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2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notesSlides/notesSlide3.xml" ContentType="application/vnd.openxmlformats-officedocument.presentationml.notesSlide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327" r:id="rId2"/>
    <p:sldId id="2509" r:id="rId3"/>
    <p:sldId id="260" r:id="rId4"/>
    <p:sldId id="261" r:id="rId5"/>
    <p:sldId id="2517" r:id="rId6"/>
    <p:sldId id="2518" r:id="rId7"/>
    <p:sldId id="2510" r:id="rId8"/>
    <p:sldId id="2508" r:id="rId9"/>
    <p:sldId id="2502" r:id="rId10"/>
    <p:sldId id="2503" r:id="rId11"/>
    <p:sldId id="2504" r:id="rId12"/>
    <p:sldId id="2505" r:id="rId13"/>
    <p:sldId id="2506" r:id="rId14"/>
    <p:sldId id="2507" r:id="rId15"/>
    <p:sldId id="2511" r:id="rId16"/>
    <p:sldId id="2131" r:id="rId17"/>
    <p:sldId id="2512" r:id="rId18"/>
    <p:sldId id="2158" r:id="rId19"/>
    <p:sldId id="2513" r:id="rId20"/>
    <p:sldId id="2519" r:id="rId21"/>
    <p:sldId id="2528" r:id="rId22"/>
    <p:sldId id="2452" r:id="rId23"/>
    <p:sldId id="2453" r:id="rId24"/>
    <p:sldId id="2454" r:id="rId25"/>
    <p:sldId id="2520" r:id="rId26"/>
    <p:sldId id="2492" r:id="rId27"/>
    <p:sldId id="2157" r:id="rId28"/>
    <p:sldId id="2117" r:id="rId29"/>
    <p:sldId id="1839" r:id="rId30"/>
    <p:sldId id="1840" r:id="rId31"/>
    <p:sldId id="1841" r:id="rId32"/>
    <p:sldId id="2181" r:id="rId33"/>
    <p:sldId id="2515" r:id="rId34"/>
    <p:sldId id="2155" r:id="rId35"/>
    <p:sldId id="2451" r:id="rId36"/>
    <p:sldId id="2514" r:id="rId37"/>
    <p:sldId id="2501" r:id="rId38"/>
    <p:sldId id="2140" r:id="rId39"/>
    <p:sldId id="2524" r:id="rId40"/>
    <p:sldId id="2525" r:id="rId41"/>
    <p:sldId id="2526" r:id="rId42"/>
    <p:sldId id="2527" r:id="rId43"/>
    <p:sldId id="1262" r:id="rId44"/>
    <p:sldId id="2521" r:id="rId45"/>
    <p:sldId id="2522" r:id="rId46"/>
    <p:sldId id="2105" r:id="rId47"/>
    <p:sldId id="2426" r:id="rId48"/>
    <p:sldId id="2427" r:id="rId49"/>
    <p:sldId id="1060" r:id="rId50"/>
    <p:sldId id="2523" r:id="rId51"/>
    <p:sldId id="2495" r:id="rId52"/>
    <p:sldId id="2494" r:id="rId53"/>
    <p:sldId id="2496" r:id="rId54"/>
    <p:sldId id="2182" r:id="rId55"/>
    <p:sldId id="2469" r:id="rId56"/>
    <p:sldId id="2470" r:id="rId57"/>
    <p:sldId id="2499" r:id="rId58"/>
    <p:sldId id="2471" r:id="rId59"/>
    <p:sldId id="2497" r:id="rId60"/>
    <p:sldId id="2498" r:id="rId61"/>
    <p:sldId id="2491" r:id="rId6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2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2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16:29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10846 10426 35935 0,'-8'0'3200'0,"2"0"-2560"0,4 0-512 0,2-2-128 16,0 2-1200-16,0 0-256 0,-3-2-48 0,0-2-16 15,0 2 560-15,2-4 128 0,3-2 0 16,3 2 16-16,1 0 1008 0,4-3 208 0,0 3 48 0,3-2 0 0,0 0 64 0,2-5 32 0,2 4 0 0,1-4 0 16,0 3-16-16,1-5 0 0,1 2 0 0,1-6 0 15,0 3 368-15,1-6 80 16,0 2 16-16,2-1 0 16,0 1-128-16,2 2-32 0,4-4 0 0,1 1 0 15,2-3-416-15,4 2-96 0,2-3 0 0,-1 0-16 0,-1 6-304 0,1-4 0 16,3 5 128-16,3-1-128 15,0 3 0-15,1 0 128 0,-2 4-128 0,0-4 0 16,-2 3 144-16,0 0-144 0,-2 0 0 0,6 1 144 16,2 0 48-16,0-3 16 0,-1 5 0 0,-1 0 0 15,5-2-208-15,-3 2 0 0,-1 3-192 0,-2 1 192 16,-1 3 0-16,1 3 0 0,-2 1 0 0,1 4 0 0,0 1 0 16,0 4 0-16,-2-3 0 0,3 6 0 0,-2-1 0 0,0 3 192 15,-4-3-16-15,-1 2-16 0,-4-2-32 0,-3 1-128 16,-1-1 192-16,-1 1-64 0,-1 2-128 0,-1-1 128 15,0 1-128-15,0-2 128 0,-1 2-128 0,1-1 0 16,2 1 0-16,-1 1 0 0,-2 0 0 0,0 0 0 16,-2-4 0-16,-2 1 0 0,0-1 0 0,-2 2 0 15,1-5 0-15,-4 1 128 0,-1-1-128 0,-2-3 0 0,0 0 0 0,-1 1 0 16,0-4 0-16,-2 1 0 0,1 1 0 0,-2-1 0 16,0-1 0-16,-2 0 192 0,3-1-192 0,-1 2 192 15,-1-4-64-15,1 0 0 0,0-2 0 0,1-1 0 16,-1 2 64-16,0-2 16 0,1 2 0 0,0-1 0 15,-1-1-208-15,-1 2 0 0,1-4 128 0,-3 4-128 16,-1-2 0-16,-1 1 0 0,-1 1 0 0,-1-3 0 16,-1-1 0-16,-1 1 128 0,0 0-128 0,-1-2 0 0,-3-2 128 0,-1-2 0 15,-1 0-128-15,0-3 192 0,-1 1-64 0,-1-1 0 16,-2-6-128-16,0-2 192 0,0 4-192 0,1-1 144 16,1 5-144-16,-2-3 128 0,2 3-128 0,0 1 0 15,0 2 0-15,1 0 0 0,1 1 240 0,1 2-48 16,1 1 0-16,0 1 0 0,1 1-192 0,-1 1 0 15,2 0 0-15,-1 3 0 0,2 0 0 0,-2 0 0 16,2 0 0-16,0 0 0 0,1 3 0 0,-1-2 0 16,2 1 0-16,0 2 0 0,2-2-256 0,0 2 0 15,5 1 0-15,-2 0 0 0,4 4 16 0,1-3 16 0,3 2 0 0,-1 2 0 16,1 0 80-16,1 0 16 0,2 0 0 0,1 5 0 16,1-1 0-16,0 2 0 0,-6-2 0 0,1 2 0 15,-1 1 128-15,-2 1 0 0,1 4 0 0,-3-3-128 16,-1 1 128-16,-2 1 0 0,-1-3 0 0,-1 2 0 15,-1-4 0-15,0-1 0 0,-1 1 0 0,-3-2 0 16,1 1 0-16,-2-3 0 0,-1-2 0 0,0 0 0 0,-1 0 0 16,-1-2 0-1,-1 0 0-15,-2-3 0 0,1 1 0 0,-2-3 0 0,2-1 0 0,-1-1 0 0,0 0 128 0,-1-1 16 16,-1-1 0-16,-1 1 0 0,-1-1-16 0,-2 1-128 16,3 0 192-16,-4 0-64 0,-2 0 16 0,-4 1 0 15,-3 0 0-15,0 2 0 0,-1-2-144 0,-1 1 0 16,0-2 0-16,1 3 0 0,2-3-224 0,-2 0 80 15,0 0 16-15,-1-3 0 16,0 1-688-16,-3-2-128 0</inkml:trace>
  <inkml:trace contextRef="#ctx0" brushRef="#br0" timeOffset="1013.83">10736 8550 16575 0,'0'-5'1472'0,"0"1"-1168"0,0 4-304 0,0-2 0 16,1 2 1216-16,-1-2 176 0,1 0 32 0,0-6 16 15,2 2-736-15,1-5-160 0,1 0-32 0,0 2 0 16,-1-1 576-16,1 1 128 0,0-3 0 0,-1 2 16 16,0-3-112-16,-2 2-32 0,-1 0 0 0,-1-2 0 15,-1 5-112-15,-1-5-16 0,-1 6-16 0,-2 1 0 16,0-1 16-16,0 4 16 0,1 0 0 0,-3 0 0 0,0 0-336 0,1 3-64 15,-2-4 0-15,2 4-16 0,0-2-208 0,0-1-32 16,1 2-16-16,0-4 0 0,0 2-112 0,0-1-32 16,3-2 0-16,-1-1 0 0,1-2-160 0,-1-1 0 15,1-3 0-15,-1 1 0 0,1 0 0 0,-1-4 0 16,-1 3 128-16,-2-3-128 0,0 4 0 0,0-2 0 16,-3-1 0-16,1 2 0 0,-1 0 0 0,-1 3 128 15,0 2-128-15,0 2 128 0,3 2-128 0,-2 4 160 16,1 0-160-16,-1 6 160 0,1 0-160 0,0 5 0 15,-1 4 0-15,-1 5 0 0,2 5 0 0,-1 3 0 0,0 4 0 16,2 3 0-16,1 0 0 0,1-1 0 16,0 1 0-16,1 2 0 0,3 1 0 0,1 3 0 15,0-3 0-15,1 7 0 0,2-2 0 0,-1 3 0 0,1 1-224 0,-1-3 80 16,-1 1 144-16,2-2 0 0,0-4 0 0,1-1-128 16,1 0 128-16,1-3 0 0,-1-2 0 0,3-1 0 15,-2 3 0-15,0-5 0 0,0 3 0 0,0-4 0 16,1 3 0-16,-3-4-128 0,1-3 128 0,-1-3-128 31,0 0-464-31,-3-6-96 0,0-2-16 0,-1-3 0 0,0-1-1984 0,-2-4-416 16,-3-2-80-16,-5 2-11344 0</inkml:trace>
  <inkml:trace contextRef="#ctx0" brushRef="#br0" timeOffset="1250.92">10116 9085 35935 0,'0'-1'1600'0,"0"-2"320"0,1 1-1536 0,1 1-384 0,0 1 0 0,3 0 0 16,1-3-400-16,4 1-160 0,8-2-16 0,6-2-16 0,10-2 1344 0,8-4 272 16,3-4 48-16,6 1 16 0,2-3-672 0,4-1-128 15,1-1-32-15,2 0 0 16,-2-1-1520-16,-3 2-304 0,0-4-64 0,-7 5-8832 15,-5 2-1760-15</inkml:trace>
  <inkml:trace contextRef="#ctx0" brushRef="#br0" timeOffset="1647.06">11051 8999 25791 0,'-1'-3'2304'0,"1"1"-1856"0,0 2-448 0,0 0 0 0,1 0 2400 0,2-2 384 31,0 0 80-31,5-2 16 0,3-1-2624 0,5-2-528 16,6-6-112-16,3 0 0 16,1-2-576-16,0-1-128 0,0 0 0 0,-2 0-16 15,0-3-432-15,-3 1-96 0,-2 2-16 0,-5 0 0 16,-1-1 544-16,-3 3 96 0,-4 0 32 0,-2-1 0 0,-2 2 1456 0,-2 1 288 0,0 1 64 15,-2 0 16-15,-2 1 352 0,-1 3 64 0,0-2 16 0,-1 1 0 16,0 3-192-16,-3 0-16 0,-2 3-16 0,-2 2 0 16,2 2-528-16,-2 3-96 0,-3 5-32 0,0-1 0 15,-3 4-400-15,-1 5-144 0,0 2 0 16,1 5 0-16,1 1 0 0,2 0 0 0,3 1 0 16,2-5 0-16,3 0 144 0,4 3 0 0,3-3 160 15,2 1-160-15,2-1 256 0,1 0-32 0,-1 3-16 0,3 1 0 16,1-1-16-16,0 3 0 0,2 1 0 0,-1-1 0 15,5 0-384-15,-2-2-96 0,1-3-16 0,2-4 0 16,-1-4-1232-16,1-5-240 0,1-1-48 16,1-5-16-16,-1-4 176 0,1-3 48 15,2-3 0-15,0-2 0 0,-1-1-48 0,2-6-16 0</inkml:trace>
  <inkml:trace contextRef="#ctx0" brushRef="#br0" timeOffset="2074.29">11629 8970 3679 0,'3'-15'160'0,"0"3"32"0,-2 2-192 0,-1 1 0 0,0 4 0 0,-1 0 0 0,-2-1 1904 0,1-4 336 16,-3-6 64-16,-1-6 0 0,-2 0 1024 0,1 0 192 16,-1 1 32-16,2 3 16 0,1 0-1056 0,-1 8-208 15,1 1-32-15,1 3-16 0,-1 2-976 0,1 2-208 0,-1 2-48 0,-2 0 0 16,2 3-592-16,-2 4-128 0,0 4-32 0,-2 2 0 16,0 3-272-16,1 3 0 0,-1 1-176 0,2 1 176 31,2-3-512-31,0 2 0 0,2 2 0 0,2-1 0 0,2 3 272 0,2-2 64 0,2-1 16 0,2-1 0 15,2-1 160-15,2-3 0 0,4-2 0 0,-1-2 0 16,3-1 0-16,-3-5 0 0,1-2 0 0,0-4 0 16,-1-3 0-16,-2 2-128 0,2-5 128 0,-3-3 0 15,-4 3 0-15,1-2 0 0,-3 0 0 0,0-6 0 0,-2-3 0 16,-2-3 0-16,1 4 0 0,-4-3 128 0,0 0 64 16,0-2 0-16,-2 2 16 0,0 2 0 0,0-1 432 15,2 2 64-15,-1 4 32 0,0 5 0 0,1 3-96 16,1 4-32-16,1 4 0 0,-1 2 0 0,1 4-352 15,1 2-80-15,-1 4-16 0,3 3 0 0,2 3-160 0,1 0 0 16,3 0 0-16,-2-3 0 16,0-5 0-16,4 2 0 0,2 1 0 0,3 0 0 0,1-2 0 0,1-2-256 15,0-4 64-15,-1-2 16 0,1-1-64 0,-2-5-16 16,-1 1 0-16,-1-2 0 16,-1-2-384-16,-1-2-64 0,-2 1-32 0,0-1 0 15,-4 1-1552-15,2-3-304 0,-2 3-64 0,0 0-16 0</inkml:trace>
  <inkml:trace contextRef="#ctx0" brushRef="#br0" timeOffset="2360.25">11902 8351 41471 0,'-3'-7'1840'0,"0"5"368"0,0 2-1760 0,2 0-448 0,1 0 0 0,2 2 0 15,1 0 0-15,2 3 0 0,2 4 0 0,4 4-176 0,5 3-112 0,5 9-32 0,4 3 0 0,1 4 0 0,3 9 320 0,-2 1 0 0,-1 5 0 16,-2 6 0-16,1 10-256 0,-5-1 16 16,-3 0 0-16,-6-1 0 15,-2-2-528-15,-3-13-96 0,-2-9-32 0,0-3 0 16,-2 2-992-16,-1-1-208 0,1-4-32 0,-2-6-7232 15,-2-3-1456-15</inkml:trace>
  <inkml:trace contextRef="#ctx0" brushRef="#br0" timeOffset="2550.84">11714 8714 35935 0,'-1'-12'3200'0,"1"2"-2560"0,0 4-512 16,1 0-128-16,1 1 976 0,2 3 176 0,2-3 48 0,3-2 0 0,6-5-880 0,6-4-192 0,5-1-128 0,3-1 192 0,4-1-192 0,0 1 0 16,2 2 0-16,-1 2 0 0,2-1 0 0,-1 5 0 31,-2 0 0-31,-3 4 0 16,-6 3-1472-16,0 0-208 0,-2 1-48 0,-3 0-9216 15,-2 4-1856-15</inkml:trace>
  <inkml:trace contextRef="#ctx0" brushRef="#br0" timeOffset="3013.97">12337 8598 29487 0,'-6'6'1296'0,"1"-2"288"16,0 1-1264-16,3 0-320 0,0 0 0 0,2-4 0 0,-1 4 768 0,0 5 112 0,-3 2 16 0,-1 7 0 15,0 7-592-15,0 0-112 0,-1 2-32 0,2-1 0 16,1 2-160-16,0-3 0 0,2-2 0 0,2 2 0 16,2-6 0-16,-1 1 0 0,3-2 0 0,1-3 0 15,2-3 0-15,-1 0 208 0,3-1-16 0,-1-5-16 0,-2 0 144 0,2-2 16 16,3-4 16-16,4-1 0 0,0-1 288 0,3-4 64 16,-2-2 16-16,2 0 0 0,-1 1-336 15,1-4-80-15,-2-2-16 0,-1 2 0 0,-1-3-288 0,0 1 0 16,-3 0 0-16,-1-2 0 0,-1-2-192 15,-1 1-64-15,-2-3 0 0,-1-2 0 0,1-2 256 16,-2-1 0-16,-2 1 0 0,1-3 160 0,0-1 192 16,-2 3 32-16,2 3 16 0,0 0 0 0,1 3-176 0,-2 3-32 0,2 2-16 15,0 5 0-15,0 4 144 0,-1 1 48 0,1 4 0 16,-2 1 0-16,2 3-96 0,-1 1-16 16,0-1 0-16,1 4 0 0,0 3-256 0,0 1 128 0,3 3-128 0,0-1 0 15,-2 0 0-15,1 0 0 0,2 0 0 0,-2 2 0 16,1 1 0-16,-1-1 0 0,2-1 0 0,-2-1 0 15,2 0 0-15,1 2 0 0,0 1 0 0,0-2 0 16,0 0 0-16,-1-1 0 0,1 1-160 0,1-1 160 16,1-4-1200-16,-1 0-112 0</inkml:trace>
  <inkml:trace contextRef="#ctx0" brushRef="#br0" timeOffset="3430.94">12884 9021 26719 0,'-3'4'2368'16,"1"-2"-1888"-16,2 2-480 0,0-4 0 0,1 0 1392 0,0 0 176 0,0 1 32 0,2-1 16 15,2 2-1328-15,0-2-288 0,2-3 0 0,1-3 0 16,1-7 208-16,1 0 112 0,0-2 0 0,-2-1 16 16,0-3 496-16,-1-1 112 15,-1 2 16-15,-1-2 0 0,-2-1 96 0,0 1 32 16,-3-2 0-16,-1-3 0 0,-2 0-368 0,1-1-64 16,-2-1-16-16,1 1 0 0,1 4-272 0,1-4-64 0,0-2-16 0,1 0 0 15,2 2-80-15,2 4-16 0,3-3 0 0,1 6 0 16,0 0-16-16,3 1-16 0,0 1 0 15,3 1 0-15,0 4-32 0,-1-2 0 0,2 3 0 16,0 1 0-16,0 3-128 0,2-4 0 16,3 3 0-16,1 2 0 0,1 0-160 0,0 0 160 0,1 2-208 0,-1 2 80 15,1-2-240-15,1 4-32 0,-2 0-16 0,0 1 0 16,1 2-128 0,-5 0-32-16,0 0 0 0,0 1 0 15,7 2-960-15,3 2-192 0</inkml:trace>
  <inkml:trace contextRef="#ctx0" brushRef="#br0" timeOffset="7887.95">13517 8746 13823 0,'0'0'1216'0,"0"0"-960"0,0 0-256 0,1 0 0 0,0 0 1616 0,0 0 288 16,2 3 48-16,1-2 16 0,2 1-880 0,4 2-160 0,2-1-32 0,3-3-16 15,1 0 32-15,1 0 16 0,2-3 0 0,-2-1 0 16,3-2-384-16,-2 0-80 0,2 0-16 0,-1 0 0 16,-2-4-64-16,0 1 0 0,1-1-16 0,-2 0 0 15,-1 1 448-15,0-4 80 0,1 1 32 0,-3-1 0 16,1 1 48-16,-3 2 16 0,-1-3 0 0,-2 1 0 16,1 1-368-16,-3-1-80 0,0 0-16 0,-2-1 0 0,0-3-224 15,-2 1-48-15,1 2-16 0,-3-3 0 16,-1 1-240-16,-2 1 0 0,1 2 0 0,-5-3 0 15,0 5 0-15,-3-2 0 0,-1 2 0 0,-3 1 0 16,0 4 0-16,-2 3 0 0,-2 2 0 0,0 3-160 16,-1 4 160-16,1 5 0 0,-1 0 0 0,2 7 0 15,1-2 0-15,0 4 0 0,-1 1 160 0,3 3-160 16,-1 1 192-16,0 0-48 0,1 1-16 0,2-1 0 16,0 5-128-16,1-5 0 0,2-1 0 0,3 1 0 0,1-1 0 0,2-3 0 15,3 3 0-15,1-6 0 0,4 4 0 0,2-5 128 16,1 1-128-16,2 1 128 0,1-6-128 0,3 2 160 15,1-2-160-15,2 1 160 0,0-5-160 0,3 2 0 0,0-4 0 0,0 0 0 32,1 2-688-32,-1-4-64 0,-1-2-16 0,2 1-10896 0,0-4-2192 0</inkml:trace>
  <inkml:trace contextRef="#ctx0" brushRef="#br0" timeOffset="8939.25">14947 8670 43311 0,'0'-3'3840'0,"2"-1"-3072"0,0 2-608 0,1-1-160 16,0 2-800-16,1-1-192 0,2-2-32 0,5-6-16 0,5 2 1040 0,5-5 0 0,4 0 0 0,2 1 144 16,-1 3-144-16,0 1 0 0,0-1 144 0,-1 3-144 15,-1-2 0-15,-2 3 0 0,-1-4 0 0,-3 3 0 16,1-3 0-16,-4 2 0 0,0-3 0 0,-3 0 0 15,-1 4 0-15,-2-5 0 0,-1 0 0 0,-3-1 128 16,-1 2-128-16,-4 1 192 0,-1-1-64 0,-3-3 0 16,-3 3-128-16,-4 2 176 0,-4-2-176 0,-3 1 192 0,-1 6-192 0,-2-4 0 15,0 7 0-15,-2-2 0 16,-1 4 0-16,-4 2 0 0,-1 2 0 0,-1 3 0 16,3 1 0-16,-2 0 0 0,2 5 0 0,0-2 0 15,0 6 0-15,1 0 0 0,2 5 0 0,3-2 0 16,3 0 0-16,3 2 192 0,3-2-32 15,0 0 0-15,5 3 48 0,1 0 16 0,2 0 0 0,3 3 0 0,0 1-224 16,3-1 0-16,2-4 0 0,2 0 0 0,3-2 0 0,-1-3 128 16,3-5-128-16,3-2 0 15,3 3 0-15,3-3 0 0,1-2 0 0,-1 0 0 16,1-1-144-16,1-4-32 0,3 0 0 0,0-4 0 16,1 1-320-16,1-2-64 0,0-3-16 15,3-4-11408-15,1-3-2288 0</inkml:trace>
  <inkml:trace contextRef="#ctx0" brushRef="#br0" timeOffset="9381.21">15525 8539 35007 0,'2'2'1552'0,"-2"-2"320"16,-1 2-1488-16,0 0-384 0,1 3 0 0,0-2 0 0,1 1 272 0,-1 5-16 15,1 3 0-15,1 5 0 0,0 6-128 0,2 4-128 0,1-2 144 0,-2-2-144 0,2 2 208 16,2-3-48-16,-2 0-16 0,-1-3 0 0,1-5-144 0,-1-3 0 16,0-4 0-16,-3-1 0 15,0 0 0-15,-1-3 0 0,2-3 0 0,-2-3 192 0,0 1 512 0,1-4 128 16,1-2 0-16,1-4 16 0,0 0-240 0,1-2-48 16,0-3-16-16,1-1 0 15,1-4-288-15,-1 0-64 0,1-3-16 0,2-2 0 0,-2-2-32 16,-1 2 0-16,1 3 0 0,-1-5 0 0,2 2-144 0,-1 1 0 15,2 6 144-15,-2 4-144 0,1 4 0 16,0 3 0-16,-1 3 0 16,0 5 0-16,-1-2 192 0,1 6-16 0,2 0-16 0,-1 4 0 15,2-1-160-15,0 1 0 0,1 2 0 0,0-3 128 16,-1 1-128-16,1 0 0 0,-2 1 0 0,1-2 0 0,2 4 0 0,0-1 0 0,-1 1 0 0,1 2 0 31,1 4 0-31,0 2 0 0,-2-4 0 0,0 3 0 0,1 4 0 0,0-2 0 16,-1 1 0-16,0 1 0 0,1 1 0 0,-2-2-272 15,-1 1 64-15,1-5 16 0,-3 0-368 16,0-1-64-16,0 1-16 0,1-8 0 16,1-3-1552-16,1-5-320 0</inkml:trace>
  <inkml:trace contextRef="#ctx0" brushRef="#br0" timeOffset="10037.94">16378 8561 8287 0,'14'-14'368'0,"-4"4"80"0,0 2-448 16,-3 1 0-16,-2 4 0 0,-1-1 0 15,2-1-944-15,7-5-272 0,2 0-48 0,3-2-16 16,4-8 416-16,-2 5 80 0,-4 2 16 0,-3 0 0 0,-3 3 1536 0,-2 2 304 0,-5-2 64 0,0 1 16 16,-3 2 896-16,0 1 176 0,-2-4 32 0,-1 1 16 15,0 3 544-15,-2-4 96 0,-1 0 32 0,-1-1 0 16,-1 0-912-16,0-1-176 0,-1-1-48 0,-1 3 0 15,1-2-624-15,1 2-128 0,-2 4-32 0,-1 0 0 16,1 1-144-16,-2 5-48 0,-1 5 0 0,2-2 0 16,0 4-208-16,-1 1-48 0,-3 8-16 0,-1 2 0 15,0 3-432-15,1-2-128 0,-1 4 0 0,1 1 0 16,-1 1 0-16,0 1 0 0,1 0 0 0,-1 1 0 16,0 2 0-16,0 0 0 0,2 2 0 0,2 0 0 15,3-5 0-15,3-4 0 0,2-1 0 0,3-4 0 16,2-5 224-16,2-2-16 0,3 0 0 15,2-4 0-15,4-4-208 0,2 0 176 0,4-4-176 0,1-4 160 0,2 0-160 0,4-5 0 16,1 0 0-16,1-4 0 16,-1 1-432-16,2-3-64 0,0 0-16 0,-2-2 0 15,-3-2 96-15,-3 4 16 0,-2 1 0 0,-4-3 0 0,0 3 576 0,-4-3 112 16,-3 3 32-16,-1 0 0 0,-2-2 256 0,-4-3 64 16,-1 3 16-16,-2 4 0 0,0-2-288 0,-2-1-64 0,1 1-16 0,-1 0 0 15,1 1-96-15,1 2 0 0,0 1-16 0,1 0 0 16,1 5-176-16,-2-2 192 0,2 3-192 0,1 2 192 15,0 2-192-15,1 1 0 0,3 1 0 0,0 2 0 16,-1 2 0-16,2 2 0 0,0 0 0 0,-1 4 0 16,2 0 0-16,-1 5 0 0,0 1 0 0,1 1 0 15,2 7 0-15,0 2 0 0,1 2 0 0,-1 4 0 16,1-1 0-16,0 4 0 0,-1 3-176 0,1 1 176 16,-1 1 0-16,-4 1-128 0,1 0 128 0,-3 0 0 15,0-3 0-15,-2-6-128 0,-1-1 128 0,0-5 0 16,-1 0-128-16,0-1 128 0,-1-3-128 0,1-1 128 15,-2 1 0-15,2-2 0 0,-2-1 0 0,0-1 128 0,-1-2-128 16,-1 0 192-16,0 0-64 0,-1-3 0 0,-1-1-128 16,0-2-208-16,-2-1 48 0,-3-2 16 15,0-4-624-15,-3-2-112 0,-3-2-16 0,-1-2-10912 16,1-4-2176-16</inkml:trace>
  <inkml:trace contextRef="#ctx0" brushRef="#br0" timeOffset="10387.34">17012 8917 46079 0,'-17'-10'4096'0,"4"4"-3280"0,-1 1-656 0,7 4-160 16,7 1 992-16,2 0 160 0,2 1 48 0,6-2-15584 16,-2-6-3104-16</inkml:trace>
  <inkml:trace contextRef="#ctx0" brushRef="#br0" timeOffset="42089.08">4525 17566 13823 0,'1'-11'1216'0,"-2"3"-960"0,-2-2-256 0,1 4 0 0,-2 4 944 0,0-2 144 0,-1 1 16 0,-3-3 16 16,-6-4-736-16,-5-2-128 16,-5-2-48-16,-2 2 0 0,-3 0-208 0,2 2 0 15,1 4 0-15,3-1 0 0,0 4-272 16,2 3-160-16,0 0-16 0,0 0-16 0,4 1 144 0,-2 1 16 16,0 1 16-16,-2 1 0 0,0-4 288 0,-3-3 0 15,4 1 0-15,-3-2 0 0,-2-2 208 0,-2-2 0 16,0 0 0-16,-3-2 0 0,-1 1 544 0,-4-2 96 0,-4 0 32 0,-4 1 0 15,-2 3-240-15,-2-2-32 0,-4 5-16 16,-2-2 0-16,-4 0-336 0,-2 0-80 0,1-1-16 0,-1 4 0 16,-2 0-160-16,-1 3 160 0,-1 3-160 0,1-3 160 15,2 3-160-15,2 0-224 0,2 1 48 0,0-4 16 0,3 2 160 0,-4 2 0 16,-2-1 0-16,-1 1 0 0,0 5 0 0,-3-7 0 0,-1 0 0 16,-1 0 0-1,5-2 0-15,-7 0-128 0,-4 4 0 0,1-1 0 0,-1 2-112 0,3 2-16 0,8-6 0 0,-3 4 0 16,-2-2 256-16,2 4 0 0,3 5 0 0,0-1 0 15,6 2 0-15,5 1 0 16,4-1 0-16,4-1 0 16,3 4 0-16,2 0 0 0,5 0 0 0,3 3 0 0,3 3 0 0,5-2 0 0,4 1 0 0,4-1 0 15,3 1 0-15,3-4 160 0,1 2-32 0,1-1 0 16,4 1-352-16,0-3-80 16,1 0-16-16,2-4 0 0,2 1-128 0,1-1-16 0,3-2-16 0,1 0 0 15,2-4-208 1,-1 1-32-16,0 0-16 0,7-1 0 0,5 0 736 0,8 3 0 0,7-2 0 0,2 4 160 0,1 0 224 0,1 4 32 31,2 1 16-31,1 0 0 0,-1 3-32 0,1-1 0 16,-1 5 0-16,1-1 0 0,-1 0-32 0,5 3-16 15,0 1 0-15,3-1 0 0,-1-3-64 0,-1 0-16 16,2-3 0-16,0-2 0 0,0 0-80 0,0-1 0 16,3-3-16-16,-1-3 0 0,2-1-176 0,-1 0 0 15,1-3 0-15,1-1 0 0,-2 0 192 0,2-1 48 16,1-2 16-16,0 2 0 0,2 2 128 0,-2 2 48 0,-1 0 0 0,-2 1 0 15,-1 1 64-15,-1-3 16 0,1 4 0 0,-2 1 0 16,0 2-272-16,-1 2-48 0,-2 1-16 0,1-1 0 16,0-2-176-16,2-1 0 0,2-3 0 0,-1-7 0 15,-1 0 0-15,1 1 0 0,1-4 0 0,7 0 0 16,7-3 0-16,2-1 0 0,-2 1 0 0,-2-3 0 16,-1-1 528-16,0 1 80 0,1 2 16 0,0 2 0 0,0 4-208 15,-3-2-32-15,-2-2-16 0,-2 1 0 0,-8-2-368 0,4 3 0 16,2 0 0-16,1 3 128 0,-1-2-128 0,-3 1 0 15,-1-2 0-15,-1-3 0 0,1 0 0 0,1-5 0 16,-1 1 0-16,0 0 0 0,-1 1 0 0,-6-4 0 16,-8 4 0-16,3-4 0 0,0-2 0 0,-3-7 0 15,-1-1 160-15,-4-1-160 0,1-1 544 0,-5-4 16 16,-1 1 0-16,-5-1 0 0,-3 1-48 0,-3 0 0 16,-2-4 0-16,-3 1 0 0,0-3-96 0,-4 2-32 0,0 3 0 15,-3-2 0-15,0-3-384 0,-5-1 0 16,0 3 0-16,-4 2 0 0,-2 1 0 0,-5 0 0 0,-2 1 0 15,-4 1 0-15,-4-1 0 0,-4-1 0 16,-5 0 0-16,-4-2 128 0,-6-1-128 0,-5 1 0 0,-4 1-160 0,1 3 160 16,2 2-288-16,-13-3 32 0,-12-3 16 0,-8 3 0 31,-1 3-272-31,-2 2-48 0,-1 1-16 0,2 1 0 0,3-2-288 16,-1 4-64-16,1 4-16 0,1-1 0 0,4 3 304 0,0-2 64 15,4-3 16-15,2 5 0 0,3 3 112 0,-3 1 32 16,-3 6 0-16,-4 1 0 0,-3 1-768 0,-3 4-160 0</inkml:trace>
  <inkml:trace contextRef="#ctx0" brushRef="#br0" timeOffset="47436.05">8687 14553 15663 0,'-1'0'1392'0,"-1"-2"-1120"16,2 2-272-16,0-1 0 16,0 1-416-16,2 0-144 0,-2-3-16 0,1-1-16 0,1-1 1248 0,-1 2 256 15,2-1 48-15,-2-1 16 0,0 4 496 0,1-3 80 0,-2 4 32 0,-2 0 0 16,1 0-224-16,-1 1-32 0,-1 2-16 0,-2-3 0 15,0 4-48-15,5-4-16 0,0 0 0 0,0 0 0 16,-22 8-304-16,18-10-64 0,3-1-16 0,0 0 0 0,0-1-320 0,2 0-64 16,1-4-16-16,3 1 0 0,2-3-80 0,0 1 0 15,3-3-16-15,0 3 0 0,1-1-160 0,0 0-16 16,-2 4-16-16,-2-3 0 0,-1 5-176 0,-1-2 0 16,-1 4 0-16,-3 0 128 0,-1 2 0 0,-2 0-128 15,-3 4 192-15,-1-2-64 0,-2 2 192 0,-1 0 16 16,1 1 16-16,-2 0 0 0,-1 0-208 0,0-2-144 15,2 1 192-15,2-1-192 0,2-3 176 0,2 0-176 16,2-4 160-16,2 1-160 0,3-3 192 0,0-1-64 0,2-2-128 0,1-1 192 16,3 0-192-16,-1-2 0 0,-1 1 128 15,0 1-128-15,-2 3 0 0,-2 0 0 0,-2 2 128 16,-1 2-128-16,-1 2 0 0,-3 1 128 0,-1 0-128 0,-3 0 0 16,-1 1 192-16,-1 1-64 0,1 2-128 0,-3-2 192 15,0 2-192-15,-1-1 0 0,0 0 128 0,1 0-128 16,1-2 128-16,0-1-128 0,2 0 176 0,1-1-176 15,2-2 160-15,3 0-160 0,2-2 128 0,1 1-128 0,3-3 0 16,0-2 128-16,2 0-128 0,0 2 0 0,1-3 0 16,0 4 0-16,-1-4 0 0,-1 4 0 0,0-1 0 15,-4 1 0-15,0 0 0 0,-2 0 0 0,-3 2 160 0,-1 2 0 16,0-2 0-16,-3 2 0 0,-2 2 96 0,-1-3 0 16,-2 2 16-16,1-4 0 0,-2 4 16 0,2-6 0 15,-1 4 0-15,4-2 0 0,-1-1 48 0,2-1 16 16,2 0 0-16,4-3 0 0,0 4-80 0,2-4-16 15,2 1 0-15,1 1 0 0,2 0-256 0,0-2 0 16,1 2 0-16,1-1 0 0,-1 2 0 0,0 1 0 16,-1-3 0-16,-1 3 0 0,1 1 128 0,-3 2-128 0,2 0 0 15,-3-2 0-15,0 3 128 0,-2 0-128 0,0 2 144 0,-2 0-144 16,0 0 256-16,-2 0-64 0,-2 0 0 0,0 0 0 16,1 0-192-16,-3 0 128 0,2 0-128 0,-2 0 0 15,0 0 128-15,1-3-128 0,-1 2 0 0,-1-1 0 16,4-1 0-16,-1 2 0 15,-1-3 0-15,2 2 0 0,1-2 0 0,0 2 0 0,1-2 0 0,1 1 0 16,0 3 0-16,1-3 0 0,1 3 0 0,-2 0 0 16,1 0 0-16,-1 0 0 0,1 0 0 0,-1 0 0 0,-2 0 0 0,2 0 0 15,-2 1 0-15,-2-1 0 0,2 2 0 0,-1-2 0 16,0-2 0-16,1 1 0 0,0 1 0 0,0 0 0 16,2-3 0-16,-2 3 0 15,0-3 0-15,0 3 0 0,0-3 0 0,1 2 0 0,0-2 0 0,1 3 0 16,0-2 0-16,-1 1 0 0,2-2 0 0,-2 1 0 15,2 0 0-15,-3 0 0 0,1 0 0 0,-1 0 0 16,-1 0 0-16,1 2 0 0,-1 0 0 0,0 0 0 16,1 0 0-16,0 0 0 15,-1 0 0-15,-1-3 0 0,1 3 0 0,3-1 0 16,-2 1 0-16,1-4 0 0,1 2 0 0,1-2 0 16,2 2 0-16,-1-2 0 0,-1-1 0 0,1 1 0 0,1 2 0 0,-1-2 0 0,0 3 0 0,-2-2 0 15,2 1 0-15,-3 1 0 16,-1 1 0-16,0 0 0 0,0 0 0 0,-1 1 0 0,-1 1 0 0,-3-2 0 15,1 3 0-15,1-2 0 0,0-1 0 0,1 3 0 16,1-3 0-16,-1 1 0 0,3 1 0 0,0-2 0 16,0 0 0-16,2 0 0 15,-1-2 0-15,1 1 0 0,-1-2 0 0,1 2 0 0,-1-5 0 0,1 1 0 0,-1 1 0 16,1 0 0-16,-1 2 0 0,1-2 0 0,-2 1 0 0,0 0 0 16,1 3 0-16,-1 0 0 15,-1 0 0-15,0 0 0 0,0 3 0 0,0-3 0 16,2 3 0-16,-4-2 0 0,4 2 0 0,-1 1 0 0,0-2 0 0,2 2 0 15,-1-2 0-15,2 1 0 16,1-2 0-16,-1-1 0 0,1 2 0 0,-1-4 0 0,2 2 0 0,-1-1 0 16,0 1 0-16,0 0 0 0,0-3 0 0,0 3 0 15,0-3 0-15,-1 3 0 0,1 0 0 0,0 0 128 16,0 0-128-16,0 0 0 16,0 0 0-16,0 0 0 0,-21 9 0 0,16-6 0 15,-2 2 0-15,3 0 0 0,-3 1 0 0,1-2 0 16,-1 2 0-16,1 0 0 0,-1 0 0 0,2-2 0 15,2 2 128-15,0-3 0 0,2 0-128 0,0 0 192 16,0-2-192-16,1-1 0 0,0 3 0 0,0-3 0 16,1 0 144-16,-1 0-16 0,0 0 0 0,0 1 0 15,-1 1-128-15,1 1 0 0,-3 0 0 0,1 4 0 16,-1-5 0-16,1 4 0 0,-1 2 0 0,1-2 0 16,-2 0 128-16,2 3-128 0,-2 1 192 0,1-3-64 0,0 2-128 15,0 1 0-15,1-2 0 0,-2 2 0 0,0 0 0 16,2-1 0-16,-2 1 0 0,0-4 0 0,2 0 0 0,-1 0 0 15,1-2 0-15,-1-2 0 0,2 2 176 0,1-4-48 16,-1 3-128-16,1 0 192 0,0-2-192 0,1 2 0 16,-1-1 0-16,0 2 0 0,0 2 0 0,0 0 0 15,-1 1 0-15,1-1 0 0,0 0 192 0,0 1-48 16,0 2-16-16,0-3 0 0,0 0-128 0,1 1 0 16,-1-1 0-16,1 1 0 0,-1 2 0 0,2-3 0 15,-2 2 0-15,1 0 0 0,-1 0 0 0,0 0 0 0,0-2 0 16,0 1 0-16,0-4 0 0,0 1 0 15,0 1 0-15,1-1 0 0,0-1 192 0,1 0 48 0,1 1 16 16,0-2 0-16,1 2-256 0,-1-2 0 0,1-1 0 0,0 2 0 16,-1 1 0-16,2-1 128 0,0 2-128 0,-1-1 0 15,2 2 128-15,-1 0-128 0,1 1 0 0,-1-4 0 16,0 3 0-16,-1 1 128 0,0-4-128 0,-2 2 0 16,2 3 0-16,-2-2 0 0,-1 0 0 0,1 0 0 15,-1 0 0-15,-1 1 0 0,1-4 0 0,-1 0 0 0,0 3 128 16,0-2-128-16,0 2 176 0,1 0-176 0,1-2 224 0,0-1-64 15,2 0-16-15,1-1 0 0,1 2-144 16,0-1 0-16,0-2 0 0,1 1 128 0,0 2-128 0,-1-1 160 16,0 0-160-16,1 1 160 0,-1 5-160 0,-3-3 0 15,2 4 0-15,-2-2 0 0,1 0 0 0,-2 0 0 16,0 2 0-16,-2-2 0 0,2 0 176 0,-2-1-48 16,1-1-128-16,-1 0 192 0,0-2 32 0,0-1 0 15,1 2 0-15,0-3 0 0,2 0-80 0,-1-2-16 16,3 2 0-16,0-2 0 0,-1 0 0 15,2-2 0-15,2 2 0 0,-2-4 0 0,0 4 0 0,1-2-128 16,0-2 192-16,0 4-64 0,-2 0-128 0,0-2 128 16,-1 0-128-16,-1 1 128 0,-1 1-128 0,0-1 0 0,-1 1 0 0,0 0 0 15,1 0 0-15,-2 0 0 0,1 0 0 0,-1-3 0 16,1 3 144-16,0 3 0 0,-1-3 0 0,0 0 0 16,0 0 240-16,0 0 64 0,0 0 0 0,0 0 0 15,18-10-336-15,-15 5-112 0,2 1 0 0,0 1 0 16,1-2 0-16,-1 1 0 0,0 3 0 0,-1-2 0 15,1 0 0-15,-1 0 0 0,-1 1 0 0,1 0 0 16,-1 2 0-16,-1 0 0 0,1 0 0 0,-1 0 0 0,1 2 0 0,-2 0 0 16,1-2 0-16,1 0 0 0,0 3 0 15,1-3 0-15,0 0 0 0,1-3 0 0,1 3 0 16,0-2 0-16,0 0 0 0,1 0 0 0,-1-1 0 0,0 2 0 16,1-2 0-16,-1 0 0 0,1 3 0 0,-2-2 0 15,0 2 0-15,-2 2 0 0,1-2 0 0,0 3 0 16,-2 0 0-16,1 1 0 0,-1 0 0 0,1 1 0 15,-1-2 0-15,2 3 0 0,-1-2 0 0,0 2 0 16,2-2 0-16,0-1 0 0,-1 0 0 0,1 0 0 16,-2 0 0-16,2 0 0 0,-2-2 0 0,0 2 0 15,0-1 0-15,-1-2 0 0,1 1 0 0,-1 2 0 16,-1-3 0-16,1 0 0 0,-1 0 0 0,0 0 0 0,2 2 0 16,-2-2 0-16,1 0 0 0,1 2 0 0,-1 0 0 15,0 2 0-15,0-2 0 0,0 2 0 0,0 1 0 0,-1 0 0 16,0 0 0-16,2 1 0 0,-3 0 0 0,1 2 0 15,-1 0 0-15,-1-2 0 0,-1 2 0 0,2-2 0 16,-1 3 0-16,1-3 0 0,0 0 0 0,1-1 0 16,2 0 0-16,-2 1 0 0,3-2 0 0,0-2 0 15,1 2 0-15,-1-2 0 0,3 2 0 0,-1-4 0 16,0 1 0-16,0 2 0 0,0-1 0 0,-1 2 0 0,-2-2 0 16,1 0 0-16,-1 3 0 0,0-2 0 0,-1 0 0 0,1 1 0 15,-2-1 0-15,1 0 0 0,0 0 0 0,-1 1 0 31,0-1 0-31,2-1 0 0,-2 2 0 0,1-4 0 0,2 2 0 0,0-2 0 0,1 0 0 0,0-2 0 16,1 2 0-16,0 0 0 0,1-3 0 0,1 0 0 16,-2 0 0-16,3 2 0 0,-1-4 0 0,1 1 0 31,1-2 0-31,0 0 0 0,-2 2 0 0,1-2 0 16,-2 2 0-16,1-2 0 0,-1 0 0 0,-1 0 0 15,1 2 0-15,-1-2 0 0,0 3 0 0,-1-3 0 16,0 3 0-16,0-1 0 0,0 1 0 0,0-3 0 15,1 2 0-15,0-2 0 0,2 3 0 0,-2-4 0 0,1 2 0 16,-1 2 0-16,-1-3 0 0,0 2 0 0,0-2 0 16,0-1 0-16,-1 1 0 0,-1 0 0 0,1 0 0 0,0 0 0 15,-2 0 0-15,1-1 0 0,-1 0 0 0,0 1 0 16,0 2 0-16,-1-2 0 0,1 1 0 0,-2 0 0 16,0-1 0-16,0 1 0 0,0 1 0 0,0-2 0 15,0 2 0-15,0-1 0 0,-2 2 0 0,2-1 0 16,-1-2 0-16,0 2 0 0,0-1 0 0,-1 0 0 15,0 3 0-15,-1-5 0 0,1 4 0 0,-1-3 0 16,0 1 0-16,-1 0 0 0,0 0 0 0,1-2 0 0,0 4 0 16,-1-1 0-16,2-2 0 0,-2 2 0 0,1 2 0 0,-2-2 0 15,0-1 0-15,0 1 0 0,1 2 0 0,-1 1 0 16,0-2 0-16,0 1 0 0,3 0 0 0,-2 0 0 16,1 1 0-16,1-2 0 0,0 0 0 0,-1 3 0 15,1-3 0-15,-1-1 0 0,2 2 0 0,0-1 0 16,1 2 0-16,-2-1 0 0,2-2 0 0,0 0 0 15,0 2 0-15,0-2 0 0,0-2 0 0,0 0 0 16,0 0 0-16,-1-1 0 0,1 4 0 0,-1-4 0 16,0 3 0-16,1 0 0 0,-2 0 0 0,1 2 0 15,0-2 0-15,0 1 0 0,0 2 0 0,-2 1 0 0,2 0 0 0,0-2 0 16,-2 2 0-16,1 0 0 0,0-3 0 0,0 3 0 16,1-1 0-16,-1 1 0 0,1-2 0 0,0-1 0 15,0 2 0-15,1-2 0 0,0 3 0 0,0-3 0 16,1 0 0-16,1 0 0 15,2-1 0-15,1-2 0 0,1-1 0 0,-1 2 0 0,1 1 0 0,1-1 0 16,-2 1 0-16,-1 0 0 0,1-1 0 0,-1 2 0 0,-1-1 0 16,-1 1 0-16,-1 2 0 0,-1-1 0 0,0-1 0 0,-1 2 0 15,0-2 0-15,-2 1 0 0,2 1 0 0,-1-4 0 16,-1 4 0-16,2-6 0 16,0 4 0-16,-1-2 0 0,1 1 0 0,0-2 0 0,1-2 0 0,1 2 0 15,-1 0 0-15,1-3 0 0,2 1 0 0,1 0 0 16,-1 0 0-16,1 0 0 0,-1 2 0 0,0 0 0 15,1 2 0-15,0-2 0 0,-1-3 0 0,1 6 0 16,-3-1 0-16,1 1 0 0,-1 0 0 0,-1 3 0 16,0-3 0-16,-3 1 0 0,2 1 0 0,-1-2 0 15,0 3 0-15,-1-4 0 0,-2 2 0 0,0 1 0 16,0-2 0-16,0-1 0 0,0 2 0 16,0-1 0-16,-1 2 0 0,1-1 0 0,1-2 0 0,0 2 0 0,1-1 0 0,-1 2 0 15,0-3 0-15,1 2 0 0,0 2 0 0,-1-3 0 16,-1 2 0-16,2 1 0 0,-2-2 0 0,1 2 0 15,-1 0 0-15,0 0 0 0,0 2 0 0,-2-2 0 16,2 0 0-16,-2 0 0 0,-1 0 0 0,-1 0 0 16,2 0 0-16,-2 0 0 0,1-2 0 0,-1 2 0 15,2-4 0-15,-2 1 0 0,-1 1 0 0,0-2 0 16,0-2 0-16,-1 0 0 0,0-4 0 0,-1-2 0 16,1-5-848-16,3-5-176 0,2-10-16 0,7-12-24112 15</inkml:trace>
  <inkml:trace contextRef="#ctx0" brushRef="#br0" timeOffset="56524.35">22767 17301 40543 0,'-2'-7'3600'0,"-1"2"-2880"16,2 3-576-16,0 0-144 0,1 2 0 0,0 0-272 0,-3-2 64 0,0-5 16 31,-1 0-2048-31,-1 1-416 0,1-3-80 0,-1 2-16 16,2 2 576-16,-2 0 128 0,-3 2 0 0,-2 0 16 0,-2 4 2768 0,-4 4 544 0,-4 0 128 0,-6 3 0 15,-6 1 1056-15,-4 1 208 0,-3 2 32 0,-8 1 16 0,-5-2-1328 16,-8 4-272-16,-3-2-48 0,-6-2-16 0,-3-1-656 0,-5-4-128 15,-10 1-16-15,-8-1-16 0,-8 4 256 0,-4-7 48 16,-5 0 16-16,-6-3 0 0,-9 4 48 0,3-4 16 16,-1-4 0-16,3 4 0 0,6-3-400 0,6 0-80 15,9-4-16-15,-2 1-20912 0</inkml:trace>
  <inkml:trace contextRef="#ctx0" brushRef="#br0" timeOffset="70191.57">15704 10353 12895 0,'-1'-4'1152'0,"0"0"-928"16,1 2-224-16,0-2 0 0,1 4 1072 0,-1-2 160 0,0-5 48 0,0 0 0 15,1-2-768-15,0-1-160 16,1 0-32-16,-1 8 0 0,1 0 288 0,0 6 48 16,-1 4 16-16,0 7 0 0,-1 2 144 0,-1 8 16 15,0 0 16-15,-2 7 0 0,1 6-112 0,-3 3-32 0,2 0 0 0,0-6 0 16,-1 5-352-16,1-5-80 0,0 1-16 0,-1-2 0 15,0-2 368-15,2-4 64 0,-2-6 16 0,3-4 0 16,0-4 16-16,-1-2 16 0,1-3 0 0,1-4 0 16,0-3 128-16,0-2 32 0,4-2 0 0,0-3 0 0,2-4-384 0,0-6-64 15,4-2 0-15,0-8-16 0,0-3-240 0,1-4-32 16,-1 1-16-16,1-1 0 0,-1-2-144 0,0-1 0 16,-2 0 0-16,2-3-176 0,0-1-80 0,0 2 0 15,1-1-16-15,0 3 0 0,1 7 16 0,0 3 16 16,-3 5 0-16,1 8 0 0,-1-1 240 0,0 6 192 15,-1 2-48-15,1 1 0 0,1 4 448 0,0-3 96 16,2 0 16-16,1 0 0 0,1 0-448 16,4-4-96-16,0 2-16 0,2-3 0 15,0 2-144-15,0 0 0 0,-1 0 0 0,-1 2 0 16,-1 4 0-16,-2 4 0 0,-2 2 0 0,-1 6 0 0,-3 4 0 16,-4 3 0-16,-2 3 0 0,-4 0 0 0,-2 2 0 0,1-3 0 0,-1-7 0 0,1 0 0 15,-2 5 0-15,0-3 0 16,2-2 0-16,1-2 0 0,1-3 240 0,0-6 16 15,0 1 0-15,0-4 0 0,1 0-112 0,1-1-16 0,1-4 0 0,0-1 0 16,2-2-128-16,0-2 0 0,2-1 0 0,0 0 0 0,3-1 0 16,-1-1 0-1,0-3 0-15,3 4 0 0,-1-3 0 0,0 3 0 0,1 1 0 0,2 2 0 0,-2 3-160 0,1 2 160 16,-2 4 0 0,0 0-144-16,0 1 144 0,1 2 0 0,1 0 0 0,-1 2 0 0,3-1 0 0,1-1 0 15,1 0 0-15,1 0 0 0,1-3 0 0,-1 1 128 16,-2 1-128-16,-1 2 176 0,-3 2-176 0,-1 1 0 15,-1-1 0 1,-3 4 0-16,0 2 0 0,-4 0 0 0,1 4-192 0,-4 3 192 0,0 3 0 0,-1 3 0 16,-1 3 0-16,-1 1 0 0,-3 3 0 0,-2-2 0 15,1 3 0-15,-3-3 0 16,0 3-144-16,-1-3 144 0,1 1 0 0,1-5 0 16,2-2-832-16,2-4-48 0,1-2-16 0,0-5-10560 0,3-4-2112 15</inkml:trace>
  <inkml:trace contextRef="#ctx0" brushRef="#br0" timeOffset="70648.92">16863 10479 37775 0,'-1'-6'1664'0,"-1"2"368"0,2 1-1632 0,0 3-400 0,2-2 0 0,0 1 0 0,2 1 0 0,2-4 0 15,4-1 0-15,6-2 0 16,5-2-688-16,4-5-160 0,2 2-48 0,1 0 0 16,1-3-64-16,-1 1-32 0,-1-1 0 0,-2 2 0 15,-3-3-288-15,-3 3-64 0,-4-3-16 0,-4 1 0 0,-2 2 928 0,-3-2 192 0,-3 3 48 0,-1-2 0 16,-2 2 1024-16,-3-1 224 0,-2 3 32 0,-1 0 16 15,-1 2 64-15,-2 2 16 0,-2 2 0 0,-1 0 0 16,-1 4-544-16,-2 0-96 0,-2 4-32 0,-3 2 0 16,0 0-192-16,-1 4-64 0,-1 0 0 0,-1 1 0 15,-2 3-256-15,-1-1 160 0,-1 5-160 0,1-2 128 16,2 0-128-16,1 0 0 0,-1 4 0 0,3 1 0 16,3-3 240-16,3 2 16 0,3 2 0 0,3 1 0 15,3-1 64-15,2 3 0 0,3-1 16 0,2 2 0 0,1 3-208 16,2 2-128-16,1 1 128 0,0-1-128 0,3 3 0 15,1-2 0-15,4-3 0 0,2-3-128 16,3-4-464-16,3-3-96 0,3-7-16 0,0-5 0 16,5 2-704-16,2-6-128 0,-2-2-48 0,2-2 0 15,1 1-1056-15,1-5-224 16</inkml:trace>
  <inkml:trace contextRef="#ctx0" brushRef="#br0" timeOffset="71130.89">17559 10353 7359 0,'5'-16'320'0,"-3"3"80"0,2 3-400 0,-3 4 0 0,-1 2 0 0,0 2 0 15,-1-2 1712-15,0-2 256 0,-2-4 48 0,-1-1 16 16,-3 0 304-16,0 2 64 0,-2 1 16 16,-1 3 0-16,-1 3-896 0,-1 1-176 0,-1 2-48 0,-1 2 0 15,-1 1-544-15,-2 1-112 0,-1 1-32 0,-2 4 0 16,2 2-192-16,-1 0-32 0,0 4-16 15,0 0 0-15,2 4-32 0,1 3 0 0,1 1 0 0,1 1 0 0,2 3 240 16,2 1 64-16,2-3 0 0,2 2 0 16,1 1-224-16,3-1-32 0,-1-2-16 0,3-1 0 0,0 0-176 0,2-3-16 15,1-4-16-15,2-2 0 0,1-2-160 0,3-3 0 16,1-1-160-16,1-6 160 16,2-2-320-16,1-4 48 0,2-2 0 0,3-6 0 0,-2 2 48 0,3-7 16 15,0 1 0-15,0-2 0 0,-2-3 0 16,1 0 0-16,-1-2 0 0,0-2 0 0,-2 4 208 15,-4-4 0-15,-1 1 0 0,-2 0 0 0,-3 1 0 0,-1 1 160 16,-3-1-32-16,-2 7 0 0,-1 2 160 0,-1 3 32 0,-1 3 0 16,-2 3 0-1,0-1 272-15,-1 4 64 0,0 0 16 0,0 0 0 0,0 0-160 0,-1 4-48 0,2 2 0 16,2 0 0 0,0 0-240-16,1 1-48 0,2 5-16 0,0 0 0 0,2 4-160 0,2 0 0 15,0 0 0-15,1 4 128 0,2 5-128 0,-1-1 0 0,3 2 0 0,-2 2 0 16,1-2 0-1,-1-4 0-15,1-2 0 0,-1-3 0 0,0-1-352 0,0-2-96 16,-2-2-32-16,1-3 0 0,-1-4-544 0,1-3-96 0,0-2-32 16,0-2-14976-16</inkml:trace>
  <inkml:trace contextRef="#ctx0" brushRef="#br0" timeOffset="71577.73">17843 10337 43311 0,'-1'2'1920'0,"-1"-1"384"0,-1 4-1840 0,2-1-464 0,2 2 0 0,0-2 0 16,1 4-464-16,-1 4-192 0,0 5-48 0,3 9 0 0,0 0 400 0,1 1 80 0,1 1 16 0,0 1 0 31,0-3-416-31,-1-6-80 0,1-2 0 0,-2-3-16 15,0-5-320-15,-2-3-64 0,-1-2-16 0,1-1 0 0,-4-4 752 0,1-2 160 0,-1 0 16 0,-1-4 16 16,1 0 880-16,-2-4 160 0,0-2 32 0,1 2 16 16,0-3-16-16,1-1 0 0,-1-2 0 0,2-4 0 15,2-3-400-15,0-1-96 0,3-2-16 0,2-1 0 16,0 1-240-16,3-5-144 0,2 1 160 0,2 2-160 0,1-3 0 16,0 2 0-16,0 1 0 0,-1 6 0 0,1 5 0 15,-2 1 0-15,1 5 0 0,-1 4 0 0,-1 1 192 0,-1 6-48 16,1 2-16-16,0 2 0 0,3 3-128 0,-1 2 0 15,2 3 0-15,0 1 0 0,1 0 0 0,0 3 0 16,0 0 0-16,2 2 0 0,-1-1 0 0,-1 2 0 16,0-1 0-16,-2-3 0 0,1 2 0 0,-3 2 0 15,-1-3 0-15,-2 2 0 0,-1 2 0 0,-1 1 0 16,-4 4 0-16,0-3 0 0,-1 0 0 0,-2 1-144 16,0-3 144-16,0 1-160 15,-1-2-304-15,1 0-64 0,1-1-16 0,2-1 0 16,0-5-1776-16,2 1-368 0</inkml:trace>
  <inkml:trace contextRef="#ctx0" brushRef="#br0" timeOffset="72176.38">19620 10410 28559 0,'-1'-13'1264'0,"-1"6"272"0,-2-2-1232 0,0 3-304 0,2 2 0 0,-1 2 0 0,1-2 0 0,-4-2-256 15,-3-4 64-15,-2-5 0 16,-3-2-1088-16,1-1-224 0,0 1-32 0,2 0-16 0,0 1 1136 0,1 2 224 0,3 4 64 0,-2 2 0 15,0 4 128-15,0 0 0 16,-1 5 128-16,-3 3-128 0,-2 5 480 0,-3 3 32 16,-2 4 0-16,-3 3 0 0,-5 4 832 0,-1 4 160 15,-3-2 32-15,-1 1 16 0,4 3-720 0,0-5-160 0,1 5-32 16,4-3 0-16,3-4-192 0,4 3-32 0,2-3-16 0,4-2 0 16,2-2 192-16,3 1 48 0,4-1 0 0,2-4 0 15,3-2-640-15,5-3-128 0,1 1-32 0,3-6 0 16,5-4-288-16,3-3-64 15,2-1-16-15,4-3 0 0,3-2 208 0,-1-3 64 0,2-2 0 0,-2 0 0 0,-1 0 80 0,-2-1 32 16,1-1 0-16,-1 0 0 0,0 0 144 0,-2-3-128 31,1 1 128-31,-5-2-128 0,0 4 128 0,-3-3 0 0,-2 3 0 0,-1 2 128 16,0 0-128-16,-1 2 176 0,-2 2-176 0,0 1 192 0,-2 5 192 0,0 2 64 16,-1 2 0-16,-2 0 0 0,1 4 160 0,-1 2 32 15,0 4 16-15,-1 1 0 16,-2 1-80-16,1-1-32 0,-2 4 0 0,2 1 0 0,-2-1-224 0,0 1-32 15,0-4-16-15,1 2 0 0,-2 5-112 16,0-1-32-16,1-1 0 0,-1 2 0 0,1-3-128 0,-1 0 0 0,1-1 0 0,2-1 0 16,-2 0 0-16,3 0-176 0,-1 1 48 15,2-3 0 1,0-2-832-16,1 0-144 0,2-1-48 0,-1-2-9664 0,2-2-1920 0</inkml:trace>
  <inkml:trace contextRef="#ctx0" brushRef="#br0" timeOffset="72585.8">20066 10580 32255 0,'-5'-4'2864'0,"0"4"-2288"0,1 2-576 0,1 0 0 0,2 1 0 0,0 0 0 16,-2 0 0-16,-3 3 0 16,-1 4-2432-16,-1-3-384 0,0 4-64 0,2-1-32 15,-1 0 1680-15,3-1 336 0,0-2 64 0,0-1 0 16,2 1-64-16,-1-5 0 0,1-2-16 0,-2 0 0 0,1-2 2320 0,0-2 448 0,-1-2 112 0,0-3 16 16,1-1 1392-16,-1 0 272 0,1-6 64 0,0 0 16 15,2 1-1856-15,-1-3-368 0,2-2-80 0,0-2-16 16,3-3-704-16,-1-3-160 0,2-1-32 0,1-3 0 15,2 4-304-15,1-1-64 0,-1 2-16 0,4 1 0 16,2-6-128-16,0 1 0 0,1 2-192 0,1 1 192 16,0 2-224-16,-1-2 80 0,2 3 16 0,1 3 0 15,0-1 128-15,-1 7 0 0,-3 1 0 0,4 3-128 0,0 1-128 16,1 2-32-16,1 1 0 0,-2 3 0 16,1-2-592-16,-2 5-112 0,0-2-32 15,1 2-16304-15</inkml:trace>
  <inkml:trace contextRef="#ctx0" brushRef="#br0" timeOffset="73158.73">20523 10345 11055 0,'-1'-8'976'0,"0"1"-784"0,1 1-192 0,0 2 0 16,0 4 3488-16,1-2 656 0,0 1 128 0,2 1 16 16,0-5-3840-16,3 4-768 0,2-4-144 0,-1 3-48 15,2 0-1024-15,0 2-224 0,-1 2-32 0,0 0-16 0,0 0 1232 0,-2 2 240 16,1 1 48-16,-2-2 16 0,0 1 1152 0,-2 0 224 15,0-2 48-15,-2 2 16 16,1-1 704-16,0-1 144 0,-1 2 32 0,0-4 0 16,-1 0-192-16,3 0-16 0,-1 0-16 0,2-3 0 0,3 0-784 0,2-1-144 15,3-2-48-15,3-4 0 0,2 1-576 0,2-1-112 0,2-2-32 16,-1-1 0-16,0 4-128 0,-1-4 0 0,2 1 0 16,-2 2 0-16,-1 0 0 0,0-1 0 0,-2 4 144 0,-4 0-144 15,-1 1 288-15,-1 0-16 16,-4 2 0-16,-1-2 0 0,-1 2-112 0,-3-1-32 0,-1-1 0 0,-1-1 0 15,-1 1 0-15,-2-3 0 0,-2-1 0 16,-4 0 0-16,-1 0-128 0,-2 0 0 0,-2-1 0 0,-2 1 0 16,-3 0 0-16,-2 4 0 15,1 3-176-15,-1 3 176 0,-2 1 0 0,0 5 0 16,-1 6 0-16,-1 3-128 0,0 5 128 0,0 2 0 0,-1 7 0 0,1-1 0 0,0 3 0 16,1 4 0-16,2-3 192 0,2 0-64 0,2-1-128 0,3 1-192 15,1-1 64-15,3-1 0 0,2 1 128 0,2-3 0 16,2-2 0-16,4 1 0 0,1-3-272 15,3-1-32-15,4-1 0 0,3-4 0 32,3-2-384-32,4 1-80 0,4-7 0 0,4 0-10432 15,4-1-2096-15</inkml:trace>
  <inkml:trace contextRef="#ctx0" brushRef="#br0" timeOffset="73681.13">21563 10220 30399 0,'-5'-10'2704'0,"-1"3"-2160"0,1 2-544 0,1 4 0 15,0 1 1616-15,0-3 224 0,-5-3 32 0,-6-1 16 16,-5-2-1568-16,-3 5-320 0,-2 2 0 0,0 6 0 15,-2 5-608-15,-1 6-32 0,0 8-16 0,0-1 0 16,0 5-240-16,0-1-64 0,4 0 0 16,-1-1 0-16,3-1 624 0,1-1 112 0,1-1 32 0,3-2 0 0,0 1 576 0,3-1 112 15,1-2 16-15,2-2 16 0,4 0 272 0,-1-3 48 16,5-1 16-16,0 0 0 0,3-4-576 0,3 0-112 16,2-4-32-16,3-1 0 0,5-2-352 0,1-2-80 15,4-6-16-15,3 1 0 0,2-4 80 0,2-2 16 16,1 0 0-16,0-3 0 0,-1-1 208 0,-1-2 208 15,0 1-32-15,-3 0-16 0,1-2 368 0,-2-2 80 16,-2 1 16-16,0 1 0 0,-5 1-160 0,0 1-16 16,-2-2-16-16,-1 3 0 0,-2 2-128 0,0 1-32 15,-1 3 0-15,-2 3 0 0,-1-2-128 0,-2 3-16 16,1 2-128-16,-2-2 192 0,2 2 16 0,-2-1 0 0,0 2 0 0,0-1 0 16,-1 2-208-16,1-5 176 0,1 5-176 15,-1-2 160-15,0 3-160 0,0-1 0 0,-1-1 0 16,2 3 0-16,-1 3 0 0,0 3 0 0,2 4 0 0,-1 2 0 15,1 7 128-15,-2 3 0 0,1 0 0 0,1 4 0 16,-1 9 0-16,2-1 0 0,1 3 0 16,-1-1 0-16,2 1-128 0,0 2 0 0,1-5 0 0,1-2-176 15,-1-1 176-15,2-5 0 0,-2-1 0 0,2-3-128 0,-2 1-192 0,1-5-48 16,-2-2 0-16,0 0 0 16,0-3-1312-16,1-1-272 15</inkml:trace>
  <inkml:trace contextRef="#ctx0" brushRef="#br0" timeOffset="75116.5">15830 11813 18431 0,'-3'0'1632'0,"-1"3"-1312"0,0-3-320 0,2 0 0 0,-1 3 1904 0,2 0 304 0,0 0 64 0,0 4 16 16,-3 2-1248-16,-1 10-240 0,0 3-48 0,1 4-16 16,1 5-208-16,1 0-32 0,1 1-16 0,1 3 0 15,0-1-288-15,1-1-64 0,2 1-128 0,-3-4 192 0,1 0 64 0,-2-4 16 16,0 0 0-16,-3-4 0 16,1-1 512-16,-2-5 112 0,2 0 0 0,-1-4 16 0,0-2-144 0,2-4-48 15,1-3 0-15,-1-3 0 0,2-3-272 0,0 0-64 16,2-6-16-16,-1-1 0 0,1-2-144 0,0-7-32 15,1 2 0-15,0-4 0 0,-1-5-192 0,1 1 0 16,0 0 128-16,0 2-128 0,1-2 0 0,-1-3 0 16,1-1 0-16,0 1 0 0,-1 2 144 0,0 2-144 15,2 2 128-15,0 5-128 0,0 2 0 0,1 1 0 16,0 2 0-16,1 0 0 0,2 3 128 0,0 2-128 16,1-3 128-16,2 1-128 0,3 3 192 0,1-3-64 15,2 4 0-15,2-1 0 0,-2 4-128 0,0-2 0 0,4 4 0 16,2 0 0-16,-2 4 0 0,-1 4 0 15,0 0-160-15,-3 4 160 0,-1 3 0 0,-4 2 0 0,1 2-128 16,-4-1 128-16,0 1 0 0,-4 1 0 0,0-4 0 16,-1 2 0-16,0-2 0 0,0 5 0 0,0-5 0 0,-1 1 0 15,-2-1 0-15,1-4 0 0,-1 0 0 0,-1-2 0 16,-1 3 0-16,0-6 0 0,0 2 0 0,0-3 0 16,2 0 0-16,-1-2 160 0,0-1-160 0,1 0 128 15,1-1-128-15,-1-2 192 0,1-2-192 0,1-2 192 16,-1-2-48-16,1 1 0 0,1-2 0 0,0-3 0 15,0-1-144-15,0 0 0 0,1-4 0 0,-1-4 0 16,0 3 0-16,-1-2 0 0,1-2 0 0,0-5 0 0,-1 2 144 16,1-2-144-16,-1-2 160 0,2 3-160 0,2 6 160 15,-1-2-160-15,3 1 160 0,1 3-160 0,-1 0 128 0,0 4-128 16,0 3 0-16,0 0 0 16,0 4 0-16,-2 0 0 0,2 4 0 0,-1 1 0 0,1 4 0 0,0-2 0 15,-1 5 0-15,1 0 0 0,0 2 0 16,0 1 0-16,0-3 0 0,1 4 0 0,3 0 0 0,-1 2 0 15,1-1 0-15,0 3 0 0,-1 1 0 0,1 0 0 16,-2 0 0-16,-2 3 0 0,0-3-176 0,-3 0 176 16,1 2-160-16,-2 1 160 0,1-3 0 0,-3 0 0 15,0-1 0-15,-2-2 0 0,1 2 0 0,-2-4 0 16,0 4 0-16,-1-2 0 0,1-3 0 0,-1-1 0 16,0 4 0-16,-1-3 0 0,1 2 0 0,-1-2 0 15,0 5 0-15,0-3 0 0,-1 4 0 0,1 3-144 0,-1 1 144 0,-2-1-128 31,-1 2-256-31,1 2-32 0,-1-1-16 0,-1-4 0 16,2-5-1072-16,2-3-224 0,1-4-32 0,1-6-14592 0</inkml:trace>
  <inkml:trace contextRef="#ctx0" brushRef="#br0" timeOffset="75610.22">17166 12104 40543 0,'-3'-4'1792'0,"0"-1"384"0,0 1-1744 16,1 2-432-16,2 1 0 0,0 1 0 0,1 0 240 0,3-4-48 0,1 1 0 0,4-3 0 15,8 0-1200-15,2-4-240 0,5 0-48 0,2-2-16 16,1-1 608-16,1-1 112 0,2 0 16 0,-4-1 16 0,0 2 560 0,-4 0 0 0,1 0 0 0,-5 0 0 16,-1 2 464-16,-2 0 112 0,-2 2 0 0,-2-1 16 15,-3 4 240-15,0-2 32 0,-1 0 16 0,-1 2 0 16,-1 0-528-16,-1 0-96 0,0-1-32 0,-2 4 0 0,1-3-224 16,-2 2 0-16,-2-2 0 0,-2 0 0 0,1-1 0 0,-3 1 0 15,-3 0 176-15,0-3-176 0,-2 2 0 0,-2 2-352 16,-1 4 48-16,-3-2 16 0,0 6 32 0,-3 3 0 15,0 1 0-15,-2 6 0 0,-3 2 256 0,1 2 0 16,-2 4-128-16,-1 4 128 0,1-2 0 16,0 4 176-16,1 2-32 0,2-1 0 0,2 4-144 15,2-3 0-15,6-5 0 0,1 2 0 0,2-1 208 16,3-1-32-16,1-3-16 0,3-3 0 16,2 0-160-16,0-4 192 0,2 0-192 0,2 1 192 15,2-3-192-15,1-2 0 0,2 2 0 0,2-2 0 16,3 0-192-16,2-1 16 0,5 1 16 0,1-4 0 15,5 0-1136-15,3 0-240 0,3 1-32 0,5-6-14496 0</inkml:trace>
  <inkml:trace contextRef="#ctx0" brushRef="#br0" timeOffset="76128.53">18070 11905 23951 0,'-4'-9'2128'0,"0"3"-1696"0,2 4-432 0,1 0 0 0,-1 2 960 15,1-1 128-15,-1-4 0 0,-5-3 16 16,1-1-1472-16,-1 2-288 0,1-1-64 0,-2 4-16 0,2 1 592 0,-3 6 144 15,2-2 0-15,-3 5 0 0,0 3 0 0,-3 1 0 16,-1 2 0-16,-2 2 0 0,-1 4 224 0,-3 3 80 0,-1 3 16 0,0 1 0 16,-1 1 784-16,1 1 176 0,1-4 16 0,2 1 16 15,2-2-784-15,3 0-144 0,3-2-48 0,2-1 0 16,3 0-336-16,3 0 144 0,3-3-144 16,2 0 0-16,2-1 352 0,1-5-32 0,3 0-16 15,0-4 0-15,1-1-304 0,3-5-176 0,0-1 32 0,1-3 0 16,2 0 144-16,0-4 0 0,1 0-144 0,1-2 144 15,0 2 320-15,-2-2 128 0,0-3 16 16,-1 4 16-16,0-4-16 0,-3 3 0 0,2-2 0 0,-3 2 0 16,-1-2-112-16,0-1-32 0,0 1 0 0,-2 2 0 15,1-2-48-15,0 3-16 0,-1 3 0 0,0 1 0 0,-2 2 32 16,0 1 0-16,-1 4 0 0,0 2 0 0,-1 5-32 0,0 1 0 16,-2 2 0-16,-1 4 0 0,0 3-128 0,-1-2-128 15,2 4 144-15,-1-2-144 0,1 3 128 0,0-4-128 16,1 2 0-16,1-1 144 0,1-3-144 0,0-4 0 15,0 0 0-15,-1-2 0 16,2 0-528-16,-1-1-96 0,0-3-16 0,-2-1 0 16,2 0-1600-16,0-5-320 0</inkml:trace>
  <inkml:trace contextRef="#ctx0" brushRef="#br0" timeOffset="76575.23">18530 11898 40543 0,'0'0'1792'0,"-3"0"384"0,1 7-1744 16,1-4-432-16,1 3 0 0,1 1 0 0,0 1-1088 15,0 5-320-15,3 9-48 0,0 6-16 16,2 7-608-16,0-2-128 0,1-2-32 0,0-6 0 0,0 0 1024 0,-1-5 208 0,0-4 48 0,-1-4 0 0,-1 0 736 0,-3-5 224 15,1-1 0-15,-4 0 0 16,1-5 1952-16,-1 2 512 0,-2-3 96 0,0-4 32 0,0 4-496 0,3-6-112 16,-1 0 0-16,2-4-16 15,1-2-1264-15,0-1-256 0,3-2-64 0,0-1 0 0,1 0-224 0,1-4-160 16,0 2 192-16,0-3-192 0,0-2 0 0,1 0 0 16,-1-4 0-16,1 1 0 0,-1 1 0 0,2 1 0 15,0 3 0-15,2 2 0 0,-1 4 0 0,1 1 0 16,1 5 0-16,-1 2 0 0,0 2 0 15,1 4 160-15,0 2 0 0,1 3 0 0,1 2-32 0,3 3-128 16,2 3 192-16,3 0-64 0,3 2-128 0,-1 1 0 0,2 1 0 16,2 0 0-16,3 3 0 0,-2 3 0 0,-2-2 176 0,-2 1-176 15,-2 1-176-15,-5 0-128 16,0 0-16-16,-4 1-16 0,-3 1 80 0,-3-1 32 0,-2 3 0 0,-1-2 0 31,-3 2-656-31,-2-1-128 0,-1 0-16 0,-1-5-16048 0</inkml:trace>
  <inkml:trace contextRef="#ctx0" brushRef="#br0" timeOffset="77117.03">20134 11712 26719 0,'-3'-4'2368'0,"2"-1"-1888"0,0 4-480 0,-1-2 0 15,2 0 720-15,-1-1 48 0,0-2 16 0,-2-5 0 0,0-3-288 0,-1-5-64 16,0 0-16-16,1 0 0 0,-1 1 336 0,0-1 64 15,-2 2 16-15,-1-2 0 0,-1 1-272 0,-2 3-48 16,0 4-16-16,-2 2 0 0,1 5 0 0,-3 4 0 16,1 4 0-16,-2 6 0 0,0 5-112 0,0 3 0 15,-1 6-16-15,-1 4 0 0,-2 9-368 0,-1 2 144 16,-1 4-144-16,2-1 0 0,-1 5 208 0,1-5-64 0,3 1-16 16,1-2 0-16,3-3-128 0,2-2 0 15,4-2 0-15,2-2 0 16,4-4-304-16,3 1-80 0,0-1-32 0,4-6 0 15,-1 1 80-15,0-4 16 0,3 0 0 0,0-4 0 0,1-2-496 16,1-1-80-16,1-3-32 0,0-5-9456 0,3 0-1904 0</inkml:trace>
  <inkml:trace contextRef="#ctx0" brushRef="#br0" timeOffset="77558.39">20605 11667 34095 0,'-7'-4'3024'0,"1"2"-2416"0,1 2-480 0,2 2-128 0,-1 0 0 0,-1 1-208 16,-5 2 48-16,-6 1 16 15,-4 4-1120-15,-3 6-208 0,-1 3-64 0,3 3 0 16,1-2 864-16,3 2 160 0,4 1 48 0,-1 0 0 0,2-1 224 0,-1 1 48 0,2-1 16 0,-1 1 0 15,2 2 432-15,-1 0 96 0,2 0 16 0,0 0 0 16,1 0 624-16,-1-3 128 0,3 1 32 0,1-3 0 16,2-2-608-16,5-2-112 0,0-3-32 0,6-4 0 15,3 1-208-15,2-4-64 0,6-1 0 0,2-5 0 16,2 0-128-16,3 0 128 0,3-5-128 0,0 2 128 16,2-6-352-16,-1 2-80 0,-2-3-16 0,1-3 0 15,-2 1 320-15,-2 0 0 0,-2-2-128 0,-2 2 128 16,-3-3 0-16,-3 1 0 0,-2-1 0 0,-2 2 0 15,-2-3 640-15,-2 1 96 0,-2-4 16 0,-2 0 0 16,-2 0 144-16,-2-3 16 0,0 0 16 0,-4-1 0 16,-2-3-384-16,-3 2-80 0,1-4-16 0,-4 2 0 15,0 0-256-15,-2 4-48 0,-1 0-16 0,0 3 0 0,0 5-128 16,-2 2 0-16,2 6 0 0,-1 0 0 16,1 6-1088-16,-2 0-160 15</inkml:trace>
  <inkml:trace contextRef="#ctx0" brushRef="#br0" timeOffset="78096.45">20998 11724 35007 0,'-5'-4'3120'0,"1"2"-2496"0,1 2-496 0,1 2-128 0,1 0-352 0,-1 0-96 16,-2 4 0-16,-4 0-16 0,-1 4-2720 0,-1 4-528 0,0 3-128 0,1 3 0 16,3-1 2368-16,0-1 496 0,1 2 80 15,-1-2 32-15,1-2 864 0,-2 1 160 0,3-4 32 0,-1 0 16 0,0-1 2368 0,-2-2 480 16,4 1 80-16,-2-5 32 0,1 2-560 0,0-2-112 15,2-4-32-15,1 2 0 16,1-2-1520-16,0 0-304 0,2 0-64 0,1-4-16 16,2 2-560-16,1-4 0 0,2 0 0 0,2-2-192 15,0-4-128-15,3 1 0 0,1-5-16 0,1-2 0 16,0-1 336-16,2-2 128 0,3-6 0 0,1-1 0 0,0 1 384 0,-1-1 80 16,2 2 16-16,-2-1 0 0,0 1-416 0,-2 3-192 15,0 1 160-15,-1 4-160 16,-3 2 208-16,-2 4-48 0,0 0-16 0,-2 4 0 15,0-1-16-15,-1 5-128 0,-1 2 192 0,1 0-64 0,0 2-128 0,1 2 0 16,0 2 0-16,1 3 128 0,2 1-128 0,1 0 0 16,1 2 0-16,1 0 0 0,0 5 0 0,-1-1 0 15,1 2 0-15,-3 1 0 0,0 1 0 0,-2 2 0 0,-2-4 0 0,-1 5 0 0,-2-4 0 0,1 4 0 16,-3-1 0-16,0-1 0 0,-1-1 0 0,-1 1-272 31,1-1 32-31,-2 1 16 16,0 1-1136-16,-1-6-240 0,1 0-32 0,1-4-16 15,-1-2-976-15,0-1-192 0,0-5-32 0,0-1-9904 0</inkml:trace>
  <inkml:trace contextRef="#ctx0" brushRef="#br0" timeOffset="78698.53">22111 11592 17503 0,'1'-6'1552'0,"0"-2"-1232"0,0 3-320 0,-1 1 0 16,0 2 496-16,0-2 32 0,2-4 16 0,-2-4 0 16,1-6 416-16,-2 2 96 0,-2 0 16 0,0 5 0 15,-2 3-176-15,-3 6-48 0,-2 2 0 0,-2 3 0 0,-3 6-512 0,-2 0-96 16,-1 1-32-16,-1 2 0 0,-4 4 336 0,0 3 64 15,-3 0 16-15,0 1 0 0,1 1 16 0,2-2 0 16,-1 3 0-16,3 0 0 16,3 1-32-16,0-1 0 0,5 3 0 0,0 1 0 15,5-2-480-15,0 5-128 0,5-3 0 0,1 2 0 16,4 1 256-16,1-1-32 0,5 0 0 0,0 3 0 0,4-2-480 0,0-3-112 16,2-2-16-16,0-1 0 15,4-1-2160-15,1-3-432 0</inkml:trace>
  <inkml:trace contextRef="#ctx0" brushRef="#br0" timeOffset="79237.22">22605 11623 26719 0,'-6'-5'1184'0,"0"3"240"0,-1 2-1136 0,-1 2-288 0,3 0 0 0,0 1 0 15,-1 3-880-15,-5 0-224 0,-8 5-48 0,-7 6-16 16,-4 3-752-16,-5 5-128 0,0-2-48 0,3 2 0 0,1 0 1680 0,3-3 416 15,2 0 0-15,2-3 0 0,5 0 1376 0,0-3 352 16,5 0 80-16,1-3 16 0,3 2 192 0,1-3 32 16,3 2 16-16,1-4 0 0,3 1-1360 0,-1-1-288 0,4-3-48 0,2 0-16 15,1-2-544-15,1-2-128 0,3-2 0 0,1-1-16 16,3-1 144-16,1-1 48 0,0-2 0 0,2-2 0 16,1-3 384-16,-1-1 80 15,0 0 0-15,-2 1 16 0,2-4 704 0,-1 1 144 16,1-2 32-16,0-1 0 0,-2 2-592 0,2-2-112 0,-1 1-32 15,-2 2 0-15,-2 0-480 0,0 2 128 16,1-1-128-16,-3 3 0 0,0 4 0 0,-1 2 0 0,0 2 0 0,-4 4 0 16,1 2 0-16,-3 4 0 0,2 5 160 0,-2-2-32 15,0 2 448-15,-1 1 112 0,0 6 16 0,0 1 0 16,0 1-384-16,0 1-64 0,1-3 0 0,1-2-16 0,0-1-240 0,1-6 0 16,1 2 0-16,1-3 0 15,2-2-480-15,0-2-192 0,2-2-32 0,1-1-16 16,2-5-560-16,0 0-96 0,1-5-32 0,-1-1 0 15,2-2-544-15,0-2-112 0,3-2-32 0,-4-4-10000 0</inkml:trace>
  <inkml:trace contextRef="#ctx0" brushRef="#br0" timeOffset="79587.35">22837 11513 35935 0,'0'2'3200'0,"-2"2"-2560"0,1-1-512 0,0 2-128 16,1 3 960-16,0 0 192 0,0 6 16 0,1 8 16 15,2 9-1776-15,0 8-368 16,2 1-64-16,3-1 0 0,0-2-64 0,2-5 0 0,1-1 0 0,2-5 0 16,0-4-400-16,-2-2-96 0,2-3-16 0,-2-3 0 0,-1-2 1360 15,-3-2 240-15,1-1 0 0,-5-3 192 0,2 0 1680 0,-2-2 352 16,-1-3 64-16,0-1 16 0,-1 0-832 0,1-4-144 15,1 1-48-15,-1-4 0 0,1 1-896 0,0-4-176 16,1-2-32-16,1-2-16 0,1 2-160 0,0-5 192 16,1 3-192-16,0-6 192 0,2-2-192 0,-1-1 0 15,2-3 0-15,0-3 0 0,1 1 208 0,-1-7 16 16,1 3 0-16,-1 0 0 0,-1-2-96 0,-1 5 0 16,1-2-128-16,-1 2 192 0,-1 3-192 0,-1 4 0 15,-1 4 0-15,0 3 0 0,-1 2-320 0,-2 6 0 16,2 1 0-16,-3 2-18048 0</inkml:trace>
  <inkml:trace contextRef="#ctx0" brushRef="#br0" timeOffset="79782.39">23304 11740 42383 0,'3'10'1872'0,"-2"-1"400"0,-1-2-1824 0,-1 2-448 16,-1-3 0-16,2 0 0 0,2 0 0 0,-1 5 0 0,1 8 0 0,3 6-160 31,1-1-1568-31,3-1-320 0,0-7-64 0,1-3-16 0,1-4 1648 0,0-5 336 0</inkml:trace>
  <inkml:trace contextRef="#ctx0" brushRef="#br0" timeOffset="79966.81">23477 11257 50687 0,'4'-7'2240'0,"-3"5"464"0,-1 1-2160 0,0 1-544 0,0 0 0 0,0 1 0 16,1 1-1344-16,1 1-368 0,0 3-80 0,1 0 0 15,1 4 256-15,3 0 64 0,-1 2 16 0,1 1 0 0,1-1 1264 0,-1-1 192 0</inkml:trace>
  <inkml:trace contextRef="#ctx0" brushRef="#br0" timeOffset="80223.78">23775 11104 30399 0,'4'-2'2704'0,"-3"1"-2160"15,-1-2-544-15,0 6 0 0,-1-2 2960 16,1 3 496-16,1 2 80 0,0 5 32 0,2 5-2960 0,1 8-608 0,0 13 0 0,3 1-192 31,0 5-448-31,1 2-112 0,-1 2-16 0,0 1 0 0,0 1-128 0,-1 2-16 0,1-3-16 0,-1-3 0 0,0-2 576 0,-2-4 112 16,0-1 32-16,-2-3 0 0,-2-5 64 0,-1-4 16 16,0-1 0-16,-2-3 0 15,1-4-1088-15,-2-3-192 16,1-7-64-16,-2 0-12816 15</inkml:trace>
  <inkml:trace contextRef="#ctx0" brushRef="#br0" timeOffset="80397.62">23498 11539 27647 0,'-1'-12'2448'15,"0"4"-1952"-15,-1-1-496 0,2 3 0 0,0 2 2960 0,0 2 496 0,2-2 112 0,-1-2 16 16,3-4-2576-16,1-4-512 0,3-1-112 0,2 2 0 0,3 1 0 15,1 0 0-15,2 5 0 0,4-3 0 0,1 4-208 0,3 0-48 16,0 2 0-16,2-2 0 16,3 3-432-16,-1-3-80 0,2 2-32 0,-2 1 0 15,1-2-544-15,-2 1-128 0,-1 2 0 0,-1-2-10752 16,-2 1-2160-16</inkml:trace>
  <inkml:trace contextRef="#ctx0" brushRef="#br0" timeOffset="82169.42">12040 11202 26719 0,'-6'-2'2368'0,"1"-4"-1888"0,3 2-480 0,3 1 0 15,-1 2 592-15,-3-5 32 0,0 0 0 0,-2-7 0 0,-1-3-208 0,-2-2-32 16,3-2-16-16,2 3 0 0,0 3 464 0,2 4 80 0,0-1 32 16,-2 4 0-16,1 3-272 0,-2 1-48 0,-1 6-16 0,-1 1 0 15,-3 3-288-15,-3 5-48 0,-3 4-16 0,-4 5 0 16,-2 4-256-16,-1 4 0 0,-3 0 0 0,1 6 0 16,-1-3 0-16,3 1 0 0,-1 2 0 0,6-3 0 15,2-3 144-15,2 5-16 0,2 1-128 16,4 0 192-16,5-1-192 0,3-2 0 15,5 1 0-15,4-3 0 0,3 3 192 0,1-7-64 0,4-2-128 16,-1 1 192-16,3-3-192 0,1-3 176 0,0-3-176 16,-1-6 160-16,-3-2-384 0,1-3-80 0,5-2-16 0,-2-6 0 15,-3 0 64-15,1-4 0 0,-3 0 0 0,0-8 0 16,-1-1 256-16,-3-2 0 0,-1-2 0 0,-1-5 0 16,0-1 624-16,-2-1 80 0,-2-2 0 0,0-3 16 15,-1-2-176-15,0-2-32 0,-1 1-16 0,-1-3 0 0,1 4-240 0,-2-1-64 16,0-6 0-16,-1 0 0 0,-2-4-192 0,-1 5 176 15,0 5-176-15,-2 3 160 0,1 3-160 0,-2 5 0 16,-2 4 0-16,0 4 0 16,-2 1-128-16,-1 6 128 0,-1 4-160 0,0 3 160 15,3 2-576-15,-2 2 0 0,-3 3-16 0,1 7-11184 16,0-3-2240-16</inkml:trace>
  <inkml:trace contextRef="#ctx0" brushRef="#br0" timeOffset="82774.75">12260 10548 32255 0,'-5'-10'2864'0,"1"4"-2288"0,1 1-576 0,3 4 0 15,0 1 0-15,-1-3-256 0,-2 0 32 0,0-6 0 16,-1-1-720 0,0 4-144-16,2 0-16 0,-1 4-16 0,2 4 736 0,1 1 160 0,0 4 32 0,-1 1 0 0,1 2 192 0,0 5 0 15,-1 1 0-15,-2 4 0 0,1 7 304 0,-3 6 144 16,-3 7 48-16,-3 4 0 0,-2 7 1040 0,-6 0 224 16,-3 0 32-16,-3-1 16 0,0 0-528 0,-3 8-128 15,-7 7 0-15,-2 10-16 0,-4 5-688 16,-1 3-144-16,0-2-32 0,0 2 0 0,1 6-48 0,-1 11-16 15,1 6 0-15,6-5 0 0,4-7-208 0,6-9 0 16,6-6 0-16,11-12 0 16,5-10-880-16,7-10-160 0,6-11-48 0,1-8 0 15,1-3-640-15,4-5-144 0,4-2-32 0,0-3-12560 0</inkml:trace>
  <inkml:trace contextRef="#ctx0" brushRef="#br0" timeOffset="83308.39">12890 10690 27647 0,'-11'4'2448'0,"1"-2"-1952"0,2 5-496 0,5-4 0 0,0 0 448 0,-3 3 0 0,-8 4 0 15,-7 6 0 1,-3 4-752-16,-4 4-144 0,2 2-48 0,3 2 0 0,2-2 496 16,2 2 0-16,2 3 0 0,0 4 0 0,2 0 0 0,0 3 240 0,-1 6-48 0,-1 3-16 15,-2 1 192-15,-1 3 32 0,2-2 16 0,1 2 0 16,2-6 736-16,2 3 160 0,3 3 32 0,2 2 0 15,0 0-336-15,2 4-64 0,1-3-16 0,2 1 0 16,1 0-480-16,2-4-112 16,3 0-16-16,3-1 0 0,1-1-320 0,4 0 0 0,4-1-160 0,5-1 160 15,6-2-864-15,4-3-64 0,2-3-16 0,3-6 0 16,2-9-1712-16,1-1-352 0,2-7-64 16,-3-6 0-16</inkml:trace>
  <inkml:trace contextRef="#ctx0" brushRef="#br0" timeOffset="84036.28">13386 11259 14735 0,'-3'0'1312'0,"2"0"-1056"15,0 0-256-15,1 0 0 0,0 0 1056 0,-2 0 160 0,1 0 16 0,-1 0 16 0,-2 0-160 0,-1 1-48 0,-1 4 0 0,0-1 0 0,-3 2 544 16,0 4 96-16,-2 2 32 0,-1 4 0 16,-3 3-304-16,-1 3-48 15,-1 3-16-15,-2 3 0 0,-2 5 128 0,-1-3 0 16,-2 3 16-16,-2 1 0 0,0 2-592 0,-2 1-128 0,-2-2-32 15,1-3 0-15,-1 3-400 0,-1-4-80 16,3-2 0-16,-1-2-16 0,1-1-240 0,1-3 0 0,-1-1 0 16,2-4 0-1,4-5-592-15,4-3-16 0,4-8 0 0,3-2-17760 0</inkml:trace>
  <inkml:trace contextRef="#ctx0" brushRef="#br0" timeOffset="84283.39">12865 11291 42383 0,'-4'-6'1872'0,"1"0"400"0,-2 3-1824 0,1 2-448 0,2 1 0 0,2 4 0 0,-2-2 384 0,1 2 0 16,0 5-16-16,1 1 0 0,5 3-592 0,3 6-112 15,7-1-32-15,3 1 0 0,5 3 176 0,2 2 48 0,4 3 0 0,2-4 0 31,-2 1-224-31,2 2-32 0,0-2-16 0,-2 2 0 16,-1-3-256-16,-4 1-48 0,0 5-16 0,-4-3 0 16,-2 0-128-16,-1-1-32 0,-2-1 0 0,-2-4 0 15,-1 1-1120-15,-2-2-224 0,0-3-64 0,0-3 0 0,0 2-160 16,-1-2-32-16,3 0-16 0,0-4-6640 0</inkml:trace>
  <inkml:trace contextRef="#ctx0" brushRef="#br0" timeOffset="84915.73">13293 10709 29487 0,'-4'0'2624'0,"1"0"-2112"16,0 1-512-16,3 1 0 0,0 0 928 0,0 0 80 0,0 4 16 0,1 3 0 16,2 2-640-16,3 4-112 0,5 4-16 0,5 3-16 15,5 0-112-15,6 4 0 0,6 5-128 0,5 1 192 16,5 6-192-16,5 2 128 0,4 2-128 0,3 1 0 16,0 2 0-16,-3-3 0 0,-2 1 0 0,-8-5 0 15,-4 1 0-15,-5-1 0 0,-2 0 0 0,-5 3 0 16,-6 0 0-16,-5 2 0 0,-5 2 0 0,-6 3 0 15,-6 8 368-15,-8 1-32 0,-4 0 0 0,-6-3 0 16,-2-6 320-16,-4 2 64 0,-3-3 16 0,1-3 0 16,3-3-384-16,-2-3-80 0,0 1-16 0,1-5 0 15,2-2-256-15,1-3 0 0,2-3-208 0,-2-3 80 16,4-5-1264-16,-1-4-240 0</inkml:trace>
  <inkml:trace contextRef="#ctx0" brushRef="#br0" timeOffset="86134.6">14295 11456 24879 0,'-3'0'2208'0,"1"0"-1760"16,2 0-448-16,0 0 0 16,0 2 736-16,0-2 64 0,1 0 16 0,-1 1 0 0,0 4-80 0,2-3-16 0,2 1 0 0,-4-3 0 15,0 0 16-15,21 13 0 0,-10-11 0 0,4 1 0 31,2-3-496-31,1 0-112 0,1-3 0 0,1 3-128 0,-2-2 352 0,1 0-32 0,1 0-16 0,2-1 0 16,-1 2 32-16,0 1 16 0,-1 0 0 0,-4 0 0 16,-1 0-352-16,-3 0 0 15,-2 1 0-15,-1-1 128 0,-2 3-128 0,0-3-128 16,-2 2 128-16,1-2-192 0,-1 0-128 0,0-2-48 16,1 2 0-16,0-3 0 0,1 0 144 15,1 0 32-15,0 0 0 0,1-1 0 0,1 1 64 16,-1 0 128-16,3 0-208 0,-2 2 80 0,0-2 128 15,1 3-160-15,3 0 160 0,-2 0-160 16,-1 3 160-16,0-2 0 0,-2 2 0 0,-1-1 0 16,-3 2 0-16,-1-2 144 0,-1 2-144 0,-3-3 160 0,0 4 160 15,-3-1 16-15,-1-2 16 0,1-2 0 0,-2 2-64 0,0 0-16 16,0-4 0-16,-1 2 0 0,1-2 96 0,0 0 16 16,1-2 0-16,0 0 0 0,1 0-32 0,-1-4 0 0,1 2 0 0,0-3 0 15,0 2-112-15,0 1-32 0,-2 0 0 16,0-4 0-16,0 3-208 0,-1-1 0 0,-3-2 0 15,0 1 0-15,-1 2 0 0,-2-2 0 0,1 2 0 0,-3-2 0 16,-2 3 128-16,0-4-128 0,1 1 0 0,0 2 144 16,3-4 48-16,0 3 0 0,1-2 0 0,2-1 0 15,3 4 0-15,0-3 0 0,2-1 0 0,1 0 0 16,5 0-192-16,0 0 0 0,2-1 0 0,2 5 128 16,3-2-336-16,1 2-80 0,-1 4-16 0,1 0 0 15,0 3-480-15,1 0-112 0,0 0 0 0,2 0-16 16,-1 1 192-16,-1 1 32 0,-1 1 16 0,1 1 0 15,-1-2 224-15,0 3 64 0,0 0 0 0,-3 1 0 16,1 2-128-16,-2 0-32 0,-1 2 0 0,-1 0 0 0,-1 2 272 0,-1-2 48 16,-2 1 16-16,0-1 0 0,0 3 592 0,0-3 112 15,0-1 16-15,-2 4 16 0,1-3 256 0,0 0 48 16,0 2 16-16,-1 3 0 0,0-3-448 0,0 4-80 16,-2 0-32-16,0 0 0 0,-1 3-128 0,-1-2-32 15,-1 4 0-15,-1-5 0 0,2-1 192 0,-1-1 16 16,0 1 16-16,-1 1 0 0,-2 0 80 0,0-3 16 0,0 2 0 15,1-5 0-15,2 0-256 0,0-1-64 0,2-6 0 0,1 0 0 32,1-3-784-32,2 0-176 0,1-5-16 0,1 0-15824 0</inkml:trace>
  <inkml:trace contextRef="#ctx0" brushRef="#br0" timeOffset="87087.45">15773 9701 18431 0,'-3'-6'1632'0,"-1"0"-1312"0,2 3-320 0,0 2 0 15,1 1 896-15,-1 0 128 0,-3-6 0 0,-4-1 16 16,-2-1-1840-16,-4 0-368 0,-2-1-80 0,-2 0-16 16,1-1 480-16,-1 4 80 0,-2-3 32 0,-1 2 0 0,1 1 384 0,-4-3 80 15,-1 3 16-15,-2 0 0 0,-2 2 352 0,-2-2 80 16,0 6 16-16,-2-3 0 0,1 6 1008 0,-3-3 208 31,-1 6 32-31,0-2 16 0,2 4 208 0,2 0 32 16,2 3 16-16,4 1 0 0,3-2-816 0,4 0-144 0,4 0-48 0,2 0 0 0,2 1-624 0,2-1-144 15,3-3 0 1,2 2 0-16,1-1-448 0,1 0-64 0,1 0-32 0,2 2 0 31,0 0 0-31,2 3 0 0,-1-3 0 0,0 4 0 0,2-1 544 0,-1 3 272 0,2 0-16 0,0 2-16 16,2 5 480-16,0 3 112 0,4 2 0 0,0 9 16 0,1 3-336 0,0 7-64 16,1 6 0-16,1 6-16 0,-1 12-304 0,0 2-128 0,0 5 0 0,-3 4 128 46,0 0-832-46,0 11-192 0,-2 11-16 0,1-5-16 0,-2-3-112 16,-1-1-32-16,-2 1 0 0,-1-1 0 0,-2-1 784 0,-4-2 160 0,-1 0 128 0,-1 2-192 16,0 4 1264-16,-2 1 240 0,1 1 48 0,-3 1 16 0,0 2-96 0,-1-1-32 15,1 0 0-15,0 15 0 0,0 11-704 0,0 6-144 16,-1 6-16-16,1 5-16 0,-1 7-368 16,-1 0 0-16,1 9 0 0,0 0 0 15,-1-6-464-15,1-6-176 0,0-9-16 0,1-18-16 16,3-18-480-16,-2-3-112 0,1-6-16 0,-2 3 0 0,-3 6 3056 0,1-5 592 15,-2-5 128-15,1-5 32 0,-1-10-2224 0,-1-3-448 16,-1-7-96-16,0-6-16 0,0-5 768 0,2-5 128 16,6-2 48-16,2-4 0 0,2-5-688 0,1-4-144 15,2-1-32-15,2-8 0 0,2-1 464 0,1-3 96 0,-1-5 0 16,1-2 16-16,1-2-592 0,0 0-128 0,0 0-32 16,0-1 0-1,-1 1-176-15,-1-3-48 0,0-1 0 0,0-2 0 0,1-3 576 0,0 2 0 0,0-3 0 0,-1 0 0 16,1 1 560-16,1-4 160 0,0 0 48 0,0 1 0 15,0-4-192-15,0-3-48 0,-2 2 0 0,1-2 0 16,0 3-224-16,1-3-48 0,0-2-16 0,1 3 0 16,1-1-240-16,3 3 144 0,1 0-144 0,2 0 128 15,3 3-128-15,1 0 0 0,3 2 0 0,2 4 0 0,3-3 0 16,2 1 0-16,2-1 0 0,1-1 128 16,1-1-128-16,0-2-176 0,-1-2 48 0,-2 0 0 0,-3 0 128 0,1-2 0 15,0-2 0-15,-1-1 0 16,-1-1-288-16,4-1-128 0,0-6-32 0,4-3-17600 15</inkml:trace>
  <inkml:trace contextRef="#ctx0" brushRef="#br0" timeOffset="88261.48">23694 9597 26719 0,'-4'-10'2368'0,"1"4"-1888"0,3 2-480 0,0 4 0 0,0 0 1024 0,2 0 128 15,-2-5 0-15,1-1 16 0,3-1-912 0,2 1-256 16,2 2 0-16,6 1 128 0,3 3 128 0,6 0 0 16,3 3 16-16,3 1 0 0,6-2-32 0,4 2-16 0,6-2 0 0,4 2 0 15,5-4 32-15,0 0 16 0,0 0 0 0,1-3 0 16,3 2 32-16,-4 1 0 0,-1 0 0 16,-3-2 0-16,-4 2-48 0,-5 0 0 0,-4 0 0 15,0 0 0-15,1 0-112 0,-2 2-16 0,-4 2-128 0,-5 0 192 16,-5-2-192-16,-4 4 0 0,-6-2 0 0,-3 0-160 15,-3 2 352-15,-2 3 80 0,-3-2 16 0,-1 2 0 16,-3 0 288-16,0 4 64 0,-2 0 16 0,-3 2 0 16,0 1-272-16,-5 0-48 0,0 5-16 15,-5 2 0-15,1-1-192 0,-4 4-128 0,-2 2 160 16,0 3-160-16,0 1 0 0,2 3 0 0,0 3 0 0,4 6 0 0,2 0 0 16,0 9 0-16,3 9 0 0,2 10 0 0,1 1 0 0,2 6 128 15,2 0-128-15,2 10 0 0,2 11 0 0,1-2 0 16,2-3 0-16,2 4 0 0,2 8 0 0,3 0 0 15,1-2 0-15,0-1 0 0,1-6-128 0,-1 3 128 16,0 4 0-16,-1-1 0 0,0-2 0 0,1-1 0 16,0 3 0-16,1-3 0 0,-1 2 0 0,0-2 256 15,0-5-64-15,0-1 0 0,0-6 272 0,-1 2 48 16,4-3 16-16,-1 1 0 0,1 0-320 0,0 1-64 16,-1-4-16-16,1-1 0 0,0-2 0 0,2 0 0 15,0-2 0-15,1-5 0 0,3-1-400 0,-1-2-96 16,3-5-16-16,-1-2 0 0,0-1 128 0,0-2 0 15,-1-4 16-15,0-3 0 0,-3 0 240 0,-2 0 0 16,-4-3 0-16,-3-2 0 0,-3-1 0 0,-3 0 0 16,-4-3 208-16,-3-3-64 0,-4-2 304 0,-1-3 48 15,0-2 16-15,-2-9 0 0,-1-2-240 0,-2-4-32 0,-3-1-16 0,0-2 0 16,-1 1 352-16,-1-4 64 0,0 2 0 16,0-4 16-16,0 3-336 0,0-6-64 0,0 2 0 0,1-5-16 15,-1 0 144-15,0-2 48 16,0 0 0-16,0 0 0 0,-2 1-272 0,2-1-160 0,-1-3 192 0,1 2-192 15,0-1 0-15,0-1-176 0,-1 0 0 0,1 1 0 16,0-1-656-16,0-3-128 0,0 0-16 0,1-7-20016 16</inkml:trace>
  <inkml:trace contextRef="#ctx0" brushRef="#br0" timeOffset="98502.49">29649 14876 36863 0,'5'-16'3264'0,"-4"6"-2608"15,0 4-528-15,-1 0-128 0,0 6 816 0,-1 0 128 0,1 0 16 0,-3 0 16 32,1 0-1936-32,-2 3-384 0,-2 0-64 0,-4 4-32 15,-1 6 448-15,-4-1 96 0,-5 7 0 0,-3 3 16 0,-7 3 1648 16,-4 3 336-16,-6 5 64 0,-7 7 16 0,-5 5-160 0,-3 3-16 0,-2 5-16 0,-4 0 0 16,-1 2-464-16,-3 1-80 0,-1 4-32 0,-1 3 0 15,3 1-96-15,1 2-32 0,0 2 0 0,0 0 0 16,2-5-32-16,1 4-16 15,0-1 0-15,5 0 0 0,5-4-240 0,7-3 0 0,5-2 0 0,7-4 0 16,4-6 256-16,3-5 0 0,4-5 0 0,2-5 0 16,2 1-96-16,0-3-16 15,1-5 0-15,1 1 0 0,1-4-144 0,-2 1 0 0,1-5 0 0,0-2 0 0,2-3 0 0,0-1 0 16,1-5 0-16,-1 0 128 0,1-4 96 0,3 0 16 16,-1-6 0-16,3 0 0 0,1-1 64 0,1-5 16 15,3-1 0-15,1-2 0 0,2-2-32 0,2-2 0 16,4 1 0-16,0-4 0 0,3-4-288 0,2-1 0 15,2-2 0-15,-1 1 0 16,1 0 0-16,0-1 0 0,0-1 0 0,1 1 0 0,-2 1 192 0,0-1-64 0,0 0 0 0,-2-2-128 31,0 3 0-31,-3-3 0 0,0-1-160 0,-2 3 160 16,1-1 0-16,-3 1 0 0,-3 0 0 0,0 2 0 16,-2 1 0-16,0 1 0 0,-2 0 160 0,0 0-160 0,-1 4 0 0,1 5 0 15,-2 0 0-15,0 3 0 0,1 7 0 16,-1 0 0-16,2 1 0 0,-2 4 0 0,0 2-144 0,-1 5 144 0,0 3-128 0,-3 4 128 15,-2 6 0-15,-3 4 0 16,-3 9 0-16,-3 2 0 0,-3 4-192 0,-2 1 64 16,-1 1 0-16,-1-1 0 0,3-5 128 0,-1-3 0 15,2-1 0-15,0-1 0 0,2-1 0 0,0-1 0 16,3-2 0-16,1-1 128 0,1-3 128 0,1-2 48 0,2 2 0 0,1-5 0 0,3-3 0 0,5 1 0 16,1-5 0-16,5 0 0 0,3-2-48 0,4-1-16 15,5-2 0-15,3 2 0 0,7-5-64 0,6 2-16 16,7-2 0-16,8 0 0 0,6-2-160 0,7-2 160 15,9-2-160-15,5 2 160 0,1 0-384 0,7 0-80 16,7 0-16-16,4-2-22240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25:44.9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29942 18498 35007 0,'-4'-5'3120'0,"0"1"-2496"16,1 4-496-16,1-2-128 0,1 1 128 0,0 1 16 0,-1-5 0 0,-5-3 0 16,1 0-144-16,-2-5-224 15,-1 2 48-15,0-4 16 0,1 2 160 0,0-2 192 0,1-1-32 0,1-3-16 16,1 0 352-16,2-4 64 0,2-1 16 0,1-2 0 15,1-3-128-15,2 1 0 0,0-3-16 0,0 0 0 16,-1 1-224-16,-1 2-32 0,-1-1-16 0,-2 5 0 16,-3-2 80-16,-1-2 16 0,-2 5 0 0,-1-2 0 15,0 7-128-15,-2-5-128 0,-3 4 176 0,2-2-176 16,-2 2 176-16,2 2-176 0,1-1 160 0,0 2-160 0,3 3 128 16,1-2-128-16,2 1 0 0,1 2 144 15,2-1-144-15,2 0 0 0,1 2 0 0,1 0 0 16,2 2 0-16,0 0 0 0,1 6 0 0,0-4 0 0,0 6 0 0,-2-1 0 15,1 2 0-15,-2 0 0 0,1 2 0 0,-3 2 0 16,-1 2 0-16,-2-2 0 0,0 4 0 0,-4-1 0 16,0 0 0-16,-2 2 0 15,-1 1 0-15,0-4-144 0,-1 1 144 0,1 2 0 16,1-3 0-16,-1 1-128 0,0 2 128 0,1 0 0 0,0 1 0 16,2 0 0-16,2 2 176 0,0-2-176 0,1 2 0 15,1 2 0-15,2 3 0 0,-2-1 0 0,2 1 0 0,-2 2 0 0,2 0 0 0,0-3-192 16,1 0 192-16,-1-1 0 0,-2 1 0 0,2-4 0 15,-2 0 0-15,1-4 0 16,1 0 0-16,-2-4 0 0,2-1 0 0,0-3 0 0,0-3 0 0,1-3 0 16,0-1 0-16,1-5 0 0,0-1 192 0,3-2-192 15,-1-1 176-15,2-1-176 0,2-2 160 0,1-3-160 16,1 3 144-16,1-3-144 0,2 3 128 0,-2 0-128 16,1 0 0-16,-1 3 0 0,0 0 128 0,-1 1-128 0,-2-1 0 15,0 1 0-15,0 4 0 0,-1-1 0 0,0-1 0 16,-1 5 0-16,0 0 0 0,0 2 0 0,-1 1 0 0,-1 1 0 15,0 1 0-15,0 0 0 0,0 2 0 0,-1 1 160 16,2 0-160-16,0 0 160 0,0 0-32 0,2 0-128 16,0 0 192-16,3 1-64 0,0 2 112 0,3-1 16 15,0 2 0-15,2 0 0 0,0 4-48 0,2-2 0 16,2 4 0-16,2 0 0 0,1 0-208 0,0 2 0 16,1 1 0-16,1-1 0 15,0 1 0-15,-1-1 0 0,-1 2 0 0,-1-1 0 0,-2 2-144 0,-1 0-80 0,0 2-16 0,-4 2 0 31,-2 0-784-31,-1 5-144 0</inkml:trace>
  <inkml:trace contextRef="#ctx0" brushRef="#br0" timeOffset="1032.28">32504 18682 27647 0,'0'-10'2448'15,"1"4"-1952"-15,0 3-496 0,1-2 0 0,-1 1 192 0,1-2-64 0,3-8-128 0,2-4 192 16,1-11 176-16,2-3 16 0,2-5 16 0,-2 0 0 16,-2-2 1056-16,-1 4 208 0,-2-3 32 0,-2 3 16 15,-1 0-304-15,-2 0-48 16,0 1-16-16,0-1 0 0,-1 0-832 0,1 1-160 0,0 2-32 0,0-3-16 15,-1 4-96-15,2-1-16 0,-1 0 0 16,1 1 0-16,2 5 64 0,-1 1 16 0,0-1 0 0,2 3 0 16,0 1-112-16,0 2-32 0,1 1 0 0,-2 3 0 15,2 0-128-15,-1 4 0 0,0-2 0 0,-2 3 0 16,2 4 0-16,-3 0 0 0,0 1 0 0,-1 2 0 16,0 2 0-16,0-2 0 0,-1 4 0 0,0-2 0 0,-2 2 0 0,1 0 0 15,-1 0 0-15,0 2 0 16,-1-2 0-16,0 2 0 0,-1 2 0 0,0 0 0 15,0-1 0-15,-1 2 0 0,-1 0 0 0,-2 1-176 16,-1 0 176-16,0 0 0 0,1-1 0 0,-4 1 0 16,2 0 0-16,-1 1 0 0,-1 1 0 0,-2 0-128 0,1 0 128 0,-2 1 0 0,-1 1 0 15,1 0 0-15,0 2 0 0,1 0 0 0,2 2 0 16,-1-2 0-16,3 1 0 0,0-1 0 0,2-2 0 16,2-3 0-16,1 2 0 0,2-3 0 0,2-3 0 15,0 1 0-15,1-4 0 0,1 0 0 16,1 0 0-16,1-4 0 0,1-1 0 0,1-1 0 0,2-2 0 0,2-2 0 15,0-1 0-15,2 0 0 0,4-4 0 0,-1-1 0 16,2 0 0-16,2 0 0 0,3 0 0 0,0-3 0 16,1 3 0-16,-1-2 0 0,-2 2 0 0,-2 1-128 15,-2 1 128-15,-3 3 0 0,-2 4 0 0,-2 1 0 0,-2-1 0 0,-1 4 0 16,-2 3 0-16,0-3 0 0,-1 3-128 0,-1 0 0 16,0 0 0-1,0 3 0-15,1-2 128 0,0 1 176 0,2 1-48 0,-1 3 0 0,2-2-128 0,1 3 0 16,1 2 0-16,0 1 0 0,3 2 0 0,0-2-176 31,1 5 48-31,1-3 0 0,1 4 128 0,-1-3-192 0,2 0 192 0,0 3-192 16,2 3-496-16,-1-1-96 0,0 5-32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6:34.35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18680 14790 1267 0,'0'0'112'0,"0"0"-89"0,0 0-23 0,14 0 0 15,0-7 240-15,3 7 44 0,5 0 9 0,6 0 2 16,4 0-231-16,3 7-47 0,7-4-9 0,1-3-8 31,9 0-14-31,1 0-10 0,11 0-1 0,-1 6-1 16,4-6-14-16,4-6-4 0,14 6 0 0,-1 0 0 0,8-3 26 0,3-4 5 0,4 4 1 15,3-3 0-15,11 3 54 0,0-4 11 0,4-2 3 0,2 0 0 16,5 2 5-16,3-2 2 0,-4 6 0 0,8-3 0 16,10 2-24-16,-3-2-5 0,6 6-1 0,4-3 0 15,8 3 5-15,-1-6 1 0,-3 6 0 0,6 0 0 16,8 0-27-16,3 6-12 0,1-6 10 0,10 3-10 15,0-3 12-15,7 6-3 0,3-6-1 0,8 4 0 16,3-4 13-16,3 0 3 0,5 0 0 0,2 0 0 0,1 0 0 16,-4-4 0-16,0-2 0 0,-3-3 0 15,10-1-8-15,-3 4 0 0,-1 3-1 0,-3-3 0 0,-3 2 5 16,-7-5 2-16,-4 3 0 0,-4-4 0 0,8 10-11 16,-1-9-3-16,4 9 0 0,-10 0 0 0,-15-9 5 0,1 9 1 15,-1-7 0-15,-3 7 0 0,0-3-14 0,-8-3-16 16,-9 3 3-16,-1-4 1 0,0 7 12 0,-7-9 0 15,-14 6-10-15,4-3 10 16,-8-4-30-16,-3 1-2 0,-10 3 0 0,-11-4 0 16,-7 1-96-16,-4-1-20 0,-4 1-4 0,-13-7-647 15,-7 7-129-15</inkml:trace>
  <inkml:trace contextRef="#ctx0" brushRef="#br1" timeOffset="28538.04">20401 15291 1094 0,'0'0'97'0,"0"0"-77"0,7-3-20 0,0-3 0 16,-7 6 128-16,7-3 23 0,0-4 4 0,0-2 1 15,-3 3-127-15,-4 6-29 0,0 0 0 0,7 0 0 16,-7 0 8-16,0 0 1 0,0 0 0 0,0 0 0 16,0 0 25-16,0 0 5 0,0 0 1 0,0 0 0 15,0 0 19-15,-11 0 4 0,4 0 1 0,-3 0 0 16,-1 0 3-16,1 0 1 0,-8 6 0 0,4-6 0 15,-4 3-34-15,1-3-6 0,-1 0-2 0,0 0 0 16,1 6-1-16,-1-6 0 0,4 7 0 0,0-4 0 16,0-3-25-16,3 9 0 0,1-2 0 0,2-4 0 0,1-3 0 15,0 6 0-15,7-6 0 0,0 0 0 0,-3 3 0 16,3 6 0-16,-4-2 0 0,4 2 0 0,7 1 0 16,0-4 0-16,-3-3-9 0,3 6 9 0,0 1 0 15,4-4 0-15,3 3 0 0,-4 1 0 0,8-1 0 0,-4 1 0 16,4-1 0-16,-1 7 0 0,-3-7 0 0,4 7 0 15,0-4 0-15,-1-2 0 0,1 5 0 0,0 1 0 16,-1-3 0-16,-3-4 0 0,1 7 0 0,-1-1 0 16,0-2 0-16,-4 3 0 0,1-7 0 0,-4 7 0 15,0-4 0-15,-3 4 0 0,-1-3 8 0,-3 2-8 16,4-5 0-16,-8 5 0 0,4-5 24 0,-3-1 0 16,-4 7-1-16,-1-7 0 0,1 1-11 0,-3-1-1 0,3 4-1 15,-4-7 0-15,1 3-10 0,-5 1 0 0,1-1 0 0,-3 0 0 16,-1-2 28-16,-3-4 3 0,0 3 1 0,0 4 0 15,3-4-32-15,-7-3 0 0,4 6 0 0,-4-9 0 16,4 7 0-16,0-4-16 0,0 6 3 0,0-9 1 16,0 10 12-16,-1-4 0 0,5-6-10 0,-1 9 10 31,0-2-26-31,4-4-1 0,0 3 0 0,0-3 0 16,4 3-126-16,-1-3-26 0</inkml:trace>
  <inkml:trace contextRef="#ctx0" brushRef="#br1" timeOffset="29111.1">20793 15702 691 0,'-11'0'30'0,"4"0"7"0,4 6-29 0,-4-6-8 15,-1-6 0-15,8 6 0 0,-3 0 329 0,3 0 65 0,-4-9 13 0,4 9 2 32,0-10-349-32,0 1-69 0,7 3-15 0,1-4-2 0,-1 7 18 0,3-3 8 0,-3-4-8 15,0 10 8-15,7-9 0 0,0 6-10 0,-3-4 10 0,3 7 0 16,0-6 20-16,0 3 12 0,1-3 1 0,2 6 1 15,-3 0-1-15,4-3 0 0,0 3 0 0,-1-7 0 16,-3 7-21-16,4-3-4 0,-4-3 0 0,4-3-8 16,-4 9 11-16,-4-10-11 0,4 1 10 15,-3 3-10-15,0-7 9 0,-1-3-9 0,-3 7 8 0,0-10-8 16,0 10 9-16,-7-7-9 0,-3-3 10 0,-1 3-10 16,1-2 10-16,-8-1-10 0,4 3 10 0,-3 4-10 15,-1-4 0-15,0 7 8 0,-3-7-8 0,0 13 0 16,0-4 0-16,-4 7 0 0,4 0 0 0,-3 0 0 15,-1 7 0-15,-3 8 0 0,0-2 0 0,0 6-10 16,-1 3 10-16,1 0 0 0,0-4 0 0,3 8 0 16,-3 2 12-16,4-3-3 0,-5 3 0 0,5-3 0 0,3 3-9 15,0-3 10-15,3 4-10 0,4-4 10 0,0-6 0 16,7 9 0-16,-4-6 0 0,4-3 0 0,0-1 2 0,7 1 1 16,8 0 0-16,2 0 0 0,1-3-4 0,3-1-1 15,7-2 0-15,0-4 0 0,1 7-8 0,-1-7 0 16,0 1 0-16,4-1 0 15,0-3-34-15,-1-3-2 0,1-3-1 16,0 7 0-16,0-7-104 0,3 0-21 0,-3 0-4 16</inkml:trace>
  <inkml:trace contextRef="#ctx0" brushRef="#br1" timeOffset="29492.5">21650 15012 2394 0,'0'0'106'0,"0"0"22"0,0 0-103 0,0 0-25 0,0 0 0 0,0 0 0 0,0 0 37 16,0 10 3-16,4-1 0 0,-4 7 0 0,3-4-40 0,1 16 0 16,-1-3 0-16,1 4 0 15,3 5 0-15,0 1 0 0,-7 2 0 0,0 4 0 0,0-3 9 16,3 9 1-16,-3-3 0 0,0 0 0 16,-3-1 5-16,3 1 1 0,0 0 0 0,0 3 0 0,-7-9 6 0,3 6 2 15,4 0 0-15,0-3 0 16,-3-4-24-16,-1 1-16 0,1-4 2 0,3 4 1 0,3-7-8 15,-3-9-2-15,-3 3 0 0,3-6 0 16,0-3-89-16,0-7-17 0,-4 1-4 16,4-10-551-16,0 0-111 0</inkml:trace>
  <inkml:trace contextRef="#ctx0" brushRef="#br1" timeOffset="29754.4">21311 15354 2746 0,'0'0'122'0,"0"0"25"0,0 0-118 0,0 0-29 0,0 0 0 0,7-3 0 16,0-3 51-16,8 6 4 0,-1 0 1 0,3 0 0 15,8-4-45-15,0 4-11 0,6-6 0 0,5 6 0 16,3-6 0-16,6 3 0 0,8 3 0 0,4 0 0 15,-8 0-25 1,1 0-7-16,-5 0-2 0,5 0 0 0,-4 0-32 0,-8 0-6 16,-2 0-2-16,-1-7 0 0,0 7-155 0,-7-3-31 15,18-6-7-15,-21 0-1 0</inkml:trace>
  <inkml:trace contextRef="#ctx0" brushRef="#br1" timeOffset="32267.12">20031 14702 345 0,'0'0'31'0,"0"0"-31"16,0 0 0-16,0 0 0 0,0 0 255 0,0 0 45 0,0 0 8 0,3-10 3 15,1 4-217-15,-4 6-43 16,7-3-9-16,-4-3-2 0,-3 6 19 0,7-4 3 0,-3-2 1 15,-4 6 0-15,0 0 1 0,7-3 1 0,0 3 0 16,-7 0 0-16,0 0-9 0,0 0-3 0,7 0 0 0,-7 0 0 16,0 0-7-16,0 0-2 0,7 0 0 0,-7 0 0 15,0 0-4-15,0 0-2 0,0 0 0 0,0 0 0 16,11 3 12-16,-11-3 2 0,0 0 1 0,0 0 0 16,0 0-29-16,0 0-7 0,0 0-1 0,0 0 0 15,0 0-6-15,0 0-2 0,0 0 0 0,0 0 0 16,0 0-8-16,0 0 0 0,0 0 0 15,0 0 0-15,0 0 0 0,0 0 0 0,0 0 0 16,-4-9 0-16,4 9 0 0,0 0 0 0,0 0 0 16,0 0 0-16,0 0 0 0,0 0 0 0,0 0 0 15,-7 0 28-15,7 0 3 0,0 0 1 0,0 0 0 16,0 0-32-16,0 0 0 0,0 0 0 0,0 0 0 0,-3-10 9 16,3 10-1-16,0-3 0 0,0-3 0 0,-4-3 8 15,4 2 0-15,0-2 1 0,0-1 0 0,4 1-2 16,-1 6-1-16,-3-6 0 0,0 2 0 0,4-2 7 0,-1 3 2 15,1-4 0-15,3 7 0 0,-7 3-23 0,7 0 8 16,0-6-8-16,0 6 0 0,-7 0-9 0,7-3-7 16,7-4 0-16,-3 7-1 0,3-3 17 0,-4-3 0 15,5 6 0-15,-1-9 0 0,0 9 0 0,0-7 0 16,0 4 11-16,0-3-11 0,0 3 23 0,0-4-3 16,0-2 0-16,1 6 0 0,-1-3-20 0,0-4 0 15,0 4 0-15,0 3-8 0,-3-3 8 0,3 2 0 16,-4-2 0-16,4 3 0 0,-3-3 0 0,0 6 0 15,3 0 0-15,-4 0 0 0,1 0 0 0,-1 0 0 16,1 0 0-16,3 6 0 0,-3-6 0 0,3 3 0 0,-4-3 0 0,1 0 8 16,0 6-8-16,-1-6 0 0,4 0-8 0,0 0 8 15,-3 0 0-15,3 0 0 0,-3 0 0 0,-1 0 11 16,-10 0-11-16,7-6 0 0,0 6 0 0,-7 0 0 16,0 0 0-16,11 0 0 0,-4 0 0 0,4 0 0 15,-4 0 0-15,-7 0 0 0,0 0 0 0,10 0 0 16,-3 6 0-16,-7-6 0 0,0 0 0 0,7 4 0 15,4 2 0-15,-1-6 0 0,-10 0 0 0,11 3 0 16,0 3 0-16,3-6 0 0,-4 0 0 0,4 3 0 16,-3-3 0-16,3 7 0 0,4-14 0 15,-1 7 0-15,1 0 0 0,-4 0 0 0,4-3 9 0,-1 3-9 16,1 3 10-16,0-3-2 0,-1 7-8 0,5-7 12 16,-1 0-12-16,0 6 0 0,4-3 8 0,-4 3-8 15,3-3 0-15,1 4 0 0,0-4 0 0,-1 6 0 0,5-2 0 16,-5 2 0-16,1-3 0 0,0-3 0 0,-1 4 0 15,1-4 0-15,0-3 0 0,-4 6 0 0,0-6 0 0,4 0 9 16,-4 0-9-16,4 0 8 0,-4-6-8 0,0 6 12 16,4 0-12-16,-8 0 12 0,-2-3-12 0,6-4 0 15,3 7 0-15,-2 0 0 0,-5 0 0 0,4 0 0 16,1-3 0-16,2-3 0 0,-3 6 8 0,4 0-8 16,-11 0 0-16,4 0 8 0,7 6-8 0,-8-3 0 15,-3-3 0-15,-3 0-11 0,3 10 11 0,4-10 8 16,-4 6-8-16,-4-3 11 0,-6-3-11 0,6 6 0 15,1-2 0-15,-4-4 0 0,-7 0 0 0,0 0 0 16,11 6 0-16,-4-6 0 0,-7 0 8 0,7 3 0 0,-7-3 0 16,7 6 0-16,0-6-8 0,-7 0 0 0,0 0 0 15,7 0 0-15,4 0 0 0,-8 0 0 16,-3 0 0-16,0 0 0 0,0 0 0 0,0 0 0 0,0 0 0 16,0 0 0-16,0 0 0 0,0 0 0 0,0 0 0 0,0 0 0 15,0 0 0-15,0 0 0 0,0 0 0 0,0 0 0 16,0 0 8-16,0 0 0 0,0 0 0 0,0 0 0 15,7 0-8-15,-7 0 0 0,-7-9 0 0,4 3 0 16,3 6 0-16,-4-4 0 0,-7-2 0 0,4 3 0 16,-3-3 8-16,-1 3-8 0,1-4 12 0,-5 7-4 15,-6 0-8-15,0 0-11 0,7 0 3 0,-11 0 0 16,-6 7 8-16,2-4 0 0,8-3 0 0,-7 9 0 16,-4-3 0-16,0-2 0 0,1-4 0 0,-5 6 0 15,1-3 0-15,3 3 0 0,-3-6 0 0,0 0 0 16,0 7 0-16,-1-4 0 0,-2-3 0 0,-1 0 0 15,0 6 0-15,0-3 0 0,0-3 0 0,0 0 0 0,1 0 8 16,-1 6 3-16,0-3 1 0,0-3 0 0,0 0-12 16,1 7 0-16,-5-7 0 0,1 3 0 0,0-3 0 0,-4 0 0 15,3 0 0-15,1 0 0 0,0 0 0 16,-1 0 0-16,8 0 0 0,3-3 0 0,-3-4-11 0,3 7 3 16,1-3 0-16,2-3 0 0,1 3 8 0,4-3 0 15,-5-4 0-15,5 10-8 0,6-6 8 0,-3 3 0 16,0-3 0-16,7 2 0 0,-1-2 0 0,5 3 0 15,-4-3 0-15,7-4 0 0,0 10 0 0,3-3 0 0,1-3 0 0,3 6 0 16,0 0 0-16,0 0-13 0,0 0 5 0,10 0 8 16,1-6-17-16,3 3 4 0,0 3 1 15,7-7 0-15,0 7 12 0,4 0-11 0,0-3 11 16,-1 3-10-16,1-6 10 0,3 6 0 0,4-3 0 0,0 3-8 16,0 0 8-16,3-7 0 0,0 7 0 0,4 7 0 15,-4-7 0-15,0 3 0 0,4-3 0 0,-3 0-8 16,-1 9 8-16,-3-9 0 0,3 7 0 0,-3-4-8 15,-1 3 8-15,1 0 0 0,3-3-9 0,-3-3 9 16,0 7 0-16,3-4 0 0,0 3 0 0,1-3 0 16,-5 3 0-16,1-2 0 0,3-4 0 0,1 6 0 15,-8 3 0-15,4-2 0 0,-4-4 0 0,-3 6 0 16,-1 0-9-16,1-2 9 0,-4-4 0 0,0 6 0 16,4-2-12-16,-4-4 12 0,-3 3-12 0,-1 0 12 0,1-3-9 15,-4-3 9-15,4 7 0 0,-8-7-9 0,-2 0 9 0,2 0 0 16,1 0 0-16,-4-7 0 0,-7 7 0 0,0 0 0 15,10 0 0-15,-3 0 8 0,-7 0-8 0,0 0 0 16,0 0 0-16,0 0 0 0,7-3 0 0,-7 3 0 16,-3-6 0-16,-1-3 0 0,4 9 0 15,-10 0 0-15,-8-7 0 0,1 7 0 0,-1-9 0 0,-3 9 0 16,-8-3 0-16,5-4 0 0,-8 7 0 0,0-9 0 16,1 9 0-16,-8 0 0 0,-4-9 0 15,-6 9 0-15,0 0 0 0,-1-3 0 0,-3 3 0 0,4-7 0 16,-4 7 0-16,0 7 0 0,-7-4 0 0,4-3 0 15,-4 6 0-15,-4-3-8 0,1 3 8 0,-1-3 0 16,8 4 0-16,3-4 0 0,0 6 0 0,4-2 0 16,-1-7 0-16,1 9 8 0,3-9-8 0,7 9 0 0,0-9 0 15,4 7 0-15,0-7 0 0,3 0 0 16,7 0 0-16,4 0 0 0,3 0 0 0,4-7 0 0,4 7 0 16,3-3 0-16,7 3 0 0,0 0 0 0,0 0 0 0,0 0 0 15,0 0 0-15,10-6 0 0,4 6-9 0,8 0 9 16,2 0 0-16,5 0-9 0,2 0 9 0,8 0 0 15,7-6-12-15,0 6 4 0,0 0 8 0,3 0-13 16,7 0 13-16,1-3-12 0,-1 3 12 0,4 0-12 16,0 0 12-16,0-7 0 0,-3 7 0 0,-1-3 0 15,1-3 0-15,-1 6 0 0,1 0 0 0,2 0 0 16,-2 0 0-16,-4 0 0 0,0 0 0 0,0 6 0 16,-7-6 0-16,-1 3 0 0,1-3 0 0,-3 0 0 15,-5 0 0-15,1 0 0 0,4 0-8 0,-5 0 8 0,-2 0 0 16,-5 0 0-16,1 0 0 0,-4-3 0 15,1-3 0-15,-5 6 0 0,-3 0 0 0,-3-3 0 16,0-4 0-16,-1 7 10 0,-10 0-10 0,-7 0 8 16,7 0-8-16,-7 0 0 0,0 0 0 0,0 0 8 0,-7-3-8 0,7 3 0 15,-3 0 0-15,-11 0 0 0,-4-6 0 16,0 6 0-16,4 0 0 0,-7 0 0 0,-3 0 0 0,-5 0 0 16,5-3 0-16,-5-3 0 0,5 6 0 0,-5-3 10 15,-2-4-10-15,-1 7 10 0,4 0-10 0,-8-6 10 16,5 3-10-16,-1 3 10 0,-3 0-10 0,3-6 0 15,-3 6 0-15,-1-4 0 0,5 4 0 0,-5 0 0 0,1-6 0 16,3 6 0-16,8 0 0 0,-5 0 0 0,8 0-12 0,-3-3 12 31,2-3-109-31,5 6-15 0,-1 0-2 0,4-3-1158 0</inkml:trace>
  <inkml:trace contextRef="#ctx0" brushRef="#br1" timeOffset="33251.21">20563 13068 1324 0,'0'0'59'0,"0"0"12"0,0 0-57 0,4-6-14 15,-4-4 0-15,3 1 0 0,5-1 177 0,-5 1 33 16,1 0 6-16,-1-1 2 0,4 1-162 0,-7-1-33 16,4 1-7-16,-4-7 0 0,0 7 0 0,0 3 1 15,-4-4 0-15,-3 7 0 0,4-3 4 0,-4 3 1 16,-1-4 0-16,-6 7 0 0,4 0-5 0,-4 7-1 15,-4-4 0-15,0 6 0 0,1 1-6 0,-1 5-2 16,0 4 0-16,-3 6 0 0,4 3-8 0,-1 1 0 16,0 2 0-16,1-3 0 0,3 10 8 0,0-4-8 15,3 4 12-15,0-3-4 0,4-1-8 0,4 0 0 0,-1-5 0 16,4 5 0-16,0-6 0 0,4-2 0 16,-1-5 8-16,4 5-8 0,4-1 0 0,-4-7 8 0,4 1-8 15,-1 0 0-15,4-3 17 0,4-7-1 16,-4 1-1-16,4-1 0 0,3-9-15 0,0 6 0 0,4-6 0 0,3-6 0 15,7-3 0-15,-3-1 0 0,3-6 0 16,1 4 0-16,-1-13 0 0,4 6 14 0,-4-6-2 0,4-3-1 16,-4-7 11-16,-3 7 2 0,-1-6 1 15,-2-1 0-15,-1-9 4 0,-7 7 1 0,0-7 0 0,-3 0 0 16,-4 6-8-16,-3 0-2 0,-1-2 0 0,-6 8 0 16,-4 1 0-16,0 3 0 0,0 3 0 0,-7 3 0 15,0-3-5-15,-4 9-2 0,0-3 0 0,-3 10 0 16,4-7-13-16,-4 13 0 0,-4-3 0 0,0 6 0 0,-3 0-13 15,0 0-9-15,-4 6-2 0,4 3 0 16,-4-2-16-16,1 2-4 0,-1 0-1 0,4 4 0 16,0-4-20-16,7 4-4 0,-4-1-1 0,4-2-678 15,0 6-135-15</inkml:trace>
  <inkml:trace contextRef="#ctx0" brushRef="#br1" timeOffset="33567.18">21149 13532 2635 0,'0'0'116'0,"0"0"25"0,-7 3-113 0,7-3-28 0,0 0 0 0,0 0 0 15,0 0 0-15,0 0 0 0,0 13 0 0,0-10 0 16,0 6-58 0,0-9-8-16,0 7-2 0,0 2 0 15,4-6-75-15,-4 3-15 0,0 4-3 0,-4-1-447 0,0-3-88 0</inkml:trace>
  <inkml:trace contextRef="#ctx0" brushRef="#br1" timeOffset="34046.93">21530 12980 1785 0,'0'0'159'0,"0"0"-127"16,0 0-32-16,0 0 0 0,0 0 188 0,0 0 31 0,0 0 6 0,0 10 2 15,-3-1-172-15,-5 7-35 0,5 2-6 16,-8 1-2-16,1 6-25 0,-1 0-6 0,-3 4-1 0,-4-1 0 16,1 6 5-16,3 4 1 0,-7 3 0 0,3-4 0 15,0 1-6-15,1 3-2 0,2-4 0 0,5 1 0 16,-1-3 4-16,8-7 1 0,-1 3 0 0,4-9 0 15,4 3 17-15,3 0 0 0,0-12 0 0,3 2 0 16,1 1 22-16,3-6 5 0,0-1 1 0,0-6 0 16,4-3-4-16,3 0 0 0,0-3 0 15,4-3 0-15,3-4-9 0,4-9-3 0,3 4 0 0,1 2 0 16,-5-12-12-16,5 6 0 0,2-6 0 0,-2-3 0 16,-5 3 9-16,1-3-1 0,0 3 0 0,-4-10 0 15,0 7 10-15,-6-7 2 0,-8 4 0 0,0-3 0 16,0-1 4-16,-4 1 2 0,-6 5 0 0,-4 1 0 15,0 0 9-15,0 3 1 0,-7 0 1 0,-7 0 0 16,0 6-29-16,-4 0-8 0,4 10 0 0,-11-7 0 16,-6 7 0-16,-1-1 0 0,7 1 0 0,-7 9 0 15,-3-3 0-15,-4 3 0 0,4 0 0 0,0 3 0 0,-1-3 0 16,1 6 0-16,0-3 0 0,3 3 0 16,0-2-142-16,4 2-30 0,-28-3-5 0,17-3-2 0</inkml:trace>
  <inkml:trace contextRef="#ctx0" brushRef="#br2" timeOffset="41971.41">24144 15373 1094 0,'0'0'97'16,"0"0"-77"-16,0 0-20 0,0 0 0 16,0 0 296-16,7 0 56 0,4 0 12 0,-4 0 1 15,3-3-275-15,-3 3-55 0,1 0-11 0,-8 0-3 0,7 3 0 0,-7-3 0 16,7 0 0-16,0 6 0 0,0 3 27 16,-4 1 6-16,4 6 1 0,-3-4 0 0,-1 4-3 15,4 3 0-15,-3-1 0 0,-1 7 0 0,1-6-33 0,3 6-7 16,-3-6-2-16,3 6 0 0,0-6 2 0,0 0 0 15,0 0 0-15,3 0 0 16,-3-4 22-16,4 4 5 0,0-3 1 0,-1-7 0 0,1 10-30 16,3-10-10-16,0 10 0 0,-3-9 9 0,-1 5 3 0,1 1 1 15,-1-4 0-15,1-2 0 0,0 6-5 16,-1 2 0-16,-6 1-8 0,3-3 12 0,-4 0-12 0,1-4 0 16,-1 4 0-16,4-7 0 0,0 1 8 0,-3-1-8 15,3 0 0-15,0-9 0 0,-7 0 15 0,7 7-3 16,4-7-1-16,-4-7 0 0,0-2 17 0,3 0 4 15,-3-7 1-15,4 3 0 0,-4-12-10 0,4 6-3 16,-8-6 0-16,8-9 0 0,-4 6-11 0,0-7-9 16,-4 4 12-16,1-4-12 0,3 1 8 0,0-1-8 0,-3 1 0 15,3 6 0-15,0-1 0 0,-4 1 0 0,4-3 0 0,0 3 0 16,-3 2 0-16,3 5 0 16,-4-5 0-16,4 1 0 0,1 7 0 0,-5-1 0 0,4 0 0 15,0 3 0-15,0-3 0 0,0 4 0 0,0 2 0 0,0-2 0 16,4 5 0-16,-4 1-17 0,4 2 3 0,-4 7 1 31,0-3-98-31,0 3-19 0,0-6-4 0,-7 6-814 0,7 9-164 0</inkml:trace>
  <inkml:trace contextRef="#ctx0" brushRef="#br2" timeOffset="42458.01">25104 15552 1324 0,'0'0'118'0,"0"0"-94"0,0 0-24 0,0 0 0 0,0 0 252 0,0 0 47 15,0 0 9-15,10 0 1 0,-10 0-203 0,11 0-41 16,-1-4-8-16,1-2-1 0,0 6-16 0,-1-3-4 16,1-3 0-16,-1 3 0 0,-3-4 12 0,4 4 1 15,-4-3 1-15,4-4 0 0,-1 1-12 0,-3 3-2 16,4-4-1-16,-1 1 0 0,1 0-18 0,3-1-3 15,-7-6-1-15,7 4 0 0,-3-4 0 0,3 4 0 0,0-4 0 0,0 7 0 16,0-7-13-16,4 3 0 16,-4-2 0-16,0 5 0 0,0 1 0 0,-3 0-8 15,-1-1 8-15,1 4 0 0,-11-4 0 0,0 10 0 0,0 0-8 16,0 0 8-16,-7 0 0 0,-4 10-8 0,-3-10 8 0,0 9 0 16,-3-2 0-16,-1 2-8 0,-7 3 8 15,4 4 0-15,3 0 0 0,-3 3 0 0,4-7 0 0,-1 13 0 16,0-6 12-16,1 0 0 0,-1 6 0 0,7-6 0 15,1 6 0-15,-1 0 0 0,1-6 0 0,-1 9 0 16,8-3-12-16,-1 0 0 0,4-3 8 0,4 3-8 16,-1 3 0-16,1-2 8 0,3-1-8 0,0-3 0 15,3 3 12-15,1-7-4 0,3 1-8 0,0 6 12 16,0-9-12-16,0-3 0 0,4 2 0 0,0 1 0 16,-1-7-12-16,-3 1 12 0,4-7-12 0,0-3 12 15,-1 0-30-15,1 0 1 16,-4 0 0-16,0-10 0 0,0 7-122 0,-3-3-24 15,3-3-5-15,-3-1-1031 0</inkml:trace>
  <inkml:trace contextRef="#ctx0" brushRef="#br2" timeOffset="42891.23">25640 15765 2185 0,'0'0'96'0,"0"0"21"0,0 0-93 0,0 0-24 16,0 0 0-16,7 0 0 0,0 0 64 0,0 6 9 0,4-3 2 0,-8-3 0 15,4 10-54-15,4-4-10 0,-4 3-3 0,3 1 0 16,1 5-8-16,0-5 0 0,-4-1 0 0,0 7 0 16,3-7 0-16,-6 4 0 0,3-7 0 0,-4-3 0 15,1 7 54-15,-1-4 9 0,-3-6 1 0,0 9 1 16,0-9 6-16,0 0 1 0,0 0 0 0,0 0 0 16,0 0-13-16,0 0-3 0,0 0 0 0,0 0 0 15,0 0-24-15,0 0-6 0,0 0-1 0,-3-15 0 16,3 5 1-16,-4 1 0 0,4-1 0 0,0-8 0 15,-3 2-10-15,-1-3-1 0,1 0-1 0,-1 0 0 16,1 1 4-16,-4-7 1 0,3 6 0 16,-3-6 0-16,4 6-5 0,-4 0-1 0,3-6 0 0,1 9 0 15,-1-3-13-15,4 1 0 0,-4 2 0 0,4-3 0 16,0 7 10-16,4-4 2 0,3-3 1 0,-3 3 0 16,3 4-5-16,0-4-8 0,0 0 11 0,3 4-11 15,1-4 10-15,-1 4-10 0,5-4 8 0,-1 7-8 16,0-7 0-16,0 7 0 0,4-1 0 0,3 4 0 0,-4 3 0 15,8-4 0-15,-4-2-12 0,0 6 12 16,4 3-49-16,0-6-3 0,-1 6 0 16,1-3 0-16,-4 3-51 0,-3 0-10 0,3 0-3 0,0 0 0 15,-3 0-67-15,3 0-13 0,-3 0-4 16,-1 0-923-16</inkml:trace>
  <inkml:trace contextRef="#ctx0" brushRef="#br2" timeOffset="44392.08">24543 14561 576 0,'0'0'25'0,"-11"0"6"0,1 0-31 0,3 0 0 0,-1-4 0 0,-2-2 0 16,3-3 376-16,0-1 70 0,0 7 14 0,-4-3 2 16,1-3-339-16,-1 2-68 0,-3-2-14 0,-7-1 14 15,7 1-43-15,3 9 0 0,-3-9-1 16,3 9 31-16,1-7 6 0,-1 7 2 0,1 0 0 16,3 7 6-16,7-7 2 0,-8 0 0 0,1 6 0 15,7-6-32-15,0 0-6 0,0 0-2 0,4 3 0 16,3 6-5-16,4-2-1 0,10-4 0 0,3 3 0 15,5-3 19-15,2-3 3 0,8 0 1 0,0 0 0 0,7 0-15 16,0 0-4-16,0-3 0 0,-4 3 0 0,7-6-3 16,1 6-1-16,3 0 0 0,3 0 0 0,-3-3-3 15,3 3-1-15,1 0 0 0,-4 0 0 0,-4 0 0 16,1 0-8-16,-1 0 12 0,0 0-4 0,1-7-8 16,3 7 0-16,0 0 0 0,-4 0 0 0,4 0 8 0,-7 0-8 15,0 0 0-15,-1 0 8 0,-6-3-8 16,0 3 0-16,0 0 9 0,-4 0-9 0,0 0 0 0,-6 0 8 15,2 3-8-15,-2-3 0 0,-5 0 0 0,-3 7 9 16,-3-7-9-16,3 0 0 0,-7 3 10 0,-3-3-10 16,0 0 8-16,-1 6-8 0,-10-6 0 0,0 0 8 15,0 0-8-15,0 0 0 0,0 0 0 0,0 0 0 16,0 0 8-16,-7 0-8 0,-7-6 0 0,-4 6 0 16,1 0 0-16,-4 0 0 0,-1 0 8 0,-6 0-8 0,0 0 0 15,-4 0 8-15,0 0-8 0,-3 0 0 0,-4 0 0 16,1 0 0-16,-5 0 0 0,-3 6 0 0,-3-3 0 0,0-3 0 15,-4 0 0-15,0 7 0 0,-4-7 0 0,1 3 0 16,-1 3 11-16,-3 0-3 0,-7-3-8 0,0-3 12 16,0 7-12-16,4-4 0 0,-1-3 0 0,4 9 0 15,0-9 14-15,4 6-3 0,0-6-1 0,-4 4 0 16,7-4-10-16,-4 0 0 0,8 0 0 0,3 6 0 16,7-6 0-16,4 3 0 0,3-3 0 0,7 6 0 15,1-6 0-15,10 0 10 0,-1 0-10 0,8 0 10 16,7 0-10-16,0 0-11 0,0 0 3 0,0 0 0 15,15 10 8-15,6-10 0 0,7 6 0 0,7-6 0 16,8-6 0-16,6 6 0 0,7-3 0 0,4-4 0 0,0 1 0 16,4 3 0-16,3 3 0 0,3-6-8 15,8 2 8-15,-4-2-8 0,4 3 8 0,-4-3-8 0,-4-4 8 16,-3 7 0-16,7-3 0 0,-3-3-8 0,0 9 8 0,-1-7 0 16,-3 4 0-16,-3-3 0 0,-4 6 0 15,-7 0 0-15,-1 0 0 0,-2 0 0 0,-1 0 0 0,-6 0 0 16,-8 6 0-16,-3-3 0 0,-1-3 0 0,-6 7-10 15,0-4 10-15,-11 3-10 0,0 0 10 0,-3-3 0 16,-8 7-9-16,-3-10 9 0,0 6 0 0,-7-3 0 16,-4 7 0-16,1-10 0 0,-4 6 0 0,-11-3-9 15,-7-3 9-15,1 6 0 0,-1-6 0 0,-7 0 11 0,-3 0 0 0,-1-6 0 16,1 6-11-16,-7-3 0 0,-1-3-10 0,-3 6 10 16,0-10 0-16,0 10 20 0,1-3-4 0,2-3 0 15,-6 3-16-15,3-4 10 0,0-2-10 0,-4 9 8 16,1-6-8-16,-4 3 0 0,0 3 0 0,4 0 0 15,-1-7 0-15,8 7 0 0,-1 0 0 0,5 0 0 16,-1 0 0-16,0 0 0 0,7 0 0 0,-3 0 0 16,3-3 0-16,0 3 0 0,7 0 0 0,-3 0 0 15,7 0 0-15,0 0 0 0,3 0 0 0,7 0 0 16,1 0 0-16,6 0 0 0,0 0 0 0,11 0 0 16,0 0 0-16,0 0 0 0,0 0 0 0,15 3-11 15,-1-3 1-15,3 7 0 0,4-7 0 0,8 3 0 16,-1 3-5-16,7 0-1 0,4-3 0 0,0-3 0 15,0 10-8-15,3-10-3 0,4 6 0 16,0-3 0-16,7 3-1 0,-1-6-1 0,1 4 0 0,4-4 0 16,-4 0 3-16,-4 0 1 0,1-4 0 0,-5-2 0 15,1 6-35-15,4-3-6 0,-4-3-2 0,-1-4-768 16,1 1-155-16</inkml:trace>
  <inkml:trace contextRef="#ctx0" brushRef="#br2" timeOffset="45076.64">24853 13425 1728 0,'0'0'153'16,"-7"-9"-122"-16,7 3-31 0,-3-4 0 0,-1 1 49 15,4 0 4-15,0-4 1 0,0 0 0 0,0 4-42 0,0-4-12 16,0-2 0-16,0 5 8 0,0 1 12 16,0 0 2-16,-3 2 1 0,-1 4 0 0,-3-3 36 0,0 3 7 15,-4 6 2-15,1-3 0 0,-1 9-25 0,-3 1-5 16,-4 5-1-16,1 1 0 0,-4-3-12 0,-1 5-2 16,1 8-1-16,0-8 0 0,0 7-4 0,-4-6-1 15,4 6 0-15,0 4 0 0,0-4-9 0,0 0-8 16,6 3 12-16,-2 0-12 0,3-3 12 0,-4 3-12 15,4-2 12-15,0 2-12 0,7-3 11 0,-4-3-11 16,8 3 10-16,-1 0-10 0,4-6 0 0,7 0 0 16,0-4 0-16,4-2 0 0,3 3 0 0,0-7 0 15,4-3 0-15,6-3-10 0,5-3 10 0,-1 0 0 16,4 0 10-16,-1-9-10 0,1 9 34 0,0-16 1 0,0 7 0 16,3-10 0-16,0 0-12 0,4 0-3 0,-4-6 0 0,1 7 0 15,-5-8-7-15,-2 4-1 0,2-9-1 0,-3 3 0 16,-3 3 17-16,0-3 4 0,-4-7 1 0,-3 7 0 15,-4 0-21-15,0-1-12 0,-7-2 12 0,0 3-12 16,-3-7 12-16,-1 13-12 0,-6-9 12 0,-5 9-12 16,1-9 12-16,-7 12-4 0,-7-3 0 0,4 0-8 15,-5 3 0-15,-2 0 0 0,-8 4 0 0,0 2 0 16,0 4 0-16,4-1-16 0,-7 1 2 0,7 3 0 16,-1-4-18-1,8 10-4-15,0-6-1 0,3 6 0 0,1-3-28 0,3 3-6 0,0 0-1 16,7 3 0-16,0-3-158 0,-1 0-32 0,8 0-6 15,0 0-2-15</inkml:trace>
  <inkml:trace contextRef="#ctx0" brushRef="#br2" timeOffset="45380.12">25308 13855 2970 0,'0'0'132'0,"0"0"26"0,0 0-126 0,0 0-32 0,0 0 0 0,0 0 0 16,0 0 52-16,0 0 4 0,0 0 0 0,0 0 1 31,0 0-72-31,0 0-14 0,0 0-3 0,0 0-1 16,0 0-91-16,0 0-17 0,0 0-4 0,0 0-1 15,0 0-89-15,0 0-17 0,-10 6-4 0,10-6-1 0</inkml:trace>
  <inkml:trace contextRef="#ctx0" brushRef="#br2" timeOffset="45824.15">25852 13228 2847 0,'0'0'126'0,"-7"0"26"0,-4 0-121 0,0 3-31 16,1-3 0-16,-1 6 0 0,1 4 28 0,-5-1 0 15,5 7 0-15,-4-4 0 0,0 4-28 0,-4 3-20 16,0 6 4-16,1-6 0 0,3 6 3 0,-4 3 1 16,0 0 0-16,1 7 0 0,-1-7-4 0,8 6-1 15,-5 1 0-15,8-7 0 0,0 7-3 0,0-7-1 0,7 0 0 16,-3-3 0-16,3 3 6 0,3-9 2 0,4 6 0 0,4-6 0 16,3-3 13-16,4-7 0 0,-1 7 0 15,8-7 0-15,-4-6 0 0,7 4 0 0,-3-7 0 0,3 0 0 16,0-7 14-16,1-2-4 0,-1-4-1 0,4-2 0 15,-4-4 15-15,4 0 2 0,-4-6 1 0,0 6 0 16,0-6 9-16,1-3 3 0,-8-7 0 0,0 10 0 16,-3-6-27-16,-1 0-12 0,-3 2 10 0,-3 1-10 15,-4-6 16-15,-4 9-4 0,-3 3 0 0,-3-3 0 16,-4 0 5-16,-4-1 1 0,-6 8 0 0,-1-1 0 16,-7 0-8-16,-3 10-2 0,-4-1 0 0,-3 1 0 15,-4 3-30 1,0 6-6-16,1-4-2 0,-5-2 0 0,-6 6-109 0,0 6-21 0,-1-6-5 0</inkml:trace>
  <inkml:trace contextRef="#ctx0" brushRef="#br3" timeOffset="51470.44">27929 15282 2289 0,'0'0'50'0,"0"0"10"0,0-10 3 0,0 10 2 0,0-6-52 0,0 6-13 0,4-3 0 0,-4 3 0 15,0 0 77-15,3-6 13 0,5-4 2 0,-8 10 1 16,7-3-20-16,-7 3-4 0,0 0-1 0,7 0 0 16,0 0-25-16,0 3-6 0,0 4-1 15,-4-4 0-15,4 12-22 0,-3-5-5 0,3 6-1 0,-3-4 0 16,-1 13 0-16,-3-6-8 0,4 6 12 0,-4 3-4 16,0 0-8-16,0-2 0 0,0 2 9 0,0 6-9 15,0-5 24 1,3 5 1-16,-3 7 0 0,4-4 0 15,-4 1-14-15,7 3-3 0,-4-4-8 0,1 1 12 0,3 6-12 0,-4-6 8 16,4-4-8-16,0 1 0 0,0-7 8 16,1 0-8-16,-1-3 0 0,0 0 0 0,-4-6 8 15,4-3-8-15,-3-4 0 0,-1-2 9 0,4-4 7 16,-7-6 0-16,0 0 1 0,0 0 0 0,4-6 7 16,3-4 0-16,0-2 1 0,-3-7 0 0,3-3-4 0,0-6-1 0,0-1 0 0,0-5 0 0,0-1-20 0,0 1 0 15,0 3 0-15,0-10 0 0,0 3 0 0,-3 4 0 16,6-4 0-16,1 0 0 0,-1 4 0 0,1-1 0 15,3 1 0-15,0 0 0 0,0 5 0 0,4 1 0 16,-4 0 0-16,0-4 0 0,4 11 0 0,-1-5 0 16,-6 8-9-16,3-1 9 0,0-6 0 0,4 6 0 15,-8 0 0-15,4-3 0 0,-3 3-8 0,0 7 8 16,-4-4 0-16,0 0 0 0,0 4 0 0,0 2 0 16,-4 1 0-16,1 0 0 0,-1 2-20 0,-3 7 3 15,0 0 1-15,0 0 0 16,0 0-76-16,0 0-14 0,0 0-3 0,0 0-1 15,-3 10-96-15,3-1-19 0,-4 10-4 0</inkml:trace>
  <inkml:trace contextRef="#ctx0" brushRef="#br3" timeOffset="51876.57">28991 15461 1094 0,'0'0'48'0,"0"0"11"0,0 0-47 0,0 0-12 16,0 0 0-16,-3 9 0 0,-1-3 301 0,4-6 59 15,0 10 11-15,0-7 2 0,0 6-265 0,0 7-54 0,4-7-10 16,-4 1-3-16,3-1 8 0,4 1 2 16,-3 5 0-16,-1 4 0 0,1-3-15 0,-1 2-2 15,1 1-1-15,-4 0 0 0,4 6-17 0,-4 0-3 0,0 4-1 16,0-4 0-16,-4-3-3 0,4 3-1 0,-4 0 0 15,4-6 0-15,-3-1-8 0,-1 1 0 16,1 0 0-16,3-3-11 16,-4-7-114-16,1 0-23 0,-1-2-5 0,4-7-628 0,-7 0-126 0</inkml:trace>
  <inkml:trace contextRef="#ctx0" brushRef="#br3" timeOffset="52057.68">29094 15150 1555 0,'0'0'138'0,"0"0"-110"0,-4-3-28 0,4 3 0 16,-7-6 284-16,7 6 52 0,-4 0 11 0,4 0 1 0,0 0-276 0,0 0-56 15,0 0-16-15,0 0 0 0,0 0-10 0,0 0-8 16,0 0-2-16,0 0 0 16,0 0-120-16,0 0-24 0,0 0-4 0,0 0-883 15</inkml:trace>
  <inkml:trace contextRef="#ctx0" brushRef="#br3" timeOffset="52508.25">29337 15846 1209 0,'-7'16'108'0,"7"-7"-87"0,0-2-21 0,3 5 0 15,1-2 178-15,-4-1 31 0,4 7 7 0,3-7 0 16,-4 0-107-16,4 1-21 0,-3-1-5 0,3-2-1 16,0 2-3-16,-7-9-1 0,0 0 0 0,7 9 0 15,-7-9-10-15,0 0-1 0,0 0-1 0,0 0 0 16,0 0-16-16,0 0-3 0,0 0-1 0,0 0 0 16,0 0-16-16,3 0-3 0,4-9-1 0,-3 0 0 15,3-7 9-15,-3 3 1 0,-1-5 1 0,1-4 0 16,-1 0-16-16,1-3-3 0,-1-1-1 0,1-2 0 15,-1 0-4-15,1 3-1 0,-4-10 0 0,3 7 0 16,1 0-1-16,-4 3-1 0,3-3 0 0,-3 3 0 16,4 0-10-16,-1-4 0 0,1 10 0 0,3-6 0 15,-3 7 0-15,3-1 0 0,0 0 0 0,0 0 0 16,0-3 0-16,3 10-17 0,1-4 4 0,-4 7 1 16,4-7 12-16,3 6 16 0,-4 7-3 0,1-3-1 0,3-3-12 15,0 9 0-15,0-3 0 0,4 6 0 0,-1-3 0 16,5 6-8-16,-1-3 8 0,3-3-13 0,1 6 13 0,-4-3 0 15,1 7 0-15,-1-4 0 0,0 4-17 0,-4-1 2 16,-2 0 1-16,-1-2 0 16,0-4-52-16,0 3-10 0,-7-3-3 0,0-3 0 15,4 0-74-15,-4 0-15 0,0-3-4 0,-4-6-977 0</inkml:trace>
  <inkml:trace contextRef="#ctx0" brushRef="#br3" timeOffset="55046.48">27845 14557 2034 0,'0'0'90'0,"0"0"18"0,0 0-86 0,3-6-22 15,1 6 0-15,-1-3 0 0,1-3 31 0,-1-4 1 16,4 10 1-16,-3-9 0 0,3 3 11 0,-3 3 3 16,-4-4 0-16,7 7 0 0,-7-9-12 0,3 6-3 15,-3-4 0-15,0-2 0 0,0 0 4 0,-3-1 0 16,3 1 0-16,0-1 0 0,-4-5 0 0,4-4 1 16,-3 3 0-16,3-3 0 0,-4-9 0 0,4 3 0 15,0-3 0-15,0-7 0 0,0 1 3 0,0-4 0 16,4 4 0-16,-4-1 0 15,3-2-16-15,1 2-2 0,-1-2-1 0,1 2 0 0,3-3-6 16,-4 4-2-16,1-1 0 0,-1-2 0 0,1 2 2 0,3 1 0 16,-4-4 0-16,1 4 0 0,-1-4-4 0,1 4-1 15,-4-4 0-15,4-3 0 0,-1 4-10 0,1-7 0 0,-4 0 9 16,0-3-9-16,3 3 0 0,-3-9 9 0,0-1-9 16,0 1 0-16,0 0 0 0,0-4 0 0,0-2 0 15,4 2 0-15,-4-2 0 0,0-4 0 0,0 0 0 0,3 0 0 16,-3 1 0-16,4-1 0 0,-4 0 0 0,-4 7 0 15,4-10 0-15,0 9 0 0,0-5 0 16,0 8 0-16,-3-5 0 0,3 2 0 0,0 10 8 0,0-3-8 16,0-3 12-16,0 9-2 0,3-9 0 0,1 6 0 15,-4 3-10-15,3-10 10 0,1 1-10 0,-1 6 10 16,4-6-10-16,0 0 0 0,-3-1 0 0,3 4 0 16,-3-6 0-16,3 2 0 0,0-5 8 0,0 2-8 15,-4-2 0-15,4 2 0 0,-3 4 0 0,-1 0 0 0,1-1 0 16,-1 1 0-16,1 0 0 0,-4 6 0 0,3-4 0 15,-3-2 0-15,0 6 0 0,0-6 0 0,0 9 0 16,-3-3 0-16,3-3 0 0,-4 3 0 0,4 3 0 16,-3 0 0-16,-1-3 0 0,1-3 0 0,-1 3 0 0,-3-4-9 15,4 4 9-15,-4 10 0 0,3-7-12 0,-3 0 12 16,0 0-12-16,0 6 12 0,0-2-10 0,0 2 10 16,3 0-8-16,-3-2 8 0,4 8 0 0,-1-2 0 15,1-1 0-15,-1 10-8 0,-3-3 8 0,4 0 0 16,-1 3 0-16,0 0 0 0,1 3 0 0,-1-3 0 15,-3 9 0-15,4-3-8 0,-4 7 8 0,0-4 0 0,0 0 0 16,0 7 0-16,0-10 0 0,0 10-8 16,-4-7 8-16,4 6-8 0,-4 1 8 0,1 0 0 0,3-1 0 15,-4 1-8-15,0-1 8 0,4-5 0 0,-3 5 0 16,3 1 0-16,-4 0 0 0,4-7 0 0,-3 13 0 16,3-7 0-16,-1 1 0 0,1-1 0 0,4-2 0 15,-4 9 0-15,3-3 0 0,1-4 0 0,3 10 0 0,-4-3 0 16,-3-3 0-16,7 6 0 0,-3-3 8 0,3 3-8 15,-4-7 0-15,4 7 0 0,0 0 0 0,0 0 8 16,-3-9-8-16,3 9 0 0,0 0 0 0,0-6-8 16,0 6 8-16,0 0 0 0,0 0 0 0,0 0 8 15,0 0-8-15,0 0 0 0,7-4 0 0,3 4-8 16,1 4 8-16,-1 2 0 0,-3-6 0 0,4 6 0 16,3-3 0-16,-3-3 0 0,3 0 0 0,0 0 0 0,0 0 0 15,4 0 0-15,-1 0 0 0,1 0 0 0,0 0 0 16,-4-3 0-16,7-3 0 0,0 6 0 0,0-10 0 0,4 10 0 15,0-6 0-15,3 6 8 0,4-9-8 16,3 6 0-16,-3-4-8 0,6 4 8 0,1-3 0 16,0 3 0-16,0-3 0 0,0-4 0 0,-4 10 0 0,0-6 0 15,-3 6 0-15,0-3 8 0,-1 3-8 16,5-6 0-16,-1 6 0 0,0 0 0 0,1-4 0 0,-5-2 0 16,1 3 0-16,3-3 0 0,-3 3 0 0,0-4 0 15,-4-2 0-15,4-1 0 0,-4 1 0 0,0 0 0 16,0-1 0-16,-3-5-8 0,0 5 8 0,-4 1 0 15,4 2 0-15,-4-5 0 0,0 3 0 16,0-1 0-16,7-2 0 0,-6 2 0 0,-1 1 0 0,3-1 0 16,-2 1 0-16,-1 0 0 0,-4 5 0 0,5-8 0 15,-1 9 0-15,0-4 0 0,0-2 0 0,-3 6 0 0,-1-3 0 16,1 3 0-16,-4-4 0 0,4-2 0 16,-4 9 0-16,0-10 0 0,0 10 0 0,-3-6 0 0,3 3 0 0,-4-3 0 15,-3 3 0-15,4-4 0 0,-4-2 0 16,4 6 0-16,-4-3 0 0,0 2 0 0,3-2 0 0,-3 0 0 15,0 3 0-15,1 3 0 0,-8 0 0 0,7 0 0 16,0-7 0-16,-7 7 0 0,0 0 0 0,7 7 0 16,3 2 0-16,-3 1 0 0,-3-1 0 0,-1 0 0 15,1 1 0-15,-1 5 0 0,1 1 0 0,-4-3 0 16,0 2 0-16,0-5 0 0,4 5 0 0,-1-2 0 16,-3-4 0-16,0 1 0 0,0-1 8 0,4-3-8 15,-4 4 8-15,3-1-8 0,1-2 10 0,-1-4-10 0,4 3 0 16,-3 3 8-16,-4 1-8 0,3-1 0 0,1 7 0 15,-1-4 8-15,4 7-8 0,0 6 0 0,-3 0 0 16,3 4 0-16,-3-1 0 0,-1 6 0 0,1 1 0 16,-4 9 0-16,3-7 0 0,-3 7 0 0,0 0 0 0,4 3 0 15,-1 3 0-15,-3-3 0 0,4 4 0 0,-4-4 0 16,-4 6 0-16,1 3 0 0,3-2 0 0,0-1 0 16,-4 0 0-16,1 7 0 0,-1-4 0 0,1 7 0 15,-1 0 0-15,-3-4 0 0,0 4 0 0,3 0 0 16,-3-1 0-16,4 1 0 0,-4 9 0 0,3 0 0 15,1-9 0-15,-1 6 0 0,1 0 0 0,3-3 8 0,3-3-8 16,1 6 0-16,-4-3 0 0,3 3 0 0,1-4 0 16,3 4 0-16,0 0 0 0,0-6 0 0,0 0 0 0,0-1 0 15,0 1 0-15,0 3 0 0,-3-3 0 0,3 6 0 16,0-7 0-16,0 1 0 0,-4-3 0 0,1-4 0 16,-1 7 0-16,-3 0 8 0,0-4-8 0,0-2 0 15,0 5 0-15,0-8 0 0,0-1 8 0,0 0-8 16,-3 1 0-16,3-1 9 0,-4 0-9 0,1 1 8 15,3-1-8-15,-4 0 0 0,1-6 9 0,-1 7-9 16,4-11 0-16,0 1 0 0,-3 3 0 0,-1-3 8 16,1 0-8-16,-1 0 0 0,4 0 0 0,0 0 0 15,-3-7 0-15,3-2 8 0,-4 3-8 0,4-4 0 16,-3 4 0-16,3-4 8 0,-4-6-8 0,4 4 0 16,4-4 0-16,-4 0 0 0,0 0 0 0,3 4 8 15,1-10-8-15,-1 9 0 0,1-3 0 0,-4 1 0 16,3-1 0-16,1-3 0 0,-4 3 0 0,3 3 0 0,-3-9 0 0,0 10 0 15,4-4 0-15,-1 0 0 0,-6 0 0 16,3-2 0-16,0 2 0 0,0-3 8 0,-4 0-8 0,1 3 0 16,3-3 0-16,-4-3 0 0,4 3 0 0,0 0 0 15,-3-6 0-15,3 0 0 0,0 0 0 0,0 0 0 16,0 3 0-16,-4-4 8 0,4-5-8 0,0 3 0 16,0 2 0-16,0-2 0 0,0-3 0 0,0 2 0 15,0 1 0-15,0-3 8 0,0 2-8 0,0-5 0 16,0 5 0-16,0-5 0 0,0 2 9 0,4-5-9 15,-4 8 12-15,0-5-12 0,3-1 12 0,1 4-4 16,-4-7 0-16,0 3-8 0,0 7 8 0,0-7-8 0,3 1 0 16,-3-7 0-16,-3 6 0 0,3-2 0 15,0-7 0-15,0 9 0 0,0 0 0 0,0-9 0 0,0 0 0 16,0 0 0-16,0 0 8 0,0 0-8 0,0 0 0 0,0 0 0 16,0 0 12-16,0 10-4 0,0-10 0 0,0 0-8 15,0 0 12-15,0 0-4 0,0 0 0 0,0 0-8 16,0 0 8-16,0 0-8 0,0 0 0 0,0 0 0 15,-4 0 0-15,4 0 0 0,-7 0 0 0,7 0 0 16,-3 0 0-16,3 0 0 0,-4-3 0 0,4 3-12 16,-7 3 0-16,7-3 0 0,-4 0 0 0,-3 0 0 15,4 0-11-15,-4 6-1 0,3-6-1 0,4 0 0 16,0 0-11-16,-7 0-3 16,4 0 0-16,-4 0 0 0,3 0-56 0,1-6-11 0,-4 3-2 15,0-4-764-15,-1-2-152 0</inkml:trace>
  <inkml:trace contextRef="#ctx0" brushRef="#br3" timeOffset="55811.14">28282 7696 2070 0,'0'0'45'0,"0"0"10"0,0 0 1 0,0 0 3 0,0 0-47 0,0 0-12 0,0 0 0 0,0 0 0 16,0 0 60-16,11 10 9 0,-8-1 3 0,4 1 0 15,-3-1-23-15,-4 7-4 0,0 2-1 0,0 1 0 16,3 13-35-16,-3-10-9 0,-3 9 0 0,3 0 0 16,0 1 8-16,0-1 0 0,0 3 0 0,0-5 0 15,0 11-8-15,-4-11 0 0,4 5 0 0,0-6 0 16,-3 32-11-16,3-32 3 0,0-3 0 16,0-3-11-16,3-3-1 0,-3-3-1 0,4-1 0 15,3-2-146 1,0-4-29-16,7 7-5 0,0-16-2 0</inkml:trace>
  <inkml:trace contextRef="#ctx0" brushRef="#br3" timeOffset="56175.77">28663 8314 2530 0,'0'0'56'0,"0"0"11"0,0 0 2 0,0 0 3 0,0 0-58 0,0 0-14 0,0 0 0 0,0 0 0 16,0 6 0-16,0-6 11 0,0 10-11 0,0-1 10 16,0-9-63-16,0 6-13 0,0 4-2 0,0-10-646 15,0 0-129-15</inkml:trace>
  <inkml:trace contextRef="#ctx0" brushRef="#br3" timeOffset="56568.84">29136 7678 1036 0,'0'0'92'0,"0"0"-73"15,-4-7-19-15,4 7 0 0,0 0 234 0,0 0 43 16,-7-3 9-16,7 3 2 0,-7 3-217 0,0-3-43 16,0 7-9-16,-3 2-2 0,-1 10 7 0,0 0 0 15,-3 6 1-15,-3 3 0 0,3 3 8 0,-4 1 2 16,0 2 0-16,1 4 0 0,3-4-7 0,-4 1 0 16,7 2-1-16,1-5 0 0,3-4-19 0,3-3-8 0,1-3 8 15,10-3-8-15,0 3 9 0,3-10-9 0,1 4 10 0,3-7-10 16,4-6 0-16,3 4-13 0,4-7 1 15,3 0 0-15,3-7 3 0,5 4 1 16,3-12 0-16,-1 5 0 0,1 1-4 0,-4-10-1 0,4 3 0 16,0-2 0-16,-7-1 27 0,0-6 6 0,-8 3 0 0,1-3 1 15,-7-1 12-15,-1 8 3 0,-6-11 0 0,-8 4 0 16,1 0 11-16,-4 3 2 0,-7-3 1 0,-4 6 0 16,-6-6-30-16,-5 7-7 0,-9 2-1 0,2-3 0 15,-6 10-12-15,-4-1-12 0,-3 1 3 0,-4 3 0 16,0 6-124-16,0 6-25 15,1-3-5-15</inkml:trace>
  <inkml:trace contextRef="#ctx0" brushRef="#br4" timeOffset="84311.4">9560 11462 345 0,'0'0'31'0,"0"0"-31"0,0 0 0 0,0 0 0 16,0 0 226-16,0 0 39 0,0 0 8 0,0 0 2 16,0 0-214-16,0-9-42 0,0 0-9 0,4 2-2 15,-4-2-8-15,3 0 0 0,1-1 0 0,3 1 0 16,-4-1 13-16,1 4 1 0,0-3 0 0,3-1 0 15,-7 1 18-15,7-1 3 0,-4 1 1 0,1 0 0 16,-1 2 28-16,1 4 5 0,-1-3 2 0,-3 6 0 16,0 0 14-16,0 0 3 0,-3-3 1 0,3 3 0 0,-4-7-4 0,1 7-1 15,-1 0 0-15,4 0 0 0,-7-3-32 0,4 3-6 16,3 0-2-16,0 0 0 0,-7 0-32 0,-1 0-12 16,1 0 0-16,0 0 9 0,4 3-9 0,3-3 0 15,-7 0 0-15,0 7 0 0,0-4 0 0,0 6-11 16,-4-2 11-16,0-4-8 0,4 9 8 0,0-2 0 15,0-1 0-15,0 0 0 0,4 1 0 0,-1-1 11 16,1 1-1-16,3-4 0 0,0 3-10 0,0 1 0 16,0-1 9-16,0-6-9 0,3 7 0 0,1-4 8 15,-4-6-8-15,3 9 0 0,1 1 0 0,3-4 0 0,-4-3 0 16,1 7 0-16,6-10 0 0,-3 6 8 0,-3-3-8 0,7-3 11 16,-8 0 9-16,4 0 3 0,4 0 0 0,-4-3 0 15,0-3-23-15,3 6 0 0,-2-3 0 0,-1-4-12 16,-7 7 12-16,3-9 0 0,4-1 10 0,0 1-10 15,-3 3 13-15,-1-4-3 0,-3 7-1 0,4-6 0 16,-1 3 11-16,-3-4 3 0,0 1 0 0,0-1 0 16,4 4-3-16,-4-3-1 0,0-1 0 0,0 7 0 15,0-6-19-15,0 2 10 0,0-2-10 0,0 3 8 16,-4 3-8-16,4 3 10 0,0 0-10 0,0 0 10 16,-7 0-2-16,0 0-8 0,-3 3 12 0,3 3-4 15,0 0-8-15,-4-3 0 0,0 13 0 0,1-7 0 16,-1 4 0-16,1-4 0 0,-5 7 0 0,5 0 0 15,-4-4 0-15,3-2 0 0,1 5 0 0,3 1 0 0,-4-3 0 16,4-4 0-16,0 0 0 0,0 7 0 0,3-6 0 16,1-1 0-16,-1 0 12 0,4 1-4 0,-3 2-8 0,3-2 0 15,0-10 0-15,0 0 0 0,0 0 0 0,0 0 0 16,0 0 0-16,3 3 0 0,8 3 0 0,-4-3 0 16,-7-3 0-16,10 0 0 0,-2 0 0 0,6-3 0 15,-14-3 0-15,10 3 0 0,-3-4 0 0,-3 4 0 16,3-3 0-16,-7 6 0 0,3-9 0 0,1 2 0 15,3 4 0-15,-7-3 0 0,3-3 0 0,-3 5 8 16,0-5-8-16,-3 3 8 0,3-4 0 0,0 1-8 16,-4 3 12-16,1-4-4 0,-1 1-8 0,4-1 10 15,-3 7-10-15,-4-9 10 0,7 9-10 0,-4-7 0 0,-3 4 9 16,4-3-9-16,-1 9 0 0,1-10 0 0,-4 10 0 0,7 0 8 16,0 0-8-16,0 0 8 0,-4-3-8 15,4 3 8-15,-7 0-8 0,7 0 0 0,0 0 8 16,-7 3-8-16,7-3 0 0,-4 10 9 0,4-10-9 15,0 6 0-15,0-6 0 0,0 9 0 0,4-6 0 16,-1 7 0-16,1 2 0 0,3-2 0 0,-3-1 0 0,3 1 0 16,-7-7 0-16,0-3 0 0,0 0 0 15,10 9 0-15,-10-9 0 0,0 0 0 0,7 0 0 0,-7 0 10 16,0 0-1-16,7 0 0 0,0-9 0 0,0 9 0 16,-3-10-1-16,3 7-8 0,-7 3 12 0,4-6-4 15,3-4-8-15,-7 1 8 0,7 3-8 0,-4 3 8 16,1-4-8-16,-1-2 8 0,-3 0-8 0,4 5 8 15,-4 4-8-15,0-6 0 0,0-3 9 0,-4-1-9 16,4 10 0-16,-3-6 9 0,-4 3-9 0,3-3 0 16,1 2 10-16,3 4-10 0,-7-6 8 0,7 6-8 15,-8 0 0-15,5 0 8 0,-4 0-8 0,3 6 0 16,4-6 0-16,-7 4 0 0,0-4 0 0,0 9 0 16,4-3 0-16,-1 4 0 0,1-1 0 0,-4 1 0 15,7 5 0-15,-4-5 0 0,4-1 0 0,0 0 0 0,0 1 0 0,4-1 0 16,-4 1-9-16,7-1 9 0,-4 0 0 0,1 4 0 15,-4-13 0-15,3 3 0 0,-3-3 0 0,7 10 0 16,-7-10 0-16,11 0 0 0,-8 0 0 0,-3 0 0 16,7 0 0-16,-7 0 0 0,0 0 9 0,7-10-9 15,-3 7 8-15,0-3-8 0,-4-4 0 0,7 4 8 16,-7-3-8-16,0 6 0 0,0-7 0 0,-7 4 0 0,7-4 8 16,0 1-8-16,0 3 0 0,-4-4 0 0,0 7 0 0,1-3 0 15,-1 3 0-15,-3-3 0 0,4 2 8 0,-4-2-8 16,3 6 0-16,-3 0 0 0,-3 0 0 0,3 6 0 15,-4-2 0-15,4-4 0 0,0 6 0 0,0-3 0 16,3 3 0-16,4-6 0 0,0 0 0 0,-3 3 0 16,-1 7-8-16,4-10 8 0,0 6 0 0,0 3 0 15,4 1 0-15,-1-1 0 0,1 1-9 0,-1-4 9 16,4 3 0-16,0-6 0 0,-7-3 0 0,8 7 0 16,6-7-8-16,-11 6 8 0,-3-6 0 0,7 0 0 15,4 0 0-15,-4-6 0 0,0-1 0 0,0 4 0 16,0-3 0-16,4-3 0 0,-8-1 0 0,4 1 9 15,0-1-9-15,0 1 12 0,0-7-12 0,-3 7 12 16,3-4-12-16,-4 4 0 0,1-4 0 0,-4 4 0 16,4 6 8-16,-4 3-8 0,-4-6 0 0,4 6 8 15,0 0-8-15,-7 0 12 0,0 0-12 0,0 0 12 0,0 0-12 0,-4 9 12 16,1-9-12-16,-1 6 12 0,0 4-12 0,1-4-11 16,-1-3 3-16,1 7 0 0,3-1-13 0,-4-3-3 15,4-3 0-15,0 4 0 16,7-7-213-16,0 0-43 0</inkml:trace>
  <inkml:trace contextRef="#ctx0" brushRef="#br4" timeOffset="88896.04">9578 11246 57 0,'0'0'0'0,"0"0"0"0,0 0 0 0,0 0 0 16,0 0 196-16,0 0 35 0,0 0 6 0,0-6 2 15,3-4-124-15,5 1-25 0,-1-7-5 0,-7 7-1 16,10-1-38-16,1 1-8 0,-1-7-2 0,1 7 0 16,7-4-8-16,-1-5-3 0,1-4 0 0,7 3 0 15,-1 0 7-15,4 0 0 0,4-6 1 0,0-3 0 16,3 9-10-16,4-6-3 0,-4 0 0 0,4-3 0 15,3 9 0-15,-3-6 0 0,0 3 0 0,3 0 0 16,1-6-2-16,6 3-1 0,4 3 0 0,-4-10 0 16,1 4-3-16,6 0-1 0,8 0 0 0,-1-7 0 15,-6 1-13-15,13-1 11 0,8-2-11 0,7-1 10 0,-1-3-10 16,4-3 0-16,1-3 9 0,9 3-9 0,8-9 0 16,4 0 0-16,2-1 0 0,-2-2 0 0,3-4 0 0,3 7 0 15,1 0 0-15,-1-4 8 0,7 4-8 0,1 0 9 16,-1-1-9-16,8 1 10 0,-1 6 6 0,-3-3 0 15,4 3 1-15,-1-3 0 0,1 12 2 0,0-6 0 16,-1 6 0-16,4-5 0 0,4 8-1 0,3-3 0 16,3-5 0-16,8 8 0 0,-4-3 8 0,4-6 2 0,7 7 0 15,-1-4 0-15,8 3-8 0,0 4-2 0,0-4 0 0,3 4 0 16,1-1 0-16,-1 7 0 0,4 0 0 0,-4-3 0 16,0 9-9-16,1-3-1 0,-1 6-8 0,0 9 12 15,-3-5-3-15,-7 15-1 0,-4 0 0 0,-3 6 0 16,-4 3-8-16,-3 4 0 0,-8 3 9 0,1 9-9 15,-4-7 0-15,-4 11 0 0,5-4 0 0,-5 0 8 16,1 3 22-16,-4 0 5 0,3-3 1 16,1 4 0-16,-4-4-5 0,-4 3-1 0,4 0 0 15,-3-3 0-15,-4 3-16 0,3 7-3 0,4-1-1 0,-4-5 0 16,-3 8-10-16,4-2 0 0,6-1 0 0,-10 10 0 16,0-6 8-16,-3 6-8 0,-1 0 8 0,-7 3-8 15,-3-3 21-15,-7-1-1 0,-7 8 0 0,0-4 0 16,3-3 0-16,-7-1 0 0,-10-5 0 0,-8 6 0 15,-3 0 20-15,0-7 3 0,-3-2 1 0,-1 3 0 0,1-10-30 16,-1 6-6-16,-3 1 0 0,-3-1-8 0,-4 1 0 0,-1-7 0 16,1 10 0-16,0-7 0 0,-3-3 0 0,-1 0 0 15,-3 1 0-15,3-4 0 0,1 3 0 16,-4-3 0-16,-8 3 8 0,-2 1-8 0,2 2 0 16,-2-9 8-16,-8 3-8 0,-3 3 0 0,-1-3 20 0,-2 0-2 15,-1-6-1-15,-4 9 0 0,1-9-17 16,-4-3 0-16,0 3 8 0,0-4-8 0,-3-2 8 0,3-7-8 15,-3 4 12-15,-4-1-12 0,3 0 0 0,1-2 0 16,-4-4 0-16,0 3 0 0,0-6 0 0,0 3 0 16,-7-3 9-16,4 0-9 0,-4 0 13 0,0 0-3 15,3-3-1-15,-3 3 0 0,0 0 2 0,0 0 0 0,0 0 0 0,0 0 0 16,0 0-11-16,0 0 0 0,0 0 9 0,0 0-9 16,0 0 0-16,0 0 0 0,0 0 0 15,0 0 0-15,0 0 0 0,0 0 0 0,0 0 0 16,0 0 0-16,0 0 0 0,0-6 0 0,-7 3 0 0,7 3 0 15,0 0 10-15,-4-7-2 0,1 7-8 0,3 0 12 16,0 0-3-16,0 0-1 0,-7-9 0 0,7 6 0 16,-4-3 0-16,4 6-8 0,-3-10 12 0,3 10-4 15,0-6-8-15,-4-4 0 0,1 7 0 0,3-3 0 16,0-3 0-16,-4-1 0 0,4 1 0 0,0 3 0 16,0-4 0-16,0 1 0 0,0-1 0 0,0-2 0 15,0-4 8-15,-3 0-8 0,-1-2 12 0,4-1-4 16,-3 3-8-16,-1-6 0 0,-3-3 0 0,4 0 8 15,-4 6-8-15,3-6 0 0,-3-3 0 0,0 3 0 16,0-7 0-16,-4 1 0 0,4 0 0 0,-3-4 0 0,3 1 0 16,-4-1 0-16,0 7 0 0,1 0 0 0,3-4 0 0,0 10 0 15,-7 4 0-15,7 2 0 0,-1 0 0 0,5 7 0 16,-4-4 0-16,3 7 0 0,1 0 0 16,3 6-14-16,0 0 3 0,0 0 1 0,0 0-8 0,0 0-2 15,0 0 0-15,0 12 0 0,0-2 20 0,3 2 0 16,-3-2 0-16,4 5 0 0,3 4-20 0,-4 0 2 15,5 6 1-15,-1 3 0 0,3 4 17 0,1-4-12 16,-4 0 12-16,0 0-10 0,7 7 10 0,-3-7-10 16,-1 7 10-16,1-1-10 0,-1 4 2 0,1 2 0 15,-1-2 0-15,5-3 0 0,-5-1 8 0,-3-3-12 16,4-5 12-16,3 2-12 0,-4-3 12 0,1 0 0 16,3-3 0-16,-3-6 0 0,-1 2 0 0,1-2 8 0,-4-7-8 15,4 1 11-15,-4-1-11 0,3 1 0 0,-3-1 0 16,0-3 0-16,0-3 0 0,-7-3 0 0,4 10 0 15,-4-10 8-15,0 0-8 0,0 0 0 0,7 6 0 0,-7-6 0 16,0 0 0-16,0 0 0 0,0 0 8 0,0 0-8 16,0 0 0-16,0 0 12 0,0 0-12 0,0 0 12 15,0 0-12-15,0 0 12 0,0 0-12 0,0 0 12 16,0 0-3-16,-7-6 0 0,0 6 0 0,-4-10 0 16,1 10 5-16,-1-9 1 0,-3 6 0 15,-4-3 0-15,-3 3 8 0,-4-4 1 0,1 7 1 0,-4-9 0 16,-8 9-6-16,-3-6-2 0,-6 6 0 0,-1 0 0 15,0 0-17-15,-7 6 0 0,-7-6 0 0,4 9 0 16,3 1 0-16,3-4 0 0,-3 6 0 0,0-2 0 16,4-1-22-16,0 4-8 0,-8-1-2 15,-3-5 0-15,0 2-172 0,0-6-36 16</inkml:trace>
  <inkml:trace contextRef="#ctx0" brushRef="#br4" timeOffset="99091.9">17053 7386 172 0,'0'0'16'0,"0"0"-16"0,0 0 0 0,0 0 0 0,0 0 178 0,0 0 33 16,0 0 6-16,0 0 2 0,0 0-143 0,0 0-29 16,0 0-6-16,0 0-1 0,-3 0-16 0,-4 6-4 15,7-6-1-15,-4 0 0 0,-3 3 21 0,4 4 4 16,-4-1 0-16,-1-3 1 0,1-3 15 0,0 6 2 16,0-3 1-16,0 4 0 0,0-4 1 0,0 3 0 15,0-3 0-15,0 7 0 0,-4-4-22 0,4 3-4 16,0 1-1-16,0-1 0 0,0 0-19 0,-3 7-4 15,3-6-1-15,-4 8 0 0,0 1 11 0,1 0 1 16,-8 6 1-16,4 0 0 0,0 0 14 0,0-3 2 16,-7 13 1-16,3-7 0 0,-3 6 1 0,3-5 0 15,-3 2 0-15,3-3 0 0,-3 0-8 0,4-2-2 16,-1-8 0-16,0 11 0 0,-3-11-17 0,4 4-3 16,-1-3-1-16,0-9 0 0,-3 5-13 0,3-2-10 0,1-7 2 0,-1-3 0 31,1 3-81-31,-1-2-16 0,0-8-3 0,1-2-1 15,3 3-86-15,3-6-17 0,4-7-3 0,0 7-1 0</inkml:trace>
  <inkml:trace contextRef="#ctx0" brushRef="#br4" timeOffset="99413.77">16401 7571 403 0,'0'0'17'0,"0"0"5"0,0 0-22 0,0 0 0 0,3-10 0 0,-3 4 0 0,7 3 237 0,-3-3 43 15,3-4 9-15,0 10 2 0,0-9-155 0,-7 9-32 16,11 0-5-16,-1 0-2 0,1 9-27 0,-1-9-6 16,1 10 0-16,-4-4-1 0,7-3-9 0,-3 7-2 15,-1-4 0-15,4 10 0 0,-3-4-28 0,3-2-5 16,0-1-2-16,0 7 0 0,-3-1-9 0,6-2-8 16,-2-4 12-16,-1 7-12 0,3 0 17 0,1 2-3 15,7-5-1-15,-4 3 0 0,0 2 20 0,4 1 4 16,-1-3 1-16,1 3 0 0,-7 0-30 0,3-1-8 15,4 4 0-15,-4-9 0 0,-4 3 9 0,5 2 1 16,-8-2 0-16,7-3 0 0,-4 2-10 0,1-5-17 16,3-1 4-16,-3 0 1 15,0 1-69-15,-1-4-14 0,8-3-2 16,-4-3-577-16,0 0-115 0</inkml:trace>
  <inkml:trace contextRef="#ctx0" brushRef="#br4" timeOffset="101840.51">17533 7681 205 0,'0'0'8'0,"0"0"4"0,0 0-12 0,0 0 0 0,0 0 0 0,0 0 0 16</inkml:trace>
  <inkml:trace contextRef="#ctx0" brushRef="#br4" timeOffset="102122.09">17554 7659 288 0,'0'0'12'0,"0"0"4"0,0 0-16 16,0 0 0-16,0 0 0 0,0 0 0 0,0 0 175 0,0 0 32 16,0 0 6-16,0 0 2 0,-3 0-111 0,3 0-23 15,0 0-4-15,-4 0-1 0,1 0-61 0,-4 0-15 16,7 0 0-16,0 0 0 0,0 0-15 0,0 0-3 15,0 0-1-15,0 0 0 0,0 0 19 0,0 0 0 16,0 0 0-16,0 0 0 0,0 0 39 0,0 0 14 16,10 3 3-16,-3-3 1 0,-7 0 21 0,7 9 4 15,4-2 1-15,-4 2 0 0,-4 10-31 0,5-4-7 16,-1-2-1-16,-4 12 0 0,4-6-8 0,-3 6-3 16,-1 3 0-16,-3-3 0 0,0 10-13 0,0-7-4 15,0 6 0-15,0-5 0 0,0-1-8 0,-3-3-8 16,3 3 9-16,0-3-9 0,0 4 0 0,0-11 0 15,0 7 0-15,0-6 0 16,-4 0-28-16,1 3-4 0,3-9-2 0,0 2 0 16,0-5-66-16,0 5-14 0,0-12-2 0,0-3-651 0</inkml:trace>
  <inkml:trace contextRef="#ctx0" brushRef="#br4" timeOffset="102410.85">17336 7982 1980 0,'14'-10'88'0,"-11"10"17"0,4-6-84 0,4 3-21 16,-4-3 0-16,3 2 0 0,5-5 52 0,2 3 5 15,1-4 2-15,-1 10 0 0,5-9-43 0,-1 3-16 16,0 3 11-16,0-4-11 0,-3-2 0 0,3 6-20 16,-7-4 4-16,4-2 0 15,-1 6-32-15,-3-3-7 0,-3 6-1 0,3-10 0 16,-3 4-92-16,-4 6-18 0,3-9-4 0,-3 9-526 0</inkml:trace>
  <inkml:trace contextRef="#ctx0" brushRef="#br4" timeOffset="102809.7">17900 7963 1850 0,'0'0'40'0,"0"0"9"0,0 0 2 0,0 0 1 0,0 0-41 0,7-6-11 0,0 6 0 0,-3-4 0 15,6-2 15-15,-3 3 1 0,-3-3 0 0,3-4 0 16,3 7-16-16,-3-3 8 0,1 6-8 0,-5-9 0 15,8 2 0-15,-4 4 8 0,0-3-8 0,0 3 0 16,0-4 25-16,0-2 3 0,-4 6 0 0,4-3 0 16,-3-4-16-16,0 4-2 0,3-3-1 0,-4 5 0 15,4-2 3-15,-7-3 0 0,0 6 0 0,0-4 0 16,4-2-4-16,-4 9 0 0,-4-6 0 0,4 6 0 16,-3-3-8-16,-4-4 0 0,-4 14 0 0,0-4 8 15,1 3-8-15,-1 0 0 0,1 4 0 0,-1-1 0 0,1 4 0 16,2-4 0-16,-2 7-9 0,6-1 9 15,-3-2 0-15,4 3 8 0,-4 2-8 0,3-2 12 0,1 3-4 0,3-7 0 16,-7 10-8-16,7-9 12 0,-4 3-12 16,4-1 0-16,-3-2 8 0,3 2-8 0,0-2 0 0,0 3 0 15,0-7 0-15,3 1 0 0,1 5 0 0,3-5 0 16,0-7 0-16,-4 3-10 0,-3-6-6 0,7 9-2 16,7-2 0-16,1-4 0 15,-1-3-89-15,3 0-17 0,4 0-4 0,1-10-1 16,-1 10-63-16,0-9-12 0</inkml:trace>
  <inkml:trace contextRef="#ctx0" brushRef="#br4" timeOffset="103291.85">18411 7778 691 0,'0'0'61'0,"-3"0"-49"0,-4-3-12 0,0 3 0 16,-4-7 219-16,4 7 41 0,0 0 8 0,0 0 1 15,-3 0-188-15,2 0-37 0,-2 7-8 0,-1-4-2 16,1-3-18-16,-1 6-4 0,1-3-1 0,-1 4 0 16,-3 2-11-16,3 0-11 0,-3 1 3 0,4-1 0 15,-1-3 8-15,0-2 0 0,1 11 0 0,-1-12 0 16,4 10 16-16,0-10 6 0,4 3 1 0,3-6 0 16,-4 3-3-16,4-3 0 0,0 0 0 0,0 0 0 15,0 0 1-15,7 0 0 0,0-3 0 0,7-3 0 0,-3 3-21 0,3-3 0 16,-3 6 0-16,3 0 0 0,0-7-12 0,3 4-8 15,-2 3 0-15,-1 0-1 0,3 0 21 16,-3 0 0-16,4 3 0 0,0 4 0 0,-4-1-9 16,3-3 9-16,-2 6 0 0,-1-2 0 0,0-4 0 15,-4 6-8-15,4-2 8 0,-6 2 0 0,2 0 0 0,-3 1 0 16,0 5 0-16,0-2 0 0,-3-4 0 0,3 7 8 16,0-7-8-16,-4 1 12 0,1-1 7 15,-1-2 1-15,-3 2 0 0,0 0 0 0,0 1 8 0,0-10 1 16,-3 6 1-16,-4-3 0 0,3 7-8 0,-3-4-2 15,0-3 0-15,-3-3 0 0,-1 6-8 0,1-3-3 16,-5 4 0-16,1-1 0 0,0-3-9 0,0-3 0 0,0 6-10 16,-4-2 10-1,4 5-52-15,-3-3-5 0,2-3-1 0,-2 4 0 16,3-7-113-16,3 3-22 0,1 3-5 16,2-6-281-16,1 0-56 0</inkml:trace>
  <inkml:trace contextRef="#ctx0" brushRef="#br4" timeOffset="103734.23">18764 7533 1612 0,'0'0'144'0,"0"10"-116"0,-7-1-28 0,7 0 0 15,0 4 128-15,7 3 20 0,-3-1 4 0,-1 4 1 16,4 0-119-16,0 6-24 0,0-6-10 0,1 9 8 16,-5-3-8-16,4 3 0 0,0 1 0 0,0 2 0 15,-3-3 0-15,-1 0 0 0,4-2 0 0,-3 2-11 31,-1 0-18-31,1 3-4 0,-1-9-1 0,1 3 0 16,0-6-116-16,-1 0-23 0,-3-3-5 0,4-1-1 0</inkml:trace>
  <inkml:trace contextRef="#ctx0" brushRef="#br4" timeOffset="103956.65">18464 7856 1209 0,'15'-6'108'0,"-8"-3"-87"0,3 5-21 0,8-5 0 0,6 0 156 0,5-7 26 16,2 7 6-16,5 2 0 0,-1-2-107 0,4-1-21 16,0-2-5-16,3-4-1 0,-3 10-27 0,0 3-6 15,3-3-1-15,-7-4 0 0,-3 10-20 0,0-9 0 16,-4-1-10-16,0 10-626 15,-10-9-126-15</inkml:trace>
  <inkml:trace contextRef="#ctx0" brushRef="#br4" timeOffset="104731.11">16256 7348 1558 0,'0'0'69'0,"-7"0"15"0,0 10-68 0,0-10-16 0,0 0 0 0,7 0 0 16,0 0 91-16,0 0 14 0,0 0 3 0,0 0 1 15,0 0-57-15,14 0-12 0,-4-3-3 0,5-4 0 16,2 1-26-16,4-3-11 0,1-1 8 0,6 1-8 15,4-1 8-15,-1 1-8 0,1-7 0 0,0 7 8 16,0-4-8-16,-4 4 0 0,4-7 0 0,-4 1 8 16,0 5-8-16,0-2 0 0,0 2 0 0,1 1 0 15,2-7 33-15,-2 10 2 0,-5-4 0 0,1 1 0 16,3 0-26-16,-3-1-9 0,0 1 0 0,-1 3 9 16,-6-4 2-16,3 10 0 0,-3-3 0 0,-1-3 0 15,-6 3-11-15,0-4 8 0,-1 7-8 0,-10 0 8 16,0 0-8-16,0 0 0 0,0 0 9 0,0 0-9 15,0 0 20-15,0 0 0 0,-3-3 0 0,-1-3 0 0,1 6 4 0,-8-3 0 16,0-4 0-16,1 1 0 0,-4 3-8 16,-4 3-2-16,4-6 0 0,-4 6 0 0,1-3-5 15,-1-4-1-15,0 7 0 0,1 0 0 0,-8-3-8 0,4-3 0 16,0 6 0-16,3-9 0 0,0 9 8 0,1-10 10 16,-4 10 2-16,7-9 0 0,-1 9 9 0,-2-7 3 15,3-2 0-15,0 6 0 0,-1-3-9 0,1-4-2 16,4 7 0-16,-4-3 0 0,3-4-13 0,0 4-8 15,1 3 8-15,-1-3-8 0,4 6 0 0,-3-3 0 16,3-4 0-16,7 7-12 16,0 0-148-16,0 0-29 0</inkml:trace>
  <inkml:trace contextRef="#ctx0" brushRef="#br4" timeOffset="109927.09">21428 8465 1465 0,'0'0'32'0,"0"0"6"0,0 0 2 0,0 0 2 0,0 0-34 0,0 0-8 0,0 0 0 0,0 0 0 16,0 0 60-16,0 0 11 0,0 0 1 0,0 0 1 16,0 0-22-16,0 0-5 0,0 0-1 0,0 0 0 0,0 0-9 0,0 0-3 15,0 0 0-15,0 0 0 16,0 0-9-16,0 0-3 0,0 0 0 0,0 0 0 15,0 0-3-15,0 0-1 0,0 0 0 0,3 9 0 0,-3 0-1 0,4 1 0 16,-4 5 0-16,3-5 0 0,1 9-2 0,-1-4-1 16,1 4 0-16,3-3 0 0,-4-4 0 15,1 10 0-15,3-3 0 0,-3-6 0 0,3 6 6 16,0 3 1-16,-4-4 0 0,1-5 0 0,6 9-5 0,-6-10-1 16,-4 7 0-16,3-3 0 0,1 0-4 0,-1-4-1 15,1-3 0-15,0 7 0 0,-4-6 5 0,3-1 1 16,1 0 0-16,-4 1 0 0,0-10-2 0,0 9 0 15,3-9 0-15,-3 0 0 0,0 0-1 0,0 0-1 16,0 0 0-16,0 0 0 0,0 0-11 0,0 0 12 16,0 0-12-16,0 0 12 0,0 0-12 0,0 0 10 15,0 0-10-15,0 0 10 0,0 0-10 0,0 0 10 16,0 0-10-16,0 0 10 0,0 0-10 0,0 0 0 0,0 0 0 0,0 0 0 16,0 0 0-16,0 0 0 0,0 0 0 0,0 0 0 15,0 0 0-15,0 0 0 0,0 0 0 0,0 0 0 16,0 0 0-16,0 0 8 0,0 0-8 0,0 0 8 15,0 0 0-15,0 0 0 0,0 0 0 0,0 0 0 16,0 0-8-16,0 0 0 0,0 0 0 0,0 0 8 16,0 0-8-16,0 0 0 0,0 0 0 0,0 0 8 15,0 0-8-15,0 0 0 0,0 0 0 0,0 0 0 16,0 0 0-16,0 0 0 0,0 0 0 0,0 0 0 16,0 0 0-16,0 0 0 0,-7 0 0 0,7 0 0 15,0 0 0-15,0 0 0 0,0 0 0 0,0 0 0 16,0 0 0-16,0 0 0 0,0 0 0 0,0 0 0 15,0 0 0-15,0 0 0 0,0 0 0 0,0 0 0 0,-7 0 0 16,7 0 0-16,0 0 0 0,0 0 0 0,0 0 0 16,0 0 0-16,-4 6 0 0,4-6 0 0,0 0-8 15,0 0 8-15,-3 4 0 0,3-4 0 0,0 0 0 16,-4 12 0-16,1-9 0 0,-1 7 0 0,1-4 0 16,3-6 0-16,0 9 0 0,-4-5 0 0,1 2 0 0,3-6 0 15,-4 9 0-15,1-3 0 0,-1 4 0 0,4-7 0 16,0-3 0-16,0 0 0 0,0 0 0 0,0 0 0 15,-3 9 0-15,3-9 0 0,0 0 0 0,0 0 0 16,0 0 0-16,0 0 0 0,0 0 0 0,0 0 0 16,0 0 0-16,0 0 0 0,-4-9 0 0,4 6 0 15,0-7 0-15,0-2 0 0,0 3 0 0,4-4 0 16,-1-3 0-16,4-3 8 0,0 4-8 0,0-4 0 0,0 0 0 16,4 3 0-16,0-5 0 0,-1-5 0 15,-3 8 0-15,7-7 0 0,0-1 0 0,-3 8 0 0,0-11 0 0,-1 4 0 16,4 3 0-16,-3 0 0 0,-1 0 0 0,-2-3 0 15,-1 0 0-15,3 6 0 0,4 1 0 0,-3 2 8 16,-11 3-8-16,7-2 0 0,3 5 0 0,-2-5 0 31,-5 12-29-31,4-7-2 0,0 4 0 0,4 3 0 0,-1-4 7 0,-10 7 2 0,0 0 0 16,0 0 0-16,14 0-16 0,-3 0-3 16,-11 0-1-16,0 0 0 0,7 10-79 0,4-10-16 0,-11 0-3 0,0 0-771 15</inkml:trace>
  <inkml:trace contextRef="#ctx0" brushRef="#br4" timeOffset="110519.01">21481 8900 954 0,'0'0'42'0,"0"0"9"0,0 0-41 16,0 0-10-16,0 0 0 0,0 0 0 0,0 0 31 0,0 0 4 15,0 0 1-15,0 0 0 0,0 0-17 0,0 0-3 16,0 10-1-16,0-1 0 0,0 7 17 0,0-3 4 16,0-4 1-16,3 7 0 0,1-1 31 0,-1 4 7 15,-3 0 1-15,0 0 0 0,4 0 2 0,-4 2 1 16,0 1 0-16,3-3 0 0,-3 6-39 0,0-6-7 15,0 0-1-15,0 3-1 0,0-3-20 0,0 0-11 16,4-1 12-16,-4-2-12 0,0-3 0 0,0 9 0 16,0-10 0-16,3 4-12 15,-3-4-50-15,0 4-10 0,0-7-1 0,0 7-715 16</inkml:trace>
  <inkml:trace contextRef="#ctx0" brushRef="#br4" timeOffset="111490.24">21435 8223 518 0,'0'0'46'0,"0"0"-37"0,0 0-9 0,0 0 0 15,0 0 96-15,0 0 16 0,0 0 4 0,0 0 1 16,0 0-65-16,0 0-12 0,0 0-4 0,0 0 0 16,0 0-8-16,0 0-3 0,0 0 0 0,0 0 0 15,0 0-13-15,0 0-2 0,0 0-1 0,0 0 0 16,3-3 23-16,-3 3 4 0,0 0 0 0,4-6 1 15,-4 6 11-15,3-7 3 0,-3 7 0 0,0 0 0 16,4-3-11-16,-4 3-1 0,7-6-1 0,-7 6 0 16,7-3-10-16,-7 3-1 0,4-6-1 0,-1 6 0 15,4-3 13-15,-7 3 2 0,7-7 1 0,-3 4 0 0,3-3 2 16,3-4 1-16,-3 1 0 0,0 0 0 0,-3-1-5 0,3-5 0 16,4 5-1-16,-8-9 0 0,4 13-22 0,-3-7-4 15,3-2-1-15,0-4 0 0,3 10-12 16,-6-7 8-16,3 6-8 0,0-8 0 0,0 8 12 0,0-5-3 15,-3 5-1-15,3 1 0 0,-4-1-8 16,4-5-14-16,-7 5 3 0,4-2 1 0,-1 2 10 0,4-5 14 16,1 5-3-16,-5 1-1 0,-6-1-10 0,6 4 0 15,4 3-12-15,-3-3 12 0,-4 6 0 0,0 0 0 16,0 0 0-16,0 0 0 0,0 0 0 0,0 0 0 16,0 0 0-16,0 0 0 0,0 0 0 0,0 0 0 0,0 0 0 0,0 0 0 15,0 0 0-15,0 0 0 0,0 0 0 0,0 0 0 16,0 0 0-16,0 0 0 0,3 9 0 0,-3-9 0 15,-7 6 0-15,7-2 0 0,7 5 0 0,-3 0 0 16,-4-2 10-16,3 2 0 0,1 0 0 16,3 1 0-16,0-4 7 0,-4-3 2 0,4 7 0 0,-3 2 0 15,3-2 9-15,-3 2 3 0,-4-2 0 0,0-1 0 16,7 0-23-16,0 7-8 0,-7-7 0 0,0 7 0 16,0-6 12-16,3 5-3 0,1-2-1 15,-4-4 0-15,-7 1-8 0,7 5 0 0,10-5 0 0,-6-1 0 16,-4 1 0-16,0-1 0 0,7 0 0 0,-4-2 0 15,4 2 0-15,-3 0-11 0,-4-9 3 0,7 10 0 16,0-1-68 0,0-2-12-16,-7-7-4 0,0 9-921 0</inkml:trace>
  <inkml:trace contextRef="#ctx0" brushRef="#br4" timeOffset="117523.4">21975 8590 460 0,'0'0'20'0,"0"0"5"0,0 0-25 0,0 0 0 16,0 0 0-16,0 0 0 0,0 0 316 0,0 0 57 15,0 0 12-15,0 0 3 0,-8-3-288 0,8 3-56 16,0 0-12-16,-3 3-3 0,-1 6-21 0,-3 7-8 0,7-6 0 0,-3 8 0 16,3 1 8-16,0-3-8 0,-4 3 0 15,4 6 9-15,4-6 2 0,-1-1 0 16,-3 7 0-16,4 1 0 0,3-5-11 0,-4 5 12 0,-3-1-12 0,4-7 12 15,-4 11-12-15,4-10 0 16,3 2 9-16,-7-2-9 0,-7 0 0 16,7 0 0-16,7-3 0 0,-7 2 0 15,-7-5-100-15,7 3-20 0,-4-1-5 0</inkml:trace>
  <inkml:trace contextRef="#ctx0" brushRef="#br4" timeOffset="117811.47">21728 8866 2084 0,'-15'0'92'0,"15"0"20"0,0 0-90 0,8 0-22 16,-1-3 0-16,3-3 0 0,1-4 49 0,3 4 6 16,0 3 1-16,-3-4 0 0,-4-2-36 0,3 6-8 15,8-3 0-15,-1 3-1 0,-2-4-11 0,-5 7 0 16,1-3 0-16,3-3 0 0,4 6 0 0,-4 0 0 16,-7 0-14-16,3-6 5 15,8 6-97-15,-4-4-19 0,-7 4-4 0,4 0-475 16,3-6-94-16</inkml:trace>
  <inkml:trace contextRef="#ctx0" brushRef="#br4" timeOffset="118299.36">22109 8885 230 0,'-15'6'10'0,"15"-6"2"16,0 0-12-16,0 0 0 0,0 0 0 0,0 0 0 0,-7 3 273 0,7-3 52 15,0 0 11-15,0 0 1 0,0 0-217 0,0 0-43 16,0 0-9-16,0 0-1 0,0 0-15 0,0 0-4 16,0 0 0-16,0 0 0 0,11 0 0 15,-4 0-1-15,-7 0 0 0,7-9 0 0,4 6-28 0,-1-4-6 16,-3-2-1-16,0 0 0 0,4-1-12 0,0 1 0 15,3-1 0-15,-4 1-10 0,-6 0 1 0,6-1 0 16,8-2 0-16,-7 8 0 0,-11-5 9 0,3 3 0 16,4-4 0-16,-3 7-8 0,-1-3-6 0,-3 6-1 15,0 0 0-15,0 0 0 0,0 0 26 0,0 0 5 16,-7 0 0-16,7 0 1 0,0 0-17 0,-7 0 0 16,-7 6 0-16,0-3 0 0,-4 4 0 0,1-4 0 15,6 3 0-15,-3 3 0 0,0 1 10 0,0-1-2 16,0 1 0-16,-1-1 0 0,1 0-8 0,0 7 8 0,4-6-8 15,3 5 8-15,3-2-8 0,-3 2 0 0,0 4 0 0,0-3 0 16,7-3 0-16,0 2 0 0,-4 1 0 16,4-4 0-16,0-2 0 0,4-1 0 0,-1-3 0 15,1 4 0-15,-4-10-10 0,4 9 10 0,6-2 0 16,1-4-9-16,-11-3 9 0,14-3-10 0,0-4 10 0,0-2-10 31,-3 3-141-31,6 2-28 0,1-11-5 0</inkml:trace>
  <inkml:trace contextRef="#ctx0" brushRef="#br4" timeOffset="118832.89">22475 8703 576 0,'0'0'51'0,"0"0"-41"0,11-6-10 0,-7 3 0 0,-4 3 148 0,0 0 27 15,3-7 5-15,4 7 2 0,-7 0-69 0,0 0-13 16,0 0-4-16,0 0 0 0,0 0-5 0,0 0-2 16,-7 0 0-16,7 0 0 0,0 0-33 0,-3 10-8 15,-8-1 0-15,-3 0-1 0,3-2-34 0,1 2-13 16,3-3 11-16,-4-2-11 0,1 5 0 0,-1-3 0 16,4-3 0-16,3 7 0 0,-6-10 0 0,3 9 0 15,7-9 0-15,0 0 0 0,0 0 0 0,0 0 0 16,0 0 0-16,0 0 0 0,7 6 0 0,0 4 12 0,-7-10-3 0,0 0-1 15,3 0-8-15,-3 0 12 16,0 0-12-16,0 0 12 0,0 0-12 0,0 0 0 0,0 0 0 0,0 0 0 16,0 0 0-16,0 9 0 0,11-2 0 0,-11-7 0 15,0 0-16-15,0 0 4 0,11 0 0 0,-4 0 1 16,0 3 11-16,-7-3 0 0,0 0 0 0,7 0 0 16,3 6 0-16,-6-3 0 0,-4-3 0 0,3 9 0 15,1-2 0-15,-4 2 0 0,0-3 0 0,-4-2 0 16,4-4 0-16,0 9 0 0,4 0 0 0,-4 1 0 15,-4-4 0-15,8 3 0 0,3-5 0 16,-4 2 0-16,-3-6 0 0,0 0 0 0,0 0 0 0,4 9 0 16,3 1 0-16,-7-10 0 0,0 0 0 0,0 9 0 15,0-3 0-15,0 4 0 0,-7-7 0 0,3 3 0 16,4-6 0-16,-10 10 0 0,-1 5 0 0,-3-5 0 16,-3-1-26-16,2 0-3 15,1 1-1-15,-3-1 0 0,-8 1-46 0,4 5-8 16,7-5-3-16,-7-1 0 0,-1 1-97 0,5-1-20 15</inkml:trace>
  <inkml:trace contextRef="#ctx0" brushRef="#br4" timeOffset="119221.93">22708 8355 1440 0,'-7'3'128'0,"0"6"-103"0,7-2-25 0,-3 2 0 15,-1 0 98-15,1 1 14 0,3 6 4 0,0-7 0 16,7 0-80-16,-4 7-15 0,-3-3-3 0,4 5-1 16,6-2 2-16,-3 9 0 0,-3-3 0 0,3 0 0 15,0-3-6-15,0 3-1 0,4 3 0 0,-4 0 0 16,-7 0 0-16,3-3-1 0,4 3 0 0,0 0 0 16,-7-3-11-16,0 3 0 0,0 0 0 0,4-6 0 15,3 6 0-15,0-3 0 0,-7-6 0 0,7 3 0 0,7-10 0 16,-3 1-17-16,-8-1 4 0,4-3 1 15,0 4-129 1,4-10-26-16,-11 0-5 0,0 0 0 0</inkml:trace>
  <inkml:trace contextRef="#ctx0" brushRef="#br4" timeOffset="119473.21">22518 8662 2253 0,'0'0'49'0,"0"0"11"0,0 0 1 0,0 0 3 0,7 0-51 0,3 0-13 0,1 0 0 0,0 0 0 16,-4-3 61-16,3-3 10 0,11 6 1 0,-6-3 1 15,2-4-13-15,1-2-4 0,10 0 0 0,-3-1 0 16,6-6-44-16,5 7-12 0,-8-4 0 0,7-2 0 31,8-4-100-31,-1 0-23 0,4-6-4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8:49.4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9447 11434 806 0,'0'0'36'0,"0"0"7"16,0 0-35-16,0 0-8 0,0 0 0 0,0 0 0 0,0 0 180 0,4 0 35 15,3-6 6-15,-3 6 2 0,3-3-168 0,0-3-34 16,-7 2-6-16,7-2-2 0,-4 6 3 0,1-3 1 15,-1-3 0-15,1-1 0 0,-4 7 7 0,0 0 2 16,0-3 0-16,0 3 0 0,0 0 8 0,0 0 2 16,-11-6 0-16,8 3 0 0,3 3-4 0,-7-6 0 15,-7 6 0-15,3 0 0 0,11 0-16 0,0 0-3 16,-11-4-1-16,11 4 0 0,-14 0 1 0,14 0 0 16,-10-6 0-16,10 6 0 0,0 0-13 0,0 0 11 0,0 0-11 15,0 0 10-15,0 0-10 0,0 0 0 0,-11 6 0 0,11-6 0 16,0 0 0-16,0 0 0 15,-7 4 0-15,7-4 0 0,-7 6 0 0,7-6 0 0,-7 3 0 16,0 6 0-16,7-9 23 0,-4 13 2 0,4-13 1 0,-7 9 0 16,7 4-26-16,0-4 0 0,-3-2 0 0,3 2 0 15,0 0 0-15,3 1 0 0,4-4 0 0,-3-3 8 16,6 7-8-16,-3-10 0 0,1 9 0 0,6-3 0 16,-14-6 0-16,10 3 0 0,1 4 0 0,-1-7 0 15,1 9 0-15,-4-9 0 0,4 10 0 0,-4-10 0 16,0 9 0-16,0-3 0 0,-4-3 0 0,-3-3 0 15,7 7 0-15,-7-7 0 0,4 9 0 0,-1 0 0 16,-3-9 0-16,0 0 0 0,0 0 0 0,0 0 0 16,0 0 11-16,0 0 0 0,0 0 0 0,0 0 0 15,0 0 8-15,0 0 1 0,4-9 1 0,-1 0 0 0,1 2-5 16,0-2-2-16,-4 0 0 0,7-1 0 0,-7 1 9 16,0-7 1-16,0 7 1 0,0-1 0 0,0 1-15 15,0-1-10-15,-7 1 12 0,7 0-12 0,-4 2 9 0,0-2-9 16,1 6 0-16,-1-3 9 0,1 2-9 15,-1-2 10-15,-3 3-10 0,7 3 10 0,0 0-2 0,-3-6-8 16,-4-1 12-16,7 7-4 0,0 0-8 0,0 0 0 16,0 0 0-16,0 0 0 0,0 0 0 0,0 0 0 15,0 0 0-15,0 0 0 0,0 0 0 0,0 0 0 16,0 0 0-16,-4 7 0 0,1 2 0 0,-1 1 10 16,1-4-10-16,3 3 10 0,-7 1-10 0,3-1 0 15,1 7 9-15,-1-7-9 0,-3 4 0 0,3-4 0 16,4 7 0-16,-3-1 8 0,-1-2-8 0,1-4 0 0,3 1 0 15,0 5 0-15,0-8 0 0,0 2 8 0,0-9-8 16,0 3 8-16,0-3-8 0,0 0 0 16,0 0-11-16,0 0 11 0,7 10 0 0,-7-10 0 0,0 0-8 0,7-3 8 15,0-4 0-15,0 4 0 0,4-3 0 16,-8-4 0-16,4 7 0 0,-3-9 0 0,-1 2 8 16,1 7-8-16,-4-6 8 0,3 3-8 0,-3-4 9 15,0 1-9-15,0-1 12 0,0 4-4 0,0-3-8 0,4 6 12 16,-4-7-12-16,3 1 9 0,1-1-9 0,-4-2 8 15,3 2-8-15,1 1 0 0,-1 0 0 0,5-1 0 16,-8 1 0-16,7 2 0 0,-7-2 0 0,3 6 0 16,-3 3 0-16,0 0 0 0,0 0 0 0,0 0 0 15,0 0 10-15,0 0 0 0,-3 0 0 0,-8 3 0 16,11-3-10-16,-7 0 12 0,-4 6-12 0,1 4 12 16,-1-1-12-16,1 1 10 0,-1-1-10 0,4 0 10 15,-4-2-10-15,1 2 12 0,3 0-12 0,0-2 12 0,0 2-12 16,7-6 0-16,-7 7 9 0,7-10-9 0,0 9 0 0,0-3 0 15,0-6 0-15,7 10 0 0,3-4-12 16,-3-3 4-16,4 7 0 0,-1-4 0 0,1-3 8 0,0-3-8 16,-1 0 8-16,1 6-8 0,-1-6 8 15,1 0-12-15,-4 0 12 0,-7 0-12 0,0 0 12 0,0 0 0 16,11 0 0-16,-11 0 0 0,0 0 18 0,0 0-1 0,0 0 0 16,0 0 0-16,0 0 1 0,0 0 0 0,0-9 0 15,0 3 0-15,-7-4-4 0,7 1-1 0,-4-1 0 16,0 4 0-16,4-3-13 0,-3-1 8 0,3 1-8 15,-4-1 0-15,1-5 8 0,3 5-8 0,-4 1 0 0,4 0 0 16,-3 5 0-16,-1-2 0 0,1-3 0 0,-4 9 0 16,3-10 8-16,-3 10-8 0,4 0 0 0,-4 0 0 15,0 3 0-15,-1 4 8 0,1-7-8 0,4 6 0 16,-4-3 0-16,7-3 0 0,-7 10 8 0,3-4-8 16,1-3 0-16,3-3 0 0,-7 9 0 0,7-2 0 15,0-7 0-15,0 9 8 0,0 0-8 0,0-2 0 16,0-4 0-16,0-3 0 0,3 9 0 0,-3 1 0 15,0-1 0-15,4-3 0 0,-4-6 0 0,3 10 0 16,-3-10 0-16,0 0 0 0,4 6 0 0,-4-6 0 16,0 0 0-16,7 3 0 0,-7-3 0 0,10 0 0 0,-3-3 0 15,1-3 0-15,-8 6 0 0,7-7 0 16,0 4 0-16,-7-3 0 0,3-3 0 0,1-1 0 16,-4 7 12-16,0-3-4 0,0-4-8 0,0 1 12 0,0 3-12 15,0 3 0-15,-4-4 0 0,1 4 0 0,3-3 0 16,0 3 11-16,-7-3-2 0,7 6 0 0,0 0-9 15,0 0 10-15,0 0-10 0,0 0 10 0,0 0-10 0,0 0 0 16,-4-4 0-16,4 4 0 0,0 0 0 0,0 0 0 16,0 0 0-16,0 0 0 0,0 0 0 0,0 0-11 15,-3 4 11-15,-1 5-8 0,0 7 8 0,1-7 0 16,-1 7-9-16,4-4 9 0,-3-2 0 0,-1-1 0 16,1 7 0-16,3-7 0 0,0 7 0 0,3-7 0 15,1 1 0-15,-1-1 0 0,1 0-8 0,-4-9 8 0,7 7 0 0,4-4 0 16,-4 3 0-16,3-3 0 0,-3-6 0 15,4 3 0-15,-8-6 0 0,4 6 0 0,4-3 0 0,0-4 0 16,-8-2 0-16,4 3 0 0,-3 3 0 0,-1-7 0 16,1 1 0-16,-1 3 0 0,-3-4 0 0,0 10 0 15,0-9 0-15,0 2 0 0,-3-2 9 0,3 6-9 16,-4-6 0-16,-3 2 9 0,4-2-9 0,-4 6 0 16,7-4 9-16,-11-2-9 0,7 3 0 0,-3 3 9 15,0-4-9-15,0 4 8 0,4-3-8 0,3 6 8 16,0 0-8-16,0 0 0 0,-4-3 9 0,4 3-9 15,0 0 0-15,0 0 0 0,0 0 0 0,0 0 0 16,0 0 0-16,0 0 0 0,-3 9 0 0,-1-6-8 16,1 13 8-16,3-7 0 0,-4 1 0 0,1 6 0 15,3-4 0-15,0-3 0 0,0 7 0 0,-7 0 0 0,7-4 0 0,0-5 0 16,0 8 0-16,0-5 0 0,0-1 0 0,0-9 0 16,0 0 0-16,0 0 0 0,0 0 0 0,0 0 0 15,0 0 0-15,0 0 0 0,7-6 0 0,0 3 0 16,3-7 0-16,-6 4 0 0,3-3 0 0,-4-1 0 15,1 1 0-15,-1-7 8 0,1 7-8 0,-4-1 0 16,3 4 0-16,-3-3 0 0,0 6 0 0,0-4 8 16,0-2-8-16,-3-1 0 0,3 10 0 0,-7-9 8 15,3 9-8-15,1-6 0 0,-4 3 10 0,3 3-2 16,-6 0-8-16,3 0 12 0,7 0-4 0,-7 0-8 16,-4 3 11-16,4 3-11 0,0-6 8 0,7 0-8 15,-7 9 0-15,3-2 0 0,1-4 0 0,3-3 0 16,0 0 0-16,0 0 0 0,-4 9 0 0,4 1 0 15,0-10 0-15,0 0 0 0,0 0 0 0,0 0 0 0,0 0 0 0,0 9 0 16,0-9 0-16,0 0 0 0,0 0 0 0,0 0 0 31,4 6-44-31,-4-6-5 0,0 0-2 0,7 0-837 0,0 0-167 0</inkml:trace>
  <inkml:trace contextRef="#ctx0" brushRef="#br0" timeOffset="4210.8">26257 11453 806 0,'0'0'36'0,"0"0"7"0,0 0-35 0,0 0-8 0,0 0 0 0,0 0 0 0,-3 0 88 0,3 0 15 15,0 0 3-15,3-6 1 0,-3 3-47 0,0 3-10 16,0 0-2-16,0 0 0 0,0-7-25 0,4 4-6 16,-4-3-1-16,0 6 0 0,0 0 28 15,0-3 4-15,3-3 2 0,-3 6 0 16,0-4 2-16,0 4 1 0,4-6 0 0,-4 6 0 0,0 0-14 16,3-9-3-16,-3 9-1 0,0 0 0 0,0 0-5 15,0 0-1-15,0 0 0 0,0 0 0 0,0 0 3 0,0 0 0 16,-3 0 0-16,3 0 0 0,-4-7 7 0,4 7 1 15,-7 0 1-15,0 7 0 0,4-7-17 0,-4 0-4 16,0 6-1-16,0-3 0 0,3-3-11 0,-3 6-8 16,0-2 12-16,0-4-12 0,7 0 0 0,-4 9 0 15,4-9 0-15,-7 6 0 0,0 4 0 0,4-7 0 16,3-3 0-16,-4 6 0 0,1 3 0 0,-1 1 0 16,4-1 0-16,0 1 0 0,0-1 0 0,0-3 0 0,0 4 0 0,0-1 0 15,0-9 0-15,0 10 0 0,0-10 0 0,7 9 0 16,-7-9 0-16,0 0 10 0,7 6-10 0,0-3 12 15,-7-3 10-15,11 0 2 0,-1 0 1 0,1 0 0 16,-4 0-25-16,4-3 0 0,3-3-12 0,-4 3 12 16,1-3 0-16,-1-4 0 0,1 1 0 0,0 2 0 15,-1-2 12-15,1 0-2 0,-1-1-1 0,-3 1 0 16,1-1-1-16,-1 1 0 0,0 0 0 0,-4-7 0 16,1 7 9-16,3-1 2 0,-7-9 0 0,3 13 0 15,-3-7 11-15,0 4 2 0,4-7 1 0,-4 7 0 16,0 0-33-16,-4-1 0 0,4 1 0 0,-3-1-9 15,-1 4 9-15,1-3 0 0,-1 2 10 0,-3 4-10 16,0 3 12-16,0-6-3 0,0 6-1 0,0 0 0 16,0 0-8-16,0 6 0 0,-4-6 0 0,1 3 8 15,-1 4-8-15,0-1 0 0,1-3 0 0,-1 6 0 0,-3 1 8 16,4-1-8-16,-1 1 0 0,-3 5 8 0,3-5-8 0,1 9 0 16,-1-10 0-16,1 7 0 0,6 3 0 0,-3-1 10 15,3-2-10-15,1 3 10 0,3-3-10 0,-4-4-12 16,4 4 2-16,4-1 1 0,-1-2 9 0,1-4 0 15,3 7 0-15,0-10 0 0,0-3 0 0,4 7 0 16,-1-10 0-16,4 6 0 0,-3-6 0 0,0 0 0 16,3-6 0-16,0 3 0 0,0-4 0 0,0-2 0 15,4 0 0-15,-4 2 0 0,-4-2 0 0,4-4 0 0,1-2 0 16,-5 5 0-16,1-5 0 0,-1 5 0 0,1-2 8 16,-4-4-8-16,-4 7 8 0,1-1-8 0,3 1 8 15,-3-7-8-15,-4 13 8 0,0-10-8 0,0 4 8 16,0 6-8-16,-7-7 8 0,7 4-8 15,-4-3 10-15,-3 6-10 0,0-4 14 0,0 4-3 0,0-3-1 16,0 6 0-16,-4 0-10 0,4-6 12 0,-3 6-12 16,2 0 12-16,-2 6-12 0,3-6 0 0,-4 9 0 0,4-9 0 15,-3 10 0-15,3-1 0 0,-1 1 0 16,1-1 0-16,0-3 0 0,4 4 0 0,-1-1 0 0,1 1 0 16,-1 5-8-16,4-5 8 0,0-1 0 0,0-3 0 15,4 4-12-15,-4-1 1 0,3-6 1 0,4 7 0 16,-3-4 10-16,6-3 8 0,-6 3-8 0,3 4 11 15,4-10-11-15,-4 6 0 0,3-3 0 0,-3-3 0 16,4-3 0-16,-4 3 0 0,4-6 0 0,-1 6 0 0,-3-7 0 16,0 4 0-16,4-3 0 0,-4-3 0 0,0-1 0 0,-4 1 0 15,5 6 9-15,-5-7-9 0,1-2 0 0,-1 2 8 16,-3 7-8-16,0-6 0 0,0 3 8 16,0-4-8-16,-3 7 8 0,-4-3-8 0,3-4 9 15,-3 10-9-15,0-6 12 0,-4 6-12 0,1 0 11 0,-1 0-11 16,1 0 10-16,-5 6-10 0,5-3 0 0,-4 10 8 15,3-10-8-15,-3 7 0 0,0-1 0 16,3 0 0-16,-3 7 0 0,4-7 0 0,3 7 0 0,-4-3 0 16,4-4 0-16,3 0 0 0,1 7 0 0,-1-6 14 15,4 5-4-15,0-5-1 0,4-1-9 0,-1 0 0 16,-3-9 0-16,11 10 0 0,-11-10-14 0,11 6-5 16,3-3-1-16,3-3 0 0,-3-3 20 0,1-3 0 15,2-4-8-15,-3 1 8 0,0 0 0 0,1-1 0 0,-1-5 0 0,0 2 0 16,0-3 15-16,-7 1 3 0,4 2 1 0,-1-3 0 15,-3 7-19-15,0 0-14 0,-3-1 2 0,-4 1 1 16,3-1 11-16,-6 1 0 0,-1 3 0 0,1-4 0 16,-1 10 0-16,-3-6 8 0,-3 6-8 0,-1 0 0 15,-3 6 0-15,3-3 0 0,-3 4 0 0,4 2-8 16,-5-3 8-16,1 4 0 0,0-1-9 0,0 1 9 16,4-1 0-16,-1 0-11 0,-3 1 11 15,7-1-8-15,0 1-4 0,3-1 0 0,-3-3 0 0,4 4 0 16,3-1 20-16,0-9 3 0,0 6 1 0,0-6 0 15,0 0-12-15,7 4-12 0,0 2 2 0,-7-6 1 16,10 3 9-16,-3-3 0 0,4-3 0 0,-4-3 0 16,0 2 0-16,0-2 0 0,4-3 0 0,-4 2 0 15,0-2 0-15,0 6 9 0,-4-6-1 0,4 2-8 0,-3-2 0 16,0-1 0-16,-1 7 0 0,-3-9 0 0,0 9 0 16,0-4 0-16,0-2 0 0,0 9 0 0,-7-3 0 0,7-3-12 15,-7 6 3-15,0-4 1 0,3-2 8 0,-3 6 0 16,0 0 0-16,0 0 0 0,0 0 8 0,0 0 3 15,0 0 1-15,7 0 0 0,-7 0-12 0,0 10-17 16,0-10 4-16,0 9 1 0,0-3 12 0,0 4 0 16,0-1 0-16,-4 0 0 0,4 1 0 0,-4-4 0 15,4 4 0-15,0-1 0 0,0 0 0 0,4-6 0 16,3 4 0-16,-4 2 0 0,1-3 0 0,3-6 0 16,0 0 0-16,0 0-9 0,0 0 9 0,0 0 0 15,0 0 0-15,10 4 0 0,1 2 0 0,3-6-8 16,-3 0 0-16,-1 0 0 15,4-6-64-15,0 2-13 0,4-2-3 0,-4-3-690 0,4 2-138 16</inkml:trace>
  <inkml:trace contextRef="#ctx0" brushRef="#br0" timeOffset="6069.98">9543 11434 115 0,'0'0'10'0,"0"0"-10"15,0 0 0-15,7-6 0 0,-7 6 168 0,0 0 31 16,0 0 6-16,0 0 2 0,0 0-118 0,0 0-23 16,0 0-5-16,-7 0-1 0,3 0-22 0,1 9-5 15,-12-2-1-15,5 2 0 0,-1-3-18 0,-3-3-4 16,4 7-1-16,-1-4 0 0,-3-6 1 0,3 3 0 16,1-3 0-16,3 7 0 0,0-7 23 0,0-7 5 15,3 7 1-15,1-3 0 0,3 3-9 0,0 0-2 16,-4-6 0-16,4 6 0 0,0 0 20 0,0-3 4 15,0-4 1-15,0 7 0 0,0 0 9 0,0 0 2 0,0 0 0 0,0 0 0 16,0 0-22-16,0 0-4 0,-4 10-1 0,1-1 0 16,-4 1-25-16,0-1-4 0,7 7-8 15,-4-1 11-15,-3-2-11 0,4 3 0 0,-4-7 0 0,7 10 0 16,0-10-8-16,-7 1 8 16,3-1 0-16,4 0 0 0,4-2 0 0,-4-7 0 0,0 0 0 15,7 9 0-15,0-3 0 0,0-2-9 0,-7-4 9 0,7 0 0 16,3 0-13-16,-3 0 4 0,1 0 1 0,-8 0 0 15,0 0 8-15,14 0 0 0,-14 0 0 0,3-4 0 16,-3 4 0-16,0 0 14 0,0 0-2 0,0 0 0 16,7-6 26-16,-7 6 5 0,0 0 1 0,7-9 0 15,-3-1-4-15,3-5 0 0,-7 5 0 0,3-2 0 16,-3-4-23-16,4 0-5 0,-1 4 0 0,-3-4-1 0,0 0-11 16,0 4 0-16,4-4 0 0,-4 7 0 0,-4-4 0 0,4 7 0 15,-3-3 0-15,3 2 0 0,0 7 0 16,0 0 0-16,0 0 0 0,0 0 0 0,0 0 0 15,0 0 0-15,0 0 0 0,0 0 0 0,0 0-10 0,-4 10 10 16,1-4 0-16,-4 3-9 0,3 1 9 16,1 6 0-16,-1-13 0 0,1 12 0 0,-4-5 8 0,0 5-8 15,0-2 10-15,3-4-10 0,-3 1 12 16,3 5-4-16,1-5-8 0,3-1 12 0,0-9-12 0,0 7 0 16,0 2 0-16,0-9 0 0,3 3 0 0,4 3-10 15,1 4 10-15,-1-1-8 0,0-9 8 0,0 0-10 16,-7 0 10-16,10 0-10 0,-3 0 10 0,0 0 0 15,4-3-9-15,-7-3 9 0,-4 6 0 0,0 0 0 0,0 0 0 0,0 0 0 16,7-7 12-16,-7 7-2 0,7-3-1 0,-4-3 0 16,1-3 3-16,-4 9 0 0,3-3 0 0,1-7 0 15,-1 4-3-15,-3-4 0 0,0 1 0 0,4 0 0 16,-4 2-9-16,7-2 0 0,-7 0 9 0,0-1-9 16,0 1 0-16,0-1 8 0,-4 4-8 0,1-3 0 15,-1 6 11-15,1-7-3 0,-4 4 0 0,0 3 0 16,0-4 8-16,0 7 2 0,-1 0 0 0,1 7 0 15,-3-4-4-15,3 3-1 0,0 4 0 0,0-1 0 16,0 0-13-16,0 7 0 0,3-3 0 0,-3 2 0 16,7-5 0-16,0 5 0 0,0-2 0 0,0-4 0 15,7 1-10-15,-3 5 10 0,-1-5-8 0,8-1 8 16,-11 7-11-16,7-7 11 0,3 1-13 0,1-7 5 16,-4 9 8-16,4-9-12 0,3 4 12 0,-7-7-12 15,3 0 12-15,1-7 0 0,-4 4 0 0,3-3 0 16,5-3 0-16,-12 2 8 0,4-5-8 0,0 6 11 15,0-4-11-15,0 1 12 0,-3-1-12 0,-1 4 12 0,1-3-12 16,-4 6 8-16,3-7-8 0,-3 4 8 0,-3-4-8 0,3 7 8 16,0-3-8-16,-4-3 8 0,-3 2-8 0,4 4 0 15,-4-3 9-15,3 3-9 0,-6-3 9 0,3 2-9 16,-8 4 12-16,5-6-12 0,-4 6 8 0,3 0-8 16,1 0 0-16,-4 0 0 0,3 6 8 0,4-2-8 15,-4-4 12-15,4 0-12 16,0 0-86-16,7 0-24 0,0 0-5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1:31.8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26091 11362 691 0,'0'0'61'0,"0"0"-49"0,0 0-12 0,0 0 0 15,0 0 213-15,4-6 40 0,3-4 8 0,-7 10 2 16,4 0-170-16,-4 0-33 0,7-9-8 0,-4 3 0 16,-3 3 2-16,4-4 1 0,-4 4 0 0,0 3 0 15,0-6-22-15,0 6-4 0,0 0-1 0,0 0 0 16,-4-3 13-16,4 3 3 0,0 0 0 0,0 0 0 15,0 0-6-15,0 0-1 0,0 0 0 0,0 0 0 16,0 0-13-16,0 0-2 0,0 0-1 0,0 0 0 16,0 0-10-16,0 3-3 0,-3 6 0 0,-1 1 0 15,1-4 8-15,3 10 2 0,-4-7 0 0,-3 0 0 16,3 4-4-16,-3-4-1 0,4 7 0 0,-1 0 0 16,1-4-13-16,-1-2 0 0,4 5 0 0,0 1 0 15,0-3 0-15,0-4 0 16,-3 0 0-16,3 4 0 0,0-13 0 0,0 0-10 0,0 0 0 0,0 0 0 15,3 3 10-15,8 3 16 0,-4-6-4 0,4-6-1 16,-1 3-11-16,1-3 0 0,3-4 0 0,-4-5 8 0,1 5-8 16,0 1-12-16,3-4 2 0,-4-2 1 0,1 5 9 0,-1-5 0 15,1 2 0-15,-4-3 0 0,4 10 0 0,-4-3 0 16,-4-4 0-16,1 7 8 0,-1-4 2 0,-3 1 1 16,0 0 0-16,-3 2 0 0,-1-2 10 0,1 6 3 15,-1-4 0-15,-3 4 0 0,0-3-6 0,0 6-1 16,0 0 0-16,3 0 0 0,-6 0-5 0,3 0 0 15,0 0-1-15,0 9 0 0,-4-9-11 0,4 10 8 16,-4-4-8-16,4 4 8 0,4-1-8 0,-4 0 0 16,0 1 0-16,0-4 8 0,7 3-8 0,-4 1 0 0,-3-1 0 0,4 1 8 15,-1-1-8-15,4-3 0 0,0-6 0 0,0 10 0 16,0-1 0-16,0-9 0 0,4 3 0 0,-4-3 0 16,7 7 0-16,0 2 0 0,3-9 0 0,1 0 0 15,-4 0-9-15,0-6-4 0,4 3-1 0,-1-4 0 16,1 4 14-16,3-3 12 0,-4-3-3 0,1-1 0 15,3 1-9-15,-3-1 0 0,-1 4 0 0,1-3 0 16,-1-1 8-16,1-2-8 0,0-4 0 0,-4 7 8 16,0-1-8-16,0 1 8 0,-4-7-8 0,4 7 8 15,-7-1 1-15,0 1 0 0,0 3 0 0,0-4 0 16,-3 7 4-16,-1-3 1 0,-3-4 0 0,4 1 0 0,-4 9-2 0,-4-6-1 16,0 6 0-16,-3 0 0 15,0 6-11-15,0 0 0 0,0-3 9 0,-4 7-9 0,-3 5 0 16,4-5 0-16,-1-1 0 0,4 10-8 15,0-10 8-15,0 10 0 0,7-9 0 0,-4 5 0 0,0 1 0 16,4-3 0-16,0 2 0 0,4-5 0 16,3 5 0-16,0-5-8 0,-4 2 8 0,8-2-8 0,-1 2 8 0,1 1 0 15,-1-7-9-15,4 4 9 0,0-7 0 16,4 6 0-16,-4-9-9 0,0 0 9 0,4 0 0 16,-1 0-10-16,-3 0 10 0,4 0-8 0,-4 0 8 0,0-9 0 15,4 9 0-15,-4-3 0 0,0-7 0 0,0 4 12 16,0-4-4-16,0 1 0 0,0 3-8 0,-3-4 0 15,-1 1 0-15,-3 0-8 0,4-1 8 0,-4 1 0 16,0-1 0-16,-4 4 8 0,1-3 0 0,3-1 1 0,-4 1 0 16,-3 6 0-16,0-4-9 0,0-2 0 0,-4 9 0 0,4-6-11 15,0 3 11-15,-3-4 0 0,2 7 0 0,-2 0 0 16,3 7 0-16,-4-7 0 0,1 9 0 0,3-3 0 16,0-3-8-16,-4 7 8 0,0-1-8 0,4 1 8 15,0-1 0-15,0-3-10 0,0 4 10 0,0-1 0 16,4 7-8-16,-1-7 8 0,1 1 0 0,-1 5 0 15,4-2-8-15,0-4 8 0,7 1 0 0,-3-1 0 16,-1-3-18-16,4 4 3 0,4-4 1 0,-1-3 0 16,1-3 3-16,0 0 1 0,-1-3 0 0,8-3 0 15,-4-4 10-15,0 4 0 0,0-3 0 0,4-1 0 16,-8 1 0-16,1-1 0 0,-1 1 0 0,-2 0 0 16,-5-1 0-16,4 1 0 0,-3-1 12 0,-1 1-4 15,-6-4-8-15,3 4 12 0,-4 0-4 0,1 5 0 16,-4-5-8-16,-1 3 11 0,1 3-11 0,0-4 12 0,0 4-12 0,-3-3 8 15,-1 6-8-15,4 0 8 0,-4 0-8 0,4 0 0 16,-3 0 0-16,-1 9-11 0,8-9 11 0,-4 7 0 16,0-4 0-16,0 6 0 0,0-3 0 0,3-2 0 15,-3 5-9-15,3-3 9 0,1 4 0 0,-1-1 0 16,4-9 0-16,0 10 0 0,-3-1 0 0,3-9 0 16,0 0 8-16,0 0-8 0,7 6 0 0,-7-6 0 15,0 0 0-15,10 0 0 0,1 0 0 0,0-6 0 16,3-3-9-16,-4 5 9 0,1-5 0 0,3-4-12 15,-3 4 12-15,3 0-10 0,-4-1 10 0,-3 1-13 16,4-1 5-16,-4 1 8 0,-3 3-8 0,-4 6 8 16,3-10 0-16,-3 10 0 0,0 0 9 0,0 0 7 15,-3 0 0-15,-5-3 1 0,1 3-17 0,-3 3 8 0,-1-3-8 16,1 0 0-16,-1 7 14 0,-3-4-4 16,0 3-1-16,0 0 0 0,3-3-9 0,1 4 8 0,-5-4-8 0,1 6 8 15,0-3-8-15,4-2 0 0,3 2 0 0,-4-3 8 16,-3 3-8-16,3 4 0 0,4-4 0 0,4-3 0 15,-1 7 0-15,1-1 0 0,3 0-8 0,3-2 8 16,1 2 0-16,3-9-11 0,0 9 11 0,0 1-8 16,7-10 8-16,-3 9-12 0,-11-9 12 0,7 0-12 15,3 7 12-15,-3-7 0 0,4 0 0 0,-1-7 0 16,-2 7 0-16,-1-3 0 0,3-3 0 0,-3-4 8 16,0 7-8-16,0-9 0 0,0 9 0 0,-3-7 0 0,-1 1 8 0,1 3-8 15,-1-4 8-15,-6 1-8 16,3-1 8-16,-4 4-8 0,-3-3 8 0,0 5-8 15,0-5 0-15,0 3 0 0,0 3 0 0,-3-4 0 0,-1-2 0 16,0 9 0-16,8-6 0 0,-8 3 0 0,-3 3 0 16,4 0 0-16,-1 0 0 0,0 3 0 0,4 3 0 0,0-6 0 15,4 9 0-15,-4 1-8 0,7-10 8 0,-4 6 0 16,4 3 0-16,0-9-8 0,0 10 8 0,4-1 0 16,-1-6 0-16,4 4-8 0,0 2 8 0,-3-3 0 15,-1-2 0-15,-3-4 0 0,7 6 0 0,-3-3 0 16,3-3 0-16,-7 0 0 0,0 0-17 0,0 0 1 15,7 0 1-15,-7 0 0 16,7 0-84-16,4-3-17 0,-4-3-3 0,0 6-673 0,3-10-136 0</inkml:trace>
  <inkml:trace contextRef="#ctx0" brushRef="#br0" timeOffset="1">26049 11437 1490 0,'0'0'66'0,"0"0"14"0,0 0-64 0,0 0-16 0,0 0 0 0,0 0 0 16,0 0 76-16,0 0 13 0,0 0 3 0,0 0 0 15,0 0-8-15,0 0 0 0,0 0-1 0,-7 7 0 16,0-7-36-16,0 0-7 0,-4 0-2 0,4-7 0 16,4 7-15-16,-4-3-3 0,3-6-1 0,-3 3 0 15,4-7-3-15,-1-3 0 0,4 10 0 0,-3-13 0 16,-1 7-6-16,4-4-2 0,0 0 0 0,-3-3 0 15,-1 1-8-15,0-7 0 0,4 6 0 0,-3-9 8 16,-1 2 11-16,-3 1 1 0,0 3 1 16,0-3 0-16,-3 0 3 0,-1-3 0 0,0-6 0 15,-3 5 0-15,0-5 11 0,-3 6 2 0,-1-7 1 0,-3-3 0 16,3 4-24-16,-3-1-5 0,-4-12-1 0,4 4 0 16,-4-1-8-16,1-3 0 0,-1-7 0 0,-3 1 0 15,0-7 0-15,-1 7-9 0,-6 0 9 0,3-10-13 0,-6 7 1 16,2-4 0-16,-6-3 0 0,7 1 0 0,-8 5 12 0,1-2 13 15,-4-4-2-15,-3 6-1 0,-1-2-2 0,-6 6-8 16,-1-4 12-16,1-2-4 0,-4 5-8 0,4-2 10 16,-4-4-10-16,0 4 10 0,-7-4-10 0,3-3 0 15,-6 1 0-15,3-1 0 0,-4 0 0 0,4 1 0 16,3-1-8-16,-6 6 8 0,-4-12 0 0,-4 10 0 16,4-4 0-16,0 0 0 0,0 1 0 0,-4 5 10 15,-3-2-10-15,-3 5 10 0,-5 1-10 0,1-3 10 16,4 5-10-16,-5 1 10 0,1-3-2 0,-4 3 0 15,-6-4 0-15,9 7 0 0,5-3 5 0,-4 3 1 16,-8 0 0-16,8 3 0 0,0-6 6 0,0 6 2 16,3 0 0-16,-3 4 0 0,-11-11-11 0,7 14-3 0,4-7 0 15,-4 0 0-15,1 6-8 0,-5-2 0 16,5 2 0-16,-4 3 0 0,-4-2 0 0,7 2 0 0,0 1 0 16,-3 6 0-16,3-1 0 0,-6 1 0 0,-1-3 0 15,-4 3 0-15,8 2 0 0,0-2 0 0,-4 3 0 0,0 6 0 16,1 1 0-16,2-8 0 0,1 8 0 0,3-1 0 15,-3 0 13-15,0 0-2 0,7 4-1 0,-4-4 0 16,4 3-10-16,0 3 8 0,-4-2-8 0,0 5 8 16,4 1-8-16,-4 3 12 0,1-4-12 0,-1 7 12 15,0-3-12-15,4 3 10 0,0-3-10 0,3 6 10 16,0 0-10-16,1-4 0 0,3 4 0 0,-1 4 0 16,1-4 0-16,0 6 0 0,4-3 0 0,-5 3 0 0,5-3 0 15,-4 7 0-15,-1-1 0 0,5 4 0 16,-1-4 0-16,4 4 0 0,0-4 0 0,0 7 0 15,0-7 0-15,3 10 13 0,1-3-3 0,3-7-1 0,7 7 0 16,3-4 0-16,4-2 0 0,4-1 0 0,0 0-1 0,3 7-8 16,3-6 12-16,5-1-4 0,9-3-8 0,1-3 0 15,4 7 0-15,-1-4 8 0,4-6-8 0,3 3 0 16,0 3 0-16,1 1 0 0,6-7 0 0,-3 3 0 16,3-3 0-16,4 0 0 0,0 0 0 0,0 0 0 15,7 0 0-15,-3 0 0 0,-4 0 0 0,7 0 0 16,0 0 0-16,0 0 0 0,0 0 0 0,0 0 0 15,0 0 0-15,0 0 0 0,0 0 0 0,0 0 0 16,0 0 0-16,0 0 8 0,0 0-8 0,0 0 0 0,0 0 0 16,0 0 8-16,0 0-8 0,0 0 0 0,0 0 0 15,0 0 0-15,0 0 0 0,0 0 0 0,-4 0 0 16,-3 0 0-16,0 0 0 0,4 6 0 0,-4-3 0 0,3-3 8 16,-3 7-8-16,0-4 0 0,-4 3 0 0,8-3 0 15,-8-3 0-15,1 6 0 0,-1-3 0 0,4 4 0 16,-4-4 0-16,1 3 0 0,-4 4 0 0,3-1 0 15,-7-3 0-15,4 4 0 0,-3-7 0 0,-1 6 0 16,0 7 0-16,1-7 0 0,-1 1 0 0,1-1 0 16,-5 1 0-16,5-1 0 0,-1-3 0 15,0 4 0-15,4-1 0 0,-3 0 0 0,6 1 0 0,4-4 0 16,-4-3 0-16,4 4 0 0,-7-1 8 0,4-3-8 16,-1-3 8-16,1 6 0 0,2-6 0 0,-2-6 0 0,3 6 9 15,7 0 2-15,-7 0 0 0,7 0 0 0,-4-9-6 16,4-1-1-16,4 4 0 0,3-4 0 0,-4-2-12 0,8-4 0 15,7 1 0-15,-1-7 0 0,-3-4 0 16,8 8 0-16,2-11 0 0,4-2 0 16,1 3 0-16,2 0-13 0,1-7 1 0,3 10 0 0,-6-13 12 0,2 10 0 15,5-3 0-15,-1-1 10 0,0 1-10 0,1 3 0 16,2 0 0-16,-6 3 0 0,-4-4 0 16,1 4 0-16,6 3 0 0,-3 0 0 0,-4 0 0 0,4 4 0 15,-4-4 0-15,0 9 0 0,0-6 0 0,-7 4 0 16,1-1 0-16,-1 7 0 0,0-1 0 0,-7 1 0 15,0-1 0-15,4 4 0 0,-4 3 0 0,-4-3 0 16,-3 6-11-16,4 0 11 0,-4 0-11 0,-7 0 11 16,0 0-13-16,0 0 5 0,-3 6 8 0,3 3-13 15,-4 1 5-15,1-1 8 0,-8 7-9 0,0-4 9 16,1 4 0-16,-4 3 0 0,0 0-8 0,-8-4 8 0,5 4 0 0,-11 6 0 16,3-6-9-16,-10 6 9 0,-4-3 0 0,0 3-9 15,4 3 9-15,-4-2-8 0,-7 8 8 0,0-6-8 16,0 7 8-16,0-1-8 0,-3-6 8 0,0 1-8 15,-1 5 8-15,-3 1 0 0,0-7 0 0,4 6 0 16,7-5 0-16,-1-1 0 0,5 3 0 0,-1-3 0 16,3 1 0-16,5-1 9 0,-1-3-9 0,4 3 0 15,0-3 0-15,3 10 0 0,0-7 0 0,0 0 0 16,1-3 0-16,-1 3 0 0,0-2 0 0,1-1 0 16,-1-7 0-16,4 8 0 0,0-8 0 0,3 1 0 15,4 0 0-15,3-3 10 0,1-4-10 0,3-2 8 16,0 5 3-16,0-8 0 0,7-7 0 0,0 0 0 0,0 0-3 0,3 3 0 15,-3-3 0-15,11 9 0 0,6-3-8 0,1-2 0 16,7-4 0-16,-1 9 8 16,5-9-8-16,2 6 0 0,-2-3 0 0,6 4 0 0,0-7 0 15,4 6 8-15,0-3-8 0,3-3 0 0,-3 0 8 16,10 0-8-16,4 0 8 0,0-3-8 0,0-3 0 0,0 6 8 16,0-10-8-16,0 4 0 0,7-3 0 15,0-1-14-15,3-9 2 0,11 4 0 16,4-4-192-16,-22 0-39 0</inkml:trace>
  <inkml:trace contextRef="#ctx0" brushRef="#br1" timeOffset="2">14386 12798 1209 0,'0'0'108'0,"0"0"-87"0,0 0-21 0,0 0 0 16,0 0 184-16,0 0 33 0,0 0 7 0,0 0 0 15,0 0-152-15,0 0-30 0,0 0-6 0,-3 3-2 16,3-3-11-16,-4 0-3 0,1 7 0 0,3-7 0 16,0 0-20-16,-4 3 0 0,4-3 0 0,0 0 0 15,-7-3-8-15,7 3 8 0,-7-7-8 0,0 7 8 16,3-9 9-16,1 0 7 0,-1-1 2 0,1-5 0 15,-4 5-8-15,3-9-2 0,1 4 0 0,-1-7 0 16,1-3 40-16,3-1 7 0,-4-2 1 0,4 0 1 16,-3-6-22-16,3-1-5 0,0 1-1 0,0-7 0 15,3-3 15-15,1-6 2 0,-1 3 1 0,4-3 0 16,0-7-22-16,-3 4-4 0,3-7-1 0,0 7 0 16,-3-4 10-16,3 4 2 0,-4-6 0 0,4 2 0 15,-7 4-22-15,4-10-10 0,-1 3 10 0,-3 4-10 0,4 3 12 16,-4-4-3-16,0-2-1 0,3 5 0 0,-3-8 1 15,0 8 0-15,0-8 0 0,0 8 0 0,4-8-9 16,-4 8 12-16,0-2-12 0,0 3 12 0,0-7-12 0,0 7 0 16,0-1 0-16,0 1 8 0,0 6-8 0,3-3 0 15,-3 3 0-15,0 0 0 0,0 3 0 0,0 3 0 16,0 3 0-16,0 1 0 0,0 2 8 0,0 1 0 16,0-1 0-16,0 7 0 0,0 3 1 0,0-3 0 15,0 0 0-15,0 3 0 0,0-1-9 0,0 8 10 0,0-4-10 16,0 0 10-16,0 3-10 0,0 0 12 0,0-6-12 15,0 12 12-15,0-2-12 0,0-4 12 0,0 0-12 0,0 3 12 16,0-2-12-16,-3 2 10 0,3 3-10 0,-4-2 10 16,1 5-10-16,-1-5 8 0,4 5-8 0,-3 1 8 15,-1 6-8-15,4-7 0 0,-3 4 0 0,3 6 8 16,0 0-8-16,0 0 0 0,-4-6 9 0,4 6-9 16,0 0 0-16,0 0 0 0,0-3 0 0,0 3 0 15,0 0 0-15,0 0 0 0,0 0 0 0,0 0-8 16,0 0 8-16,0 0 0 0,0 0 0 0,0 0 0 15,0 0 0-15,0 0 0 0,0 0 9 0,0 0-9 16,0 0 13-16,0 0-4 0,0 0-1 0,7 0 0 16,-7 0-8-16,0 0 0 0,0 0 0 0,0 0 8 15,7 0-8-15,-7 0 0 0,0 0 0 0,7 3 0 16,4 3-8-16,-4-6 8 0,0 6 0 0,-7-6 0 16,7 3 0-16,0-3 0 0,4 0 0 0,-1 0 0 15,1 0 0-15,3 0 0 0,-3 0 0 0,3-3 0 0,0-3 0 0,3 6 0 16,1-6 8-16,3 3-8 0,0 3 0 0,4 0 0 15,0-7 0-15,3 7 0 0,4-3 0 0,-1 3 0 16,1 0 0-16,0 0 0 0,0 0 0 0,-1 0 8 16,5 3-8-16,-1-6 0 0,0 3 8 15,1 0-8-15,6 0 8 0,-3 0-8 0,3 0 0 0,-3 0 8 16,3 3-8-16,1-3 0 0,-1 0 8 0,-3 0-8 16,3-3 0-16,-3 3 8 0,-4-6-8 0,4 6 0 15,3-3 0-15,-3-3 8 0,0 6-8 0,0-4 0 16,3-2 0-16,-3 6 0 0,-4 0 0 0,4 0 0 15,-4 0 0-15,0 0 0 0,-3 0 0 0,0 0 0 16,-4 0 0-16,0 0 0 0,-3 0 0 0,0 0 0 16,-4 6 0-16,4-2 0 0,-8-4 0 0,4 6-12 0,1-3 0 0,-5-3 1 15,-3 6 19-15,4-6 4 0,-7 3 1 0,-1-3 0 16,4 7-13-16,-3-7 0 0,-1 0 8 0,-3 0-8 16,4 0 0-16,0 0 8 0,-4 0-8 15,0 0 0-15,-7 0 8 0,0 0-8 0,10 0 0 0,-3-7 0 16,-7 7 8-16,0 0-8 0,7 0 0 0,-7 0 0 15,0 0 0-15,0 0 0 0,0 0 0 0,0 0 0 16,11 0 0-16,-11 0 8 0,0 0-8 0,0 0 0 16,0 0 0-16,0 0 8 0,0 0-8 0,0 0 0 15,0 0 11-15,0 0-11 0,7-3 12 0,-7 3-12 16,7-6 9-16,-7 6-9 0,7 0 0 0,0-9 9 16,0 5-9-16,-7 4 0 0,7-6 0 0,-7 6 8 0,0 0-8 0,0 0 0 15,0 0 0-15,11 0 0 0,-4 6 0 0,-7-6 0 16,0 0 0-16,11 4 0 0,-1 2 0 0,1-3 0 15,-11-3 0-15,0 0 0 0,7 6 0 0,0 4 10 16,0-7-10-16,-7-3 10 0,7 6-10 0,0 3 0 16,0 1 0-16,-3-4 0 0,-1 4 0 0,1-1 0 15,3 0 8-15,-4 1-8 0,4 5 0 0,-3-2 0 16,3 3 0-16,-4 9 0 0,4-3 0 0,-3 3 0 16,0 3 0-16,-1 7 0 0,-3-1 0 0,4 10 0 15,-1 0 0-15,-3 0 0 0,0-4 0 0,0 4 0 16,0 0 0-16,0 6 0 0,-3-3 0 0,-1 1 0 15,1 5 0-15,-1 0 0 0,-7 0 0 0,4 7 0 0,-3-7 0 16,-1 1 0-16,1-1 0 0,-1 3 0 16,-3 4 0-16,3 3 0 0,1-7 0 0,-1 7 0 0,1 0 0 15,-1-4 0-15,4-2 0 0,0 2 0 0,0-2 0 16,0-4 0-16,0 0 0 0,3 1 0 0,1-1 0 16,-1-3 0-16,1-3 0 0,3-3 0 15,-4 0 9-15,1-7-9 0,-1 1 0 0,4 3 0 0,-4-7 0 0,-3-2 0 16,4 12 0-16,-4-10 0 0,0 1 0 0,0 2 0 15,3-2 0-15,-3-1 0 0,0-6 0 0,-3 10 0 16,2-7 0-16,5-2 0 0,-1-4 0 0,1-3 0 16,-4 3 11-16,3 3-3 0,4-9 0 0,-3 3 0 15,3-3-8-15,0-7 10 0,0 4-10 0,0 3 10 16,0-4-10-16,0-2 0 0,3-4 0 0,1 4 0 16,-4-1 0-16,0-2 8 0,-7-1-8 0,3 1 0 15,4 5 0-15,-3-5 0 0,-1-1 0 0,1 0 0 0,3-9 0 0,0 10 0 16,-4-1 8-16,4 7-8 0,-3-10 0 0,3 4 0 15,-4-7 0-15,4 6 0 0,0-9 0 16,-3 10 0-16,3-10 9 0,0 6-9 0,-4 10 0 16,0-7 9-16,4-6-9 0,0-3 0 0,-3 10 8 0,-4-1-8 15,3-3 0-15,4-6 0 0,0 0 8 0,-7 3-8 16,7-3 0-16,-7 7 0 0,7-7 8 0,0 0-8 16,-3 9 0-16,3-9 0 0,-4 6 0 0,4-6 0 15,0 0 0-15,-7 3 0 0,7-3 0 0,0 0 0 16,0 10 0-16,-3-1 0 0,3 1 0 0,-4-4 0 15,4-6 0-15,0 9 0 0,0-2 0 0,0 2 0 16,0 0 0-16,0 4 0 0,4-7 0 0,-4-3 0 0,0-3-10 16,-4 7 10-16,4-7-8 0,0 9 8 0,0-9-10 0,-3 9 10 15,3-9-20-15,0 0 3 0,0 0 0 0,-7-3 0 32,-1-3-117-32,1-3-23 0,-3-1-5 0</inkml:trace>
  <inkml:trace contextRef="#ctx0" brushRef="#br1" timeOffset="3">15176 8537 1839 0,'0'0'81'0,"0"0"18"0,0 0-79 0,0 0-20 16,0 0 0-16,0 0 0 0,0 0 31 0,-7 6 2 15,-3-3 1-15,3 3 0 0,-4 4-15 0,4-4-3 16,-3-3-1-16,3 7 0 0,-1-4-15 0,1 3 8 16,0-6-8-16,4 7 0 0,-4-4 12 0,0 4-3 15,3-1-1-15,-3 7 0 0,4-4 4 0,-4 4 0 16,-1 3 0-16,5 6 0 0,-4 0 24 0,3-3 4 15,1 12 2-15,-4-6 0 0,3 7-26 0,1-1-4 16,-1 10-2-16,4-6 0 0,0-4-10 0,0 4 0 16,0-3 0-16,4 2 0 0,-1-12 0 0,1 4 0 15,-1 2 8-15,1-9-8 0,3 3 0 0,0-6 0 0,0 0 0 16,0-10 0-16,7 7 0 0,0-7 0 16,4 0 0-16,0-2 0 0,-1-4 0 0,1-3 0 0,10 0 0 15,-3-3 0-15,3-4 0 0,-3 4 0 0,3-3 0 16,0-3 0-16,-3-1 0 0,-4 1 0 0,0-1 0 15,0-5 8-15,0 5 0 0,-3 1 0 0,0-7 0 0,-4 4 0 16,-4-4 36-16,1 4 6 0,-4-4 2 0,0 0 0 16,0 4 2-16,-3-4 1 0,-8-9 0 0,1 6 0 15,-1 0-30-15,-3-6-5 0,0 3-2 0,-4-9 0 16,-3 3-9-16,4-1-1 0,-8 1-8 0,4-3 12 16,0 3-12-16,0-1 9 0,-4-5-9 0,1 6 8 15,-1-1-8-15,-3-2 0 0,0 3 0 0,-1 3-11 16,5-3 11-16,-1 2-8 0,0 8 8 0,1-7-8 0,-1 6 8 15,1 6 0-15,6-3 0 0,-3 7 0 0,0 0 0 0,0-1-8 16,7 4 8-16,-4 3-8 0,4-3-3 0,-4 6 0 16,8 0 0-16,3 0 0 15,0 0-133-15,0 0-28 0,0 0-4 0,0 0-2 0</inkml:trace>
  <inkml:trace contextRef="#ctx0" brushRef="#br1" timeOffset="4">15942 9042 2664 0,'0'0'59'0,"0"0"12"0,0 0 2 0,-7 3 1 0,-4 3-59 0,4-3-15 0,0 7 0 0,4-4 0 16,-1 3 23-16,4 1 1 0,-3-1 1 0,3 0 0 15,0 1-25-15,0-1 0 0,0 1 8 0,3 5-8 0,-3-8 0 16,4 2-16-16,3 0 4 0,0 1 1 15,-7-10-129-15,3 3-25 0,-3-3-6 0,11 6-865 16</inkml:trace>
  <inkml:trace contextRef="#ctx0" brushRef="#br1" timeOffset="5">16295 8267 1785 0,'0'0'159'0,"0"0"-127"0,0 0-32 0,0 0 0 16,0 0 111-16,0 0 16 0,0 0 3 0,0 0 1 16,0 9-121-16,-4 1-24 0,1-1-5 0,-4 1-1 15,0 5 20-15,0 4 0 0,-4 6 0 0,4-6 0 0,3 9 12 0,-3-3 7 16,0 4 1-16,-3-1 0 16,-1 6-20-16,1 1-9 0,-1-1 1 0,0-5 0 15,1 8 16-15,6-2 4 0,1-1 1 0,-4 4 0 16,3-7-5-16,1 0 0 0,-1 10-8 0,8-13 12 15,-1 1-12-15,1-1 0 0,3-3 0 0,0 3-10 16,3-3 10-16,1 0 0 0,0-6 0 0,3 0 8 16,-4 0 0-16,4-3 0 0,4 2 0 0,0-8 0 15,-1-1 0-15,1 1 0 0,0-1 0 0,-1-3 0 0,-6-6-8 16,6 10 8-16,-2-10-8 0,-1 0 8 0,0 0 20 16,0 0 4-16,-4 0 0 0,1-3 1 0,0-4-15 0,-4 1-3 15,3-3-1-15,1-1 0 0,-1 1 2 0,-3-4 1 16,1-2 0-16,-1-1 0 0,0-3-3 0,-4 0-1 15,1 4 0-15,-1-4 0 0,1-6 12 0,-4 6 3 16,-4-9 0-16,4 9 0 0,-7-6-2 0,4 0 0 16,-4 6 0-16,0 0 0 0,-4 0 2 0,4 3 1 15,-4 4 0-15,1 3 0 0,-1-1-8 0,-3 4-1 0,0 6-1 16,0 0 0-16,-4 0-19 0,4 6 0 0,-7-3 8 16,0 7-8-16,0-1 0 0,-1 0 0 0,1-2 0 0,4 2 0 15,-1 1 0-15,4-1 0 0,-4 0 0 0,4 1 0 16,-7-1 0-16,3 1 0 0,1 5 0 0,-1-5-9 15,4-4 9-15,0-3-10 0,-4 7 10 16,8-10-892-16,6 0-173 0</inkml:trace>
  <inkml:trace contextRef="#ctx0" brushRef="#br2" timeOffset="6">8834 12924 403 0,'0'0'36'0,"-8"3"-36"0,1-3 0 0,0 6 0 0,-3-3 243 0,3 4 41 16,0-4 9-16,0 3 2 0,-4 3-215 0,4-9-44 15,3 7-8-15,4-7-1 0,0 0-16 0,0 0-3 16,-7 3-8-16,7-3 12 0,0 0 15 0,0 0 2 16,-10-3 1-16,3-4 0 0,7-2 10 0,0 3 1 15,-7-4 1-15,7 1 0 0,-4-1 13 0,4 1 2 16,0-7 1-16,4 7 0 0,-4-4-1 0,7-2 0 16,-4-4 0-16,4 3 0 0,0 4-18 0,0-4-4 15,-3-3-1-15,3 4 0 0,0-4-7 0,0 3-2 16,4 3 0-16,-11-2 0 0,7-4 2 0,0 3 0 15,3-3 0-15,-10 1 0 0,7-7 12 0,-3 3 2 16,3-3 1-16,-3-1 0 0,10-2-19 0,-11 3-4 0,4-6-1 0,0-1 0 16,0-5-6-16,0 2 0 0,1-2-1 15,-1-7 0-15,-4 9-3 0,8-9 0 0,-11 0 0 0,7 7 0 16,-4-7-8-16,4 6 0 0,-7-6 0 16,7 10 8-16,-7-10-8 0,0 6 0 0,0 4 0 0,0-4 0 15,0-6 0-15,-7 10 0 0,7-1 9 0,-3-2-9 16,3 2 10-16,-4 1-2 0,4 6-8 0,0-1 12 15,-3 1-1-15,3 3-1 0,-4 0 0 0,4 6 0 16,0-6-10-16,0 6 0 0,0 0 9 0,0-6-9 16,4 6 9-16,-4 1-9 0,3-7 12 0,1 3-12 15,-1-3 8-15,4-1-8 0,-3 1 0 0,-1 7 0 16,1-1 0-16,-1-6 0 0,1 6 0 0,0 0 0 16,-1 3 0-16,1 7 0 0,-4-4 0 0,0 4 0 0,0 0 9 15,0-1-9-15,0-2 0 0,3 2 9 16,-3 7-9-16,0-6 0 0,0 2 0 0,0-2 8 0,7 0-8 15,-3-1 0-15,-1 1 0 0,1-1 0 0,-1 1 0 0,4 0 0 16,-3-1 0-16,-1-2 0 0,1 2 0 0,3 1 0 16,0-1 0-16,-3 7 0 0,-1-3 0 0,-3-3 0 15,4 2 0-15,3 4 0 0,-7 3 0 0,0 0 0 16,0-6 0-16,0 6 0 0,3 0 0 0,-3 0 8 16,0 0-8-16,4-10 12 0,-1 10-2 0,-3 0 0 15,0 0 0-15,7-3 0 0,-7-3-10 0,4 3 12 16,-4-3-12-16,0-4 12 0,0 10-12 0,0 0 0 15,3 0 0-15,-3-9 8 0,0 3-8 0,0 6 0 0,0-4 0 16,0 4 0-16,0-6 0 0,0 6 0 0,4-3 0 16,-4 3 0-16,0-6 0 0,0 3 0 0,0-4 8 0,0 7-8 15,0-9 0-15,0 9 12 0,0-3-12 0,0-3 12 16,-4-4-4-16,4 10 0 0,-3-6 0 0,-1-4 0 16,4 10-8-16,0-9 8 0,0 0-8 0,-7-1 8 15,4 1-8-15,-1 3 8 0,4-4-8 0,0 1 8 16,0-1-8-16,0 7 0 0,0-6 0 0,0 3 0 15,0 6 0-15,0-10 0 0,0 10 0 0,0 0 0 16,0-6 0-16,0 6 0 0,0 0 0 0,0 0 0 16,-3-10 0-16,3 10 0 0,0 0 0 0,0 0 0 15,0 0 0-15,0 0 0 0,0-3 0 0,0 3 0 16,-7-6 0-16,7 6 0 0,0 0 0 0,0 0 0 16,0 0 0-16,0 0 0 0,0 0 0 0,0 0 0 0,0 0 0 15,0 0 0-15,0 0 0 0,0 0 0 16,0 0 0-16,0 0 0 0,0 0 0 0,0 0 0 0,0 0 0 0,0 0 0 15,0-3 0-15,0 3 0 0,0 0 0 0,0 0 0 16,0 0 0-16,0 0 0 0,0 0 0 0,0 0 0 16,0 0 8-16,0 0-8 0,0 0 0 0,0 0 0 15,0 0 8-15,0 0-8 0,0 0 0 0,0 0 0 16,0 0 0-16,7-6 0 0,0-4 0 0,3 7 0 16,-10-3 0-16,7-4 8 0,0 4-8 0,-3 3 8 15,-1-3-8-15,-3 6 8 0,0 0-8 0,8-3 0 16,-1-4 0-16,-7 7 0 0,0 0 0 0,0 0 0 15,10-3 0-15,-3 3 0 0,4 0 0 0,-1 0 0 16,-3 0 0-16,4 0 0 0,0 0 0 0,6 0 0 16,-10 0 0-16,7 0 0 0,1 0 0 0,2 0 0 0,-3 0 0 0,7 0 0 15,1-6 0-15,-1 6 0 0,3 6 0 0,1-6 0 16,-4 0 8-16,4 0-8 0,-4 0 8 0,4 0-8 16,-7 3 0-16,3-3 0 0,3 0 0 0,-2 7 0 15,-1-4 0-15,3 3 0 0,1-3 0 0,0 3 0 16,0 4 0-16,3-10 0 0,-7 9 0 0,4-9 0 15,3 0 0-15,0 6 0 0,0-2 0 0,4-4 0 16,-4 6 0-16,0-3 0 0,1 3 0 0,-1-6 0 16,-3 3 0-16,3-3 0 0,-3 0 0 0,-1 0 0 15,-3 0 0-15,8 0 0 0,-5 0 0 0,8-3 0 16,-4 3 0-16,0-6 0 0,4 6 0 0,-4 0 0 16,-3 0 0-16,3 0 0 0,1-3 0 0,2 3 0 15,-2 0 0-15,-5 0 0 0,1-6 0 0,0 6 0 16,-1 0 0-16,-2 0 0 0,-1 0 0 0,3 0 0 0,-2 0 0 15,-5 0 0-15,1 0 0 0,-1 0 0 0,1 0 0 0,0 0 0 16,-4 0 8-16,3 0-8 0,1-4 0 0,-4-2 0 16,7 6 0-16,-10-9 0 0,0 9 8 0,-1-6-8 15,8 2 0-15,-8-2 8 0,-3 3-8 0,4-3 0 16,3 3 0-16,4-4 0 0,-8 4 0 0,1-3 0 16,-8-3 0-16,8 9 0 0,-4-7 0 0,0 4 0 15,-7 3 0-15,0 0 8 0,11 0-8 0,-4 0 0 16,-7 0 0-16,0 0 0 0,0 0 0 0,0 0 0 15,7 0 0-15,-7 0 0 0,0 0 0 0,0 0 0 16,10 0 0-16,1-6 0 0,-11 6 0 0,0 0 0 16,7 0 0-16,0 0 0 0,-7 0 0 0,0 0 0 0,0 0 0 15,7-3 8-15,4-4 2 0,-11 7 0 0,0 0 0 0,0 0 0 16,10 0 1-16,-3-3 0 0,-7 3 0 0,0 0 0 16,0 0-11-16,0 0 10 0,4-6-10 0,-4 6 10 15,0 0-10-15,0 0 0 0,7-3 0 0,4 3 0 16,-4 0 0-16,-7 0 0 0,0 0 0 0,0 0 0 15,3 3 0-15,-3-3 0 0,0 0 0 0,4 9 0 16,3-2 0-16,-4-4 0 0,-3-3 0 0,0 6 0 16,0 4 0-16,4-1 0 0,-4 0 0 0,0 1 0 15,-4-1 0-15,4 7 0 0,4-1 0 0,-1 4 0 16,-6 0-8-16,3 6 8 0,3 3 0 0,1 1 0 16,-4-1 0-16,0 6 0 0,0 1 0 0,3 2 0 15,4-2 0-15,-3 3 0 0,-4 2 0 0,3-2 8 16,5 0-16-16,-1 6-4 0,-4-1-1 0,1-8 0 0,-1 9 13 15,4-7 10-15,-3-2-2 0,-1-1 0 0,-3-5-8 0,4 8 0 16,6-5 0-16,-6-1 0 0,-1 4 0 0,1-1 0 16,3 4 0-16,0-4 0 0,-7 1 0 0,4 2 0 15,-4 4 0-15,3-3 0 16,4-1 0-16,-7 4 0 0,-3-3 0 0,3 6 0 0,3-7 0 0,-3 7 0 16,-3-6 0-16,-1 6 0 15,1-10 0-15,3 4-12 0,-4-4 2 0,-3 1 1 0,4-1 19 0,-5-2 4 16,8-1 1-16,0-3 0 0,-7 0-15 0,4-3 0 15,3 4 0-15,3-4 0 0,-6 0 0 0,-1-3 8 16,1 3-8-16,3 0 0 0,0-6 0 0,0 9 0 16,0-9 0-16,0 6 0 0,3-6 0 0,-3 0 0 15,0 3 0-15,-3-4 0 0,3-5 0 0,0 9 8 16,0-10-8-16,0 4 0 0,-7-3 0 0,7 2 0 0,0-5 8 16,0 5-8-16,-4-2 0 0,4-4 0 15,0 7 0-15,4-7 0 0,-4 1 0 0,-4-1 0 0,4 1 0 0,0-4 0 16,0-6 0-16,0 9 8 0,0 1-8 0,0-10 0 15,0 9 0-15,0-9 0 0,0 6 8 0,-3 4-8 16,3-10 0-16,0 3 0 0,0-3 0 0,-4 9 0 16,-3-2 0-16,4 2 8 0,3-9-8 0,-4 6 0 15,-7-3 0-15,8 4 0 0,3-7 8 0,0 0-8 16,0 3 0-16,-4 6 0 0,-3 1 0 0,4-10-10 16,3 0-62-1,0 0-13-15,-7 6-3 0,3 3 0 0,4-9-98 16,-3 7-20-16,-4 2-4 0</inkml:trace>
  <inkml:trace contextRef="#ctx0" brushRef="#br2" timeOffset="7">9673 9336 921 0,'4'-9'82'0,"-4"-7"-66"0,0 7-16 0,0-1 0 0,3-5 168 0,1 5 31 15,-1 1 5-15,1 0 2 0,-1-1-144 0,1 1-29 16,-1-1-5-16,1 4-2 0,-1-3-6 0,-3 9-2 16,0 0 0-16,0 0 0 0,0 0 7 0,0 0 2 15,0 0 0-15,0 0 0 0,-7 6-1 0,0-3 0 16,-3 3 0-16,3 4 0 0,0-7-4 0,-4 13-1 15,4-7 0-15,-4 7 0 0,1-4 5 0,3 4 1 16,-4 3 0-16,1-1 0 0,3 1-1 0,-4 6 0 16,4 0 0-16,0-6 0 0,3 10-5 15,1-4-1-15,-4 0 0 0,7-3 0 0,-4 3-7 0,1 3-1 16,3 3-1-16,3-2 0 0,1-4-11 0,-1-3 0 16,4 3 0-16,0 3 0 0,4-9 0 0,0 6 0 15,-1 3 0-15,4-3 0 0,0 0 0 0,0-3 0 0,1 3 0 16,-1 0 0-16,0 4 0 0,0-11 0 0,4 7 0 15,-4 0 0-15,3-6 0 0,-6 0 0 0,3-9 0 16,0-1 0-16,4 0 15 0,-1-2-3 0,1-7 0 0,0-7 0 16,-1 4-1-16,4-12-1 0,1 5 0 0,-5-6 0 15,1-2 8-15,0-1 2 0,-1 0 0 0,1-6 0 16,-4-3-1-16,4 3 0 0,-8-4 0 0,1 4 0 16,-1-3 4-16,-3 0 1 0,-3-7 0 0,3 10 0 15,0-3-8-15,-7 0-2 0,0-7 0 16,0 7 0-16,-4-6-4 0,1 9-1 0,-1-4 0 0,-3 4 0 15,0 3 4-15,0-3 1 0,0 0 0 0,-3 0 0 16,3 3-5-16,-8-3-1 0,1 0 0 0,4 6 0 16,-4 0 3-16,-4 0 0 0,0 1 0 0,-3-4 0 15,11 3 7-15,-15 0 2 0,7 7 0 0,1-4 0 0,-5 0-20 16,5-3 0-16,3 10 0 0,-4-7 0 0,4 7 0 0,0 6 0 16,0-7 0-16,0 1 0 0,0 3-16 0,-1-4 0 15,8 10 0-15,-3 0 0 16,3 10-64-16,0-4-12 15,-4-3-4-15,4 13 0 0,4-7-39 0,-5 1-8 0,1 8-1 16,4 1-851-16</inkml:trace>
  <inkml:trace contextRef="#ctx0" brushRef="#br2" timeOffset="8">10481 9813 1900 0,'0'0'169'0,"-11"0"-135"0,1 6-34 0,3-3 0 0,0 4 96 0,0 2 12 15,7-9 2-15,-4 6 1 0,4-6-88 0,-3 10-23 16,-1-1 0-16,4 1 0 0,0-1 14 0,4 0-4 16,-4-9-1-16,0 0 0 0,3 7 5 0,1 2 1 15,-4 0 0-15,3-5 0 0,-3-4-7 0,4 9-8 16,-4-9 11-16,3 9-11 0,-3-2 0 0,0-7 0 15,0 0 0-15,0 0 0 16,0 0-15-16,0 0-9 0,0 0-3 0,0 0 0 16,0 0-87-16,0 0-18 0,7 0-3 0,-3-10-757 0</inkml:trace>
  <inkml:trace contextRef="#ctx0" brushRef="#br2" timeOffset="9">10707 9035 1728 0,'0'0'76'0,"0"0"16"0,-4 0-73 0,4 0-19 0,0 0 0 0,0 0 0 16,-3 10 148-16,-4-10 25 0,3 9 6 0,1-3 1 0,3-2-148 0,-4 11-32 16,1-5 0-16,-1 5 0 0,-3-2 0 0,3 3 0 15,1 2 0-15,-4-2-9 0,3 3 9 0,-3 0 0 16,4-4 0-16,-4 7 0 0,0-6 0 0,3 3 0 16,1 0 0-16,-1-4 0 15,-3 4 0-15,3 0 0 0,4-3 0 0,-3-7 0 0,3 0 8 0,3 1 6 16,-3-1 2-16,0-9 0 0,8 6 4 0,-1-6 2 15,-7 0 0-15,14 0 0 0,3 0-6 0,-3-6-2 16,1 6 0-16,2-3 0 0,1 3 5 0,7-6 1 16,-1 6 0-16,-6 0 0 0,-4 0-20 0,4-3 0 15,10-4 0-15,-3 7 0 0,-11 0 0 0,7 0 0 16,4-3 0-16,-1 3 0 0,-3 0 0 0,-3 0 0 16,-4-6 0-16,7 6 10 0,0 0-10 0,-3 0-17 15,-7-6 4-15,-1 3 1 0,8-4-4 0,-8 7 0 0,-2-9 0 16,2 9 0-1,-3-3-28-15,0-4-7 0,0 4-1 0,0-3 0 16,-7-3-105-16,4-1-22 0,3 1-4 0</inkml:trace>
  <inkml:trace contextRef="#ctx0" brushRef="#br2" timeOffset="10">11060 8885 1267 0,'14'-13'112'0,"-14"13"-89"0,0 0-23 0,0 0 0 0,-4-6 127 0,4 6 21 15,0 0 4-15,0 0 0 0,0 0-96 0,0 0-20 16,0 0-4-16,4 9-1 0,-8 10 12 16,4-3 2-16,0 9 1 0,4 3 0 0,-1 7 6 0,-3 2 2 15,-3 1 0-15,-1 6 0 0,8 0 2 0,-4 0 1 16,-7 0 0-16,3-1 0 0,-3 1 4 0,4 3 1 15,3-3 0-15,-4-6 0 0,-7 6-49 0,8 0-13 16,3-7 0-16,-7 7 0 0,0-9 0 16,0 2 0-16,3-2 8 0,4 6-8 15,-7-4-25-15,4 1-7 0,-4 3-2 16,7-4 0-16,0 7-9 0,0-6-1 0,-4-1-1 0,8-2-699 16,6-1-140-16</inkml:trace>
  <inkml:trace contextRef="#ctx0" brushRef="#br3" timeOffset="11">3859 12899 403 0,'-10'0'36'0,"-1"0"-36"0,1 0 0 0,-1 0 0 16,-3 6 236-16,3-3 40 0,1-3 8 0,-4 0 1 15,3 0-214-15,0 6-43 0,-3-6-9 0,4 3-2 16,6-3 9-16,-10 0 2 0,7 0 0 0,4 0 0 16,3 0 3-16,0 0 1 0,0 0 0 0,0 0 0 15,0 0 44-15,0 0 10 0,0 0 2 0,0 0 0 16,0 0-48-16,10-3-8 0,1-3-3 0,3 6 0 16,11-9 11-16,-1 9 3 0,1-7 0 0,10 4 0 15,0-3-32-15,4 6-11 0,7 0 0 0,0-3 9 16,-4-3-9-16,11 6 0 0,-10-4 0 0,13-2 8 15,-3 6-8-15,0 0 0 0,0 0 0 0,3 0 0 16,-3 0 0-16,4 0 15 0,-4 0-4 0,3 6-1 16,0-6 12-16,4 0 2 0,0-6 1 0,0 6 0 15,0 0-8-15,0 0-1 0,0 0-1 0,0-3 0 0,0-3-5 16,0 6-1-16,0-3 0 0,0-4 0 0,0 7-1 16,0-6-8-16,-7 3 12 0,-4 3-4 0,-3 0-8 15,0 0 0-15,-7 0 0 0,0 0 8 0,-4 0-8 0,-3 0 0 16,3 0 0-16,-10 0 0 0,-1 3 11 0,-2-3-3 15,2 6-8-15,-10-6 12 0,8 0-1 16,-15 7-1-16,3-4 0 0,-3-3 0 0,0 0-10 0,-7 0 0 16,0 0 9-16,0 0-9 0,0 0 9 0,0 0-9 15,-7-3 12-15,-3-4-12 0,-4 7 11 0,-4-6-11 16,0 3 10-16,1 3-10 0,-1-6 0 0,-7 2 8 16,1-2-8-16,-5 6 0 0,1-3 0 0,-4-3 0 15,1 3 0-15,-12 3 0 0,1-7 0 0,-4 7 0 16,0 0 0-16,0 0 0 0,4-3 0 0,-11-3 0 0,4 6 0 15,-1-3 0-15,-3-3 0 0,1-1 0 0,-12-2 9 16,1 9-9-16,3-9 8 0,0 9-8 0,-11-4 0 0,4-2 8 16,-4 6-8-16,-3 0 0 0,-3 0 0 0,-1 0 0 15,-7 6 0-15,8-2 0 0,-1 5 0 0,1-3 0 16,6-3 0-16,-3 10 0 0,7-4 0 16,14 1 0-16,-3-7 0 0,10 6 0 0,3 1 0 0,8-4 0 15,0-3 0-15,10 3 0 0,0 1 0 0,4-4 0 16,7-3-8-16,4 6 8 0,-1-6-10 0,11 0 10 15,0 0-27-15,0 0 1 16,11 0 0-16,3 0 0 0,7-6 3 0,4 6 1 0,13 0 0 0,8-3 0 16,11-4 2-16,-4 7 1 0,10-6 0 0,8 3 0 15,-1 3 19-15,11-6 0 0,-3 2 0 0,3-2 0 16,4 6 0-16,-4-3 0 0,-3 3 11 0,-1-6-11 0,1 6 14 0,3-3-4 16,0 3-1-16,-3 0 0 0,-1 0 6 0,-3 0 1 15,-3 0 0-15,3-7 0 0,-3 7-8 0,-1 0-8 16,-3 7 11-16,0-7-11 0,-7 3 0 0,-7 3 0 15,-4-6 0-15,-3 0 0 0,-3 3 0 0,-12-3 0 16,1 0 0-16,-4 0 0 0,-7 0 0 0,1 0 0 16,-12 0 0-16,-3 0 0 0,-7 0 12 0,0 0-12 15,-7 0 12-15,-10 0-12 0,-1 6 13 0,-7-6-4 16,1-6-1-16,-12 6 0 0,5 0-8 0,-5-3 0 16,1-3 0-16,-7-4 8 0,-1 7 0 0,-3-3 0 15,-3-3 0-15,-4 2 0 0,4-2-8 0,-8 0 12 0,-3-1-12 16,0 1 12-16,-3 6 1 0,-4-10 1 0,3 4 0 15,-6 5 0-15,6-2-14 0,-6 3 11 0,3 3-11 0,0-6 10 16,-4 3-1-16,1 3 0 0,10-7 0 0,-7 7 0 16,14 0-9-16,-4 0 0 0,4 7 0 0,7-7 0 15,8 0 0-15,-5 0 0 0,4 0 0 0,1-7 0 16,6 7 0-16,4 0 0 0,3 0 0 0,0 7 0 16,4-7 0-16,0 3 0 0,3-3 0 0,8 6 0 15,-1-6-11-15,1 3 11 0,10-3-8 0,0 0 8 16,0 0-10-16,3 10 10 0,8-4-12 0,6-3 12 15,8 3-15-15,10 4 4 0,4-4 1 0,0-3 0 16,10 3 0-16,4-2 0 0,11-4 0 0,6 0 0 16,1 0-1-16,3-4 0 0,0 4 0 0,0 0 0 15,4-6 11-15,-4 3 0 0,3-3-9 0,5 6 9 0,-8 0 0 16,3-3 0-16,-10 3 0 0,0 0 0 0,-3 0 0 0,-4 3 0 16,-4-3 0-16,-3 0 0 0,0 0 0 0,-11 6 0 15,-6-3 0-15,-1-3 0 0,-3 6 0 16,-4-2 0-16,-7-4 0 0,-7 0 0 0,0 0-8 0,-3 6 8 15,-8-3-10-15,-3-3 10 0,0 0-16 0,0 0 2 16,0 0 1-16,-7 0 0 0,-3 0 13 0,-4 0 0 16,-11-3 0-16,4-3 0 0,-11 6 0 0,4-4 0 15,-11 4 0-15,4-6 0 16,-8 6-24-16,1 0-1 0,0 0-1 0,-8 0 0 16,1 0-90-16,-7 0-17 0,-4 0-4 0,-4 0-807 0</inkml:trace>
  <inkml:trace contextRef="#ctx0" brushRef="#br3" timeOffset="12">4477 11371 979 0,'0'0'43'0,"0"0"9"0,0 0-41 0,0 0-11 0,-4 0 0 0,-6 0 0 0,3 0 183 0,7 0 34 16,0 0 7-16,0 0 2 0,-4 4-163 16,4-4-33-16,0 0-6 0,-3 0-2 0,-8 6-11 0,-3-3-3 15,14 3 0-15,-11-6 0 0,1 10-8 0,-4-4 0 16,3 3 0-16,-3 1 0 0,-7-1 30 0,7 1 4 15,-8 8 1-15,1-2 0 0,4 3-11 0,-5 0-1 16,8 9-1-16,-7-3 0 0,0 0 17 0,7 3 3 16,-4 1 1-16,8-4 0 0,-1 9-15 0,0-6-2 15,8-3-1-15,-4 4 0 0,3-1-16 0,8 0-9 16,3 3 10-16,-4-9-10 0,8 4 8 0,0-1-8 16,-1-3 0-16,4 3 0 0,4-10 0 0,3-2 0 15,4 3-8-15,0-7 8 0,6-3-16 0,-6-3 3 0,3-3 1 16,4-3 0-16,-4-3 12 0,4-3 0 15,-7-1 0-15,3-6-9 0,-3 4 25 0,3-7 4 0,-4-3 2 16,1 0 0-16,-7-3 14 0,3-3 4 0,0-7 0 0,-10 7 0 16,3-13 0-16,-4 10 0 0,-3-10 0 0,1 4 0 15,-5-7-12-15,4 9-3 0,-7-9 0 0,-7 13 0 16,4-3-25-16,-5-1 0 0,1 1 0 0,-3 5 0 16,-4 1 0-16,-4-3 0 0,0 2 0 0,-6 1-11 15,-4 9 11-15,3-6 0 0,-3 10 0 0,3 2 0 16,-10-3 0-16,10 13-16 0,0-3 4 0,1 6 0 31,-1 9-80-31,4-2-17 0,-4 2-3 0,11 4-623 0,3 2-124 0</inkml:trace>
  <inkml:trace contextRef="#ctx0" brushRef="#br3" timeOffset="13">4964 11996 1728 0,'0'0'153'0,"0"0"-122"0,0 0-31 0,0 0 0 16,0 0 223-16,0 0 38 0,0 0 8 0,0 3 2 15,0-3-192-15,0 9-39 0,3 0-7 0,1 1-1 16,-4 2-32-16,0-2 8 0,0-1-8 0,0 4 0 15,0-13-117-15,0 6-27 16,0-6-4-16,0 9-597 0,0 1-119 0</inkml:trace>
  <inkml:trace contextRef="#ctx0" brushRef="#br3" timeOffset="14">5397 11356 2718 0,'-7'-10'120'0,"4"10"25"0,3-3-116 0,-7-3-29 16,7 6 0-16,0 0 0 0,0 0 13 0,0 0-3 15,0 0-1-15,-7 9 0 0,-4 1-17 0,4-1-4 0,0 10-1 16,-3-3 0 0,-5 12-12-16,5-3-3 0,-1 10 0 0,-3-1 0 0,4 4 13 0,-8 9 3 0,0 6 0 0,4-3 0 15,-3-3 3-15,6 3 1 0,4-3 0 0,-4-3 0 16,11 0 8-16,0-6 0 0,0-1 0 0,11-2 0 16,-8-1 0-16,12-5 0 0,-5-11 0 0,4 8 0 15,4-11 0-15,7-2 0 0,-1-7 0 0,-3-3 0 16,11-3 0-16,3-3 9 0,1-3-1 0,-5 3-8 15,5-13 8-15,-1 7-8 0,4-10 0 0,-4 0 0 16,-7-6 0-16,4-3 0 0,-4-1 0 0,-7-2 0 16,1-3 12-16,-5 2-4 0,-6-2 0 0,-1-1-8 15,1-2 22-15,-7 2-2 0,-8-3-1 0,4-2 0 16,-7 2 7-16,-4-6 2 0,4 10 0 0,-10-4 0 16,3 10-6-16,-4-7-1 0,-3 10 0 0,-4 3 0 0,0-3-9 0,1 6-1 15,-5-6-1-15,-2 10 0 16,-5 2 10-16,1-3 1 0,0 7 1 0,0 0 0 0,-4 9-34 15,4 0-6-15,-8 0-2 0,4 3 0 16,1 3-87-16,-12 3-17 0,4 1-4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">14692 12839 752 0,'0'0'33'0,"0"0"7"0,0 0-32 0,0 0-8 15,0 0 0-15,0 0-332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2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3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4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5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7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8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9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0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1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12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13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14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15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16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17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18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19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20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21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22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23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24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25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26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27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59.6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4949 17853 115 0,'0'0'0'0,"0"0"10"0,0 10-10 0,0-10 0 15,-10 0 0-15,3 0 0 0,7 0 272 0,-4 0 53 16,4 0 11-16,-3 0 1 0,-8 0-234 0,4 0-47 16,7 0-10-16,-7 0-2 0,-3 0-3 0,-5-4-1 15,8 8 0-15,4-4 0 0,-8 0-28 0,1 0-12 16,-1 0 8-16,0-4-8 0,4 4 12 0,-3 0-4 16,-1 0 0-16,-3-6 0 0,4 6 27 0,-1 0 5 15,-3 0 0-15,3-3 1 0,-3-3-17 0,-3 6-3 0,-1-10-1 16,0 10 0-16,4-9 13 0,-3 9 3 15,-1-6 0-15,0 3 0 0,-6-4-4 0,6-2 0 0,0 9 0 16,-6 0 0-16,2-3 0 0,1-4 0 0,4 7 0 0,-5 0 0 16,1 7-21-16,4-7-11 0,-5 0 10 0,8 0-10 15,-7 3 0-15,7-3 0 0,-4 0 0 0,4 0 0 16,0 6 0-16,0-3 0 0,4-3 0 0,-1 0 0 16,0 0 0-16,1 7 0 0,3-7 0 0,-4 0 0 15,4 0 0-15,4 3 0 0,-5 3 0 0,8-6 0 16,0 0 0-16,0 0 9 0,-7 6-9 0,7-6 8 15,0 3-8-15,0-3-11 0,0 0 3 0,0 0 0 16,7 10-2-16,4-1 0 0,-11-9 0 0,11 0 0 0,-1 0 10 16,11 0 0-16,-6 0 0 0,6 0-8 0,-7-9 8 0,10 9 0 15,1-10 0-15,3 7 0 0,1-3 0 0,2-3 0 16,5 2 0-16,-1-2 8 0,0-1-8 16,0 1 0-16,1 0 8 0,-1-1-8 0,0 4 9 15,1 3-9-15,-12-3 12 0,5-4-12 0,2 7 0 16,-3-3-14-16,4-4 1 0,-11 1 0 0,4 3 21 0,0 3 4 15,-1-4 0-15,1 4 1 0,-7-3-13 0,-1 3 0 16,1 3 0-16,0-7 0 0,-4 4 0 0,0-3 0 16,-3 6 0-16,-1-3 0 0,1-3-8 0,-11 6 8 15,0 0-12-15,0 0 12 0,0 0 0 0,0 0 9 16,0 0 1-16,0 0 0 0,0 0 2 0,-11 6 1 0,-3-6 0 16,-4 3 0-1,1-3-1-15,-1 0-1 0,0 6 0 0,-3-6 0 16,-7 3-11-16,7 4 0 0,-4-4 0 0,-7 3-11 0,4-3 11 0,-4 4 0 0,4-4 0 15,-3 3 0-15,-5 0 0 0,4-3 0 0,-3 4 0 16,0-4 0-16,0 6 0 0,-8 1 8 0,1-4-8 16,0-3 8-16,-1 10-8 0,8-1 0 0,-7-3 0 15,6 1-8-15,-2-1 8 0,2 1 0 0,8 5 0 0,-7-5 0 16,0 5 0-16,3-11 0 0,4 11 0 0,3-5 8 16,0-1-8-16,1 0-10 0,-1 1 10 0,14-1-13 15,-10-2 5-15,7 2 8 0,0 0-13 0,3-2 5 16,4-4 8-16,4 6-10 15,3-9 10-15,0 0-10 0,-4 6-5 0,4-6-1 16,4 4 0-16,6-4 0 0,1 6 16 0,3-3 0 16,0 3 9-16,7-6-9 0,4 0 0 0,0 0-21 15,3 0 3-15,4-6 1 0,-4 3 17 0,7 3-12 0,-3-6 12 0,3 2-10 16,0-2 10-16,1 3-8 0,-5-6 8 0,5-1-8 16,6 4 8-16,-3-3-10 0,0 2 10 0,3-2-10 15,-7-1 10-15,1 1 0 0,2 0 0 0,-2 6 0 16,-8-10 0-16,4 10 0 0,-4-3 0 0,4 2 0 15,-8-2 0-15,-3 6 0 0,4-3 0 0,-7-3 8 16,-1 6 18-16,1 0 4 0,-4-3 1 0,-3-4 0 0,3 7-31 16,-4 0 8-16,-10 0-8 0,0 0 0 15,0 0 14-15,0 0 0 0,0 0 0 0,0 0 0 0,0 0-4 16,0 0-1-16,-10-3 0 0,3-3 0 0,-4 6-9 16,-3-6 10-16,-7 6-10 0,7 0 10 15,-11-3-10-15,7 3 0 0,1 0 0 0,-8 0 8 16,0 0-8-16,4 0 8 0,-3 0-8 0,-8 0 8 15,4 0-8-15,3 0 0 0,-7 0-10 0,4 0 10 16,3 3 0-16,-6-3 0 0,6 0 13 0,-3-3-4 0,6 3-9 16,-2 0 0-16,3 3-10 0,-1-3 10 15,5 6-34-15,3-6-1 0,-8 6 0 16,8-3 0-16,4 7-175 16,-4-4-35-16,-7 7-7 0,6 2-2 0</inkml:trace>
  <inkml:trace contextRef="#ctx0" brushRef="#br0" timeOffset="1443.64">13691 17859 1148 0,'0'0'51'0,"0"0"10"0,-7-6-49 0,4 6-12 0,3 0 0 0,-7-3 0 0,0-3 73 0,0 3 12 16,0-4 3-16,3 7 0 0,-7-3-48 0,1-3-10 15,3 6-2-15,-4-6 0 0,1 3-4 16,-1 3 0-16,0-7-1 0,1 7 0 16,-4-3 24-16,3-3 5 0,-3 6 0 0,0-3 1 15,-4-4 1-15,4 7 0 0,-3-3 0 0,2-3 0 0,-2 6-14 0,-1 0-2 16,1 0-1-16,-5 0 0 0,1 0-11 0,0 6-2 15,-4-6-1-15,1 3 0 0,-5 4-13 16,1-4-2-16,-4 6-8 0,4-9 12 0,-7 7-12 0,0 2 0 16,-1 0 8-16,-2 1-8 0,2-1 12 0,1-3-1 15,0-2 0-15,-1 5 0 0,1-3 1 0,0 4 1 16,-4-4 0-16,4-3 0 0,0 6-13 0,-1-9 0 16,5 7 0-16,2-4 0 0,-2-3 0 0,6 0 11 15,4 6-11-15,0-3 10 0,6-6-10 0,1 6 0 0,4-3-12 16,-1 7 12-16,11-7-22 0,0 0 3 0,0 0 1 15,0 0 0 1,4 9-16-16,3 0-3 0,3 1-1 0,8-4 0 0,3-3 14 0,4 3 2 0,-1-2 1 0,8 2 0 16,4-3 9-16,2 3 3 0,1 1 0 0,0-4 0 15,0-3 9-15,3 0-12 0,0 0 12 0,4 0-12 16,0 0 12-16,4 0 8 0,2 0-8 0,1 0 11 16,-3 6-11-16,-1-3 0 0,4-6 0 0,-7 3 0 15,0 3 0-15,0-3 0 0,-1 0 0 0,1 0 12 16,-3-3 0-16,-1 6 1 0,-3-6 0 0,0 3 0 15,-1-6-1-15,-2 6 0 0,-5 0 0 0,-2 0 0 16,-5 0 12-16,-2 0 1 0,-1 0 1 0,-7-3 0 16,0 3-26-16,-7-7 0 0,0 7 0 0,-7 0 0 15,0 0 14-15,0 0 1 0,0 0 0 0,-7 0 0 16,-4-6-4-16,-3 6-1 0,-3-3 0 0,-5-3 0 16,-9 6-10-16,3 0 10 0,-4 0-10 0,-4 0 10 0,1 0 3 0,-4 0 1 15,1 6 0-15,-1-6 0 0,0 0 7 0,0 0 2 31,0 3 0-31,-3 3 0 0,0-6-23 0,-4 0 0 0,4 0 0 0,-4 0-8 0,0 10 16 0,-4-10 3 16,1 0 1-16,3 6 0 0,0-3-12 0,0-3 0 16,1-3 0-16,-1 3 0 0,0 0 0 0,4 3 0 15,-1-3 0-15,4 0 0 0,-3 0 0 0,7 0 0 16,3 0 0-16,4-3 0 0,3 3 0 0,4 0 0 16,0 0 0-16,7 3 0 0,0-3 0 15,3 0-11-15,0 0 3 0,8 0 0 16,3 0-15-16,0 0-2 0,0 0-1 0,0 0 0 15,0 0 0-15,0 0 0 0,0 0 0 0,10 0 0 16,-3 6-16-16,11-2-3 0,3-4-1 0,0 6-608 16,4-3-122-16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6:31.6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7435.7">14692 12839 752 0,'0'0'33'0,"0"0"7"0,0 0-32 0,0 0-8 15,0 0 0-15,0 0-332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7:19.65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182.23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1577.49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2156.36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5179.28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6008.08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330.59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6979.62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11447.34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12467.14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2895.74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3443.79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36916.17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37281.28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38001.32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38479.39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38803.92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40029.28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41355.11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42174.93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42713.89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43512.25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43882.23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44506.59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45291.32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45715.23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46272.68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47788.33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  <inkml:trace contextRef="#ctx0" brushRef="#br1" timeOffset="51567.53">3387 5376 2314 0,'0'0'51'0,"0"0"10"0,0 0 3 0,3-6 1 0,1 2-52 0,-4 4-13 0,7-6 0 0,-7 3 0 0,3-3 47 0,-3 6 6 15,0 0 2-15,0 0 0 0,0 0-39 0,11 9-7 16,-1 1-1-16,1 5-8 0,-4-5 0 0,4 5 0 16,6-5 0-16,-3 9 0 0,1-4 0 15,-1-2 0-15,3 2 8 0,1-5-8 0,3 9 0 0,-7-10 0 16,7 7 0-16,-6-7 0 0,6 7 0 0,-11-4 0 16,8-2 0-16,3-1 0 0,-10 1 0 0,-1 2 0 15,4 1 0-15,0-7 0 0,-3 3 0 16,0 1 0-16,3-1 0 0,-4 1 0 15,1-1-33-15,3 7-4 0,-3-7-1 0,3 0 0 16,0-5-150-16,-4 2-29 0,5 3-7 16,2-9 0-16</inkml:trace>
  <inkml:trace contextRef="#ctx0" brushRef="#br1" timeOffset="52006.73">4135 5197 1555 0,'0'0'138'0,"0"0"-110"0,0-6-28 0,-7 3 0 0,3-4 124 0,4-2 19 16,0 9 4-16,0-3 1 0,0 3-112 0,0 0-21 15,-4-6-5-15,4 6-1 0,0 0-9 0,-7 0 0 16,-3 6 0-16,3-3 0 0,-4 13-11 0,1-4 11 16,-1 4-8-16,7 3 8 0,-6-4 0 0,3 1 0 15,0 3 0-15,0 0-8 0,3 6 8 0,-6-3 11 16,3 3-3-16,0 9 0 0,-1-5 24 0,-2 5 4 15,3 1 0-15,-4-4 1 0,4 13-1 0,0-3 0 16,-11 2 0-16,4 4 0 0,0-3 0 0,4 3-1 16,-11 4 0-16,3-4 0 0,-3-3-35 0,7-1 0 15,-8-5 0-15,8 0 0 0,-7 2 0 0,7-2-14 16,-7-10 4-16,3 7 1 16,1-10-176-16,-1 3-35 0</inkml:trace>
  <inkml:trace contextRef="#ctx0" brushRef="#br1" timeOffset="53125.95">4505 5413 345 0,'0'0'15'0,"0"0"4"0,-7 0-19 0,3 0 0 15,4 0 0-15,-7-3 0 0,7-3 197 0,-3 3 36 16,3-3 7-16,-4 6 2 0,4 0-121 0,0 0-24 16,0 0-5-16,0 0 0 0,0 0 8 0,0 0 1 15,0 0 1-15,0 0 0 0,14-3-34 0,-3 3-6 16,0 0-2-16,3 3 0 0,-4 3-41 0,4-3-9 15,-3 3-2-15,0-3 0 0,6 4-8 0,4-7 0 16,-3 0 0-16,0 3-11 0,6-3 11 0,-10 0 0 16,11-3 0-16,-4-4 0 0,4 4 0 0,0-3 0 15,-1 3 0-15,-2-3 0 0,2-4 0 0,-3 10-12 16,4-3 12-16,-11-3-12 16,4 6-85-16,-1 6-18 0,-6-3-3 0,-4 7-438 15,0-4-88-15</inkml:trace>
  <inkml:trace contextRef="#ctx0" brushRef="#br1" timeOffset="53559.94">4456 5714 2055 0,'0'0'91'0,"0"0"19"0,0 0-88 0,7-6-22 15,0 6 0-15,-4-9 0 0,8 9 22 0,-1 0 0 16,5-3 0-16,-1 3 0 0,3-7 10 0,1 7 1 16,0 0 1-16,6 0 0 0,-6 0-34 0,3 0 0 15,4 0 0-15,-4 0 0 0,4 0-11 0,-8 0-9 0,1 0-1 0,0 7-1 31,-1-4-10-31,1-3-3 0,-1 6 0 0,-2-6 0 16,-1 3-57-16,7-3-12 0,-7 0-3 0,7-3-437 0,-7-3-87 0</inkml:trace>
  <inkml:trace contextRef="#ctx0" brushRef="#br1" timeOffset="54977.54">5803 4253 1278 0,'0'0'56'0,"-7"10"12"0,0-4-54 0,0-3-14 0,4 3 0 0,-5-6 0 16,-2 7 87-16,3-4 14 0,0 3 3 0,-4-3 1 0,4-3-25 0,-3 10-4 16,-1-10-2-16,0 0 0 15,1 0-26-15,-4 0-6 0,0 0-1 0,-1 0 0 0,-6 0-13 16,7 6-4-16,-11-6 0 0,-3 3 0 0,11 3 4 0,-8-6 0 15,0 0 0-15,1 10 0 0,-5-4-28 16,5-3-11-16,6-3 1 0,-7 9 0 0,1-9 10 0,6 7 0 16,0-14 0-16,8 14 0 15,-4-7 0-15,-4 3 0 0,4-6 0 0,3 3 0 0,1 0 0 0,3 0 11 16,0 0-11-16,7 0 12 0,0 0 3 16,0 0 1-16,-11 0 0 0,4 0 0 0,7 0-5 0,0 0-1 15,0 0 0-15,-4 9 0 0,4-6-10 0,0 7 0 16,0-1 0-16,4-3 0 0,-1 4 0 0,1 9 0 15,3-13 0-15,4 3 0 0,-11 7 0 0,7-4 0 16,3-2 0-16,-3-1 0 0,-3 10 0 0,3-6 0 0,0-1 0 16,0 4 0-16,-3-4 0 0,3 10 0 0,-7-3 0 15,7 3 0-15,0 0 0 0,-7 6 0 0,3 0 0 16,4 10 0-16,-3-3 8 0,-1 5-8 0,4-2 0 16,-3 9 8-16,-4-3-8 0,7 6 12 0,-7-3-12 15,0 6 12-15,4 1-12 0,-4-7 0 0,0 6 0 0,0-3 0 16,0-3 0-16,7-3 0 0,-7-6 8 0,0 6-8 15,0-3 16-15,0-4 2 0,0 1 0 0,0 6 0 16,0-10 0-16,0 13 0 0,0-6 0 0,0-3 0 16,0 6-18-16,3 3 10 0,1-4-10 0,-4 1 8 15,0 0-8-15,0 3 0 0,7 3 0 0,-7-2 0 16,0 5 10-16,0-9-10 0,0 3 12 0,0-3-12 16,0 6 20-16,0-13-2 0,0 1-1 0,0 3 0 15,0-7-5-15,3-2 0 0,-3 2-1 0,7-6 0 16,-7 7-11-16,4-7 10 0,-4 3-10 0,3-2 10 0,1-1 1 15,-1-3 0-15,-3 3 0 0,4 0 0 0,-4-2-1 16,7 2 0-16,-7-3 0 0,-7 3 0 0,7-3 1 16,-4 3 0-16,1 4 0 0,-4-4 0 0,3 0-3 0,-3 0-8 15,4 4 12-15,-11-1-4 0,7-6-8 0,3 10 0 16,-3-7 0-16,0 0 0 0,3-3 0 0,1 0 8 16,-1-6-8-16,4 0 0 0,-7 0 8 0,4-4-8 15,3-2 0-15,0 3 8 0,0-7-8 0,-7 0 8 16,7 1-8-16,0-4 8 0,0 4-8 0,0-10 12 15,0 0-12-15,-4 9 12 0,4 0 8 0,-3-2 1 16,3-4 1-16,0 6 0 0,-7-3-22 0,3 4 0 0,4-7 0 16,0 3 0-16,-7 4 0 0,7-10 0 0,-4 6 0 15,1-3 0-15,-1 7 0 0,4-10 0 0,0 0 0 16,0 0 0-16,-3 6 0 0,3-6 0 0,0 0 0 0,0 0 0 16,0 0 0-16,0 0 0 0,3 3 0 0,-3-3 0 15,0 0 8-15,0 0 0 0,0 0 0 0,7 6 0 16,-7-6 1-16,0 0 1 0,0 0 0 0,11 3 0 15,-11-3-10-15,0 0 0 0,11 7 0 0,-11-7 8 16,0 0-8-16,3 6 0 0,-3-6 0 0,11 3 0 16,-11-3 0-16,10 0 0 0,-3 0 0 0,0 0 0 15,-7 0 0-15,11 6 0 0,0-12 0 0,-8 6 0 16,8 0 0-16,-1 0 12 0,-3-3-12 0,4 3 12 16,0 0-12-16,-1 0 10 0,4 3-10 0,0-3 10 15,4 0-10-15,0 6 0 0,-1-3 0 0,8-3 0 16,-14 10 0-16,6-4 0 0,-3-3 0 0,4 4 0 0,-4-4 0 15,0 3 0-15,0-6 0 0,-3 3 0 0,-1 3 0 0,5 1 0 16,-8-4 0-16,3-3 0 0,-3 6-22 0,-7-6 3 16,0 0 1-16,11 3 0 15,-11-3-72-15,7 0-14 0,0 0-4 0,3 0 0 16,-10 0-104-16,11-3-20 0</inkml:trace>
  <inkml:trace contextRef="#ctx0" brushRef="#br1" timeOffset="55951.27">5927 4554 824 0,'0'0'36'0,"0"0"8"0,0 0-35 0,0 0-9 0,0 0 0 0,0 0 0 15,0 0 41-15,0 0 7 0,0-6 0 0,0 6 1 16,0 0 10-16,0 0 1 0,-4-3 1 0,4 3 0 15,-3-6-5-15,-4 6-2 0,3 0 0 0,4 0 0 16,-7 0 2-16,3 0 1 0,-6 6 0 0,3-3 0 16,0 3 8-16,0-3 2 0,0 4 0 0,3 2 0 15,-3 0-26-15,0 7-5 0,3-3 0 0,-10 2-1 16,7 4-26-16,4 0-9 0,-8 6 0 0,4 3 9 16,0-3-9-16,-3 4 0 0,2 2 0 0,5-3 0 15,-1 0 0-15,4 7 0 0,0-10 9 0,0-3-9 16,7 6 12-16,1-3-3 0,-5 0 0 0,4 0 0 15,0-3-9-15,4-6 8 0,-1 3-8 0,1 0 8 16,-1-4-8-16,1 1 10 0,0-7-10 0,3 1 10 0,-4-1-2 16,8-6-8-16,-4 4 12 0,4-4-4 0,-8 3 6 15,8-6 1-15,0-6 0 0,3 6 0 0,0-3 9 16,0 3 3-16,-7-7 0 0,7 4 0 0,-3-3-27 0,0 3-11 16,-1-7 1-16,1 4 0 0,0-3 18 0,-4-7 3 15,3 7 1-15,-6-1 0 0,3 1-12 0,-3-7 0 16,-4 4 0-16,0 2 8 0,-4-5 13 0,4 2 3 15,-7-3 0-15,0 1 0 0,0-4-6 0,-7 0-1 16,0 3 0-16,4-6 0 0,-4-3-9 0,-4 10-8 16,0-14 12-16,1 11-12 0,-1-7 8 0,1 6-8 15,-4 0 0-15,3-6 0 0,4 9 15 0,-4-6-4 16,-6 6-1-16,3-2 0 0,-1 2-10 0,1 7 0 0,0-10 0 16,4 9-11-16,-1 4 11 0,-3-3 0 0,-4-1 10 15,8 7-10-15,-4-3 0 0,0 3 0 0,-1-4 0 0,1 7 0 16,4 0 0-16,-4-3-15 0,3-3 5 0,0 6 1 15,1-3-10-15,-1 3-1 0,1-6-1 0,-1 6 0 32,4 0-20-32,-4 0-4 0,11-7-1 0,0 7-627 0,0 0-126 0</inkml:trace>
  <inkml:trace contextRef="#ctx0" brushRef="#br1" timeOffset="58512.25">6011 5831 172 0,'0'0'16'0,"0"0"-16"0,0 0 0 16,0-7 0-16,7-2 277 0,-7 9 53 0,0-3 10 0,0-4 3 15,0-2-191-15,0 6-37 0,-7-3-8 16,7-4-2-16,0 10-62 0,0 0-13 15,-7 0-2-15,4-6-1 0,-4 6-13 0,0 6-2 0,3-6-1 0,-3 6 0 16,0-2-11-16,0 5 0 0,-4 0 0 0,4 1 0 16,-3 6 0-16,3 2 0 0,-4 1 0 0,4 0 0 15,-4 6 0-15,1-6 0 0,-1 6 0 0,1-6 8 16,-1 0 16-16,4 6 4 0,-4-7 0 16,4 1 0-16,0 6 3 0,4 0 1 0,-1-6 0 15,1 6 0-15,3-3-19 0,0 0-3 0,0 0-1 0,3-3 0 16,1 6-9-16,3-6 0 0,3-3 0 0,1 2 0 15,-4-2 0-15,11-3-12 0,-11-7 2 0,10 3 1 16,-2-2-13-16,6-4-2 0,-7-6-1 0,7-4 0 16,4 1 11-16,-8 3 2 0,8-6 1 0,-4-1 0 15,0-6 11-15,-3 7 0 0,7-10 0 0,-4 4 0 16,0-4 12-16,0 0 0 0,4 0 1 0,-7-6 0 0,-1 9 3 0,4-6 1 16,-3-3 0-16,-4 10 0 15,0-7-7-15,0-3-2 0,-3 6 0 0,-4 0 0 0,-4-6 7 16,5 6 1-16,-8-6 0 0,0 0 0 0,0 3 3 0,-8 0 1 15,5 3 0-15,-11 0 0 0,3 1-10 16,-3 2-2-16,4-3 0 0,-12 6 0 0,1-2-8 0,4 5 8 16,-8 1-8-16,0 3 8 0,4-4-8 15,0 7 0-15,-7-3-10 0,3 6 10 16,4 0-44-16,0 6-2 0,3-3-1 0,-7 7 0 16,15-4-56-16,-11-3-11 0,6 7-2 0,1-1-448 15,4-3-90-15</inkml:trace>
  <inkml:trace contextRef="#ctx0" brushRef="#br1" timeOffset="60160.7">6068 6806 1656 0,'0'0'73'0,"0"0"15"0,0 0-70 0,0 0-18 16,0 0 0-16,0 0 0 0,-4 6 68 0,4-6 11 15,-3 9 1-15,3-2 1 0,0-7-47 0,0 12-10 16,0-2-1-16,3 5-1 0,-3-2-11 0,0 12-3 15,4-6 0-15,-1 6 0 0,4 0-8 0,-7-3 0 16,0 9 9-16,0-9-9 0,0 3 8 0,0 4-8 0,0-4 10 16,0 3-10-16,0-3 12 0,-7 3-4 0,4-3-8 0,-1 0 12 15,-3-6-12-15,4 9 11 16,3-9-11-16,0 6 10 0,-7 0-10 0,3-6 0 0,4 6 0 16,0-6-11-1,0 0-157-15,0-3-31 0,4 2-6 16,-4-18-2-16</inkml:trace>
  <inkml:trace contextRef="#ctx0" brushRef="#br1" timeOffset="67718.5">6523 4234 748 0,'0'0'67'0,"0"0"-54"0,0 0-13 0,0 0 0 16,0 0 188-16,0 0 36 0,0 0 6 0,0 0 2 15,-7 7-131-15,0-4-25 0,3 6-6 0,-3 1-1 16,7-1-13-16,-7-3-4 0,4 4 0 0,-1-1 0 16,4-9-41-16,0 0-11 0,0 0 0 0,0 0 0 15,0 0 0-15,0 0 12 0,0 0-12 0,7 10 12 0,0-10 3 0,0-10 1 16,0 10 0-16,4-3 0 0,-1-3 4 0,-10-4 2 15,8 4 0-15,-1 3 0 0,3-3 4 0,-6-4 1 16,6 1 0-16,1-1 0 0,-1 10-19 0,1-9-8 16,3 9 0-16,0-3 8 15,7 3-8-15,-10 0 8 0,10 0-8 0,0 0 8 16,-3 0-8-16,0 0 8 0,3 3-8 0,-11-3 8 0,8 0-8 16,-7 0 12-16,-1 6-12 0,1-6 12 0,-11 0 7 0,10 0 1 15,-10 0 1-15,0 0 0 0,0 0-3 16,0 0-1-16,7 0 0 0,-7 0 0 0,0 0-5 0,11 0 0 15,-11 0-1-15,0 0 0 0,0 0-11 0,0 0 8 16,0 0-8-16,0 0 8 0,0 0 7 0,0 0 1 16,7 3 0-16,-7-3 0 0,11 7-2 0,-4-4 0 15,-7-3 0-15,7 15 0 0,0-2-14 0,-4 0 11 0,1-1-11 0,-1 7 10 16,1 3-10-16,3-3 0 0,-7 3 9 0,0-7-9 16,7 14 0-16,-7-11 9 0,0 7-9 0,0-6 0 15,4 6 17-15,-1 4-3 0,-3-4-1 0,4 0 0 16,-1 3 4-16,1 0 1 0,-4 0 0 0,7 4 0 15,-7-1-6-15,0 4-2 0,3-4 0 0,1 0 0 16,-1 4-2-16,1-1-8 0,-1 4 12 0,1-4-4 16,-1 4-8-16,1 3 8 0,3-4-8 0,-4 1 8 15,1 6-8-15,0 0 0 0,-1-6 9 0,1 5-9 16,-4 11 8-16,7-13-8 0,-7-1 8 0,0 4-8 16,-7 0 23-16,7 0 0 0,-4 0 0 0,1 3 0 15,-1-3-3-15,0 0 0 0,1 0 0 0,-4 0 0 16,0 3-9-16,3-7-3 0,-3-2 0 0,4 6 0 15,-1-7-8-15,1-2 0 0,3-1 9 0,-7 4-9 0,3-3 0 16,1 2 8-16,3-2-8 0,0 9 0 0,0-7 0 16,-4 4 9-16,4-3-9 0,0-4 0 0,4 4 8 0,-4-10-8 15,0 6 0-15,0 1 0 0,0-1 9 0,0-5-1 16,0-1-8-16,0-3 12 0,0 9-2 16,0-5-1-16,0-1 0 0,0 0 0 0,0 4-9 15,-4-4 12-15,4 0-12 0,-3 6 12 0,-1-5-12 16,4-1 0-16,-7 3 0 0,3-3 8 0,1-2-8 0,-1-4 0 15,1 9 0-15,-1-9 8 0,4 3 1 0,-3 3 0 16,-1-3 0-16,1 0 0 0,3-6-1 0,0 9 0 16,-7-3 0-16,3-6 0 0,1 6-8 0,-1-6 8 15,-3 6-8-15,7-3 8 0,-11-3-8 0,4 6 0 0,0 0 0 16,0-6 8-16,4 0-8 0,-4 0 0 0,-4 6 0 0,4-10 0 16,7 4 0-16,-7-3 0 0,0-4 9 0,0-2-9 15,3 6 9-15,4-7-9 0,0 0 12 0,-7 1-12 16,7-1 12-16,-3 1-12 0,3-1 12 0,0-3-12 15,0 4 10-15,0-4-10 0,-7 3 8 0,7-6-8 16,-7 7 0-16,7-4 0 0,0-6 0 0,-4 3 0 16,4-3 0-16,0 7 0 0,0 2 8 0,0-9-8 15,0 0 0-15,0 6 0 0,0-6 0 0,0 0 0 16,0 0 0-16,0 0 8 0,-3 3-8 0,3-3 0 16,0 0 0-16,0 10 8 0,0-10-8 0,-4 6 0 15,4-3 8-15,0-3-8 0,0 0 8 0,0 0-8 16,0 0 8-16,0 0-8 0,0 0 8 0,0 0-8 15,0 0 0-15,0 0 0 0,0 0 8 0,0 0-8 16,0 0 0-16,0 0 0 0,0 0 0 0,0 0 0 16,0 0 8-16,0 0-8 0,-11 6 0 0,11-6 8 0,-3 0 7 15,-4 0 1-15,3 0 0 0,-6 0 0 0,-1-6-8 0,4 6-8 16,0 0 11-16,-7 0-11 0,3-3 13 16,1 3-4-16,-1 0-1 0,1-6 0 0,-4 6-8 0,-1 0 8 15,8 0-8-15,-7 0 8 0,4 0-8 16,-1 0 0-16,1 0 0 0,2 0 0 0,-2 0 0 0,3 0-11 15,-4 0 11-15,4 0-12 0,-7 0-8 16,7 0-3-16,-4 0 0 0,8-3 0 16,-8-4-61-16,4 7-13 15,0-9-3-15,0 3-1324 0</inkml:trace>
  <inkml:trace contextRef="#ctx0" brushRef="#br1" timeOffset="72651.48">3958 12933 694 0,'0'0'31'0,"7"-6"6"0,-7 6-29 0,4 0-8 0,3-10 0 0,-7 7 0 15,3-3 134-15,8-3 26 0,-11-1 4 0,11 1 2 16,-8-1-46-16,1 1-10 0,3 0-2 0,3 2 0 16,-10-2-55-16,4 3-11 0,3-4-2 0,-4 10-1 15,-3 0-39-15,0 0 0 0,0 0-12 0,0 0 4 16,4-9-4-16,-4 9-1 0,7-3 0 0,-7 3 0 15,0 0 32-15,0 0 6 0,0 0 2 0,0 0 0 16,0 0 39-16,0 0 8 0,0 0 2 0,0 0 0 16,0 0-29-16,0 0-6 0,0 0-1 0,0 0 0 15,0 0 0-15,0 0 0 0,0 0 0 0,-7-7 0 16,7 7 1-16,-7-3 0 0,7-3 0 0,-11 6 0 16,1-3-15-16,-1-3-3 0,0 6-1 0,1 0 0 15,-4 6-8-15,0-3-2 0,0-3 0 0,-11 6 0 16,7-3 4-16,-6 4 1 0,-1-4 0 0,-3 3 0 0,3-3 5 0,-7-3 1 15,4 6 0-15,-4-6 0 0,-3 0 5 0,-4 0 0 16,0 0 1-16,-7-6 0 0,-3 6-13 0,3 0-2 16,-3-3-1-16,-1 3 0 0,5 0-13 0,-5-6 8 15,4 6-8-15,0 0 0 0,1-3 8 0,2 3-8 16,-3 0 0-16,8 0 0 0,-5 3 0 0,8-3 0 16,-4 6 0-16,0-3 0 0,4 3 0 0,3-2-8 15,-3 2 8-15,7-3 0 0,3 3 0 0,-7-6 0 16,8 7 0-16,6-4 0 0,-7-3 0 0,4 0 0 15,7 0 0-15,3 0 9 0,-3 0-9 0,4 0 10 16,-1 0-10-16,4-3 10 0,7 3-10 0,0 0 0 16,0 0 0-16,0 0 0 0,11-7-11 0,6 7 3 0,-3-6 0 0,11 6 0 15,0-3-1-15,3 3 0 0,7 0 0 16,8 0 0-16,-1 0 9 0,14 3 0 0,1 3 0 0,3-6 0 16,3 7-13-16,-3-4-1 0,11-3 0 0,-8 9 0 15,4-9 0-15,8 0 0 0,-12 6 0 0,8-6 0 16,-8 4 14-16,-3-4 0 0,-3 6-10 0,-1-6 10 15,-3 0 0-15,3 0 0 0,-3 0 0 0,4 0 0 16,-8 0 0-16,8 0 0 0,-8 3 0 0,-3-3 0 16,-4 0 0-16,0 0 0 0,-3 0 8 0,0 0-8 15,-7-3 0-15,-4 3 0 0,-3 0 0 0,-8-6 0 16,-3 6 0-16,1 0 0 0,-8 0 8 0,-7 0-8 16,0 0 13-16,0 0-2 0,-11-4-1 0,0 4 0 15,-10-6-10-15,4 6 0 0,-15 0 0 0,4 0 0 16,-8 0 0-16,-6 0-19 0,0 0 3 0,-1 0 1 0,-6-3 15 15,3-3 16-15,4 6-3 0,-4 0-1 0,-3 0-12 0,3-3 0 16,0-4 0-16,7 7 0 0,-10-6 8 0,6 3-8 16,1-3 11-16,0 6-11 0,-1-4 12 15,8-2-12-15,-11 6 12 0,7 0-12 0,4-3 10 0,0 3-10 16,0 0 8-16,3-6-8 0,4 6 0 0,3 0-17 16,4 0 2-16,0-3 1 15,3 3-11-15,4 0-3 0,3 0 0 0,1 0 0 16,3 0-114-16,3 0-23 0,4 0-5 0,0 0-896 0</inkml:trace>
  <inkml:trace contextRef="#ctx0" brushRef="#br1" timeOffset="74251.42">3016 11836 403 0,'0'0'17'0,"11"0"5"0,-8-7-22 0,-3 7 0 16,0 0 0-16,4-3 0 0,-4 3 391 0,0 0 73 15,0 0 16-15,0 0 2 0,0 0-405 0,0 0-77 0,0 0-23 16,0 0-1-16,0 0 7 0,0 0 1 16,0-6 0-16,0 6 0 0,0 0 16 0,0 0 0 0,0-10 0 15,0 1 0-15,0 9 24 0,0 0 4 0,-4-6 2 16,4 6 0-16,0 0 7 0,0 0 2 0,0 0 0 0,0 0 0 15,-3-3 0-15,-8 3 0 0,1 3 0 0,-1 3 0 16,-3 3-4-16,3 1-1 0,-10-1 0 0,4 7 0 16,-5 3-6-16,1 0-2 0,4-1 0 0,-5 8 0 15,-2 2-9-15,-1-3-1 0,11 0-1 16,-7 3 0-16,7 0-1 0,3-3 0 0,-3 4 0 0,7-4 0 16,3-6-14-16,-3 9 0 0,4-9 8 0,3 3-8 15,3-10 0-15,-3 4 0 0,7 3 0 0,-3-4 0 16,3-2 0-16,0 2-10 0,4-5 2 0,-1 6 0 15,1-4 8-15,3-2 0 0,7-4 0 0,0-3 0 16,-7 3 0-16,11 0 11 0,-7-12-11 0,10 6 12 16,-3-6 3-16,-1 3 1 0,-6-7 0 0,7 1 0 0,3-7 0 15,-11-3 1-15,5 4 0 0,-8-4 0 16,7 0 12-16,-7-6 3 0,7 6 0 0,-7-9 0 0,-3 3-32 16,3-3 0-16,-3 0 0 0,-1-4 0 0,4 10 0 15,-10-9 0-15,3 9 0 0,-7-3 0 0,0 0 9 16,0 3-9-16,-11-3 8 0,8 9-8 0,-8-3 14 0,1 0-2 15,-5 1-1-15,5 2 0 0,-11 3-11 0,7-2 12 16,-8 5-12-16,5-5 12 0,-4 5-12 16,-1 1 0-16,8-7 0 0,-7 13 0 0,4-3-12 0,-1-4 1 15,4 7 1-15,3-3 0 16,-3 3-25-16,4-4-5 0,6 4 0 0,-7-3-1 16,8 6-134-16,-8 0-26 0,1-6-6 0,3 6-1 0</inkml:trace>
  <inkml:trace contextRef="#ctx0" brushRef="#br1" timeOffset="74555.86">3418 12309 2718 0,'0'0'120'0,"0"0"25"0,-7 0-116 0,0 0-29 16,7 0 0-16,0 0 0 0,-3 3 0 0,3-3 0 15,0 0-8-15,0 0 8 16,-11 6-117-16,1-6-17 0,-1 10-3 0,0-4-1 15,4-3-133-15,-3 7-26 0,-15 5-6 0,15-5-1 0</inkml:trace>
  <inkml:trace contextRef="#ctx0" brushRef="#br1" timeOffset="75048.48">3835 11713 2833 0,'-11'0'62'0,"8"7"13"0,-8-4 2 0,0 6 3 0,1-3-64 0,-1 10-16 0,4-3 0 0,0 2 0 16,-3 4-48-16,-1 0-12 0,4 0-4 0,0 6 0 15,-4 3-4-15,4 3 0 0,-3 1-1 0,-1 2 0 16,0 1-2-16,8 2 0 0,-8 4 0 0,-3-10 0 16,7 10 51-16,4-13 9 0,-8 7 3 0,4-13 0 0,4 3 67 15,-1 0 13-15,4-6 4 0,-7 0 0 0,7-10-11 16,0 7-1-16,0-7-1 0,7 1 0 16,-3-4-39-16,6-3-8 0,1-3-2 0,-1 0 0 0,8 0-27 0,3-9-6 15,0-1-1-15,4 1 0 0,0-7 9 16,-1 4 2-16,1-4 0 0,0-3 0 0,3-6 9 15,0 0 0-15,-10 6 8 0,6-9-8 0,-2 9 19 0,-12-6-1 16,4 0 0-16,0 3 0 0,-3-3 32 0,0 0 6 16,-1-3 2-16,1 2 0 0,-4 8-17 0,0-11-3 15,-4 4-1-15,-3-3 0 0,7 3-22 0,-7 6-5 16,-7-9-1-16,4 9 0 0,-11 0-9 0,7-3 0 16,-4 4 0-16,-3-1 0 0,0 3 0 0,-11 4 0 15,11-4-12-15,-14 6 12 16,3 7-49-16,1-3-3 0,-1 0 0 0,0 3 0 15,-3 3-69-15,3 0-15 0,4-7-2 0,-4 7-597 0,1 0-119 16</inkml:trace>
  <inkml:trace contextRef="#ctx0" brushRef="#br1" timeOffset="76504.92">9169 12899 518 0,'0'0'46'0,"0"0"-37"0,0 0-9 0,0 0 0 16,0 0 276-16,0 0 54 0,0 0 10 0,0 0 3 16,0 0-264-16,0 0-53 0,0 0-10 0,0 0-3 15,0-7 3-15,0-2 0 0,-4 0 0 0,-3 5 0 16,0-2-8-16,0-3-8 0,-4-1 11 0,1 4-11 16,-4 3 8-16,0-3-8 0,-4 6 0 0,0-4 0 15,1-2 37-15,-1 6 4 0,-3-3 1 0,0-3 0 16,0 3 17-16,-1-4 3 0,5 7 1 0,-1-3 0 15,-3-3-39-15,3 6-8 0,-3-9-2 0,0 9 0 16,0 0 5-16,0-7 1 0,-1 7 0 0,-2-3 0 16,3 3 13-16,-4 0 3 0,-3 0 1 0,-1 3 0 15,1-3-18-15,-7 0-4 0,3 0-1 0,-7 7 0 16,-6-7 6-16,-1 0 2 0,3 6 0 0,-6-3 0 16,0-3 5-16,3 6 1 0,-4-3 0 0,8-3 0 0,-4 10-20 15,4-4-8-15,-1-3 0 0,8-3 8 0,0 10 1 0,0-4 0 16,3 3 0-16,0-2 0 0,4-4-9 0,3 6 0 15,1-9 0-15,2 6-11 0,1-2 11 0,4-4 0 16,-1 6 0-16,7-6 0 0,-10 0 0 0,11 0 0 16,-5 0 0-16,8 0 0 0,0 0 0 0,-3-6 0 15,3 6 0-15,7 0 8 0,0 0-8 0,0 0 0 16,0 0 0-16,0 0 0 0,10-10 0 0,1 10-12 16,3-3 4-16,4-3 0 0,6 6-4 15,5 0 0-15,2-3 0 0,5 3 0 0,6 3-1 0,0-3-1 16,-3 0 0-16,7 6 0 0,-11-6 4 0,8 0 1 15,2 0 0-15,1 3 0 0,0-3 9 0,0 0 0 16,3 0 0-16,1-3 8 0,-4 3 0 0,-1-6 1 16,1 6 0-16,4-3 0 0,-4 3-9 0,-1-7 0 15,5 1 0-15,-1 3 0 0,4 3 0 0,-3 0 0 16,2-6 0-16,-9 6 0 0,-1 0 8 0,-7 0-8 0,-3 0 8 0,0 0-8 16,-4 0 0-16,-10 6 0 0,-1-6 0 0,-2 0 0 15,-5 3 0-15,1 3 0 0,-11-6 0 0,0 0 0 16,0 0 0-16,0 0 8 0,0 0-8 0,-4 0 0 15,-3 10 18-15,-3-10-2 0,-5 0 0 0,1 6 0 16,-3-6 2-16,-1-6 0 0,-3 6 0 0,-4 0 0 16,0-3 4-16,-3-4 1 0,0 7 0 0,-4-6 0 15,1 3-7-15,-1-3 0 0,0 2-1 0,0-2 0 16,1 3-5-16,2-3-1 0,-6 6 0 0,3-3 0 16,1-4-9-16,-5 7 0 0,1 0 0 0,0-3 0 15,-1 3 0-15,-2-6 0 0,2 6 8 0,1 0-8 16,3 0 0-16,4 6 0 0,0-3 0 0,3-3 0 15,4 7 0-15,0-4 0 0,7 3 0 0,0-6 0 16,-1 0 0-16,5 3 0 0,3-3 0 0,7 0 0 0,-7 0 0 16,7 0 0-16,0 0-9 0,0 0 9 0,0 0-15 15,0 0 1-15,7 10 0 0,3-10 0 16,5 6-23-16,2-6-5 0,1 3-1 16,7 3 0-16,3-6-66 0,3 0-14 0,5 0-2 0,-4 0-623 15,3-6-124-15</inkml:trace>
  <inkml:trace contextRef="#ctx0" brushRef="#br1" timeOffset="77522.59">8040 11854 460 0,'0'0'20'0,"0"0"5"0,0 0-25 0,0 0 0 0,0 0 0 0,0 0 0 16,0 0 123-16,0 0 19 0,0 0 4 0,0-6 1 16,0 3-100-16,0-6-20 0,0 2-4 0,7-2-1 0,-7-1 70 15,0 7 15-15,0-3 2 0,0-3 1 0,3 2-10 0,1 4-3 16,-4-6 0-16,0 9 0 0,0 0-20 0,0 0-4 15,0 0-1-15,0 0 0 0,0 0-24 0,0 0-6 16,0 0-1-16,0 0 0 0,-7 3-17 0,0 6-4 16,0 1-1-16,-4 5 0 0,-3-5 1 0,3 9 0 15,1-4 0-15,-4 4 0 0,0 0 17 0,0 6 4 16,-1-6 1-16,1 6 0 0,0 0 11 0,0-3 3 16,4 3 0-16,-1 3 0 0,0 1-36 0,4 2-8 15,0-3 0-15,0 0-1 0,4 7-11 0,-1-7 0 16,1-3 0-16,3 3 8 0,0-3-22 0,3 4-5 15,1-10-1-15,6 2 0 0,-10-8 4 0,7 6 0 0,4-10 0 16,-1-2 0-16,1 2 16 0,3 0 0 0,-3-9 11 16,3 0-11-16,4 0 35 0,-1 0 0 15,1-3 0-15,-1-3 0 0,8-3-7 0,-4-1-2 16,8-6 0-16,-1 4 0 0,3-10-15 0,1 3-3 16,0 0-8-16,0-6 12 0,-1 3 2 0,-2-3 0 15,2 0 0-15,-13-3 0 0,3 3-27 0,0 6-6 0,-6-9-1 0,-1 3 0 16,-7 0 20-16,-7 6 0 0,0 0 0 0,-7-6 0 15,-4 12 0-15,-3-5-10 0,-4 2 10 0,1-3-8 16,-1 10 8-16,-3-7 0 0,-4 7 0 0,0-1 0 16,1 1 0-16,-1 2 0 0,4-2 0 0,0 6 0 15,-4-3 11-15,7-4-3 0,1 1 0 0,-1-1 0 16,1 4-8-16,2-3 10 0,1 6-10 0,4-7 10 16,-1 4-10-16,1-4-16 0,-1 1 4 0,4 0 1 15,-4 2-160 1,4-2-32-16</inkml:trace>
  <inkml:trace contextRef="#ctx0" brushRef="#br1" timeOffset="77916.61">8467 12425 2314 0,'0'0'103'0,"-7"10"21"0,-4-10-100 0,4 9-24 0,3-9 0 0,4 0 0 16,-3 9 92-16,3-9 14 0,0 0 2 0,0 10 1 16,0-1-85-16,0 1-24 0,0-10 8 0,3 6-8 15,-3-6-105 1,4 9-24-16,-4-9-5 0,0 0-1 0,0 0-66 0,0 0-14 0,0 0-2 0,0 0-555 15</inkml:trace>
  <inkml:trace contextRef="#ctx0" brushRef="#br1" timeOffset="78427.14">8812 11839 2228 0,'0'0'99'0,"-7"6"20"0,0-3-95 0,0 3-24 0,-10 4 0 0,6-4 0 15,4-3 34-15,0 7 2 0,-4-4 1 0,4-3 0 16,-3 6-29-16,-1-2-8 0,4 2 0 0,-4 1 0 15,1-1 0-15,-1 0 0 0,1 7 0 0,-1-3 0 16,1 2 0-16,-5 10 0 0,5-6 8 0,6 6-8 16,-10-3 49-16,7 3 6 0,0 3 1 0,0-2 0 15,4 2-39-15,-1 3-7 0,0-3-2 0,4 1 0 16,4-4-8-16,0 0 0 0,3-3-10 0,0-3 10 16,7 6-12-16,0-7 12 0,3-2-13 0,5 3 5 15,-1-10-1-15,4 1 0 0,-1-1 0 0,1-3 0 16,0-2 9-16,-1-4-13 0,5-4 5 0,2-2 8 15,-3 3 0-15,-3-3 0 0,3-4 0 0,-3-2 8 16,0-1 6-16,-4 1 1 0,0-4 0 0,-3-3 0 0,-4 0 20 16,0-6 4-16,0 6 1 0,-7-6 0 15,4 3-13-15,-8-3-3 0,1 0 0 0,-4-3 0 16,-4 0-12-16,1-4-4 0,-4 4 0 0,-4 3 0 0,1-3-8 16,-1 3 0-16,-3 6 0 0,-4-3 0 0,-3-3 28 15,0 9 3-15,-4-2 1 0,0-1 0 16,1 9-52-16,-4 1-11 0,-4-1-1 0,4 4-1 0,-4-3 11 15,4 3 2-15,-1 6 1 0,5 0 0 16,-1 0-141-16,4 6-29 0,3-6-6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18:02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1830 14401 35935 0,'-5'-6'3200'0,"1"4"-2560"16,2 2-512-16,2 0-128 15,0 2-1264-15,0-2-272 0,-1 1-48 0,-2 2-16 16,1 3 704-16,2 0 144 0,1 2 32 0,3 3 0 15,2-1-144-15,0-1-32 0,2 4 0 0,1 3 0 16,3 0-112-16,0 5-16 0,0 1-16 0,1 4 0 0,0 5 1936 0,2-1 384 0,0 3 64 0,1 6 32 0,0-5 736 16,0 1 128-1,0-1 48-15,0-5 0 0,-1-1-848 0,5 6-160 0,2 5-48 0,5 6 0 0,-1-4-720 16,0-3-128 0,0-6-48-16,1-1 0 0,2-3-336 0,2-5 0 15,0-1 0-15,2-6 0 0,3-1 192 0,2-4-16 0,3 0-16 16,0-3 0-16,1-2-160 0,-1-4 0 0,1-1 0 0,-1-4 0 15,-2-5 0-15,0-4-176 0,-5 0 176 0,0-5-128 0,-4 1 128 16,0-7 0-16,-3-1 0 0,-3-3-128 16,-2-1 128-16,-1-2 128 0,-1-7-128 0,-2-1 176 15,1-1 80-15,-2-1 32 0,2-4 0 16,-2-2 0-16,2 0 32 0,-1-4 0 0,0 2 0 0,-1-5 0 16,1-2-64-16,2 2 0 0,-4 9 0 0,2-5 0 15,1-1 64-15,0-4 0 0,-1 0 0 0,0 3 0 16,-3 1 48-16,-1 0 16 0,0-1 0 0,0-3 0 15,-2-5-112-15,2 2-16 0,-3 0 0 0,-1 0 0 16,0 0-96-16,-2-3-32 0,2-6 0 0,-2-4 0 16,0-3-128-16,-2-3 0 0,2 1 0 0,-3-2 0 0,1-2 0 15,-2-3 0-15,-2 3 0 0,-1 0 0 0,-1 1 0 16,-1 1 0-16,1 7 0 0,-1 1 0 0,0-4 272 0,-1 1 32 16,0 5 0-16,-1-2 0 0,2 6 336 0,0 0 64 15,0 0 0-15,1 5 16 0,-1 2-256 0,-1-2-48 16,1-5-16-16,-1 1 0 0,0 1-112 0,0 1-32 15,-1 0 0-15,0 0 0 0,-1-1-96 0,-2 2-32 16,0-2 0-16,-3 4 0 0,2 1-128 0,-3 0 0 16,1 4 0-16,2-1 0 0,0 0 0 0,1-4 0 0,1-4 0 0,2-2 0 15,1 0 0-15,4 2 0 0,0 1 0 0,2 4 0 16,2 4 0-16,0-7 0 0,3-2 0 0,-1 2 0 16,1 0 0-16,1 3 0 15,0 3 0-15,-2-3 0 0,0 8 0 0,-2 1 0 0,-1 2 0 0,-1-5 0 16,-3-1 0-16,-1 3 0 0,-1 1 0 0,-2 3 0 15,1 4 0-15,-2 0 0 0,-1 1 0 0,0 0 0 16,0 5 0-16,0 1 0 0,2 5 0 0,-4-7 0 16,0-7 0-16,-2-1 0 0,-1-1 0 0,2 0 0 15,-2 2 0-15,0 1 0 0,0-1 0 0,0 2 0 16,0 1 0-16,0-2 0 0,1 1 0 0,-3-5 0 0,1 1 0 16,0 0 0-16,0 6 0 0,-1 0 0 0,1 7 0 15,-2-1 0-15,2 3 0 0,-1-2 0 0,1 3 0 0,-1-2 0 16,1 0 0-16,0 3 128 0,1 2-128 0,0-2 0 15,0 1 0-15,1 2 0 0,0 4 0 0,-1-5 128 16,0 2-128-16,-1-6 192 0,-3 2-192 0,2-2 0 16,-2 3 0-16,2-2 0 0,0 0 0 0,-1 0-144 15,2 2 144-15,0 2-208 0,0 0 208 0,-1-1 0 16,0 1 0-16,1 0 0 0,1 2 0 0,-2 1 0 16,0-4-128-16,-1 3 128 0,1 2 0 0,0 2 0 0,-1 2-160 15,0-1 160-15,0 3-192 0,0 1 16 0,0 2 16 16,0 2 0-16,-2-3-32 0,0 2-16 0,-1 0 0 0,0 4 0 15,-1-3-112-15,0 6 0 0,-1-1-16 0,1 2 0 16,-2-2 80-16,1 4 32 0,-1 0 0 0,-1 0 0 16,0 1 80-16,-1 4 16 0,3-1 0 0,-1-2 0 15,2 2-32-15,-2 0 0 0,-2 1 0 16,0 0 0-16,0 1 160 0,2 0 0 0,-2 3 0 0,1-2 0 16,2 2 0-16,0 1 0 15,-1 2 0-15,2 3 0 0,1-2 0 0,2 3 0 0,1 1 0 0,0 4 0 0,0 4 0 0,-2 4 0 16,1 6 0-16,0 2-128 0,1 7 128 0,1 1 0 15,1 3 0-15,0 1 0 0,1 0-192 0,1 1 32 16,-1 6 16-16,0 1 0 0,0 0 144 16,0 0 0-16,2 1 0 0,-1-1-128 0,2-3 128 0,-2-2 0 15,2 0 128-15,-1-1-128 0,1 2 0 0,-2 0 0 16,0 4 0-16,0 0-128 0,-1 0 128 0,0-3 0 16,2-3 0-16,0 2 0 0,0 5 0 0,2 8 144 15,0 3-144-15,1 4 160 0,3-3-160 0,0-2 0 16,2-3 0-16,0 4-176 0,3 10 176 0,-1 3 128 0,1 3-128 0,0-4 176 31,2 0-176-31,2 0 0 0,-1-1 0 0,0-1 0 0,0 6 0 0,0-2 0 0,0-5 0 0,-1 1 0 16,-2-4 0-16,-2 8 128 0,-2 6-128 0,-3 0 0 15,-1-3 0-15,-2-2 0 16,-1 5 0-16,-3-1 0 0,1 3 0 0,-2-2 0 16,1-4 128-16,0 1-128 0,1-1 160 0,0 7 0 0,0-1 0 0,1-4 0 15,3-12 80-15,0 8 16 16,1 13 0-16,1 0 0 0,4-10-112 0,0-2-16 15,3-8 0-15,-1 4 0 0,5 8 0 0,-3-5-128 0,3-4 192 0,0-1-64 0,2 1-128 16,-3-6 0-16,1-4 0 0,2 8 0 0,2 8 0 16,-1-3 0-16,0-3 0 0,-1-2 0 15,0 4 0-15,0-2 0 0,0 0 0 0,-2-6 0 0,1-6 0 0,-1-1 0 16,2-1 0-16,-1 0 0 16,1-9-128-16,1 1 128 15,2-3 0-15,3-3 0 0,2-1-416 0,2-3-16 0,1-9 0 0,1 1 0 31,3 1-160-31,5 1-48 0,4 4 0 16,3-4 0-16,1 3-16 0,2-3-16 0,0 0 0 0,1 1 0 16,1 1-64-16,-2-1-16 0</inkml:trace>
  <inkml:trace contextRef="#ctx0" brushRef="#br0" timeOffset="1593.35">14123 17557 37775 0,'-3'-7'3360'0,"1"2"-2688"0,0 3-544 0,1 0-128 16,0 2-720-16,-1 0-176 0,-2-4-48 0,-4-2 0 15,-1-3-208 1,-6 2-64-16,-3 1 0 0,-1 1 0 0,-6 4 768 0,-2-2 160 0,-1 3 32 16,-1 0 0-16,-5 0 256 0,-3 3 0 0,-6 0-128 0,-3 1 128 0,-1 1 416 0,-1-4 144 15,4 2 16-15,-3-1 16 0,-2 2 608 0,-3-3 112 16,0 2 32-16,-6 0 0 0,-4 2-496 16,1-1-80-16,-1-2-32 0,-1 2 0 15,-3 0-352-15,-3 0-80 0,0 1-16 0,-8 1 0 0,-3 0-64 0,-3-2-16 0,4 2 0 0,1 0 0 16,10-2-48-16,-13-2-16 0,-10-2 0 0,-1 0 0 15,7 1-16-15,3-1-128 0,10-1 192 0,-9-1-64 16,-5-2-128-16,-1-1 0 0,4-1 0 0,2 1 128 16,10-1-128-16,-6 0 0 0,-5-1 144 0,-3-3-144 0,3 4 0 15,-4 0 0 1,-3 0 0-16,-2 1 128 0,0 4-128 0,12 1 0 0,15 1 0 0,-9 4 128 31,-11 1-128-31,-11 4 192 0,-4 2-64 0,-1 2 0 0,3 2 0 16,0 1 0-16,0 3 0 0,3-1 0 0,6-3-128 15,3 2 192-15,1 5-64 0,1-4 0 0,5 2-128 0,4-1 0 16,10 0 0-16,-1 1 128 0,2 4-128 0,4-3 0 16,8-2 0-16,-2 2 0 0,-4 6 0 0,2 5 0 15,6 0 0-15,0 2 0 0,2 4 0 0,4 1-128 16,8-4 128-16,5 1 0 0,6-1 0 0,4-2 0 16,5 1 0-16,4-4 128 0,2-7-128 0,5 5 192 15,4 4-64-15,4 2 0 0,6 2-128 0,4-6 0 0,2-1 0 0,6 0-128 16,6-1-16-16,8-1 0 0,6 2 0 0,7-3 0 15,7-2 144-15,10-3-128 0,6-2 128 0,7 1-128 16,5 3 128-16,3-6 0 0,-1-2 0 0,9-1 0 16,13 1 0-16,3-2 0 0,4 1 0 0,4-3 0 15,6-1 128-15,0 0 0 0,0-1 0 0,7 0 0 0,9-4-128 16,-6-3 0-16,-12 0 0 0,3 0 0 0,4 0 0 0,14-3 0 16,10 0 0-16,2 3 0 0,-1-2 0 0,2 2 0 15,3-7 0-15,-4 1 0 0,-7 0 0 0,-1 0 0 16,5-3 0-16,-7 0 0 0,-4-4 0 0,-4 0 0 15,0 2 0-15,-2-5 0 0,-1 0 0 0,-3-6 0 16,-1 3 0-16,-1-5-128 0,-1-3 128 0,-3 2 0 16,3 0-144-16,-6-5 144 0,-2 1 0 0,-13-3 0 15,-7 2-144-15,6-3 144 0,5-4 0 0,-4-1 0 16,-7 3 0-16,-6-1 0 0,-6 3 0 0,-8-2 0 0,-11 3 0 16,-4 1 0-16,-4-1 0 0,-9 1 0 15,-7 3 0-15,-9-1 0 0,-8 2-160 0,-6-5 32 0,-5 2 0 0,-5-3 0 16,-5 2 128-16,-3-1 0 15,-5 1 0-15,-5-4 0 0,-6-2 128 0,-5 2 0 0,-3 0 0 0,-5-3 0 16,-6-2-128-16,-7 3 144 0,-5-1-144 0,-6 0 160 16,-6 2-160-16,-5-4 0 0,-3 2 0 0,2 7 0 15,0-1 0-15,-13 1 128 0,-13 0-128 0,-11 2 128 16,5 1 0-16,-12 3 0 0,-8 1 0 0,-9 3 0 16,-6 2-128-16,0 4 0 0,0 3 0 0,-4 3 0 15,-3 2 0-15,1 4 0 0,7 0 0 0,1 3 0 0,2 0-272 0,-4 5-96 16,1 3-16-16,-7 1-18656 15</inkml:trace>
  <inkml:trace contextRef="#ctx0" brushRef="#br0" timeOffset="25667.5">22876 6095 34095 0,'-4'-5'3024'0,"2"0"-2416"15,3 5-480-15,0 3-128 0,2-3 896 0,1 0 176 0,-1 0 16 0,4 0 16 16,1 0-208-16,6-3-64 16,2 6 0-16,2 0 0 0,1 6-400 0,0 1-96 15,-2 3-16-15,0 5 0 0,-1 4-320 0,-2 2 0 16,-1 3 0-16,-3-1 0 0,0 2 0 0,-1 1 0 15,-2-1 0-15,-1-2 0 0,-1 1 0 0,0-5 128 0,-2 1-128 0,-1-1 0 0,0 0 160 0,-1 0-32 16,-1-2-128-16,-1-1 192 16,-1-1-192-16,1-5 0 0,-1 0 0 0,-1-2 0 0,-1-1-272 0,1-3-48 31,-1-4-16-31,0 0-12112 0,2-3-2416 16</inkml:trace>
  <inkml:trace contextRef="#ctx0" brushRef="#br0" timeOffset="25947.72">23560 5942 35935 0,'0'-7'1600'0,"-1"5"320"0,1 4-1536 0,-1 0-384 0,1 0 0 0,0 2 0 15,1 2 160-15,-2 4-32 0,-2 7-128 0,-2 9 192 16,-1 10 880-16,-5 11 160 0,-5 10 48 0,-5 6 0 15,-6 3-928-15,-7 4-176 0,-5 8-48 0,-5 1 0 16,-3 4-128-16,-3 0 128 0,-1-2-128 0,0-9 128 0,2-5-128 0,-1-6 0 16,1 2 0-16,2-4 0 0,2-2 0 0,3-3 0 15,6-3 0-15,4-4 0 0,5-6 0 0,4-5-176 16,4-5 48-16,3-5 0 16,5-5-576-16,2-5-96 0,5-6-32 0,4-4-10864 15,4-6-2176-15</inkml:trace>
  <inkml:trace contextRef="#ctx0" brushRef="#br0" timeOffset="26501.93">23028 5673 26719 0,'-3'2'2368'0,"0"0"-1888"0,2 2-480 0,1-2 0 15,0 1 576-15,0-3 32 0,0 1 0 0,-1 1 0 16,1 2 1008-16,2-1 208 0,2-3 32 0,1-3 16 0,2-1-784 16,2-5-144-16,2-1-48 0,3-5 0 0,2-1-544 15,1-3-112-15,2-1-32 0,0-4 0 0,2-2-32 0,2-3-16 16,-2-2 0-16,0 0 0 0,-2 2-32 0,-1-2 0 16,-1 0 0-16,-2 1 0 0,-2-1-128 0,-1 3 192 15,-1 2-192-15,-3 1 192 0,0 0-192 0,-2 2 128 16,0 2-128-16,0 2 128 15,-1 6 0-15,-1 0-128 0,0 4 192 0,1 0-64 0,-2 5-128 0,0 0 128 0,1 4-128 16,-1 2 128-16,0 3-128 0,0 2 0 0,2 5 0 16,0 1 0-16,0 3 0 0,0 2 0 15,1 1 0-15,1 3 0 0,-1 0 0 16,1 3 0-16,2 1 0 0,-2-1 0 0,2 1 0 0,0-1 0 0,-1-3 0 0,1 0 0 16,2 0 0-16,1 1 0 0,2-1 0 0,0-4 0 15,3 1-304-15,0 1 16 16,3-4 0-16,0-1 0 0,1-2-1344 0,1 0-272 0</inkml:trace>
  <inkml:trace contextRef="#ctx0" brushRef="#br0" timeOffset="26817.12">24293 6277 38703 0,'-2'-13'1712'0,"1"7"352"0,1 3-1648 0,1 0-416 0,3 1 0 0,-2 0 0 0,3 0 0 0,1-2 0 16,6-1-224-16,7-2 80 0,5-3 720 0,3-2 128 0,2-1 48 0,2 1 0 15,4-4-560-15,2 1-192 0,3 1 0 0,-1-2 144 16,-3 6-144-16,5-5-192 0,6 2 32 0,5-2 16 16,-2 3-288-16,5 2-48 15,4 0-16-15,2 0 0 0,-1 8-192 16,-1-2-32-16,-1 8-16 0,-5-2 0 0,-11 2-992 16,-3 3-192-16,-1 2-32 0,-6 1-12160 15</inkml:trace>
  <inkml:trace contextRef="#ctx0" brushRef="#br0" timeOffset="27037.72">24210 6565 41471 0,'10'-10'1840'0,"1"4"368"0,3 1-1760 0,0 1-448 0,-2 0 0 0,0 1 0 0,6-3 0 16,13-3 0-16,18-5 0 0,20-4 0 0,17-4 224 0,3-1 16 16,-2 5 0-16,-5-5 0 15,-3 5-592-15,-7 2-112 0,-4 3-32 0,-6 4-11728 0,-5 5-2368 16</inkml:trace>
  <inkml:trace contextRef="#ctx0" brushRef="#br0" timeOffset="27610.37">25938 5064 41471 0,'-3'-6'3680'0,"1"6"-2944"0,-1 3-592 0,2 2-144 15,1-1-896-15,0 2-224 0,0 1-32 0,-1 6-16 16,0 8 1376-16,1 7 288 0,1 7 48 0,1 7 16 0,3 2-112 0,-1 3-32 0,1 4 0 0,0 2 0 16,-1 2-288-16,-2 5-128 0,1 8 128 0,-3 2-128 15,-2 0 0-15,-1-3 128 0,-3-2-128 16,-2 0 0-16,-2-3 0 0,0-2 0 0,-1 0 0 15,-1 0 0-15,2-3 0 0,0-6 0 0,1-7 128 0,1-3-128 16,2-6 320-16,-2-6 16 0,2 2 16 0,0-9 0 16,2 1 160-16,-1-5 48 0,3-5 0 0,0-1 0 15,0-6-224-15,1-2-32 0,-1-3-16 0,1-5 0 16,-1-2-144-16,1-6-16 0,-1-4-128 0,1-6 192 16,1-4-64-16,1-5 0 0,1-4-128 0,0-3 192 15,2-7-192-15,2-3-192 0,3 1 48 16,0 6 0-16,1 7-48 0,3 5 0 0,0 9 0 0,0 2 0 0,-1 5 192 0,2 5 0 15,-1 2 0-15,3 2 128 0,3 4 48 0,1 2 16 16,1 2 0-16,0 2 0 0,0 0 64 0,1 3 0 16,1 1 16-16,2 0 0 0,1 3-272 0,-1 2 0 15,-2 1 128-15,1-1-128 0,-3 3 0 0,-1-1 128 16,-2 3-128-16,-2-2 0 0,-2 2 288 0,-2 1-48 0,-1 1-16 16,-2-2 0-16,-2 0-224 0,-2 1 176 0,-1 1-176 0,-1 0 160 15,-2 3-160-15,0 1 0 0,-1-1 0 0,0-2 0 16,1 1-512-1,1-2-96-15,0-2-16 0,3-4 0 16,1-1-560-16,2-3-112 0</inkml:trace>
  <inkml:trace contextRef="#ctx0" brushRef="#br0" timeOffset="28592.98">27693 4851 11967 0,'2'-6'1072'0,"-2"0"-864"0,0 1-208 0,-1 3 0 0,0 2 480 0,1 0 48 0,-3-3 16 16,-1-3 0-16,-1-1 2160 0,-2 1 432 0,-3 1 96 0,-2 5 16 16,-2 5-1024-16,-2 1-208 0,-2 4-32 0,-3 3-16 15,-2 5-448-15,0 2-96 0,-3 5-16 0,-1 4 0 16,-2 2-512-16,-2 6-128 0,2 5 0 0,-4 5-16 15,1 5-432-15,-1 8-64 0,-2 5-32 16,-1 5 0-16,2 0 16 0,-1 2 0 0,-1 7 0 0,-2 10 0 16,0 2 48-16,2-2 16 0,5-3 0 0,6-5 0 15,8-1-48-15,7-1 0 0,7-4 0 0,8-8 0 16,7-4-256-16,5-9 0 0,6 0 0 16,7 2 0-16,3 1-144 0,4-2-96 0,7 2-16 0,2-7 0 15,0 0-304-15,3-8-64 0,-1-4-16 0,-1-3 0 16,2-3-976-16,-2 1-208 0,-1-3-32 0,-4-2-14480 15</inkml:trace>
  <inkml:trace contextRef="#ctx0" brushRef="#br0" timeOffset="30727.15">28054 6005 16575 0,'1'-3'1472'0,"0"1"-1168"0,0 1-304 0,2 1 0 0,-2-3 192 0,2 1 0 15,0 0-16-15,2-4 0 0,3-2 1280 0,1-2 256 16,1 0 48-16,-1 1 16 0,1 2-368 0,-3 0-64 16,0 3 0-16,-3 0-16 0,0 1 112 0,-1 2 32 0,-2 1 0 0,-2 4 0 15,-1 0-144-15,-1 4-32 16,-5 2 0-16,0 5 0 0,-5 1-464 0,1 3-112 0,0-3-16 0,-6 7 0 15,-4 6-256-15,-4 1-64 0,-1 3-16 0,-3 0 0 16,0 2-64-16,0-3-16 16,-1-3 0-16,-2 5 0 0,1-2-160 0,-2-4-128 0,-1-3 144 0,0-3-144 15,2 1 0-15,0-5 0 0,1 0 0 16,-1-1 0-16,1 0-208 16,1-1-96-16,3-1-16 0,1-5 0 0,4-1-608 0,4-6-128 15,1 0-32-15,5-6 0 0,3 0-1120 16,4-4-224-16,2-2-64 0,3-4-12080 0</inkml:trace>
  <inkml:trace contextRef="#ctx0" brushRef="#br0" timeOffset="30990.58">27589 5990 26719 0,'0'-6'1184'0,"0"2"240"0,0 0-1136 0,-2 2-288 0,2 2 0 0,2 0 0 16,-1 0 592-16,0 2 64 0,2-2 16 0,0 2 0 0,2 1 1760 0,3 2 368 0,0 3 64 15,1 0 16-15,2 2-1728 0,2 3-352 16,0-1-64-16,3 0-16 0,3 4-192 0,1 0-32 16,-4-3-16-16,3-1 0 0,4 5-128 0,1 4-32 0,2-1 0 15,-2 1 0-15,-1 2-160 0,0-1-32 0,-2 4-128 0,-2 1 192 16,-3-1-192-16,-2 0 128 0,-3 1-128 0,-2 2 0 16,-3-1 0-1,-2 0 0-15,-3 1 0 0,-1-3 0 0,-1 0-224 0,0-1-96 0,-1-6 0 0,2 0-16 16,-1-3-416-1,1-1-80-15,0-5 0 0,1-2-18016 0</inkml:trace>
  <inkml:trace contextRef="#ctx0" brushRef="#br0" timeOffset="31578.46">28349 6626 28559 0,'-5'9'2544'0,"0"0"-2032"0,2-2-512 0,-1 2 0 16,4 0 2176-16,-1-3 352 0,-2 4 64 0,-2 6 16 15,-1 9-2160-15,-4 7-448 0,0 6 0 0,-1-3 0 16,1-1 304-16,2-5 144 0,1-4 48 0,2-3 0 16,2-5-1552-16,-1-2-304 0,4-1-64 0,-2-3-14672 0</inkml:trace>
  <inkml:trace contextRef="#ctx0" brushRef="#br0" timeOffset="32416.76">29055 6717 25791 0,'-2'2'2304'0,"2"-2"-1856"0,0 4-448 0,0-4 0 0,1 3 368 0,0-3-32 16,0 3 0-16,2 7 0 0,3 0 1104 0,2 5 224 0,3 4 32 0,1 0 16 16,3 0-928-16,1 3-176 0,3 0-32 0,-2 3-16 15,0 1-112-15,-1-1 0 0,-1-2-16 0,-4 1 0 16,-1-1-304-16,-5 0-128 0,-3 1 0 0,-2-1 128 15,-3-1-128-15,-5-1 0 0,0 1 0 0,-5 0 128 16,1 1 16-16,-4-4 0 0,0 2 0 0,-3-3 0 16,1-1 48-16,-2-6 0 0,1 2 0 15,1-5 0-15,1-2-192 0,-2-2-144 0,3-4 144 0,1 0-16992 16</inkml:trace>
  <inkml:trace contextRef="#ctx0" brushRef="#br0" timeOffset="32781.07">30300 5927 20271 0,'-2'-4'1792'0,"1"0"-1424"0,0 2-368 0,-1 2 0 0,2 0 1488 0,0 2 240 0,0-2 32 0,-1 4 16 15,-1 2 64-15,-3 4 16 0,-2 3 0 0,-2 5 0 16,-1 2-64-16,-3 2-16 0,-2 3 0 0,-1 3 0 16,-1 1-1008-16,-3 5-208 0,-3 2-48 0,-1 3 0 15,-2 0-96-15,-1 0-32 0,0-1 0 0,-2-1 0 0,2-2-128 16,0-6-48-16,1 2 0 0,0-2 0 15,1-1-208-15,2-3 0 0,2 1 0 0,0-4 0 16,5-2 0-16,-2-3 0 0,5-1-160 0,1-3 160 16,2-6-576-16,1-3-48 0,2-2 0 15,2-4 0-15,1-2-1168 0,0-6-224 0</inkml:trace>
  <inkml:trace contextRef="#ctx0" brushRef="#br0" timeOffset="32986.33">29775 6062 22111 0,'0'-9'1968'0,"0"5"-1584"0,1 2-384 0,0-1 0 15,2 3 2224-15,-1 0 352 0,2 0 80 0,1 3 16 0,1-3-192 0,5 2-48 0,2 2 0 0,3 2 0 16,0 4-1440-16,1 2-288 0,0 1-64 0,1 5-16 16,-1-2-336-16,0 4-64 0,1 1-16 0,-1-1 0 15,-1 0-208-15,-1 1-208 16,-1-1 32-16,-2 1 16 0,-1 1-416 0,-1 0-64 0,-1 0-32 0,-3 3-17728 15</inkml:trace>
  <inkml:trace contextRef="#ctx0" brushRef="#br0" timeOffset="33400.75">30356 6561 33167 0,'8'-11'1472'0,"-2"4"304"0,0-2-1424 16,0 5-352-16,-2 1 0 0,-1 0 0 0,2-1 832 0,2-1 80 16,5-2 32-16,4-5 0 0,3-1 208 0,0 1 32 0,1 2 16 0,-4 3 0 15,-2 0-944-15,-2 5-256 0,-1-2 0 0,-1 2 0 16,-1-1 0-16,-2 3-256 15,-1 3 48-15,-1 3 0 16,-1 0-432-16,-1 4-64 0,-2 2-32 0,-4 2 0 0,0 3 320 0,-5 1 64 0,0 3 16 0,-5 1 0 16,0 3 624-16,-3 1 128 0,-1-2 32 15,-1 5 0-15,-1-3-128 0,0 5-32 0,-2-2 0 0,0 5 0 16,0-2-288-16,2-2 0 0,4-6 128 0,4-1-128 16,4-5 256-16,4-6 0 15,3 2 0-15,3-3 0 0,3-1 272 0,1-2 48 16,2 0 16-16,1 0 0 0,2 0-448 0,2-2-144 15,2 3 0-15,1 1 0 0,2-4-192 0,2 0-128 0,-2-2-48 0,1-1 0 32,1-2-1424-32,0 1-272 0,0-2-64 0,0-2-13936 0</inkml:trace>
  <inkml:trace contextRef="#ctx0" brushRef="#br0" timeOffset="33889.8">30586 4924 26719 0,'-7'-6'1184'0,"2"0"240"0,1 2-1136 0,3-1-288 0,1 4 0 0,1 1 0 0,1 0 752 15,1-3 80-15,2 0 32 0,1 0 0 0,3-1 768 0,3 2 160 16,3 2 16-16,2 6 16 0,2 0-928 0,2 7-192 0,2 6-48 0,5 6 0 16,1 6-272-16,3 7-48 0,3 3-16 0,0 7 0 15,2 2 96-15,4 7 16 0,2 3 0 0,1 3 0 16,5 2-160-16,-1 0-16 0,1 4-16 0,1-2 0 16,0 3-48-16,-3-6 0 0,0 1 0 0,-3-2 0 15,-5-2 0-15,-3 6 0 0,-4 11 0 16,-6 5 0-16,-4 2-192 0,-4-2-256 0,-7 1 48 0,-5 5 16 15,-7 5-112-15,-9 7-16 0,-5 1 0 0,-10-3 0 16,-4-2-48-16,-6-8-16 0,-4 2 0 0,-5-11-17840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9:08.8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14101 12955 644 0,'0'0'28'0,"0"0"7"0,-4 6-35 0,4-6 0 0,-7 7 0 0,7-7 0 0,-4 3 63 0,4-3 5 16,0 0 2-16,0 0 0 0,0 0-19 0,0 0-4 15,0 0-1-15,0 0 0 0,0 0-12 0,0 0-2 16,0 0-1-16,0 0 0 0,7-3 11 0,4-4 2 16,-4-2 1-16,-3 3 0 0,-1 3 12 0,-3-4 3 15,4-2 0-15,-4 9 0 0,0 0-20 0,0-3-3 16,-4-4-1-16,1 7 0 0,-1-3 3 0,4 3 0 15,-3-6 0-15,3 6 0 0,-7-3-21 0,3-3-4 16,-3-1-1-16,3-2 0 0,1 6-1 0,3-7-1 16,0-5 0-16,3-1 0 0,4 3 24 0,1-5 5 15,-1-1 0-15,0-3 1 0,0 3-5 0,0-6-2 16,0 6 0-16,3 0 0 0,-3-6-2 0,4 6-1 16,-4 1 0-16,0-1 0 0,0 3-9 0,0 7-2 0,0-4 0 15,-3-2 0-15,-1-1-5 0,1 6-2 16,-4-2 0-16,3-4 0 0,-3 7 3 0,0-7 1 0,4 7 0 15,-1-4 0-15,1-2 3 0,-4-1 1 0,4-3 0 16,-4 0 0-16,3 4-9 0,1-7-1 0,-1-4-1 0,-3 8 0 16,4-7-10-16,-1 0 0 0,1 3 9 15,-4-4-9-15,3 1 11 0,1 3-3 0,-4 0 0 0,0 1 0 16,0-5 8-16,0 11 2 0,-4-4 0 0,4 0 0 16,-3 3 2-16,3 7 0 0,-7-10 0 0,7 10 0 15,0-7-4-15,-4 4 0 0,4-4 0 0,-3-3 0 0,3 3-1 16,0 4-1-16,0-7 0 0,0-3 0 0,0 3 7 15,0 0 2-15,0-6 0 0,0-3 0 0,0 3-15 0,0-3-8 16,0 0 10-16,0 3-10 0,3-4 0 0,-3 4 0 16,0-3 0-16,-3 3 0 0,3-3 0 15,-4 3 0-15,1 6 8 0,3-6-8 0,-4 6 0 16,4 0 8-16,0-6-8 0,-4 12 0 0,4-2 12 16,-3-4-3-16,3 3-1 0,0 4 0 0,0-4 2 15,0-3 0-15,0 4 0 0,0 2 0 0,0-3-10 0,0-2 8 16,-4 2-8-16,4-3 8 0,0 3 5 0,0-2 1 15,-3 5 0-15,-1-12 0 0,1 9-6 0,-1-12-8 16,1 9 11-16,3-6-11 0,0-3 0 0,0 9 0 16,0-6 0-16,0 0 0 0,3 6 0 0,1-3 0 15,-4 0 0-15,0 3 0 0,0 7 0 0,0-10 0 16,0 9 0-16,0-2 0 0,0-4 8 0,-4 3-8 16,1 7 0-16,-1-4 0 0,4-2 12 0,0-1-12 0,-3 3 12 0,3-2-12 15,0-4 10-15,0 3-10 0,0 7 8 0,0-10-8 16,-4 3 0-16,4-3 0 0,4 1 0 0,-4-1 0 15,-4 3 0-15,4-3 8 0,-3-6-8 0,3 6 0 16,0 1 9-16,0-1-9 0,0 0 10 0,-4 0-10 16,4-6 8-16,0 9-8 0,0-2 0 0,0-1 9 15,0 3-9-15,0-3 0 0,0 0 0 0,0 4 0 16,0-4 0-16,0 0 0 0,4 3 0 0,-4 4 0 16,0-4 0-16,0-3 0 0,0 4 8 0,3 5-8 15,-3-8 0-15,0 5 0 0,0-3 0 0,-3 1 0 16,3 2 11-16,0-9-3 0,0 10-8 0,0-4 12 15,-4-3-2-15,1 0-1 0,3 0 0 0,0 1 0 0,-4-4-9 16,4 0 0-16,-3 0 9 0,3 3-9 16,0 6 0-16,-4-12 0 0,4 10 0 0,-3-4 0 0,-1 0 0 15,0 3 0-15,1-2 0 0,-1 5 0 0,4-3 0 0,-3 1 0 16,3-4 0-16,-4 9 0 0,1-8 0 0,3 8 0 16,0-5 0-16,0 5 8 0,7-2-8 0,-7-4 0 15,-4 0 0-15,1-3 8 0,3 1-8 0,3-1 0 16,1-6 0-16,3 0 0 0,0 6 0 0,0-6 0 15,0 3 0-15,0-3 0 0,4 6 0 0,-4 3 0 16,0-3 0-16,3 1 0 0,-6-1 0 0,3 3 0 16,-3-3 0-16,-1 4 0 0,1-4 0 0,-1 9 0 15,-3-5 0-15,0 5 0 0,0 1 0 0,0-4 9 16,-3-2-9-16,3 5 10 0,3 1-10 0,-3-1 8 16,-3-5-8-16,3 5 8 0,0 1-8 0,3-7 0 0,-3 7 0 0,4-4 0 15,-4-2 0-15,3 5 0 0,1-5 0 0,-1 2 0 16,1-3 0-16,-4-3 0 0,3 4 0 0,1 5 0 15,-4-8 0-15,3 8 0 0,-3-6 0 0,4 7 0 16,-4 0 0-16,0-1 0 0,0 1 0 16,0-1 0-16,0 1 0 0,3 3 0 0,-3-4 0 0,0 1 0 15,0 0 0-15,4-1 0 0,-4 1 0 16,3-1 0-16,1 1 0 0,-4-7 0 0,4 7 0 0,-4-7 0 16,3 7 0-16,-3-4 0 0,4-2 8 0,-1-1-8 15,1 6 0-15,-4-8 0 0,3 8 0 0,1-9 0 16,-1 4 0-16,1 2 0 0,-1-3 0 0,1 1 0 15,-1 2 0-15,1-2 0 0,-4 2 0 0,0-3 0 16,0 1 8-16,0 5-8 0,0-2 0 0,-4-4 8 16,4 7-8-16,-3-1 0 0,-1-5 0 0,1 5 8 0,3-6-8 15,-4 7 0-15,4-10 0 0,-3 10 0 0,3-10 0 0,0 3 0 16,-4-2 0-16,1 5 0 0,3-3 0 0,0-2 0 16,0 2 0-16,0-3 0 0,0-6 0 15,0 6 0-15,3-6 0 0,-3 6 0 0,4-9 0 0,-4 9 0 16,3-6 0-16,1 6 0 0,-1 4 0 15,1-4 0-15,-4 0 0 0,3 3 0 0,1-3 0 0,-1 1 0 16,-3 2 8-16,0 3-8 0,4-2 0 0,-4-4 0 16,0 10 0-16,0-7 0 0,0 6 0 15,0-2 0-15,0-4 0 0,0 1 0 0,-4 5 0 0,4-2 0 16,0-4 0-16,0 0 8 0,0 4-8 0,-3-7 0 16,6 3 0-16,-3-3 0 0,0-6 0 0,4 6 0 15,-1-6 0-15,1 7 0 0,-4-8 0 16,3 8 0-16,-3-7 0 0,4 12 0 0,0-6 0 0,-1-3 0 0,-3 13 0 15,0-4 0-15,0-2 0 0,0 5 0 0,0 1 8 16,0-1-8-16,0 4 0 0,-3-3 0 0,3-1 0 0,-4 10 0 16,4-9 0-16,0 0 0 0,0 2 0 0,0 4 0 15,0-3 0-15,4-4 0 0,-4 1 0 0,3 6 0 16,1-7 0-16,-4 4 0 0,0-3 0 0,3-1 0 16,1 1 0-16,-4 0 0 0,0 2 0 0,0-2 0 15,0 0 0-15,0-1 0 0,0 4 0 0,0 3 0 16,0-7 0-16,0 4 0 0,0-3 0 0,-4-1 0 15,4 4 0-15,0 3 0 0,0-3 0 0,0-4 0 16,0 10 0-16,0 0 0 0,0-9 0 0,4 6 0 16,-4-4 0-16,0-2 0 0,3 6 0 0,-3-4 0 0,0-2 0 15,4 3 0-15,-4 3 0 0,0-4 0 0,0-2 0 0,0 6 0 16,0-7 0-16,0 4 0 0,0-3 0 0,0-1 0 16,0-5 0-16,3 5 0 0,-3 1 0 0,0-1 0 15,0 4 0-15,4-3 0 0,-4-1 0 0,0 7 0 16,0-3 0-16,0 6 0 0,0-9 0 0,0 9 0 15,0-4 0-15,0 4 0 0,0-6 0 0,0 6 0 16,0 0 8-16,0 0-8 0,-4-9 0 0,4 9 0 16,-3-7 0-16,3-2 0 0,0 9 0 0,-4-3 0 15,4-3 0-15,-3-4 0 0,3 7 0 0,0-3 0 16,0-4 0-16,0 10 0 0,-4-6 0 0,1 3 0 0,-1-3 0 16,4 6 0-16,0-10 0 0,0 10 0 0,0 0 0 0,-3-3 0 15,-1-3 0-15,4 3 0 16,-4-3 0-16,4 6 0 0,0 0 0 0,0 0 0 15,0-4 0-15,0 4 0 0,0 0 0 0,0 0 0 0,0 0 0 0,-3-6 0 16,3 6 0-16,0 0 0 0,-4-9 0 0,4 9 0 16,0 0 0-16,0 0 0 0,0 0 0 0,0 0 0 15,0 0 0-15,0 0 0 0,0 0 0 0,0 0 0 16,-3 0 0-16,3 0 0 0,0 0 0 0,0 0 0 16,-4-7 0-16,1 4 0 0,3 3 8 0,-7-6-8 15,3 6 0-15,4 0 0 0,-3-3 0 0,3 3 0 16,-7 0 0-16,3-6 0 0,-3 6 0 0,4 0 0 15,-4-4 0-15,7 4 0 0,-8 0 0 0,1 0 0 16,7 0 0-16,-7 0 0 0,-3 0 0 0,3 0 0 16,0 0 0-16,0 0 0 0,0 0 8 0,-4-6-8 15,0 6 0-15,1 0 0 0,-1 0 9 0,1 0-9 16,-1 0 12-16,0 0-1 0,4 0-1 0,-3 0 0 0,-8 0-10 16,4 0 0-16,-4 0 0 0,4 6 0 0,-3-6 0 15,3 4 0-15,-4-4 0 0,0 6 0 0,1-3 0 0,-1-3 0 16,-3 6 0-16,3-3 0 0,-3 4 0 0,0-7 0 15,0 9 0-15,-4-9 0 0,4 6 0 0,-4-2 0 16,0-4 0-16,4 6 0 0,-3-3 0 0,6-3 0 16,-3 0 0-16,3 0 0 0,4 0 0 0,0 0 0 15,0 0 0-15,0 0 0 0,-4 0 0 0,0 0 0 16,1 0 0-16,3 0 0 0,-4 0 0 0,0 6 0 16,1-6 0-16,3 3 0 0,-4-3 0 0,0 10 0 15,4-10 0-15,-3 6 0 0,3-6 0 0,-1 3 0 16,-2-3 0-16,-1 6 0 0,4-6 0 0,0 7 0 0,0-7 0 15,0 3 0-15,0-3 0 0,-1 0 0 0,1 0 0 16,-3 0 0-16,3 0 0 0,-1 0 0 0,-2 0 0 16,3 0 0-16,0 0 0 0,0 0 0 0,-1 0 8 15,5 0-8-15,-1 0 0 0,-3 0 0 0,0 0 0 0,0 0 0 16,0 0 0-16,0 6 0 0,-4-3 0 0,4-3 0 16,0 7 0-16,0-4 0 0,0 3 0 15,-1-3 0-15,1-3 0 0,0 0 0 0,0 0 0 0,4 0 0 16,-5 6 0-16,5-3 0 0,-1-3 0 0,4 0 0 15,-3 0 0-15,3 0 0 0,0 0 0 0,-1 0 0 16,1 0 0-16,0-3 0 0,0-3 0 0,0 6 0 16,0 0 0-16,0 0 0 0,0-3 0 0,0-3 0 15,-4 6 0-15,4 0 0 0,0-3 0 0,0 3 0 16,0 0 0-16,-3 0 0 0,3 0 0 0,-4 3 0 0,4-3 0 16,0 0 0-16,0 0 0 0,3 6 0 15,4-6 0-15,0 0 0 0,0 0 0 0,0 0 0 0,0 0 0 16,0 0 0-16,-3 3 0 0,3-3 0 0,0 0 0 0,0 0 0 15,0 0 0-15,0 0 0 0,0 0 0 0,0 0 0 16,0 0 0-16,3 9 0 0,1-2 0 0,-4 2 0 16,0-9 0-16,3 6 0 0,-3-6 0 0,4 13 0 15,-1-4 0-15,1 1 0 0,-1-1 0 0,5 4 0 16,-8-1 0-16,3 4 0 0,1-4 0 0,-1 4 0 16,1 3 0-16,3 0 0 0,-4 6 0 0,4-6 0 15,-3 6 0-15,-1-6 0 0,4 9 0 0,-3-3 0 16,3 3 0-16,-3-3 0 0,3 3 0 0,-4 4 0 15,1-4 0-15,3 0 0 0,-4 0 0 0,-3-2 0 0,4 8 0 16,-1-6 0-16,1-3 0 0,-4 4 0 16,3-4 0-16,1 3 0 0,-4-3 0 0,3-3 0 0,-3 3 0 0,0 3 0 15,4-3 0-15,-4 0 8 0,3 4-8 16,1-1 0-16,-1-3 0 0,1 3 0 0,0-3 8 0,-1 10-8 16,1-7 0-16,-1 0 0 0,1-3 0 0,-1 10 8 15,4-13-8-15,-7 9 0 0,4-3 0 0,-1-3 8 16,-3-3-8-16,0 10 0 0,0-10 0 0,0 9 0 15,0-3 8-15,0 0-8 0,0 1 8 0,0 5-8 16,4-6 9-16,-1 4-9 0,-3-1 10 0,0 0-10 16,0-2 10-16,0 5-10 0,0-6 10 0,0 7-10 15,0-7 8-15,0 7-8 0,4-7 0 0,-4 6 0 16,3-5 8-16,1 5-8 0,-4-6 0 0,3 0 9 16,-3 7-9-16,4-1 0 0,0-5 0 0,-1 5 8 0,1-6-8 15,-1 7 0-15,1-1 0 0,-4-5 0 16,0-1 0-16,-4 6 0 0,4 1 8 0,-3-1-8 0,-1-5 0 0,1 5 0 15,-5 1 0-15,5-4 8 0,-4 10-8 0,3-13 0 16,-3 6 9-16,0-2-9 0,0 2 0 0,4 1 8 16,-1-7-8-16,1 6 0 0,-1-5 0 0,4 2 8 15,-3-9-8-15,3 3 0 0,-4 0 0 0,4-3 8 16,-4 3-8-16,4-6 0 0,0 6 0 0,0-6 0 16,-3 6 0-16,3-6 8 0,-4 6-8 0,4-6 0 15,-3 9 0-15,3-3 0 0,-4 0 0 0,4-3 0 16,-3 3 0-16,-1 3 0 0,4-3 0 0,-3 4 0 15,-1-4 0-15,1 3 0 0,-1-3 0 0,4 3 0 0,-3-9 0 16,-4 6 8-16,3 3-8 0,4-3 0 16,-3 1 0-16,-1-4 0 0,1 3 0 0,-1 3 0 0,0-3 0 15,1 0 0-15,-1-6 0 0,4 9 0 0,-3-9 0 16,3 6 0-16,-4 0 0 0,4-6 0 0,-3 9 0 16,3-9 0-16,0 6 0 0,0 0 0 0,0-6 0 0,-4 6 8 15,4-6-8-15,-3 0 0 0,-1-1 0 0,1 1 0 16,3 6 0-16,-4-6 0 0,1 0 0 0,-1 6 0 15,1-6 0-15,3 6 0 0,0 0 0 0,0-3 0 16,0 3 0-16,0 0 0 0,0-6 0 0,3 9 0 16,-3-3 0-16,4-6 0 0,-1 6 0 0,1-6 0 15,-4 6 0-15,3-3 0 0,-3 3 0 0,4-6 0 16,-1 0 0-16,-3 6 0 0,0-6 0 0,4 6 0 16,-4 0 0-16,0-3 0 0,0 3 0 0,0 0 0 15,0 0 0-15,0-3 0 0,0 3 0 0,0 0 8 0,0-3-8 16,0 3 0-16,0-6 0 0,0 6 0 0,0-6 0 15,0 6 0-15,0-6 0 0,0 6 0 0,3-6 0 0,1 6 0 16,-4-6 0-16,3-1 0 0,-3 1 0 0,0 0 0 16,0 0 0-16,4 3 0 0,-4-3 0 0,0-7 0 15,0 4 0-15,3 3 0 0,-3-4 0 0,4-2 0 16,-4 3 0-16,4 2 8 0,-4-8-8 0,0 5 0 16,3-5 0-16,1 6 0 0,-4-4 0 0,0-3 0 15,0 1 0-15,0 2 0 0,0-8 0 0,0 5 0 16,-4 7 0-16,4-7 0 0,-3 0 0 0,3 7 0 15,-4-3 0-15,0-4 0 0,1 7 0 0,3-7 0 16,0 10 0-16,-4-10 0 0,1 1 0 0,-1 5 0 16,4 1 0-16,-3-3 8 0,-1-4-8 0,4 7 0 15,-3-7 0-15,-1 1 0 0,4-1 0 0,-3 7 0 0,3-13 0 16,-4 13 0-16,1-7 0 0,3 0 0 0,-4 1 0 16,4-1 0-16,-3-3 0 0,-1 4 0 0,1-1 0 0,3 1 0 15,-4-1 0-15,4 0 0 0,0 1 0 0,-4-4 0 16,1 4 0-16,3-1 0 0,-4 0 0 0,4 7 0 15,0-7 0-15,0 1 0 0,-3-1 0 0,3 1 0 16,-4-1 0-16,4 0 0 0,-3 1 0 0,-1-1 0 16,4 4 0-16,0-4 0 0,-3 1 0 0,-1-1 0 15,1 0 0-15,-1-5 0 0,1 2 0 0,-1 3 0 16,-3-2 0-16,7-7 0 0,0 0 0 0,-3 9 0 16,3 0 0-16,-4 1 0 0,4-10 0 0,0 9 0 15,0 1 0-15,4 5 0 0,-4-5 0 0,3-1 0 16,1 4 0-16,-1-4 0 0,-3 7 0 0,4-7 0 15,-4 1 0-15,3-1 0 0,-6 0 0 0,3-2 8 0,-4 2-8 16,4 0 0-16,0-2 0 0,-3 2 0 0,3-6 0 0,0-3 0 16,0 0 0-16,0 0 0 0,-4 10 0 15,4-10 0-15,4 6 0 0,-4-6 8 0,0 0-8 0,0 9 0 16,0 1 0-16,3-4 0 0,1-3 0 0,-1 7 0 16,1-1 0-16,-1-3 0 0,1 4 0 0,-1-1 0 15,-3-9 0-15,4 9 0 0,-1-2 0 0,-3 2 0 0,4-6 0 16,-4 7 0-16,0-10 0 0,0 6 0 15,0-6 0-15,0 0 0 0,0 0 0 0,0 0 0 16,0 0 0-16,0 0 0 16,3-9-97-16,8-10-15 0,-4-13-2 0,0 4-1398 0</inkml:trace>
  <inkml:trace contextRef="#ctx0" brushRef="#br0" timeOffset="954.48">13229 5849 403 0,'0'0'36'0,"0"0"-36"0,-3 0 0 0,-1 7 0 16,-3-7 214-16,7 0 36 0,-3-7 7 0,-1 7 2 16,0 0-140-16,4 0-28 0,0 0-6 0,0 0-1 15,-7-3-28-15,4-3-5 0,3 6-2 0,0 0 0 16,-4 0-9-16,1-6-3 0,-1 3 0 0,4 3 0 16,0 0 14-16,0 0 2 0,0 0 1 0,0 0 0 15,0 0-2-15,0 0-1 0,-3 3 0 0,-1 3 0 0,1 3-13 0,-1 7-2 16,4-3-1-16,0 12 0 0,0 3-7 0,4-3 0 15,-4 9-1-15,0-5 0 16,0 5 5-16,0 1 0 0,3-4 1 0,-3 4 0 16,0-1-9-16,0 0-1 0,0 1-1 15,0-4 0-15,0 4-5 0,-3-7-1 0,3 3 0 0,-4-2 0 16,1-1-16-16,-1 0 8 0,1-3-8 0,-1 0 0 16,1-6 0-16,-1 0 0 0,4-3 0 0,0-7 0 15,0 0-28-15,0 1-7 16,0-10-1-16,0 0 0 0,0 0-148 15,0 0-29-15,7-3-7 0</inkml:trace>
  <inkml:trace contextRef="#ctx0" brushRef="#br0" timeOffset="1270.25">13469 6455 1440 0,'0'0'128'0,"0"0"-103"0,0 0-25 0,-7 3 0 16,3-3 190-16,4 0 33 0,-3 0 6 0,3 0 2 15,-4 6-138-15,1-3-27 0,-4 3-6 0,7-6 0 16,-4 7-40-16,4 2-8 0,-3 0-2 0,-4 1 0 15,3-1-10-15,4 1 0 0,-3-1 0 0,3 0 0 16,-4 1-16-16,4-4-1 0,-3-3-1 0,3-3 0 31,0 0-30-31,0 0-7 0,0 0-1 0,0 0 0 0,0 0-84 0,0 0-18 16,10 0-3-16</inkml:trace>
  <inkml:trace contextRef="#ctx0" brushRef="#br0" timeOffset="1764.87">13878 5912 2250 0,'0'0'100'0,"0"0"20"0,-7 0-96 0,7 0-24 16,-3 6 0-16,-4-6 0 0,3 3 60 0,-6 4 7 0,6-4 1 0,-3 6 1 16,0 7-39-16,-4-7-8 0,1 7-2 0,3-3 0 15,0 2-20-15,0 4 0 0,0 0 0 0,-1 0 0 16,5 6 0-16,-4-6 0 0,3 6 0 0,1 0 0 16,-1-6 0-16,1 9 0 0,3-3 0 0,0-6 0 15,0 0 0-15,0-1 0 0,3-2 0 0,4 3 0 16,-3 0 0-16,6-4 8 0,-2-5-8 0,2 5 8 15,4-5 0-15,0-7 1 0,4 6 0 0,3-9 0 16,0 0 16-16,0-9 3 0,4 6 1 0,-4-7 0 16,4-5-29-16,0 5 0 0,-1-5 0 0,1 5 0 15,-7-9 10-15,3 10 2 0,-7-7 1 0,0 4 0 16,-3-4 0-16,3-3 0 0,-4 4 0 0,-3-4 0 16,1 0 20-16,-5 3 4 0,1 4 1 0,-8-13 0 0,1 6-20 15,-1 3-4-15,-3-3-1 0,0-6 0 16,-4 6-13-16,1 1 11 0,-4-7-11 0,-4 12 10 15,0-6-10-15,1-3 0 0,-4 10 9 0,3 2-9 16,-7 1 0-16,8 0 0 0,-5 2 0 0,1-2 0 16,4 9-86-16,2-6-12 15,-2 2-2-15,-1 4-730 0,8 0-146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8:00:18.4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3:06.57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13702 17979 759 0,'0'0'33'0,"0"0"8"0,0 0-33 0,0 0-8 15,0 0 0-15,0 0 0 0,0 0 79 0,0 0 13 16,0 0 4-16,0 0 0 0,0 0-42 0,0 0-8 16,0-4-2-16,-4-5 0 0,4 9 3 0,0 0 0 15,0 0 0-15,-3-6 0 0,-4-4-11 0,-4 1-1 16,4 9-1-16,-3 0 0 0,-1 0-18 0,-3 0-4 16,0 0-1-16,0 9 0 0,0-2 1 0,-4-4 0 15,4 6 0-15,-4 1 0 0,-3-1 25 0,3 4 6 16,-3-1 1-16,0-6 0 0,0 4-4 0,0-1-1 15,-4 1 0-15,0-7 0 0,-3 3-15 0,0 3-4 16,-4 1 0-16,0-4 0 0,-3-3-20 0,0 4 0 16,0-4 0-16,-1 3 8 0,1 3-8 0,3 1 0 15,-3-4 0-15,7-3 0 0,-1 7 0 0,1-1 0 0,-3-9 10 16,2 6-10-16,1-3 12 0,3 4-4 0,1-7-8 0,3 0 12 16,-4 0-12-16,4 3 0 0,3-3-12 0,0 0 12 15,4-3-8-15,4 3 8 0,-1 0 0 0,4 0 0 16,0 0-20-16,7 0 2 0,0 0 1 0,0 0 0 15,0 0 5-15,0 0 2 0,11 0 0 0,3 0 0 16,0 3 10-16,0 3 0 0,0-6 8 0,4 0-8 16,-1 0 12-16,4 0-1 0,-3 0-1 0,3 0 0 15,0 0-10-15,1 0 0 0,2 0 0 0,5-6 0 16,-1 3 0-16,3-4 0 0,1 7 0 0,4-9-11 0,-5 6 11 0,5-3-13 16,2-4 5-16,-2 1 8 0,-5 6-13 0,1-10 5 15,0 4 8-15,0 6-13 0,-4-4 13 0,0 4 0 16,-7-3 0-16,4 3 0 0,-4-4 17 0,4 7 0 15,-8-9 0-15,1 9 0 0,0-6-6 0,-1 3-2 16,1 3 0-16,-4-7 0 0,0 4-9 0,-3-3 0 16,-1 6 0-16,-3 0 8 0,0-3-8 0,-7 3 0 15,0 0 0-15,0 0 0 0,0 0 0 0,0 0 0 16,0 0 9-16,0 0-9 0,0 0 10 0,-7-6-2 16,-3 2-8-16,-1 4 12 0,1 0 3 0,-4-6 0 15,3 6 0-15,-7 0 0 0,1 0 2 0,3 0 1 16,-4 0 0-16,0 0 0 0,-3 0-2 0,0 0-1 15,0 6 0-15,0-6 0 0,-8 0 0 0,1 4 0 0,-4-4 0 0,1 6 0 16,2-3-3-16,-6 6-1 0,-7-9 0 0,3 7 0 16,0 2-11-16,0 0 0 0,4-2 0 0,-4-4 8 15,4 6-8-15,0-2 0 0,3-4 0 0,4 6 0 16,-4-3 0-16,0 4 0 0,4-4-8 0,-4 3 8 16,4-5-12-16,3 5 1 0,1-3 1 0,-1-3 0 15,4 4-11-15,0 2-3 0,3 0 0 0,0-9 0 31,4 10-34-31,0-10-7 0,0 6-2 0,0-6-542 0,3 0-109 0</inkml:trace>
  <inkml:trace contextRef="#ctx0" brushRef="#br0" timeOffset="3234.66">4914 18004 288 0,'0'0'25'0,"0"0"-25"0,0 0 0 0,-10 0 0 15,6 0 397-15,-3 0 75 0,4-3 14 0,-12-4 3 16,8 7-378-16,4-6-76 0,-8 3-15 0,4-3-4 15,0-4 12-15,-3 1 3 0,-5-1 0 0,5 1 0 16,-1 0-17-16,-3 2-3 0,-3 4-1 0,2-3 0 16,1-7-10-16,0 7 0 0,-11-3 0 0,8 6 0 15,-1-4 11-15,-6 1-3 0,2-3-8 0,1 9 12 16,-4-10-12-16,-3 10 0 0,7-9 0 0,-4 6 0 16,1-4 0-16,-1 4 8 0,0-3-8 0,1-3 9 15,2 2 1-15,-2-2 0 0,3 6 0 0,-1-7 0 16,5 1-10-16,-4 0 8 0,7 2-8 0,-1-2 8 0,-2 3-8 15,3-4 0-15,3 1 0 0,0 9 0 0,4-10 0 0,-3 10 0 16,-4-9 0-16,7 9 0 0,3 0 0 0,-3 0 0 16,4 0 0-16,-4 0 0 0,7 0-11 15,0 0 3-15,0 0 0 0,-4 0 0 0,4 0 8 16,0 9-10-16,0-9 10 0,0 7-10 0,0-7 10 16,11 9-10-16,-8-6 10 0,4 7-10 0,4-4-3 0,-4-3-1 15,3 3 0-15,4 4 0 0,4-4 6 0,-7-3 8 16,6 3-13-16,5-3 5 0,-8 4 0 15,7-4 0-15,3-3 0 0,-2 0 0 0,6 0 8 0,4 0-10 0,-8 0 10 0,12 0-10 16,-8-3 10-16,7 3-8 0,0 3 8 0,1-3-8 16,-8 0 8-16,4 6-12 0,-4-3 12 0,-3-3-12 15,6 0 12-15,-10 0 0 0,4 0-9 0,0 7 9 16,0-7 0-16,-8 0 0 0,4 0 0 0,1 0 0 16,2 0 0-16,1 0 0 0,-4 0 8 0,-7-7-8 0,4 7 8 0,-1-9-8 15,-6 9 8-15,3-3-8 0,-3-4 8 0,3 4-8 16,-4-3 8-16,-6 6-8 0,3-9 27 15,-7 9 0-15,0 0 0 0,0 0 0 0,0-10-3 0,-11 4 0 16,4 3 0-16,4 3 0 0,-8-6-10 0,-3 6-2 16,0 0-1-16,-7-4 0 0,-4 4-11 0,0 0 0 15,4-6 0-15,-3 6-11 0,-1 0 11 0,0 0 0 16,1 0 0-16,-1 0 0 0,-7 0 0 0,4 6 0 16,-4-6 0-16,4 4 0 0,-7-4 0 0,3 6 0 15,-7-3 10-15,4 3-10 0,0 4 15 0,6-1-3 16,-6-3-1-16,3 7 0 0,4-4-11 0,-4 1 10 15,4 2-10-15,3 1 10 0,1-4 1 0,3 7 0 16,-4-7 0-16,4 1 0 0,-4 5-11 0,4-2 0 0,7-4 0 16,0-2 0-16,-1 2 12 0,-2-3-2 0,10-3-1 0,-4 7 0 15,1-10 1-15,3 0 0 0,-1 6 0 0,8-6 0 16,0 0-10-16,0 0 0 0,0 0 0 0,0 0 8 16,0 0-8-16,15 0 0 0,-5-6 0 0,1 6 0 15,3-3 0-15,4-4-9 0,-1 7 9 0,1-3-13 31,-1-3 13-31,1 0-9 0,3 3 9 0,4 3-8 0,-4-7 8 0,4 4 0 0,3 3 0 16,4-6-8-16,-8 3 8 0,12-4 0 0,-12 4 0 0,12-3 0 16,-1-3-10-16,-7-1 10 0,4 1-12 0,3 3 12 15,-10-4-10-15,3 7 10 0,-3-6-8 0,-4-1 8 16,0 4 0-16,-3-3 0 0,-4 2 0 0,4 4 8 16,-8-3-8-16,-3 3 0 0,4-4 0 0,-1-2 0 15,-6 9 0-15,-4 0 11 0,3-9-11 0,-3 6 12 16,4-4 3-16,-4 7 1 0,0 0 0 0,-7-6 0 15,0 3-4-15,0-3 0 0,-7 6 0 0,3 0 0 16,-7 0-12-16,8 0 0 0,-8 0 0 0,1 0-10 0,-1 0 10 16,0 0 0-16,-6 6 0 0,-1-6 0 0,0 3 0 15,1 3 0-15,2 4 0 0,-2-4 0 0,-8-3 0 0,7 6 0 16,-3 1 0-16,7-1-12 0,-4-2-6 16,0 2-2-16,4 0 0 0,4 7 0 15,-1-7-33-15,0 1-7 0,8-1-2 16,-4 1-646-16,3 5-128 0</inkml:trace>
  <inkml:trace contextRef="#ctx0" brushRef="#br1" timeOffset="11607.98">3545 17844 230 0,'0'0'10'0,"0"0"2"0,0 0-12 0,0 0 0 0,0 0 0 16,0 0 0-16,0 0 222 0,0 0 42 0,0-3 8 16,0 3 1-16,0 0-192 0,0 0-38 15,0-7-8-15,-7-2-2 0,7 9-10 0,0 0-3 16,-3 0 0-16,-1 0 0 0,4-9 20 0,0 9 3 16,0 0 1-16,-10 0 0 0,10 0-12 0,-11-7-1 15,11 7-1-15,0 0 0 0,0 0 19 0,-10-3 4 0,6-3 1 0,-3 3 0 16,3-4-8-16,-3 7-2 0,4-3 0 15,-1 3 0-15,-6 0-28 0,3 0-7 0,3-6-1 0,-3 3 0 16,0-3 12-16,0 6 1 0,-4-3 1 0,4-4 0 16,-3 7 10-16,3-6 1 0,0 6 1 0,-4-3 0 15,1 3-22-15,-1-6-12 0,-3 6 12 0,3 0-12 16,1 0 11-16,-4-4-11 0,-1-2 10 0,5 6-10 16,-1 0 0-16,1-3 8 0,-1-3-8 0,8 6 0 15,-12 0 0-15,8-3 0 0,4 3 0 0,-8-7 0 16,8 7 0-16,3 0 0 0,-11 0 0 0,4 0 0 15,4 0 0-15,-8 0 0 0,7 7 0 0,-3-4 0 0,7-3-10 0,-3 0 10 16,-8 6-8-16,8-3 8 0,-4 7 0 0,3-4 0 16,-3-3 0-16,4 3-8 0,3 1 8 15,0-7 0-15,0 0 0 0,0 0 0 0,-7 9 0 16,7-9-8-16,0 0 8 0,0 0-8 0,0 0 0 16,10 3 0-16,1 3 0 0,3-3 0 0,-4-3 8 15,5 0-8-15,2 7 8 0,-3-4-8 0,0 3 8 0,1-3 0 16,2 4 0-16,1-7 0 0,3 9 0 0,0-3 12 15,-3-3 0-15,3 4-1 0,0-4-25 0,4 6-5 16,-1-3-1-16,-6-2 0 0,3 2 9 0,4-3 2 16,-4-3 0-16,0 0 0 0,4 0 9 0,0 0-13 15,-8 6 5-15,5-6 8 0,-1-6-10 0,-4 3 10 16,4 3 0-16,-6-6-9 0,2 6 9 0,-3-4 0 16,-3 4 0-16,3-6 0 0,-3 12 0 0,-1-6 0 0,-3 0 10 15,-7 0-10-15,7 0 10 0,-7 0-10 0,0 0 10 0,0 0-10 16,0 0 13-16,0 0-3 0,0 0-1 15,0 0 0-15,0 0 1 0,0 0 0 0,0 0 0 0,0 0 0 16,-7 0-2-16,0-6-8 0,-3 6 12 0,-1 0-4 16,0-3 1-16,1 3 0 0,-1-6 0 0,-3 6 0 15,4 0 3-15,-5 0 0 0,1-3 0 0,0 3 0 16,4 0 1-16,-11-7 1 0,6 7 0 0,1 0 0 16,-7 0-2-16,0 0-1 0,3 0 0 0,-3 0 0 15,7 0 8-15,-11 10 1 0,4-10 1 0,0 6 0 16,3-12-21-16,-6 12 0 0,3-3 0 0,-1-3 8 15,8 6-17-15,-7-2-3 0,3-4-1 0,1 6 0 16,3-6 13-16,0 3 0 0,-1-6 0 0,-2 3 10 16,3 3-2-16,3-3 0 0,-3 0 0 0,3-3 0 0,8 3 3 15,-8 0 0-15,8 0 0 0,3 0 0 0,-11-6-11 0,11 6 0 16,0 0 9-16,0 0-9 0,0 0 0 0,0 0 0 16,0 0 0-16,0 0-8 0,0 0 8 0,0 9-12 15,0 4 12-15,0-4-12 0,0 0 4 0,11 1 0 16,-11-10 0-16,3 3 0 0,8 13 8 0,-1-7-10 15,-2-9 10-15,9 6-10 0,-6-3 2 16,3 7 0-16,0-10 0 0,7 0 0 0,-7 0-4 0,7 6 0 16,-3-6 0-16,3 3 0 0,0-3 2 0,-3 0 0 15,3 0 0-15,0 0 0 0,4 0 10 0,0 0-10 16,-11 0 10-16,7 6-10 0,-3-6 10 0,-1 0 0 0,1 0 0 16,-4 4 0-16,-3-4 0 0,-1-4 0 0,-3 4 0 0,-7 0 0 15,0 0 0-15,7-6 0 0,-7 6 8 16,0 0-8-16,7-3 11 0,-7 3-3 0,0-6 0 0,0-4 0 15,4 1 7-15,-8 0 1 0,4 2 0 0,-7 7 0 16,0-9-6-16,0 6-1 0,-3-4 0 0,-1-2 0 16,4 9-1-16,-4-9 0 0,-3-1 0 0,-7 4 0 15,7-3-8-15,-7 5 0 0,7-2 0 0,-11-3 0 16,7-1 0-16,1 1 0 0,6 9 0 0,-3-9 0 31,-7 2-23-31,7-2-3 0,0 6-1 0,-4-4 0 0,7 4-77 16,4 3-16-16,-3-6-4 0,-1 12-508 0,1-6-101 0</inkml:trace>
  <inkml:trace contextRef="#ctx0" brushRef="#br1" timeOffset="13229.84">10897 18073 921 0,'7'0'82'0,"-7"0"-66"16,-3-7-16-16,3 7 0 0,3-9 168 0,1 3 31 15,-11 3 5-15,0-4 2 0,3-2-162 0,4 6-33 16,-7-7-11-16,0 4 0 0,0 3 9 0,7-3-9 16,0-4 0-16,-3 4 9 0,-4 3 15 0,-1-3 4 15,5-4 0-15,-1 1 0 0,1 9-15 0,-8-10-2 0,4 10-1 16,0-9 0-16,4 3 10 0,-4 3 1 0,-8 3 1 0,1 0 0 15,4-7 5-15,-1 4 1 0,-6 3 0 0,-1 0 0 16,-3 0 6-16,0 0 2 0,3 3 0 16,-7-3 0-16,-6 0 8 0,6 0 3 0,0 0 0 0,0 0 0 15,-10 0 1-15,3 7 1 0,1-14 0 0,-1 14 0 16,4-7-20-16,-8 0-4 0,5-7-1 0,-1 7 0 16,-3 0 16-16,3 0 2 0,-3 0 1 0,-1 0 0 15,1 0-29-15,-4 0-6 0,0 0 0 0,-3 0-8 16,3-3 8-16,0 3-8 0,-3-6 0 0,7 6 0 15,0 0 0-15,-1 6 0 0,5-6 8 0,-1 0-8 16,4 0 0-16,-4 0 0 0,4 3 8 0,-1-3-8 16,5 0 0-16,-1 0-16 0,0 7 4 0,1-7 0 15,-1 0-28 1,4 9-4-16,7-3-2 0,-4-3 0 0,7-3 22 0,-3 0 4 0,4 10 0 0,3-10 1 16,0 9-5-16,0-9 0 0,3 10-1 0,4-10 0 0,0 0 10 15,0 0 3-15,4 6 0 0,3 3 0 0,3 1 12 16,4-1-12-16,0 1 12 0,4-4-12 0,0-3 12 0,3 6 0 15,11 1 0-15,-11-4 0 0,3 3-8 0,5-2 8 16,2 2-13-16,1-6 5 0,0 4 8 0,3-4-8 16,1 3 8-16,-1 3-8 0,4-2 8 0,-1-4 0 15,1 6 0-15,4-9 0 0,-5 10 0 0,1-10 0 16,0 9 0-16,3-9 8 0,-6 6-8 0,-1-3 12 16,4-3-4-16,-1 0 0 0,5 0-8 0,-4-3 8 15,-4-3-8-15,0 6 8 0,7 0-8 0,-6-3 8 16,-8-3-8-16,-3 6 8 0,3-4 0 0,0-2 0 15,-7 6 0-15,-3-3 0 0,-4-3 3 0,0 6 1 0,4-3 0 16,-8-4 0-16,-3 1 0 0,0 6 0 16,1-3 0-16,2-3 0 0,-10 6 7 0,0 0 1 15,0 0 1-15,4-3 0 0,3-7 0 0,-7 10 0 0,0 0 0 16,0-6 0-16,0-4 5 0,-7 1 1 0,-4 9 0 0,0-9 0 16,1 2-27-16,-4-2 0 0,0 0 0 0,-4-1 0 15,-3 7 0-15,0-6 0 0,0-4-12 0,-8 10 12 16,-2-3 0-16,2-4 0 0,5 1 0 0,-5-1 0 15,-2 7 0-15,2-9 0 0,-2 2 0 0,6 1 8 16,-3-1-8-16,3 1 0 0,-3 6 0 0,3-3 0 16,0-4 0-16,1 1 15 0,-4 3-3 0,3 6 0 15,0-10-12-15,0 1 0 0,-3 9 8 0,4-3-8 16,-1-4 0-16,0 4-8 0,4-3 8 0,-4 6-13 16,1-6 13-16,-1 3-12 0,0 3 12 0,4 0-12 15,-4 0-17 1,4 0-3-16,0 0-1 0,0 0 0 0,0 3-102 15,7 3-20-15,-4-6-4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29:44.8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14291 5088 32255 0,'-14'-16'2864'0,"3"4"-2288"0,5 2-576 0,3 5 0 15,2 1 512-15,-3-5-16 0,-5-8 0 0,-7-11 0 0,-3-9-304 0,-1-5-64 16,3 1-128-16,1 3 192 0,3 4-192 0,2 6 0 15,1 4-144-15,-2 7 144 16,0 3-624-16,-3 2-16 0,-1 6-16 0,-5 2 0 31,-4 5-464-31,-8 4-96 0,-4 5 0 0,-8 0-16 0,-6 6-48 0,-8 3-16 0,-4 2 0 0,-6 1 0 0,-3 4 816 0,0-4 160 16,3 3 48-16,-5 5 0 0,-4 3 272 0,0 3 256 16,6-1-64-16,1 2 0 0,0 1 1136 0,-4 4 208 15,-5 8 64-15,3 3 0 0,-1 1-144 16,6 1-32-16,6-6 0 0,6-1 0 0,2 2-480 0,-5 10-112 15,-7 10 0-15,0 6-16 16,-1 6-528-16,2-3-96 0,5-6-32 0,0 2 0 0,-2 8-160 0,1 9 0 0,0 2 0 16,3 1 128-16,5-2-128 0,3 1 0 0,3-3 0 15,4 1 0-15,3-3 192 0,-2 6 0 0,0 9 0 0,3 1 0 16,5 1-192-16,1-1 0 0,1-3 0 0,1 4 0 16,2 2 128-16,-1-1-128 0,2 2 0 0,0 4 128 15,2 2 0-15,4-13 0 0,3-6 0 0,2 6 0 16,0 17 64-16,4 5 16 0,2 2 0 0,0 0 0 15,5-5-208-15,1-1 0 0,3 2 0 0,1-4 0 16,0-8 0-16,0 7-128 0,3 9 128 0,-1-2-160 0,2-6 160 16,2 2 0-16,3 2 0 0,2-5 0 0,4-9 0 15,1-3 0-15,4 2 0 0,2 0 0 0,6 1 0 0,1-1 0 16,5 5 0-16,2-2 0 0,2-7 0 0,2 3 0 16,3-3 0-16,-1-1 0 15,-3-13 0-15,3 5 0 0,2-1 0 0,1 1 128 0,-5-13-128 0,3 11 0 16,4 9 0-16,-1 1 0 0,-2-1 0 0,0 0 0 15,0 7 0-15,0-4 0 0,0-5 0 0,-1-11 0 16,-2-9 0-16,5-4 0 0,4 2 0 0,0-6 0 0,4-6 0 0,-1-2 0 16,1 0 144-16,3 0-144 0,1 0 192 15,2 0-192-15,2-2 224 0,3-8-64 0,2-2-16 16,0-7 0-16,1-3 48 0,-4-3 0 0,-2-1 0 16,6 2 0-16,9-1-192 0,2 0 0 0,0 1 0 0,-1-5 0 15,2 1 0-15,-4-2 0 0,0 3 0 0,-2-5 128 16,-1-7-128-1,2-1 0-15,3-3 0 0,2-2 128 0,-6 1 0 0,6-5-128 0,6-6 192 0,2-4-64 16,4-4 32-16,0 2 0 0,-4-2 0 0,-18-2 0 16,-9-2-160-1,8-2 0-15,17-6 0 0,13-7 128 0,4-1-128 0,-2-4 0 0,-7 1 0 0,-3-5 0 16,0-1 0-16,-2-5 0 0,0-4 0 0,-4-6 0 0,-4 6 0 0,-5-4 0 31,0-4 0-31,9-5 0 0,9-3 160 16,-1-7-160-16,-6 2 192 0,-7-4-192 0,-11 9 160 0,4-10-160 15,7-8 128-15,-4-1-128 0,-3 0 192 0,-3-2-64 16,-5-1 0-16,0-3 0 0,-5 2-128 0,2-5 192 16,1-2-192-16,0-1 192 0,-2 2-64 0,-4-2-128 15,-8 6 192-15,0-7-64 0,0-6-128 0,-2-2 0 16,-1 2 144-16,-4-3-144 0,-2-5 144 0,-3-2-144 16,0 3 192-16,-4-2-192 0,-3 4 0 0,-3-8-304 0,-2-5 48 0,-2-1 0 15,-2 6 64-15,-4-5 0 0,-1-4 16 16,-2 0 0-16,-2 1 176 0,-2-1 0 0,-1 0 160 0,-3 0-160 15,-2 3 240-15,-4-3-48 0,0 2-16 0,-4 3 0 16,-1-1 0-16,-3-2 0 0,0 9 0 0,-4-5 0 16,-4 0-48-16,-2 2 0 0,-1 7 0 0,-2-2 0 15,-1-3-128-15,-3-1 0 0,-4 2 0 0,-1-2 0 16,2 6 0-16,-4-4 0 0,-2 1 0 0,1-5 0 16,0 2-256-16,-1-2 32 0,-2 0 0 0,1 2 0 15,-2 5 224-15,-2-2 0 0,0-6 0 0,-1 4 0 16,-1 4-208-16,1 1 0 0,3 7 0 0,-2-6 0 0,1-3 208 0,-3 4 0 15,-2 1 0-15,-1-2 0 0,-6 0 0 0,0 6 0 16,-5 7 144-16,1 0-144 0,0 2 0 0,-2 2 0 16,2 1 0-16,-9 1-160 0,-8 0 160 0,-2 0 0 15,0 3-144-15,2-2 144 0,2 2-160 0,1 3 160 16,3 0-208-16,-4 0 80 0,-4-6 128 0,4 1 0 16,5 1 0-16,1-1 0 0,0 1 0 0,-3 5 0 15,-2 0 0-15,-2 3 0 0,2 2 0 0,0 4 0 16,0 2 0-16,-1 7 0 0,2 3-224 0,-5 8-16 0,-2 7 0 15,-4 7-18368-15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1:28.82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10224 17844 1522 0,'0'0'68'0,"0"0"13"0,-8 0-65 0,-2 0-16 0,10 0 0 0,-7 0 0 16,-4 6 48-16,4-3 7 15,-3 3 1-15,-1-2 0 0,4-4-45 0,0 6-11 0,-4 3 0 0,4-9 0 16,7 0 0-16,-7 0-17 0,0 10 4 0,7-10 1 16,-7 0 12-16,7 0 15 0,0 0-3 0,0 0-1 15,0 0 8-15,0 0 1 0,0 0 1 0,0 0 0 16,0 0 35-16,0 0 6 0,0 0 2 0,4 9 0 16,-1-3 0-16,4 4 0 0,-7-10 0 0,11 3 0 15,-1 6-24-15,4-2-4 0,-3 2 0 0,0 0-1 16,6-9-11-16,1 10-1 0,-4-4-1 0,0 3 0 15,4 1-12-15,3-1-2 0,4-2-8 0,-1-4 12 16,-2 6-4-16,6-3 0 0,3 4-8 0,5-7 12 16,-12 6 4-16,8-2 1 0,7 2 0 0,0-3 0 15,-4-3 19-15,0 7 3 0,-3-4 1 0,7-3 0 0,7 4-31 16,-4-4-9-16,-3 3 0 0,3-3 0 0,11 3 28 0,-3 1-2 16,-5-4 0-16,1 6 0 0,0-9-6 0,0 6 0 15,7-2-1-15,-7 2 0 0,-7-6 1 16,10 3 1-16,11 3 0 0,-4-3 0 0,-6 4-1 0,3-7 0 15,0 3 0-15,0 3 0 0,-4-6 0 0,0 0-1 16,1 0 0-16,-1 0 0 0,4 0-1 16,-4-6 0-16,4 6 0 0,-3-3 0 0,-1-4-18 0,-3 7 0 15,-4-3 8-15,1-3-8 0,-5 6 0 0,1-3-16 16,0-3 4-16,-4 6 0 0,4-4 12 0,-4 4 0 16,-6-6 0-16,2 3 0 0,1 3 8 0,-4-6 0 15,-3 6 1-15,0 0 0 16,-4 0-34-16,0 0-7 0,-3 6-2 0,-1-3 0 15,1-3-70-15,-4 0-13 0,0 10-3 0,0-10-1 16,0 6-84-16,1-3-17 0,9 6-3 0,1-2-1 0</inkml:trace>
  <inkml:trace contextRef="#ctx0" brushRef="#br0" timeOffset="3867.65">3076 12801 288 0,'0'0'25'0,"0"0"-25"0,0 0 0 0,0 0 0 0,0 0 203 0,0 0 35 16,0 0 7-16,0 0 2 0,0 0-137 0,0 0-27 15,0 0-6-15,0 0-1 0,0 0-27 0,0 0-5 16,0 0-2-16,0 0 0 0,0 0-42 0,0 0 0 16,0 0 0-16,0 0 0 0,0 0-11 0,0 0 3 15,0 0 0-15,0 0 0 0,0 0-11 0,0 0-1 16,0-9-1-16,0 6 0 0,0 3 35 0,0-6 7 16,0 6 2-16,0 0 0 0,0-10 4 0,0 4 1 0,4 3 0 0,-4 3 0 15,0 0 20-15,7-6 5 16,-4-4 1-16,1 10 0 0,-4 0-10 0,0 0-1 0,0 0-1 0,7-9 0 15,-7 9-10-15,0 0-3 0,3-3 0 0,-3 3 0 16,0 0-13-16,0 0-2 0,0 0-1 0,0 0 0 16,0-13-13-16,0 13 9 0,-3-3-9 0,3-3 8 15,0-4-8-15,0 7 12 0,0-3-12 0,-7-4 12 16,3 1 10-16,4 0 2 0,0-1 1 16,-3 4 0-16,3-4 4 0,-7 1 1 0,7 0 0 15,-4-7 0-15,4 7 1 0,0 5 0 0,0-5 0 16,0 3 0-16,0-4-9 0,0 1-2 0,-7 0 0 0,7 2 0 0,-3-2 2 15,3-1 0-15,0 7 0 0,-7-6 0 0,3 0 2 0,1-4 1 16,3 4 0-16,-8-1 0 0,5 7-13 0,-4-6-4 16,3-1 0-16,4 1 0 0,-3-7 2 0,-4 7 0 15,3-7 0-15,4 7 0 0,0-10-2 0,-7 3-8 16,4 4 12-16,3-4-4 0,0-3-8 0,0 3 0 16,0-2 0-16,0-1 0 0,0 3 0 0,0-3 0 15,0 4 0-15,0 2 0 0,0-3 21 0,0 7 9 16,0-10 2-16,0 3 0 0,0 7-21 0,0-3-11 15,0-4 12-15,-7 6-12 0,7-5 15 0,-4 2-4 16,4-2-1-16,-3-1 0 0,3 3-10 0,0-2 0 0,-7-4 0 0,7 3 0 16,-4 4 0-16,4-7 0 0,0 3 0 0,0 0 0 15,0-2 0-15,4-1 0 0,3 3 0 0,-7 4 0 16,0-4 0-16,0-3 0 0,0 3 0 16,0 4 0-16,0-4 0 0,0-3 8 0,-7 4-8 15,7 5 8-15,-4-2 4 0,4-4 0 0,-7 0 0 16,3 7 0-16,1-4-12 0,3-2 0 0,-7-1 0 0,7 4 0 15,-4-4 10-15,4 3 0 0,-7-2 0 0,7-1 0 16,7-3-10-16,-7 3 0 0,4-2 0 0,-4 5 0 16,10-3 0-16,-6-2 0 0,3 2 0 0,4 3 0 15,-8-2 0-15,1-1 0 0,3 3 0 0,-4-2 0 16,4 2 0-16,-3 1 0 0,-4 2 0 0,7-2 0 16,-7-4 0-16,0 7 0 0,0-1 0 0,0 1 0 15,0-1 9-15,-7 1 0 0,7-7 0 0,0 7 0 16,-4 0 1-16,4-1 0 0,0-6 0 0,0 7 0 0,0 0-10 15,0-7 0-15,0 3 0 0,0-2 0 0,0 5 0 16,0 1 0-16,0-7 9 0,0 4-9 0,4-4 0 0,-4 7-10 16,0-7 1-16,0 7 0 0,0-1 9 0,7 1 9 15,-7-4-1-15,3 1-8 0,-3 2 0 0,4-2 0 16,-4-4 0-16,0 7 0 16,7-1 0-16,-7 4 0 0,0-7-10 0,0 4 10 0,0 3 0 15,0-4 0-15,0 1 0 0,0-1 0 0,0 1 0 0,0 0 0 16,0-7 0-16,-7 7 0 0,7-1 0 0,0 4 0 15,0-4 0-15,0 1 0 0,-4 6 0 16,4-6 0-16,0 2 0 0,0-2 0 0,0-1 0 0,0 4 0 16,0-3 0-16,4 6 0 0,-4-4 0 0,7-2 0 15,-7 0 12-15,0 2-4 0,3 4-8 0,-3-3-11 16,0-4 3-16,0 7 0 0,8-3 8 0,-8 6 11 16,0 0-3-16,0-9 0 0,3-1-8 0,-3 1-9 15,0 3 9-15,-3 2-13 0,3-2 13 0,0-3 8 0,0 6 0 16,0 3-8-16,0 0 0 0,0-7 0 0,-8-2 0 0,8 0 0 15,0-1 0-15,0 4-9 0,0 6-1 0,0-10 0 16,0 7 10-16,0-6 0 0,0 9 0 16,0-6 0-16,0 6 0 0,0-10 0 0,0 10 0 15,8-9 0-15,-8-1 0 0,0 4 0 0,3 3 0 0,-3-3 0 16,0 6 0-16,0 0 0 0,0 0 0 0,0 0 0 16,0 0 0-16,0 0 0 0,4-3 0 0,-4 3-8 15,0-7 8-15,0 7 0 0,0 0 0 0,0 0 0 16,0 0 0-16,0 0 0 0,0 0 0 0,0 0 0 15,7-3 0-15,3-3 0 0,-10 6 0 0,0 0 0 16,4 0 0-16,6-3 0 0,1 3 0 0,-8-6 0 16,-3 6 0-16,8 0 0 0,-8 0 0 0,7 0 0 15,-7 0 0-15,10 6 0 0,-3-6 0 0,4 3-8 16,-8-3 8-16,8 0 0 0,-11 0 0 0,10 0 0 16,-6 9 0-16,7-9 0 0,-8 0 0 0,8 7 0 0,-1-4 0 0,1-3 0 15,-1 6 0-15,5-3 0 0,-5-3 0 0,4 0 0 16,-3 0 0-16,6 0 0 0,-6 0 0 0,7 0 0 15,-4 0 0-15,3 0 0 0,1 0 0 16,-7 0 0-16,3 0 0 0,-4 0 0 0,4 0 0 16,1 0 8-16,-5 0-8 0,1 0 0 0,-1 0 12 0,-3 0-3 15,4 0 0-15,-4 0 0 0,-7 0-9 0,14 6 0 16,-10-6-12-16,6 0 12 0,-10 0 0 0,7 0 0 16,7 0 0-16,-3 0 0 0,-4 0 0 0,0 0 0 15,7 0 0-15,-3-6 0 0,-1 6 0 0,1 0 0 16,3 0 0-16,-3 0 8 0,-1-3-8 0,4 3 0 0,-3 0 0 15,-4 0-11-15,4 0 11 0,-1-6 0 0,-3 6 8 16,7 0-8-16,-3 6 0 0,-8-6 0 0,-3 0 0 16,11 3 0-16,0-3 0 0,-1 0 0 0,-10 0 0 15,4 0 0-15,-4 0 8 0,10 6-8 0,-10-6 10 16,0 0-10-16,0 0 10 0,4 0-10 0,-4 0 10 0,7 0-10 16,-7 0 8-16,7 0-8 0,4 0 0 0,-4 0 9 15,3 0-9-15,-3 0 0 0,0 0 0 0,4-6 0 16,-4 6 0-16,11-3 0 0,-8-3 8 0,-6 3-8 15,6-4 0-15,1 7 0 0,3 0 0 0,-11-3 0 16,-3 3 0-16,8 0 0 0,-8 0 8 0,10-6-8 16,-3 6 0-16,0 0 8 0,-7 0-8 0,0 0 8 15,11 0-8-15,-11 0 0 0,0 0 0 0,7 6 0 16,0-3 0-16,-7-3 8 0,0 0-8 0,0 0 0 0,0 0 0 0,0 0 0 16,0 0 8-16,11 0-8 0,-11 0 0 15,0 0 0-15,0 10 0 0,0-10 0 0,0 0 0 16,7 6 0-16,-7-6 0 0,7 3 8 0,3 7-8 15,-10-10 0-15,4 6 0 0,3 0 0 0,0-3 0 0,0 7 0 16,-7-10 0-16,10 9 0 0,-6-3 0 0,0 4 0 16,3-1 0-16,-4 1 0 0,4-1 0 0,-7 0 0 15,11 7 0-15,-11-7 0 0,0 7 0 0,3-3 0 16,1 2 0-16,3-2 0 0,-7 3 0 0,0 2 0 16,3-8 0-16,4 5 0 0,-7 1 0 0,4-3 0 0,-4 5 0 0,4-2 0 15,3 0 0-15,-7 3 0 0,0-1 8 0,3 1-8 16,-3-3 0-16,7 6 0 0,-7-6 0 0,0 9 0 15,4-6 0-15,-4-1 0 0,7 7 0 0,-4-6-11 16,1 0 11-16,3 6 0 0,-4 0 8 0,4-3-8 16,-3-3 0-16,-1 3 8 0,5-3-8 0,-5 0 0 15,4-1 0-15,-7 1 0 0,4-3 0 0,3 3-8 16,-7-1 8-16,3 1 8 0,-3-3-8 0,0 9 11 16,0-3-11-16,0 0 0 0,0 0 0 0,0-3 0 15,-3 6 0-15,3-6 0 0,0 6 8 0,-7-6-8 16,7-1 0-16,0 7 0 0,0 1 0 0,-4-8 0 15,4 1 0-15,0 0 0 0,0 0 0 0,-7 3 0 16,7-3 0-16,0-7 0 0,0 4 8 0,0 3-8 0,0-4 0 16,0-5 0-16,0 8 0 0,0-8 0 0,7 9 0 15,-7-10 0-15,0 7 0 0,0-7 0 16,4 7 8-16,-4-4-8 0,0-2 0 0,7 6 8 0,-7-1-8 0,0-2 0 16,0 2 0-16,-7 4 0 0,7-3 9 0,0-4-9 15,-4 4 10-15,4 3-10 0,0-3 0 0,0-4 0 16,-7 4 0-16,7-7 0 0,0 7 0 0,0-4 0 15,0-5 0-15,0 8 0 0,0-5 0 0,0-1 0 16,0 4 0-16,0-4 0 0,0 1 22 0,0 2-2 16,0 1 0-16,0-4 0 0,0 1-28 0,0-4-7 15,0 9-1-15,0-5 0 0,0 2 16 0,0-2 0 16,-3-1 0-16,3 7 0 0,0-7 0 0,0 7 0 0,-8-3 0 16,8 2 0-16,0-5 0 0,-3 5 0 0,3-5 8 15,-4-1-8-15,4 7 8 0,0-7-8 0,0 4 9 0,0-4-9 16,0 1 0-16,0-4 8 0,0 3-8 0,0 1 0 15,-7-1 0-15,7 0 0 0,0 1 0 0,0-4 0 16,7 4 0-16,-7-1 0 0,0 0 11 0,0 7-11 16,0-7 8-16,0 1-8 0,4-1 0 0,-4 1 0 15,3-1 0-15,-3 7 0 0,0-7 0 0,0 1 0 16,8 5 0-16,-8-2 12 0,0-4-3 0,0 1 0 16,0-1-9-16,0 7 0 0,0-7 0 0,0-3 8 15,0 4-8-15,0-1 0 0,0-9 0 0,0 3 0 16,0 10 0-16,3-10 0 0,-3-3 0 0,0 9 0 15,0 1 0-15,0-10 0 0,7 6 9 0,-7-6-9 16,0 0 12-16,0 0-3 0,0 3 0 0,0-3 0 16,0 10-9-16,0-10 0 0,0 0 0 0,0 0 0 0,0 0 0 0,0 0 0 15,0 0 0-15,0 0 0 16,4 6-23-16,-4-6-6 0,0 0-2 0,7 3 0 16,-4 3-63-16,8 1-13 0,-8-4-2 15,8 6-1-15,0-3-20 0,-1 4-4 16,1 2-1-16,3 4 0 0,-4 9-62 0,4-3-13 0,-3 9-2 15,0-2-397-15,3 5-79 0</inkml:trace>
  <inkml:trace contextRef="#ctx0" brushRef="#br0" timeOffset="7045.73">7927 12883 1357 0,'0'0'60'0,"0"0"12"0,7 0-57 0,-7 0-15 0,0 0 0 0,0 0 0 0,4 0 77 16,-4 0 13-16,0 0 2 0,0 0 1 15,7 0-24-15,-7 0-5 0,0 0 0 0,0 0-1 16,7-3-9-16,0-3-2 0,-4 2 0 0,4-2 0 15,-3 3-32-15,-1-3-8 0,8 3 0 0,-11-4-1 0,7 1 5 16,0 3 2-16,0-3 0 0,0 6 0 0,-3-10 10 0,3 7 3 16,-4-3 0-16,1-4 0 0,10 7 9 0,-14-3 1 15,7-3 1-15,-4 2 0 0,5 4 21 0,-5-6 4 16,1 3 1-16,-1-4 0 0,1 1-26 0,-1-1-5 16,1 1-1-16,-1-1 0 0,-3 1-16 0,4-7-3 15,3 7-1-15,-7-10 0 0,0 10-6 0,7-7-2 16,-7-3 0-16,0 4 0 0,0-4 6 0,0 0 1 15,0-6 0-15,0 6 0 0,3-6-1 0,1 6 0 16,-4 0 0-16,0 1 0 0,3-8-2 0,-3 8-1 16,0-1 0-16,0 0 0 0,0-6 3 0,0 6 1 0,0-6 0 15,-3 6 0-15,-1-6 4 0,4 6 1 0,0 0 0 0,0-6 0 16,-3 7-10-16,3-8-2 0,0 5 0 16,0-5 0-16,-7 1 3 0,7 3 0 0,-7-3 0 0,3 0 0 15,1-3-2-15,-1 3 0 0,1-3 0 0,-4 3 0 16,3-4-9-16,-3 4 0 0,3-9 0 15,-3 6 0-15,4-7 12 0,-11 7-4 0,10-7 0 0,-3 7 0 16,0 0-8-16,0-7 0 0,0 7 0 0,3-6 0 16,1 6 0-16,-1-1 0 0,1-2 0 0,3 3 0 15,0 3 0-15,-7 3 0 0,7-3 0 0,0-1 0 16,-4-2 0-16,4 9 0 0,-3-6 0 0,-1 0 0 0,-3 6 8 16,4-6 0-16,-1 7 0 0,1-1 0 0,-1-6-8 0,-3 3 0 15,4-3 0-15,-5 0 0 0,5 6 8 0,-8-6-8 16,8 6 12-16,-4-3-4 0,3 0-8 0,-3 0 0 15,4-3 0-15,3 0 0 0,0 6 0 0,-4-6 0 16,4 6 0-16,0 0 0 0,0-6 0 16,0 6 0-16,-3 1 0 0,3-8 0 0,0 8 0 15,0-1 0-15,0 0-12 0,-4 3 12 0,1-2 0 16,-1 2 0-16,0-3 9 0,1 6-1 0,-11-2-8 0,10-1 8 16,-3-3-8-16,7 1 8 0,-7 2-8 0,0-3 0 15,0 0 0-15,4 4 0 0,-1-4 0 0,1 0 0 16,-1 0 0-16,-3 0 0 0,7 0 0 0,-4-3 0 15,1 10 0-15,-1-13 0 0,4 6 0 0,-3 3 0 16,-1-2 0-16,4-1 0 0,-7 3 0 0,4-3 0 0,-1 0 0 16,1 4 0-16,-4-4 0 0,3 6 0 0,1-2 0 0,-1-1 0 15,4 7 0-15,0-4 0 0,0-3 0 16,-7 7 0-16,3 3 0 0,1-4 0 0,3-2 0 0,0 2 0 16,0-2 0-16,-4 2 0 0,4 1 0 15,0 0 0-15,-3-1 0 0,3 1 0 0,0-1 0 0,3 1 0 16,-3 3 0-16,-3-4 0 0,3 1 0 0,-4-1 0 15,4 7 0-15,0-9 0 0,0 9 0 0,0-7 0 16,0 10 0-16,0 0 0 0,0-6 0 0,0 6 0 16,0 0 0-16,0 0 0 0,0 0 0 0,0 0 0 15,0 0 0-15,0-9 0 0,0 9 0 0,0 0 0 16,0 0 0-16,0 0 0 0,0 0 0 0,0 0 0 16,0-4 0-16,0 4 0 0,0 0 0 0,0 0-8 15,0 0 8-15,0 0 0 0,0-6 0 0,0 6 0 16,0-3 0-16,0 3 0 0,7-6 0 0,-7 6 0 0,0 0 0 15,0 0 0-15,4 0 0 0,-4 0 0 0,7 0 0 0,0-3 0 16,0-4 0-16,-7 7 0 0,0 0 0 0,7 0 0 16,4 7 0-16,-1-7 0 0,1 0 0 15,-4 0 0-15,4 0 0 0,3 0 0 0,-4-7 0 0,1 7 0 16,3 0 0-16,-4 0 0 0,1 0 0 16,3 0 8-16,-3 0-8 0,3 0 11 0,-4 0-11 0,5 7 0 15,-5-7 0-15,1 0 0 0,-1 0 0 0,1 0 0 16,3 0 0-16,-3 3 0 0,-1-3 0 0,1 0 0 15,3 0 0-15,4 0 0 0,-4 0 0 0,0 0 0 16,0 0 0-16,7 0 0 0,-3-3 0 0,3-4 0 16,-4 7 0-16,5 0 0 0,-1 0 0 0,3-6 0 0,-13 3 0 0,14 3 0 15,-8 0 0-15,1 0 0 0,7 0 0 16,-11 0 0-16,0 0 0 0,4 0 0 0,-4 0 0 16,3 0 0-16,-3 0 0 0,1 3 0 0,-1 3 0 0,-4-6 0 15,4 0 0-15,0 7 0 0,1-4 0 0,-5-3 0 16,4 0 0-16,0 0 0 0,1 6 0 0,-1-6 0 15,0 0 0-15,0 0 0 0,0 0 0 0,0 0 0 16,-3 0 0-16,6 0 0 0,-6 0 0 0,-1-6 0 16,1 6 0-16,3 0 0 0,0 0 0 0,-3 0 0 15,-1 6 0-15,1-6 0 0,0 0 0 0,-1 3 0 16,-3-3 0-16,0 0 0 0,4 0 0 0,-4 0 0 16,4 0 0-16,-1 6 0 0,-10-6 0 0,7 0 0 15,4 4 0-15,-11-4 0 0,0 0 0 0,7 0 0 16,3 0 0-16,-10 0 0 0,0 0 0 0,7 0 0 0,-7 0 0 15,7 6 0-15,4-6 0 0,3 0 0 16,-14 0 0-16,4 0 0 0,-4 0 8 0,10 0-8 0,-3 0 0 0,-7 0 10 16,11 0-10-16,-11 0 10 0,11 0-10 0,-11 0 0 15,0 0 0-15,7 0-11 0,-7 0 11 0,10 0 0 16,-10 0 8-16,7 0-8 0,-7 0 0 0,0 0 0 16,0 0 0-16,7 3 0 0,-7-3 0 0,0 0 8 15,7 0-8-15,-7 0 0 0,0 0 0 0,0 0 0 16,11 0 0-16,-11 0-12 0,7 6 12 0,-7-6 0 15,7 0 10-15,7 0-10 0,-10 0 0 0,-4 0 0 0,0 0 0 16,7 0 0-16,0 0 0 0,-7 0 0 0,0 0 0 0,7 0 0 16,-7 0 0-16,0 0 0 0,0 0 0 0,7 0 0 15,-7 0 0-15,0 0 0 0,7 3 0 0,-7-3 0 16,0 0 0-16,0 0 0 0,7 7 0 0,-7-7 0 16,0 0 0-16,0 0 8 0,7 3-8 0,-7-3 0 15,7 6 0-15,-7-6 8 0,0 0-8 0,0 0 0 16,4 6 0-16,3-3 0 0,-7-3 0 0,3 10 0 15,1-4 0-15,-1-3 0 0,-3-3 0 0,4 10 0 16,-4-10 0-16,7 6 0 0,-4-3 0 0,4 3 0 16,-3 4 0-16,3-1 0 0,-3-3 0 0,3 4 0 0,-4-1 0 15,1 1 0-15,-1-1 0 0,1 1 0 0,-1 5 0 16,1-2 0-16,-1-7 0 0,1 10 0 16,-1 2 0-16,-3-5 0 0,0 3 0 0,0 3 0 15,0-1 0-15,0-2 0 0,4 3 0 0,-4-3 0 0,-4-4 0 16,4 10 0-16,4-9 0 0,-1 5 0 0,-3-2 0 15,0 3 0-15,4-3 0 0,-1 2 0 0,1-2 0 16,0 3 0-16,-1 0 0 0,1-7 0 0,-1 10 0 0,1-3 0 16,-1 0 0-16,1 6 0 0,-1-3 0 0,1 0 0 15,-4 0 0-15,0 3 0 0,0-6 0 0,3 9 0 16,-3-6 0-16,0 0 0 0,0 3 0 0,-3 0 0 16,3-3 0-16,0 3 0 0,3-6 0 0,-3 6 0 15,0-6 0-15,4-1 0 0,-1-2 0 0,-3 3 0 16,0 0 0-16,4 0 0 0,-1-4 0 0,-3 4 0 0,4 0 0 0,-1-3 0 15,1 2 0-15,-4 1 0 0,3 3 0 0,-3-3 0 16,0 3 0-16,0 0 0 0,0 0 0 16,0 3 0-16,-3-6 0 0,3 9 0 0,0-6 0 15,-4 0 0-15,4-3 0 0,-3 6 0 0,-1-6 0 16,4-4 0-16,-3 4 0 0,-1 0 0 0,4-3 0 0,-3-1 0 16,-1-2 0-16,1 2 0 0,-1-2 0 0,1-4 0 15,-1 7 8-15,1 0-8 0,-1-4 0 0,4 4 0 16,-7 3 0-16,7-3 0 0,-3-4 0 0,3-3 0 15,-4 7 0-15,4 3 0 0,-4-3 0 0,4-1 0 16,-3-2 8-16,3 6-8 0,-4-4 0 0,4 4 0 16,0 0 16-16,-3-3-4 0,-1 2 0 0,1 1 0 15,3 0-21-15,-4-3-5 0,-3-1-1 0,4-2 0 16,-1 3 15-16,1-1 0 0,-1-2 0 0,4 3 0 0,-7-7 0 16,7 0 0-16,-3 7 0 0,3-3 0 0,-4-4 0 0,4 0 0 15,-4 1 0-15,4 6 0 0,0-7 0 16,0 0 0-16,-3 1 0 0,3-1 0 0,0 7 0 15,0-7 0-15,-4 7 0 0,4-4 0 0,0 4 8 0,-3-6-8 16,3 8 0-16,-4-2 0 0,4-7 11 0,0 10-11 16,0-9 10-16,0-1-10 0,-3 0 0 0,3 7 0 15,0-6 0-15,0 5 0 0,0-2 0 0,0-4 0 16,0 1 0-16,0 5 0 0,0-5 0 0,0-1 0 16,0 7 11-16,0-7-11 0,0 7 0 0,0-7 0 15,-4 4 0-15,4-4 0 0,0-3 0 0,0 10 0 16,0-6 0-16,0-1 0 0,0 0 8 0,0 1-8 15,4-1 0-15,-4 1 0 0,0-1 8 0,3 0-8 0,-3 1 0 0,0-1 0 16,4 7 0-16,-1-7 0 0,-3 1 0 0,4 5 0 16,-1-5 0-16,1 6 0 0,-4-4 0 0,4 4 0 15,-1-7 8-15,1 7-8 0,-4-4 0 0,3 4 0 16,-3-3 0-16,0 2 0 0,4-5 0 0,-4-1 0 0,-4 0 10 0,4 1-10 16,0-1 8-16,0 4-8 0,0-4 8 15,4 1-8-15,-4-1 8 0,3-6-8 0,-3 7 0 16,4-4 0-16,-4-6 8 0,3 9-8 0,-3-2 0 0,4 2 0 15,-4-9 0-15,3 9 0 0,1 1 0 0,-1-7 0 16,-3-3 8-16,0 9-8 0,0 4 0 0,4-4 0 16,-1 1 0-16,-3-1 0 0,0-6 0 0,4 7 0 15,-1-4 0-15,1 3 0 0,-4 1 0 0,4-1 0 16,-1-3 8-16,-3-6-8 0,0 4 0 0,4 5 0 16,-4-9 0-16,0 0 0 0,0 0 0 0,3 6 0 15,-3-6 0-15,0 10 0 0,0-10 0 0,0 0 0 16,0 0 8-16,0 6-8 0,0-6 0 0,0 0 0 0,0 0 0 15,0 0 0-15,0 0 0 0,0 0 0 0,0 0 0 0,0 0 0 32,0 0-36-32,0 0-5 0,0 0-2 0,0 0 0 15,0 0-69-15,0 0-15 0,-7-6-2 0,7 6-811 0,0 0-161 0</inkml:trace>
  <inkml:trace contextRef="#ctx0" brushRef="#br0" timeOffset="9254.07">13070 12917 1465 0,'0'0'64'0,"0"0"15"0,0 0-63 0,0 0-16 0,0 0 0 0,0 0 0 16,0-9 67-16,0 6 10 0,7-3 3 0,-3-4 0 16,0 4-38-16,-4 3-7 0,3-7-2 0,1 1 0 15,3 3 7-15,-4-4 2 0,4 1 0 0,-3-1 0 16,-1 1-29-16,1 0-5 0,-1-1-8 0,1 1 11 16,-4-4 13-16,7 10 2 0,-4-3 1 0,1-3 0 15,0 5 11-15,-4-2 2 0,3-3 1 0,4-1 0 16,-7 4 9-16,7 3 2 0,0-7 0 0,-3 4 0 15,3-3-15-15,0 6-2 0,3-7-1 0,1 1 0 16,-4-4 9-16,0 4 1 0,4-1 1 0,-4 1 0 0,0 0-21 16,0-7-5-16,3 7-1 0,-6-4 0 0,0-3 21 0,-1-2 4 15,4 2 1-15,-3 3 0 0,-1-5-15 0,1-4-2 16,-4 3-1-16,3 0 0 0,-3 0-3 0,0 0-1 16,0-6 0-16,0 0 0 0,0-6-5 0,0-1-1 15,0-2 0-15,0 3 0 0,4-4-6 0,-4 1-2 16,-4-4 0-16,4 3 0 0,0 1-8 0,4-1 8 15,-4 4-8-15,0 0 8 0,-4-1 1 0,1 1 0 16,3 3 0-16,-4-7 0 0,-3 7-9 0,7 0 0 16,-3-7 0-16,-1 7 0 0,-3-3 25 0,3 9 7 15,1-3 0-15,-1 0 1 0,-3-4-33 0,4 4-19 16,-4 3 3-16,3-3 0 0,1 0 16 0,-1-3 0 16,1 3 0-16,-1 6 0 0,1-6 0 0,-1 3 0 0,-3-3 0 0,7 0 0 15,-4 6 0-15,4-6 0 16,-3 6 0-16,3 0 0 0,-4 1 15 0,4-1 0 15,0 0 0-15,0 3 0 0,0 1-25 0,0-4-5 0,0 9-1 16,0-5 0-16,4 5 16 0,-4 1 0 0,3-1 0 16,-3 1 0-16,4 0 0 0,-4-1 0 0,-4 4 0 0,4 6 0 15,0-9 0-15,0 9 0 0,0 0 0 0,-3-4 0 16,-1-2 0-16,4 6 0 0,-3-3 0 0,3 3 0 16,-4-6 0-16,1-4 0 0,-1 10 0 0,4 0 0 15,0 0 0-15,0 0 0 0,0-9 0 0,-3 3 0 16,-1 3 0-16,4 3 0 0,0 0 0 0,0 0 0 15,0-7 0-15,0 7 0 0,-3-3 0 0,3 3 0 16,0 0 0-16,0 0 0 0,0 0 0 0,0 0 0 16,0 0 0-16,0 0 0 0,0 0 0 0,0 0 0 15,0 0 0-15,0 0 0 0,7-6 0 0,0 6 0 16,3 0 0-16,-3 0 0 0,1 0 0 0,-1 0 0 0,3 0 0 0,1 6 0 16,-4-6 0-16,3 0 0 0,1 0 8 0,0 0-8 15,-1 3 0-15,4-3 0 0,-3 0 0 16,-1 0 0-16,1 0 0 0,3 0 0 0,-3 0 12 15,-4 7-4-15,7-7 0 0,-4 0-8 0,1 3 0 0,3-3 0 16,-3 6 0-16,-1-6 0 0,8 6 0 0,-7-6 0 16,3 3 0-16,0-3 0 0,0 0 0 0,0 0 0 15,0 7 0-15,4-7 0 0,-4-7 0 0,3 7 0 16,1 0 0-16,0 0 0 0,-4-9 12 0,0 9-12 0,4 0 12 16,-1-6-12-16,1 6 9 0,3 0-9 0,-3-3 0 0,-1 3 9 15,1 0-9-15,0-7 0 0,-4 7 0 0,0 0 8 16,3 0-8-16,-6 7 0 15,0-7 0-15,-1 3 0 0,1-3 0 0,-1 6 0 0,1-6 0 16,0 6 0-16,-4-3 0 0,3-3 0 0,-3 0 0 16,4 7 0-16,-1-7 0 0,-3 3 0 0,4-3 0 0,0 0 0 15,-1 0 0-15,1 0 0 0,-4 0 0 0,3 0 0 16,1 0 0-16,0 6 0 0,-4-6 8 0,0 0-8 16,0 3 0-16,3-3 0 0,-3 0 0 0,0 0 8 15,1 6 1-15,-8-6 0 0,7 4 0 0,0 2 0 16,-7-6-9-16,7 3 0 0,-7-3 0 0,7 6 0 15,-7-6 0-15,3 3 0 0,4 10 0 0,-7-13 0 16,4 3 0-16,-4-3 0 0,0 0 0 0,7 9 0 16,-7-9 0-16,0 0 0 0,3 10 0 0,1-4 0 0,-4-6 0 15,7 3 0-15,-3 4 0 0,-4-7 0 0,3 9 0 16,4-3 0-16,-7 4 0 0,0-10 0 0,4 3 0 0,3 6 0 16,-4 1 0-16,1-4 0 0,-4 3 0 0,3 1 0 15,1-1 0-15,-1 0 0 0,1 1 0 0,-4-1 0 16,0 1 0-16,3 2 0 0,-3 1 0 0,4-4 0 15,-4 1 0-15,3-1 0 0,-3 7 0 0,4-7 0 16,0 7 9-16,-1-4-9 0,1 4 0 0,-1 0 0 16,1-4 0-16,3 4 0 0,-7-4 8 0,3 10-8 15,1-3 8-15,-4 0-8 0,7 0 0 0,-7 0 0 16,0 6-12-16,3 0 4 0,-3-3 8 0,4 3 0 0,-4 0 0 16,3 0 0-16,-3-3 0 0,4 3 0 0,3 3 0 0,-3-3 0 15,3 0 0-15,0-3 0 0,0 3 0 16,-4 4 0-16,4-4 0 0,0-6 0 0,-3 6 0 15,-1 3 0-15,1 0 0 0,-1 4 0 0,1-4 0 0,-1 0 0 16,1 0 0-16,-4 7 0 0,0-1 8 0,-4 1-8 16,4-1 8-16,-3-2-8 15,-1-1 8-15,1-3-8 0,-1 0 0 0,1 1 0 0,-4-4 0 16,3 3-8-16,1-6 8 0,3 0 0 0,0-3 0 0,0 6 0 16,0-7 0-16,3 1 0 15,1 3 8-15,-1-3-8 0,1 0 0 0,-1 0 0 0,1-4 0 0,3 4-8 16,-7-3 8-16,3 3 0 0,1-7 8 0,-4 4-8 15,4 3 0-15,-1-10 0 0,-3 10 0 0,0-10-8 16,0 7 8-16,0 0 0 0,0-4 0 0,0-2 0 16,-3-1 0-16,3 7 0 0,-4-7 0 0,4 1 0 15,0-1 0-15,-4-3 0 0,4 4 0 0,0-4 0 16,-3-3 0-16,3-3 11 0,-4 9-3 0,4-9 0 16,0 10-8-16,-3-4 0 0,3-3 0 0,0-3 0 15,-4 10 0-15,4-10 0 0,0 0 0 0,0 0 0 16,0 6 0-16,0-6 0 0,0 0 0 0,0 0-11 15,0 0-16 1,0 0-3-16,0 0-1 0,0 0 0 0,0 0-101 0,0 0-20 16,-7 0-4-16,-3 0-1197 0</inkml:trace>
  <inkml:trace contextRef="#ctx0" brushRef="#br1" timeOffset="15810.67">4187 12783 864 0,'0'0'38'0,"0"0"8"15,0 0-37-15,0 0-9 0,0 0 0 0,0 0 0 16,0 0 218-16,0 0 42 0,0 0 8 0,0 0 1 0,0 0-218 0,0 0-51 15,0 0 0-15,0 0 0 0,-3-7 38 0,3 7 7 16,0-9 2-16,0 9 0 0,0-9-10 0,0-1-1 16,0 1-1-16,0 6 0 0,3-10-7 0,-3 10 0 15,0-7-1-15,8 1 0 0,-8 0 9 0,0-1 3 16,0 1 0-16,3-4 0 0,-3 4 9 0,0 6 3 16,0-7 0-16,0 1 0 0,0 0-1 0,0-4 0 15,0 4 0-15,0 5 0 0,7-5-41 0,-7 0-9 16,0-7 0-16,4 7 0 0,3-1 0 0,-7 1 0 15,3-7-10-15,8 4 10 0,-11-4 0 0,3 10 0 16,4-7 0-16,-7-3 8 0,0 7-8 0,4-7 8 16,-1 7-8-16,-3-4 8 0,8 4 8 0,-8-7 3 15,0 7 0-15,0-7 0 0,-8 7 7 0,8-1 2 16,0-9 0-16,0 10 0 0,-3-7-5 0,3 7-1 16,0-10 0-16,-4 4 0 0,4 5-12 0,0-9-2 15,4 0-8-15,-4 4 12 0,3 2-12 0,-3-2 0 0,0-4 0 16,0 3 0-16,0-3 0 0,8 4 0 0,-8-4 0 0,0 0 0 15,0 0 0-15,0 3 0 0,0 4 0 0,3-7 0 16,-3 3 12-16,0 1-4 0,0-4-8 0,0 10 12 16,0-10-2-16,0 9-1 0,0-9 0 0,0 4 0 15,0-4 2-15,0 3 0 0,0-3 0 0,7 4 0 16,-7-4-3-16,0 6-8 0,0-2 12 0,0-4-4 16,0 0 5-16,4 0 1 0,-4-3 0 0,0 4 0 15,0 5-14-15,7-9 0 0,-7 3 0 0,0 0 0 16,0 1 0-16,0-1-10 0,0 3 2 0,0-3 0 15,0 4 8-15,0-4 16 0,0 0-4 0,0 3-1 0,0 4 0 16,0-4 0-16,0-3 0 0,0 4 0 0,0-4-11 0,0 6 12 16,0-2-12-16,0-1 12 0,0-3-12 0,-7 0 0 15,7 4 9-15,0-4-9 0,0 6 0 0,-4-9 0 16,4 3 0-16,0 1 8 0,0 2-8 0,-7 3 0 16,7-2 8-16,0-4-8 0,-3 3 0 0,3-3 9 15,0 1-9-15,0 2 0 0,0-3 18 0,0 7-3 16,0-10-1-16,0 9 0 0,0-3-14 0,0 4 0 15,0-4 0-15,0-3 0 0,3 4 0 0,-3-4 0 16,0 9 0-16,7-5 0 0,-7 2 0 0,0-2 0 16,0-4 0-16,0 3 0 0,0-3 0 0,4 4 0 15,-4 2 0-15,0-3 0 0,0 4 0 0,-4-4 0 0,4 0 0 0,0-2 0 16,0 5 8-16,0-3-8 16,0 1 0-16,-7 2 0 0,7-2 9 0,-3-1-9 15,3 3 8-15,-8-2-8 0,5 5 12 0,-1-5-2 0,4 2-1 16,-7-3 0-16,7 7-9 0,-3-10 0 0,3 10 0 15,-7-7 0-15,7-3 0 0,-4 4 0 0,1 2-11 16,3-6 11-16,0 3 0 0,0 1 0 0,0-4 0 0,0 0 0 16,0 3 0-16,0 4 0 0,0-4 0 0,0-3 11 15,0 10-11-15,0-7 0 0,0-2 0 0,0 8-11 16,0-9 11-16,0 4 0 0,0 2 0 0,-7-3 8 16,3 1-8-16,4-4 0 0,0 6 0 0,0-9 0 15,0 10 0-15,-7-4 0 0,7-3 0 0,0 4 0 16,0 2 0-16,0-6 0 0,0 4 0 0,0-1 0 15,0 3 0-15,0-2 0 0,-3 5 0 0,3-5 0 16,0 2 0-16,0-3 0 0,-8 7 0 0,8-7 0 16,-3 7 0-16,-1-4 0 0,4 4-8 0,0-7 8 15,-7 7 0-15,4 0 0 0,3-1 0 0,-7-6 8 0,3 7-8 0,1 0 0 16,-4-7-8-16,7 7 8 0,-4-10 0 0,4 9 0 16,0-5 0-16,-7 5 0 0,7-9 0 0,-3 1 0 15,3 8 0-15,0-5 0 0,0 2 0 16,0-3 0-16,0 7 0 0,-7-7 0 0,7 7 0 0,-4-1 9 15,4 1 0-15,0 0 0 0,0-7-9 16,-4 7-9-16,4-1 9 0,0 1-13 0,0-1 13 0,0-5 0 16,-7 5 0-16,7 1 0 0,0-1 0 0,-3 1 0 0,3 0 0 15,0 2 0-15,0-2 0 0,0-1 0 0,0-2 0 0,0 3 0 16,3-4 0-16,-3 4 0 0,7-1 0 0,-7 1 0 16,0-1 0-16,0-5 0 0,4 5 0 0,0 1 0 15,3-4 0-15,-7 4 0 0,3 0 0 0,4 2 0 16,-7-2 0-16,0-1 0 0,0 1 0 0,4 3 0 15,3-4 13-15,-7 1-4 0,0 0-1 0,0 2 0 16,0-2-8-16,3 6 0 0,-3-4 0 0,0-2 0 16,-3 6 0-16,3-3 0 0,0-4 0 0,0 1 0 15,0 3 0-15,0-4 0 0,0 1 0 0,0-1 0 16,0-5 0-16,0 5 0 0,0 1 0 0,0-1 0 16,0 1 0-16,0 0 0 0,0-1 0 0,3 1 0 15,1-1 0-15,-4 1 0 0,7 0 0 0,-7-1 0 16,0-2 0-16,3 8 0 0,-3-5 0 0,0 3 0 0,0-4 0 0,7 1 0 15,-7 0-11-15,0-1 11 0,0 4 0 0,0 3 0 16,0-7 0-16,0 1 0 0,0 0 0 0,0-1 0 16,0 4 0-16,4-4 0 0,-4 4 0 0,0-3 0 15,0-1 8-15,0 1-8 0,0 6 0 0,0-7 0 0,0 4 0 0,0-3 0 16,0 9 0-16,0-7 0 0,0 4 0 0,0-6 0 16,0 3 0-16,0-4 0 0,0 1 0 0,0 9 0 15,0-10 0-15,0 4 0 0,-4 3 0 0,4-3 0 16,0 6 0-16,0-3 0 0,0-4 0 0,0-2 0 15,0 6 0-15,0-3 0 0,-7 2 0 0,7 4 0 16,0-6 0-16,0 0 0 0,0 3 0 0,0 3 0 16,-3-7 0-16,3 4 0 0,0-6 0 0,0 3 0 15,0 6 0-15,0-4 0 0,0-5 0 0,0 3 0 16,0 6 11-16,0 0-3 0,0-10 0 0,0 10 0 16,0 0-8-16,0-6 0 0,0 6 0 0,0 0 0 15,0 0 0-15,0 0 0 0,0 0 0 0,0 0 0 16,0 0 0-16,0 0-11 0,0 0 3 0,0 0 0 0,0 0 8 15,0 0 0-15,0 0 0 0,0 0 0 0,0 0 0 0,0 0 0 16,0 0 0-16,0 0 0 0,0 0 0 0,0 0 0 16,0 0 0-16,0 0 0 0,0 0 0 0,0 0 11 15,0 0-3-15,0 0 0 0,0 0-8 0,0 0-9 16,0-3 9-16,0 3-13 0,0 0 13 0,0 0 8 16,0 0 0-16,0 0-8 0,0 0 0 0,10-6 0 15,-10 6 0-15,0 0 0 0,0 0 0 0,4 0 0 16,7 0 0-16,-1 0 0 0,-6 0 0 0,3-3 0 15,0-4-10-15,3 7 10 0,-3 0 0 0,0 0 0 16,1-3 0-16,2 3 0 0,-6-6 0 0,6 6 0 16,1 0 0-16,-1 0 0 0,-3 0 0 0,4 0 0 0,0 0 0 15,-4 0 0-15,7 0 0 0,-4 0 0 0,-3 0 0 0,4 0 0 16,0 0 0-16,-4-3 0 0,10 3 0 0,-6-7 0 16,-1 7 0-16,1 0 0 0,0 0 0 0,3 0 0 15,-4 0 0-15,4 0 0 0,-3 0 0 0,0 0 0 16,3 0 0-16,-4 0 0 0,4 0 0 0,0 0 0 15,-3 0 0-15,0 0 0 0,-1 0 0 0,4 0 0 16,-3 0 0-16,-4 0 0 0,4 0 0 0,-1 0 0 16,-10 0 0-16,14 0 8 0,-3 0-8 0,3 0 8 15,-7 0-8-15,4 0 0 0,-1 0 0 0,-3-3 0 16,4-3 0-16,-1 6 0 0,1 0 0 0,3-6 0 16,-7 3 0-16,7-4 0 0,-3 7 0 0,-4-3-11 15,3 3 11-15,1-6 0 0,0 6 0 0,-1-3 0 16,1 3 0-16,-4-6 0 0,11 6 0 0,-15 0 0 15,8 0 0-15,-1 0 0 0,1 0 0 0,-8 0 0 0,8-4 0 0,-1-2 0 16,-6 6 0-16,3 0 0 0,0 0 0 0,4-3 0 16,-4 3 0-16,0-6 0 0,0 6 0 0,3-6 0 15,-10 6 0-15,0-4 0 0,0 4 0 0,11 0 0 16,-4-6 0-16,0 6 0 0,-7 0 0 0,0 0 0 16,0-9 0-16,4 6 0 0,-4-4 0 0,7 4 0 15,-4-3 0-15,1 3 0 0,-4 3 0 0,7-7 0 16,-7 7 0-16,0 0 0 0,3 0 0 0,4-9 0 15,-7 9 0-15,0 0 0 0,0 0 0 0,0 0 0 16,0 0 0-16,0 0 0 0,0 0 0 0,0 0 0 16,0 0 0-16,0 0 0 0,0 0 0 0,0 0 0 15,0 0 0-15,0 0 0 0,0 0 0 0,0 0 0 0,0 0 0 0,0 0 0 16,4-6 0-16,-4 6 8 0,0 0-8 0,0 0 0 16,0 0 0-16,0 0 0 0,0 0 0 0,0 0 0 15,0 0 0-15,0 0 0 0,0 0 0 0,0 0 0 16,0 0 0-16,0 0 0 0,0 0 0 0,0 0 0 15,0 0 0-15,0 0 0 0,0 0 0 0,0 0 0 16,0 0 0-16,0 0 0 0,0 0 0 0,0 0 0 16,7 6 0-16,-7 3 0 0,0-9 0 0,0 0 0 15,0 10 0-15,0-1 0 0,0 1 0 0,0-1 0 16,0 1 0-16,0 2 0 0,0-3 0 0,0 1 0 16,0 2 0-16,0-2 0 0,0 5 0 0,0-5 0 15,0 6 0-15,0-4 0 0,4 4 0 0,-4 3 0 16,3-1 0-16,-3-2 0 0,0 3 0 0,7 0 0 15,-7 6 0-15,0 0 0 0,4-3 0 0,-4 3 0 0,0 3 0 0,7-3 0 16,-7 3 0-16,-7-2 0 0,7 2 0 16,0-3 0-16,0 3 0 0,0-9 0 0,0 6 0 0,0 3 0 15,7-3 0-15,-7-6 8 0,0 6-8 0,0-6 0 16,7 0 0-16,0 6 8 0,-4-6-8 0,4 0 0 16,0-4 0-16,1 4 8 0,2 0-8 0,1 0 0 15,-4-4 0-15,3 10 0 0,1-6 0 0,-1 0 8 16,1 0-8-16,0 0 0 0,-8 6 0 0,8-6 8 15,-1 3-8-15,-6 0 0 0,3-4 0 0,0 7 0 16,4-6 0-16,-4 0 0 0,-4 6 0 0,1 0 0 16,3-6 0-16,3 6 0 0,-10-12 0 0,4 9 0 15,3-4 0-15,-4 1 0 0,8-6 0 0,-11 9 0 0,11-10 0 0,-11 4 0 16,7 3 0-16,0-4 8 0,-4-2-8 0,4 3 0 16,-3 2 0-16,3 1 9 0,0-3-9 0,0 9 0 15,4-3 8-15,-11-3-8 0,7 6 0 0,0-6 0 16,3 6 0-16,-10 0 0 0,7 0 0 0,-3-3 0 15,3-3 0-15,0 6 0 0,-7 0 0 0,3-6 0 16,5 0 0-16,-8-1 0 0,3 7 0 0,1-6 0 16,3-3 8-16,-7 3-8 0,3 0 0 0,4-4 0 15,-7 4 0-15,0 0 0 0,4 0 0 0,-4-4 0 16,3 4 0-16,1 0 0 0,-1 0 0 0,1 6 0 31,3-6 0-31,-7 0 0 0,3-4 0 0,5 10 0 16,-1-6 0-16,0 0 0 0,-7 6 0 0,3-6 0 0,4 0 8 0,-3-1-8 15,-4 1 0-15,3 6 0 0,4-6 0 0,-3 6 0 16,3-6 0-16,-7 6 0 0,3 3 0 0,-3-3 0 16,7 1 0-16,-7-4 0 0,0 3 0 0,0 0 0 15,0-3 0-15,4 3 0 0,0-6 0 0,3-1 0 16,-7 7 0-16,10-6 0 0,-6 6 8 0,3-6-8 16,-4 0 0-16,8 6 0 0,-8-6 8 0,4 0-8 15,-3 6 0-15,7-6 0 0,-1-1 0 0,-6 7 0 16,-1-6 0-16,1 3 0 0,3 0 0 0,0-3 0 15,-4 6-10-15,1 0 10 0,-1-6 0 0,4 9 0 16,-7-3 12-16,8 0-4 0,-8-3-8 0,0 3-11 0,3 1 3 16,-3-5 0-16,7 5 8 0,-7-1 14 0,0-7-3 0,0 8-1 15,0-8-10-15,4 1 0 0,-1-3 0 0,-3-4 0 16,0 4 0-16,4 3 0 0,-4-3 0 0,3-7 0 16,1 4 0-16,-4 2 8 0,7-5-8 0,-7 5 8 15,0-2-8-15,0 3-17 0,3-1 4 0,-3-2 1 16,4 2 12-16,-4 4 0 0,0-3 0 0,0-4 0 15,0 10 0-15,0-3 16 0,0-6-3 0,0 6-1 16,0 3-12-16,0-4 0 0,0-5 0 0,-4 3 0 16,1 2 0-16,3-8 0 0,-7 5 0 0,7-5 0 0,-4-1 0 0,1 7 8 0,-1-7-8 0,4 1 0 15,-3-1 10-15,3 1-10 0,-4 5 10 0,4-5-10 16,0-7 0-16,0 6 0 0,-7 4 0 0,7-4 0 16,-3 1 0-16,3-1 0 0,0 0 0 0,-8 1 0 15,8-1 0-15,-3 7 0 0,-1-7 0 0,1 4 0 16,-1-4 0-16,4 7 0 0,-3-7 0 0,3 1 0 15,-7-1 0-15,3 1 0 0,4-4 0 0,0 3 0 16,0 7 0-16,-3-7 0 0,3 1 0 0,0-1 0 16,0 1 11-16,0-1-11 0,0-3 12 0,0 4-12 15,3-1 8-15,-3 0-8 0,-3 1 0 0,3-1 0 0,0 1 0 16,0-1 0-16,0-3 0 0,0 4 0 0,0-10 0 0,0 9 0 16,0-6 0-16,0 10 0 0,-4-4 0 0,4 1 0 15,0-10 0-15,0 9 0 0,-3 0 0 0,3 1 0 16,0-10 0-16,0 9 0 0,0-9 0 0,0 0 0 15,-4 7 0-15,4 2 0 0,0-9 0 0,4 9 0 16,-4-9 0-16,0 10 0 0,0-10 10 0,3 3-10 16,-3-3 8-16,0 16-8 0,-3-10 12 0,3 3-4 15,3 1 0-15,-3-7 0 0,0 6-8 0,0 1 0 16,0-10 0-16,0 6-11 0,0 3 11 0,0 1 0 16,-3-1 0-16,3-9 0 0,3 6 0 0,-3-6-8 15,0 0 8-15,0 0-8 0,0 10 8 0,0-10 0 0,0 0 0 16,0 0 0-16,0 0 0 0,0 0 0 0,0 0 0 0,0 0 8 15,0 0-8-15,0 0 0 0,0 0 0 0,0 0 0 16,-7 3 0-16,7-3 0 0,0 0 0 0,0 0 0 31,-7 0-28-31,4 0-11 0,-12-3-1 0,8-3-1 16,4 2-68-16,-4-5-14 0,0 3-2 0,0-4-839 0,3 1-167 0</inkml:trace>
  <inkml:trace contextRef="#ctx0" brushRef="#br1" timeOffset="17981.22">9384 12908 1022 0,'0'0'45'0,"0"0"10"0,0 0-44 0,0 0-11 0,0 0 0 0,0 0 0 16,0 0 36-16,0 0 6 0,0 0 1 0,0 0 0 15,-4-3-17-15,4 3-3 0,0-6-1 0,-3-1 0 16,-1 4 22-16,4 3 5 0,0 0 1 0,0 0 0 16,0 0 3-16,0 0 1 0,0-6 0 0,0 6 0 15,0 0 19-15,0 0 4 0,0 0 1 0,0 0 0 0,0 0 5 0,0 0 1 16,0 0 0-16,0 0 0 0,0-9-25 0,0 9-5 15,0-4-1-15,0 4 0 0,0 0-11 0,0-6-2 32,0-3-1-32,-3-1 0 0,3 10-8 0,0 0-2 0,-4-9 0 0,4 3 0 15,-3-4 1-15,3 1 0 0,0-1 0 0,0-2 0 16,0-4-7-16,0 1-2 0,-4-4 0 0,4 0 0 16,-3 3 11-1,3-3 3-15,0-6 0 0,0 6 0 0,0-9-13 0,0 9-2 0,0-6-1 0,0 7 0 16,0-8 17-16,-7 5 3 0,7-1 1 0,0 3 0 0,-4-3-40 0,1 0 0 0,3 3 0 0,-4-6 0 15,1 6 0-15,-1 0 14 0,0-9-3 0,4 9-1 16,-3-6-10-16,-1 0 0 0,1 6 9 0,3-6-9 16,-4 6 0-16,1 1 0 0,-1-8 0 0,1 8 0 15,-1-1 0-15,1 0 0 0,3 0 0 0,-7 4 0 16,3-4 0-16,1 9 0 0,-1-5 0 0,1 2 8 16,-1-3-8-16,0 7 9 0,1 0-9 0,3-7 10 15,0 7-10-15,0-1 8 0,-4 1-8 0,4-1 8 16,0 1 0-16,0 3 0 0,4-7 0 0,-4 1 0 15,3 8-8-15,-3-5 0 0,0 3 0 0,0-4 0 16,4 7 0-16,-4-3 0 0,4-4 0 0,-4 7 0 0,3-3 0 0,-3-3 0 16,4 2 10-16,-4 7-10 0,0-3 8 15,0-3-8-15,7-3 0 0,-7 9 0 0,0-4 0 16,0 4 0-16,0 0 0 0,7-6 0 0,-7-3 0 16,0-1 0-16,0 10 0 0,0 0 0 0,0-6 0 0,0 6 0 15,3-3 0-15,-3 3 0 0,4-6 0 0,-4 6 0 16,3-10 0-16,-3 10 0 0,0 0 0 0,4-3 0 15,3-3 9-15,-4 3-9 0,1-4 11 0,3-2-11 16,0 3 12-16,-3 3-12 0,3-4 12 0,-7 7-12 16,0 0 12-16,7-3-12 0,7-3 10 0,-7-3-10 15,-7 9 8-15,10 0-8 0,-3-4 16 0,4-2-3 16,0 6 0-16,-4 0 0 0,3 0-13 0,1 0 0 16,-4 0 0-16,4 6 0 0,3-2 0 0,-7-4 0 0,7 6 0 15,-4-3 0-15,1-3 0 0,0 6 0 0,-1-3 0 0,4-3 0 16,-3 0 0-16,3 7 0 0,-3-7 0 0,-1 9 0 15,4-9 0-15,-3 6 0 0,-1-3 0 0,4-3 0 16,-3 0-10-16,0 10-2 0,3-10 0 0,-4 0 0 16,4 6 21-16,-3-3 4 0,3-3 1 0,0 0 0 15,4 0-14-15,-4 7 0 0,4-7 0 0,-4 0 0 16,0 0 0-16,4 0-15 0,-4 0 3 0,0 3 1 16,0-3 11-16,-4 0 0 0,1 6 0 0,0-3 0 15,-1-3 0-15,1 0 0 0,-1 6 0 0,1-6 0 16,0 0 0-16,-4 4 0 0,-7-4 0 0,10 0 0 15,-3 6 0-15,-7-6 8 0,11 0-8 0,-4 0 0 16,-7 0 8-16,0 0-8 0,10 0 8 0,-3 0-8 16,-7 0 0-16,11 0 9 0,-11 0-9 0,0 0 0 15,7-6 8-15,-7 6-8 0,0 0 0 0,0 0 0 16,11 0 8-16,-11 0-8 0,0 0 0 0,10 0 0 0,-10 0 0 16,0 0 0-16,0 0 0 0,0 0 0 0,7 6 0 0,-7-6 0 15,0 0 0-15,0 0 0 0,0 0 0 0,7 0 0 16,-7 0 8-16,0 0-8 0,0 0 8 0,0 0-8 15,0 0 9-15,0 0-9 0,0 0 11 0,0 0-11 16,0 0 12-16,0 0-12 0,0 0 10 0,0 0-10 16,0 0 8-16,0 0-8 0,0 0 0 0,4 9 0 15,-4-9 0-15,7 10 0 0,-7-10 0 0,4 6 0 16,-4-6 0-16,3 9 0 0,4-6 0 0,-7 7 0 16,4 2 0-16,-4 1 0 0,3-4 0 0,1 1 0 15,-1-1 0-15,-3 7 0 0,0-1 0 0,4-2 0 0,-1 3 0 16,-3-1 0-16,4-2 0 0,-4 6 0 0,3-4 0 0,4 4 0 15,-3 0 0-15,-1 0 0 0,1 6 0 0,-1-6 0 16,1 6 0-16,3 0 0 0,-3-6 0 16,3 9 0-16,-4-3 0 0,4 3 0 0,-3 1 0 0,3-4 0 15,-4 3 0-15,4-3 0 0,-3 3 0 0,-1-3 0 16,-3 3 0-16,4-2 0 0,3 2 0 0,-7-3 0 16,4 9 0-16,-4-5 0 0,0-1 0 0,3-3 0 15,1 0 12-15,-1-3-4 0,-3 0 0 0,4-3 0 16,-1 3-8-16,1-7 0 0,-4 4 0 0,0 0-11 15,0-3 11-15,3-1 0 0,-3-2 0 0,0-4 0 0,-3 7 0 16,3-7 0-16,3 1 0 0,-3-1 0 0,-3-3 0 0,3 4 0 16,0-7 0-16,0-3 0 0,-4 9 0 0,4-9 0 15,0 0 0-15,-3 7 0 0,3-7 0 0,0 9 8 16,-4 0-8-16,4-9 0 0,0 10 0 0,-3-4 0 16,-1-3 0-16,4-3 0 0,0 0 0 0,0 0 0 15,0 0-10-15,-3 10 10 0,3-10-24 0,0 0 3 16,0 0 0-16,-7 0 0 15,-1-3-128-15,-2-4-26 0,3-2-5 0</inkml:trace>
  <inkml:trace contextRef="#ctx0" brushRef="#br1" timeOffset="20561.68">14446 12845 288 0,'0'0'25'0,"0"0"-25"0,0 0 0 0,0 0 0 16,0 0 187-16,0 0 32 0,0 0 6 0,0 0 2 15,0 0-115-15,0 0-22 0,0 0-5 0,0 0-1 16,0 0-32-16,0 0-6 0,0 0-2 0,0 0 0 16,0 0-20-16,0 0-4 0,0 0 0 0,0 0-1 15,0 0 20-15,-7 0 4 0,7 0 1 0,0 0 0 0,-7 0-14 16,7 0-2-16,0 0-1 0,0 0 0 0,0 0 1 0,0 0 0 15,0 0 0-15,0 0 0 0,0 0-5 0,0 0-1 16,0 0 0-16,0 0 0 0,0 0-12 0,0 0-2 16,0 0-8-16,0 0 12 0,0 0 19 0,0 0 3 15,0 0 1-15,0 0 0 0,0 0 3 0,0 0 1 16,0 0 0-16,0 0 0 0,0 0-14 0,0 0-2 16,0 0-1-16,0 0 0 0,0 0 2 0,-3 7 1 15,3-7 0-15,0 0 0 0,0 0-1 0,0 0-1 16,0 0 0-16,0 0 0 0,0 0 11 0,0 0 2 15,0 0 1-15,0 0 0 0,0 0-17 0,0 0-3 16,0 0-1-16,0 0 0 0,0 0 20 0,0 0 3 0,0 0 1 16,0 0 0-16,0 0-13 0,0 0-3 0,0 0 0 0,0 0 0 15,0 0-13-15,3-7-3 0,-3-2-8 0,0 3 12 16,4-4 16-16,-4 1 2 0,3-1 1 0,-3 1 0 16,0-7-15-16,0 7-4 0,0-4 0 0,0-2 0 15,0 5 5-15,0-5 1 0,0-4 0 0,0 0 0 16,0 0-6-16,0 0 0 15,0 1-1-15,0-4 0 0,0 3 11 0,0-3 2 16,4 0 1-16,-4 3 0 0,0 0-25 0,3 0 0 16,-3 4 0-16,0-4-11 0,0 0 11 0,0 3 8 0,0 4-8 15,0-4 11-15,-3 1-11 0,-1 5 8 0,4-2-8 0,-3-4 8 16,-1 0-8-16,1 4 0 0,-4-4 0 0,3 3 8 16,1-2-8-16,-5 5 0 0,5-5 0 0,-1 5 0 15,1 1 0-15,-1-7 0 0,-3 7 0 0,4 6 0 16,3-7 0-16,-4 1 0 0,1 3 0 0,3 6 0 15,0 0 0-15,-4-10 0 0,4 1 0 0,0 2 0 16,0 7 0-16,-3-9 0 0,3 9 0 0,0 0 0 16,0-9 0-16,-4 6 0 0,1-4 0 0,3 7 0 15,0 0 0-15,0 0 0 0,-4-3 0 0,4 3 0 16,0 0-8-16,0 0 8 0,0 0 0 0,0 0 0 0,0 0 0 16,0 0 0-16,0 0 0 0,0 0 0 0,0 0 0 15,0 0 0-15,0 0 0 0,0 0 0 0,0 0 0 16,0 0 0-16,0 0 0 0,0 0 0 0,0 0 0 15,7 3 0-15,-7-3 0 0,11 0 0 0,-4 0 0 16,3 7 0-16,-3-7 0 0,0 3 0 0,-7-3 0 16,11 0 0-16,0 6 0 0,-4-6 0 0,3 3 0 0,-3-3 0 15,4 0 0-15,-4 6 0 0,4-6 10 0,-1 0-10 16,1 3 12-16,-1-3-12 0,1 0 0 0,-4 0 0 16,4 0 0-16,-1 0 0 0,-3 0 12 0,4 0-12 15,-1 7 12-15,1-7-12 0,-1 0 8 0,1 0-8 16,3 0 0-16,-3 0 0 0,3-7 0 0,4 7 0 0,-4 0 0 15,3 0 0-15,-3 0 0 0,0-3 0 0,1-3 0 0,-1 6 0 16,0-3 0-16,3 3 0 0,-2 0 0 16,-1-6 0-16,0 6 8 0,3 0-8 0,-6 6 0 15,3-6 0-15,0 0 0 0,-3 0 0 0,-1 3 0 16,1-3 0-16,-4 0 0 0,4 0 0 0,-11 0 0 16,10 0 0-16,1 0 0 0,-1 0 8 0,-10 0-8 0,11 0 0 15,0 0 8-15,-1-3-8 0,-3 3 0 16,4 0 0-16,-1-6 0 0,-3 6 8 0,4 0-8 0,0 0 0 15,-4-3 8-15,0 3-8 0,3 0 0 0,1 0 0 16,-4 0 0-16,0 0 0 0,-7 0 0 0,11 0 0 16,-4 0 0-16,0 0 0 0,-7 0 0 0,7 0 0 15,3 3 0-15,-10-3 0 0,0 0 0 0,0 0 0 16,0 0 0-16,7 0 0 0,-7 0 0 0,0 0 0 16,0 0 0-16,0 0 0 0,7 0 0 0,-7 0 0 15,0 0 8-15,7 0-8 0,-7 0 0 0,0 0 0 16,0 0 0-16,8 0 0 0,-8 0 0 0,10-3 0 0,-10 3 0 0,7-7 0 15,0 7 0-15,-7 0 0 0,7-3 13 0,-7 3-4 16,0 0-1-16,0 0 0 0,7 0-8 0,-7 0 8 16,0 0-8-16,0 0 8 0,0 0-8 0,7-6-11 15,4 6 3-15,-11 0 0 0,0 0 8 0,0 0 0 16,0 0 0-16,7 0 0 0,-7 0 0 0,0 0-8 16,0 0 8-16,7 0-8 15,4 0 8-15,-11 0 0 0,0 0 0 0,7 0 0 16,3-6 8-16,-3 2 3 0,0 4 1 0,-7 0 0 15,0 0-12-15,7-6 0 0,1 3 0 0,-8 3-11 0,0 0 11 0,0 0 0 16,0 0 8-16,0 0-8 0,0 0 0 0,0 0 0 0,3-6 0 0,-3 6 0 0,0 0 0 0,4 0-15 16,-4 0 3-16,0 0 0 0,7-3 12 15,-7 3 16-15,3-7-3 0,-3 7-1 0,0 0-12 16,0 0 0-16,7 0 0 0,-3-3-10 0,-4 3 10 16,3-6 0-16,-3 6 8 0,0 0-8 0,4-9 0 0,-4 9 0 15,3 0 0-15,-3 0 0 0,0 0 11 0,0 0-3 16,4-10 0-16,-4 10 0 0,0 0-8 0,0 0 0 15,0 0 0-15,0 0 0 0,0 0 0 0,0 0 0 16,0 0 0-16,0 0 0 0,0 0 0 0,0 0 0 16,0 0 0-16,0 0 0 0,0 0 0 0,0 0 15 15,0 0-3-15,0 0 0 0,0 0-24 0,0 0-4 16,0 0-2-16,0 0 0 0,0 0 18 0,3 10 0 16,1-1 0-16,-1-3 0 0,-3 4 0 0,0-1 0 15,4 0 0-15,-4 1 0 0,-4-1-13 0,4 7 1 0,0-4 0 16,0 4 0-16,-3 3 12 0,3 0 0 0,-4 6 0 15,1 3-9-15,-4 3 9 0,3 1 14 0,-3-7-3 0,4 9-1 16,-1 1-10-16,1-7 8 0,-1 0-8 0,-3 7 8 16,0-7-8-16,0 0-17 0,3 7 4 0,-3-10 1 15,4 0 12-15,-4-3 0 0,0 3 0 0,0-6 0 16,3 0 0-16,1 6 0 0,-1-10 0 0,-3 4 0 16,3-3 0-16,1-4 0 0,3 4 0 0,0-3 0 15,-4-4 0-15,4 7 0 0,4-1 0 0,-1-2 0 16,-3 3 0-16,8-1 0 0,-1-2 0 0,0 3 0 15,-4-7 0-15,1 10 12 0,3-10-3 0,0 7 0 16,0-4-9-16,0 1 0 0,0-1 9 0,-3-2-9 16,3-1 0-16,0 1-16 0,-11-4 2 0,4-6 1 15,0 0-41-15,0 0-8 0,0 0-2 16,0 0 0-16,0 0-172 0,-7-6-36 0</inkml:trace>
  <inkml:trace contextRef="#ctx0" brushRef="#br1" timeOffset="24726.59">25545 4946 1314 0,'0'0'58'0,"0"0"12"0,0-6-56 0,0 3-14 0,-4-3 0 0,-3-4 0 16,4 1 72-16,-5-1 12 0,1 10 3 0,-3-15 0 15,-1 5-15-15,1-2-4 0,-4-4 0 0,3 10 0 16,-3-7-14-16,-4-2-3 0,1 5-1 0,2-9 0 16,-2 4 2-16,-4 2 1 0,0-3 0 0,-4 1 0 15,0 2-14-15,-7-3-3 0,-3 4-1 0,0-4 0 16,-4 7-35-16,-7-7 0 0,-3 7 0 0,-4-1 0 16,-4-5 9-16,4 5-1 0,-3 1-8 0,0-1 12 15,-8 1-12-15,1 0 0 0,-4-1 0 0,-4 1 0 16,0 3 0-16,1-4 0 0,-4 1 0 0,0-1 0 31,-4 4 0-31,-3 3 0 0,0-3 0 0,0 3 0 0,0-4 27 0,-4 7-1 16,-3-3 0-16,-4 3 0 0,0 3-14 0,-3-3-4 15,3 7 0-15,-3-4 0 0,-7 6 9 0,-1-3 2 16,1 4 0-16,3-1 0 0,4 1-10 0,-4 5-1 16,-10-5-8-16,3-1 12 0,7 7-12 0,-3-4 9 15,-4 7-9-15,-3-3 8 0,-1 3-8 0,1-1 0 16,0 7-12-16,-4-6 12 0,0 6 0 0,4 4 10 15,-1-11 1-15,1 14 0 0,0-4-11 0,-1 0-17 0,1 7 4 16,3-1 1-16,4-6 12 0,-1 10 13 0,1-3-2 0,3-1-1 16,4 10 10-16,3-6 3 0,8-1 0 0,-1 7 0 15,0 0-23-15,1 0 0 0,6 0 0 0,4 0 0 16,7 3 0-16,0-3 0 0,0 6 0 0,7-9 0 16,3 9 10-16,8-3-2 0,-4-3-8 0,7 9 12 15,7-3-12-15,1-3 0 0,2 7 0 0,8-1 0 16,-4 0 0-16,8 4 11 0,-1-4-11 0,4 10 10 15,0-1-10-15,7-2 0 0,-1 3 0 0,5-1 0 16,-1 1 0-16,4 0 0 0,4 0 0 0,-1-1 0 16,8 1 0-16,-1-3 0 0,4-4 0 0,4-3 0 15,7 1 8-15,-1-4 0 0,4-3 0 0,8 0 0 0,2 6 7 16,5-9 1-16,2 6 0 0,8-3 0 16,0-3 8-16,7 3 1 0,3-3 1 0,4-9 0 15,0 8 3-15,7-5 1 0,8-3 0 0,2 2 0 0,8-2-9 16,-1-1-1-16,-2 4-1 0,6-7 0 0,4 1-7 0,3-1 0 15,0 0-1-15,4 1 0 0,3-1-1 0,4-6 0 16,7 3 0-16,0 4 0 0,3-4 0 0,11-3 0 16,4-3 0-16,6-3 0 0,4 6 2 0,0-6 1 15,4-1 0-15,0 8 0 0,10-8-13 0,-3-2 0 16,-8 0 0-16,8 3 0 0,7-7 11 0,3 4-11 16,4-7 12-16,3 7-12 0,11-7 16 0,-4 1-4 15,4-7-1-15,-7 3 0 0,4-6-1 0,-4 0 0 16,6 6 0-16,-6-6 0 0,0 0-10 0,0 0 12 0,-7 0-12 0,3-6 12 15,8 0-12-15,-1 3 0 16,4-4 0-16,-11 4 0 0,1-6 11 0,-5 3 0 0,5-4 0 0,-8-6 0 16,-3 7-11-16,3 0 0 0,-3-4 0 0,3-3 0 15,0 7 0-15,-3-7 0 0,0 4 0 0,-8-4 0 16,5-3 0-16,-5 4 0 0,-2-4 0 16,2 0 0-16,1 0 0 0,-4-6 0 0,-3 0 0 0,-4-3 0 15,3 0 0-15,-6 2 0 0,-7-8 0 0,3 6 0 16,0-7 0-16,-7 7 8 0,-4-6-8 0,-3-4 8 15,4 10 0-15,-8-7 0 0,-7 1 0 0,-6-4 0 16,-1-3-8-16,-7 4 12 0,0-7-12 0,-6-3 12 16,-1 3-12-16,-7-3 0 0,-3-3 9 0,-1 3-9 15,-3-4 0-15,4-2 8 0,0 6-8 0,-4-3 0 16,-4 3 0-16,-3-6 0 0,0-1 0 0,-3 7 0 16,-4-3 0-16,3-3 0 0,1 6 0 0,-4 0 8 0,3-3-8 15,-3 6 0-15,-10 0 0 0,-1-3 0 16,-3 3 0-16,0 0 0 0,-4 0 0 0,-3 6 0 0,0-6 0 15,-4 7 0-15,4-4 8 0,-11 10-8 0,0-10 0 0,-3 10 0 16,-4-10 0-16,-3 6-8 0,-4-2 8 0,-7-1 0 16,0-3 0-16,-4 4-8 0,-6-1 8 0,-1-3-8 15,-10-6 8-15,0 3-8 0,-7 0 8 0,-11 1-13 16,-3-1 5-16,-4 6 8 0,0-6-13 0,-7 0 5 16,-3-3 8-16,-7 3-13 0,-4 0 5 0,-4 7 8 15,-10-7-13-15,0 6 5 0,-4-3 8 0,1 4-13 16,-8 2 5-16,-3-2 8 0,-4 2-9 0,0 7 9 15,4-7 0-15,-3 7 0 0,-5-6-11 0,-10 9 11 16,-3-13-10-16,0 13 10 0,-8-3 0 0,-6 3 0 0,-8-4-8 16,1 4 8-16,-4-3 0 0,0 9 0 0,-7-6 0 0,3 6 0 15,0-6 0-15,-3 13 0 0,0-7 0 0,0 3 0 16,-4 1 0-16,1-4 0 0,-1 3 0 0,0-3 0 16,-6 10 0-16,6-4 0 0,4-2 0 0,-7 5 0 15,-7 1 0-15,3 3 0 0,0-4 0 0,-3 7 0 16,0-3 0-16,0 3 0 0,-1-4 0 0,5 7 0 15,-8 10 0-15,-3-10 0 0,-1 6-8 16,1-3 8-16,0 7 0 0,0-4 0 0,3 3 0 0,0 7-9 16,4-4 9-16,3 4 0 0,0-3 0 0,4 9 0 15,-3 0 0-15,2-7 0 0,8 4 0 0,4 6-8 16,-4-3 8-16,10 3-10 0,1 0 10 0,3-6-10 16,3 9-51-16,1-3-11 15,-1 4-1-15,4 2-1 0,0 0-69 16,0-6-13-16,4 10-4 0,3-7-652 0,14 10-130 0</inkml:trace>
  <inkml:trace contextRef="#ctx0" brushRef="#br1" timeOffset="27993.99">14485 17988 2152 0,'0'0'96'0,"0"0"19"16,0 0-92-16,0 0-23 0,0 0 0 0,0 0 0 15,0 0 104-15,0 0 17 0,0 0 3 0,0 0 1 0,0 0-74 0,0 0-15 16,0 0-4-16,0 0 0 16,7-3-32-16,0-3 0 0,0 6 0 0,4-4 0 0,-1-2 0 0,1 6 0 15,3-3 0-15,0-3 0 0,0 6 13 0,4 0-4 16,0 6-1-16,3-6 0 0,3 3 16 0,1-3 4 15,0 6 0-15,0-2 0 0,-1 2 3 0,4-3 1 16,4 3 0-16,0 4 0 0,0-10-1 0,3 9 0 0,-3 1 0 0,3-4 0 16,0-3 0-16,4-3 0 0,3 6 0 0,-3-3 0 15,4 4-9-15,-1-4-2 0,4 3 0 0,0 3 0 16,-4 1-4-16,4-4-2 0,-4-3 0 0,0 4 0 16,1-4-5-16,3 3-1 0,-4-3 0 0,4 3 0 15,0-6 1-15,-4 0 0 0,7 7 0 0,4-4 0 0,-7-3-9 16,0 0 8-16,0 0-8 0,0 6 8 0,0-6-8 15,0-6 10-15,3 6-10 0,-3 0 10 0,0 0-10 0,0 0 0 16,-4 0 0-16,4 0 0 0,-4 0 0 0,0 0 0 16,-3-3 0-16,-4-4 0 0,1 7 0 0,-5-6 0 15,-2-3 0-15,2 6 0 0,1-4-16 0,0-2 0 16,0 9 1-16,3-10 0 0,-3 1-1 0,3 0-1 16,0 2 0-16,-3-2 0 0,0 0-2 0,-4 5 0 15,-3-5 0-15,3 3 0 16,-3-4-6-16,-8 4-2 0,4-3 0 0,-6 5 0 15,-1-2-86-15,-4-3-18 0,4 6-3 0,-7-4-1115 0</inkml:trace>
  <inkml:trace contextRef="#ctx0" brushRef="#br1" timeOffset="31949.99">4505 17885 806 0,'0'0'72'0,"0"0"-58"16,0 0-14-16,0 0 0 0,0 0 197 0,0 0 37 16,0 0 7-16,0 0 2 0,0 0-155 0,0 0-32 15,4-7-5-15,3 7-2 0,-7 0-2 0,7-6-1 16,0 6 0-16,3 0 0 0,-10 6-30 0,14-6-5 16,-14 0-2-16,4 7 0 0,3-4 7 0,0-3 2 15,4 6 0-15,-4-3 0 0,3-3 17 0,4 6 3 16,-3-3 1-16,0-3 0 0,3 7-17 0,3-7-3 15,4 0-1-15,1 0 0 0,2-7-6 0,-6 7 0 16,10 0-1-16,0 0 0 0,4 0 17 0,0 0 3 16,3-3 1-16,0-3 0 0,8 6-10 0,-8-3-2 15,7-3 0-15,1 3 0 0,-8-4-1 0,4 7-1 16,-4-6 0-16,0 6 0 16,1-3-94-16,-8 3-20 0,4 3-3 0</inkml:trace>
  <inkml:trace contextRef="#ctx0" brushRef="#br0" timeOffset="39657.06">3969 17834 115 0,'-11'10'10'0,"11"-10"-10"0,0 0 0 0,-3 6 0 0</inkml:trace>
  <inkml:trace contextRef="#ctx0" brushRef="#br0" timeOffset="40147.87">3916 17831 115 0,'0'0'0'0,"0"0"10"0,0 0-10 0,0 0 0 0,0 0 0 0,0 0 0 0,0 0 231 15,0 0 44-15,0 0 9 0,0 0 1 0,0 0-164 0,0 0-33 16,0 0-6-16,0 0-2 0,0 0-29 0,0 0-7 16,0 0 0-16,0 0-1 0,0 0 11 0,0 0 2 15,0 0 1-15,3 3 0 0,-3-3-20 0,0 0-4 16,0 0-1-16,11 0 0 0,-8 7 0 0,-3-7 0 16,0 0 0-16,0 0 0 0,8-7-18 0,2 7-4 15,-6-9-1-15,6 9 0 0,-10 0-1 0,0 0 0 16,0 0 0-16,0-9 0 0,4 2 7 0,3 4 1 15,-7 3 0-15,0 0 0 0,7 0 12 0,-7 0 4 16,0 0 0-16,0 0 0 0,0 0-22 0,0 0-10 0,0 0 10 16,0 0-10-16,0 0 32 0,0 0 1 0,0 0 0 15,0 0 0-15,0 0-6 0,0 0-2 0,0 0 0 0,0 0 0 16,0 0-13-16,0 0-4 0,0 0 0 0,0 0 0 16,0 0 2-16,-7 3 0 0,7-3 0 0,0 0 0 15,-7 0 1-15,-4 0 0 0,4 0 0 0,0 7 0 16,4-7 4-16,-8 0 1 0,0 0 0 15,1 3 0-15,-1 3 7 0,4 0 1 0,-3-3 1 0,-1-3 0 16,-3 0-14-16,-4 7-3 0,11-4-8 0,-10-3 12 16,2 6 0-16,1-6 0 0,0 3 0 0,4 3 0 15,-1-6 4-15,-3 0 0 0,3 4 0 0,-3-4 0 16,4 0-8-16,-8 0 0 0,4 0-8 0,0 6 12 0,0-6-12 0,3 0 0 0,-10 0 0 0,3 0 0 16,1 0 16-16,-1 0 1 15,0 0 0-15,1 0 0 0,-1 0-29 0,0 3-7 16,4-3-1-16,-7 6 0 0,7-6 20 0,-4 10-10 0,4-10 10 15,0 9-8 1,0-9-22-16,4 0-4 0,-5 9-1 0,-2-2 0 16,10-4-81-16,-4-3-16 0,1 9-3 0,-1-2-1 15,0 2-22-15,8-9-5 0,-8 9-1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2:34.9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5822 10222 15663 0,'-7'-2'1392'0,"-1"2"-1120"15,8 0-272-15,-9-1 0 0,0 1 1152 0,9 0 192 16,-11 0 16-16,11 0 16 0,-9-4-608 0,9 4-128 15,-8-1-32-15,8 1 0 0,-9-3 0 0,9 3 0 16,-8-2 0-16,8 2 0 0,0 0-112 0,-9-2-32 16,1 2 0-16,8 0 0 0,0 0 32 0,0 0 0 15,0 0 0-15,0 0 0 0,0 0-32 0,0 0 0 16,0 0 0-16,12 6 0 0,0-2-128 0,1-2-16 16,2-2-16-16,1 3 0 0,-2-3 32 0,2 1 16 0,1 2 0 0,1-3 0 15,2 0 80-15,1 0 16 0,1-3 0 0,3 2 0 16,2-2 64-16,2 1 0 0,2-2 16 0,0 1 0 15,0 2-48-15,3-2-16 0,2-1 0 0,1 2 0 16,1-1-128-16,1-1-16 0,0 0-16 0,1 0 0 16,-3 2-128-16,5-6-32 0,2-3 0 0,3 2 0 15,0 1-144-15,4 1 0 0,5-4 0 0,0 5 0 16,0 0 0-16,0 0 128 0,-1-2-128 0,1-1 0 16,3 1 176-16,-1 2-48 0,1-4-128 0,1 4 192 15,1-2 0-15,1 2-16 0,-4-3 0 0,2-1 0 16,2 0 64-16,1 1 16 0,4 0 0 0,2 0 0 15,1-3-128-15,0 0-128 0,-5-1 176 0,-1 3-176 0,-4 1 272 0,3 1-48 16,5-1-16-16,3 2 0 0,2-2-64 0,-3 1-16 16,-2 0 0-16,-3 3 0 0,-1-1-128 0,2-1 0 15,6 1 0-15,0-2 128 0,1 2-128 0,-1 3 0 16,-5-1 0-16,1 1 128 0,-3-1-128 0,3 2 0 16,3-2 0-16,-1 2 0 0,0 1 0 0,-2-2 0 15,-7-1 0-15,1 2 0 0,-2 1 0 0,4-2 0 16,1-2 0-16,2 1 128 0,3 0 64 0,-1 1 0 15,-5-1 0-15,-2 1 0 0,-1-5-16 0,6 2 0 16,3 3 0-16,3-1 0 0,2 1-176 0,-4-1 128 16,-3 3-128-16,-1 0 128 0,-2 1-128 0,1-4 0 15,3 1 0-15,2-1 0 0,2 4 0 0,-4 0 0 16,-4 1 0-16,-4-1 0 0,-3-1 0 0,2 0 0 16,1-1 0-16,4 2 0 0,3 2 128 0,-2-1-128 15,-2 0 0-15,-1-1 128 0,-4 3-128 0,2-3 0 0,4-3 0 0,3 1 0 16,0 0 0-16,-1-1 0 0,1 1 0 0,-4 2 0 15,-3-2 0-15,5-2 0 0,3-4 0 0,5 4 0 16,0 1 0-16,-1 2 0 0,-4 1 0 0,-2-1 0 16,-3 1 0-16,2-2 0 0,3 2 0 0,2-2 0 15,-1 4 0-15,-1 0 0 0,-4-1 0 0,-1 3 0 16,-1-4 0-16,2 0 0 0,4 0 0 0,3 0 0 16,1 3 0-16,-1 1 0 0,-3-2 0 0,-3-1 128 15,-2-1-128-15,3-1 0 0,3-3 0 0,4 2 0 16,-1 0 0-16,-2 1 0 0,-2 1 0 0,0 0 0 15,-3-5 0-15,9 3 0 0,3-1 0 0,0 1 128 0,-1 7-128 0,-4-3 0 16,-5-1 0-16,0-1 128 0,2-1-128 0,2 1 0 16,1 1 0-16,0 3 128 0,-3 3-128 0,-3-2 0 15,-6-3 0-15,0 1 0 0,3-2 0 0,1 1 0 16,4-1 0-16,2 3 0 0,-1-2 0 0,-2 1 0 16,-5-6 0-16,0 1 0 0,1-2 0 0,3 0 0 15,3-1 0-15,3 2 128 0,0 4-128 0,-4-1 192 16,-7-2-192-16,-1-1 192 0,-1-1-192 0,5 0 0 15,4 2 0-15,3 0 0 0,-3 2 0 0,-3 0 0 16,-4 0 128-16,0 0-128 0,1 0 0 0,1 2 0 16,-3-2 0-16,4 2 0 0,6 1 0 0,-5 0 0 15,-6-2 0-15,-4 0 0 0,-2-1 0 0,0-1 0 16,4-3 0-16,0 1 128 0,1 1-128 0,1 0 0 16,0 2 0-16,-1-2 128 0,-3 2-128 0,1-3 0 0,2-3 0 0,3-1 0 15,2 2 0-15,0 2 0 0,3 3 128 16,-4 0-128-16,0-1 0 0,0 0 0 0,-1-3 0 0,3 0 0 15,2 0 0-15,-1 3 0 0,1 1 0 0,-2 2 0 16,-2 1 0-16,-5 0 0 0,-2-5 0 0,2 1 0 16,0 1 0-16,4 0 0 0,0 0 0 0,2 0 128 15,-1 0-128-15,-3 1 128 0,-4-2-128 0,-3 1 128 16,-2-3-128-16,2-1 0 0,5-2 0 0,2 6 128 16,-2 1-128-16,1 2 0 0,-3-1-160 0,-2 0 160 15,-5 0 0-15,1 1 0 0,-2-3 0 0,3 0 0 16,2 0 0-16,2 0 0 0,-2 1 0 0,2 5 0 15,-3-3 0-15,-3 1 0 0,-5-1 0 0,-1 0 0 16,-4-1 0-16,1 1 0 0,1-3 0 0,2-2 0 0,1 1 0 16,2 0 0-16,1 1 0 0,1 1 0 0,-1 2 0 15,-3-1 0-15,-2 1 128 0,-3-3-128 0,-2 1 0 0,-1-1 0 16,1-1 128-16,-1 1-128 0,-2-3 0 0,1 2 0 16,0 0 0-16,-2-1 0 15,-6 1-1344-15,-4 0-288 0,-4 0-48 0</inkml:trace>
  <inkml:trace contextRef="#ctx0" brushRef="#br0" timeOffset="1200.05">8868 5839 34095 0,'-4'-7'3024'0,"-3"2"-2416"0,-3 1-480 0,2 1-128 15,8 3 1520-15,-9-2 272 0,3-1 64 0,6 3 16 16,0 0-1456-16,0 0-288 0,0 0-128 0,0 0 0 16,0 0 176-16,0 0-176 0,7 13 192 0,0 3-192 15,-1-2 0-15,2 4 0 0,0 1-240 0,0 0 80 0,-2 3 160 0,5 3 0 16,-1 4-144-16,1-2 144 0,-2 2 0 0,-3 1 0 16,0 0 0-16,0 4 0 0,3 4 0 0,-1 2 128 15,-1 3 0-15,-1 4 0 0,3 0 128 0,0 4 32 16,-1 4 0-16,0-3 0 0,-3 2 16 0,0 1 0 15,-1 1 0-15,3 4 0 0,2 0 32 0,0 3 16 16,1 2 0-16,1-2 0 0,-2-5-48 0,1 1-16 16,2-2 0-16,0 4 0 0,0 5 32 0,-1 0 0 15,1 2 0-15,-1 0 0 0,-2-2-320 0,0-1-144 16,0-1 16-16,-1 5 0 0,1-1 128 0,-4 4 0 16,0 2 128-16,-2-2-128 0,0-3 0 0,-1-1 0 15,-1 0 0-15,1 1 0 0,-2 1 0 0,0-1 176 16,0 2-176-16,0 0 192 0,2-3 0 0,2-1 0 0,-1-2 0 0,-1 1 0 15,2-2-64-15,0 3-128 0,-1-1 192 0,1-1-64 16,0-5-128-16,0-1 0 0,0-2 144 0,-2 6-144 16,1-4 0-16,-2 2 128 0,-1 1-128 0,0 1 0 15,0-3 0-15,1-1 128 0,1-3-128 0,2 1 0 16,1-1 0-16,0 0 128 0,-1-2-128 0,1-1 0 16,0-3 192-16,2-1-16 0,-2-2-16 0,2 0 0 15,3-4 32-15,0 3 0 0,2-2 0 0,-1 0 0 16,-4 2-64-16,1-3 0 0,1-4 0 0,1 2 0 15,-1 0-128-15,1 2 128 0,1-2-128 0,-1-2 128 16,0-1-128-16,-2-1 0 0,-1-1 144 0,-1-1-144 16,1 1 0-16,-2-1 144 0,-1 1-144 0,1-1 0 15,0-5 144-15,-1 1-144 0,-1-2 0 0,1 1 144 0,0 0-144 0,-2-1 0 16,0-3 144-16,0 1-144 0,1-6 0 0,-1 1 128 16,0-4-128-16,-1 2 0 0,0-6 0 0,2 0 0 15,0 0 0-15,-1 0 0 0,1-2 0 0,1-2-256 16,0-1 64-16,1-1 0 0,-5-8-48 0,5 13-16 15,-5-13 0-15,7 9 0 16,-1-1-128-16,-1 0-16 0,-5-8-16 0,7 8 0 16,-7-8-1136-16,8 7-240 0,-8-7-32 0,9 6-11296 15,-9-6-2272-15</inkml:trace>
  <inkml:trace contextRef="#ctx0" brushRef="#br0" timeOffset="2201.48">7787 5393 11967 0,'0'0'1072'0,"0"0"-864"15,0 0-208-15,0 0 0 0,-12 1 3712 0,12-1 688 16,-9 3 144-16,9-3 16 0,0 0-2816 0,-8 6-560 15,8-6-112-15,-5 8-32 0,-1-1-368 0,6-7-80 0,-3 10-16 0,3 2 0 16,3-4-144-16,-2 2-48 0,-1 2 0 0,3 1 0 16,2 0-80-16,1-2-32 0,0 4 0 0,0-1 0 15,3 1-272-15,2 0 160 0,-4-2-160 0,4 2 128 16,-2-1-128-16,0 2 0 0,-1-2 0 0,0 0 0 16,0-1 0-16,-1 0 0 0,0-2 0 0,-1-1 128 15,2 1-128-15,0 0 0 0,1-2 0 0,0 2 0 16,-1-1 0-16,1-1 128 0,0-1-128 0,2 0 0 15,-1 0 0-15,1-4 0 0,-11-4 128 0,11 0-128 16,1 1 0-16,-12-1 0 0,12-3 0 0,-2 2 0 16,-10 1-640-16,12-4-176 0,-3-1-16 0,-1 0-9680 15,-1-2-1936-15</inkml:trace>
  <inkml:trace contextRef="#ctx0" brushRef="#br0" timeOffset="2502">8114 5434 10127 0,'0'0'896'0,"3"-13"-704"16,0 2-192-16,0-5 0 0,0 2 2176 0,2 1 416 16,2-2 80-16,1 2 16 0,-1-1-2048 0,4 0-416 15,1 1-80-15,-2 2-16 0,-2-3-128 0,0 3 0 16,0 2 0-16,-1 3 128 0,-7 6-128 0,0 0 192 16,11-5-192-16,-11 5 192 0,0 0 288 0,0 0 64 15,0 0 16-15,-2 13 0 0,1 0 144 0,-1 1 16 16,-4 4 16-16,1-1 0 0,1 3 16 0,-1-2 0 15,-2 2 0-15,1 2 0 0,-1 2 208 0,1 3 32 16,-5 1 16-16,1 1 0 0,0 1 32 0,-2 4 16 16,0 0 0-16,-1 6 0 0,-1 3-144 0,-1 3-16 0,1 2-16 0,0 3 0 15,-3 1-256-15,1-1-48 0,-2-4-16 0,0-2 0 16,-1-2-272-16,0-3-48 0,-1-3-16 0,3 2 0 16,3-1-224-16,1-3 0 0,1-3 128 0,3-1-128 31,1-1-2144-31,4-4-480 0</inkml:trace>
  <inkml:trace contextRef="#ctx0" brushRef="#br0" timeOffset="5170.37">22618 9419 21183 0,'0'0'1888'0,"0"0"-1504"0,0 0-384 0,0 0 0 0,5-6 2336 0,-5 6 400 16,0 0 80-16,0 0 0 0,0 0-1424 0,8-6-304 16,-1-1-48-16,-7 7-16 0,0 0-64 0,0 0-32 15,0 0 0-15,0 0 0 0,0 0-448 0,0 0-96 16,0 0 0-16,-2 13-16 0,0 3-144 0,-2 2-32 15,-1 2 0-15,-3 1 0 0,-1 0-192 0,-2 2 144 16,0-2-144-16,-2 1 128 0,-2 2 64 0,-2-1 16 16,-1 0 0-16,-2 1 0 0,-2-1 144 0,-2 3 32 15,-1-3 0-15,-4 1 0 0,-1 3 0 0,-1 0 0 16,1 2 0-16,0 1 0 0,4-3-256 0,0 3-128 16,0 3 160-16,2-4-160 0,3 0 0 0,4-3 0 0,2-1 0 0,3-4 0 15,3-3 0-15,2-2-128 0,2-2-16 0,1-3 0 31,4-2-576-31,0-9-112 0,0 0-32 0,0 0 0 16,0 0-1664-16,0 0-336 0,5-12-64 0</inkml:trace>
  <inkml:trace contextRef="#ctx0" brushRef="#br0" timeOffset="5486.46">22158 9516 15663 0,'0'0'688'0,"-8"-6"144"0,-4-3-656 0,2 1-176 0,1 1 0 0,9 7 0 0,0 0 5600 0,0 0 1088 15,-11 0 224-15,11 0 32 0,0 0-5392 0,0 0-1072 16,0 0-224-16,-2 10-32 0,2 0 80 0,4 0 16 16,-4-10 0-16,10 16 0 0,2 0-128 0,6 2 0 15,2-2-16-15,-1 4 0 0,2 0-16 0,1 3 0 16,0 1 0-16,1 1 0 0,-3 2 160 0,1 0 16 15,0 1 16-15,1 1 0 0,-2-5-192 0,-2 2-32 16,-1 0-128-16,3 2 192 0,2-2-192 0,-3-1 176 16,0-1-176-16,-1-3 160 0,1-1-160 0,0-2-224 15,-2-4 48-15,-2-1 16 16,4-2-608-16,-4-1-128 0,1 2-32 0,-1-5 0 16,2-1-1872-16,-1-3-368 0,-3-1-80 0,-1-2-12096 0</inkml:trace>
  <inkml:trace contextRef="#ctx0" brushRef="#br0" timeOffset="5969.82">23145 9752 6447 0,'0'0'272'0,"0"0"80"0,0 0-352 0,0 0 0 16,0 0 0-16,0 0 0 0,0 0 5632 0,-4 11 1072 15,0-2 208-15,0 1 32 0,-1 3-4960 0,-2 2-1008 16,0 3-192-16,-1-1-32 0,-1 3-320 0,0-1-64 16,-1 2-16-16,1 5 0 0,-1 3-176 0,-1-1-48 15,0 0 0-15,-1-1 0 0,0 0-128 0,0 2 192 0,-2 0-192 0,0-3 192 16,-1-3-64-16,-1 2 0 0,-4 0 0 0,0 0 0 15,2 1 160-15,0-3 32 0,0-1 0 0,2-2 0 16,3-2-320-16,1-1 0 0,2-4 0 0,2-2 0 31,1-2-448-31,7-9 0 0,0 0 0 0,0 0 0 16,0 0-3392-16,10-5-656 0,3-8-144 0,6-2-32 0</inkml:trace>
  <inkml:trace contextRef="#ctx0" brushRef="#br0" timeOffset="6215.48">23133 9828 10127 0,'0'0'896'0,"0"0"-704"0,0 0-192 0,0 0 0 0,0 0 6272 0,0 0 1216 15,0 0 240-15,0 0 48 0,11 4-6048 0,-11-4-1200 16,0 0-240-16,5 10-48 0,-1 1 208 0,0 3 64 16,-2 3 0-16,1 3 0 0,-2 0-176 0,0 3-16 15,3 0-16-15,-1 4 0 0,-2 3-160 0,2 2-16 16,1-1-128-16,1 0 192 0,-1-2-192 0,0 0 0 15,1-2 0-15,0-1-160 0,-1-1 160 0,0-3-128 16,0-2 128-16,0-2-128 16,1 0-336-16,-1-4-64 0,-1 0-16 0,-2-3 0 15,0-3-576-15,-1-8-112 0,0 9-32 0,0-9 0 16,0 0-2144-16,0 0-432 0,0 0-96 0,0 0-16 0</inkml:trace>
  <inkml:trace contextRef="#ctx0" brushRef="#br0" timeOffset="6420.87">22965 10283 34783 0,'0'0'1536'0,"0"0"320"0,0 0-1472 0,0 0-384 0,0 0 0 0,0 0 0 16,0 0 592-16,0 0 48 0,9 3 16 0,0-2 0 16,-9-1-80-16,13 1-32 0,2-1 0 0,2-1 0 15,3 0-128-15,1-1-32 0,0 0 0 0,4 0 0 16,4-3-176-16,3 0-32 0,3 0-16 0,7 0 0 15,5-1-160-15,1 1 0 0,-2 3 144 0,-2-2-144 16,-3 0-1632-16,-5 0-400 16,-3-1-80-16</inkml:trace>
  <inkml:trace contextRef="#ctx0" brushRef="#br1" timeOffset="14692.84">18939 6487 19743 0,'0'0'880'0,"0"0"176"0,0 0-848 0,8-3-208 0,0 0 0 0,-8 3 0 15,8-4 192-15,-8 4-16 0,10-3 0 0,-10 3 0 16,8-3-448-16,-8 3-96 0,8-3-16 0,-8 3 0 15,0 0 384-15,9-4-176 0,-9 4 176 0,8-3-128 16,-8 3 1024-16,0 0 192 0,0 0 64 0,0 0 0 16,0 0 480-16,0 0 96 0,0 0 32 0,6-6 0 15,-6 6-592-15,0 0-112 0,0 0-32 0,0 0 0 16,0 0-384-16,0 0-64 0,0 0-32 0,-2-9 0 16,2 9-160-16,0 0-16 0,-6-8-16 0,6 8 0 15,-8-4-144-15,8 4-16 0,-10-2-16 0,1 2 0 0,-2 1 64 0,11-1 16 16,-11 4 0-16,-1 1 0 0,2 2 0 0,-1-1 16 15,1 1 0-15,-1 1 0 0,2-1 80 0,0 0 16 16,0-1 0-16,2 2 0 0,1 5-144 0,2-1-32 16,0 0 0-16,0 0 0 0,2-1-192 0,0 0 128 15,4-1-128-15,0 3 0 0,2-1 128 0,0 0-128 16,0-1 0-16,1 1 0 0,2-3 128 0,-1-1-128 16,2 1 0-16,1-2 0 0,-9-7 176 0,11 8-176 15,-1-2 192-15,-1 1-192 0,-9-7 288 0,13 0-48 16,1 1-16-16,1-2 0 0,-1-2-32 0,4 0 0 15,2-1 0-15,-1-1 0 0,1 0 16 0,1-3 0 16,0-1 0-16,1 1 0 0,0-1-208 0,-1 3 0 16,-1-5 0-16,-4 2 0 0,-1 1 128 0,-2-1-128 0,-1-1 0 15,-3 1 144-15,-3-3-144 0,-1 1 128 0,-1 0-128 0,-1-2 128 16,-2 0-128-16,-1 0 160 0,0-3-160 0,-1 3 160 16,-3 1-160-16,-1 0 0 0,-2 1 144 0,-1-1-144 15,3 1 0-15,-3 1 144 0,-2 2-144 0,1 3 0 16,0 1 176-16,-2 4-176 0,0 0 160 0,0 0-160 15,2-3 192-15,-1 5-48 0,-5 0-16 0,2 2 0 16,1 0-128-16,-1 3 0 0,-1 1 0 0,-2-1 0 16,-2 3-128-16,0 1 128 0,0 1-160 0,1 2 160 15,-1 5 0-15,1-2 0 0,1-1-128 0,3 1 128 16,0 0 0-16,2-1 0 0,2-2 0 0,3 2 0 16,-1-2 0-16,2 1 0 0,1-2 0 0,3-3 0 15,1-10 0-15,2 12-144 0,-2-12 144 0,3 12 0 0,1-2 0 0,0-1 0 16,-4-9 0-16,6 7 0 0,-6-7 0 0,0 0 0 15,12 4 0-15,-1-4 0 0,-1 0 0 0,0-3 0 16,2 2 0-16,-1-2 0 0,-1-1 0 0,0-1 0 16,1-2 0-16,-1 0 0 0,1-3 0 0,-1 1 0 15,-2 0 0-15,0 1 0 0,0 1 144 0,-2-3-144 16,1 1 192-16,-2 0-192 0,0-1 0 0,0-1 0 16,1 1 0-16,-1-1 0 0,1 1 0 0,1 0 0 15,-3 1 128-15,0-3-128 0,1 1 0 0,-1 1 0 16,-2-2 0-16,-2 3 0 0,0 9 0 0,0 0 0 15,-1-6-192-15,1 6 48 0,-4-7 144 0,4 7 0 16,-8-3 0-16,8 3-128 0,-11 6 128 0,-1 0 0 16,-1-1-144-16,1 2 144 0,0 2 0 0,-1-1 0 15,0 1 0-15,0 3 0 0,1-1-160 0,1 1 160 0,-1 0 0 0,3 0-144 16,2-2 144-16,3 0 0 0,2 1 0 0,2-1 0 16,1 2 0-16,2-1-160 0,1-1 160 0,0-1 0 15,-4-9 0-15,6 8-128 0,2-2 128 0,-8-6 0 16,10 8 0-16,1-3 0 0,1-1 0 0,-2-2 0 15,-10-2 0-15,13 0 0 0,0-2 0 0,-1 1 0 16,-1 1 0-16,1-3 0 0,0-2 0 0,2 0 0 16,3-2 128-16,0 1-128 0,-2-2 0 0,0 2 0 15,1-1 0-15,-3 1 0 0,-3-1 0 0,-1 1-160 16,-1-1 160-16,-1-2 0 0,-7 9 0 0,2-11 0 16,-2 1 0-16,-1 1 0 0,-3-3 0 0,-4 3 128 15,-2 3-128-15,-2-1 0 0,0 1 0 0,-2-1 0 16,-2 3 0-16,1 1 0 0,0 0 0 0,1 3 0 15,-3 2 0-15,0 3 0 0,-1 1 0 0,0-1 0 0,-1-3 0 0,1 4 0 16,-1-1 0-16,2 3-128 0,2-1 128 0,2 3 0 16,2-3 0-16,0 3 0 0,1-4 0 0,1 1 0 15,1-1 0-15,1 1 0 0,2 0 0 0,5-7 0 16,-5 11 0-16,5-11 0 0,-3 10 0 0,3-10 0 16,0 0 0-16,5 12-128 0,-5-12 128 0,10 7 0 15,0-1 0-15,0-2-128 0,2-1 128 0,1-3 0 16,2 0 0-16,1 0 0 0,3 0-144 0,0-2 144 15,1 0-160-15,1-1 160 16,0 0-640-16,-3 2-48 0,-4-1 0 0,2-2 0 16,1 1-736-16,-2-3-160 0,0 0-16 0,-2 1-16 15,-1 0-1584-15,-2 0-304 0,0-1-64 0</inkml:trace>
  <inkml:trace contextRef="#ctx0" brushRef="#br1" timeOffset="16777.62">17744 6519 7359 0,'0'0'656'0,"0"0"-528"15,0 0-128-15,0 0 0 0,0 0 4000 0,0 0 768 16,0 0 160-16,0 0 16 0,-10 1-3776 0,10-1-752 16,0 0-160-16,0 0-16 0,0 0-240 0,0 0 0 0,-6-6 0 0,6 6 0 15,-5-4 0-15,5 4 0 0,0 0 0 0,0 0 0 16,-7-6 0-16,7 6 144 0,-8-4-144 0,8 4 128 15,-10 4 432-15,1-3 80 0,9-1 0 0,-9 5 16 16,-2 0 48-16,1 0 16 0,-1 1 0 0,1 2 0 16,-3-1-256-16,0 2-48 0,0 2-16 0,0-2 0 15,0 0-64-15,1 2-16 0,0-2 0 0,3 1 0 16,3 1-128-16,2 2-16 0,1-3-16 0,4 0 0 16,2 0-160-16,2-4 0 0,3-1 0 0,1 1 128 15,3 0 0-15,0 2 0 0,-1 0 0 0,2 0 0 16,1-5-128-16,0 0 160 0,0 0-160 0,-1-1 160 15,0 1 32-15,0-3 16 0,0-3 0 0,0 2 0 0,2-3-16 16,0 0 0-16,1-2 0 0,0-1 0 0,-1-2-32 0,2 0-16 16,0-3 0-16,0 2 0 0,-1-2-144 0,-1 2 160 15,1-1-160-15,-2-1 160 0,-2-2-160 0,0 0 0 16,-2-1 144-16,-2 1-144 0,-1 1 192 0,-2-1-48 16,-3 1 0-16,-2 1 0 0,-2-1 176 0,-2 1 16 15,-3-1 16-15,0 1 0 0,-2 4-96 0,-2 3 0 16,1 0-16-16,-2 2 0 0,-2 3-240 0,-2 3 0 15,-1 1 0-15,-1 2 0 0,-1 2 0 0,1 1 0 16,0 2 0-16,0 1-160 0,-1 1 160 0,3 0-128 16,-1 0 128-16,1 1-128 0,0-1 128 0,3 1 0 15,4-1-144-15,0 0 144 0,0 1 0 0,2-1 0 16,2 1 0-16,1-1 0 0,2-1 0 0,0-1 0 0,4 0 0 16,0-2 0-16,1 0-144 0,2 2 144 0,2-4 0 15,-7-7 0-15,11 7 0 0,1-2-128 0,-2-5 128 0,2 0 0 16,1 0-128-16,0-3 128 0,2 1-192 0,-1-1 192 15,0-3-192-15,2-3 64 0,0-1 128 0,-1 1-208 16,-2 0 208-16,2 0 0 0,-1-3 0 0,0 2-144 16,-2-2 144-16,0 0 0 0,-1 2 0 0,0-3 0 15,-5 0 0-15,0 3 0 0,-2-4 0 0,-2 4 128 16,-2 0-128-16,-1 1 0 0,-2-3 0 0,-1 0 0 16,-2 3 0-16,-2 1 144 0,-1 0-144 0,0 3 0 15,-2 0 0-15,1 1 0 0,-1 3 0 0,0 1 0 16,-2 4-224-16,0-3 48 0,0 3 16 0,0 1 0 15,-2-1 160-15,2 2-160 0,0 1 160 0,1 2-160 0,2-2 160 16,1 3 0-16,0 0 0 0,0 1 0 16,-2-1 0-16,2 3 0 0,3-1 0 0,-1 0 0 0,1 1 0 0,0 0-128 15,2-1 128-15,3-1 0 0,2 1 0 0,2-3 0 16,-3-9 0-16,8 11-128 0,0-4 128 0,1-1 0 16,-9-6 0-16,13 4 0 0,0-2 0 0,0-1 0 15,-1-2 128-15,-1 0-128 0,1 0 0 0,1-3 144 16,0 1-144-16,0-1 0 0,0-1 128 0,0 0-128 15,0-1 0-15,-1 3 0 0,0-3 0 0,-2 2 0 16,1 1 0-16,-11 3 0 0,9-7 144 0,-9 7-144 16,8-6 0-16,-8 6 144 0,0 0-144 0,0 0 128 15,0 0-128-15,0 0 128 0,0 0-128 0,1-11 128 16,-2 2-128-16,1 9 128 0,0 0-128 0,-6-7 0 16,6 7 144-16,-5-6-144 0,0-1 0 0,5 7 128 0,0 0-128 0,-5-6 0 15,5 6 0-15,-7-4 0 16,7 4 0-16,0 0 128 0,-9 0-128 0,9 0 144 0,-9 5-144 0,1 2 160 15,0-1-160-15,0 2 0 16,2 2 144-16,-1 1-144 0,0-1 0 0,0 2 0 0,1-3 0 0,-1 2 0 16,1-2 0-16,-1 0 0 0,2 0 0 0,0 0 0 15,5-9 0-15,0 0-128 0,-6 8 128 0,6-8 0 16,0 0-160-16,0 0 160 0,0 0-192 0,0 0 192 16,0 0-432-16,0 0 32 0,0 0 0 0,0 0 0 31,0 0-240-31,10-5-64 0,-10 5 0 0,7-9 0 0,-7 9-1936 0,6-10-400 0</inkml:trace>
  <inkml:trace contextRef="#ctx0" brushRef="#br1" timeOffset="17811.12">17024 6511 17903 0,'0'0'784'0,"9"-4"176"0,-9 4-768 16,7-6-192-16,-7 6 0 0,3-9 0 0,-3 9 1696 0,3-9 288 0,-4 1 64 0,1 8 16 15,0 0-1040-15,-4-8-192 0,-1 2-64 0,-1-2 0 16,0 2-256-16,-1 1-48 0,1 0-16 0,-2 2 0 15,-1 1-32-15,-3 1-16 0,-3 1 0 0,0 0 0 16,1 0 80-16,-2 3 16 0,-3 3 0 0,-1 1 0 16,1 4-96-16,-1 1-16 0,0-1 0 0,1 2 0 15,-1 0-176-15,3 0-32 0,0 1-16 0,2-1 0 16,0 0 48-16,4 1 16 0,-1-1 0 0,2 1 0 0,-1 1-32 0,2-1-16 16,3 0 0-16,0-1 0 0,1-1 0 0,1 0 0 15,2 0 0-15,2-3 0 0,1 2-176 0,1 0 128 16,-2-11-128-16,0 0 128 0,6 12-128 0,-6-12 160 15,9 7-160-15,-9-7 160 0,12 7 32 0,-2-3 0 16,-10-4 0-16,14-1 0 0,-1-2 16 0,0-1 16 16,2 0 0-16,-1-1 0 0,-1-2-32 0,3 0-16 15,2-3 0-15,-2 0 0 0,-2 1 32 0,0 0 16 16,2 1 0-16,-2 0 0 0,-2-4-96 0,0 2 0 16,-2 0-128-16,1 0 192 0,-4 0-32 0,0 0-16 15,-4 0 0-15,1 0 0 0,-1 0-144 0,1-1 0 16,-2 1 0-16,-1 1 0 0,0-2 192 0,-2 3-64 0,-3 0 0 15,0 2 0-15,2-2-128 0,-2 2 0 0,-4 0 0 0,-1 2 0 16,-3 1 0-16,1 1 0 0,1 2 0 0,-3 2 0 16,-4 0 0-16,0 2 0 0,1 3 0 0,1-1 0 15,-1 2 0-15,2 1-176 0,0 2 176 0,0 2-128 16,3-3 128-16,0 3 0 0,1 1 0 0,2 2 0 16,0 1 0-16,2 1 0 0,-1-1 0 0,3 0-128 15,2-1 128-15,-1-1 0 0,2 2 0 0,2-1 0 16,0 0 0-16,5-5 0 0,0 1 0 0,2-1-128 15,0-4 128-15,2 1 0 0,1-3 0 0,2 1 0 16,1-6 0-16,2 0 0 0,2 0 0 0,0-4 0 16,2-2 0-16,1 0-160 0,2-2 160 0,-1 2 0 15,0-6 0-15,-2 0 0 0,1-1 0 0,0 0 0 0,-3 1 0 0,-4 1 0 16,-2-1 0-16,-2-1 0 0,1 1 0 0,-5-1 0 16,-2-3 128-16,-1 5-128 0,-2-1 128 0,-1 2-128 15,-1-1 0-15,-3 1 0 0,-1 1 144 0,-1 1-144 16,-1 1 128-16,-2 2-128 0,-2 1 192 0,1 1-32 15,-3 2-16-15,1 1 0 0,-1 4-144 0,0-3 0 16,-1 3 0-16,0 1 0 0,0 3 0 0,0 1 0 16,-1 1 0-16,2-1 0 0,0 0 0 0,0 0 0 15,-1 0 0-15,1 0 0 0,1 2 0 0,0-1 0 16,1-2 0-16,0 0 0 0,2-2 0 0,1 1 0 16,2 1 0-16,6-8 0 0,-5 6 0 0,5-6 0 15,-4 11 0-15,4-11 0 0,0 0 0 0,0 0 0 16,0 0 0-16,0 0 0 0,0 0 0 0,0 0 0 15,9 6 0-15,-9-6 0 0,10 3-320 0,1-2 16 0,-1-1 0 0,-10 0 0 32,12-3-608-32,-3-1-128 0,-9 4-32 0,9-7-10448 0,-1 0-2112 0</inkml:trace>
  <inkml:trace contextRef="#ctx0" brushRef="#br1" timeOffset="18933.45">15033 6527 29247 0,'0'0'1296'0,"0"0"272"0,-8-5-1248 0,8 5-320 0,-6-4 0 0,6 4 0 15,0 0 608-15,-8-3 64 0,8 3 16 0,-9-1 0 16,9 1-560-16,-9 0-128 0,0 0 0 0,9 0 0 15,-10 3 0-15,1-2 0 0,-1 3 0 0,1-2 0 16,0 0 0-16,1 0 0 0,-1 1 0 0,9-3 0 16,-9 5 160-16,-1 0-160 0,3 1 192 0,0 0-192 15,7-6 384-15,-5 7-48 0,1 2 0 0,4-9 0 0,0 0 192 0,1 14 48 16,3-4 0-16,1 2 0 16,3-1-192-16,0-1-16 0,1-1-16 0,3-1 0 0,1 0-208 0,1-2-144 15,-1 1 192-15,0-1-192 0,0 0 144 0,2-1-144 16,-1-1 0-16,2-2 144 0,-2-3-144 0,0 0 0 15,1-2 144-15,-2-1-144 0,0 0 128 0,-1 0-128 16,-1-2 160-16,1-1-160 0,-2 0 176 0,-2-3-176 16,0 3 192-16,0-5-192 0,-2 1 256 0,0 1-48 15,-1 0-16-15,-2-2 0 0,-1 3-16 0,-2 0-16 16,-2-1 0-16,-2 1 0 0,-2-1-160 0,1-1 128 16,-3 1-128-16,1 0 128 0,-4 3-128 0,1 2 192 15,-2-2-192-15,0 2 192 0,-1 0-32 0,-1-2 0 16,-2 4 0-16,-1 0 0 0,0 3-160 0,2 3 128 15,-2-3-128-15,0 3 128 0,0 1-128 0,0 2 0 0,0-1 0 0,3 1 0 16,1 2 0-16,-1 0 0 0,3 1 0 0,3 0 0 16,3 2 0-16,2 0 0 0,1 1-128 0,3-3 128 15,3 0 0-15,2 0-176 0,2 1 176 0,4-3-128 16,1 1 128-16,2 0 0 0,2-4 0 0,-1 0-128 16,1-2 128-16,1-2 0 0,1-1 0 0,-1 0 0 15,-1 0 128-15,1-2-128 0,-1-1 160 0,-1-2-160 16,-2-4 224-16,0 3-48 0,-1-3-16 0,0 0 0 15,-1-2-32-15,-2 1 0 0,-2-1 0 0,0 1 0 16,-3 1 16-16,-1 0 0 0,-2 0 0 0,-2 3 0 16,-2-1-144-16,-2 3 160 0,-5-2-160 0,1 2 160 15,8 5-160-15,-10 1 0 0,0 3 0 0,-1 0 0 16,-1 1 0-16,1 3 0 0,-2 0 0 0,1 4 0 0,0-3-144 16,2 1 144-16,1 1 0 0,-1-4 0 0,3 2 0 0,-1 1 0 15,-1-3 0-15,2 3 0 0,2-3-128 0,0 1 128 16,1 0 0-16,4-8 0 0,0 0 0 0,0 0 0 15,0 0 128-15,0 0-128 0,5 9 144 0,-5-9-144 16,10 4 128-16,1-1-128 0,-1-3 128 0,1 0-128 16,-1-3 128-16,1 0-128 0,-2 1 0 0,1-1 0 15,-1-1 0-15,-9 4 0 0,8-4 0 0,-8 4 0 16,11-5 128-16,-11 5-128 0,0 0 0 0,7-6 0 16,-7 6 144-16,0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20247.93">13484 6487 17503 0,'0'0'768'0,"0"0"176"0,-9 0-752 0,9 0-192 16,-8-4 0-16,8 4 0 0,0 0 800 0,0 0 128 16,-7 0 32-16,7 0 0 0,-10-6 192 0,4 3 64 0,-2-1 0 0,8 4 0 15,-9-2-128-15,0 2-32 0,0 0 0 0,0 0 0 16,-1 0-224-16,1 2-64 0,0-1 0 0,-1 3 0 16,-3 0-176-16,0 2-32 0,0 1-16 0,-2 1 0 15,1-1-352-15,0 3-64 0,1-1 0 0,1 1-128 16,0 1 0-16,0 0 0 0,2-2 0 0,1 1 0 15,2-1 128-15,2 0-128 0,1-1 0 0,4-8 0 16,0 11 208-16,4 1-16 0,1-4 0 0,4-2 0 16,5 0 192-16,0-2 16 0,2-3 16 0,2 0 0 15,3-1 48-15,-1-1 16 0,3 0 0 0,-1-3 0 16,0-4-96-16,1-1-32 0,1 0 0 0,1-1 0 16,-1 0-128-16,1 0-32 0,0-2 0 0,-2-1 0 15,0-3-192-15,-1 2 176 0,0-1-176 0,-4 2 160 0,-5 0-160 0,0 0 128 16,-1 0-128-16,0 2 128 0,-1-1 16 0,-1 1 0 15,-4 1 0-15,-1 0 0 0,-2 0-144 0,-4 4 0 16,-3 2 144-16,4 4-144 0,-7-7 192 0,-1 4-48 16,-1 0 0-16,9 3 0 0,0 0 48 0,-11 4 0 15,-4 2 0-15,1 2 0 0,-1 3-192 0,1 0 0 16,0 1 0-16,-1 1 128 0,2 2-128 0,0-1 0 16,2 1 0-16,2 0 0 0,-2-1 0 0,3 1 0 15,2-1 0-15,1-1 0 0,1-1 0 0,2-2 0 16,4-1-144-16,-2-9 144 0,4 9 0 0,-4-9 0 15,7 8-128-15,2-3 128 0,2 1 0 0,1-4 0 16,-1-2 0-16,4-1 0 0,-1-3 0 0,0 0 0 16,-1-4 0-16,-1 3 0 0,0-2 0 0,-2 0 0 0,-2-2 0 15,3-1 0-15,-1 0 0 0,0 1 128 16,1-2-128-16,-3 1 0 0,-2-2 0 0,-1 2 128 0,1 2-128 0,-2-1 0 16,-4 1 0-16,0 8 128 0,-3-10-128 0,0 2 0 15,1 0 0-15,-2 3 128 0,4 5-128 0,-7-4 0 16,7 4 0-16,-9-1 0 0,-3 1 0 0,5 0 0 15,7 0 0-15,-9 2 128 0,-2 1-128 0,1 2 0 16,1 2 0-16,-1 0 128 0,0 1-128 0,0 1 0 16,-1-2 128-16,2-1-128 0,1 1 0 0,2-1 144 15,-1 1-144-15,7-7 0 0,-6 9 0 0,0-1 0 16,1 0 0-16,5-8 0 0,-5 10 0 0,1-2 0 16,1 1 0-16,3-9 0 0,-1 13 0 0,1-3 0 15,0-10 0-15,4 11 0 0,-4-11 0 0,7 10 0 16,-1-2 0-16,1-1 0 0,-7-7 0 0,10 5 0 0,0-2 0 0,2-2 0 15,-1-1 0-15,-1-1 0 0,0 1 0 16,0-2 0-16,-10 2 0 0,10-5 128 0,-10 5 0 0,8-9 0 16,-2-2 0-16,0 2 0 0,-6 9-128 0,4-9 0 15,-2 0 0-15,2 0 0 0,0-2 128 0,-4 1-128 16,-4 1 0-16,0 1 128 0,0 0-128 0,2 2 0 16,2 6 144-16,-3-11-144 0,-2 4 0 0,0-3 128 15,-3 5-128-15,0 0 0 0,0 2 0 0,-1 3 0 16,-1 2 0-16,0-1 0 0,1 0 0 0,0 2 0 15,-1-1 0-15,1 2 0 0,-1 3 0 0,4-1 0 16,-1 1 0-16,7-7 0 0,-6 8 0 0,1 0 0 16,5-8 0-16,-6 11-128 0,1 1 128 0,3-3 0 15,0 0 0-15,2-9 0 0,3 12 0 0,-3-12 0 0,6 9 0 0,1-1 0 16,0 0 0-16,0-2 0 0,1 0 0 0,3-3 0 16,0 0 0-16,1-3 0 0,-1 0 0 0,0 0 0 15,1 0 0-15,0 0 0 0,-1-4 0 0,-1 2 0 16,-10 2 0-16,10-7 0 0,-1-1 128 0,-1 3-128 15,-8 5 128-15,8-7-128 0,-8 7 128 0,4-9-128 16,-2 2 128-16,-2-3-128 0,-2 1 160 0,-2 1-160 16,-4 2 160-16,1 2-160 0,1-2 160 0,-1 0-160 15,0 1 0-15,-3 0 128 0,-3 1-128 0,2 1 0 16,-1 2 0-16,0 2 0 0,-1 1-192 0,1 0 192 16,2 2-720-16,1 0-48 0,9-4 0 0,-9 7 0 15,1-1-1936-15,1 1-400 0,7-7-80 0</inkml:trace>
  <inkml:trace contextRef="#ctx0" brushRef="#br1" timeOffset="21397.22">13487 6518 6447 0,'0'0'576'0,"0"0"-576"15,-9 0 0-15,9 0 0 0,0 0 4144 0,0 0 720 16,0 0 128-16,0 0 48 0,0 0-3120 0,0 0-608 15,-7-5-128-15,7 5-32 0,0 0-304 0,0 0-64 16,2-9-16-16,-2 9 0 0,1-7-256 0,-1 7-64 16,0 0-16-16,4-9 0 0,-4 9-112 0,0 0 0 15,4-9-16-15,-4 9 0 0,0 0 64 0,0 0 16 0,0 0 0 16,0 0 0-16,-8 5-32 0,1 1 0 16,0 4 0-16,-1 0 0 0,-1 2-208 0,1 1-144 0,1-1 192 0,1-1-192 15,-1 0 0-15,2-1 0 0,0 1 0 0,5-11 0 16,-3 11 128-16,3-11-128 0,-1 12 0 0,1-3 0 15,0-9 128-15,0 0-128 0,0 0 144 0,9 7-144 16,-9-7 224-16,10 4-48 0,1-3-16 0,-1-2 0 16,1-2 96-16,0-1 32 0,1-1 0 0,0 0 0 15,1-1-96-15,-1 1 0 0,-1-1-16 0,2-3 0 16,2-2-176-16,-1 2 192 0,-2-3-192 0,0 2 192 16,-2-1-192-16,1 1 0 0,-2-2 144 0,-2 1-144 15,-1-1 128-15,-4 1-128 0,-4 0 128 0,-1-1-128 16,0 1 144-16,0 2-144 0,-4 2 192 0,-2-4-192 0,-2 2 176 15,1 0-176-15,0 1 160 0,-1 3-160 0,-1 0 176 0,-1-1-176 16,2 2 192-16,-1 4-192 0,-1 3 192 0,0 1-64 16,0 2 0-16,0 1-128 0,1-2 176 0,0 4-176 15,-1 2 160-15,2 1-160 0,-1-1 128 0,0 2-128 16,0 0 0-16,2 3 144 0,-1 1-144 0,2 2 0 16,2 1 0-16,0 0 0 0,2-1 0 0,2-3 0 15,3-1-128-15,3 1 128 0,1-3 0 0,2 0 0 16,3 0 0-16,2-2 0 0,-5-7 0 0,3-1 0 15,2 0 0-15,1 0 128 0,1-2 0 0,1-1 0 16,2 0 0-16,1-3 0 0,13-6 16 0,-3 1 0 16,-2-2 0-16,-3 0 0 0,-1-2 0 0,-4 0 0 15,-4-1 0-15,1-3 0 0,-1 2-16 0,-1-2 0 16,-2-1 0-16,-3 2 0 0,-3-2-128 0,-2 3 192 0,-2-2-192 0,-4 2 192 16,-2 1-192-16,-1 1 192 0,0 0-192 0,-3 2 192 15,0 0-192-15,0 3 0 0,-1 0 144 0,-1 2-144 16,1 2 0-16,-1 2 0 0,0 4 0 0,-1 3 0 15,0 2 0-15,0 2 0 0,1 1 0 0,1 2 0 16,-1 3 144-16,3 0-144 0,0 0 192 0,2 1-192 16,2-4 160-16,1 1-160 0,0 2 128 0,1-4-128 15,3 1 0-15,2-1 0 0,0-2 0 0,-2-10 0 16,4 13 0-16,1-5 0 0,-5-8 0 0,7 12 0 16,-7-12 0-16,10 7 0 0,0 0 0 0,-1-1 0 15,1 0-288-15,2-2-144 16,-2-2-16-16,2 2-16 0,2-4-2480 0,2 0-512 0,1 0-80 0,3 0-32 15</inkml:trace>
  <inkml:trace contextRef="#ctx0" brushRef="#br0" timeOffset="26150.72">8328 6682 30239 0,'0'0'1344'0,"-9"-2"256"0,9 2-1280 0,0 0-320 0,0 0 0 0,0 0 0 16,0 0 704-16,12-4 64 0,-1-2 0 0,4 5 16 15,3-3-416-15,4 3-96 0,3 0-16 0,1-2 0 16,3 2-64-16,1-1 0 0,1 1-16 0,2 1 0 15,-1-3-176-15,2 2 160 0,1-1-160 0,3-1 160 0,0 0-160 0,1-1 0 16,1 1 0-16,0 0 128 0,-3 2-128 0,-1 1 0 16,-4-3 0-16,-1 2 0 0,-2-1 0 0,-1 1 128 15,-2 1-128-15,0-4 0 0,0 2 0 0,-1-1 0 16,-1-1 0-16,1 1 0 0,-1 3 0 0,-2 0 0 16,-1 0 0-16,-2 0 0 15,1-1-384-15,-3 0-176 0,-2 1-16 0,-3 0-16 16,-12 0-2688-16,12 0-544 0,2-4-96 0,-14 4-32 0</inkml:trace>
  <inkml:trace contextRef="#ctx0" brushRef="#br0" timeOffset="27284.25">7131 6235 10127 0,'0'0'896'0,"0"0"-704"0,0 0-192 0,0 0 0 16,0 0 3008-16,-1-9 560 0,1 9 112 0,0 0 32 15,0 0-2448-15,0 0-496 0,3-9-80 0,-3 9-32 16,6-7 176-16,-6 7 48 0,0 0 0 0,11-1 0 0,-11 1 0 0,11 2 0 16,1 4 0-16,0 5 0 0,0 2 32 0,-3 4 16 15,-3 3 0-15,2 0 0 0,1 2-64 0,0 5-16 16,-1 4 0-16,0 8 0 0,-2 2-272 0,1 2-48 16,-2 0-16-16,2 0 0 0,-3-1-304 0,-1-2-64 15,1 1-16-15,0-1 0 0,0 0-128 0,0-2 0 16,1-8 144-16,3 0-144 15,4-6-1232-15,0-5-320 0</inkml:trace>
  <inkml:trace contextRef="#ctx0" brushRef="#br0" timeOffset="29219.98">8681 8274 17503 0,'0'0'768'0,"0"0"176"0,0 0-752 16,0 0-192-16,0 0 0 0,0 0 0 0,0 0 2432 0,12 3 464 16,1-3 96-16,3 0 16 0,3 0-2016 0,1 0-400 15,-2 0-80-15,7 0 0 0,5-4-256 0,1 2-64 16,2 1 0-16,1-2 0 0,0 2-192 0,0 0 0 15,-1 0 128-15,1 1-128 0,0 1 0 0,1-1 0 16,2-1 128-16,1 1-128 0,0 1 0 0,-1 0 0 16,0 0 0-16,-2-1-160 0,-2 3-160 0,-1-6-16 15,-3 2-16-15,-2 1 0 16,-1 0-1088-16,-3 0-224 0</inkml:trace>
  <inkml:trace contextRef="#ctx0" brushRef="#br0" timeOffset="30020.09">7083 8001 17503 0,'0'0'1552'0,"0"0"-1232"0,-6-6-320 0,6 6 0 16,0 0 1936-16,-8-4 336 0,8 4 64 0,-9-1 16 16,0 1-1792-16,9 0-368 0,-10 5-64 0,3-1 0 15,-3 0-128-15,1 1 0 0,1-1 0 0,1 2 0 16,-2 2 0-16,-1 0 0 0,1 1 0 0,0 2 0 15,1-1 0-15,1 2 0 0,-1 0 0 0,1 4 0 16,2 1 192-16,0 3 0 0,0-3 16 0,1 4 0 16,1 0 80-16,2 1 16 0,-2-1 0 0,3 1 0 15,1 0-304-15,3 1 160 0,2 1-160 0,3-1 128 16,1 0-128-16,3-4 0 0,1 2 0 0,3-4 0 16,2-3 0-16,0-3 0 0,3-6-192 0,2 0 192 0,1-5-304 0,1-4 64 15,1 2 16-15,-1-8 0 0,-2 1 224 0,-1-2 0 16,1-2-160-16,-1-6 160 0,-1-2 0 0,-1-1 0 15,-1-2 192-15,-3 0-64 0,-3 1-128 0,-1 0 0 16,-1 0 144-16,-3 2-144 0,-3 0 144 0,-3 0-144 16,-3 1 192-16,-3-4-192 0,-2 5 192 0,-1-5-64 15,-2 1 0-15,-3-1-128 0,-3 2 176 0,-3 1-176 16,-1 2 160-16,-2 0-160 0,-3 2 192 0,-1 3-64 16,1 2-128-16,2 4 192 0,1-1-192 0,0 3 176 15,-1 1-176-15,1 1 160 16,3 1-528-16,3 2-96 0,1 1-32 0,1 2-7920 15,3 2-1584-15</inkml:trace>
  <inkml:trace contextRef="#ctx0" brushRef="#br0" timeOffset="30321.38">7537 8347 28559 0,'0'0'2544'0,"0"0"-2032"16,-9 5-512-16,9-5 0 0,0 0 2640 0,0 0 432 15,-2 13 96-15,2 2 16 0,0-6-2720 0,2 0-464 16,-2-9-240-16,4 12 32 16,-2 1-480-16,2-4-80 0,0 1-32 0,1-1 0 15,-1-1-2064-15,-4-8-400 0</inkml:trace>
  <inkml:trace contextRef="#ctx0" brushRef="#br0" timeOffset="30753.74">7818 7870 36399 0,'0'0'1600'0,"-7"4"352"0,-4 1-1568 0,3 4-384 0,3 3 0 0,2 1 0 16,2 0 0-16,-1 1-144 0,-2 4 0 0,0-1 0 31,0 3-224-31,-1-2-32 0,-1 0-16 0,1-1 0 0,-1-2 160 0,0-3 16 0,1-3 16 0,5-9 0 16,-1 9 224-16,1-9 0 0,0 0 0 0,0 0 0 15,0 0 0-15,0 0 0 0,0 0 0 0,12 0 0 16,-12 0-128-16,14 1 128 0,2-1 0 0,-2 1-144 16,-2 1 144-16,1 2 0 0,1-1 0 0,0 4 0 0,2 3 0 0,0 0 0 15,-2-3 0-15,0 4 0 16,1 1 0-16,-1-3 0 0,-1 1 0 0,1 1 0 0,0-1 0 0,-1 0 0 15,-3 1 0-15,0 1 0 0,0 1 0 0,-3-2 0 16,0 1 0-16,-7-12 0 0,3 16 0 0,-3-2 0 16,-2-1 0-16,0 0 0 0,-2 0 0 0,0 0 128 15,-1-1-128-15,-2 0 176 0,-1-2-48 0,0-1-128 16,-1 2 192-16,-1-1-64 0,-1-1-352 0,0 2-80 16,-1-2-16-16,-1-1 0 15,-1-2-2832-15,-1 1-576 0,-7-5-112 0,1 0-32 0</inkml:trace>
  <inkml:trace contextRef="#ctx0" brushRef="#br0" timeOffset="30945.01">7700 8012 4607 0,'9'-21'192'0,"1"8"64"0,5-3-256 0,-1 2 0 0,0 1 0 0,7 0 0 16,5-4 8160-16,4 0 1584 0,4 1 320 0,3-2 64 15,0 3-7696-15,3-1-1536 0,-3 2-304 0,1 2-64 16,-1 1-400-16,0 1-128 0,4 1 0 0,-2 2 0 31,-2-1-1888-31,-1 2-432 0,1-2-96 0,-5 0-16 0</inkml:trace>
  <inkml:trace contextRef="#ctx0" brushRef="#br2" timeOffset="36492.51">8412 9501 11967 0,'0'0'528'0,"0"0"112"0,0 0-512 0,0 0-128 0,-6-5 0 0,6 5 0 16,-7-6 2704-16,7 6 512 0,0 0 112 0,0 0 0 15,0 0-2080-15,0 0-416 0,0 0-96 0,0 0-16 16,0 0-240-16,0 0-48 0,0 0-16 0,0 0 0 16,0 0 240-16,0 0 48 0,0 0 16 0,0 0 0 15,0 0 320-15,0 0 64 0,0 0 16 0,0 0 0 16,0 0 80-16,0 0 16 0,0 0 0 0,0 0 0 15,0 0-288-15,0 0-48 0,0 0-16 0,0 0 0 16,0 0-256-16,0 0-48 0,2 12-16 0,1-1 0 16,-1-1-224-16,1 3-64 0,1-3 0 0,-2 3 0 15,1-3-96-15,1 3-32 0,0 2 0 0,1 4 0 16,0 1-128-16,2 1 0 0,-1-1 0 0,2 2 0 16,0 4 0-16,0-1 192 0,0-3-64 0,1 1 0 0,-1 2 64 15,-1-1 0-15,0-1 0 0,1-2 0 0,-2-1 64 0,1-2 32 16,-2 1 0-16,0 1 0 0,0-2 0 0,-1-1 0 15,0-5 0-15,0 0 0 0,-1 1 16 0,-2-6 0 16,-1-7 0-16,0 0 0 0,1 11-48 0,-1-11-16 16,3 9 0-16,-3-9 0 0,0 0-80 0,0 0-16 15,0 0 0-15,0 0 0 0,0 0-144 0,0 0 192 16,0 0-192-16,0 0 192 0,0 0-192 0,0 0 128 16,0 0-128-16,0 0 128 0,0 0-128 0,4-9 0 15,-4 9 0-15,0 0 128 0,0 0-128 0,5-8 0 16,-5 8 0-16,0 0 0 0,4-10 0 0,0 0 0 15,-4 10 128-15,5-9-128 0,-5 9 0 0,5-10 0 16,-1-2 0-16,0 3 128 0,1-3-128 0,1 2 0 0,-1-2 144 16,1-1-144-16,1 0 128 0,-1 0-128 0,0-3 128 0,0 2-128 15,2-2 0-15,2 1 0 0,0-2 0 0,0 0 128 16,-1 0-128-16,0-1 176 0,0-2-176 0,-1 1 192 16,-1 0-192-16,1 2 0 0,1 2 0 0,0 0 0 15,-3 1-144-15,2 1 144 0,3 1 0 0,-4 4 0 16,-3-1 0-16,0 2 0 0,-1-3 0 0,2 4 0 15,-5 6 0-15,8-7-128 0,-2 0 128 0,1 0 0 16,-7 7 0-16,10-7 0 0,-1-3 0 0,1 2 0 16,-3 0 0-16,1-2 0 0,-1 0 0 0,2 3 0 15,1 4 0-15,1-3 0 0,-3-2 0 0,-2 2 0 16,-1-2 0-16,0 1 0 0,-1 1 0 0,-4 6 0 16,0 0 0-16,7-6 0 0,-7 6 0 0,0 0 0 0,0 0 0 0,0 0 0 15,0 0 0-15,0 0 0 16,0 0 0-16,0 0 0 0,0 0 0 0,0 0 0 0,0 0 0 0,0 0 0 15,0 0 0-15,0 0 0 0,0 0 0 0,0 0 0 16,-8 7 0-16,8-7 0 0,0 0 0 0,-10 4 0 16,1-4 0-16,-1 0 0 0,0 0 0 0,1 0 0 15,0 0 0-15,-2 0 0 0,1 0 0 0,-2 0 0 16,-1 1 0-16,-1-1 144 0,-3-1-144 0,-1 1 160 16,-1 0-160-16,1 3 160 0,-2 2-160 0,1 0 0 15,-2-1 0-15,2-2 128 0,-1 2-128 0,0-1 160 16,1 0-160-16,1-1 160 0,2 1-160 0,0-1 0 15,1 1 144-15,0-2-144 0,1-2 0 0,1 1 128 16,0 1-128-16,1-1 0 0,0-1 0 0,2 1 0 16,-2 0 0-16,2 1 128 0,1 2-128 0,9-3 144 0,0 0-144 0,-11 3 160 15,1-5-160-15,10 2 0 0,-9 0-160 0,9 0 160 16,0 0 0-16,0 0 0 0,-11 2 0 0,11-2 0 16,0 0 0-16,0 0 0 0,0 0 0 0,0 0 0 15,0 0 0-15,0 0 0 0,-5-7 0 0,5 7 0 16,0 0 0-16,0 0 0 0,0 0 0 0,0 0 0 15,8-6 0-15,-8 6 0 0,12-2 0 0,-2 2 0 16,-10 0 0-16,12-1 0 0,-2 1-128 0,1 0 128 16,-1-1 0-16,1 2 0 0,-11-1 0 0,13 4 0 15,-2-2 0-15,1 0-144 0,0-2 144 0,-1 0 0 16,0 0-128-16,-1 0 128 0,-10 0-128 0,13 1 128 16,-2 0-128-16,-1 2 128 0,-10-3-128 0,12 3 128 15,-3-3 0-15,-9 0 0 0,11 1 0 0,-11-1 128 0,10 0-128 0,-10 0 0 16,10 0-176-16,-10 0 176 0,12 0 0 0,-3 0 0 15,-9 0 0-15,12 0 0 0,-2-3 0 0,1 2 0 16,-11 1 0-16,10 0 0 0,1 0 0 0,-11 0 0 16,10-7 0-16,-10 7 0 0,11 0 0 0,-11 0 0 15,0 0 0-15,0 0 0 0,0 0 0 0,0 0 0 16,0 0 0-16,0 0 0 0,2 10 0 0,-2 1 0 16,-4 0 0-16,-2 0 0 0,-3 2 0 0,-2 2 0 15,-1 0-128-15,1 4 128 0,-2 2 0 0,0-1 0 16,0 0 0-16,-2-2 0 0,1 2 0 0,1-3 0 15,1-2 192-15,0 1-192 0,1-2 0 0,0-1 0 16,1 0 0-16,2 0-192 0,-1 1 192 0,2-5 0 16,7-9 192-16,-5 9-192 0,0 3 0 0,5-12 0 0,0 0 0 0,0 0-144 15,0 0 144-15,0 0 0 0,0 0 0 0,0 0 0 16,0 0 0-16,0 0 0 0,0 0 0 0,10-7 0 16,-1 0 0-16,1-2 128 0,-1-1-128 0,1-1 128 15,1 1-128-15,0-2 0 0,1-1-128 0,-2 2 128 16,1-1 0-16,-1-1 0 0,2-2 0 0,0 2 128 15,0 3-128-15,-1-3 0 0,0 0-128 0,-2 2 128 16,0-2 0-16,-1 2 0 0,0-1 0 0,-3 2-128 16,-1 0 128-16,-2 3 0 0,-2 7 0 0,0 0 0 15,0-10 0-15,-1 0 0 0,-2 0 0 0,-2 3 0 16,-4 2 0-16,0 1 0 0,-1-1 0 0,-1 3 0 16,1-1 0-16,-1 3 0 0,1 3 144 0,-1-3-144 15,-2 0 0-15,2 2 0 0,0 0-192 0,1 2 48 0,1 3 144 0,0 1 0 16,1 1 0-16,0 2 0 0,1-1 0 0,2-1-160 15,5-9 160-15,-4 11-160 0,2 2 160 0,2-3 0 16,0-10 0-16,2 11-128 0,2-2 128 0,-4-9 0 16,5 10 0-16,1-3 0 0,-1 1 0 0,-5-8 0 15,8 7 0-15,-8-7 0 0,7 5 0 0,-7-5-128 16,11 0 128-16,-11 0 0 0,12 1-352 0,-2-1 16 16,0-1 0-16,1 2 0 15,1-1-2160-15,2-1-448 0,3-2-64 0</inkml:trace>
  <inkml:trace contextRef="#ctx0" brushRef="#br2" timeOffset="38376.46">9907 9467 13823 0,'0'0'608'0,"0"0"128"0,0 0-592 0,0 0-144 16,0 0 0-16,0 0 0 0,-5-7 2848 0,5 7 544 16,0 0 96-16,0 0 32 0,0 0-1968 0,9-5-384 15,-1 0-80-15,1 1 0 0,1 1 64 0,1 0 32 16,-11 3 0-16,11-2 0 0,-11 2 16 0,13-1 0 16,-2 1 0-16,-1 0 0 0,1 1-48 0,-11-1-16 15,0 0 0-15,11 7 0 0,-3 1-320 0,0-1-64 16,-8-7-16-16,8 13 0 0,-2 2-336 0,1-1-64 15,-1 0-16-15,1 3 0 0,0 3-320 0,-1 2 0 16,1-1 0-16,0 1 0 0,1 3 208 0,3 1-16 16,-1-4-16-16,0 3 0 0,0 1-32 0,-1-3 0 15,0 0 0-15,0-3 0 0,1 0-144 0,1 0 160 0,-1-3-160 16,-1 2 160-16,-1-3-160 0,-1-1 0 0,-1-2 0 0,1 3 128 16,-2-3-128-16,0-4 192 0,-5-9-192 15,5 11 192-15,-5-11-32 0,2 11 0 0,0-2 0 0,-2-9 0 16,0 0 32-16,0 0 16 0,0 0 0 0,0 0 0 15,0 0-80-15,0 0 0 0,0 0-128 0,0 0 192 16,0 0-64-16,3-10 0 0,0 0-128 0,-3 10 192 16,0 0-64-16,0-11-128 0,1 2 176 0,1-3-176 15,1 1 144-15,1 1-144 0,0 0 0 0,-4 10 144 16,0 0-144-16,6-10 0 0,0-3 0 0,0 2 128 16,2 2-128-16,1 3 0 0,0-1 0 0,0 2 0 15,0-2 0-15,2 2 0 0,2-1 0 0,0-1 0 16,0-1 0-16,1 2 0 0,2-3 0 0,0-2 0 15,-2 3 0-15,2 0 0 0,-1-1 0 0,1 2 0 0,1-3 0 0,1 1 0 16,-1 0 0-16,-1 0 0 0,-2 0 0 0,-1 0 0 16,0 0 0-16,0 0 0 0,0-2 0 0,0-1 0 15,-1 1 0-15,0-1 0 0,-2 1 0 0,1 1 0 16,-4-2 0-16,1 1 0 0,0-1 0 0,-1 0 0 16,-4 0 0-16,0 3 0 0,0 1 0 0,-2 2 0 15,-1 1 0-15,-1-3 0 0,-3-1 0 0,0 2 0 16,-1 1 128-16,-2-1-128 0,-1 2 0 0,-1-2 0 15,0 1 0-15,-1-1 0 0,-2 1 0 0,-1 1 0 16,-1-1 0-16,-3 1 0 0,-2 0 0 0,1 0 128 16,-3-2-128-16,0 1 0 0,0-1 0 0,2 2 128 15,-1 2-128-15,1-2 0 0,1 0 0 0,-1 0 0 0,1 0 128 0,0 1-128 16,-2 0 0-16,2 0 0 0,1 3 0 0,0 1 0 16,0 0 0-16,0 0 0 0,0 0 0 0,3 0 0 15,0 0 0-15,-1 1 0 0,2 1 0 0,1 1 0 16,1-2 0-16,0-1 0 0,1-2 0 0,1 2 0 15,0-2 0-15,1 5 0 0,8-3 0 0,-9 4 0 16,9-4 0-16,0 0 0 0,0 0 0 0,-7 5 0 16,7-5 0-16,0 0 0 0,0 0 0 0,0 0 0 15,0 0-144-15,0 0 144 0,7 12 0 0,-7-12 0 16,10 6-320-16,1 0 64 0,-1-5 0 0,2 0 0 16,1 1-448-16,1-2-64 0,2-2-32 0,2 1 0 15,3 0-1424-15,1-1-272 16,1 1-64-16,4-2-16 0,0 0 944 0,0 0 192 0,-1-1 32 0,0 3 16 15,2 1-48-15,-2 0-16 0,-3-2 0 0,0 4 0 0,-4 3 1008 0,-2-1 208 16,-3 1 48-16,1 2 0 0,-4-1 352 0,0 2 80 16,-11-8 16-16,12 6 0 0,-2 2-16 0,-1-1 0 15,-9-7 0-15,11 8 0 0,-11-8-240 0,0 0 144 16,0 0-144-16,10 5 128 0,-10-5-128 0,0 0 0 16,0 0 0-16,0 0 0 0,0 0 128 0,0 0 0 15,5 9 0-15,-5-9 0 0,0 13 640 0,-1-4 112 16,1-9 16-16,-5 14 16 0,-1-1 32 0,0-2 0 15,-3-2 0-15,0 1 0 0,0 3-240 0,-2-1-64 16,-1 3 0-16,1-1 0 0,-2 2-160 0,-3 0-32 16,-1-5-16-16,1 2 0 0,1 3-128 0,-1-2-32 15,-2 0 0-15,4 1 0 0,1-4-48 0,1 1-16 16,-1 0 0-16,0 1 0 0,0-3-80 0,0 2-128 16,1-3 176-16,1 2-176 0,2-4 128 0,0 3-128 0,0-4 0 0,3 1 0 15,-1-1 256-15,7-6-64 0,0 0-16 0,0 0 0 16,-4 11 16-16,4-11 16 0,0 0 0 0,0 0 0 15,0 0-208-15,0 0 176 0,0 0-176 0,0 0 160 16,0 0-160-16,11 0 0 0,-1-4 0 0,2 1 128 16,-2 0 32-16,1-1 0 0,-1-2 0 0,3 2 0 15,0-6-160-15,0 0 160 0,-1 0-160 0,2 0 160 16,2 1-160-16,-2-5 0 0,-2 4 144 0,-2-3-144 16,1 3 144-16,-1-2-144 0,-2-1 192 0,0-2-192 15,-3 4 0-15,-1-1 0 0,-1-1 0 0,-2 1 0 16,-2 2 0-16,-2-1 0 0,-2 1 160 0,0 1-160 15,-3 4 0-15,0-2 128 0,-1 2-128 0,-2 2 0 0,-3 2 128 0,0 4-128 16,1 0 128-16,-3 4-128 0,-1-2 0 0,-3 3 0 16,0 2 0-16,-1 0 0 0,-3 3 0 0,2 1 0 15,0-4 0-15,2 0 0 0,3 1 0 0,2-2 0 16,0-2 0-16,2-1 0 0,2 1 128 0,0-3-128 16,2-2 0-16,9-2 128 0,0 0-128 0,0 0 160 15,0 0-160-15,-5-5 160 0,5 5-160 0,0 0 160 16,0-12-160-16,3-1 160 0,0 3 16 0,3-2 0 15,0-2 0-15,2-2 0 0,1-1-32 0,2 0 0 16,0 0 0-16,2-1 0 0,0 1-144 0,2 0 128 16,-1 2-128-16,2-1 128 0,-3 4-128 0,0 3 0 15,-1-1 0-15,-1 3 0 0,-2 3 0 0,1 0 0 16,-10 4 0-16,0 0 0 0,0 0 0 0,0 0 0 16,0 0-144-16,0 0 144 0,0 0 0 0,5 13 0 0,-3-3 0 0,-2-10 0 15,-6 7 0-15,-1 1 0 0,-1-3 0 0,-1 3 0 16,-1 1 0-16,-2-1 0 0,0 4 0 0,-1-3 0 15,0 1 0-15,0 0 0 0,0-3 0 0,2 4 144 16,-1 1-144-16,1-2 160 0,1-2-160 0,1-2 160 16,1 0-160-16,8-6 128 0,0 0-128 0,0 0 128 15,0 0-128-15,0 0 0 0,0 0 0 0,0 0 128 16,-6-8-128-16,3-1 0 0,3-2 0 0,1 1 128 16,2 2-128-16,1-6 0 0,1-2 144 0,1-1-144 15,2 4 0-15,3 0 0 0,-1 0 0 0,1 0 128 16,-1 2-128-16,0 0 0 0,1 0 0 0,-1 2-128 15,-1-1 128-15,-1 2 0 0,-1 1 0 0,-7 7 0 16,0 0 0-16,0 0 0 0,0 0 0 0,0 0 0 0,0 0 0 16,0 0 0-16,0 0 0 0,0 0 0 0,-9-4 0 0,-1 4 0 15,1 2 0-15,-1 0 0 0,0 1 0 0,-1-2 0 16,1 2 0-16,1 1 0 0,1 2-160 0,8-6 0 16,-8 7 0-16,8-7 0 15,0 0-2320-15,0 0-464 0,0 0-80 0</inkml:trace>
  <inkml:trace contextRef="#ctx0" brushRef="#br2" timeOffset="39960.25">11529 9404 17503 0,'0'0'768'0,"-8"-9"176"0,8 9-752 0,-12-10-192 16,0 3 0-16,12 7 0 0,0 0 4624 0,0 0 896 15,0 0 176-15,0 0 48 0,0 0-3952 0,0 0-768 16,0 0-176-16,0 0-16 0,0 0-160 0,11-8-32 15,3 3 0-15,1 1 0 0,0 2-320 0,2 0-80 16,0 0-16-16,1 2 0 0,1 2-96 0,-1-2 0 16,3 2-128-16,-2 0 192 0,1 1 16 0,1-2 0 15,-2-2 0-15,2 1 0 0,0-3 48 0,1 3 16 16,2-2 0-16,-1 0 0 0,1 2 32 0,0 0 0 16,4-5 0-16,-4 3 0 0,0-2-96 0,-1 0-16 15,1 0 0-15,-1 3 0 0,-2-1-64 0,0 1 0 0,-1-2-128 0,-2 1 192 16,-4 0-192-16,1 2 128 0,-1-2-128 15,-2 0 0-15,-2 2 144 0,-10 0-144 0,0 0 128 0,10 4-128 16,-10-4 160-16,0 0-160 0,0 0 192 0,0 0-192 16,8 4 224-16,-8-4-64 0,0 0-16 0,0 0 0 15,0 0 32-15,-1 9 0 0,1-9 0 0,-5 8 0 16,-2 1-176-16,7-9 192 0,-9 7-192 0,0 1 192 16,0 0-192-16,0-2 0 0,0-1 0 0,-2 4 128 15,1 1-128-15,-1 0 0 0,1 0 0 0,-1 5 128 16,1 3-128-16,0 2 0 0,-2-2 0 0,1 1 0 15,0 2 0-15,-1 0 0 0,-2 3 0 0,3 2 0 16,1 4 0-16,-1-2 0 0,1-2 0 0,1 0 0 16,0-2 0-16,1-2 0 0,1-4 0 0,2 2 0 0,1-3 0 0,0-2 0 15,2 0 0-15,-1-2 0 0,-2 0 0 0,1 0 0 16,1-1 0-16,-1 1 0 0,1 0 0 0,0 1 0 16,0-1 0-16,-1 0 128 0,1 1-128 0,0 2 0 15,2-2 0-15,-2 2 0 0,-1-2 0 0,1 1 0 16,3-15 0-16,-1 11 0 0,-1 0 0 0,2-11 0 15,0 0 0-15,-2 10 0 0,2-10 0 0,0 0 128 16,0 0-128-16,0 0 0 0,0 0 192 0,0 0-64 16,0 0 0-16,0 0 0 0,0 0 96 0,0-10 16 15,0-1 0-15,-1-2 0 0,0-1 0 0,-1-2 0 16,-2 3 0-16,1 0 0 0,-1-1-112 0,-2-4-128 16,0 1 176-16,-1 0-176 0,0 0 144 0,-3 0-144 15,0-3 0-15,0 1 144 0,-1-2-144 0,1-2 0 0,-2-1 144 16,2-1-144-16,-1 1 0 0,-1-3 0 0,1 0 0 0,-1-2 128 15,1 1-128-15,0-2 0 0,-2 1 0 0,2 4 0 16,3 6 0-16,1-2 0 0,-2 4 0 0,2 0 0 16,3 0 0-16,0 3 0 0,2 2 0 0,0 2 0 15,2 0 0-15,0 10 0 0,0 0 0 0,0 0 0 16,3-9 0-16,-3 9-128 0,0 0 128 0,0 0-128 16,0 0 128-16,0 0-192 0,10 9 192 0,-1 1-192 15,-2-1 32-15,-7-9 0 0,3 14 0 0,-1-1 0 16,-2-13 160-16,1 12-128 0,-1-12 128 0,3 12-128 15,-3-12 128-15,3 11 0 0,-2 0 0 0,-1-11 0 16,0 0 0-16,0 0 0 0,0 0 0 0,0 0 0 16,5 11 0-16,-5-11 0 0,7 10 0 0,-7-10 0 15,11 6 0-15,0-2 0 0,-1 0 0 0,1 1 0 16,-1 0 0-16,2-2-128 0,-2-3 128 0,2 0 0 0,1-3 0 0,0 2 0 16,0-2 0-16,0 2 0 0,0 1 0 0,2-1 0 15,-1-3 0-15,2 0 0 0,-1-3 0 0,2 1 0 16,0-3 0-16,1 2 0 0,1 1 0 0,0-2 0 15,-1-5 0-15,-1 1 0 0,-1 0 0 0,-2 1 0 16,-1 0 0-16,0 1 0 0,-1-1 0 0,-1 5 0 16,-11 6 0-16,0 0 0 0,7-9 0 0,-7 9 0 15,0 0 0-15,0 0 0 0,0 0 0 0,0 0 0 16,0 0 0-16,0 0 0 0,0 0 0 0,0 0 0 16,-9 5 0-16,-1 3 0 0,-2 4 0 0,0-1 0 15,-1 1 0-15,-4 0 0 0,-3-1 0 0,-1 1 0 16,1 0 0-16,1-2 0 0,-2 3 0 0,1 0 0 0,2-3 0 0,2-1 0 15,3-1 0-15,1-2 0 0,3-1 0 0,0 2 0 16,1 1 0-16,8-8 0 0,-6 7 0 0,6-7 128 16,0 0-128-16,0 0 0 0,0 0 0 0,0 0 0 15,0 0 0-15,0 0 0 0,5-7 0 0,3-1 0 16,0 0 0-16,2-2 0 0,2-2 0 0,0 1 0 16,1-3 0-16,1 1 0 0,0 0 0 0,1 1 0 15,-4 0 0-15,1 2 0 0,-1 1 0 0,-4 0 0 16,0 1 0-16,-7 8 0 0,0 0 0 0,0 0 0 15,0 0 0-15,0 0 0 0,0 0 0 0,0 0 0 16,0 0 0-16,0 0 0 0,-7 10 0 0,1 2-128 16,-3 0 128-16,-2 2 0 0,-2 1 0 0,-1 2 0 15,0 3 0-15,-1 3 0 0,0 3 0 0,0 1 0 0,0-4 0 0,-1 2 0 16,2-3 128-16,1 1-128 0,0-3 0 0,1 1 0 16,3-2 0-16,-2-4 0 0,1 1 0 0,1-3 0 15,1-3 0-15,0 2 0 0,0-2 0 0,2 1 0 16,-2-3 0-16,1 0 0 0,1-2-160 0,-1 1 160 15,0-5-192-15,7-2 192 16,-7 7-688-16,7-7-16 0,0 0-16 0,0 0 0 16,0 0-1600-16,0 0-320 0,0 0-64 0,0 0-16 15,0 0-1120-15,13 6-208 0,8 1-48 0,-1-7-16 0</inkml:trace>
  <inkml:trace contextRef="#ctx0" brushRef="#br2" timeOffset="41662.08">12543 9338 21183 0,'0'0'1888'0,"0"0"-1504"16,-8-3-384-16,2-1 0 0,-2 2 3040 0,8 2 544 15,-9-2 96-15,9 2 32 0,-9-2-2784 0,0 0-544 16,-2 1-128-16,11 1 0 0,-9 0-256 0,9 0 0 15,-10-1 0-15,10 1 0 0,-8-3-144 0,8 3-80 16,0 0-16-16,0 0 0 0,-7-5 240 0,7 5-176 16,0 0 176-16,0 0-160 0,0 0 352 0,0 0 64 15,0 0 0-15,0 0 16 0,-4-6 512 0,4 6 112 16,0 0 0-16,0 0 16 0,0 0-160 0,0 0-48 16,-6 5 0-16,6-5 0 0,0 0-288 0,-3 10-64 15,3-10-16-15,0 0 0 0,0 0-16 0,0 0 0 16,0 0 0-16,0 0 0 0,0 0 192 0,11 5 16 15,-1-1 16-15,-10-4 0 0,12-4 32 0,-1 0 0 16,3 2 0-16,-3-2 0 0,1 1-80 0,2 1-16 16,3-1 0-16,0 3 0 0,-2-1-208 0,0 1-32 0,2 1-16 0,1 2 0 15,1-1-224-15,-1 2 0 0,-1 0 0 0,1 1 0 16,2-1 0-16,-2 2 0 0,-2-1 0 0,-1 0 0 16,1-1 0-16,1-2 0 0,0-5 0 0,0 0 0 15,0 0 128-15,1 1-128 0,1-3 0 0,2-2 0 16,1-1 192-16,2 0-64 0,-1-1-128 0,1 1 192 15,-2-2 0-15,2 1-16 0,-1 1 0 0,-2 1 0 16,-6 2-48-16,0 1 0 0,-1-2 0 0,-1 3 0 16,-1 1-128-16,-12 2 128 0,12-2-128 0,-12 2 128 15,0 0-128-15,0 0 0 0,0 0 0 0,0 0 0 16,0 0 0-16,0 0 0 0,0 0 0 0,0 0 0 0,0 0 0 0,-2 9 0 16,2-9 0-16,-6 8 0 0,-1-3 0 0,7-5 128 15,-10 6-128-15,-1-1 0 0,1 0 0 0,0 0 0 16,-2 2 128-16,1-1-128 0,0 1 0 0,0 2 0 15,0 1 0-15,-1 1 0 0,0-3 0 0,-1 2 0 16,0 2 0-16,1 4 0 0,1 4 0 0,0-3 0 16,1 4 0-16,-1 3 0 0,1 2 0 0,-1 2 0 15,1-2 0-15,1 1 0 0,1 1 0 0,0-2 0 16,2-1 0-16,-1-1 0 0,2-4 0 0,1 0 0 16,-1-3 0-16,0 0 0 0,-2 1 0 0,2-2 0 15,0-1 0-15,1 0 0 0,1-2 0 0,1 1 0 16,0-2 0-16,1 1 0 0,0 3 0 0,1-3 0 15,0 1 0-15,1-2 0 0,0-2 0 0,1 2 0 16,-2 1 0-16,1 0 0 0,0-1 0 0,-1-12 0 0,1 13 0 0,1-3 0 16,-2-10 0-16,0 0 0 0,0 11 0 0,0-11 0 15,0 0 0-15,0 13 0 0,0-13 0 0,0 0 0 16,0 0 0-16,0 0 0 0,0 0 144 0,0 0-144 16,0 0 0-16,0 0 144 0,0 0-144 0,0 0 0 15,0 0 208-15,-9-7-64 0,-1-2-16 0,4-2 0 16,1 4-128-16,0-4 128 0,-1-3-128 0,4 0 128 15,-3-2 48-15,-2-1 0 0,-1-3 0 0,0 2 0 16,1-3-48-16,-3-1-128 0,0-3 192 0,-2 1-64 16,-2-1-128-16,1 0 0 0,0 0 0 0,-3 1 128 15,-1-1-128-15,0 0 0 0,0 0 0 0,-1 3 0 16,0 2 0-16,0 2 0 0,-1 0 0 0,1 0 0 16,0-1 0-16,0 3 0 0,1 0 0 0,2 2 0 0,2-1 0 15,2 2 0-15,0 1 0 0,2 2 0 0,2 1 0 0,2 2 0 16,5 7 0-16,-2-5 0 0,2 5-160 0,0 0 160 15,1-5 0-15,-1 5-144 0,0 0 144 0,0 0 0 16,8-9-144-16,-8 9 144 0,0 0 0 0,0 0 0 16,8-4-144-16,-8 4 144 0,0 0 0 0,0 0 0 15,0 0-128-15,0 0 128 0,0 0 0 0,0 0-192 16,0 0 192-16,0 0-160 0,0 0 160 0,0 0-128 16,0 0 128-16,0 0-128 0,10 2-176 0,-10-2-16 15,10 4-16-15,2-1 0 16,1 1-560-16,2-1-96 0,0 0-32 0,2 3 0 15,1-1-64-15,-1-1 0 0,0 0-16 0,0 1 0 16,0-2 528-16,0 2 128 0,-3 1 0 0,1-2 16 0,-3-1 432 0,-1-2 0 0,2 0 0 16,0-1-128-16,0-1 320 0,0 0 80 0,2-2 16 0,0-1 0 15,1 0 224-15,0 0 64 0,1-2 0 0,0 1 0 16,-2-2-208-16,1 3-48 0,0 2 0 0,-2-2 0 16,0-3-160-16,-1 2-32 0,-1 0-128 0,-2 1 192 15,-10 4-192-15,10-4 0 0,-10 4 128 0,0 0-128 16,0 0 0-16,0 0 144 0,0 0-144 0,0 0 128 15,0 0 80-15,-11 0 16 0,-1 0 0 0,-1 4 0 16,-1-2 32-16,-2 4 0 0,-1 0 0 0,-1 2 0 16,-3 0-64-16,-2 1-16 0,-2 1 0 0,0 3 0 15,2 1-176-15,-2-1 0 0,0 0 0 0,4-3 128 16,3 0-128-16,1-2 0 0,2 1 0 0,3-1 0 16,3-1 0-16,2-1 128 0,7-6-128 0,0 0 0 0,0 0 0 0,0 0 0 15,0 0 0-15,0 0 0 0,0 0 0 0,0 0 0 16,0 0 0-16,15 3 0 0,-2-4 0 15,1-1 0-15,-1 1 0 0,1-3 0 0,2 1 0 0,0-2 0 16,-1-4 128-16,0 1-128 0,-2 0 0 0,0 2 0 16,0-1 0-16,0 0 0 0,-5 4 0 0,-1-1 128 15,1 0-128-15,1 0 0 0,0 3 0 0,1-3 128 16,-3 3-128-16,1 1 0 0,5 2 0 0,-2 4 0 16,-11-6 0-16,9 9 0 0,-3 0 0 0,0 3 0 15,-4 1 0-15,-1 1 0 0,-1-1 0 0,-2 1 0 16,-2-1 0-16,-1 3 0 0,-1 2 0 0,0 0 0 15,-3-1 144-15,0 0-144 0,-2 0 176 0,0-1-48 16,-1 0 0-16,0-2 0 0,0-1 64 0,2 1 16 16,-2-2 0-16,3-2 0 0,3-3-80 0,-1 1 0 0,0 0-128 0,4-1 192 15,3 3-192-15,0-10 128 0,-2 7-128 0,2 3 0 16,0-10 0-16,3 7 0 0,1 2 0 0,-4-9 0 16,2 8 0-16,1 0 0 0,1 0-144 0,0-2 144 31,-4-6-464-31,6 8 0 0,-6-8 0 0,8 8 0 15,0 0-1440-15,0 1-272 0,0-2-64 0,1 2-16 16,1 1-1072-16,2 1-224 0,-2-2-32 0</inkml:trace>
  <inkml:trace contextRef="#ctx0" brushRef="#br2" timeOffset="43979.4">14922 9309 4607 0,'0'0'400'0,"0"0"-400"0,0 0 0 0,0 0 0 16,0 0 4416-16,0 0 816 0,0 0 144 0,0 0 48 15,0 0-3408-15,0 0-672 0,0 0-144 0,0 0-32 16,0 0-480-16,0 0-112 0,0 0 0 0,0 0-16 16,0 0-48-16,0 0 0 0,0 0 0 0,0 0 0 15,0 0 384-15,-5 8 64 0,5-8 0 0,0 0 16 16,-9 4-16-16,9-4 0 0,-10 2 0 0,0 2 0 16,1-2-288-16,9-2-64 0,-10 2-16 0,1 1 0 15,9-3-256-15,-11 1-48 0,2 1-16 0,9-2 0 16,-10 3-32-16,10-3-16 0,0 0 0 0,-9 4 0 15,9-4 16-15,0 0 0 0,0 0 0 0,0 0 0 0,0 0-48 0,0 0 0 16,0 0 0-16,0 0 0 0,0 0 128 0,0 0 32 16,0 0 0-16,0 0 0 0,13-1 48 0,0 0 16 15,0-2 0-15,0 1 0 0,0 0-48 0,0 2-16 16,1 0 0-16,2-1 0 0,0 1-160 0,0-3-48 16,3 2 0-16,-1 1 0 0,2-1-144 0,-1 1 0 15,2-2 144-15,0 2-144 0,1-2 128 0,1 0-128 16,2 1 128-16,1 0-128 0,0-3 0 0,0 1 0 15,-1 3 0-15,-4-1 128 0,-4-3-128 0,0 2 0 16,0-1 0-16,-3 3 128 0,-2 0-128 0,-2 0 0 16,1 0 0-16,-11 0 128 0,10 0-128 0,-10 0 0 15,0 0 128-15,0 0-128 0,0 0 144 0,0 0-144 16,0 0 192-16,0 0-192 0,0 0 192 0,0 0-192 0,0 0 192 0,0 0-192 16,0 0 192-16,0 0-64 0,0 0 0 0,0 0-128 15,0 0 176-15,0 0-176 0,-8 3 160 0,1 2-160 16,7-5 128-16,-12 6-128 0,0-1 0 0,2 3 0 15,1 0 0-15,2 1 0 0,1 0 0 0,-1-1 0 16,1 1 0-16,-1 2 0 0,0 0 0 0,1 3 0 16,-2 0 0-16,2 3 0 0,0 1 0 0,1 3 0 15,-3-3 0-15,2 2 0 0,1-1 0 0,-1 3 0 16,3 3 0-16,-1 0 0 0,-2 2 0 0,4 1 0 16,0-1 0-16,1-2 0 0,0-2 0 0,2 0 0 15,2-5 0-15,-1 0 0 0,1 2 0 0,-2-3 0 16,-1-4 0-16,3 0 0 0,0 0 0 0,-2 1 0 15,-2 2 0-15,-1-3 0 0,0-2 0 0,-1 1 0 16,0-1 128-16,3-11-128 0,-2 10 0 0,-1 2 0 0,-1 2 0 0,0-4 128 16,4-10-128-16,-5 8 0 0,5-8 0 0,-5 11 128 15,1-3-128-15,4-8 0 0,0 0 128 0,-4 9-128 16,0 1 0-16,4-10 0 0,0 0 128 0,0 0-128 16,0 0 0-16,0 0 0 0,-5 11 0 0,5-11 0 15,0 0 0-15,-5 9 0 0,5-9 0 0,0 0 0 16,0 0 0-16,-7 7 0 0,7-7 0 0,0 0 176 15,0 0-176-15,0 0 160 0,-9 0-160 0,9 0 160 16,-6-9-160-16,0 0 160 0,1 0 48 0,0-3 16 16,0-5 0-16,0-1 0 0,-1-4 16 0,1 0 0 15,-1 0 0-15,-2 0 0 0,-1-2-112 0,-1-3-128 0,1-2 176 0,-1-1-176 16,-2 0 0-16,-1 0 0 0,-1-3 0 0,-2 0 0 16,1-5 0-16,-1 3 0 0,0 2 0 0,1 0 0 15,-1 1 0-15,3 4 128 0,0 1-128 0,1 4 0 16,0 2 0-16,2 2 0 0,0 4 0 0,0 2 0 15,4 2 0-15,1 2 0 0,5 9-176 0,-4-8 176 16,0 2-128-16,4 6 128 0,0 0 0 0,0 0 0 16,0 0-176-16,0 0 176 0,0 0-160 0,0 0 160 15,0 0-160-15,0 0 160 0,0 0-160 0,13 6 160 16,-1 1 0-16,-2 1-144 0,-1-2 144 0,2-1 0 16,-1 1 0-16,0-1-128 0,1 1 128 0,-1-2 0 15,-1 2 0-15,2-1 0 0,-11-5 0 0,13 5 0 16,0-4 0-16,0-1 0 0,-1 3 0 0,1-2 0 15,-1 0 0-15,-1 1 0 0,2 0 0 0,-1-2 0 16,0-2 0-16,-1-1 0 0,1 1 192 0,-1-1-64 16,-1 3-128-16,-10 0-128 0,12 0 128 0,0-1-192 0,-12 1 192 0,11-3 0 15,-11 3 0-15,12-3 0 0,-12 3 0 0,0 0 0 16,10-2 0-16,-10 2 0 0,10-7 0 0,-10 7 0 16,5-9 0-16,1 3 0 0,-6 6 0 0,0 0 128 15,0 0-128-15,7-9 0 0,-7 9 0 0,0 0 0 16,0 0 0-16,0 0 128 0,0 0-128 0,0 0 0 15,0 0 0-15,0 0 0 0,0 0 0 0,0 0 0 16,0 0 0-16,2 14-128 0,0-1 128 0,-2-3 0 16,0-10 0-16,-2 13 0 0,0 0 0 0,-2-1 0 15,0 1 0-15,1-1 0 0,1 0 0 0,0 1 0 16,1 0 0-16,0-2 0 0,0 0 0 0,1-11 0 16,0 0 0-16,0 13 0 0,1 1 0 0,0-1 0 0,2-1 0 15,-1 1 0-15,0-1 0 0,0 0 0 0,1-1 0 0,0 2-128 16,-1 3 128-16,1-4 0 0,-2-1 0 0,2 2 0 15,-1-3 0-15,1 0 0 0,-2 0 0 0,-1-10 0 16,0 10 0-16,0-10 0 0,0 0 0 0,0 0 0 16,0 0 0-16,0 0 0 0,0 0 0 0,0 0 0 15,0 0 0-15,0 0 0 0,0 0 0 0,-8-3 0 16,1-4 0-16,0 0 128 0,0-5-128 0,1-1 0 16,-1 0 0-16,1-2 0 0,-2-1 0 0,0-3 128 15,0 0-128-15,1-2 0 0,-2-3 0 0,2 1 128 16,-1 1-128-16,0 1 0 0,1 0 0 0,0 3-128 15,0 3 128-15,1 4 0 0,-1 0 0 0,1 7 0 16,-1-2 0-16,7 6-240 0,-9-1 48 0,1 4 0 0,-1 4 192 0,2 3-144 16,0 1 144-16,0 3-128 0,1 2-16 0,-1 3 0 15,2 5 0-15,3-2 0 0,0-1 144 0,2-2-160 16,0 4 160-16,3-1-160 0,1-1 160 0,1-1 0 16,0 1 0-16,2-2 0 0,1-5 0 0,1 0 0 15,0 1 128-15,-1-2-128 0,0-3 0 0,-2 1 0 16,1-1 0-16,0-2-128 0,-7-8 128 0,7 9 0 15,-7-9 0-15,5 9 0 0,-5-9 0 0,0 0 0 16,0 0 128-16,0 0-128 0,0 0 0 0,0 0 128 16,0 0-128-16,0 0 0 0,0 0 0 0,3-13 128 15,-2 3-128-15,-1-2 0 0,-1-1 0 0,-1-2 128 16,0 1-128-16,-1-2 0 0,1 0 128 0,-2-3-128 16,1-2 128-16,0 1-128 0,0 0 128 0,-1-1-128 0,-2 0 128 0,3 4-128 15,-1 4 0-15,0 5 0 0,-2 2 0 0,1-1 0 16,0 0 0-16,0 1-160 0,5 6 160 0,0 0 0 15,-11 3 0-15,4 4 0 0,0 3 0 0,2 2 0 16,0-2 0-16,1 4 0 0,1 3 0 0,2 4 0 16,1 4 0-16,2 2 0 0,4 2 0 0,-1 0 144 15,1-1-144-15,2 2 0 0,0-2 0 0,1-1 0 32,0 1-608-32,0 2-96 0,2-4-32 0,-1 2-14544 0,-1 4-2896 0</inkml:trace>
  <inkml:trace contextRef="#ctx0" brushRef="#br3" timeOffset="93430.82">7452 9712 11055 0,'0'0'976'0,"0"0"-784"16,0 0-192-16,0 0 0 0,0 0 2560 0,0 0 480 16,0 0 96-16,0 0 0 0,0 0-2016 0,12-3-416 15,-12 3-64-15,12-4-32 0,-2 2-32 0,0-1 0 16,1 1 0-16,-11 2 0 0,10 0 208 0,1 0 48 16,-11 0 0-16,13 1 0 0,-2 2-32 0,1-1 0 15,0 1 0-15,0-1 0 0,-1 1-160 0,2-3-16 16,0 1-16-16,3-1 0 0,0 2-160 0,-1-2-16 15,0 0-16-15,0 1 0 0,0 1 32 0,2 0 16 16,1-1 0-16,-1 3 0 0,-3-1-128 0,2 1-16 0,-1-2-16 0,2 2 0 16,0 1 48-16,0 0 16 0,2-1 0 0,-1 2 0 15,-1 0-80-15,0-1-16 0,-2-1 0 0,2 0 0 16,2 1-80-16,-4-1 0 0,1 2-16 0,0-5 0 16,-1 1 16-16,1-2 0 0,-1-1 0 0,2 0 0 15,2 2 144-15,0-1 48 0,-1-2 0 0,2-1 0 16,-2 0-80-16,2 1-16 0,1-2 0 0,1 1 0 15,-1 1 96-15,1-1 0 0,0 0 16 0,0 2 0 16,-2-4-144-16,-1 4-48 0,1-3 0 0,-1 2 0 16,1 2-32-16,0 0-16 0,-1-1 0 0,1 1 0 15,-2 0-32-15,0 0 0 0,0 0 0 0,1 0 0 16,-1 0-128-16,1 0 0 0,0-3 0 0,0 2 0 0,3-2 0 16,-1 1 0-16,0-3 128 0,1 1-128 0,-1 0 0 0,1 0 0 15,0 0 144-15,2-1-144 0,-2 1 144 0,0-3-144 16,-1 1 192-16,0 2-192 0,-1 3 304 0,0-1-48 15,0 0-16-15,1 2 0 0,-2 0-96 0,1 0-16 16,1-2 0-16,0 2 0 0,0 0-128 0,-1 0 0 16,1-2 0-16,1 1 0 0,2-3 0 0,1 1 128 15,-2-4-128-15,1 4 0 0,-2 0 0 0,-1-2 128 16,-3 0-128-16,3-1 0 0,-3 2 0 0,0 0 0 16,-1 1 128-16,-1 0-128 0,-1-2 0 0,1 3 128 15,0 0-128-15,-2 1 128 0,-1-2-128 0,0 2 0 16,0-1 144-16,-1 2-144 0,-12 0 0 0,12 4 0 15,-12-4 0-15,10 2 0 0,-10-2-176 0,12 1-96 0,-12-1-32 16,0 0 0 0,0 0-2784-16,0 0-560 0</inkml:trace>
  <inkml:trace contextRef="#ctx0" brushRef="#br4" timeOffset="131006.81">1944 10038 6447 0,'0'0'576'0,"0"0"-576"0,8-7 0 0,-8 7 0 15,0 0 4912-15,11-5 864 0,0 0 176 0,-11 5 48 16,0 0-4512-16,12-5-896 0,-1 0-176 0,-2 1-32 16,-9 4-384-16,11-2 144 0,-1 1-144 0,-10 1 0 15,13-3 256-15,-2-1-48 0,-2 1-16 0,0-1 0 16,-9 4 416-16,13-3 80 0,-3-1 16 0,1 3 0 16,-1 2 112-16,1-1 16 0,-11 0 16 0,13 0 0 0,-1 0-368 0,-1 1-80 15,1-1-16-15,0 3 0 0,-2-3-192 0,2 0-32 16,1 1-16-16,-1 2 0 0,-1 0 128 0,4 0 32 15,2 3 0-15,-3-2 0 0,-5-2 32 0,3 1 16 16,4-3 0-16,-1 0 0 0,0-1 64 0,0-1 16 16,1 1 0-16,2 1 0 0,0 0 64 0,-1-3 16 15,-4-1 0-15,3 0 0 0,1 2-64 0,-1-2-16 16,-3 0 0-16,1-1 0 0,0 4-128 0,-1-2-32 16,-1-1 0-16,1 0 0 0,-1-1-16 0,1 4 0 15,-1-2 0-15,1 0 0 0,-2-1 0 0,2 3 0 16,0 2 0-16,2-1 0 0,-1-1-256 0,0 0 0 15,-1 0 0-15,2-2 0 0,0 3 0 0,0-1 0 16,-1-2 128-16,2 3-128 0,-1-3 256 0,1 2-48 0,-2 0-16 0,-1 0 0 16,0-2-32-16,-1 0-16 0,-1-1 0 0,3 3 0 15,3 0-16-15,-1 1 0 0,-2 0 0 0,0 0 0 16,2 0-128-16,1 0 192 0,1-2-192 0,-1 1 192 16,-1-1-192-16,-1 2 0 0,1 0 144 0,0 0-144 15,-1 2 0-15,2-1 0 0,0-2 0 0,0 1 128 16,-3 0-128-16,2 0 0 0,-2-1 0 0,2 0 0 15,0 1 128-15,-1-3-128 0,1 3 160 0,1 0-160 16,1-1 0-16,0-1 0 0,-1 1 0 0,3 2 0 16,3-1 176-16,0 0-176 0,-8-1 192 0,4-3-192 15,1 2 192-15,3-1-192 0,-1-1 192 0,0 1-192 16,-1 2 160-16,0 0-160 0,-1-3 128 0,1 0-128 0,-1 0 128 0,-1 0-128 16,1 2 0-16,0-4 128 15,-2 5-128-15,0-3 0 0,0 2 144 0,1 2-144 0,-1-3 0 0,0 2 144 16,2-1-144-16,0 0 0 0,7 0 128 0,-5 0-128 15,-1-1 0-15,3-1 0 0,4-1 0 0,-1-1 128 16,-1-1-128-16,0 2 0 0,-1 2 256 0,0-1-64 16,-2 0-16-16,1 0 0 0,-3 1-176 0,-2 0 0 15,-1 0 0-15,1 2 0 0,-1 1 0 0,0-3 0 16,0 2 0-16,1 0 128 0,-1 0-128 0,1-3 0 16,2-2 0-16,1 4 0 0,1 0 0 0,0 0 0 15,-1-2 0-15,2 1 0 0,2 2 0 0,-3-3 0 16,-1 2 128-16,1 2-128 0,-1-4 0 0,-1 1 128 15,-2 0-128-15,2 2 128 0,0 0-128 0,0-1 0 16,-2 0 0-16,1 1 0 0,-2-1 0 0,0 1 0 0,1-3 0 16,0 3 0-16,1 1 0 0,2-2 0 0,3 0 0 0,-2-1 0 15,-1 1 0-15,4 0 0 0,2 1 0 0,0 1 0 16,-3 0 0-16,1 0 0 0,2 0 0 0,0 1 0 16,2 2 0-16,0-2 0 0,-1-1 0 0,-2 2 0 15,1-1 176-15,-2 1-48 0,-4 0-128 0,0-2 192 16,0 0-192-16,-1-3-128 0,0-1 128 0,0 0-208 15,1 0 208-15,3 0 0 0,1-2 0 0,0 2 0 16,-3 0 144-16,3 2-16 0,1-2-128 0,1 0 192 16,2 4-32-16,-1-2-16 0,-2 2 0 0,-1 3 0 15,-1 1-144-15,-1 0 160 0,-2-2-160 0,0 0 160 16,0 3-160-16,0-4 0 0,-1 1 0 0,1 1 0 16,0-3 0-16,1 2 0 0,-3-4 0 0,4 2 0 15,1 0 0-15,-2 0 0 0,-2 0 0 0,-1 0 0 0,-1 0 0 0,2-2 0 16,1 1 0-16,3-1 0 0,1 2 0 0,-1 0 0 15,0 0 0-15,-1 3 0 0,1-1 0 0,0 0 0 16,-2-2 0-16,-1 1 0 0,-1 3 0 0,0-4 0 16,0 1 0-16,1 2 0 0,0 0 0 0,1-2 0 15,-1-1 0-15,0 0 0 0,0 1 0 0,0-1 0 16,2 0 0-16,-2 1 0 0,-1 2 0 0,0 0 0 16,-2-2 0-16,2 2 0 0,0 0 160 0,0-3-160 15,-2 2 192-15,1-1-192 0,-1 3 128 0,1-3-128 16,-3 1 0-16,1 2 0 0,0-3 0 0,1 0 0 15,-2-1-176-15,1 1 176 0,-1 2 0 0,-2 0 0 16,1-2 0-16,1-1 0 0,0-1 0 0,0 1 0 16,-1 0 0-16,-1 1 0 0,1 0 0 0,-1-1 0 15,1 0 0-15,0 2 0 0,-2-1 0 0,0-1 0 0,1-3 0 16,-1 2 0-16,-1 0 0 0,2-1 0 0,-1 1 0 0,0-2 0 16,2 3 0-16,-2-1 0 0,-1 0 0 0,0 1 0 15,2 2 128-15,-1 1-128 0,0-3 0 0,-1 1 0 16,0 1 0-16,-1-1 0 0,0 0 0 0,0 2 0 15,-1-1 0-15,1 0 0 0,0 0 0 0,-1 1 0 16,1-2 0-16,0 2 0 0,-2 0 0 0,1-2 0 16,-1-1 0-16,2 0 0 0,0 0 0 0,-1 0 0 15,0-1 0-15,-1 1 128 0,2 0-128 0,0-3 0 16,0 2 0-16,-2-1 0 0,0 0 0 0,-10 2 0 16,12 1 0-16,-1 0 0 0,-1 1 0 0,0-2 0 15,-10 0 0-15,12 0 0 0,-1-2 128 0,-11 2-128 16,0 0 0-16,11 2 0 0,2-2 0 0,-2 1 0 0,-11-1 128 0,0 0-128 15,10 4 0-15,1-2 0 0,-1 1 0 0,0-2 128 16,-10-1-128-16,14 0 0 0,-4 2 0 0,-10-2 0 16,0 0 0-16,13 1 0 0,-1-2 0 0,-1 1 0 15,0 0 0-15,-11 0 0 0,10 0 0 0,-10 0 0 16,11 0 0-16,-2 1 0 0,-9-1 0 0,10 3 0 16,-10-3 0-16,9 0 0 0,-9 0 0 0,11 2 0 15,-11-2 0-15,10 1 0 0,-1 1 0 0,-9-2 128 16,11-2-128-16,-1 2 0 0,-10 0 0 0,11 2 0 15,-11-2 0-15,10 0 0 0,-10 0 0 0,0 0 0 16,11 0 0-16,-11 0 0 0,11 0 0 0,0 1 0 16,-11-1 0-16,9 3 0 0,-9-3 0 0,10 2 0 15,-10-2 0-15,11 3 0 0,-11-3 0 0,10 1 0 0,-10-1 0 0,11 3 0 16,-11-3 0-16,10 1 0 0,-10-1 0 0,10 0 0 16,-10 0 0-16,11-1 128 0,-11 1-128 0,10 0 0 15,-10 0 0-15,11 0 0 0,-11 0 0 0,9 0 0 16,-9 0 0-16,10-2 128 0,-10 2-128 0,0 0 0 15,11-1 0-15,-11 1 0 0,10-2 0 0,-10 2 0 16,11-2 0-16,-11 2 0 0,10-2 0 0,-10 2 0 16,0 0 0-16,10-2 0 0,1 2 0 0,-11 0 0 15,12-1 0-15,-3-2 0 0,0 1 0 0,-9 2 0 16,0 0 0-16,12-1 0 0,-2 1 0 0,0 0 0 16,1 0 0-16,-11 0 128 0,10-3-128 0,1 3 0 15,-11 0 0-15,11 0 0 0,-11 0 0 0,13 0 0 16,1 0 0-16,-3 0 0 0,-11 0 0 0,12-1 0 0,0-1 0 15,-2 2 0-15,1-1 0 0,-1 1 0 0,2 1 128 0,-2-1-128 16,-10 0 0-16,12 0 0 0,-2-1 0 0,1 1 0 16,2 0 0-16,-3 0 0 0,-10 0 0 0,13 1 128 15,-1-2-128-15,0 1 0 0,-2 0 0 0,1 0 0 16,-11 0 0-16,13 1 0 0,0 1 0 0,-2-1 128 16,1-1-128-16,-1 0 0 0,-11 0 0 0,11-3 0 15,0 2 0-15,-11 1 0 0,11 0 0 0,1-3 0 16,0 2 0-16,0 1 0 0,-12 0 0 0,13 1 0 15,-2-2 0-15,1 1 0 0,0 0 0 0,0 0 0 16,-1-1 0-16,1 0 0 0,0-2 0 0,0 2 128 16,-2 1-128-16,2 0 0 0,-1 0 0 0,1-2 0 15,-1 1 0-15,0 0 0 0,1 1 0 0,0 0 0 16,1 0 0-16,0 0 0 0,-1 0 0 0,-2 0 0 0,0 0 0 0,4 1 0 16,-1 3 0-16,0-1 0 0,0-3 0 0,0 1 0 15,-2-1 0-15,2 0 128 0,0 0-128 0,1 1 0 16,-3 0 0-16,1-1 0 0,0-2 0 0,-1 1 0 15,1 1 0-15,0-3 0 0,-2 0 0 0,1 1 0 16,-1 0 0-16,2 1 128 0,0 0-128 0,-1-1 0 16,1 0 0-16,0-1 0 0,0 2 128 0,-1 0-128 15,1 1 0-15,1 0 0 0,-1-2 0 0,1 2 0 16,-1 2 0-16,-1-2 0 0,1-2 0 0,0 1 0 16,-2 1 0-16,3 0 0 0,2 0 0 0,-1 0 0 15,-1 0 0-15,-1 0 0 0,-2 0 0 0,2 0 0 16,1 0 128-16,3-3-128 0,-1 2 0 0,1 1 0 0,0 1 0 0,-1-1 0 15,1 0 0-15,-1 0 0 16,1-1 0-16,0 1 0 0,-1 0 0 0,2 0 0 0,-4 0 0 0,0 1 128 16,0 2-128-16,2-3 0 0,-2 0 0 0,1 0 0 15,-1-3 0-15,0 3 0 0,0 0 0 0,2 0 0 16,-2-1 0-16,1 0 0 0,0 1 0 0,2-1 128 16,0-2-128-16,-1 0 0 0,1 2 0 0,1-3 0 15,0 1 0-15,0 1 0 0,-3-1 0 0,3 2 0 16,1 0 0-16,1-1 0 0,-4 1 0 0,2 1 0 15,0 0 0-15,1 0 0 0,2 0 0 0,-1 0 0 16,1 0 0-16,-2-1 0 0,1-1 144 0,-3 2-144 16,1 2 128-16,0-2-128 0,0-2 0 0,0 1 0 15,2-1 0-15,-3-1 0 0,0 0 0 0,0-1 0 0,-1 0 0 0,2 1 0 16,0 0 0-16,2-4 0 0,-1 2 0 16,0 0 0-16,2 0 0 0,-1 1 0 0,-1 0 0 0,1 0 0 15,-1-1 0-15,3 1 0 0,1 0 0 0,0 1 0 16,-1 1 0-16,1 1 0 0,2-2 0 0,-2 2 0 15,-1-1 0-15,-1 1 0 0,0-2 0 0,0 1 0 16,-2 0 0-16,-1 0 0 0,0-2 0 0,0 0 0 16,0 1 0-16,1 0 0 0,0-3 0 0,2 0 0 15,-2-1 0-15,0 1 0 0,0-2 128 0,2 1-128 16,0 2 0-16,-1 0 0 0,1-2 0 0,-2 1 0 16,0-1 128-16,0 2-128 0,2-1 192 0,1 2-64 15,1-1-128-15,0 2 0 0,0 0-160 0,0-3 160 16,3-3 0-16,-3 1 0 0,1 3 0 0,-4-2 0 15,1-1 0-15,-2 1 0 0,-2-3 0 0,1 4 0 0,-1-1 0 0,1 1 0 16,0-2 0-16,2 2 0 0,-1-1 0 0,1 2 0 16,2 1 0-16,1-1 0 0,1-1 0 0,-1 0 0 15,-1-1 0-15,1 2 0 0,1-1 0 0,1 0 0 16,-1 0 0-16,1-1 0 0,-1-3 0 0,1 1 0 16,-2 1 0-16,0 0 160 0,0 0-160 0,0 2 0 15,-1 1 0-15,1-3-176 0,0-1 176 0,1 1 0 16,-3-3 0-16,4 2 0 0,1 1 0 0,-1 1 0 15,0-1 0-15,1-1 0 0,0 0 0 0,-1-1 0 16,-2 1 0-16,2-1 0 0,1 1 0 0,-1 0 128 16,3 1-128-16,-3-4 0 0,1 2 0 0,-1-1 0 15,-2 1 0-15,-1-1 0 0,-2 0 0 0,1-2 0 16,-1-2 0-16,1 0 0 0,-2-2 0 0,0 2 0 0,1 2 0 16,-1 0 0-16,0 4 0 0,0-3 0 0,1-2 0 0,0 0 128 15,1 1-128-15,-1-2 144 0,-1 0-144 0,2-2 160 16,1 0-160-16,-2 1 0 0,1 2 0 0,0-2 128 15,-1-1-128-15,1 2 0 0,-2 0 0 0,0 2 0 16,0-2 0-16,-1 0 0 0,-1-2 0 0,0 2-176 16,-1 0 176-16,1 1 0 0,0-2 128 0,-2 1-128 15,0-5 0-15,1 1 0 0,-1-1 0 0,2 2 0 16,1-1 0-16,-2 0 0 0,0-1 0 0,0 2 0 16,1 1 0-16,1 0 0 0,-2 0 0 0,0 3 0 15,-1 0 0-15,0-1 0 0,2 1 0 0,-2 0 0 16,1-2 0-16,-1 2 0 0,0-3 0 0,1 2 0 15,-2 4 0-15,1-1 0 0,0-1 0 0,2 1 0 16,-2-2 0-16,1 3 0 0,-1 0 0 0,1 0 0 0,-2-1 0 16,1 2 0-16,-1 0 0 0,1-1 0 0,1-1 0 0,-2 1 0 15,1-1 0-15,-1-1 0 0,-1 0 176 0,-1-2-48 16,3 0 0-16,-3 1 0 0,1-3-128 0,0 1-256 16,-1 0 64-16,1-1 16 0,0-1 176 0,0 1 0 15,-1 1 0-15,2 5 0 0,-1 0 0 0,1 0 0 16,2-1 0-16,-1-1 0 0,0-2 0 0,1 2 0 15,-1-2 0-15,0 3 0 0,-2 0 0 0,1 2 0 16,0-1 0-16,1 0 0 0,-1-2 0 0,0 1 0 16,0 0 0-16,2 0 128 0,-1 1-128 0,1-1 0 15,-2 3 0-15,1-4 0 0,0 0 0 0,-1 0 0 16,-2 0 0-16,-1 0 0 0,1 0 0 0,-1 0 0 16,2 0 0-16,-2 1-128 0,-1-2 128 0,2 0 0 0,-1 1 0 0,-1 0 0 15,-1-1 0-15,0 0 0 0,1-2 0 16,1 2 0-16,1 3 0 0,-2 0 0 0,-1-2 0 0,1 1 0 15,-1-1 0-15,1 1 0 0,0 0 0 0,1 1 0 16,1-1 0-16,-1-1 0 0,-2 1 0 0,1-1 0 16,2-1 0-16,-2-1 0 0,-4 8 0 0,2-1 0 15,0 0 0-15,3-1 0 0,-1 0 0 0,1 0 0 16,1-2 0-16,-1-1 0 0,9-9 0 0,-2 5 0 16,-2 1 0-16,-2 2 0 0,0 0 0 0,0 1 128 15,0-1-128-15,0 0 0 0,1 0 0 0,1 2-128 16,-4 0 128-16,2 1 0 0,0-2 0 0,0 2 128 15,2-1-128-15,-3 1 0 0,-2-1 0 0,0 1-128 0,2 1 128 16,0 0 0-16,-2-2 0 0,1 1 0 16,-1-1 0-16,1 1 0 0,0-1 0 0,1 1 0 0,1 0 0 0,0-1 0 15,2 2 0-15,-2 1 0 0,0-2 0 0,1 2 0 16,0 0 0-16,2 0 0 0,-2 0 0 0,2 1 0 16,2-4 0-16,-1 3 0 0,0 3 0 0,-1-4 0 15,-2 0 0-15,0 1 0 0,2-1 0 0,0 1 0 16,-1-2 0-16,1 1 0 0,0 1 0 0,-1 1 0 15,1 1 0-15,1-1 128 0,1 1-128 0,-2-2 0 16,-3-1 0-16,1 0 0 0,2 2 0 0,-1 2 0 16,0 0 0-16,-1-2 0 0,0 1 0 0,1-1 0 15,-1 1-128-15,0 0 128 0,1 2 0 0,-1 1 0 16,0-3 0-16,1 1 0 0,0 1 0 0,1 2 0 16,1-5 0-16,1 3 0 0,-1 2 0 0,0-4 0 15,1 1 0-15,1 0 0 0,-1 1 0 0,0 0 0 0,0-1 0 0,1 1 0 16,-4 1 0-16,4-1 0 0,0 1 0 15,2-1 0-15,1 1 0 0,0-1 0 0,-2-1 0 0,-1 2 0 16,0 1 0-16,-1 0 0 0,-1 1 0 0,-1-3 0 16,-2 2 0-16,0-1 0 0,1-1 0 0,-2 4 0 15,1-3 0-15,0 3 0 0,1-1 0 0,-1 1-128 16,0-2 128-16,2-1 0 0,0 0 0 0,2 1 0 16,1 0 0-16,2 0 0 0,0 0 0 0,-1 0 0 15,-1-1 0-15,1 1 0 0,-1-1 0 0,2 3 0 16,3-3 0-16,-1 3 0 0,-1 0 0 0,0 0 0 15,1-1 0-15,-3 1 0 0,-1 0 0 0,-1-1 0 16,0 1 0-16,0 0 0 0,-1-1 0 0,0 1 0 16,0-3 0-16,0 2 0 0,-1-2 0 0,2-1 0 0,0 1 0 15,1 1 0-15,0-2 0 0,1 1 0 0,-1 2 0 0,2 1 0 16,-1-1 0-16,1-1 0 0,1 1 0 0,-1 0 0 16,0 0 0-16,-1 1 0 0,3 1 0 0,3-1 0 15,1 0 0-15,-1 1 0 0,-1-1 0 0,0 0 0 16,-3-1 0-16,0 0 0 0,-4 1 0 0,0 0 0 15,-1 0 0-15,-1-3 0 0,0 2 0 0,1-1 0 16,1 1 0-16,0-3 0 0,0 2 0 0,1-4 0 16,-1 2 0-16,3 3 0 0,4 1 0 0,-1 0 0 15,-2 0 0-15,3 1 0 0,0 1 0 0,-2 0 0 16,2 1 0-16,0 0 0 0,1-1 0 0,-2 2 0 16,-4-1 0-16,1 1 0 0,0-4 0 0,0 0 0 15,-1 0 0-15,-1 0 0 0,1 0 0 0,-1 0 272 16,2 0-32-16,0 0-16 0,0 0-352 0,2-3-80 0,1 2-16 0,-1 1 0 15,1 0 224-15,-1 1 0 0,-1 2 192 0,-1-2-192 16,-1 0 0-16,2-1 0 0,3 0 0 0,-1 3-192 16,1 1 192-16,-1 0 0 0,-1-2 0 0,-1-1 0 15,0-1 0-15,-1 2 0 0,0-1 0 0,-1-1 0 16,-1 1 0-16,1-1 0 0,-1-1 0 0,1 0 0 16,1-2 0-16,0 1 0 0,2-2 0 0,-1 1 0 15,0 2 0-15,1 1 0 0,0 0 0 0,1 0 0 16,0-2 0-16,1 2 0 0,1 0 0 0,0 2 0 15,0 0 0-15,0 1 0 0,2-2 0 0,-2 1 0 16,0-2 0-16,0 0 0 0,0-2 0 0,0 0 0 16,1-1 0-16,1 0 0 0,-2 1 0 0,1 1 0 0,2-3 0 0,-2 2 0 15,1 1 192-15,-1 1-192 0,-1 0 0 0,2 3 0 16,0 1 0-16,1-2 0 0,0 1 0 0,-2 1-144 16,-1-2 144-16,0 2 0 0,0-1 0 0,0-2 0 15,0 0 0-15,2 2 0 0,-2-3 0 0,3-3 0 16,1 1 0-16,1-1 0 0,0 1 0 0,0-1 0 15,-1-1 144-15,3 0-144 0,1 3 0 0,1 1 0 16,-1 0 0-16,-1 0-192 0,-1 0 192 0,-2 0 0 16,-3-1 0-16,0 1 0 0,-4 0 128 0,3 0 80 15,-1-6 16-15,1 2 0 0,1 1-224 0,5 0-160 16,0-1 32-16,2 3 0 0,-1 1 128 0,1 0-192 16,0 1 192-16,1 0-192 0,1 1 192 0,-2-1 0 15,-3-1 0-15,1 0 0 0,-4 0 0 0,0 0 0 16,-2-1 0-16,1-1 0 0,1 0 0 0,3-2 0 0,1-1 0 0,2 1 0 15,0 1 0-15,1 0 128 0,1 1-128 0,-1 1 176 16,-1 1-176-16,0-3 0 0,0 3-192 0,-2 0 192 16,-2 0 0-16,-1 0 0 0,-2 0 0 0,2 0 0 15,0-1 0-15,2-2 0 0,1-2 0 0,1 3 0 16,0 2 0-16,-1-2 0 0,1 1 0 0,1-1 192 16,2 2-192-16,1 0 0 0,-1 0 0 0,-1 2 0 15,-2 1 0-15,-3-1-176 0,-3-1 176 0,-1-1-128 16,1-3 128-16,-1 3 0 0,1-3 0 0,4 1 0 15,3 1 0-15,0 1 0 0,0-1 0 0,1 1 0 16,3 0 0-16,0 1 0 0,-2 0 0 0,-2 2 0 16,-3-1 0-16,-2 0 0 0,-3 0 0 0,0 1 0 15,0-3 0-15,0 0 0 0,2-5 0 0,-1 3 0 0,2 0 0 16,1-1 0-16,0 1 0 0,2-1 0 0,2 2 0 0,-2-1 0 16,-4 0 0-16,1-1 0 0,1 3 0 0,0 2 0 15,-3-1 0-15,-1-1 0 0,-1-1 0 0,-3-1 0 16,-1 0 0-16,-1 0 0 0,-2 2 0 0,0 0 0 15,1-1 0-15,-1 1 0 0,1-4 0 0,1 1 0 16,-1 1 0-16,2 1 0 0,0-1 0 0,0 1 144 16,0 1-144-16,0 0 160 0,-3-3-160 0,0 2 0 15,-2 0 0-15,1-1-176 0,0 2 176 0,-2-1 0 16,-2 0 0-16,2 1-128 0,-1 2-96 0,-2 1-16 16,-2 1 0-16,-1-3 0 15,-9-1-2192-15,10 5-448 0,-10-5-96 0,5 10-19488 0</inkml:trace>
  <inkml:trace contextRef="#ctx0" brushRef="#br4" timeOffset="138512.04">24682 6274 10127 0,'0'0'896'0,"0"0"-704"16,0 0-192-16,0 0 0 0,0 0 3600 0,0 0 688 15,0 0 144-15,0 0 32 0,5-8-2304 0,-5 8-464 0,8-4-96 0,-8 4 0 16,0 0-448-16,10 3-96 0,-10-3-16 0,11 6 0 16,-5 4-448-16,0 1-80 0,-2 2-32 0,-2 3 0 15,-1 2-112-15,-1 3-32 0,2 0 0 0,-4 2 0 16,1 4-64-16,0-1-16 0,0 2 0 0,1 0 0 15,1-1-32-15,0 0-16 0,-1 2 0 0,1-2 0 16,2 2-208-16,0 0 144 0,-2-3-144 0,2 3 128 16,-1-1-128-16,1 2 192 0,-1 2-192 0,0-2 192 15,-1-3-32-15,2-2 0 0,-1-2 0 0,1-2 0 16,-2-1-160-16,-1-2 0 0,0-3-192 0,3 1 192 16,-1-2-208-16,0-2 80 0,-4-4 128 0,2-8-208 15,2 8-1344-15,-2-8-272 0,0 0-48 0,0 0-9040 16,0 0-1808-16</inkml:trace>
  <inkml:trace contextRef="#ctx0" brushRef="#br4" timeOffset="139129.43">24557 6095 20495 0,'0'0'896'0,"-7"-3"208"0,7 3-880 0,-6-4-224 0,1-2 0 0,5 6 0 15,-4-6 1920-15,4 6 352 16,-2-11 64-16,2 11 16 0,3-11-912 0,2 2-176 0,2-2-48 0,1 3 0 16,-1-2-448-16,1 1-80 0,-1 0-32 0,2 1 0 15,1-4-80-15,1 3-32 0,-2 0 0 0,0 2 0 16,-1-2-144-16,0 1-16 0,1 2-16 0,0-1 0 16,0 2 0-16,0 0 0 0,0-2 0 0,0 2 0 15,0 1-176-15,2 0-48 0,-1 0 0 0,2 2 0 16,1-1-144-16,0 2 0 0,0 0 0 0,1-1 0 0,2 2 0 0,2 3 0 15,2 1 0-15,1-3 0 0,-2 2 160 0,2 1-160 16,1 0 192-16,-2 1-192 0,-3-1 176 0,1 2-176 16,3 3 160-16,-3 0-160 0,-2 3 0 0,-3 1 0 15,-3 3 0-15,-1-2 0 0,1 2 0 0,-4-2 0 16,-2 2 0-16,-1 0 0 0,-2 0 0 0,0 1 0 16,-3 0 0-16,0 3 0 0,1-2 0 0,-3 2 0 15,-2-5 0-15,-2 2 0 0,0 0 0 0,0-1 0 16,-1-2 0-16,1 2 0 0,2 0 0 0,-6-2 128 15,-6-1-128-15,-1 0 0 0,2-4 144 0,-1 3-144 16,-1-2 128-16,-1 2-128 0,1 1 128 0,-1-1-128 16,-1-1 128-16,2 0-128 0,0 2 128 0,4 0-128 15,-2-3 128-15,2-2-128 0,1-1 0 0,0-2 0 0,-1-1 0 0,2 0 0 32,2-2-384-32,-2-2-176 0,0-1-16 0,3-1-16 15,10 2-912-15,-10-4-176 0,1-2-48 0,4 0-9152 0,1-1-1824 0</inkml:trace>
  <inkml:trace contextRef="#ctx0" brushRef="#br4" timeOffset="139631.67">25807 5446 11055 0,'0'0'976'0,"11"-6"-784"15,-4-3-192-15,1-1 0 0,-1 1 2640 0,-1 1 496 16,1 2 80-16,-2-1 32 0,-5 7-1616 0,5-7-320 15,-5 7-64-15,0 0-16 0,0 0-304 0,0 0-64 16,4-11-16-16,-4 11 0 0,0 0-160 0,0 0-48 16,0 0 0-16,0 0 0 0,0 0-320 0,0 0-80 15,0 0-16-15,-8 11 0 0,0-1 32 0,2 0 16 16,-2 0 0-16,-1 3 0 0,-1 2 208 0,-1 2 32 0,1 0 16 16,-2 3 0-16,-2 1 48 0,-1 1 16 0,0 3 0 0,-2 3 0 15,-3 2-208-15,-1 4-64 0,-1 3 0 0,3 2 0 16,0 0-192-16,1 1-128 0,0 3 128 0,2 0-128 15,0 2 0-15,1-1 144 0,-2-1-144 0,3-1 0 16,3-1 144-16,-1-1-144 0,1 0 0 0,0-2 144 16,1 1-144-16,1 0 0 0,1-1 0 0,3-3 128 15,1-5-128-15,4 0 0 0,0-4 0 0,1-3 128 16,2-2-128-16,2-1 160 0,1-4-160 0,3-2 160 16,2-1-336-16,3 0-64 0,4-3-16 0,1 0 0 15,-1-3-1488-15,2 1-304 0,0-4-64 0,1 3-8384 16,1-5-1664-16</inkml:trace>
  <inkml:trace contextRef="#ctx0" brushRef="#br4" timeOffset="140546.7">26029 5656 16175 0,'0'0'704'0,"0"0"176"0,0 0-704 0,0 0-176 0,0 0 0 0,0 0 0 16,0 0 1856-16,0 0 320 0,10-4 80 0,-10 4 16 15,0 0-752-15,0 0-160 0,0 0-16 0,0 0-16 16,0 0-96-16,0 0-16 0,0 0 0 0,0 0 0 16,0 0-256-16,9 4-64 0,-9-4-16 0,0 0 0 15,8 8-480-15,-8-8-80 0,0 0-32 0,0 0 0 16,7 8-80-16,-7-8-16 0,0 0 0 0,0 0 0 15,0 0 304-15,0 0 48 0,0 0 16 0,0 0 0 16,0 0-32-16,2 9 0 0,-2-9 0 0,0 0 0 0,0 10-224 0,2-2-48 16,-2-8-16-16,0 0 0 0,3 11 16 0,0 0 16 15,-3-11 0-15,0 0 0 0,4 9 0 0,-4-9 0 16,0 0 0-16,0 0 0 0,1 11-80 0,-1-11-32 16,0 0 0-16,4 10 0 0,0 1-160 0,-4-11 128 15,0 0-128-15,0 0 128 0,4 10-128 0,-4-10 0 16,3 8 144-16,1 2-144 0,-4 2 144 0,0-12-144 15,0 0 192-15,0 0-192 0,0 0 208 0,0 0-64 16,0 0-16-16,2 11 0 0,-2 2-128 0,7 5 0 16,6 5 0-16,-3-2 128 0,-2-4-128 0,-2-1 0 15,1-5 0-15,1 1 0 0,0 0 0 0,1-2 160 16,-4-2-160-16,-5-8 160 0,0 0-160 0,0 0 0 16,0 0 0-16,0 0 0 0,0 0 0 0,0 0 0 0,0 0 0 0,0 0 0 15,5 11 0-15,-5-11 128 0,0 0-128 0,0 0 0 16,0 0 0-16,4 11 0 0,-4-11 128 0,4 8-128 15,-4-8 0-15,0 0 0 0,0 0 0 0,0 0 0 16,4 9 0-16,-4-9 0 0,0 0 128 0,0 0-128 16,0 0 0-16,0 0 0 0,0 0 144 0,0 0-144 15,0 0 144-15,0 0-144 0,0 0 192 0,5 8-192 16,-5-8 0-16,0 0 0 0,0 0 0 0,0 0 0 16,11 7 0-16,-11-7 0 0,0 0 0 0,0 0 0 15,10 0 128-15,-10 0 32 0,12-4 0 0,-2 0 0 16,-10 4-32-16,11-7 0 0,-11 7 0 0,9-10 0 15,-1-2-128-15,-2 2 0 0,1-1 0 0,-2 1 128 16,0-1-128-16,0-2 160 0,-1-4-160 0,1 1 160 0,1 0-160 0,-1-4 0 16,-1-3 0-16,0-2 128 0,1 2-128 0,0 0 0 15,0 3 0-15,0-1 128 0,-1-3-128 0,2 5 0 16,-1 2 0-16,0 1 0 0,0 2 0 0,0-3 0 16,2 1 0-16,-1 2 0 0,0 1 0 0,-1 0 0 15,-1 0 0-15,0 2 0 0,0 2-192 0,-4 9-32 16,5-9 0-16,-5 9 0 15,6-8-336-15,-6 8-64 0,0 0-16 0,0 0 0 16,0 0-1968-16,0 0-400 0,0 0-64 0,4 9-14528 0</inkml:trace>
  <inkml:trace contextRef="#ctx0" brushRef="#br4" timeOffset="140864.57">26300 5947 21183 0,'0'0'944'0,"0"0"192"0,0 0-912 0,0 0-224 0,0 0 0 0,-8 6 0 16,8-6 2432-16,0 0 432 0,-6 4 80 0,6-4 32 16,-6 9-1472-16,1-1-288 0,5-8-64 0,-2 11-16 15,0 0-352-15,1-1-64 0,-2 0-16 0,2 2 0 16,1 1-224-16,0 0-48 0,0 0-16 0,0 2 0 15,3 2-224-15,-1 3-64 0,1-4 0 0,-1 1 0 16,1-1 16-16,0 3 0 0,1 0 0 0,-2 1 0 0,1-3-144 16,1 2 128-16,0 1-128 0,-2-1 128 0,-2-6-128 0,0 1 0 15,0-4 144-15,0 3-144 0,1 1 0 0,-1-1 0 16,-1-1 0-16,1-1 128 16,0-11-1248-16,0 10-240 0,0-10-48 0,0 0-10032 15,0 0-2000-15</inkml:trace>
  <inkml:trace contextRef="#ctx0" brushRef="#br4" timeOffset="141117.21">26643 5961 14735 0,'0'0'1312'0,"0"0"-1056"0,0 0-256 0,0 0 0 16,0 0 4080-16,10-1 752 0,-10 1 160 0,13 0 16 15,0-3-3216-15,0 1-640 0,-1-2-128 0,1 1-16 16,1 2-368-16,1-3-64 0,-1 0 0 0,0 0-16 16,-1 1-384-16,1 1-176 0,-3-2 160 0,2 1-160 15,0 3 0-15,-2-2 0 0,-11 2-128 0,11-3 128 32,0 2-896-32,-11 1-80 0,0 0-16 0,10 0 0 15,-10 0-640-15,0 0-128 0,0 0-32 0,0 0-7424 0,0 0-1504 0</inkml:trace>
  <inkml:trace contextRef="#ctx0" brushRef="#br4" timeOffset="141312.69">26683 6149 23951 0,'0'0'2128'0,"0"0"-1696"15,0 0-432-15,0 0 0 0,11-4 2736 0,0 1 464 16,4-2 80-16,-1 1 32 0,0 0-2448 0,2 0-480 15,0 1-112-15,-1 1-16 0,1-2-256 0,0 3-192 16,-3-2 16-16,1 3 16 16,0-3-768-16,1 0-160 0,-2-1-16 0,1 1-13872 0</inkml:trace>
  <inkml:trace contextRef="#ctx0" brushRef="#br4" timeOffset="141631.54">27353 5528 16575 0,'0'0'1472'0,"0"0"-1168"0,0 0-304 0,0 0 0 16,-6 6 3072-16,6-6 544 0,-8 7 112 0,3 4 32 15,2 1-2016-15,1-1-400 0,-1 2-64 0,2 2-32 16,1 2-416-16,0 2-96 0,-2 2-16 0,1 4 0 15,0 5-192-15,-1-2-32 0,1 5-16 0,1 0 0 16,0-1-144-16,0 1-16 0,-1-1-16 0,1 2 0 16,0-1-304-16,-2 1 128 0,0-4-128 0,-2 0 0 0,0-2 0 0,-1 1 0 15,-2-3 0-15,2-1 0 0,0-2 0 16,1-4-224-16,0-1 16 0,0-4 0 16,0 2-256-16,0-3-48 0,2-3-16 0,2-10 0 15,0 0-1744-15,0 0-352 0,0 0-64 0</inkml:trace>
  <inkml:trace contextRef="#ctx0" brushRef="#br4" timeOffset="142048.01">27756 5178 23039 0,'0'0'2048'0,"5"-9"-1648"0,-5 9-400 0,3-10 0 16,-3 10 2528-16,4-7 416 0,-4 7 96 0,0 0 16 15,0 0-2096-15,0 0-400 0,10-2-96 0,-10 2-16 16,0 0-256-16,11 9-64 0,-5 3-128 0,1 1 192 15,-2 7 32-15,-1 2 0 0,-1 3 0 0,-2 5 0 16,0 1 432-16,-1 3 96 0,-1 2 16 0,1 3 0 16,1 1-64-16,-1-1 0 0,-1 1 0 0,0 4 0 15,-1 1-400-15,0 0-96 0,-2 2-16 0,0 2 0 0,1-1-64 0,1-1-128 16,0-2 176-16,1-2-176 0,0 0 128 0,-1-6-128 16,2-1 0-16,0 1 0 0,0-6 160 0,2 3-160 15,-2-3 128-15,0 2-128 0,-2-3 128 0,4-4-128 16,0-1 128-16,0 0-128 0,-4-1-224 0,2 1-128 15,2-4-32-15,0-1 0 16,1-2-2112-16,-1-3-416 0,1 0-96 0,1-6-7728 16,-4-9-1552-16</inkml:trace>
  <inkml:trace contextRef="#ctx0" brushRef="#br4" timeOffset="142782.79">28769 5678 6447 0,'12'-4'576'0,"-12"4"-576"0,0 0 0 0,8-2 0 16,0-2 3472-16,-8 4 592 0,0 0 112 0,0 0 32 16,0 0-1904-16,0 0-368 0,0 0-80 0,0 0 0 15,0 0-528-15,0 0-112 0,0 0 0 0,0 0-16 16,0 0-368-16,-3 10-80 0,2-3-16 0,-5 2 0 15,-1 0-160-15,-3 4-16 0,-1 0-16 0,-1 1 0 16,0 3 80-16,-1 3 16 0,-2 2 0 0,-1 4 0 16,-2 4-256-16,1-1-32 0,0 1-16 0,0 0 0 15,-1-3-336-15,1 2 144 0,-2-3-144 0,2-1 0 16,0 0 0-16,1-3 0 0,-3-1 0 0,2-5 0 0,3-1-320 0,1-2 0 16,1 0-16-16,2-3 0 15,1-1-304-15,9-9-64 0,-11 3-16 0,11-3 0 16,-9-1-2608-16,9 1-528 0,-10-13-112 0,10 13 0 0</inkml:trace>
  <inkml:trace contextRef="#ctx0" brushRef="#br4" timeOffset="142986.1">28369 5779 10127 0,'0'0'448'0,"0"0"96"0,-4-8-544 0,4 8 0 15,-3-9 0-15,3 9 0 0,0 0 5824 0,0 0 1072 16,0 0 208-16,11-3 32 0,-11 3-5392 0,13 3-1072 15,-1 3-224-15,-1 5-32 0,1 0 112 0,1 4 32 16,0 0 0-16,1 4 0 0,1 0-208 0,-1 3-32 0,0-1-16 0,1 1 0 16,0-1-304-16,2 1 128 0,2-2-128 0,-2 0 0 15,-2 0 0-15,1-4 0 0,-2-2 0 0,1 2-144 32,-1 1-592-32,0-3-112 0,1-1-32 0,-2 0 0 15,-2-4-1616-15,1-2-336 0,-1-2-64 0</inkml:trace>
  <inkml:trace contextRef="#ctx0" brushRef="#br4" timeOffset="143368.64">29185 6115 12895 0,'0'0'1152'0,"0"0"-928"16,0 0-224-16,0 0 0 0,0 0 4688 0,0 0 896 15,0 0 176-15,0 0 48 0,0 0-4224 0,0 0-848 16,0 0-160-16,0 0-48 0,-5 9-336 0,0 2-192 15,-2-1 192-15,1 2-192 0,-2-2 128 0,-3 5-128 16,1 1 0-16,-2 0 0 0,-1 2 0 0,0 2 0 0,0 1 0 0,-1 0 0 16,-2-1 0-16,0-1 0 0,-1-1 0 0,3-2 0 15,0-1 0-15,1-3-144 0,1 0 144 0,3-4-192 32,9-8-320-32,-8 5-64 0,8-5 0 0,0 0-16 15,0 0-1584-15,0 0-304 0,-8-4-64 0,8 4-9808 0</inkml:trace>
  <inkml:trace contextRef="#ctx0" brushRef="#br4" timeOffset="143609.15">29190 6052 27647 0,'0'0'1216'0,"0"0"256"16,0 0-1168-16,0 0-304 0,0 0 0 0,0 0 0 0,0 0 1840 0,0 12 304 15,0-12 64-15,0 15 16 0,0-1-1632 0,0 2-320 16,0-1-64-16,0 3-16 0,0-1-192 0,2 2 0 15,0 1 0-15,1-1 0 0,-1 5 0 0,1 0 0 16,1-2 0-16,0-1 0 0,-2-1-128 0,1-2 128 16,0-3-192-16,-2 2 192 15,-1 2-672-15,0-4-32 0,-1-2 0 0,-1-1 0 16,2-12-464-16,0 0-112 0,0 0 0 0,0 0-16 16,-4 8-1872-16,4-8-368 0,0 0-80 0,-7-1-16 0</inkml:trace>
  <inkml:trace contextRef="#ctx0" brushRef="#br4" timeOffset="143775.66">29098 6279 6447 0,'0'0'576'0,"0"0"-576"0,0 0 0 0,0 0 0 16,0 0 4768-16,-7 8 848 0,7-8 160 0,-2 12 48 15,2-12-2944-15,3 12-576 0,-3-12-112 0,8 10-16 16,1-3-1376-16,3-1-272 0,1-2-48 0,2 0-16 16,-1-4-464-16,4 0 0 0,3-1 0 0,1-1 0 31,3 1-816-31,1 1-208 0,-1-4-32 0,0 1-16 15,-1 0-2080-15,1-3-432 0,10-5-64 0,-6-1-32 0</inkml:trace>
  <inkml:trace contextRef="#ctx0" brushRef="#br4" timeOffset="144333.93">29284 5063 6447 0,'0'0'272'0,"0"0"80"0,-10-1-352 0,10 1 0 0,0 0 0 0,0 0 0 16,-9-10 4608-16,9 10 864 0,0 0 160 0,0 0 48 16,0 0-3712-16,0 0-752 0,0 0-128 0,0 0-48 15,0 0-416-15,6-7-96 0,-6 7-16 0,10-3 0 16,0 4 0-16,-3 2-16 0,1 1 0 0,1 1 0 15,-1 3 64-15,0 0 16 0,1 2 0 0,0 3 0 16,-1 4-48-16,4 3 0 0,3 1 0 0,1 5 0 16,0 1-192-16,3 6-32 0,3 1-16 0,2 2 0 15,-1 3-16-15,1 0 0 0,1-1 0 0,-2-1 0 16,1 0-112-16,-2-3-32 0,-3 0 0 0,1 1 0 16,-1-1-128-16,1 4 0 0,-6 1 0 0,-2-2 128 0,-3-3-128 15,-2 1 0-15,-3 0 0 0,-4 0 0 16,-4 2 0-16,-2-2 0 0,0-3 0 0,-4 2 0 0,-3-4 0 0,-1 3 128 15,1-3-128-15,-2 1 0 0,-1 4 0 0,-1 6 0 16,2 4 0-16,-1-2 0 16,-1-10-336-16,4-2-160 0,1-2-16 0,3-4-16 15,1-3-432-15,3-5-96 0,0-7-16 0,0-3-9872 16,5-7-1968-16</inkml:trace>
  <inkml:trace contextRef="#ctx0" brushRef="#br5" timeOffset="160060.65">1418 13160 26079 0,'0'0'1152'0,"0"0"256"0,2-9-1136 0,-2 9-272 0,0-9 0 0,0 9 0 15,0 0 784-15,0 0 112 0,6-10 0 0,-1 2 16 16,-1 0-512-16,-4 8-96 0,7-7-32 0,-7 7 0 16,0 0-80-16,0 0-32 0,0 0 0 0,0 0 0 15,0 0 224-15,0 0 64 0,0 0 0 0,0 0 0 16,0 0 192-16,1 14 64 0,-3-1 0 0,-1-3 0 15,-1 7 0-15,-1-1 16 0,-3-2 0 0,0 4 0 16,0 3-80-16,1 4 0 0,-1 1-16 0,-1 3 0 16,-2 1-240-16,3 2-64 0,-1 2 0 0,-1 0 0 15,-2 1-112-15,2 2-16 0,1 0-16 0,-3 1 0 16,-3-3-176-16,5 2 0 0,2 1 144 0,-1 0-144 16,-3-2 0-16,1 2 0 0,-2-4 0 0,1-2 0 0,0-2 0 15,2 0 0-15,-2-2 0 0,3-1 128 0,2-2-128 0,2 0 0 16,-1-3 0-16,2-3 0 0,1 2 0 0,0-1-160 15,2-5 160-15,1 0-208 16,1-4-1408-16,2-1-288 0,-3-10-48 0,0 0-16 16,0 0-1120-16,0 0-240 0,13 2-32 0</inkml:trace>
  <inkml:trace contextRef="#ctx0" brushRef="#br5" timeOffset="160828.64">1577 13748 3679 0,'0'0'160'0,"0"0"32"0,0 0-192 0,0 0 0 16,0 0 0-16,4-8 0 0,-4 8 1920 0,4-7 320 15,-4 7 80-15,4-9 16 0,-1 1-1440 0,-3 8-272 16,4-7-64-16,-4 7-16 0,5-8 560 0,-5 8 112 16,0 0 32-16,8-7 0 0,0 0-96 0,-8 7 0 15,0 0-16-15,5-8 0 0,-5 8-112 0,0 0 0 16,4-6-16-16,-4 6 0 0,0 0-144 0,0 0-32 16,0 0 0-16,0 0 0 0,-2-11-48 0,2 11-16 15,0 0 0-15,0 0 0 0,-7-8-208 0,-1 5-48 16,8 3-16-16,-9-2 0 0,0 2-112 0,-1 3-32 15,1 2 0-15,0 2 0 0,-1 2-144 0,-1 0-16 16,0 4-16-16,-1 1 0 0,1 1 64 0,2 0 16 16,-2-2 0-16,3 3 0 0,1 2-128 0,3 3 0 0,-2-1-128 0,1-1 192 15,1 1-192-15,2-1 0 0,1 1 128 0,0-3-128 16,1 2 0-16,1-3 0 0,0 1 0 0,1 0 0 16,-2-3 0-16,2-1 0 0,3-1 0 0,-1-2 0 15,0-1 0-15,-4-9 128 0,7 10-128 0,1-3 0 16,-8-7 144-16,11 4-144 0,0-2 128 0,-1-2-128 15,2-2 192-15,-2 0-64 0,0-2 0 0,0 0 0 16,0-3 0-16,1 1-128 0,-1-3 192 0,1-2-64 16,-2 1 16-16,-1-1 0 0,-2 2 0 0,1-2 0 15,-2-2-144-15,0 1 192 0,0-1-192 0,-1-2 192 16,-1 1 0-16,-1 0 16 0,1-3 0 0,-2 0 0 16,1-1-32-16,-2-1-16 0,0-2 0 0,-2 3 0 15,0 0-160-15,-1 0 160 0,1-3-160 0,-1 3 160 0,-1 1-160 16,1 0 192-16,1-3-192 0,-1 6 192 0,1 2-192 0,-1 2 0 15,-1-1 0-15,0 3 0 0,4 8-256 0,0 0 0 16,-6-5 16-16,6 5 0 16,-7-4-736-16,7 4-160 0,0 0-16 0,-9 2-16 15,9-2-1984-15,0 0-400 0,-5 7-80 0,5-7-16 0</inkml:trace>
  <inkml:trace contextRef="#ctx0" brushRef="#br5" timeOffset="161494.21">2074 13735 23039 0,'0'0'2048'0,"0"-11"-1648"0,-1-1-400 0,1 12 0 15,-3-9 2560-15,3 9 416 0,0 0 96 0,-1-12 0 16,0 0-2624-16,-1 0-448 0,2 2-240 0,0 10 32 31,-2-10-288-31,2 10-48 0,0 0-16 0,-3-11 0 0,-1 1 288 0,4 10 48 0,0 0 16 0,-9-7 0 16,0 3 384-16,0 4 80 0,-2 4 0 0,0 0 16 15,-2 0 368-15,-3 3 80 0,-2 2 16 0,0 4 0 16,-1 4-224-16,-2-2-64 0,-2 4 0 0,3 0 0 16,5 1-256-16,-3-1-48 0,-5 5-16 0,5-3 0 15,4 1-128-15,2-3 0 0,3 0 0 0,2-4 0 16,1 0 128-16,5-2-128 0,2-2 128 0,1 2-128 0,0-2 0 15,3-5 0-15,3 1 0 0,-2-2 0 0,-6-5 0 0,12 4 0 16,4-3 0-16,1-1 0 0,2-1-128 0,-1-2 128 16,-1 1 0-16,2-2 0 0,0-1 0 0,1-2 0 15,-2-1 0-15,2-1 0 0,-1 0 0 0,-2 1 0 16,-3-1 128-16,1 1-128 0,-1-1 128 0,-1 1-128 16,-2-3 128-16,-1-1-128 0,0 3 144 0,1-2-144 15,-3 0 160-15,-2 0-160 0,-1 2 192 0,1-1-64 16,0-4-128-16,-1 3 192 0,-1 2-192 0,1 1 176 15,-5 8-176-15,4-8 160 0,-4 8-160 0,0 0 192 16,0 0-192-16,0 0 192 0,0 0-192 0,0 0 192 16,0 0-192-16,0 0 192 0,0 0-192 0,-1 13 0 15,0 0 0-15,-1 3 0 0,1-2 0 0,-1 3 0 0,-2 1 0 0,1 2 0 16,0-1 0-16,1 2 0 0,-1-1 0 0,-2 1 0 16,-1 2 0-16,0 1 0 0,1-1 0 0,-1 2 0 15,-2 1 0-15,0 3 0 0,3-3 0 0,-3 2 0 16,-3-2 192-16,2 4-32 0,-1 2-16 0,-2-1 0 15,-1 3 64-15,-1-4 16 0,-2 0 0 0,-1-2 0 16,0 0-224-16,-2-2 0 0,-5 0 0 0,3-3 0 16,3-2 0-16,-5-1 0 0,-5-3 0 0,1-1 0 15,-1-3 0-15,4 0 0 0,0-3 0 0,3 0 0 16,2-6-496 0,2 0-80-16,3-4-32 0,1-1 0 0,1-3-1792 0,4-2-352 0,0-5-80 0,3-1-11056 15</inkml:trace>
  <inkml:trace contextRef="#ctx0" brushRef="#br5" timeOffset="162029.79">2305 13649 29423 0,'0'0'1296'0,"0"0"288"15,0 0-1264-15,0 0-320 0,0 0 0 0,0 0 0 0,0 0 752 0,0 0 80 16,16 2 32-16,-6 0 0 0,-10-2-576 0,0 0-112 16,12 8-32-16,-4 1 0 0,-4 4 368 0,-2 1 64 15,2 1 0-15,-1 2 16 0,-3 1 320 0,-2 3 64 16,0 1 16-16,2 3 0 0,2 1-352 0,-4 1-80 16,-7-1-16-16,2 0 0 0,4 2-352 0,-2-7-192 15,-1-2 192-15,-1-1-192 0,1-1 0 0,2 0 0 16,4-9 0-16,0-8 0 15,0 0-608-15,0 0-80 0,0 0-16 0,0 0-10992 16,0 0-2192-16</inkml:trace>
  <inkml:trace contextRef="#ctx0" brushRef="#br5" timeOffset="162196.81">2498 13387 46239 0,'0'0'2048'0,"-8"-4"432"0,-1 0-1984 0,9 4-496 0,0 0 0 0,0 0 0 31,0 0-1056-31,0 0-304 0,1 11-64 0,-1-11-11424 0,13 8-2272 0</inkml:trace>
  <inkml:trace contextRef="#ctx0" brushRef="#br5" timeOffset="162662.1">2751 13528 21183 0,'0'0'944'0,"-11"-1"192"0,2 1-912 0,0 0-224 16,0 0 0-16,9 0 0 0,-9 0 4192 0,9 0 800 16,0 0 144-16,0 0 48 15,-11 2-4624-15,2 2-928 0,9-4-176 0,-7 8-32 0,0-1 144 0,0 2 48 16,7-9 0-16,-6 10 0 0,1 0 192 0,1 0 64 15,4-10 0-15,-5 13 0 0,-4-4 128 0,2 1 176 16,0 1-48-16,2-5 0 0,5-6 240 0,-5 9 32 16,5-9 16-16,-5 8 0 0,5-8-80 0,0 0-16 15,0 0 0-15,0 0 0 0,0 0-192 0,0 0-128 16,10 7 160-16,-10-7-160 0,12 1 0 0,-2 2 0 16,-10-3-208-16,13 3 64 0,-1-1 144 0,0 2 0 0,0-3 0 0,1 4-128 15,0-1 128-15,0-1 0 0,0 1 0 0,1 1 0 16,3 3 0-16,0-2 128 0,0 1-128 0,1-1 128 15,0-1-128-15,-4 2 0 0,-14-7 0 0,10 12-128 16,2-4 128-16,-4 3 0 0,-5 2 160 0,0 2-160 16,-3-1 192-16,1 0-64 0,3 1-128 0,-5-1 192 15,-4 0-192-15,1-1 128 0,3-1-128 0,-5 0 0 16,-3 1 0-16,0 0 128 0,3-3-128 0,-4 1 0 16,-3-2 0-16,0 0 176 0,-1 1-176 0,0-2 160 15,-2 0-336-15,-1-1-64 0,-1-2-16 0,2 0 0 16,3 0-544-16,0-1-112 0,-1-4-32 0,2-1 0 15,3-2-1712-15,0-1-352 0,0-2-64 0</inkml:trace>
  <inkml:trace contextRef="#ctx0" brushRef="#br5" timeOffset="162912.5">3168 13145 23951 0,'0'0'2128'0,"0"0"-1696"16,0 0-432-16,0 0 0 0,0 0 3408 0,-4 21 608 16,3 3 112-16,-2 5 32 0,1 4-3200 0,-1-2-624 15,0 4-128-15,2 2-16 0,0 0 48 0,-1 2 16 16,4 1 0-16,-1 0 0 0,2 6-96 0,-1-1-16 16,0 6 0-16,-1-1 0 0,2-3-16 0,-1-2-128 0,-1-2 192 15,1-5-64-15,-1-5-128 0,-1-3 0 0,0-4 0 0,-1-3 0 31,-2-2-432-31,1-5-64 0,0-5-16 0,0-1 0 16,-1-3-2320-16,3-7-480 0,0 0-80 0</inkml:trace>
  <inkml:trace contextRef="#ctx0" brushRef="#br5" timeOffset="163104.26">3049 13551 31327 0,'0'0'1392'0,"0"0"272"16,0 0-1328-16,0 0-336 0,0 0 0 0,0 0 0 16,0 0 4400-16,0 0 800 0,0 0 176 0,15 0 16 0,-1-1-4528 0,0-1-864 15,1-1-256-15,0-1-16 16,4 1-1040-16,2 2-208 0,1 1-32 0,1-1-16 16,2-2-1376-16,2 1-288 0,1-1-48 0</inkml:trace>
  <inkml:trace contextRef="#ctx0" brushRef="#br5" timeOffset="163276.65">3502 13793 28559 0,'0'0'2544'0,"-2"13"-2032"16,-1 0-512-16,-1 1 0 0,0 2 4048 0,1 3 720 16,3-4 144-16,0 0 16 0,-1 1-3888 0,0-2-784 15,-1 1-256-15,2-2 160 0,0-4-304 0,0-1-64 0,0-8-16 0,0 0 0 31,0 0-1808-31,0 0-352 0,0 0-80 0,0 0-9616 0,0 0-1920 0</inkml:trace>
  <inkml:trace contextRef="#ctx0" brushRef="#br5" timeOffset="163427.37">3448 13450 2751 0,'0'0'128'0,"0"-8"16"0,-4-3-144 0,1 2 0 0,3 9 0 0,0 0 0 16,0 0 8400-16,0 0 1648 0,-4-9 336 0,4 9 64 15,7-5-8256-15,-7 5-1648 0,0 0-336 0,0 0-64 16,12-4-1504-16,1-1-304 0,2 0-64 16,0 1-16-16</inkml:trace>
  <inkml:trace contextRef="#ctx0" brushRef="#br5" timeOffset="163765.1">3838 13687 46127 0,'0'0'2048'0,"-6"-8"416"0,-1 2-1968 0,3-2-496 16,4 8 0-16,1-12 0 15,2 2-464-15,1-2-192 0,1 2-48 0,2-1 0 16,-2 1-288-16,0-2-64 0,0 0-16 0,2-1 0 16,-1 0 0-16,0 1 0 0,-4 2 0 0,2 2 0 0,3-1 752 0,-7 9 160 15,0 0 32-15,0 0 0 0,-9-5 560 0,-1 2 112 16,0 2 32-16,-2 5 0 0,-1 4 112 0,0-1 16 0,0 4 16 0,-1 2 0 15,-3 3-32-15,1 2-16 0,3 0 0 0,0 3 0 16,-1-2-336-16,2 4-64 0,2-1-16 0,1 1 0 16,1 2-256-16,2 0 128 0,4 0-128 0,2-2 0 15,1-1 208-15,0-2-64 0,1-2-16 0,2 0 0 16,1-2-128-16,1 0 0 0,0-3 0 0,1-2 0 16,1 1 0-16,3-3 0 0,-1-1-160 0,2-3 160 15,1 0-544 1,1-3-16-16,5-4 0 0,0 0 0 0,2-1-2128 15,4-1-448-15,2-2-64 0</inkml:trace>
  <inkml:trace contextRef="#ctx0" brushRef="#br5" timeOffset="164496.31">5271 13129 11055 0,'0'0'480'0,"0"0"112"0,0 0-464 0,0 0-128 15,5-10 0-15,-5 10 0 0,7-8 5424 0,-2 0 1056 16,-1-1 224-16,0 1 32 0,0-2-5088 0,0-1-1024 15,-2-1-208-15,-1 2-32 0,2-2 64 0,-2 1 0 16,-1-6 16-16,-1 0 0 0,-2 1-80 0,2-1-32 16,0 1 0-16,-3 1 0 0,-3-1-96 0,0 2-32 15,-1 1 0-15,-1 2 0 0,-2 3 160 0,1 2 16 16,-1 2 16-16,-2 3 0 0,-1 2 80 0,-2 3 16 16,-1 2 0-16,3 4 0 0,0 4-64 0,-2 3-16 15,-1 2 0-15,4 5 0 0,4 3-208 0,-2 3-32 16,-3 2-16-16,2 3 0 0,5 3-176 0,-1 1 192 15,0 1-192-15,0 4 192 0,0 2-192 0,2 0 0 0,2 1 0 0,-3-4 0 16,-3 1 0-16,3 0 0 0,4 1 128 16,-3-2-128-16,-2 0 0 0,2-6 0 0,2 0 0 0,0-2 0 15,-1-2 0-15,1-2-176 0,1-2 176 0,1-7-192 32,0-1-288-32,1-6-64 0,-1 0-16 0,0-5 0 15,2-10-2144-15,0 0-432 0,0 0-96 0</inkml:trace>
  <inkml:trace contextRef="#ctx0" brushRef="#br5" timeOffset="164672.6">4730 13550 19343 0,'0'0'848'0,"0"0"192"0,0 0-832 0,0 0-208 16,0 0 0-16,0 0 0 0,0 0 5568 0,9-5 1056 15,-1 0 224-15,4 2 32 0,-1 3-5504 0,4-1-1104 16,0-2-272-16,4 1 0 0,1-1-192 0,3 2-112 15,1-3-16-15,2 1 0 16,2 1-2112-16,3-1-448 0,4 2-64 0,0-5-8016 16,-1 1-1600-16</inkml:trace>
  <inkml:trace contextRef="#ctx0" brushRef="#br5" timeOffset="165114.72">5315 13484 7359 0,'0'0'320'0,"0"0"80"0,11 0-400 0,-1 0 0 16,-10 0 0-16,11-3 0 0,-11 3 4304 0,10 0 784 15,-10 0 160-15,0 0 16 0,0 0-3200 0,0 0-640 0,10 5-128 0,-10-5-16 16,0 0-208-16,3 12-48 0,-3 0 0 0,-1-1 0 16,-3 1-272-16,-1 0-64 0,-2 0-16 0,1 1 0 15,-1 2 48-15,1 1 16 0,-1-2 0 0,0 3 0 16,2 2 48-16,0 0 16 0,0-1 0 0,1 3 0 16,-1-3-176-16,2 2-48 0,2-2 0 0,-1-5 0 15,1-1-448-15,1-12-128 0,3 12 0 0,-1-2 0 16,-2-10 128-16,4 9 0 0,-4-9 0 0,0 0 0 15,11 4-128-15,-2-4-192 0,-9 0 64 0,12-4 0 16,-2-1-112-16,0-3-16 0,0-2 0 0,0 1 0 16,0 0 0-16,2-3 0 0,-3-2 0 0,0-1 0 15,-1 1 256-15,1-1 0 0,2 1 0 0,-2 0 0 16,-1-2 0-16,2 2 0 0,1-1 0 0,-2 1 0 16,-3 0 0-16,2 2 192 0,1 2-64 0,-4 2-128 0,-5 8 0 0,4-9 0 15,-4 9 0-15,0 0 0 0,4-7 128 0,-4 7 32 16,0 0 0-16,0 0 0 0,0 0-32 0,0 0 0 15,0 0 0-15,0 0 0 0,0 0 32 0,0 0 0 16,5 9 0-16,1 3 0 0,-5 1-160 0,2 0 128 16,-2 1-128-16,-1 1 128 0,-1-1-304 0,2 2-64 15,1 1-16-15,-2-4 0 16,-2 0-1168-16,2-1-240 0,1-2-64 0,-1-10 0 16,0 0-1136-16,0 0-224 0,0 0-48 0</inkml:trace>
  <inkml:trace contextRef="#ctx0" brushRef="#br5" timeOffset="165547.53">5777 13613 13823 0,'0'0'1216'0,"0"0"-960"0,-9 8-256 0,2 1 0 16,1 0 6912-16,0 1 1344 0,6-10 272 0,-4 15 48 31,2 0-7392-31,-1 0-1488 0,2-2-288 0,0-2-64 0,1-11 112 0,-2 13 32 0,2-13 0 0,0 15 0 16,0-15 64-16,0 0 0 0,0 0 16 0,0 0 0 15,0 0 432-15,0 0 0 0,0 0 0 0,0 0 0 16,0 0 320-16,0 0 0 0,0 0 0 0,0-9 0 16,0-1 192-16,2 0 16 0,-1-4 16 0,2 1 0 0,-1-2-96 0,2 1-32 15,0-7 0-15,1 2 0 0,2-1-416 16,-1 0 0-16,1 0 0 0,-1-3 0 0,2 1 0 0,3 0 0 15,-1 3 0-15,0 2 0 0,1 4 0 0,-1 2 0 16,-1 1 0-16,1 1 0 0,-1 2 0 0,1 3 0 16,-1-1 0-16,0 1 0 0,-9 4 192 0,12-1-64 15,0-1 0-15,-2 5 0 0,1 1 64 0,-1 1 0 16,1 2 0-16,-2 0 0 0,-2 5-192 0,4 1 0 16,-1 2 0-16,2 0-176 0,0 2 176 0,-2 1-160 15,1 2 160-15,-1 0-160 0,1-1-112 0,-1 1-32 16,0 0 0-16,-2 0 0 15,-3 0-1440-15,2-2-304 0,2-1-48 0,-1-4-16 16,-8-13-1088-16,6 12-208 0,1-1-48 0</inkml:trace>
  <inkml:trace contextRef="#ctx0" brushRef="#br5" timeOffset="165930.4">6443 13475 6447 0,'0'0'272'0,"0"0"80"0,0 0-352 0,0 0 0 0,0 0 0 0,0 0 0 16,0 0 8864-16,0 0 1696 0,4-10 352 0,0 1 64 16,1 0-9392-16,0 3-1888 0,2-5-368 0,-2 2-80 15,-1-1-16-15,-2 0 0 0,1 1 0 0,-2 0 0 0,-1 0 320 0,0 9 48 16,-5-9 16-16,-1 5 0 0,-2-1 384 0,-1 4 128 15,-3 3 0-15,0 3 0 0,1 2 304 0,-4 1 64 16,-2 1 16-16,0 3 0 0,-1 1 0 0,-2 4 0 16,1 2 0-16,1-1 0 0,1 1-320 0,1 1-48 15,3 3-16-15,3 0 0 0,4-1-128 0,4 0 0 16,2 3 0-16,2-1 0 0,2-6 0 0,3 3 0 16,-1 0 0-16,2-2 128 0,3-3-128 0,-1 0 192 15,0-2-192-15,2 0 192 0,0-1-192 0,0-4-176 16,-2 0 48-16,2-1 0 15,0-1-640-15,1-1-112 0,-2-2-16 0,2-1-16 16,2-3-1840-16,0-3-384 0,1-2-64 0,2-3-11552 0</inkml:trace>
  <inkml:trace contextRef="#ctx0" brushRef="#br5" timeOffset="166197.97">6932 13017 36863 0,'0'0'3264'0,"0"0"-2608"0,-9 8-528 0,0 1-128 15,1 3 2528-15,3 5 480 0,2 2 80 0,0 7 32 16,2 3-2736-16,0 3-528 0,-1 4-112 0,1 4-32 16,1-1 288-16,-1 3 0 0,0 0-128 0,-2-2 128 15,0-1-160-15,1 0 32 0,-2 2 0 0,0-4 0 16,-1 3 128-16,-1-1 0 0,1-5 0 0,0-2 0 0,0-2 0 0,0-2 0 15,-2-4 0-15,2-2 0 16,0-3-688-16,1-6-48 0,0 0-16 0,0-3 0 16,-1-3-1904-16,5-7-384 0,0 0-80 0,-11 0-16 0</inkml:trace>
  <inkml:trace contextRef="#ctx0" brushRef="#br5" timeOffset="166406.97">6619 13420 16575 0,'0'0'1472'0,"0"0"-1168"16,0 0-304-16,8-5 0 0,0 1 7728 0,3-3 1488 0,2 3 288 0,3 2 64 15,0-4-7776-15,2 2-1536 0,3 1-256 0,1-1-192 32,0 1-400-32,2 0-96 0,-1 0-16 0,1 0 0 15,-2-1-640-15,0 3-144 0,-1-2-32 0,0 3 0 16,-2-3-1392-16,-1 2-288 0,-1 0-48 0,-1 0-16 15,-3 1 1840-15,-3 0 352 0,-10 0 80 0,0 0 16 0,0 0 464 0,0 0 80 0,0 0 32 0</inkml:trace>
  <inkml:trace contextRef="#ctx0" brushRef="#br5" timeOffset="166594.87">7249 13686 38703 0,'-9'14'3440'0,"2"-5"-2752"16,-2-1-560-16,0 2-128 0,0 1 3408 0,2 1 656 16,2 3 128-16,2-2 32 15,2 0-4224-15,0 0-640 0,1-13-240 0,-2 13-32 16,0-1-2176-16,2-12-432 0,0 11-96 0,0-11-15232 0</inkml:trace>
  <inkml:trace contextRef="#ctx0" brushRef="#br5" timeOffset="166791.1">7268 13115 39615 0,'0'0'1760'0,"-8"-6"352"0,1 0-1680 0,-1 2-432 0,8 4 0 0,0 0 0 16,0 0 1312-16,0 0 176 0,0 0 48 0,0 0 0 31,0 0-5264-31,0 0-1056 0,14-16-208 0,4 7-32 0</inkml:trace>
  <inkml:trace contextRef="#ctx0" brushRef="#br5" timeOffset="167217.06">7567 13413 20271 0,'0'0'896'0,"0"0"192"15,0 0-880-15,0 0-208 0,10 0 0 0,-10 0 0 0,0 0 3296 0,0 0 608 16,0 0 128-16,0 0 32 0,0 0-3248 0,7 11-656 16,-7-11-160-16,0 13 0 0,-5-2 128 0,-1 2 0 15,1 1 0-15,-3-3 0 0,-2 1 304 0,-1 0 48 16,1 1 16-16,0-2 0 0,-1 1 240 0,1 0 48 16,-1 0 16-16,2 1 0 0,0 0-32 0,0 1 0 15,0 0 0-15,0 1 0 0,-1-1-336 0,4 0-80 16,1-2-16-16,1-1 0 0,0 2-336 0,3 0 144 15,2 0-144-15,2-3 0 0,-3-10 0 0,5 9 0 16,-5-9 0-16,10 11 0 0,1-7 0 0,0-2 0 16,1-2-192-16,0-2 48 0,-2 0 16 0,2 0 0 15,0-2 0-15,-1 1 0 0,1-3 128 0,0-2 176 0,0-1-48 16,-1 0 0-16,0-2 48 0,1 1 0 0,-2-1 0 0,2 0 0 16,-1-2 48-16,-1 0 16 15,-4-4 0-15,1 0 0 0,0 0-16 0,1-2 0 0,-3 1 0 0,1 1 0 16,-2 0-224-16,0 2 0 0,-1 0 128 0,-1 2-128 15,-4-1 0-15,2 2 0 0,3 0 128 0,-3 2-128 16,-4 0 0-16,2 0 0 0,-2 3 0 0,0-3 0 16,-2 4-160-16,0-1-80 0,-1 2-16 0,1-1 0 31,-2-1-1920-31,0 1-400 0,0 0-80 0,1 3-9168 0,0-5-1824 0</inkml:trace>
  <inkml:trace contextRef="#ctx0" brushRef="#br5" timeOffset="167668.26">7865 13485 42783 0,'0'0'1904'0,"0"0"384"0,0 0-1840 0,7 12-448 15,1-1 0-15,-1 1 0 0,3-1 768 0,-1 0 48 16,-1-2 16-16,-1 1 0 0,0-1-832 0,-2 0-224 15,-5-9-16-15,7 12 0 16,-3-3-176-16,-4-9-32 0,0 0-16 0,5 10 0 0,-5-10 272 0,0 0 48 16,0 0 16-16,0 0 0 0,-3 11 368 0,3-11 80 15,0 0 0-15,0 0 16 0,0 0 288 0,0 0 48 0,0 0 16 16,0 0 0-16,-4-10-192 0,4 1-48 16,3 0 0-16,1-4 0 0,0 0-128 0,1-1-48 0,1-2 0 0,2-1 0 15,1-1-272-15,2-3 128 0,-1-1-128 0,1-2 0 16,-1 1 0-16,1-1 0 0,-2 4 0 0,0-4 0 15,-1 5 0-15,-1-1 0 0,0 4 0 0,1 2 0 16,-2-2 384-16,2 5-16 0,0 2-16 0,0 2 0 16,0 3 0-16,1 1 0 0,1 2 0 0,2 2 0 15,0 2-192-15,1 5-32 0,0 4-128 0,4 2 192 16,1 3-192-16,1 3 0 0,4 2 0 0,0 1 0 16,1 1 0-16,-1 0 0 0,2 1 0 0,-2-1 0 15,-2-1 0-15,-1-3 0 0,-3-3 0 0,-2-3 0 16,-2-1-128-16,-1 0 128 0,-3-3 0 0,-1-2 0 15,0 0-384-15,-8-8 48 0,9 5 0 0,-9-5 0 16,0 0-2464-16,0 0-480 0</inkml:trace>
  <inkml:trace contextRef="#ctx0" brushRef="#br5" timeOffset="174637.62">9632 12768 15663 0,'0'0'1392'0,"5"-12"-1120"16,0 0-272-16,3-1 0 0,1 3 2816 0,2 0 496 15,0 0 96-15,0-1 32 0,-2-1-2400 0,0 2-464 16,0 3-112-16,-1-1-16 0,0-1 256 0,-8 9 32 0,0 0 16 0,6-6 0 15,1-2 272-15,-7 8 64 0,0 0 16 0,0 0 0 16,5-7 96-16,-5 7 16 0,0 0 0 0,0 0 0 16,0 0-368-16,0 0-64 0,-4 12-16 0,-1 2 0 15,-2 2-416-15,1-2-96 0,-1 2 0 0,1 2-16 16,-3 2-240-16,0 2 176 0,-2 4-176 0,-1 0 160 16,-2 3-160-16,0 2 0 0,-3 3 0 0,1 0 128 15,-2 1-128-15,-2 3 0 0,-2 1 0 0,0 3 0 16,1-1 0-16,3 1 0 0,1-5 0 0,3 0 0 15,3 1 0-15,2-3 0 0,3 1 160 0,0-4-160 16,4 1 240-16,2 1-64 0,1-3-16 0,2 0 0 16,1 1-160-16,2 0 128 0,2-1-128 0,2 1 128 0,3 0-128 0,2 0 128 15,2-5-128-15,1-1 128 0,0-3-128 0,0-2-176 16,2-2 48-16,0-2 0 16,-1-2-704-16,1-2-144 0,-2-2-32 0,3-4 0 15,0-1-160-15,-2-4-48 0,1-3 0 0,-1 0 0 16,2-1-1728-16,-3-2-368 0,-2-1-64 0</inkml:trace>
  <inkml:trace contextRef="#ctx0" brushRef="#br5" timeOffset="175189.13">10041 13108 9215 0,'0'0'400'0,"0"0"96"0,0 0-496 0,0 0 0 0,-5-5 0 0,5 5 0 16,0 0 4800-16,0 0 848 0,0 0 176 0,0 0 48 15,0 0-4784-15,0 0-960 0,0 0-128 0,-10 4-160 16,-1 0 160-16,3 1 0 0,2 3 0 0,-3 0 128 15,-2-3 352-15,2 1 80 0,0 2 16 0,0 0 0 16,0 0 256-16,-2 0 48 0,1-3 16 0,-1 3 0 16,0 3-208-16,0 0-48 0,0-5 0 0,0 3 0 15,1 2-368-15,1-1-80 0,-1-2 0 0,4 1-16 16,1 0-176-16,1 1 0 0,4-10 144 0,-4 10-144 0,4-10 0 0,-3 13 0 16,2-3 0-16,1 0 0 0,0-10 0 0,0 0 0 15,4 10 0-15,1-2 0 0,-5-8 0 0,12 8 0 16,1-2 0-16,0-1-192 0,0-5 0 0,-1 2 0 15,-1-2 0-15,2 0 0 0,3 0 48 0,-2 4 0 16,-1-3 0-16,2 2 0 0,0-1 144 0,1 1 0 16,-3-2 0-16,1 2 0 0,2 2 0 0,0-1 0 15,-3 0 0-15,0 1 0 0,0 0 0 0,-1 2-128 16,-3 0 128-16,-1 1 0 0,-2 0 0 0,-1 3 0 16,-1-1 0-16,-1 0 0 0,-2 2 0 0,-1-1 0 15,-1 0 0-15,-2 4 0 0,-1-5 0 0,-1 3 0 16,-1 0 0-16,-2-2-128 0,-1 0 128 0,-3 2-160 0,-1-1 160 0,0 0-160 15,0 1 160-15,-2-3 0 0,0 1 0 0,-2-5 0 16,0-1 0-16,0 2 0 0,1-1-144 0,1 0 144 31,-1-6-1904-31,2 0-304 0,1 0-64 0</inkml:trace>
  <inkml:trace contextRef="#ctx0" brushRef="#br5" timeOffset="175467.87">10284 13220 10127 0,'0'0'896'16,"0"0"-704"-16,0 0-192 0,0 0 0 0,0 0 6400 0,0 0 1264 16,0 0 240-16,9 15 48 0,-1 2-6608 0,-1-2-1344 15,0 1-256-15,0 2-48 0,0 2 304 0,-1-2-128 16,-4 0 128-16,3 0 0 0,2 1 0 0,-1-2 0 15,0-4 0-15,-1 1 0 0,-1-1 128 0,1-1-128 16,2 0 176-16,-1-1-176 0,-1-2 0 0,2-1 0 16,-2 0 0-16,-5-8-144 15,5 9-496-15,2-6-80 0,-7-3-32 0,9 0 0 16,-9 0-1760-16,0 0-368 0,6-7-64 0,2-1-9664 0</inkml:trace>
  <inkml:trace contextRef="#ctx0" brushRef="#br5" timeOffset="175618.62">10427 12991 11055 0,'-6'-8'976'0,"2"-2"-784"0,2 0-192 0,0 1 0 15,-2 3 4592-15,4 6 864 0,0 0 176 0,0 0 48 16,0 0-4368-16,0 0-864 0,0 0-192 0,0 0-16 31,0 0-528-31,0 0-96 0,0 0-32 0,0 0-8912 0,10 4-1776 0</inkml:trace>
  <inkml:trace contextRef="#ctx0" brushRef="#br5" timeOffset="176305">10955 13192 8287 0,'0'0'736'0,"0"0"-592"15,0 0-144-15,0 0 0 0,0 0 3904 0,0 0 768 16,0 0 128-16,0 0 48 0,0 0-3568 0,0 0-720 16,-8-6-144-16,2 1-32 0,-1-1-384 0,-1 3 0 15,-2-3 128-15,1 2-128 0,0 1 0 0,0-4 0 16,-2 5 0-16,2-1 0 0,-1 1 336 0,-1 0 96 16,1 5 16-16,-2 1 0 0,-2 1 224 0,-1 6 48 15,1 2 16-15,-2 0 0 0,-1 4-288 0,1 2-48 16,-1 1-16-16,1 2 0 0,2 0-64 0,-1-1 0 15,0-2-16-15,3 1 0 0,3 2 208 0,0-4 32 0,-1 1 16 0,5-1 0 16,4-2-240-16,1-2-64 0,0-1 0 0,3 0 0 16,2-4-256-16,0-1 0 0,-5-8 0 0,9 8 0 15,2-3 0-15,0-2 0 0,1-1 0 0,1-2 0 16,1-4 0-16,1 2-144 0,-1 2 144 0,0-6 0 16,1 0 0-16,-2-1 0 0,-1 2 0 0,-1-1 0 15,0-3 0-15,-1 2 144 0,1 0-144 0,-4 1 0 16,1-1 176-16,-8 7-176 0,9-7 160 0,-1-4-160 15,-1 1 176-15,-2 1-176 0,-1-1 192 0,-4 10-192 16,4-13 192-16,-2 2-64 0,0 2 0 0,-4-2-128 16,2 2 208-16,0 9-64 0,-1-8-16 0,1 8 0 15,0-8 48-15,0 8 0 0,0 0 0 0,0 0 0 16,0 0-48-16,0 0 0 0,0 0 0 0,0 0 0 16,0 0-128-16,0 0 0 0,0 0 0 0,0 0 0 0,0 0 0 0,0 0 0 15,4 12 0-15,-1 0 0 0,-2 0 0 0,0 1 0 16,-1-2 0-16,0 2 0 0,0 0 0 0,0 0 0 15,0 1 0-15,0 0 0 0,-1 0 0 0,2 3 0 16,2-3 0-16,-1 5 0 0,1 0 0 0,0 3 0 16,-1-1 0-16,1 1 0 0,-1 2 0 0,0 2 0 15,-4 0 0-15,1 0 0 0,0-1 0 0,-1 0 128 16,0-2-128-16,-1-1 128 0,-1-1-128 0,-1 0 192 16,0-3-192-16,-2 1 192 0,-2-1-192 0,0-1 0 15,-1-2 0-15,-1 1 0 0,0-2 0 0,-1-3 0 16,0-3 0-16,-1-2 0 0,0-2 0 0,0-1 0 15,1-1 0-15,1-6-176 16,-3-1-1344-16,1-1-272 0,0-5-48 0,-1 1-8832 16,0-7-1760-16</inkml:trace>
  <inkml:trace contextRef="#ctx0" brushRef="#br5" timeOffset="176971.83">11138 13223 26719 0,'-9'5'2368'0,"-2"2"-1888"16,-1 3-480-16,2-1 0 15,2 2 2848-15,3 0 480 0,4 4 80 0,1-1 32 0,2-1-2752 0,1 0-560 16,-2-2-128-16,2-1 0 0,-3-10-240 0,4 13-80 15,0 0 0-15,-1-3-16 0,-3-10 176 0,4 10 160 16,-4-10-208-16,3 10 80 0,-3-10 128 0,0 0 0 16,0 0 128-16,0 0-128 0,0 0 464 0,0 0 32 15,-5 8 0-15,5-8 0 0,0 0 208 0,0 0 32 16,0 0 16-16,0 0 0 0,0 0-272 0,-2-11-48 16,2 1-16-16,4-2 0 0,2-1-224 0,0-1-64 15,2 0 0-15,2-1 0 0,2 1-128 0,0-2 0 16,-2 1 0-16,2-1 0 0,0 2 0 0,-1 1 0 15,-1-1 0-15,0 4 0 0,-1 1 0 0,0 2 0 16,-1 2-192-16,-8 5 192 0,0 0 0 0,0 0 0 16,11 2 0-16,-11-2 192 0,0 0-192 0,9 9 0 0,-3 1 0 0,-1-1 0 15,-5-9 128-15,4 15-128 0,0-2 128 0,0-2-128 16,-1 1 176-16,1-2-48 0,-4-10-128 0,4 12 192 16,-4-12 0-16,3 12-16 0,-3-12 0 0,0 0 0 15,7 9 16-15,-7-9 16 0,0 0 0 0,12 3 0 16,-12-3-64-16,13 0-16 0,-3-3 0 0,-10 3 0 15,8-8-128-15,0 2 0 0,0-2 0 0,-2 0 0 16,-1-4 0-16,1 3 0 0,-3 0 0 0,1 0 0 16,0 0 0-16,-1 0 128 0,1-3-128 0,1 2 0 15,0-1 0-15,0 1 0 0,2 1 128 0,1-2-128 16,0 3 0-16,1 2 0 0,0 1 0 0,0 1 0 16,-9 4-160-16,12-2 160 0,-2 4 0 0,-10-2-144 0,12 4 144 15,-2 1 0-15,1 4-144 0,-2 0 144 0,-1-2 0 0,0-1 0 16,-8-6-144-16,11 11 144 0,0 2 0 0,-3 0 0 15,-2-2 0-15,2 2 0 0,1 2-128 0,-1-1 128 16,-3 0 0-16,0 1 0 0,0 0-128 0,2 1 128 16,-3-3 0-16,0 0 0 15,0 0-624-15,0-1-16 0,1 0 0 0,0-3 0 16,0-1-2112-16,2-1-448 0,1-1-64 0,-1-3-7712 16,3 0-1536-16</inkml:trace>
  <inkml:trace contextRef="#ctx0" brushRef="#br5" timeOffset="177422.56">11979 13181 13823 0,'0'0'1216'0,"-7"5"-960"0,-3-5-256 0,-1 3 0 15,-1 2 5184-15,2-1 1008 0,-2-3 192 0,2 3 32 16,-2 2-4784-16,2 0-960 0,-1 3-192 0,2-1-32 16,-3 0-320-16,3 1-128 0,0 1 128 0,0 2-128 15,0 0 160-15,0 1-160 0,-2-1 192 0,1 1-192 16,-1 1 0-16,2 2 0 0,2-2 0 0,0 0 0 16,0-1 0-16,2 2 0 0,0-2 0 0,2-2 0 15,1 0 320-15,2-2-64 0,0 1 0 0,0-10 0 16,0 0-128-16,6 10-128 0,1-4 144 0,1-2-144 0,-8-4 256 0,13 3-64 15,0-3 0-15,0-3 0 0,-1 0-192 0,1 2 0 16,0-4 128-16,0 0-128 0,1-3 0 0,0 0 0 16,1-1 0-16,-1-2 0 0,-1 1 0 0,1 0 0 15,-1 0 128-15,0 0-128 0,-2-2 0 0,-2 1 128 16,-1-1-128-16,0-1 0 0,-2 1 256 0,-2-4-64 16,-3 2 0-16,-1-2 0 0,0 1 0 0,-1 0 0 15,-1 0 0-15,-4 2 0 0,1 1 48 0,0 0 0 16,0 1 0-16,-1 0 0 0,1 2-384 0,0 0-80 15,0 2-16-15,0 0 0 16,-2 1-1296-16,7 6-272 0,0 0-48 0,-6-4-15296 0</inkml:trace>
  <inkml:trace contextRef="#ctx0" brushRef="#br5" timeOffset="177667.14">12258 13246 34383 0,'0'0'1520'0,"0"0"320"0,-2 12-1472 0,1 0-368 0,0 0 0 0,-1 2 0 15,1 0 928-15,0 1 112 0,-1-1 32 0,1 2 0 16,0-1-464-16,0 1-96 0,-1 2 0 0,1-5-16 16,-2 1-224-16,2 2-32 0,0-5-16 0,-1-1 0 15,1-1-96-15,1 0 0 0,0-1-128 0,0-8 192 16,0 0-192-16,0 0 0 0,0 0 0 0,0 0 0 15,0 0-432-15,0 0-16 0,0 0-16 0,0 0 0 16,-10-4-2160-16,1-5-448 0,-1 0-64 0</inkml:trace>
  <inkml:trace contextRef="#ctx0" brushRef="#br5" timeOffset="177826.72">12258 13020 27647 0,'0'0'2448'0,"0"0"-1952"16,0 0-496-16,0 0 0 0,0 0 4448 0,0 0 800 16,0 0 144-16,0 0 48 15,0 0-5856-15,0 0-1168 0,0 0-224 0,15 1-11056 16,0-2-2192-16</inkml:trace>
  <inkml:trace contextRef="#ctx0" brushRef="#br5" timeOffset="178356.91">12612 13276 26719 0,'0'0'2368'0,"0"0"-1888"0,-6-5-480 0,6 5 0 16,0 0 2240-16,-2-9 368 0,2 9 64 0,0 0 16 16,7-10-3120-16,-2 0-608 0,-1 1-128 0,-4 9-32 15,0 0 192-15,7-9 48 0,-7 9 0 0,0 0 0 16,2-9 704-16,-2 9 256 0,-6-9-192 0,-1 5 192 0,-1-1 512 0,-3 2 192 15,-4 3 32-15,0-1 16 0,-4 1 224 0,2 3 48 16,0 3 16-16,0 1 0 0,-1 0-208 0,4 4-64 16,1 1 0-16,1 1 0 0,0-3-320 0,3 3-80 15,3 1-16-15,2 1 0 0,0-1-352 0,3 0 128 16,1-1-128-16,0 3 0 0,1-3 0 0,1 0 0 16,1 0 0-16,1 2-128 0,0-4-16 0,0 1 0 15,0 0 0-15,1-2 0 0,1-2 144 0,2-1-192 16,-8-7 192-16,9 5-192 0,-9-5 320 0,12 4 48 15,0-4 16-15,-2 0 0 0,-10 0 240 0,12 0 48 16,1-4 16-16,0 1 0 0,0-2 96 0,0-2 32 16,-1 0 0-16,2-3 0 0,1 3-64 0,-1-6-16 15,-2 0 0-15,2-2 0 0,3 0-224 0,-3-2-64 16,-1-4 0-16,0-1 0 0,-1 1-64 0,-1-1-32 16,-4-2 0-16,2 1 0 0,1-3 128 0,-3-3 32 0,-1-2 0 0,-1 1 0 15,0 0 48-15,-1 2 16 0,-1 3 0 0,-3-1 0 16,-2 0-160-16,0 2-32 0,-2-1 0 0,-3 1 0 15,-2 0-192-15,0 0 176 0,-1 1-176 0,-2 2 160 16,-2 1-160-16,-2 2 0 0,-2 0-160 0,1 2 160 16,2 0-272-16,2 5 32 0,0 0 16 0,2 3 0 31,0 2-352-31,2-1-80 0,1-2-16 0,3 1 0 16,1-1-1392-16,1 1-288 0,3 8-48 0,3-6-9776 0,2-1-1968 0</inkml:trace>
  <inkml:trace contextRef="#ctx0" brushRef="#br5" timeOffset="178891.31">12692 12284 8287 0,'-9'-9'368'0,"9"9"80"0,-7-8-448 0,1-1 0 0,0 3 0 0,6 6 0 15,0 0 5600-15,0 0 1040 0,0 0 208 0,0 0 32 16,0 0-5232-16,0 0-1056 0,0 0-208 0,0 0-32 16,8 6 48-16,1 3 16 0,2-2 0 0,0 1 0 15,1 2 128-15,1 2 32 0,2 2 0 0,0 2 0 16,2 1 0-16,3 2 16 0,1 1 0 0,1-2 0 16,1 7-144-16,2-2-16 0,1 3-16 0,1 6 0 15,2 3-112-15,2 1-32 0,3 2 0 0,1 4 0 16,2 1-64-16,-3 3-16 0,-3 0 0 0,-1 1 0 15,0 0-192-15,-4-1 0 0,-5-3 0 0,-4 4 0 0,-4 2 128 16,-4-2-128-16,-4 2 0 0,-3-2 144 0,-4-3-144 0,-2-2 160 16,-1-3-160-16,-3-4 160 0,-3-4-160 0,-5 1 192 15,-1-4-192-15,-2 0 192 0,-4-1-192 0,-1-4 160 16,-2 0-160-16,-1-4 160 0,1 1-160 0,-1-2 0 16,-3-4 0-16,0 1 128 15,-1-2-576-15,-1 0-112 0,1-3-16 0,0-1-16 16,0-1-2352-16,-3-1-448 0</inkml:trace>
  <inkml:trace contextRef="#ctx0" brushRef="#br5" timeOffset="185111.09">2544 16598 10127 0,'0'0'448'0,"0"0"96"0,0 0-544 0,0 0 0 0,-10 4 0 0,10-4 0 16,0 0 5376-16,0 0 960 0,0 0 192 0,0 0 32 15,0 0-5280-15,0 0-1040 0,0 0-240 0,0 0 0 16,0 0-144-16,0 0-32 0,8-5 0 0,-8 5 0 16,0 0 176-16,0 0-160 0,0 0 160 0,0 0-160 15,0 0 160-15,0 0 0 0,0 0 0 0,0 0 128 16,0 0 192-16,0 0 64 0,-8-8 0 0,2 3 0 15,6 5 368-15,-9-5 80 0,-3 2 0 0,2-2 16 16,0 1-112-16,0-1-32 0,-3-1 0 0,0 1 0 16,1 1-256-16,1 0-64 0,0 2-16 0,-1 1 0 0,-2-3-208 0,2 4-32 15,3 1-128-15,-3 3 192 0,-3 1-192 0,2 2 0 16,2-1 0-16,0 5 0 0,-4 2 0 0,0 0 0 16,-1 4 0-16,0 1 0 0,-1 1 0 0,0 1 0 15,-1 2 0-15,1-1 0 0,0 1 256 0,4-1-64 16,1 1 0-16,3-4 0 0,2 2 144 0,1-2 32 15,2-1 0-15,3 1 0 0,4 2-112 0,2-4 0 16,1-5-16-16,5-2 0 0,1-1-96 0,1-1-16 16,2-1 0-16,1 1 0 0,1-5-128 0,4 4 0 15,1-2 0-15,-1-1-176 0,-3 3 176 0,2-5 0 16,0-1 0-16,1 1 0 0,0 1 0 0,-1-2-128 16,-2-2 128-16,0 0 0 0,0-4 0 0,-1 3 0 0,-1-4 0 15,0-1 0-15,-2-1 0 0,-1 0 0 0,-2-1 0 0,-1-2 128 16,0-1-128-16,0 0 0 0,-4-2 128 0,-1 1-128 15,-1-3 0-15,0 3 0 0,0-1 0 0,-3 1-128 16,-2-2 128-16,0 2-160 0,-1-3 160 0,0 1-160 16,-2 0 160-16,1 1 0 0,-1 0 0 0,3 0 0 15,-2 2 0-15,1 1 0 0,-1 2 0 0,3 10 0 16,-2-9 0-16,2 9 0 0,0 0 0 0,0 0 0 16,0 0 176-16,0 0-48 0,0 0 0 0,0 0 0 15,0 0-128-15,0 10 0 0,1 2 0 0,0 1 0 16,-1-1 0-16,2 6 0 0,0-2 0 0,-1 5 0 15,-1-2 0-15,2 5 0 0,-1 0 0 0,0 4 0 16,1 0 0-16,-1 2 0 0,2 2 0 0,-1 2 0 0,-1 1 0 16,2 0 0-16,0 0 0 0,-1-2 128 0,2-2 16 0,-1-1 0 15,-2 0 0-15,2 0 0 0,1 1 48 0,0-2 16 16,-2-2 0-16,1 5 0 0,-2 2-208 0,-1-3 176 16,-1 0-176-16,-1 2 160 0,0-1-160 0,-1 0 0 15,-1-2 144-15,-1-2-144 0,-4-2 224 0,0 4-32 16,1-2 0-16,-4-1 0 0,-3-5-192 0,-1 3 0 15,-1 0 0-15,-1-3-160 0,-3-5 160 0,0-3 0 16,2-1 128-16,-4-1-128 0,1-3 0 0,-1-4 0 16,-2-1 0-16,1-4-192 15,4-4-464-15,-1-2-112 0,-3-3 0 0,5-2-16 16,0 0-1456-16,3-4-272 0,0-2-64 0,0 0-16 16,2 0-944-16,2-3-192 0,-3-20-48 0,4 5 0 0</inkml:trace>
  <inkml:trace contextRef="#ctx0" brushRef="#br5" timeOffset="185812.19">3323 15764 20271 0,'0'0'896'0,"0"0"192"0,-6-5-880 0,6 5-208 0,0-8 0 0,0 8 0 16,0 0 2608-16,0 0 464 0,0 0 112 0,0 0 16 15,0 0-2608-15,0 0-592 0,0 0 0 0,0 0 0 16,0 0 0-16,0 0 0 0,0 0 0 0,0 0 0 16,-9 4 0-16,-2 2 0 0,-1 2 0 0,-1 4 160 15,-1 1 288-15,-2 2 64 0,1 6 16 0,-2 1 0 16,-1 1 176-16,-2 1 16 0,-1 2 16 0,0 4 0 15,-1 2-224-15,1 0-32 0,2 1-16 0,-2 2 0 16,0 0-272-16,3 3-64 0,2 4-128 0,0 1 192 16,1 3-192-16,2-2 176 0,2-1-176 0,3 3 160 0,2-2-32 0,3 0-128 15,3 0 192-15,6-2-64 0,0-1 144 0,1-4 32 16,-1-1 0-16,3 0 0 0,2-2 128 0,-1-1 16 16,1-1 16-16,0 0 0 0,2-5-160 0,0 0-48 15,0 1 0-15,2-4 0 0,-1 1-256 0,2-3 0 16,1-1 0-16,0-1 0 15,1-3-416-15,0-4-144 0,0-2-16 0,2-1-16 16,-1-1-432-16,2-7-64 0,3 1-32 0,-1-3 0 16,-1-3-1952-16,1 1-384 0,0-5-64 0</inkml:trace>
  <inkml:trace contextRef="#ctx0" brushRef="#br5" timeOffset="186513.14">3422 16362 23951 0,'0'0'2128'16,"0"0"-1696"-16,0 0-432 0,0 0 0 0,-9 3 3168 0,9-3 544 16,0 0 128-16,0 0 0 0,0 0-2624 0,0 0-512 15,16 2-128-15,-2 0 0 0,0-2-336 0,2 0-64 16,-2 0-16-16,2 0 0 0,1 1-32 0,-1 0 0 15,-2-2 0-15,0 1 0 0,2 0 64 0,-2 0 16 16,-1-1 0-16,0-2 0 0,0 2 352 0,0 0 64 16,-1-2 16-16,1 0 0 0,0 1-176 0,-1-1-16 15,0 1-16-15,-2-1 0 0,1 0-240 0,-11 3-64 16,11-1 0-16,0 1 0 0,-11 0-128 0,10-3 0 16,-10 3 0-16,0 0 128 0,0 0-128 0,11 3 0 15,-11-3 0-15,0 0 0 0,0 0 0 0,0 0 0 16,0 0 0-16,0 0 0 0,1 10 0 0,-2 2 0 0,-3-1 0 0,-1-1 0 15,-2 0-128-15,-1 3-16 0,-2-2 0 0,-2 2 0 16,-1 0 144-16,-1 1-160 0,-2 2 160 0,-1 1-160 16,-3 1 160-16,1 0-192 0,-2-1 192 0,-1 0-192 15,-3 2 192-15,2-1-128 0,-1-3 128 0,3-1-128 16,0-3 128-16,5 0 0 0,3-4 0 0,1 3 0 16,3-4 0-16,1-1 144 0,1 2-144 0,7-7 0 15,-4 8 144-15,4-8-144 0,-5 8 0 0,5-8 144 16,0 11-144-16,-1 0 0 0,1-11 0 0,1 10 0 15,2 1 0-15,2-4 0 0,-5-7 0 0,9 8 0 16,-9-8 0-16,14 7 0 0,6-3 0 0,1-2 0 16,-2 0 176-16,4-4-48 0,1 1-128 0,2-3 192 15,1 0-192-15,0-2 0 0,-1 0 0 0,0 2 0 16,-1 1 0-16,0 0 0 0,-3 2-176 0,-1-2 176 16,-1 0-544-16,0 2 16 0,-3-2 0 0,-1 3 0 15,-2 3-1488-15,-1-3-288 0,-13 0-64 0,12 0-16 16,-2 1-832-16,-10-1-176 0</inkml:trace>
  <inkml:trace contextRef="#ctx0" brushRef="#br5" timeOffset="187128.96">3948 15800 24879 0,'-13'-10'1088'0,"5"7"256"0,-1-1-1088 0,9 4-256 15,0 0 0-15,0 0 0 0,0 0 2880 0,0 0 512 16,0 0 96-16,0 0 32 0,0 0-2720 0,0 12-544 15,1-1-96-15,3-1-32 0,1 0-128 0,0 1 0 16,-5-11 144-16,9 10-144 0,6 1 208 0,-3 0-16 16,-6 2-16-16,3 2 0 0,4 0 320 0,0 4 64 15,0 3 16-15,3 1 0 0,1 1-80 0,2 2-16 16,2-3 0-16,3 5 0 0,-1 0-128 0,2-2-32 16,0 3 0-16,0 0 0 0,-1 1-128 0,1 2-16 15,1 2-16-15,-1 3 0 0,-2-2-160 0,0 2 0 16,-4-1 144-16,1 1-144 0,-1-1 0 0,-7-2 0 15,-6-1 0-15,2 0 128 0,1-1 0 0,-5 0 0 0,-8-3 0 16,0 1 0-16,-1 0 0 0,-1-1 16 0,-6 1 0 0,-1-4 0 16,-1 0 16-16,-1-1 0 0,0-2 0 0,0 0 0 15,0 0-160-15,-1-4 192 0,2-3-192 0,-1-1 192 16,0 0-192-16,-1-1 0 0,0-5-192 0,1-1 192 31,-2-1-752-31,1-3-16 0,1-1-16 0,0 0 0 16,1-3-2192-16,-2 0-432 0,-1-1-96 0</inkml:trace>
  <inkml:trace contextRef="#ctx0" brushRef="#br5" timeOffset="187646.61">4985 16255 32255 0,'0'0'2864'0,"0"0"-2288"0,0 0-576 0,0 0 0 15,0 0 2144-15,0 0 320 0,12 3 64 0,0-3 16 16,-2 1-2160-16,3 2-384 0,4-1-144 0,0 0 0 15,0-2 144-15,3 0 192 0,2-2-32 0,3 2-16 16,-1-3 80-16,1 1 16 0,0 1 0 0,1 1 0 16,-1-3-16-16,-2 1 0 0,-1-1 0 0,1 1 0 15,-1-1-64-15,-1 2-16 0,-2-1 0 0,1 2 0 16,-1 2-144-16,0 0 0 0,-4 0 0 0,1-1 128 16,-2 0-608-16,-1 0-128 0,-2 1-32 0,-1-1 0 15,-10-1-1808-15,13 0-368 0,-1 0-80 0,-12 0-16 16,0 0-560-16,0 0-112 0,0 0-32 0,0 0 0 0</inkml:trace>
  <inkml:trace contextRef="#ctx0" brushRef="#br5" timeOffset="187962.74">5064 16474 24879 0,'0'0'2208'0,"0"0"-1760"0,0 0-448 0,0 0 0 16,0 0 4064-16,0 0 736 0,15 2 128 0,0-1 48 16,-2 2-3888-16,1-2-768 0,0 0-144 0,1 0-48 15,-2 2-128-15,0 1 128 0,1-3-128 0,2 2 128 16,-1 0-128-16,1-1 128 0,-2-1-128 0,2-1 128 15,1-1-128-15,-1 0 0 0,-1 0 0 0,2-3 0 16,3 1-176-16,1-2-64 0,-1 0-16 0,4 1 0 16,1-2-128-16,3 3-48 0,2-1 0 15,2 1 0-15,0 3-1552 0,2-3-320 16,1 3-64-16,-2-1-16 0</inkml:trace>
  <inkml:trace contextRef="#ctx0" brushRef="#br5" timeOffset="188713.37">7652 14915 29487 0,'0'0'2624'0,"0"0"-2112"15,3-9-512-15,3 2 0 0,1 4 2128 0,3-4 320 16,-1 2 64-16,0 4 16 0,-9 1-1936 0,10 0-384 16,-10 0-80-16,0 0 0 0,0 0 80 0,8 6 32 15,-3 7 0-15,-1 0 0 0,-1 5-64 0,-1 3-16 0,0 3 0 0,0 3 0 16,1 3 96-16,0 5 32 0,-2 2 0 0,0 2 0 16,-1 5 352-16,1 3 64 0,2-3 0 0,-2 5 16 15,-1 0-80-15,-1-1 0 0,0-2-16 0,-1 0 0 16,0-3-304-16,1-4-48 0,1 1-16 0,1-2 0 15,0-1-256-15,0-2 128 0,2-5-128 0,-3-3 0 16,-1-3 0-16,-1-2 0 0,-1-3-160 0,0 0 160 31,2-5-1568-31,-1-1-192 0,-2-3-32 0,4-10-16 16,-6 8-1712-16,6-8-352 0</inkml:trace>
  <inkml:trace contextRef="#ctx0" brushRef="#br5" timeOffset="189230.94">6092 16107 26719 0,'0'0'2368'0,"0"0"-1888"0,0 0-480 0,0 0 0 16,0 0 2096-16,0 0 320 0,0 0 64 0,12-2 16 15,2-2-1760-15,5 3-352 0,-1 0-64 0,4-2 0 16,4 2 288-16,3 0 64 0,1-1 16 0,2 1 0 15,2 1-144-15,1 0-32 0,1 1 0 0,3 1 0 16,2-2-64-16,4 2-32 0,3 1 0 0,4 1 0 16,4 1 112-16,3-1 32 0,1 2 0 0,0-2 0 15,0 0-48-15,6-1 0 0,6-2 0 0,6-1 0 16,6 0-80-16,-2 1-32 0,-4 1 0 0,4-2 0 16,6-2-16-16,0 2 0 0,2 0 0 0,-4 2 0 15,-4 0-160-15,-3 1-32 0,-3 1-16 0,5-3 0 16,4 1-176-16,1 1 128 0,-2-1-128 0,-6 0 128 15,-4 1-128-15,3 0 0 0,4-1 0 0,0-2 0 0,-3 0 0 0,-4 0 0 16,-5-1 0-16,-2 0 0 0,-2-1 0 0,-1 1 0 16,0-3 0-16,-3 1 0 0,-2-2 0 0,-6 1-144 15,-6 2 144-15,-4-4-208 16,-5 0-1072-16,-6-1-224 0,-3 1-32 0,-8-1-12288 16,-5-2-2432-16</inkml:trace>
  <inkml:trace contextRef="#ctx0" brushRef="#br5" timeOffset="189814.67">6588 16431 9215 0,'0'0'816'0,"0"0"-656"16,0 0-160-16,0 0 0 0,0 0 5504 0,0 0 1088 15,0 0 192-15,0 0 64 0,0 0-5280 0,8 8-1056 16,-8-8-192-16,3 12-64 0,1 0 704 0,-1 1 128 16,-3 1 16-16,-1 3 16 0,-2 3 48 0,0 3 16 15,3 3 0-15,-1 1 0 0,-1 2-240 0,3 4-48 16,-1 3-16-16,0 5 0 0,0-1-304 0,1 3-64 0,2 1-16 0,-2 2 0 16,-2 2-288-16,-1-1-48 0,0-1-16 0,-1-2 0 15,1 0-144-15,0-4 0 0,1-4 0 0,-3 1 128 16,-1-2-128-16,1-4 0 0,0-1 0 0,0-3 0 31,-1-2-576-31,2-5 0 0,2-6 0 0,0 0 0 16,-3-1-1856-16,2-1-352 0,2-12-80 0,0 0-9168 0,0 0-1824 0</inkml:trace>
  <inkml:trace contextRef="#ctx0" brushRef="#br5" timeOffset="190149.15">7276 16729 18431 0,'0'0'1632'0,"0"0"-1312"15,0 0-320-15,0 0 0 0,0 0 5344 0,0 0 992 16,0 0 208-16,0 0 48 0,5 10-5600 0,0 2-992 16,1 2-448-16,0 0 48 0,1 5 400 0,-1 2 0 15,2 2 0-15,0 3 0 0,-2 1 352 0,1 2 48 16,-2-1 16-16,0 3 0 0,-1 0-32 0,0 2 0 0,-3-3 0 0,-1-2 0 16,0 0-96-16,-1-2-32 15,-1-3 0-15,-1-2 0 0,-2-1-400 0,1-3-96 0,0-2-16 0,0-3 0 31,0-3-2544-31,4-9-512 0,0 0-96 0,-12 7-12592 0</inkml:trace>
  <inkml:trace contextRef="#ctx0" brushRef="#br5" timeOffset="190369.07">7031 17078 35007 0,'0'0'3120'0,"0"0"-2496"0,0 0-496 0,0 0-128 16,0-9 3856-16,5 2 752 0,4 1 160 0,7-1 32 16,6 1-4240-16,3-1-848 0,1-1-160 0,4 1-48 0,1 0 304 0,2 1 48 15,1-2 16-15,0 3 0 16,-1 1-256-16,0 0-32 0,-4 0-16 0,-2 3 0 16,-1-1-720-16,-2 2-128 0,-3 0-48 0,-3 2 0 15,-3-1-1392-15,0 1-288 0,-3 1-48 0</inkml:trace>
  <inkml:trace contextRef="#ctx0" brushRef="#br5" timeOffset="190816.11">7861 17027 24879 0,'0'0'2208'0,"0"0"-1760"0,0 0-448 0,0 0 0 16,0 0 4352-16,0 0 768 0,0 0 176 0,13-4 16 15,0-2-4352-15,2 2-960 0,0 1 0 0,2 1 0 16,0-2-288-16,0 0 48 0,-1 0 16 0,-2 0 0 16,1-3 80-16,-1 2 16 0,0-1 0 0,-2-1 0 15,-2 1 128-15,-2 0 144 0,0 0-16 0,-8 6-128 16,8-7 352-16,-2 2-32 0,0-4-16 0,-1 0 0 16,-4-2 16-16,2 4 16 0,-3 7 0 0,0-9 0 15,0-1-336-15,0 1 0 0,-1-1 0 0,-1 1 0 16,0 0-144-16,2 9-112 0,-4-8 0 0,4 8-16 15,-7-9-16-15,1 2 0 0,-1 2 0 0,-1 1 0 16,-1 1 288-16,-1 3-192 0,-1 6 192 0,0-2-160 16,-2 2 160-16,0 4 0 0,-3 4 0 0,-1 0 0 0,0 4 176 0,-1-1-48 15,-1 1 0-15,3 3 0 0,0-1 0 0,2 3-128 16,-1-2 192-16,3 4-64 0,3 2 112 0,0-2 16 16,1 0 0-16,3 1 0 0,4-1-112 0,0-2-16 15,1-1 0-15,3 2 0 0,5-2 0 0,1-3 0 16,2 0 0-16,2-2 0 0,1-2-128 0,2-2 0 15,2-2-192-15,0-1 192 16,1-6-480-16,0-1 32 0,1-1 0 0,1-4 0 16,-1-2-1376-16,3 0-272 0,1-1-48 0,2-3-9472 15,2-3-1888-15</inkml:trace>
  <inkml:trace contextRef="#ctx0" brushRef="#br5" timeOffset="191142.83">8412 16620 37727 0,'0'0'1664'0,"0"0"352"16,0 0-1616-16,0 0-400 0,0 0 0 0,0 0 0 16,0 0 640-16,10-1 64 0,3-3 0 0,1 3 0 15,3 1-512-15,2 0-192 0,0-1 128 0,2 1-128 0,1 0 0 0,2 0 0 16,-1 0 0-16,1-3 0 0,-2 0 0 0,1 2 0 16,-1-2 0-16,1 2 0 0,-4 0 0 0,-1 0-192 15,-3-1 0-15,-5 1 16 16,-10 1-672-16,0 0-144 0,0 0-32 0,0 0-10176 15,0 0-2032-15</inkml:trace>
  <inkml:trace contextRef="#ctx0" brushRef="#br5" timeOffset="191632.61">8784 16413 32255 0,'0'0'2864'0,"0"0"-2288"0,0 0-576 0,8-6 0 16,1 0 2656-16,4 2 416 0,4 1 96 0,-1 0 16 31,0-1-3184-31,1-3-544 0,1 2-160 0,0 0-16 16,2 0 96-16,-1 1 32 0,2-1 0 0,-1 0 0 0,-2-1 320 0,-2 2 64 0,-2 0 16 0,0 1 0 15,-1-3 464-15,0 4 112 0,0 0 0 0,-1 1 16 16,0 0 288-16,-2 1 48 0,-10 0 16 0,13 4 0 15,-1-3-256-15,-2 2-48 0,-10-3-16 0,11 2 0 16,-11-2-288-16,10 5-144 0,-10-5 160 0,0 0-160 16,8 8 0-16,-8-8 0 0,0 0 0 0,4 12-160 15,-4-12-80-15,-1 12-16 0,-2-1 0 0,1-1 0 0,-2 0 256 0,-2 0 0 16,0-2 0-16,-2 1 160 0,-1 2-32 0,-2 1 0 16,0 1 0-16,-1 0 0 0,-1 1 0 0,-1 0 0 15,-2 1 0-15,2 0 0 0,-1-2 0 0,2 0 0 16,2-1 0-16,0 0 0 0,3 0 0 0,2 1 0 15,1-2 0-15,2 1 0 0,2 0 112 0,1 1 16 16,1 1 0-16,0 1 0 0,2-6-256 0,-1 4 144 16,2-2-144-16,0 1 128 0,2-1-128 0,0-4 128 15,1 4-128-15,0-3 128 0,1-2-128 0,3-1 0 16,-1 1 0-16,0-1 0 0,2-4 128 0,1-1 0 16,0 0 0-16,3-1 0 0,1-2-304 0,2 1-64 15,1-2-16-15,1 1 0 16,1-2-1728-16,1-3-336 0</inkml:trace>
  <inkml:trace contextRef="#ctx0" brushRef="#br5" timeOffset="197286.54">13822 14378 20671 0,'0'0'912'0,"0"0"192"0,0 0-880 0,0 0-224 15,0 0 0-15,0 0 0 0,0 0 1840 0,0 0 320 16,9-5 64-16,0 1 16 0,0 0-1056 0,-9 4-208 16,11 0-32-16,-11 0-16 0,12 4-416 0,-12-4-96 15,11 6-16-15,0-2 0 0,-11-4-32 0,9 11-16 16,-3 0 0-16,0 0 0 0,-3-1 32 0,1 1 16 0,-1-1 0 0,0 2 0 15,-1 1-64-15,0 0-16 0,-2 1 0 0,1 2 0 16,-2 2 96-16,1 0 16 0,-2 2 0 0,2 1 0 16,-1 2 16-16,0 2 16 0,1 2 0 0,0 1 0 15,1 4-32-15,0 2-16 0,-1 2 0 0,2-1 0 16,-1 1-80-16,1-2-16 0,0 0 0 0,0-3 0 16,1 2-320-16,-2 0 0 0,1-2 0 0,0 3 0 15,1 0 128-15,-1 2-128 0,-2 5 128 0,0 2-128 16,0 0 224-16,0 1-32 0,0-1 0 0,0-3 0 15,-1-1 64-15,0 1 0 0,1-4 0 0,-2 2 0 16,0-2-256-16,1 0 0 0,-1-1 0 0,1-1 0 16,0 5 160-16,1 1-160 0,0 1 160 0,1 0-160 0,0-2 224 15,1 2-48-15,0-5-16 0,1 1 0 0,-1-5 32 16,1 0 0-16,0-2 0 0,-1 1 0 0,2 3 96 0,-1 0 32 16,-5 1 0-16,2 5 0 0,0 3-176 0,0 0-16 15,-1-2-128-15,0-1 192 0,0-1-192 0,1-2 0 16,0-3 0-16,0-2 0 0,-2 1 0 0,2-3 0 15,3 0 0-15,-2 0 0 0,0-1 128 0,2 3-128 16,-2 2 0-16,2 0 144 0,0 3-144 0,0-1 0 16,0-2 0-16,0 1 0 0,1-1 0 0,-1 0 0 15,0 0 0-15,0 0 0 0,1-4 0 0,-2 2 128 16,0 2-128-16,0 1 0 0,1 2 144 0,-1 1-144 16,-2-2 160-16,2 1-160 0,-1-2 192 0,-1 0-64 15,0 0-128-15,0-5 192 0,1-2-64 0,2-2 0 16,-1 0-128-16,0-1 192 0,-1-3-64 0,2 0-128 0,-1 1 176 0,1-2-176 15,0 1 160-15,-1-1-160 0,-1 0 128 0,1 4-128 16,0 0 0-16,1-1 128 0,0 0-128 0,-1 2 0 16,1 4 0-16,-2 0 0 0,-1-5 0 0,1 1 0 15,1 4 0-15,-1-2 0 0,-1-7 0 0,0 2 0 16,0-1 0-16,0-1 0 0,-1-2 128 0,1 2-128 16,-2-3 0-16,2 0 0 0,0-2 0 0,-1-2 0 15,1-3 0-15,0 1 0 0,0 3 128 0,1 0-128 16,-1-6 0-16,0 2 0 0,-1 2 0 0,1 1 128 15,-1-1-128-15,1 0 0 0,0-4 0 0,0 2 0 16,-2 2 0-16,2 3 0 0,0-2 0 0,2 2 0 16,-2 1 0-16,1-1 0 0,0-6 0 0,-1 1 0 15,0 0 0-15,2 0 0 0,-2 0 0 0,1 0 0 0,-1-11 0 0,1 12 0 16,-1 1 0-16,0-3 0 0,0 1 0 16,0-2 0-16,0-9 0 0,-1 10 0 0,1-10-176 0,-3 11 48 15,1-2 0-15,2-9 0 16,-4 10-272-16,4-10-48 0,-5 9-16 0,5-9 0 15,-6 7-1232-15,6-7-240 0,-7 2-48 0,7-2-11200 16,0 0-2224-16</inkml:trace>
  <inkml:trace contextRef="#ctx0" brushRef="#br5" timeOffset="199470.96">10241 17542 6447 0,'0'0'272'0,"0"0"80"0,-8 5-352 0,8-5 0 0,-9 0 0 0,9 0 0 16,0 0 4480-16,0 0 816 0,-8 4 160 0,8-4 48 15,0 0-4016-15,0 0-784 0,0 0-176 0,0 0-16 16,0 0-16-16,0 0 0 0,9 0 0 0,1 0 0 16,1 0-256-16,1-1-48 0,2 0-16 0,0-1 0 15,1 0 240-15,3 0 48 0,1 1 16 0,1 0 0 0,-2-1 464 0,2 2 80 16,1 3 32-16,3-2 0 0,3-1-192 0,0 2-32 15,2 2-16-15,1-2 0 0,0 1-192 0,0-1-48 16,-2 2 0-16,2-1 0 0,3-3-160 0,-1 0-32 16,2-3-16-16,4 3 0 0,3-4-192 0,2 3-48 15,0 0 0-15,1-2 0 0,2 2 0 0,-2 0 0 16,0-1 0-16,-2 2 0 0,-3 2 112 0,-1-4 16 16,0-2 0-16,2 0 0 0,2 1 0 0,3-1 16 15,4 1 0-15,0 0 0 0,-1 1-16 0,1 2-16 16,-4 2 0-16,0 1 0 0,-2 0-48 0,-2-2 0 15,0-1 0-15,2 0 0 0,4 0 0 0,0 0 0 16,1-1 0-16,1 1 0 0,2-2 64 0,-1 2 0 0,-3 0 0 0,-3 2 0 16,-1-1-112-16,-1-2-16 0,-2-3 0 0,5 0 0 15,3-1-128-15,1 1 0 0,1 0 0 0,-2 1 0 16,0 1 0-16,-1 0 0 0,-2 2 0 0,-2 0 128 16,-4-1-128-16,0 0 160 0,3-2-160 0,-1 0 160 15,2 0 32-15,2 0 16 0,0 2 0 0,1-1 0 16,0 2 16-16,-1 2 0 0,0-1 0 0,-5 3 0 15,-2 0-80-15,0-3-16 0,-2-2 0 0,2 1 0 16,1 1-128-16,1-1 192 0,2-3-192 0,1 3 192 16,3 3-192-16,-1 1 0 0,1 0 0 0,-2 0 0 15,-3-2 0-15,-1 2 0 0,-1-2 0 0,-1-1 0 16,0-2 0-16,1-1 0 0,0-2 0 0,0 2 0 16,0-3 0-16,3 3 0 0,0 2 128 0,-1 2-128 15,0-2 0-15,-2 1 0 0,-2 3 0 0,-2-3 128 0,0 4-128 0,0-3 0 16,0-1 0-16,2 0 128 0,1-1-128 0,1 0 0 15,1-1 0-15,1 5 0 0,0-2 128 0,1 4-128 16,1-1 0-16,-4 1 128 0,-4 2-128 0,1 1 0 16,-1-5 0-16,-1-1 0 0,0-3 0 0,1 0 0 15,5 0 128-15,-1 0-128 0,-1-3 0 0,2 2 0 16,4 1 0-16,-3 0 128 0,-2 1-128 0,-1 2 0 16,-4-6 0-16,-1 3 128 0,-2 3-128 0,-1-3 128 15,0 0-128-15,-1 1 128 0,-1 0-128 0,4-1 160 16,0-1-160-16,3 1 160 0,3 1-160 0,0-1 0 15,-3 0 0-15,0 2 128 0,1 0-128 0,-3 1 0 16,-1-2 0-16,-1 1 0 0,-1-2 0 0,-3 0 0 16,-1 0 128-16,-1-2-128 0,0 0 0 0,1-1 0 15,0 0 0-15,2 1 0 0,0-3 0 0,1 1 0 0,0 0 128 16,-2 1-128-16,0 1 0 0,1 0 0 0,0-2 0 0,1 3 0 16,1 0 0-16,-1 1 0 0,-3 0 128 0,-1 1-128 15,-3 2 0-15,0-1 0 0,-3-4 0 0,1 0 0 16,-2 1 0-16,-2 0 0 0,0-2 0 0,-2 2 0 15,0-2 288-15,1 1-32 0,-1-1 0 0,-1 0 0 32,0 1-544-32,-1-2-112 0,-2 3-32 0,-10 1 0 15,9-6-656-15,-1 4-144 0,-8 2-32 0,0 0 0 0,9-7-1120 0,-9 7-240 0,0 0-32 16,0 0-16160-16</inkml:trace>
  <inkml:trace contextRef="#ctx0" brushRef="#br5" timeOffset="200705.84">16456 17472 6447 0,'0'0'576'0,"0"0"-576"0,0 0 0 0,0 0 0 16,0 0 2656-16,-7-3 416 0,7 3 96 0,0 0 16 15,-8-1-2800-15,8 1-576 0,0 0-96 0,0 0-32 16,0 0-144-16,0 0-48 0,-6-4 0 0,6 4 0 16,0 0 1344-16,0 0 272 0,0 0 48 0,0 0 16 15,0 0 544-15,0 0 96 0,0 0 32 0,0 0 0 16,0 0-368-16,0 0-64 0,0 0 0 0,0 0-16 0,0 0-368 0,0 0-64 15,0 0 0-15,10 2-16 16,-10-2-176-16,12 2-48 0,0 0 0 0,-1 0 0 0,-11-2-272 0,15 2-64 16,-1 1-16-16,-1-2 0 0,-1 2 144 0,-1-3 16 15,1 2 16-15,0-2 0 0,1 0-32 0,0-1 0 16,-3 0 0-16,2-2 0 0,0 6-192 0,-2-3-64 16,1-4 0-16,-1 1 0 0,1 6-32 0,0-3-16 15,0-1 0-15,1-1 0 0,1 2 80 0,1 3 16 16,0 1 0-16,2-3 0 0,-2-2-144 0,2 2-32 15,2 2 0-15,0-1 0 0,-1-2 48 0,3 0 0 16,1 2 0-16,2-1 0 0,2 0 112 0,0 1 32 16,1 0 0-16,0 1 0 0,0-2-112 0,0-1-16 15,-1 0 0-15,0 1 0 0,-1 2-48 0,1 0-16 16,0-3 0-16,0 0 0 0,-1 0 64 0,3-2 16 0,0-2 0 0,0 3 0 16,1 0-208-16,2 1 0 0,2 0 0 0,-2-2 0 15,-4-1 0-15,3 1 176 0,2 4-48 0,1 0-128 16,-2-1 272-16,-2 2-48 0,0 0-16 0,-1-1 0 15,-1 2-208-15,-1-1 144 0,0-3-144 0,-1 0 128 16,1-4-128-16,3 1 0 0,0 1 0 0,1 0 128 16,-2 1-128-16,-2 0 0 0,-3-2 0 0,3 3 128 15,2 0-128-15,-1 0 128 0,-1-1-128 0,-1 1 128 16,-1-1-128-16,-1 2 0 0,-2 1 144 0,-1-2-144 16,-2-1 0-16,-1 1 0 0,-3 3 0 0,0-3 128 15,0-3-128-15,-1 1 0 0,-2 0 0 0,-10 2 0 16,12-1-128-16,0 0-64 0,-2-1 0 0,1 0 0 15,-2-2-128-15,0-1-16 0,0 1-16 0,-1-2 0 16,-8 6-80-16,10-5-16 0,-1-1 0 0,-9 6 0 16,0 0-320-16,8-7-64 0,-3-2 0 0,-5 9-16 15,0 0-2704-15,0 0-544 0,0 0-96 0</inkml:trace>
  <inkml:trace contextRef="#ctx0" brushRef="#br5" timeOffset="201372.24">18637 17193 32191 0,'0'0'1424'0,"0"0"304"0,0 0-1392 0,0 0-336 0,0 0 0 0,0 0 0 15,0 0 1136-15,0 0 144 0,0 0 48 0,0 0 0 16,0 0-752-16,0 0-128 0,0 0-48 0,0 0 0 16,13 6 80-16,0-4 16 0,-2-1 0 0,1-1 0 15,0 0 16-15,0 0 0 0,-2-3 0 0,2 3 0 16,0-2 96-16,-1 2 32 0,1-2 0 0,-2 2 0 15,1 0-96-15,-1 2-16 0,1 0 0 0,-1 0 0 0,1 0-368 0,-1 1-160 16,0-1 128-16,1 2-128 0,-11-4 0 0,13 2 0 16,0 1 0-16,-1 1 0 0,-12-4 0 0,11 6 128 15,0-1-128-15,-11-5 0 0,10 5 0 0,-10-5 128 16,8 7-128-16,-8-7 0 0,0 0 0 0,0 11 0 16,0-11 128-16,-6 12-128 0,-4-3 0 0,0 0 0 15,-2 0 144-15,-1 1-144 0,-2-3 0 0,-1 4 0 16,-1-1 0-16,0 1 0 0,-1-1 0 0,0 2 0 15,-1 1 0-15,1-1 0 0,-1-1 0 0,0 2 0 16,0 4 0-16,-1-4 0 0,-1 0 0 0,-2 4 0 16,-1 2 0-16,2 0 0 0,3-2 0 0,0-3 0 15,2-1 0-15,4 0-128 0,4-1 128 0,1-1 0 16,1-4 128-16,0 3-128 0,2 0 128 0,5-10-128 16,0 0 128-16,-3 10-128 0,5 1 0 0,1-2 0 15,3-1 0-15,0-2 0 0,-6-6 0 0,12 9 144 0,0 2-144 0,1-3 160 16,1 0-160-16,0 1 0 0,2-2 144 0,0 1-144 15,-1-1 0-15,2 1 0 0,2-2 0 0,-2 1 128 16,-1-2-128-16,0 1 0 0,-2-2 0 0,-1 2 0 16,1-1 0-16,-3-1 0 0,1 1 0 0,0-4 0 15,-1 2 0-15,1-1 0 0,-1-2 0 0,0 0 0 32,2 0-480-32,-1 0-64 0,0-3-16 0,1 0 0 0,0-1-2768 15,0-3-576-15</inkml:trace>
  <inkml:trace contextRef="#ctx0" brushRef="#br5" timeOffset="202974.45">14453 13759 11967 0,'0'0'1072'0,"0"0"-864"0,-7 4-208 0,7-4 0 16,-9 4 2768-16,9-4 512 0,0 0 112 0,0 0 0 15,0 0-2400-15,0 0-480 0,0 0-112 0,0 0-16 16,0 0-48-16,0 0-16 0,-6-8 0 0,6 8 0 16,0 0 32-16,-3-12 0 0,1 0 0 0,-1 2 0 15,3 10 160-15,0 0 48 0,0 0 0 0,-5-9 0 16,5 9 208-16,-8-6 64 0,8 6 0 0,-10-3 0 16,-1-3-240-16,1 2-32 0,1 2-16 0,-3 3 0 15,0 4-240-15,-1 3-48 0,-1 0-16 0,-1 0 0 16,2 0-240-16,0 1 144 0,-2 1-144 0,2 3 128 15,1 2-128-15,0 0 0 0,0 0 0 0,5 0 0 16,1 2 0-16,1 0 0 0,-1-1 0 0,-1-1 0 16,1 1 0-16,2 1 0 0,2 1 0 0,2-2 0 15,0-3 0-15,2 1 0 0,-1-3 0 0,3 0 0 0,-3 0 0 16,2-1 0-16,-1-1 0 0,2-1 0 0,-4-8 0 0,6 11 128 16,-1-5-128-16,3-1 192 0,-8-5-32 0,0 0 0 15,11 4 0-15,2-4 0 0,0 0 32 0,-1-4 16 16,-12 4 0-16,13-5 0 0,0 0-80 0,-1-2-128 15,-2 1 176-15,0-1-176 0,-10 7 0 0,10-9 0 16,-1 0 0-16,0 1 0 0,-2-1 0 0,-2 3 0 16,-5 6 0-16,4-11 0 0,1 2 128 0,0 0-128 15,-5 9 0-15,4-10 0 0,-1-1 160 0,-1 2-160 16,0 0 128-16,-1 2-128 0,-1 7 128 0,1-9-128 16,1 0 0-16,-2 9 128 0,0 0-128 0,0 0 128 15,0 0-128-15,0 0 128 0,4-6-128 0,-4 6 192 16,0 0-192-16,0 0 192 0,0 0-192 0,7-6 0 15,-7 6 0-15,0 0 0 0,0 0 0 0,0 0 0 16,12 4-128-16,-12-4 128 0,8 7 0 0,-8-7 0 0,5 12-144 0,-1-1 144 16,-1 2 0-16,-2-1 0 0,-1 0 0 0,-1 1 0 15,-1 0 0-15,1 0 0 0,0 0 0 0,1 3 0 16,0-2 0-16,0 0 0 0,1 1 0 0,-1-1 0 16,0 2 0-16,0-1 0 0,1 1 0 0,1 1 0 15,-2-3 128-15,1 2-128 0,0-2 176 0,-1 2-176 16,0-1 144-16,0 2-144 0,-1 0 0 0,0-2 144 15,-2-1-144-15,0 0 0 0,0-1 0 0,-3-2 0 16,0-1 0-16,-1 1 0 0,-1-3 128 0,-1-1-128 16,1 1-192-16,-2-1-64 0,-3-2 0 0,-3 1-16 15,-2-3-384-15,0 0-80 0,-2-2-16 0,-1-1 0 16,-2 1-2304-16,2-3-464 0</inkml:trace>
  <inkml:trace contextRef="#ctx0" brushRef="#br5" timeOffset="203424.43">14828 13315 24879 0,'0'0'2208'0,"0"0"-1760"0,-9 3-448 0,9-3 0 15,0 0 2176-15,-7 7 368 0,1-1 64 0,6-6 16 16,0 0-2272-16,-5 9-352 0,-1 0-256 0,-1 0 32 16,-2 2 80-16,0 1 16 0,0-1 0 0,0 4 0 15,-2 0 128-15,2 4 0 0,0-2-144 0,-3 2 144 16,-1-3 0-16,0 6 0 0,-1 3 128 0,1 2-128 15,0 2 272-15,0 2-16 0,-2-1-16 0,4 3 0 16,-1 1-80-16,3-2-16 0,1-5 0 0,3 1 0 16,1-1 176-16,2 1 16 0,1-6 16 0,1-1 0 15,1-2-80-15,2 1-16 0,0-3 0 0,1 2 0 16,-1-4-256-16,3-1 160 0,0 0-160 0,1-1 128 0,-2 2-128 16,1 0 0-16,1-3 0 0,-1 1 0 0,1 1-224 0,2 2-32 15,3-2 0-15,0 1 0 16,-1-4-384-16,1 4-64 0,1-5-32 0,1 3 0 15,3-2-336-15,-2-2-64 0,-4-3-16 0,3-3 0 16,1-2-1808-16,-2-1-368 0</inkml:trace>
  <inkml:trace contextRef="#ctx0" brushRef="#br5" timeOffset="203925.63">14757 13806 5519 0,'0'0'240'0,"0"0"64"15,0 0-304-15,0 0 0 0,0 0 0 0,0 0 0 0,0 0 7392 0,0 0 1424 0,0 0 272 0,12-3 64 16,1 2-7568-16,2 1-1584 0,1-3-192 0,1 2-112 15,0 0 304-15,1-1 0 0,0 2 0 0,0-4 0 16,-1 2 0-16,0-2 0 0,0 1 0 0,-2 1 0 16,-1-4 0-16,0 1 0 0,1-1 0 0,-2 2 0 15,-3-1 160-15,-10 5-160 0,0 0 160 0,11 0-160 16,-11 0 128-16,0 0-128 0,0 0 0 0,0 0 144 16,0 0-144-16,0 0 0 0,0 0 0 0,1 14 0 15,-2-1-144-15,-2-1-64 0,-2-2-16 0,0 2 0 16,-3 0-160-16,-1-1-48 0,-2 2 0 0,-1 2 0 15,-2-2-64-15,-2 1-16 0,0 2 0 0,-4 1 0 0,-4 1 192 0,0 1 16 16,-4 2 16-16,4-1 0 0,0-2 288 0,5 0 0 16,2-5-128-16,2 0 128 0,4 2 512 0,4-4 144 15,4 0 48-15,5-3 0 0,-2-8 320 0,8 9 64 16,1-1 0-16,2-3 16 0,4-1-672 0,0-2-144 16,1 2-32-16,2-4 0 0,2 0-256 0,2-2 0 15,0-1-176-15,-1 0 176 0,-1 1-336 0,-1 1 32 16,1-1 16-16,-1 1 0 15,-1-2-576-15,1-1-112 0,-4 2-32 0,1-3 0 16,-2 1-1776-16,1 0-352 0,-2-1-80 0</inkml:trace>
  <inkml:trace contextRef="#ctx0" brushRef="#br5" timeOffset="204357.18">15106 13279 10127 0,'0'0'896'15,"-6"-7"-704"-15,-1 1-192 0,7 6 0 0,-9-5 5744 0,9 5 1104 16,0 0 240-16,-9 0 32 0,9 0-5584 0,0 0-1104 15,-8 8-240-15,3-1-32 0,1 2-160 0,3 2 0 16,-1 1 0-16,2 1 0 0,2 1 0 0,0 3 0 16,3 3 0-16,1-2 0 0,-1-1 0 0,1 1 208 15,1-1-16-15,2 1-16 0,1 0 160 0,4 2 48 16,-1-2 0-16,2 2 0 0,0-3 48 0,0 2 16 16,2 3 0-16,-3 3 0 0,0-1 80 0,-1-2 32 15,1 1 0-15,-1 1 0 0,-1-2-16 0,-3-1 0 16,-5 0 0-16,1 1 0 0,3 1-256 0,-4 1-48 15,-4-3-16-15,0 1 0 0,2-1-224 0,-2 0 0 16,-2-2 0-16,-4 2 0 0,-1 0 0 0,-5-4 0 16,-2 2 0-16,-2-2 0 0,-4-2 0 0,1-1 0 0,-1 0 0 15,-1 1 0-15,0-4-256 0,-1-4-112 0,1-2-16 0,-1 0 0 32,-1-3-2464-32,-1-2-496 0,-11-4-112 0,5-7 0 0</inkml:trace>
  <inkml:trace contextRef="#ctx0" brushRef="#br5" timeOffset="205578.12">16728 17506 4607 0,'0'0'192'0,"0"0"64"0,0 0-256 0,0 0 0 0,0 0 0 0,0 0 0 15,0 0 1376-15,0 0 224 0</inkml:trace>
  <inkml:trace contextRef="#ctx0" brushRef="#br5" timeOffset="205660.7">16693 17472 2751 0,'0'0'256'15,"0"0"-256"-15,0 0 0 0,0 0 0 16,-9-2 2704-16,9 2 496 0,0 0 112 0,-11-2 16 0,2-1-1472 15,9 3-272-15,-9-4-64 0,9 4-6784 16,-9-1-1360-16</inkml:trace>
  <inkml:trace contextRef="#ctx0" brushRef="#br5" timeOffset="212015.14">9237 17360 5519 0,'0'0'496'0,"0"0"-496"0,0 0 0 0,0 0 0 16,10 0 1520-16,-10 0 208 0,12 2 32 0,-12-2 16 16,12 3-1552-16,-12-3-224 0,10 2-208 0,1 2 32 0,-11-4 176 0,10 2 0 15,-10-2 0-15,10 2-128 0,-10-2 512 0,0 0 96 16,16 3 32-16,-4-1 0 0,-12-2 752 0,10 4 144 16,1 0 48-16,-1-1 0 0,1-3-464 0,0-1-96 15,0-1 0-15,2 1-16 0,1-2-480 0,2 2-80 16,-2-2-32-16,0 1 0 0,1-1-288 0,-1 1 160 15,-1 0-160-15,0 2 128 0,-1 0 64 0,0 0 16 16,-2-2 0-16,0 0 0 0,-10 2 192 0,14 2 48 16,-3 0 0-16,0 0 0 0,-11-2-80 0,13-2-16 15,-2 2 0-15,0 0 0 0,-11 0-80 0,14 0-16 16,1-2 0-16,-1 0 0 0,-2 1 192 0,-1 0 16 16,1 1 16-16,1-3 0 0,0 1-96 0,0 0 0 15,2 2-16-15,-1 0 0 0,0 0-192 0,1 0-48 16,-2-2 0-16,0 2 0 0,0 2-128 0,-3 0 0 0,-10-2 0 0,14 0 0 15,1 0 0-15,-2 0 0 0,-1 0 192 0,-2 0-64 16,-1-2 304-16,2 2 48 0,-1 0 16 0,0-2 0 16,-10 2-16-16,13-3 0 0,1 2 0 0,-1-3 0 15,-3 0-256-15,0 1-48 0,0 1-16 0,0 0 0 16,2 0-160-16,-1-1 0 0,0 1 144 0,-1 2-144 16,-10 0 0-16,12-2 144 0,-12 2-144 0,13-2 0 15,-3-1 128-15,-10 3-128 0,0 0 0 0,12-1 0 16,-12 1 240-16,11 2-64 0,-11-2-16 0,10 0 0 15,-10 0 192-15,0 0 32 0,0 0 16 0,11-1 0 16,-11 1 0-16,10 0 0 0,-10 0 0 0,12 0 0 16,-12 0-224-16,11 0-48 0,-11 0-128 0,11 3 192 15,-11-3-192-15,10 0 128 0,-10 0-128 0,0 0 0 0,11 0 0 0,-11 0 128 16,0 0-128-16,0 0 0 0,10 0 128 0,-10 0-128 16,9-3 176-16,-9 3-176 0,0 0 224 0,0 0-64 15,12 0-16-15,-12 0 0 0,10-1-144 0,-10 1 160 16,11 0-160-16,-11 0 160 0,10-4-160 0,-10 4 192 15,11 0-192-15,-11 0 192 0,9-3-192 0,1 1 0 16,2 4 0-16,-2-2 0 0,-10 0 0 0,12 0 0 16,0 2 0-16,0-2 0 0,-12 0 0 0,11 0 0 15,-11 0 0-15,12 1 0 0,-1-1 0 0,-11 0 128 16,9-1-128-16,-9 1 0 0,10 2 0 0,1-2 128 16,-11 0-128-16,10-1 0 0,-10 1 128 0,13 0-128 15,0-1 128-15,-1-1-128 0,-3 2 0 0,3-2 0 16,-2 0 0-16,-10 2 0 0,10-2 128 0,-10 2-128 0,12 0 0 0,-3-2 128 15,-9 2 0-15,11-2 0 0,-11 2 0 0,11-1 0 16,0-1 96-16,-1 1 16 0,-10 1 0 0,12-3 0 16,-1 1-32-16,-2-2 0 0,-9 4 0 0,11-3 0 15,0 1-208-15,-11 2 176 0,10-2-176 0,-10 2 160 16,12-4-160-16,0 3 0 0,-2 0 144 0,-10 1-144 16,0 0 0-16,11-3 0 0,-1 2 0 0,-10 1 128 15,12-3-128-15,-2 2 176 0,-10 1-176 0,12 0 192 16,-2-1-16-16,-10 1 0 0,12 0 0 0,-2 0 0 15,-10 0 16-15,14-2 16 0,-3 1 0 0,0 1 0 16,-11 0-32-16,13 0-16 0,0-1 0 0,-2 1 0 16,0 0-32-16,-2-2-128 0,-9 2 192 0,12-2-64 15,0 2-128-15,-2 0 0 0,-10 0 0 0,10 0 128 0,1 0-128 16,1-2 0-16,-1 0 0 0,0 1 0 0,-11 1 0 16,9 0 0-16,-9 0 0 0,13-2 128 0,0 0-128 0,-1 0 0 15,-12 2 144-15,11-1-144 0,-2 0 176 0,1-3-48 16,-10 4 0-16,13-3 0 0,-2 3-128 0,1-2 192 15,0 0-192-15,0 1 192 0,-12 1-192 0,13 0 0 16,-2-1 144-16,-11 1-144 0,12 0 0 0,0 0 0 16,-12 0 0-16,12 0 128 0,-12 0-128 0,11 0 0 15,0-3 128-15,-11 3-128 0,10-1 0 0,-10 1 128 16,12 0-128-16,-2 0 0 0,-10 0 128 0,9-3-128 16,-9 3 128-16,11-2-128 0,-11 2 176 0,10-3-48 15,-10 3 0-15,12-3 0 0,-12 3-128 0,12-2 160 16,-12 2-160-16,11-2 160 0,-11 2-160 0,12-1 0 0,0 0 0 15,-12 1 128-15,12-1-128 0,-12 1 0 0,11-2 0 0,0 0 0 16,-11 2 0-16,12-3 0 0,-12 3 0 0,11-1 0 16,0-2 0-16,-11 3 128 0,11 0-128 0,0-1 0 15,-11 1 128-15,10-1-128 0,-10 1 0 0,11-2 128 16,-11 2-128-16,12 0 160 0,-1-2-160 0,0 0 160 16,-1 1-160-16,-10 1 0 0,11-1 0 0,-11 1 0 15,11-2 0-15,0 2 0 0,-11 0 0 0,11 0 0 16,0 0 0-16,-11 0 0 0,10 0 0 0,-10 0 0 15,12 0 0-15,-12 0 0 0,0 0 0 0,13-2 0 16,-1 0 0-16,-2 1 128 0,-10 1-128 0,11-1 0 16,-11 1 128-16,0 0-128 0,10-3 0 0,-10 3 128 15,11-2-128-15,-11 2 0 0,11-2 144 0,-2 1-144 16,-9 1 0-16,0 0 144 0,12-1-144 0,-12 1 0 0,12 0 128 16,-12 0-128-16,0 0 0 0,12 0 0 0,-12 0 128 0,10-3-128 15,-10 3 0-15,9-2 0 0,-9 2 0 0,0 0 0 16,12-2 128-16,-12 2-128 0,10 0 128 0,-10 0-128 15,0 0 144-15,11-2-144 0,-11 2 176 0,10-2-176 16,-10 2 192-16,11 0-192 0,-11 0 144 0,0 0-144 16,11 0 0-16,0 0 144 0,-11 0-144 0,0 0 0 15,10 0 0-15,-10 0 0 0,12-1 0 0,-12 1 0 16,0 0 0-16,10-1 0 0,-10 1 128 0,0 0-128 16,11-3 192-16,-11 3-64 0,0 0-128 0,9-2 0 15,-9 2 0-15,0 0 0 0,0 0 0 0,10-2 128 16,-10 2-128-16,0 0 0 0,12 0 160 0,-12 0-160 15,10 0 192-15,-10 0-192 0,11-2 0 0,-11 2 0 0,12-2 0 16,-2 2 0-16,-10 0 0 0,0 0 0 0,12-1 0 0,-12 1 0 16,0 0 0-16,12-1 0 0,-12 1 0 0,10-3 0 15,-10 3 0-15,10-3 0 0,-10 3 0 0,11-1 0 16,-11 1 0-16,0 0 0 0,10-1 0 0,-10 1 0 16,11 0 0-16,-11 0 0 0,13-1 0 0,-3 1 0 15,-10 0 0-15,11 0 0 0,-1 0 0 0,-10 0 0 16,10-2 0-16,2 2 0 0,0 0 0 0,-2-1 0 15,-10 1 128-15,0 0-128 0,12-1 0 0,-1-1 0 16,-11 2 128-16,10-1-128 0,-10 1 0 0,10-1 0 16,3-2 144-16,-13 3-144 0,0 0 0 0,12-1 144 15,-1 1-144-15,-1 0 0 0,-10 0 0 0,12-1 0 16,-12 1 0-16,10 0 0 0,-10 0 0 0,12 0 0 16,1-2 0-16,-3 2 0 0,-10 0 0 0,11-2 0 0,-11 2 0 0,10-2 0 15,-10 2 0-15,11 0 0 0,-11 0 0 0,0 0 0 16,11-1 0-16,-1 0 0 0,-10 1 176 0,10 0-48 15,-10 0-128-15,0 0 192 0,0 0-192 0,12-3 0 16,-12 3-144-16,10-3 144 0,-10 3 0 0,11-1 0 16,-11 1 0-16,0 0 0 0,10-1 0 0,-10 1 0 15,0 0 0-15,12-1 0 0,-12 1 0 0,10-2 0 16,-10 2 0-16,11-2 0 0,-11 2 0 0,10-2 0 16,-10 2 0-16,10-2 0 0,-10 2 0 0,11-3 0 15,-11 3 0-15,10-2 0 0,-10 2 0 0,11-2 0 16,-11 2 0-16,11-2 0 0,-11 2 0 0,0 0 0 15,0 0 128-15,11-3-128 0,-11 3 0 0,10-1 128 16,-10 1-128-16,0 0 0 0,12-4 128 0,-2 1-128 0,-10 3 0 16,14 0 0-16,-4-2 0 0,-10 2 0 0,12-2 0 0,-2 1 0 15,1-2 0-15,-11 3 0 0,13-1 0 0,-3 0 0 16,-10 1 0-16,13-2 0 0,-1 1 0 0,-2 0 0 16,-10 1 0-16,12-1 0 0,0-1 0 0,-2 1 0 15,-10 1 128-15,11 0-128 0,-11 0 0 0,13 0 0 16,-2-1 144-16,-11 1-144 0,0 0 0 0,13-2 144 15,0 1-144-15,-1 0 0 0,-1 1 0 0,-1 0 0 16,-1-3 0-16,0 2 0 0,-9 1 0 0,13-1 0 16,-1-1 0-16,0 2 160 0,-2-2-160 0,1 0 160 15,-11 2-160-15,11-2 0 0,0-2 0 0,0 1 128 16,-11 3-128-16,11-2 0 0,-11 2 0 0,12-4 0 16,-2 0 0-16,-10 4 0 0,10-4 0 0,0 1 0 0,-10 3 0 15,11-2 0-15,-2-2 0 0,1 0 0 0,-10 4 0 0,11-3 160 16,-2-1-160-16,-9 4 160 0,12-5-160 0,-1 1 0 15,-2 0 0-15,-9 4-176 0,10-5 176 0,1 0 0 16,-1 0 0-16,-1 1 0 0,-9 4 0 0,11-6 0 16,-1 1 0-16,-1 3 0 0,-9 2 0 0,11-6 0 15,-2 3 0-15,0-1 0 0,-9 4 0 0,10-6 0 16,-2 1 0-16,-8 5 128 0,11-6-128 0,-1 0 0 16,-10 6 128-16,12-5-128 0,-1 0 0 0,0 1 144 15,-11 4-144-15,13-4 0 0,0 0 0 0,-4 2 0 16,-9 2 0-16,9-6 0 0,2 1 0 0,-1 3 0 15,-1-4 0-15,-9 6 0 0,9-3 0 0,2 0 0 16,-11 3 0-16,10-4 0 0,-10 4 128 0,11-7-128 16,-1 1 0-16,-1 1 0 0,-9 5 128 0,11-5-128 0,-2 1 0 15,0-2 0-15,-9 6 0 0,10-4 128 0,1-1-128 0,-2 0 0 16,-1-1 0-16,1 2 0 0,-9 4 0 0,10-7 0 16,-2 2 160-16,0 0-160 0,1 1 128 0,-9 4-128 15,10-5 0-15,-2 1 0 0,0-3 0 0,-8 7 0 16,0 0 0-16,10-5 0 0,-10 5 0 0,11-7 0 15,-3 1 0-15,0 1 0 0,-8 5 0 0,9-6 0 16,-9 6 0-16,7-5 0 0,0-1 0 0,-7 6 0 16,9-6 128-16,-1 3-128 0,0-4 128 0,-8 7-128 15,8-5 0-15,-8 5 0 0,10-5 0 0,-1 1 0 16,-9 4 0-16,11-5 0 0,-4 1 0 0,-7 4 0 16,0 0 0-16,12-6 0 0,-3 2 0 0,-9 4 0 15,9-3 0-15,-9 3 0 0,11-8 0 0,-3 3 0 0,-8 5 0 0,10-7 0 16,0 3 0-16,-2-2 0 0,-8 6 0 0,11-6 0 15,-3 1 0-15,-8 5 0 0,6-5 0 0,-6 5 0 16,11-8 0-16,-4 3 0 0,-7 5 0 0,9-7 0 16,-2 2 0-16,-7 5 0 0,12-2 0 0,-4-4 0 15,-8 6 0-15,0 0 0 0,7-7 0 0,-7 7 0 16,7-7 128-16,-7 7-128 0,8-7 0 0,0 4 0 16,1-4 0-16,-2 1 0 0,-7 6 0 0,8-7 0 15,-3 0 0-15,2 1 0 0,1 2 0 0,-8 4 128 16,8-6-128-16,-8 6 0 0,7-7 0 0,0-2 0 15,-2 2 0-15,-5 7 0 0,8-6 0 0,-3-1 0 16,-5 7 0-16,0 0 0 0,5-6 0 0,1 1 0 16,-1-3 0-16,0 3 0 0,-5 5 128 0,5-7-128 15,-1 1 128-15,-4 6-128 0,7-10 0 0,-2 4 0 0,-5 6 0 0,5-8 0 16,-1-1 0-16,1 1 0 0,1 2 0 0,-6 6 0 16,5-7 0-16,-5 7 0 0,5-10 0 0,0 2 0 15,-5 8 0-15,5-8 0 0,-5 8 0 0,7-9 0 16,-2 1 0-16,0 2 0 0,-5 6 0 0,4-8 0 15,-4 8 0-15,4-9 0 0,-4 9 0 0,4-10 0 16,0 1 0-16,0 0 128 0,-1 0-128 0,-3 9 0 16,3-9 0-16,1 2 0 0,0-3 128 0,0 2-128 15,-4 8 0-15,5-9 0 0,1 1 0 0,-6 8 0 16,5-9 0-16,-5 9 0 0,6-9 0 0,-6 9 0 16,6-7 0-16,-6 7 0 0,5-10 0 0,-5 10 0 15,0 0 0-15,6-9 0 0,-6 9 0 0,5-9 0 16,-5 9 0-16,4-8 0 0,-4 8 0 0,4-9 0 0,-4 9 0 0,3-11 0 15,0 2 144-15,-3 9-144 0,2-9 0 0,1 0 144 16,-1 0-144-16,-2 9 0 0,4-11 144 0,-1 2-144 16,-1-1 0-16,1 1 144 0,0 1-144 0,1 0 0 15,-4 8 0-15,5-9 128 0,-1 0-128 0,0 2 0 16,0-2 0-16,-1 1 0 0,1 2 0 0,0-1 0 16,-4 7 0-16,5-9 0 0,1-1 0 0,-1 2 0 15,-1 0 0-15,1 0 0 0,0-2 0 0,0 2 0 16,1-1 0-16,-1 2 0 0,0 0 0 0,0-1 0 15,-1 0 0-15,0-1 0 0,0 2 0 0,0 1 0 16,-1-5 0-16,-1 4 128 0,-2 7 0 0,4-10 0 16,0 3 0-16,-4 7 0 0,3-8-128 0,-3 8 0 15,4-11 0-15,-4 11 0 0,3-6 0 0,-3 6 0 16,0 0 0-16,4-11 0 0,0 2 0 0,-4 9 0 0,3-9 0 0,-3 9 0 16,4-9 0-16,-4 9-176 0,4-12 176 0,0 3-128 15,1 0 128-15,-5 9 0 0,5-9 0 0,-5 9 0 16,5-9 0-16,0-2 0 0,1 2 0 0,-6 9 0 15,6-9 0-15,-1 0 0 0,-5 9 0 0,6-12 0 16,-6 12 0-16,6-10 0 0,-1-1 128 0,-5 11-128 16,4-9 0-16,-4 9 0 0,4-10 0 0,0 1-128 15,-4 9 128-15,3-11 0 0,-3 11 0 0,4-10 0 16,0 1 0-16,-4 9 0 0,3-11 0 0,-3 11 0 16,4-10 0-16,0 1 0 0,0 0 128 0,1 1-128 15,-5 8 0-15,8-9 0 0,0 0 0 0,-1 1 0 16,-2 1 0-16,0 1 0 0,0-2 0 0,-5 8-128 15,5-8 128-15,1 2 0 0,-2-1 0 0,-4 7 0 16,0 0 0-16,6-8 0 0,1 2 0 0,-1-2 0 0,1 3 0 0,-7 5 0 16,6-7 0-16,1 1 0 0,-1 2 0 15,-1-4 0-15,1 0 0 0,-6 8 0 0,0 0 0 0,7-8 0 16,0-1 0-16,-1 1 0 0,1 2 0 0,-2-1 0 16,-1 1 0-16,1-1 0 0,-5 7 0 0,7-9 192 15,-1 0 0-15,1 2-16 0,-7 7-176 0,6-6 0 16,1-3 0-16,-2 4 0 0,-5 5 0 0,7-4-144 15,-2-3 144-15,-5 7-208 0,6-6 208 0,0 0-144 16,-1 0 144-16,0-2-128 0,0 2 128 0,-5 6 0 16,7-4 0-16,-7 4 128 0,8-8-128 0,-2 3 0 15,-6 5-176-15,7-7 176 0,-7 7 0 0,6-6 0 0,-1-1 0 0,-5 7 0 16,7-6 0-16,-7 6 0 0,6-8 0 0,2 1 0 16,-8 7 0-16,8-5 0 0,-8 5 0 0,9-7 0 15,-9 7 0-15,9-6 0 0,-1 1 0 0,0 0 0 16,-8 5 0-16,9-6 0 0,-9 6 0 0,10-4 0 15,-10 4 0-15,10-5 0 0,-10 5-128 0,10-4 128 16,-10 4 0-16,10-5 0 0,-10 5 0 0,11-4 0 16,-2 0 0-16,-9 4 0 0,10-5 0 0,-10 5 0 15,11-4 0-15,-2 0 0 0,-9 4 0 0,10-2 0 16,1-2 0-16,-2 0 0 0,0 1 0 0,-9 3 0 16,11-5 0-16,-11 5 0 0,13-5 0 0,-3 2 0 15,-10 3 0-15,10-4 0 0,1 2 0 0,-11 2 0 16,10-4 0-16,-10 4 0 0,11-3 0 0,-1 0 0 15,-10 3 0-15,0 0 0 0,0 0 0 0,12-3 0 0,1 0 0 0,-3 0 0 16,-10 3 0-16,9-1 0 0,-9 1 0 0,14-3 0 16,-1 0 0-16,-3 0 0 0,-10 3 0 0,12-4 0 15,-2 0 0-15,1 1 0 0,-11 3 0 0,11-3 0 16,0-1 0-16,-11 4 0 0,10-6 0 0,1 3 0 16,-1 0 0-16,-10 3 0 0,9-1 0 0,-9 1 0 15,11-4 0-15,-11 4 0 0,11-2 0 0,-11 2 0 16,12-1 0-16,-2-1 0 0,-10 2 0 0,11-2 0 15,-11 2-128-15,10-1 128 0,-10 1 0 0,12-1 0 16,-1 1 0-16,-11 0 0 0,10-3 0 0,-10 3 0 16,12-3 0-16,-2 2 0 0,-10 1 0 0,12-4 0 15,-2 2 0-15,1-1 0 0,-11 3 0 0,13-3 0 16,-2-1 0-16,1 2 0 0,-1-1 0 0,-1 2 0 16,0 0 0-16,1 1 0 0,1-4 0 0,-1 1 0 0,0 3 0 15,1-3 0-15,-1 2 0 0,0 0 0 0,-1 0 0 0,1 1 0 16,0-4 0-16,0 2 0 0,-11 2 0 0,11-1 0 15,1 0 0-15,0-1 0 0,0 1 0 0,-1 0 0 16,2 0 0-16,0-1 0 0,1 1 0 0,-3 0 0 16,0-1 0-16,-1 1 0 0,1 0 0 0,0-1 0 15,1 1 0-15,0 1 0 0,-2-4 0 0,-1 2 0 16,0-1 0-16,-9 3 0 0,12-1 0 0,0-2 0 16,0 0 0-16,-2 1 0 0,-10 2 0 0,12-4 0 15,0 1 0-15,-1 1 0 0,-2-2 0 0,0 1 0 16,1 1 0-16,0-2 0 0,0 1 0 0,1 3 0 15,-1-4 0-15,1 2 0 0,1-1 0 0,-1 0 0 0,0 2 0 16,0-2 0-16,1 2 0 0,0-1 0 0,-2-1 0 0,2-1 0 16,1 0 0-16,0 1 0 0,0 1 0 0,0 1 0 15,0 1 0-15,0-3 0 0,0 0 0 0,0 2 0 16,-1 1 0-16,1-3 0 0,1 2 0 0,1 0 0 16,-1 0 0-16,0 1 0 0,1-3 0 0,-1 3 0 15,0-1 0-15,1 1 0 0,-2-2 0 0,0 2 0 16,-1 0 0-16,-1 0 0 0,0-1 0 0,-1 1 0 15,-10 0 0-15,13 0 0 0,-1-1 0 0,0 1 0 16,-2 0 0-16,2-2 0 0,0 1 0 0,-1 0 0 16,1 0 0-16,0-2 0 0,0 0 0 0,1 1 0 15,1-1 0-15,2 0 0 0,-2 0 0 0,3-1 0 16,0 1 0-16,1-1 160 0,0 2-160 0,1-4 0 16,-4 4 0-16,1 0-176 0,0 1 176 0,2 0 0 0,1-2 0 15,1 2 0-15,-3-2 0 0,1 2 0 0,0-2 128 0,1 3-128 16,-2 0 128-16,1 0-128 0,0-1 128 15,-1 1-128-15,0-3 0 0,-1 2-128 0,-1 1 0 0,1-2 0 16,-2-4 128-16,2 5 0 0,-2-3 0 0,2 0 0 16,1-1 0-16,1 1 0 0,0 0 0 0,3 2 0 15,1-4 0-15,-1 2 0 0,0 1 128 0,1 0-128 16,3-1 0-16,0 1 0 0,-3 2 0 0,1 1 0 16,0-1 0-16,0 1 0 0,2-2 0 0,-3 0 0 15,-1-2 128-15,-2 0-128 0,1 1 128 0,-1 0-128 16,0-1 0-16,0 1 0 0,0 0 0 0,-1 1 0 15,1-2 0-15,1 0 0 0,1 0 0 0,1 0 0 16,1 0 0-16,2 2 0 0,0-1 0 0,1 0 0 0,0 0 0 16,-1-1 0-16,-2 1 0 0,3-1-128 0,3-1 128 0,1 0-128 15,0-1 128-15,-1 3-128 0,-3-4 128 0,-1 3 0 16,-2 1 0-16,-1-2 0 0,-1 1 0 0,0 0 0 16,-2 3 0-16,1-1 0 0,0-1 0 0,-1 0 0 15,1 2 0-15,1-2 0 0,-2 1 0 0,-1 0 0 16,-1 2 0-16,2-2 0 0,0 1 0 0,1-1 0 15,-2 1 0-15,0-3 0 0,2 1 0 0,-2 3 0 16,-1-2 0-16,0 2 0 0,0-3-128 0,-2 2 128 16,-2-2-128-16,2 1 128 0,-2-1-256 0,0 2 48 15,-1 0 0-15,-1-2 0 16,0 0-304-16,-1 2-64 0,1 1-16 0,-1-3 0 16,1 2-928-16,-1 0-176 0,0-1-32 0,2 2-16 15,0-2 624-15,1 1 128 0,1-1 32 0,2 1 0 16,0-3-1072-16,2 1-208 0,1-2-32 0,5 0-15392 0</inkml:trace>
  <inkml:trace contextRef="#ctx0" brushRef="#br5" timeOffset="213898.17">18019 14643 12319 0,'0'0'544'0,"0"0"112"0,0 0-528 0,0 0-128 0,0 0 0 15,0 0 0-15,0 0 1056 0,-9 0 176 16,9 0 48-16,0 0 0 0,0 0-832 0,0 0-144 0,0 0-48 0,0 0 0 16,0 0 512-16,0 0 112 0,-8-7 16 0,8 7 0 15,0 0-288-15,0 0-48 0,0 0-16 0,0 0 0 16,0 0 48-16,0 0 16 0,0 0 0 0,0 0 0 16,0 0-32-16,0 0 0 0,0 0 0 0,0 0 0 15,0 0 224-15,0 0 32 0,0 0 16 0,0 0 0 16,0 0 96-16,0 0 16 0,0 0 0 0,0 0 0 15,0 0-368-15,0 0-64 0,0 0-16 0,10-6 0 16,3 0-272-16,-1 4-64 0,0 0-16 0,-2 2 0 16,1 0-32-16,-1 0 0 0,-10 0 0 0,13 0 0 15,0 0 128-15,0 0 32 0,0 0 0 0,0-2 0 16,0 1-112-16,-2 1-32 0,-1-2 0 0,0 1 0 0,2-2 48 16,-1 2 0-16,-1 0 0 0,2-1 0 0,0 2 128 0,1 0 48 15,1-2 0-15,2 2 0 0,0-1 32 0,4 1 16 16,1-2 0-16,1 2 0 0,3-1-144 0,2 0-16 15,2 1-16-15,1 0 0 0,1 0-240 0,0-2 128 16,1 2-128-16,-1-1 0 0,-1 0 208 0,-1-2-48 16,-1 0-16-16,0 1 0 0,-2-1 112 0,1-1 32 15,1 0 0-15,-1 1 0 0,0 0-32 0,3-1-16 16,2 0 0-16,0 0 0 0,2-1-240 0,1 0 128 16,2 0-128-16,-1-1 0 0,0 2 0 0,-3-2 0 15,0 1 0-15,-3-1 0 16,-3 1-1248-16,-1 0-192 0,-2-3-32 0,-3 2-11040 15,-3-1-2208-15</inkml:trace>
  <inkml:trace contextRef="#ctx0" brushRef="#br5" timeOffset="214732.02">13454 14718 11055 0,'0'0'976'0,"0"0"-784"16,0 0-192-16,0 0 0 0,0 0 2624 0,0 0 464 16,0 0 112-16,0 0 0 0,0 0-1664 0,0 0-320 15,0 0-80-15,0 0-16 0,0 0-320 0,12 0-64 16,-1 0-16-16,0-1 0 0,1 0 48 0,2-1 0 16,1 1 0-16,3 0 0 0,1-1 304 0,4 1 64 15,1 1 16-15,4 0 0 0,0-2-320 0,4-2-48 16,2-2-16-16,0 2 0 0,2-1-256 0,1 1-64 15,-2-1-16-15,0 0 0 0,-1 1-272 0,1-1-160 16,2-2 192-16,-1 2-192 0,-1 2 0 0,3-2 0 16,0 1 0-16,1 3 0 15,-5-3-384-15,-2 2-64 0,0-1-32 0,-5 2 0 16,-5-1-816-16,-1 1-176 0,-3 1-16 0,-2 0-16 16,0 0-1488-16,-2 1-288 0,-1 1-64 0</inkml:trace>
  <inkml:trace contextRef="#ctx0" brushRef="#br5" timeOffset="-214112">12852 14375 9215 0,'0'0'400'0,"0"0"96"0,0 0-496 0,0 0 0 16,0 11 0-16,0-1 0 0,1 1 4944 0,2 0 896 16,-2 5 176-16,2 0 48 0,-1-1-4464 0,2 1-896 15,0 1-192-15,2 1-16 0,-1 2-368 0,0-1-128 16,1 0 0-16,0 0 144 0,-1 2-144 0,0-4 0 16,0 2 0-16,1-2 128 0,-3 3-128 0,0-3 0 15,-2-3 0-15,1 5-176 16,-2-4-1040-16,0 1-192 0,-2-2-64 0</inkml:trace>
  <inkml:trace contextRef="#ctx0" brushRef="#br5" timeOffset="-212746.46">13642 16083 11055 0,'0'0'480'0,"-9"4"112"15,-4-4-464-15,1 1-128 0,3 1 0 0,0-1 0 0,9-1 3792 0,-9 0 752 16,9 0 128-16,0 0 48 0,0 0-3920 0,0 0-800 16,0 0 0-16,0 0-256 0,0 0 256 0,0 0 0 15,0 0 0-15,10-1 0 0,2 1 272 0,0 0 16 16,-1-2 0-16,2 2 0 0,3 3 208 0,-2 0 32 0,0-1 16 0,2 1 0 16,4-2 240-16,1 0 48 0,-2 1 16 0,4 0 0 15,1 1-240-15,1 1-48 0,-1-4-16 0,0 1 0 16,0 2-80-16,1-1-16 0,-2 1 0 0,2 0 0 15,1-3-160-15,1 0-32 0,2 0-16 0,1-2 0 16,1 1-240-16,2-2 128 0,2 1-128 0,0-2 0 16,-1 0 128-16,-1 1-128 0,-3-2 0 0,-2 1 144 15,0-1-144-15,-3 0 0 0,-5 0 144 0,0-1-144 16,-3 1 0-16,-3 0-288 0,-2 0 48 0,-3 1 16 16,-9 4-2288-16,0 0-464 0,0 0-96 15,0 0 0-15</inkml:trace>
  <inkml:trace contextRef="#ctx0" brushRef="#br5" timeOffset="-211808.61">12557 15757 3679 0,'0'0'160'0,"0"0"32"0,0 0-192 0,0 0 0 0,0 0 0 16,0 0 0-16,0 0 3264 0,-9 0 624 15,0 0 112-15,9 0 32 0,0 0-1856 0,-9 3-384 0,0 1-64 0,0 0 0 16,0 1-528-16,-2 1-112 0,1 2 0 0,-2 0-16 15,-2 0-32-15,2 4 0 0,0 3 0 0,1 0 0 16,-1 0-576-16,0 2-112 0,2 0-32 0,-1 1 0 16,1 2-320-16,-1 1 0 0,2 0 0 0,1 1 0 15,2-1 0-15,1 1 0 0,-1-3 0 0,4 1 0 16,1-2 0-16,1-1 0 0,1 0 0 0,3 1 0 16,0-2 0-16,2-2 0 0,1 1 0 0,1-2 0 15,1-1 0-15,4-2-128 0,2 0 128 0,1-3 0 16,1-2 0-16,1-1 0 0,2 0 0 0,1-4 0 15,1 0 0-15,1-4 0 0,3-1 0 0,-1 1 128 16,-1-4 0-16,-1-1 0 0,-1-3 0 0,3 2 0 16,0-2 64-16,-3-1 0 0,-4-1 16 0,-1-2 0 0,0 0 80 15,-4 2 16-15,-3 0 0 0,0-3 0 0,-4-1-144 0,-1-1-32 16,-1 0 0-16,-2-2 0 0,-2 0-128 0,-3 0 0 16,-2-1 0-16,0 0 0 0,-3 0 0 0,-1 1 0 15,-2-1 0-15,-2 1 0 0,-3 4-224 0,1 4 80 16,-2 0 16-16,-3 2 0 0,-1 1 128 0,1 3-160 15,-1 3 160-15,0 2-160 16,0-1-272-16,3 3-48 0,3 3-16 0,4-1 0 16,0 1-480-16,2 0-112 0,9-3 0 0,0 0-8064 15,0 0-1616-15</inkml:trace>
  <inkml:trace contextRef="#ctx0" brushRef="#br5" timeOffset="-211478.43">12849 16202 16575 0,'0'0'1472'0,"0"0"-1168"0,0 0-304 0,0 0 0 16,0 0 4288-16,0 0 816 0,0 0 144 0,0 0 48 16,4 10-3632-16,-4-10-704 0,7 11-160 0,-7-11-32 0,8 11-352 0,-2-3-80 15,-6-8-16-15,5 11 0 0,-5-11-320 0,4 11-208 16,-4-11 16-16,3 13 16 0,-3-2-176 0,0-11-32 16,0 13-16-16,0-13 0 15,-3 9-368-15,3-9-64 0,0 0 0 0,0 0-16 16,0 0-112-16,0 0 0 0,0 0-16 0,0 0-13360 15</inkml:trace>
  <inkml:trace contextRef="#ctx0" brushRef="#br5" timeOffset="-211042.72">13027 15816 7359 0,'0'0'656'0,"1"-10"-528"0,-1 10-128 0,0-10 0 16,0 10 5648-16,0-9 1104 0,0 9 224 0,0 0 32 15,0 0-5568-15,0 0-1120 0,0 0-320 0,0 0 144 32,0 0-656-32,0 0-144 0,0 0-32 0,0 0 0 0,0 0 496 0,-3 11 192 0,0 0-128 0,-1 0 128 15,-2 1 448-15,0-1 160 0,-1 2 32 0,2 0 16 16,0-1 80-16,0 0 16 0,0 0 0 0,1-1 0 16,4-11-368-16,-3 9-80 0,0 2-16 0,3-11 0 15,0 10-288-15,0-10 128 0,0 0-128 0,0 0 0 16,0 0 0-16,8 9 0 0,1-3 0 0,0-2 0 15,-9-4-272-15,12 1 32 0,0-1 16 0,-2-1 0 16,1-1 224-16,1 1-176 0,2 0 176 0,-1-1-160 16,-1 2 160-16,-2 0 0 0,0 0 0 0,4 0 0 15,-3 3 0-15,-2 1 0 0,-9-4 0 0,11 8 0 16,-1 1 0-16,-2 0 0 0,-1 1 0 0,-2 1 0 0,0-1 0 0,-1 2 0 16,0 0 0-16,-2 1 128 0,1 0 16 0,-2 0 16 15,1 0 0-15,-4-3 0 0,-3 3-16 0,1-1 0 16,3 0 0-16,-3 0 0 0,-3-1 0 0,-2 0 0 15,-1 0 0-15,0-1 0 0,-2-1-144 0,1 0 0 16,2-3 144-16,-3 0-144 0,-1-1 0 0,0 0 0 16,-1-2-192-16,0 1 64 15,-2-4-1168-15,-1-2-240 0,-1-2-32 0,1 0-8336 16,1 0-1664-16</inkml:trace>
  <inkml:trace contextRef="#ctx0" brushRef="#br5" timeOffset="-210837.67">12950 15798 21183 0,'0'0'1888'0,"12"0"-1504"0,-2-4-384 0,0 1 0 16,1 1 4432-16,2 0 816 0,3-3 176 0,2 2 16 16,3 2-3872-16,1-3-784 0,1-1-144 0,2 0-48 15,-4 1-288-15,1-1-64 0,3 1-16 0,-2-3 0 16,-1-2-480-16,1 4-112 0,-1 1-16 0,1 0 0 15,-3-2-2576-15,-1-2-528 0</inkml:trace>
  <inkml:trace contextRef="#ctx0" brushRef="#br5" timeOffset="-188513.27">22617 12153 17151 0,'0'0'768'0,"0"0"144"0,0 0-720 0,0 0-192 0,0 0 0 0,0 0 0 16,0 0 1680-16,10-2 304 0,-10 2 64 0,0 0 16 16,0 0-416-16,0 0-96 0,0 0-16 0,0 0 0 15,0 0-304-15,7 9-64 0,-7-9-16 0,1 13 0 16,-1-1-240-16,-1 1-48 0,-3 2-16 0,0 0 0 16,-1 1-80-16,0 2 0 0,-2 3-16 0,1 0 0 15,-1 1-288-15,1 0-48 0,-2 2-16 0,-1 0 0 16,1 1-128-16,-3 2-16 0,0 0-16 0,-1 0 0 15,0 0-48-15,0 3-16 0,1 3 0 0,0-2 0 16,1-2-16-16,-1 0 0 0,0-2 0 0,0-1 0 16,2 0-160-16,1-1 0 0,3-4 144 0,0-2-144 15,0 0 0-15,1-3 0 0,1-1 0 0,3-2-128 16,0-1-432-16,0-12-80 0,3 10 0 0,-3-10-16 16,10 5-1808-16,3-2-352 0,-1-4-80 0</inkml:trace>
  <inkml:trace contextRef="#ctx0" brushRef="#br5" timeOffset="-187829.34">23033 12580 6447 0,'0'0'576'0,"0"0"-576"0,0 0 0 0,0 0 0 16,0 0 4720-16,0 0 832 0,0 0 160 0,0 0 48 15,1-8-4224-15,-1 8-832 0,0-9-160 0,0 9-32 0,0 0-128 0,0 0-32 16,0 0 0-16,0 0 0 16,-4-9 352-16,4 9 80 0,-6-5 16 0,6 5 0 0,-9-5 16 0,1 3 0 15,8 2 0-15,-12 0 0 0,0 3-176 0,1 2-48 16,0 2 0-16,-1-1 0 0,1 3-256 0,-2-1-48 15,1 1-16-15,-3 3 0 0,1 0-16 0,1 3-16 16,1 1 0-16,1 0 0 0,-1-1-240 0,-1 2 144 16,-3 0-144-16,3 1 128 0,3-1-128 0,1 2 0 15,1-4 0-15,3 0 0 0,2-2 0 0,3-2 0 16,0 1 0-16,3-1 0 0,1-1 0 0,2-2 0 16,4-3 0-16,1 0 0 0,-2-1 0 0,3-1 0 15,2-3 0-15,3 0 0 0,3-2 0 0,-1 0-176 16,1-2 176-16,1 0-192 0,1-1 192 0,0 1 0 15,-1-3 0-15,0 0 0 0,-1 0 0 0,0-1-192 0,-2-2 192 0,-2-1-192 16,0 0 192-16,-2-1 0 0,-2-1 0 0,-1 0 0 16,0 0 0-16,-3-2 128 0,-2 1-128 0,-2-2 0 15,-1-2 144-15,-2 1-144 0,-1 2 192 0,-1-2-192 16,-2-2 192-16,-1 2-64 0,-1 2 0 0,-2 2-128 16,-2-2 144-16,0 1-144 0,0 2 0 0,0-1 144 15,-5 0-144-15,1 0 0 0,-1 3-192 0,0 3 192 16,0 1-384-16,-1 2 32 0,1 1 16 0,2 3 0 15,3 0-560 1,-1 3-96-16,-2 1-32 0,3-3-15328 0</inkml:trace>
  <inkml:trace contextRef="#ctx0" brushRef="#br5" timeOffset="-187178.52">23749 12557 13823 0,'0'0'608'0,"0"0"128"0,0 0-592 0,0 0-144 15,0 0 0-15,0 0 0 0,0 0 4176 0,-6-4 816 16,6 4 144-16,-8-4 48 0,1-3-4320 0,0 1-864 16,-1-1-160-16,-1 2-32 0,-1 0 192 0,-1 1 160 15,-2 1-32-15,0-1 0 0,0 2 576 0,0 2 128 16,0 0 0-16,-1 1 16 0,-3 2 112 0,0 1 32 15,0 0 0-15,-3 2 0 0,0 3-368 0,-1 4-80 16,0 0-16-16,0 3 0 0,1 1-400 0,2 2-128 0,1 1 0 0,0 1 0 16,0-4 128-16,2 2-128 0,2-3 0 0,4 0 0 15,1-2 0-15,1 0 0 0,3-1 0 0,3 0 0 16,2-2 0-16,-1-11 128 0,8 10-128 0,1-1 0 16,2-5 144-16,0 0-144 0,2-2 0 0,3-2 144 15,2-2-144-15,1 1 0 0,-1-6 0 0,1 2 0 16,2 0 0-16,1-3 0 0,-1-2 0 0,1-1 0 15,-1 1 0-15,0-1 0 0,-1-2 0 0,-2 0 0 16,-2 0 0-16,-2 3 0 0,-2-3 0 0,-2 0 0 16,-2 0 0-16,-2 0 0 0,0 1 0 0,-1 0 0 15,-3 2 128-15,1 1-128 0,-3 0 128 0,0 9-128 16,0 0 128-16,0 0-128 0,0 0 128 0,0 0-128 16,-6-6 128-16,6 6-128 0,-10 0 0 0,10 0 128 0,-10 4-128 0,1 3 0 15,0 1 144-15,0 3-144 0,2 2 0 0,1 0 144 16,-1 0-144-16,1 2 0 0,-2 0 128 0,0 0-128 15,0-1 0-15,0 2 0 0,3 1 0 0,1 2 0 16,0 0 0-16,0 1 0 0,2 0 0 0,-1-2 0 16,0 0 0-16,2 2 0 0,1-2 0 0,0 2 0 15,-1-2 0-15,1 0 0 0,0 1 0 0,0-1 0 16,0 0 0-16,0 0 0 0,-3 1 0 0,1-2 0 16,-1-1 0-16,0 0 0 0,-3 0 0 0,-2-1 0 15,-1 2 0-15,0-1 0 0,-2-6-160 0,0 2 160 16,-2-3-160-16,-3-1 160 15,-1-3-448-15,-1 1 16 0,-4-5 0 0,-2 0 0 16,-1-1-336-16,1 0-80 0,-2-2-16 0,2-2 0 16,3-3-288-16,0-1-64 0,1-1-16 0,0 0 0 15,0-3-1616-15,3 3-320 0,2 1-64 0</inkml:trace>
  <inkml:trace contextRef="#ctx0" brushRef="#br5" timeOffset="-186685.12">23949 12538 7359 0,'0'0'656'0,"0"0"-528"0,0 0-128 0,0 0 0 15,0 0 4800-15,-4 11 944 0,4-11 176 0,-5 6 32 16,5-6-4336-16,-4 13-864 0,-4-2-176 0,3-2-48 16,1 3 480-16,2 1 80 0,-2 0 32 0,0 1 0 15,1 2-256-15,1-1-48 0,-4 2-16 0,4-1 0 16,2 2-416-16,0 1-64 0,1-5-32 0,-1 1 0 15,-1 1-288-15,0 0 0 0,1-3 128 0,0 0-128 16,-2 0 0-16,2-3-304 0,0-10 64 0,0 0 16 31,0 0-1696-31,0 0-352 0,0 0-64 0</inkml:trace>
  <inkml:trace contextRef="#ctx0" brushRef="#br5" timeOffset="-186504.01">23910 12343 17503 0,'-12'0'1552'0,"-1"1"-1232"16,0 2-320-16,3-2 0 0,1 2 4896 0,9-3 928 16,0 0 176-16,0 0 32 15,0 0-7280-15,0 0-1456 0,0 0-304 0</inkml:trace>
  <inkml:trace contextRef="#ctx0" brushRef="#br5" timeOffset="-186078.25">24390 12390 35183 0,'0'0'1552'0,"0"0"336"0,-9 6-1504 0,1 1-384 0,1-2 0 0,1 2 0 15,-1-2 144-15,-2 1-144 0,0 1 192 0,0-1-192 16,1 2 128-16,-2 1-128 0,-2-2 0 0,0 1 0 16,-1 1 336-16,0 1-32 0,-1 1-16 0,1 0 0 15,0 0 288-15,0 2 48 0,0-4 16 0,0 0 0 16,1 0-224-16,3 0-32 0,0-2-16 0,2-1 0 16,7-6-368-16,-5 8 0 0,5-8 0 0,0 0 0 15,0 0 0-15,0 0 0 0,0 0 0 0,0 0-192 0,0 0 48 0,13 3 0 16,-1-3 0-16,0-3 0 0,1-1 144 0,1 2-208 15,-4-2 80-15,2 2 128 0,-2 1-192 0,1 2 192 16,-1 3-160-16,1-1 160 0,-11-3 0 0,13 6 0 16,-1 1-128-16,-2 1 128 0,-2 1 0 0,0 1 0 15,-1-2-160-15,0 3 160 0,-3 0 0 0,0 4 0 16,0-2 0-16,-3 0 0 0,-2-1 0 0,1-1 0 16,1 0 160-16,-2 0-160 0,-3 1 160 0,0 1-160 15,1-1 128-15,-1 0-128 0,-2-1 128 0,-1-1-128 16,0 0 0-16,-1 0 128 0,-1-2-320 0,-1-1-64 15,1-2 0-15,-1-1-16 16,-2-2-1712-16,2 1-352 0,-2-2-64 0</inkml:trace>
  <inkml:trace contextRef="#ctx0" brushRef="#br5" timeOffset="-185794.25">24622 12055 10127 0,'3'14'448'0,"-5"-3"96"0,-3 0-544 0,1 6 0 0,-1 1 0 0,2 7 0 16,3 3 8176-16,2 0 1520 0,-1 4 304 0,2 0 64 16,-1 1-8112-16,-1-1-1632 0,-1 1-320 0,-1 0 0 15,0-1-144-15,0 1 144 0,-5-1-208 0,1 2 80 16,0-2 128-16,-2-1 0 0,-2 1 0 0,3-2 0 0,1-2-176 0,-1-2 0 15,2 0 0-15,1-5 0 16,-1-2-400-16,0 0-64 0,-2-4-32 0,3-2 0 16,0-1-2112-16,3-12-416 0,0 0-96 0,0 0-16 0</inkml:trace>
  <inkml:trace contextRef="#ctx0" brushRef="#br5" timeOffset="-185620.18">24480 12413 16575 0,'-9'3'1472'0,"-3"1"-1168"16,2 2-304-16,0-3 0 0,10-3 6864 0,0 0 1328 15,0 0 256-15,0 0 48 0,0 0-6848 0,0 0-1376 16,11 6-272-16,-11-6 0 0,10 4 0 0,1-1 0 0,1-3 0 0,-1 1 0 16,0 2-256-16,0-2-16 0,1 0 0 0,1 2 0 31,2 0-2288-31,0-1-464 0,1 1-96 0</inkml:trace>
  <inkml:trace contextRef="#ctx0" brushRef="#br5" timeOffset="-185415.17">24995 12596 4607 0,'-8'19'400'0,"2"-6"-400"0,-5 2 0 0,-1 0 0 0,-1 2 9088 0,3 3 1744 0,1-3 352 0,0 2 64 16,0-4-8832-16,3 2-1776 0,2-2-336 0,-1 0-80 0,-4-4-224 0,3 2 0 15,-1-3-192-15,2-1 192 16,5-9-816-16,0 0-48 0,-9 4-16 0,9-4 0 16,0 0-1648-16,0 0-336 0,-6-8-64 0,4 0-16 15,1-4-688-15,-1 2-144 0,0-2-16 0,0-2-6528 16</inkml:trace>
  <inkml:trace contextRef="#ctx0" brushRef="#br5" timeOffset="-185280.26">24875 12332 30815 0,'0'0'1360'0,"0"0"288"0,-7-2-1328 0,7 2-320 16,-6 0 0-16,6 0 0 0,-7 0 1600 0,7 0 240 16,0 0 48-16,-6 1 16 0,6-1-1376 0,0 0-272 15,0 0-48-15,0 0-16 16,0 0-496-16,0 0-96 0,0 0-32 0,0 0-16192 0</inkml:trace>
  <inkml:trace contextRef="#ctx0" brushRef="#br5" timeOffset="-184711.15">25439 12467 911 0,'0'0'0'0,"0"0"0"0,0 0 0 0,0 0 0 16,0 0 0-16,0 0 0 0,0 0 5264 0,0 0 976 16,0 0 192-16,0 0 32 0,0 0-4320 0,0 0-864 15,0 0-192-15,0 0-16 0,0 0 16 0,0 0 16 16,0 0 0-16,0 0 0 0,0 0 96 0,0-8 16 16,0 8 0-16,-1-9 0 0,1 9-384 0,0 0-64 15,-2-9 0-15,2 9-16 0,-4-8-304 0,4 8-48 16,-4-7-16-16,4 7 0 0,-6-6 0 0,6 6 0 15,-7-5 0-15,7 5 0 0,-9-2 0 0,-1 0 0 16,3 0 0-16,7 2 0 0,-10 2-96 0,1 0-32 16,0 1 0-16,0 1 0 0,0-2-96 0,0 4-32 15,0-1 0-15,1 1 0 0,-1 1 112 0,0-1 16 16,0 1 0-16,1 1 0 0,0 1-32 0,0 1 0 0,0 1 0 0,-1-1 0 16,0 2-224-16,0 1 144 0,0 4-144 0,0-3 128 15,-2 2-128-15,2 1 0 0,1 2 0 0,2-3 128 16,-1 1-128-16,3-3 0 15,2-2 0-15,0 0 0 0,2 1 144 0,2-1-144 0,-2-12 160 0,4 11-160 16,1 1 0-16,1-2 0 0,1-2 0 0,1 1 0 16,-1 0 0-16,1 2 128 0,-1-2-128 0,1-1 0 15,-1 0 0-15,-7-8 0 0,7 11 0 0,-1-1 0 16,1-3-320-16,0 3 64 0,-1 0 0 0,1-4 0 16,-7-6-512-16,7 11-112 0,1-3-16 0,-8-8 0 15,8 8-448-15,-8-8-112 0,0 0-16 0,0 0 0 16,10 3 112-16,-10-3 16 0,0 0 0 0,12-2 0 15,-3-2-1344-15,-1 0-256 0,-8 4-48 0,13-10-16 0</inkml:trace>
  <inkml:trace contextRef="#ctx0" brushRef="#br5" timeOffset="-183960">26368 12519 10127 0,'0'0'448'0,"0"0"96"0,0 0-544 0,0 0 0 15,0 0 0-15,0 0 0 0,-7-5 4000 0,7 5 688 16,0 0 144-16,0 0 32 0,0 0-3072 0,0 0-592 15,0 0-128-15,0 0-32 0,0 0 240 0,0 0 64 16,0 0 0-16,-6 6 0 0,6-6-224 0,-6 13-32 16,3 0-16-16,0 2 0 0,0-1-368 0,1 4-64 15,0 4 0-15,2-1-16 0,0 3-352 0,0-1-64 16,0-1-16-16,0 2 0 0,0-2 0 0,0 1 0 16,0-3 0-16,0 0 0 0,2-2-48 0,-1-3-16 0,-2 0 0 15,1-4 0-15,0 0 0 0,0-2 0 0,0-9 0 0,0 0 0 16,0 0-128-16,0 0 0 0,0 0 0 0,0 0 0 15,0 0 128-15,0 0 0 0,0 0 0 0,0 0 0 16,0 0 64-16,5-12 0 0,-1-1 0 0,-2-1 0 16,1-3-192-16,-2-3 0 0,-1 1 0 0,2-5 0 15,-1-4 0-15,2-2 128 0,-1-2-128 0,1 1 128 16,-1 0-128-16,1 0 0 0,0 3 0 0,-1 3 0 16,1 2-128-16,-1 2 128 0,2 0-160 0,0 4 160 15,0 3-144-15,0 1 144 0,1 0-128 0,0 1 128 16,1 2-256-16,-1 1 48 0,1 1 0 0,1-1 0 15,-2 1-1424-15,3 1-288 0,1 1-48 16,2 2-10064-16,-1 1-2000 0</inkml:trace>
  <inkml:trace contextRef="#ctx0" brushRef="#br5" timeOffset="-183576.49">26833 12583 26719 0,'0'0'1184'0,"0"0"240"0,0 0-1136 0,0 0-288 15,0 0 0-15,7 9 0 0,-1 0 3520 0,-6-9 656 16,11 5 128-16,-1-2 32 0,0-2-3536 0,1-1-800 16,-11 0 0-16,13-1 0 0,1-4 0 0,-1 1 0 15,-1 0-144-15,-2-1 144 0,3-1 0 0,-2 0 0 16,-2-3 0-16,0 1 128 0,0 0 48 0,-1 0 0 16,-1 0 0-16,-2 1 0 0,-3-3 48 0,1 1 16 15,0 0 0-15,-3 0 0 0,-2 0-96 0,0 0-16 0,-2 2 0 0,-3 1 0 16,-2-1-128-16,0 1 0 0,0 3 0 0,-1 2 128 15,-2 1-128-15,-1 2 0 0,-2 4 0 0,1 0 0 16,-2 3 0-16,-1 0 0 0,-2 3 0 0,1 4 0 16,-1-2 0-16,1 3 0 0,0 3 0 0,0 2 0 15,1-3 144-15,1 5 112 0,2-3 0 0,2 1 16 16,2-3 48-16,3 0 16 0,2-1 0 0,2-1 0 16,2 0-336-16,1-2 0 0,3 0 0 0,0-3 128 15,1-3-128-15,3 0-208 0,1 0 48 0,1-4 16 16,3-1-560-1,1-1-96-15,0-1-32 0,2-2 0 0,2-1-1520 0,0 0-304 0,0-2-64 0,3-2-16 16,2 1-688-16,0-1-144 0</inkml:trace>
  <inkml:trace contextRef="#ctx0" brushRef="#br5" timeOffset="-182870.88">27669 12604 37887 0,'0'0'1680'0,"0"0"352"0,-11-4-1632 16,2 0-400-16,0 0 0 0,9 4 0 0,-6-5 448 0,6 5 0 0,-6-8 0 0,0 1 0 15,-1-3-448-15,0 2 0 0,-1 0-192 0,-1 2 192 16,-2 2 0-16,-1-3 0 0,-1 2 192 0,-1 2-64 16,-2 2 112-16,-1 1 16 0,-1 1 0 0,0 3 0 15,0 2 0-15,-3 1 0 0,-3 4 0 0,1 3 0 16,-2 2 112-16,-2-1 16 0,-3 6 16 0,2-1 0 16,4 3-128-16,3-3-16 0,2-1-16 0,3 1 0 15,-1 1-240-15,2-2 0 0,4 0 0 0,1-2 0 16,5-3 0-16,4-2 0 0,1-12 0 0,5 11-160 15,3-1 160-15,2-3-128 0,1-3 128 0,3-1-128 16,4-3 128-16,2 0 0 0,-1-3-144 0,4-1 144 16,1-1 0-16,1-3 0 0,-3-1 0 0,2 1 0 0,-1-3 0 0,-1-1 0 15,-1-1 0-15,0 0 0 16,0-1 0-16,-3 1 0 0,-2-1 0 0,0 0 0 0,-2-2 0 16,-1 3 0-16,0 0 0 0,-3 0 0 0,0 2 128 0,-4 0-128 15,-6 11 0-15,0 0 128 0,0 0-128 0,0 0 192 16,0 0-192-16,0 0 192 0,0 0-64 0,0 0-128 15,0 0 192-15,-4 8-64 0,-1 2-128 0,0 1 0 16,-2-3 0-16,2 2 0 0,0 2 0 0,0 1 0 16,-1-1 128-16,2 1-128 0,1 0 0 0,0 1 0 15,-1 0 0-15,0 5 0 0,1-1 144 0,2 1-144 16,0 1 160-16,0 1-160 0,1 0 0 0,-2 0 0 16,1-1 0-16,0 3 0 0,-1-3 0 0,2 3 0 15,0-1-160-15,-1 1 160 0,0 1 0 0,-1 1 0 16,1-1 0-16,0 1 0 0,0 0 0 0,-2-2 0 0,0-1 0 15,1 1 0-15,-2-1 0 0,0-1 0 0,-1-4 0 0,-2-2 0 16,1 1 0-16,-2 1 0 0,-1-3 0 0,-3-2 128 16,-1-2-128-16,-3-1 0 0,-2 1 0 0,-2-7 0 15,1 3 0-15,-3-5-208 0,-3-2 48 0,2-2 16 32,0-3-640-32,2-4-128 0,2-1-32 0,3-2 0 15,1-6-1936-15,-1-4-400 0</inkml:trace>
  <inkml:trace contextRef="#ctx0" brushRef="#br5" timeOffset="-182124.6">27764 12678 22111 0,'0'0'976'0,"0"0"208"15,-4 8-944-15,4-8-240 0,-5 9 0 0,5-9 0 0,0 0 3136 0,0 0 592 16,0 13 112-16,4-1 32 0,1-1-3392 0,0 2-672 16,2-2-144-16,-1 2-32 0,-6-13 368 0,7 13 0 15,-7-13 0-15,6 10 0 0,-2 3 256 0,-4-13 128 16,1 11 32-16,-1-11 0 0,0 10 304 0,0-10 64 16,0 0 16-16,0 0 0 0,0 0 96 0,0 0 0 15,0 0 16-15,0 0 0 0,0 0-224 0,0 0-48 16,0 0-16-16,0 0 0 0,0 0-160 0,0 0-16 0,0 0-16 0,-1-8 0 15,1-3 80-15,3 0 32 0,-2 0 0 0,2-3 0 16,-1-1-32-16,1-2 0 0,-2 0 0 0,2-1 0 16,1-4-208-16,1-1-48 0,0 1-16 0,2 1 0 15,-1-2-240-15,1 3 0 0,-2 5 128 0,0 0-128 16,-1 1 0-16,0 1 0 0,0 4 0 0,1-2 0 16,2 1-336-16,0 2-16 0,0 0 0 0,1 2 0 31,0-1-512-31,-8 7-96 0,10-6-32 0,2 2 0 15,-2 0-1424-15,2 1-272 0,-2 1-64 0,2 0-16 0,-1 4-304 16,0 0-64-16,0 2-16 0,-1 3 0 0,1 1-1472 0,-2 1-304 16,4 2-48-16,-2 1-16 0,-3-3 3520 0,1 0 704 0,1 2 144 0,-1 1 32 15,-2-1 3616-15,3 0 736 0,-3 1 144 0,1-2 16 0,-1 2-528 16,1-3-128-16,-2-3 0 0,3 1-16 0,3-1-1472 16,-2 1-304-16,1-1-48 0,1-2-16 0,-1-1-400 15,2 0-96-15,2-2-16 0,-2 0 0 0,-3 2-208 0,3-3-48 16,1-2-16-16,3 0 0 0,-1-2-272 0,1 1-48 15,1-1-16-15,-2-1 0 0,-2-1-64 0,1-1-16 16,-1 1 0-16,0-1 0 0,-2 1-80 0,-2 0 0 16,-2 0-128-16,-1-3 192 0,-2 0-192 0,-1 1 176 15,-4 8-176-15,1-9 160 0,-1-2-160 0,-2 3 192 16,-4 1-192-16,0 1 192 0,-2 2-192 0,-2 2 0 16,-3-1 0-16,-2 3 0 0,0 3 0 0,-2-1 0 15,-3 2 0-15,-1 3 0 0,-1 1 0 0,4 2 0 16,2 2 0-16,-2 0 0 0,-3 2 192 0,3 3 64 15,2 2 16-15,1 2 0 0,0 0-144 0,2 1-128 16,1-1 192-16,2 1-192 0,2-1 0 0,3-1 0 0,1-2 0 0,3-1 0 16,1 0 0-16,2-4 0 0,2-3 0 0,3 0-192 31,1-3-240-31,2 0-32 0,2-3-16 0,1-2 0 16,0-2-352-16,1-2-80 0,1-3-16 0,3-2 0 15,1-2-2544-15,2-3-512 0,10-9-112 0,-3 2 0 0</inkml:trace>
  <inkml:trace contextRef="#ctx0" brushRef="#br5" timeOffset="-181640.6">28859 12374 10127 0,'0'0'448'16,"0"0"96"-16,0 0-544 0,0 0 0 0,-8 7 0 0,2-1 0 0,-1 2 4752 0,1-3 848 16,-1 0 160-16,-2 3 48 0,-3-1-3568 0,2-1-720 15,1 1-144-15,0 1-32 0,-3-1-112 0,1 3-16 16,1-3-16-16,0 1 0 0,-1 0-384 0,1-1-80 16,-1-1-16-16,2 2 0 0,3-2-480 0,-1 1-112 15,1-2 0-15,6-5-128 0,0 0 128 0,0 0-128 16,0 0 0-16,0 0 0 0,0 0 0 0,0 0 0 15,0 0 0-15,0 0 0 0,0 0 0 0,11 4-192 16,2-1 16-16,0-2 16 0,1-1 0 0,0 0 0 0,0 0 0 0,2 0 0 16,-1 1 160-16,1 1 0 15,-2-1 0-15,1 3 0 0,-3-2 0 0,1 2 0 0,0-1 0 16,-2 2 0-16,-11-5 0 0,9 7 0 0,-9-7 0 0,7 10 0 16,-2-1 160-16,-2 2 16 0,-7-1 0 0,1 2 0 15,3-12 32-15,-5 13 16 0,-3 0 0 0,-1-1 0 16,-1-1-48-16,-2 0-16 0,0 2 0 0,-1-3 0 15,-1-5-160-15,-2 2 0 0,1 1 0 0,-1 2 128 16,0 2-128-16,1 0-224 0,-1-3 48 0,-1 1 16 31,-1 1-352-31,2-3-80 0,3-1-16 0,1 0 0 0,2-1-224 16,1-3-32-16,9-3-16 0,0 0 0 0,0 0-912 0,0 0-192 0,-1-9-48 16,4-3-12992-16</inkml:trace>
  <inkml:trace contextRef="#ctx0" brushRef="#br5" timeOffset="-181156.1">29255 12292 16575 0,'0'0'1472'0,"0"0"-1168"16,0 0-304-16,0 0 0 0,0 0 4288 0,8 12 816 15,-8-12 144-15,0 0 48 0,0 0-4224 0,2 9-848 16,-2-9-224-16,-3 10 0 0,-2-2 576 0,-2-1 64 15,-2-1 0-15,-1 1 0 0,-3 2 256 0,0-1 64 16,-2 1 16-16,2-3 0 0,0 2-176 0,0 0-32 16,1 0-16-16,1 0 0 0,0-2-192 0,1 2-48 0,1 0 0 0,1-2 0 15,1 1-256-15,7-7-64 0,-6 8-16 0,6-8 0 16,0 0-176-16,0 0 0 0,0 0 0 0,0 0 0 16,1 9 0-16,-1-9-224 0,0 0 32 0,9 6 0 15,-9-6-16-15,13 4 0 0,0-1 0 0,-1-1 0 16,-2 0 208-16,2-2-144 0,1 0 144 0,0 0-128 15,2 0 128-15,-1 0 0 0,-1 1 0 0,1 2 0 16,1-1 0-16,-1 2 0 0,-1 1 0 0,0 2 0 16,1 2 0-16,-2 0-160 0,0 3 160 0,-3-2 0 15,-1 2 0-15,-3 2 0 0,-1-1 0 0,-1 3 0 16,-1-2 0-16,-1 2 0 0,-1-3 0 0,-1 1 0 16,-3 1 192-16,3-2-48 0,1-3-16 0,-3 3 0 15,-3-1-128-15,-2 0 0 0,-1 1 144 0,-2 0-144 0,0 2 0 16,-1-3 0-16,-1 1 0 0,0 0 128 0,-1 0-128 0,-1-1 0 15,1-4-128-15,1 1 128 0,1-3-192 0,2 0 64 16,-1-2 0-16,2-2 0 16,0-2-320-16,9 0-48 0,-10-2-16 0,0-2 0 15,3-2-1648-15,0 0-336 0,1-3-64 0,0-2-8704 16,1 1-1728-16</inkml:trace>
  <inkml:trace contextRef="#ctx0" brushRef="#br5" timeOffset="-180683.9">29615 12395 8287 0,'0'0'368'0,"0"0"80"0,0 0-448 0,0 0 0 0,0 0 0 0,5 10 0 0,2 2 6064 0,-3 0 1120 16,0 0 240-16,-2 1 32 0,1 0-5216 0,-2 2-1024 16,-1 2-224-16,-1 0-32 0,0 3-176 0,-1-2-16 15,0 3-16-15,-1 2 0 0,2 1-368 0,-2-1-80 16,-1 0-16-16,0-1 0 0,1 1-288 0,-1-2 128 15,0-4-128-15,0 0 0 0,0-1 0 0,1-1-352 16,2-3 48-16,1-12 16 16,0 0-1664-16,0 0-336 0,0 0-64 0,0 0-13712 0</inkml:trace>
  <inkml:trace contextRef="#ctx0" brushRef="#br5" timeOffset="-180527.89">29679 12198 32255 0,'0'0'2864'0,"-8"7"-2288"0,0-2-576 0,1 0 0 15,7-5 2624-15,-8 7 400 0,8-7 96 0,0 0 16 16,-3 9-4896-16,3-9-976 0,0 0-192 0</inkml:trace>
  <inkml:trace contextRef="#ctx0" brushRef="#br5" timeOffset="-180138.11">29979 12404 18431 0,'0'0'1632'0,"-9"9"-1312"16,0-2-320-16,-4-1 0 0,-4 2 4992 0,1 1 944 16,0 2 176-16,0-1 32 0,-1 1-4912 0,1 0-976 15,0 2-256-15,2 0 0 0,0 2 0 0,1 0 144 16,1 1-144-16,3 0 128 0,2-1-128 0,1 1 0 15,-2 2 0-15,3-1 0 0,2-1 0 0,2-1 0 16,-1 0 0-16,2-2 0 0,3 0 0 0,1-1 128 16,-4-12-128-16,8 10 128 0,1-3-128 0,4-2 160 15,1-1-160-15,2-2 160 0,-2-2-160 0,4-1-272 0,3-2 64 16,0-1 16-16,-3-2 48 0,5-3 16 0,1 0 0 0,0 0 0 16,-3-1 128-16,0-3 0 0,-2-4 0 0,1 2 0 15,-3-2 0-15,-3 0 0 0,-2-1 0 0,-2-1 0 16,-2-1 0-16,-3 0 0 0,-4 0 160 0,1 1-160 15,-2-1 304-15,-3 3-48 0,-3 0 0 0,-2 3 0 16,-1 2-96-16,-2 2-32 0,0 2 0 0,-4 4 0 16,0 0 320-16,-1 3 48 0,2 1 16 0,-3 3 0 15,-2-1-720-15,6 1-144 0,3-1-32 0,1 2 0 16,0-2-480 0,9-2-96-16,0 0-32 0,0 0 0 0,0 0-2752 0,0 0-544 15</inkml:trace>
  <inkml:trace contextRef="#ctx0" brushRef="#br5" timeOffset="-179688.86">30146 12475 21183 0,'0'0'1888'0,"0"0"-1504"0,0 0-384 0,1 11 0 0,-1-11 2640 0,0 15 464 15,-1-2 96-15,1 0 0 0,0-2-2304 0,0 4-480 16,-1 2-96-16,1-2 0 0,-2-2 512 0,2 0 128 15,0-1 0-15,0 1 16 0,0-1-208 0,2-2-64 16,-1-2 0-16,-1-8 0 0,1 11-176 0,-1-11-32 16,0 0-16-16,0 0 0 0,0 0-32 0,0 0-16 15,0 0 0-15,0 0 0 0,8-6-96 0,-1 0-16 16,-4-3 0-16,3-3 0 0,-1-1-192 0,-1 0-128 0,-2 0 160 16,2-1-160-16,0-2 192 0,0-1-48 0,0 1-16 0,1-3 0 15,0-1 0-15,1-1 0 0,0 2 0 0,-1-3 0 16,1 3-128-16,0 4-176 0,1 2 48 15,0 2 0-15,-1 2 128 0,0 3 0 0,2-1 0 0,1 3 0 16,0-2 0-16,2 3 176 0,-11 3-48 0,13 0 0 16,-2 1 112-16,1 5 16 0,1-2 0 0,0 2 0 15,-1 2-80-15,1 2-16 0,0-1 0 0,3 2 0 16,-1-1-32-16,0 3-128 0,-5-2 192 0,2 3-64 16,2-2-128-16,-2 1 0 0,-2 0 0 0,1 1 0 15,-2 1 0-15,0-1 0 0,-1 0 0 0,0 2 0 16,-3-2 0-16,1 2-224 0,1-3 48 0,-1 0 16 15,0 0-1424-15,2-3-272 0,-1 1-64 16,1-3-16-16,-8-8-256 0,8 6-48 0,-8-6-16 0,0 0-13232 16</inkml:trace>
  <inkml:trace contextRef="#ctx0" brushRef="#br5" timeOffset="-177022.08">22059 13355 12895 0,'0'0'576'0,"-12"-10"112"0,-1 1-560 0,3 1-128 0,1 2 0 0,1 2 0 15,0-2 4656-15,1 0 896 0,1 1 176 0,6 5 32 16,0 0-4272-16,0 0-848 0,-9-1-192 0,9 1-16 16,-9 0-432-16,9 0 0 0,0 0 0 0,0 0 0 15,0 0 0-15,0 0 0 0,0 0 0 0,0 0 0 16,0 0 0-16,-3 9 0 0,3-9 0 0,3 12 0 15,3-2 304-15,1-2-32 0,0 0 0 0,3 0 0 16,0-2 320-16,3 1 64 0,1-1 16 0,5-2 0 16,0 0 32-16,7 1 0 0,4 0 0 0,5 1 0 15,5 0-128-15,5 1-32 0,9 0 0 0,0 3 0 16,3-1-160-16,-1 1-48 0,0-1 0 0,5 0 0 0,4 3-144 16,5-3-16-16,7 2-16 0,3-1 0 0,1-3 128 0,0-1 32 15,-2 1 0-15,7-1 0 0,8-1-160 0,3 1-32 16,-4 0 0-16,3-2 0 0,-1-1 48 0,6 1 0 15,10 1 0-15,-4-1 0 0,-5-2-176 0,7 3 128 16,6 2-128-16,0 2 128 0,-3-5-128 0,-1 3 0 16,0-2 0-16,5 1 0 0,6 2 0 0,-8-1 0 15,-13-5 0-15,9 2 0 0,7-3 0 0,-1 5 128 16,-4 0-128-16,0-1 0 0,3-2 128 0,-1-2-128 16,-1 1 0-16,-5-1 128 0,-6 3 0 0,6 1-128 15,8 0 192-15,-6 0-64 0,-9 1 0 0,4-2-128 16,1 1 192-16,5 1-64 0,1-2-128 0,-2 0 160 0,-7 0-160 15,6 1 160-15,6 2-160 0,-9-1 0 0,-10 0 0 16,5-4 0-16,3-3 0 0,0 3 0 0,1 4 0 0,-8-4 128 16,-5 2-128-16,3-2 0 0,5-4 0 0,2 0 0 15,-3 4 0-15,-5-2 128 0,-7-4-128 0,4 2 0 16,7-1 0-16,-3 6 0 0,-3-3 128 0,-6 0-128 16,-6-3 0-16,6 2 0 0,7-3 0 0,-2 0 0 15,-3 0 0-15,-6 0 0 0,-7 2 0 0,4 0 0 16,1-2 0-16,4 2 0 0,-2-1 128 0,-6-1-128 15,-7-2 0-15,-3 0 0 0,-2 4 0 0,3-1 0 16,3 1 0-16,0-2 0 0,-2 0 0 0,-4-1 0 16,-4 3-192-16,-6 1-32 0,-6 0 0 0,-3-2 0 15,1 0-416-15,0 1-64 0,-2-1-32 0,0 1 0 16,-2 0-1616-16,-2 0-320 0,-2-2-64 16,-3-1-14832-16</inkml:trace>
  <inkml:trace contextRef="#ctx0" brushRef="#br5" timeOffset="-175153.42">1022 14596 9215 0,'-18'-4'816'0,"6"1"-656"0,-1-2-160 0,0 0 0 15,0 0 4144-15,3-1 784 0,2 1 176 0,1 1 16 16,-3-4-3408-16,2 4-688 0,1-1-144 0,7 5-32 16,0 0 240-16,-6-6 64 0,-1 1 0 0,7 5 0 15,0 0-720-15,0 0-144 0,0 0-32 0,0 0 0 16,0 0-256-16,7-7 0 0,-7 7 0 0,9-5 0 15,2 1 0-15,0 1 0 0,1 2 0 0,2 1 0 16,2 0-144-16,1 0 144 0,1-3-128 0,3 1 128 16,0 0 0-16,5-1 0 0,3 0 0 0,2-2 0 15,0 1 0-15,7-1 192 0,6-1 0 0,3 2-16 16,0 1 208-16,-1 0 64 0,-3 0 0 0,0 2 0 0,0 0-48 16,1-1 0-16,1 2 0 0,4 0 0 15,10 0-224-15,-3 0-48 0,-3-2-128 0,1-1 192 0,1 2-64 16,-2-3 0-16,-1 0-128 0,0-1 192 0,2-2-16 0,4 3-16 15,8-2 0-15,-1 1 0 0,-1 1-160 0,-2 0 128 16,-1 0-128-16,-2 0 128 0,-1 1-128 0,1 1 0 16,5-2 0-16,0 1 128 0,1 1-128 0,-1 0 0 15,-2 2 0-15,-2-2 0 0,-3 0 0 0,4 0 0 16,0-3 144-16,3 1-144 0,2 1 240 0,-3 2-32 16,-1-2 0-16,-2 2 0 0,-3-2-32 0,-1 1-16 15,-1-2 0-15,2 0 0 0,4 0-32 0,1 1 0 16,-1 3 0-16,-1 0 0 0,-3 0 0 0,1 0-128 15,-2 0 192-15,-1 2-64 0,1-2-128 0,2 1 0 16,5-1 0-16,-1 0-176 0,1 0 176 0,-3 0 0 16,-5 0 128-16,-2-1-128 0,-2-1 0 0,1-3 0 15,3 1 0-15,0 2 0 0,3-1 0 0,-2 0 0 0,-1 1 0 0,-3-1 0 16,-1 1 0-16,-1-1 0 0,-2 0 0 0,1-1 0 16,4-2 0-16,0 1 0 0,2 1 0 0,2-1 0 15,1 1 0-15,-4 1 0 0,-3 2 0 0,-1 0 0 16,-3 1 0-16,1 0 0 0,3 0 0 0,-2 0 0 15,0-2 0-15,1 4 0 0,5 0 0 0,0-1 0 16,-2 1 0-16,-1-1 0 0,-1-2 0 0,0-2 128 16,-1-2-128-16,2 1 0 0,3 1-128 0,1-2 128 15,1-3 0-15,0 2 0 0,-2-1 0 0,-1 1 0 16,-1 2 0-16,-1-1 0 0,-1 3 0 0,3 0 0 16,2 0 0-16,0 0 0 0,0-5 0 0,0 2 0 15,-3 0 0-15,1 0 0 0,0-1 0 0,1 4 0 16,0 2 0-16,2 0 0 0,2 1 0 0,1-1 0 15,1-1 0-15,0-2 0 0,-4 2 0 0,-1 0 0 0,-3-1 0 0,4 2 0 16,3-2 0-16,6 0 128 0,3 0-128 0,0-1 0 16,-3 1 0-16,-2-2 0 0,-3 0 0 0,5 1 0 15,3 1 0-15,1 0 0 0,3 0 0 0,-4 0 0 16,-4-3 0-16,-1 4 0 0,-4 1 0 0,2 0 0 16,3 1 0-16,0-1 0 0,-1 0 0 0,0 0 0 15,0 0 0-15,-3 0 0 0,-4-1 0 0,2-2 0 16,1 3 0-16,5 0 0 0,1-1 0 0,2-2 0 15,0-5 0-15,-3 2 0 0,-2-1 0 0,-1 2 0 16,0 1 0-16,4-2 0 0,3 1 0 0,2 1 0 16,-2 0 0-16,-3 0 0 0,-2 0 0 0,-3 1 0 15,-1 2 0-15,4 0 0 0,1 1 160 0,5 0-32 0,-4 0-128 16,-1 2 192-16,-4-3-192 0,-3 4 0 0,-5-1 0 0,-1 1 0 16,2-1 0-16,2 1 0 0,4 2 0 0,0-3 0 15,0-1 0-15,-1-2 0 0,-5-1 0 0,0 0 0 16,-5-1 0-16,5-1 0 0,2-4 0 0,6 2 0 15,4-1 0-15,-3 1 0 0,-3-2 0 0,-2-1 0 16,-3 0 0-16,-3 1 0 0,-1 0 0 0,2 0 0 16,2-1 0-16,2 1 0 0,-2-1 0 0,-2 1 0 15,-1 2-368 1,-3 1-112-16,-5 1-32 0,-1 0-18400 0</inkml:trace>
  <inkml:trace contextRef="#ctx0" brushRef="#br5" timeOffset="-172616.81">22033 15693 9215 0,'0'0'400'0,"0"0"96"0,0 0-496 0,0 0 0 16,-5 10 0-16,5-10 0 0,-7 7 3888 0,7-7 672 16,0 0 144-16,-4 11 32 0,4-11-3680 0,-2 10-736 15,2-1-128-15,0 2-48 0,-2-1 320 0,2 3 64 16,3 0 16-16,-2 6 0 0,0 3 144 0,2 2 16 15,-2 4 16-15,-1 2 0 0,0 0 48 0,2 2 0 16,-1 0 0-16,-1 3 0 0,0-4 16 0,1 2 16 16,-1-2 0-16,0 2 0 0,2-1-512 0,-1 1-96 15,0-1-32-15,1-2 0 0,-1 2-160 0,0-4 0 16,2-2 0-16,-2-3 128 0,0-1-128 0,2-3 0 16,0-3 0-16,-2-2 0 15,-1-3-544-15,0-11-32 0,0 0-16 0,0 0 0 16,0 0-2768-16,0 0-544 0</inkml:trace>
  <inkml:trace contextRef="#ctx0" brushRef="#br5" timeOffset="-172099.78">22008 15678 34143 0,'-12'0'1520'0,"12"0"304"0,-13-4-1456 0,4 1-368 0,9 3 0 0,-8-4 0 16,2 0 272-16,6 4-16 0,-4-9 0 0,4 9 0 0,-1-11-256 0,1 0-304 15,1-1 64-15,3 1 16 0,1 0 400 0,0-3 80 16,2 1 0-16,-1 0 16 0,2 0 288 0,0 0 48 16,0 1 16-16,0 0 0 0,-1-1-32 0,1 3 0 15,-1 1 0-15,-2 0 0 0,1 1-144 0,2 1-16 16,1-2-16-16,1 3 0 0,-3-1-192 0,2 1-32 15,2-1-16-15,-1 1 0 0,1-1-176 0,1 2 0 16,1-2 144-16,1 2-144 0,0 1 0 0,1 0 0 16,0 2 0-16,1 0 0 0,0 2 0 0,-2 2 0 15,-1-1 0-15,0 3 0 0,-1 1 0 0,-1 4 0 16,0-1 0-16,-1 1 0 0,1 3-128 0,-2 2 128 16,-3 2-128-16,1 2 128 0,-1 0 0 0,1 3-128 15,-2-3 128-15,2 2 0 0,0 0 0 0,0-2-160 16,-4 0 160-16,0 0 0 0,1-1-144 0,-2-1 144 15,-2 0 0-15,-3 1-144 0,-2 1 144 0,-3-4 0 0,-1 2-144 0,-2 1 144 16,-2 1 0-16,0 0 0 0,0 0 0 0,-2-2 0 16,-7-2 0-16,-2 2 0 0,-2 2 0 0,0 1 0 15,-1-1 0-15,-1 0 0 0,0 0 0 0,0-2 0 16,2-2 0-16,1-1 0 0,2-2 0 0,2-2 0 16,0-4 0-16,2 0 0 0,-1-5 128 0,3 0-128 15,3-2 0-15,2-2-192 0,2-1 32 0,3-2 16 16,3-2-1760-16,4 0-336 15,3-4-80-15,1 0-13392 0</inkml:trace>
  <inkml:trace contextRef="#ctx0" brushRef="#br5" timeOffset="-171551.36">22876 14727 21183 0,'15'-7'944'0,"-15"7"192"0,6-10-912 0,3 4-224 15,2-1 0-15,0 3 0 0,1 1 2304 0,-12 3 400 16,0 0 96-16,0 0 16 0,9-2-2256 0,-9 2-560 0,0 0 0 0,0 0 0 16,0 0 608-16,0 0 16 0,0 12 0 0,-1-2 0 15,-3 1 272-15,-1-1 48 0,0 2 16 0,-2 0 0 16,-2-1-176-16,0 3-16 0,0-3-16 0,-2 4 0 16,-2 2-272-16,3 1-48 0,2 1-16 0,-4 4 0 15,-5 0-160-15,0 3-16 0,-1 0-16 0,3 2 0 16,-2-2-32-16,-2 4 0 0,0-3 0 0,1 3 0 15,3 1-16-15,0 3-16 0,0 0 0 0,2 5 0 16,0 2 32-16,1-1 0 0,2 2 0 0,0-6 0 16,-1 1-192-16,3-5 0 0,0-2 144 0,2-2-144 15,1-2 128-15,1-2-128 0,0 1 160 0,1-1-160 16,2-1 128-16,0 3-128 0,-1 0 0 0,4 2 144 0,-1-1-144 16,3 2 0-16,0-1 0 0,2 1 128 0,2-3-128 0,1 2 0 15,2-4 0-15,-1-1-176 0,3-3-80 16,2-3-32-16,0 0 0 0,2-2 0 15,1-1-176-15,2-2-48 0,-1-3 0 0,4-1 0 16,0-2-1152-16,-1 1-256 0,0-1-32 0,-1-1-16 16,-2-2-1072-16,-2-2-224 0,3-2-32 0,-4 0-16 0</inkml:trace>
  <inkml:trace contextRef="#ctx0" brushRef="#br5" timeOffset="-170883.45">23018 15218 2751 0,'0'0'256'0,"0"0"-256"0,0 0 0 0,0 0 0 0,0 0 3552 0,0 0 672 16,0 0 128-16,0 0 16 0,0 0-1312 0,0 0-272 15,0 0-48-15,0 0-16 0,0 0-864 0,0 0-160 16,0 0-32-16,0 0-16 0,0 0-416 0,0 0-80 16,0 0 0-16,0 0-16 0,0 0-160 0,0 0-16 15,0 0-16-15,0 0 0 0,0 0-416 0,7 7-80 16,-7-7 0-16,4 12-16 0,-4-12-240 0,4 11-64 16,-2 0 0-16,1 1 0 0,0 0-128 0,1-1 128 15,-2 1-128-15,2 3 128 0,-1 2-128 0,1-1 128 16,-1 3-128-16,1-2 128 0,-1 2-128 0,1-2 0 15,1 0 0-15,2-1 128 0,-2-2-128 0,0-1 160 16,2-1-160-16,-1 0 160 0,-1-2-160 0,1-2 160 0,0-2-160 16,-6-6 160-16,8 8-160 0,0-1 128 0,-8-7-128 0,9 1 128 15,-9-1-128-15,10 3 128 0,-1-3-128 0,-9 0 128 16,11 0 0-16,1-3-128 0,-1-2 192 0,0-2-64 16,-2 1-128-16,1-3 0 0,1-2 0 0,-1-2 128 15,1 0-128-15,-1-1 0 0,0-3 0 0,2-1 0 16,-1-2 0-16,-1 0 0 0,-1 1 0 0,2-2 0 15,-2 0-352-15,0-1 0 0,-1 1 0 0,1-1 0 16,1 2-96 0,1 4-32-16,-5 2 0 0,2 1 0 0,1 3-1328 0,0 1-272 0,-2 0-48 15,1 1-16-15,1 3-480 0,0 2-80 16,-1-2-32-16,-1 1 0 0,-7 4-752 0,11-4-160 0,2-4-16 16,-1 2-16-16</inkml:trace>
  <inkml:trace contextRef="#ctx0" brushRef="#br5" timeOffset="-170500.3">23237 15490 28959 0,'0'0'1280'0,"0"0"272"0,0 0-1232 0,0 0-320 0,0 0 0 0,0 0 0 16,-7 4 800-16,7-4 96 0,0 0 32 0,-4 9 0 15,-1 0-704-15,5-9-224 0,0 0 128 0,-4 11-128 16,0 0 736-16,1 0 96 0,2-1 0 0,-1 1 16 15,1 0 224-15,1 4 32 0,-1 0 16 0,1 4 0 16,0 3-480-16,0-3-112 0,0 2-16 0,1 5 0 16,-2-1-288-16,1 1-64 0,0-1-16 0,0 0 0 15,0-1-144-15,1 0 0 0,0-3 0 0,1-2 0 16,-1-2-640-16,2-2-96 0,-1-4-32 16,-2-11 0-16,7 8-752 0,-7-8-144 0,10 3-48 0,1-3-13968 15</inkml:trace>
  <inkml:trace contextRef="#ctx0" brushRef="#br5" timeOffset="-170255.6">23582 15575 29487 0,'0'0'1296'0,"0"0"288"0,-11 2-1264 0,11-2-320 16,0 0 0-16,0 0 0 0,0 0 3008 0,0 0 560 15,0 0 96-15,0 0 32 0,9-6-3168 0,0 1-528 16,-1 1-304-16,1-1 48 0,1 1 256 0,-1 0 0 16,0 0 0-16,1 0 0 0,-1 1 0 0,-9 3 0 15,12-2 0-15,-1-1 0 0,-1 2-160 0,0-1 32 0,2 0 0 0,-1-1 0 32,-1 1-320-32,0-1-48 0,2 2-16 0,0-3 0 15,0 1-2256-15,2-2-464 0,4-2-96 0</inkml:trace>
  <inkml:trace contextRef="#ctx0" brushRef="#br5" timeOffset="-169995.16">23573 15710 27647 0,'0'0'2448'0,"0"0"-1952"16,0 0-496-16,0 0 0 0,11 0 1984 0,0 0 288 16,-1 0 64-16,2 0 16 0,0 0-1984 0,1 0-368 15,0 0-128-15,0 0 0 0,-2 0 0 0,1 0 0 16,0 0 0-16,1 0 0 16,-1 0-240-16,1-1-32 0,-2 0-16 0,1-4 0 15,0 1-1952-15,-2 0-384 0,-1 0-64 0,2 0-32 0</inkml:trace>
  <inkml:trace contextRef="#ctx0" brushRef="#br5" timeOffset="-169666.52">24068 15102 13823 0,'0'0'1216'0,"-9"-2"-960"0,0 2-256 0,9 0 0 16,-8 0 5552-16,8 0 1056 0,0 0 224 0,0 0 32 16,-7 5-5808-16,7-5-1056 0,-5 8-432 0,1 3 32 15,4-11 544-15,-1 13 112 0,-2 2 32 0,3 4 0 16,2 0 560-16,0 5 112 0,2-1 32 0,-1 5 0 16,-2 0-400-16,2 2-80 0,-1 3 0 0,1 1-16 15,-1 0-256-15,2 1-48 0,0-1-16 0,-1-2 0 16,-1 0-176-16,1-1 0 0,-3 0 0 0,-1 0 0 0,-1 1-272 0,1 0-96 15,0 2-16-15,0-3 0 16,1-2-192-16,0 0-64 0,0-6 0 0,3 2 0 16,0 0 0-16,0-7 0 0,-1-2 0 0,1-3 0 15,1-3-1200-15,-4-10-240 0,0 0-48 0,0 0-12704 16</inkml:trace>
  <inkml:trace contextRef="#ctx0" brushRef="#br5" timeOffset="-169032.72">24386 14753 19007 0,'0'0'832'0,"0"0"192"0,0 0-832 0,0 0-192 15,0 0 0-15,0 0 0 0,0 0 480 0,0 0 48 16,0 0 16-16,0 0 0 0,0 0 576 0,0 0 112 15,0 0 32-15,0 0 0 0,0 0 256 0,0 0 48 16,0 0 16-16,7 8 0 0,-7-8-240 0,3 19-64 16,0-3 0-16,0 7 0 0,-1 0-496 0,1 3-96 15,1 2-32-15,0 3 0 0,-2 1-208 0,2 2-32 16,1 3-16-16,1 1 0 0,-1 1-192 0,0 2-32 0,-2 5-16 16,-2-2 0-16,0 2-160 0,-1 2 0 0,0-1 0 0,0 0 128 15,-1-1 0-15,0-2-128 0,-1 2 192 0,2-7-64 16,-1 1 64-16,0 1 0 0,-2-2 0 0,2-3 0 15,0 1-192-15,2-3 128 0,-2-2-128 0,2 1 128 16,1-1-272-16,1-4-64 0,-2-3-16 0,1-4 0 31,-1-6-432-31,3-2-96 0,1-1-16 0,0-3 0 16,-1-1-448-16,-4-8-112 0,0 0-16 0,9 6-9120 0,1-2-1824 0</inkml:trace>
  <inkml:trace contextRef="#ctx0" brushRef="#br5" timeOffset="-167047.33">25117 15396 11967 0,'0'0'528'0,"0"0"112"0,0 0-512 0,0 0-128 15,0 0 0-15,0 0 0 0,0 0 3600 0,0 0 688 16,0 0 144-16,0 0 32 0,0 0-2960 0,0 0-592 0,0 0-112 0,4-9-32 15,-4 9 128-15,0 0 32 0,0 0 0 0,0 0 0 16,0 0-64-16,0 0-16 0,0 0 0 0,0 0 0 16,0 0-112-16,-7 12-32 0,-3 1 0 0,1 1 0 15,0 2 16-15,-1 2 0 0,-3 2 0 0,0 2 0 16,0 1-272-16,-2 1-48 0,-4-1-16 0,-1 3 0 16,1-2-128-16,-1 2-48 0,0-3 0 0,2 2 0 15,-1 1-208-15,-1-1 176 0,2 0-176 0,2-1 160 16,2 4-160-16,1-6 0 0,1 0 0 0,0-2 128 15,1-2-128-15,0-4 0 0,1-2 0 0,1 0 0 16,2-2-560-16,1-2-32 0,-1-3-16 0,7-5 0 16,-6 2-1616-16,6-2-320 0,0 0-64 0,-6-7-8416 15,5-2-1696-15</inkml:trace>
  <inkml:trace contextRef="#ctx0" brushRef="#br5" timeOffset="-166731">24795 15468 4607 0,'0'0'192'0,"0"0"64"0,-7 1-256 0,7-1 0 16,-8-1 0-16,8 1 0 0,0 0 6304 0,0 0 1216 15,0 0 240-15,0 0 48 0,0 0-5936 0,0 0-1184 16,0 0-240-16,9 9-64 0,1-1 592 0,2 1 112 0,1 1 32 15,0 1 0-15,0 1 224 0,1 1 64 0,3 2 0 0,0 0 0 16,0 3-640-16,0-1-128 0,-2 1-32 0,-1 0 0 16,-2 3-368-16,1-1-80 0,1-1-16 0,0 1 0 15,-3 1-144-15,-1-2 0 0,1-1 144 0,2 1-144 16,-3-2 0-16,2-4 0 0,-2-3 0 0,2 1 0 16,1-1 0-16,-1-1-240 0,0-1 48 0,-1-2 0 31,2-2-544-31,-1-1-96 0,-12-3-32 0,11 0 0 0,-11 0-2496 15,10-5-496-15,-10 5-112 0</inkml:trace>
  <inkml:trace contextRef="#ctx0" brushRef="#br5" timeOffset="-165362.95">25545 15845 4607 0,'0'0'400'0,"0"0"-400"0,0 0 0 0,0 0 0 16,0 0 4448-16,0 0 800 0,0 0 176 0,0 0 16 16,0 0-3584-16,10 6-704 0,-10-6-160 0,0 0-32 0,12 4 80 0,-3 1 16 15,-9-5 0-15,9 8 0 0,-2 0-192 0,1 1-32 16,0 0-16-16,-2 2 0 0,1 0-464 0,-3 2-96 15,1 2 0-15,0 0-16 0,0 0-80 0,-1 0-16 16,-1 0 0-16,-1 0 0 0,1 2 16 0,-3 0 0 16,-1-1 0-16,-1 0 0 0,1-2-160 0,-2-1 128 15,-3-3-128-15,1 2 128 0,1-1-128 0,-3-1 0 16,1-2 0-16,-2 0 0 16,-1-1-272-16,0 0-144 0,0-4-32 0,-2 0 0 15,-2 0-1760-15,0 1-352 0,0 1-80 0,-5-1-10288 0</inkml:trace>
  <inkml:trace contextRef="#ctx0" brushRef="#br5" timeOffset="-164578.25">26007 15265 11967 0,'0'0'1072'0,"0"0"-864"15,0 0-208-15,0 0 0 0,0 0 2656 0,9-6 480 16,-9 6 112-16,9-2 16 0,-9 2-2000 0,0 0-400 16,9-4-80-16,-9 4-16 0,0 0 448 0,0 0 64 15,0 0 32-15,0 0 0 0,0 0-128 0,0 0-32 16,9 0 0-16,-9 0 0 0,0 0-256 0,0 0-48 15,0 0-16-15,0 0 0 0,0 0-224 0,0 0-48 16,0 0-16-16,0 0 0 0,0 0-96 0,-4 9 0 0,2 0-16 0,-4 0 0 16,0-2-128-16,-1 0-32 0,3 5 0 0,-2 0 0 15,-3 0-48-15,1 2-16 0,1 2 0 0,0 2 0 16,-1 1-64-16,0 5-16 0,1 1 0 0,0 1 0 16,-3 0-128-16,3 1 128 0,0-1-128 0,2 0 128 15,0-1-128-15,1 1 0 0,0-4 0 0,1 2 0 16,2-1 0-16,1 1 0 0,1-5 0 0,2 2 0 15,1-3 0-15,0 1 0 0,1-1 0 0,3-2 0 16,-2-5 0-16,2 0 128 0,0-3-128 0,0-2 0 16,0 1 0-16,2-2 0 0,0-4 128 0,2 0-128 15,-1 1 0-15,2-4 0 0,-2 0 0 0,4-3 128 16,0 3-128-16,4-3 128 0,-1-1-128 0,0-2 128 16,-2-1-128-16,1-2 128 0,0 1-128 0,1-5 128 15,0 1 0-15,-1 0 0 0,-1-2 0 0,-2-1 0 0,0-1 0 16,-1 0 0-16,-2-1 0 0,-1 0 0 0,-1-1 64 0,-1 1 0 15,-1-1 0-15,-3 1 0 0,-2-2-192 0,0-1 0 16,-1-2 0-16,-1 2 0 0,-3 1 0 0,1-1 0 16,-1-1 0-16,0-2 0 0,1 0 0 0,-1 0 192 15,1-2-192-15,-2 5 192 0,1-2-192 0,-1 5 0 16,-1-2 0-16,0 5 128 0,-2-1-128 0,-1 4 0 16,1 3 0-16,-3-1 0 0,1 2-272 0,0 0 16 15,0 1 0-15,0 3 0 0,1 1-64 0,0 0 0 16,1 0 0-16,7 4 0 15,-10-2-336-15,1 0-80 0,1 1-16 0,1 1 0 16,-3 1-1824-16,3 2-368 0,7-3-80 0</inkml:trace>
  <inkml:trace contextRef="#ctx0" brushRef="#br5" timeOffset="-164311.28">25969 15512 6447 0,'0'0'576'0,"0"0"-576"0,0 0 0 0,0 0 0 0,0 0 960 0,0 0 96 16</inkml:trace>
  <inkml:trace contextRef="#ctx0" brushRef="#br5" timeOffset="-164111.28">25979 15494 19983 0,'0'0'880'0,"0"0"192"0,0 0-864 16,0 0-208-16,0 0 0 0,0 0 0 0,0 0 2752 0,0 0 512 15,0 0 112-15,-1 9 16 0,1-9-1392 0,0 0-272 16,0 0-48-16,4 9-16 0,-4-9-848 0,0 0-176 15,8 8-48-15,2-3 0 0,0-1-208 0,1 0-64 16,-11-4 0-16,13 3 0 0,3-1-160 0,1 0-32 16,-1-1-128-16,3-1 192 0,-2 1-32 0,1-2-16 15,0 0 0-15,0-2 0 0,1 4 80 0,-2-2 16 16,-2-2 0-16,0 2 0 0,-2 0-240 0,-2-1 0 0,-11 2 0 0,11-2 0 16,-11 2-256-16,0 0-112 0,0 0-16 0,8-5 0 31,-8 5-1632-31,6-8-336 0,-6 8-64 0,4-9-13760 0</inkml:trace>
  <inkml:trace contextRef="#ctx0" brushRef="#br5" timeOffset="-156556.97">25965 14963 3679 0,'0'0'320'0,"0"0"-320"0,0 0 0 0,0 0 0 15,0 0 4720-15,0 0 864 0,0 0 176 0,0 0 48 16,0 0-4256-16,0 0-848 0,0 0-160 0,0 0-32 16,0 0-272-16,0 0-48 0,0 0-16 0,0 0 0 15,0 0 400-15,0 0 64 0,0 0 32 0,0 0 0 16,0 0 224-16,0 0 32 0,0 0 16 0,0 0 0 15,0 0-112-15,0 0-32 0,0 0 0 0,0 0 0 0,0 0-272 0,9 7-48 16,1-5-16-16,-10-2 0 0,0 0-176 0,15-2-32 16,0 1-16-16,1 1 0 0,-3-4 0 0,0 2 0 15,0 1 0-15,-1 1 0 0,-12 0 16 0,14 0 16 16,-1 0 0-16,-1 0 0 0,-12 0 0 0,14 0 0 16,-1 0 0-16,-1 0 0 0,-1 0-32 0,0 0-16 15,0 0 0-15,0 0 0 0,1 0-80 0,0 0-16 16,0 0 0-16,-2 1 0 0,-1 1-128 0,2-1 0 15,-1 2 0-15,-1-3 0 0,-9 0 128 0,11 1 0 16,-11-1 0-16,11 0 0 0,-11 0 0 0,12 0 0 16,0 0 0-16,-12 0 0 0,0 0 0 0,12-1 0 15,-12 1 0-15,10-3 0 0,-10 3 0 0,0 0 0 16,0 0 0-16,9-3 0 0,-9 3-128 0,0 0 192 16,0 0-192-16,0 0 192 0,9-4-32 0,-9 4 0 0,0 0 0 0,0 0 0 15,0 0-160-15,0 0 0 0,0 0 0 0,0 0 0 16,0 0 272-16,4-7-16 0,-4 7-16 0,0 0 0 15,0-10 80-15,0 10 32 0,-1-9 0 0,1 9 0 16,-5-7-208-16,5 7-144 0,-7-8 192 0,2 1-192 16,0-1 208-16,5 8-64 0,-7-6-16 0,7 6 0 15,-6-8 48-15,0 2 0 0,2-4 0 0,4 10 0 16,-6-6-48-16,1-1 0 0,1 1 0 0,4 6 0 16,-7-7 48-16,7 7 0 0,-6-8 0 0,-1 3 0 15,7 5-48-15,-6-5 0 0,-1-1 0 0,7 6 0 16,-8-7-128-16,8 7 128 0,-6-5-128 0,6 5 128 15,-8-5-128-15,8 5 0 0,0 0 0 0,-8-6 128 16,2 1-128-16,6 5 0 0,0 0 144 0,0 0-144 0,-7-4 0 0,7 4 0 16,0 0 0-16,0 0 128 0,0 0-128 0,0 0 0 15,0 0 0-15,0 0 0 0,0 0 0 0,0 0 0 16,0 0 0-16,0 0 0 0,-8-4 0 0,8 4 0 16,0 0 0-16,0 0 0 0,0 0 0 0,0 0 0 15,0 0 0-15,0 0 0 0,-6-4 0 0,6 4 0 16,0 0 0-16,0 0 0 0,0 0-160 0,0 0 160 15,0 0-192-15,0 0 192 16,0 0-672-16,0 0-32 0,0 0 0 0,0 0 0 16,0 0-2208-16,0 0-448 0,12-1-96 0</inkml:trace>
  <inkml:trace contextRef="#ctx0" brushRef="#br5" timeOffset="-148886.08">24879 15074 5519 0,'0'0'496'0,"-11"4"-496"0,1-1 0 0,2-2 0 15,8-1 2064-15,0 0 320 0,-10-1 64 0,10 1 16 16,0 0-1696-16,-5-6-352 0,5 6-64 0,0 0-16 16,-3-9-64-16,3 9-16 0,-3-9 0 0,3 9 0 15,0 0-256-15,0 0 0 0,-4-6 0 0,4 6 0 16,-5-3 704-16,5 3 96 0,0 0 16 0,0 0 0 16,-9 0 880-16,1 1 176 0,8-1 48 0,0 0 0 15,-9 3-512-15,9-3-80 0,-9 3-32 0,9-3 0 16,0 0-544-16,-7 2-112 0,7-2-32 0,0 0 0 15,0 0-224-15,0 0-32 0,0 0-16 0,0 0 0 16,0 0 80-16,0 0 16 0,0 0 0 0,0 0 0 16,0 0 16-16,0 0 16 0,0 0 0 0,0 0 0 15,0 0 80-15,0 0 16 0,0 0 0 0,0 0 0 16,0 0-48-16,0 0 0 0,0 0 0 0,0 0 0 0,0 0-64 0,0 0-32 16,0 0 0-16,0 0 0 0,0 0-288 0,0 0-128 15,0 0 128-15,0 0-128 0,0 0 384 0,0 0-16 16,11-2 0-16,-1-1 0 0,2-1-176 0,0 0-48 15,-2 2 0-15,-1-4 0 0,0 2 96 0,2 2 16 16,1-1 0-16,-1 1 0 0,0-1-256 0,-1 0 0 16,-1 2 128-16,3 1-128 0,1-3 0 0,-1 2 144 15,-12 1-144-15,13 0 128 0,0 1-128 0,1 2 0 16,-3 0 0-16,-1-1 0 0,-10-2 0 0,11 4 0 16,-11-4 0-16,10 4 0 0,-10-4 0 0,12 3 0 15,-12-3 128-15,13 1-128 0,0-1 128 0,0 0 0 16,-1-1 0-16,-12 1 0 0,0 0-128 0,13-3 0 15,-3 1 0-15,-10 2-176 0,12-3 176 0,-12 3 0 0,10-4 0 0,-10 4 0 16,11-3 0-16,-11 3 0 0,0 0 0 0,0 0 128 16,9-1-128-16,-9 1 0 0,0 0 0 0,0 0 0 15,0 0 0-15,0 0 0 0,0 0 0 0,0 0 128 16,0 0-128-16,0 0 0 0,0 0 128 0,0 0-128 16,5-6 0-16,-5 6 144 0,0 0-144 0,0 0 0 15,4-12 0-15,-4 12 0 0,0-9 0 0,0 9 0 16,0 0 160-16,0-9-160 0,0 9 128 0,0 0-128 15,-1-11 128-15,1 11-128 0,-3-8 128 0,3 8-128 16,0 0 128-16,-4-6-128 0,4 6 128 0,-6-7-128 16,-2 3 0-16,1 0 0 0,7 4 128 0,-9-2-128 15,0-2 128-15,1 1-128 0,-2-1 192 0,1 2-64 16,1-2 48-16,0 1 0 0,-1-1 0 0,1 2 0 0,1 1-48 0,7 1-128 16,0 0 192-16,-9-3-64 0,0 0 0 0,9 3-128 15,0 0 192-15,0 0-64 0,0 0 0 0,-10-2-128 16,-1 0 192-16,11 2-64 0,0 0-128 0,0 0 0 15,0 0 0-15,-9-1 0 0,9 1 0 0,0 0 0 16,0 0 0-16,0 0 0 0,0 0 0 0,0 0 0 16,0 0 0-16,0 0 0 0,0 0-192 0,0 0 48 15,0 0 0-15,0 0 0 16,0 0-240-16,0 0-32 0,9-4-16 0,-9 4 0 16,12-2-1040-16,0-4-192 0,0 1-64 0,-1 0-11504 15,2 0-2304-15</inkml:trace>
  <inkml:trace contextRef="#ctx0" brushRef="#br5" timeOffset="-143215.22">26471 14568 6447 0,'0'0'576'0,"0"0"-576"0,0 0 0 0,0 0 0 15,0 0 2912-15,0 0 480 0,0 0 80 0,0 0 32 16,0 0-1440-16,0 0-272 0,0 0-64 0,0 0-16 16,0 0-448-16,0 0-96 0,0 0-16 0,0 0 0 15,0 0-352-15,0 0-80 0,-9-1-16 0,9 1 0 16,0 0-128-16,0 0-48 0,0 0 0 0,0 0 0 15,0 0 224-15,0 0 32 0,0 0 16 0,0 0 0 16,0 0-32-16,0 0 0 0,0 0 0 0,6 8 0 16,-6-8-64-16,8 6-32 0,-8-6 0 0,10 6 0 15,-10-6-160-15,12 5-48 0,0-1 0 0,-2 0 0 16,-10-4-128-16,9 7-16 0,2 3-16 0,-3-3 0 0,-1 1-96 16,-1 3-16-16,-2 0 0 0,1 1 0 0,1-1 0 0,1 2-16 15,-1 0 0-15,1 0 0 0,-1 1-32 0,1-1 0 16,-2 1 0-16,3 2 0 0,1-3 64 0,-1-1 16 15,-2 1 0-15,4 1 0 0,0 0-48 0,0 2-16 16,1-2 0-16,-2 2 0 0,-1 1 16 0,2 0 0 16,2 3 0-16,-2-2 0 0,-1 1-48 0,1 4-128 15,-1-1 192-15,-3 1-64 0,-1 2-128 0,1-2 0 16,0 0 144-16,-2 1-144 0,-1 1 0 0,-2 3 144 16,-1-2-144-16,0 1 0 0,1 2 176 0,-1-3-176 15,-1-2 160-15,0 1-160 0,-1 0 192 0,1 1-64 16,-2-1-128-16,2 0 192 0,1 1-64 0,0-4-128 15,0 0 176-15,0 0-176 0,1 0 192 0,2-1-192 0,0-1 192 0,-1-1-192 16,2 1 128-16,-1-2-128 0,-1 0 0 0,0 3 0 16,-2 0 128-16,0 1-128 0,1 2 0 0,-1-1 0 15,0 2 0-15,-1-2 0 0,-3 0 0 0,0-3 0 16,1 1 128-16,-1-1-128 0,-1 1 0 0,1-2 0 16,3 1 128-16,-3-3-128 0,-2-2 0 0,0 2 0 15,2-2 128-15,0 0-128 0,1-2 0 0,-1-1 0 16,-2 1 128-16,3 0-128 0,-1-1 0 0,0 1 0 15,-1-1 0-15,-1 1 0 0,0-1 0 0,-1 1 0 16,-1-2 0-16,2 1 0 0,1 0 0 0,-1-1 0 16,-3 1 128-16,2 1-128 0,-1-1 0 0,1 1 0 15,2-1 0-15,-2 1 0 0,-3-1 0 0,1-2 0 16,-2 0 0-16,1 0 0 0,0 0 0 0,-1-1 0 16,1-2 0-16,1-1-176 0,0-2 176 0,-1 1-208 0,-1-1-128 0,2 0-32 15,9-4 0-15,-10 3 0 16,10-3-1248-16,-9-2-256 0,9 2-48 0,-6-6-11616 15,1-5-2320-15</inkml:trace>
  <inkml:trace contextRef="#ctx0" brushRef="#br5" timeOffset="-142548.55">26977 15400 11055 0,'0'0'976'0,"0"0"-784"16,0 0-192-16,0 0 0 0,0 0 2544 0,0 0 464 15,0 0 80-15,0 0 32 0,0 0-1728 0,0 0-352 16,0 0-64-16,0 0-16 0,10-3 192 0,-10 3 16 16,9-5 16-16,-9 5 0 0,11-1 224 0,-11 1 32 0,13-3 16 0,0 1 0 15,0-2-240-15,1-1-32 0,0 1-16 0,5-3 0 16,1 1-464-16,1-1-112 0,-2 3-16 0,0 0 0 16,5-1-288-16,-1 0-64 0,0 0-16 0,2-1 0 15,1 1-208-15,-1 0 0 0,-3 0 0 0,0-2 0 16,-1 2-192-16,1-1 192 0,-3-1-192 0,-2 3 192 31,-2-2-448-31,2 3 32 0,-1 0 0 0,-2 1 0 16,-1-1-528-16,-1 2-96 0,-2 1-32 0,0 3 0 0,-10-3-1728 15,0 0-336-15,0 0-80 0</inkml:trace>
  <inkml:trace contextRef="#ctx0" brushRef="#br5" timeOffset="-142162.12">27082 15600 24879 0,'0'0'2208'0,"0"0"-1760"16,0 0-448-16,0 0 0 0,0 0 3008 0,0 0 528 15,0 0 112-15,11 5 0 0,-11-5-2880 0,14 2-592 0,2-2-176 0,-2 0 0 16,-1-1 176-16,0 0-48 0,0-2-128 0,1 1 192 16,5-2 96-16,1 0 16 0,1-4 0 0,0 4 0 15,0 0-32-15,0 0 0 0,-2 2 0 0,1 0 0 16,0-2-272-16,-1 2 0 0,1-1 0 0,-1 2 0 15,-1-2 0-15,2 3 0 0,1-4 0 0,1 2 0 16,2-2-160-16,2-1-96 0,1-1 0 0,2 1-16 31,2 3-640-31,3-2-128 0,1 0-32 0,0-1 0 0,-2-1-2704 16,-2 1-560-16,8-4-96 0,-7 4-32 0</inkml:trace>
  <inkml:trace contextRef="#ctx0" brushRef="#br5" timeOffset="-140853.72">28615 15270 2751 0,'0'0'256'0,"0"0"-256"16,0 0 0-16,0 0 0 0,0 0 4848 0,0 0 912 0,0 0 192 0,8-7 48 16,-8 7-4544-16,9-5-912 0,-1-3-176 0,0 3-48 15,-8 5 112-15,8-7 16 0,-2 1 0 0,1-1 0 16,-7 7 240-16,6-6 48 0,-6 6 16 0,0 0 0 15,0 0 416-15,3-8 96 0,-3 8 16 0,0 0 0 16,-1-9-80-16,1 9-16 0,-7-8 0 0,7 8 0 16,-9-6-320-16,2 2-64 0,0 0-16 0,7 4 0 15,-10-3-80-15,1-2-32 0,9 5 0 0,-11-1 0 16,-1 1-272-16,1 1-48 0,2 4-16 0,-1-4 0 16,-3 3-160-16,1 2-48 0,0 0 0 0,-1 2 0 15,-1 0-128-15,-2 2 0 0,-2 2 144 0,-1 1-144 16,-2 4 0-16,-1 1 128 0,-2-2-128 0,2-1 0 15,0 4 144-15,0 0-144 0,-1 1 192 0,5 1-192 0,5 1 144 16,1 0-144-16,1 0 0 0,2-1 144 0,1-1-144 16,6-2 0-16,6 0 0 0,2-2 0 0,-1-2 0 0,3-2 0 15,-1-2 0-15,4-2 0 0,2-1 0 0,5-2 0 16,3-4 0-16,0 0 0 0,0-1 0 0,1-1 0 16,1-3 0-16,-1 0 0 0,-1-2 0 0,0-2 0 15,-1 0 0-15,-1 0 0 0,0-3 0 0,-1-1 0 16,-3 0 0-16,1 0 0 0,0-1 0 15,-2 0 0-15,-1 0 192 0,-1 0-64 0,-2 1-128 0,1 1 128 16,-3-2-128-16,-1-2 128 0,0 2-128 0,-3 2 128 16,-2-1-128-16,0 3 128 0,-4 0-128 0,2 9 128 15,-1-8-128-15,1 8 128 0,-6-9-128 0,6 9 0 16,0 0 0-16,-8-7 128 0,8 7-128 0,0 0 0 16,-11-2 0-16,11 2 0 0,0 0 0 0,-8 5 128 15,2 0-128-15,6-5 0 0,-5 9 128 0,1 2-128 0,0-1 0 16,1 2 128-16,1 1-128 0,0 0 0 0,0 0 0 0,1 1 128 15,-1 2-128-15,2 1 0 0,3 1 0 0,-1 0 0 16,0 0 0-16,2 2 0 0,0 0 0 0,-1 2 0 16,1-3 0-16,0 5 0 0,1-3 0 0,-1 2 0 15,0 2 0-15,0 0 0 0,0-1 0 0,-1 2 0 16,-1 2 0-16,1-2 160 0,-3 0-160 0,1 1 160 16,1-1-160-16,-1 1 0 0,-1-3 0 0,-1 0 0 15,-1-1 128-15,1 1-128 0,-4-2 0 0,-2 0 128 16,-1 0 0-16,1-1-128 0,-3 0 192 0,0 0-64 15,-2-2 80-15,1 1 16 0,-2-1 0 0,1-2 0 16,-3 0-32-16,1 0-16 0,0 0 0 0,-2-1 0 0,-1 0-176 16,0 0 192-16,-1-1-192 0,-2-1 192 0,-3 0-192 15,-2-2 0-15,-4 0 0 0,2-2 0 0,0 2 0 16,-2-1 0-16,-1-1-224 0,-1 3 80 16,-1-3-240-16,3 2-32 0,-1-1-16 0,2-1 0 15,2-1-1216-15,3-4-240 0,-1-1-48 0,3-1-17776 16</inkml:trace>
  <inkml:trace contextRef="#ctx0" brushRef="#br5" timeOffset="-138194.78">29590 14464 5519 0,'0'0'496'0,"0"0"-496"16,0 0 0-16,0 0 0 0,0 0 3088 0,7-9 528 15,-2 1 96-15,-5 8 32 0,8-8-2464 0,-8 8-512 16,7-8-80-16,-7 8-32 0,0 0 176 0,9-5 16 16,-9 5 16-16,0 0 0 0,0 0 144 0,0 0 16 15,6-8 16-15,-6 8 0 0,0 0 224 0,0 0 32 16,0 0 16-16,0 0 0 0,0 0-224 0,0 0-64 0,0 0 0 15,0 0 0-15,0 0-256 0,0 0-48 0,0 0-16 16,-5 11 0-16,-2-2-128 0,1 0-16 0,1-1-16 0,-2 2 0 16,-1 1-80-16,1 0-16 0,-3 1 0 0,0 0 0 15,0 1-160-15,-2 4-32 0,-2 0-16 0,-1 2 0 16,1 4-32-16,-3 0 0 0,-1 4 0 0,-1 0 0 16,2 0 80-16,2 2 16 0,-3-1 0 0,2 4 0 15,3 1-144-15,-2 4-32 0,1-1 0 0,2 4 0 16,3-1-128-16,-1 1 0 0,-2 1 0 0,0 2 0 15,2 1 0-15,2 3 0 0,3-2 0 0,0 1 0 16,0 0 0-16,1-3 0 0,2 2 0 0,2-2 0 16,0-1 0-16,3-3 0 0,1-2 0 0,1-2 0 15,2-1 0-15,2-2 0 0,2 2 0 0,2-2 0 16,2-5-176-16,-1 0 48 0,-1-2 0 0,4 0 0 16,3-2-256-16,-1-3-64 0,-1-2 0 0,1 0 0 0,-1 1 128 15,-1-2 0-15,-1-3 16 0,-2 0 0 16,0 1-144-16,1-1-48 0,-1 0 0 15,-1-1 0-15,-1 0-192 0,1-2-32 0,-2-1-16 0,1 1 0 16,0-2-1712-16,2 0-352 0,1-3-64 0,3 1-11216 16</inkml:trace>
  <inkml:trace contextRef="#ctx0" brushRef="#br5" timeOffset="-137000.39">30015 14949 6447 0,'0'0'272'0,"0"0"80"0,0 0-352 0,0 0 0 0,6-8 0 0,-6 8 0 15,6-8 1568-15,1 2 240 0,-7 6 48 0,5-8 16 16,-5 8-1424-16,0 0-272 0,5-9-176 0,-5 9 192 16,0 0 1152-16,0 0 256 0,0 0 32 0,0 0 16 15,0 0 400-15,0-8 64 0,0 8 32 0,0 0 0 16,0 0-704-16,0 0-144 0,0 0-16 0,0 0-16 16,-4-10-368-16,4 10-80 0,-5-6-16 0,5 6 0 15,0 0-112-15,0 0-32 0,0 0 0 0,-9 4 0 0,0 2-112 0,2 0-32 16,1 2 0-16,-1 0 0 0,1 1-224 0,-1 3-48 15,2 1-16-15,-2 1 0 0,-2 2-32 0,-1 1 0 16,1-1 0-16,0 4 0 0,1 1-64 0,0 1 0 16,-2 3-128-16,0 1 192 0,1 3-192 0,0-1 0 15,-1 4 128-15,1 0-128 0,0-2 0 0,-1 0 0 16,1 0 0-16,3-1 0 0,-1-1 0 0,3 0 0 16,2-5 0-16,0-1 0 0,1-1 0 0,4 0 0 15,1-6 0-15,0 0 0 0,-1 0 128 0,3-2-128 16,1-3 0-16,0 2 0 0,-3-3 0 0,4 1 0 15,3-2 0-15,1 1 0 0,0-2 0 0,-2-3 0 16,1 0 0-16,-1 1 0 0,2-3 0 0,-2 1 144 16,-10-3-144-16,13 0 128 0,2-1-128 0,-2-2 0 0,-1-1 0 15,-1 2 128-15,1-4-128 0,-2 0 128 0,1-3-128 0,-1 0 128 16,1 1-128-16,0-4 128 0,1 2-128 0,-1-2 128 16,-2 0 48-16,1-1 0 0,1-3 0 0,-1 0 0 15,2-3 112-15,-3 1 32 0,0-2 0 0,0 2 0 16,-1-7-48-16,0 2 0 0,-2 0 0 0,1-1 0 15,-1 1-16-15,1 0-16 0,-3 3 0 0,0-1 0 16,-2-1 16-16,-2 1 0 0,2 1 0 0,-1-1 0 16,-1 2-96-16,0 0-16 0,0 1 0 0,1 0 0 15,-1 0-144-15,2-1 160 0,-4 0-160 0,2 1 160 16,-1-1-160-16,1 1 0 0,0 1 0 0,0 0 128 16,0 2-128-16,0-2 0 0,1 0 0 0,-1 2 128 15,0 2-128-15,-1 2 160 0,-2 0-160 0,2 2 160 16,0 0-160-16,-2 2 192 0,-1 1-192 0,4 6 192 0,-5-7-192 15,5 7 0-15,-8-6 0 0,2 2 128 0,6 4-256 0,-11-3-64 16,2 2-16-16,0 1 0 16,0 1-320-16,1 2-64 0,8-3-16 0,-10 4 0 15,-2 1 32-15,4-2 0 0,8-3 0 0,-8 6 0 16,2-1 0-16,6-5 0 0,0 0 0 0,-7 8 0 16,7-8-256-16,-6 5-32 0,6-5-16 0,0 0 0 15,0 0-2096-15,-7 7-416 0</inkml:trace>
  <inkml:trace contextRef="#ctx0" brushRef="#br5" timeOffset="-136550.39">29911 15185 8287 0,'0'0'736'0,"0"0"-592"0,0 0-144 0,-9 7 0 0,-5-1 2992 0,6-2 560 16,8-4 112-16,0 0 32 0,0 0-1440 0,0 0-272 15,0 0-64-15,0 0-16 0,0 0-160 0,0 0-16 16,0 0-16-16,6 8 0 0,6-3-416 0,-12-5-80 16,0 0 0-16,12 5-16 0,2-2-304 0,-1 1-48 15,-1-2-16-15,0 2 0 0,-2 0-128 0,1-4-48 16,-11 0 0-16,13 3 0 0,-2 1-400 0,1-3-64 15,-12-1-32-15,11 1 0 0,-11-1-160 0,9 4 0 16,-9-4 0-16,0 0 0 0,10 0 0 0,-10 0-256 16,0 0 48-16,0 0 0 15,12-2-2208-15,-12 2-432 0,0 0-96 0</inkml:trace>
  <inkml:trace contextRef="#ctx0" brushRef="#br5" timeOffset="-134805.91">30411 14585 7359 0,'10'-1'320'0,"-4"1"80"0,-6 0-400 0,0 0 0 15,0 0 0-15,4-5 0 0,2 1 3264 0,-6 4 576 16,5-4 128-16,-5 4 0 0,0 0-2432 0,0 0-480 16,0 0-96-16,0 0-32 0,4-7 32 0,-4 7 16 0,0 0 0 0,0 0 0 15,0 0-16-15,0 0 0 0,0 0 0 0,0 0 0 16,0 0 16-16,0 0 0 0,-3-7 0 0,3 7 0 15,0 0-384-15,0 0-80 0,0 0 0 0,0 0-16 16,0 0-192-16,0 0-48 0,0 0 0 0,0 0 0 16,0 0 48-16,1 11 0 0,-1-11 0 0,2 16 0 15,2-2-32-15,-2 2 0 0,-2 0 0 0,2 1 0 16,-1-1-128-16,0 3-16 0,-2-1-128 0,1 2 192 16,2-1-192-16,-2 1 144 0,0-3-144 0,-2-2 128 15,-1-3-128-15,2 1 160 0,2 1-160 0,-2-1 160 16,-3-2-160-16,3-1 0 0,3-2 0 0,-2-8 0 15,0 0-224-15,-2 11-128 0,2-11-32 0,2 7 0 16,-2-7-592-16,0 0-128 0,0 0-32 0,0 0 0 16,0 0-2496-16,0 0-496 0,0 0-96 15,0 0-7440-15</inkml:trace>
  <inkml:trace contextRef="#ctx0" brushRef="#br5" timeOffset="-134473.93">30205 14596 13823 0,'0'0'608'0,"0"0"128"0,-10 0-592 0,10 0-144 16,0 0 0-16,0 0 0 0,0 0 4192 0,0 0 800 15,0 0 176-15,0 0 16 0,0 0-3264 0,0 0-640 0,0 0-144 0,0 0-32 16,7-7-192-16,-7 7-32 0,10-5-16 0,1 0 0 15,1 0-128-15,1-1-32 0,1 2 0 0,4-2 0 16,3 2 0-16,1-3-16 0,2 1 0 0,2 1 0 16,1 0-240-16,0-1-32 0,0 1-16 0,-1 0 0 15,0 1-224-15,0-1-48 0,-1 1-128 0,-3 0 192 16,-4 0-192-16,-1 1 0 0,0 1 0 0,-2-1 0 16,-3 1-256-16,0-1-112 0,0 0-16 0,-1 1 0 15,1-1-1264 1,0 2-256-16,-2 0-48 0,-10 1-16 0,13-2-1152 0,-1 1-224 0,-1 1-48 15</inkml:trace>
  <inkml:trace contextRef="#ctx0" brushRef="#br5" timeOffset="-133873.5">31032 15257 18431 0,'0'0'1632'0,"0"0"-1312"0,12-13-320 0,-1 0 0 16,-4 0 2096-16,4 2 336 0,1-1 80 0,-1 1 16 16,0-2-1872-16,-3 1-368 0,-3 4-80 0,0 0-16 0,-5 8 640 0,0 0 112 15,0-9 16-15,0 9 16 0,0 0 304 0,0 0 48 16,0 0 16-16,-10 0 0 0,-2 1-320 0,0 5-48 16,-1 0-16-16,1 5 0 0,1-1-176 15,-2 4-32-15,-2 2-16 0,1 1 0 0,-4 3-32 0,2 2 0 16,2-3 0-16,1 2 0 0,-2-1-256 0,2 1-48 15,-2 1-16-15,-1-1 0 0,-2 1-208 0,-1 1-48 16,1-1-128-16,2-1 192 0,2-1-192 0,0-3 0 16,-1 0 0-16,2-3 0 0,2-1 0 0,0-1 0 15,1-2-144-15,1-2 144 16,1-1-496-16,8-7 0 0,-8 5 0 0,8-5 0 16,0 0-1360-16,0 0-288 0,-6-4-48 0,6 4-16 15,-3-13-1136-15,3-3-240 0,3-2-32 0</inkml:trace>
  <inkml:trace contextRef="#ctx0" brushRef="#br5" timeOffset="-133588.96">30749 15228 4607 0,'0'0'192'0,"0"0"64"16,-10 3-256-16,10-3 0 0,0 0 0 0,0 0 0 0,0 0 7600 0,0 0 1472 0,0 0 288 0,0 0 64 16,0 0-7040-16,0 0-1408 0,0 0-272 0,10 0-64 15,1 1 80-15,-11-1 32 0,13 8 0 0,-1 0 0 16,1 1-80-16,0 2-16 0,1 4 0 0,2-2 0 15,2 0-208-15,0 1-32 0,-1-2-16 0,1 2 0 16,-1 3-160-16,-2-4-48 0,-2 2 0 0,1-2 0 16,4 0-192-16,-1 0 144 0,-1 0-144 0,-2-2 128 15,-1-1-128-15,0-1 0 0,0-3 0 0,0-2 0 16,-1 0-1456-16,0-1-160 0,0-2-48 0,-1-1 0 16,0 1-1120-16,-11-1-224 0,12-4-64 0,-1-1-7552 15,0-3-1536-15</inkml:trace>
  <inkml:trace contextRef="#ctx0" brushRef="#br5" timeOffset="-133135.79">31262 14511 14735 0,'-9'0'1312'0,"0"-3"-1056"0,-1-1-256 0,4 1 0 16,6 3 3584-16,-7-6 640 0,7 6 144 0,0 0 32 15,-5-8-2976-15,5 8-592 0,-5-7-112 0,5 7-16 16,0 0 336-16,0 0 80 0,0 0 16 0,0 0 0 16,0 0 336-16,0 0 80 0,-8 2 16 0,8-2 0 15,0 0-400-15,-2 11-80 0,2-11 0 0,0 13-16 16,1 0-432-16,1 0-64 0,2 0-32 0,3 1 0 15,1 1-272-15,1 0-48 0,1 1-16 0,2 2 0 16,1 2 0-16,5 2 0 0,3 4 0 0,1 0 0 16,-2 0-32-16,2 1-16 0,3-2 0 0,1 3 0 15,3-2-160-15,-2 2 0 0,-1 2 144 0,0 2-144 16,-2-5 0-16,-4 6 144 0,1 3-144 0,-2 2 0 0,-4-2 144 16,-3 2-144-16,-3 0 0 0,-2 1 144 0,-2 2 48 15,0 2 16-15,-2 2 0 0,-3-6 0 0,-3 2-48 0,0-9-16 16,-2 0 0-16,-1-4 0 0,-3 0 48 15,-1-2 0-15,3-3 0 0,-4 1 0 0,-3-2-64 0,1 1-128 16,0-3 192-16,0 3-64 0,-2-3-128 0,-2 3 160 16,-2-1-160-16,-2-1 160 0,0-8-160 0,-5 4 0 15,-3-1 0-15,1 2 128 0,-1 0-368 0,-1-2-80 16,-1-3 0-16,1-1-16 16,-2-2-1840-16,0-2-384 0,-2-5-64 0,0-1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32:59.5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25534 17598 22111 0,'-2'-4'1968'0,"2"2"-1584"0,2-1-384 0,-2 2 0 0,1 1-128 0,0-3-128 0,-1 0 0 0,1-2-16 15,0 0-176 1,-1-1-16-16,-1-3-16 0,-1 5 0 0,-1-2 768 0,-2 2 160 16,0 2 16-16,-1-2 16 0,1-1 928 0,-2 2 176 0,-1-1 32 0,0-1 16 15,-1 1-512-15,-1 1-96 0,0-4-32 0,-3 4 0 16,-1-4-288-16,-2 1-48 0,0 3-16 0,-3-4 0 16,2 5-176-16,-1-1-32 0,-2 3-16 0,-2 3 0 0,-3 1-48 15,-1 4-16-15,1 0 0 0,-1 3 0 16,-1 5-224-16,0 0-128 0,-2 0 128 15,3 4-128-15,3-2 400 0,2 3 16 0,2-1 0 0,2-1 0 16,3-1-272-16,3 2-144 0,1-1 160 0,3-3-160 0,3 0 0 16,2-1-128-16,2 1-16 0,2-4 0 15,4 0-272 1,1 2-48-16,1-4-16 0,3 2 0 0,2-3 480 0,2 1 0 0,2-3-128 16,4-1 128-16,1-1 256 0,7-1 80 0,4-4 32 15,5-2 0-15,3-2 192 0,4-5 32 0,-1-2 16 16,1-1 0-16,0-4-272 0,-3 1-48 0,-1-1-16 0,-6-3 0 15,-4 3-608-15,-4 0-128 0,-3 0-32 0,-6 0 0 16,-4-3-176-16,-4 1-32 0,-6 2-16 0,-2-3 0 16,-4 3 96-16,-2-2 32 0,-3 1 0 0,-1 1 0 0,-2 2 592 15,-1 0 0-15,-2 2 0 0,0 2 0 0,2 1 160 0,-1 3 48 16,0 5 16-16,1-2 0 0,-1 6-224 0,-1 0 0 0,1 4 128 0,0 1-128 16,-1 6 0-16,1 2-208 0,1 2 32 0,1 2 16 0,0 5 160 15,2 3 256 1,1-2-64-16,2 3-16 0,3 2 176 0,-1-3 32 0,3 1 16 0,1-1 0 0,2 0-64 0,-2 1-16 15,3-3 0-15,-2 1 0 0,2-1 0 0,-2-1 0 32,2 3 0-32,0-2 0 0,0 3 0 0,-3-1-16 0,-1 0 0 0,-3-2 0 0,-2 3-304 0,-2-4 0 31,-3 1 0-31,-2-2 0 0,-4-1 0 0,-2-1 0 0,-1 0-208 0,-4-1 80 0,0 1 128 0,-3-3 0 31,-3-2 0-31,1 1-128 0,1-5 352 0,-4 0 80 0,0 0 16 16,-1-2 0-16,-2-1-144 0,0-2-32 0,-2 0 0 0,0-2 0 15,4-2-144-15,1-1 0 0,3-3 0 0,-3-4 0 16,0-2-640 0,0 0 0-16,1-1 0 0,3-1 0 0,2 2-1168 0,2-2-240 15,3 2-64-15,4 0-12640 0</inkml:trace>
  <inkml:trace contextRef="#ctx0" brushRef="#br0" timeOffset="459.55">26609 16751 35007 0,'-6'-15'3120'0,"0"8"-2496"0,0 3-496 0,1 1-128 0,1 3 208 0,2 0 32 0,-2 3 0 0,-2 1 0 31,-5-1-2384-31,-5 6-480 0,-5-2-80 0,-3 4-32 0,1 3 2160 0,-3 2 416 0,-2 3 160 0,-1 0 0 16,-2 4 1792-16,-1 4 448 0,-2 1 112 0,1 4 16 0,1 6-784 16,2 1-160-16,0 7-16 0,2 2-16 0,2 5-880 0,2-1-192 15,6 0-16-15,1-4-16 16,3-1-112-16,2 0-32 0,3 2 0 0,4-1 0 16,1 1-144-16,3 2 0 0,1-3 0 0,1-1 0 0,2-3-160 0,2-5 160 15,0-2 0-15,1-2-144 16,1-3-240-16,2-4-32 0,1 0-16 0,2-2 0 15,1-4-656-15,0-2-144 0,2-2-32 0,1-3-14832 0</inkml:trace>
  <inkml:trace contextRef="#ctx0" brushRef="#br0" timeOffset="1141.58">26731 17379 33167 0,'-4'0'2944'0,"0"0"-2352"0,2 1-464 0,0 2-128 0,2 0 784 0,0 1 144 16,-2 1 32-16,-1 5 0 15,0 2-2176-15,-2 2-416 0,2 2-96 0,0 0 0 0,0-1 1872 0,2 1 384 0,0 3 80 0,-1-3 16 16,1 2 848-16,1 1 192 16,1 0 16-16,2 1 16 0,1 1-864 0,1-5-160 0,1 4-32 0,1-3-16 15,2 0-432-15,2-5-64 0,-1-2-128 0,1 0 176 16,0-4-176-16,0-4 0 0,0-2 0 0,0-2 0 15,-1-2 0-15,2-2 160 0,0-3-160 0,1-1 160 16,-1 1-160-16,1-4 192 0,0 1-192 0,-1-1 192 16,-1 4-192-16,0-4 0 0,-2 3 0 0,0 2 0 15,-1 1 0 1,0 4-192-16,-2 3 0 0,-3 2 16 0,0 4 176 0,-1 4-208 0,-2 3 80 0,0 3 128 0,0 0 0 16,-1 2 0-16,0 1 0 0,1-3 0 15,1 3 0-15,2-3 0 0,0 0 192 0,2-4-64 0,0-2 0 0,0 0-128 16,3-4 192-16,-1 0-64 0,0 0 16 0,1-3 0 31,-1-2 0-31,2-2 0 0,-2-2 96 0,1 0 16 16,-1 0 0-16,1-3 0 0,-1 0-112 0,2 0-16 15,-2-1 0-15,3 0 0 0,0-2 0 0,1-1 0 16,0 1 0-16,0-4 0 0,2 1-128 0,-1-3 0 16,0 1 0-16,0-4 0 0,0 2 160 0,0-3 48 0,-1 1 16 15,1-2 0-15,-1 0 64 0,0-2 16 0,0 1 0 16,-1-1 0-16,0-1-32 0,0-3 0 0,1 2 0 15,-1-2 0-15,1 1-272 0,-1-1 0 0,-2 1 0 0,0-3 0 16,-1 3 0-16,-3-1-176 0,0-1 0 0,-4 3 0 31,0 2-384-31,-4 0-80 0,-1 7 0 0,-3 1-16 16,1 2-272-16,-3 1-48 0,0 4-16 0,0 3-17600 0</inkml:trace>
  <inkml:trace contextRef="#ctx0" brushRef="#br0" timeOffset="2125.85">28206 17333 19343 0,'0'-1'1728'0,"0"-2"-1392"0,1 1-336 0,-1 1 0 0,1 1 960 0,-1 0 128 0,3-4 32 15,-1-1 0-15,3 1-704 0,0-2-144 0,0 0-16 0,0 0-16 16,-1 2 1248-16,-3 2 256 16,-1 2 48-16,-1 2 16 0,-3 1 224 0,-2 2 32 0,-2 3 16 0,-3 2 0 15,-2 5-1152-15,-3-1-224 0,-4 7-64 0,-4-2 0 16,-2 6-416-16,-3 4-96 0,-1 0 0 0,-2 5-128 16,-2-2 160-16,1 2-160 0,-2 1 128 0,2-3-128 15,1-1 128-15,1-1-128 0,2 1 128 16,4-7-128-16,1-1 128 0,3-7-128 0,2 0 0 15,2-4 128 1,1-3-128-16,0-2-272 0,4-4 64 0,-1 0 16 0,2-3-2080 0,2-3-416 16,1-3-64-16,3-4-12640 0</inkml:trace>
  <inkml:trace contextRef="#ctx0" brushRef="#br0" timeOffset="2327.75">27698 17287 35007 0,'1'-11'1552'0,"-1"5"320"16,0 1-1488-16,0 0-384 0,1 4 0 0,0 1 0 0,0 1 416 0,1 2 16 0,1-1 0 0,2-1 0 0,3 8-432 0,2 3 0 15,-2 5-224-15,2 1 80 0,1 4 736 0,-1 4 160 0,3 3 16 0,-2 2 16 16,0 1-112-16,1 0-32 0,2 3 0 0,-1 2 0 16,4-1-352-16,0 1-80 0,0 1-16 0,3-6 0 15,0-1-192-15,-1-5 0 0,1-4 0 0,0-1 0 16,0-3-880-1,-2-4-64-15,-2-4-16 0,1-1-16640 0</inkml:trace>
  <inkml:trace contextRef="#ctx0" brushRef="#br0" timeOffset="2612.05">28894 17344 39615 0,'2'-2'3520'0,"-2"-2"-2816"16,0 2-560-16,0 2-144 0,1 0 448 0,0 0 64 0,0 0 16 0,3 0 0 16,0 0-528-16,1 2-352 0,-1 2 48 0,-1 2 16 15,0 6 288-15,-3 2 272 0,-3 5-48 0,1 3-16 16,-3 0 64-16,0 5 16 0,-3 3 0 0,2 1 0 15,-1 1-288-15,-1-4 0 16,2 3 128-16,-1-5-128 0,-1-1-144 0,2-3-96 0,-1-3-16 0,-1 1 0 16,1-5-1104-16,0-2-240 0</inkml:trace>
  <inkml:trace contextRef="#ctx0" brushRef="#br0" timeOffset="2817.18">28688 17624 43311 0,'-2'0'1920'0,"-2"-1"384"0,1-2-1840 0,2-1-464 0,1 4 0 0,3 0 0 0,-1-2-208 0,2-1-144 15,3 0-32-15,4-5 0 16,7 0-256-16,1-2-64 0,2 0-16 0,2 1 0 0,3-1 496 0,0 4 224 16,2 0-192-16,0 0 192 0,2 2-192 0,0-2 192 15,0 2-192-15,-2-1 192 16,0 2-1680-16,-3-1-224 0,-1-1-32 0,-5-1-13296 0</inkml:trace>
  <inkml:trace contextRef="#ctx0" brushRef="#br0" timeOffset="3385.75">29612 17031 39615 0,'7'-6'1760'0,"-3"0"352"0,0 1-1680 0,-2 4-432 0,-1-3 0 0,0 4 0 15,2 1-336-15,1 2-160 0,-1-3-16 0,4 1-16 16,-1 4-416-16,1 1-80 0,-1 4 0 0,-2 3-16 0,0 5 1040 16,-3 4 0-16,-2 7 256 0,-3 0-64 0,-1 6 960 0,-2 3 192 15,-2 6 48-15,-2-3 0 0,-3 3-752 0,2-2-128 16,-2 3-48-16,1 0 0 0,-1-4-272 0,1-1-64 16,1-3-128-16,0-3 192 0,1-4-192 0,1-3 128 15,1-2-128-15,2-5 0 0,1-2 192 0,2-5-64 16,2 0-128-16,-1-4 192 0,3-2-64 0,-1 0-128 15,2-4 176-15,0-3-176 16,2-1 160-16,-1-3-160 0,3-2 128 0,1-2-128 0,2-5 0 0,0 0 0 16,1-6 0-16,2-2 0 0,0-2 0 0,2 0 0 15,0-1 0-15,1-2 0 0,1 1-192 0,1-1-32 0,2 2 0 16,0 2 0-16,0 2-32 0,0 2 0 0,-1 2 0 0,0 2 0 16,2 3-48-16,-2 4-16 0,2 0 0 15,-2 4 0 1,1 3-64-16,0 1-32 0,-1 4 0 0,2 2 0 15,-3 2-128-15,2 1-32 0,0 2 0 0,0 4 0 0,-2 0 240 0,-1-1 32 0,-1 1 16 16,-4 2 0-16,-3-1 288 0,-2 0 192 0,-4-1-16 0,-2 2-16 16,0-2 288-16,-4 0 48 0,0-3 16 0,0 2 0 15,-4-1-192-15,1 1-16 0,-2-2-16 0,-1 0 0 0,-1-1 128 16,0 0 32-16,-2 1 0 0,0-3 0 0,-3-2-176 16,1 0-16-16,0 2-16 0,-2-4 0 0,-1-1-240 15,-1-2 0-15,-1 0 0 0,0-3 0 0,-1 0 0 0,0-1 128 16,0-3 0-16,-3 0 16 0,-1-2-144 0,-4 0 0 15,2-2 144-15,-2 0-144 0,0-2 0 0,1 0-288 16,-1-1 48-16,3 1 16 16,1-4-1392-16,1 2-288 0,4 2-48 0,3-2-16 15,3 3-656 1,4-1-144-16</inkml:trace>
  <inkml:trace contextRef="#ctx0" brushRef="#br0" timeOffset="3878.26">30019 16560 28559 0,'-8'-6'2544'0,"2"1"-2032"0,2 4-512 0,2 1 0 0,0 0 0 15,0 0-192-15,-4 0 16 0,-3-3 0 0,-1 0 432 0,-1 3 96 16,0 1 16-16,2 4 0 0,4 1 976 0,0 4 192 0,4 0 32 15,1 0 16-15,4 5-304 0,3-3-64 0,5 5-16 0,2 2 0 16,6 2-496-16,5 1-80 0,3 2-32 0,6 3 0 16,3 1-272-16,5 4-48 0,2 3-16 0,5 3 0 15,1 3-96-15,-2 0-32 0,-2 0 0 0,2 5 0 16,3 6-128-16,-3-2 0 0,-2 5-160 16,-8-8 160-16,-4 0 0 0,-9-5 0 0,-7-2 0 0,-7-1 160 15,-5-1-160-15,-4 0 0 0,-5 2 0 0,-5-5 0 16,-4-1 0-16,-2-2 0 0,-2-2 0 0,-4-3 0 15,-3-2 240-15,-1-3 16 0,-1 1 0 0,-2-6 0 16,0 4-112-16,-1-5-16 0,4-4 0 0,-1 2 0 16,0 1-304-16,2-5-64 0,-1 2-16 0,3-6 0 15,1-3-912-15,1-3-192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19:25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951 5854 21183 0,'-4'-4'1888'0,"3"-2"-1504"15,1 4-384-15,2-1 0 0,1 2 464 0,-1-3 32 16,2-5 0-16,1-3 0 16,2-4 928-16,3-4 192 0,0 2 48 0,1-1 0 0,-1-1-1040 0,0 2-208 15,-1-4-32-15,-3 0-16 0,0 3-368 0,-2-4 0 16,-2-1 0-16,1-5 0 0,-1 1 0 0,1-7 0 0,2 1 128 0,0-5-128 16,3-2 352-16,1-1 0 15,3-5 0-15,1-1 0 0,-1 1-160 0,3-2-48 0,2-3 0 16,2-1 0-16,-1 3-144 0,2 2 0 15,2 1 0-15,-2 2 0 0,-1 3 576 0,-2 2 256 16,-2 5 32-16,-2 3 16 0,0 3 256 0,-2 1 48 0,0-1 16 0,-1 5 0 16,0-2-624-16,0 1-128 15,-2-2-32-15,1 1 0 0,1 4-272 0,-1-1-144 16,1 4 160-16,1-2-160 0,2 2 0 0,1 2 0 16,2 2 0-16,0 1 0 0,1-1 0 0,1 3 0 0,0 2 0 0,-1 0 0 0,1 0-128 15,-2 4 128-15,0 1-192 0,0 2 192 16,-2-1 0-16,-2 1 0 0,-1 2 0 0,-1-1 0 15,0 2 0-15,-4 0 0 0,-1 0 0 0,-1 0 0 16,-2 0 0-16,-1 0 0 0,-1 0 0 0,0 2 0 0,0-2 0 0,-1 0 0 31,0-2 0-31,1 2 0 0,-1-3 0 0,-2 2 0 0,3 1 0 16,0 0 0-16,0 0 0 0,0 0 0 0,0 0 0 0,-16-12 0 0,11 8 0 0,-2-1 0 16,-1 1 0-16,-1-2 0 15,-3 2 0-15,0-2 0 0,0 0 0 0,-2 0 0 0,-1 0 0 0,-1-1 0 16,-1 4 0-16,-2 3 0 15,-1 0 0-15,1 3 128 0,-4 1-128 0,1 2 0 16,1 3 0-16,1-2 144 0,2 4-144 0,1-1 128 16,2 0-128-16,2-1 0 0,3-2 0 0,3 2 0 0,2-3 0 15,3-2 0-15,0-2 0 0,2 2 0 0,2-4 0 0,-1 0 0 16,0 0 0-16,0-4 0 0,3-1 0 0,-2-1 0 16,3-1 0-16,-5 7 0 0,9-19 0 0,-3 6 0 15,3 0 0-15,0-2 0 0,2 2 0 0,0-2 0 16,4 1 0-16,1 0 0 0,4 0 0 0,1 2 0 15,0-1-144-15,0 5 144 0,-2 1 0 0,0 6 0 0,-2-1 0 0,1 5 0 0,-1 2 0 16,-1 5 0 0,0 0 144-16,-1 2-144 0,0 3 0 0,-2 1 0 0,0 4 128 0,-1 1-128 15,-2-1 128-15,0-1-128 16,-2 0 192-16,0 0-64 0,-2-1-128 0,-3-2 0 16,-1 1 0-16,-3 1 0 0,-3-2 0 0,-3 3 0 15,-4 1 0-15,-8 4 0 0,-8 7-192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8:04.55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1330 11322 11967 0,'0'0'528'0,"0"0"112"0,0 0-512 0,0 0-128 16,0 0 0-16,0 0 0 0,0 0 3408 0,0 0 656 15,0 0 128-15,0 0 32 0,13 1-3104 0,-1 2-608 16,-2-3-128-16,-10 0-32 0,12-3-32 0,-1 1-16 15,0 0 0-15,1-3 0 0,-1 1-48 0,1 0 0 16,-1-1 0-16,0 1 0 0,2-1 32 0,0 0 0 16,-1-2 0-16,1-2 0 0,3 0 160 0,-1 0 16 15,1-3 16-15,1 1 0 0,1-3-192 0,3 1-32 16,0-4-16-16,1 4 0 0,0-5-96 0,4 3-16 16,3-1 0-16,0-1 0 0,-3-1 64 0,2-2 16 15,5 2 0-15,1-3 0 0,-1 1 48 0,0 1 0 0,-1-1 0 16,-1 2 0-16,-1 0-48 0,1-2 0 15,1 1 0-15,1-1 0 0,4-1 144 0,-1 0 32 0,1 1 0 0,3-3 0 16,5 1 16-16,-1 0 16 0,-1 3 0 0,0-2 0 16,0 0-112-16,-1-1-32 0,-4 0 0 0,2-2 0 15,3-1-112-15,3 1-32 0,2-1 0 0,-1-3 0 16,-3 1 96-16,3 0 16 0,4-1 0 0,-1 0 0 16,-4 0-112-16,0 1 0 0,0-1-128 0,1 0 192 15,0-2 0-15,3-3 0 0,5-3 0 0,1 2 0 16,0 0 64-16,-1 0 0 0,-3-1 0 0,-1 0 0 15,-1 1-64-15,0 1 0 0,1-2 0 0,3 2 0 16,3 2-48-16,2 1-16 0,-1-4 0 0,1 3 0 16,-2 0-128-16,0-3 160 0,-4-4-160 0,3-1 160 15,1-2-160-15,3-2 0 0,4-1 0 0,1 1 128 0,1 3-128 16,-4 0 0-16,-2-1 144 0,0-1-144 0,-1-1 0 0,3-1 144 16,2-2-144-16,3-1 0 0,1 1 192 0,-3 1-64 15,-4-3 0-15,-1 2-128 0,-1 2 240 0,2 1-64 16,3 2-16-16,4-2 0 0,2-2 16 0,-1 0 0 15,-4 0 0-15,1-2 0 0,-3-3-48 0,5 1-128 16,3-2 192-16,3 1-64 0,0 2-128 0,-1 4 128 16,-4-2-128-16,0-1 128 0,1-4-128 0,3-1 0 15,2 0 0-15,2 1 0 0,1 1 0 0,-1 2 0 16,-2 0 144-16,-1 1-144 0,1 1 0 0,6 1 144 16,3-2-144-16,-3-1 0 0,-3-2 128 0,1-1-128 15,3-2 0-15,2-1 0 0,-1 4 0 0,1 1 0 16,-3 0 128-16,-5-1-128 0,-4 2 0 0,4-3 0 15,5-2 0-15,1-1 0 0,1 2 0 0,-2 0 0 0,-4 0 0 0,2 1 0 16,5 1 128-16,1 1-128 0,1 3 0 16,-3 1 0-16,-5-1 0 0,1-4 0 0,-2 0 128 0,2 0-128 15,2 0 0-15,-2 1 128 0,0 1-128 0,-4 3 0 16,-6 5 0-16,0-2 0 0,3 1 0 0,1 1 0 16,1-1 128-16,-4 3-128 0,-8-1 0 0,-2 1 0 15,-3 0 0-15,0 2 0 0,-4-2 0 0,0 4 0 16,0 3 0-16,1 1 0 0,0 0 0 0,-3 2 0 15,-3 2 0-15,-5-1 0 0,-3 1-208 0,-2 1 80 16,-4 2-80-16,0-1-16 0,0-1 0 0,-2 2 0 16,0-2-304-16,0 0-64 0,2 3-16 15,0 5 0-15,0 0-2048 0,0-1-416 0,13-12-64 0,-8 3-32 0</inkml:trace>
  <inkml:trace contextRef="#ctx0" brushRef="#br0" timeOffset="1819.26">3218 12600 28447 0,'0'0'1264'0,"0"0"256"0,-11 1-1216 0,11-1-304 15,0 0 0-15,0 0 0 0,-8-3 608 0,8 3 64 16,0 0 16-16,0 0 0 0,0 0 96 0,0 0 32 16,0 0 0-16,0 0 0 0,0 0-288 0,0 0-48 15,0 0-16-15,0 0 0 0,0 0-176 0,0 0-32 16,0 0-16-16,0 0 0 0,0 0 176 0,0 0 32 15,6 12 16-15,-1 4 0 0,-1 2 112 0,1 0 32 16,1-2 0-16,1 2 0 0,1 3-32 0,1 0 0 16,0-2 0-16,1 1 0 0,2 0-144 0,0 0-48 0,0-1 0 15,1 0 0-15,2-1-160 0,-3 1-32 0,-3 0-16 0,3 0 0 16,1-1-176-16,-3 1 0 0,-2-2 0 0,0 2 128 16,1-1-128-16,-2 0 0 0,-2-4-160 0,0-1 160 31,-2 0-512-31,-1-2-16 0,2-2 0 0,-4-9 0 15,0 0-320-15,8 7-64 0,-1-4-16 0,-7-3 0 16,0 0-1952-16,10-3-400 0,-1-4-80 0,-1-2-10576 0</inkml:trace>
  <inkml:trace contextRef="#ctx0" brushRef="#br0" timeOffset="2173.86">3673 12572 23951 0,'0'0'2128'0,"0"0"-1696"15,-7-5-432-15,7 5 0 0,0 0 3584 0,0 0 624 16,0 0 128-16,0 0 16 0,0 0-3520 0,0 0-832 16,0 0 0-16,-5 9 0 0,5-9 0 0,-5 12 0 15,2 0 0-15,0-1 0 0,1 1 0 0,-1 1 0 16,-1 3-128-16,0 1 128 0,-1 2 0 0,0 1 128 15,-3 3 0-15,0 0-128 0,0 1 432 0,-2 2-32 16,-3 0 0-16,0 4 0 0,1 0 48 0,1 3 0 16,-5 1 0-16,-1 2 0 0,-3 2-32 0,3 4 0 15,4 4 0-15,-4 2 0 0,-5 0-256 0,4 0-160 0,4 1 192 0,-2-3-192 16,-2-3 0-16,3-3 0 0,4-4 0 0,3-3 0 16,-1-3-144-16,1 0-96 0,0-4-16 0,3-1 0 31,0-2-400-31,-2-3-96 0,1-4-16 0,-2 0 0 15,-1-2-1776-15,2 0-352 0,-1-3-80 0</inkml:trace>
  <inkml:trace contextRef="#ctx0" brushRef="#br0" timeOffset="2602.94">4018 12798 31503 0,'0'0'1392'0,"0"0"288"0,0 0-1344 0,0 0-336 16,0 0 0-16,0 0 0 0,13 1 784 0,0-1 96 16,0 0 16-16,0 0 0 0,-1 0-688 0,2 0-208 15,1-1 128-15,0 1-128 0,2 0 192 0,0-1 0 0,-1-3-16 0,1-2 0 16,0 3 208-16,1-3 64 0,-2 2 0 0,2-2 0 16,3-5 176-16,0 4 32 0,-1 1 16 0,3 0 0 15,-1-3-416-15,3 4-96 0,1 1-16 0,0 0 0 16,1 0-144-16,-1 0 0 0,-2 0 0 0,0-1 0 15,2 1-432-15,-1 0 48 0,-3-1 0 0,-1 1 0 32,-3 0-464-32,-2-3-96 0,-2-2-16 0,-2 3 0 15,-1 3-2432-15,-11 3-512 0</inkml:trace>
  <inkml:trace contextRef="#ctx0" brushRef="#br0" timeOffset="2960.41">4124 13016 37151 0,'0'0'1648'0,"0"0"336"0,0 0-1600 15,0 0-384-15,0 0 0 0,0 0 0 0,10-3 640 0,3 3 32 16,1 0 16-16,2 0 0 0,-2 0-496 0,5-3-192 0,2 1 128 0,1 0-128 16,0-3 128-16,4 3-128 0,3-2 0 0,-1 0 128 15,0-3-128-15,3 3 0 0,3-2 0 0,-2 2 0 16,-2-3-384-16,-2 2 0 0,-3-1 0 0,-2-1 0 31,-1 2-432-31,-2-2-80 0,-5 1-32 0,1-1 0 16,-3 1-32-16,-1-1 0 0,-3 1 0 0,-1-2-8896 0,-3 0-1776 0</inkml:trace>
  <inkml:trace contextRef="#ctx0" brushRef="#br0" timeOffset="3670.11">3327 12347 12959 0,'0'0'576'0,"0"0"112"0,0 0-560 0,0 0-128 0,0 0 0 0,0 0 0 15,0 0 960-15,0 0 176 0,0 0 16 0,0 0 16 16,0 0-736-16,0 0-160 0,0 0-16 0,0 0-16 16,0 0-32-16,0 0 0 0,0 0 0 0,0 0 0 15,0 0 496-15,5-9 80 0,-5 9 32 0,0 0 0 16,0 0 560-16,0 0 112 0,0 0 32 0,4-8 0 15,-4 8-208-15,3-11-32 0,3 4-16 0,1 0 0 16,-7 7-576-16,10-8-112 0,2-3-32 0,-2 0 0 0,-2 1-192 0,0-2-32 16,0-2-16-16,2 1 0 0,2 0-112 0,-1-1-32 15,-2 0 0-15,-2 1 0 0,1 1-160 0,-1 1 160 16,-2 0-160-16,0-3 160 0,-1 1 0 0,-1 1 0 16,-3 2 0-16,1-1 0 0,-1 1 112 0,3 1 32 15,-3 9 0-15,2-11 0 0,0 2 16 0,-2 9 16 16,0 0 0-16,0 0 0 0,5-8-80 0,-5 8-32 15,0 0 0-15,9-2 0 0,-9 2-224 0,10 0 0 16,-10 0 128-16,11 6-128 0,-1 2 0 0,-2 2 0 16,-1 3 0-16,-1-1 0 0,2 3 0 0,-2 0 128 15,0 1-128-15,-1 1 0 0,-1 0 160 0,0-2-160 16,0 2 160-16,-2 0-160 0,1 0 128 0,-1-4-128 16,1 0 0-16,-2-1 0 0,1 0 0 0,0-2 0 0,-2-10-128 15,4 11 128 1,-4-11-768-16,5 9-64 0,-5-9 0 0,0 0-10432 0,11 1-2080 0</inkml:trace>
  <inkml:trace contextRef="#ctx0" brushRef="#br0" timeOffset="5204.7">5687 12377 6447 0,'0'0'576'0,"0"0"-576"15,0 0 0-15,0 0 0 0,0 0 2384 0,0 0 368 16,0 0 80-16,0 0 16 0,0 0-1824 0,0 0-352 16,0 0-80-16,0 0-16 0,0 0 144 0,6-8 32 15,0 0 0-15,-6 8 0 0,7-10 32 0,1 2 16 16,0-1 0-16,-3 2 0 0,-5 7 16 0,4-8 0 16,-4 8 0-16,4-7 0 0,-4 7-32 0,1-8 0 15,-1 8 0-15,0 0 0 0,0-7-224 0,0 7-48 16,0 0-16-16,-2-6 0 0,2 6 16 0,-5-5 16 0,5 5 0 15,-8-6 0-15,0 4-64 0,8 2-16 16,-8-2 0-16,8 2 0 0,-10 0-112 0,2 2-16 0,8-2-16 0,-9 5 0 16,1 0-16-16,-1 2 0 0,0 2 0 0,-2-3 0 15,1 3 80-15,-2 3 16 0,0 1 0 0,-1 4 0 16,-1-1-192-16,-2 1-16 0,1 2-16 0,2 1 0 16,1 1-160-16,-1 3 0 0,-3 4 0 0,1-1 128 15,0 5-128-15,1 1 0 0,1 3 0 0,2-1 0 16,4-1 0-16,0 1 0 0,2-4 0 0,1 0 0 15,0-2 0-15,3 0 160 0,-1 0-160 0,2-3 160 16,-1-2-32-16,2 0-128 0,5-2 192 0,-4-2-64 16,1-2-128-16,1 0 192 0,1-1-192 0,1-1 192 15,1-2-192-15,1-1 0 0,1-1 0 0,3-3 0 16,1-4 0-16,0-1 0 0,0-3 144 0,2-1-144 16,4-1 0-16,-1-4 144 0,0-2-144 0,0-3 0 0,2-4 192 15,0-2-64-15,-1-1 0 0,2 0-128 0,0-3 192 16,-2 0-192-16,0 0 192 0,-2-3-192 0,-3-1 192 15,0 1-192-15,-1-2 192 0,-1 0-192 16,-2 0 144-16,1-2-144 0,-2-3 0 0,-1-3 144 16,-2-1-16-16,1 1 0 0,-2-1 0 0,-1 2 0 0,0 2 16 15,0 3 0-15,-2 2 0 0,0 2 0 0,-2 2 0 0,0 3 0 16,-3 1 0-16,1 1 0 0,-1 2-16 0,0 1 0 16,-1 1 0-16,-1 0 0 0,0 2-128 0,0 1-256 15,-2 0 64-15,1-1 16 16,-2 3-368-16,1-3-80 0,2 1-16 0,-1 3 0 15,-2 1-288-15,1-1-64 0,2 0-16 0,-1 1 0 16,0-1-272-16,6 6-64 0,-5-7-16 0,1 1-8992 0,4 6-1792 0</inkml:trace>
  <inkml:trace contextRef="#ctx0" brushRef="#br0" timeOffset="5590.2">5495 12643 19343 0,'0'0'848'0,"0"0"192"0,0 0-832 0,0 0-208 0,0 0 0 0,0 0 0 0,0 0 3888 0,0 0 720 16,0 0 160-16,12 6 32 0,-3-2-3648 0,0 1-736 16,0-3-144-16,0 3-16 0,-9-5-80 0,12 4-16 15,0 2 0-15,0 1 0 0,-3-1-160 0,0 1 0 16,-1-1 0-16,1 2 0 0,-1 1 0 0,-1-1 0 16,0 0 0-16,2 0 128 0,2 0-128 0,-1-2 0 15,-1-1 0-15,0-1 0 0,2-1 0 0,-1-2 128 16,0-2-128-16,4-2 0 0,0-1 160 0,2-1-160 15,-1 0 192-15,1-4-192 0,1-4 0 0,0 0-352 16,0-2 48-16,1-3 16 16,-1-4-2304-16,-2 0-464 0,0 0-80 0</inkml:trace>
  <inkml:trace contextRef="#ctx0" brushRef="#br0" timeOffset="6857.59">6379 11861 19343 0,'0'0'848'0,"0"0"192"0,0 0-832 0,0 0-208 16,0 0 0-16,-8 6 0 0,2 1 3264 0,6-7 592 15,-5 10 128-15,2 0 32 0,0 2-3120 0,2-3-608 0,0 2-128 16,1-1-32-16,-2 1-128 0,1-1 0 16,0 2 0-16,1-1 0 0,0 1 0 0,0 1 128 0,0-1-128 0,-2 2 0 15,-1 2 256-15,-1-2-16 0,0 3-16 0,-3 3 0 16,-1 1-80-16,1-2-16 0,0 1 0 0,-1-3 0 15,-1 2-128-15,0-2 0 0,0 0-160 0,0-1 160 32,1 1-512-32,1-4 0 0,2 1 0 0,-1-2 0 15,-2-2-1728-15,0-2-368 0,-1-3-64 0,9-5-9552 0</inkml:trace>
  <inkml:trace contextRef="#ctx0" brushRef="#br0" timeOffset="7098.88">6116 11986 35183 0,'0'0'1552'0,"0"0"336"0,0 0-1504 0,2-9-384 0,1-2 0 0,2 3 0 0,2 2 848 0,1 1 112 16,1 1 0-16,2-2 16 0,2 4-528 0,2-1-96 16,0-1-32-16,2 2 0 0,0-1-320 0,3 2 0 15,1-2 0-15,0 1 128 0,-2-1-128 0,1 2 0 16,-1-3 0-16,1 1 0 0,-1 1 0 0,1-1 0 15,-1-1 0-15,0 0 0 0,0 0-352 0,2 0-32 16,-1 2-16-16,1-5 0 16,-1 2-1648-16,3-2-336 0,0 1-64 0,0 1-12160 0</inkml:trace>
  <inkml:trace contextRef="#ctx0" brushRef="#br0" timeOffset="7623.52">7075 12538 13823 0,'0'0'1216'0,"0"0"-960"16,0 0-256-16,0 0 0 0,0 0 4384 0,0 0 832 16,0 0 160-16,-8 4 48 0,8-4-3888 0,0 0-784 15,-7 3-160-15,7-3-16 0,-8 6 0 0,8-6 16 16,-7 8 0-16,1 0 0 0,-2 0-16 0,0 2-16 0,-1-1 0 0,0 2 0 16,-4 2 208-16,0 4 32 0,-2 1 16 0,0 2 0 15,-2 2-64-15,0 0-16 0,-1 3 0 0,-2 2 0 16,-2 1-480-16,0 0-80 0,-3 2-32 15,0-1 0-15,0 0-144 0,1-1 0 0,-1-2 144 0,3-1-144 16,1-1 0-16,4-5-192 0,4-2 32 0,1-1 0 31,0-2-448-31,2 0-96 0,1-3 0 0,0-5-16 16,0-2-1712-16,1-2-352 0,-1-5-64 0,0-1-13232 0</inkml:trace>
  <inkml:trace contextRef="#ctx0" brushRef="#br0" timeOffset="7881.98">6576 12641 11055 0,'0'0'976'0,"0"0"-784"15,0 0-192-15,0 0 0 0,0 0 6112 0,0 0 1184 16,0 0 224-16,0 0 48 0,0 0-5616 0,5 15-1120 16,0-2-240-16,2 0-32 0,1 0-160 0,2 0-16 15,2 0-16-15,0 4 0 0,-1-3-368 0,4 3 128 16,3 0-128-16,1 1 0 0,0 2 0 0,2-3 0 15,-1 2 0-15,3-3 0 0,0 1 0 0,-1-3 0 16,0 1 0-16,-1-2 0 0,-2-2 0 0,-4 0 128 16,-2-2-128-16,0 1 0 0,-1 0 0 0,-2-3 0 15,0 0 0-15,-4-1 0 16,-6-6-656-16,0 0-48 0,0 0-16 0,0 0 0 16,0 0-2784-16,0 0-544 0</inkml:trace>
  <inkml:trace contextRef="#ctx0" brushRef="#br0" timeOffset="12223.93">2421 15122 43247 0,'0'0'1920'0,"0"0"384"0,-12 6-1840 0,3-2-464 0,3 3 0 0,6-7 0 15,0 0 304-15,0 12-48 0,1-1 0 0,-1-11 0 32,5 10-1792-32,-5-10-352 0,0 0-80 0,9 10-16 0,-1-3-1728 0,-8-7-368 0,0 0-64 15,0 0-16-15</inkml:trace>
  <inkml:trace contextRef="#ctx0" brushRef="#br0" timeOffset="12538.92">2696 15082 42735 0,'0'0'1888'0,"-9"3"400"0,0-6-1840 0,9 3-448 16,0 0 0-16,0 0 0 0,-7 9 576 0,7-9 32 0,0 0 0 0,3 11 0 31,-3-11-848-31,6 11-160 0,2 0-48 0,0-3 0 16,-8-8-640-16,8 9-128 0,0-2-16 0,-8-7-16 15,5 10 96-15,-5-10 32 0,4 10 0 0,-2 2 0 16,-2-12-384-16,-2 13-80 0,-2-1-16 0,-1 2-7744 0,0 0-1536 0</inkml:trace>
  <inkml:trace contextRef="#ctx0" brushRef="#br0" timeOffset="13227.04">2257 16014 30639 0,'0'0'1344'0,"0"0"304"0,0 0-1328 0,0 0-320 0,-4-9 0 0,4 0 0 15,2 0 1040-15,4 0 144 0,0-2 32 0,2 1 0 16,1-1-240-16,4-3-32 0,5 0-16 0,-2-1 0 16,-4 2-448-16,1 0-96 0,1-1 0 0,2 0-16 15,-1-2-128-15,1 0-32 0,-3 2 0 0,0 0 0 16,0 1-16-16,-1 1-16 0,-2-4 0 0,2 4 0 15,-1 1 224-15,-2 0 48 0,-2-2 16 0,3 3 0 0,0 1 208 0,-2 2 32 16,-8 7 16-16,8-8 0 0,0 2-208 0,-8 6-32 16,10-5-16-16,0 1 0 0,1 1-192 0,1 3-32 15,-1 1-16-15,1 2 0 0,-2 0-224 0,2 2 144 16,1 0-144-16,0 4 128 0,-1 0-128 0,0 3 0 16,1 2 0-16,-2 2 0 0,1 2 0 0,-1 2 0 15,-4 1 0-15,0 2 0 0,-2 1 0 0,-1-2 0 16,-1 0 0-16,-1-1 0 0,2 0 0 0,-1 0 0 15,-3-1-128-15,0-4 128 0,1-2-320 0,2-1 0 16,-1-2 0-16,-2-11 0 16,3 13-1184-16,-3-13-224 0,8 6-64 0,-8-6 0 15,0 0-1376-15,12 3-288 0,2-3-48 0</inkml:trace>
  <inkml:trace contextRef="#ctx0" brushRef="#br0" timeOffset="17898.39">7067 15516 6447 0,'0'0'576'0,"-1"12"-576"15,0 1 0-15,0 1 0 0,1-3 9056 0,2 0 1696 16,2 1 352-16,0 0 64 0,1-2-9200 0,0-2-1840 0,-5-8-384 16,8 7-64-1,-8-7-2384-15,11 4-496 0,-11-4-80 0</inkml:trace>
  <inkml:trace contextRef="#ctx0" brushRef="#br0" timeOffset="21503.22">3842 15324 29487 0,'0'0'2624'0,"0"0"-2112"0,-10 3-512 0,2 0 0 0,8-3 2496 0,-8 8 384 15,8-8 64-15,-5 7 32 0,-2 1-2416 0,7-8-560 16,0 0 0-16,-4 8 0 0,0 1 0 0,4-9 0 15,0 11 0-15,3-1-160 0,-3-10 160 0,3 12-128 16,-1-1 128-16,3 0-128 0,2-1 512 0,-2 2 96 16,-1 0 32-16,1 5 0 0,1-4 224 0,-3 2 48 15,0 1 16-15,0 1 0 0,-1 1-160 0,1 2-48 16,-2-1 0-16,-1 2 0 0,-1-1-240 0,1-2-48 16,0 2-16-16,-1-5 0 0,-2 0-64 0,2-2-16 15,2-2 0-15,-1-11 0 0,0 0-64 0,0 0-16 16,0 0 0-16,0 0 0 0,0 0 0 0,0 0 0 0,3-13 0 15,-1-4 0-15,1-1-128 0,-1-1 0 0,0 0 144 16,0-3-144-16,2-1 0 0,0-2 0 0,-4-1 0 16,4 0 0-16,1-2 0 0,0 2 0 0,-1 3 0 0,3 1 0 15,2-1 0-15,1 7 0 0,2 3 0 0,-1 5 0 16,-5 1 0-16,5 2 0 0,0 2-176 0,1 2 176 16,0 5-176-16,2 2 176 0,2 6-192 0,1-1 192 15,-2 2-144-15,1 1 144 0,-2 2 0 0,1 3-144 16,-1-2 144-16,-1 3 0 0,-1-2 0 0,0 0 0 15,-1 0 0-15,0 2 0 0,-3-2 0 0,-1-3 128 16,2 0-128-16,-1-2-240 0,-1 0 64 0,-1-1 16 16,1 0-1728-16,-3-3-352 0,-4-9-64 0,5 10 0 15,-5-10-2016-15,0 0-400 0,0 0-80 0,0 0 0 16</inkml:trace>
  <inkml:trace contextRef="#ctx0" brushRef="#br0" timeOffset="21918.88">4497 15485 6447 0,'0'0'272'0,"0"0"80"0,9-5-352 0,-9 5 0 16,9-4 0-16,-9 4 0 0,0 0 7328 0,0 0 1392 15,0 0 288-15,0 0 48 0,0 0-7280 0,0 0-1456 16,0 0-320-16,0 0 0 0,0 0 0 0,0 0 128 16,-5 6-128-16,1 3 192 0,0 2 16 0,0-1 16 15,-1 1 0-15,1 0 0 0,0 1 32 0,-1 4 16 16,-3-1 0-16,4 1 0 0,3 0-16 0,-1 1-16 15,2 0 0-15,0 0 0 0,0 1-240 0,3-3 128 16,1 1-128-16,-2-2 0 0,-2 2 0 0,6-3 128 0,4-1-128 0,3-3 0 16,-4-1 0-16,2-2 0 0,0 1 128 0,2-6-128 15,2-1 0-15,0-1 176 0,1-6-176 0,0 2 160 16,1-3-160-16,-2-1 128 0,0-1-128 16,-1-1 128-16,-1 1-128 0,-1-1 0 0,-4 2 0 0,-2-1 0 15,1-3 0-15,-5 1 0 0,1 0 128 0,-1 1-128 16,0-2 256-16,-2 0-48 0,0-3 0 0,-2 2 0 15,0-1 144-15,0 0 32 0,1 0 0 0,-1-2 0 16,-2 4-208-16,0-5-48 0,0 1 0 0,0 3 0 16,-1 1 0-16,-3 2-128 0,-1-2 192 0,1 3-64 15,0 1-128-15,0 2 0 0,-2 1 0 0,-1 3 0 16,0 3 0-16,-4 1 0 0,-2 1 0 0,2 2 0 16,0 1-384-16,-2 1 64 0,-3 1 0 0,3 1 0 15,4 1-720-15,2-3-144 0,2-2-32 0,9-4 0 16,0 0-2528-16,0 0-512 0</inkml:trace>
  <inkml:trace contextRef="#ctx0" brushRef="#br0" timeOffset="22217.97">5017 15112 23039 0,'0'0'2048'0,"0"0"-1648"0,0 0-400 0,0 0 0 0,8-5 3376 0,-8 5 592 16,0 0 112-16,11 0 16 0,0 2-3296 0,-1 2-672 15,-1 1-128-15,-1 5 0 0,0-3 160 0,0 6 48 0,0 3 16 16,1 2 0-16,0 5 192 0,0 1 32 0,0 4 16 0,0-1 0 16,-1 3 112-16,0 3 32 0,0 1 0 0,-2 1 0 15,-2 1-288-15,1-3-64 0,2 1-16 0,-2-4 0 16,-1 0-96-16,-3-3-16 0,-1-2 0 0,0-2 0 15,0-3-128-15,0-2-176 0,-2-2 48 0,2-3 0 16,-3-1-1824 0,0-5-352-16,3-7-80 0,0 0-14448 0</inkml:trace>
  <inkml:trace contextRef="#ctx0" brushRef="#br0" timeOffset="22427.5">4949 15360 28559 0,'0'0'1264'16,"0"0"272"-16,0 0-1232 0,0 0-304 0,-7-6 0 0,7 6 0 0,0 0 3840 0,3-9 704 15,-3 9 128-15,10-5 48 0,3 0-3696 0,3 0-752 16,2-2-144-16,1 1-128 0,-1-1 128 0,3 2-128 16,1 0 0-16,3-2 0 0,2 1-256 0,3-1-96 15,1-2-32-15,-1 1 0 16,-1-1-1088-16,-2 1-240 0,-1 0-32 0,1 2-10416 15,-1-1-2064-15</inkml:trace>
  <inkml:trace contextRef="#ctx0" brushRef="#br0" timeOffset="23083.89">6343 15373 35071 0,'0'0'1552'0,"0"0"320"0,0 0-1488 0,0 0-384 16,1-7 0-16,-1 7 0 0,2-10 608 0,-2 10 48 15,4-8 16-15,0 0 0 0,-1-2-496 0,-3 10-176 0,0 0 0 16,3-11 144-16,-2 2 0 0,-1 9 0 0,0 0 0 0,0-10 0 16,-1 1 16-16,1 9 0 0,-4-10 0 0,-2 3 0 15,0-1 240-15,-1 3 48 0,7 5 16 0,-11-4 0 16,-2 1 48-16,0 2 0 0,-2 2 0 0,1 3 0 15,0 1-160-15,-1 2-32 0,0 1 0 0,0 2 0 16,2 0-192-16,0 1-128 0,0 1 160 0,3-2-160 16,3-1 288-16,2 4-32 0,0-4-16 0,1 6 0 15,0 0-80-15,1 4-16 0,1 0 0 0,2 3 0 16,0 3-144-16,1 1 0 0,-1-1 0 0,1 2-176 16,1-2 176-16,0 0 0 0,3-4 0 0,-2 1 0 15,0-4-160-15,3 0 160 0,5-3-192 0,0-2 192 16,2-3-480-16,3-1 16 15,1-2 0-15,3-1 0 0,-1-6-320 0,2 0-64 16,0 0-16-16,0-4 0 0,-2 0-544 0,1-1-96 0,-1-1-32 0,0-5-14560 16</inkml:trace>
  <inkml:trace contextRef="#ctx0" brushRef="#br0" timeOffset="23401.53">6537 14793 43423 0,'0'0'1920'0,"0"0"400"0,0 0-1856 0,2 10-464 0,4 3 0 15,0 1 0-15,2 6 160 0,1 2-160 0,2 2 160 0,-1 3-160 16,0 0 0-16,0 2 0 0,-4 4-208 0,1 0 64 15,-2 1-48-15,-1 5 0 0,-4 2 0 0,0 3 0 16,0 3 0-16,2 1 0 0,1 1 0 0,-2-2 0 16,1-2 192-16,-1 0 0 0,3-4 0 0,-2-3-128 15,-2-1 128-15,2-2 0 0,0-4 0 0,1-2 0 16,-2-2 0-16,3-3 0 0,1-4 0 0,1 1 0 16,-3-8-1952-16,3 0-352 0,0-2-80 15,3-7-13776-15</inkml:trace>
  <inkml:trace contextRef="#ctx0" brushRef="#br0" timeOffset="23953.58">7127 15396 28559 0,'0'0'2544'0,"0"0"-2032"0,0 0-512 0,0 0 0 0,0 0 2192 0,0 0 352 15,0 0 64-15,0 0 16 0,0 0-2208 0,-2-8-416 16,2 8 0-16,-7-6-224 0,1 1 224 0,6 5 0 16,0 0 0-16,-11-2 0 0,1 2 0 0,-1 4 0 15,1 1 192-15,0 1-192 0,-1 0 480 0,2 3-16 16,-1 3 0-16,1 4 0 0,-1-6 64 0,1 3 16 16,-1 1 0-16,1 2 0 0,-2 0 48 0,2 1 16 0,0 0 0 0,0 2 0 15,2-3-608-15,0 5 0 16,-1-4 0-16,0 0 0 0,0 0 0 0,2 1 0 0,0 0 0 0,1 0 0 15,1-1 0-15,2-4-160 0,0 0 160 0,2 0-160 16,2-2 16-16,-2-11 0 0,4 9 0 0,-4-9 0 16,0 0 144-16,0 0 0 0,10 1 0 0,-10-1 0 15,13-4 0-15,-3-1-208 0,0 0 80 0,-1-3 128 16,0 0 0-16,0-1 0 0,0 0 0 0,0 0 0 16,-1 0 0-16,1 0 0 0,2 0 0 0,-2-2 0 15,-1-1 0-15,-1 1 0 0,1-1 192 0,0 0-64 16,-1-1-128-16,0-1 0 0,0-2 0 0,-1 2 0 15,0 1-160-15,-3 0-64 0,1 0-16 0,0 4 0 0,-1 1 240 16,-3 8 0-16,0 0 0 0,0 0 0 0,0 0-176 0,0 0 176 16,0 0-192-16,0 0 192 0,0 0 0 0,12 6 0 15,-12-6 0-15,10 9 0 0,-2 3 128 0,0 1 0 16,-2 0-128-16,-1 2 192 0,-1-1-192 0,2 2 144 16,0 2-144-16,1-3 128 0,-2 4-128 0,0-1 0 15,-1 0 0-15,1 0 128 0,2-1-128 0,-1-2 0 16,1-2 0-16,-1-2 0 15,-1-1-768-15,1 1-48 0,-6-11 0 0,5 7 0 16,-5-7-1552-16,0 0-304 0,0 0-64 0,10-4-16 0</inkml:trace>
  <inkml:trace contextRef="#ctx0" brushRef="#br0" timeOffset="24370.71">7635 15246 47231 0,'-13'0'2096'0,"2"4"416"0,-5 0-2000 0,1 3-512 0,-1 0 0 0,1 5 0 16,-1 2 192-16,2 3-64 0,-2 2-128 0,0-1 192 16,1 0-960-1,-1-2-192-15,-1 1-32 0,1 0-16 0,1 0 64 0,2-4 16 16,1 0 0-16,2 0 0 0,-1-1 496 0,2-1 112 0,0-2 0 0,2 1 16 15,7-10 432-15,-4 11 64 0,-2-3 32 0,6-8 0 0,0 0 352 0,0 0 80 16,0 0 16-16,0 0 0 0,1 8-368 0,-1-8-80 16,11 3-16-16,-1-1 0 0,0 1-208 0,2 1 0 15,1-2-192-15,0 2 192 0,0 1-368 0,0 1 48 16,0 0 0-16,-1 2 0 0,-1 1 112 16,-4 3 16-16,0-4 16 0,-2 2 0 0,-1 2 176 0,-1-2 0 15,-2 2 0-15,-2 0-128 0,-2-1 320 0,0 2 80 16,0-1 16-16,-3 1 0 0,1 2 80 0,-1 0 16 15,-2 2 0-15,0-1 0 0,0-1-192 0,0 2-16 16,-1 0-16-16,0 0 0 0,-1-1-160 0,0-2 0 16,3-1 0-16,-2-2 0 15,-1-2-1472-15,4-3-208 0,6-6-48 0,0 0-16 16,0 0-2032-16,0 0-384 0,-11-10-96 0,10-7-16 0</inkml:trace>
  <inkml:trace contextRef="#ctx0" brushRef="#br0" timeOffset="24830.32">7916 15275 23951 0,'11'-10'1056'0,"-11"10"224"0,7-12-1024 0,0 4-256 0,-7 8 0 0,0 0 0 16,5-8 3520-16,-5 8 656 0,0 0 128 0,0 0 32 16,0 0-3264-16,0 0-656 0,0 0-128 0,-6 8-32 15,-3 1 0-15,-3 3 0 0,-4 2 0 0,-2-1 0 16,-3 3-96-16,1 1-32 0,1-2 0 0,-1 1 0 15,1 0 320-15,1-5 48 0,-1 4 16 0,4-2 0 16,0-3 64-16,4 1 32 0,1-2 0 0,4-3 0 0,6-6-416 0,0 0-64 16,0 0-128-16,0 0 176 0,0 0-176 0,-3 11 0 15,3-11 0-15,0 0 0 0,0 0 0 0,7 11-144 16,-2 1 144-16,3-3-160 0,0-2 160 0,1-2-128 16,-9-5 128-16,12 7-128 0,-2-2 128 0,-1 0 0 15,0 0 0-15,0 0 0 0,-9-5 0 0,12 8 0 16,-1 0 0-16,-4 1 0 0,0-2 0 0,-1 2 0 15,-2 0 0-15,2 3 0 0,-3-2 128 0,0 3-128 16,0 0 128-16,-2 0-128 0,0-2 160 0,-1 4-32 16,-1 0-128-16,0-1 192 0,1-1-64 0,0 1 0 15,-2 1-128-15,0-1 192 0,-3 0 32 0,-1-1 0 16,1 2 0-16,-1-3 0 0,-4 1-224 0,3-2 128 16,0 2-128-16,-1-4 0 0,-1-1-224 0,-1 0-144 15,-3-1-16-15,-2-1-16 16,1-1-1600-16,0-1-320 0,1-1-64 0,1-2-9904 0,0-1-1984 15</inkml:trace>
  <inkml:trace contextRef="#ctx0" brushRef="#br0" timeOffset="25020.35">8155 15502 48543 0,'-4'19'2160'0,"0"-4"432"0,-1 2-2080 0,1 2-512 0,0 3 0 0,3 2 0 16,3 1 704-16,2-2 16 0,1 1 16 0,2-2 0 15,-2-1-880-15,0-3-176 0,-1-3-48 0,1-2 0 16,-1 2-1200-16,2-6-240 0,-3-1-48 0,-3-8-16 16,0 0-992-16,0 0-192 0,0 0-32 0,0 0-7840 15,0 0-1552-15</inkml:trace>
  <inkml:trace contextRef="#ctx0" brushRef="#br0" timeOffset="25190.78">8073 15224 30399 0,'0'0'2704'0,"0"0"-2160"0,0 0-544 0,0 0 0 0,0 0 3680 0,0 0 624 15,0 0 128-15,0 0 32 0,0 0-3472 0,0 0-688 0,0 0-144 0,0 0-32 31,0 0-1632-31,11 0-336 0,1 1-64 0,-12-1-17040 0</inkml:trace>
  <inkml:trace contextRef="#ctx0" brushRef="#br0" timeOffset="25551.68">8644 15029 28559 0,'10'-11'1264'0,"-5"2"272"0,-2-3-1232 0,1-2-304 0,2 0 0 0,2-5 0 16,0 2 3520-16,2-1 656 0,1-1 128 0,-3-4 32 15,-2 3-3984-15,-1-3-800 0,-1 3-144 0,-1 0-48 16,-3 0-16-16,-3 2-16 0,-2 3 0 0,-4-1 0 0,-3 4 272 0,-1 4 48 16,-1 4 16-16,-2 4 0 0,-2 3 576 0,0 4 112 15,-1 3 32-15,1 4 0 0,-1 6 448 0,0 3 112 16,2 5 16-16,3 2 0 0,0 1-272 0,2 3-48 15,3 2-16-15,1 2 0 0,2 0-368 0,0 1-80 16,2 2-16-16,1 4 0 0,0-1-160 0,2 2 0 16,1 4 0-16,1-1 0 0,0 1 0 0,3-1 0 15,0-1 128-15,1-2-128 0,0-3 0 0,2-4 0 16,0-6 0-16,2-1 0 0,0-3-176 0,0-3-64 16,-1-2-16-16,0-5 0 15,1-3-384-15,-2-3-96 0,1-3-16 0,-1-4 0 16,-7-6-528-16,0 0-96 0,0 0-32 0,0 0-10304 0,6-10-2048 0</inkml:trace>
  <inkml:trace contextRef="#ctx0" brushRef="#br0" timeOffset="25726.22">8349 15412 11967 0,'0'0'1072'0,"0"0"-864"0,0 0-208 0,0 0 0 16,0 0 8112-16,0 0 1568 0,0 0 320 0,5 10 64 15,6-2-7808-15,-1 1-1552 0,1-2-320 0,0-1-64 16,2-1-320-16,-1 1 0 0,0-1 0 0,-1 3 0 16,1-2-1616-16,1 1-240 0,-1-6-32 0,0-1-18080 15</inkml:trace>
  <inkml:trace contextRef="#ctx0" brushRef="#br0" timeOffset="25907">8984 15446 13823 0,'4'21'608'0,"-4"-6"128"0,-4-2-592 0,1 2-144 15,1 0 0-15,2 0 0 0,2 3 8400 0,1-1 1648 16,2 0 336-16,-1-3 64 0,-1-1-8416 0,-1-1-1696 16,1 0-336-16,-1-3 0 15,-2-9-1696-15,0 0-288 0,0 0-48 0,0 0-11904 16,0 0-2384-16</inkml:trace>
  <inkml:trace contextRef="#ctx0" brushRef="#br0" timeOffset="26053.76">8994 15391 19343 0,'-1'-14'1728'0,"0"-3"-1392"0,-2-3-336 16,1 1 0-16,-1 0 4288 0,0 4 800 0,2-1 160 0,0 3 16 16,1 1-3728-16,-2 3-768 0,1-3-128 0,0 2-48 15,1 0-48-15,0 10-16 0,-2-10 0 0,2 3 0 16,-1-1-1920-1,1 8-384-15,0-12-80 0</inkml:trace>
  <inkml:trace contextRef="#ctx0" brushRef="#br0" timeOffset="26385.96">9509 15305 33807 0,'0'0'1488'0,"8"-7"320"0,0 2-1440 0,1-4-368 16,2 0 0-16,-1-1 0 0,0-1 832 0,1 1 80 16,-2 1 32-16,-1 1 0 0,-2-1-768 0,-1 1-176 15,-5 8 0-15,2-9 0 0,-2 9 0 0,-5-8 0 16,-3 3 0-16,-3 2 0 0,0 3 224 0,-4 3 48 16,-3 2 16-16,-3 3 0 0,-1 1 320 0,-1 2 64 15,-1 5 16-15,2-2 0 0,-2 3 32 0,4 3 16 16,1 0 0-16,2 2 0 0,2 2-368 0,2 3-80 15,2-3-16-15,2 5 0 0,1 1-144 0,3 0-128 0,2-1 192 0,1-1-192 16,1-2 0-16,1-2-176 0,0-2 0 16,3-2 0-1,3-3-640-15,0 1-128 0,1-5-16 0,2 0-16 16,3-3-368-16,1-2-64 0,0-3 0 0,1-2-16 16,2-3-368-16,2-3-64 0,1-1 0 0,2 2-7504 0,0-9-1504 0</inkml:trace>
  <inkml:trace contextRef="#ctx0" brushRef="#br0" timeOffset="26822.47">9749 15374 11967 0,'0'0'528'0,"-10"5"112"0,-2-1-512 0,0 1-128 0,1 1 0 0,0 0 0 0,2 3 8560 0,-1 2 1680 16,2-1 320-16,1 2 80 15,-1 0-9008-15,1 1-1808 0,0 2-352 0,-1 0-80 16,0 0-80-16,1 2-16 0,-1 3 0 0,1-3 0 16,1-2 64-16,1 2 16 0,-1-1 0 0,2-2 0 0,2-1 496 0,0-1 128 15,2-2 0-15,2-2 0 0,-1 0 0 0,-1-8 128 16,0 0 0-16,9 5 0 0,-9-5 48 0,12 4 0 16,0-4 0-16,-2-1 0 0,-10 1-176 0,13-3 0 15,0-2 0-15,-2 0 0 0,-2-3 0 0,-1 0-144 16,-1-1 144-16,1 1-208 0,0-5 16 0,-1 2 0 0,-2-1 0 15,-1-1 0-15,-2 0 48 0,0 0 16 0,-1-2 0 0,-1 2 0 16,0 0 128-16,0 0 128 0,1 0-128 16,1 4 176-16,-2 9-16 0,1-6 0 0,-1 6 0 0,0 0 0 15,0 0 80-15,0 0 16 0,0 0 0 0,10 10 0 16,-2 0-112-16,0 5-16 0,-2-2 0 0,1 4 0 16,1-3-128-16,0 4 0 0,-3 1 0 0,0-2 0 15,0-2 0-15,0 1 0 0,1-1 0 0,-1 2 0 16,3-2-160-16,-2-2-64 0,1-3-16 0,1-1 0 15,2-1-2144 1,2-4-432-16,-1-1-96 0,2-6-13824 0</inkml:trace>
  <inkml:trace contextRef="#ctx0" brushRef="#br0" timeOffset="27082.37">10109 14927 32255 0,'-5'9'2864'0,"-2"1"-2288"16,-1 3-576-16,3 4 0 0,0 3 3584 0,2 3 592 15,1 6 128-15,1-3 32 0,1 3-3536 0,0 2-800 16,1-1 0-16,1 7 0 0,1 0 0 0,0 1 0 16,-1 3 0-16,1-4-128 0,-1 1-128 0,1 0 0 15,-2-1-16-15,-1-4 0 16,0-3-304-16,-1-2-48 0,0-3-16 15,-2-3 0-15,-1-4 192 0,0 0 48 0,-1-3 0 0,1-4 0 16,-1 0-1088-16,0-5-224 0,5-6-32 16,-9 0-15488-16</inkml:trace>
  <inkml:trace contextRef="#ctx0" brushRef="#br0" timeOffset="27253.01">9903 15280 38703 0,'0'0'3440'0,"0"0"-2752"0,0 0-560 0,9 7-128 16,-9-7 3072-16,13 6 592 0,0 1 112 0,4-2 32 16,4 0-3104-16,0 2-704 0,-3-5 0 0,0 2 0 15,1 0-1344-15,-2-1-272 16,-3-1-48-16,2 2-16 0,1 1-1776 0,-1-2-368 0,0-3-64 0</inkml:trace>
  <inkml:trace contextRef="#ctx0" brushRef="#br0" timeOffset="27423.83">10268 15397 11967 0,'0'0'1072'0,"3"14"-864"15,1 0-208-15,0 0 0 0,-1-3 5008 0,3 2 960 16,-1 1 192-16,0 0 48 0,-1-1-4256 0,0 2-848 16,1-2-160-16,0 1-48 0,1 2-64 0,-1-1 0 15,1 0-16-15,-1-1 0 0,-1 2 272 0,-1-2 48 16,0-2 16-16,-3 0 0 0,-2-1-256 0,2-3-32 16,0-8-16-16,0 0 0 0,0 0-720 0,0 0-128 15,0 0 0-15,0 0-128 16,-9 1-2496-16,9-1-480 0,0 0-96 0</inkml:trace>
  <inkml:trace contextRef="#ctx0" brushRef="#br0" timeOffset="27592.27">10298 15128 21183 0,'0'0'1888'0,"0"0"-1504"0,0 0-384 0,0 0 0 16,0 0 6208-16,0 0 1184 0,0 0 224 0,0 0 64 15,0 0-6144-15,0 0-1232 0,0 0-304 0,0 0 0 32,0 0-1088-32,10 0-256 0,-10 0-64 0,0 0-12224 0,11 0-2432 0</inkml:trace>
  <inkml:trace contextRef="#ctx0" brushRef="#br0" timeOffset="28019.88">10591 15343 3679 0,'4'13'160'0,"-4"-13"32"0,0 0-192 0,0 0 0 0,4 10 0 0,-4-10 0 0,0 0 7680 0,0 11 1504 16,0-11 288-16,-1 13 64 0,-3-3-7344 15,-1 1-1472-15,-3-2-288 0,-1 1-64 0,-2 1 128 0,0 0 16 16,-2 2 16-16,0 0 0 0,0 0-304 0,0 2-64 16,-1-1-16-16,4-1 0 0,1-1 48 0,0-2 16 15,0 1 0-15,3 0 0 0,5-3-32 0,1-8-16 16,4 11 0-16,3-2 0 0,0-4 128 0,3 3 32 15,0-2 0-15,3-2 0 0,1-1-320 0,2-2 0 16,2 2 0-16,1-3 0 0,-4 0-304 0,2-3-64 16,0 1-16-16,-1 0 0 15,-3-3-192-15,0 2-64 0,0 0 0 0,-1-1 0 0,-2 0 320 0,-2 0 48 0,-8 4 16 16,9-7 0-16,-1 1 432 0,-2-2 80 0,-1 0 32 0,1 0 0 16,-2-1 352-16,0-1 80 0,-3-3 16 0,-1 0 0 15,0 0-288-15,1-2-48 0,-1-2-16 0,-1 3 0 16,-3 2-96-16,0-1-32 0,-1 0 0 0,-2 4 0 15,-2 3 192-15,-1 0 16 0,-1 4 16 0,1-1 0 16,-2 3-192-16,-1 3-32 0,0-1-16 0,0 2 0 16,1 1-240-16,1 1 0 0,-1 0 0 0,3 1 0 15,0 1-592-15,2-2-16 16,1 1 0-16,6-7 0 0,0 0-416 0,0 0-64 0,0 0-32 16,0 0 0-16,0 0-2144 0,10 5-448 0,3-4-64 0</inkml:trace>
  <inkml:trace contextRef="#ctx0" brushRef="#br0" timeOffset="28406.03">10876 15452 12895 0,'-2'15'576'0,"0"-5"112"0,-1 2-560 0,-2-2-128 15,0-2 0-15,1 4 0 0,0-3 8208 0,4 0 1616 16,0-9 320-16,4 12 64 15,-4-12-8608-15,5 6-1728 0,-5-6-352 0,8 7-64 16,-8-7-96-16,10 0 0 0,-10 0-16 0,11-5 0 0,-11 5 272 0,7-7 48 16,0-1 16-16,-7 8 0 0,5-12 592 0,0 1 128 0,-1-4 32 0,-1 2 0 15,-3 0 448-15,1-2 80 0,1-2 32 0,-1-3 0 16,-1 3-336-16,2-4-64 0,4 2-16 0,0 1 0 16,-1 1-336-16,3 1-80 0,1 3-16 0,0 1 0 15,-2 2-144-15,2 2 0 0,3 3 0 0,0 2 0 16,-1 1 0-16,2 5 0 0,0 3 0 0,0 1 128 15,2 5 80-15,-1-1 16 0,0 3 0 0,2 2 0 16,1-2 48-16,0 4 16 0,-3-1 0 0,1 3 0 16,-1-3-64-16,0 0-16 0,1 0 0 0,-1-1 0 15,-1-1-208-15,0-1 0 0,0-1 0 0,1-2 0 16,1-1 0-16,-2 1-128 0,0-4 128 0,-3 4-208 16,-1-3-1120-16,-1 1-208 0,-1-1-64 15,-2-1 0-15,-5-7-1280 0,3 11-272 0,-3-11-48 0</inkml:trace>
  <inkml:trace contextRef="#ctx0" brushRef="#br1" timeOffset="35090.51">12729 9865 5519 0,'0'0'240'0,"0"0"64"0,-11 0-304 0,0 0 0 15,11 0 0-15,-7 0 0 0,7 0 6496 0,-8 0 1248 16,8 0 240-16,0 0 48 0,0 0-6480 0,0 0-1296 15,0 0-256-15,0 0 0 0,0 0 0 0,13 2 0 0,0 2 0 16,1-3 0-16,0 5 0 0,2-5 0 0,0-2 0 0,1 1-144 16,1 0 304-16,0 0 64 0,-1 0 16 15,1-3 0-15,1 3 240 0,-1-1 48 0,0-2 16 0,2 3 0 16,-1 1 240-16,2-1 48 0,0-1 16 0,1-3 0 16,3 4-96-16,1 1-32 0,1-1 0 0,2 3 0 15,2-7-128-15,2 2-16 0,2-1-16 0,0 0 0 16,2 1-192-16,-1-1-48 0,0-1 0 0,1 2 0 15,1-5-64-15,3 2 0 0,2 0-16 0,-2-1 0 16,0 4-240-16,2-2 176 0,0-3-176 0,0 2 160 16,-1 3-160-16,-3-4 0 0,-4 2 0 0,-1 2 128 15,-2-2 0-15,1-1-128 0,-3-2 192 0,1 1-64 16,2-1 160-16,1 1 32 0,1-2 0 0,-1 1 0 16,-3 2 96-16,3 0 32 0,2 0 0 0,1 2 0 0,-2 0-112 15,-1 2-16-15,-1 1 0 0,-1 0 0 16,1 0-192-16,-1 0-128 0,2 0 128 0,0-1-128 0,1-1 0 0,2-1 0 15,1 0 0-15,-2-1 128 0,-2 3-128 0,0-1 0 16,-1 0 0-16,-2 1 0 0,-1 1 0 0,-3 0 0 16,-1 0 0-16,-1 0 128 0,-3 0-128 0,-1-2 0 15,-3 1 128-15,1 0-128 0,-1-1 176 0,1 0-48 16,0-1 0-16,0 2 0 0,0 0-128 0,0 1 0 16,2-4 144-16,1 2-144 0,2 1 144 0,-1 1-144 15,-1 0 192-15,0 0-192 0,1 0 0 0,0 0 0 16,2 0 0-16,0 0 0 0,-2 1 0 0,-1 1 0 15,-2-4 0-15,-1 4 0 0,1 2 0 0,-2-4 0 16,-2 0 0-16,-1 0 0 0,-2 0 208 0,0 1-64 16,0-1-16-16,1 0 0 0,-3-1-128 0,2 1 0 0,0-4 0 15,0 2 0-15,-1 1 0 0,1 1 0 0,0-4 0 0,2 1 0 16,-2 1 0-16,1-1 0 0,0 2 0 0,2-3 0 16,1 3 0-16,1-1 0 0,2 1 0 0,-1 0 0 15,1 1 0-15,-2 0 0 0,-1-1 128 0,1 1-128 16,2 1 0-16,-1 0 192 0,1-2-192 0,-1 1 192 15,0 1-192-15,-1 0 0 0,-1-2 0 0,0 1 0 16,-2-1 0-16,1 0 0 0,0-2 0 0,-2 2 0 16,0 1 0-16,1-2 0 0,-1 0 0 0,0 0 128 15,1 2-128-15,0 0 192 0,1-1-192 0,0 1 192 16,1 1-192-16,1-1 160 0,0-1-160 0,3 1 160 16,3 1-160-16,-4-1 0 0,-1 0 0 0,1 0 0 15,3-1 0-15,-1 1 0 0,1 1 128 0,-1 2-128 16,-2 0 0-16,0-2 0 0,-2-1 0 0,0 0 0 0,-2 0 0 15,-2 0 0-15,-1 0 128 0,0 1-128 0,-1 1 0 16,0-1 0-16,-1-2 0 0,1-1 0 0,-2 1 0 0,1 1 0 16,-1 0 128-16,-1 0-128 0,-9 0 0 0,12-1 0 15,-1-1 0-15,-1 1 0 0,-10 1 128 0,10 0-128 16,-10 0 128-16,11-1-128 0,-11 1 0 0,10 0 0 16,-10 0 0-16,11-3 0 0,-11 3 0 0,0 0 0 15,10-1 0-15,-10 1 0 0,11-2 0 0,-11 2 0 16,9-6 0-16,-9 6 0 0,0 0 0 0,10-3 0 15,-10 3 0-15,9-2 0 0,-9 2 0 0,0 0 0 16,8-5 0-16,-8 5 0 0,0 0 0 0,8-7 0 16,-2 2 128-16,-6 5-128 0,0 0 0 0,8-5 0 15,-2-2 0-15,-6 7 0 0,3-6 0 0,-3 6 0 0,4-11 144 16,-4 11-144-16,3-9 0 0,-2 2 144 0,-1 1-144 0,0-3 0 16,-1 0 224-16,1 1-64 0,0 8-16 0,4-8 0 15,-2-5-144-15,1 1 128 0,1 1-128 0,0-1 128 16,-3-1-128-16,2 0 0 15,1 0 144-15,-2 1-144 0,1 0 128 16,0 1-128-16,0-1 160 0,4-1-160 0,-1-2 0 16,-2 2 0-16,-2 2 0 0,0-1 0 0,4-4 0 15,-3 3 0-15,0-1 0 0,1-3 0 0,1 1 144 0,-1-1-144 0,-1-2 128 16,-1-2-128-16,0-3 0 0,2 2 0 0,-1-1 0 0,1-5 0 16,-1 0 0-16,0 0 0 0,-2 2 0 0,1-1 0 15,1 0 0-15,0-2 0 0,-2-1 0 0,-1 3 0 16,0-1 0-16,1 2 128 0,-1 0-128 0,3 1 0 15,1 2 0-15,-2 1 128 0,0-4-128 0,-1 2 0 16,2 1 0-16,-2-2 0 0,-1-1 0 0,0 0 0 0,1-2 0 16,1 2 0-16,-2 7 0 0,-2-4 0 0,0 3 0 15,0-4 0-15,1 1 0 0,0-1 0 0,-2 1 0 0,-1 1 0 16,0-1 0-16,2 3 0 0,0-5 0 0,1 3 0 16,-2 2 0-16,2-2 0 0,0 1 128 0,-2-2-128 15,-1 3 128-15,3-1-128 0,1-1 0 0,-1-1 0 16,-2 0 0-16,2 3 0 0,2 0 0 0,-1 0 0 15,0 0 0-15,-1 3 0 0,0 4 0 0,-1 0 0 16,0-1 0-16,0-1 0 0,0-2 0 0,-2 0 0 16,0-1 0-16,-1 2 0 0,-1 0 0 0,3 2 0 15,0-2 0-15,-1 1 0 0,-1 0 0 0,0 2 0 16,-1-1 0-16,1 1 0 0,0-1 0 0,1-1 0 0,0 5 0 16,1-3 0-16,1 0 0 0,-2 1 0 0,-1 0 0 0,0 2 0 15,1 0 0-15,0 0 0 0,1 1 0 16,3 9 0-16,-4-10 0 0,0 1 0 0,0 1 0 0,4 8 0 15,-4-7-128-15,4 7 128 0,-3-9 0 0,3 9 0 16,-6-9 0-16,2 1 0 0,2 0 0 0,2 8 0 16,0 0 0-16,-4-6 0 0,0-1 0 0,4 7 0 15,-3-6 0-15,3 6 0 0,-4-7 0 0,4 7 0 16,-2-9 0-16,2 9 0 0,-3-9 0 0,3 9 0 16,0 0 0-16,0 0 0 0,0 0 0 0,0 0 0 15,0 0-128-15,0 0 128 0,0 0 0 0,7-5 0 16,-7 5 0-16,0 0 0 0,10-1 0 0,-10 1 0 15,11 1 0-15,-11-1 0 0,13 1 0 0,-3-1 0 0,-10 0 0 16,12 0 0-16,-2-1 0 0,-10 1 0 0,12 1 0 0,-2-1 0 16,-10 0 0-16,15-1 0 0,-2 0 0 0,1-1 0 15,-1 2 0-15,4 0 0 0,1 0 0 0,2-2 0 16,0-1 0-16,2 2 0 0,2 1 0 0,3 0 0 16,-1 0 0-16,0 0 0 0,0 0 0 0,1-3 0 15,2 1 0-15,2-1 0 0,2 0 0 0,1 1 0 16,1-2 0-16,0 1 0 0,-1 3 0 0,1 0 0 15,2 0 0-15,0 0 0 0,1 3 0 0,0-1 0 16,-3 2 0-16,0-1 0 0,-1 0 0 0,2-3 0 16,1-2 0-16,4 1 0 0,0-2 0 0,2 2 0 15,-1 0 0-15,4-1 0 0,2 0 0 0,0 1 0 0,-2 1 0 16,0 0 0-16,-1-6 0 0,3 1 0 0,2-3 0 16,2 3 0-16,2 1 0 0,-1 2 0 0,2-2 0 15,1 1 0-15,0 2 0 0,1-1 0 0,1 0 0 0,2 2 0 16,1-3 0-16,0 2 0 0,0 0 0 0,2-1 0 15,1-2 0-15,-4 3 0 0,-5 0 0 0,-2 1 0 16,-1-5 0-16,0 1 0 0,4 0 0 0,0 0 0 16,1 0 0-16,0 0 0 0,2 1 0 0,-3 1 0 15,-6-5 0-15,0 2 0 0,-2 0 0 0,3 1 0 16,1 1 0-16,3 2 0 0,1 1 0 0,-1-1 0 16,0-3 0-16,-3 0 0 0,-3-1 0 0,-2 2 0 15,-1 3 0-15,1 0 0 0,1-1 0 0,-1 1 0 16,-1-3 128-16,-2 2-128 0,-1 0 128 0,-1-1-128 15,-1-3 0-15,-2 2 0 0,-3 1 0 0,-1 1 0 16,-4-1 0-16,-1 1 0 0,-1-2 0 0,-1 1 0 0,2-1 0 0,3 2 0 16,0 1 0-16,1-3 0 0,-2 1 0 15,1-2 0-15,-1 0 0 0,0 0 0 0,-4 1 0 16,1 1 0-16,0 0 0 0,-2 0 0 0,-2-3 0 0,-3 1 0 16,-2 0 0-16,-2 1 0 0,-1 2 0 0,-2 1 0 15,-2-3 0-15,-1 2 0 0,-1-2 0 0,-11 3 0 16,10-2 0-16,-10 2 0 0,10-2-160 15,-10 2-16-15,0 0 0 0,0 0 0 16,0 0-1680-16,0 0-352 0,0 0-64 0,0 0-13184 16,-5 12-2640-16</inkml:trace>
  <inkml:trace contextRef="#ctx0" brushRef="#br1" timeOffset="37515.15">14576 12438 13823 0,'0'0'1216'0,"0"0"-960"15,0 0-256-15,0 0 0 0,0 0 2816 0,0 0 512 16,0 0 96-16,0 0 32 0,0 0-2512 0,0 0-496 16,0 0-112-16,0 0-16 0,0 0 320 0,11 1 48 15,-11-1 16-15,13-1 0 0,0-2 192 0,-2 2 32 16,-11 1 16-16,12 0 0 0,-1 0 80 0,1 1 32 16,0 1 0-16,-2 0 0 0,-10-2-64 0,13 6-16 15,-1-1 0-15,0 1 0 0,-3 1-400 0,1 2-64 16,2 0-32-16,1 3 0 0,-1-3-208 0,1 3-32 15,0 2-16-15,1 0 0 0,0-2-224 0,1 1 0 0,-2 0 0 16,1-2 0-16,1 0 0 0,0 0 0 0,-3-1 0 0,1 1 0 16,-1-2 0-16,-1 0 0 0,0-1 0 0,-2 0 0 15,-9-8 0-15,9 7-240 0,-9-7 32 0,9 7 0 32,-9-7-624-32,0 0-112 0,11 6-16 0,-11-6-16 15,0 0-2384-15,0 0-480 0</inkml:trace>
  <inkml:trace contextRef="#ctx0" brushRef="#br1" timeOffset="37861.18">15139 12228 27647 0,'0'0'2448'0,"0"0"-1952"15,0 0-496-15,0 0 0 0,0 0 2176 0,-8 5 352 16,8-5 64-16,0 0 16 0,0 0-2128 0,-3 11-480 16,2-1 0-16,0 1 0 0,1 0 0 0,0 2 208 15,1 2-48-15,-1 0-16 0,-1 4 208 0,-1 4 32 16,1-1 16-16,-1 4 0 0,-4 2 320 0,2 4 64 16,-3 1 16-16,-1 5 0 0,0 3-160 0,-1 6-48 15,-2 0 0-15,1 3 0 0,0 1-288 0,-2-3-64 16,0-2-16-16,2-3 0 0,0-3-224 0,0-2 128 15,0 0-128-15,-1-4 0 0,2-2 0 0,3 2 0 0,-1-4 0 0,1-3 0 32,-2-3-384-32,2-3-128 0,1-4-32 0,1-3 0 15,0-4-1984-15,3 0-400 0,1-10-80 0,0 0-12992 0</inkml:trace>
  <inkml:trace contextRef="#ctx0" brushRef="#br1" timeOffset="38686.41">14775 12005 8287 0,'0'0'736'0,"-9"4"-592"0,9-4-144 0,-9 4 0 16,9-4 4432-16,-9 3 864 0,1-1 160 0,8-2 48 15,0 0-4176-15,0 0-832 0,0 0-176 0,0 0-16 0,0 0 16 0,0 0 16 16,0 0 0-16,0 0 0 0,0 0 48 0,8-9 16 15,-8 9 0-15,6-9 0 0,1-1-64 0,1 0-16 16,-1 3 0-16,1 0 0 0,0 1 128 0,0-1 0 16,1-1 16-16,0 0 0 0,-1-1-64 0,0 1-16 15,-2 1 0-15,1 0 0 0,-1-2-128 0,1 2-16 16,-1 0-16-16,1 0 0 0,-1-2-224 0,0 3 144 16,0-2-144-16,1 1 128 0,0 1 0 0,1-1 0 15,0-2 0-15,0 0 0 0,0 2 64 0,-2 2 16 16,-6 5 0-16,5-6 0 0,-5 6 32 0,0 0 0 15,0 0 0-15,0 0 0 0,0 0-240 0,0 0 128 16,0 0-128-16,11 4 0 0,-11-4 0 0,9 11 0 0,-3-2 0 0,0 3 0 16,-4 1 0-16,1-4 0 0,0 3 0 15,-1-2 0-15,-2-10 0 0,5 12 0 0,-1-1 0 0,1-2 144 16,-5-9-144-16,7 10 0 0,-7-10 0 0,8 8 0 16,-8-8 0-16,9 7 0 0,-9-7 0 0,10 6 0 15,0-1 0-15,-10-5-256 0,11 4 64 0,1-1 16 31,-2-2-1360-31,0-1-288 0,-10 0-48 0,11 0-13440 0</inkml:trace>
  <inkml:trace contextRef="#ctx0" brushRef="#br1" timeOffset="39056.82">15491 12194 15663 0,'0'0'1392'16,"0"0"-1120"-16,0 0-272 0,0 0 0 0,0 0 4768 0,0 0 896 15,0 0 176-15,0 0 48 0,0 0-4752 0,0 0-944 16,14 4-192-16,-1-3 0 0,0-2 0 0,0-1 0 16,0-2-160-16,2 0 160 0,-1 1 0 0,0 1 0 0,2-2 0 0,1 0 0 15,1 1 0-15,2-2 128 0,-1 0-128 0,2 1 0 16,1 0 0-16,2 1 0 0,0-2 0 0,-1 4 0 31,-4-3-384-31,-1 1-48 0,1-1-16 0,-2 0 0 16,-3 2-656-16,-1-1-144 0,-1-1-32 0,-2 2-8336 0,-10 2-1680 15</inkml:trace>
  <inkml:trace contextRef="#ctx0" brushRef="#br1" timeOffset="39327.04">15534 12426 36687 0,'0'0'1616'0,"0"0"352"15,0 0-1584-15,0 0-384 0,0 0 0 0,0 0 0 0,14-4 256 0,0 3-16 16,2 0-16-16,0-3 0 0,-2 1-224 0,2-2-160 16,1 0 32-16,0 1 0 0,-2 0 128 0,4 1 0 15,-1 1 0-15,1-1 0 0,1 1 0 0,-1 0 0 16,0 2-144-16,0-2 144 15,2 0-736-15,-3 2-80 0,-2 0-16 0,1 2 0 16,1-2-2048-16,-2 0-432 0,-3 2-80 0,-1-2 0 0</inkml:trace>
  <inkml:trace contextRef="#ctx0" brushRef="#br1" timeOffset="40294.99">16612 12168 2751 0,'0'0'256'0,"1"-9"-256"16,-1 9 0-16,4-8 0 0,-3-4 5152 0,2 1 992 15,0 2 192-15,1 0 32 0,-4 9-4784 0,4-11-960 16,-4 11-192-16,6-9-48 0,-6 9 144 0,4-10 32 16,-1 2 0-16,-3 8 0 0,0 0 192 0,0 0 32 15,2-12 16-15,-2 12 0 0,0 0-240 0,0 0-48 16,0 0-16-16,0 0 0 0,0 0-176 0,-9-5-48 0,-1 1 0 0,-1 4 0 16,-1 1 144-16,1 3 32 0,-1 0 0 0,-1 1 0 15,-1 3-112-15,1 2-16 0,0 2 0 0,-2 1 0 16,1 0-176-16,1 0-144 0,1 2 192 0,2 0-192 15,-1 4 224-15,2 0-64 0,0-1-16 0,2 2 0 16,2 1-144-16,1-2 0 0,2 0 144 0,2-1-144 16,-2 0 0-16,2 2 0 0,0-6 0 0,4 0 0 15,2-3 0-15,1-1-128 0,2-1 128 0,2-2-192 16,-1-3 192-16,2-2 0 0,2 0 0 0,2-2-128 16,-2 1 128-16,1-4 0 0,0-1 160 0,1-1-160 15,-2-1 176-15,2-1-176 0,0-2 192 0,-2 0-192 16,-1 0 240-16,0 0-64 0,0-2-16 0,-1 1 0 15,0-3-32-15,-1 2 0 0,0-2 0 0,-1 3 0 0,-2-2-128 16,-1 0 192-16,-2 1-192 0,0-1 192 0,0 0-192 16,-2 2 0-16,-1-3 0 0,-2 0 128 0,-1 2-128 0,0 1 0 15,-2 2 0-15,-1-1 128 0,0 0-128 0,-1 2 0 16,0 1 144-16,5 6-144 0,-8-3 160 0,8 3-32 16,-6-3-128-16,6 3 192 0,-10 2-32 0,10-2-16 15,0 0 0-15,0 0 0 0,0 0-144 0,0 0 128 16,-5 10-128-16,5-10 128 0,0 0-128 0,0 0 0 15,2 12 0-15,-2-12 0 0,1 12 0 16,0-2 0-16,0 1 128 0,1 0-128 0,-2 2 0 16,0 2 0-16,0-1 0 0,0 0 0 0,-2 1 0 0,2 0 0 15,0 0 0-15,0 0 0 0,0 2 0 0,3 0 0 16,0-1 144-16,2 2-144 0,0-1 0 0,4 1 144 16,0-1-144-16,0 0 0 0,-1 0 144 0,1 0-144 0,1 1 0 0,-1-1 144 15,0-1-144-15,-3 2 0 0,0 0 0 16,-1 2 0-16,3 1 0 0,-5-2 0 0,-1 1 0 0,-2 0 128 15,-2 0-128-15,0 1 0 0,-2 1 144 0,-1-2-144 16,-2 2 128-16,-1-1-128 0,-1-1 128 0,-1-2-128 16,-1-1 176-16,1-2-48 0,0 0 0 0,-1 0 0 15,-1-2-128-15,-1 0 0 0,2-2 0 0,-4 1 0 16,-2-3 0-16,0 0-144 0,-2 0 144 0,-2 0-208 16,-4 2-320-16,-2-1-64 0,-3-3-16 15,0-1 0-15,-3-1-592 0,2 0-112 0,0-2-32 16,2-2-15376-16</inkml:trace>
  <inkml:trace contextRef="#ctx0" brushRef="#br1" timeOffset="44197.91">17070 12280 5519 0,'0'0'240'0,"0"0"64"0,0 0-304 0,0 0 0 0,0 0 0 0,0 0 0 15,1-6 3008-15,-1 6 560 0,0-11 96 0,0 11 32 16,0 0-2064-16,-1-9-416 0,1 9-64 0,0 0-32 15,0 0 160-15,0 0 16 0,0 0 16 0,0 0 0 16,0 0-128-16,0 0-32 0,0 0 0 0,0 0 0 16,0 0-560-16,10 4-112 0,-10-4-32 0,10 12 0 15,0 1-176-15,-3 1-32 0,0 2-16 0,-2 2 0 16,0 2-224-16,-1 1 176 0,0-1-176 0,0 1 160 0,-1 1-160 16,-1 2 0-16,0-2 0 0,-2 3 0 0,-2-4 0 0,1 2 0 15,0-1-160-15,-2 0 160 16,0 1-592-16,1-2-32 0,1-1 0 0,-1 0 0 15,2-3-240-15,-2-4-48 0,-1-4-16 0,3-9-7968 16,0 0-1600-16</inkml:trace>
  <inkml:trace contextRef="#ctx0" brushRef="#br1" timeOffset="44469.08">17014 12523 11055 0,'0'0'480'0,"0"0"112"0,-11 2-464 0,2 0-128 0,9-2 0 16,0 0 0-16,-9 0 5632 0,9 0 1120 0,0 0 224 15,0 0 32-15,0 0-5728 0,12-2-1136 0,-1 0-144 0,4-2-192 16,2-1 192-16,2-1 0 0,1 0-160 0,1-3 160 16,-1 1 0-16,1 0 0 0,-1 2 0 0,-1 0 0 15,1 1 0-15,0 1-144 0,-1-2 144 0,-1 2-208 16,-1 0-144-16,0 1-32 0,-1 1 0 0,-3 0 0 31,-13 2-400-31,10-1-96 0,-10 1-16 0,0 0 0 16,0 0-272-16,0 0-64 0,11-1-16 0,-11 1 0 0,0 0-1520 0,0 0-304 0</inkml:trace>
  <inkml:trace contextRef="#ctx0" brushRef="#br1" timeOffset="45198.78">17412 12181 10127 0,'0'0'896'0,"0"0"-704"0,0 0-192 0,0 0 0 15,-5-4 3280-15,5 4 624 0,0 0 128 0,-2-9 32 16,2 9-2160-16,0 0-432 0,-4-9-96 0,4 9-16 16,0 0-528-16,0 0-96 0,0 0-32 0,0 0 0 15,-3-10-384-15,3 10-96 0,0 0-16 0,0 0 0 16,0 0 32-16,0 0 0 0,0 0 0 0,-1 11 0 16,-2 1 80-16,1 4 0 0,-1-2 16 0,0 6 0 15,-1 2-112-15,2 3-32 0,-1-2 0 0,1 2 0 16,-2 0 112-16,1 2 16 0,2-2 0 0,0 2 0 0,-2 0-112 0,0 0-16 15,2-3 0-15,0 0 0 0,2-2-192 0,0-2 128 16,1-4-128-16,-1 0 0 0,0-2 128 0,1-1-128 16,-2-1 0-16,1-1 144 0,-1-11-144 0,0 0 160 15,0 0-160-15,0 0 160 0,0 0 0 0,0 0 0 16,0 0 0-16,0 0 0 0,0 0 96 0,9-8 0 16,-1-1 16-16,-3 1 0 0,-1-3-144 0,0 0-128 15,0-1 192-15,1-1-192 0,0 1 128 0,0-2-128 16,-1 1 0-16,3-3 0 0,2-1 0 0,0 3 0 15,-1 2 0-15,0 2 0 0,1 1 0 0,0 2 0 16,-1 1 0-16,2 2-144 0,2 1 144 0,0 2 0 16,-2 2-144-16,1 2 144 0,-11-3 0 0,13 5 0 15,-2 0-144-15,-2 0 144 0,-9-5 0 0,10 11-128 0,-3-2 128 16,1 0 0-16,-1-1-128 0,-2 2 128 0,-1 1 0 16,1 0 0-16,0 0-160 0,0 2 160 0,-1-3-128 15,0 3 128-15,0-2 0 0,0 2-160 0,0 0 160 0,0 0 0 16,0-3-384-16,0-1 16 0,-4-9 16 0,6 11 0 31,-6-11-1792-31,0 0-352 0,0 0-80 0,0 0-11568 0</inkml:trace>
  <inkml:trace contextRef="#ctx0" brushRef="#br1" timeOffset="45516.36">17714 12592 5519 0,'0'0'496'0,"0"0"-496"0,0 0 0 0,4 10 0 0,-4-10 5184 0,0 0 960 16,2 13 176-16,2-2 32 0,-4-11-4880 0,0 0-960 16,0 0-208-16,0 0-48 0,0 0-256 0,9 6 0 15,-9-6 0-15,0 0 0 0,11 4 256 0,-11-4-48 16,0 0-16-16,9-4 0 0,-9 4 336 0,8-6 64 16,-8 6 16-16,5-9 0 0,-5 9 112 0,4-11 32 15,-3 1 0-15,0 1 0 0,-1 1-48 0,0-3-16 16,0 11 0-16,0-11 0 0,0-2-352 0,3 1-64 15,1 0-16-15,0 0 0 0,0-1-128 0,0 0-128 16,2 0 192-16,1-2-192 0,0 0 0 0,1 2 0 16,-1 2 0-16,1 0 0 0,-2 2-160 0,1 4 16 0,-2-2 0 15,-5 7 0 1,0 0-304-16,0 0-64 0,0 0-16 0,0 0 0 16,6-9-768-16,-6 9-160 0,0 0-16 0,0 0-8352 0,0 0-1664 0</inkml:trace>
  <inkml:trace contextRef="#ctx0" brushRef="#br1" timeOffset="45882.23">17952 12508 10127 0,'0'0'896'0,"0"0"-704"0,0 0-192 0,0 0 0 16,12 0 3392-16,-12 0 640 0,0 0 128 0,10-1 16 16,2 0-2672-16,-1-2-544 0,-2 1-96 0,0 0-32 15,0-3-448-15,3 1-112 0,-1 0-16 0,1 0 0 16,0 0-64-16,0 1-32 0,-2-3 0 0,0 1 0 15,1-1-160-15,-3-1 128 0,-1-1-128 0,1 2 128 0,0-1-128 0,-3 3 0 16,-5 4 0-16,0 0 128 0,6-10 160 0,-6 10 32 16,1-8 0-16,-1 8 0 0,1-6 160 0,-1 6 32 15,0 0 16-15,0 0 0 0,0 0-208 0,-6-4-32 16,6 4-16-16,-9-3 0 0,-1 4-272 0,10-1 0 16,-10 4 0-16,1 3 0 0,-2 2 0 0,0-1 0 15,-2 1 0-15,1 0 0 0,0 1 0 0,2 1 0 16,-1-1-160-16,2 2 160 0,3 0 0 0,-2 1 0 15,-3 0 0-15,5 1 0 0,1 2 0 0,1 3 0 16,1-3 0-16,1 0 0 0,-1-1 0 0,3 0 0 16,0-2 0-16,1-2 128 0,-1-11-128 0,0 0 0 15,11 10 0-15,-1-4 0 16,2-2-608-16,1-3-48 0,1-1-16 0,1-1-8976 0,-1-2-1792 16</inkml:trace>
  <inkml:trace contextRef="#ctx0" brushRef="#br1" timeOffset="46304.93">18377 12327 11967 0,'0'0'1072'0,"0"0"-864"0,-10 7-208 0,-2-1 0 16,0-2 4224-16,1 1 784 0,-1 6 176 0,1-3 16 15,2 1-3872-15,0-3-784 0,0 1-160 0,3 1-16 16,-2-2-368-16,0 1 0 0,0-1 0 0,0 1 128 16,0 2-128-16,1-3 0 0,-3 0 0 0,4-1 0 0,6-5 0 0,-7 6 0 15,0 1 0-15,7-7 0 0,-7 6 0 0,7-6 0 16,0 0 0-16,0 0 128 0,0 0-128 0,0 0 176 16,0 0-176-16,0 0 192 0,0 0 16 0,0 0 16 15,11 4 0-15,-1-1 0 0,0-3-224 0,1 0 0 16,-11 0 0-16,13 1-160 0,-1 0 160 0,-1 2 0 15,0 0 0-15,0-1 0 0,1 1-208 0,0 1 32 16,0 0 16-16,-2 1 0 0,-1 0-112 0,2 3-32 16,-1 0 0-16,-1 2 0 0,-2 2 112 0,-2 2 32 15,-1 1 0-15,-2-1 0 0,-2 0 160 0,0 2 0 16,0-2 0-16,0 1 0 0,-1-1 0 0,0-1 224 16,-3-1-48-16,1-1-16 0,1 0-16 0,-1-2 0 0,3-9 0 15,-5 10 0-15,0 1-336 0,5-11-64 0,0 0 0 0,-7 4-16 31,7-4-1856-31,0 0-368 0,-9-1-80 0,9 1-16 0</inkml:trace>
  <inkml:trace contextRef="#ctx0" brushRef="#br1" timeOffset="46809.61">18594 12046 15663 0,'0'0'1392'0,"0"0"-1120"0,0 0-272 0,0 0 0 0,0 0 3904 16,0 0 704-16,-8 5 160 0,8-5 32 0,-7 9-3472 0,5 3-688 15,0 1-144-15,1 4-32 0,0 2-464 0,1 5 0 16,0-2 0-16,2 5 0 0,1 3 0 0,0-1 0 16,0 1 0-16,1-1 0 0,-1-1 144 0,0 0 96 15,-1-2 16-15,1 0 0 0,-3-4-64 0,0-1 0 16,-1 0 0-16,-1-2 0 0,0-1 0 0,-2-1-16 15,-2-1 0-15,1 0 0 0,0-1 272 0,1-4 64 16,2-2 16-16,2-9 0 0,-3 10-48 0,3-10-16 16,0 0 0-16,0 0 0 0,0 0-112 0,0 0-32 15,0 0 0-15,0 0 0 0,0 0-144 0,0 0-48 16,8-10 0-16,0 1 0 0,-2-2-128 0,2 1 0 16,1 0 0-16,0-2 0 0,-1-1 0 0,0 0 0 15,0 0 0-15,1 1 0 0,-1 3 0 0,-1 1 0 0,-7 8 0 16,10-8 0-16,-3 3 0 0,-7 5 0 0,11-3 0 0,-11 3 0 15,12-2 224-15,-2 2-32 0,-10 0-16 0,13 4 0 16,-1 0-176-16,-2 2 0 0,-1 1 0 0,2 0 0 16,-1 4 0-16,-1-2 0 0,0 1 0 0,1 2 0 15,-3 0 0-15,1 0 0 0,0-1 0 0,-1 2 0 16,-1-4 0-16,1 3 0 0,-1-1 144 0,1 0-144 16,-2-1 0-16,1-1 0 0,-6-9 0 0,8 9 0 15,-8-9-160-15,7 9 0 0,-7-9 0 0,0 0 0 16,0 0-544-16,0 0-128 15,10-3 0-15,-10 3-16 0,0 0-2032 0,0 0-416 0,5-10-80 16</inkml:trace>
  <inkml:trace contextRef="#ctx0" brushRef="#br1" timeOffset="48284.21">19566 11465 11055 0,'0'0'480'0,"0"0"112"0,0 0-464 0,-5 8-128 16,-3-2 0-16,8-6 0 0,0 0 3344 0,-6 6 656 15,6-6 128-15,-8 7 32 0,8-7-3088 0,-7 3-624 16,7-3-112-16,-8 6-16 0,8-6 160 0,-9 5 32 15,3 0 16-15,-1 2 0 0,-2-2 320 0,0 1 64 16,1 2 16-16,0 3 0 0,-1-1 144 0,0 0 16 16,-1 2 16-16,-2 3 0 0,-1 0-544 0,1 3-112 15,0 1-32-15,1 2 0 0,0 1 16 0,1 0 0 16,-1 1 0-16,2 2 0 0,2 1-112 0,-1 2 0 16,1 0-16-16,2 1 0 0,1 0-304 0,0 2 160 15,0 0-160-15,3 0 128 0,-2 5-128 0,2-2 160 16,1 5-160-16,0-3 160 0,-1 2-160 0,1 0 192 0,0-3-192 15,0-1 192-15,0-3-192 0,1 2 0 0,0-3 0 0,2-3 0 16,0-2 0-16,-1 0 0 0,3-2 0 0,-1 1 0 16,0-2 0-16,1 1 0 0,-1-3-176 0,2-1 176 31,0-6-640-31,2 2-32 0,2 0-16 0,1-2 0 16,0-1 32-16,2 0 0 0,1-7 0 0,1-1 0 15,0-3-1376-15,1-2-272 0,3-3-48 0,-2-1-11376 0</inkml:trace>
  <inkml:trace contextRef="#ctx0" brushRef="#br1" timeOffset="49285.89">19927 11760 16927 0,'0'0'752'0,"0"0"144"0,0 0-704 0,0 0-192 16,0 0 0-16,0 0 0 0,0 0 2048 0,-1-9 368 16,1 9 80-16,0 0 0 0,0 0-1232 0,0 0-256 15,0 0-48-15,0 0-16 0,0 0-480 0,0 0-80 16,0 0-32-16,0 0 0 0,0 0 32 0,0 0 0 16,0 0 0-16,0 0 0 0,-5 10 16 0,0 1 16 15,-1-1 0-15,0 2 0 0,-1-2 0 0,1 2 0 16,-2 0 0-16,0 1 0 0,0 3 192 0,1-1 32 15,-1 2 16-15,0 3 0 0,-1 1-80 0,0 2-32 0,-3 2 0 16,1 1 0-16,0 1-272 0,0 2-48 0,1 4-16 16,2-2 0-16,2-2-208 0,2-1 128 0,0 0-128 0,2-2 0 15,2 0 192-15,2-4-64 0,0-1-128 0,2-4 192 16,4 0-48-16,-1-4-16 0,0-2 0 0,1-1 0 16,-1-3-128-16,2 0 160 0,1-3-160 0,1 0 160 15,-11-4-160-15,14 0 192 0,-1-2-192 0,0 0 192 16,-1-1-192-16,1-1 192 0,0-1-192 15,1-1 192-15,2-1-192 0,1-1 128 16,0-2-128-16,1-1 128 0,0 0-128 16,1-2 0-16,0-2 144 0,1 0-144 0,-1-2 128 0,1 0-128 15,-2 0 128-15,0-4-128 0,2 1 0 0,-3 1 0 0,-4 1 0 16,0-3 0-16,0-3 0 0,-3 2 128 0,-3 1-128 0,-1 0 0 0,0-1 160 16,-2 3-32-16,-4 2-128 0,-2-3 192 0,0 3 64 15,-2-1 0-15,-2 1 0 0,0 1 0 0,-3 1-128 0,-2-4-128 16,1 4 176-16,-2-1-176 0,-1-1 128 0,-1 2-128 15,-2 0 0-15,3 2 0 0,3 0 0 0,-3 0 0 16,-2 3 0-16,1 1 0 0,-2-2-128 0,3 5 128 16,2-1-208-16,-1 1 80 0,-1 0 128 0,1 4-192 15,2-1 192-15,-1 1-192 16,1-1-192-16,-1 2-64 0,4-2 0 0,0 2 0 16,-1-2-176-16,2 0-32 0,0 0-16 0,6 3 0 15,0 0-1280-15,-6-6-256 0,2 1-48 0,4 5-8144 16,0 0-1632-16</inkml:trace>
  <inkml:trace contextRef="#ctx0" brushRef="#br1" timeOffset="49716.78">19853 11936 12895 0,'0'0'1152'0,"0"0"-928"0,-8 7-224 0,8-7 0 16,-9 1 2960-16,9-1 560 0,0 0 96 0,0 0 32 16,0 0-2528-16,0 0-496 0,0 0-112 0,0 0 0 0,0 0 256 0,0 0 48 15,-8 5 16-15,8-5 0 0,0 0 304 0,0 0 64 16,0 0 16-16,3 11 0 0,-3-11-176 0,4 10-16 15,-4-10-16-15,5 12 0 0,-1-2-400 0,1 1-80 16,-1-2-16-16,0 1 0 0,-4-10-224 0,6 11-48 16,1-2-16-16,2-3 0 0,-1 1-80 0,1-2-16 15,1 0 0-15,1-1 0 0,-1-1-128 0,2-2 0 16,1 0 0-16,1-2 0 0,1 0-144 0,-1-2-64 16,0 0-16-16,1 2 0 0,0-3-128 0,1 2-32 15,-3-5 0-15,0 1 0 16,0-1-192-16,-1-2-32 0,0-1-16 0,-1 0 0 15,2-1-544-15,0-1-112 0,-2-1-32 0,-2 1 0 16,0-1-2496-16,0-2-496 0,3-6-112 0,-3 5 0 0</inkml:trace>
  <inkml:trace contextRef="#ctx0" brushRef="#br1" timeOffset="50420.77">20547 11399 3679 0,'0'0'320'0,"0"0"-320"0,0 0 0 0,0 0 0 16,0 0 4992-16,0 0 944 0,0 0 176 0,0 0 32 0,0 0-3808 15,0 0-768-15,0 0-160 0,0 0-16 16,0 0-560-16,0 0-96 0,0 0-32 0,0 0 0 0,0 0-64 0,9 7-32 15,-9-7 0-15,9 6 0 0,-9-6-128 0,6 8-32 16,0 1 0-16,-4 1 0 0,-2 2-128 0,0 1-16 16,0 2-16-16,-1 1 0 0,-3 4-64 0,1-2-16 15,1 1 0-15,-1 1 0 0,-2 3-208 0,1-1 144 16,0 0-144-16,1-1 128 0,0 0-128 0,1-3 0 16,1 0 0-16,2-4 0 15,1 2-448-15,-2-5-80 0,-2-1-16 0,2-10 0 16,0 0-2096-16,0 0-432 0,0 0-64 0</inkml:trace>
  <inkml:trace contextRef="#ctx0" brushRef="#br1" timeOffset="50686.68">20365 11469 22111 0,'0'0'1968'0,"0"0"-1584"0,-5-7-384 0,5 7 0 16,0 0 3536-16,0 0 624 0,4-10 128 0,-4 10 32 16,8-6-3488-16,2 2-704 0,1-3-128 0,-1 4 0 15,2 0 0-15,0 0 0 0,-1 1 0 0,2-1 0 16,2 1 0-16,-1-1 0 0,0 0 0 0,3 2 0 16,3-4 0-16,-2 1 0 0,-1 0 0 0,1 1 0 15,-1 2 0-15,2-2 128 0,0 1-128 0,-1 1 0 0,-2-1 0 16,0 1-256-16,-2-2 48 0,-1 2 16 15,0 0-1552-15,-1-1-304 16,1 0-64-16</inkml:trace>
  <inkml:trace contextRef="#ctx0" brushRef="#br1" timeOffset="51095.17">21076 11859 5519 0,'0'0'496'0,"0"0"-496"0,0 0 0 0,0 0 0 16,0 0 5456-16,0 0 1008 0,0 0 192 0,0 0 32 16,-1 12-5280-16,1-12-1072 0,0 0-208 0,-3 12-128 15,0-2 128-15,1 1-128 0,-2-1 0 0,-1 2 144 16,-2 1 544-16,1 1 96 0,-2 2 32 0,-3 1 0 16,0 2 384-16,-2 1 80 0,0 1 0 0,-2 1 16 15,0 0-384-15,-1 4-80 0,0 3 0 0,2-5-16 16,-3-3-496-16,0 3-80 0,0-1-32 0,1-4 0 15,5-1-208-15,-1-4 0 0,2 2 0 16,2-3 0-16,3-3-640 16,1-2-64-16,4-8 0 0,0 0-16 0,0 0-2304 0,0 0-464 0,0 0-96 0</inkml:trace>
  <inkml:trace contextRef="#ctx0" brushRef="#br1" timeOffset="51330.39">20887 11982 5519 0,'0'0'496'0,"0"0"-496"16,0 0 0-16,0 0 0 0,0 0 7872 0,4 10 1472 15,2-1 288-15,1 0 64 0,-1 1-7456 0,2 0-1472 16,3 2-320-16,-1-1-48 0,0 2-400 0,2 1 0 0,1-1 0 16,0 2 0-16,2 3 0 0,-2 1 0 0,0-4 0 0,-2 1 0 15,1 0-384-15,-1-1 32 0,-4-2 16 0,1 0 0 31,-1-1-496-31,-2-1-80 0,-5-11-32 0,4 11 0 16,0 0-560-16,-4-11-112 0,0 0-32 0,0 0 0 16,0 0-2064-16,0 0-432 0</inkml:trace>
  <inkml:trace contextRef="#ctx0" brushRef="#br1" timeOffset="52005.97">21102 11340 12895 0,'0'0'1152'0,"0"0"-928"0,0 0-224 0,0 0 0 15,9 9 3072-15,-1-2 560 0,-8-7 112 0,10 8 32 0,2-2-2560 16,0 1-496-16,-2-1-96 0,2 3-32 0,0 1-272 0,-1 1-48 16,1 1-16-16,3 2 0 0,1 5-16 0,3 2-16 15,-2-3 0-15,2 7 0 0,2-1 368 0,1 4 80 16,0 2 16-16,1 4 0 0,-4-2 80 0,1 2 0 16,-1 0 16-16,-1-3 0 0,-1-1-256 0,2-2-48 15,-2-2-16-15,0 1 0 0,-2 2-272 0,1-2-64 16,-3 0-128-16,0 2 192 0,-1 1-192 0,-2-4 128 15,-2 2-128-15,-2 2 0 0,0 0 128 0,-4-2-128 16,-3 2 0-16,-2-2 0 0,-2 2 0 0,-3-2-128 16,-3 0-16-16,-4-1 0 15,-2 2-496-15,0-1-80 0,-5 0-32 0,-3-1 0 16,-3 2 128-16,-2 1 32 0,-2-3 0 0,0 2 0 16,-3-3-1968-16,-2-3-384 0</inkml:trace>
  <inkml:trace contextRef="#ctx0" brushRef="#br1" timeOffset="59074.25">2931 8528 5519 0,'0'0'240'0,"0"0"64"0,0 0-304 0,0 0 0 15,0 0 0-15,6 11 0 0,-6-11 1376 0,0 0 224 16,0 0 32-16,9 6 16 0,2 1-1344 0,-11-7-304 16,10 0 0-16,2 0 0 0,1 0 0 0,-1 0 0 15,-2-4 0-15,3 2 0 0,2 1 0 0,-1 1 0 16,0-5 0-16,1 4 0 0,-1 3 272 0,2 0 80 15,-1-4 16-15,0 4 0 0,-4 1 112 0,2 3 32 16,2-5 0-16,-2 3 0 0,0 1-320 0,0-1-64 16,1-1-128-16,2-1 192 0,-2-2-192 0,0 2 0 15,1 0 0-15,-1-2 0 0,2 0 0 0,-6 0 0 16,-10 0 0-16,11 0 0 0,0 0 0 0,-11 0 0 16,0 0 0-16,0 0 0 0,0 0 128 0,0 0-128 0,0 0 176 0,0 0-176 15,0 0 432-15,0 0-32 0,0 0 0 0,-10-2 0 16,-4-2-160-16,2 1-48 0,3 0 0 0,-3 2 0 15,-2 0-64-15,-1 1-128 0,2 0 176 0,0 0-176 16,-1 0 0-16,-2 1 0 0,-1 2 0 0,2-1 0 16,-1-2 0-16,-1 3 0 0,-2 0 0 0,0-1 0 15,1-2-224-15,-4 1 48 0,-4 1 16 0,0 2 0 16,1-2 160-16,-1 2 0 0,-5-3 0 0,1 3-128 16,2 0 128-16,2 2 224 0,1-1-48 0,1 0-16 15,-2 1 0-15,5 1 0 0,2 1 0 0,2 0 0 16,2-2-160-16,3 1 192 0,3-1-192 0,9-6 192 15,-7 7-192-15,7-7 0 0,0 0 0 0,0 0-5440 16,3 10-1056-16</inkml:trace>
  <inkml:trace contextRef="#ctx0" brushRef="#br1" timeOffset="65437.24">15014 14407 25791 0,'0'0'1152'0,"-3"-9"224"0,0-1-1104 0,1 4-272 15,2 6 0-15,0 0 0 0,-2-9 3584 0,2 9 640 16,0 0 144-16,0 0 32 0,0 0-3568 0,0 0-832 16,0 0 0-16,0 0 0 0,0 0 0 0,0 0 0 15,0 0-192-15,0 0 192 0,0 0-160 0,0 0 160 16,0 0-160-16,0 0 160 0,-2 10-144 0,1 1 144 16,1-11-128-16,-2 11 128 0,1 2-336 0,-2-3 16 15,1-1 0-15,0 0 0 16,0 0-464-16,2-9-96 0,-3 10-16 0,3-10 0 15,-2 11-1328-15,2-11-272 0,0 0-48 0,0 0-16 0</inkml:trace>
  <inkml:trace contextRef="#ctx0" brushRef="#br1" timeOffset="66006.45">15371 14396 31215 0,'0'0'1376'0,"0"0"288"0,0 0-1328 0,0 0-336 0,0 0 0 0,0 0 0 16,0 0 1184-16,0 0 160 0,0 0 48 0,0 0 0 15,0 0-816-15,0 0-144 0,4 12-48 0,-4-12 0 16,4 10-384-16,-4-10 0 0,0 0 0 0,1 11 0 16,2-2-128-16,-3-1-16 0,0-8 0 0,-3 10 0 15,-1-2-464-15,4-8-96 0,-5 9 0 0,0-1-16 16,5-8-592-16,-6 10-112 0,6-10-32 0,0 0-7856 16,0 0-1568-16</inkml:trace>
  <inkml:trace contextRef="#ctx0" brushRef="#br1" timeOffset="67567.08">14997 15019 8287 0,'0'0'736'0,"0"0"-592"15,0 0-144-15,0 0 0 0,-8 8 2384 0,8-8 448 16,-8 7 96-16,8-7 16 0,0 0-1536 0,-4 8-288 16,-1-2-64-16,5-6-16 0,0 0 464 0,0 0 96 15,0 0 0-15,0 0 16 0,0 0-32 0,0 0-16 16,0 0 0-16,0 0 0 0,0 0-496 0,0 0-112 15,0 0 0-15,0 0-16 0,0 0-352 0,0 0-64 16,0 0-16-16,0 0 0 0,6-9-112 0,1 0-16 16,-1 0-16-16,1 0 0 0,-1-4 16 0,1 0 0 15,0-1 0-15,0 1 0 0,1-2-144 0,1-1-32 0,0 1 0 16,1 0 0-16,0 0-208 0,0 0 0 0,1 1 0 0,1 3 0 16,-1 4 0-16,1 0 0 0,-2 1 0 0,2 0 0 15,0 1 0-15,1 3 0 0,1-4 0 0,1 2 0 16,-1-2 0-16,2 1-128 0,-1-1 128 0,1 3 0 15,-2-3 0-15,1 5 0 0,-1-3 0 0,2 3 0 16,-2-1 0-16,3 2 0 0,-1 3 0 0,0 1 0 16,0 3 0-16,-2 0-128 0,-1 1 128 0,1 3 0 15,0 3-128-15,-1 2 128 0,-1 1 0 0,-2 2 0 16,1 2-144-16,-2 1 144 0,0 2 0 0,0-1-144 16,-1-3 16-16,-2 0 0 0,1 0 0 0,-2 0 0 15,0-5-48-15,0 0 0 0,-1-2 0 0,3-4 0 0,-1 0-80 0,1 0 0 16,1-3-16-16,-1 0 0 15,3-2-496-15,0-2-112 0,2-2-16 0,1 0-10432 16,1-5-2080-16</inkml:trace>
  <inkml:trace contextRef="#ctx0" brushRef="#br1" timeOffset="69332.3">16854 14687 24351 0,'0'0'1088'0,"0"0"208"0,0 0-1040 0,-6-7-256 0,6 7 0 0,0 0 0 0,-8-9 560 0,3 3 48 16,5 6 16-16,-1-8 0 0,2-4-624 0,0 3 0 15,-1 9 0-15,0-9 0 0,2-1 0 0,-2 10 0 16,-3-12-128-16,0 3 128 0,-1 2 0 0,-1 2 0 16,-1-2 144-16,-2 1-144 0,-1 1 608 0,-2 1 16 15,0 1 0-15,-1 2 0 0,0 0 272 0,2 1 64 16,-1 1 16-16,1 2 0 0,-2 0-272 0,2 4-64 15,-2-1-16-15,1 1 0 0,1-2-320 0,1 3-64 16,0 0-16-16,1 2 0 0,1 2-224 0,1-2 0 16,-2 3 0-16,3 2 0 0,0 0 0 0,-1 5 0 15,3-2 0-15,-1 4 0 0,0 4 192 0,1-3-16 16,0 1 0-16,2 2 0 0,0 1 0 0,1-1 0 16,1-12 0-16,0 2 0 0,1 2-176 0,-1 0 0 0,2-1 0 0,-1 0 128 15,1-1-128-15,1-2-144 0,5 8 144 0,-1-4-208 31,-2-5-400-31,2-3-80 0,0-4-16 0,-8-6 0 16,12 4-320-16,-2-1-80 0,-10-3-16 0,13-3-8240 0,0-1-1648 0</inkml:trace>
  <inkml:trace contextRef="#ctx0" brushRef="#br1" timeOffset="69670.45">17032 14102 25791 0,'0'0'2304'0,"0"0"-1856"15,0 0-448-15,0 0 0 0,0 0 2160 0,-3 14 336 16,3 0 64-16,4 3 0 0,3 1-2160 0,0 6-400 15,3 3-144-15,-3 1 0 0,0 0 144 0,-1 6 0 16,1 5 0-16,-1-1-128 0,0 1 128 0,-1 0 0 16,-1-1 0-16,-3 0 0 0,-1 2 0 0,-1 1 0 15,-3 1 0-15,0 2 0 0,-3 2 0 0,1-1 0 16,-2-2 0-16,3 2 128 0,1-2-128 0,-1-6 0 16,-3-1 0-16,3-8 0 0,1-3 0 0,1-3 0 0,1-5 128 15,2-3-128-15,1-1 0 0,3-3 0 0,-4-10-160 16,9 4-10096-16,1-6-2032 0</inkml:trace>
  <inkml:trace contextRef="#ctx0" brushRef="#br1" timeOffset="70199.7">17492 14669 32543 0,'0'0'1440'0,"0"0"288"0,0 0-1376 0,0 0-352 0,-8-9 0 0,3 2 0 16,5 7 464-16,0 0 32 0,-7-6 0 0,1 0 0 16,-2 4-304-16,-1 0-48 0,0 2-16 0,9 0 0 0,-11 4 96 15,1 2 16-15,-3-1 0 0,1 3 0 0,0 1-64 0,1 2-16 16,-1 2 0-16,0 3 0 0,1 2-32 0,-1 3-128 16,-1 4 192-16,1-2-64 0,-1 4 32 0,1 0 0 15,2-1 0-15,1 0 0 0,0-2-160 0,1-2 192 16,1-1-192-16,3-2 192 0,2-2-192 0,0-4 0 15,2-1 0-15,0 0 128 0,0-12-128 0,4 7 0 16,-4-7 0-16,0 0 0 0,11 6 0 0,-1-9 0 16,1 0 0-16,2-2 0 0,1-3 0 0,2-2 0 15,1-3 0-15,1-3 0 0,0 1-144 0,0-2 144 16,1-2 0-16,-2 1 0 0,-1 0 0 0,-2 0 0 16,-8-1 0-16,2 2 0 0,2 2 0 0,1 0 0 0,0 1 0 15,-1 0 0-15,-4 2 128 0,-1-1-128 0,1 0 176 16,-3 4-176-16,1-2 224 0,-4 11-64 0,0 0-16 15,4-9 0-15,-4 9 0 0,0 0 0 0,0 0 0 0,0 0 0 16,0 0 64-16,0 0 16 0,0 0 0 0,0 0 0 16,8 9 32-16,-3 2 0 0,-1 2 0 0,1 3 0 15,1-3-256-15,-2 4 0 0,-2-3 0 0,-1 3 0 16,-1 4 0-16,0 0 0 0,2-1 0 0,0 3 0 16,1-1-208-16,0 0-48 0,-1 0 0 0,0-2 0 31,-2-2-272-31,1-3-64 0,1 0-16 0,1-2 0 0,0-4-496 0,-3-9-112 15,6 9 0-15,2-2-16 0,-8-7-224 16,10 0-32-16,0-3-16 0,-10 3-11680 0</inkml:trace>
  <inkml:trace contextRef="#ctx0" brushRef="#br1" timeOffset="70721.92">18097 14473 42559 0,'-14'0'1888'0,"3"3"384"0,-1 1-1824 0,-1 1-448 16,-2 3 0-16,2 1 0 0,1 1 0 0,0 2-320 15,0-2 64-15,1 0 0 16,-1 3-352-16,0-2-64 0,1 1-16 0,-2 1 0 15,-2 1 160-15,1-3 16 0,1-1 16 0,0 2 0 0,-2 0 368 0,2-1 128 0,0-1 0 0,0 0-144 16,0 0 336-16,2 1 80 0,0-2 16 0,3 0 0 16,0-1 128-16,2 0 32 0,-1 0 0 0,7-8 0 15,0 0-176-15,-3 9-16 0,3-9-16 0,0 0 0 16,0 0-240-16,0 0 0 0,3 11 0 0,-3-11 0 16,0 0 0-16,12 8-256 0,-12-8 48 0,14 7 16 15,0-2-16-15,0-4 0 0,-2-1 0 0,1 0 0 16,0 2 208-16,0-1 0 0,1 0-160 0,-1 1 160 15,-1 0 0-15,1 2 0 0,0 0 0 0,-1-1 0 16,-12-3 0-16,15 4 0 0,0 2 0 0,-2-2 0 16,-13-4 0-16,11 6 0 0,-11-6 0 0,12 10 0 15,-1 0 0-15,-4-2 0 0,0 1-144 0,-7-9 144 0,1 12 0 16,-2-1 0-16,-3 1 128 0,0 1-128 0,0-1 144 16,-1 0-144-16,-3-2 128 0,-2 2-128 0,-2 1 160 0,0 0-160 15,0 1 192-15,-1 1-192 0,-2-1 160 0,-1 2-160 16,1-3 128-16,-1-2-128 0,-1 2 0 0,3-1 0 15,-1 0 0-15,2-3 0 16,0-3-640-16,1 0-176 0,6-5-16 0,1 2-16 16,-1-3-1392-16,1 0-288 0,1-4-48 0,2 1-6832 15,-1-5-1344-15</inkml:trace>
  <inkml:trace contextRef="#ctx0" brushRef="#br1" timeOffset="71218.78">18436 14517 27647 0,'0'0'2448'0,"0"0"-1952"0,-9-2-496 0,0-1 0 15,-1 2 1824-15,10 1 272 0,0 0 48 0,-9 0 16 16,9 0-1632-16,-9 4-320 0,1 1-64 0,1 2-16 16,-1 0-128-16,-1 0-176 0,0 3 48 0,-2 1 0 15,-1-1 128-15,2 2 0 0,-1-3 0 0,1 2 0 16,1-1 256-16,-1 3 64 0,-2-1 32 0,0-1 0 0,2-3 192 0,-1 1 32 16,1 1 16-16,-1 0 0 0,2-4-240 0,1 2-48 15,2-1-16-15,6-7 0 0,0 0-64 0,0 0-16 16,0 0 0-16,0 0 0 15,0 0-208-15,0 0 0 0,0 0 128 0,12 4-128 0,-2-3 0 0,2-1 0 16,-1-1 0-16,1 1-160 0,1-2-48 0,0 2-16 16,-1 2 0-16,1-1 0 0,-1 0 224 0,0 3 0 15,1 1 0-15,-2 2 0 0,1 0-128 0,0 2 128 16,0 1 0-16,-2 0-144 0,-4 1 144 16,1-2 0-16,-7-9 0 0,4 12 0 0,-3 1 0 0,-1 0 224 15,-1 1-48-15,0 1-16 0,-2-4 16 0,0 2 0 16,1 0 0-16,-1 0 0 0,-1 2-176 0,0-1 0 15,0 0 144-15,-1-1-144 0,-1-1 0 0,-1 0-256 16,-2-2 32-16,1 2 16 16,-1-3-672-16,1-1-128 0,-1 0-16 0,0-2-10240 0,-1 1-2032 15</inkml:trace>
  <inkml:trace contextRef="#ctx0" brushRef="#br1" timeOffset="71491.25">18804 14707 18431 0,'0'0'1632'0,"5"11"-1312"0,-3 1-320 0,1 2 0 16,-2 2 5472-16,1 4 1024 0,-2 0 208 0,2 4 32 0,1-2-5072 0,-1-1-1008 15,0-3-208-15,-1 0-32 0,0 1-224 0,-1 0-64 16,0-2 0-16,2 0 0 0,-2-5-128 0,0 0 0 15,0-3 0-15,0-9 0 16,-2 10-496-16,2-10-128 0,-2 7-16 0,2-7-16 16,0 0-272-16,0 0-48 0,-9 2-16 0,9-2 0 15,-11-6-288-15,2-3-48 0,2-2-16 0,1-2-9312 16,-1-3-1872-16</inkml:trace>
  <inkml:trace contextRef="#ctx0" brushRef="#br1" timeOffset="71639.39">18776 14431 33983 0,'0'0'1504'0,"0"0"304"0,0 0-1440 0,0 0-368 16,0 0 0-16,0 0 0 0,5-9 1296 0,-5 9 192 0,0 0 48 15,0 0 0-15,0 0-1216 0,0 0-320 0,0 0 128 0,11 0-128 32,-11 0-1792-32,10 0-384 0,-10 0-96 0,0 0-13056 0</inkml:trace>
  <inkml:trace contextRef="#ctx0" brushRef="#br1" timeOffset="72063.57">19630 14173 13823 0,'0'0'1216'0,"-4"-11"-960"16,-2-4-256-16,0 2 0 0,3 1 4032 0,-3 3 752 16,0-2 144-16,-2 1 48 0,-1 3-3520 0,0 0-704 15,0 2-144-15,-2 2-32 0,-2 1 144 0,-1 2 32 16,-2 2 0-16,0 1 0 0,0 2-336 0,0 2-64 16,0 0-16-16,1 5 0 0,-1 1-112 0,0 2-32 15,1 0 0-15,0 5 0 0,0 3 320 0,-1 3 48 16,0 4 16-16,2 0 0 0,0-1-112 0,-1 2-16 15,1 1 0-15,1 1 0 0,0 1-96 0,1 2-32 16,-1 0 0-16,1 1 0 0,1 0-320 0,-1 2 144 16,2 2-144-16,-1-1 0 0,2 2 128 0,2-5-128 0,4-6 0 15,0 0 0-15,2 0 128 0,-1-2-128 0,2-3 0 0,2-4 0 32,0-2-272-32,3-2-176 0,3-1-16 0,3-4-16 15,-3-2-320-15,-1-2-64 0,1-2-16 0,0 0 0 16,1-2-384-16,0-1-80 0,-9-4 0 0,12-1-9328 0,-2-2-1856 15</inkml:trace>
  <inkml:trace contextRef="#ctx0" brushRef="#br1" timeOffset="72269.7">19062 14653 35935 0,'0'0'1600'0,"0"0"320"0,0 0-1536 0,0 0-384 0,0 0 0 0,0 0 0 0,11 4 3776 0,5-4 704 16,-6 1 128-16,5-1 16 0,2 0-3984 0,2-1-816 15,1-2-144-15,1 1-48 16,0-2-688-16,1 0-144 0,17-5-16 0,-7 1-16 16,-4 1-1024-16,-5 2-208 0,-4 0-32 0,-4 2-9888 15,-2 3-1968-15</inkml:trace>
  <inkml:trace contextRef="#ctx0" brushRef="#br1" timeOffset="72517.42">19626 14673 10127 0,'-1'14'448'0,"0"-5"96"0,1-9-544 0,-2 14 0 0,4 1 0 0,-2-1 0 15,-2 0 6560-15,2 1 1200 0,0-1 240 0,2-1 64 16,-2-13-6080-16,3 15-1200 0,0-2-240 0,0 0-48 16,-3 0-176-16,0-2-48 0,0-11 0 0,0 12 0 15,-3-1-272-15,3-11-272 0,-5 9 48 0,0 1 16 16,5-10-720-16,-9 5-144 0,-1 1-16 0,10-6-16 16,-10 2-2176-16,10-2-432 0,-9-4-96 15</inkml:trace>
  <inkml:trace contextRef="#ctx0" brushRef="#br1" timeOffset="72695.35">19760 14386 47855 0,'0'0'2112'0,"0"0"448"0,0 0-2048 0,0 0-512 16,0 0 0-16,-2 9 0 15,2 0-912-15,0-9-304 0,4 9-48 0,-4-9-16 16,0 0-1984-16,8 8-416 0,-8-8-80 0</inkml:trace>
  <inkml:trace contextRef="#ctx0" brushRef="#br1" timeOffset="73514.14">20098 14717 3679 0,'0'0'320'0,"0"0"-320"0,0 0 0 0,0 0 0 16,-10 1 1568-16,10-1 240 0,0 0 48 0,0 0-4064 16,-9 2-816-16</inkml:trace>
  <inkml:trace contextRef="#ctx0" brushRef="#br1" timeOffset="73851.19">20071 14708 16463 0,'0'0'720'0,"0"0"176"0,0 0-720 0,0 0-176 0,0 0 0 0,0 0 0 15,-9 5 1568-15,9-5 288 0,0 0 48 0,0 0 16 16,0 0-560-16,0 0-96 0,0 0-32 0,0 0 0 16,0 0-560-16,0 0-112 0,0 0-32 0,0 0 0 15,0 0-528-15,0 0-144 0,0 0-16 0,0 0 0 16,0 0-32-16,0 0 0 0,0 0 0 0,0 0 0 0,0 0 192 0,0 0 224 15,0 0-48-15,0 0-16 16,0 0 320-16,0 0 64 0,0 0 16 0,0 0 0 0,0 0 112 0,0 0 32 16,0 0 0-16,0 0 0 0,0 0-240 0,0 0-32 15,0 0-16-15,0 0 0 0,0 0-416 0,0 0 0 16,0 0 0-16,0 0 0 0,0 0 0 0,0 0 0 16,0 0-224-16,0 0 80 0,0 0 16 0,0 0 0 15,0 0 0-15,0 0 0 0,0 0 128 0,0 0 0 16,0 0 0-16,0 0 0 0,0 0 0 0,0 0 0 15,2 10 0-15,-2-10 0 0,0 0-176 0,0 0 176 16,0 0-208-16,0 0 80 0,0 0-208 0,0 0-48 16,0 0 0-16,0 0 0 15,0 0-1968-15,0 0-400 0,9-3-64 0</inkml:trace>
  <inkml:trace contextRef="#ctx0" brushRef="#br1" timeOffset="74602.45">20165 14746 5519 0,'0'0'496'0,"0"0"-496"0,0 0 0 0,0 0 0 16,-2-9 5072-16,2 2 928 0,0 7 176 0,4-9 32 15,1 0-5120-15,1 0-1088 0,0-1 0 0,-1 1-288 16,-5 9-32-16,4-7 0 0,-4 7 0 0,0 0 0 15,2-10 320-15,-2 10 192 0,0 0-16 0,-6-4-16 0,6 4 464 0,-10-2 80 16,0 4 32-16,-2 1 0 0,0 2 144 0,0 3 16 16,-1 1 16-16,0 3 0 0,-1-2-240 0,0 1-48 15,1 2-16-15,-1 0 0 0,1 0-416 0,2 0-192 16,-1 0 160-16,3 0-160 0,0 0 176 0,2 0-176 16,2 0 192-16,1 2-192 0,-1-2 224 0,0 5-64 15,2 3-16-15,2 0 0 0,-1-3-144 0,2 1 192 16,0 1-192-16,2-1 192 0,-1 0-192 0,2-2 0 15,-1 0 0-15,1-2 0 16,-1 0-512-16,4-2-64 0,0-4-32 0,2 0 0 16,1-1-1888-16,3-2-368 0,1-4-80 0,1-4 0 0</inkml:trace>
  <inkml:trace contextRef="#ctx0" brushRef="#br1" timeOffset="75051.17">20562 14716 12895 0,'-10'-4'1152'0,"2"1"-928"0,-2 1-224 0,-2-2 0 15,0 2 6272-15,2 2 1200 0,-1 0 240 0,2 3 48 16,0 1-6272-16,-1 2-1248 0,-1 2-240 0,1 1 0 16,-1 0-528-1,1 3-32-15,-1 2 0 0,1 1 0 0,0 3 96 16,-1-1 16-16,1 0 0 0,-1 3 0 0,1-2 448 0,2 1 0 0,1 0 0 0,1-1 0 15,-2-1 288-15,2-2 160 0,0 1 16 0,4-4 16 0,0 0-208 0,2-2-32 16,0-10-16-16,0 10 0 16,0-10-96-16,4 8-128 0,-4-8 176 0,8 5-176 0,3-3 0 0,-1-4 0 15,2 0 0-15,1-3 0 0,1-2-176 0,2 1 16 16,-2-4 0-16,3 1 0 0,-3-2 160 0,1 0-192 16,-2 2 192-16,0-3-192 0,0 1 192 0,0-1 0 15,-3-2 0-15,1 3 0 0,-3-1 160 0,-1 5 16 16,1 0 0-16,-8 7 0 0,0 0 80 0,0 0 32 15,0 0 0-15,0 0 0 0,0 0 0 0,0 0 0 16,7 10 0-16,-7-10 0 0,2 16-48 0,1-5-16 16,0 2 0-16,-1 0 0 0,2-4-224 0,-1 1 0 15,-3-10 0-15,2 11 0 0,-2-11 0 0,4 9 0 16,-4-9-128-16,0 0 128 16,4 10-640-16,-4-10 0 0,0 0-16 0,5 8 0 15,-5-8-432-15,0 0-64 0,0 0-32 0,0 0 0 16,0 0-480-16,0 0-112 0,12-7-16 0,-1 0-7616 15,-4-3-1536-15</inkml:trace>
  <inkml:trace contextRef="#ctx0" brushRef="#br1" timeOffset="75287.13">20904 14377 28559 0,'0'0'1264'0,"0"0"272"0,0 0-1232 0,-2 13-304 0,1 0 0 0,1 2 0 15,1 4 3680-15,2 0 672 0,0 3 144 0,1 1 32 16,0 0-3648-16,-1 2-736 0,0 1-144 0,1 0 0 16,0 1 0-16,0 2 0 0,-2 2 0 0,1 1 0 15,0-2-304-15,-1 1-80 0,0-1-32 0,-2-3 0 16,-2-2-288-16,1-3-64 0,0-2-16 0,-2-2 0 16,-1-1-64-16,-1-3-16 0,0 1 0 0,-2-5 0 15,1-2-32-15,-1-3 0 0,7-5 0 0,-9 3-9632 16,0-5-1936-16</inkml:trace>
  <inkml:trace contextRef="#ctx0" brushRef="#br1" timeOffset="75467.28">20728 14627 46015 0,'0'0'2048'0,"0"0"400"0,8 0-1952 0,2 0-496 16,2 1 0-16,2 1 0 0,4-1 192 0,1 2-64 0,0-2-128 0,1 0 192 31,16-1-1392-31,-3 0-272 0,-6-4-64 0,-1 2-16 16,-2-1-1648-16,-3-1-336 0,-2 1-64 0,-1-2-10928 0</inkml:trace>
  <inkml:trace contextRef="#ctx0" brushRef="#br1" timeOffset="75645.48">21274 14635 17503 0,'8'8'1552'0,"0"1"-1232"0,1 2-320 0,0 3 0 15,0-1 3520-15,-1 4 640 0,0-3 128 0,0 4 16 16,-2-1-3056-16,-1 0-608 0,-1-3-128 0,0 1-32 16,0-1 144-16,-1-1 16 0,-2 0 16 0,0 0 0 0,1 0-240 0,-2-1-48 15,0-12-16-15,-2 13 0 16,1-3-736-16,1-10-160 0,0 0-32 0,-4 10 0 16,4-10-2496-16,0 0-512 0,-14 1-112 0,14-1-16 0</inkml:trace>
  <inkml:trace contextRef="#ctx0" brushRef="#br1" timeOffset="75825.98">21386 14456 29487 0,'0'0'2624'0,"0"0"-2112"16,0 0-512-16,0 0 0 0,0 0 2816 0,0 0 448 15,0 0 80-15,0 0 32 0,0 0-2736 0,0 0-640 16,0 0 0-16,0 0 0 15,0 0-1024-15,0 0-224 0,11-6-32 0,-11 6-16 16,0 0-1936-16,10-3-384 0,-10 3-80 0,0 0-16 0</inkml:trace>
  <inkml:trace contextRef="#ctx0" brushRef="#br1" timeOffset="76237.63">21599 14597 5519 0,'0'0'496'0,"0"0"-496"0,8 8 0 0,-8-8 0 16,0 0 5552-16,7 9 1008 0,-7-9 208 0,8 6 32 15,-8-6-5264-15,0 0-1072 0,8 8-208 0,-3 1-32 16,-5-9-528-16,4 13-96 0,-1-3-32 16,-3 0 0-16,-3 0 256 0,-1 3 176 0,-1 1-208 0,0-3 80 0,0 2 336 15,-2 2 80-15,-2-1 16 0,0 2 0 16,0-2 624-16,2-1 128 0,1-3 32 0,-1 2 0 0,1-1-256 16,0-1-32-16,6-10-16 0,-2 9 0 0,2-9-528 0,0 0-96 15,0 12-32-15,0-12 0 0,0 0-128 0,0 0-192 16,4 10 32-16,-4-10 16 15,0 0-304-15,9 8-48 0,-9-8-16 16,12 5 0-16,-1 1 176 0,1-5 16 0,-2-2 16 0,3 1 0 0,0-4 304 16,3-2 0-16,0 0-128 0,-1-1 128 0,0 2 160 15,0-1 96-15,2-3 0 0,-2-1 16 0,-5 4 48 0,-1-3 0 16,-2-2 0-16,-1 1 0 0,1-1 16 0,-2 1 16 16,-1-3 0-16,-4-1 0 0,-3-2 80 0,-1 3 16 15,1-4 0-15,-1 1 0 0,0 1-48 0,-2-2 0 16,0 0 0-16,-3 1 0 0,-2 2-160 0,1 3-48 15,-2 1 0-15,1 2 0 0,-1 3-192 0,0-2 0 16,0 2-144-16,2 1 144 16,1 2-752-16,1-2-48 0,8 4-16 0,-9-1 0 15,1-1-2960-15,8 2-608 0,-13-2-112 0,13 2-32 0</inkml:trace>
  <inkml:trace contextRef="#ctx0" brushRef="#br1" timeOffset="84192.5">21919 14611 4607 0,'0'0'400'0,"0"0"-400"16,0 0 0-16,0 0 0 0,0 0 2832 0,0 0 496 15,-7 6 80-15,7-6 32 0,-10 5-2304 0,10-5-464 16,-6 6-96-16,6-6 0 0,0 0 896 0,0 0 176 15,0 0 32-15,0 0 16 0,0 0-288 0,0 0-48 16,0 0-16-16,0 0 0 0,0 0-320 0,0 0-64 16,0 0 0-16,9 7-16 0,-1-1-352 0,0 1-64 0,-8-7-16 0,8 9 0 15,-3 0-320-15,0 0-192 0,-5-9 192 0,5 13-192 16,-1-1 128-16,-1 1-128 0,-3 0 0 0,-2 1 0 16,0 1 192-16,-1-1-64 0,-1 0 0 0,0 2-128 15,-1 1 400-15,0-1-16 0,-3 1-16 0,2 0 0 16,0 0 16-16,2-4 16 0,1 2 0 0,-1 0 0 15,0-2-176-15,4-4-32 0,0-9-16 0,0 0 0 16,5 10 32-16,-5-10 16 0,0 0 0 0,10 4 0 16,-10-4 32-16,12 0 16 0,0 0 0 0,-2-5 0 15,-3-2-144-15,-2 1-128 0,-1-3 144 0,0 0-144 16,0-2 144-16,-2 1-144 0,0-2 128 0,-2 2-128 16,0-6 208-16,0 3-32 0,-2 0-16 0,1 0 0 15,0-2-160-15,-1 1 0 0,2-3 0 0,0 1 0 0,2-2 0 16,0 4 0-16,1 0 192 0,1 1-64 0,1-1 0 0,2 3 0 15,0 0 0-15,4 3 0 0,1-2-128 0,1 1 0 16,1 1 0-16,0 2 0 0,-1-1 0 0,2 2 0 16,-1 1 0-16,0 1 0 0,1 2 0 0,-1 1 0 15,2 4 0-15,-3-3 0 0,0 4 0 0,-3 2 0 16,-3 0-128-16,-1 4 128 0,2 1-144 0,0 0 144 16,-2 1-192-16,1 1 192 0,-1 2-256 0,2-1 64 15,3 1 16-15,-2 1 0 16,-3-4-224-16,3 0-48 0,3-3-16 0,-1 1 0 15,-4 1-1408-15,3-2-288 0,0-2-48 0,0 1-13440 0</inkml:trace>
  <inkml:trace contextRef="#ctx0" brushRef="#br1" timeOffset="84816.4">22887 14653 21183 0,'0'0'1888'0,"0"0"-1504"0,0 0-384 0,0 0 0 0,0 0 3360 0,6-8 608 16,-6 8 112-16,0 0 16 0,7-6-3264 0,-7 6-640 15,0 0-192-15,0 0 0 0,0 0 0 0,0 0 0 16,0 0 0-16,0 0 0 0,0 0 0 0,0 0 0 16,0 0 0-16,0 0 0 0,-11 5 160 0,4 1 32 15,7-6 0-15,-10 11 0 0,0-1 256 0,2 1 64 16,3 0 16-16,1 3 0 0,1-4-224 0,0 3-48 15,-5-3-16-15,2 3 0 0,3 2-32 0,-1-2 0 16,-3-1 0-16,2 1 0 0,1-2-208 0,1 2 0 16,3-1 0-16,0 0 0 0,0-12 0 0,3 14 128 15,2-2-128-15,-5-12 0 0,12 10 0 0,1-2 176 16,1-3-176-16,1-1 160 0,0-4-160 0,4 0 0 16,0-1 0-16,1-2 0 0,-3-1 0 0,1 1 0 0,-1-4 0 0,0 2 0 15,-2-2 0-15,0-1 0 0,-6 1 0 0,1-1 0 16,1 0 0-16,-3 0 128 0,-2-1-128 0,-1 0 128 15,-1 0 128-15,-1 0 32 0,-2-2 0 0,-1 1 0 16,0-2-112-16,-1 2-32 0,0-2 0 0,-1 2 0 16,0-4-144-16,-1 4 192 0,0 5-192 0,1-2 192 15,-1-1-192-15,1 2 0 0,-1-1 0 0,0 1 0 16,1 1 0-16,-1 1 0 0,-3-4 0 0,-1 1 0 16,7 7 0-16,0 0 0 0,-9-2 128 0,9 2-128 15,0 0 0-15,-9 4 0 0,0-2 0 0,1 1 0 16,8-3-448-16,-9 3-80 0,9-3-16 15,0 0 0-15,0 0-2032 0,0 0-416 0,0 0-80 0,0 0 0 0</inkml:trace>
  <inkml:trace contextRef="#ctx0" brushRef="#br1" timeOffset="85280.22">23209 14688 23039 0,'0'0'2048'0,"0"0"-1648"15,-9 9-400-15,2 1 0 0,3-3 3488 0,2 2 608 16,2-9 128-16,0 14 32 0,1-4-3472 0,2 0-784 16,-3-10 0-16,2 13 0 0,1-1 0 0,-3-12 0 0,2 12 0 0,1-2 0 15,-3-10 0-15,0 12 0 0,0-12 0 0,0 10 128 16,0-10 192-16,0 0 32 0,0 11 16 15,0-11 0-15,0 0 208 0,0 0 64 0,0 0 0 0,0 0 0 16,0 0-112-16,0 0-16 0,0 0 0 0,0 0 0 16,9-4-96-16,2 0-32 0,-1-1 0 0,2-2 0 15,-5 2-240-15,0-1-144 0,1-2 160 0,1-1-160 16,0 0 128-16,2-3-128 0,0 1 0 0,1-2 0 16,6-10 0-16,-2 5 0 0,-2 2 0 0,-2 2 0 15,-3 4 0-15,-1 1 0 0,1 3 0 0,-9 6 0 16,7-7 0-16,-7 7 0 0,10-4 0 0,0 2 0 15,-10 2 0-15,13 1 0 0,0 2 0 0,-1 2 0 16,0 1 0-16,0 2 0 0,2 1 0 0,-1 3 144 0,1 0-144 16,-1 1 0-16,-2 1 0 0,-1 1 0 0,1 0 0 15,-2 1-192-15,-1 0 64 0,-2-1 128 16,-1 0-448-16,-1-2 16 0,0-2 16 0,-1 1 0 16,-3-12-464-16,1 13-80 0,-1-13-32 0,0 0 0 15,0 0-1328-15,0 0-272 0,0 0-48 0,0 0-12496 16</inkml:trace>
  <inkml:trace contextRef="#ctx0" brushRef="#br1" timeOffset="85595.79">23742 14134 28559 0,'0'0'2544'0,"0"0"-2032"0,0 0-512 0,0 0 0 16,0 0 3264-16,0 0 544 0,0 0 112 0,-1 12 32 16,1 0-3232-16,1 2-720 0,0 2 0 0,2 2 0 15,0 1 0-15,-1 5 0 0,1-10 0 0,-1 3-144 16,1 3 144-16,0-1 0 0,0 5 0 0,1-1 0 16,-1 2 0-16,0 2 0 0,-1 19 144 0,0-6-144 15,-1-3 0-15,1-3 0 0,0-2 0 0,-1-4 0 16,-1 0 0-16,0 2-144 0,1-5 144 0,2 0 0 15,-2-12-400-15,2 1 0 0,-1 2 0 0,2-2 0 16,0-2-512-16,1 0-112 0,3 0 0 0,-2-1-10480 16,3 5-2080-16</inkml:trace>
  <inkml:trace contextRef="#ctx0" brushRef="#br1" timeOffset="85832.08">24055 14617 34095 0,'0'0'1504'0,"-7"7"320"0,1 3-1456 0,1-3-368 16,-1 2 0-16,6-9 0 0,4 11 3248 0,3 1 576 16,1-1 112-16,2 0 32 15,2-3-3616-15,1-1-720 0,0 0-144 0,1-1-16 16,-1 1-128-16,0 0-32 0,2-1 0 0,-1 1 0 15,-1-2-256-15,0-1-48 0,-13-4-16 0,13 1 0 16,-2 2-320-16,-1 0-64 0,-10-3-16 0,12 0 0 16,-12 0-1632-16,11-5-336 0,0 0-64 0</inkml:trace>
  <inkml:trace contextRef="#ctx0" brushRef="#br1" timeOffset="86086.6">24511 14429 23951 0,'0'0'2128'0,"0"0"-1696"0,0 0-432 0,0 0 0 16,-4 8 4736-16,2 2 848 0,-1 1 176 0,0 3 48 0,1 3-4640 0,-3 1-912 15,-1 2-256-15,-3 0 0 0,-2 4 256 0,-1 2 0 16,1 1-16-16,0 3 0 0,-5 3 0 0,0 1 0 16,7-12 0-16,-2 3 0 0,-4 3-32 0,0 5 0 15,-2 1 0-15,-2 1 0 0,0 2-208 0,-2 3 128 16,-21 28-128-16,6-8 0 0,2-9-192 0,4-2-128 15,0-2-16-15,2-9-16 16,4-3-1968-16,4-7-400 0,4-6-80 0</inkml:trace>
  <inkml:trace contextRef="#ctx0" brushRef="#br1" timeOffset="90319.96">18070 15572 4607 0,'0'0'192'0,"0"0"64"0,0 0-256 0,0 0 0 16,0 0 0-16</inkml:trace>
  <inkml:trace contextRef="#ctx0" brushRef="#br1" timeOffset="90866.57">18081 15568 9215 0,'0'0'816'0,"0"0"-656"0,0 0-160 16,0 0 0-16,0 0 3184 0,0 0 592 0,0 0 128 0,0 0 32 15,0 0-2176-15,0 0-432 0,0 0-96 0,0 0-16 16,0 0-864-16,0 0-176 0,-4-6-48 0,4 6 0 15,0 0-128-15,0 0 0 0,0 0 0 0,0 0 0 16,0 0 0-16,0 0 0 0,0 0 0 0,0 0 0 16,-4-7 128-16,4 7-128 0,0 0 192 0,0 0-64 15,0 0 480-15,-9-4 96 0,9 4 0 0,0 0 16 16,0 0 64-16,0 0 16 0,-10 0 0 0,10 0 0 16,0 0-256-16,0 0-48 0,0 0-16 0,0 0 0 15,0 0-208-15,0 0-32 0,-8 2-16 0,8-2 0 16,0 0-224-16,0 0 128 0,0 0-128 0,0 0 0 15,-8 4 128-15,8-4-128 0,-8 5 0 0,8-5 0 0,0 0 0 0,-7 4 0 16,7-4 0-16,-8 5 0 0,8-5 352 16,0 0-32-16,-9 6 0 0,9-6 0 0,-9 6 16 15,9-6 0-15,-7 6 0 0,7-6 0 0,-8 5 0 0,8-5 0 16,-6 7 0-16,6-7 0 0,-6 8 0 0,6-8 0 16,-5 8 0-16,0-1 0 0,1-3-160 0,0 3-48 15,-1-1 0-15,0 1 0 0,-2 2-128 0,1 1 0 16,-1 2 0-16,1 1 0 0,-6 12 0 0,3-3 0 15,0-2 0-15,1 0 0 0,1 1 0 0,2 0 0 16,0 1 0-16,2 2 0 0,1-2 0 0,2 3 0 16,0 0 0-16,2 1 0 0,1-2 0 0,0 1 0 15,-1 0 0-15,1-2 128 0,-1 0-128 0,2-1 0 16,0-1 0-16,0 1 0 0,0-1 0 0,0-1 0 0,-1 0 128 16,-1 1-128-16,1-2 0 0,1 1 0 0,1-2 0 0,-1 0 128 15,0-3-128-15,0 0 0 0,1 1 0 0,3-3 128 16,-3-5 0-16,1-2 0 0,2 2 0 0,1 0 0 15,2 0 0-15,0 1 0 0,4 2 0 0,-1-4 0 16,14 8-256-16,-4-1-64 0,-3-5-16 0,-1 2 0 31,-2-4-1376-31,-1 3-272 0,-3-7-48 0,-1 3-16 16,-2-1-1664-16,-2-1-320 0,-9-4-80 0,13 4-16 0</inkml:trace>
  <inkml:trace contextRef="#ctx0" brushRef="#br1" timeOffset="91413.81">18441 15779 27647 0,'0'0'2448'0,"-9"0"-1952"16,-1-1-496-16,0 2 0 0,10-1 2096 0,-10 8 320 16,1-1 64-16,1-1 16 0,0 2-2048 0,2 1-448 15,-1 2 0-15,1 0 0 0,-1 4 0 0,2 0 0 16,-2 0 0-16,2 2 0 0,0 2 0 0,0 1 208 16,0-1-16-16,2 2-16 0,-2 1 208 0,-1 2 32 0,1-3 16 0,1 4 0 15,0-2-256-15,1 2-48 0,0-2-128 0,0 1 192 16,2-13-192-16,1 2 0 0,1 0 0 0,1 1 0 15,0 0 0-15,2-2 176 0,1-2-176 0,2 0 160 16,5 6-160-16,1-5 128 0,0-6-128 0,1-3 128 16,0 1-128-16,2-7 0 0,1-1 0 0,1-2 128 15,0-2-128-15,3-1 0 0,1-2 0 0,1 0 128 16,-4 1-128-16,1-2 160 0,-1-1-160 0,1 1 160 16,-2 0-160-16,-1-2 0 0,-3 0 0 0,-1-2 0 15,-2 1 128-15,-2-3-128 0,-2 1 128 0,-2-2-128 16,-1 1 176-16,-2-1-48 0,-2 1-128 0,0-2 192 15,-1 1-16-15,-2 0-16 0,-2-1 0 0,-1 2 0 16,-3 5 96-16,-3 0 32 0,-1-2 0 0,-2 4 0 0,0-1-288 16,0 0 128-16,1 3-128 0,-2-1 0 15,-2 4 0-15,1 1 0 0,2 2 0 0,-1 2 0 16,-1-2-320-16,1 4-80 0,2 0-16 0,1 3 0 16,1-1-720-16,2 2-144 0,1 1-16 0,9-5-16 15,-8 7-2032-15,8-7-416 0,0 0-80 0,-3 15-8384 16</inkml:trace>
  <inkml:trace contextRef="#ctx0" brushRef="#br1" timeOffset="91947.93">19414 15546 2751 0,'0'0'128'0,"0"0"16"0,0 0-144 0,-8 3 0 0,8-3 0 0,-8 0 0 0,8 0 5376 0,0 0 1024 15,-5 2 224-15,5-2 32 0,-5 2-5296 0,5-2-1056 16,0 0-304-16,-4 2 0 0,0-2 400 0,4 0-16 15,-8 7-16-15,8-7 0 0,-8 6 304 0,0 1 64 16,-1 1 16-16,1 2 0 0,1 3 112 0,-3 1 32 16,0 3 0-16,0 4 0 0,-2 1 16 0,-1 6 16 15,-4 0 0-15,-1 6 0 0,-1 4-384 0,-2 4-80 16,-2 1-16-16,-2 3 0 0,-1 2-240 0,-1 0-48 16,-2-1-16-16,3-1 0 0,1-5-144 0,3-2 0 15,3-3 0-15,2-3 128 0,1-1-128 0,4-4 160 16,3 0-160-16,1-3 160 0,2-3-160 0,1-4-176 0,2-2 48 0,2-2 0 31,1-4-2368-31,0 1-480 0,0-11-96 0</inkml:trace>
  <inkml:trace contextRef="#ctx0" brushRef="#br1" timeOffset="92357.15">19830 15847 23039 0,'0'0'2048'0,"0"0"-1648"0,-7 5-400 0,1 2 0 0,-2 1 3664 0,8-8 656 15,0 0 128-15,-4 6 32 0,0 3-3344 0,1-1-672 16,3-8-128-16,0 0-16 0,0 13-80 0,0 2-16 16,2-1 0-16,-1 3 0 0,1-1-224 0,0 2 0 15,-4-1 0-15,2 2 0 0,0 2 0 0,-1 1 0 16,-1-3 0-16,-1 1 0 0,-1 3 0 0,0-2 0 0,0 1 0 15,-1-1 0-15,-3 1-144 0,0 2 144 0,1-3 0 0,-1-1-144 16,0-3-80-16,0 1-16 0,3-2 0 16,1-2 0-1,1-2-512-15,2-4-96 0,1-8-32 0,0 0-10400 0,0 0-2096 0</inkml:trace>
  <inkml:trace contextRef="#ctx0" brushRef="#br1" timeOffset="92968.27">19886 15327 23039 0,'0'0'2048'0,"0"0"-1648"0,0 0-400 0,0 0 0 15,0 0 1968-15,0 0 304 0,0 0 64 0,0 0 16 16,0 0-1888-16,9 12-464 0,-3-2 0 0,1 1 0 16,-3-5 352-16,1 2-32 0,1 0 0 0,2 2 0 15,1 2 192-15,3 1 16 0,1 3 16 0,1-2 0 16,16 12-112-16,0-1-32 0,0 2 0 0,0-3 0 15,0 0-144-15,3 1-48 0,-3 1 0 0,-1 2 0 16,-2-2-80-16,-1 4 0 0,-2 0-128 0,-1 4 192 16,1 1-32-16,-2 1-16 0,-3-2 0 0,1 1 0 15,-3 1 80-15,-2-1 16 0,0-4 0 0,-4 0 0 16,0-1 176-16,-2 0 32 0,-1-2 16 0,-2 0 0 0,-2 2-208 16,-2 3-32-16,-2 2-16 0,-2 3 0 0,-2 2-208 15,-2-3-192-15,-2-1 48 0,-2-2 0 0,-2-1 144 0,0 0-160 16,-2-1 160-16,-2-3-160 0,-1-2 16 0,-1 1 0 15,-2-4 0-15,-2-1 0 0,0-3-144 0,-1-1-32 16,-5-2 0-16,-3 1-11248 16,-3-3-2256-16</inkml:trace>
  <inkml:trace contextRef="#ctx0" brushRef="#br1" timeOffset="94673.77">15221 17391 16575 0,'0'0'736'0,"0"0"160"0,0 0-720 0,0 0-176 16,0 0 0-16,0 0 0 0,-3 5 6016 0,2 2 1184 0,1-7 224 0,0 0 64 15,0 0-6080-15,3 6-1200 0,1 1-208 0,-4-7 0 16,0 0-336-16,0 0 32 0,7 7 16 0,-7-7 0 31,0 0-480-31,0 0-80 0,0 0-32 0,0 0 0 16,0 0-1664-16,0 0-336 0,0 0-64 0,11 6 0 15,-3 0-560-15,-8-6-96 0</inkml:trace>
  <inkml:trace contextRef="#ctx0" brushRef="#br1" timeOffset="94996.5">15817 17328 21183 0,'0'0'1888'0,"0"0"-1504"16,0 0-384-16,0 0 0 0,0 0 6080 0,0 0 1152 15,0 0 240-15,0 0 32 0,0 0-6272 0,0 0-1232 16,0 0-288-16,0 0-32 15,0 0-192-15,0 0-16 0,0 0-16 0,4 11 0 16,-4-11-288-16,0 0-48 0,1 13-16 0,-2 0 0 16,-5-3 80-16,1 3 16 0,1 2 0 0,-2-2 0 15,-3-6-224-15,-1 5-64 0,1 1 0 0,2 2 0 16,-1 0-1776-16,0 0-352 0,-5 3-80 0,1-4-16 0</inkml:trace>
  <inkml:trace contextRef="#ctx0" brushRef="#br1" timeOffset="95961.97">15231 18154 14735 0,'0'0'1312'0,"0"0"-1056"16,0 0-256-16,0 0 0 0,0 0 3568 0,0 0 656 16,0 0 128-16,0 0 16 0,0 0-3280 0,0 0-640 15,0 0-144-15,0 0-32 0,11-4 192 0,-2 1 48 16,-3-3 0-16,1-1 0 0,-1 0 176 0,1 1 32 15,-7 6 16-15,5-8 0 0,-2-1 160 0,-1 2 16 16,1 0 16-16,0 0 0 0,-1-1 32 0,1 1 0 16,-1-3 0-16,1 3 0 0,-3 7-128 0,4-11 0 0,-1-1-16 15,0 2 0-15,1 0-336 0,2-4-64 16,-1-1-16-16,3 2 0 0,3 1-240 0,1 0-160 0,0-1 192 16,0 2-192-16,-1 1 128 0,1 1-128 0,0 2 0 0,-1 0 0 15,1 3 0-15,1 1 0 0,-1-2 0 16,0 4 0-16,-2 1 0 0,1 0 0 0,-1 0 0 0,2 1 0 15,-1-2 0-15,1 2 0 0,-1 2 0 0,0-1 0 16,2 1 0-16,2 0 0 0,-2 2 0 0,1 3 0 16,0 1 0-16,1 1 0 0,4 1 0 0,0 2 0 15,-2 1 0-15,0-1 0 0,-1-1 0 0,3 3 0 16,-1 2 0-16,-1-1 0 0,-1-2 0 0,2 2 0 16,1-2 160-16,0 2-160 0,-5 1 128 0,-1-4-128 15,-1 0 0-15,-2-1 0 0,-2 0 0 0,0 1 0 16,1-3 0-16,-3-2 0 0,0 0 0 0,-2-1 0 15,-4-7-192-15,0 0 16 0,0 0 16 0,4 7 0 16,-4-7-448-16,3 7-96 0,-3-7 0 0,0 0-16 16,0 0-2160-16,0 0-448 0,0 0-64 0</inkml:trace>
  <inkml:trace contextRef="#ctx0" brushRef="#br1" timeOffset="98953.02">16970 17727 11967 0,'0'0'1072'0,"0"0"-864"0,0 0-208 0,0 0 0 16,0 0 3584-16,0 0 688 0,0 0 128 0,0 0 16 15,0 0-3232-15,0 0-656 0,0 0-128 0,0 0-16 16,11 3-192-16,-11-3-16 0,12 0-16 0,-12 0 0 16,13 0-160-16,-3 0 160 0,-10 0-160 0,12 1 160 15,-2-1 48-15,-10 0 16 0,12 4 0 0,-12-4 0 16,12 0 16-16,-12 0 0 0,11 3 0 0,0-2 0 15,-11-1 128-15,13 0 16 0,-1-1 16 0,-1 1 0 16,1 1-16-16,-12-1 0 0,12-1 0 0,0-1 0 16,-1 0-128-16,1-2-48 0,-1 0 0 0,-11 4 0 15,13-3-208-15,0-1 128 0,-3-2-128 0,2 1 0 16,-2 1 160-16,1 0-160 0,-1 1 160 0,0 1-160 0,-10 2 0 0,12-3 0 16,-12 3 0-16,12 0 0 0,-12 0 0 0,10 5 0 15,-3 2 0-15,-7-7 0 0,0 0 0 0,4 10 0 16,-4-10 0-16,0 12 0 0,0-12 0 0,-3 12 0 15,1-3 0-15,-1 0 0 0,-1 0 0 0,4-9 0 16,-5 8 0-16,5-8 0 0,-7 13 0 0,3-7 0 16,4-6 0-16,-5 8 0 0,5-8 0 0,-6 11 0 15,-1 0 0-15,1-3 0 0,-2 0 0 0,0 4-192 16,-1 1 16-16,-2 0 0 0,0-1-64 0,-2 5-16 16,-2 3 0-16,1 1 0 0,-2 0 112 0,2-4 16 15,-2 3 0-15,2-5 0 0,1-2 128 0,0-1 0 16,-1 1 0-16,1 0 0 0,1 0 224 0,1-1 32 0,0-2 0 15,0 2 0-15,5-4-256 0,-1-2 176 16,7-6-176-16,0 0 160 0,-2 10-160 0,2-10 160 0,0 0-160 0,0 0 160 16,5 6-16-16,1 1 0 0,1-1 0 0,1-1 0 15,-8-5-144-15,10 4 0 0,-1 1 0 0,2-1 0 16,0-1-144-16,1 1-16 0,0 1 0 0,1-2 0 16,0 1 32-16,3-2 0 0,-3-2 0 0,1 3 0 15,2 1 0-15,-1-2 0 0,1-4 0 0,2 0 0 16,0 0-112-16,3-2-16 0,3-1 0 0,-1-2 0 15,1-1-496 1,0 0-96-16,1 1-32 0,-1-1-8480 0,-3 0-1712 0</inkml:trace>
  <inkml:trace contextRef="#ctx0" brushRef="#br1" timeOffset="99472.15">17631 18041 30351 0,'0'0'1344'0,"0"0"272"0,0 0-1296 0,0 0-320 15,14-3 0-15,-1-1 0 0,-2 1-128 0,2 0-112 16,2 1-16-16,-1-2 0 0,-1 0 256 0,0-1-176 15,-1 2 176-15,0 1-160 0,-1-2 656 0,0-4 128 16,-1 0 16-16,-2-1 16 0,0 2 240 0,-8 7 32 0,0 0 16 0,9-6 0 16,-5 2-144-16,1 0-32 0,0-3 0 0,2 1 0 15,-1 1-80-15,1-2-32 0,-1-1 0 0,2 1 0 16,8-9-384-16,-2 0-80 0,-2-1 0 0,-2 3-16 16,-1 2-176-16,-1 2-256 0,0-3 64 0,-1 2 16 15,-2 1-144-15,-5 10-16 0,2-12-16 0,-2 3 0 16,0 9 128-16,0 0 32 0,0 0 0 0,-7-5 0 15,-1 1 192-15,-3 4 0 0,-2 3 0 0,-1 2 0 16,-4 4 144-16,1-1-144 0,2 2 0 0,-2 3 144 16,3 2-144-16,0-1 192 0,1-1-192 0,1 1 192 15,2 5 80-15,0 0 32 0,1 3 0 0,3 3 0 16,1 1-304-16,1 1 128 0,0-4-128 0,1 0 0 16,1-1 0-16,0 0 0 0,2 1 0 0,0 0 0 0,2-5-128 15,0 2 128-15,2-2-208 0,1-1 80 0,-1-3-16 0,1-1 0 16,2 0 0-16,1-2 0 0,0-2-176 0,-1-2-16 15,3-4-16-15,1 3 0 16,2-1-352-16,2-3-80 0,0-3-16 0,4 1 0 16,0-2-544-16,3-2-128 0,-1-4 0 0,4-1-7936 15,1 0-1600-15</inkml:trace>
  <inkml:trace contextRef="#ctx0" brushRef="#br1" timeOffset="99920.58">18274 18051 15663 0,'-6'11'688'0,"2"1"144"0,-3-2-656 0,3 1-176 0,4-11 0 0,-1 12 0 15,1-1 2432-15,3 0 464 0,1-2 96 0,-4-9 16 16,6 9-2464-16,-6-9-544 0,8 4 0 0,-8-4 0 15,8 5 0-15,-8-5 0 0,0 0 0 0,0 0 160 16,0 0 352-16,0 0 64 0,0 0 0 0,0 0 16 16,0 0 656-16,0 0 128 0,0 0 32 0,0 0 0 15,0 0-64-15,0 0 0 0,0 0 0 0,-8-6 0 16,1-2-576-16,3 0-128 0,1-4-32 0,0 1 0 16,0 0-224-16,2-2-32 0,0 0-16 0,1-3 0 15,1 1-16-15,0-4 0 0,2-7 0 0,0 0 0 0,0 2-144 16,1 0-48-16,0-1 0 0,0 2 0 0,0 1-128 0,1 3 128 15,-1-1-128-15,0 4 128 0,0-1-128 0,0 3 0 16,0 2 0-16,0 0 0 0,0 3 160 0,1 1-160 16,-5 8 192-16,5-8-192 0,0 2 0 0,-5 6 0 15,0 0 0-15,11-4 0 0,-2-1 0 0,-9 5-352 16,10 0 48-16,-10 0 16 16,12 2-320-16,-1 1-64 0,-11-3-16 0,14 4 0 15,-1 0-368-15,-1 1-80 0,-2-1-16 0,0 1 0 16,0 0-1280-16,0 1-256 0,2 1-48 0</inkml:trace>
  <inkml:trace contextRef="#ctx0" brushRef="#br1" timeOffset="100374.35">18762 17799 6447 0,'0'0'576'0,"0"0"-576"0,0 0 0 0,-11 0 0 16,1 0 5440-16,1 0 992 0,1 0 192 0,0 0 32 15,-1 3-4880-15,0-1-992 0,0-1-192 0,0 5-32 16,-2 1-400-16,1 1-160 0,-1 1 128 0,2 1-128 16,0 1 192-16,-1 5-64 0,-1 2 0 0,0 3 0 15,-1 1-128-15,0 3 0 0,2-4 0 0,1 4-176 0,-1-2 176 16,1 2 0-16,1 1 0 0,3 0 0 0,3-5 0 0,0 1 0 15,2-5 192-15,6 0-64 0,4-1 16 16,-1-3 16-16,-1-6 0 0,2 0 0 0,5-1-160 0,0-2 0 16,1-5 0-16,2-2 0 0,0 2 0 0,1-1-272 15,-1-5 64-15,-1-3 16 0,-1 0-64 0,-1 1 0 16,2-1 0-16,-1-2 0 0,-3-1 256 0,-1 0 0 16,-2 0 0-16,-1 0-144 0,-1-4 336 0,-2 1 80 15,-2 2 16-15,-2 0 0 0,-2 6 240 0,0-2 48 16,0-4 16-16,-2-2 0 0,0-1-208 0,-1 0-64 15,-1-2 0-15,0 2 0 0,-3-13-128 0,-3 6-16 16,0 3-16-16,0 4 0 0,-1 4-160 0,1 2-176 16,-2 2 48-16,0 4 0 0,-1 1-144 0,-1 0-32 0,-1 0 0 15,2 3 0 1,0 2-576-16,3 2-112 0,1-3-32 0,9 0-8848 0,0 0-1776 0</inkml:trace>
  <inkml:trace contextRef="#ctx0" brushRef="#br1" timeOffset="101175.04">19973 17843 13823 0,'0'0'1216'0,"0"0"-960"0,0 0-256 0,0 0 0 16,0 0 2752-16,0 0 496 0,10-4 96 0,-10 4 32 31,0 0-3728-31,0 0-736 0,12-4-160 0,-12 4-32 16,0 0 576-16,0 0 96 0,0 0 32 0,0 0 0 0,7-6 1232 0,-7 6 256 0,0 0 48 0,0 0 16 15,0 0 752-15,1-9 128 0,-4 0 48 0,3 9 0 16,-2-8-304-16,-2 1-48 0,-1 1-16 0,-2-1 0 16,2 6-512-16,0-2-128 0,-3 1 0 0,0 0-16 15,-2 1-400-15,-1 0-80 0,-1 3-16 0,1 1 0 16,-14 2-384-16,4 2 128 0,1 3-128 0,1 2 0 0,-1 5 0 15,3 1 0-15,0 3 0 0,3 5 0 0,1 3-240 0,3-1 80 16,1-3 16-16,1 5 0 0,0 2 144 0,4-5 0 16,1 0-144-16,3-2 144 0,2-1 0 0,2-5 0 15,0-2 0-15,2 0 0 0,1-1 0 0,-1-2 0 16,1-5 0-16,2-1 0 0,2 0 0 0,1-3 0 16,0-2-144-16,2-2 144 0,1-1-224 0,3-1 64 15,1-5 16-15,1 0 0 0,0-3 144 0,0 0 0 16,3-4 0-16,-1-3 0 0,-3 2 320 15,2-6-16-15,1 0 0 0,-1 1 0 0,-3-2 64 16,-2-1 16-16,-4-3 0 0,0 2 0 0,-1-1-160 0,1-5-32 16,-4-7 0-16,-2 2 0 0,0 3 128 0,-3-2 32 15,0-2 0-15,-2 1 0 0,-1 0 32 0,-1 0 16 16,-2 0 0-16,1-2 0 0,-1-3-128 0,-1 5-16 0,-1 1-16 16,-3 7 0-16,0 1-240 0,1 6 0 0,-1 3-144 0,-1 3 144 31,-3 0-640-31,2 4-48 0,-1 1 0 0,-1 2-12176 15,-1-2-2432-15</inkml:trace>
  <inkml:trace contextRef="#ctx0" brushRef="#br1" timeOffset="116043.53">20331 18052 2751 0,'0'0'256'0,"0"0"-256"16,0 0 0-16,0 0 0 0</inkml:trace>
  <inkml:trace contextRef="#ctx0" brushRef="#br1" timeOffset="116430.9">20322 18051 6447 0,'0'0'576'0,"0"0"-576"0,0 0 0 0,0 0 0 16,0 0 4448-16,0 0 784 0,0 0 144 0,11 3 48 15,-11-3-3456-15,10 3-688 0,-10-3-144 0,12 4-32 16,-2-4-528-16,1 0-128 0,-1-3 0 0,-10 3-16 16,13-5-224-16,-2 3-32 0,-1 0-16 0,1 1 0 15,-1-2-160-15,-1-1 0 0,-1 1 0 0,-8 3 128 16,9-6-128-16,-1 0 0 0,0-1 0 0,-8 7 128 15,8-6 16-15,-2-3 0 0,-2-6 0 0,-1 7 0 16,-3 8 80-16,0 0 16 0,2-14 0 0,-2 5 0 16,0 9-48-16,-1-12-16 0,-2 3 0 0,1 0 0 15,-1-1 144-15,3 10 48 0,-3-10 0 0,1 1 0 16,-2 0-32-16,4 9 0 0,0 0 0 0,-5-6 0 16,-3 0-32-16,8 6-16 0,0 0 0 0,-9 3 0 0,-2 0-288 0,2 1 128 15,0 0-128-15,1 2 0 0,0 4 0 0,-1 0 0 16,-1-1-160-16,1 5 160 0,1 7-160 0,-1-2 160 15,-2-6 0-15,2 4-144 0,3-1 144 0,-1 0 0 16,1 2 0-16,0-1 0 0,3 2 0 0,0-2 144 16,2-1-144-16,1 1 160 0,0-1-160 0,1 1 0 15,2-2 0-15,2 0 0 0,0-1 0 0,3 0 0 16,0-2-160-16,2-3 160 0,0-2-320 0,2-1 16 16,3-1 16-16,-2 1 0 15,0-2-368-15,1-1-80 0,0-3-16 0,2 0 0 16,0-1-1488-16,1 0-320 0,-2-2-48 0,1-1-9792 0</inkml:trace>
  <inkml:trace contextRef="#ctx0" brushRef="#br1" timeOffset="116848.63">20741 18095 21183 0,'0'0'1888'0,"-9"6"-1504"0,1 1-384 0,1-1 0 16,0 1 2512-16,7-7 432 0,0 0 96 0,0 8 16 15,0-8-2800-15,0 0-544 0,0 0-112 0,6 9-32 16,1 0-16-16,-7-9-16 0,0 0 0 0,3 9 0 16,-3-9 144-16,0 0 16 0,0 0 16 0,-1 11 0 15,0-1 288-15,1-10 128 0,0 0-128 0,-4 8 192 0,4-8 704 0,-7 5 144 16,7-5 32-16,0 0 0 0,-10 0 160 0,10 0 48 15,0 0 0-15,0 0 0 0,-9-5-352 0,4-2-64 16,5 7-16-16,0-10 0 0,1-1-496 0,2 1-96 16,-1-4-32-16,1 1 0 0,-2-2-224 0,3 1 128 15,0-3-128-15,1 1 0 0,2 2 0 0,-2 1 128 16,-1-3-128-16,1 2 0 0,2-2 0 0,-1 3 0 16,1 0 0-16,-1 2 0 0,-1 0 0 0,1 2 0 15,-1 0 0-15,1 0 0 0,1 1 0 0,-7 8 0 16,12-5 0-16,-2 0 0 0,-2-2-272 0,0 2 48 15,-8 5 16-15,13-5 0 16,-3-1-464-16,0 2-96 0,-10 4 0 0,11 0-16 16,-1 0-1392-16,-10 0-288 0,13 8-48 0,-2 0-6976 0,-1-3-1392 0</inkml:trace>
  <inkml:trace contextRef="#ctx0" brushRef="#br1" timeOffset="118081.49">21118 17919 24991 0,'0'0'1104'0,"0"0"240"0,0 0-1088 0,0 0-256 15,0 0 0-15,0 0 0 0,0 0 736 0,0 0 96 16,5-8 0-16,-5 8 16 0,0 0-464 0,10-3-112 16,-10 3-16-16,0 0 0 0,0 0 592 0,0 0 112 15,9 11 32-15,-2 2 0 0,-4 0 112 0,-1 3 32 0,1-1 0 0,-1 3 0 16,0 2-448-16,-1 0-96 0,0-1-16 0,1 2 0 16,-4-3-400-16,2 1-176 0,0-1 128 0,2 0-128 15,0 2 0-15,1-6 0 0,-5-4 128 0,2 1-128 16,2 1 0-16,-2-12-176 0,0 0 48 0,0 0 0 31,0 0-1568-31,8 6-304 0,-8-6-64 0,10 0-8112 0,-10 0-1600 0</inkml:trace>
  <inkml:trace contextRef="#ctx0" brushRef="#br1" timeOffset="118256.9">21197 17588 11967 0,'0'0'528'0,"0"0"112"0,-14 2-512 0,1 1-128 16,1-2 0-16,3 2 0 0,9-3 6640 0,0 0 1296 15,0 0 256-15,-1 10 48 16,1-10-7568-16,0 0-1504 0,0 0-320 0,11 8-48 16,1-1-1552-16,0-2-304 0,0 1-64 0</inkml:trace>
  <inkml:trace contextRef="#ctx0" brushRef="#br1" timeOffset="118632.02">21425 17872 28559 0,'0'0'2544'0,"0"0"-2032"0,0 0-512 0,0 0 0 16,-4 8 2240-16,4-8 336 0,-1 14 80 0,1 0 16 31,0-3-2672-31,4 2-336 0,1 1-176 0,3 3-16 0,-1 5 144 0,-1-2 48 0,-1-6 0 0,2 1 0 16,-1 2 336-16,1-3 0 0,-2-4-144 0,2 1 144 15,-2 3 0-15,0-2 0 0,-5-12 176 0,5 12-176 16,-2-1 528-16,-1 1 0 0,-2-12 0 0,0 0 0 16,3 12 16-16,-3-12 0 0,0 0 0 0,0 0 0 15,0 0 80-15,0 0 16 0,10 5 0 0,-10-5 0 16,11-4-112-16,-2-1-16 0,0-3 0 0,-1-2 0 0,0-3-320 15,0 0-192-15,-1-4 192 0,1 0-192 0,-1-2 128 0,-1-1-128 16,1-7 0-16,-1 0 0 0,1 2 0 16,-2-2-176-16,0-2 0 0,-1 4 0 15,0-1-400-15,-1 7-96 0,-1 1-16 0,0 3 0 16,-2 2-1424-16,1 5-272 0,-1 8-64 0,0 0-13136 16</inkml:trace>
  <inkml:trace contextRef="#ctx0" brushRef="#br1" timeOffset="119066.52">22007 17822 23039 0,'0'0'2048'0,"0"0"-1648"0,0 0-400 0,-8 7 0 15,-1-6 3648-15,9-1 656 0,-8 7 128 0,0 1 32 31,-1-1-3952-31,0 0-800 0,-2-1-160 0,0 2-16 0,-1 5 128 0,-1 3 16 0,-3-2 16 0,-1 5 0 16,0 1 304-16,-2 1-160 0,-2-3 160 0,0 3-128 16,-1-1 128-16,2 1 256 0,2-2-64 0,1 0-16 15,2-2 128-15,3-4 16 0,5 0 16 0,1-3 0 16,1-2 48-16,5-8 0 0,0 0 0 0,0 0 0 16,0 0-384-16,0 0 0 0,11 4 0 0,4-4 0 15,3-3 0-15,0-2-240 0,-1-3 48 0,3-1 0 16,2-1 64-16,-1-2 128 0,-3-3-208 0,0 1 80 15,0 2 128-15,-1-1 0 0,-2-1-144 0,-2 1 144 16,-3 1 0-16,-1 2 0 0,-2 1 0 0,-2 0 0 0,-5 9 0 0,0 0 0 16,0 0 0-16,0 0 0 0,0 0 0 0,0 0 0 15,5 13 0-15,-1 1 128 0,-1 0 96 0,-1 1 16 16,1-1 0-16,0 2 0 0,1 1-64 0,-1 0-16 16,1-4 0-16,2 1 0 0,1 2 0 0,0-5 0 15,-2 1 0-15,0-4 0 0,1 0-160 0,-6-8-144 16,10 5 144-16,-10-5-208 15,0 0-368-15,0 0-64 0,0 0 0 0,12 0-16 16,-12 0-1376-16,0 0-272 0,9-5-48 0</inkml:trace>
  <inkml:trace contextRef="#ctx0" brushRef="#br1" timeOffset="119332.65">22260 17495 42383 0,'0'0'3776'0,"-8"8"-3024"0,-1 1-608 0,4 3-144 15,2 2 1072-15,2 3 176 0,-1 1 32 0,5 6 16 16,1-3-1520-16,2 2-304 0,1 2-64 0,2 2-16 16,0 6 224-16,0-2 32 0,-1 4 16 0,-1 2 0 15,-2-1-32-15,0 1 0 0,-2 2 0 0,-3-2 0 16,-2-5-160-16,0-1-48 0,-2 3 0 0,-1-4 0 15,-3-4-32-15,0 0-16 16,0-5 0-16,-1-1 0 0,-1-4-256 0,0-1-48 0,0-3-16 0,2-2-9744 16,3-2-1968-16</inkml:trace>
  <inkml:trace contextRef="#ctx0" brushRef="#br1" timeOffset="119541.48">22054 17876 38703 0,'0'0'3440'0,"0"0"-2752"16,0 0-560-16,0 0-128 0,0 0 2480 0,9 9 464 15,3-2 80-15,2-2 32 0,2 0-2720 0,3-2-528 16,5-5-128-16,0 1 0 16,2 1-288-16,2-3-48 0,-1-1-16 0,1 1 0 15,-2-3-1312-15,0 2-272 0,-2 2-48 0,-1 0-16 16,-5 0-1424-16,-2-1-288 0,-5-3-48 0,-11 6-16 0</inkml:trace>
  <inkml:trace contextRef="#ctx0" brushRef="#br1" timeOffset="119707.88">22437 17921 4607 0,'0'0'400'0,"12"7"-400"0,-1 1 0 0,1-2 0 15,0 0 5296-15,1 0 976 0,-1 3 192 0,-2 2 32 16,1-1-4528-16,-1 2-912 0,-1 2-176 0,-1-2-48 16,0-2-368-16,-2 2-80 0,1 0 0 0,-2 0-16 15,-1-1 528-15,-1 2 96 0,-3 0 32 0,1 2 0 16,0-1-128-16,-1-1-32 0,-1-3 0 0,2 1 0 15,-2-1-672-15,1-10-192 0,-1 12 0 0,1-12 128 16,0 0-832-16,0 0-144 0,0 0-48 0,0 0-10192 16,0 0-2048-16</inkml:trace>
  <inkml:trace contextRef="#ctx0" brushRef="#br1" timeOffset="119887.48">22606 17665 35007 0,'0'0'3120'0,"0"0"-2496"16,0 0-496-16,0 0-128 0,0 0 2128 0,0 0 416 15,0 0 80-15,0 0 0 16,0 0-2624-16,0 0-448 0,0 0-128 0,0 0-16 16,0 0-1584-16,0 0-320 0,0 0-64 0,12 0-13696 0</inkml:trace>
  <inkml:trace contextRef="#ctx0" brushRef="#br1" timeOffset="120203.81">22827 17878 24879 0,'13'19'2208'0,"-11"-8"-1760"0,-4-3-448 0,-1 3 0 15,1 0 3632-15,2 2 640 0,2 3 128 0,2 1 16 16,1-1-3568-16,1-1-720 0,-1 2-128 0,0-1 0 15,-1-3-144-15,1 0 16 0,-1 0 0 0,1-1 0 16,0 0 128-16,2-3-160 0,-2 1 160 0,-5-10-160 16,5 8 160-16,-5-8 0 0,8 9 160 0,-8-9-160 15,0 0 384-15,0 0 0 0,11 1-16 0,-2-1 0 0,-9 0 80 0,10-1 0 16,-3-8 16-16,-2 1 0 0,-5 8-256 0,6-13-48 16,1 0-16-16,-2-5 0 0,-2 0 64 0,-1-5 16 15,0 5 0-15,0-5 0 0,1-6-224 0,1 3 0 16,0 1 0-16,0 0 0 0,1 1 0 0,-1 1 0 15,0 6 0-15,0 0 0 16,0 3-528-16,-2 2-160 0,-1 2-16 0,2 1-12064 16,-3 9-2400-16</inkml:trace>
  <inkml:trace contextRef="#ctx0" brushRef="#br1" timeOffset="120585.06">23213 17915 35935 0,'0'0'1600'0,"0"0"320"0,0 0-1536 0,0 0-384 0,0 0 0 0,0 0 0 15,10-9 2752-15,4 1 464 0,3 2 112 0,2-5 0 32,0-3-3600-32,6-1-736 0,6 2-144 0,-2-1-16 15,-3-2 112-15,-3 2 32 0,0 1 0 0,-5 0 0 16,-4 0 128-16,-3 0 48 0,-5 2 0 0,-1 1 0 15,-1 2 208-15,-4 8 64 0,-6-5 0 0,-6 2 0 0,-4 1 832 0,-3 2 160 0,-5 2 32 0,1 5 16 16,-2-1 64-16,0 4 16 0,-1-3 0 0,3 4 0 16,3-1 32-16,2 2 0 0,2 1 0 0,3 0 0 15,0 0-192-15,4 3-16 0,1 3-16 0,2 0 0 0,1-3-352 16,-1 1 0-16,3 4 0 0,-1 3 0 0,1 1 176 0,2-2-48 16,-1-2 0-16,1 1 0 0,0-2 0 0,-1-1 0 15,1-3 0-15,1-3 0 0,0-1-400 0,1-2-96 16,1 0-16-16,-2-10 0 15,0 0-1200-15,9 10-240 0,-9-10-48 0,16 3-16 16,2 0-672-16,1-7-128 0,2-1-16 0,3-3-16 0</inkml:trace>
  <inkml:trace contextRef="#ctx0" brushRef="#br1" timeOffset="120985.32">23845 17662 42671 0,'0'0'1888'0,"0"0"400"0,-8 0-1840 0,0 0-448 0,-1 1 0 0,9-1 0 16,-10 3 640-16,1 1 16 0,0 2 16 0,-1 2 0 15,0-3-672-15,0 2-320 0,-2-2 16 0,0 3 16 16,0 0 288-16,1 1 0 0,-1-5 0 0,1 2 0 16,1 2 0-16,0-1 0 0,-1-2 0 0,2 1 0 15,3 1 0-15,6-7 0 0,-7 5 0 0,7-5 0 16,0 0 352-16,0 0 32 0,0 0 0 0,0 0 0 15,0 0-384-15,0 0 0 0,0 0 0 0,10 5 0 16,1-3 0-16,1 3-192 0,-1-1 32 0,1 5 0 16,0-4 160-16,0 3-192 0,-2 2 192 0,0 0-192 15,1 0-48-15,-1 3-16 0,-1 4 0 0,1-1 0 16,-1 4 256-16,-2-5 0 0,-1-2 0 0,-1 2-144 0,-1 6 144 16,0-1 224-16,0-2-48 0,0-2-16 0,-3-1 0 15,-1 1 0-15,-1-2 0 0,-1 2 0 0,0 2 32 0,0 1 0 16,1-2 0-16,0-4 0 0,-2 0-192 0,0 0 0 15,0 0 0-15,-1-2 0 0,0 0 0 0,0 1 0 16,0-6-192-16,-1 3 192 0,0-2-320 0,5-7 48 16,0 0 16-16,-8 4 0 15,8-4-1232-15,0 0-240 0,0 0-64 0,-9-8-16048 0</inkml:trace>
  <inkml:trace contextRef="#ctx0" brushRef="#br2" timeOffset="128977.98">23004 9820 6447 0,'0'0'576'0,"0"0"-576"16,0 0 0-16,0 0 0 0,0 0 5120 0,11-8 896 15,-2 2 192-15,1 2 48 0,-1 1-4624 0,2 2-928 16,-1-4-176-16,2 4-32 0,0-2-64 0,-1 3-16 16,2 3 0-16,-1-3 0 0,-2-6-272 0,2 4-144 15,-4 0 160-15,1 1-160 0,2 0 128 0,0-1-128 16,2 1 0-16,2 0 144 0,0 0 256 0,2-1 48 15,16-3 16-15,-1 2 0 0,2 1 16 0,-2 1 0 16,-4-3 0-16,1 2 0 0,-2 1-144 0,2-2-16 0,-2 1-16 16,0 0 0-16,-4 2-16 0,0 0 0 0,0 0 0 15,-1-2 0-15,-3 2-96 0,1 2 0 0,-1 1-16 0,1 1 0 16,0-3-176-16,-1 5 160 0,-1-4-160 0,2 2 160 16,-1-1-160-16,1-1 0 0,-2 1 144 0,2-1-144 15,2 1 128-15,-1 0-128 0,-2-1 128 0,2 1-128 16,0 1 272-16,1-2-16 0,0 1 0 0,-1-2 0 15,0 5 16-15,0-4 0 0,-1 1 0 0,-1-1 0 16,-1 0-64-16,1-1-16 0,-1-1 0 0,3 1 0 16,-2 2-32-16,1-1-16 0,-1-2 0 0,1 0 0 15,-2 0-144-15,2 0 0 0,-1 0 144 0,2 0-144 16,0 0 0-16,0 3 144 0,0 1-144 0,0-1 0 16,0-3 192-16,1-2-192 0,2 4 192 0,1-2-192 0,-3 0 256 15,2-2-48-15,-1 2-16 0,1-1 0 0,-2-2 48 16,0 2 0-16,-1 0 0 0,0-1 0 0,0 0-64 0,-2-1-16 15,1-1 0-15,-1 2 0 0,1-1-160 0,-1 1 128 16,1-1-128-16,0 0 128 0,-1 2-128 0,1-3 192 16,1 2-192-16,1 2 192 0,0-3-64 0,0 2 0 15,-4-1 0-15,1 2 0 0,0 2-128 0,3-4 192 16,0 1-192-16,1 1 192 0,-3 0-192 0,3 0 0 16,-3 0 144-16,1 0-144 0,-1 0 0 0,-1-1 0 15,0-1 0-15,-1 0 128 0,-1-2-128 0,1 0 0 16,0 1 128-16,1 2-128 0,-1-3 0 0,1 2 144 15,2-5-144-15,1 3 0 0,-1 1 128 0,0 0-128 16,0 0 0-16,1-1 0 0,0 0 176 0,1 2-176 16,-4-1 160-16,5 0-160 0,-1-1 192 0,1 0-64 15,-2 2-128-15,0 1 192 0,0-1-64 0,-1 1-128 0,-2-2 176 0,1 1-176 16,0-1 128-16,-2 1-128 0,-1-2 0 0,1 0 0 16,0 1 0-16,2 1 0 0,1-2 0 0,-2 1 0 15,1-4 144-15,1 2-144 0,1 0 0 0,-1-3 144 16,-2 2-144-16,2 0 0 0,1 1 0 0,0 1 128 15,1 2-128-15,-1-2 0 0,0 0 0 0,0 0 128 16,0-1-128-16,0 1 0 0,1 0 0 0,-1 0 0 16,0-1 0-16,0 1 128 0,0 4-128 0,-1-4 0 15,0-1 192-15,1-3-64 0,0-2 0 0,2 0 0 16,0 4-128-16,3-1 0 0,-1-2-192 0,0 3 192 16,0-2 0-16,-1 1 0 0,-3 0 0 0,0-1 0 15,-3 0 0-15,2-1 0 0,3 0 0 0,-2 1 0 0,-1-1 0 16,1 2 0-16,-3 2 0 0,1 0 0 0,0 1 0 15,-2-3 160-15,-1 1-160 0,0 1 160 0,-8 2-160 0,1 0 0 16,1-2 0-16,0 1 0 0,2 0 0 0,1 0 0 16,0-1 128-16,0 0-128 0,12-4 0 0,-2-2 0 15,-3 5 0-15,-3 1 0 0,-1 0 0 0,0-2 0 16,-2 1 128-16,0-1-128 0,-2-1 0 0,0 2 0 16,-4-3 0-16,1 1 128 0,2 1-128 0,0 1 0 15,-3-1 0-15,1 2 128 0,1-3-128 0,-1 0 128 16,-1 4-128-16,1-2 128 0,-1 1-128 0,0-1 0 15,-1 0 0-15,2-1 128 0,2 2-128 0,-2 1 0 16,-2-4 0-16,0 2 128 0,1-1-128 0,0 1 0 16,0-3 0-16,0 0 0 0,0 1 0 0,1-3 0 15,-3 2 128-15,1-1-128 0,-1-3 0 0,1 0 0 16,-2-2 144-16,1 2-144 0,-1 0 0 0,1 0 0 0,-1-2 0 16,2 2 128-16,-1-2-128 0,-1 2 0 0,1-1 0 15,-1 0 128-15,2-2-128 0,0 0 0 0,-2 2 0 0,2 0 0 16,0 1 0-16,1 0 0 0,-2 9 0 0,-1-3 0 15,-1-1 0-15,2-3 0 0,-1 0 0 0,2 1 0 16,0-1 0-16,1-2 0 0,5-8 0 0,-1 3 128 16,-1 1-128-16,0 1 0 0,0 2 0 0,1-1 0 15,-2-2 0-15,1-2 0 0,-1 4 0 0,0-2 0 16,2 0 0-16,-1 0 0 0,0 1 0 0,-2-1 0 16,1 0 0-16,0 3 0 0,1 0 0 0,1 1 0 15,-1-2 0-15,0 3 0 0,-2 1 0 0,2-1 0 0,-2-1 0 16,2 1 0-16,-2 1 0 0,1 0 0 0,-2-3 0 0,0 1 0 15,0 1 0-15,0 0 0 0,-1-2 0 16,1 1 0-16,0 0 0 0,-1 1 128 0,-1 0-128 0,1 1 0 16,-1-1 0-16,1 0 0 0,1-1 0 0,0 1 0 15,-1 1 0-15,1-2 0 0,2 0 0 0,-1 0 0 16,1-2 0-16,2 1 0 0,1 0 0 0,0-3 0 16,1 4 0-16,0-1 0 0,2 0 0 0,0 1 0 15,-8 5 0-15,2 0 0 0,-1-2 0 0,2 1 0 16,1 0 0-16,-1 1 0 0,-2-2 0 0,1-1 0 15,10-8 0-15,-3 4 0 0,-3 3 0 0,0 2 0 16,-1 2 0-16,0 2 0 0,2-2 0 0,-2-3 0 16,-2 1 0-16,0 0 0 0,1-2 0 0,-1 1 0 15,-1 0 0-15,0 0 0 0,-1 1 0 0,1-1 0 0,-1 1 0 16,1 0 0-16,-1 0 0 0,0 0 0 0,0 2 0 16,-1-1 0-16,0 0 0 0,1 2 0 0,1 1 0 0,-1-2 0 15,-2 2 0-15,2-1 0 0,1 1 0 16,-1-2 0-16,1 1 0 0,0 1 0 0,2-1 0 15,2-1 0-15,-1-1 0 0,0 1 0 0,1 2 0 16,0-2 0-16,1-1 0 0,1 2 0 0,0 1 0 0,-1-3 0 16,-1 2 0-16,0-1 0 0,-2-1 0 0,2 3-128 15,2 1 128-15,-1-2 0 0,-2 0 0 0,1 2 0 16,-1 1 0-16,0-2 0 0,-6 3 0 0,1-1 0 16,2 0 0-16,0 1 0 0,1-1 0 0,0 0 0 15,-1 0 0-15,3 0 0 0,9-8 0 0,-3 4 0 16,-2 3 0-16,0 0 0 0,-1-2 0 0,0 1 0 15,1-1 0-15,0 2 0 0,2-1 0 0,1 0 0 0,1 1 0 16,0 0 0-16,-1 0 0 0,0 1 0 0,0 0 0 16,-2 1 0-16,-2-2 0 0,3 2 0 0,1 1 0 0,0-2 0 15,1 0 0-15,-1 0-128 0,1-2 128 0,-1 2 0 16,-2 2 0-16,1 1 0 0,-1 0 0 0,0-3 0 16,-1 1 0-16,0-1 0 0,2 2 0 0,0-1 0 15,4 1 0-15,2-2 0 0,1-3 0 0,2 3 0 16,0 0 0-16,2 0 0 0,3 3 0 0,-1 0 0 15,-2-2 0-15,0 1 0 0,2-1 0 0,-3 2 0 16,-3 1 0-16,-1-2 0 0,0 0 0 0,0-1 0 16,-2 1 0-16,-1-2 0 0,1 2 0 0,0 0 0 15,3 2 0-15,-1-2 0 0,-2 0 0 0,5-1 0 16,5 2 0-16,-3 0 0 0,-5-1 0 0,3 2 0 16,4-4 0-16,-2 2 0 0,-1 0 0 0,-1 1 0 0,-1-1 0 15,0 0 0-15,-2 1 0 0,0 0 0 0,0-2 0 0,1 2 0 16,3-1 0-16,1 2 0 0,2 0 0 0,1 0 0 15,2 2 0-15,0-1 0 0,-2 0 0 0,-1 1 0 16,3-5 0-16,-4 2 0 0,-2-2 0 0,-1 2 0 16,0 1 0-16,-2-3 0 0,-1 2 0 0,-1 0 0 15,0-1 0-15,1 2 0 0,2-4 0 0,4 3 0 16,2 0 0-16,3-3 0 0,4 1 0 0,-2 1 0 16,-3 0 0-16,2 1 0 0,0 0 0 0,-2-2 0 15,0-1 0-15,-2 2 0 0,-2-1 0 0,-2 2 0 16,-1 1 0-16,1 0 0 0,1-2 0 0,2 2 0 15,-1 0 0-15,2 0 0 0,0 2 0 0,0 0 0 0,0 0 0 16,0-1-208-16,0 2 80 0,-2 3 128 16,0 6-2000-16,-2-3-288 0,-15-3-48 15,3 1-11296-15,3-1-2240 0</inkml:trace>
  <inkml:trace contextRef="#ctx0" brushRef="#br2" timeOffset="131375.69">26385 12231 10127 0,'0'0'896'0,"0"0"-704"0,0 0-192 0,0 0 0 16,0 0 4528-16,0 0 864 0,0 0 176 0,0 0 48 0,0 0-3584 0,-2 10-720 15,2-10-144-15,0 0-16 16,7 13-192-16,-1-2-48 0,1-1 0 0,1 1 0 0,1 0-336 0,1-2-80 16,1 3-16-16,-1 0 0 0,1 0-288 0,-1 1-48 15,2 0-16-15,-1 0 0 0,2 0-128 0,-1 1 0 16,-3-1 0-16,3 0 128 0,0 0-128 0,0 0 0 15,-5 2 0-15,1-4 0 0,0 0 0 0,0-2 128 16,1-1-128-16,-3 1 0 0,0-3-192 0,0 1-112 16,-6-7-16-16,11 4-16 15,-11-4-784-15,10 2-160 0,1-2-16 0,-1 0-16 16,-10 0-1568-16,12-2-304 0,-12 2-64 0</inkml:trace>
  <inkml:trace contextRef="#ctx0" brushRef="#br2" timeOffset="131626.31">26868 12215 11967 0,'4'-10'1072'0,"0"3"-864"0,-1 3-208 0,-1-2 0 0,0 2 3312 0,-1-1 608 0,-1 1 128 0,0 4 32 15,0 0-2160-15,0 0-448 0,0 0-64 0,0 0-32 16,0 0-512-16,0 0-96 0,0 0-32 0,-3 13 0 16,1-3-32-16,-2 5 0 0,-1 3 0 0,-1 0 0 15,1 4 160-15,-1 4 32 0,-2 2 0 0,-1 3 0 16,-2 0-256-16,0 4-32 0,-4 3-16 0,0 5 0 15,-2 0-240-15,-3 2-48 0,-1-1-16 0,-1 3 0 16,0 2-288-16,-2-3 0 0,2 1 0 0,0-3 0 16,0-1 0-16,1-5-304 0,2-4 48 0,2-3 0 15,5 1-544-15,0-8-96 0,2-1-32 0,1-8 0 16,2 0-2208-16,0-2-432 0</inkml:trace>
  <inkml:trace contextRef="#ctx0" brushRef="#br2" timeOffset="132144.6">26507 11902 21183 0,'0'0'944'0,"0"0"192"0,-9 0-912 0,9 0-224 0,0 0 0 0,0 0 0 15,0 0 1744-15,0 0 304 0,0 0 64 0,0 0 16 16,0 0-1616-16,0 0-320 0,0 0-64 0,0 0 0 16,0 0 192-16,10 4 64 0,2-1 0 0,-12-3 0 15,0 0 560-15,13-2 112 0,0 1 32 0,-1-1 0 16,-2-1-288-16,1-1-48 0,-1-1-16 0,3 0 0 15,2-2-192-15,-1-2-32 0,0 0-16 0,2-2 0 16,1 1-128-16,0-2-32 0,-3-1 0 0,3 0 0 16,0 0-208-16,-1 0-128 0,-2 0 160 0,0-1-160 15,0-1 192-15,-1 4-48 0,-3-2-16 0,0 1 0 16,-3 0-128-16,1 2 0 0,-2 1-192 0,-6 9 192 16,0 0-144-16,7-7 144 0,-2 1 0 0,-5 6 0 0,0 0 0 15,0 0 0-15,0 0 0 0,0 0 0 0,0 0 0 0,0 0 0 16,0 0 0-16,0 0 0 0,0 0 0 0,0 0 0 15,7 13 0-15,-2-3 0 0,-1 4 0 0,-2 2 0 16,0 0 0-16,-1 2 0 0,1 0 0 0,1 2 0 16,0-2 0-16,-1 0 0 0,1-1-176 0,1-1 176 15,-2-1-160-15,2-2 160 0,-1-2-224 0,1-2 48 16,1 0 16-16,-5-9 0 16,8 7-1936-16,-8-7-384 0,10 0-80 0</inkml:trace>
  <inkml:trace contextRef="#ctx0" brushRef="#br2" timeOffset="133159.81">27437 12231 29199 0,'0'0'1280'0,"0"0"288"0,0 0-1248 0,0 0-320 0,0 0 0 0,0 0 0 16,0 0 480-16,0 0 32 0,0 0 16 0,0 0 0 15,0 0-224-15,8-7-48 0,-1 1-16 0,1-2 0 16,1 4-16-16,2 0 0 0,0 0 0 0,1 0 0 16,0 0 160-16,1 2 16 0,1-3 16 0,2 1 0 15,0-2-272-15,1 4-144 0,2 0 160 0,1 0-160 16,-1-2 0-16,3 0 0 0,2 0 0 0,-2 2 0 16,-1 0-256-16,-2 2-32 0,0-2-16 0,-1 0 0 15,-2 1-2656-15,-3 0-544 0</inkml:trace>
  <inkml:trace contextRef="#ctx0" brushRef="#br2" timeOffset="133409.43">27391 12395 2751 0,'0'0'256'0,"0"0"-256"16,0 0 0-16,11-1 0 0,-11 1 5504 0,14-3 1040 15,-1-1 224-15,-1 2 32 0,-1 0-5264 0,2-2-1040 0,-1 2-224 0,1-1-32 16,2-1-240-16,0 0 0 0,1 2 128 0,-2-2-128 16,2 1 0-16,-1 2 0 0,2-2-144 0,-2-1 144 31,-4 3-2128-31,3 0-336 0,1 1-64 0</inkml:trace>
  <inkml:trace contextRef="#ctx0" brushRef="#br2" timeOffset="134180.81">28330 12154 12895 0,'0'0'576'0,"0"0"112"0,0 0-560 15,6-8-128-15,-6 8 0 0,6-8 0 0,-1-2 976 0,-5 10 176 16,5-11 16-16,-5 11 16 0,4-9 64 0,0 0 16 16,-4 9 0-16,2-10 0 0,0 1 576 0,-2 9 112 15,-3-11 32-15,3 11 0 0,-5-9-272 0,0 2-48 16,5 7-16-16,-8-5 0 0,8 5-528 0,-11-4-96 15,-2 3-32-15,2 1 0 0,-1 0-608 0,0 3-128 16,-1 1-32-16,-1 2 0 0,-3-1-224 0,1 3 0 16,1 1 0-16,-2 2 0 0,-2-2 0 0,2 4 0 15,0 1 0-15,0 2 0 0,1 1 0 0,1-4 0 16,2 4 0-16,1-2 0 0,3 4 0 0,3-2 0 0,1 1 0 16,1-1 0-16,0-4 0 0,1 1 0 0,2-1 0 0,3-1 0 15,-2-12 0-15,6 14 0 0,0-5 0 0,2 1 0 16,2-5 0-16,3-3 0 0,2-2 0 0,3 2 0 15,3-4 0-15,2-2 0 0,2-1 0 0,1-4 0 16,-1 1 0-16,0 0 0 0,1-1 0 0,-1 0 0 16,-3 0 0-16,-1 1 128 0,-3-2-128 0,-2-1 0 15,-2 2 128-15,-1-2-128 0,-1 0 0 0,-2-1 0 16,-3 1 144-16,-1-1-144 0,-1 3 128 0,-2-3-128 16,0 0 224-16,-2 1-32 0,-1-1-16 0,0 3 0 15,0-4 16-15,-3 4 16 0,-1 2 0 0,4 7 0 16,0 0-208-16,0 0 144 0,-7-4-144 0,7 4 128 0,-10-1-128 0,1 2 0 15,0 2 0-15,9-3 0 0,-9 6-128 0,4 2 128 16,3-3 0-16,0 2 0 0,-1-1 0 0,1 1 0 16,-1 1 0-16,0 1 0 0,1 1 0 0,-1 3 0 15,-2 8 0-15,1-1 0 0,3-3 0 0,-1 0 0 16,2 1-160-16,2-1 160 0,0 0 0 0,0 0 0 16,-2 2 0-16,0 1 0 0,2-3 0 0,0 2 0 15,-4-2 0-15,2 1 0 0,3 1 0 0,0 0 0 16,-3-2-128-16,0 1 128 0,0 1 0 0,0-1 0 15,-2 3 0-15,0-2 0 0,-1 2 0 0,-1-1 0 16,0-1 0-16,0 1 0 0,-4-1 0 0,2 0 0 16,-1-1 0-16,1 2 0 0,-2-2 0 0,-4-1 0 15,-2-2 0-15,0 1 0 0,1 1 128 0,-4 0-128 0,-5-4 0 16,-2 1 0-16,1-1 0 0,-2 0 0 16,-1-1 0-16,1-1 0 0,0-5 0 0,3 1 0 0,1-1 0 15,3-1 0-15,0-2-416 0,1 0 16 0,1-3 0 0,2 0 0 31,1 0-1616-31,1-2-320 0,0-2-64 0,2 0-12720 0</inkml:trace>
  <inkml:trace contextRef="#ctx0" brushRef="#br2" timeOffset="134880.97">28643 12265 6447 0,'0'0'576'0,"0"0"-576"15,0 0 0-15,0 0 0 0,0 0 3600 0,0 0 624 16,7-7 112-16,-7 7 16 0,0 0-2368 0,0 0-464 16,0 0-112-16,0 0 0 0,0 0-64 0,0 0 0 15,0 0 0-15,0 0 0 0,0 0 0 0,0 0-16 16,2 13 0-16,-2-1 0 0,-3 2-592 0,-1-1-112 15,0-2-32-15,0 3 0 0,1 6-432 0,-1-2-160 16,0 0 0-16,0 0 144 0,-1 2-144 0,1-1 0 16,0 2 0-16,0-1 0 0,0-2 0 0,1 0 0 15,1-1 0-15,0 0 0 16,2-8-560-16,0 3 16 0,-1-3 0 0,1 0 0 16,0-1-2592-16,0 1-512 0,0-2-96 0</inkml:trace>
  <inkml:trace contextRef="#ctx0" brushRef="#br2" timeOffset="135279.14">28841 12437 19343 0,'0'0'1728'0,"0"0"-1392"0,0 0-336 0,0 0 0 16,-12 5 2624-16,3-1 448 0,9-4 80 0,0 0 32 15,-10 6-2544-15,-1 2-512 0,-2-1-128 0,3 1 0 16,1 1 0-16,-1 1 0 0,0-1 0 0,1 3 0 16,2 1 0-16,-2 1 0 0,-1-3 0 0,3 2 0 15,2 0 0-15,1-1 128 0,0 1-128 0,3-2 128 0,2-2-128 0,-1-9 144 16,4 12-144-16,-4-12 160 0,9 9-32 0,0-2 0 16,2-1 0-16,2-3 0 0,0-2 32 0,1-1 0 15,2-1 0-15,-2 1 0 0,-1-1-160 0,2-1 160 16,0-3-160-16,1 0 160 0,0 0-32 0,-2-2-128 15,-1-1 192-15,-1-1-64 0,-2 0 48 0,-1 0 0 16,-1-1 0-16,-1-1 0 0,-4 1-176 0,0 1 0 16,-3-1 144-16,-1 1-144 0,-2-4 128 0,-1 3-128 15,-2-1 128-15,-1 2-128 0,1-4 0 0,-1 3 0 16,-2 1 0-16,0 1 128 0,-2 0-336 0,2 2-64 16,-2 0-16-16,1 1 0 15,1 4-1792-15,9 1-352 0,0 0-80 0,0 0-9680 0</inkml:trace>
  <inkml:trace contextRef="#ctx0" brushRef="#br2" timeOffset="135812.37">29128 12469 23151 0,'0'0'1024'0,"0"0"208"0,0 0-976 0,0 0-256 0,7-6 0 0,-7 6 0 16,0 0 768-16,0 0 96 0,0 0 32 0,0 0 0 15,0 0 16-15,0 0 16 0,0 0 0 0,0 0 0 16,-9 0-160-16,-1 0-16 0,-2 4-16 0,0 1 0 16,1 1-128-16,-1 2-32 0,-1 1 0 0,1 2 0 0,2-3-192 0,-2 2-32 15,2 2-16-15,-2 1 0 0,0-3 0 0,3 3 0 16,3-2 0-16,0 0 0 0,2-1-160 0,2-1-48 16,0 0 0-16,4-1 0 0,-2-8-128 0,6 9 128 15,1-1-128-15,2-3 128 0,3-3-128 0,-1 0 0 16,-11-2 0-16,15-3 128 0,3 2-128 0,-2-4 0 15,-1-1 0-15,1 0 0 0,-2-1 128 0,2-2-128 16,0 0 0-16,-2 0 128 0,-1-1-128 0,0 2 0 16,0-1 0-16,-3 1 128 0,-2 0-128 0,-1 1 0 15,-2 1 0-15,-5 6 0 0,5-7 128 0,-5 7-128 16,0 0 0-16,0 0 128 0,0-9-128 0,0 9 160 16,0 0-160-16,0 0 160 0,0 0-32 0,0 0-128 15,-9 7 192-15,9-7-64 0,-6 6 64 0,6-6 0 0,-7 9 0 0,3 3 0 16,0 0-192-16,2 1 160 0,-1 0-160 15,0 1 160-15,-1-1-160 0,2 0 0 0,-1 2 0 16,1 0 0-16,-1 0 0 0,0 0 0 0,1 4 0 0,-1-1 0 16,-1-2 0-16,0 0 0 0,-1 0 0 0,0 0 0 15,-2-1 0-15,1-2 0 0,-3 2 0 0,0-2 0 16,0-1 0-16,-1-2 0 0,1-2 0 0,0 1 0 16,-1-3-256-16,-1-2 64 0,0 0 0 0,0-1 16 15,-1 0-400 1,2-3-96-16,-2-3-16 0,2 0 0 0,-1-1-2688 0,1-2-528 15,-6-7-128-15,3-3 0 0</inkml:trace>
  <inkml:trace contextRef="#ctx0" brushRef="#br2" timeOffset="136066.26">29360 12443 22111 0,'0'0'1968'0,"0"0"-1584"16,0 0-384-16,0 0 0 0,0 0 2944 0,-3 13 512 16,2 0 112-16,2-2 16 0,6 2-2896 0,-3-3-688 15,-4 3 0-15,3 2 0 0,5-1 0 0,-3 2 0 16,-3-1 0-16,-1 1 0 0,2 1 0 0,-1-2 0 16,-2 0 0-16,-1-1 0 0,-2-1 0 0,1-2 0 15,2-11 128-15,-5 11-128 0,-3-7 0 0,8-4 0 16,0 0 0-16,0 0 0 15,0 0-640-15,0 0-96 0,0 0-16 0,0 0-9136 0,0 0-1824 16</inkml:trace>
  <inkml:trace contextRef="#ctx0" brushRef="#br2" timeOffset="136226.06">29435 12317 23039 0,'0'0'1024'0,"0"0"192"0,-9 0-960 0,9 0-256 0,-9 1 0 0,9-1 0 15,0 0 3184-15,0 0 592 0,0 0 112 0,0 0 16 16,0 0-3408-16,0 0-688 0,0 0-144 0,11 1-32 16,-1 1-1840-16,-10-2-368 0,10-3-80 0,1 3-10592 15</inkml:trace>
  <inkml:trace contextRef="#ctx0" brushRef="#br2" timeOffset="136567">29631 12355 4607 0,'0'0'192'0,"0"0"64"0,10 5-256 0,-10-5 0 0,0 0 0 0,0 0 0 0,11 6 5312 0,-11-6 1008 15,0 0 208-15,0 0 32 0,0 0-4352 0,0 0-864 16,0 0-192-16,2 12-16 0,-2-12-304 31,-1 12-64-31,-3-4-16 16,4-8 0-16,-8 9-208 0,-1-1-32 0,1-2-16 16,1 1 0-16,-1-1-272 0,0 1-48 0,0-2-16 0,8-5 0 0,-9 5 48 0,2 0 16 15,7-5 0-15,-7 7 0 0,7-7-96 0,-7 6-128 0,7-6 176 0,0 0-176 0,0 0 240 0,0 0-64 16,0 0-16-16,0 0 0 0,0 0-160 0,0 0 0 0,5 8 0 15,-5-8 0-15,0 0 0 0,8 8 0 0,-8-8 0 16,0 0 0-16,0 0 0 0,8 8 0 0,-8-8 0 0,5 10 0 16,-5-10 0-16,4 12 0 0,-1-3 0 0,-2 3 0 15,-2-3 0-15,1-9-144 0,-2 12 144 0,1-1-208 16,-2 0 208-16,2-3 0 0,-1 2 192 0,0-1-192 16,1 0 0-16,-2 2-256 0,-1-1 32 0,2-1 0 15,2-9-144-15,-4 13-16 0,-1-1-16 0,-1-1 0 31,6-11-320-31,-5 7-64 0,5-7-16 0,0 0 0 0,0 0-2144 0,0 0-448 16,0 0-64-16,0 0-32 0</inkml:trace>
  <inkml:trace contextRef="#ctx0" brushRef="#br2" timeOffset="136820.24">29809 12136 14735 0,'0'0'640'0,"0"0"160"0,0 0-640 0,0 0-160 16,0 0 0-16,-2 13 0 0,2-13 5056 0,-1 15 992 16,-1 0 192-16,2 0 32 0,2 4-5024 0,-2 0-1008 15,-2-1-240-15,2 3 0 0,0 0 0 0,0 1 0 16,0 2 0-16,0 0 0 0,-1-1 0 0,1-1 0 16,0 0 0-16,0 1 0 0,-1-2 0 0,-1-1 0 15,2-1 0-15,-2 1 0 0,-1 1 0 0,2-6 0 16,0-2 0-16,-1 0 0 0,1 2 0 0,1-2-320 15,1-5 64-15,-1-8 16 16,0 0-2000-16,0 0-416 0</inkml:trace>
  <inkml:trace contextRef="#ctx0" brushRef="#br2" timeOffset="137000.91">29643 12445 26719 0,'0'0'1184'0,"0"0"240"0,0 0-1136 0,0 0-288 0,0 0 0 0,0 0 0 15,0 0 3264-15,0 0 576 0,0 0 128 0,0 0 32 16,0 0-3120-16,0 0-624 0,10-4-128 0,-10 4-128 16,12-2 0-16,-2 0 0 0,1 0-128 0,-1 2 128 15,2 0-640-15,-2 0-32 0,1 0 0 0,-11 0 0 16,10-1-2256-16,2 1-448 0</inkml:trace>
  <inkml:trace contextRef="#ctx0" brushRef="#br2" timeOffset="137190.29">29957 12476 3679 0,'0'14'320'0,"0"-3"-320"0,0 0 0 0,-3 0 0 0,-1 2 7152 0,2 0 1360 15,0-1 256-15,1 1 64 0,-2 1-6496 0,2-1-1312 16,1-1-256-16,0-2-48 0,0 1 64 0,0-2 16 16,0 0 0-16,0-9 0 0,0 0-544 0,3 8-96 15,-3-8-32-15,0 0 0 0,0 0-400 0,0 0-96 16,0 0-16-16,0 0 0 15,8-7-2672-15,-8 7-528 0,2-17-128 0,2-2 0 0</inkml:trace>
  <inkml:trace contextRef="#ctx0" brushRef="#br2" timeOffset="137380.6">30010 12237 23951 0,'0'0'2128'0,"0"0"-1696"0,-10 0-432 0,1 0 0 16,9 0 4112-16,0 0 752 0,-11 4 128 0,11-4 48 15,0 0-4016-15,0 0-816 0,0 0-208 0,0 0 0 16,0 0-384-16,0 0-160 0,0 0-32 0,0 0 0 31,0 0-2112-31,8 9-448 16,-8-9-64-16</inkml:trace>
  <inkml:trace contextRef="#ctx0" brushRef="#br2" timeOffset="137718.57">30218 12442 13823 0,'0'0'1216'0,"0"0"-960"0,0 0-256 0,0 0 0 0,0 0 3712 0,0 0 704 15,5-9 144-15,-1 2 32 0,-3-2-2416 0,2 1-464 16,-1-1-112-16,0 1 0 0,-1 2-368 0,0-1-64 15,0-2-16-15,1 3 0 0,-2 6-512 0,0 0-96 0,0 0-32 16,0 0 0-16,0 0-192 0,0 0-32 0,-8-2-16 0,0 5 0 16,-1 4-64-16,0 2-16 0,-3 2 0 0,2 2 0 15,-1 2-48-15,1 0-16 0,-1 4 0 0,2 0 0 16,1 1 96-16,1 1 16 0,-1 1 0 0,3-3 0 16,-1 5-64-16,2-6-16 0,4 2 0 0,0-1 0 15,0 3-160-15,3-3 0 0,0-5 0 0,1 3 128 16,-1-4-128-16,3 0 0 0,0-3 0 0,1-2 0 15,-7-8 0-15,10 5-320 0,1-2 48 0,0-2 16 16,1-1-544 0,1-2-96-16,0-3-32 0,1-2 0 0,3-2-2720 0,2-2-528 15</inkml:trace>
  <inkml:trace contextRef="#ctx0" brushRef="#br2" timeOffset="140949.26">30935 11356 3679 0,'0'0'320'16,"0"0"-320"-16,0 0 0 0,0 0 0 15,0 0 2624-15,0 0 448 0,0 0 80 0,0 0 32 0,0 0-2448 0,0 0-480 16,0 0-112-16,0 0-16 0,0 0 736 0,0 0 144 16,0 0 16-16,0 0 16 0,0 0 432 0,0 0 64 15,0 0 32-15,0 0 0 0,0 0-160 0,0 0-16 16,0 0-16-16,0 0 0 0,0 0-480 0,0 0-80 16,0 0-32-16,0 0 0 0,0 0-272 0,0 0-64 15,0 0-16-15,0 0 0 0,0 0-160 0,0 0-16 16,0 0-16-16,0 9 0 0,0-9 128 0,0 0 16 15,-4 11 16-15,4-11 0 0,-6 7 80 0,6-7 16 16,-7 7 0-16,7-7 0 0,-8 9 16 0,8-9 0 16,-7 7 0-16,-1-4 0 0,-2 3-16 0,1-1 0 15,9-5 0-15,-9 6 0 0,0 0-96 0,1-1-16 16,-1 0 0-16,1 2 0 0,0-1-192 0,-1 2-32 16,-1-2-16-16,0 4 0 0,3-4-144 0,-1 4 0 15,-3 1 0-15,4-1 128 0,0-1-128 0,0 1 0 0,1-1 0 0,-1 0 128 16,1 0-128-16,1 0 192 0,-1 0-192 0,1 3 192 15,0 0-64-15,1 1-128 0,0 1 192 0,-1-1-64 16,1 4 48-16,2-1 0 0,-1-2 0 0,0 2 0 16,-1 2-48-16,2 1 0 0,-1 0 0 0,1-1 0 15,0-1-128-15,1 1 0 0,-2-1 0 0,2-1 0 16,1-1 0-16,0 1 0 0,0 1-192 0,0 0 192 16,0-1 0-16,0 1 0 0,0 1 0 0,0 0 0 15,1 0 0-15,-1 3 0 0,0-4 0 0,0 3 0 16,-1 2 0-16,1 0 0 0,0 1 0 0,0 2 0 15,0-4 0-15,1 1 0 0,2-2 128 0,0-1-128 16,-2-2 0-16,1 2 128 0,2-4-128 0,2 0 0 0,-1-2 160 16,0 0-160-16,0-2 192 0,2 0-192 0,1 1 0 0,-1-2 0 15,1 0 0-15,3 1 0 0,0 1 0 0,0-1 0 16,-1-2 0-16,1 3 0 0,2-1 0 0,0 0 0 16,-2-2 0-16,1 3 0 0,0-1 0 0,0-2 0 15,1 0-144-15,-2-3 144 0,0 3-352 0,-2-2 16 16,1-2 0-16,0 0 0 15,-1-1-432-15,-9-4-96 0,0 0-16 0,10 3 0 16,-10-3-2256-16,0 0-448 0</inkml:trace>
  <inkml:trace contextRef="#ctx0" brushRef="#br2" timeOffset="143485.19">31240 11742 5519 0,'0'0'496'0,"0"0"-496"0,0 0 0 0,0 0 0 16,0 0 5664-16,0 0 1040 0,0 0 208 0,0 0 32 15,0 0-5296-15,0 0-1072 0,0 0-192 0,0 0-64 0,0 0-96 0,0 0-32 16,0 0 0-16,0 0 0 0,0 0 0 0,0 0 0 16,0 0 0-16,0 0 0 0,-7 9 496 0,1-2 80 15,-3-2 32-15,2 3 0 0,2 1-160 0,-2 2-16 16,-1 2-16-16,-1 2 0 0,0-1-352 0,0 3-64 15,1 4 0-15,-2 1-16 0,-2 4-176 0,0-1 0 16,-1 2 0-16,3 5 0 0,-3 0 0 0,2-2 0 16,2 0-128-16,1 0 128 0,3-2 0 0,3 0 0 15,-2-3 0-15,4 0 0 0,2-6 0 0,1 0 0 16,-3-4 0-16,5 0 0 0,6-1 0 0,-1-4 0 16,-1-2 0-16,3-3 0 0,2-1 0 0,1-2 0 15,-1-2 0-15,3-2 0 0,1-2 160 0,-1-1-160 16,-1-3 192-16,1-2-192 0,1-3 0 0,0-1 0 15,0-2 0-15,1-2 0 0,-1-3 144 0,1 0-144 16,2 0 0-16,-1-1 144 0,-1 0 48 0,0-4 16 0,-1-2 0 0,-1-2 0 16,-1-1 16-16,-6 0 0 0,-4-1 0 0,5 1 0 15,3 1-32-15,-3 0-16 0,-7 0 0 0,-1 1 0 16,3 3-48-16,-4 2 0 0,-6-5 0 0,0 5 0 16,-1 2 0-16,-3 4-128 0,-1 2 192 0,0 2-64 15,0-2-128-15,1 3 0 0,2 2 144 0,-3 2-144 16,-3 1 0-16,-1 3 0 0,0 1 0 0,0 0 0 15,0 1 0-15,1 0-160 0,2 0 160 0,-1 0 0 16,2 2 0-16,-1 1-128 0,-1 4 128 0,2-3 0 16,9-1-432-16,-9 2-16 0,-2 2-16 0,4 2 0 15,7-6-1984-15,-7 6-400 0,1 1-80 0</inkml:trace>
  <inkml:trace contextRef="#ctx0" brushRef="#br2" timeOffset="143880.6">31178 11919 12895 0,'0'0'576'0,"0"0"112"0,0 0-560 0,-7-4-128 0,7 4 0 0,0 0 0 16,0 0 3792-16,0 0 736 0,0 0 144 0,0 0 16 16,0 0-3408-16,0 0-672 0,0 0-144 0,0 0-16 15,0 0 112-15,0 0 16 0,9 9 16 0,0-2 0 16,1-2 112-16,-1 2 32 0,-1 0 0 0,3 1 0 15,0 0-352-15,-2 0-80 0,-2 0-16 0,1-2 0 16,0 1-160-16,-2-1-128 0,1 2 192 0,-7-8-192 16,5 8 128-16,-5-8-128 0,0 0 0 0,0 0 0 15,0 0 0-15,0 0-272 0,0 0 16 0,9 1 16 16,-9-1-2240-16,9-2-448 0,-1-4-80 0,1 0-10304 16</inkml:trace>
  <inkml:trace contextRef="#ctx0" brushRef="#br2" timeOffset="144760.26">31185 11403 3679 0,'0'0'320'0,"0"0"-320"0,-9 3 0 0,9-3 0 0,-9 1 3472 0,9-1 624 15,0 0 128-15,-9 5 32 0,-1-4-2160 0,10-1-432 16,0 0-96-16,0 0-16 0,-7 2-16 0,7-2-16 15,0 0 0-15,0 0 0 0,0 0-560 0,0 0-96 16,0 0-32-16,0 0 0 0,0 0-480 0,11-3-96 16,0-2-32-16,-1 1 0 0,1 1-48 0,-1 2-16 0,0-4 0 0,2 2 0 15,0 1-160-15,0-1 0 0,1 0 144 0,0 2-144 16,1-2 0-16,2 1 128 0,-1 1-128 16,2-3 0-16,-1 1 0 0,2 0 0 0,2 3 0 0,-2-1 0 15,-2 0 0-15,-3-1 0 0,-3 0 0 0,3 1 0 16,4-1 0-16,-3 1 0 0,-3 1 0 0,3-3 0 15,4 2 0-15,-3 0 0 0,-3-1 0 0,-2 1 0 16,0 0 0-16,-10 1 0 0,0 0 0 0,0 0 128 16,11-1-128-16,-11 1 128 0,0 0-128 0,0 0 128 15,0 0 48-15,0 0 16 0,0 0 0 0,0 0 0 16,0 0 256-16,0 0 48 0,0 0 16 0,-5-7 0 16,-1 2-128-16,0 1-32 0,-2 0 0 0,8 4 0 15,-8-5-80-15,-2 0-16 0,-5-2 0 0,5 2 0 16,4 1-48-16,-5 0-16 0,-2-1 0 0,1 0 0 0,12 5-192 0,-10-6 128 15,-3 2-128-15,-1 1 0 0,-2-1 0 0,3 1 0 16,0 0 0-16,1 1 0 0,2 0 0 0,1 1 0 16,-1 0 0-16,1-2 0 0,9 3 0 0,-9-1 0 15,9 1-160-15,0 0 160 16,0 0-544-16,0 0-32 0,0 0 0 0,0 0 0 16,0 0-1984-16,0 0-416 0,0 0-80 0</inkml:trace>
  <inkml:trace contextRef="#ctx0" brushRef="#br2" timeOffset="145202.29">31858 11289 11967 0,'0'0'1072'0,"0"0"-864"0,0 0-208 0,0 0 0 15,0 0 3008-15,-6-5 576 0,6 5 96 0,0 0 32 0,0 0-2128 0,0 0-432 16,0 0-64-16,0 0-32 0,0 0 160 0,0 0 48 16,0 0 0-16,0 0 0 0,0 0-304 0,0 0-64 15,2 15-16-15,-4-2 0 0,1 1-480 0,1-2-80 16,-1 2-32-16,0 0 0 0,-2 2-288 0,2 1 128 16,1-3-128-16,-3 2 0 0,-1-6 0 0,0 1 0 15,2-1 0-15,0 2 0 0,0-3 0 0,0 2 0 16,1-4 0-16,0 1 0 15,-2 7-640-15,2-6-64 0,1-9-32 0,0 0 0 16,0 0-1616-16,0 0-320 0,-1 9-64 0</inkml:trace>
  <inkml:trace contextRef="#ctx0" brushRef="#br2" timeOffset="145428.6">31723 11330 20271 0,'0'0'1792'0,"0"0"-1424"0,0 0-368 0,0 0 0 16,0 0 3056-16,0 0 528 0,9-7 128 0,1 3 0 16,-1-1-2816-16,1 4-576 0,-1-2-128 0,2 1 0 15,-2-2 48-15,5 1 16 0,4 3 0 0,-2-2 0 16,-2-1 0-16,2-4 16 0,2 2 0 0,1 0 0 16,-1 2-80-16,0-2 0 0,0 1-16 0,1 0 0 15,-1 2-176-15,-4-1 0 0,-2-1 0 0,1 3 0 16,3-2-1712-16,-5 2-208 0,-11 1-64 0,0 0-7680 15,15 0-1552-15</inkml:trace>
  <inkml:trace contextRef="#ctx0" brushRef="#br2" timeOffset="145872.87">32538 11958 3679 0,'0'0'320'0,"0"0"-320"0,-4-9 0 0,0 3 0 15,4 6 7040-15,0 0 1328 0,0 0 272 0,-1-11 48 16,0 3-6576-16,1 8-1328 0,0 0-256 0,0 0-48 16,-7-4-16-16,7 4 0 0,-9 2 0 0,0 2 0 15,-1 1-64-15,-1 3-16 0,1 2 0 0,-1 3 0 16,-2 0 208-16,0 4 48 0,-1 0 0 0,-2 4 0 15,-2 4-368-15,2 1-64 0,2 1-16 0,-2-1 0 0,-1 3-192 0,0-2 0 16,2 1 0-16,-1-5 0 0,0 1 0 16,2-3 0-16,0-3 0 0,1-3 0 15,1 1-320-15,0-4-144 0,-1-2-48 0,3-3 0 16,2-3-1536-16,8-4-304 0,-9-2-64 0</inkml:trace>
  <inkml:trace contextRef="#ctx0" brushRef="#br2" timeOffset="146093.23">32257 11980 37199 0,'0'0'1648'0,"0"0"336"0,0 0-1584 16,0 0-400-16,0 0 0 0,0 0 0 0,1 12 464 0,3 0 16 0,1-2 0 16,0 2 0-16,0 1-224 0,2 0-32 0,1 0-16 0,1 2 0 15,0 1-208-15,1 3 0 0,2-5 0 0,1 2 0 16,0-3 0-16,2 0 0 0,-4-1 0 15,2-1 0-15,2-3-160 0,-4 0-32 0,-1 0 0 0,-3-2 0 32,-7-6-2368-32,8 7-496 0,-8-7-80 0</inkml:trace>
  <inkml:trace contextRef="#ctx0" brushRef="#br2" timeOffset="147305.22">32258 11724 5519 0,'0'0'496'16,"0"0"-496"-16,0 0 0 0,0 0 0 0,0 0 3872 0,0 0 672 16,0 0 144-16,0 0 32 0,0 0-3216 0,0 0-640 0,0 0-128 0,0 0-32 15,12 0 112-15,-12 0 16 0,0 0 0 0,0 0 0 16,9-4-432-16,-9 4-80 0,0 0 0 0,8-3-16 15,-8 3 720-15,7-6 160 0,-7 6 32 0,7-6 0 16,-7 6-16-16,5-6 0 0,0-1 0 0,-5 7 0 16,6-10-368-16,-6 10-80 0,6-7-16 0,-6 7 0 15,0 0-464-15,5-6-80 0,-5 6-32 0,0 0 0 16,0 0-160-16,0 0 0 0,0 0 0 0,7-5 0 16,-7 5 0-16,0 0 0 0,0 0 0 0,0 0 0 15,0 0 0-15,0 0 128 0,0 0-128 0,0 0 0 16,0 0 128-16,8-7-128 0,-8 7 128 0,0 0-128 15,0 0 192-15,0 0-64 0,7-6 0 0,-7 6 0 16,0 0-128-16,0 0 0 0,0 0 144 0,0 0-144 0,0 0 0 16,0 0 144-16,0 0-144 0,0 0 0 0,11-4 240 0,-11 4-64 15,0 0-16-15,0 0 0 0,9-6 32 0,-9 6 16 16,0 0 0-16,10-3 0 0,-2-4-64 0,0 3-16 16,-8 4 0-16,12-4 0 0,-3 0-128 0,0 0 160 15,0 0-160-15,-9 4 160 0,12-3-160 0,-2-1 0 16,1 1 0-16,-1 3 128 0,-10 0-128 0,12-4 0 15,-12 4 0-15,12-1 0 0,-2-3 0 0,-10 4 0 16,0 0 0-16,12 0 0 0,-2-1 0 0,-10 1 128 16,0 0-128-16,0 0 0 0,9-4 0 0,-9 4 128 15,0 0-128-15,0 0 0 0,10-7 0 0,-10 7 0 16,0 0 128-16,0 0-128 0,0 0 0 0,5-6 0 16,-5 6 0-16,0 0 128 0,1-9-128 0,-1 9 128 15,0 0-128-15,0 0 128 0,0 0-128 0,0 0 0 16,0 0 144-16,0 0-144 0,0 0 0 0,0 0 0 0,0 0 0 0,0 0 128 15,0 0-128-15,0 0 0 0,0 0 0 0,0 0 0 16,0 0 0-16,0 0 0 0,0 0 0 0,0 0 0 16,0 0 0-16,0 0 0 0,0 0 0 0,0 0-128 15,0 0 128-15,0 0 0 0,0 0 0 0,0 0 0 16,0 0 0-16,0 0 0 0,0 0 0 0,0 0 0 16,0 0 0-16,0 0 0 0,0 0 0 0,0 0 0 15,0 0 0-15,0 0 0 0,0 0 0 0,0 0 0 16,0 0 0-16,0 0 0 0,0 0 0 0,0 0 0 15,0 0 0-15,0 0 0 0,0 0 0 0,0 0 0 16,0 0 0-16,0 0 0 0,0 0 0 0,0 0 0 16,0 0 0-16,0 0 0 0,0 0 0 0,0 0 0 0,0 0 0 0,0 0 0 15,0 0 0-15,0 0 0 0,0 0 0 0,0 0 0 16,0 0 0-16,0 0 128 0,0 0-128 16,0 0 0-16,0 0 0 0,0 0 0 0,0 0 0 0,0 0 0 15,0 0 0-15,0 0 0 0,0 0 0 0,0 0 0 16,0 0 0-16,0 0 0 0,0 0 0 0,0 0 0 15,0 0 0-15,0 0 0 0,0 0 0 0,0 0 0 16,0 0 0-16,0 0 0 0,0 0 128 0,0 0-128 16,0 0 128-16,0 0-128 0,0 0 192 0,0 0-16 15,0 0-16-15,0 0 0 0,0 0 48 0,0 0 16 16,0 0 0-16,0 0 0 0,0 0 32 0,-5-7 0 16,-2 1 0-16,7 6 0 0,0 0 32 0,0 0 16 15,-11-8 0-15,3 1 0 0,8 7-48 0,-7-8-16 16,-1 2 0-16,8 6 0 0,-10-7-16 0,2 1 0 15,2-1 0-15,-1 1 0 0,-2 1-32 0,4-1 0 0,5 6 0 16,-7-7 0-16,-1 0-192 0,1-1 176 0,7 8-176 16,-7-6 160-16,2 0-160 0,1 3 0 0,4 3 0 15,-4-10 0-15,0 4 0 0,4 6 0 0,-1-8 0 0,1 8 0 16,-4-9 0-16,3 1 0 0,1 8-176 0,0-8 176 16,0 8-352-16,0 0 16 0,0-8 0 0,0 8 0 31,0 0-368-31,0 0-80 0,0 0-16 0,0 0 0 15,4-7-1568-15,-4 7-320 0,0 0-64 0,0 0-15536 0</inkml:trace>
  <inkml:trace contextRef="#ctx0" brushRef="#br2" timeOffset="147971.97">32657 11210 12207 0,'-11'-17'528'0,"2"9"128"0,-4 0-528 0,3 2-128 0,3-1 0 0,-2 1 0 15,-3-1 768-15,2 1 112 0,1-1 16 0,2 2 16 16,7 5-624-16,-7-8-128 0,-4 0-32 0,5 3 0 15,6 5 816-15,-7-5 144 0,-1 0 48 0,8 5 0 16,0 0 48-16,-10-2 16 0,-1-1 0 0,4 0 0 16,7 3-176-16,0 0-16 0,0 0-16 0,-11 0 0 15,2 1-32-15,9-1 0 0,0 0 0 0,0 0 0 0,-9 3 16 0,9-3 0 16,0 0 0-16,0 0 0 0,0 0-128 16,0 0-16-16,6 12-16 0,2-3 0 0,0-1-240 0,2 2-32 15,2-1-16-15,0 3 0 0,-2 0-160 0,3 2-48 16,3 2 0-16,4 3 0 0,3 2-32 0,1 1-16 15,-4 0 0-15,1 2 0 0,1 0-128 0,-1 1-16 16,-1 1-128-16,-1 3 192 0,-2-3-192 0,-1 5 144 16,-3 6-144-16,0 1 128 0,-1 2-128 0,0 1 160 15,-1-1-160-15,0 0 160 0,-2 2 80 0,-1-3 16 16,-2-1 0-16,3 1 0 0,0 2 0 0,-1 4 0 16,-3-2 0-16,2 0 0 0,1 3-256 0,-4 1 0 15,-3 2 0-15,-1-2 0 0,-3-4-384 0,-1-6 48 16,-3-5 0-16,-1-2 0 0,-4-2 576 0,-1-2 112 0,-3-1 32 15,1-1 0-15,-2 0-384 0,1-2 0 0,-2-1 0 16,-2-4 0-16,0 2-176 0,-1-6-96 0,-4-1-32 0,0-5 0 31,0-2-2800-31,2-5-560 0</inkml:trace>
  <inkml:trace contextRef="#ctx0" brushRef="#br0" timeOffset="167585.44">24455 12525 9327 0,'0'0'400'0,"0"0"112"0,0 0-512 0,0 0 0 0,-6 7 0 0,6-7 0 16,0 0 128-16,0 0-128 0,0 0 0 0,0 0 0 15,0 0 0-15,0 0-192 0,0 0 16 0,0 0 0 32,0 0-336-32,0 0-80 0,0 0-16 0,0 0-2704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00.9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6678 12362 57 0,'0'0'0'0,"0"0"0"0,0 0 0 0,0 0 0 15,0 0 148-15,0 0 25 0,0 0 5 0,0 0 1 16,0 0-105-16,0 0-21 0,0 0-4 0,0 0-1 16,0 0-12-16,0 0-4 0,4 0 0 0,-4 0 0 15,0 0-16-15,7-6-4 0,0 6-1 0,0-3 0 16,-7 3-3-16,3-6-8 0,-3 6 12 0,7 0-4 15,4 0 20-15,-11 0 3 0,0 0 1 0,7-3 0 16,4-4 1-16,-4 7 1 0,-7 0 0 0,14 0 0 16,-4-3 2-16,-6-3 0 0,3 6 0 0,-7 0 0 15,14 0-13-15,-7-3-3 0,-7 3 0 0,11 0 0 0,-1-7-1 16,1 7-1-16,-1 0 0 0,1 0 0 16,0 0 8-16,3 0 2 0,-11 0 0 0,8 0 0 0,-1 0 8 15,1 0 1-15,0-6 1 0,-4 6 0 16,3 0-27-16,-3-3-11 0,-7 3 8 0,11 0-8 0,3 0 10 15,-7 0-10-15,4 0 12 0,-1 0-12 0,-3 3 8 0,4-3-8 16,3 6 0-16,-11-6 0 0,5 0 0 0,6 0 0 16,-11 0 0-16,4 0 0 0,-7 0 0 0,11 0 0 15,3 0 0-15,-11 0 0 0,4 7 0 0,-7-7 0 16,0 0 0-16,15 0-9 0,-8 0 9 0,0 0 0 0,3 0 0 0,1 0 0 16,-4 0 0-16,-7 0 0 0,0 0 0 0,0 0 8 15,0 0 2-15,7 0 1 0,4-7 0 0,-11 7 0 16,0 0 2-16,0 0 1 0,7 0 0 0,3 0 0 15,-10 0-6-15,0 0 0 0,7-6-8 0,-7 6 12 16,11 0-3-16,-11 0-1 0,0 0 0 0,0 0 0 16,0 0-8-16,0 0 12 0,0 0-12 0,0 0 12 15,0 0 41-15,0 0 9 0,-11-3 2 0,11-3 0 16,-7 3-100-16,7 3-19 0,-3-10-4 0,-1 4-1 16,-3 3 48-16,4-3 12 0,3-4 0 0,-7 4 0 15,-1 3 0-15,5-3 0 0,-4 2 8 0,7-2-8 16,-7 6 0-16,3-3 0 0,-6-3 0 0,6 6 0 15,-3-3 8-15,4-4-8 0,-8 7 8 0,4-3-8 16,0-3 0-16,0 6 0 0,-4-6 0 0,4 2 8 0,-3 4-8 0,-1 0 0 16,0-6 8-16,1 3-8 0,3 3 0 15,-4 0 8-15,1-6-8 0,3 6 0 0,-4 0 0 0,4-3 0 16,-7 3 0-16,7-7 0 0,0 7 0 0,0-9 0 16,-4 9 0-16,4-9 8 0,0 5-8 0,0-2 0 15,0 0 0-15,3 3 8 0,-3-4-8 0,7 7 0 16,0 0 0-16,-3-9 0 15,-1 6-28-15,4-3-1 0,-3-4 0 0,3 7-566 16,0 3-113-16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16.6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19713 11462 921 0,'0'0'82'0,"0"0"-66"0,0 0-16 0,0 0 0 16,0 0 112-16,0 0 18 0,0 0 4 0,0 0 1 16,-3-3-95-16,-1-3-20 0,1 6-3 0,3 0-1 15,0-6-6-15,0 6-2 0,-7-3 0 0,7-4 0 16,0 7 8-16,0 0 2 0,0-3 0 0,0 3 0 16,0 0 10-16,0 0 1 0,0 0 1 0,0 0 0 15,0 0 15-15,0 0 3 0,0 0 1 0,0 0 0 16,0 0-9-16,0 0-1 0,0 0-1 0,0 0 0 15,7 3-4-15,-4 4-1 0,-3-7 0 0,11 3 0 16,-1 3 7-16,-3-6 2 0,4 0 0 0,-4 6 0 16,4-3-6-16,-4-3-2 0,0 0 0 0,0 0 0 15,0 0-13-15,3 0-2 0,-3 0-1 0,1 0 0 16,-8 0-10-16,10 7-8 0,1-7 9 0,-1 3-9 16,1-3 0-16,-4 0 0 0,4 0-13 0,-4 6 4 15,3-6 9-15,1 3-10 0,-4 4 10 0,3-7-10 0,1 3 10 16,0-3 0-16,-4 0 0 0,3 0 0 0,1 0 14 15,-1 0 5-15,1 0 1 0,0 0 0 0,-4 0-20 0,3 0 0 16,1-3 0-16,-1 3 0 0,-3 0 12 0,0 0-12 16,0 0 12-16,-3-7-12 0,-4 7 13 0,7-3-4 15,-7 3-1-15,7 0 0 0,-7 0-8 0,7 0 0 16,-7 0 0-16,11-6 0 0,-11 6 0 0,0 0 0 16,10 0 0-16,-10 0 0 0,0 0-13 0,7 0 1 15,-7 0 1-15,7-3 0 0,-7 3 11 0,4-7 8 16,-4 7-8-16,0 0 11 0,0 0-11 0,7-3 10 15,-3-3-10-15,-1-3 10 0,-3 9 10 0,0-7 3 0,0 7 0 16,0-9 0-16,0 6-7 0,0-3 0 0,0-4-1 0,0 1 0 16,-3 2-7-16,3 4 0 0,-4-3-8 0,1-3 12 15,-1 5-12-15,0-2 0 0,1 3 0 0,-1-3 0 16,4 6 0-16,-3-3 0 0,-4-4 0 16,3 7 0-16,-3-9 0 0,0 9 0 0,0-6 0 0,4 3 0 15,-8 3 0-15,4-7 0 0,0 7 0 0,0 0 0 16,-4-3 0-16,4 3 0 0,0-6 0 0,0 3 0 15,4-4-19-15,-4 7-3 0,3-3-1 0,0-3-759 16,1-3-152-16</inkml:trace>
  <inkml:trace contextRef="#ctx0" brushRef="#br0" timeOffset="1330.54">20701 11767 288 0,'0'0'25'0,"0"0"-25"16,0 0 0-16,0 0 0 0,0 0 169 0,0 0 29 15,0 0 6-15,0 0 0 0,0 0-113 0,0 0-23 16,0 0-5-16,0 0-1 0,0 0-22 0,0 0-4 15,7 0 0-15,0 6-1 0,4-6-3 0,-11 0-1 16,7-6 0-16,3 6 0 0,1-4 7 0,-4-2 2 16,4 6 0-16,-4 0 0 0,0 0 12 0,-7 0 2 15,0 0 1-15,0 0 0 0,14 0-28 0,-7 0-6 0,3 0-1 0,-3 0 0 16,4 0-20-16,0 0 0 0,-1 0 0 0,1 0 0 16,-1 0 8-16,-3 0-8 0,4 0 10 0,3 0-10 15,-3 0 16-15,-1-3-4 0,4-3 0 0,-3 6 0 16,0 0 5-16,-1-6 1 0,-3 2 0 0,4 4 0 0,-4 0-18 0,3-6 0 15,-10 6-13-15,0 0 5 16,8 0 20-16,-8 0 5 0,0 0 1 0,0 0 0 0,0 0-6 0,0 0 0 0,0 0-1 0,0 0 0 16,7 0-11-16,-7 0 0 0,0 0-12 0,3 0 12 15,-3 0-10-15,0 0 10 0,0 0 0 0,0 0-9 16,7 0 9-16,-7 0 0 0,0 0 0 0,7-3 0 16,0-3 0-16,-7 6 8 0,7 0-8 0,-7 0 8 31,4-10-8-31,-4 10 12 0,3-3-4 0,-3 3 0 15,0 0 17-15,0-6 4 0,4-4 1 0,-4 1 0 16,0 9 13-16,0 0 2 0,0 0 1 0,0 0 0 0,-4-9-15 0,1 2-3 16,-1 4-1-16,4 3 0 0,0 0-15 0,-10-6-4 15,3 6 0-15,0 0 0 0,0-3-8 0,0 3 0 16,-1 0 0-16,1 0 0 16,7 0-28-16,0 0-8 0,-3-6-2 0,3 6 0 15,-4 0-136-15,1-10-27 0</inkml:trace>
  <inkml:trace contextRef="#ctx0" brushRef="#br1" timeOffset="8619.81">5422 12212 288 0,'0'0'25'0,"0"0"-25"0,0 0 0 0,0 0 0 0,-3 9 129 0,3-9 21 16,0 0 4-16,0 0 1 0,0 0-121 0,0 0-24 15,0 0-10-15,0 0 8 0,0 0 2 0,0 0 0 16,0 0 0-16,0 0 0 0,0 0 26 0,0 0 6 16,0 0 1-16,-11 0 0 0,11 0 12 0,0 0 2 15,0 0 1-15,0 0 0 0,0 0 3 0,0 0 1 16,0 0 0-16,0 0 0 0,0 0 2 0,0 0 1 16,0 0 0-16,0 0 0 0,0 0-39 0,0 0-8 15,0 0-2-15,0 0 0 0,0 0-16 0,0 0 0 16,0 0-11-16,0 0 11 0,0 0-12 0,0 0 4 0,0 0 8 15,0 0-13-15,0 0 13 0,0 0 0 16,0 0 0-16,0 0 0 0,0 0 17 0,11-9-3 0,-8 9-1 0,4-10 0 16,0 10 0-16,0 0 0 0,4-6 0 0,-8 3 0 15,5 3 0-15,-1 0 0 0,3-6 0 0,-3 6 0 16,4 0-1-16,3 0 0 0,-11 0 0 0,8-3 0 16,0 3-4-16,-1-7 0 0,-3 7-8 15,4-3 12-15,-1 6-12 0,1-6 8 0,3 3-8 16,-3-6 0-16,-4 6 15 0,7 0-3 0,-4 0-1 0,-2 0 0 15,2 6-3-15,1-6-8 0,-4-6 12 0,7 6-4 16,-4 0 8-16,5 0 0 0,-5-3 1 0,-3 3 0 16,0-6-17-16,4 6 10 0,-1 0-10 0,5 0 8 15,-15 0-8-15,10 0 0 0,-3 0 0 0,-7 0 8 16,0 0-8-16,11 0 0 0,-1-4 0 0,1 4 0 0,-1 0 0 0,1 0 0 16,-4 0 0-16,0 0 0 0,4 0 0 15,-4 0 0-15,-7 0 0 0,10-6 0 16,1 6 8-16,-4 0-8 0,-7 0 12 0,11-6-4 0,3 3 7 0,-7 3 1 15,0-7 0-15,-7 7 0 0,10 0-4 0,-6 0-1 16,3-3 0-16,-7 3 0 0,7-6-1 0,-3 3 0 16,3-3 0-16,-7 6 0 0,0 0 0 15,0 0 0-15,7-3 0 0,-7 3 0 0,0 0 3 0,0 0 1 16,0-7 0-16,0 7 0 0,0-9-6 0,0 9 0 16,-7-10-8-16,3 10 12 0,1-9-12 0,3 9 9 15,-4-6-9-15,-3 6 8 0,7-3-8 0,-11-4 0 0,11-2 0 16,-7 9 0-16,0-9 0 0,0 5 0 0,4-2 8 0,3-3-8 15,-11 9 0-15,4-7 0 0,0 4 0 16,0-3 0-16,3 6 0 0,-6-3 0 0,3-3 0 0,3 6 8 16,1-3-8-16,-8-4 0 0,4 7 0 0,0-3 8 15,0-3 11-15,-4 6 1 0,4 0 1 0,0 0 0 16,-3-6-21-16,-1 6 0 0,4-4 0 0,-11 4 0 16,8 0 0-16,3 0 0 0,-7 0 0 0,3 0 0 15,4 0 0-15,4 0 0 0,-5 0 0 0,8 0 0 16,0 0-120-16,0 0-29 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0:44.0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31669 15274 15663 0,'-5'3'1392'16,"3"-3"-1120"-16,-1 3-272 0,3-3 0 0,2 0 0 0,-1 0-272 0,1 0 48 0,0 2 16 15,1 0-448-15,0 1-96 0,0 0-16 0,0 0 0 16,-1-2 768-16,1 2 0 0,-2-1 0 0,0-1 0 16,2-1 128-16,1-1-128 0,-1-1 192 0,2-2-192 15,0 1 1584-15,0 0 208 0,1-2 32 0,-1 0 16 0,0-1-288 0,0-1-48 16,-1 1-16-16,0 0 0 0,-2 0-208 0,1-3-32 15,-1 2-16-15,0 1 0 16,2-4 384-16,-1 1 80 0,-1-1 16 0,2-2 0 16,-2-4-496-16,2 1-112 0,1 1-16 0,-3-2 0 15,2-2-400-15,0-1-96 0,-2-1-16 0,1-2 0 16,-1 0-208-16,-1-3-48 0,2-3-16 0,-2-1 0 16,0 1-304-16,-1-4 160 0,0 1-160 0,-2-2 128 0,-1 0-128 0,1 0 0 15,0-2 0-15,-1-2 0 0,-1 2 0 0,3-3 0 16,0 0 0-16,1-3 0 0,0-2 128 0,-1 1 0 15,2-2 0-15,0 2 0 0,-1 4 32 0,1-3 0 16,1 0 0-16,-2 0 0 0,1 3-16 0,0 4 0 0,0 1 0 0,1 5 0 16,0 3 0-16,-1 0 0 0,3 6 0 0,0-4 0 15,-1 5 0-15,1-2 0 0,2 3 0 0,-2-1 0 16,2 4-144-16,0-2 128 0,2 1-128 0,-1 1 128 16,-1 1-128-16,2 0 0 0,0-2 0 0,0 3 0 15,-1-2 0-15,-1-1 0 0,1 2 0 0,-2-3 0 16,0 1 0-16,-2-1 0 0,0 2 0 0,-2-3 0 0,-1 1 0 15,-3 2 0-15,2-2 0 0,-2 1 0 0,-1 2 0 0,-1-2 0 16,0 1 0-16,0 0 0 0,0 0 0 0,1 2 0 16,1-3 0-16,-1 2 0 0,3 2 0 0,-1-1 0 15,2 1 0-15,2 0 0 0,-1 2 0 0,0-3 0 16,3 2 0-16,-2 0 0 0,3 0 0 0,-1-1 0 16,1 0 0-16,-1 2 0 15,2-3 0-15,-2 2 0 0,-1 1 0 0,1-1 0 0,0 0 0 0,-3 0 0 16,1-1 0-16,-2 0 0 0,2 0 0 0,-4 0 0 15,1 0 0-15,-1 1 0 0,-1 0 160 0,-1-2-160 0,0 2 192 16,-1 0-192-16,0 1 144 0,1 3-144 0,0-1 0 16,2 0 144-16,-1 5-144 0,2-2 0 0,1 2 0 0,-1-1 0 15,2 2 0-15,-1 1 0 0,0 0 0 0,1 0 0 16,-1 0 0-16,0 4 0 16,0-2 0-16,0-2 0 0,0 0 0 0,0 0 0 0,-6 20 0 0,1-11 0 15,-1 0 0-15,-1 4 0 0,-2 3 0 0,-2 0 0 16,-2 0 0-16,-1 3 0 0,-4 0 0 0,1 0 0 15,0 2 0-15,-2-5 0 0,2 1 0 0,-1 1 0 0,4-5 0 16,0 2 0-16,2 1 0 0,1-3 0 0,2-1 0 16,3 2 0-1,2-2 0-15,2-2 0 0,-1-2-128 0,3 0 128 0,0 1 0 0,3-6 0 0,-1 1-240 0,3-2 32 16,0-2 0-16,1-3 0 0,1-2 48 0,2-3 16 16,1 0 0-16,0-5 0 0,1 0 144 0,0-3 0 15,0 0 0-15,0-5 0 0,1 2 0 0,-3-1 0 16,1-2 0-16,-1 2 0 0,0-1 0 0,-2-1 0 15,2 0 0-15,-2-3 0 16,2 3 0-16,-1-1 0 16,0 4 0-16,1-2 0 0,0 2 0 0,0 3 0 0,1 2 0 0,1 2 0 15,-1 2 0-15,1 1 0 0,-1 3 0 0,1 5 0 16,0-1 0-16,0 2 0 0,2 2 0 0,-2 2 0 16,0 3 128-16,0 4 16 0,2-1 0 0,-2 3 0 15,-1-1 64-15,-1 2 16 0,-1-2 0 0,-1 0 0 16,1 1-48-16,-2 0-16 0,1 0 0 0,-2-1 0 15,1 2-32-15,-2-2 0 0,1 3 0 0,0-5 0 16,-1 2-128-16,-1-2 0 0,2-1 0 0,2 0 0 16,-1 1-480-16,4-1-128 0,1-3-32 15,5 4-19584-15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24:44.6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7811 13799 4607 0,'-2'3'400'0,"1"0"-400"0,1-1 0 0,0-2 0 0,0 0 240 0,0 0-48 0,0 1 0 0,0-1 0 0,0 2-192 0,1-4 144 0,1 1-144 0,-2 1 128 15,0 0 432-15,9-22 80 0,-4 11 0 0,0-2 16 16,-1-1-80-16,0 0 0 15,3-3-16-15,-1 1 0 0,0-2-176 0,1 1-48 0,2 0 0 0,-1-3 0 16,1 1 16-16,3-2 0 0,0-2 0 0,2-2 0 16,3-3-96-16,-1-1 0 0,2-4-16 0,2-1 0 15,0 0 80-15,1-3 32 16,1 0 0-16,1-4 0 0,0-1 64 0,-1 2 16 0,2 1 0 0,-2-1 0 16,2 3 32-16,0-4 16 0,4-3 0 0,0-2 0 15,2 4 112-15,1-1 32 0,2-7 0 0,2 3 0 0,-1-2-112 0,5-1-32 16,3-2 0-16,1-1 0 15,3 1-144-15,-1-5-16 0,2-3-16 0,-1-5 0 16,0 1-96-16,-3 1-16 0,0 0 0 0,4-3 0 16,3-4-32-16,3-1-16 0,4 2 0 0,-1-4 0 15,-3-1-144-15,-5 7 0 0,-2 4 144 0,3-6-144 0,6-4 128 0,1-5-128 0,5 1 128 16,0-2-128-16,-6 9 0 0,2-2 128 16,0-1-128-16,2-1 0 0,1-3 0 0,-1 2 0 0,-1 1 0 15,3 1 0-15,4-2 176 0,0 1 64 16,-2-1 16-16,-1 1 0 0,-2-3 0 0,1 0 16 15,-2 1 0-15,4-1 0 0,3 3-112 0,-1-5-32 16,1-3 0-16,-6 5 0 0,-5 8 160 0,3-4 32 16,4-6 0-16,4 1 0 0,6 1-112 0,-4-2-16 0,-6 6 0 0,0-1 0 15,1-4-192-15,4-1 0 0,1 0 128 0,1-4-128 0,-1 4 0 0,-1-3 0 16,2-1 0-16,1-2 0 16,1 0 0-16,1-1 0 0,-3 7 0 0,3-6 0 0,1 2 0 0,1-2 0 15,-7 8 0-15,2-6 0 0,3-5 0 0,3-4 128 31,4 0-128-31,3-2 0 0,-3-6 0 0,-1 2 0 0,-10 13 0 16,7-6 0-16,8-10 0 0,0 0 0 0,-3 2 0 0,-2-2 0 16,-2 4 128-16,4-3-128 0,7-3 0 0,-2 3 0 0,-13 11 0 0,7-8 0 15,7-11 0-15,3-3 0 16,2 2 144-16,-2 1-144 0,-4 6 128 0,3-6-128 0,1-2 128 16,1-3-128-16,3 3 128 0,-3-2-128 0,0-1 0 0,-2 3 0 0,-8 9 0 0,6-7 0 15,7 1 0-15,-2-2 0 0,-9 6 0 0,4-2 0 31,3-2 0-31,4-2 0 0,1-1 0 0,-3 2 0 16,-5 10 0-16,0-3 0 0,3-4 0 0,-1 5 0 16,-9 7 0-16,3-1 0 0,1-2 0 0,-3-1 0 15,-1 2-128-15,-6 8 128 0,-2 7-160 0,3-5 160 16,1-6 0-16,0 0 0 0,-6 5-128 0,0 1 128 16,2 1 0-16,-1 4 0 0,-2 1 0 0,-2 2 0 15,-6 5 0-15,-3 4 0 0,-4 3 0 0,3-2 0 0,1 0 0 16,0-1 0-16,1 3 0 0,-4 0 0 0,-6 6 128 0,-3 4-128 15,-4 6 0-15,-1-3 0 0,3 0 0 0,-3-2 0 16,1 5 0-16,-1 5 0 0,-2 3 0 0,-2 2 0 16,-3 0 0-16,-2 5 0 15,-2 4-448-15,-3-1-32 0,0 5-16 0,-3 1 0 16,-1 2-656-16,-1 3-144 0,-2 3-32 0,-2 1-5968 16,1 3-1216-16</inkml:trace>
  <inkml:trace contextRef="#ctx0" brushRef="#br0" timeOffset="11053.55">18156 18051 8287 0,'-5'6'736'0,"2"-3"-592"0,0 1-144 0,2-2 0 0,0 1-144 0,-3 1-64 0,-2 3-16 0,-4 4 0 16,-4 6-256-16,-2 0-48 0,0 2-16 0,0-2 0 15,1-1 416-15,-1 0 128 0,1 2 0 0,-1-5 0 0,3 2 0 0,-1-2 0 16,0-1 160-16,1 3-32 15,-1-3 400-15,-1 2 96 0,2-1 16 0,0-2 0 16,4-2-288-16,0 0-48 0,0-1-16 0,1 1 0 0,-4 2 176 16,1 2 48-16,-2 0 0 0,0 2 0 0,1 1-192 0,0-5-16 15,0 0-16-15,3-3 0 0,0-1 288 0,0-2 64 16,2-1 16-16,1-2 0 0,2 1 448 0,0-3 96 16,3-3 16-16,1 1 0 0,1-3-128 0,3 0 0 15,1-1-16-15,2-2 0 0,3-3-704 0,3-4-144 16,0 2-32-16,0-2 0 0,-4 3-192 0,6-3 0 15,5-6 0-15,5-6-160 0,2-1 160 0,1 0-128 16,1-1 128-16,-1 0-128 0,1-2 128 0,0-4 0 16,2-2 0-16,3-2 0 0,0-2 128 0,0-3 48 0,-5 11 16 15,6-8 0-15,5-6 384 0,0-3 96 0,4-1 16 0,-1-4 0 16,2 1 16-16,-1-3 0 0,-3 9 0 0,7-5 0 16,8-10-256-16,3-4-64 0,0 0 0 0,0-3 0 15,-1-2 0-15,0-2-16 0,0-2 0 0,4-2 0 16,1 4-128-16,0-1-32 0,1-6 0 0,-1 0 0 15,-2 4-16-15,1-3 0 0,2-2 0 0,1-1 0 16,2-1-192-16,0-2 128 0,0 2-128 0,0-6 0 16,1 0 272-16,0 1-32 0,0-1-16 0,3 0 0 15,5-7-96-15,-2 6 0 0,-2-1-128 0,1-1 192 16,0-6 0-16,2 2 0 0,3 0 0 0,-1 1 0 16,0 4 0-16,0-4-16 0,0-3 0 0,3 0 0 0,3 1 0 15,0-3 0-15,-2 0 0 0,1-6 0 0,2-2 128 0,1-1 16 16,1 3 16-16,0-5 0 0,-2 2 0 0,2-3 0 15,0 0 0-15,1-2 0 0,-2 1-80 0,-1 1 0 16,2 6-16-16,-6 1 0 0,-2 2-240 0,2-5 128 16,6 2-128-16,-1-7 0 0,1 0 0 0,0 2 0 15,-1 1 0-15,-1 1 0 0,2 2 0 0,-1-2 0 16,1-2 0-16,0 2 0 0,-2 1 0 0,1-3 0 16,3-4 0-16,0-1 0 0,-2 6 0 0,-3 0 0 15,-6 3 0-15,6-1 0 0,3-3 0 0,1-2 0 16,-3 2 0-16,0-1 0 0,3 3 0 0,-3-3 0 15,-4 11 0-15,3-7 144 0,3-2-144 0,0-1 0 0,0 0-160 16,1-2 160-16,-2 0 0 0,-1 3 0 0,2 6 0 16,-5-5 0-16,-4 10-160 0,2-5 160 0,1 1-160 15,-1 1 160-15,-6 7-192 0,2-6 48 0,3-2 16 0,1-1 0 16,-1 6 128-16,-1-2 0 0,1 0 0 0,-2 2 0 16,-1 2 0-16,1 1 0 0,-3-3 0 0,1 1 0 15,0 3 0-15,-2 1-160 0,-3 2 160 0,-2 3-160 16,-4 0-32-16,2 0 0 0,1 0 0 0,-1 4 0 15,1 3 192-15,-3 1 0 0,-4 5 0 0,0 1 0 16,-1-3 0-16,-1 7 0 16,-6 6 0-16,3-2-128 0,-1-2 128 0,-1 1 0 0,-7 6 0 0,4-1 0 0,-2-1 0 0,2-2 0 15,2 1 0-15,-3-1 0 0,-5 7-256 0,1-3-80 16,-2 4-16-16,0 2 0 0,0 2 160 0,-1 4 48 16,-3-1 0-16,-3 6 0 0,-1-2 144 0,-3 3-128 15,0 2 128-15,-1 3-128 0,-3 2-128 0,0 2-32 16,-1 0 0-16,-1 2 0 0,-1 2 96 0,0 3 0 15,-3 3 16-15,-1 2 0 0,-2 1-64 0,0 3-16 16,-2 3 0-16,-3-2 0 0,0 1-64 0,-3 2 0 16,-2 2-16-16,0-2 0 0,-2 2-48 0,-2 3 0 15,-1 2 0-15,0-3 0 0,-2 4 384 0,-1-1 0 16,1 0 0-16,-1 2 0 0,-1 1 0 0,-2 2 0 16,1-2 224-16,0 2-64 0,-1 2-160 0,2-3 0 15,-2 3-160-15,1 1 160 0,1-2-240 0,-1 2 48 0,0 0 16 0,2 2 0 31,-1-2-912-31,1 1-176 0,0 0-32 0,1 2-10656 0</inkml:trace>
  <inkml:trace contextRef="#ctx0" brushRef="#br0" timeOffset="12783.68">28734 4376 5519 0,'6'0'496'0,"-1"0"-496"0,-3 0 0 0,0 0 0 0,-1 0 592 0,1 0 32 0,3 0 0 0,3 0 0 0,3-3-112 0,-1 3-32 0,1-1 0 0,-3 1 0 16,0 0 384-16,-3-1 80 16,-1 1 16-16,-2 0 0 15,0-3 112-15,-2 2 16 0,0 0 16 0,-2-3 0 16,0 2 480-16,-3-3 80 0,0 1 32 0,-3 0 0 0,1-1-336 0,-3 0-64 15,-1 0-16-15,-2-1 0 0,0 1-496 0,-2 0-96 16,-2 0-32-16,-1 2 0 0,1-3-496 0,-4 1-160 16,-1-2 0-16,-3-1 0 0,2 2-144 0,-3-2-144 15,-4-1-32-15,-2 1 0 0,-2-3 320 0,-2 0 0 16,-1-1 0-16,-2 0 0 0,-3-2 272 0,-3 2 112 16,0 1 32-16,0 0 0 0,-1 0 80 0,-2 2 16 15,-6-2 0-15,-2 0 0 0,-2 0-256 0,-3-2-64 16,-2 0 0-16,-1-1 0 0,-3-3-16 0,-1-1-16 15,-4 2 0-15,-1-1 0 0,2 1 224 0,-1 0 64 16,-2-3 0-16,-2-2 0 0,3-1 64 0,-1-1 32 0,-1 3 0 16,-4-5 0-16,0 0-256 0,-2 1-48 0,1-4-16 0,2 0 0 15,1 2-64-15,-1 0-16 0,0-2 0 0,-2-1 0 16,-3 1 16-16,-1-6 0 0,0 3 0 16,-3 0 0-16,2 2-160 0,-3-2 0 0,-1-4 0 0,1-1 0 15,2 2 0-15,-3-3 0 0,0 0 0 0,0-2 0 16,5 6 0-16,0-2 0 0,0-1 0 0,-4-2 0 15,-4 1 0-15,2-1 0 0,2 1 0 0,-1 1 0 16,-2 1 0-16,-2-3 0 0,-2-3 0 0,2 1 0 16,8 1 0-16,-1 0 0 0,-1 0 0 0,0-2 0 0,0 3 0 15,1 1 0-15,-1-2 0 0,-2 5 0 16,-2-1 0-16,-3-2 0 0,0 1 128 0,2-1-128 16,2 1 0-16,0 0 0 0,-2 2 0 0,6 0 0 0,8 6 0 0,-6-3 0 15,-7-1-144-15,-3-4 144 16,1 1-464-16,1-2 16 15,0-1 0-15,3-2 0 0,2 4 192 0,-2-6 32 0,0-1 16 0,5 3 0 0,8 3 208 0,-2 0 0 16,-5-2-160-16,-2-1 160 0,-3 1 0 0,0 0 0 16,6 1 0-16,0 2 0 0,0 4 320 0,-2 0 16 15,-1-2 16-15,2 0 0 0,5 0 32 0,5 1 0 16,5 3 0-16,-3-6 0 0,-2 2-192 0,0-3-48 16,0-2 0-16,1 0 0 0,3 0-144 0,1 4 128 15,2-1-128-15,-1-1 128 0,1-2-128 0,3 1 0 16,7 0 144-16,4 3-144 0,2 0 0 0,0 1 0 15,-3-3 0-15,-1 1 0 0,4 2 0 0,-2 1 0 0,0 1 0 16,1 2 0-16,4 3 0 0,0 1 0 0,4 2 0 0,0 3 0 16,1 0 0-16,2 2 0 0,3 1 0 0,2-1 0 15,3 1 0-15,2 2 0 0,3 1-192 16,4 2 64 0,2 2-368-16,2 1-64 0,3-1-16 0,3 3 0 15,3 4-704-15,2-2-160 0,3 4-32 0,2-1-13744 0</inkml:trace>
  <inkml:trace contextRef="#ctx0" brushRef="#br0" timeOffset="17734.25">7566 13672 27647 0,'-12'-7'2448'0,"1"-2"-1952"15,2 7-496-15,6-2 0 0,-1 3 1920 0,-1-4 304 0,-6-1 48 0,-8-7 16 0,-2-1-1712 0,-1-2-352 16,3 1-64-16,5 1-16 0,2 3-144 0,6 0-176 16,4 5 48-16,2-1 0 15,5 3-672-15,3 0-128 0,6 0-32 0,2 4 0 16,5 0-624-16,3 4-128 0,3 0-16 0,5 3-16 16,3 5 688-16,4 2 144 0,1 3 16 0,3 3 16 15,3 5 192-15,3 1 48 0,4 2 0 0,6 2 0 0,2 4 432 0,6 1 208 0,4 3-192 0,0-4 192 16,-1 0 0-16,3 1 0 0,6 5 0 0,6 2 0 15,5 3 256-15,1 4 128 16,-1 1 32-16,3 1 0 16,4 3 352-16,3 1 80 0,2 1 16 0,0-3 0 15,4 0-80-15,-1 4-16 0,2 2 0 0,1 0 0 16,1 5-352-16,2 0-80 0,4-1-16 0,-4-1 0 16,-3-4 368-16,8 6 64 0,5 2 16 0,3 3 0 15,2 5-352-15,1-5-64 0,-1 1-16 0,-2-2 0 16,0 2-336-16,7 4 0 0,6 7 0 0,-1-2 0 0,-2-2 0 15,2-1 0-15,5 1 0 0,-2 0-128 0,-6-7 128 0,4 2 0 16,3-3 0-16,-4-7 0 0,-8-5 0 0,5 3 128 16,3 3-128-16,0 2 0 0,0 3 0 0,0-2 0 15,-2-1 0-15,-6-5 0 0,-12-8 0 0,5 6 256 16,7 5-48-16,0 5 0 0,5 2 368 0,-5 0 64 16,-1-2 0-16,-7-5 16 0,-3-3-416 0,-5-1-96 15,-1 3-16-15,-3-2 0 0,-4 1-128 0,-1-3 0 16,-1-1 0-16,-5-3 0 0,-7-5 0 0,0-1 0 15,-1-2 0-15,-1-2 0 0,-1 4 0 0,-5-3 0 16,-4-1 0-16,-1-4 0 16,-3 2-352-16,-1-4-96 0,-1-2-32 0,-2-1 0 15,0 1-1312-15,-4-5-272 0,0 1-48 0,-3-3-11152 0</inkml:trace>
  <inkml:trace contextRef="#ctx0" brushRef="#br0" timeOffset="24411.34">9321 11735 10127 0,'10'5'896'0,"0"1"-704"0,-1-1-192 0,-2 0 0 0,0-3 176 0,5 4 0 0,10 5 0 0,15 9 0 15,12 5 448-15,9 5 80 16,2 1 32-16,-1-3 0 0,-2 0 208 0,1 1 32 0,0-1 16 0,2 5 0 15,3 2-416-15,3 2-64 0,6 4-32 0,1 4 0 16,1 3-160-16,1-5-48 0,-5 1 0 0,5 5 0 0,5 1 432 16,2 3 96-16,4-1 16 0,0 3 0 0,2 2-64 0,4 1-16 15,5 7 0-15,3-5 0 0,-3-3-272 0,-1-1-48 32,2 1-16-32,7 3 0 0,8 8 64 0,0 3 16 0,0-2 0 0,1-1 0 0,0 0 96 0,-2-5 0 15,1 1 16-15,3 2 0 0,3 2 304 0,0 0 64 16,-2 0 16-16,1-3 0 0,1 1-224 0,-3-3-48 15,1-1-16-15,4-3 0 0,4 3 16 0,0-1 16 16,-2-2 0-16,0-3 0 0,-2-1-208 0,-5-4-64 16,-1-3 0-16,5 4 0 0,4 1-288 0,-1 1-160 15,-2-3 160-15,-3-1-160 0,-6-3 0 0,-3-3 0 16,-7 0 0-16,-3-6 0 0,0 0 0 0,1 2 0 16,2 3 0-16,-4-3 0 0,-4 1 0 0,-4-2 0 0,1-5 0 15,-4 0 0-15,1 0 0 0,-1-5 0 0,-7-2 0 0,-1-2 0 16,0 2 0-16,-2-2-128 0,-2 4 128 0,-4-3 0 15,-7-4-256-15,2 1 64 0,1 2 16 0,-4 1 0 32,-3-1-32-32,-2 1-16 0,0-3 0 0,-4 1 0 0,-2 3-32 0,-5-5 0 0,-2 2 0 0,0-2 0 15,-4-4 64-15,-4 3 16 0,-3-3 0 0,0-3 0 16,-1 1 32-16,-1-1 0 0,-1-1 0 0,-1 0 0 16,-2-5 144-16,-1-1 0 0,-1 0 0 0,-2-2-128 15,-1 0 128-15,0-1 256 0,-2 1-64 0,-2-1-16 16,3 1 224-16,-4 1 48 0,1 1 16 0,-1-2 0 15,-2 2-224-15,-1 0-48 16,0 1-16-16,0 0 0 0,-2 2-176 16,0-2 0-16,-1-1 0 0,-1 1 0 0,-1 0-192 0,0-2 192 15,-1-1-160-15,-2 0 160 0,0-1-384 0,1 0 32 16,1-1 0-16,-2 0 0 0,2-1 224 0,-2 1 128 16,2-3-160-16,-2 2 160 0,-1 0 0 0,0 1 0 15,2 2 0-15,-2-2 0 0,-1 3 0 0,1 0 256 16,0-2-48-16,2 2-16 0,-2 0 128 0,0 2 32 15,-1-1 0-15,0 1 0 0,1 0-352 0,0 1 128 16,1 1-128-16,-1-1 0 0,0 1 0 0,0 0 0 16,2 0-192-16,-1 2 64 0,0-2-64 0,1-2 0 15,1-1 0-15,-1 1 0 0,2-2 192 0,-1 1 0 16,1-2 0-16,0 0 0 0,1 0 0 0,0 0 128 0,0 2 0 16,1-1 0-16,1 3 128 0,-1-4 16 0,0 3 16 0,2 1 0 15,-2 0-32-15,-1-2 0 0,2 2 0 0,2 0 0 16,-3 1-256-16,0 0 0 0,1 1 0 0,-1-1 0 15,-1-4 0-15,-1 3-144 0,3-1 144 0,-2 2 0 16,0-1-400-16,-1 0 0 0,2-1 0 0,-1-1 0 31,0 1-112-31,-1-3-32 0,1 2 0 0,2-3 0 0,-2 3 256 0,0-3 48 0,0 0 16 0,0 1 0 16,-1-1 224-16,0-1 0 0,0 3 0 0,0-1 0 16,0 0 0-16,-2 0 0 0,2 2 192 0,0 1-192 15,1-2-944-15,-1 0-288 16,1 1-64-16,0 0-13952 0</inkml:trace>
  <inkml:trace contextRef="#ctx0" brushRef="#br0" timeOffset="25270.76">20183 15155 3679 0,'-11'-7'320'0,"0"-2"-320"0,1 2 0 0,1 0 0 0,3 2 6592 0,1 1 1264 0,-1-3 240 0,-6-3 48 15,-7-6-7072-15,-5-5-1424 0,1-3-288 0,-2-1-48 16,-1 0-16-16,2-2 0 0,-1 3 0 0,1 2 0 0,2 1 704 0,0 3 224 16,-2-5 0-16,2 5 0 0,1-1-32 0,-1-1 0 15,0 2 0-15,-2-4 0 0,1-1 1056 0,-2 0 208 16,-2 1 32-16,-1-3 16 0,2 5-432 0,-3-2-96 16,-1-2-16-16,-2-4 0 0,-1 1-384 0,-1 0-96 15,2 1-16-15,-4-3 0 0,-2-3-288 0,-2 0-176 0,-1 0 192 16,-1 0-192-16,0-3 0 0,-3-3 0 0,-2-2 0 15,-2-1 0-15,4 3 0 0,-5-4 0 16,-2 1 0-16,-2-4 0 0,-3 5 0 0,-1-4 0 0,1 4 0 16,-2-1 0-16,-3-5-176 0,0 2 176 0,1-5-192 0,-2 2 192 15,3 0 0-15,-3-1 128 0,-3 1 0 0,1 0 16 16,-2 3-144-16,-4-2 0 0,0 3 0 0,-2-3 128 16,-2-2-128-16,-3-2-192 0,-3-1 32 0,4 4 16 15,9 7-80-15,-7-5-16 0,-7-3 0 0,-3 1 0 16,1 1 240-16,-2-1 0 0,2-1 144 0,-1 1-144 15,0 0 320-15,-3-3-48 0,0 3 0 0,-1-2 0 16,4 3-272-16,-4 2 0 0,0-2 128 0,-3 1-128 0,2-2 0 0,-2 0 0 16,3 3 0-16,3-2 0 0,-1 0 0 0,-1 1 0 15,-1 0 0-15,-1-1 0 0,-1 3 0 0,-2 1-192 16,-2-4 192-16,2 2-192 0,3-2 0 0,1 0 0 16,6 2 0-16,-6-3 0 0,-3-4 192 0,1 2 0 15,1 2 192-15,3 1-192 0,2 6 0 0,-1-3-144 16,2 2-16-16,0-2 0 0,3-3 288 0,0 3 64 15,6 0 16-15,-2 1 0 0,-1-5-64 0,8 5-16 16,7 6 0-16,-10-6 0 0,-6-4-128 0,-4 0 128 16,2 0-128-16,5 1 128 0,4 3-128 0,1-3 0 15,5 1 0-15,0 0 0 0,2 2 0 0,2 1 0 16,3 3 0-16,1-1 0 16,2 0-544-16,1 2-144 0,6-1-16 0,1 2-10864 0,4 3-2160 15</inkml:trace>
  <inkml:trace contextRef="#ctx0" brushRef="#br0" timeOffset="26231.57">12322 8393 12895 0,'5'0'1152'0,"0"0"-928"0,-1 0-224 0,0 0 0 0,-2 2 320 0,3-2 0 0,4 1 16 0,5 1 0 0,5 2 688 0,2 1 128 16,3 1 16-16,-1 2 16 0,3 0 160 0,0 1 48 15,-1-2 0-15,2 3 0 0,4-1-240 0,3 0-32 16,2 2-16-16,4 0 0 0,-1 0-352 0,1-2-80 15,-3 0-16-15,3 1 0 0,4 3-512 0,4 0-144 16,4 3 0-16,2 0 0 0,1 3 0 0,2 1 0 16,1 1 0-16,0 1 0 0,3 2 0 0,-1 2 0 15,4 1 0-15,1 1 0 16,3 7 0-16,0-5 0 0,-1-1 0 0,-2 2 0 0,3-2 208 0,3 5 80 16,3 0 16-16,2 3 0 0,-1 0-64 0,4 2-16 15,4 2 0-15,1-1 0 0,3-1-80 0,-1 1-16 0,4 2 0 16,-1 0 0-16,-7-6 192 0,5 3 16 0,2 7 16 0,-4 0 0 15,-12-8 64-15,9 8 16 0,9 7 0 0,4 7 0 16,-1-2 16-16,-2-5 16 0,-1 1 0 0,-4-3 0 16,-2-3-64-16,4 7-16 0,8 3 0 0,0 2 0 15,5 1-48-15,-6-2-16 0,-12-11 0 0,9 7 0 16,7 0 64-16,-1 4 16 0,-3-2 0 0,1-1 0 16,1 3-240-16,-1-1-160 0,2 3 192 0,-4-4-192 15,-8-7 0-15,6 5 0 0,3 2 0 0,2 3 0 16,0 0 0-16,-2 2 0 0,2 0 0 0,-2-4 0 15,2 0 0-15,-3-3 0 16,-5-6 0-16,4 4 0 0,3-1 160 0,0 4-160 16,0-3 128-16,-2 1-128 0,-1-2 0 0,-1-1 128 0,0 2-128 0,-6-3 0 15,-3-5 0-15,3 4 0 16,1 4 0-16,1-1 0 0,1 1 0 0,-5-1 0 16,-2-1 0-16,-4-2 0 0,2-2 0 0,-3 1 0 0,0-1 0 0,-3 0 0 0,-3-1 0 0,-1 0 0 15,0-1 0-15,-2 0 0 0,-2 0 0 16,-1-2 0-16,-2-2 0 0,-1-2 0 0,-4-4-224 0,-2 1-32 0,-4-2 0 15,3 3 0 1,0-2-768-16,-1 1-144 0,2-1-48 0,0-3 0 16,-1-3-384-16,1-1-64 0,-2-1-32 0,1-3-12512 0</inkml:trace>
  <inkml:trace contextRef="#ctx0" brushRef="#br0" timeOffset="27189.91">22706 11626 38703 0,'-10'-6'3440'0,"2"0"-2752"0,3 1-560 0,3 0-128 0,1 3-288 0,-3-5-96 0,-5-2 0 0,-4-8-16 0,-6-4 32 0,-3-4 16 15,-3-3 0-15,2 1 0 0,-1 1 864 0,-1 1 192 16,2 0 16-16,-3 0 16 0,0 2-736 0,-3-2-208 16,-1-1-16-16,-4 0 0 0,0-2 0 0,-5-1 0 15,-2-2 0-15,-1 2 0 0,-1-3 224 0,-4-1 192 16,-2-2-48-16,-1 0 0 0,-1 3 32 0,-3-4 0 16,-2-1 0-16,-3-1 0 0,-3-2-176 0,-2-2 0 0,-2-6 0 15,-2-1 0-15,2 0 0 0,-5-2 0 16,3 2 224-16,-4-1-64 0,-1 0-16 0,-4-1 0 15,1 0 0-15,-2-1 0 0,0 3-144 0,-1-3 0 0,-1 0 0 0,1 1 0 16,1 2 0-16,-8-2 0 0,-4-1 0 0,-4 0 0 31,0 2-560-31,-1-4 16 0,1-1 0 0,-1-5 0 0,-2 1 256 0,11 5 48 0,8 5 16 0,-14-6 0 16,-13-7 224-16,-6-4 0 0,0 2 0 0,2-1 0 16,8 1 0-16,-3 0-192 0,-1 0 48 0,-4 1 16 15,1 0 384-15,-2 1 64 0,1 0 32 0,2-1 0 16,2 1 272-16,1 3 48 0,0-2 16 0,-3 3 0 15,-1-1-368-15,-1-1-64 0,1 2 0 0,4 1-16 16,2 1-112-16,-5-6 0 0,-3 0-128 0,-1 1 192 0,4 2-192 0,-4 2 0 16,1-5 0-16,-1 4-160 0,10 2 160 0,-7-4-192 15,-1 0 192-15,-1-1-192 0,10 4 192 0,-6 0-160 16,-2-2 160-16,1-2-160 0,3 0 160 0,5 3 0 16,5-1 160-16,-3-2-160 0,1 2 128 0,-1 0-128 15,0-5 0-15,3 4 0 0,6 2-192 0,3 1-128 16,2 5-16-16,4 1-16 15,0 3-1040-15,6 6-208 0,3 1-32 0,2 8-14048 0</inkml:trace>
  <inkml:trace contextRef="#ctx0" brushRef="#br0" timeOffset="28241.09">15409 4330 28559 0,'-5'-4'2544'0,"1"3"-2032"0,3 1-512 0,2 0 0 15,1 0 896-15,0 0 64 0,0-2 32 0,3 0 0 0,4 1-672 0,3 0-144 16,5 1-32-16,4 0 0 0,4 1 192 0,2 4 48 16,4 0 0-16,4 1 0 0,1 5-384 0,1 0 128 15,1-2-128-15,1 2 0 16,-1 2-576-16,-1 0-176 0,-2 1-32 0,4 3-16 15,4 4-208-15,4 4-32 0,3 3-16 0,2 4 0 16,1-2 480-16,0 5 80 0,4 3 32 0,2 2 0 0,3 2 464 0,3 1 0 0,1 1 0 16,6 3 0-16,5 3 384 0,-1-4-48 0,4 2 0 0,-5-2 0 15,-6-3 64-15,13 8 16 0,11 6 0 0,3 4 0 16,-2-3-288-16,-2-1-128 0,-2 0 128 0,4 1-128 16,1 3 0-16,1 2 0 0,0 4 0 0,0-2 0 15,2 2 144-15,-2 0-144 0,1-3 160 0,-5-2-160 16,-1 1 704-16,5 4 64 0,7 6 0 0,-1-1 0 15,0-1-224-15,-5-3-32 0,-4-1-16 0,9 2 0 16,5 8-112-16,2 2 0 0,1-2-16 0,1-1 0 16,3 2-224-16,-3-3-144 0,-12-9 192 0,10 7-192 0,9 8 368 0,-2-5-48 15,-6-5 0-15,-1 1 0 0,3 4-112 0,2 1-16 16,2 4-16-16,-1-3 0 0,-2-1-176 0,-4-4 0 16,-3-5-160-16,-2 3 160 0,2 0 0 0,5 3 0 15,4 2 0-15,-2-4 0 0,-8-7 0 0,-1 1 0 16,1 2 0-16,-2 0 0 0,-4 0 0 0,-3-5 0 15,2-1 0-15,-2-3 0 0,2 2 320 0,-5-5 16 16,-6-2 0-16,2 0 0 0,4 3-144 0,-1-4-48 16,-1-1 0-16,-4-3 0 0,-3 1-288 0,-1-4-64 15,0 1-16-15,-3-2-11168 16,-1 0-2224-16</inkml:trace>
  <inkml:trace contextRef="#ctx0" brushRef="#br0" timeOffset="29215.17">25500 7697 35935 0,'-23'-12'3200'0,"2"1"-2560"0,6 3-512 0,5 3-128 16,1 2-656-16,-7-6-160 0,-17-7-16 0,-18-11-16 16,-14-7-160-16,-8-3-16 0,-2-2-16 0,5 2 0 0,2 2 1280 0,1 2 256 15,3 2 48-15,-2-4 16 0,1-3-560 0,-2-2-352 16,0 1 48-16,-1-1 16 15,3 0-352-15,-7 0-64 0,-3-1 0 0,-5-5-16 16,0 1 544-16,-3 0 176 0,0 1 0 0,-2-3 0 0,-3-2 0 0,-2 1 224 0,2-4-16 0,-2 1 0 31,-3-3 528-31,-2 1 96 0,-2 1 32 0,0-4 0 0,-2-1-32 0,-4 0-16 0,-3-5 0 0,1 2 0 16,5 5-400-16,-2 0-80 0,2 3-16 0,-8-5 0 16,-7 0-320-16,-1-5 0 0,2 2-192 0,-1-3 64 31,3-2-432-31,-2-2-80 0,5 3 0 0,-4-1-16 0,-2 0 528 0,0-6 128 0,2 0 0 0,1-3 0 15,0 0 256-15,0-3 96 0,-1 4 16 16,-1 1 0-16,2 1 16 0,-1-2 16 0,7 3 0 0,-3 2 0 16,2 0-96-16,-5 2-32 0,-3 3 0 0,2-3 0 15,4 3 176-15,-1-4 16 0,-2-1 16 0,2 1 0 0,2 3-96 16,-2 1 0-16,-2-3-16 0,1 2 0 0,5 1 16 16,2-2 16-16,2 0 0 0,0 2 0 0,-3 0-208 0,2 0-64 15,3 4 0-15,2-1 0 0,4 3 0 0,4 1-128 16,2 1 192-16,2 2-64 0,-1-1-128 0,4 5-192 15,1 5 32-15,6-1 16 16,2 3-1056-16,4 0-208 0,9 5-32 0,2-2-15408 0</inkml:trace>
  <inkml:trace contextRef="#ctx0" brushRef="#br0" timeOffset="30377.31">26685 6076 24879 0,'-10'-1'2208'0,"1"1"-1760"0,2-4-448 0,1 3 0 0,3 0 1216 0,1 1 176 0,-1 0 16 0,-2-4 16 0,-2 0-1216 0,-4 0-208 0,-2 0 0 0,-1-6-192 15,1 2 192-15,0 0 0 0,-1-1 0 0,-1-2 0 16,0 0 576-16,-2-2 80 0,0 0 32 0,-3-1 0 16,-1-2-688-16,-1 2-224 0,-3-2 0 0,-2 0 0 15,-2 1-128-15,-5-2-32 0,-4-1 0 0,-2-3 0 16,-4-1 384-16,-3 0 0 0,-5 0 0 0,-3-5 0 16,-3 2 0-16,-4-3 288 0,-4-3-48 0,2 1-16 0,3 0 304 15,-9-1 64-15,-7-3 16 0,-4-1 0 0,-6 1 128 0,-2-2 32 16,0-1 0-16,-2-3 0 0,-2-2-272 0,-2-6-48 15,1 0-16-15,-2-2 0 0,5 3-48 0,-8-5 0 16,-7-2 0-16,-4 1 0 0,-2-3-192 0,-3-2-32 16,-1-2-16-16,-1 0 0 0,-1-1-144 0,3 3 0 15,1 1 0-15,-8-2 0 0,-8 2 0 0,-1-2-144 16,1-4 144-16,-1-1-208 0,0-4 32 0,-3 2 16 16,6 3 0-16,-6-4 0 0,0 3-16 0,-1-4 0 15,4 1 0-15,1-1 0 0,-1-3-16 0,-2 1 0 16,1 4 0-16,-3 1 0 0,-3 3-32 0,1-1-16 15,3 0 0-15,14 6 0 16,8 5-416-16,-13-4-96 0,-10-2-16 0,-5 0 0 16,0 1-448-16,3 0-80 0,2 2-32 0,4 0 0 15,9 7-608-15,3-3-128 0,1 3-32 0,-4 0 0 0,2 2 1776 0,2 0 320 0,0 4 144 0,2-1-6416 16,2 0-1296-16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25:47.54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1217 6383 27647 0,'-4'1'2448'0,"3"0"-1952"0,0-1-496 0,1 0 0 0,0 0 160 0,0-1-160 0,-3 1 160 0,1-1-160 0,-2-1 0 0,1 0-320 15,0 0 64-15,0-2 0 0,2 1-64 0,-1-2-16 16,0 4 0-16,2-3 0 0,-1 3 704 0,1-3 144 16,0 3 16-16,0 0 16 0,1 1 880 0,2 0 176 15,-1 0 48-15,3 0 0 0,3-2-944 0,0 0-192 16,2 1-48-16,3-3 0 0,1 2-96 0,4-1-32 16,3 0 0-16,2-2 0 0,3 1 96 0,1-1 16 0,2 3 0 15,1-5 0-15,0 4-112 0,0-2-16 0,2 0 0 16,-1 1 0-16,1-3-32 0,0 1-16 0,-1 2 0 0,-1-1 0 15,-3 0-144-15,-1 0-128 0,-1 4 192 0,-2-4-192 16,0 1 176-16,-2 0-176 0,-3 2 160 0,-3-1-160 16,-1 1 144-16,-6 1-144 0,1-1 128 0,-4 2-128 15,-3 2 128-15,0-2-128 0,-2 3 0 0,-2-1 128 16,-2 3-128-16,-3 0 0 0,-3 2 144 0,-2 0-144 16,-4 3 128-16,-3 1-128 0,-2 2 128 0,-2 2-128 15,1-3 0-15,-4 4 0 0,-2 1 0 0,-1 3 0 0,-1 1 0 0,-1 1 0 16,2 1 0-16,-2-1 0 0,1 0 0 0,0 0 0 15,1 2 0-15,0-2 0 0,1 3 0 0,-2-2 0 16,2 1 0-16,0-3 0 0,4 0 0 0,-1-2 0 16,4 2 0-16,1-4 0 0,2 0 0 0,0 1 0 15,3 0 0-15,-1-1 0 0,3 1 0 0,0 1 0 16,1-1 0-16,0-1 128 16,2 0-128-16,2-1 128 0,1-2-128 0,1 1 128 0,3-4-128 0,1-2 0 15,2 1 0-15,2 0 128 0,2-2 64 0,1 1 32 16,1-1 0-16,3 1 0 0,-2 2-32 0,3-3-16 15,2 2 0-15,3-2 0 0,0 2-176 0,1-2 0 16,4 0 0-16,2-2 128 0,0-1 0 0,2 0 0 0,3-5 0 16,-1 2 0-16,-1-4-128 0,1 2 0 0,0 0 0 0,1-2 0 15,0 1 0-15,-2-1 0 0,-2 2 0 0,0 0 0 16,0 2-304-16,-1-1 16 0,1-1 0 0,-2 2 0 31,1-2-208-31,0 0-32 0,2 0-16 0,-2 0 0 16,0 2-96-16,1-1 0 0,-4 0-16 0,5 1-16944 0</inkml:trace>
  <inkml:trace contextRef="#ctx0" brushRef="#br0" timeOffset="659.17">2390 6678 35007 0,'-2'-1'3120'0,"-1"-3"-2496"0,3 3-496 0,0 1-128 0,2 0 880 0,-1 0 144 0,1-1 48 0,1-3 0 15,0-1-1264-15,4 0-256 0,-1 0-64 0,1 2 0 0,2-4 256 0,1 2 64 16,1-1 0-16,1 1 0 0,1-1 192 0,1 1 0 16,3-1 0-16,0 0 0 0,1 1 0 0,1-1 0 15,1 1 0-15,2-1 0 0,-1 1 0 0,1-2 0 16,1-1 0-16,0-1 0 0,2 3 0 0,-1-5 0 16,2 1 0-16,0-1 0 0,2 0 0 0,-1 0 0 15,-1-1 0-15,1 1-144 16,-2 3-592-16,-1-2-112 0,0 4-32 0,-3-1 0 15,-1 1-1840-15,-4 4-368 0</inkml:trace>
  <inkml:trace contextRef="#ctx0" brushRef="#br0" timeOffset="1276.85">2338 6934 35007 0,'0'-1'3120'0,"0"-3"-2496"0,2 2-496 0,-1 2-128 16,0 0-1120-16,2-3-240 0,-1 1-48 0,2-2-16 0,1-1 1568 0,2 1 320 0,2-3 64 0,-1 3 16 0,5-1-208 0,-1-1-32 31,3 1-16-31,2 0 0 0,3-1-288 0,1 0 128 0,4 1-128 0,1-1 0 16,2 0 480-16,3-1-16 0,0 3 0 0,-1-6 0 0,1 2 176 0,0 0 16 31,-1-1 16-31,1-2 0 0,1 1-480 0,1-2-192 15,-2-1 128-15,-2 0-128 16,0 0-256-16,0 0-128 0,2-1-16 0,-2-1-16 16,-1 4-992-16,-1 0-208 0</inkml:trace>
  <inkml:trace contextRef="#ctx0" brushRef="#br0" timeOffset="2914.62">3611 6351 4607 0,'-9'-9'400'0,"4"3"-400"0,1 1 0 0,1 0 0 0,3 1 704 0,0 2 48 0,0-2 16 0,-2-2 0 31,2-2-1504-31,-1-5-288 0,2-2-64 0,2-2-16 0,-1 2 784 0,1 2 144 0,1 1 48 0,-2 1 0 16,2 2 768-16,-4 1 144 15,1-2 48-15,-1 2 0 0,-2-2 496 0,-1 3 96 0,-1 2 32 0,1-1 0 16,-1 1-16-16,0 0 0 0,-1-1 0 0,0 0 0 15,0-1 32-15,0-1 16 16,1-1 0-16,-1 0 0 0,2 3-80 0,1-1 0 0,0 1-16 0,2 1 0 16,-1 0-176-16,1 1-16 0,1-1-16 0,1 1 0 0,0 2 32 0,-1 1 0 15,3-1 0-15,0 4 0 16,1 1-192-16,1-1-16 0,1 3-16 0,1 1 0 16,0 1-544-16,1 4-96 0,1 2-32 0,0 3 0 0,1 3-80 0,0 3-32 0,1 3 0 0,2 9 0 15,0 0-32-15,-1 2-16 0,1-2 0 16,-2 3 0-16,2-3 32 0,-1-1 0 0,-1-7 0 0,0-2 0 15,2 1-64-15,-1-4 0 0,-1-1 0 0,0-4 0 16,0 1-128-16,0-4 128 16,-1-2-128-16,-1-5 128 0,0-1-128 0,-1-4 0 0,-2-1 0 0,1-4 128 15,0-2-128-15,0-2 0 0,-1-7 144 0,1-1-144 16,-2-3 0-16,0-3 144 0,-2 3-144 0,-2-2 0 16,-1-2 0-16,-1-1 0 0,-1 2 0 0,-1 0 0 15,-1 3 0-15,1-2 0 0,-1 3 0 0,2 2-144 0,2 1 144 0,2 1-192 16,2 4 192-16,0 3-192 15,1 6 192-15,0-2-128 0,3 6 128 0,-2 3-128 0,3 5 128 0,-1 1-160 16,-1 4 160-16,2 3-160 0,0-1 160 0,-1 2 0 16,2 0 0-16,-1-3 0 0,0 1 0 0,-2-4 0 15,2 3 0-15,-1-4 0 0,0-1 0 0,-2-2 0 16,2 0 0-16,-1 1 0 0,3-2 0 0,-2 0 0 16,0-2 0-16,-1-1 0 0,3 3 0 0,1-2 0 31,-1 2 0-31,0-3 0 0,0 2 0 0,1-3 0 0,-2 0 0 0,-1-4 0 0,0 0 0 0,-2-1 0 15,2-2 0-15,-1-5 0 0,1 2 352 0,0-6 0 16,1 0 0-16,-1-1 0 0,1-4 64 0,0-2 16 0,0 1 0 16,0-4 0-16,0 0-32 0,0-2 0 0,0-1 0 0,0-1 0 15,-2-2 32-15,1-1 0 0,-2-2 0 0,1-2 0 16,-2 2-128-16,-1 0-32 16,1-3 0-16,-2 0 0 0,-1-1-32 0,1 1-16 15,-3 8 0-15,2-2 0 0,-2 2-224 0,0-2 144 0,1 0-144 0,-1 2 128 31,0-1-608-31,0 3-128 0,0 4-32 0,1-1 0 0,0 3-448 16,-1 1-80-16,2 2-32 0,-1 2 0 0,1 1-320 16,-1 1-64-16,1 5-16 0,-1 3-16096 0</inkml:trace>
  <inkml:trace contextRef="#ctx0" brushRef="#br0" timeOffset="5812.71">4871 5064 11967 0,'0'-1'1072'0,"1"-1"-864"0,0 1-208 0,2-1 0 0,-2 2 640 0,1 0 96 0,1-3 16 0,2 0 0 0,2-3-384 0,1 1-80 16,0-1-16-16,0 1 0 0,-2 2 576 0,0 1 112 16,-1 1 32-16,-1-2 0 0,1 3 224 0,-3 3 64 15,2-3 0-15,-2 1 0 0,1 0 32 0,-2 3 16 16,2-2 0-16,-1 3 0 0,1 0 48 0,-2 1 16 15,1 2 0-15,1 0 0 0,-1 0-256 0,1 1-48 16,-1 2-16-16,2 0 0 0,1 1-368 0,-2 2-64 16,2 1 0-16,2 2-16 0,-1 1-304 0,1 2-64 0,1 1-16 0,0 4 0 15,1-1-96-15,0 0-16 0,0 2 0 47,1-2 0 16,0 0 32-63,-1 0 0 0,-2-3 0 0,1 0 0 0,-1 1-32 0,-1-4-128 0,1 0 192 15,-2-2-64-15,-1 0-128 0,0-3 0 0,0-2 0 0,-2-5 0 0,1 1 0 0,-2-3 0 0,-1 1 0 0,0-4 0 0,-1 0-304 0,0-2-144 0,-1 1-16 0,-1-3-11728 0,-2 0-2336 0</inkml:trace>
  <inkml:trace contextRef="#ctx0" brushRef="#br0" timeOffset="6133.78">4661 5126 32255 0,'-7'-11'1424'0,"2"5"304"0,0 1-1392 0,3 1-336 0,2 3 0 0,0 0 0 0,0 1 1280 0,1-3 176 0,0 1 32 0,1-2 16 0,1-1-928 0,4 2-176 0,0-4-32 0,2 2-16 0,2 0-352 0,2-1 0 16,2 0 0-16,3 0 128 15,3-3-128-15,1 2 0 0,3-3 0 0,1 3 0 0,3-5 144 0,3 1 16 0,3 0 0 0,0 0 0 16,0 0 160-16,1-1 16 0,-1 2 16 0,0 0 0 16,-4 1-208-16,-1-1-144 0,-1-1 192 0,-2 1-192 15,0 2 0-15,-3-2 0 0,0 0 0 0,0 1 0 31,-2-2-256-31,-1 1-176 0,2 0-16 0,-5 0-17408 16</inkml:trace>
  <inkml:trace contextRef="#ctx0" brushRef="#br0" timeOffset="6819.9">6419 5243 17503 0,'0'-2'1552'0,"0"1"-1232"0,1-1-320 0,-1 0 0 0,1 2 1472 0,-1-1 224 0,2 0 48 0,-1-2 16 0,1 0-800 0,0-2-176 16,0 2-16-16,-2 0-16 0,1 3 160 0,-1-3 48 15,0 2 0-15,0 1 0 16,-1 1-400-16,0 2-80 0,0-1-16 0,-2 3 0 0,-1 2-80 0,-1 3-32 16,-1 3 0-16,-1 2 0 0,-3 2 480 0,0 3 80 15,-1-1 32-15,-1 9 0 0,-2 1 64 0,-2 5 16 16,1 0 0-16,-2 6 0 0,-1 7-416 0,-1 2-80 0,0-2-16 16,-1 3 0-16,1-4-96 0,-1 1-32 0,1-2 0 15,1-4 0-15,2-4-144 0,-3 0-48 16,-1 2 0-16,-1-2 0 0,1-1-192 0,3-7 0 0,4-3 0 0,-2-1 0 15,0 2 0-15,-2 2-128 0,2-2 128 0,0-2-208 32,1-4-352-32,3-7-64 0,2-2-16 0,2-4 0 0,2-3-576 15,0-5-112-15,1-4-16 0,1-3-10064 0,0-4-2016 0</inkml:trace>
  <inkml:trace contextRef="#ctx0" brushRef="#br0" timeOffset="7168.09">5934 5463 18431 0,'-7'-13'816'0,"2"2"160"0,1 3-784 0,2 1-192 0,0 5 0 0,1-1 0 0,1 2 1296 0,0-1 224 0,0-5 32 0,0-1 16 0,1 0-368 0,1 5-80 16,0 0-16-16,2 4 0 0,0 4 256 0,2 0 48 15,1 2 16-15,2 1 0 0,1 2-208 0,0 1-32 16,2 5-16-16,2 0 0 0,0 3-464 0,2 3-112 16,1 0-16-16,0 4 0 0,3 3-288 0,1 3-64 0,-2 1-16 0,4 3 0 15,-1 1-32-15,0-2-16 0,3 2 0 16,-2-5 0-16,0-5-32 0,-1-1-128 0,3-1 192 0,-1 0-64 16,1-2 64-16,2 0 0 0,1 0 0 0,-2 1 0 15,0-3-192-15,-3-3 0 0,-1 2 0 0,1-4 128 16,-2 3-128-16,0-3 0 0,-3 1 0 0,-3-3 0 15,0 0 0-15,-3-5-272 16,-2 0 32-16,-3-4 16 31,0-3-1264-31,-4 2-256 0,0-2-48 0,-1 1-14736 0</inkml:trace>
  <inkml:trace contextRef="#ctx0" brushRef="#br0" timeOffset="7979.84">5849 5137 6447 0,'-8'-2'576'0,"2"1"-576"0,3-1 0 0,1 2 0 0,2 0-320 0,-1-1-160 0,-3 1-32 0,-3-3-16 0,0-1 320 16,-1 0 64-16,1-1 16 0,2 1 0 16,2 0 128-16,2 0 192 15,0-1-32-15,2-4-16 16,0 3 16-16,3-1 0 0,-2 0 0 0,1 1 0 0,1 1 512 0,-2-1 96 16,3 0 32-16,-1-1 0 0,0 3 992 0,0-4 208 15,1 5 48-15,0-1 0 0,-1 3 544 0,2-1 112 16,0 0 32-16,1 1 0 0,-1 1-608 0,1-1-112 15,2 2-32-15,0-1 0 0,2 0-848 0,0 0-176 16,1 1-48-16,2-2 0 0,-1 1-656 16,2 0-256-16,1-1 176 0,2 1-176 0,-1-4 0 0,0 1 128 15,2-2-128-15,-1-1 0 0,0 1 320 0,0-1 0 16,3 0 16-16,0-1 0 0,0-1-80 0,0 1 0 16,1-3-16-16,-2 2 0 0,0 0-112 0,0-1 0 15,0 0-128-15,-2 2 192 0,2-2 64 0,-3 1 16 16,1 1 0-16,-4 0 0 0,1 1-96 0,-2 0-32 0,-1 1 0 15,-2 1 0-15,-1 2 48 0,-3-1 0 0,0 1 0 16,-2 0 0-16,-1 1 0 0,0 0 0 0,-3 1 0 0,0 0 0 16,0 0-192-16,-3-3 192 0,1 2-192 0,-2 1 192 15,-1-1-64-15,0 1-128 0,-1-1 192 0,-1 1-64 16,-1 0-128-16,1 0 0 0,-1-3 144 0,1 2-144 16,1 0 176-16,-2-2-48 0,2 1 0 0,-1 1 0 15,2-2-128-15,-1 1 0 0,1-3 0 0,0 1 0 16,0 0 0-16,-1-1 0 0,-1 2 0 0,1-2 0 0,0 0 0 15,0-1 0-15,1 2 0 0,-1-1 0 0,1-1 0 16,0-2 208-16,0 5-48 0,0-4-16 0,1 0 48 0,-1 0 0 16,2 0 0-16,-1 1 0 0,0 0-192 0,0 0 192 15,1 1-192-15,-2 0 192 0,1 1-192 0,0 1 0 16,1-1 0-16,-1 3 0 0,0-2-144 0,1 3-64 16,0 0-16-16,1 3 0 15,0 2-624-15,2-2-128 0</inkml:trace>
  <inkml:trace contextRef="#ctx0" brushRef="#br0" timeOffset="9125.44">3652 5484 7359 0,'-2'0'320'0,"1"-3"80"0,0 6-400 0,-2-6 0 0,2 3 0 0,1 0 0 0,-1 0 1248 0,0 0 160 0,-2-1 48 0,-1 1 0 0,1 0 400 0,-2-1 96 16,-1 1 16-16,1 0 0 0,0 1-496 0,0 0-80 15,0-1-32-15,0 3 0 0,1-3-784 0,0 1-144 16,2-1-48-16,1 1 0 0,0-1-384 0,-1 1 128 15,2-1-128-15,0 3 0 0,0-3 128 0,2 0-128 16,-2 1 128-16,1 0-128 0,1-1 192 0,-2 0-64 16,0 0 0-16,0 0 0 0,0 0 576 0,0 0 128 15,0 0 0-15,0 0 16 0,0 0 80 0,19 9 16 16,-16-9 0-16,0-2 0 0,1 2-192 0,-1 0-48 16,2 0 0-16,2-2 0 0,-1 1-448 0,2 0-80 15,2 1-32-15,3-4 0 0,0 0-144 0,3 1 0 16,3-6 0-16,-1 2 0 0,2-2 0 0,0 0 160 15,1 1-160-15,0-1 160 0,1-1-160 0,-1 0 0 0,-1 3 144 0,0-1-144 16,0 0 160-16,-2 2-32 0,-2-1-128 16,0 2 192-16,-1 0 128 0,0 3 32 0,-1-3 0 0,0 1 0 15,0 2 16-15,0-4 0 0,-1-1 0 16,2 3 0-16,-1-5-128 0,1 3-32 0,-2-2 0 0,0 2 0 16,-2 0-208-16,0 0 0 0,0-2 128 0,-1 2-128 15,-2 1 0-15,0 1 144 0,-1 0-144 0,-2-1 128 16,1 3-128-16,-2-3 0 0,1 4 0 0,-1-4 128 15,-2 3-128-15,-1 1 128 0,3-2-128 0,-3 3 128 16,1 0 48-16,-1 0 0 0,0 0 0 0,0 0 0 16,-1 0-176-16,0 0 0 0,0 0 0 0,0 0 0 0,0-2 0 0,0 2 0 15,0-2-192-15,-1 2 192 0,1 2 0 0,-1-2 0 16,0 0 0-16,-1 0 192 0,1 2-192 0,1-2 192 16,0 0-192-16,0 0 192 0,0 0-64 0,0 0-128 15,0 0 192-15,-22 0-64 0,17 0 64 0,0-2 0 16,1 0 0-16,-2 1 0 0,1 1 0 0,0-4 0 15,-1 2 0-15,0-2 0 0,0 2-48 0,0-3 0 16,-1 1 0-16,-1 2 0 0,-1-3-144 0,-2 1 192 16,0 1-192-16,0-3 192 15,-2 1-48-15,1-3 0 0,-2 0 0 0,1 2 0 0,0 0 16 0,1 1 0 16,-2-1 0-16,2 2 0 0,0 2-160 0,1-2 0 16,1 1 0-16,0 0 0 0,1 1-128 0,0-1-128 15,3 1 0-15,3 1-16 16,-1 1-480-16,1-2-80 0,3 2-32 0,2 0-11936 0,1-1-2400 0</inkml:trace>
  <inkml:trace contextRef="#ctx0" brushRef="#br0" timeOffset="9941.44">7209 4821 26719 0,'-4'-6'2368'0,"1"1"-1888"0,0 2-480 0,2 3 0 0,1 0 1776 0,0-2 256 0,-3-1 48 0,0-3 16 16,-1 1-1072-16,0 0-192 0,2 4-64 0,1 5 0 15,3 1-768-15,1 3 0 0,0 3-144 0,2 3 16 0,1 1-176 0,1 0-16 0,0 1-16 0,0 1 0 32,0 0 336-32,-1 3 0 0,1 2-144 0,-1 2 144 0,1 1 128 0,-2 3 64 15,1 6 32-15,-1 1 0 0,0 4 144 0,-2 0 16 0,1 5 16 0,-1-2 0 16,-1 1-256-16,0-4-144 0,0 2 160 0,-1-4-160 15,0 2 0-15,-1-2 0 0,3-1 0 0,-1-3 0 16,2-8 0-16,0-4-192 0,0-4 16 0,0-4 0 31,-1-2-784-31,-1-5-176 0,1-2-16 0,-2-2-9152 0,-1-3-1840 0</inkml:trace>
  <inkml:trace contextRef="#ctx0" brushRef="#br0" timeOffset="10196.74">7071 5447 40543 0,'-8'-5'1792'0,"2"1"384"0,0 1-1744 0,2 3-432 0,3 0 0 0,2 0 0 0,0 0 464 0,-1-1 16 0,3 0 0 0,1 1 0 0,2-5-480 0,4 1-256 0,2-1 16 0,3 2 16 16,2-4 224-16,4 3 0 0,3-5 0 0,2 0 0 15,2-1 0-15,2 0 0 0,4 2 0 0,1-3 0 16,0 0 0-16,-2 1 0 0,-2 2 0 0,-3-2 0 31,0 3-624-31,-5-3-16 0,-2 3-16 0,-2-1 0 16,-3 4-672-16,-1-5-128 0,-1-1-16 0,-1-1-16 0,-2-1-1152 16,0 1-240-16</inkml:trace>
  <inkml:trace contextRef="#ctx0" brushRef="#br0" timeOffset="10935.83">7618 4211 33167 0,'-2'-2'1472'0,"-1"2"304"0,2 2-1424 0,1 1-352 0,1 0 0 0,1 2 0 0,0 2 448 0,2 1 32 0,2 10 0 0,1 6 0 0,5 5 352 0,-1 3 64 0,2 1 0 0,1 4 16 16,2 4-432-16,0 5-96 0,3 3 0 0,0 3-16 15,1 4-240-15,-1 1-128 0,-1 1 128 0,-3-2-128 16,-1-8 128-16,-3 4-128 0,0 3 160 0,-2 2-160 15,-1-1 0-15,-2-4 0 0,2-3 0 0,-1-5 0 16,1-1 0-16,0-5 0 0,0-3 0 0,-1-5 0 16,2-2 320-16,0-1-48 0,0-2 0 0,0-3 0 15,0-1 32-15,-3-4 0 0,0 0 0 0,-1-5 0 0,-1-1-144 16,-2-2-32-16,1-2 0 0,-2-3 0 0,-1-2 48 0,0-4 0 16,0-1 0-16,-1-2 0 0,-1-2-176 0,2-3 160 15,-1-5-160-15,-1-5 160 0,1-1-160 0,-2-3 0 16,1-5 0-16,-2-5 0 0,0 0 0 0,0-7 0 15,1-1-192-15,-1-1 192 0,2 1-192 0,-1 0 192 16,1 1-192-16,-1-2 192 0,3 1 0 0,0 2 0 16,3 5 0-16,-1 2 0 0,2 5-208 0,2 3 80 15,0 4 128-15,2 0-208 0,0 4 208 0,3 2 256 16,2 4-48-16,0 2-16 0,3-1-192 0,3 3 176 0,1 1-176 16,0 2 160-16,1 0-160 0,1 3 0 0,0-1 0 0,0 2 0 15,1 2 0-15,-1 2 0 0,0 2 0 0,-1 1 0 16,-2 4-240-16,-2 2 32 15,-1 0 0-15,-2 5 0 0,-2-1 80 0,-1 2 128 0,0 4-208 0,-1 3 80 16,-1 0 128-16,-2 3 0 0,-1 1 0 0,1 1-128 16,-2 1 128-16,-3 2 0 0,-1-3 128 0,1 1-128 15,-2 1 192-15,-3-3-16 0,1 0-16 0,-2-3 0 16,-2 0 176-16,-1-5 48 0,1 1 0 0,-1-5 0 16,-1 1-112-16,-1 0-16 0,-1 1 0 0,-3 1 0 15,1-5-48-15,0 2-16 0,-2-1 0 0,-1-5 0 0,0 2-16 16,-1-3-16-16,-1-1 0 0,-2-3 0 0,1-2-32 15,-3-1 0-15,1-3 0 0,-2-2 0 0,0-3 0 0,-3-1-128 16,1-2 192-16,-2-3-64 0,-3-4-128 0,-2-2 0 16,-1-2 144-16,-3-3-144 15,2 0-544-15,-3 0-176 0,0 0-48 0,-1 0-19520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1:31.9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22316 18246 30399 0,'-7'1'2704'0,"2"0"-2160"0,3 1-544 0,4-2 0 0,-1-2 320 0,0 1-64 15,0 0 0-15,2-5 0 16,2-1-32-16,6-5-16 0,3-2 0 0,2-4 0 0,2 2 496 0,3 0 80 16,1 1 32-16,1 1 0 0,-2 2-496 0,1 2-80 15,-1 1-32-15,0 6 0 16,1-2-208-16,1 4 0 0,-1 1 0 0,0 0 0 0,2 1 368 0,0 1-32 15,1-2 0-15,0-2 0 0,-2 1 144 0,-1-2 32 16,1-3 0-16,1-2 0 0,1 0-80 0,2-2-16 0,1-5 0 16,0 1 0-16,-1 2-176 15,3-3-48-15,2-2 0 0,3 1 0 0,1 1-64 0,-1-1-128 16,0 4 176-16,0-4-176 0,-2 3 192 16,-1-3-64-16,-1 4 0 0,-1-2-128 0,-2-1 240 0,2 2-64 0,0-2-16 15,1 1 0-15,1-1 0 0,1 2 0 16,0 0 0-16,2-3 0 0,1 1-16 0,1-1 0 0,3-3 0 15,-2 0 0-15,-1 1 48 16,-1-5 0-16,0 2 0 0,-3 1 0 0,2-2-16 0,-3 0 0 0,0 0 0 0,-1-1 0 16,0 1 16-16,2 0 0 15,-2 1 0-15,0 1 0 0,-1 2-48 0,1-2 0 16,-2 1 0-16,1 1 0 0,-2-2-144 0,1 1 192 0,-1 1-192 0,0-2 192 16,1-2-32-16,1-3 0 15,1 0 0-15,0 3 0 0,-3 0-160 0,2-3 0 0,0-1 144 0,0 0-144 16,0-1 0-16,1 1 0 0,-1 0 0 0,-2 1 128 15,-1-3-128-15,-1 3 192 0,-2-3-64 0,-3 2 0 0,-1-2 0 0,-2 2 0 0,1-2 0 16,-1-4 0-16,1 1 64 0,-2-1 0 0,-1 0 16 0,-1-2 0 31,1 2-208-31,-1-3 176 0,0 5-176 0,0-3 160 16,-1 1-160-16,3 0 0 0,-1 1 0 0,1 0 0 16,0 2 0-16,1 0 0 0,0 2 0 0,-1-1 0 15,1-2 144-15,-1 1-144 0,0 1 160 0,1 0-160 16,-2-3 224-16,-1 2-48 0,-1 1-16 0,0-1 0 15,-3 3 32-15,0-2 0 0,0-3 0 0,-1 0 0 0,-1 1 0 16,0-4 0-16,-2-1 0 0,2-6 0 0,-1 0-192 0,0-1 192 16,0-2-192-16,1 1 192 0,1 2-192 0,1 0 0 15,1 3 0-15,-2-1 128 0,0 5-128 0,-2 2 0 16,-1-1 144-16,-1 3-144 0,-1 1 176 0,-1 1-48 16,1-1 0-16,-3 1 0 0,1-4 0 0,-1 3 0 15,0-4 0-15,0 3 0 0,-1-1 64 0,2-1 0 16,-2-3 0-16,3-2 0 0,-2-1-192 0,2 0 160 15,0-1-160-15,-1-5 160 0,2-3-32 0,1-3-128 16,2-2 192-16,-1 2-64 0,3-1-128 0,0 0-176 16,0 2 48-16,0 1 0 0,-2 3 128 0,2 2 0 0,-2-2 0 0,0 4 0 15,-1 3 0-15,-2 0 0 0,-2-3 0 0,1 3 0 16,-2 1 0-16,1-2 176 0,-1 5-48 0,2-1 0 16,0-2-128-16,1 1 192 0,2-2-192 0,2-3 192 15,1 0-192-15,2-3 0 0,0-3 0 0,5 2 0 16,-1-4 0-16,1 3 0 0,3-4 0 0,-2 2 0 15,2 4 0-15,-1-3 0 0,0 0 0 0,1 2 0 16,1 3 0-16,-2-1 0 0,-1 4 0 0,2-1 0 16,2-5 0-16,1 4 0 0,-2 1 0 0,0 4 0 15,0 1 0-15,0 0 0 0,1 1 0 0,0-1 0 0,0-2 0 16,3-1 0-16,0-1 0 0,1-1 0 0,4-2 256 0,-1-2-16 16,3 0-16-16,3-1 0 0,2 1-224 0,3-6 0 15,4 2 128-15,-1-3-128 0,-4 7 0 0,0-1 0 16,3-2 0-16,-1-2 0 15,0 3 0-15,-1-1 0 0,-5 6 0 0,0 0 0 0,-3 1 0 0,0 1 0 16,-1 1 0-16,0-3 0 0,0 3 0 0,0 0 0 16,-3-2 0-16,2 2 0 0,1-1 0 0,1 1 0 15,2 0 0-15,0-2 0 0,5 2 0 0,-1-7 0 16,0 2 0-16,3 1 0 0,4-3 0 0,2 1 0 0,2 1 0 16,0 1 0-16,3-3 0 0,0 4-128 0,-1 4 128 0,-3 1 0 15,-1 5 0-15,-3-1 0 0,-2 1 0 0,-3 0 0 16,2 3 0-16,-3-1 0 0,-1 1 0 0,2 0 0 15,-1-1 0-15,-2 3 0 0,-5 1 0 0,3-1 0 16,5-2 0-16,2-4 0 0,2-3 0 0,0 3 0 16,4-3 0-16,1 1 0 0,2 0 0 0,-1 0 0 15,4 0 0-15,2-5 0 0,2 1 0 0,-2-1 0 0,-3 5 0 16,-2 1 0-16,-1 0 0 0,4 0 0 16,6-4 0-16,-1 2 0 0,0 3 0 0,-1-2 144 0,-3 2-144 15,-2 0 0-15,0 0-192 0,0 1 192 0,0-4 0 0,-2 3 0 16,-3 4 0-16,2-4 0 0,3 1 0 0,-2 0 0 15,5-4 0-15,2 1 0 0,4-2 0 0,5-3 0 16,1 2 0-16,4 1 0 0,4-4-128 0,-2 2 128 16,-5 3 0-16,0-2 0 15,1 2-240-15,-4-1 32 0,-4 5 0 0,-7 0 0 0,-2 5-48 0,-5-1-16 16,-3 1 0-16,-4 4 0 0,-5 0 272 0,-2-1 0 16,1 1 0-16,-4 1 0 0,-2 1 0 0,-1 2-128 15,-3-1 128-15,-3 2 0 0,1 1-256 0,-4-3 0 16,-1 1 0-16,-3 2 0 15,0 0-320-15,0-1-48 0,-2 3-16 0,0-2 0 16,2-1-416-16,0-1-96 0,-1 2 0 0,2 1-16 0,1 1-128 16,5 2-32-16</inkml:trace>
  <inkml:trace contextRef="#ctx0" brushRef="#br0" timeOffset="4048.22">3816 11816 20271 0,'0'-3'1792'0,"1"-1"-1424"0,2 4-368 0,-1 0 0 0,1 0 864 0,-1-2 96 31,3 1 32-31,4-4 0 0,4 1-992 0,3-6 0 0,4 0-144 0,0-1 0 0,2 1 144 0,-1-3-128 16,3 0 128-16,-1 1-128 0,2-1 288 0,1 4 64 0,0-4 16 0,0 3 0 16,1-2 384-16,-1 2 80 15,1-1 0-15,-2 1 16 16,2 0 48-16,2 0 0 0,2-2 0 0,1 0 0 0,-1-2-48 0,0-1 0 0,1 1 0 0,1-3 0 15,-1 1-64-15,2-1-16 0,0-2 0 0,0 1 0 32,-2-1 96-32,1-1 16 0,-1-2 0 15,3 0 0-15,0-5-96 0,2 1-16 0,1 0 0 0,0-2 0 16,1 2-256-16,1 1-64 0,1-4-16 0,3 2 0 16,-1 1-128-16,-1 4-32 0,-1-3 0 0,1 3 0 15,-1 2-144-15,3-5 0 0,4 0 0 0,0 3 0 16,1-3 0-16,-1 3 0 0,0 0 0 0,-2 2 0 0,-2-1 128 0,-2 1-128 15,-3 1 0-15,-2-5 128 0,-1 4-128 16,0-2 192-16,-2 2-192 0,-2-1 192 0,1 3-64 16,-3-2 0-16,3 0 0 0,-2 2 0 0,-1-1 96 0,1 3 16 15,-1-3 0-15,0 3 0 0,-2 0-48 0,3 0-16 16,1-5 0-16,5 1 0 0,2-2-48 0,0 0-128 0,1 0 192 16,1 1-64-16,2-2-128 0,0 1 0 0,0 0 144 0,1-4-144 15,-4 2 0-15,1-2 0 0,-2 2 0 16,-5 0 128-16,1 2-128 0,-2-3 0 0,1 3 128 15,-3 0-128-15,-1 1 192 0,1 1-16 16,2-3-16-16,-3 1 0 0,3 0 32 0,-1 0 0 0,2-1 0 0,0-1 0 16,2-1-32-16,-1-1 0 0,3-2 0 0,0-1 0 15,1 1-160-15,4-3 192 0,-1-1-192 0,-2-3 192 16,0 3-192-16,0-5 0 0,2 1 0 0,0-4 128 16,-2 1-128-16,1-2 0 0,-1 3 0 0,-2 1 128 15,-1 2-128-15,0 0 192 0,-2 3-192 0,-2 0 192 16,-2 4-64-16,-1-3 0 0,-2 2 0 0,0 1 0 15,-1-1 0-15,0-2 0 0,-1 5 0 0,1-5 0 0,3 2 0 16,-1-5 0-16,1 5 0 0,0-2 0 0,3-4-128 16,3 3 192-16,1-3-192 0,2-3 192 0,0 1-192 0,2-1 128 15,0-4-128-15,-2 2 128 0,-3 2-128 0,1-1 0 16,3-5 0-16,1-1 0 0,-1 0 144 0,1 3-144 16,-1 3 160-16,-3 1-160 0,-1 3 0 0,-3 2 0 15,-2 3 0-15,-1 2 0 0,-3-1 0 0,0 1 144 16,0 1 16-16,2 1 0 0,-1-3-32 0,1 1-128 15,0-3 192-15,1 2-64 0,-2 3-128 0,3-4 0 16,3 0 0-16,-1-2 128 0,3 1-128 0,-3-4 0 16,2 1 0-16,-3-1 0 0,-1 0 0 0,0 1 128 15,-1-1-128-15,1-1 0 0,2-5 144 0,-1 3-144 16,0-3 160-16,-1 3-160 0,1 1 192 0,-1 5-48 16,0 0-16-16,-2 1 0 0,-5 5 48 0,1 1 0 0,0-2 0 15,-2 1 0-15,2 1-48 0,-1-1 0 0,0 0 0 16,2-1 0-16,0-2-128 0,1 0 0 0,2 0 0 15,-2-2 0-15,-1 3 0 0,1-1 0 0,3-3 0 0,0 1 0 16,0 2 0-16,0 0 0 0,0-2 0 0,-3 0 0 16,0 3 0-16,-1 2 0 0,-2-2 0 0,2-1 0 15,1-3 0-15,-2 1 0 0,-1-1 128 0,-1 4-128 16,-2-1 0-16,-3 2 160 0,1 3-160 0,-2 0 160 16,0-2-32-16,-1 1 0 0,-1 0 0 0,0 2 0 15,0 2-128-15,-1-2 0 0,0 4 144 0,1-4-144 0,-2 2 0 0,-1 2 0 16,-1-2 0-16,3-2 128 15,1-5-128-15,1-1 0 0,1 0 0 0,0 0 128 0,1-2-128 0,0 0 0 16,2 2 0-16,0-2 128 0,-1-1-128 0,1-3 0 16,-1 0 0-16,-2 1 0 0,-1 2 0 0,0 3 0 15,-1-2 0-15,1-1 0 0,0-2 0 0,2-1 0 16,-2 3 0-16,-2 1 0 0,0-1 0 16,1 1 0-16,-2-1 0 0,1 1 0 0,0 1 0 0,-2 2 0 15,-1-3 0-15,0 5 0 0,-2 1 0 0,0 0 0 16,2-3 0-16,0-4 0 0,0-3 0 0,0 0 0 15,1 1 0-15,2-2 128 0,1 1-128 0,1 1 0 16,0-1 0-16,0 0 0 0,1 1 0 0,1-3 0 16,2 1 0-16,-2 1 0 0,1 1 0 0,-2 1 0 0,4-1 0 15,-1 0 0-15,0 2 0 0,-2 1 0 0,2 2 0 16,-2 0 0-16,1 3 0 0,-2-1 0 0,1 2 0 0,-2 2 0 16,2-2 0-16,1-1 0 0,-2 4 0 0,0 0 0 15,1 1 0-15,-1 1 0 0,2-5 0 0,2 3 0 16,0-3 0-16,5-1 0 0,3-6 0 0,5 1 0 15,0-1 0-15,1-3 0 0,1 4 0 0,-2-1 0 16,2 0 0-16,-1 1 0 0,1 0 0 0,-2 2-128 0,-1 0 128 16,-1 1 0-16,0-1 0 0,-3 1 0 0,-4 6 0 15,0-1 0-15,3-4 0 0,1 1 0 0,-1-2 0 16,1 0 0-16,-2 3 0 16,-1-1 0-16,1 1 0 0,0 0 0 0,0 2 0 0,3-5 0 0,1 2 0 0,2 0 0 15,1-2 0-15,-2 3 0 0,-1 3 0 0,0 0 0 16,0-3 0-16,2 3 0 0,-1-1 0 0,-1 1 0 15,0 0 0-15,-1 1 0 0,-1 1 0 0,1-1 0 16,-4 4 0-16,1-2 0 0,-1 3 0 0,0-5 0 16,0 5 0-16,0 0 0 0,3 0 0 0,-1 0 0 15,3 0 0-15,1 0 0 0,3-2 0 0,3 1 0 16,0-1 0-16,2-3 0 0,0 1 0 0,-3 0 0 16,-3 3 0-16,1 1-128 0,1 2 128 0,-2-1 0 0,-1 3 0 15,0 1 0-15,2-2 0 0,-3 1 0 0,0 2 0 16,-1 1 0-16,-3-1 0 0,1 1 0 0,-1 0 0 15,-1 0 0-15,-1 2 0 0,0-3 0 0,4-2 0 0,2-1 0 16,1-2 0 0,0 2 0-16,-3-2 0 0,4 1 0 0,3-4 0 0,1 2 0 0,3-3 0 0,2 3 0 15,2 0 0-15,-1 0 0 0,-2 0 0 0,-1 0 0 16,-1 1 0-16,-2-1 0 0,-1 4 0 0,-1-2 0 16,-4 3 0-16,-1 0 0 0,0 2 0 0,-1-1 0 15,-1 0 0-15,2-1 0 0,0 1 0 0,0 0 0 16,0 0 0-16,0 2 0 0,-1 0 0 0,1-3 0 15,2 4 0-15,0-3 0 0,3-2 0 0,0 0 0 0,-2 2 0 16,3 1 0-16,5-5 0 0,3 2 0 0,5-1 0 16,1-3 0-16,4 0 0 0,1-1 0 0,-2-1 0 0,1 4 0 15,-1 0 0-15,-1-1 0 0,-2 5 0 0,-2 0 0 32,0 4 0-32,-2-2 0 0,-4 1 0 0,-1 0 0 0,1-2 0 0,1 2 0 0,-1-2 0 0,3 3 0 15,3-4 0-15,3 2 0 0,2 0 0 0,3-2 0 16,0-2 0-16,1-1 0 0,0 1 0 0,2-3 0 15,2 4 0-15,-3-4 0 0,-2 2 0 0,1 0 0 16,1-3 0-16,-6 4-128 0,-3 0 128 0,2 2 0 0,8-5 0 16,3 1 0-16,3-1 0 0,0 2 0 0,-2-2 0 0,-1 1 0 15,-3 2 0-15,0 0 0 0,-1-2 0 0,5-1 0 16,9 2 0-16,4 0 0 16,1-2 128-16,-1 2-128 0,2-3 0 0,2 1 0 0,5 1 0 0,-2-1-128 15,-1 3 128-15,-3-2 0 0,-3 2 0 0,-1-3 0 16,1 2 0-16,1 0 0 0,2 0 128 0,-1-2-128 15,-2 0 0-15,0 1 0 0,-1 1 0 0,1-2 0 16,0-1 0-16,-4 0 0 0,-3 1 0 0,-3 1-128 16,0 2 128-16,6-4 0 0,6 0 0 0,3-2 0 15,-3 2 0-15,-1-1 0 0,-3 2 0 0,12-5 0 0,10-1 0 16,7-3 0-16,0 0 0 0,-1-1 0 0,-2 0 0 16,-1 2 0-16,0-1 0 0,-2 1 0 0,-6-1 0 15,-3-1 0-15,0 1 0 0,-3-3 0 0,-1 1 0 0,-3 0 0 16,-6 1 0-16,-6 3 0 0,-3 0 0 0,6-3 0 15,5-1 0-15,1-2 0 0,1-1 0 0,-2-3 0 32,-1 1 0-32,-2 3 0 0,2-3 0 0,-4 1 0 0,-3-1 0 0,-5 0 0 15,-7-1-464-15,-5-2-64 0,-9 1-16 0,-4 3 0 16,-3 1-368-16,-5 1-80 0,-2 2-16 0,0-3-13552 16,2 1-2720-16</inkml:trace>
  <inkml:trace contextRef="#ctx0" brushRef="#br0" timeOffset="5336.42">21607 1095 911 0,'-29'-21'0'0,"8"8"0"0,1-3 0 16,6 7 0-16,7 5 6000 0,2 2 1104 0,-2-2 240 0,-6-4 32 0,-7-2-4672 0,-5-5-928 15,-4 1-192-15,1 1-48 0,2 4-16 0,1 0-16 16,4 6 0-16,1-1 0 0,5 4-880 0,2 0-176 16,0 4-48-16,3 2 0 0,4 2-400 0,3 2 0 15,1 3 128-15,7-1-128 0,3 4 0 0,6 4 0 16,8-2 0-16,3 7 0 0,9-1 0 0,5 3 192 16,8 5-64-16,9 0 0 0,7 5-128 0,5-1 160 15,6 5-160-15,2-3 160 0,-5-1-32 0,5 0 0 16,6 6 0-16,3 4 0 0,4 1 64 0,5 5 16 15,2 4 0-15,4 6 0 0,8 4 112 0,1 2 0 0,0 4 16 16,-2 0 0-16,2-1 176 0,11 8 48 0,12 10 0 0,8-1 0 16,-4-6-272-16,9 5-48 0,11 1-16 0,8 5 0 15,9 5-80-15,4-5-16 0,-5-9 0 0,7 7 0 16,10 7-128-16,5 1 0 0,6 1 0 0,4 2 128 16,2 3-128-16,3 5 0 0,3 6 0 0,-3 3 0 15,-8-7 0-15,2 12 0 0,1 6 0 0,-4 0 0 16,-7 1 0-16,0 4 0 0,1 6 0 0,-6-3 0 15,-12 0 240-15,-4-2 16 0,-1 5 0 0,3 7 0 0,-1 2 96 16,-3-3 32-16,-3-6 0 0,3 2 0 16,-1 2-192-16,1-5-48 0,-2-9 0 0,1-5 0 0,3 1 48 15,-1-10 0-15,-2-4 0 0,-3-9 0 0,-3-1-192 0,-5-9 0 16,-2-7 144-16,-8-3-144 0,-7-2 0 0,-3-1 0 16,-6-2 0-16,-8-2 0 15,-14-5-320-15,-10 0-96 0,-5 3-16 0,-6-1 0 16,-5 4-400-16,-8 0-96 0,-6 0-16 0,-4-3-19696 15</inkml:trace>
  <inkml:trace contextRef="#ctx0" brushRef="#br0" timeOffset="6210.13">21833 19040 33167 0,'-23'-4'1472'0,"12"4"304"0,5-2-1424 0,1 0-352 0,3 2 0 0,-2-1 0 0,-6 0 960 0,-7-5 128 0,-11-4 32 0,-4 0 0 16,-1-5 176-16,1-1 48 0,3 0 0 15,5-3 0-15,3 1-480 0,3 2-96 0,5-3 0 0,4 3-16 16,3 2-352-16,2 0-64 0,4-2-16 0,1-1 0 15,4 3-144-15,1-2-48 0,2 2 0 0,-1-2 0 16,2 4 32-16,0-3 0 0,-1 2 0 0,0 2 0 0,-2 3-160 0,0-2 0 16,-1 0 0-16,-3 4 0 0,1-3 256 0,-1 0 32 15,-2 3 0-15,2-1 0 0,-2-2-96 0,0 2 0 16,0 0-16-16,-2 1 0 16,2 0-176-16,-1 0 0 0,1-2 0 0,-1 0 0 15,1-1-640-15,-1 2-176 0,-1-3-16 16,1-3-19936-16</inkml:trace>
  <inkml:trace contextRef="#ctx0" brushRef="#br0" timeOffset="6668.35">22765 17907 43311 0,'-17'-2'1920'0,"2"-1"384"0,0 6-1840 0,4-3-464 16,3 2 0-16,3 2 0 0,-1 2-224 0,-6 0-144 0,-8 6-16 0,-5 6-16 0,-1 4 16 0,0 5 0 15,3-1 0-15,-1 5 0 0,1 1 384 0,-2 0 192 16,0 5 0-16,-3-1-16 0,-3 4-176 0,-5-2 0 16,-3 3 0-16,-6 0 0 0,-4 3 0 0,-6-2 0 0,-4 2 0 15,-5 0 0-15,-6 1 0 0,-1-1 0 16,-4 0 0-16,3-5 0 0,-3 2 0 0,4-4 128 15,3-5-128-15,2-1 128 0,3-1 0 0,1 3 0 16,2-1 0-16,6-3 0 0,12-7 64 16,-1 0 0-16,2 1 0 0,3-1 0 0,3-1-192 0,4 1 0 15,4-2-192-15,2-2 192 16,2 1-496-16,1-1 32 0,2 2 0 0,1-1-11760 16,0 1-2336-16</inkml:trace>
  <inkml:trace contextRef="#ctx0" brushRef="#br0" timeOffset="7367.16">21214 19043 43311 0,'-18'-7'3840'0,"-1"-2"-3072"0,-3 2-608 0,3-2-160 0,5 6 432 0,0 0 48 15,-5-1 16-15,-14 1 0 16,-16-6-2864-16,-15-1-560 0,-10 1-112 0,-4 0-32 0,3 0 3840 0,3 1 768 16,2-1 160-16,0-3 32 0,2 3-1232 0,0-1-240 0,0 0-64 15,2-3 0-15,-2-3-368 16,-4-6-80-16,-2 0 0 0,-4-7-16 0,-1 1 528 0,-5-5 128 15,-5-6 0-15,-5-3 16 0,0 1-112 0,-10-6-32 16,-5-1 0-16,-6-3 0 0,0 1 0 16,-10-1-16-16,-8 4 0 0,-5-4 0 0,2 4 64 0,-3-6 16 0,-5-1 0 15,-2-6 0-15,-1 0 80 0,0-3 32 0,-3 2 0 0,-4-2 0 16,-5-4-16 0,1-1 0-16,2 0 0 0,-6-7 0 0,-3-1-416 0,-5 0 0 0,-4-2 0 0,0-1 0 15,2-3 176-15,-5-3 0 0,0-4 0 16,-6 2 0-16,-3 6 32 0,5-1 16 0,9 5 0 15,-5-2 0-15,-8-5-48 0,-11 4-16 0,-7 1 0 0,-6-1 0 0,2 0 16 0,-7 0 0 16,-3-4 0-16,1 1 0 16,3 4-176-16,1-1 128 0,1 1-128 0,5-9 128 0,6-1-128 0,-3-2 0 15,2 2 144-15,2-3-144 0,10 1 272 0,0-4-16 0,1-3 0 16,0 0 0-16,1 3-64 0,2-6 0 0,2-3-16 16,1 2 0-1,0-3-176-15,5 5 0 0,13 2 0 0,-2 1 0 16,1-2 0-16,-5 1 0 0,-2 3-128 0,4 0 128 0,10 3-160 0,-7 1 160 0,-4-1-208 0,2 3 80 15,9 7 128-15,8 1 0 16,9 1 0-16,-6-2 0 16,-4 0 0-16,6 1 176 0,12 2-48 0,3-2 0 15,1-7 0-15,8 5 0 0,11 8 0 0,0-2 0 0,0 6-128 16,8-2 0-16,9 1 0 0,0 1-176 0,-2 2 176 0,1 0 0 16,0 5 0-16,5 2-128 0,7 4 128 0,2-2 0 15,-1 4 0-15,5 1 0 0,5 6 0 0,3 3 144 16,5 0-144-16,1 7 0 0,6-1-160 0,2 8-144 15,5 3-16-15,6 7-16 16,6 4-736-16,7 5-144 0,6 6-16 0,7 7-20176 0</inkml:trace>
  <inkml:trace contextRef="#ctx0" brushRef="#br0" timeOffset="22313.91">11868 4359 8287 0,'-6'0'736'0,"0"0"-592"0,1 0-144 0,1 0 0 15,2 2 1040-15,-1-2 176 16,1 0 48-16,-2 2 0 0,-2 0-96 0,-1 0-16 16,-2 0 0-16,2 0 0 0,0 1 256 0,2 0 32 15,2 0 16-15,0-2 0 0,2 2-288 0,0-3-48 16,0 1-16-16,1-1 0 0,0 2-496 0,0-2-96 15,1-2-32-15,0 1 0 0,-1 1 144 0,0 0 16 0,0 0 16 0,0 0 0 16,0 0-144-16,17-10-48 0,-12 7 0 0,0-1 0 16,0 2 48-16,1 0 0 0,1 0 0 0,-1 0 0 15,0 2 256-15,0-3 48 0,-1 3 16 0,0 0 0 16,-1 0-208-16,-1 0-48 0,0 3 0 0,-1-3 0 16,1 2-144-16,-2-2-48 0,0 2 0 0,-1-2 0 15,2 2-144-15,-2-2-48 0,1 0 0 0,-1 0 0 16,0 0-48-16,1 0-16 0,-1 0 0 0,0 0 0 0,0 0-128 0,0 0 0 15,0 0 0-15,0 0 0 16,0 0 128-16,10-19 0 0,-8 18 0 0,0-1 0 16,-2-1 0-16,0 2 0 0,1-1 0 0,-1 2 0 0,1 0-128 0,0 0 0 15,-1 0 0-15,0 0 0 0,0 0 0 0,0 0 0 16,0 0 0-16,0 0-176 0,0 0 176 0,0 0 0 16,0 0 128-16,0 0-128 0,0 0 0 0,0 0 128 15,-5 19-128-15,5-16 0 0,2-1 144 0,-2 0-144 16,1 0 192-16,1 0-192 0,0-2 192 0,0 2-192 15,2-2 192-15,-2 2-192 0,1-4 128 0,0 2-128 16,1-2 0-16,0 2 0 0,0-2 0 0,-1 2 0 0,0 0 0 0,-1-2 0 16,1 2 160-16,-2 2-160 0,0-2 128 0,0 2-128 15,-1 2 128-15,0-1-128 16,2 0 128-16,-2 4-128 0,0-4 288 0,1 1-32 0,0 1 0 0,0-1 0 16,2-1-96-16,-1 2-32 15,2-1 0-15,1-3 0 0,0 2-128 0,0-1 0 0,1-1 0 0,0 2 0 0,0-3 0 16,2 0 160-16,-1 2-160 0,-1-2 160 15,-1 2-160-15,2 0 0 0,-3 1 0 0,1-2 0 16,-2 4 0-16,1-4 128 0,-2 5-128 0,1-2 0 16,-1 1 0-16,0 1 0 0,1 0 0 0,1-1 0 0,-1 0 0 0,1-1 160 15,2 2-32-15,0-2-128 0,2 1 208 0,1-2-64 16,-1 1-16-16,3-1 0 0,-1 0-128 0,1 0 0 16,2-2 144-16,-1 1-144 0,-1 1 0 0,0 1 0 15,0-3 0-15,-1 1 128 0,0 4-128 0,-1-3 0 16,0 3 0-16,-2 0 0 0,0 1 0 0,0 0 0 15,-2 2 0-15,1-3 0 0,0 1 0 0,0 2 0 16,0 1 0-16,0-4 0 0,2 0 0 0,-1 0 144 0,3 0-144 16,-1 1 160-16,1-4-32 0,1 4 0 0,1-4 0 0,2 1 0 31,-1 1 32-31,1-1 0 0,1-1 0 0,-2 2 0 0,2-1-160 0,0 2 0 0,0 0 0 0,-1-2 0 16,-1 2 0-16,0 2 0 0,0-2 0 0,0 0 0 15,0 0 0-15,-1 0 0 0,2 3 0 0,-3-3 0 16,0 0 0-16,0-1 0 0,1 4 0 0,-1-3 0 15,0 0 0-15,0-2 0 16,1 0 0-16,1 1 0 0,-2-2 0 0,0 1 0 0,3-1 128 0,-2-1-128 0,-2 2 0 0,1-4 0 16,-1 2 0-16,0 2 0 0,-2 0 0 0,1-2 0 15,0 2 0-15,-2 2 0 16,1-2 0-16,-1 2 0 0,0 3 0 0,1-3 0 0,-2 1 0 0,0-1 0 16,0 3 0-16,1-3 0 15,-3 0 0-15,3 2 0 16,0 1 0-16,2-3 0 0,-1 0 0 0,1 1 0 0,-2-1 0 0,2 1 0 0,1-1 0 0,0 0 0 15,0 0 128-15,0 0-128 0,-2 1 0 0,2-1 0 16,0 1 0 0,0-1 0-16,1 3 0 0,-1-3 0 0,-1 0 0 0,1 4 0 15,-1-2 0-15,-1 0 0 0,1 0 0 0,-2 0 0 0,0 2 0 0,1 3 0 0,0-3 0 0,1-1 0 32,0 4 0-32,-1-2 0 0,0-1 0 0,-1 2 0 15,2-2 0-15,-2 2 0 0,2 1 144 0,0-2-16 16,1 0-128-16,-2 0 0 0,1 0 0 0,-2 2 0 15,2-3 0-15,1 0 0 0,0-2 0 0,-2 2-128 16,2 0 128-16,-1-1-128 0,1 1 128 0,-2-1-128 16,2 1 128-16,-1-1 0 0,0 1 0 0,-1-1 0 15,1 0 0-15,-2 1 0 0,2-1 0 0,-3 2 0 16,2 0 0-16,-1 3 0 0,1-2 0 0,-1 1 0 0,2 0 0 0,-1 0 0 16,2 1 0-16,1-1 128 0,0 0-128 0,1 0 0 15,-1-3 0-15,1-1 0 0,0 4 0 0,1-5 128 16,0 2-128-16,1 3 128 0,0-3-128 0,-1-2 0 15,3 3 0-15,-2 1-128 0,2-3 128 0,-4 1 0 16,1 0 0-16,-1 3 0 0,0-1 0 0,1 0 0 16,-2 1 0-16,0-1 128 0,0 4-128 0,0 0 0 15,2 0 128-15,-1-2-128 0,2 1 0 0,0-2 0 16,3 2 0-16,-3-2 0 0,4-4 0 0,-1 0 0 16,2-1 0-16,0 0 0 0,0-2 0 0,1 1 0 15,-1-1 0-15,2 1 128 0,-1 2-128 0,0-3 0 0,-1 4 0 16,-1-4 0-16,-1 4 0 0,-1 0 0 0,1 2 0 0,-1-2 0 15,0 2 0-15,-1 1 192 0,-1-1-64 0,0 2 0 16,1-2-128-16,-3 1 176 0,-1-4-176 0,3 4 192 16,2-3-192-16,1 2 0 0,3 0 0 0,0 1 0 15,2-1 0-15,-1-1 0 0,1 0 0 0,1-1 0 16,0-1 0-16,1 1 192 0,0 0-192 0,0-2 192 16,-2 2-192-16,0 0 0 0,-1 0 0 0,-1-1 0 15,-1 1 0-15,-1 0 0 0,1 2-144 0,-2 0 144 16,0 2 0-16,0-2 0 0,-3 1 0 0,0-1 0 0,1 0 0 0,1-2 0 15,0 3 0-15,0-4 0 0,0 0 0 0,0-1 0 16,0-2 176-16,0 2-176 0,2-1 160 0,0-1-160 16,1 1 128-16,1-1-128 0,-1 1 0 0,0-1 0 15,2 0 128-15,0 4-128 0,-1-2 0 0,0 0 0 16,-2 4 0-16,1-2 128 0,-2 2-128 16,-1 1 0-16,-2-3 0 0,-1 2 0 0,1 0 0 0,-2 1 0 15,2-1 0-15,-2 2 0 0,2 1 0 0,-2-2 0 0,2 0 0 0,-1 0 0 16,2 0 0-16,0-1 0 0,0 0 0 0,1 1 0 15,1-1 0-15,2 0 0 0,1 0 0 0,-1-1 0 16,1-1 0-16,0-1 0 0,1 4 0 0,-3-3 0 16,1-2 0-16,-2 2 0 0,2 0 0 0,-3 3 0 15,0-5 0-15,-1 6 0 0,0-2 0 0,0-2 0 16,-1 5 128-16,1-4 0 0,0 4 0 0,0-2 0 16,0 5-128-16,0-5 0 0,-1 0-160 0,0-1 160 15,1 0 0-15,0 2 0 0,2-2-128 0,2 1 128 16,-1-1 0-16,1 1 0 0,-2-4 0 0,0-1 0 0,3 3 0 15,1-4 0-15,3 2 0 0,-1 1 0 0,-1-1 0 16,-1 0 0-16,2 1 160 0,-4 0-160 16,-3-1 0-16,1 1 0 0,1 0 0 15,-1 2 0-15,1-2 0 0,-3 2 0 0,-1 1 0 0,1-3 0 0,0 2 0 0,0-2 0 16,0 2 0-16,0-3 0 0,1 2 0 0,0 0 0 16,0-3 0-16,1 1 0 0,-1 0 0 0,1 0 0 15,0 1 0-15,-1-4 0 16,-2 0 0-16,3 0 0 0,0 2 0 0,0 0 0 0,0-2 0 0,-2 1 0 0,1 0 0 15,0 2 128-15,-1 1-128 0,0-2 0 16,-1 2 0-16,-2 0 0 0,3 0 0 0,-1 2 0 0,-2-3 0 0,2 5 0 16,2-2 0-16,0 0 0 15,0 1 0-15,1 0 0 0,2 0 0 0,0-3 0 0,2 2 0 0,0-2-176 16,3 2 176-16,-2-3 0 0,3 1 0 0,0 0 0 16,-2-2 0-16,-2 5 0 0,1-6 0 0,-1 5 176 15,2-2-176-15,-1 3 192 16,-1-1-192-16,-1 0 192 0,0 1 64 0,-3 0 0 0,0 2 16 0,-1-1 0 15,-1 2-272-15,0 0 0 0,-1 1 0 0,0-1 0 16,1-2 0-16,0 1 0 0,0-2 0 0,0 2 0 16,2 1 0-16,2-3 0 0,-1 3 0 0,2 0-192 0,-3-4 192 0,2 1 0 15,2 0 0-15,0 0 0 0,-3-1 0 0,1-2 0 32,-1 2 0-32,1 1 0 0,1-1 0 0,-3 1 0 15,-1-4 192-15,2 4-192 0,0 0 0 0,2 3 0 16,1 0 0-16,-1 0 0 0,-1 2 0 0,2-1 0 0,-1 0 0 0,0 1 0 0,-1 0 0 0,-1 1 0 15,-1-1 0-15,1 2 0 0,0-1 0 0,1-3 0 16,-1-3 0-16,2 2-192 0,1-3 192 0,0 2 0 31,-3-3 0-31,0-1 0 0,3 2 0 0,1-2 0 0,2 3 0 0,-1-1 0 0,0-1 0 0,-5 0 0 16,-2-3 0-16,0 0 0 0,4 6 0 0,2 2 0 0,2 1 0 0,-2 3 0 31,-1-4 0-31,-2 3 0 0,0-1 0 0,0-2 0 16,-2 3 0-16,1-3 0 0,-2 0 0 0,0-2 0 15,2 2 0-15,2 1 0 0,0 3 0 0,-2-5 0 16,2 1 0-16,1 0 0 0,0-4 0 0,2 1 0 16,-2-2 0-16,1 0 0 0,0 0 0 0,0 1 0 15,-1 0 0-15,0-1 0 0,0 1 0 0,0 0 0 16,0 3 0-16,0-1 0 0,-1-2 0 0,0 2 0 0,0 1 0 16,-2-2 0-16,1 2 0 0,-1-1 0 0,-3-3 0 0,1 1 0 15,2 4 0-15,0-3 0 0,0 0 0 0,0 0 0 16,1-4 0-16,0 4 0 0,0-1 0 0,1 1 0 15,2-2 192-15,-1 0-192 0,0 1 224 0,0 2-64 16,1-2-16-16,1 1 0 0,-4-1-144 0,1-1 0 16,1 1 0-16,-2 1 128 0,2 2-128 0,-1-3 0 15,-1 2 0-15,1-2 0 0,-1 0 0 0,-1 1 0 16,2-3 0-16,-1 2 0 0,0-2 0 0,0 2 0 16,1-2 0-16,-1-1 0 0,4 1 0 0,-1 0 0 15,0-1 0-15,2 1 0 0,-1 1 0 0,2 1 0 0,1-1 0 16,-1 2 0-16,-2 0 0 0,1 0 0 0,-1 5 0 0,1-5 0 15,-2 3 0-15,0 3 0 0,-1-3 0 0,-1 0 0 16,-3 0 0-16,2 1 0 0,1-1 0 0,-2 0 0 16,2 1 0-16,1-1 0 15,1 0 0-15,2 0 0 0,-1-1 0 0,3 1 0 0,1-4 0 0,-1 4 128 16,0-3-128-16,0-1 0 0,1 0 0 0,-1-1 0 16,2 2 0-16,-4 2 0 0,2-3 0 0,-3 4 0 15,0-4 0-15,-2 2 0 0,0 1 0 0,0 1 0 0,-1-4 0 0,-2 1 0 16,0 0 0-16,0 0 0 15,2 0 0-15,1 2 0 0,3 1 0 0,-1-1 0 0,-1-1 0 0,3 0 0 16,0 2 128-16,1 1-128 0,0-4 128 0,-1 2 0 16,0 1 0-16,0 0 0 0,1-1-128 0,-2-1 0 15,-2 4 0-15,-1-4 128 0,1 2-128 0,-2 1 0 16,0-5 0-16,0 5 0 0,-2-6 0 0,1 4 0 16,0-3 0-16,2-2 0 0,0 2 0 0,1-2 0 15,0 2 0-15,1-2 0 0,1 0 0 0,-1 1 0 0,1 3 0 16,0-2 0-16,1 2 0 0,-3 1 0 0,1-3 0 15,-1 0 0-15,0 5 0 0,2-4 0 0,-1 2 0 0,-2 1 0 16,0 0 0-16,-1-1 0 0,-1-1 0 0,0 0 0 16,0 3 0-16,-2-4 0 15,2 2 0-15,-2 1 0 0,2-2 0 0,-1 0 0 0,1 0 0 0,1 1 0 16,-1-3 0-16,2 1 0 16,2 0 0-16,-1 0 0 0,0-1 0 0,2-2 0 0,0 2 0 0,0-2 0 15,2 2 0-15,-3 1 0 0,1-3 0 0,-2 2 0 16,2 0 0-16,-5 1 0 0,2 0 0 0,-1-3 0 0,-1 5 0 15,-1-2 0-15,2 0 128 0,-1 2-128 16,-2-1 0-16,0 0 192 0,1 3-192 0,0-1 192 0,1 0-192 0,0 0 0 16,1 0 0-16,1-1 0 0,0 1 0 0,0 0 0 15,1-4 0-15,1 2 0 0,0 1 0 0,0-3 0 16,-2 0 0-16,0 2 0 0,1-2 0 0,-1 1 0 16,0 0 0-16,-1 0 0 0,-2-1 0 0,1 0 0 15,-1 1 0-15,2-3 0 16,-1 2 0-16,-1 0 0 0,-1-2 0 0,2 3 0 0,-2-1 0 0,1 2 0 15,0-2 0-15,0 0 128 16,-1 1-128-16,0 0 0 0,0 2 0 0,2-1 0 0,-2 1 0 0,2-3 0 0,1 4 0 0,1-2 0 16,-2 0 0-16,1 0 0 0,1-2 0 0,1 1 0 15,1 0 0-15,-1 2 0 0,0-2 0 0,1-1 0 16,-1-1 0-16,-1 4 0 0,0-3 0 0,0 1 0 16,-1-2 0-16,-1 4 0 15,-1-3 160-15,0 0-160 0,-2 4 0 0,0-3 0 16,2-1 0-16,-3-1-192 15,-1 0 192-15,2-1 0 0,1 3 0 0,0-2 0 0,3 0 0 0,-2-1 128 16,2 2 0-16,0 1-128 0,1-4 0 0,0 1 0 16,0 0-160-16,0 0 160 0,-1 1 0 0,-1-1 0 15,1-2 0-15,1 0 0 0,-1 1 0 0,-1 1 0 16,0 0 0-16,-1-2 0 0,-1 3 0 0,-2 1 0 16,1-3 0-16,-1 4 192 0,0-1-192 0,-2-2 0 15,2 2-192-15,-3 1 192 0,2-2 0 0,0 1 0 16,-1 1 0-16,1-1 0 0,1 2 0 0,-1-2 0 15,1 0 0-15,3 1 0 0,-2-1 0 0,2-2 0 0,1 2 0 16,-1 1 0-16,2-3 0 0,1 0 0 0,-1 2 0 0,0-3 0 16,1-2 0-16,0 2 0 0,0 1 0 15,1-4 0-15,-1 2 0 0,-1 0 0 16,1 0 0-16,-1 0 0 0,-1 2 0 0,1 2 0 0,-1-2 0 16,-1 1 0-16,0-1 0 0,-1 2 0 0,-1-2 0 0,0 3 0 15,-1-1 0-15,0-2 0 0,0 2 0 0,-2 1 0 16,3-2 0-16,-1 4 0 0,0-3 0 0,0 0 0 15,1 1 0-15,-1 0 0 0,1 0 0 0,0-1 0 16,0-2 0-16,0-1 0 0,0 1 0 0,1-1 0 16,-1 1 0-16,1 0 0 0,0 1 0 0,-2-1 0 0,1-2 0 0,-1 3 0 15,-1-4 160-15,1 2-160 0,0 1 0 0,0 0 0 16,-3-2 0-16,2 2-192 0,-2-1 192 0,1 1 0 16,0 0 0-16,0 0 0 0,-1-1 0 0,-1 3 0 15,3-3 0-15,-2 1 0 0,0-1 0 0,1 1 0 16,0 0 0-16,0 0 0 0,-1-2 0 0,2 2 0 15,-2 0 0-15,0-1 0 0,3 1 0 0,-4-4 0 16,2 1 0-16,-2 2 0 0,1-3 0 0,-1 0 0 16,2 0 0-16,-1 1 0 0,1-1 0 0,-2 0 0 0,1 1 0 15,-1 0 0-15,2 1 0 0,-1-2 0 0,0 1 0 16,2 0 0-16,-1 2 0 0,2 1 192 0,-1-3-64 0,1 4-128 16,0-3 160-16,-1 0-160 0,1 2 128 15,0 0-128-15,0-1 0 0,1 1 0 0,-1-2 0 0,0 0 0 16,0 0 0-16,-1 0 0 0,0 0 0 0,1-1 0 15,-2 0 0-15,1-1 0 0,0 3 0 0,-2-3 0 16,2 1 0-16,-2 0 0 0,-1-1 0 0,1 0 0 16,0 0 0-16,-1 3 0 0,-1-3 128 0,-1 1-128 15,3 0 0-15,-2-4 0 0,-1 6 0 0,1-3 0 16,0 0 0-16,0 0 0 16,0 1 0-16,0-1 0 0,1-1 0 0,-2 1 0 0,1-1 0 0,-2 1 0 0,1 0 0 0,0-2 0 15,-1 2 0-15,0-2 0 16,-2 0 0-16,1 1 0 0,1 1 0 0,-1-3 0 15,0 4 0-15,1-4 128 0,-1 0-128 0,-1 1 128 16,2 2 32-16,-2-4 0 0,1 3 0 0,1 0 0 16,-1-1-160-16,1-1 0 0,-2 2 144 0,0-1-144 15,3-1 0-15,-2 2 0 0,2 0 0 0,0 1 0 0,-2-3 0 0,2 1 0 16,-1 0 0-16,2 1 0 0,0 1 0 0,-1-2 0 16,-1 2 0-16,1 0 0 15,0-2 0-15,-1 2 0 0,0-4 0 0,-1 5 0 16,1-4 0-16,-2 0 0 0,1 2 0 0,-1 0 0 15,1-2 0-15,-3 1 0 0,3 1 0 0,-2-1 0 0,1-1 0 0,-3 0 0 16,2 1 0-16,0-1 0 0,-1 2 0 0,0-1 0 0,0-2 0 0,-1 2 0 16,0-1 0-16,-1 0 0 0,2-1 0 0,-3 0 0 15,2 1 0-15,-1-2 0 0,-1 1 0 0,1-2 0 16,-1 0 0-16,0 0 0 0,0 0 0 0,0-2 0 16,2-3-768-16,2-1-192 0,1-3-16 0,4-6-22768 15</inkml:trace>
  <inkml:trace contextRef="#ctx0" brushRef="#br0" timeOffset="36014">26909 13811 13823 0,'-4'3'1216'0,"1"-3"-960"0,2 0-256 0,0 0 0 0,1 0 0 15,0 0 144-15,-1 2-144 0,-1-2 128 0,0 0-128 0,1-2 0 0,1 2 0 16,0 0 0-16,0 0-144 0,0 0-64 0,0 0-16 0,13-16 0 15,-8 12 224-15,0-1 0 16,0 1 192-16,-1 1-192 0,1 0 848 0,0 1 64 0,-1 1 16 0,-1-2 0 16,0 1 608-16,-1 0 112 15,-1 2 16-15,1 0 16 0,-1 0-64 0,-1 2-16 0,1 0 0 0,-1-2 0 16,1 0-32-16,1 0-16 0,-1 0 0 0,-1 0 0 16,0 0-400-16,0 0-96 0,0 0-16 0,0 0 0 15,0 0-288-15,0 0-64 0,0 0-16 0,0 0 0 16,0 0-336-16,0 0-64 15,20-7-16-15,-17 4 0 0,1 3-128 0,0 3-128 0,1-3 144 0,0 0-144 0,0 3 240 0,0 1-48 16,-1 2-16-16,3 0 0 16,-1 1-48-16,0 0 0 0,0 4 0 0,0 3 0 15,1 1-128-15,-1 1-144 0,0 0 144 0,0 0-208 0,-1-1 208 16,0 2 0-16,0 0 0 0,-1-1 0 16,-1 0 0-16,1-2 0 0,-1 1 0 0,0-3 0 15,0-1 0-15,-1 0 0 0,-1 2 0 0,2-3 0 0,-2-3 0 0,-1 2 0 16,1-3 0-16,1 0 0 0,-1-2 0 0,0 0 0 15,-1 1 0-15,0-4 0 0,0 1-336 0,0 1-32 16,-1-3 0-16,1 1 0 16,0-1-2000-16,-1 0-384 0,-1 2-96 0,0-2-12544 0</inkml:trace>
  <inkml:trace contextRef="#ctx0" brushRef="#br0" timeOffset="36576.89">27145 13710 26719 0,'-8'2'2368'0,"1"2"-1888"0,2 2-480 0,4-2 0 15,0 1 1152-15,1-1 144 0,-5 3 32 0,-2 4 0 0,0 5-944 0,2 3-176 16,3 1-32-16,2-1-16 0,2 2 480 0,4-1 80 16,0 1 32-16,2-2 0 0,0 3 224 0,2 0 48 15,0 4 16-15,0 0 0 0,0 3-240 0,-1 2-48 16,-1 1-16-16,-1 5 0 0,0-1-320 0,-2 3-64 0,-3 3-16 0,0-1 0 15,-2-2-96-15,0-2-32 0,-3 1 0 0,1-2 0 16,-1 1-208-16,-1-6 128 0,1 1-128 0,-1-4 0 16,0 1 144-16,2-3-144 0,-2-1 128 15,0-1-128-15,1-4 0 0,-1-1 0 16,0-3 0-16,1-1 0 0,0-6-240 0,-1-2-80 16,2-1 0-16,-1-6-16 15,1 0-496-15,-2-6-112 0,2-4-16 0,-1-5-16864 0</inkml:trace>
  <inkml:trace contextRef="#ctx0" brushRef="#br0" timeOffset="37003.53">27135 13639 38703 0,'-11'-21'1712'0,"2"8"352"0,0 0-1648 0,3 5-416 16,4 4 0-16,1 0 0 0,1-2 128 0,-3-2-128 0,1-6 0 0,0-5 128 0,1 0-128 0,4-5 0 0,3 4 0 0,2 1 0 0,2 0 224 16,3 3-32-16,0 0-16 0,2 1 0 0,2 3 112 0,1-2 32 0,0 2 0 0,1-1 0 15,-1 1-112-15,2 0-16 0,-1-1 0 0,-1 2 0 16,1 5-16-16,-2-3-16 16,2 2 0-16,2 2 0 0,-1 4-160 0,-1-2 0 15,2 6 144-15,0 0-144 16,2 5 0-16,0 3 0 0,3 3 0 0,1 2 0 0,-1 2-208 15,0 3-16-15,-1 1 0 0,-4 2 0 0,-3 1-16 0,-4 3 0 16,-3-2 0-16,-6 3 0 0,-2 1-64 0,-7-1-16 16,-3-1 0-16,-6 1 0 0,-3-1 320 0,-2-3 0 15,-5 3 176-15,-1-4-176 0,-2 1 384 0,-2-4-16 0,1-4-16 0,-4 1 0 16,0 1-48-16,-1-5-16 16,0 0 0-16,0-1 0 0,1-1-160 0,-1-2-128 0,2-4 144 0,-1 0-144 0,3-2 0 0,-1-1 0 31,3-2 0-31,0-1 0 0,4 0-144 0,1 0-32 15,0-1 0-15,4 1 0 16,3-3-272-16,3 3-48 0,1-4-16 0,4 2 0 16,1-2-1296-16,1-1-272 0,6 2-48 0,1-1-13312 0</inkml:trace>
  <inkml:trace contextRef="#ctx0" brushRef="#br0" timeOffset="37382">28113 13157 31327 0,'-4'-1'2784'0,"1"1"-2224"0,0 1-560 0,2 2 0 15,1-1 1056-15,-1 2 96 0,-1 2 32 0,-1 0 0 16,-2 7-928-16,1 3-256 0,-1 2 0 0,0 4 0 0,-1 1 128 16,-1 0-128-16,-2 2 128 0,-3 6-128 0,-3 4 768 15,-4 3 64-15,-3 6 0 0,-2 3 16 0,-3 7-192 0,0 0-32 16,-3 9-16-16,-2 6 0 0,-4 4-320 0,-1 3-64 16,-1 4-16-16,0-2 0 0,0 1-208 0,4-10 0 15,5-2 128-15,5-6-128 0,4-4 0 0,5-4 144 16,4-3-144-16,5-1 128 0,4-2 32 0,5-7 0 15,3-4 0-15,3-5 0 0,3-2-288 0,4-5-64 0,4-5-16 0,3-3 0 32,2-4-672-32,4-2-128 0,3 0-16 0,2-4-16640 0</inkml:trace>
  <inkml:trace contextRef="#ctx0" brushRef="#br0" timeOffset="38469.61">27349 11929 2751 0,'5'-2'256'0,"-3"2"-256"0,1 0 0 0,-1 0 0 0,-1 2 2544 0,1-2 464 16,-1 2 80-16,3 0 32 0,1 2 64 0,2 2 16 16,3 3 0-16,0 0 0 0,0 4-960 0,-2-1-176 15,2 2-32-15,-1 1-16 0,-1 2-880 0,0 0-176 16,1 5-48-16,-2 1 0 0,2-3-480 0,-2 1-112 16,2 1 0-16,-1-5-16 0,-1 4-304 0,-1-2-192 15,0-2 16-15,-2 2 16 16,1-1-1392-16,-2-3-288 0,0 1-48 0,-1-4-7808 15,1-2-1568-15</inkml:trace>
  <inkml:trace contextRef="#ctx0" brushRef="#br0" timeOffset="38751.44">27871 11872 24879 0,'-8'0'2208'0,"2"2"-1760"0,-1 3-448 0,2 1 0 15,2-1 1728-15,1 1 272 0,-1 3 48 0,-3 3 16 16,-3 10-2064-16,-3 7-480 16,-3 6-64-16,-2 6-16 0,-2 0 112 0,0 2 32 15,-2-1 0-15,-3 3 0 0,-1-1-80 0,-1 2-16 0,-2-1 0 16,-1-3 0-16,2 1 1024 0,-1 2 192 0,1 2 32 0,2-3 16 15,0 1-464-15,3-5-96 0,1-1 0 0,1-2-9088 16,3 1-1824-16</inkml:trace>
  <inkml:trace contextRef="#ctx0" brushRef="#br0" timeOffset="39348.21">27496 11677 28559 0,'-3'0'2544'0,"3"-2"-2032"0,0 2-512 0,2-2 0 0,-1 2 704 0,1 0 64 0,2-5 0 0,2 0 0 15,3-1 288-15,5-5 64 0,2-3 16 0,1 2 0 32,3-4-496-32,-2 0-80 0,3 0-32 0,-1-3 0 0,-1 3-128 0,-2-2-16 0,0-2-16 0,-1 1 0 15,-2 1 16-15,-3-2 0 16,0 2 0-16,-2-1 0 16,-2 3-160-16,-1-3-32 0,1 4 0 0,-4 2 0 0,1 1-192 0,-1 2 0 0,-1 0 128 15,0 4-128-15,0 2 0 0,-2-1 0 0,1 4 0 0,-1-2 0 0,1 6 0 0,-1 0 0 16,0 1 0-16,1 5 0 0,-1-2 0 0,0 4 0 15,2 3 0-15,-1 2 0 0,1 3 0 0,0 0 0 16,0 6 0-16,1-3 0 0,0 3 176 0,1 0-176 31,0-2 192-31,1 2-192 0,1-3 320 0,0-3-64 16,1 1 0-16,2-2 0 0,1-2-64 0,0-1-32 16,1-3 0-16,0 0 0 0,0-4-160 0,0 1 0 15,1-2 144-15,-3-4-144 0,1 3 0 0,-1-5-208 0,-2 2 16 16,0-3 16-1,-1-3-832-15,-1 2-160 0,0-2-48 0,0-3-16352 0</inkml:trace>
  <inkml:trace contextRef="#ctx0" brushRef="#br0" timeOffset="39759.37">28362 12126 30399 0,'-2'-3'2704'0,"1"3"-2160"15,1 0-544-15,0 0 0 0,1 0 1120 0,1 3 112 0,0-3 32 0,2-3 0 16,2 2-16-16,3-1 0 0,3-1 0 16,3-2 0-16,2 0-688 0,2-1-144 15,3-1-32-15,3-2 0 0,2-1-208 0,1-2-48 0,2 2-128 0,2-2 192 16,3-2-192-16,-1 3 0 0,1 1 0 0,-2 0 0 31,-1 0-320-31,-2 4-144 0,-1 0-48 0,-3 0 0 16,-2-1-1456-16,-1 4-288 0,-2 0-64 0,-4 3-12880 0</inkml:trace>
  <inkml:trace contextRef="#ctx0" brushRef="#br0" timeOffset="40029.15">28315 12408 35935 0,'-2'-1'1600'16,"4"1"320"-16,0 0-1536 0,2 0-384 0,-1 1 0 0,2-1 0 0,3-1 0 0,5 1 128 0,8-3-128 0,10-1 0 15,10 2 432-15,6-4 16 0,4 0 0 0,1-1 0 16,2 1-448-16,-1-1-320 0,-2-2 48 0,-6 2 16 16,-7-2-384-16,-6 3-80 0,-5 0-16 0,-3 0-14864 15</inkml:trace>
  <inkml:trace contextRef="#ctx0" brushRef="#br0" timeOffset="41140.37">28186 13940 33167 0,'-1'-5'2944'0,"1"1"-2352"0,1 1-464 0,0 3-128 0,0-4 0 0,2 1-208 16,1-3 48-16,-1-4 16 15,3-2-656-15,-1-3-128 0,0 2-32 0,-1 3 0 16,-3 0-1744-16,-2 1-368 0,-1 3-64 0,-2 0 0 15,0 2 1376-15,2 0 288 0,-2 2 48 0,3-2 16 0,-2-1 3328 0,3 1 688 16,2 1 128-16,-1-3 16 0,1 2-320 0,1 1-80 0,-1-3-16 0,2 3 0 16,-2 0-832-16,2-3-160 0,0 2-48 15,-2 0 0-15,1-2-112 0,-1 1-32 16,1 2 0-16,-2-4 0 0,0 4-464 0,0-3-112 0,1-1 0 0,-1 4-16 16,0-4-80-16,-1 1-16 0,1 3 0 0,1-4 0 15,-2 2-112-15,1 2-32 0,0-1 0 0,-1-2 0 16,0 3-112-16,0 2-16 15,1 1-16-15,-1-2 0 0,0 2 0 0,2 2 0 0,-2-2 0 0,1 1 0 16,1 2-32-16,-2-3 0 0,0 0 0 0,5 25 0 16,-2-16 128-16,-1 8 32 0,-1-1 0 0,2-2 0 0,-2 6-112 0,2-4-32 15,-2 5 0-15,1-1 0 0,0-1-160 0,0 0 0 16,-1 2 0-16,0-1 128 16,2-1-128-16,-2-1 0 0,2 2 0 0,-2-1 0 0,1-1 0 15,2-2 0-15,0 0 0 0,-1-2 0 16,2 1 0-16,0-5 0 0,0 0 0 0,0-2 0 0,1 0 0 0,-1-2 0 15,2-1 0-15,-1-4 0 16,1-1 128-16,-1-1-128 0,2-2 128 0,2 0-128 16,-2-6 192-16,2-1-64 0,1 0 0 0,0-6 0 15,1 1 0-15,0-1 0 0,2-4 0 0,0-3 0 16,2-3 32-16,2-2 0 0,-3 2 0 0,1-2 0 16,1-1-160-16,2-6 0 0,-2 0 0 0,0-2 0 0,-1 1 0 0,0-2-272 15,-1 1 64-15,-1 0 16 16,-2 4-336-16,-1 2-64 0,-1 2-16 0,-1 3 0 15,-2 4-160-15,1 3-48 0,-2 5 0 0,0 0 0 16,0 4-256-16,2 1-48 0,-1 3-16 0,0 3-17440 16</inkml:trace>
  <inkml:trace contextRef="#ctx0" brushRef="#br0" timeOffset="41487.75">28296 14139 31327 0,'-2'1'1392'0,"-1"-1"272"0,2 0-1328 16,0 3-336-16,1-3 0 16,1 2 0-16,0-2-176 0,2 4-96 0,-1 2-32 0,0 0 0 0,3 4 304 0,0 0 0 15,0 5 0-15,0-3 0 16,-1 4 1408-16,0 0 256 0,-2 3 32 0,2 1 16 16,-2-4-368-16,-2 2-64 0,0 2 0 0,-1-1-16 15,0 2-768-15,0-4-160 0,-2 0-16 0,1 1-16 0,-2 0-304 0,1-3 0 0,0 1 128 0,-1-3-128 0,0-2 0 16,-1 0-256-16,2-1 64 0,-1-4 0 31,-1 1-432-31,1-2-80 0</inkml:trace>
  <inkml:trace contextRef="#ctx0" brushRef="#br0" timeOffset="42794.62">28815 14086 15663 0,'-5'2'1392'0,"2"-2"-1120"0,0 0-272 0,2 0 0 16,1 0-1056-16,0-2-272 0,-2 2-48 0,-2 0-16 16,-1-3-176-16,-1 2-32 0,2-1-16 0,-1-1 0 0,1 2 2064 0,2-3 432 15,-2 4 80-15,2-2 0 0,-1 2 1376 0,1-3 272 16,-1 3 48-16,1 0 16 0,1 0 304 0,1 3 64 16,1-3 16-16,1 0 0 0,1 0-1184 0,2 0-224 15,0 0-48-15,1 0-16 0,0 0-384 0,1-3-80 0,2 2-16 0,1-1 0 16,0-1-400-16,2 2-96 0,1-4-16 0,0 1 0 15,1 1-336-15,2-4-64 0,0 4 0 0,1-4-16 16,3 1-176-16,-1 0 0 0,0 0 0 0,1 0 0 16,0 2-512-16,-2 2-16 0,0-2-16 0,-3 1 0 15,-1 3-1456-15,-2 0-304 0,-3 0-48 0,0 3-7888 16,-1-2-1568-16</inkml:trace>
  <inkml:trace contextRef="#ctx0" brushRef="#br0" timeOffset="43094.6">28667 14294 29487 0,'-11'5'1296'0,"2"-3"288"0,2 1-1264 0,2 0-320 0,4-3 0 0,1 0 0 0,1 0 0 0,0 3-144 16,0-3 16-16,3 1 0 0,2 1 128 0,4-2 144 0,2 3-16 0,3-3-128 0,1 1 960 16,3-1 64-16,1 3 32 0,2-3 0 0,-1 0-672 0,1-3-128 15,-1 6-16-15,-1-6-16 0,0 2-416 0,1-4-96 16,-1 1-16-16,-1 1-9600 15,0-4-1920-15</inkml:trace>
  <inkml:trace contextRef="#ctx0" brushRef="#br0" timeOffset="43506.09">29591 13589 35935 0,'-4'1'3200'0,"0"1"-2560"0,2 1-512 0,1 1-128 0,2-1 832 0,-1 4 128 15,-1 1 48-15,-2 3 0 0,1 10-816 0,0 4-192 16,1 4 0-16,0 5 0 0,0 0 256 0,-2 5 0 16,-1 3 0-16,0 5 0 0,-4 4 0 0,-2 2 0 15,-1 5 0-15,0-1 0 0,-1-4 48 0,-1-2 16 16,1-3 0-16,-1-2 0 0,2-7-112 0,1 1-16 15,-1-2 0-15,0-2 0 0,1-1-192 0,0-2-288 16,3-1 64-16,0-6 16 16,0 2-496-16,4-6-80 0,0 0-32 0,2-6-17264 0</inkml:trace>
  <inkml:trace contextRef="#ctx0" brushRef="#br0" timeOffset="44511.9">30404 13328 33167 0,'-7'-4'2944'0,"1"0"-2352"0,1 4-464 0,1 4-128 16,2-1 976-16,0 0 176 0,4 1 48 0,-4 5 0 0,0 3-976 0,-1 8-224 15,1 7 0-15,-1 9 0 0,1 5 352 0,0 6 64 16,-3 7 16-16,-2 3 0 0,-1 9-64 0,-2 4-16 16,-3 3 0-16,-3 6 0 15,-2 5 16-15,-3 3 0 0,-3 4 0 0,-2-3 0 0,2-3-80 0,-1-2-16 16,4-4 0-16,2-1 0 0,6-3-64 0,2-7-16 16,3-8 0-16,2-3 0 0,2-6-192 0,2-3 0 15,1-4 0-15,1-4 0 0,0-2 0 0,1-3-240 16,3-5 32-16,-3-2 0 15,0-6-256-15,0-1-48 0,0-5-16 0,-1-1 0 16,0-5-1504-16,0-2-288 0</inkml:trace>
  <inkml:trace contextRef="#ctx0" brushRef="#br0" timeOffset="45233.31">31055 14297 17503 0,'1'-3'1552'0,"1"0"-1232"0,1 3-320 0,-2 0 0 16,0 0 1440-16,1 0 224 0,0-2 64 0,3 0 0 0,1 0 96 0,0-2 32 16,2 2 0-16,-3-2 0 0,0 4-48 0,-3-2 0 15,1 2 0-15,-3 0 0 0,0 2-528 0,-2-2-128 16,0 4 0-16,0 2-16 0,-2-2-560 0,-2 4-128 15,-1 0 0-15,-1 0-16 0,-1 5-96 0,-3-1-16 16,-3 4 0-16,-2 3 0 0,-3 1-160 0,-2-2-32 16,-4 7-128-16,-5-3 192 0,-1 7-192 0,-6-3 0 15,0 2 0-15,-1 0 0 0,3-3 0 16,-3 1 0-16,1 3 144 0,1-7-144 0,2 3 128 0,2-6-128 16,2 2 0-16,3-5 128 0,4-2-128 0,3-2-192 15,4-3 32-15,2-2 16 16,5-2-448-16,3-1-96 0,3-4-16 0,3-4 0 15,1 2-1680-15,3-7-352 0,1-1-64 0,3-3-12784 0</inkml:trace>
  <inkml:trace contextRef="#ctx0" brushRef="#br0" timeOffset="45499.97">30570 14248 28559 0,'-10'-1'2544'0,"1"1"-2032"0,2 3-512 0,3-3 0 15,4 3 2864-15,2 1 464 0,-1-2 112 0,1 2 16 16,2 2-2528-16,1 1-496 16,5 6-112-16,2-1 0 0,3 4 128 0,2-1 48 15,3 1 0-15,1 3 0 0,4-2 64 0,1 4 16 0,0 1 0 0,1-2 0 0,0 2-80 0,-1 2-16 16,-2-2 0-16,-2 0 0 0,-1 1-224 16,-4-1-32-16,-3 3-16 0,-3 0 0 0,-1 0-208 0,-4 4 0 15,-2-3 0-15,-3 0 0 0,0-2-256 16,-2 1-32-16,0-5-16 0,1 1 0 15,0-1-464-15,-1-4-112 16,-1-1-16-16,2-2 0 0,-1 0-288 0,1-1-64 0,-1-2-16 16,0-2-17056-16</inkml:trace>
  <inkml:trace contextRef="#ctx0" brushRef="#br0" timeOffset="47031.81">30728 14088 17503 0,'-6'-2'1552'0,"1"2"-1232"0,3 0-320 0,0 0 0 0,2 0-384 0,-2 0-144 16,-2 0-32-16,-2 0 0 0,-3 0 1552 0,0-3 304 15,0 3 64-15,1 3 16 0,1-3 912 0,2 0 176 16,0 2 32-16,3-2 16 0,0 4-112 0,2-4-32 16,2 3 0-16,0-2 0 0,3 1-1152 0,1-2-224 15,0 3-48-15,3-3-16 0,1 0-368 0,1 0-80 16,2 0-16-16,0 0 0 0,2-3-64 0,0 0-16 0,1 0 0 0,-1-1 0 15,0 2-80-15,-2-2-32 16,2-1 0-16,0 2 0 0,0 1-80 0,0-4 0 0,-1 4-16 16,2-2 0-16,2-1-176 0,-1 1 160 15,0 1-160-15,1-1 160 0,0 1-160 0,-2 1 0 0,0 1 0 0,-2 1 0 32,1 0 0-32,-3-3 0 0,2 6 0 0,-3-3 0 0,-1 0 0 0,0 0 0 0,0 1 128 0,-2-1-128 15,1 0 128-15,0 0 0 0,-1-1 0 16,0 1 0-16,-1-3-128 0,0 3 0 0,-2-4 144 15,0 2-144-15,0 0 0 0,-3 0 0 0,0-3 0 0,-2 2 0 16,-1 1 0-16,0-3 128 16,-2 2-128-16,1-1 0 0,-1 2 208 0,-2-2-16 0,0-2-16 15,-2 2 0-15,-1-2-32 0,0 1 0 0,-2-1 0 0,-1 2 0 16,0-3-16-16,-1 2 0 0,-1-2 0 0,0 1 0 16,0 1 0-16,-1-1 0 0,1 0 0 0,-1 0 0 0,2 0 0 15,-1 1 0-15,3 0 0 0,3-2 0 0,0 3-128 16,0 0 0-16,2-2 0 0,2 2 0 0,0 0 0 0,1 2 0 31,1-2-144-31,1 2 144 0,0-1 0 0,1 2-160 0,1-2 160 0,2 0-128 0,1 3-224 0,0-3-32 16,1 2-16-16,2 0 0 15,-1 2-224-15,0 0-32 0,1 3-16 0,0 1 0 16,0-1-432-16,-1 2-96 0</inkml:trace>
  <inkml:trace contextRef="#ctx0" brushRef="#br0" timeOffset="48115.35">31311 13182 14735 0,'-10'-6'1312'0,"2"5"-1056"0,2-2-256 0,1 3 0 0,3 0 960 0,-1 0 128 0,2 0 16 16,-1 0 16-16,-3 0-224 0,0 3-64 0,-1-3 0 0,2 0 0 15,0 0 448-15,2 3 64 0,0-2 32 0,2 4 0 16,2-1 80-16,-1 0 16 0,3 2 0 0,-1 3 0 16,2-3 192-16,1 4 64 0,2 2 0 0,1 2 0 15,2 2-752-15,0 2-144 0,2 1-16 0,1 1-16 16,3 3-416-16,3 4-96 0,4 2-16 0,2 4 0 16,3 2-64-16,1 3-16 0,1-1 0 0,2 8 0 15,2 1 0-15,2 7-16 0,-1 0 0 0,-3 4 0 16,-1-3-176-16,-2 3 192 0,-3 0-192 0,-3 0 192 0,-5-4-32 0,0 0 0 15,-7 3 0-15,-3-4 0 0,-3-2 32 16,-5 1 16-16,-3-3 0 0,-5 2 0 16,-3-2 0-16,-3-1 0 0,-3 4 0 0,-1-4 0 0,-3 1-16 15,-2-3 0-15,0-1 0 0,-2-1 0 0,1-1-16 0,-3-1-16 16,-2 0 0-16,0 0 0 0,0 1-160 0,0-1 0 16,0-1 144-16,2-1-144 0,2-2 0 0,2-5 0 15,4-1 0-15,0-3 0 0,4-4-320 0,0-2-16 16,3-1-16-16,1-2 0 15,2-6-160-15,1 0-48 0,2-5 0 0,1-1 0 16,1-3-304-16,-2-1-64 0,0-3-16 0,0-4-17616 0</inkml:trace>
  <inkml:trace contextRef="#ctx0" brushRef="#br0" timeOffset="48775.3">32121 14297 31327 0,'-9'-3'2784'0,"3"3"-2224"16,1 0-560-16,2-3 0 0,5 3 1344 0,0 0 176 0,1-2 16 0,2 0 16 0,1 0-1104 0,5-2-208 15,2-1-48-15,5-1-16 0,2 1 256 0,1-3 48 16,0 1 16-16,1-1 0 0,1 3-48 0,1-1 0 15,-2 1 0-15,-1 1 0 0,-2 1-224 0,-2 2-48 16,-2-2-16-16,-2 3 0 0,-1-2-160 0,-4 2 0 16,2 0 0-16,-5 2-176 15,0-2-800-15,-1 1-176 0,-2 1-16 0,1-1-16000 0</inkml:trace>
  <inkml:trace contextRef="#ctx0" brushRef="#br0" timeOffset="49089.01">32110 14563 24879 0,'1'0'2208'0,"0"0"-1760"0,3-2-448 15,1 1 0-15,0 1 2880 0,1-3 480 0,1 3 96 0,4-4 32 16,9 1-3488-16,6-4-784 0,6 1-112 16,3 1-32-16,-5-1 928 0,-3 2 384 0,0 1-32 0,-2-1 0 0,-6-1 96 0,0 4 0 15,-4-2 16-15,-3 1 0 16,-1 1-896-16,-2-4-176 0,-2 3-32 0,0-1-15168 0</inkml:trace>
  <inkml:trace contextRef="#ctx0" brushRef="#br0" timeOffset="49718.39">32929 14020 9215 0,'0'-1'400'0,"0"1"96"0,0 0-496 0,0-2 0 15,0 2 0-15,2 0 0 0,-2 0 1312 0,1-2 160 0,-1 2 48 0,1-2 0 0,0 2 1168 0,-1 0 256 16,0 0 32-16,0 0 16 0,0 0-240 0,0 0-32 16,0 0-16-16,0 0 0 0,0 0-1008 0,-23 16-208 15,15-4-32-15,0 4-16 0,-2 3-928 0,-1 3-176 16,-2 7-32-16,0 5-16 0,-3 5-288 0,-2-1 0 0,0 5 0 15,-1-2 0-15,2-3 0 0,-2 1 0 16,2-2 0-16,0-1 0 16,1 1 0-16,1-1 0 0,0-2 0 0,1 1 0 0,5-7 0 0,-1 3 0 0,3-5 0 0,3-1 0 15,2-6 0-15,4 0 0 0,-1-3 0 0,4-3 0 16,0-1 176-16,2-4-32 0,2 0 0 16,2-2 0-16,0-3-144 0,3-2 160 0,2-1-160 15,-2-4 160-15,3 1 32 16,-1-6 16-16,2-5 0 0,-1 0 0 0,2-5 48 0,-2-3 0 15,-1-3 0-15,1-3 0 0,-4-1-64 0,1-3 0 0,-3 0 0 16,0-3 0-16,0-3-16 0,-2 1-16 16,-2-2 0-16,1-3 0 15,-1 5 32-15,-1-1 16 0,0 0 0 0,-2 1 0 0,0-2-208 0,-3 5 0 0,-1-1 0 0,-1 7 0 0,0-1-256 0,-2 4 64 16,-1 3 16-16,-2 2 0 16,0 2-352-16,0 3-80 0,0 4-16 0,-2-2 0 31,2 5-144-31,-1 0-48 0,-1 3 0 0,2 2 0 0,-1-1-912 0,-1-1-176 0,2 4-32 0</inkml:trace>
  <inkml:trace contextRef="#ctx0" brushRef="#br0" timeOffset="50127.33">33034 14794 40543 0,'-11'5'3600'0,"4"-1"-2880"0,1 0-576 0,2-2-144 15,3 2 304-15,1-2 16 0,1 0 16 0,-1 3 0 0,0 1-336 0,-1 1-240 16,1 3 48-16,-1 1 0 15,1-3-256-15,-2 0-64 0,1-1 0 0,1-4 0 16,-1 1-608-16,0-2-128 0,1 2-32 0</inkml:trace>
  <inkml:trace contextRef="#ctx0" brushRef="#br0" timeOffset="50566.32">33365 14165 40543 0,'-4'-4'1792'0,"0"2"384"0,0 1-1744 0,3-2-432 16,1 3 0-16,1 0 0 0,1 0-144 0,-2 0-112 0,0-2-32 0,1 0 0 16,-1 2 48-16,0 0 16 15,0 0 0-15,0 0 0 0,-16 14 224 0,6-5 208 0,-2 1-32 0,-6 6-16 0,0 0 224 0,-3 2 32 16,0 1 16-16,0-3 0 0,2-2-304 0,1 0-128 15,2-1 0-15,2-3 128 0,3-3-128 0,3 2 128 16,3-3-128-16,3-2 128 0,1 1-128 0,3-2 0 16,1-2 144-16,2 2-144 31,1-3-256-31,2 2-128 0,2-2-32 0,1 2 0 0,1 0 32 0,0 1 0 16,0 0 0-16,3 0 0 0,0 3 384 0,-1-1-128 15,-1 1 128-15,1 3 0 0,-1-1 0 0,1 4 0 0,-2 2 0 16,-2-1 0-16,-1 0 368 0,-3 3 0 0,0 2 0 15,-1-1 0-15,0 2-80 0,-1-1-16 0,-2 1 0 16,1 0 0-16,-3 0-128 0,0-3-16 0,-1 3-128 0,-2-3 192 16,-1 2-192-16,1 0 128 0,-3 0-128 0,-2 1 0 15,-1 0 128-15,1-1-128 0,-1-1 0 0,-1-2 0 16,2-3 0-16,-2 1 128 0,1-2-128 0,-1 0 0 16,0-1-240-16,0-4-80 0,2 0-32 0</inkml:trace>
  <inkml:trace contextRef="#ctx0" brushRef="#br0" timeOffset="50817.21">33217 14102 43311 0,'2'-4'3840'0,"-1"1"-3072"0,1 0-608 0,2 1-160 0,1 0 128 0,2 2 0 16,3-2 0-16,4-2 0 0,7-2-128 0,9-3 0 15,8-1 0-15,4 1 128 0,0-1-128 0,-1 1 0 16,-2 0 0-16,-5 2 0 0,-11 3 0 0,0-1-272 0,3 2 32 16,-2-4 16-1,-1 1-352-15,-5 2-80 0,-2 1-16 0</inkml:trace>
  <inkml:trace contextRef="#ctx0" brushRef="#br0" timeOffset="52907.25">27168 3689 2751 0,'-1'2'256'0,"1"-2"-256"16,1 0 0-16,1-2 0 0,0-1 704 0,0 2 80 0,1-2 32 0,3-3 0 15,4-1 368-15,4-6 80 0,3 1 16 0,3-4 0 16,2-3-176-16,4 0-16 0,4-4-16 0,2-4 0 16,4-1-528-16,3-2-96 0,7-5-32 0,6-2 0 15,4-1-80-15,7-6-16 0,7-3 0 0,5-4 0 16,1 0 64-16,4 0 16 0,6-4 0 0,3 0 0 15,3 2-112-15,0-1-32 0,-1-3 0 0,-2 0 0 16,-3-2 544-16,-1 1 96 0,4-2 32 0,1 0 0 16,1-1-32-16,-1-2-16 0,-1 4 0 0,-1-4 0 0,1 2-320 0,-8 5-64 15,-3 6-16-15,3-1 0 16,4 3-80-16,0-1-16 0,-2 4 0 0,-4 3 0 0,-5-3-208 0,-6 4-48 31,-3 0-128-31,-3 1 192 0,-2-1-192 0,-3 3 0 0,-2 2 0 0,-5 1 0 0,-3 4-224 16,-5-1 16-16,-3 1 0 0,-4 3 0 0,-1-1 208 15,-5 3 0-15,-1 1 0 0,-4 0 0 0,1 0 192 0,-3 3 16 16,-2-1 16-16,-2 1 0 0,-1 3 224 0,-2 3 32 0,-3 0 16 16,0 1 0-16,-2 6-240 0,-2-1-64 0,-1 3 0 0,-1 1 0 15,-1 0-192-15,-1 2 0 0,-2 2 128 0,0 2-128 16,-4 0 192-16,0 0-16 0,-3 2 0 0,-1 0 0 16,0 3-176-16,-3-4 192 0,-1 4-192 0,-1-4 192 15,0 4-192-15,-3-1 0 0,1-1 0 0,-1 0 0 16,0-3 0-16,-2 1 0 0,0-1 0 0,-1 3 0 15,0-3 0-15,-2 0 128 16,1-3-128-16,-1 2 192 0,0 1-192 0,-2-3 160 0,0 3-160 0,-1 3 160 0,-1-3-160 16,-3 4 0-16,-1-2 0 0,-2 2 0 0,-1 2 0 15,-1 0 0-15,-1 0 0 0,-1 2 0 0,2 0 0 0,-1-1 0 16,0 0 128-16,0 2-128 0,2-3 192 0,1 1 16 16,3-1 0-16,2 1 0 0,4-2 112 0,4-2 0 15,4 0 16-15,4-2 0 16,3-1-80-16,4-1-32 0,5-2 0 0,2 0 0 0,4-4-224 0,2 1-192 15,3 1 48-15,2-1 0 16,3 1-704-16,4-1-144 0,0 0-32 0,3 0 0 16,3 2 64-16,1-1 0 0,2 4 0 0,2-2 0 0,1 3 640 0,-1 3 144 15,-1-3 32-15,0 3 0 0,0 0 144 0,-4-2 0 16,0 2 0-16,-6 0 0 0,-1 1 144 0,-4 1 64 16,0 1 16-16,-3-2 0 0,-2 2 576 0,-3 0 112 15,0 0 32-15,-3 1 0 0,1 0 0 0,-3 3 0 0,-1 1 0 0,-1 0 0 16,-4 4-336-16,-1-1-64 0,-4 3-16 0,-3 3 0 15,0 2-176-15,-5-1-32 0,-2 5-16 0,-2 2 0 16,0 1-304-16,-3 3 0 0,-3 3 0 0,-2 2 0 31,-1 1-1632-31,2-2-224 0,3-3-64 0,3-7-13248 16</inkml:trace>
  <inkml:trace contextRef="#ctx0" brushRef="#br0" timeOffset="53708.68">30655 2510 20271 0,'2'-6'1792'0,"-1"1"-1424"0,0 3-368 0,0 2 0 0,2 0 848 0,-2-4 112 0,3 1 0 0,-1-3 16 16,4-3 944-16,-1 2 176 0,1 1 32 0,-2 2 16 15,0 4-560-15,-2 4-112 0,-1 5-32 0,-1 2 0 16,-2 4-784-16,0 3-144 0,-3 4-48 0,0 3 0 15,-1 4-176-15,-1 3-32 0,-1 2-16 0,-1 1 0 16,1 3-240-16,0 3 128 0,-1 0-128 0,1-2 0 16,1 1 128-16,-1-2-128 0,1 1 0 0,1-2 144 15,2-3 48-15,-1 0 0 0,0-1 0 0,2-3 0 16,-2 1-64-16,1-7 0 0,1 2 0 0,0-6 0 16,-1 1-128-16,2-5 0 0,0-3 0 0,1-1 0 15,-2-5-352 1,2 0-96-16,2-4-32 0,-2 0-11296 0,0-6-2272 0</inkml:trace>
  <inkml:trace contextRef="#ctx0" brushRef="#br0" timeOffset="54054.8">30633 2357 20271 0,'0'-29'1792'0,"1"11"-1424"0,2-1-368 0,-1 7 0 16,1 4 1168-16,0 4 176 0,1-3 16 0,4-4 16 0,4-7 480 0,6-7 80 0,4-4 32 0,2 1 0 15,3 2-496-15,1 1-112 0,-1 6-16 0,-1 0 0 16,-1 3-960-16,1 0-208 0,-2 3-48 0,1 1 0 16,0 0-128-16,-2 2 128 0,1 4-128 0,-2-1 128 15,-1 4-128-15,-1-2 160 0,-2 4-160 0,-3 2 160 16,0 4-16-16,-4-2 0 0,-2 4 0 0,-4 3 0 16,-2-1 64-16,-3 4 16 0,-1 2 0 0,-1-2 0 15,-3 2 0-15,0 5 0 0,-3-2 0 0,-1 6 0 16,-1-1-96-16,-1 3-128 0,-2 0 176 0,0 2-176 15,-1-5 128-15,-1 2-128 0,1 0 0 0,-2-3 0 0,0 0 160 16,0-3-160-16,-1 0 128 0,0 0-128 0,-2-3 0 16,-1-1 0-16,1 1 0 0,-1-2 0 0,-1 0 0 15,0-3 0-15,0 2 0 0,-3-1 0 16,2-2-496-16,1-1-128 0,-1-1-16 0,1-1-16 16,0 0-1120-16,0-3-208 0,1 1-64 0,2-4-8128 15,5 1-1648-15</inkml:trace>
  <inkml:trace contextRef="#ctx0" brushRef="#br0" timeOffset="54431.5">31266 1832 23951 0,'0'-3'2128'0,"0"-3"-1696"16,1 3-432-16,1 3 0 0,-1-2 688 0,1 0 48 0,1-3 16 0,3-2 0 15,3-3 992-15,1 1 208 0,2 1 32 0,2 3 16 16,0 2-1360-16,0 3-288 0,-2 3-48 0,1 3-16 16,-5 4-288-16,1 2-304 0,-4 4 64 0,-3 3 16 15,-3 3-176 1,-4 4-48-16,-3 5 0 0,-7 1 0 0,-4 4 784 0,-4 5 160 0,-4 2 16 0,-6 5 16 16,0 6 576-16,-3 0 112 0,-2 7 32 15,-4 4 0-15,0 4-544 0,-2 2-128 0,2 1 0 0,4 1-16 16,2-3-304-16,4-1-64 0,4-3-16 0,4-7 0 15,7-4-176-15,4-8 160 0,4-3-160 0,4-3 160 0,3-2-160 16,5 1 0-16,2-4 0 0,2 1 0 0,2-1 0 16,2-2-224-16,3 1 32 0,2-3 0 15,1 2-224-15,4-6-32 0,0 2-16 0,1-2 0 16,2-1-752-16,1-3-128 0,0-1-48 0,0 0 0 16,1-4-1136-16,0 1-224 0,1-2-64 0,-1-2-9696 0</inkml:trace>
  <inkml:trace contextRef="#ctx0" brushRef="#br0" timeOffset="55029.18">31647 2436 17503 0,'-1'-6'1552'0,"0"3"-1232"0,1 1-320 0,0 1 0 0,0 2 528 0,0-1 48 0,1 2 16 0,0 1 0 0,0-2 1472 0,1 4 304 16,0 5 48-16,-1-3 16 0,2 6-640 0,-3-1-128 15,2 3-32-15,-2-2 0 0,1 2-880 16,1 1-176-16,-2 3-48 0,0-2 0 0,0 1-80 0,0 1 0 16,-2 0-16-16,2-3 0 0,-1 0-64 0,2 0-16 0,-1-4 0 15,2 1 0-15,0-3-32 0,1-2-16 0,-1 0 0 0,3-2 0 16,0-2-96-16,0-2-16 0,1 1 0 0,2-6 0 16,-1-1 0-16,2-1-16 0,2-2 0 0,-1-3 0 15,2-2-48-15,0-4-128 0,2 0 192 0,0-2-64 16,-1-1-128-16,0-1 160 0,-1 1-160 0,0-3 160 15,2-3-160-15,-2-3 0 0,1 2 0 0,-4-5 0 16,3 2 0-16,-3-3-256 0,1-1 48 0,-1 0 0 31,-2 2-752-31,1-2-128 0,-1 3-48 0,-2 4 0 0,1 3-1664 0,-2 5-336 0,-1 8-64 16,-2 4-10176-16</inkml:trace>
  <inkml:trace contextRef="#ctx0" brushRef="#br0" timeOffset="55453.58">31710 2715 11967 0,'-2'0'528'0,"-1"0"112"0,2 3-512 0,0-3-128 0,1 0 0 0,0 2 0 0,-2-2 1600 0,2 2 304 0,-1 3 48 0,0-2 16 16,0 7 336-16,-2-1 80 0,1 4 16 0,1 2 0 0,-1 1-384 15,1 3-80-15,0 1-16 0,0-1 0 16,-1 6-832-16,0 0-192 0,-1 0-16 0,1 2-16 0,-2 1-480 16,1 2-80-16,-1 2-32 0,-1 0 0 15,-1-1-272-15,0 4 0 0,-1-1 0 0,0-1 0 16,0-4 0-16,0 2 0 0,-1-2 0 0,1-5 0 0,0 0-192 16,0-6-112-16,-1 1-16 0,1-4 0 15,2-2-960-15,0 0-192 16,1-6-32-16,2-1-13664 0</inkml:trace>
  <inkml:trace contextRef="#ctx0" brushRef="#br0" timeOffset="55705.65">31898 2844 28559 0,'5'-10'1264'0,"0"4"272"0,0 1-1232 0,0 1-304 0,-1 1 0 0,-2-1 0 0,3 1 1120 15,2-3 160-15,6-4 48 0,4-5 0 0,5 2 16 0,3-6 0 0,1 3 0 0,0 0 0 16,-2 1-1824-16,-1 5-352 16,-1 1-80-16,-2 0-16 0,-3 3-864 0,-1 2-160 15,-2 0-32-15,-3 2-11520 0</inkml:trace>
  <inkml:trace contextRef="#ctx0" brushRef="#br0" timeOffset="55909.86">31925 2970 8287 0,'-2'4'736'0,"2"0"-592"0,0-2-144 0,1-1 0 0,0-1 1232 15,2 0 224-15,0 3 32 0,2 0 16 0,3 2 1264 0,3 2 256 0,4-4 48 0,1 0 16 0,1 0-1232 0,3-3-240 16,1 0-48-16,1 0-16 16,1-3-1552-16,0 0-480 0,0 0-16 0,2-4-12528 0</inkml:trace>
  <inkml:trace contextRef="#ctx0" brushRef="#br0" timeOffset="56176.88">32652 2180 29487 0,'-3'4'1296'0,"-2"4"288"0,0 6-1264 0,1-2-320 15,2-2 0-15,-1-1 0 0,-1 1 832 0,-2 10 96 0,-5 13 32 0,-4 11 0 0,-2 13 592 0,-3 6 128 16,0 5 32-16,2 4 0 0,-1 1-1056 0,1-4-208 16,2 1-32-1,-2-4-16-15,4-5-240 0,-1-2-160 0,1-6 192 0,3-4-192 16,1-2-288-16,1-5-160 0,4-3-48 16,0-3 0-16,2-4-1168 0,-1-1-224 0,2-5-48 0,-1-1-13488 0</inkml:trace>
  <inkml:trace contextRef="#ctx0" brushRef="#br0" timeOffset="56585.95">33215 1823 23039 0,'-2'3'1024'0,"-1"1"192"16,1 2-960-16,0 0-256 0,1 1 0 0,0-4 0 0,0 6 1264 0,-3 3 208 0,0 8 32 0,-3 12 16 0,-2 14 464 0,0 11 112 16,0 7 16-16,0 9 0 0,0 5-1008 0,3-4-192 0,0 0-32 0,1-3-16 15,1-2-544-15,2-5-128 16,-2 2 0-16,0 0-16 0,-1-6-176 0,2-2 0 16,-2-2 144-16,-1-4-144 0,-1-5-160 0,0 6-96 15,-3 4-32-15,-1 2 0 16,0 4-560-16,-3-7-112 0,1-4-32 0,-1-6 0 15,-1-6-448-15,0-2-96 0,3-4 0 0</inkml:trace>
  <inkml:trace contextRef="#ctx0" brushRef="#br0" timeOffset="56948.09">33543 2769 27647 0,'-4'0'2448'0,"0"0"-1952"0,2 2-496 0,-1 2 0 0,2-2 208 16,1 2-48-16,-1-2-16 0,-3 2 0 0,-1 6 1584 0,-2 2 304 0,-2 2 64 0,-1 5 16 15,-2 2-864-15,-1-2-160 16,1 4-48-16,-3 1 0 0,-1 1-672 0,-1 4-144 16,-3-1-32-16,-1 4 0 0,-1-2-192 0,-2 1 144 0,1 0-144 0,1-3 128 15,2-2-128-15,0-1 0 0,3-3 0 0,-1 0 0 16,4-2-576 0,-1-1-32-16,1-3-16 0,3-4 0 0,1-2-1440 15,1-4-304-15,2-3-48 0,1-2-16 0</inkml:trace>
  <inkml:trace contextRef="#ctx0" brushRef="#br0" timeOffset="57152.59">33213 2936 34095 0,'0'0'1504'0,"1"3"320"0,0 0-1456 15,1 0-368-15,1 0 0 0,-1 1 0 0,2-2 1120 0,1 5 160 0,5 3 16 0,4 9 16 0,4-1-480 0,3 7-112 16,4 4-16-16,0-1 0 0,-1-2-480 0,1 2-96 15,1-2-128-15,-1 2 176 0,-2-2-176 0,1 0-272 16,-2 1 64-16,-3-5 16 16,-6-2-944-16,-2-2-176 0,-1-4-32 0</inkml:trace>
  <inkml:trace contextRef="#ctx0" brushRef="#br0" timeOffset="57634.95">33581 1858 14735 0,'1'-3'1312'0,"0"0"-1056"0,1 2-256 0,-1 1 0 0,0 0 0 0,-1 1 0 16,1 2 0-16,2-1 0 0,-1 2 1776 0,3 3 448 15,0 4 80-15,3 6 32 0,-1 1-272 0,2 6-48 0,2 6-16 0,1 5 0 16,2 3-448-16,2 9-80 0,4 5-32 0,1 6 0 16,0 7-544-16,0-5-96 15,-3-4-32-15,1-2 0 0,-3 3-480 0,-1 0-96 0,-3 3-32 0,-3-4 0 16,-4 1-160-16,0-6 0 0,0 1 0 0,-3-3 0 16,-1-4 144-16,1 2 0 0,-1 0 0 0,-1 1 0 15,-1 3 256-15,-1-4 48 0,-1-3 16 0,-4-2 0 16,0 3-144-16,-2-5-16 0,0-2-16 0,-3-2 0 15,-2-2-128-15,0 6-32 0,0-2 0 0,-2 3 0 16,-4-3-384-16,-2 1-64 0,-3-2-32 0</inkml:trace>
  <inkml:trace contextRef="#ctx0" brushRef="#br0" timeOffset="58237.15">30898 4529 24879 0,'-2'-3'2208'0,"1"3"-1760"0,2-3-448 16,1 2 0-1,1 0-304-15,-1 0-144 0,1 1-16 0,2-3-16 0,3 2 1280 0,4-5 256 0,4 1 48 0,4-1 16 0,2-1 384 0,3 2 80 16,1-3 16-16,2 2 0 0,3-1-912 0,1 1-176 16,2 3-48-16,2-1 0 0,2-2-608 0,-2 3-128 15,1-3-32-15,-4 2 0 16,-1-2-1920-16,-2 2-384 15,-3-1-80-15,-3 2-9504 0</inkml:trace>
  <inkml:trace contextRef="#ctx0" brushRef="#br0" timeOffset="58535.16">30858 4845 31327 0,'-1'0'2784'0,"1"0"-2224"0,2 0-560 0,2 0 0 16,0 0 160-16,1 0-160 0,2 0 128 0,7 0-128 0,6-3 1184 0,6 1 160 15,7 1 16-15,5-2 16 0,4 1-1008 0,2 0-208 16,4 0-32-16,2 1-128 16,5-2-1120-16,-2 0-336 0,-1 0-64 0,-3 1-8496 15,0-2-1696-15</inkml:trace>
  <inkml:trace contextRef="#ctx0" brushRef="#br0" timeOffset="59064.61">32472 4160 10127 0,'1'-4'896'0,"0"0"-704"16,1 2-192-16,-1-2 0 0,0 4 1344 0,0 0 224 0,0-2 48 0,1 2 16 0,0-4 800 0,1 1 176 15,0 0 16-15,0 0 16 0,1 1-224 0,-2 3-48 16,1 3-16-16,-2 3 0 16,0 6-656-16,0 5-128 0,-1 7-32 0,0 5 0 0,1 9-864 0,1 3-176 15,-1 6-48-15,0 4 0 0,2 3-112 0,-1 2-16 16,2 2-16-16,-2-2 0 0,2-2-16 0,-2-1 0 15,1-1 0-15,-3-6 0 0,-1-5-288 16,-1-4-144-16,-1-1 16 0,-1-5 0 0,-1-3-96 16,0-2-16-16,-1-1 0 0,0-1 0 15,0-8 240-15,-1 0-144 0,2-1 144 0,-2-3-128 0,1-3-48 0,0-3 0 0,-2-2 0 0,1-4-18192 32</inkml:trace>
  <inkml:trace contextRef="#ctx0" brushRef="#br0" timeOffset="59364.5">32884 5066 29487 0,'1'0'2624'0,"0"1"-2112"0,0 2-512 0,1-3 0 0,-2 2 528 0,0-2 0 15,0 4 0-15,1-1 0 0,0 0 1424 0,-1 3 288 0,1 1 48 16,-1 0 16-16,0 2-1632 0,0-3-320 0,0 0-64 15,0 0-16 1,2-2-1424-16,-2 0-304 0,1-2-48 0</inkml:trace>
  <inkml:trace contextRef="#ctx0" brushRef="#br0" timeOffset="60731.78">33409 4340 20271 0,'0'0'1792'0,"-1"-1"-1424"0,1 1-368 0,0 0 0 15,0 0 1152-15,0 0 144 0,-1-2 48 0,-1 2 0 0,1-3 320 0,-1 2 64 16,-2 1 0-16,4 0 16 0,0 0-1040 15,0 0-192-15,-19 12-64 0,12-2 0 0,-3 2-128 16,-1 6-16-16,-1 3-16 0,-4 5 0 0,0 2-288 0,-2 6-192 16,1 1 16-16,1 4 16 0,1 2 160 0,-1 2 0 15,2 3 128-15,1-1-128 0,2 0 576 0,1-4 64 16,1-5 0-16,2-2 0 0,2-5-336 0,0-5-64 16,3-1-16-16,1-4 0 0,2 0-96 15,3-4 0-15,1-2-128 0,1 0 192 0,4-3-448 16,1-2-80-16,2 2-32 0,0-6 0 15,3 2-320-15,2-3-64 0,1-3-16 0,1 0 0 0,3-3 576 0,-2-1 192 0,0 1-144 16,0-3 144-16,-2-3 224 0,1 0 128 16,0 2 32-16,-2-6 0 0,0 4 288 0,-2-8 64 0,-1 1 16 0,-2-1 0 15,-2 0-304-15,-3-5-64 0,-1 0-16 0,-1 0 0 16,-2-6-48-16,-1-1-16 0,-3-3 0 0,-3-2 0 16,1-1-304-16,-3 0 128 0,-1-2-128 0,-3 1 0 15,-1 2-128-15,-2 2-144 0,-2-2-32 0,-1 6 0 16,-1 2-224-16,0 4-48 0,-1-1-16 15</inkml:trace>
  <inkml:trace contextRef="#ctx0" brushRef="#br0" timeOffset="62177.75">30849 4687 21183 0,'-1'-3'1888'0,"0"3"-1504"0,1-2-384 0,0 0 0 16,0 2-432-1,0-2-144-15,1-1-48 0,-1 0 0 0,0-1 832 0,3-2 176 0,-2-3 16 0,1 2 16 0,1 1-416 0,-1-1 0 16,1 4-192-16,-1-4 192 0,1 5 176 0,-1-2 144 16,1 2 48-16,-1-2 0 0,1 4 944 0,-1-4 192 15,2 3 32-15,0 0 16 0,1 1-32 0,-1-4-16 16,1 4 0-16,2-2 0 0,0-2-400 0,2-1-80 15,-1 1 0-15,2-2-16 0,0 2-256 0,1-4-48 16,-2 2-16-16,2-2 0 0,0 0-304 0,2 0-64 16,-1-3-16-16,0 1 0 0,-2 0-48 0,0 0 0 15,0 2 0-15,0-2 0 0,-2 0-256 0,2 0 128 16,-1 1-128-16,0-1 0 0,-1 1 144 0,2 0-144 16,-1-1 0-16,0 1 144 0,-1 2-144 0,0 1 128 0,0 0-128 15,0 2 128-15,0-2-128 0,0 3 192 16,0 1-192-16,1 0 192 0,-1 2-48 0,-1 0 0 0,2 0 0 15,-2 0 0-15,0 4-144 0,1-1 160 0,-1-2-160 16,2 4 160-16,-2-1-160 0,1 2 0 0,-1 0 0 16,1 1 0-16,-2 2 0 0,0-2 0 0,-1 2 128 0,1 0-128 15,-1-2 0-15,0-1 0 0,0 1 144 0,0-1-144 16,-1 0 0-16,1 0 0 0,-2 1 0 0,1 2 128 16,0-3-128-16,-1 4 0 0,0-1 0 0,-1-2 0 15,2 3 0-15,-2-1 144 0,3-2-144 0,-1 2 0 16,1 0 128-16,0-3-128 0,1-3 0 0,2 4 0 15,0-4 0-15,1 0 0 0,2-3 0 0,0 0 0 0,0 0 128 16,2-3-128-16,-1 0 0 0,2-1 0 0,1-1 0 0,-3 1 0 16,0-2 0-16,1 0 0 0,-2-1 0 15,1 0-144-15,0 1 144 0,1-3 0 0,-1 3-320 0,1 0 32 16,-1 2 0-16,-1-2 0 16,0 3-416-16,-1-4-64 0,0 4-32 0,-1-2-16912 15</inkml:trace>
  <inkml:trace contextRef="#ctx0" brushRef="#br0" timeOffset="62933.25">30767 4968 4607 0,'-10'-2'400'0,"2"2"-400"0,3 0 0 0,2-1 0 0,1 1 0 0,2 0 0 15,-1-3 0-15,0 3 0 0,-3-2 640 16,1 1 112-16,-2-2 16 0,1-1 0 16,-1-1 0-16,2 4 16 0,0-2 0 0,-1 0 0 0,2 1 720 0,-1 0 144 15,1 0 16-15,-2 2 16 0,3-3 208 0,-2 2 32 16,1 1 16-16,-1-2 0 0,2 2-400 0,0 0-64 15,1-4-32-15,0 4 0 0,0 0-288 0,1 0-48 0,3-3-16 0,-1 3 0 16,2 0-256-16,3-2-48 16,-1 1-16-16,3-3 0 0,0 2-112 0,1-2-16 0,2-1-16 0,0 1 0 15,1-2-144-15,-1 0-32 0,2 2 0 16,0-2 0-16,0 0-16 0,1 0-16 0,-1-1 0 0,2 1 0 16,2 0-160-16,0 0-48 0,0 0 0 0,1 1 0 15,0 0-208-15,1 1 176 0,1 0-176 0,-2-1 160 16,-1 4-160-16,0-4 0 0,-1 4 0 0,1-3 0 15,0 2 0-15,-3-2 0 0,1 2 0 16,-2-2 0-16,-2 1 0 0,0 0 0 0,-3 3 0 0,-2-3 0 16,-2 3 0-16,1 0 0 0,-2 0 0 0,-2 0 0 15,1 0 0-15,-2 3 0 0,1 0 0 0,-2 1 0 0,2 2 0 0,-3 3 128 16,0 1-128-16,0 2 192 0,0 1-64 0,0-1-128 16,0 2 192-16,1 0-64 0,-1 0 0 0,1 1-128 15,2-4 192-15,-1 1-64 0,1 0-128 0,0-3 192 16,2-1-192-16,0 0 192 0,1-1-192 0,1-4 160 15,1 0-160-15,1 1 160 0,-1-4-160 0,4 0 160 16,-1-3-160-16,1 2 160 0,3-4-160 0,0 0 0 16,3 0 144-16,3-2-144 0,2-2 0 0,0-1 0 15,2 1 0-15,2 2 0 0,1-4-192 0,2 1 0 16,2 0 0-16,2 0 0 16,2-2-352-16,1-1-80 0,1 0-16 0,3-3-17728 0</inkml:trace>
  <inkml:trace contextRef="#ctx0" brushRef="#br0" timeOffset="64646.12">864 15310 18431 0,'-7'-5'1632'0,"1"3"-1312"0,2-2-320 15,3 4 0-15,1-2 1280 0,-1-1 192 0,-4-1 48 0,-3-2 0 16,1-4-720-16,-1 0-144 0,3 4-16 0,3 0-16 16,1 2 320-16,2 4 64 0,0 0 16 0,2 4 0 0,0 2-240 0,1 4-32 15,1 0-16-15,-1 5 0 0,-1 1 112 0,0 2 32 16,1 6 0-16,-2 3 0 0,1 2 16 0,-1 3 0 16,1 9 0-16,-1-1 0 0,-2 6-464 0,0 4-96 15,0 3-16-15,-1-5 0 0,-2-1-80 0,2-6-32 16,0-3 0-16,-2 3 0 0,2 5-64 0,-1 3-16 15,-1-1 0-15,1 2 0 0,0-6-128 16,1-5 0-16,1-5 0 0,0-5 128 0,0-7-128 0,0-3 0 0,1-3 0 16,-1-3 0-1,0 0-672-15,0-4-64 0,-1 0-16 16</inkml:trace>
  <inkml:trace contextRef="#ctx0" brushRef="#br0" timeOffset="65128.39">618 15049 38703 0,'-2'-21'3440'15,"1"8"-2752"-15,1 6-560 0,1 5-128 0,3 2 544 0,-1-7 80 0,6-8 16 0,2-10 0 16,6-4-1056-16,3 0-208 16,4 0-32-16,2 2-16 0,2 1 48 0,2 1 16 0,-3 2 0 0,-2-1 0 0,1 5 160 0,0-4 48 15,0 1 0-15,2 1 0 0,2 1 544 0,1 2 112 16,1 4 32-16,2-1 0 0,2 5 400 0,1 1 80 0,-2 2 0 0,-10 4 16 16,-4-2-464-16,0 4-80 15,7 1-32-15,7 1 0 0,1 4-64 0,-1 5-16 16,-1-1 0-16,-4 4 0 0,-5 3 0 0,-1 4-128 15,-4 3 192-15,-3 3-64 0,-3 3-128 0,-4 2 0 0,-4-2 0 0,-3 2 0 16,-1 1 0-16,-6-1 0 0,-2 1 0 0,-2-3 0 16,2-3-160-16,-5 5 160 0,-4 6 0 15,-2 2-144-15,-2 1 144 0,-2-2 0 0,-2 7 0 0,-4-8 0 16,-1-5 0-16,0-4 128 0,-2-3 0 0,-1-3 0 16,1 1-128-16,-5-6 0 0,-1 2 0 15,-1-3 0-15,-1 0 0 0,-3-1 0 0,-1-3 0 0,-3 0 0 16,6-2 0-16,-2-4-160 0,0 1 160 0,-1-4-160 15,1 0-672-15,4-6-144 16,6 3-32-16,4-3 0 0,5-1-784 0,4 1-176 16,5 0-16-16</inkml:trace>
  <inkml:trace contextRef="#ctx0" brushRef="#br0" timeOffset="66501.09">2206 14307 11967 0,'-2'-2'1072'0,"0"1"-864"16,1 1-208-16,1 0 0 0,0 0 1216 0,-1 0 208 0,1 1 48 16,-3 4 0-16,0-2-64 0,-2 6-16 15,0 1 0-15,-3 2 0 0,1 2 16 0,-3 1 0 0,-1 7 0 0,-3 2 0 16,-2 4-304-16,-1 3-48 0,0 0-16 0,-4 5 0 15,-7 13-528-15,-4 8-128 0,-2 6 0 0,-4-2-16 16,1 2-240-16,-3 1-128 0,-1 4 128 0,-1-1-128 16,3 0 0-16,2-1 0 0,5 1 0 0,2-5 0 15,8-8 400-15,4-3 64 0,3-6 16 0,1 5 0 16,3 10 352-16,4 3 64 0,-2 10 0 0,4-4 16 16,3 0-592-16,3-8-112 0,1-8-16 15,5-5-16-15,4-3-528 0,2-7-96 16,5-3-32-16,0-2 0 15,3-1 48-15,1-3 16 0,4-3 0 0,-2-4 0 0,-3-4-592 0,1-4-112 0,5-2-32 0,1 0 0 16,0-9-2064-16,-1-2-432 0</inkml:trace>
  <inkml:trace contextRef="#ctx0" brushRef="#br0" timeOffset="67036.56">2190 14923 40543 0,'1'-6'3600'0,"0"0"-2880"0,1 6-576 0,1 0-144 0,1 2 0 0,1-1-256 0,2-1 64 15,6 3 16-15,4-2-1776 16,2 8-352-16,0 1-80 0,-2 6-16 0,-3 6 688 0,-3 3 144 0,-4 3 32 0,-5 3 0 16,-2-1 672-16,-4 3 144 0,-1 6 16 0,-2-1 16 0,0 3 1504 0,-1-4 288 15,3-1 64-15,3-4 16 0,-1-1 288 0,5-7 48 16,0 2 16-16,3-5 0 0,1-1-416 0,3 0-80 15,3 1-16-15,2-2 0 0,-1-3-432 0,2-4-80 16,0-1-32-16,0 0 0 0,-1-5-480 16,-1-2 0-16,1-4 0 0,-2-2 0 0,-1 0-144 0,0-4 144 15,2-2-208-15,0-6 80 0,1-3 464 0,0-3 112 16,0-2 0-16,1-1 16 0,0-5-16 0,2-3-16 16,3-4 0-16,0-3 0 0,0 0-192 0,1-3-48 15,-2-1 0-15,1-1 0 0,-1-2-192 0,-4 7 128 0,-2 3-128 0,1-2 0 16,1-5 0-16,-2-3 0 0,0 6 0 0,-2 1 0 15,-1-1 0-15,-3 5 0 0,2 1 0 0,-3 1 0 16,0 4-288-16,-1 3 48 0,-1 3 16 16,0 1 0-1,-1 2-384-15,1 6-80 0,1-1-16 0,-1 5 0 16,-1 1-480-16,1 4-96 0,-2 4-32 0,1 3-14448 0</inkml:trace>
  <inkml:trace contextRef="#ctx0" brushRef="#br0" timeOffset="67449.72">2594 15499 38703 0,'-13'-3'1712'0,"2"3"352"0,-1 0-1648 0,4 2-416 15,2 2 0-15,3-2 0 0,-1 6-240 0,-2 0-128 0,-5 6-16 0,-4 8-16 31,3 7-2176-31,1 2-432 0,3 1-96 0,5 2-16 16,1 1 1584-16,0 0 304 0,2-4 64 0,-3 2 16 0,1 6 1472 0,-3 4 288 0,-1 0 64 0,-3 5 16 16,-1 3 1040-16,-3-2 224 0,0-1 32 0,0-6 16 0,-1-1-528 15,2-4-128-15,1-7 0 0,1-3-16 0,2-7-752 0,2-1-160 16,1-1-32-16,1-4 0 0,2-3-384 0,1-4 0 16,2-1 0-16,3-2 0 15,1-1-1632-15,0-3-208 0</inkml:trace>
  <inkml:trace contextRef="#ctx0" brushRef="#br0" timeOffset="67748.31">2797 15597 41471 0,'3'-16'3680'0,"-1"6"-2944"0,3 1-592 0,1 3-144 0,3 3 224 0,1 0 16 0,3-1 0 0,10-4 0 16,11-3-800-16,13-8-144 0,13-2-48 0,4-3 0 16,-2 2 80-16,-8 4 16 0,-7-1 0 0,-5 6 0 15,-2 1-112-15,-7 5-32 0,-5-3 0 0,-4 4 0 16,-4 0 800-16,-3 1 304 0,-3 1-16 0,-2 0 0 0,-1 1-288 15,-1-4 0-15,1 2 0 0,2 2 0 16,-1-3-1344-16,-1-1-240 0,3 4-32 0,-1-1-12448 16</inkml:trace>
  <inkml:trace contextRef="#ctx0" brushRef="#br0" timeOffset="68000.25">2760 15920 41471 0,'4'-6'3680'0,"-1"2"-2944"0,2 0-592 0,3 2-144 0,0 2 320 0,6-6 48 0,8-4 0 0,15-5 0 16,14-3-720-16,6-4-144 0,1 0-16 15,-7 3-16-15,-4 1-304 0,-6 2-48 0,-6 0-16 0,-6 1 0 16,-4 5-2592-16,-8 0-528 0</inkml:trace>
  <inkml:trace contextRef="#ctx0" brushRef="#br0" timeOffset="79878.98">4860 14719 27647 0,'-2'0'2448'0,"1"1"-1952"0,0 3-496 0,0 0 0 0,1-2 2304 0,0 2 384 15,1 2 64-15,1 6 0 0,1 5-2944 0,2 5-576 0,0 6-128 0,2 3-32 16,1-2-288-16,-2 3-64 0,0-1-16 0,-1 4 0 0,-1 6 896 0,-1 6 176 0,1 0 32 0,-3 5 16 16,-1 8 304-16,-1-6 48 0,0 5 16 15,-2-1 0 1,2 2 1040-16,-1 9 224 0,-1 6 32 0,-1 2 16 0,3-1-608 0,1-23-128 0,0-11-32 16,1 1 0-1,3 12-400-15,2 1-80 16,2 1 0-16,0-4-16 0,4-2 112 0,-3-3 32 0,1-3 0 15,0-4 0-15,-1-7-384 0,-3-2 0 0,1-3 0 16,0-4 0-16,-1-3-528 0,-1-4-176 16,-1-1-48-16,0-9-10640 0,1 0-2112 0</inkml:trace>
  <inkml:trace contextRef="#ctx0" brushRef="#br0" timeOffset="80265.35">6055 15461 12895 0,'2'-4'1152'0,"-4"4"-928"0,1 0-224 16,0 2 0-16,0 2 3616 0,-1 0 672 0,1 2 144 0,-1 4 32 0,-2 5-3216 0,-3 11-640 15,-2 0-128-15,-2 5-32 0,-2-3 304 0,-1 1 48 16,-4 2 16-16,-3-2 0 0,-1 2 224 0,-1-6 48 16,-2 1 16-16,-1-4 0 0,-1 1-208 0,1-1-64 15,1-1 0-15,-5 5 0 0,-4 2-464 0,-2 1-112 16,2-1 0-16,1-3-16 0,1 1-240 0,2-4 0 15,4-3 0-15,3-1 0 0,2-4 0 16,2-2-128-16,4-2-16 0,4-4 0 16,3-3-480-16,1-6-80 0,2 0-32 15,0-4 0-15,2-1-1920 0,0-6-384 0</inkml:trace>
  <inkml:trace contextRef="#ctx0" brushRef="#br0" timeOffset="80480.64">5620 15644 33167 0,'5'4'2944'0,"0"2"-2352"0,0 0-464 0,-1-2-128 0,-1 2 1024 0,5 4 192 0,7 8 48 0,8 10 0 15,9 7-1024-15,3 6-240 0,0 0 0 0,-5-5 0 16,0 1 272-16,-4-2 48 0,0-1 16 0,-1-2 0 0,0 3-208 16,-2-4-128-16,-1-1 128 0,-1-2-128 31,0-3-576-31,-1 0-192 0,-1 1-48 0,-2-7 0 0,0 0-1008 0,-1-4-208 0,-1-5-32 0,-1-4-7408 15,-3-2-1472-15</inkml:trace>
  <inkml:trace contextRef="#ctx0" brushRef="#br0" timeOffset="80955.52">5728 14555 42383 0,'-5'-10'3776'0,"1"6"-3024"0,3 1-608 16,2 6-144-1,0-1-912-15,1-2-224 0,0 0-32 0,2 0-16 0,3 4-1632 16,2-1-336-16,3 2-64 0,2 1-16 0,2 5 1888 0,0-1 384 0,1 2 80 0,1-1 16 15,-1 4 672-15,0 1 192 0,0 0 0 0,2 5 0 0,0 2 1264 16,2 0 320-16,1 5 64 0,0 3 16 0,2 0 320 0,-1 5 80 16,4 5 16-16,-2 2 0 0,-3-2-1056 0,2 4-192 15,0 9-64-15,4 3 0 0,1 6-512 0,-1-2-96 16,-2-8-32-16,1 6 0 16,1 5-128-16,-1 2 0 0,-2-2 0 0,-4-3 0 0,-4-4 0 0,0-5 0 15,-5-8 0-15,0 1 0 0,1-5 0 0,-3-1 0 16,-3-10-160-16,-1 5 160 0,-1 7 0 0,-1 3 0 0,-3 4 208 15,-3 6-64-15,-3-1 48 0,-3-3 0 16,-3 1 0-16,-3-5 0 16,1 1-192-16,-4 0 0 0,0 4 0 0,0-7 0 0,1-1 0 0,-1-2 0 0,-1-2 0 15,2-4 0-15,0-4 0 0,1-8 0 16,3-4 0-16,-2-4 0 0,0-6-128 0,-2-4-128 16,0 0 0-16,-4-8-11712 15,1-4-2352-15</inkml:trace>
  <inkml:trace contextRef="#ctx0" brushRef="#br0" timeOffset="81605.13">6822 15619 34095 0,'1'-2'3024'0,"2"4"-2416"0,-1-2-480 16,1 0-128-16,-1 0 0 0,2 0-208 0,3 3 48 0,6-3 16 16,4 0 144-16,4 0 0 0,4 0 128 0,1-3-128 15,2 1 0-15,3-2 128 0,0 0-128 0,2 1 0 16,1-4-192-16,-1 1-96 0,-1 0-32 0,-2 2 0 16,-2-1 320-16,-3 2 176 0,-4-1-32 0,-4 2 0 15,0-2 48-15,-4 0 16 0,-2 3 0 0,-3 0 0 16,-1-3-1456-16,-3 4-288 0,0-2-64 0,-2 2-11920 15</inkml:trace>
  <inkml:trace contextRef="#ctx0" brushRef="#br0" timeOffset="82017.95">6858 15919 43311 0,'9'-7'1920'0,"-4"5"384"0,-2-2-1840 0,0 2-464 0,-1 2 0 16,1 0 0-16,0 0-528 0,5 0-208 0,3 0-32 0,6 2-16 0,5-2 160 0,3 1 48 0,1 2 0 0,-1-3 0 0,2 0 272 0,2-4 64 0,3 2 16 0,1-2 0 15,-2 0-608-15,0 2-128 0,0-4-32 0,-3 2 0 16,-1 1-224-16,-2 0-64 0,-4 0 0 0,-1 3-12560 0</inkml:trace>
  <inkml:trace contextRef="#ctx0" brushRef="#br0" timeOffset="82908.08">8233 16125 41471 0,'5'0'1840'0,"-4"0"368"15,-1 0-1760-15,0 3-448 0,1-2 0 0,-1 1 0 0,2 1 0 0,0 3 0 0,1 0 0 0,0 4-176 16,2 2-2816-16,0 2-560 0,-1-2-112 0,-2-3-32 16,0 2 1120-16,-2-2 208 0,-3-2 64 0,-2-1-7792 15</inkml:trace>
  <inkml:trace contextRef="#ctx0" brushRef="#br0" timeOffset="83382.89">8796 15423 35935 0,'-7'-16'3200'0,"0"3"-2560"0,0 5-512 0,0 1-128 0,2 4 896 0,3 3 176 0,-2-3 16 0,-3-1 16 15,-3 1-2512-15,-2-3-496 0,-1 2-96 0,2 4-32 32,1 4 496-32,2-1 80 0,0 6 32 0,1 1 0 15,1 6 624-15,-2 0 128 0,1 5 32 0,0 1 0 0,0 4 960 0,-2 5 208 0,0 4 48 0,0-1 0 16,0 5 1488-16,1 2 304 0,1 1 64 0,1-2 16 16,2 5-1136-16,3-4-224 0,1 3-64 0,1-7 0 15,3-1-736-15,1-1-160 0,3 2-128 0,0-5 192 16,2-3-192-16,2-4-144 0,1 3 144 0,2-6-208 15,0-2-224-15,1-2-32 0,0-5-16 0,1-3 0 16,-1-7 128-16,0 0 32 0,0-7 0 0,0-2 0 0,0-4 320 16,0-2-176-16,-2-3 176 0,1-1-128 0,1-7 256 0,-1 1 48 15,1-6 16-15,-1-1 0 0,-3 1 448 0,-1-3 112 16,-1-1 16-16,-2-7 0 0,-2 2-352 0,-1-1-64 16,-2-3-16-16,-1 0 0 0,-2 1-336 0,-2 0 144 15,0-1-144-15,-4 3 0 0,0 3 128 0,-4 2-128 16,-2 3 0-16,-1 2 0 0,-4-1 0 0,-3 5 0 15,-4 1 0-15,0 5 0 0,-2 2 0 0,-2 3 0 16,0 3 0-16,-3 1 0 16,1 4-496-16,-1 0-48 0,-1-2-16 0,0 1-17264 0</inkml:trace>
  <inkml:trace contextRef="#ctx0" brushRef="#br0" timeOffset="88645.84">4267 14835 38703 0,'-5'-2'3440'0,"2"1"-2752"0,1 1-560 0,4 0-128 0,-2 0-240 0,0-3-80 16,0 2 0-16,-2-4-16 0,1 1 464 0,1-2 112 31,3 0 16-31,-1-2 0 0,1 2-64 0,0 0 0 0,1 0 0 0,-1 3 0 16,0 0-64-16,-2 3-128 0,2 0 176 0,-3 1-176 0,1 4 448 0,-2-1 0 0,0 4-16 31,-2 0 0-31,1 0-112 0,-2 2-32 0,0 4 0 16,1 1 0-16,-1 1-64 0,0-1-16 0,2 1 0 0,0-3 0 15,1 2 144-15,2-1 32 16,1 4 0-16,1-2 0 0,1 3-48 0,2 3 0 0,4 7 0 16,0 1 0-16,2 3-48 0,2 4-16 15,0 5 0-15,-3 0 0 0,1 1-80 0,-4 2-32 0,-3-1 0 16,-4 3 0-16,-4 4 176 0,-3 2 48 0,-5 8 0 0,-4-2 0 15,-2-1 0-15,-3-5 0 0,-1-6 0 0,0-5 0 0,-2-2 0 16,0-2 0-16,5-2 0 0,0-5 0 0,5-3-384 16,0-8 128-16,4-4-128 0,2-10-22704 15</inkml:trace>
  <inkml:trace contextRef="#ctx0" brushRef="#br0" timeOffset="91216.5">8030 15167 38703 0,'1'-4'3440'0,"-1"2"-2752"0,2 2-560 0,-4 0-128 16,2 2-1136-16,-1-2-256 0,-1 1-48 15,-2 2-16-15,-3 0-2576 0,-5 4-512 0,-1-1-96 16,-6 2-32-16,-1 2 3712 0,-2 0 720 0,-1 0 240 0,0-1 0 0,0 1 0 0,2 0 0 16,4-2 0-16,2 2 0 0,2-4 2064 0,5 4 496 15,2-4 80-15,2 3 32 0,1 1-400 0,1 0-80 16,2 0-16-16,-1 2 0 0,1 3-1312 0,-2-2-272 16,0 2-48-16,0 3-16 0,-3 3-368 0,-2 1-160 15,-2 3 128-15,-4 3-128 0,1 1 0 0,-3 3 0 16,-1 0 0-16,-4 2 0 0,2 1 0 0,-3 0 0 0,1 1 0 15,1-3 0-15,3-3 0 0,3-3 192 16,3-4-32-16,2 1 0 0,4-1 480 0,3 0 80 0,5-2 32 16,3-3 0-16,2-2-304 0,1-2-48 0,4-4-16 15,0 1 0-15,6-4-256 0,0-1-128 0,-5 1 128 0,2-7-128 16,3 2 0-16,0-2 0 0,2-2-144 0,-2-2 144 16,-3-2 0-16,-3 1 0 0,-2 1 0 15,-2 0 0-15,0-6 0 0,-3 2 0 16,-1 4 0-16,-1-5 0 0,0 0 304 0,0-10-48 15,1-1 0-15,2-7 0 0,2 1 112 0,0 0 16 16,-2 4 0-16,5-7 0 0,3-2-32 0,2-4 0 0,3-2 0 16,0 2 0-16,2-2-224 0,-2 3-128 15,0 0 160-15,-3-1-160 0,-3 7 0 0,-4-1 0 0,-2 5 0 0,-6 1 0 0,-1 4 0 16,-5 0 0-16,-2 3 0 0,-3 1 0 16,-4 1 0-16,-1 2 128 0,-4 0-128 0,-3-1 0 15,-1 1 0-15,-1 2 0 0,-3 0 0 0,-2 2-160 16,1 1-128-16,-4 0-32 0</inkml:trace>
  <inkml:trace contextRef="#ctx0" brushRef="#br0" timeOffset="102155.69">27774 15743 34095 0,'-43'-14'3024'0,"0"2"-2416"0,7 3-480 0,10 6-128 0,-1 0 144 0,-20-2 16 16,-37-10 0-16,-45-4 0 16,-27-4-5392-16,-5 0-1072 0,15 7-224 0,23 2-32 15,19 8 3936-15,17 0 768 0,13 0 176 16,15 2 16-16,12-1 3392 0,12 0 688 0,12 3 128 0,8-2 16 0,6-1 960 16,12 1 176-16,5 2 32 0,10-2 16 0,9 0-1280 0,12 1-256 0,10-2-48 0,17 1-16 15,19-2-1232-15,13 0-240 0,14-2-48 0,18 2-16 16,19 0-32-16,9 0 0 0,-7-1 0 0,27 4 0 15,26-2-256-15,21 3-48 0,15 2-16 0,11 0 0 16,4 4-128-16,13-1-128 0,14 3 144 0,4 1-144 16,-7 2 0-16,10 2 0 0,6 4 0 0,-6 1 0 15,-10 3-128-15,-7-1-80 0,-1 4-16 0,-13 1 0 16,-11 3-112-16,-20 1-32 0,-21 1 0 0,-22-2 0 16,-22 0-544-16,-19-1-112 0,-16 0-32 0,-17-6 0 15,-15 0-1712-15,-14-5-352 0,-11 0-64 0,-16-4-16 16,-14 0 192-16,-13-4 16 0,-5 1 16 0,-10-4 0 0,-14 2 2352 0,-14-4 480 15,-10 2 144-15,-16-3 0 0,-15-4 1600 0,-18-1 384 16,-14-2 96-16,-22-3 16 0,-22-2-448 0,-25-7-96 16,-21 0-16-16,-19 1 0 0,-4 1-752 0,-17 1-144 15,-12 1-48-15,-15-1 0 0,-9-3 896 0,-5 3 176 0,-4 0 48 16,-4 0 0-16,-3 3-448 0,0-1-96 0,3 0-16 16,6 4 0-16,11-2-400 0,0 2-96 0,6-1-16 0,10 1 0 15,9 2-272-15,12-3-64 0,11 1-16 0,15 1 0 16,14 0-144-16,15-1-16 0,13 3-128 0,10-5 192 15,5 3-192-15,14-1 0 0,12 1 0 0,11 2 0 16,8-3-192-16,17 1-16 0,15 3-16 0,19 2 0 31,19-2-1392-31,30 2-288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99">14214 8017 4607 0,'0'0'192'0,"0"0"64"0,0 0-256 0,0 0 0 0,0 0 0 0,0 0 0 15,0 0 1376-15,0 0 224 0</inkml:trace>
  <inkml:trace contextRef="#ctx0" brushRef="#br3" timeOffset="100">14189 7994 2751 0,'0'0'256'15,"0"0"-256"-15,0 0 0 0,0 0 0 16,-6-2 2704-16,6 2 496 0,0 0 112 0,-8-1 16 0,2-1-1472 15,6 2-272-15,-6-3-64 0,6 3-6784 16,-7-1-1360-16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26:26.44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962 5129 2751 0,'-1'-5'256'16,"0"2"-256"-16,-2 2 0 0,3-1 0 0,0 2 3696 0,0 0 688 0,0 0 144 0,0 0 16 0,-1-2-2544 0,1 2-512 0,1-1-96 0,-1 1-32 16,0 0-720-16,0 0-128 0,0 0-48 0,0 0 0 15,0 0-224-15,0 0-48 0,21 1-16 0,-17-1 0 16,0 0 32-16,-1 0 16 0,0 2 0 0,0-2 0 0,0 2 544 0,1-2 96 16,-2 3 32-16,1 0 0 0,-1 2 256 0,2-1 64 15,-2 1 16-15,2 1 0 0,1 3-240 0,0-1-48 16,0 2-16-16,1 1 0 0,3 2-416 0,-1 2-96 15,2-2-16-15,0 3 0 0,1 2-128 0,2 0-16 16,0 2-16-16,2 2 0 0,-1 0-112 0,-1 2 0 16,1-1-128-16,-1 2 192 0,0 1-192 0,-1 1 0 15,0 2 0-15,-2-1 0 16,1 1-128-16,-2-3 128 0,-1-4 0 0,-1-2 0 0,-1-3 0 0,0-6 0 16,-1-1 0-16,-1-3 0 0,-2 0 0 0,0-5 0 15,-1 1 0-15,-1-3 0 0,0 0 0 0,0-4 0 0,-1 3 0 16,-1-3 0-16,1-2 0 0,-2 0 0 0,0-2-160 15,-1-2 160 1,1 2-1712-16,-1-2-256 0</inkml:trace>
  <inkml:trace contextRef="#ctx0" brushRef="#br0" timeOffset="455.83">1630 5008 11967 0,'-5'-9'1072'0,"1"5"-864"0,2-1-208 0,-1 0 0 0,3 4 3344 0,1-1 624 0,1-1 128 0,-2-1 32 0,1 0-3472 0,0-4-656 16,2 1-192-16,-2-2-16 0,1 3-48 0,0 3 0 16,-1 0 0-16,-1 1 0 31,0 2-256-31,0 3-64 0,-1 1-16 0,-2 2 0 0,1 1 192 0,-3 2 32 0,1 2 16 0,-2 3 0 0,0 0 864 0,-1 0 160 16,1 1 32-1,-2 1 16-15,-1 5-16 0,-3 4-16 0,-2 3 0 0,-1 2 0 0,0 4 496 0,0 1 96 0,1 2 32 0,-4 3 0 16,2-4 48-16,-1 2 16 0,0 1 0 0,-1 7 0 15,1 0-656-15,0 7-128 0,-2 9-16 0,1 5-16 16,1-2-16-16,4-3 0 0,-1-7 0 0,3-5 0 16,1-4-336-16,0-3-64 0,3-1-16 0,-1-6 0 15,2-7-128-15,0 3 0 16,-1 0-160-16,-2 4 160 16,2-2-384-16,-1-3 32 0,1-3 0 0,-1-5 0 15,2-2-1648 1,0-5-336-16</inkml:trace>
  <inkml:trace contextRef="#ctx0" brushRef="#br0" timeOffset="1366.2">1101 4700 14735 0,'-3'0'1312'0,"2"0"-1056"0,1 1-256 0,0-1 0 0,1 0 992 0,-1-1 144 0,0 1 16 0,-1 0 16 0,1 0-320 0,0-3-64 0,1 1-16 0,-1 2 0 15,0 0 112-15,0 0 16 0,7-20 0 0,-5 14 0 16,0-2-16-16,1 1 0 0,0-2 0 0,0 2 0 15,1-2 16-15,-2 1 16 0,2-4 0 0,-2 3 0 16,1 1-64-16,0-5-16 0,1-1 0 0,0-2 0 16,0 0-336-16,0-3-80 0,1 1-16 0,2-2 0 0,-2 0-16 15,1-3 0-15,0 0 0 0,-1 0 0 0,0-2-240 0,-1 2-144 16,-1 0 160-16,0 1-160 0,-1 2 192 0,-1 3-48 16,2 1-16-16,-2 0 0 0,-1 0 64 0,1 1 0 15,1 4 0-15,-2 2 0 0,0 3-16 0,0 1 0 16,0 3 0-16,0-1 0 0,1 6-48 0,-1-3 0 15,1 1 0-15,0 2 0 0,2 1-128 0,-1 4 0 16,2-2 0-16,1 5 0 0,1 0 0 0,0 1 0 16,2 4 0-16,-1 2 0 0,3 0 0 0,-1 3 0 15,1-1 0-15,-1 1 0 0,1-4 336 0,-1 1-16 16,1 0 0-16,0-2 0 0,-2 1-320 0,0-1 0 16,0-2 0-16,0 1 0 0,-2-1 0 0,0-1 144 15,0 0-144-15,-1-1 0 0,0-2 0 0,0 1 0 0,-1-2 0 16,1 0 0-16,-1-2 0 0,-2 2 0 0,3-6 0 0,-1 2 0 31,1 0-1376-31,0-1-224 0</inkml:trace>
  <inkml:trace contextRef="#ctx0" brushRef="#br0" timeOffset="2135.13">2226 4936 13823 0,'-10'-1'1216'0,"2"1"-960"0,2 0-256 0,4 0 0 0,1 1 2352 0,1-1 416 0,1 2 96 0,0-2 16 0,0 0-2112 0,3 0-432 15,3-3-80-15,3 1 0 0,4-4-256 0,3 0-288 0,4-3 64 0,5-2 16 16,5 0 464-16,4-2 112 0,4-2 16 0,5-1 0 16,1 1 48-16,0-3 16 0,1 1 0 0,-4 2 0 15,-4 2-176-15,-1 2-16 0,-2 1-16 0,-3 2 0 16,-5 0-240-16,-1 1 0 0,-2 1-192 0,-2-1 192 31,-2-1-896-31,-3 2-64 0,-2 0 0 0,-2 1-16 16,-2 1-848-16,-1 1-160 0,-2 1-48 0,-2 2-6736 0</inkml:trace>
  <inkml:trace contextRef="#ctx0" brushRef="#br0" timeOffset="2520.08">2201 5325 26719 0,'-9'-6'2368'0,"4"4"-1888"0,2 1-480 0,0-1 0 0,3 1 2672 0,2 1 432 0,1 0 96 0,1-2 0 0,3-1-2464 0,6 1-496 0,4-2-112 0,4 0 0 15,3-2-128-15,2-1 176 0,3-2-176 0,2-1 192 16,2 0-192-16,1-1 0 0,3-3 0 0,-1 2 0 16,0 0-304-16,-3 1 16 0,-1 1 0 0,-3 2 0 31,-3 2-736-31,-2 1-128 0,0 0-48 0,-2 0 0 15,0 3-272-15,-2-4-48 0,-1 2-16 0,-3-2 0 16,0 1-96-16,-1-3-32 0,0 0 0 0,1-1 0 0,-3-1-128 16,2 0-16-16,1-1-16 0,0 2-6160 0</inkml:trace>
  <inkml:trace contextRef="#ctx0" brushRef="#br0" timeOffset="3485.52">3893 4548 25791 0,'-9'-7'1152'0,"3"4"224"0,1 0-1104 0,1 0-272 0,3 0 0 0,0 3 0 0,1-4 0 0,-2 1 0 0,0-1 0 0,0-5 0 0,-2 1 0 0,-1-4 0 15,1-1 0-15,-1 1 0 0,1 0 192 0,0 0 0 16,0 0-16-16,-1 1 0 0,1 1-176 0,-1-2 0 16,-1 5 0-16,-1 1 0 0,-1-3 0 0,0 4 160 15,-2 2-160-15,0 0 160 0,-1 2 224 0,-3 1 32 16,2 0 16-16,-2 4 0 0,-1-2-240 0,0 3-32 16,1 1-16-16,-4 4 0 0,1 2 48 0,-2 3 0 15,1 0 0-15,-2 2 0 0,0 3 208 0,0 4 48 16,1 3 16-16,0-1 0 0,3 0-320 0,1 1-144 15,2 3 128-15,0-2-128 0,3 2 224 0,4-2-32 16,4-1-16-16,-1-2 0 0,4 1-176 0,1-4 0 16,1-3 0-16,0 0 0 15,1-2 0-15,-2 0 0 0,3-1-144 0,1 0 144 0,0 0 0 0,3 0 0 0,1-1 176 16,0-1-176-16,3-2 336 0,2-3-32 16,1-2-16-16,0-3 0 0,3-1-64 0,1-8-16 0,0 0 0 0,-1-5 0 15,1-1-208-15,0-4 0 0,2-3 0 0,0-3-160 16,-1 0-112-16,0-2-32 0,-1-1 0 0,-2 0 0 15,-1-5 112-15,-2 2 0 16,-4-1 16-16,-1 0 0 0,-3 4 320 0,-1-4 64 0,-1 3 16 0,-1-1 0 16,-2 2 720-16,1-2 144 0,-2 1 16 0,-1 3 16 15,0 0-352-15,0 5-64 0,-1 0 0 0,0 6-16 16,-1 1-384-16,1 7-80 0,-1-2-16 0,1 5 0 16,-1 0-208-16,0 1 128 0,2 3-128 0,-1 2 0 15,-1 0 0-15,2 2-192 0,0 3 16 0,2 1 0 16,-1 4 176-16,1 1-192 15,1 3 192-15,0-1-192 0,1 3 192 0,0-2 0 0,0 1 0 0,1 1 0 0,-1 0 0 0,0 3 0 16,1 1 0-16,0 2 0 0,0 1 0 0,0 1 192 16,2 2-64-16,0 2 0 0,-1 0-128 0,0 0 0 15,0 2 128-15,-1 3-128 0,1-5 0 0,-1 3 0 16,0 3 0-16,1-1 0 0,1 1 0 0,-1 0 0 16,1 2 0-16,-1-5 0 15,2 0 0-15,-2-3 0 0,0 2 0 0,-1 1 128 0,1 0 16 0,-1 1 16 16,-1-1 0-16,-3 1 0 0,-1-2-32 0,-1 1 0 15,-2 3 0-15,-3-3 0 0,-1 1 0 0,-3-5-128 16,-1-3 192-16,0-3-64 16,-4 0 48-16,0-3 0 0,-2 1 0 0,-3 1 0 0,-2 2-176 0,-4 1 160 0,0-1-160 0,-4-1 160 15,-2-2-160-15,-3 0 0 0,-2-1 0 16,-4 0 128-16,-1-2-128 0,-3 0 0 0,-2-2 0 0,-3-3 0 16,1-2-304-16,0-4 16 0,1-4 0 0,1 0 0 31,3 2-496-31,-1-3-112 0,2 0 0 0,2-1-16 15,3 1-1840-15,3-6-352 0</inkml:trace>
  <inkml:trace contextRef="#ctx0" brushRef="#br0" timeOffset="4349.21">4638 3239 1839 0,'-1'-10'160'0,"-1"4"-160"0,0 1 0 0,1 2 0 0,0 1 2144 0,0 1 400 0,1 0 80 0,-2-3 0 0,0 0-1008 0,-2-2-208 0,1 0-32 0,0 1-16 16,-1 1-400-16,2-1-64 15,-1 2-32-15,1 1 0 0,1 1-208 0,-1-1-32 16,1-1-16-16,0 3 0 0,0 0 176 0,-2 2 48 0,1-1 0 0,-1 1 0 16,1 4-208-16,-2-1-48 0,-1 3 0 0,-1 3 0 15,0 3-256-15,-3 3-64 0,1 4-16 0,-4 1 0 16,2 2 96-16,-2-1 32 0,1 1 0 0,-3 0 0 16,0 1 80-16,-1 1 0 0,2-2 16 0,-1 4 0 15,-1 5 336-15,-1 3 64 0,2 3 16 0,-1 1 0 16,0 9-112-16,2 4 0 0,0-1-16 0,2 1 0 15,1-4-288-15,3 2-48 0,1 0-16 0,1 1 0 0,1 1-208 16,0 3-64-16,3 4 0 0,-1-1 0 0,0 3-128 16,0-4 160-16,-1-3-160 0,2-4 160 0,-1-7-160 15,1 4 0-15,-2 2 0 0,3 0 0 0,0-3 0 0,1-2-192 16,2-4 64-16,0-7 128 0,2-4-240 0,2-3 80 16,4-3 16-16,0-3 0 15,4 0-832 1,3-8-176-16,3 2-16 0,5-4-16 0,3 0-144 0,3-4-16 0,2 0-16 0,5-1 0 15,4 0-512-15,5-1-112 0</inkml:trace>
  <inkml:trace contextRef="#ctx0" brushRef="#br0" timeOffset="8031.88">5242 3098 11967 0,'1'0'1072'0,"-1"0"-864"0,0 0-208 0,0 0 0 15,0 0 1024-15,1 0 176 0,-1 0 16 0,1 0 16 0,-1 0-368 0,2 0-80 0,-1 0-16 0,-1 0 0 0,0 0-80 0,0 0-32 16,0 0 0-16,0 0 0 0,0 0-416 0,0 0-96 15,7 20-16-15,-7-17 0 0,0 2 80 0,-1-3 16 16,1 2 0-16,-1-3 0 0,1 4 832 0,-1-4 160 16,1 3 48-16,-2-4 0 0,1 2-112 0,0 0 0 15,1 0-16-15,-1-2 0 0,1 1-192 0,-2-1-48 0,2 1 0 0,0-1 0 16,0 0-80-16,0 0-32 0,0 0 0 0,0 0 0 16,0 0-400-16,0 0-64 0,0 0-32 0,0 0 0 15,0 0-96-15,0 0-32 0,0 0 0 0,0 0 0 16,0 0-160-16,0 0 192 0,0 0-192 0,0 0 192 15,0 0 64-15,0 0 32 0,0 0 0 0,17 12 0 16,-15-12-288-16,-1 0 0 0,0 1 0 0,1-1 0 16,0 0 144-16,-1 0-144 0,1 0 0 0,-1 0 144 15,1 0-144-15,-2 0 160 0,2 0-160 0,-2 0 160 16,0 0-160-16,0 0 0 0,0 0 0 0,0 0 128 16,0 0-128-16,0 0 0 0,0 0 0 0,0 0 128 15,0 0-128-15,0 0 0 0,0 0 0 0,0 0 0 0,0 0 128 0,21 4-128 16,-18-6 0-16,1 2 128 0,0-2-128 0,-1 1 160 15,1-1-160-15,0 1 160 0,0-3-160 0,1 3 0 16,-2 0 144-16,2-2-144 0,0 3 0 0,0 0 128 16,0 0-128-16,0 3 0 0,1-2 0 0,0 0 0 15,1 3 0-15,1-1 0 0,1 2 0 0,1-1 0 16,1 1 0-16,1 3 0 0,2-1 0 0,1 2 0 16,1 1 0-16,2-2 0 0,2 4 0 0,0-1 0 15,1 1 0-15,2 4 0 0,1 1 0 0,-1 3 0 16,-2-5 0-16,4 5 0 0,2 0 0 0,4 2 0 0,0 1 0 15,0 3 0-15,4 0 0 0,-2 4 0 0,0 0 0 16,1 3 0-16,3 4 0 0,0 3 0 0,0 4 0 16,0 3 0-16,-2 2 0 0,-4-1 0 0,-4-4 0 15,-5 1 128-15,-1-1-128 0,-5-3 0 0,-2-3 0 0,-3 2 0 16,-1 0 0-16,-3-6 128 0,0 1-128 0,-4-4 128 16,0 1 144-16,-3-2 48 0,-2 2 0 0,-2-4 0 15,-4-1-112-15,-1-3-16 0,0-2 0 0,-3-1 0 16,3-2-192-16,-4-2 144 0,1-2-144 0,-1 1 128 15,2-1-128-15,0-3 0 0,3-2-160 0,-1 1 160 16,-3-1-576 0,-3 1-32-16,0 3 0 0,-2-3 0 0,-2 0-496 0,0 3-112 0,0 0 0 0,-2 0-16192 15</inkml:trace>
  <inkml:trace contextRef="#ctx0" brushRef="#br1" timeOffset="16619.57">4836 4064 13823 0,'-2'-4'1216'0,"0"3"-960"0,1 0-256 0,1 1 0 0,0 0 1360 0,0 0 240 0,1 0 32 0,-1-3 16 0,2 2-816 0,-1-1-144 0,1 2-48 0,-2 0 0 16,0 0 0-16,0 0 0 0,0 0 0 0,0 0 0 15,0 0-192-15,0 0-64 0,0 0 0 0,0 0 0 16,0 0 320-16,23 0 48 0,-21 0 16 0,3-3 0 15,0 3-320-15,1-1-64 0,3 0-16 0,1-2 0 16,1 1 128-16,2 1 16 0,1-3 16 0,0 3 0 16,1-3 256-16,-3 1 48 0,0 1 16 0,3-2 0 15,4-1-16-15,3-3-16 0,1-1 0 0,2-1 0 16,1 0-416-16,0-2-80 0,0 1 0 0,-1-3-16 0,2 1-112 16,0 0-32-16,-1 1 0 0,0 2 0 0,-2 1-160 15,-2-1 0-15,-2 3 0 0,-2 2 128 0,-1 0-128 0,0 1-144 16,-3 2 144-16,-1-2-208 0,-2 2 208 0,0 2 0 15,-1-4 0-15,-1 3 0 0,-1 1 0 0,0-2 0 16,-1 2 0-16,-1 0 0 0,-1 0 0 0,0 0 0 16,1 2 0-16,-2-1 0 0,0 0 0 0,1 2 0 15,-2-2 0-15,0 1 0 0,-1 1 0 0,1-2 0 16,-1 3 0-16,0-4 160 0,-1 2-160 0,0 2 0 16,0 1 144-16,-2-3-144 0,1 5 160 0,-2 1-32 15,-1-2-128-15,-1 3 192 0,-1 0-48 0,-1-1-16 16,-1 4 0-16,-2-3 0 0,-1 1-128 0,-1 1 0 15,0-3 144-15,-1 2-144 0,-1-2 0 0,-2 2 128 16,1 1-128-16,-2 1 0 0,1-1 0 0,0 0 0 0,-1 1 0 16,0 3 0-16,2-4 0 0,-2 2 0 0,1-2 0 0,-2 2 0 15,1 2 128-15,-2-1-128 0,4 1 160 0,-2-2-160 16,-2 3 0-16,1 2 0 0,1 0 0 0,0-1 0 16,1 3 0-16,0-3 0 0,3 1 0 0,1-2-160 15,1 1 160-15,0-1 0 0,2-1 0 0,1-1 0 16,0-1 0-16,0 0 0 0,1 0 0 15,-1-4 0-15,1 1 0 0,-1 0 0 0,1 0 0 0,0-2 0 16,-1 2 0-16,-1-1 0 0,1-1 0 0,-2 4 0 16,0-5 0-16,0 3 0 0,1-4 0 0,1 2 0 15,1-4 0-15,-1 1 0 0,2 0 0 0,2-1 0 16,-1-1 0-16,0 1 0 0,2-4 0 0,1 3 0 0,-1-2 0 16,2 2 0-16,-1-3 0 0,2 2 0 0,-1 1 176 0,2-2-48 15,0 1 0-15,1 1 0 0,0-1 0 0,1 2 0 16,1 1 0-16,0-1 0 0,1-1-128 0,0 1 192 15,0 2-192-15,3-5 192 0,0 2-192 0,-1-1 128 16,4 0-128-16,-1-4 128 0,0 2-128 0,2-3 128 16,2 0-128-16,1-3 128 0,-1 1 0 0,1-1-128 15,4-4 192-15,1 3-64 0,0-3-128 0,1 1 0 16,2 0 0-16,-3 0 0 16,-1 2 0-16,-1 1 0 0,2 1 128 0,3-1-128 0,-1 1 0 0,1 0 0 15,1 3 0-15,-1-5 0 0,2 4 0 0,0 2 0 0,-2-4 0 16,2 1 0-16,3 0-384 0,1-1 32 0,-4-1 16 15,2 1 0 1,3-1-544-16,4 0-96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4:21.9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27074 14227 28559 0,'3'-4'2544'0,"-1"4"-2032"0,-1 0-512 0,1 1 0 31,-2 4-1408-31,3-5-384 0,0 3-80 0,-1 1-16 15,0 4-2096-15,-4-3-432 0,-1 6-64 0,-4 1-32 0,-1 2 3584 0</inkml:trace>
  <inkml:trace contextRef="#ctx0" brushRef="#br0" timeOffset="808.83">26766 14399 8287 0,'0'0'736'0,"0"0"-592"0,3 4-144 15,-1-4 0-15,-1 0 1984 0,1 0 384 0,3 0 64 16,3 3 0-16,2 0 96 0,0-1 16 0,3-1 0 0,-3 3 0 15,0-1-320-15,-4-3-64 0,-1 0-16 0,2 0 0 16,-6 0-832-16,3 0-160 0,-4-3-48 0,-4-2 0 0,1 3-720 0,-2-8-128 16,2 4-48-16,1-2 0 15,-1 1-208-15,3 2 0 0,0-5 0 16,5 4-160-16,-2-4-32 0,2 5-16 0,2 0 0 0,-3 0 0 0,5-1-112 0,-3 1-32 16,1 0 0-16,-2 2 0 15,1-1 352-15,-3 1 256 0,2-2-32 0,-3 3-16 16,0-1 496-16,-4-3 80 0,0 2 32 0,-4-1 0 15,1 4-304-15,-3-7-64 0,-4 6-16 16,-1-5 0-16,-2-2-176 0,1 0-48 0,-1-4 0 16,-1 4 0-16,-1-5-48 0,1 1-16 0,-1-5 0 0,1 0 0 15,0-1-144-15,-2-3 0 0,0-4 144 16,-2 0-144-16,-3 0 0 0,-1 1 128 0,-1-1-128 16,-3-5 0-16,-8-5 272 0,-5 0-16 0,5 3 0 0,2 9 0 0,1-3 32 15,-14-5 0-15,-17-6 0 0,-18-8 0 0,-13-3-32 0,-8-3 0 16,-2-6 0-16,-6 4 0 0,-1 2-256 0,-1-5 160 15,-3-1-160-15,5-1 128 0,5-1-128 0,2 4 0 16,-2-3 0-16,-7-6 0 0,-6-4 0 0,-4-3 0 16,0 5 0-16,0-7 0 0,0-3 176 0,-3-5 0 15,8-1 0-15,-9-4 0 0,-9-8-176 0,-2 0 0 16,9 10 144-16,-10-8-144 0,-13-5 128 0,-2 3-128 16,13 5 128-16,-8 0-128 0,-5-7 272 0,-1-3-16 15,-7 2 0-15,-1-4 0 0,-2 7-64 0,1-4-32 16,4 2 0-16,-2-6 0 0,0 3-160 0,3-3 0 0,0 1 0 0,5 4 0 15,9 8 144-15,-12-8-144 0,-12-4 160 0,4-1-160 16,21 8 0-16,-7-6 0 0,-5-4-128 0,-1 0 128 16,0 2 0-16,3 5 0 0,4-10 0 0,-4 5 0 15,1-2 0-15,1-3 0 0,2 3 0 0,-3-3 0 16,13 12 0-16,-8-3 0 0,-6-1 0 0,5 4 0 16,17 6 0-16,-1 1 0 0,-11-4 0 0,-7-8 0 15,-6 6 0-15,-5-7 0 0,0 7 0 0,5-5 0 16,16 15 0-16,-1-3 0 0,-7-5 0 0,-5-6 0 15,3-1 0-15,-6-1 0 0,-2 6 0 0,-1-7 0 0,6 4 0 16,8 5 0-16,12 3 0 0,-12-3 0 0,-11-7 0 0,-5-7 0 16,5 4 0-16,0 0 0 0,1 5 0 0,1-7 0 15,1 8 128-15,-5-6-128 0,-6-6 0 0,-5 4 0 16,-1 8-128-16,4-6 128 0,4 0 0 0,4 5 0 16,15 13 0-16,-12-14 0 0,-6-4 0 0,-3-5 0 15,4 5 0-15,1-2 0 0,1 4 0 0,5 1 0 16,12 7 0-16,-2-1 0 0,-2-2 0 0,-1 2 176 15,-5 6-32-15,3 5 0 0,-2 4-144 0,4-3 160 0,11 10-160 16,5-2 160-16,1 9-160 0,3-2 0 0,2 0 0 0,3 1 0 16,2 6-272-16,2 4-48 0,7 5 0 0,1 9 0 31,10-1-720-31,2 7-160 0,8 2-16 0,0 1-19136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3:00.70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2">10795 7322 24879 0,'-5'-11'2208'0,"-1"0"-1760"15,2 3-448-15,2 2 0 0,2 6 3488 0,0 0 608 0,0 0 128 0,0 0 32 16,0 0-3728-16,0 0-736 0,10 10-160 0,-1 2-16 31,1-2-1616-31,-3 1-320 0,-7-11-64 0</inkml:trace>
  <inkml:trace contextRef="#ctx0" brushRef="#br0" timeOffset="3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4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5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7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8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9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0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3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4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5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6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9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20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21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22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23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24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2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2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27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28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29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30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31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32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33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34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35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3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37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38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39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40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41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42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43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44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45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46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47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48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49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0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1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2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5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59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0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1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2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5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6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7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8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9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70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71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72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73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74">11109 10842 28559 0,'0'0'2544'0,"0"0"-2032"16,-4-8-512-16,4 8 0 0,-5-6 2480 0,5 6 400 16,0 0 64-16,0 0 32 0,0 0-2608 0,0 0-528 15,0 0-96-15,12 4-32 16,-12-4-2320-16,11 4-464 0</inkml:trace>
  <inkml:trace contextRef="#ctx0" brushRef="#br0" timeOffset="75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76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7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78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7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80">15688 10666 12895 0,'0'0'576'0,"0"0"112"0,0 0-560 0,-6-6-128 15,6 6 0-15,0 0 0 0,0 0 5424 0,0 0 1040 16,0 0 224-16,0 0 32 0,0 0-5696 0,0 0-1024 0,8 6-432 0,1 0-10336 16,0-1-2080-16</inkml:trace>
  <inkml:trace contextRef="#ctx0" brushRef="#br0" timeOffset="8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82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83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84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85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86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87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88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89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90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9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92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93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94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95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96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9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98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99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00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01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02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03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04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05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06">12484 14498 28559 0,'0'0'2544'0,"0"0"-2032"16,0 0-512-16,0 0 0 0,0 0 2448 0,0 0 400 16,0 0 80-16,0 0 16 0,13-3-2688 0,-13 3-512 15,11 0-128-15,-11 0 0 16,10 3-2672-16,-10-3-528 0</inkml:trace>
  <inkml:trace contextRef="#ctx0" brushRef="#br0" timeOffset="107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08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09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10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11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12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13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14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15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16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1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18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19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20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21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2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2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2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25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26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27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28">25301 14609 13823 0,'0'0'1216'0,"0"0"-960"16,-1-7-256-16,1 7 0 0,1-9 240 0,2 1 0 16</inkml:trace>
  <inkml:trace contextRef="#ctx0" brushRef="#br0" timeOffset="129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30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131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132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133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134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135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136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137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138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139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140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3:00.84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17821 8218 26719 0,'1'-1'2368'0,"1"1"-1888"0,-2 0-480 0,0 0 0 0,0 0 320 0,0 0-48 0,0 0 0 0,-2 0 0 0,0 0-272 0,-3 0 0 16,-5 1 0-16,-3 1 0 0,-5 2 0 0,-7 0 0 16,-3 2 0-16,-7-4 0 0,-5 3 256 0,-6 0-16 15,-5 1 0-15,-5-1 0 0,-3 2 1216 0,-5-1 240 16,-3 0 48-16,-1-1 16 0,-4 1-96 0,-2-2 0 15,-3-2-16-15,-4 2 0 0,-7 1-944 0,-5 1-192 16,-2-1-48-16,-4-3 0 0,1 2-272 0,-3-1-64 16,-6 5-128-16,0-3 192 0,0-1-64 0,-2 1-128 15,-1 4 176-15,1-3-176 0,3 1 208 0,-2 3-64 0,-2-1-16 16,0 2 0-16,5 2-128 0,3-1 0 16,6-2 0-16,3 3 0 0,4-1 0 0,9 0 0 0,7-1 0 0,6-4 0 15,10-2 0-15,4 1 0 0,6 0 0 0,5-1 0 16,7 2 0-16,7-2-176 0,3-2 48 0,8 1 0 15,3-2-96-15,7 1-16 0,3-1 0 0,5-2 0 16,3 0 240-16,5 0 0 0,6 2-160 0,4-1 160 16,6-1-160-16,5 1 160 0,7-1-208 0,7 3 80 15,12-3 128-15,7 1 0 0,9 0 0 0,3 2 0 16,2-2 0-16,2-1 0 0,6 0 0 0,6 0 0 0,4 1 0 16,1-2 0-16,-2 1 0 0,4-1 0 0,3-3 0 15,3 3 0-15,3-2-144 0,0-1 144 16,-3 1-128-16,2-1 128 0,1 0-160 0,0-1 160 0,0-1 0 0,1 1-144 15,4 1 144-15,-2 0 0 0,-3-3 0 0,1 2 0 16,2 2 0-16,-4-4 0 0,-3 3 0 0,-5-1 0 16,-8-2 0-16,0 2 0 0,-1 4 0 0,-5-2 0 15,-5 0 0-15,-6-2 0 0,-3-4 0 0,-7 5 0 16,-4 0 0-16,-8 1 0 0,-7 2 0 0,-5 0 0 16,-7 0 0-16,-9 1 0 0,-5-3 0 0,-7 1 0 15,-4 2 0-15,-4-4 0 0,-3 3 0 0,-4-1 0 0,-2 2 0 16,-7-3 0-16,-1 2 176 0,-8 1-48 0,-2 0 0 0,-7-4 0 15,-5 3-128-15,-5-1 0 0,-6 2 0 0,-5 0 0 16,-5 2 0-16,-4 3 0 0,-7-1 0 16,-2-1 0-16,5-2 0 0,-6 2 0 0,-5-3-192 0,-5 0 192 15,-2 5-256-15,-2-4 80 0,-3-1 16 0,-1 0 0 16,-2-1 32-16,-3-2 0 0,-1 6 0 0,-2-3 0 16,2-4-320-1,-3 3-64-15,-2-3-16 0,1 3 0 0,3 2-688 0,8-1-128 16,10-3-16-16,-6 0-9248 0,-1 3-1840 0</inkml:trace>
  <inkml:trace contextRef="#ctx0" brushRef="#br0" timeOffset="1">1118 8962 35007 0,'-16'-6'3120'0,"6"2"-2496"0,1 2-496 0,6 2-128 0,3-3 224 0,1 3 32 0,1-1 0 0,1 0 0 15,2 0-1232-15,3-3-240 0,6 3-64 0,6-4 0 0,4 4 864 0,7-6 160 16,8 4 48-16,9-2 0 0,10-1 480 0,11 1 112 16,13-2 0-16,8-2 16 0,5-4-272 0,6 1-128 15,4-1 0-15,3 2 128 16,2 1 0-16,2-1 0 0,-1-2 0 0,5 2 0 0,4-2 576 0,3-3 96 15,-2 1 32-15,6-3 0 0,4-1 128 0,3-1 16 16,-6 4 16-16,6-2 0 0,7-3-416 0,-3 1-96 16,2 3-16-16,2-1 0 0,3 1-336 0,1 0-128 15,-5-1 0-15,7 1 144 16,8-3-144-16,-1 4 0 0,-6 5 144 0,-9-1-144 0,-13-1 160 0,4 3-32 16,2 4-128-16,-6 1 192 0,-7-2-192 0,-7 6 144 0,-5 1-144 15,-7 0 128-15,-7 0-128 0,-7 2 0 0,-5 2 0 0,-5 1 0 16,-3 2 0-16,-6-3 0 0,-4 0 0 0,-4-2 0 15,-6-1 0-15,-3 3 192 0,-4-1-192 0,-5 0 192 16,-5 3-192-16,-5-1 128 0,-4-1-128 0,-7-1 128 16,-3-1-128-16,-5 0 0 0,-3-2 0 0,-4 2 128 15,-3-2-128-15,-3-2 0 0,-1 2 144 0,-3-2-144 16,0 1 0-16,-4-3 128 16,-5 0-128-16,0 1 0 0,-4-2 0 0,-4-1 0 0,-5-2 0 0,-6 2 0 15,-1-3 0-15,-4 2 0 0,-3 1-160 0,-3 1 160 16,-4 1-144-16,-2 2 144 0,-1-2 0 0,-1 3-144 0,1-1 144 15,-1-1 0-15,-2 1-144 0,1 1 144 0,1 1 0 0,-2 0-176 16,-1 3 176-16,-1 0-128 16,1 4-32-16,1-5 0 0,-1 3 0 0,1-1 0 15,0 1-288-15,-3 1-48 0,0 2-16 0,-4 2 0 16,0 4-352-16,-5 0-80 0,1-3-16 0,1-3 0 16,4 1 416-16,-2 2 80 0,-5 0 16 0,1 0 0 0,-4 2 448 0,-1-2 192 15,4 1-16-15,6-2 0 0,10-1 496 0,-8-1 96 16,-9 4 32-16,-5-1 0 0,-1-4-576 0,1 3-224 15,4-1 176-15,0-1-176 0,0-3 0 0,0 1 0 16,-2 1 0-16,-3-1 0 0,0-1-320 0,-1 1-16 16,-2 1 0-16,0 2 0 0,-2 0 144 0,-1 1 16 15,-1 1 16-15,1 0 0 0,-1 0 160 0,2-4 0 16,3 2 0-16,0-2 0 0,4 1 0 0,3-3 144 16,3 0-144-16,1-2 0 0,-1 4 224 0,1-5-64 0,4 2-16 0,-2 2 0 31,3 4-144-31,-2-4 0 0,2 0 144 0,-2 0-144 0,4 1 0 0,-1 0 0 0,-4 0 0 0,-1 3-128 15,0 2 128-15,-1 1 0 0,2-2 0 0,0-2 128 16,2 0 0-16,3-2 16 0,2 0 0 0,1 1 0 16,1 0 192-16,3 1 48 0,3-1 0 0,5-4 0 15,5-1-224-15,4-1-32 0,3-4-128 0,4-1 192 16,5 2-192-16,1-4 0 0,3-1 0 16,2 1 0-16,3-1 0 0,2 0-208 0,1 1 32 0,4 0 16 0,0 1-80 15,3 2-16-15,1-3 0 0,-1 4 0 0,2-2 80 16,2 2 16-16,0 1 0 0,2 0 0 0,1 1-128 0,1 2-32 15,4-3 0-15,0 0 0 16,5 1-320-16,-1-2-64 16,3 1 0-16,2 0-16 0,1 0 464 0,2-4 80 0,3 1 32 0,-1 1 0 0,-1-1-192 0,1-2-48 31,-2 2 0-31,0 0 0 0,-1-2-912 0,-1 4-192 0,-2-1-48 0,0 2-11056 0</inkml:trace>
  <inkml:trace contextRef="#ctx0" brushRef="#br1" timeOffset="2">1532 12065 34095 0,'-26'7'3024'0,"5"1"-2416"0,7-5-480 0,8 0-128 0,3-1-1120 0,-10 2-240 0,-11 5-48 0,-15 4-16 16,-8 5 592-16,0-2 128 0,8-3 32 0,8-3 0 0,8-2 464 0,9-3 208 0,4-2-192 0,6-1 192 31,4-2-992-31,5 0-80 0,4 0-16 0,4-2 0 0,7 0 1312 0,5 1 256 0,4-1 48 0,10 0 16 16,6-1 464-16,11 2 80 0,6-1 32 0,7 0 0 15,4 4-336-15,-1 0-64 0,-2 1-16 0,10 0 0 16,6 0-416-16,4 1-96 0,2-4 0 0,1 2-16 15,-1 2 96-15,4 1 32 0,2-4 0 0,4 3 0 16,2-1 272-16,1 1 64 0,5 1 16 0,1-5 0 0,5 1 32 0,1-2 0 16,3 1 0-16,2-6 0 15,4 1-208-15,3 0-32 0,1 0-16 0,-1 0 0 0,3 3-192 16,1 0-48-16,1 0 0 0,-2 2 0 0,-3 0-192 0,-3 0 176 16,-1 2-176-16,-4-4 160 0,-3 1-160 0,-3 1 0 15,-3-2 144-15,-3 0-144 0,-2-1 192 0,-3 2-16 16,-5 1-16-16,-3-4 0 0,1 1 0 0,-4-1 0 15,-2 2 0-15,-4 0 0 0,-6 1-160 0,-3-3 0 16,-2 2 0-16,-3-1 0 0,-3 0 0 0,-3 0 0 16,-5 1 0-16,-3 2 0 0,-1-4 0 0,-2 2 0 0,-1-3 0 15,-1 0 0-15,-4 0 0 0,-3 0 0 0,-5 0 0 0,-2 1 0 16,-4-1 0-16,-4-1 0 0,-2 1 0 0,-8-1 0 16,-2 1 192-16,-6 0-64 0,-2 0 0 0,-5 3 0 15,-3-3 96-15,-3 1 16 0,-2 1 0 0,-3-3 0 16,-2 1-112-16,-5-1 0 0,-4 1-128 0,-5-1 192 15,-5 1-192-15,-4 0-240 0,-5 4 48 0,-3-3 16 16,-4 4-48-16,-3-1-16 0,-2 1 0 0,-2-1 0 16,-3 2 240-16,0 0-176 15,-2 0 176-15,-1 2-160 0,-3-1 160 0,-2 1 0 0,0-1 0 0,-2 2 0 16,0 1 0-16,-4-3 0 0,-1 3 0 0,-3 0 0 16,-5 0 0-16,-3 1 0 0,0 1 0 0,1-1 128 0,1 1-128 0,-4 2 0 15,-1-4 0-15,-3 1 0 0,0 0 0 0,-1 0 0 16,0-1 0-16,-1 0-128 0,-1-3 128 0,1-1 0 15,-2 0-144-15,2 1 144 0,6 0 0 0,-3-1 0 16,-2 0 0-16,-1-2 0 0,1 0 0 0,-1 1 0 16,-1 1 0-16,1-1 0 0,1 0 0 0,-3-3 0 15,4 1 0-15,1-2 0 0,4 2 0 0,-4-1-192 16,-1 0 64-16,-1-2 128 0,0 2-304 0,0-2 64 16,-1 2 16-16,1 0 0 0,3 2-64 0,-5 1-16 15,-3 0 0-15,-2 2 0 0,2 4 304 0,0-1-128 16,1 2 128-16,3-1 0 0,1 0 0 0,1 0 0 15,2 3 0-15,1-2 0 0,6-1 0 0,-2-1 0 0,-2-1 176 16,2 1-176-16,3 1 0 0,2-1 0 0,0-1 0 0,1 0 0 16,2-1 0-16,-2-1 0 0,2-2 0 0,2 0 0 15,3 0 0-15,2 0 0 0,2-4-144 0,3-1 144 32,2 1-560-32,3-5-16 0,1 2-16 0,5 1 0 15,3 1-1376-15,0 0-272 0</inkml:trace>
  <inkml:trace contextRef="#ctx0" brushRef="#br1" timeOffset="3">17349 11716 35007 0,'-5'-7'3120'0,"0"3"-2496"0,2 0-496 0,2 3-128 0,0 0 512 0,-1-2 64 0,-3-2 32 0,-4-2 0 16,-3-3-848-16,-6-1-160 0,0 0-48 0,-3 2 0 15,-4 3-400-15,-2 0-96 0,-4 1-16 0,-5 0 0 16,-4 4-32-16,-7 1-16 0,-5 0 0 16,-8 0 0-16,-4 0 1392 0,-7 1 288 0,-2-1 48 0,-4 0 16 0,2 0 864 0,-5-1 192 15,-7-2 16-15,-2 0 16 0,-1-2-720 0,-2-2-144 16,2 2-16-16,0 0-16 0,-2 1-528 0,1-1-96 16,-1 0-32-16,2 1 0 0,2-1-112 0,-7 1-32 15,-4 2 0-15,-2-3 0 0,4 4-128 0,-1-4 0 16,1 2 144-16,4-1-144 0,8 1 0 0,7-1 0 15,4 0 0-15,1-1 0 0,1 2 0 0,6-2 0 16,7 1 0-16,7 0 0 0,8 3 0 0,7-4 0 0,6 4 0 0,8-2 0 16,7 1 0-16,5 2-128 0,6 0 128 0,5 0-192 15,4 0 48-15,3 0 0 0,7 0 0 0,6 1 0 16,4 3-112-16,7-4 0 0,8 2-16 0,6 0 0 31,9 0-128-31,5-1-32 0,5 3 0 0,4-1 0 16,4 0-80-16,-2 1-32 0,1 0 0 0,3-1 0 0,7 4 128 0,3-5 32 0,6 3 0 0,5 0 0 15,4 0 384-15,-5-4 0 0,-2 3 0 0,10-4 0 16,12 1 448-16,6-1 128 0,0 0 32 0,-3-1 0 0,-3 1-288 16,-8-3-48-16,-4 2-16 0,3 0 0 0,4-3-256 15,-2 2 0-15,0-2 0 0,-3 1 0 0,-4 1 0 0,-5 0 0 16,-5-1 0-16,-3 3 0 0,-4 0-128 0,-7 0-96 16,-2 3-16-16,-3-2 0 15,-4 2-640-15,-6-1-128 16,-4 3-16-16,-6 1-9664 0,-6-1-1936 0</inkml:trace>
  <inkml:trace contextRef="#ctx0" brushRef="#br1" timeOffset="4">16421 8725 4607 0,'-1'0'400'0,"1"0"-400"0,0 0 0 0,0 0 0 0,0 0 464 0,0-1 16 0,0 1 0 0,-1-2 0 16,1 2-480-16,0-3-128 0,-1 0-16 0,1 3 0 15,0 0 480-15,0 0 112 0,0 0 0 0,0 0 16 16,0 0 304-16,0 0 48 0,0 0 16 0,0 0 0 0,0 0 384 0,0 0 64 15,0 0 32-15,0 0 0 0,-20-4 224 16,17 4 32-16,2-1 16 0,0 1 0 16,0 0-384-16,1 0-80 0,0 0-16 0,0-2 0 0,1 0-240 0,0 0-48 15,0 0-16-15,1-1 0 0,-2 3-480 0,0 0-112 16,0 0-16-16,0 0 0 0,0 0 0 0,10-20 0 16,-9 17 0-16,-1-2 0 0,0 1 48 0,-1 1 0 15,-1 3 0-15,0 0 0 0,-1 0 112 0,1 0 32 16,-2 0 0-16,0 3 0 0,2 1 240 0,0-2 48 15,-1 1 16-15,2-1 0 0,0 2 192 0,1-4 32 16,0 2 16-16,1 1 0 0,0 0-416 0,2 1-64 16,0 1-32-16,0 0 0 0,0 1-288 0,1 0-128 15,0 2 128-15,0 0-128 0,-1 1 128 0,-1 1-128 0,-1 0 0 0,0 1 128 16,0 0-128-16,-1 2 128 0,0-2-128 0,-2 1 128 16,1 2 128-16,-3 0 32 0,0 4 0 15,-1 0 0-15,1 0-16 0,1 1 0 0,-3 4 0 0,1-1 0 16,1 1-32-16,0-3-16 0,0 0 0 15,3-1 0-15,0 4-48 0,0 1-16 0,1 2 0 0,0 1 0 16,1-3-160-16,-1 4 0 0,1 0 144 0,-1 1-144 16,0-3 0-16,-1 1 0 0,-1-1 0 0,-1-2 0 15,-1 0 0-15,1 2 0 0,-2-1 0 0,-3 1 0 16,1 0 0-16,-2 0 0 0,1-4 128 0,-1 0-128 16,0 2 224-16,-1-2-32 0,-1-2 0 0,1-1 0 15,-1 0-64-15,1-3-128 0,0-1 176 0,3-2-176 0,0 1 192 16,0-3-192-16,2 0 192 0,0 0-192 0,3 1 160 0,-2-3-160 15,2 3 128-15,1-5-128 0,-1 3 0 0,2-3 0 16,3 3 0-16,-4-4 0 0,1 1 0 0,-2-2 0 16,2 1 0-16,2-1 0 0,-2 0 0 0,0 1 0 15,0-1 0-15,0 1 0 0,0 0 0 0,0-1 0 16,0-2 0-16,0 0 0 16,0 2 0-16,0-4 0 0,0 4 0 0,1-2 0 0,-1 1 0 0,1 0 128 15,-1-1-128-15,0 1 0 0,1 1 0 0,1 1 0 16,-2-1 0-16,0 1 0 0,0-2 0 0,0 3 0 0,0-1 0 15,0 0 0-15,-2-1 0 0,1 2 0 0,0-3 0 0,0 3 0 16,-1-2 0-16,0 1 0 0,1-2 0 0,-1 0 0 16,1 0 0-16,1 1 0 15,0 0 128-15,0-2-128 0,0 0 0 0,0 0 0 0,1 0 0 16,-1-1 0-16,0 1 0 0,2 1 0 0,-2 0 128 0,1-1-128 16,-1 4 0-16,0-5 0 0,-1 2 0 0,1 1 0 15,0-1 0-15,-2-2 0 0,2 3 0 0,-1-1 0 16,0-1 0-16,1 2 0 0,-1-2 0 0,-1 0 128 15,1 2 0-15,1-2 0 0,-1 1 0 0,1-2 0 16,0 2-128-16,0-2 192 0,0 1-192 0,0-2 192 16,1 3-192-16,0-3 0 0,1 0 0 0,-2 0 0 15,1 2 0-15,0-2 0 0,-1 0 0 0,0 2 0 0,0-2 0 16,-1 0 0-16,1 3 0 0,-1-3 0 0,-2 3 0 0,2-3 0 16,-1 0 0-16,-1 3 0 0,1-3 0 15,-1 2 0-15,1-1 0 0,0 1 0 0,1-1 0 0,1-2 0 16,-1 1 0-16,1-1 128 0,0 0-128 0,0 0 0 15,0 0 144-15,0 0-144 0,0 0 0 0,0 0 128 16,0 0-128-16,0 0 0 0,0 0 0 0,0 0 144 16,0 0-144-16,0 0 0 0,0 0 0 0,0 0 0 15,0 0 0-15,0 0 0 0,0 0 128 0,0 0-128 16,0 0 0-16,-19-8 0 0,18 8 0 0,0 0 0 16,-2 0 0-16,2-1 0 0,-1 1 0 0,0-2 0 15,1 1 0-15,-1 1 0 0,1-2 144 0,-1-1-144 16,0 3 0-16,-1-4 144 0,0 2-144 0,-1-2 0 0,0 2 0 15,-1-3 0-15,0 1 176 0,0 2-48 0,-1-6-128 0,0 5 192 16,0-4-16-16,-2 2-16 0,2-1 0 0,-2-1 0 16,0-2-16-16,-1 1 0 0,2-1 0 0,0 0 0 15,-1-2-16-15,0 2-128 0,1 1 192 0,0-1-64 16,0-1-128-16,-2 0 192 16,3 2-192-16,0 1 192 0,2 0-192 0,-1 1 0 0,2 3 0 0,0-2 0 15,0 4 0-15,2-2 0 0,-1 1 0 0,0 1 0 16,2-1 0-16,-2 0 0 0,-1 1 0 0,2-1 0 15,0-1 0-15,-2 2 0 0,2-3 0 0,-1 2 0 16,-1-3 0-16,-1 1 0 0,2 2 0 0,-2-3 0 0,2-2 0 16,-1 3 0-16,2-1 0 0,0 1 0 0,0 3 0 0,1-2 0 15,1 3 0-15,0-2 0 0,2 4 0 0,-1-2 0 16,3 4 0-16,0 0 0 0,0 1 0 0,0 1 0 16,0-1-176-16,1 2 176 0,0 3-192 0,2-3 64 15,-2 3 0-15,1 1 0 0,-1 1 128 0,1-1 0 16,-1 2 0-16,0 0-128 0,0-2 128 0,0 0 0 15,0 2 0-15,1 0 0 0,-1-2 0 0,-1 1 0 16,1-2 0-16,0 1 0 0,-1-3 0 0,0-1 0 16,0 2 0-16,0-2 0 0,1 3 0 0,-2-5 0 0,0 3 0 15,-2-1 0-15,2 0 0 0,-2 0 0 16,2-1 0-16,-2-1 0 0,2 1 0 0,0 0 0 0,-2-1 0 16,2-3 128-16,1 2-128 0,-1-4 144 0,-1 1-144 0,2-2 160 15,0 1-160-15,0-4 160 0,1 3-160 0,-2-4 160 16,1 3 0-16,-1-6 0 15,1 5 0-15,-2-2 0 0,2-1-32 0,-1 1-128 0,0 0 192 0,-1 0-64 16,4 0-128-16,-2 0 128 0,1 1-128 0,1-2 128 16,2-3 64-16,-1 2 0 0,4 1 0 0,0-3 0 15,2 0 0-15,-1 1 0 0,0 0 0 0,0 0 0 16,3-3-192-16,2 2 160 0,-2-2-160 0,-2 1 160 16,3 2-160-16,0-3 0 0,3-1 0 0,1-2 128 15,0 2-128-15,0 1 0 0,0-2 144 0,0 1-144 0,-1 1 0 16,-3 0 0-16,1 2 0 0,0 1 0 15,-3-4 0-15,-1 4 0 0,0 0 0 0,-2-2 0 0,-1 2-176 16,1-2-48-16,0 0-16 0,-2 1 0 16,1-4-528-16,0 0-96 0,0 0-32 15,0-2 0-15,1 1 48 0,0-1 0 0,0 2 0 0,2 1-12848 16,-1-2-2560-16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30:26.14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10131 11480 15023 0,'0'0'656'0,"-1"-12"160"0,-3 0-656 0,1 2-160 0,-2-1 0 0,3 1 0 16,-2 1 1168-16,0 0 208 0,0 1 32 0,-1-2 16 16,2 2-1056-16,-2-1-224 0,0-1-144 0,1 1 192 31,4 9-976-31,-6-10-192 0,1-1-48 0,-1 0 0 0</inkml:trace>
  <inkml:trace contextRef="#ctx0" brushRef="#br0" timeOffset="1">17983 16035 5519 0,'0'0'496'0,"0"0"-496"0,0 0 0 0,0 0 0 16,0 0 704-16,0 0 64 0,0 0 0 0,0 0 0 16,-2-5-1232-16,2 5-240 0,-1-4-64 0,1-3 0 0,-3 2 544 0,3 5 224 15,-1-6-192-15,1 6 192 0,-3-4 368 0,3 4 192 16,-3-5 32-16,3 5 16 16,-5-3 480-16,5 3 80 0,0 0 32 0,0 0 0 0,-6 1-560 0,6-1-96 15,-7 5-32-15,7-5 0 0,-8 6-512 0,8-6 0 16,-6 5 0-16,6-5 0 0,-7 6 176 0,7-6-176 15,0 0 160-15,0 0-160 0,-9 3 912 0,9-3 96 16,0 0 16-16,-6 5 0 0,6-5 160 0,0 0 32 16,0 0 16-16,0 0 0 0,0 0-272 0,0 0-64 15,-8 5-16-15,8-5 0 0,0 0-336 0,0 0-64 16,0 0-16-16,0 0 0 0,0 0-80 0,0 0 0 16,0 0-16-16,-8 4 0 0,8-4 144 0,0 0 16 15,0 0 16-15,0 0 0 0,-9 3 0 0,9-3 0 0,0 0 0 0,0 0 0 16,-8 1-288-16,8-1-64 0,0 0-16 0,0 0 0 15,0 0-176-15,0 0 0 0,-8 5 0 0,8-5 0 16,0 0 0-16,-6 8 0 0,6-8 0 0,0 0 0 16,-7 9 0-16,7-9 0 0,-5 8 0 0,5-8 0 15,-7 7 288-15,7-7 32 0,-5 8 0 0,0-1 0 16,0 1 96-16,5-8 32 0,-7 12 0 0,2-6 0 16,0 2-192-16,1 0-16 0,4-8-16 0,-7 11 0 15,2-1-224-15,0-4 128 0,-1 1-128 0,6-7 0 16,-6 7 128-16,6-7-128 0,-6 7 0 0,6-7 0 15,0 0 128-15,-5 9-128 0,5-9 0 0,-6 7 144 16,6-7-144-16,-5 6 160 0,5-6-160 0,0 0 160 16,-8 8-16-16,8-8 0 0,0 0 0 0,-5 9 0 0,5-9 48 15,0 0 0-15,0 0 0 0,-5 8 0 16,5-8-16-16,0 0 0 0,-5 8 0 0,5-8 0 0,0 0 0 0,-4 8 0 16,4-8 0-16,-5 8 0 0,5-8-48 0,0 0-128 15,0 0 192-15,-3 11-64 0,3-11-128 0,0 0 128 16,-4 7-128-16,4-7 128 0,0 0 0 0,0 0-128 15,0 0 192-15,0 0-64 0,-4 8-128 0,4-8 128 16,0 0-128-16,0 0 128 0,0 0-128 0,0 0 0 16,0 0 0-16,0 0 128 0,0 0-128 0,0 0 0 15,0 0 0-15,0 0-176 16,0 0-1552-16,0 0-320 0,0 0-64 0</inkml:trace>
  <inkml:trace contextRef="#ctx0" brushRef="#br0" timeOffset="2">9857 10520 20271 0,'-19'7'1792'0,"-1"3"-1424"0,3-1-368 0,2 0 0 16,2 1 2384-16,1-4 416 0,4 1 80 0,3-3 0 15,0 1-2224-15,5-5-448 0,0 0-80 0,0 0-128 0,0 0 256 0,5-12-64 16,-1 0 0-16,4 1 0 0,-2-1-192 0,5-1 0 16,0 0 0-16,1-5 0 0,4-1 0 0,-1 1 128 15,4 0-128-15,0 0 0 0,2 1 192 0,1-3-64 16,2-3-128-16,2-2 192 0,1-1-192 0,4-4 0 16,3-4 0-16,4-7 0 0,1-3 192 0,4-5-48 15,3-6-16-15,6-4 0 0,5-3 176 0,6-5 16 16,3-9 16-16,7-4 0 0,7-6-144 0,3-7-48 15,6-6 0-15,5-3 0 0,6-1-144 0,5-4 192 16,2-7-192-16,2-4 192 0,3-4 0 0,5-6 16 0,6-2 0 16,2-3 0-16,0-4 48 0,7-2 16 0,5-4 0 0,1-2 0 15,-2 1 16-15,3-4 0 0,5-4 0 0,0-1 0 16,1-3-16-16,2 2 0 0,2 3 0 0,2-3 0 16,2 0-32-16,-1 2-16 0,-3 3 0 0,1-1 0 15,0 3 16-15,-4-1 0 0,-4 2 0 0,-1 6 0 16,-1 4-32-16,-5 6 0 0,-9 3 0 0,-3 5 0 15,1 3-80-15,-8 6-128 0,-7 6 176 0,-5 2-176 16,-4 1 128-16,-5 6-128 0,-5 6 0 0,-6 4 0 16,-5 2 160-16,-5 3-160 0,-4-2 128 0,-2 4-128 15,0 3 128-15,-4 5-128 0,-2 5 0 0,-3 2 128 16,-2 1-128-16,-3 1 128 0,-6 1-128 0,0 3 128 16,-1 1 0-16,-1 6 0 0,-2 0 0 0,-2 7 0 15,-3 4 64-15,-1 3 0 0,0 1 0 0,-6 2 0 16,0 2-64-16,-5 4 0 0,-4 0 0 0,-2 5 0 0,-2 0 0 0,-3 5-128 15,-4 1 192-15,-3 5-64 0,-1 1 48 0,-3 2 0 16,-2 2 0-16,-3 9 0 0,0 0 48 0,-4-6 16 16,4 6 0-16,-6-4 0 0,6 4 16 0,-11-1 16 15,1 2 0-15,10-1 0 0,-9 1-144 0,-2 1-128 16,1-2 192-16,10 0-192 0,-9 0 128 0,9 0-128 16,-12 2 0-16,1-2 0 0,11 0 128 0,-10-1-128 15,1 1 0-15,9 0 0 0,0 0 0 0,-11-1 0 16,4-1 0-16,7 2 0 0,-8-1 0 0,8 1 0 15,-9 0 0-15,9 0 0 0,-9-1 0 0,9 1 0 16,0 0 0-16,-10-2 0 0,10 2 0 0,-9 0 0 16,9 0 0-16,0 0 0 0,0 0 0 0,-9 0 0 0,9 0 0 0,0 0 0 15,0 0 0-15,0 0 0 0,0 0 0 0,0 0 0 16,-9-6 128-16,9 6-128 0,0 0 0 0,0 0 0 16,-5-7 144-16,5 7-144 0,0 0 0 0,0 0 144 15,-3-8-16-15,3 8 0 0,-4-7 0 0,4 7 0 16,0 0 64-16,0 0 0 0,0 0 0 0,-4-7 0 15,4 7 0-15,-4-5 16 0,4 5 0 0,0 0 0 16,0 0-16-16,0 0 0 0,0 0 0 0,0 0 0 16,0 0 0-16,0 0-16 0,0 0 0 0,0 0 0 15,0 0-176-15,0 0 0 0,0 0 144 0,0 0-144 16,0 0 0-16,0 0 0 0,0 0 0 0,0 0 128 16,8 8-128-16,0 1 0 0,0 0 0 0,1 1 0 15,1-2 0-15,4 4 0 0,-3 0 0 0,4 2 0 16,2 0 0-16,1 2 0 0,3 1 0 0,5 0 0 0,1-1 0 15,3 0 0-15,1 4 0 0,6 1 0 0,1-2 0 0,2 5 0 16,2-3 0-16,2 2 128 0,4 2-128 0,1 2 0 16,0 3 0-16,5 3 0 0,4-2 0 0,5 4 0 15,5 3 0-15,2 4 128 0,3 1-128 0,4 1 0 16,3 1 0-16,4 0 128 0,5 0-128 0,3 2 0 16,4 2 0-16,3 3 128 0,1 2-128 0,7 2 0 15,6 0 0-15,2 2 0 0,0 2 0 0,5-1 0 16,5-2 0-16,1 2 0 0,1 2 0 0,5 6 0 15,4-1 0-15,3 5 0 0,-1-1 0 0,3 2 0 16,3-6 0-16,1 3 0 0,-3 3 0 0,3 6 0 16,1 5 0-16,-1-3 0 0,-3-1 0 0,2-1 0 15,0 1 0-15,-3 6-128 0,-3 1 128 0,1 0 0 0,3-2 0 16,-2-1 0-16,-4-1 0 0,2 4 0 0,4 0 0 0,-5-4 0 16,-7-3 0-16,2-4 0 0,2 1 0 0,-4-2 0 15,-4 1 0-15,0-2 0 0,2-2 0 0,-4-2 0 16,-6-2 0-16,-3-5 128 0,-2-3-128 0,1 1 0 15,-2 0 0-15,-6 0 0 0,-9 0 0 0,1-1 0 16,-1-2 0-16,-3-4 0 0,-3 2 0 0,-5-8 0 16,-4-1 0-16,-1-2 0 0,-3-2 0 0,2-2 0 15,-2-3 0-15,-5-2 128 0,-7-4-128 0,-4-2 0 16,-6-3 0-16,-3-3 0 0,-1 0 0 0,-5-5 128 16,-4-1-128-16,-2-3 128 0,-2-1-128 0,-4-1 128 15,-1 0-128-15,-6-1 176 0,-3-3-176 0,-3 0 192 16,-3-1-192-16,-4 0 192 0,-2-3-192 0,-1 0 192 15,-3 1-64-15,0-3 0 0,-9-2 0 0,0 0 0 16,0 0-128-16,0 0 160 0,8-4-160 0,-8 4 160 16,0 0-160-16,0 0 0 0,3-11 0 0,-2 2 0 0,-1 0-176 0,-1 0-16 15,1 0 0-15,-2-2 0 16,2 11-224-16,-3-10-48 0,-3 1-16 0,1-2 0 16,0 2-96-16,-2 1-32 0,1 1 0 0,-2 1 0 15,-1 1-208-15,0 1-32 0,-2-1-16 0,-2 1-13040 16,-1-2-2608-16</inkml:trace>
  <inkml:trace contextRef="#ctx0" brushRef="#br0" timeOffset="3">25781 7419 33167 0,'-18'-4'2944'16,"-2"-3"-2352"-16,-1 2-464 0,4 1-128 15,3 2 1392-15,4 0 256 0,0-3 48 0,10 5 16 16,-7-3-1504-16,7 3-208 0,-7-3-208 0,7 3 32 0,-6-4 176 0,6 4 0 16,-9-4 0-16,9 4 0 0,0 0 0 0,0 0 0 15,0 0 0-15,0 0 0 0,0 0 0 0,0 0 0 16,0 0 0-16,0 0 0 0,-7-3 0 0,7 3 0 16,0 0 0-16,0 0 0 0,-9 0 0 0,9 0 0 15,-9-1 0-15,1 1 0 0,8 0 256 0,-9 2 64 16,0 0 32-16,0 0 0 0,-1 4 96 0,1-1 32 15,0 1 0-15,1 2 0 0,2 0-48 0,-2 1-16 16,-2 1 0-16,-1 1 0 0,2-1-112 0,1-1-32 16,0 3 0-16,1 1 0 0,-3-1 48 0,1 2 16 15,1 6 0-15,-1-1 0 0,0 5-128 0,-1 1-16 16,-2 1-16-16,-2 4 0 0,-3 2-48 0,-4 7-128 0,-3-2 192 0,-3 6-64 16,-2 4 16-16,-3 5 0 0,-6 3 0 0,-5 3 0 15,-5 5 16-15,-4 4 0 0,-4 8 0 0,-6 9 0 16,-4 6 112-16,-6 3 32 0,-6 5 0 0,-10 12 0 15,-8 7 32-15,-6 11 16 0,-5 3 0 0,-10 13 0 16,-12 8-96-16,-4 9 0 0,-4 0-16 0,-6 12 0 16,-10 1 16-16,1 10 16 0,-1 4 0 0,-5 3 0 15,-6 0-16-15,2 0-16 0,3 0 0 0,2 4 0 16,-2 6-80-16,1-3-16 0,1 2 0 0,7-6 0 16,2-4-144-16,3-3 0 0,0 2 144 0,7-1-144 15,7 1 128-15,-1-7-128 0,0-10 128 0,8-2-128 16,7-3 0-16,4-3 128 0,2-3-128 0,3-7 0 15,1-5 0-15,6-3 144 0,7 3-144 0,6-10 0 16,-1-11 128-16,6 0-128 0,1 1 0 0,6-11 0 16,4-8 0-16,6-5 0 0,2-3 0 0,5-4 0 0,0-4 128 15,2-8-128-15,1-8 0 0,5-1 0 0,4-8 0 0,3-1 0 16,0-3 0-16,5-5 0 0,5-4 144 0,2-9-144 16,4-1 0-16,2-9 144 0,3-5-144 0,1-4 0 15,3 1 144-15,0-5-144 0,1-4 128 0,0 0-128 16,1-1 128-16,0 0-128 0,1-2 0 0,2 0 144 15,1-3-144-15,1 2 0 0,1-6 144 0,-1 0-144 16,0 0 0-16,0-4 144 0,-1-2-144 0,2 0 0 16,0-1 144-16,2-1-144 0,0-1 0 0,0-1 144 15,1-1-144-15,8 1 0 0,-9-4 128 0,9 4-128 16,-11-8 0-16,4 1 0 0,0-1 0 0,2 0 0 16,-2 1 0-16,2 1 0 0,0-2 0 0,1 0 0 0,-1 0-192 0,1 1 48 31,0-2-288-31,4 9-48 0,0 0-16 0,-3-11 0 15,-1-1-368-15,4 12-80 0,-2-10-16 0,2 10 0 16,1-8-1552-16,-1 8-320 0,5-13-64 0,2 4-16304 0</inkml:trace>
  <inkml:trace contextRef="#ctx0" brushRef="#br0" timeOffset="4">18977 16830 35535 0,'-17'0'1568'0,"8"0"336"0,-2-1-1520 0,1 0-384 15,0-2 0-15,2 0 0 0,-1 0 480 0,-1-1 32 16,-1-3 0-16,-2 2 0 0,-2 0 112 0,0-1 16 16,-1 1 16-16,-1 0 0 0,-1 1-208 0,-2-2-64 15,-1-4 0-15,-1 3 0 0,-1-2-80 0,-1-2-32 16,-2-1 0-16,-1-1 0 0,-4-2 144 0,-3-1 32 0,-3 0 0 0,-1-1 0 16,-2 1 128-16,-3-4 16 0,-4-1 16 15,-4-4 0-15,-1-5 48 0,-4 0 16 0,-3-1 0 0,-2-3 0 16,-7-2-16-16,-1-3 0 0,-1-2 0 0,-2 1 0 15,-2-1-112-15,-3 0-32 0,-3-5 0 0,-2-1 0 16,-1-1-208-16,-3-4-48 0,-3-3-16 0,-2-4 0 16,-1-2-240-16,0 1 128 0,1-1-128 0,-4-2 0 15,-3-3 160-15,-3-5-160 0,-2-4 160 0,0-2-160 16,0-3 256-16,-2 1-64 0,-2-1 0 0,-3-5 0 16,-2 1 0-16,0-5 0 0,-4-1 0 0,0 1 0 15,-4 3 64-15,0-1 0 0,0-6 0 0,-1 1 0 16,-4 2 0-16,-2 0 0 0,0 3 0 0,-4-3 0 15,0 0-128-15,0 0 0 0,2-4-128 0,-3 5 192 16,-4-1-192-16,0-1 128 0,2-2-128 0,1 0 0 16,0-3 144-16,2 2-144 0,2 2 128 0,1-3-128 15,3-6 208-15,0 5-32 0,0 1-16 0,1 2 0 0,2-1-160 0,0-3 0 16,2-1 0-16,6 4 0 0,3 5 128 0,1 3-128 16,0 1 128-16,3 1-128 0,5-1 0 0,3 5 128 15,0 5-128-15,2 7 0 0,3 3 0 0,5 4 128 16,1-1-128-16,9 5 112 0,6 1-112 0,4 5 0 15,2 5 0-15,4 5-160 0,3 5-32 0,6 5 0 16,5 2 0-16,8 5 0 16,2 3-848-16,5 4-176 0,4 0-48 0,5 1 0 15,4 1-1040-15,4 0-192 0,5-2-64 0,7-1-18688 0</inkml:trace>
  <inkml:trace contextRef="#ctx0" brushRef="#br1" timeOffset="5">14152 5672 39279 0,'-22'6'1728'0,"6"-2"384"0,-2 1-1696 0,1 2-416 0,1-1 0 0,2 1 0 16,0-2 224-16,2 0-32 0,1-1-16 0,11-4 0 15,0 0 32-15,0 0 16 0,0 0 0 0,0 0 0 16,0 0-224-16,11 3 0 0,1-3 0 0,1 0 0 16,1-1 0-16,2-1 0 0,2 2 0 0,1 0 0 15,1 0 160-15,2-2-16 0,2 4 0 0,0 0 0 16,2 0 112-16,0 2 32 0,1 1 0 0,-1 2 0 15,0 3 160-15,1 1 16 0,2 2 16 0,2 0 0 16,-2 0 16-16,1 4 0 0,2 2 0 0,-2 0 0 16,0 1-48-16,0 3-16 0,2-1 0 0,1 4 0 15,3 0-176-15,0 0-16 0,2-3-16 0,1 0 0 16,0-3-32-16,2 3 0 0,-1 1 0 0,2 0 0 0,2 2-64 0,-1-1 0 16,-3 3-128-16,3 2 192 0,2 0-64 0,4 4-128 15,5 1 176-15,1 3-176 0,-5 4 192 0,-1-4-192 16,-1 1 192-16,-4-3-192 0,-2-2 208 0,1-2-64 15,-1-2-16-15,3 0 0 0,4-4 64 0,4 2 0 16,4 0 0-16,-1-1 0 0,-1 0-48 0,-5 2 0 16,-3-3 0-16,0 0 0 0,-2 0-16 0,5 2-128 15,1-1 192-15,6 1-64 0,4 0 0 0,3-2-128 16,-4 2 192-16,-4 0-64 0,-2 2-128 0,-5-2 160 16,-1-1-160-16,2 2 160 0,2 1-160 0,4 4 0 15,2 3 0-15,-1 4 0 0,0-1 0 0,-5 1 0 16,-5-2 0-16,-1-1 0 0,-2-3 0 0,2-4 0 0,-2-4 128 0,7 1-128 15,4-2 0-15,1-3 192 0,-1 2-192 16,-2-3 192-16,-6 0-16 0,-1 1 0 0,-2-2 0 0,0 2 0 16,-1 2-48-16,6 3-128 0,-1 0 192 15,1 2-64-15,-2 0-128 0,-1 1 160 0,-2 3-160 0,2-3 160 16,1 2-160-16,0-2 0 0,-2-1 0 0,4-1 128 16,-5-2-128-16,2 2 0 0,0 0 0 0,1-1 0 15,-1 4 0-15,1 0 0 0,-1 1 0 0,1-3 128 16,1-2-128-16,-1 0 0 0,0-1 0 0,0 1 128 15,0-2-128-15,1 1 0 0,1 2 144 0,1-3-144 16,-2-3 0-16,-1 2 128 0,-1 1-128 0,2 3 0 16,1 3 0-16,0 2 128 0,-9-4-128 0,2 3 0 15,1 3 0-15,1-2 0 0,2 3 0 0,2 2 128 16,4 4-128-16,-4-5 0 0,-3-2 0 0,-4-1 128 16,-1-1 160-16,-4-4 32 0,1-4 16 0,-1 0 0 15,1 2-336-15,2-2-208 0,1 0 16 0,3 3 16 0,4-1 176 0,-1 2 0 16,-3-1 0-16,-2 1 0 0,0 2 0 0,-3 1 128 15,1-2-128-15,-3 2 0 0,-1-3 0 0,2-3 144 16,1-1-144-16,4 0 0 0,1 1 128 0,2-1-128 16,2 1 0-16,-3-1 0 0,-2 0 0 0,-3 3 0 15,-1 0 128-15,-1 1-128 0,-4-2 0 0,3 2 0 16,-2 3 0-16,1-1 0 0,0 1 128 0,4-2-128 16,3-2 0-16,2-2 0 0,0-2 0 0,-1 1 0 15,-3-4-208-15,-3 0 80 0,-3-2 128 0,-1 0 224 16,1-2-48-16,-4 0-16 0,-2-1-160 0,1 0 0 15,0 1 0-15,-1 2 128 0,1-1-128 0,1 2 0 16,3-1 0-16,-2 1 0 0,0-1 0 0,-1 1 128 16,-2 0-128-16,-2 0 0 0,-1 0 0 0,-2 0 128 0,0-2-128 0,-2-2 0 15,-2-2 0-15,-1-1 128 0,0-2-128 0,0 1 0 16,-2 0 0-16,0 0 128 0,-2-4-128 0,0 0 0 16,-1-1 176-16,3 2-48 0,-3-3-128 0,1 1 192 15,-1-1-192-15,2 1 144 0,-1-1-144 0,-1-1 128 16,-1 1-128-16,1-2 0 0,1 0 0 0,-1 2 0 15,3-1 0-15,-2-2 192 0,1 3-192 0,-2-1 192 16,0-1-192-16,0 2 0 0,0-2 0 0,0 0-176 16,0 2 176-16,0-2 0 0,0 0 0 0,-1-1 0 15,-2 0 0-15,0 1 0 0,1-1 0 0,-2 0 0 16,-1 0 0-16,2 1 0 0,2 2 0 0,-2-3 128 16,1 2-128-16,-2 1 0 0,1 1 0 0,-2-2 0 0,0 1 0 15,1-1 0-15,2 1 0 0,-2-1 0 0,-1-1 0 16,-1 1 0-16,3 2 0 0,-3-2 0 0,-7-6 0 0,9 8 0 15,-1 0 0-15,0-3 0 0,-8-5 0 0,0 0 0 16,9 4 0-16,-1-2 0 16,-8-2-688-16,12 0-208 0,0 2-32 0,3-9-16 15,3-6-3264-15,2-9-656 0</inkml:trace>
  <inkml:trace contextRef="#ctx0" brushRef="#br0" timeOffset="6">26252 11238 11967 0,'0'0'1072'0,"0"0"-864"15,0 0-208-15,0 0 0 0,0 0 5120 0,0 0 960 16,0 0 208-16,0 0 48 0,0 0-4672 0,0 0-912 15,0 0-192-15,0 0-48 0,0 0-80 0,10 7-32 16,-10-7 0-16,8 10 0 0,-1-1 160 0,-2 2 16 16,0-1 16-16,-1 2 0 0,1 2 176 0,-2 2 16 15,0-2 16-15,-1 1 0 0,1 0-64 0,1 2-16 0,1 2 0 0,1-1 0 16,2 0-272-16,0 0-48 0,-1 1-16 0,0 0 0 16,1 3-160-16,3 0-32 0,-1 5-16 0,2-5 0 15,1 0-176-15,0 0 160 0,1 1-160 0,2-2 160 16,-2-2-160-16,-1-5 0 0,-1 2 0 0,0-6 0 15,-1 0 0-15,1-2-176 0,-4 0 48 0,0-4 0 32,-8-4-560-32,0 0-96 0,0 0-32 0,0 0 0 15,0 0-1568-15,6-8-320 0,-2-1-64 0,-1-1-8768 0,-2-2-1760 0</inkml:trace>
  <inkml:trace contextRef="#ctx0" brushRef="#br0" timeOffset="7">26931 11062 17503 0,'0'0'768'0,"-10"2"176"0,-1-2-752 0,1 2-192 16,0 2 0-16,3 3 0 0,7-7 4800 0,-7 13 944 16,2 0 176-16,1 2 32 0,0 2-4720 0,-1 3-944 15,-3-1-288-15,-1 8 128 0,-1 3 64 0,-2 3 16 16,-1 4 0-16,-1 1 0 0,-1 1 304 0,-3 1 64 15,-1 2 16-15,-1 2 0 0,0 3 224 0,0 2 32 16,-4 0 16-16,3 1 0 0,2-2-128 0,-1 0-32 16,1-1 0-16,0 1 0 0,1-1-400 0,0-3-96 15,-3 3-16-15,3-1 0 0,1 0-192 0,1-3 0 0,2-3 0 16,1 1 0-16,1-6-176 0,2-3-80 0,-1-2 0 0,3-4-16 31,2-3-1296-31,1-5-256 0,1-3-48 0,0-5-16 16,4-10-1264-16,0 0-256 0</inkml:trace>
  <inkml:trace contextRef="#ctx0" brushRef="#br0" timeOffset="8">27016 11453 30399 0,'0'0'2704'0,"0"0"-2160"15,-8-2-544-15,8 2 0 0,0 0 2704 0,0 0 432 16,0 0 96-16,0 0 16 0,0 0-2288 0,11 0-464 15,-1-1-96-15,2 1-16 0,1 0-16 0,0 0-16 16,0 0 0-16,1 0 0 0,2 0-144 0,-1 0-16 16,0-2-16-16,3 2 0 0,0-1-16 0,1 1 0 15,-4 0 0-15,2 0 0 0,0 0-160 0,0 0 128 0,-1-1-128 0,1-1 128 16,-3 1-128-16,0 0 0 0,1-1 0 0,0 0 0 31,1-1-784-31,0-1-48 0,-1 0 0 0,1 1 0 16,0-3-2256-16,0 1-464 0,1 0-96 0</inkml:trace>
  <inkml:trace contextRef="#ctx0" brushRef="#br0" timeOffset="9">27081 11606 34095 0,'0'0'1504'0,"0"0"320"0,-9 4-1456 0,9-4-368 15,0 0 0-15,0 0 0 0,0 0 2096 0,12 6 336 16,3-6 80-16,2 0 16 0,3 0-2112 0,1-1-416 16,1-1 0-16,5-4-192 0,3 1 192 0,2 0 0 15,0-2 0-15,2 2 0 0,1 3 0 0,-1-4 176 16,-3 5-48-16,-2-3 0 0,-3 2-128 0,-1-2-176 15,-3 2 48-15,-2 2 0 16,-1-1-320-16,-3 1-64 0,-2 1-16 0,1 1 0 16,-2-1-2928-16,-2 2-576 0</inkml:trace>
  <inkml:trace contextRef="#ctx0" brushRef="#br0" timeOffset="10">28730 10696 3679 0,'0'0'320'0,"0"0"-320"15,0 0 0-15,0 0 0 0,0 0 4672 0,0 0 848 16,0 0 176-16,0 0 48 0,0 0-3424 0,-2-6-672 15,2 6-144-15,0 0-32 0,-2-10-192 0,2 10-32 16,0 0-16-16,0 0 0 0,-1-7-64 0,1 7-16 16,0 0 0-16,0 0 0 0,0 0-256 0,0 0-48 15,-9 0-16-15,0 5 0 0,0 1-400 0,-2 3-96 16,1 6-16-16,-3-2 0 0,-3 2-112 0,1 4-16 16,-1 0-16-16,-2 3 0 0,-2 2 32 0,-3 2 16 0,-3 1 0 15,-2 6 0-15,1-2 112 0,-2 6 32 0,0 3 0 0,1 3 0 16,-1 5-80-16,2-2-16 0,1-2 0 0,3 1 0 15,3-1-64-15,3-2-16 0,4-4 0 0,1-3 0 16,0-1 0-16,3 0 0 0,3-2 0 0,0-1 0 16,1-2-192-16,2-3 176 0,1-1-176 0,1-3 160 15,1-2-160-15,2-3 0 0,1 0 0 0,2-7 128 16,-5-10-128-16,9 9 0 0,0-2 0 0,2-1 0 16,0 1 144-16,4-3-144 0,0-8 160 0,2 0-160 15,2-1 192-15,1-3-48 0,4-1-16 0,1-2 0 16,1-3 0-16,0-2 0 0,0 1 0 0,0-2 0 15,0-6-128-15,-1 3 0 0,-2 1 144 0,-1-2-144 16,-1 1 128-16,-1-3-128 0,-3-1 160 0,0-1-160 0,-2-2 160 0,1-3-160 16,-5-3 160-16,-1-1-160 0,-1-2 176 0,0-2-176 15,-1-3 192-15,-1 0-192 0,-1-4 160 0,1 4-160 16,-1 1 128-16,1 3-128 0,-2-1 0 0,-1 1 0 16,-2 3 128-16,2 3-128 0,-1 2 0 0,-2 3 0 15,-1 0 0-15,-1 3 0 0,0 2 0 0,-1 5 0 16,0 1 0-16,-2 2-176 0,-3 2-144 0,1 5-48 15,-1 2 0-15,-1 0 0 16,-2 1-1280-16,-2 5-256 0,0 3-48 0,-1-1-16 16,-2 2-1296-16,-2 2-272 0</inkml:trace>
  <inkml:trace contextRef="#ctx0" brushRef="#br0" timeOffset="11">28387 11099 40895 0,'0'0'1808'0,"-10"4"368"0,0 0-1728 0,10-4-448 0,-6 8 0 0,6-8 0 16,2 10 304-16,2 0-32 0,1-2 0 0,3 1 0 16,1 0-272-16,1 1 0 0,1-1 0 0,0 2 0 15,2-1 192-15,0 1 64 0,-1 2 32 0,0-2 0 16,1-1 48-16,-1-2 16 0,-1 0 0 0,0-2 0 15,-1 1-48-15,2-3-16 0,0 0 0 0,-1-2 0 16,1 0-96-16,-1-2-32 0,-1-2 0 0,2 1 0 16,2-4-160-16,-1-2 0 0,2-1 0 0,0-3 0 15,1-1-1888-15,1-1-256 0,1 0-48 0,-1-1-9968 16,0-2-1984-16</inkml:trace>
  <inkml:trace contextRef="#ctx0" brushRef="#br0" timeOffset="12">29373 10323 6447 0,'0'0'576'0,"0"0"-576"16,0 0 0-16,5-6 0 0,-5 6 2976 0,0 0 480 15,0 0 112-15,0 0 16 0,4-7-1664 0,-4 7-336 16,0 0-64-16,0 0-16 0,0 0 96 0,0 0 32 16,0 0 0-16,0 0 0 0,0 0-96 0,-8 9-32 15,2 2 0-15,-1-2 0 0,0 3-320 0,0 1-64 16,2 2-16-16,0 3 0 0,-1 2-512 0,1 2-96 0,0 3-32 0,0 1 0 15,0 0-240-15,1 0-48 0,0 2-16 16,0-2 0-16,-1-2-160 0,1 0 0 16,0-3 0-16,1 0 0 0,1 1 0 0,-1-5 0 0,0-2 0 0,1 2 0 15,-1-4-240-15,2 2-128 0,-2-5-16 0,3-10-16 32,-2 9-1312-32,2-9-256 0,0 0-48 0,0 0-8880 0,0 0-1776 0</inkml:trace>
  <inkml:trace contextRef="#ctx0" brushRef="#br0" timeOffset="13">29115 10382 24879 0,'0'0'2208'0,"0"0"-1760"15,0 0-448-15,0 0 0 0,0 0 1680 0,0 0 256 16,0 0 48-16,0 0 16 0,10 1-928 0,1 0-192 16,2-1-48-16,1 0 0 0,3 3 400 0,0-3 80 15,1-1 16-15,3-1 0 0,1 1-240 0,6-1-32 16,3-2-16-16,3 0 0 0,1 0-416 0,0 1-96 16,1-2-16-16,-1 1 0 0,0 0-336 0,0 0-176 15,-1-1 160-15,0 0-160 16,-3 0-256-16,-1-2-128 0,-1-1-48 0,-2 3 0 15,-2 0-2704-15,0 0-528 0,0-2-112 0</inkml:trace>
  <inkml:trace contextRef="#ctx0" brushRef="#br0" timeOffset="14">30055 11094 11055 0,'0'0'976'0,"0"0"-784"0,0 0-192 0,8-6 0 0,1 1 3888 0,-9 5 720 16,0 0 160-16,8-6 32 0,-8 6-2560 0,0 0-496 15,0 0-96-15,0 0-32 0,0 0-144 0,0 0-48 16,0 0 0-16,0 0 0 0,0 0-240 0,-7 8-48 16,-2 2-16-16,-1 3 0 0,-2 4-288 0,-1 3-64 15,-3-1-16-15,-1 6 0 0,-1 1-464 0,-2 1-96 16,2 2 0-16,-4 1-16 0,-1-3-176 0,-1 1 160 16,2 3-160-16,1-5 160 0,-1-1-160 0,1 1 128 15,0-3-128-15,2 1 128 0,-1-2-128 0,1-4 0 16,0 2 0-16,2-2 0 0,2-1-240 0,0-3-80 0,4-2 0 15,-1-1-16 1,-1-4-1456-16,1 0-272 0,3-2-64 0,1-4-16 16,-1-2-944-16,9 1-192 0,-6-5-48 0</inkml:trace>
  <inkml:trace contextRef="#ctx0" brushRef="#br0" timeOffset="15">29803 11146 22111 0,'0'0'976'0,"-4"9"208"0,4-9-944 0,-4 12-240 0,3 1 0 0,2 1 0 16,2 3 4944-16,4 1 944 0,2 3 192 0,1 0 48 15,2 2-4432-15,0 1-880 0,1-2-176 0,2 3-48 16,4 4-192-16,0-3-32 0,2 2-16 0,2 0 0 16,2-1-112-16,0-2-32 0,0 1 0 0,0-1 0 0,-2-2-208 0,0 1 128 15,0-4-128-15,-3 0 0 0,0 0 0 0,0-5 0 16,-2 0 0-16,-1-1 0 15,-2 2-1472-15,1-1-176 0,-2-2-32 0,-2-1-11600 16,-1-3-2320-16</inkml:trace>
  <inkml:trace contextRef="#ctx0" brushRef="#br0" timeOffset="16">26944 13306 30063 0,'-15'4'1328'0,"4"-1"272"0,1-2-1280 0,-1 2-320 0,1 0 0 0,1 1 0 16,9-4 480-16,-8 6 32 0,8-6 0 0,0 0 0 16,0 0-208-16,0 0-48 0,0 0 0 0,0 0 0 15,0 0 448-15,10 6 64 0,2 1 32 0,2-5 0 16,3 2 288-16,3-3 64 0,2 2 16 0,3-2 0 15,0-1-592-15,2-1-112 0,2 0-16 0,2 1-16 16,2-2-288-16,1 1-144 0,-1 1 160 0,3-3-160 16,1 1 0-16,0 1 0 0,-2-2 0 0,0 0 0 15,-1 2-144-15,-3-4-128 0,-2 1-32 0,-3-1 0 32,-1-2-704-32,-3 2-144 0,-4 1-16 0,-3-2-15728 0</inkml:trace>
  <inkml:trace contextRef="#ctx0" brushRef="#br0" timeOffset="17">27047 13542 32255 0,'0'0'2864'0,"0"0"-2288"15,0 0-576-15,0 0 0 0,0 0 2416 0,12 4 368 16,1-3 80-16,3 1 16 16,2-1-2880-16,1 0-384 0,0-2-160 0,0 1-32 0,1 0 320 0,1 0 64 0,0 0 0 0,1 1 16 15,0 0-16-15,0 1-16 0,-1-1 0 0,2 2 0 16,1-2-64-16,-1 2-16 0,-1-1 0 0,1 0 0 31,-1-2-480-31,3 0-80 0,-1-2-32 0,2 0-9872 0,3-1-1968 0</inkml:trace>
  <inkml:trace contextRef="#ctx0" brushRef="#br0" timeOffset="18">28132 13337 29247 0,'0'0'1296'0,"0"0"272"0,0 0-1248 0,0 0-320 0,0 0 0 0,0 0 0 15,0 0 1168-15,0 0 176 0,0 0 48 0,0 0 0 16,0 0-288-16,0 0-48 0,0 0-16 0,0 0 0 16,0 0 48-16,5 13 0 0,-4 2 0 0,1-1 0 15,-2-1-176-15,0 4-16 0,0 3-16 0,0-1 0 16,0-1-352-16,0 5-64 0,2-1-16 0,0 0 0 15,-2-1-176-15,2 1-32 0,1-1-16 0,1 1 0 0,-2-2-32 0,4-2-16 16,-1-3 0-16,1 0 0 0,1-1 48 0,1-2 16 16,0-4 0-16,-1-2 0 0,2 2-16 0,-9-8 0 15,12 3 0-15,0-3 0 0,1-3-32 0,-1 2-16 16,-3-3 0-16,0-3 0 0,0-2-176 0,2-1 192 16,-1-3-192-16,0-4 192 0,0 0-192 0,-1 0 0 15,-2 1 144-15,0-2-144 0,-1 1 0 0,1 3 0 16,0-3 0-16,-2 4 128 0,-1 0-128 0,1 2 0 15,-5 11 0-15,6-6 0 0,-6 6 0 0,0 0-160 16,0 0 160-16,0 0 0 0,12 6-192 0,-3 5 192 16,-1 2-192-16,0-2 192 0,0 2-160 0,1 0 160 15,-1 2-128-15,1 0 128 0,-1 2 0 0,1 2 0 0,1-5 0 0,1 2 0 16,-1-1 0-16,-1-2 0 0,2 0 0 16,-1-1 0-16,0-1 0 0,0-1 0 0,-1-1 0 0,0 0 0 15,-1-2 128-15,-8-7 48 0,11 4 16 0,0-2 0 16,-1 0 128-16,1-4 16 0,-11 2 16 0,13-2 0 15,-2-2-32-15,0-1 0 0,-2-3 0 0,0-1 0 16,-1 1-48-16,1-4-16 0,-1-2 0 0,-2-2 0 16,1-4-64-16,1 2 0 0,-2-4-16 0,-1-1 0 15,1-4-48-15,-1 3-128 0,0-1 192 0,0-2-64 16,-1-3-128-16,0-4 0 0,-1 1 0 0,-1 1 0 16,0-1 0-16,-2 3-224 0,0 4 48 0,0 4 16 31,-3 3-432-31,2 5-96 0,-2 2-16 0,1 5 0 0,2 7-1504 15,0 0-304-15,-4-7-64 0,-2 4-16 0,6 3-1184 0,0 0-224 0,0 0-48 0</inkml:trace>
  <inkml:trace contextRef="#ctx0" brushRef="#br0" timeOffset="19">29099 12889 14735 0,'0'0'640'0,"0"0"160"0,0 0-640 0,0 0-160 0,3-9 0 0,-3 9 0 16,0 0 4112-16,0 0 800 0,0 0 144 0,0 0 48 16,0 0-3040-16,0 0-592 0,0 0-128 0,0 0-32 15,0 0-240-15,0 0-48 0,0 11-16 0,0 3 0 16,0 0-304-16,1 3-48 0,1 1-16 0,-1 2 0 16,0 0-288-16,0 1-64 0,1 2-16 0,-2-4 0 15,0 2-64-15,0 0-16 0,1 1 0 0,0 0 0 16,-1-1-192-16,2 0 0 0,-2-2 0 0,0 0 0 15,1-2 0-15,2-3 0 0,-2-1-176 0,-1-1 176 16,0-12-640-16,0 0 0 0,0 0 0 0,0 0 0 16,0 0-1376-16,0 0-288 0,0 0-48 0,0 0-8912 15,0 0-1776-15</inkml:trace>
  <inkml:trace contextRef="#ctx0" brushRef="#br0" timeOffset="20">28895 12899 16575 0,'0'0'1472'0,"-8"0"-1168"16,8 0-304-16,0 0 0 0,0 0 6592 0,0 0 1248 15,0 0 256-15,0 0 48 0,10 7-6448 0,1-1-1296 16,0-3-256-16,2 0-144 0,0 0 176 0,3-3-176 0,1 0 192 0,1 0-192 16,2 2 128-16,1-2-128 0,0-2 0 15,1 2 0-15,-1-2 0 0,1-1 0 0,1-1 0 0,1 0 0 16,-1 2-416-16,1-2 16 0,-2-1 0 0,1 1 0 31,1 0-1072-31,1 0-192 0,-1-1-64 0,1-2-10576 0,1-1-2128 0</inkml:trace>
  <inkml:trace contextRef="#ctx0" brushRef="#br0" timeOffset="21">30012 13159 32255 0,'0'0'2864'0,"-8"4"-2288"16,-2-2-576-16,1 3 0 0,1 2 2624 0,1 1 400 15,1 0 96-15,-1 2 16 0,-2 2-2592 0,0 2-544 16,-2 2 0-16,-2 2 0 0,-4-1-144 0,1 3 144 0,-1 2 0 0,0 2 0 16,-3 0 208-16,-1 1 160 0,0-1 16 15,-1 1 16-15,-3 0 160 0,1 1 16 0,-1 1 16 0,0-3 0 16,0-2-256-16,1-1-48 0,-1 1-16 0,3-1 0 15,2-3-272-15,2-1 0 0,1-1 0 0,1-2-144 32,2-2-1296-32,2-4-256 0,3-3-48 0,9-5-16 15,-9-1-1056-15,9 1-224 0,0 0-32 0</inkml:trace>
  <inkml:trace contextRef="#ctx0" brushRef="#br0" timeOffset="22">29700 13285 10127 0,'0'0'448'0,"0"0"96"0,-6 11-544 0,1 0 0 0,2 2 0 0,2 3 0 16,1-3 7936-16,2 3 1488 0,4-1 304 0,1 1 48 0,-1 0-7664 0,1 1-1536 15,2 1-320-15,2 0-48 0,-2 2-208 0,1-1 128 16,1 2-128-16,1-1 0 0,-2-5 0 0,2 2 0 16,1-1 0-16,0-2-160 15,1 1-528-15,2-1-96 0,1 0-32 0,2-2 0 16,0-3-2464-16,0-1-496 0,2-2-112 0,2 0-16 0</inkml:trace>
  <inkml:trace contextRef="#ctx0" brushRef="#br0" timeOffset="23">30824 13002 34095 0,'0'0'3024'0,"-13"7"-2416"0,-1 1-480 0,3 2-128 15,3 3 3344-15,5 3 656 0,1 2 128 0,4 2 32 16,0-2-3520-16,3 3-640 0,2 3-224 0,-1 3 0 16,1-3 224-16,-1 4-144 0,1-1 144 0,0 0-128 15,-1 1 128-15,-1 0 0 0,0 0 0 0,-1 1 0 16,0-3 0-16,-1-3 0 0,-3 2 0 0,1-3 0 15,3 0-176-15,-1-4 176 0,1-1-208 0,0-2 80 16,-1-4-800-16,3 0-160 0,-1-3-16 0,1-2-16 16,-6-6-1904-16,7 5-384 0,-7-5-80 0,0 0-12368 15</inkml:trace>
  <inkml:trace contextRef="#ctx0" brushRef="#br0" timeOffset="24">30639 13303 34095 0,'0'0'1504'0,"0"0"320"0,-9 6-1456 0,9-6-368 16,-1 13 0-16,3-2 0 0,3 1 3168 0,3 0 560 15,4-2 112-15,1 2 32 0,1-4-3152 0,3 1-720 16,2 1 0-16,1 0 0 0,3-7-128 0,-1 4-32 16,1-3 0-16,-1-1 0 15,-1-1-352-15,0-1-80 0,0-2-16 0,-2-1 0 16,1-2-1296-16,1 0-256 0,-3-2-48 0,-1 0-9808 0,-1-3-1952 0</inkml:trace>
  <inkml:trace contextRef="#ctx0" brushRef="#br0" timeOffset="25">31587 12494 45903 0,'0'0'2032'0,"-8"0"416"0,-2 1-1952 0,3 7-496 0,3 6 0 0,2 3 0 16,2 4 128-16,2 7-128 0,1 3 0 0,-1 5 144 16,1 6-144-16,1 2 0 0,0 1 0 0,0 0 0 15,-2 1 128-15,1 0 32 0,-1 0 16 0,1 1 0 16,-2 0 80-16,-1-1 32 0,0-3 0 0,0 0 0 0,-1 0 96 0,0-4 32 16,-1 2 0-16,2-5 0 0,-1-3 32 0,0-3 16 15,0-4 0-15,-1-4 0 0,2-1-144 0,0 0-16 16,0-7-16-16,2-1 0 0,-1-3-128 0,-1-10-32 15,4 8 0-15,-4-8 0 0,0 0-128 0,0 0 192 16,0 0-192-16,6-9 192 0,1-4-32 0,-2-1 0 16,-1-2 0-16,0-3 0 0,0-4-160 0,0-1 192 15,-2-8-192-15,4 1 192 0,0 1-192 0,1-3 0 16,-1 3 0-16,3 3 128 0,0 1-128 0,2 3 0 16,0 3 0-16,3 3 0 0,0 0 0 0,3 3 0 15,1 2-144-15,0-1 144 0,-1 1 0 0,3 2-192 16,-1 2 192-16,4-2-160 0,-1 2 160 0,0 1 0 0,0 1 0 15,0 1-128-15,2 1 128 0,-1 1 0 0,1 3 0 0,0 3-128 16,1 2 128-16,-1 3-128 0,-2 1 128 0,-1 5-128 16,-3 3 128-16,-2 3-128 0,-5 0 128 0,0 7-128 15,-2-3 128-15,-4 4 0 0,-2 0-144 0,-2 1 144 16,-2-2 0-16,-2 3 0 0,-2 2 0 0,-2-4 0 16,-1-2 0-16,-1-2 0 0,-1-2 128 0,-2-2-128 15,-2-3 128-15,0-2-128 0,-2 3 192 0,2-1-64 16,-3-2 80-16,-2-1 16 0,1-3 0 0,0-1 0 15,0 0 64-15,-2-2 16 0,-1-3 0 0,0 1 0 16,0-2-16-16,1-2 0 0,-1-2 0 0,0-2 0 16,0-2-80-16,0-2-16 0,-2 0 0 0,-1-3 0 0,-1 0-192 0,2-4 0 15,1-4 128-15,1 0-128 0,-1-2 0 16,2 0 0-16,1-1-192 0,2-2 192 16,1 0-1696-16,3-1-224 0,0-3-64 15,5-3-21088-15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30:45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26352 15205 28559 0,'-4'0'2544'0,"2"-3"-2032"0,1 2-512 0,1 0 0 0,1 1 544 0,-1 0 16 0,0 0 0 0,-1-4 0 16,-1 3-1008-16,1-1-208 0,0 0-48 0,1 2 0 0,0 0 432 0,0 0 80 16,0 0 0-16,0 0 16 0,-17 14 1136 0,11-8 240 15,-1 2 32-15,0 2 16 0,-1 1 176 0,2 2 48 16,-2-1 0-16,0-1 0 0,1 3-576 0,-1-5-96 0,1 0-32 0,1 1 0 16,-2 1-304-16,2-2-64 0,-1 1-16 0,-1 0 0 15,1-1-128-15,0 0-48 0,-2 1 0 0,-1 1 0 16,1 2-80-16,-2-1-128 0,-1 4 176 0,-2 0-176 15,2 2 128-15,-3 0-128 0,0 4 0 0,0 3 0 16,1-1 0-16,0 0 0 0,4-5 0 0,-1 3 0 16,-1 2 128-16,0 2-128 0,1-3 144 0,1 2-144 15,0 1 0-15,2-4 0 0,2-2 0 0,-1 2 0 16,3-1 0-16,0-1 0 0,0 0 0 0,3-3 0 0,-2 0 0 16,2 1 0-16,0-1 0 0,1-3 0 0,0-1 128 15,1 0 0-15,2-1-128 0,-1 3 192 0,2-3-16 0,1 2-16 31,1-2 0-31,0 2 0 0,0-3-32 0,2 0 0 0,0 1 0 0,0 0 0 0,0-1-128 0,0-3 0 16,2 2 0-16,0 0-176 0,0-4 176 0,-1 2 0 16,3-2 0-16,-3-1 0 0,4 0 224 0,-2 0-32 15,0 0 0-15,1-3 0 0,0 2 0 0,-1-4-16 16,1 1 0-16,0-1 0 0,1 0-176 0,-1-1 128 16,1-3-128-16,0 2 128 0,2-2-128 0,0-1 0 15,1 0 0-15,-1-1 0 0,0-2 0 0,-1 1 128 16,2 0-128-16,2-2 0 0,-2-2 144 0,0 1-144 15,0 0 160-15,0 0-160 0,0 0 192 0,-1 2-64 0,0-1-128 16,-2-1 192-16,1 3-192 0,0-4 0 0,-1 1 0 0,0 0 0 16,-1 1 144-16,-1-3-16 0,0 2 0 0,-1 0 0 15,0-1 0-15,-1 2 0 0,-1-2 0 0,1-3 0 16,1 1-128-16,0 0 0 0,0-1 144 0,0-2-144 16,-1 1 0-16,1-3 0 0,1 1 0 0,-1-1 0 15,0 3 0-15,-1-3 0 0,1 1 0 0,-3-2 0 16,2 2 0-16,0 2 0 0,-3-2 0 0,0 1 0 15,0 1 0-15,-2 2 0 0,-2-4 0 0,-1 4 0 16,1-2 0-16,-2 3 0 0,-2-3 0 0,-1 2 0 16,-2 0 0-16,0 2 0 15,-1-3 144-15,-2 0-144 0,1 2 160 0,-2-3-160 0,1 2 128 0,-2-3-128 16,0 0 0-16,0-1 0 0,0 0 0 0,1 0 0 16,1 1 0-16,-1 1 0 0,3 0 0 0,0 1 0 0,-1 0 0 0,3 0 0 15,-1 3 0-15,0 0 0 0,0 2-192 0,-1 2 16 16,-1 1 16-16,0-1 0 0,-1 2 16 0,0 0 0 15,-1 4 0-15,-2-3 0 0,1 2 144 0,-2 0-192 16,1 0 192-16,-2 1-192 0,2 0 192 0,-1-2 0 16,2 1 0-16,-1-2 0 0,2 2 0 0,0-3 0 15,1 0 0-15,-2 0 0 0,2 0 0 0,0 0-192 16,0 1 32-16,1 1 0 0,1 1-128 0,0-1-32 16,-1 3 0-16,1 0 0 15,0 1-176-15,0 1-32 0,0 3-16 0,-2 1 0 31,1 1-16-31,-2-1 0 0,1 4 0 0,-1-4 0 16,1 3-512-16,1-1-96 0,0-2-32 0,0 1-10160 0,1-2-2032 0</inkml:trace>
  <inkml:trace contextRef="#ctx0" brushRef="#br0" timeOffset="706.67">27042 15621 23039 0,'-1'-1'2048'0,"1"1"-1648"0,0 0-400 0,0 0 0 0,0 0 848 0,1 0 96 0,-1 0 16 0,1 0 0 0,1 0 400 0,0 1 96 16,1 1 16-16,-3-2 0 0,0 0-80 0,0 0-16 15,22 6 0-15,-15-4 0 0,2-2-192 0,2 0-32 16,0 0-16-16,3-2 0 0,2 0-704 0,0 1-144 15,2 0-32-15,1 1 0 0,1-2-112 0,1-1-16 16,0 2-128-16,0-3 192 0,0 3-192 0,-3 1 0 16,0-3 0-16,0 2 0 0,3-1 0 0,3-1 0 15,-1 1 0-15,0-1 0 0,-2 1 0 0,0 1 0 0,0-2 0 0,-3 3 0 16,-1 0 0-16,1 0-192 0,-1 0 192 16,-1-1-208-1,-1 0-496-15,-3 1-112 0,2-4-16 0,-4 1-11008 0,0 0-2224 0</inkml:trace>
  <inkml:trace contextRef="#ctx0" brushRef="#br0" timeOffset="1240.14">27118 15876 28559 0,'0'1'2544'0,"0"1"-2032"0,0-2-512 0,1 0 0 0,0 0 912 0,-1 0 96 0,3 0 16 0,-1 0 0 16,2 0 480-16,-1 0 96 0,4-2 32 0,-2 1 0 15,1 0-672-15,0 1-128 0,0-3-16 0,0 2-16 16,3 1-272-16,0 0-48 0,2 0-16 0,1 0 0 16,0 0-192-16,3 1-32 0,1 2-16 0,3-3 0 15,-1 1-224-15,2-1 128 0,2 0-128 0,1-1 0 16,1 1 0-16,-1-5 0 0,0 2 0 0,2 0 0 16,0-2 0-16,-2-1 0 0,-2 2 128 0,0-1-128 0,-1-3 0 15,-1 2-160-15,0 0 32 0,0 0 0 16,-2-1-496-16,-2 3-80 0,-1-1-32 0,-3 1-17760 15</inkml:trace>
  <inkml:trace contextRef="#ctx0" brushRef="#br0" timeOffset="2276.51">28175 15558 10127 0,'-3'1'896'0,"0"-2"-704"0,-1 0-192 0,1-1 0 0,2 0 4224 0,1 1 800 0,0 0 160 0,-1-2 48 0,0-2-3536 0,0-1-704 0,-1 0-144 0,1-1-16 16,2 0-320-16,-1 1-48 0,2 1-16 0,0 0 0 15,-1 4 528-15,0-3 112 0,2 4 0 0,-1-1 16 16,1 2-144-16,-1 3-48 0,1-3 0 0,1 4 0 16,-1 0-448-16,1 1-80 0,0 3-32 0,-1 0 0 15,1 2-32-15,0 0-16 0,1 3 0 0,-2 0 0 16,2 4 48-16,-1-1 16 0,2 2 0 0,-1 3 0 16,3-1-64-16,-2 2-16 0,0 5 0 0,0-4 0 15,2 4-288-15,-1-2 128 0,2-1-128 0,-3 0 0 0,1 0 0 16,-1-4 0-16,-1 4 0 0,0-6 0 0,0 1 192 0,0 0-192 15,-1 1 192-15,0-5-192 0,1 3 192 16,-3-3-64-16,2-3 0 0,0 2-128 0,-2-6 128 0,0 0-128 16,1-5 0-16,-1-1 0 0,2 1 160 0,-1-4-32 15,-1-3 0-15,2-1 0 0,-1 0 48 0,1-5 0 16,0 0 0-16,0-4 0 0,1-2-176 0,0-3 160 16,1-3-160-16,0-1 160 0,1-1-160 0,3-1-272 15,0 1 64-15,1 0 16 0,2 2-112 0,-2 3-16 16,1 3 0-16,-1 1 0 0,0 5 64 0,0 2 0 15,-1 2 0-15,-2 3 0 0,-1 2 0 0,1 0 0 16,-1 6 0-16,0 0 0 0,1 2 96 0,-1 3 32 16,1 4 0-16,-1-3 0 0,-1 4 0 0,0-1 0 15,1 1 0-15,-1 0 0 0,1 0 128 0,-1 0 0 0,1-2 0 0,0 2 0 16,-1 0 0-16,0 1 0 0,1 1 0 0,-1-1 0 16,1-1 0-16,-1-1 0 0,1 1 0 0,-1-1 0 15,0-2 0-15,0 2 0 0,-1-4 0 0,0 0 0 16,0-2 0-16,-1 0 0 0,1-3 0 0,-2 0 0 15,1-1 0-15,0-4 176 0,-1 1-176 0,2-2 192 16,0-3 48-16,2-1 16 0,-1 2 0 0,1-7 0 16,1 2 80-16,-1-2 32 0,0 1 0 0,1-4 0 15,0-2-48-15,-1 0-16 0,0-1 0 0,-1-1 0 0,-1 1 16 16,1-2 0-16,-2-3 0 0,1 2 0 16,-2-1-112-16,0-2-16 0,1-1 0 0,-2-2 0 0,2 1-192 0,-1-1 176 15,-1 4-176-15,1-2 160 0,-1-4-160 0,0-6 0 16,1 2 0-16,-2-2 0 15,2 3-416-15,-3 1-16 0,0 4 0 0,0 0 0 16,-2 2-304-16,0 2-64 0,-1 5-16 0,0-1 0 16,0 4-192-16,0 2-32 0,-1 4-16 0,0 0-17680 15</inkml:trace>
  <inkml:trace contextRef="#ctx0" brushRef="#br0" timeOffset="2826.15">29249 15069 32255 0,'-1'0'2864'0,"0"0"-2288"0,0 0-576 0,1 0 0 0,0 1 1472 0,0-1 192 0,1 1 48 0,-1 1 0 0,0 0-800 0,0 3-144 0,1-3-48 0,0 4 0 16,1 3-464-16,-1 2-80 0,-1 1-32 0,1 5 0 15,-1 1-16-15,0 3-128 0,0 3 192 0,-1 0-64 16,0 5-128-16,-1-1 160 0,0 1-160 0,-1-1 160 16,0-1-160-16,0 1 0 0,0-5 0 15,-1 1 0-15,1-3 0 0,1-3 0 0,-1 1 0 0,1-3 0 16,-2-1 0-16,1-2-304 0,-1-2 48 0,-1-1-12128 31,0-2-2432-31</inkml:trace>
  <inkml:trace contextRef="#ctx0" brushRef="#br0" timeOffset="3123.88">28995 15222 34095 0,'-2'-3'3024'0,"2"2"-2416"0,0 1-480 0,2 0-128 0,-1-1 640 0,0 0 96 0,3 1 32 0,1-4 0 0,2 0 192 0,3 1 32 16,1-2 16-16,2-2 0 0,-1 4-304 0,0 0-48 15,2 0-16-15,1 1 0 0,1-3-192 0,1 4-32 16,2-4-16-16,2 0 0 0,1 2-144 0,1-1-16 16,2-1-16-16,-1-1 0 0,-1-3-224 0,1 4-160 0,-2-1 32 15,-1 0 0 1,-1 1-400-16,0-3-80 0,-1 1-16 0,1 0 0 15,0-1-672-15,-2 1-144 0,0-2-32 0,0 2-15872 0</inkml:trace>
  <inkml:trace contextRef="#ctx0" brushRef="#br0" timeOffset="3657.35">30189 15582 23039 0,'0'-3'2048'0,"0"1"-1648"0,0-1-400 0,0 3 0 0,0 0 1536 0,0-2 240 0,1-1 32 0,1-2 16 16,-2 0 288-16,1 1 64 0,0 0 16 0,-1-1 0 16,1 2-1072-16,-1 2-224 0,-1 1-32 0,0 4-16 15,0 1-464-15,-2 1-112 0,-1 3-16 0,0 4 0 16,-1 1-64-16,-4 4 0 0,0 5-16 0,-2 3 0 16,-2 2-176-16,-2 3 128 0,-3 4-128 0,-3-2 128 15,-1 4 0-15,-3-2 0 0,-1 1 0 0,-1 1 0 16,-2-1-128-16,-1-1 0 0,1 1 0 0,0-4 0 15,2 1 0-15,-1-4 192 0,2-2-192 0,0 1 192 0,4-6-192 16,0-4-224-16,1 1 48 0,0-7 16 16,1 0-448-16,-1-4-96 0,4-3 0 0,-2-4-16 15,3-1-1872-15,1-1-368 0</inkml:trace>
  <inkml:trace contextRef="#ctx0" brushRef="#br0" timeOffset="3940.06">29693 15677 40543 0,'-5'1'1792'0,"0"-1"384"0,2 1-1744 0,0 2-432 0,2-3 0 0,1 0 0 0,1 1 192 0,-1 0-64 0,1 3 0 0,3-1 0 15,0 3-640-15,3 1-128 0,1 1-16 0,2 3-16 0,0 1 880 0,1 3 176 0,2-3 48 0,3 4 0 16,2 2 160-16,0-3 48 0,4 1 0 0,1 0 0 16,1 0-240-16,1 0-32 0,2 1-16 0,1-2 0 15,0 5-192-15,-1-3-32 0,2 3-128 0,-1 1 192 16,-2 0-336-16,-1 1-80 0,0-3-16 0,-4 2 0 16,-2-4-336-16,-1 2-80 15,-4-1-16-15,0 2-17888 0</inkml:trace>
  <inkml:trace contextRef="#ctx0" brushRef="#br0" timeOffset="4380.1">31087 15478 35935 0,'1'7'1600'0,"-2"-2"320"0,0 1-1536 16,-1 1-384-16,1-2 0 0,1-1 0 0,-1 3 864 0,0 4 96 0,-1 7 32 0,0 6 0 0,-2 7-304 0,-1 2-64 0,2 2-16 0,-2-2 0 0,0 2-144 0,0-1-16 16,0 0-16-16,-1 0 0 0,1 0-144 0,0 0-32 15,0-3 0-15,0 0 0 0,1-1-256 0,2-3 0 16,-1-2 0-16,2-4 0 0,0-1 0 0,0-1-144 15,1-4 16-15,-2-1 0 16,2-3-512-16,-2-5-112 0,1 0-16 0,-3-3-17888 0</inkml:trace>
  <inkml:trace contextRef="#ctx0" brushRef="#br0" timeOffset="4630.46">30675 15907 45151 0,'-1'-1'2000'0,"0"-1"416"0,-1 1-1936 0,4-1-480 0,0-1 0 0,2 1 0 0,1-1 0 0,2 0-208 0,6-4 16 0,4-1 0 0,5-3-64 0,4 0-16 0,0 2 0 0,-1 3 0 16,1 3 272-16,-1-2 192 0,0 5-16 0,3 2-16 15,0 1 96-15,1 0 32 0,-1 3 0 0,2-1 0 16,1 0-288-16,-2 1-144 0,1-1 16 0,-2 0 0 31,1 0-576-31,-2-5-128 0,-1 1 0 0,0-2-18176 0</inkml:trace>
  <inkml:trace contextRef="#ctx0" brushRef="#br0" timeOffset="5367.91">31870 15018 43311 0,'0'0'3840'0,"-2"1"-3072"0,2 0-608 0,-1 2-160 0,1-1 0 0,0 2-192 0,3-2 32 0,-2 3 16 16,0 8-288-16,-1 3-48 0,0 6-16 0,-1 8 0 16,0 4-448-16,-3 8-80 0,-1 2-32 0,-2 3 0 0,-2 5 1296 0,-1 5 256 0,-1 1 48 0,-1 5 16 15,0 0-32-15,0 0 0 0,2 1 0 0,-1-3 0 16,2-4-304-16,3-14-64 0,1-5-16 0,2-1 0 16,-1 7-144-16,1-2 128 0,1 1-128 0,1-3 128 15,1-7 0-15,0-1 0 0,0-6 0 0,0-4 0 16,0-3 112-16,0-4 16 0,1-4 0 0,-1 0 0 15,0-5-112-15,0-3-16 0,1-2 0 0,0-1 0 0,1-1 96 0,-2-2 16 16,1-2 0-16,0-3 0 0,0-1 32 0,1-6 16 16,-1-2 0-16,0-3 0 0,1-2 64 0,1-7 16 15,1-2 0-15,-1-1 0 0,4-4-192 0,-1-1-48 16,0-1 0-16,1 2 0 0,3 1-128 0,-1 4-176 16,2 7 48-16,0 0 0 0,0 3-176 0,0 3-16 15,1 0-16-15,0 2 0 0,0 4 336 0,3-3 0 16,0 1 0-16,2 3 0 0,1 3-176 0,-1-1 176 15,0 2-128-15,0 0 128 0,1 4-320 0,-2-2 0 16,0 2 16-16,0 1 0 0,-1 2 0 0,-2 1 0 16,1 3 0-16,-2 2 0 0,1 3 64 0,-2 2 16 0,0 4 0 15,-2 2 0-15,1 4 80 0,-3-1 16 0,2 2 0 16,-3 1 0-16,0 3 128 0,0-2 0 0,0 3-144 16,1-5 144-16,-2 2 0 0,-1-2 0 0,0-2-144 0,0 0 144 15,-2-2 0-15,0 1 0 0,-1 1 0 0,-1-3 0 16,-3 0 0-16,1 1 0 0,-1-1 0 0,-2 0 0 15,1 0 128-15,-3 0-128 0,0 0 176 0,0-4-176 16,-1 1 224-16,-1-2-64 0,0 1-16 0,-3-2 0 16,1-1 112-16,-1-2 32 0,1-1 0 0,1-2 0 15,0 0 32-15,0-2 16 0,-1-3 0 16,1 1 0-16,0-1 48 0,-2-1 16 0,-1 1 0 0,0-3 0 16,-1 1 16-16,-2-3 0 0,0 2 0 0,-1 0 0 0,-1-2-224 0,0 0-64 15,-1 0 0-15,0-2 0 0,0 1-128 0,1-3 0 16,-1 0 0-16,0-2 0 15,1 1-528-15,1-1-144 0,0-1-32 16,0 0-13184-16,2-2-2656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28:43.33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18219 17710 2751 0,'0'0'256'16,"-10"4"-256"-16,1-3 0 0,0 1 0 0,0-4 3248 0,1 4 592 16,0 0 128-16,1 0 32 0,1-2-2720 0,6 0-528 15,-9 0-112-15,2 1-32 0,7-1 112 0,-6 1 32 16,-1 2 0-16,7-3 0 0,0 0 80 0,0 0 0 16,0 0 16-16,0 0 0 0,0 0-48 0,0 0-16 15,0 0 0-15,0 0 0 0,0 0-112 0,0 0-32 16,0 0 0-16,0 0 0 0,0 0-112 0,0 0-16 15,12 3-16-15,-2-1 0 0,1-2-192 0,-1-1-48 16,1-2 0-16,-1 2 0 0,1-6 64 0,0 2 0 16,0 0 0-16,0-3 0 0,0-1-64 0,1 0 0 15,-1-3 0-15,4 0 0 0,-1-1 64 0,0 0 16 16,1-2 0-16,-2 0 0 0,1 0 64 0,2-1 16 0,-1-1 0 0,4 0 0 16,-1-1-224-16,1 1-64 0,1 1 0 15,2-2 0-15,3 1-128 0,0 0 0 0,-2 0 144 0,2 0-144 16,0-1 0-16,0 0 144 0,1 0-144 0,0-1 0 15,0 2 208-15,1 2-64 0,0-2-16 0,1-2 0 16,-2 1 64-16,-1 0 16 0,-3 0 0 0,3-1 0 16,-1 1 0-16,1-1 0 0,1-1 0 0,0-1 0 15,0 2-32-15,3-1-16 0,1-1 0 0,1-1 0 16,-1 0-32-16,2 0 0 0,-2 0 0 0,1-1 0 16,-1 1-128-16,0 0 192 0,0-3-192 0,1 2 192 15,-2 1-192-15,-2 0 160 0,-1-1-160 0,0 3 160 16,2-1-160-16,-1 0 0 0,3-1 0 0,1 2 128 15,1 1-128-15,0-1 0 0,1-1 0 0,-1 0 128 16,1-1-128-16,0 0 192 0,-2-1-192 0,0-1 192 0,1-2-64 0,-1 0 0 16,-1-1 0-16,0-1 0 0,-2 1 32 0,4-1 0 15,0 1 0-15,1-2 0 0,0 2-160 0,-1-2 160 16,-1 2-160-16,3 3 160 0,0 1-160 0,1-2 0 16,-2 2 144-16,-2-1-144 0,-1 3 128 0,0-2-128 15,0-3 128-15,-2 2-128 0,-2 2 160 0,0-1-32 16,0-1-128-16,1 1 192 0,3-1-16 0,0-2-16 15,3 0 0-15,2-1 0 0,0-1-160 0,0 2 0 16,1 2 0-16,-3 0 0 0,1 1 0 0,-1 2 0 16,-3-3 0-16,1 5 0 0,-2 1 0 0,-3-1 0 15,-1-3 144-15,0 3-144 0,-3-1 0 0,2 2 128 16,1-3-128-16,1 1 0 0,0 2 128 0,-1 0-128 0,3-2 160 16,-1 2-160-16,-1 0 224 0,0 0-48 0,0 1-16 0,0-2 0 15,0 0-160-15,0-1 192 0,-1 1-192 0,1-1 192 16,-1 3-192-16,0-1 128 0,-2 0-128 0,-1 1 128 15,1-2-128-15,-1 2 0 0,1-1 144 0,1 3-144 16,-2-1 0-16,3 2 0 0,-2 1 0 0,3 0 0 16,0-1 0-16,0 1 0 0,-1 0 0 0,0 0 0 15,0 0 0-15,-1-1 0 0,1-2 0 0,-3 2 0 16,-2-2 128-16,1 2-128 0,1-3 160 0,-1 1-160 16,0-1 208-16,-1 1-48 0,0-1-16 0,0 0 0 15,-1 1-16-15,-1 0 0 0,1-1 0 0,0 0 0 16,2 1-128-16,1-3 192 0,-1 1-192 0,0 1 192 15,0 0-192-15,1 1 128 0,0-2-128 0,0 3 128 16,0-1-128-16,-1 2 0 0,-1-1 144 0,1 1-144 16,1 0 0-16,-1-1 0 0,0 2 0 0,-3-1 0 0,-3-2 0 0,0 1 0 15,-1-1 0-15,1 0 128 0,-1 1-128 0,0-1 128 16,1 2-128-16,-2-2 128 0,0-1-128 0,1 1 0 16,0-3 0-16,1 1 128 0,-1-1-128 0,2 1 0 15,-1 0 0-15,0-2 128 0,-2 1-128 0,1-1 0 16,2 1 0-16,-1 0 0 0,2 0 0 0,0 1 128 15,-1-1-128-15,-1 2 128 0,1-1-128 0,-2 1 192 16,2 2-64-16,-3-1 0 0,0-1-128 0,2 1 128 16,-1-2-128-16,0 0 128 0,1 0-128 0,-1-1 0 15,-2-3 128-15,1 1-128 0,-2 0 0 0,1 1 0 16,-1-4 0-16,-1-1 128 0,2 1-128 0,-2 0 0 16,-1-1 0-16,0 2 128 0,-1-2-128 0,3 0 0 15,-2 0 128-15,0 2-128 0,-1 1 0 0,0 1 144 0,-2 0-144 0,1 2 0 16,-1 2 160-16,1-3-160 0,-1 2 128 0,1 0-128 15,-2-2 128-15,1 0-128 0,2-2 0 0,0 1 128 16,0 1-128-16,-2-3 0 0,1 3 0 0,-1-3 0 16,4 0 0-16,0-2 128 0,-1-1-128 0,0 0 0 15,0-1 0-15,-2 1 0 0,-3-1 128 0,1 1-128 16,1 0 0-16,2 2 0 0,0-1 0 0,0 1 128 16,0 1-128-16,0-1 0 0,-2-2 144 0,-1 2-144 15,2-1 0-15,-1 0 144 0,0 0-144 0,0 0 0 16,1 1 128-16,-2-1-128 0,-1 0 0 0,1 0 0 15,-1-3 0-15,0 2 128 0,0 1-128 0,1 0 0 16,0 0 128-16,2 1-128 0,-2-1 0 0,0 1 0 16,0 2 128-16,1 1-128 0,-1-2 0 0,0-2 0 15,0 0 0-15,0-2 0 0,1 1 0 0,-1 0 0 16,0-3 0-16,2-1 0 0,-1 0 0 0,2 0 0 0,-3 3 0 0,0-1 0 16,1 2 0-16,0 0 0 0,-2-1 0 0,0 1 0 15,0 0 0-15,0 2 0 0,1 1 0 0,0-1 0 16,-1 2 0-16,0-4 0 0,1-1 0 0,0 1 0 15,-1 0 0-15,1-1 0 0,1 0 0 0,-1-3 0 16,0 1 0-16,0 1 0 0,1 0 0 0,1 1 0 16,0 0 0-16,-1 1 0 0,0-1 0 0,0 3 0 15,1-1 0-15,0 0 0 0,0 3 0 0,0-4 0 16,-1 1 0-16,1 0 0 0,-2 1 128 0,1-1-128 16,1 0 0-16,-1-1 0 0,2 1 0 0,1 0 0 15,0-3 0-15,2-1 0 0,-1 0 0 0,1 1 0 0,-1-2 0 0,2 2 0 16,1 2 0-16,-1 1 0 0,-3 1 0 0,1 3 0 15,2-3 0-15,0 5 0 0,1-3 0 0,0 1 0 16,-2 0 0-16,4 0 0 0,-1-1 0 0,0 0 0 16,1-2 0-16,0 2 0 0,0 1 0 0,0-1 0 15,1-1 0-15,0-1 0 0,-2-1 0 0,0 3 0 16,2-3 0-16,-3 3 0 0,-1 0 0 0,0 3 0 16,-2-2 0-16,2 1 0 0,-3-2 0 0,3 2 0 15,-2 2 0-15,0 0 0 0,0 0 0 0,0-1 0 16,0 0 0-16,1 1 0 0,-2-3 0 0,1 1 0 15,1 1 0-15,-1-1 0 0,1 1 0 0,-1-1 0 16,1-1 0-16,2 2 0 0,0-5 0 0,1 1 0 16,0-1 0-16,-1 1 0 0,-1 1 0 0,2-2 0 15,2 2 0-15,1 1 0 0,1-2 0 0,2 3 0 0,-1-2 128 16,2 2-128-16,1 2 0 0,1 0 0 16,-1 1 0-16,-1-1 0 0,-3-2 0 0,1 1 0 0,0-1 0 0,-2 2 0 15,-2-1 0-15,0 1 0 0,-1 0 0 0,2-4 0 16,1 1 0-16,-1-3 0 0,0 0 0 0,1 0 0 15,1 3 0-15,-1-2 0 0,0-1 0 0,1 1 0 16,2-1 0-16,0 4 0 0,-3-3 0 0,1 3 0 16,3-1 0-16,0 1 0 0,1 2 0 0,0 1 0 15,0 1 0-15,0-2 0 0,-1 0 0 0,1 0 0 16,0-1 0-16,1 1 0 0,-3 0 0 0,1-2 0 16,-3 2 0-16,1 0 0 0,-2-3 0 0,1 1 0 15,0 1 0-15,0-1 0 0,1-3 0 0,0-1 0 16,2 1 0-16,0 1 0 0,0-2 0 0,0 1 0 0,-2-1 0 15,3 2 0-15,3 0 0 0,0 4 0 0,0-3 0 0,1 3 0 16,1-2 0-16,1 2 0 0,-1 0 0 0,3-2 0 16,-3-2 0-16,-1 1 0 0,-2 1 0 0,-1-2 0 15,1-1 0-15,-1 1 0 0,-1-2 0 0,2-1 0 16,1 1 0-16,1-4 0 0,-2 1 0 0,1-1 0 16,0 1 0-16,2-2 0 0,3 1 0 0,2 2 0 15,0 1 0-15,1 1 0 0,1 1 0 0,-2-2 0 16,-2 0 0-16,0 1 0 0,-2-1 0 0,-2 0 0 15,-1 2 0-15,-2-3 0 0,-1-3 0 0,2 1 0 16,0 1 0-16,1-2 0 0,1-1 0 0,0-1 0 16,-1 2 0-16,2 3 0 0,3-4 0 0,0 6 0 15,0 0 0-15,2 2 0 0,-2 1 0 0,0-1 0 16,-2-1 0-16,-2 0 0 0,-2 1 0 0,-1 1 0 16,-2-2 0-16,0 1 0 0,0 0 0 0,0-1 0 0,-2 1 0 0,2 0 0 15,0 0 0-15,3 0 0 0,-1-2 0 0,1 1 0 16,-4-1 0-16,4 5 0 0,1 1 0 0,1 1 0 15,0-2-160-15,1 4 160 16,1-1-560-16,-1 3 16 0,0 0 0 0,2 3 0 16,-3 2-2240-16,-1 2-448 0,-2 1-96 0,-1 1-15936 0</inkml:trace>
  <inkml:trace contextRef="#ctx0" brushRef="#br0" timeOffset="1">6541 11008 35007 0,'-16'0'1552'0,"16"0"320"0,-12 1-1488 0,12-1-384 16,-10 0 0-16,10 0 0 0,0 0 128 0,0 0-128 15,-8-5 128-15,8 5-128 0,-2-9 0 0,3 1 128 16,3-1-128-16,1 0 0 0,1-3 0 0,4 0 0 16,0 2-160-16,4-6 160 0,3-2-160 0,2 2 160 15,0-1-128-15,2 2 128 0,2 0 0 0,4 0 0 16,-1-1 0-16,2 0-128 0,1 1 128 0,2-3 0 15,2 1 160-15,-1-3-160 0,2-2 320 0,-2 0-48 0,-1 0 0 16,0-3 0-16,-1-4 96 0,1 2 16 16,3-3 0-16,3-3 0 0,-1-2 0 0,5 1 0 0,3-1 0 15,2 2 0-15,1 1-64 0,0-1-16 0,-2-1 0 0,1-2 0 16,-2-1-112-16,3-1-32 0,0 2 0 0,3-1 0 16,0 0-32-16,0-3-128 0,1 0 192 0,1 2-64 15,1 2 0-15,-2 1-128 0,-2-1 192 0,-5 2-64 16,-4 2-128-16,3-1 128 0,0-1-128 0,3 3 128 15,1 1-128-15,0-1 128 0,0-1-128 0,-2-1 128 16,1-1-128-16,0 2 0 0,-1-1 0 0,-3 0 0 16,-4-1 144-16,0 1-144 0,1 1 160 0,4 3-160 15,1 2 160-15,-1 1-160 0,-3 1 160 0,1-1-160 16,-1-2 192-16,-1 4-48 0,-3-1-16 0,-4 0 0 16,0 0 80-16,-2 1 16 0,-3-1 0 0,0 0 0 0,1 0 32 0,2-1 0 15,0-2 0-15,2-1 0 0,3 0-128 0,1 2-128 16,-3 1 176-16,3 1-176 0,-2 1 144 0,-1 1-144 15,3-2 0-15,-4 0 144 0,1 1-144 0,-2-1 0 16,0 0 0-16,1-1 0 0,-5 3 0 0,2-2 0 16,2 0 0-16,0-1 0 0,-1-1 0 0,2-1 0 15,0 2 0-15,2 0 0 0,-1 0 0 0,1 3 0 16,0-4 0-16,1 4 0 0,-4 1 176 0,-1 2-48 16,-1 2-128-16,-1-4 192 0,0 1 16 0,-2-1 0 15,0-2 0-15,1 1 0 0,1-1-16 0,2 1 0 16,1-2 0-16,2 0 0 0,-1 2-16 0,1-4-16 15,-1-2 0-15,0 3 0 0,-2 1-32 0,0 3-128 16,-4-3 192-16,2 2-64 0,2-1-128 0,-1 1 0 0,-3-1 144 0,0 2-144 16,0 0 128-16,2 1-128 0,-1 0 128 0,0 0-128 15,-1 1 0-15,0-1 128 0,2 0-128 0,1 0 0 16,-2 0 0-16,2 0 144 0,-2 0-144 0,2 2 0 16,-1-1 176-16,-2-2-176 0,-3-1 160 0,-1 2-160 15,-1-1 192-15,-1 2-48 0,3-1-16 0,-4 2 0 16,1 0 0-16,-2 0 0 0,0-1 0 0,1 1 0 15,-1-2-128-15,1 0 128 0,2 3-128 0,0-1 128 16,-3 1-128-16,3 0 0 0,3-2 0 0,-1 2 0 16,-1-5 0-16,0 3 128 0,1-2-128 0,-1 1 0 15,1 2 0-15,-1-4 0 0,-1 0 0 0,-1-1 0 16,-1 0 0-16,0-1 0 0,-2 3 128 0,-1 0-128 16,-1-3 0-16,2 1 0 0,-2 0 0 0,0 1 0 15,-2 3 128-15,-1-3-128 0,-1 3 0 0,0-3 128 0,-1 3-128 0,1-1 160 16,-1-1-160-16,0 1 160 0,1-2-32 0,1 1-128 15,1-1 192-15,0-1-64 0,0 1-128 0,-2-2 160 16,-1-2-160-16,1-1 160 0,2 0-160 0,0-1 0 16,0 0 144-16,0 2-144 0,0 0 0 0,2 1 0 15,-2 1 0-15,0 1 128 0,0 1-128 0,0-1 0 16,-1 1 0-16,-1-1 0 0,1 1 0 0,0-1 0 16,1 0 0-16,-3-1 128 0,1-1-128 0,-1 1 0 15,1-4 0-15,-1-1 128 0,0 0-128 0,0 0 0 16,-1-1 0-16,0 1 128 0,1 0-128 0,1 0 0 15,-1 2 0-15,-1-1 128 0,0 0-128 0,1-1 0 16,-1 0 0-16,0 2 0 0,-3-1 128 0,1 0-128 16,1-1 128-16,-1-4-128 0,1-2 0 0,1 3 144 15,1-1-144-15,-1 3 0 0,0 0 144 0,0 1-144 0,0-2 0 0,0 2 144 16,2 3-144-16,-1 1 0 0,3 0 0 0,0 0 0 16,-2 1 0-16,0-2 0 0,1-2 0 0,1 2 0 15,0 1 0-15,1-4 0 0,1 0 0 0,-1 0 0 16,2-2 0-16,-1 1 0 0,0 0 0 0,-1-1 0 15,0 4 0-15,-1 0 0 0,0 2 0 0,2 3 0 16,-1 1 0-16,1 1 0 0,-2-1 0 0,0 1 0 16,0-1 0-16,0 1 0 0,1 1 0 0,-1 1 0 15,0-1 0-15,0 2 0 0,0-4 0 0,1 1 0 16,1 0 0-16,-1 0 0 0,1-1 0 0,-1 1 0 16,0 0 0-16,1 0 0 0,-1 2 0 0,2-2 0 0,2 1 0 0,-1 1 0 15,-3-3 0-15,0 3 0 0,2 1 0 16,1 3 0-16,0-1 0 0,1 0 0 0,0 1 0 0,-1 0 0 15,3 0 0-15,-2 2 0 0,-2 0 0 0,1 1 0 16,0-1 0-16,0 0 0 0,0 1-128 0,-2 0 128 16,1 1 0-16,-2 0 0 0,1 2 0 0,0-1 0 15,0-2 0-15,-1 0 0 0,-1 0 0 0,1 1 0 16,2 0 0-16,0-2 0 0,-1 3 0 0,1-1 0 16,-2 2 0-16,2-3 0 0,0 1 0 0,2-2 0 15,0 0 0-15,-1-2 0 0,-3 2 0 0,2 0 0 16,2 1 0-16,2 1 0 0,-1-1 0 0,1 2 0 15,-1-1 0-15,1-1 0 0,1 2 0 0,0 2 0 16,-2-2 0-16,1 1 0 0,-2-1 0 0,0 4 0 0,-1-1 0 16,-2 2 0-16,-1-1 0 0,0 0 0 0,1 3 0 0,-1-1 0 15,-2-2 0-15,-1 3 0 0,1-1 0 0,0 0 0 16,0 1 0-16,-1-2 0 0,-1 1 0 0,-1 0 0 16,0-1 0-16,1 1 0 0,-1 0 0 0,2 0 0 15,-2-1 0-15,1 0 0 0,1-2 0 0,0 1 0 16,1-2 0-16,0 1 0 0,-3 2 0 0,3-1 0 15,0-1 0-15,1 1 0 0,0 0 0 0,1 1 0 16,0-1 0-16,1-1 0 0,-1 2 0 0,0 0 0 16,2-1 0-16,-2 1 0 0,-1 1 0 0,0 0 0 15,0-1 0-15,0 0 0 0,2 1 0 0,-2-1 0 16,0 0 0-16,-1-1 0 0,-1 0 0 0,2 1 0 16,-1-3 0-16,0 0 0 0,1-1 0 0,0 0 0 15,-1 0 0-15,1 0 0 0,2-1 0 0,0 0 0 16,-1 0 0-16,2-3 0 0,1 2 0 0,0-1 0 0,-1-2 0 0,3 1 0 15,-1 1 0-15,0 0 0 0,-1-2 0 0,1 2 0 16,1 2 0-16,2-3 0 0,1 3 0 0,0-2 0 16,0-1 0-16,0 1 0 0,2 2 0 0,-2 0 0 15,0 0 0-15,0 1 0 0,-1 0 0 0,0 1 0 16,-2-2 0-16,1 0 0 0,-2 0 0 0,2-2 0 16,1 1 0-16,0-1 0 0,-2 0 0 0,1 0 0 15,0-1 0-15,3 0 0 0,1 0 0 0,1 0 0 16,-1-1 0-16,2-1 0 0,2 0 0 0,4-1 0 15,-4 1 0-15,4 0 0 0,-1 1 0 0,0-3 0 16,-2 1 0-16,0 1 0 0,-2-2 0 0,0 0 0 16,1 0 0-16,-1 0 0 0,-1 0 0 0,2 1 0 15,-1 1 0-15,0-1 0 0,-1 0 0 0,3-3 0 0,2-1 0 0,2 3 0 16,-2 3 0-16,2 0 0 0,-1-1 0 0,0 2 0 16,-2-2 0-16,0-1 0 0,-2 0 0 0,0-2 0 15,0 1 0-15,0 0 0 0,-1 0 0 0,2 0 0 16,1 0 0-16,0-2 0 0,-1 0 0 0,2 1 0 15,3 0 0-15,0-3 0 0,0 0 0 0,-2 3 0 16,1 1 0-16,-3 0 0 0,-3 1 0 0,-2 1 0 16,-2-1 0-16,-2 3 0 0,0 0 0 0,-1 0 0 15,-3 0 0-15,-1 0 0 0,0-1 0 0,0 1 0 16,-3 0 0-16,0 2 0 0,0-2 0 0,-1 3 0 16,-2-1 0-16,0-1 0 0,1 3 0 0,1-1 0 15,-1 0 0-15,0-1 0 0,-2 2 0 0,0 1 0 16,-1-2 0-16,-2 2 0 0,2-1 0 0,0 0 0 15,0-2 0-15,1 2 0 0,-1 0 0 0,1 1 0 0,-1-1 0 16,0 1 0-16,-3-1 128 0,1 1-128 0,1-1 0 0,-2 0 0 16,0 0 0-16,-1 0 0 0,-4 9 0 0,4-9 128 15,-1-2-128-15,-3 11 0 0,2-9 128 0,-2 9-128 16,3-10 0-16,-3 10 128 0,3-10-128 0,-3 10 192 16,0 0-192-16,0 0 192 0,0 0-192 0,0 0 0 15,0 0 0-15,0 0 128 0,3-7-128 0,-3 7 0 16,0 0 0-16,0 0 0 0,0 0 0 0,11-2 0 15,-11 2 0-15,12 2 0 0,-2 2 0 0,-10-4 0 16,12 3 0-16,-2 3 0 0,-1-1 0 0,0 1 0 16,-1 1 0-16,3 2 0 0,0 0 0 0,0 2 0 15,-1-1 0-15,1 0 128 0,0 1-128 0,2 1 0 0,3-1-160 0,0 2 160 16,2 4 0-16,2-1 0 0,0-2-128 0,3 2 128 16,0 0 0-16,4 1 0 0,3-3 0 0,2 4 0 15,-1 0 0-15,6 5 0 0,3 3 0 0,2-2 0 16,1 4 0-16,0 2 0 0,-2 1 0 0,4 4 0 15,0 6 0-15,4-5 0 0,3 1 0 0,3 1 0 16,2-1 0-16,3 1 0 0,2-1-128 0,1 2 128 16,0-5 0-16,2 5 0 0,1 4 0 0,5 1 0 15,3 4 0-15,4 1 0 0,2-2 0 0,-1-1 0 16,-1 1 0-16,5-4 0 0,0 0 0 0,4 0 0 16,6 6 0-16,-4 2 0 0,-6 3 0 0,3 0 0 15,0 1 0-15,7-3 0 0,2 1 0 0,-4 1 0 16,-4-5 0-16,3-2 0 0,3 1 0 0,1 4 0 15,4 3 0-15,-4 3 0 0,-5 0 0 0,5 0 0 0,4-5 0 0,3-2 0 16,-1-4 0-16,-1 1 0 0,0 0 0 0,3-2 0 16,3 2 0-16,0 4 0 0,-6-1 144 0,2 0-144 15,2-4 0-15,3 0 144 0,2 0-144 0,-3-2 0 16,-5-5 0-16,3 3 0 0,6 2 0 0,-3 6 0 16,-6 2 0-16,-3 1 0 0,-2-3 0 0,7 0 0 15,7-2 0-15,-8-1 0 0,-9-2 0 0,-1-3 0 16,-1 1 0-16,7 2 0 0,5 0 0 0,-9 2 0 15,-8 3 0-15,0-3 0 0,1-2 0 0,5-1 0 16,6 0 0-16,-7-1 0 0,-8-4 0 0,0 1 0 16,-3-1 0-16,4 6 0 0,1-1 0 0,-3 5 0 15,-4-1 0-15,-7 0 0 0,-3-2 0 0,-2-2 0 0,0 0 0 16,6-5 0-16,3-3 0 0,-4 2 0 0,-3-2 0 0,-6 1 0 16,-5-1 0-16,2 1 0 0,0-1 0 15,4 0 0-15,0-3 0 0,2-2 0 0,1 1 0 0,-3-2 128 16,-9 1-128-16,-1-2 0 0,-1-2 0 0,-1-2 0 15,-2-1 0-15,5-5 0 0,5 3 0 0,0 1 0 16,1 3 0-16,-6-1 0 0,-4-1 128 0,-5 2-128 16,-4-2 0-16,1 2 0 0,-1 2 0 0,-1-3 0 15,-1-1 0-15,2-3 0 0,2-4 0 0,0 0 0 16,0 2 0-16,-3 0 0 0,0-2 128 0,-5-1-128 16,-4-3 0-16,-2 0 0 0,-1-2 0 0,-1 0 0 15,1 0 0-15,-1 1 128 0,-1-3-128 0,2 1 0 16,1-1 0-16,-2-1 128 0,-3 0-128 0,2-2 0 15,-2 1 0-15,2 1 128 0,0-3-128 0,1 2 0 16,-3 0 0-16,0 1 128 0,-3 0-128 0,1 0 0 16,-1-5 0-16,-2 3 128 0,-1-1-128 0,-3 2 0 0,-1 0 0 0,0-3 0 15,2-4-144-15,-2 1 144 16,-3 0-3040-16,2-2-496 0,-2 0-112 0</inkml:trace>
  <inkml:trace contextRef="#ctx0" brushRef="#br0" timeOffset="2">6670 11055 38703 0,'-37'-8'1712'0,"15"5"352"0,0 3-1648 0,5 0-416 0,5 2 0 0,12-2 0 16,0 0 1152-16,0 0 160 0,0 0 32 0,8 9 0 15,8 1-1344-15,3 1-144 0,2 0-96 0,9 2-16 16,7 2 256-16,7 2-192 0,6 1 192 0,4 5-192 16,5 0 192-16,2 3 0 0,-2 0-160 0,7 2 160 15,9 2 0-15,7 6 0 0,5 3 0 0,2 4 0 16,-3 1 0-16,10 6 0 0,9 4 128 0,3 2-128 16,1 3 0-16,5-2 0 0,3 3 0 0,4 6 0 15,7 3 176-15,0 6-48 0,0 4-128 0,6 0 192 16,4 2 0-16,2 2 0 0,-3 3 0 0,2 4 0 15,4 3 16-15,3 1 0 0,3-2 0 0,-3 5 0 16,-2 2 80-16,4 4 16 0,5 3 0 0,-1-1 0 16,-3-1 16-16,6 5 0 0,11 7 0 0,-6-6 0 0,-6-4-64 0,2 4-16 15,2 4 0-15,4-2 0 0,2-1-96 0,0-3-16 16,-5-2 0-16,3 1 0 0,3 0-128 0,-2-4 128 16,-2-4-128-16,-2 1 128 0,0 5-128 0,0-4 160 15,1 0-160-15,-6-5 160 0,-8-3-160 0,0 2 160 16,3 5-160-16,-8-2 160 0,-8-4-160 0,3-1 128 15,1-4-128-15,-6 5 128 0,-10 1-128 0,3-2 128 16,-2-3-128-16,-2-4 128 0,-5-2-128 0,-4 0 0 16,-7 1 0-16,3-3 128 0,3-1-128 0,-7-7 0 15,-8-5 0-15,0 2 0 0,1-3 0 0,2-1 128 16,0 0-128-16,-6-5 0 0,-5-4 176 0,-3-6-48 0,1-4-128 0,1 0 192 16,0-1 16-16,-4-1 0 15,-6 1 0-15,-4-3 0 0,-3 1-32 0,-2-1-16 0,3-1 0 0,-4 0 0 16,-1-4-160-16,-5-1 192 0,-4-3-192 0,-1-2 192 15,-7-6-192-15,-1 0 0 0,0 2 0 0,-3-2 128 16,-1-2-128-16,2 0 0 0,-5 1 144 0,-1-4-144 16,-1 0 0-16,-3 1 144 0,-1-1-144 0,-1 1 0 15,-2 1 128-15,-2-1-128 0,-1-3 0 0,1-2 0 16,-3-2 0-16,2-3 0 0,0 0 0 0,2-6-192 31,2-1-1408-31,4-4-288 0,4-4-48 0,5-5-19072 0</inkml:trace>
  <inkml:trace contextRef="#ctx0" brushRef="#br1" timeOffset="3">12723 4803 6447 0,'0'0'576'0,"0"0"-576"0,0 0 0 0,3-7 0 0,-1-2 3168 0,-2 9 528 16,0 0 96-16,0 0 32 0,1-10-2240 0,-1 10-448 16,0 0-96-16,0 0-16 0,0 0-688 0,-6-6-144 15,-1 2-16-15,7 4-16 0,-10-3-160 0,1 2 128 16,-2 0-128-16,2 1 128 0,-1 0 128 0,-1 1 32 15,1 0 0-15,0 1 0 0,1-2 144 0,9 0 16 16,-11 0 16-16,2 0 0 0,0 0-16 0,9 0 0 16,0 0 0-16,0 0 0 0,0 0 64 0,0 0 16 15,0 0 0-15,0 0 0 0,0 0 192 0,0 0 48 16,-8-6 0-16,8 6 0 0,0 0 32 0,0 0 16 16,0 0 0-16,0 0 0 0,0 0-176 0,0 0-16 0,0 0-16 0,0 0 0 15,0 0-240-15,0 0-48 16,0 0-16-16,0 0 0 0,0 0-48 0,0 0 0 0,-1 11 0 0,1-11 0 15,0 0 0-15,5 12 0 0,-5-12 0 0,8 9 0 16,0-1 80-16,-8-8 16 0,9 6 0 0,1-1 0 16,-10-5 16-16,12 6 0 0,0-3 0 0,-2 1 0 15,0 2-48-15,1-4-16 0,-11-2 0 0,12 5 0 16,-1-1-16-16,0 2 0 0,-1 0 0 0,1 1 0 16,-1-1-160-16,0 1-128 0,1 0 192 0,1 3-192 15,-1-4 224-15,2 1-64 0,0 0-16 0,0 0 0 16,1-1 32-16,-1 1 0 0,0 2 0 0,0-2 0 15,0-2 16-15,1 0 0 0,2 0 0 0,1 0 0 16,0 1-32-16,1-1 0 0,0 0 0 0,0-2 0 0,-1 1 0 0,0 0 0 16,0-1 0-16,1 3 0 15,-1 0-32-15,-1 5-128 0,-2-2 192 0,2 0-64 0,0 0-128 0,1 0 0 16,-2 2 144-16,1-1-144 0,0 0 0 0,-1 2 128 16,1-1-128-16,-1 2 0 0,2-6 0 0,-1 5 0 15,-2-4 0-15,2 2 128 0,2 2-128 0,-1-5 0 16,-1 0 0-16,-2 3 0 0,1 0 0 0,-1 0 128 15,0 1-128-15,2-2 0 0,0-2 128 0,0 2-128 16,3-3 160-16,-1 2-160 0,-1 1 192 0,-1 0-48 16,-1 2-16-16,1-2 0 0,-2-1-128 0,1 2 128 15,-1 0-128-15,-1 1 128 0,0-1-128 0,0 1 0 16,0-1 0-16,1-1 0 0,1 3 0 0,-1 0 0 16,0-2 128-16,1-1-128 0,-1 3 0 0,0-1 0 15,1-1 0-15,-1 2 0 0,2 1 0 0,1-3 0 0,1 1 144 0,0-1-144 16,-1 2 0-16,0-3 0 0,-1 1 0 0,1 1 0 15,-2-5 0-15,2 1 0 0,-1 1 0 0,1-1 0 16,0 1 128-16,-2 1 0 0,1 2 0 0,0-5 0 16,-1 1-128-16,1-1 0 0,0 1 0 0,-2-1 0 15,0 1 0-15,1 1 0 0,-1 2 128 0,-1 1-128 16,0-2 0-16,1 1 0 0,2 1 0 0,0 0 128 16,-1-2-128-16,1 2 0 0,-2 1 0 0,2-1 0 15,-2-3 0-15,3 1 0 0,-1 2 0 0,0-1 0 16,-2 2 128-16,0 0-128 0,2-1 128 0,0 0-128 15,-2-1 0-15,0 2 0 0,-1-2 0 0,0-1 0 16,0-1 0-16,2-1 0 0,-2-1 0 0,1 2 0 0,0 1 0 16,1 3 0-16,-1-3 0 0,-1 0 0 15,0 0 0-15,2 1 0 0,-1-1 0 0,0 2 0 0,-1 0 0 0,2-1 0 16,-2-1 0-16,1 0 128 0,2 1-128 0,-2 0 0 16,0-1 0-16,2 3 0 0,0-3 0 0,-1 1 0 15,1 1 0-15,0-2 0 0,-2 1 0 0,0 0 0 16,-1 0 0-16,0 0 0 0,0 0 144 0,2-1-144 15,0 0 192-15,0 0-192 0,-2 1 0 0,1 1 0 16,0 1 0-16,-1-2-192 0,0-1 192 0,0 0 0 16,-1 3 0-16,0 1 0 0,-2-4 0 0,2 2 0 15,1-1 192-15,0 2-192 0,0-1 0 0,0 2 0 16,-1-3 0-16,1 0 0 0,0 0 0 0,0 3 0 16,-1-2 0-16,1-1 0 0,1-1 0 0,-1 2 0 15,-1-2 0-15,1 1 0 0,1 0 0 0,-1 1 0 0,0-2 0 0,2 1 0 16,0-3 0-16,1 3 0 0,0-4 0 0,-1 4 0 15,1 1 0-15,0 1 128 0,-2-2-128 0,0-1 0 16,-1-1 128-16,2 2-128 0,-1 1 0 0,0-1 0 16,1 2 0-16,-1 1 0 0,-1 0 0 0,1 0 0 15,-1 0 0-15,1 0 0 0,-1-1 0 0,0 0 0 16,0 1 160-16,0-2-160 0,1 0 128 0,2 1-128 16,-1 1 0-16,2 0 0 0,-1 0 0 0,0 0 0 15,0-1 0-15,1-3 0 0,-1-2 0 0,1 4 0 16,0 1 0-16,-1-3 0 0,-2 1 0 0,3 1 0 15,2 2 0-15,0-3 0 0,-4 1 0 0,2 0 0 16,0 2 0-16,0 0 0 0,0 2 0 0,0-2 0 16,-1 0 0-16,1 0 0 0,-2 0 0 0,1 1 0 0,-2 2 0 0,1-3 0 15,-2-1 0-15,1-1 0 0,-1 0 0 0,1-3 0 16,-1 1 0-16,2 1 0 0,0-1 0 16,2 2 0-16,0-1 0 0,0-1 0 0,2-1 0 0,-1 0 0 15,0 1 128-15,0 0-128 0,-2 0 0 0,2 2 0 16,0-1 0-16,1 1 0 0,-1-2 128 0,1 2-128 15,0 2 0-15,-1 2 128 0,-1-2-128 0,0-1 0 16,-1 1 0-16,-1 0 0 0,1 0 0 0,1 0 0 16,-2 1 128-16,2 0-128 0,0-1 0 0,-1 0 0 15,0 2 0-15,-2-2 0 0,0-1 0 0,1-1 0 16,-1 2 0-16,0 0 0 0,2-1 0 0,1 0 0 16,1 1 0-16,0-3 0 0,-1 3 0 0,2-4 0 15,0 2 0-15,1-2 0 0,-2 0 0 0,2 3 128 0,0-4-128 16,1 0 0-16,-1-2 0 0,-1 2 0 0,0-2 128 0,-1 3-128 15,0 1 0-15,-1 1 0 0,-1-3 144 0,-1 4-144 16,1-2 0-16,0 3 144 0,1-2-144 0,0 1 0 16,-1-1 128-16,0 2-128 0,0-2 0 0,-2 0 0 15,0 1 0-15,2 1 0 0,0 0 0 0,1 0 0 16,1-1 128-16,2 1-128 0,-1 1 192 0,1-3-192 16,-2-1 0-16,1-1 0 0,2 1 0 0,0 0 0 15,-1-2 0-15,-1 2 0 0,1 2 0 0,-1 1 0 16,1-4 0-16,-1 3 0 0,0 0 0 0,-1-1 0 15,-1 0 0-15,0 0 0 0,0 1 0 0,-2 1 0 16,1 0 0-16,0 3 0 0,1-3 0 0,-2 0 0 16,1 0 0-16,0-1 0 0,-2 0 0 0,0-2 0 15,-1 0 0-15,4 2 0 0,0-1 0 0,2-1 0 16,-3 0 0-16,3 1 0 0,-1 1 0 0,2-3 0 0,-1 0 0 0,1 3 0 16,-1-3 0-16,1 1 0 0,-2 1 128 0,2-1-128 15,0-1 0-15,1 0 0 0,-2 3 0 0,-3 0 0 16,1-1 0-16,2 1 0 0,-2-1 0 0,1-1 0 15,-2-1 0-15,0 2 0 0,1-1 128 0,2 2-128 16,-1-1 0-16,-1 2 0 0,-3 3 128 0,2-4-128 16,-1 1 0-16,4 0 0 0,0-1 0 0,1-1 0 15,-1 1 0-15,1 0 0 0,0 1 128 0,0-1-128 16,1-6 0-16,0 5 0 0,0-2 0 0,0 1 0 16,0-1 0-16,0 2 0 0,-1-3 0 0,1 1 0 15,-1-3 0-15,-1 2 0 0,1 0 128 0,-1 0-128 16,0 1 0-16,-1 1 0 0,0-3 0 0,2 2 0 0,-2 1 0 15,0 1 0-15,1-2 0 0,-1 3 0 0,0 1 0 0,0-2 0 16,2 0 0-16,-1-1 0 0,2 3 0 0,-1-2 0 16,-1 0 0-16,1 4 0 0,0-4 0 0,0 3 0 15,1-3 0-15,0 2 0 0,0 0 0 0,0-1 0 16,0 0 0-16,1-2 0 0,-1 1 0 0,0 0 0 16,-1 2 0-16,1 2 0 0,-1-2 0 0,-1-1 0 15,1 1 0-15,-2-2 0 0,0 1 0 0,1 2 0 16,-4-1 0-16,1 0 0 0,0-1 0 0,1 1 0 15,-2-1 0-15,2 1 0 0,0 1 0 0,0-3 0 16,0-1 0-16,0 1 0 0,0-2 0 0,1 0 0 16,0 0 0-16,2 0 0 0,-2 0 0 0,3 2 0 15,1 0 0-15,-1 1 0 0,-1 0 0 0,-1-3 0 16,1 1 128-16,-1 1-128 0,1-1 0 0,-2 1 0 0,0 2 128 16,1 0-128-16,0-1 0 0,-2-1 0 0,-1 1 0 0,-1 0 0 15,1 5 0-15,0-3 0 0,-1-4 0 0,4 2 0 16,0 0 0-16,1 1 0 0,-2-1 0 0,0 1 0 15,2 0 0-15,-1-3 0 0,1 2 0 0,-1-3 0 16,1 4 0-16,-2-2 0 0,1-1 0 0,0 0 0 16,1 1 0-16,-2-1 0 0,-2 2 128 0,0 0-128 15,0-1 0-15,1 2 0 0,-1 1 0 0,-1-3 0 16,1 1 0-16,1-3 0 0,0 3 0 0,1-2 0 16,-1 2 0-16,-1-3 0 0,-2 0 0 0,0-1 0 15,1-1 0-15,0 0 0 0,2 3 0 0,0-1 0 16,2 0 0-16,-3-1 0 0,1-1 160 0,2 1-160 0,-4-1 128 0,2 1-128 15,-1 2 0-15,1-1 0 0,0 2 0 0,-2 0 0 16,1 2 0-16,1 0 0 0,1-1 0 0,1 1 0 16,-1 0 0-16,1-1 0 0,0-2 0 0,-1 2 0 15,1-1 0-15,1 3 0 0,-2 0 0 0,0 1 0 16,1-1 0-16,-1 0 0 0,-2-1 0 0,1 2 0 16,0-1 0-16,-1 2 0 0,1-3 0 0,0 0 0 15,0 1 0-15,2-1 0 0,-1 0 0 0,0 1 0 16,0-1 0-16,2-1 0 0,-1-1 0 0,1 2 0 15,0-3 0-15,-1 2 0 0,1 0 0 0,-1 1 0 16,1 0 0-16,1 0 0 0,-2 0 0 0,1-3 0 16,1 3 0-16,-2-4 0 0,1 3 0 0,1 1 0 15,-1-1 0-15,1 1 0 0,-1 1 0 0,-1 1 0 16,0 0 0-16,0 0 0 0,2-1 0 0,-1 0 0 16,-1 2 0-16,1 1 0 0,1 0 0 0,-2-2 0 0,1 0 0 0,-1-1 0 15,0 2 0-15,0-1 0 0,1 0 0 0,-1-1 0 16,2 2 0-16,0-1 0 0,0-2 0 0,0 2 0 15,0-2 0-15,-1 1 0 0,1-2 0 0,0 0 0 16,-1 1 0-16,0-2 0 0,0 0 0 0,0-1 0 16,-2 2 0-16,0 1 0 0,0 0 0 0,2 1 0 15,1-3 0-15,0 0 0 0,-2 1 0 0,2 1 0 16,0 0 0-16,0 2 0 0,0 3 0 0,-1-1 0 16,0 0 0-16,2 0 0 0,-1-2 0 0,0 2 0 15,0 0 0-15,0 2 0 0,-2 0 0 0,1 2 0 16,-2-4 0-16,0 2 0 0,1 1 0 0,-1-2 0 15,-1-1 0-15,0 1 0 0,0-2 0 0,-2 0 0 16,0-2 0-16,0-1 0 0,1-1 0 0,0 0 0 0,-1-1 0 0,2 1 0 16,0-2 0-16,0 4 0 0,-1-5 0 15,2 2 0-15,0 1 0 0,0 0 0 0,-2 0 0 0,1-1 0 16,1 2 0-16,1 3 0 0,-4-3 0 0,2 1 0 16,-1 2 0-16,1-3 0 0,0 1 0 0,-3 2 0 15,0-3 0-15,1-1 0 0,0 0 0 0,1 1 0 16,-2-3 0-16,2 3 0 0,0 1 0 0,-1-1 0 15,0-1 0-15,-1 0 0 0,2-2 0 0,-2 1 0 16,-1-1 0-16,-1 1 0 0,-1-1 128 0,1 3-128 16,-1-4 0-16,-1 2 0 0,0-2 0 0,1-1 0 15,-1-1 0-15,2 1 0 0,-4 1 0 0,1 0 0 16,-1-2 0-16,0 0 0 0,-1-1 0 0,1 1 0 0,0-2 0 0,0 1 0 16,0 1 128-16,-8-7-128 0,9 8 0 0,0-2 0 15,0-2 0-15,-1 3 0 0,0-1 0 0,0-1 0 16,-1 1 128-16,1-1-128 0,-8-5 0 0,9 8 0 15,-1-1 0-15,0 0 0 0,-8-7 0 16,9 9 0-16,-1-2 0 0,-8-7 0 0,6 6 0 0,1 1 0 16,-7-7 128-16,9 7-128 0,-9-7 0 0,9 7 0 15,-9-7 0-15,9 6 0 0,-9-6 0 0,9 7 0 16,-9-7 128-16,10 6-128 0,-10-6 0 0,7 7 0 16,-7-7 0-16,8 5 0 0,-8-5 0 0,9 8 0 15,-9-8 0-15,10 7 0 0,-10-7 0 0,9 6 0 16,-9-6 128-16,9 9-128 0,-9-9 0 0,9 7 0 15,-9-7 0-15,8 10 0 0,-8-10 0 0,8 8 0 16,-8-8 0-16,7 8 0 0,-7-8 0 0,7 8 0 0,-7-8 0 0,0 0 0 16,6 7 0-16,-6-7 0 0,7 7 0 0,-7-7 0 31,0 0-960-31,0 0-112 0,9 6-16 0,-9-6-16 16,0 0-2624-16,0 0-528 0</inkml:trace>
  <inkml:trace contextRef="#ctx0" brushRef="#br1" timeOffset="4">25927 12622 33055 0,'0'0'1472'0,"0"0"288"0,-9 1-1408 0,9-1-352 16,-8 5 0-16,8-5 0 15,0 0 704-15,-6 7 64 0,6-7 0 0,-4 9 16 0,4-9 128 0,0 14 32 16,2 1 0-16,2 2 0 0,0 1-16 0,3 1 0 16,-1 2 0-16,2 3 0 0,1 2-144 0,1 1-16 15,1 2-16-15,-2-3 0 0,-1 1-224 0,-2 2-32 16,1 5-16-16,-1-3 0 0,-3 1-288 0,0 0-64 15,-1 2-128-15,-2-1 192 0,-2-2-192 0,-1 0 0 16,0-2 0-16,1 0 0 0,-1-3 0 0,1-2-288 16,-1 0 32-16,0-2 16 15,2-2-384-15,-3-3-80 0,-2-3 0 0,0-1-16 16,1-5-2032-16,5-8-384 0,0 0-96 0,0 0-13104 0</inkml:trace>
  <inkml:trace contextRef="#ctx0" brushRef="#br1" timeOffset="5">25948 12482 18431 0,'0'0'1632'0,"-3"-7"-1312"0,-2-3-320 0,1 1 0 16,2 0 4608-16,2 0 832 0,0 0 192 0,2 1 16 15,1 0-4272-15,1-3-864 0,1-1-160 0,1 0-32 16,2 0 272-16,0-1 64 0,1 0 16 0,3-1 0 15,1-2 0-15,1 1 0 0,3 2 0 0,0 0 0 16,-1-2-80-16,2 5-16 0,3 1 0 0,2 2 0 16,1 1-256-16,-1 3-48 0,1 2-16 0,-3 1 0 0,1 1-256 0,-3 2 0 15,0 1 0-15,-4 3 0 0,-2 4 192 0,-1 2-192 16,0 4 192-16,-3 2-192 0,-1 5 0 0,-2-1 0 16,1 3 0-16,-2 0 0 0,0 2 0 0,2-1 0 15,-3 1 0-15,0-1 0 0,-2 0 0 0,-1 1 0 16,-1-2 0-16,0 0 0 0,-2 0 0 0,-2 0 0 15,-3-1 0-15,1-3 0 0,1-1 0 0,-4-2 0 16,-4 1 0-16,-2-4 0 0,-2-1 144 0,-1 0-144 16,-3-2 0-16,0-2 144 0,-2 0-144 0,-1-2 0 15,0-3 0-15,-1 0 0 0,1-3 0 0,3-1 0 16,5-2 0-16,-1-2 0 0,-2 0-336 0,4-2-48 0,0-1-16 0,4-3 0 31,0-2-1344-31,1-1-272 0,1 2-48 0,3-3-16 16,4 2-1168-16,-1 1-224 0,-1 1-48 0</inkml:trace>
  <inkml:trace contextRef="#ctx0" brushRef="#br1" timeOffset="6">27068 11703 22111 0,'0'0'976'0,"0"0"208"0,0-9-944 0,0 9-240 15,5-11 0-15,-5 11 0 0,3-9 2176 0,1-1 400 16,-2 2 80-16,-2 8 16 0,4-9-1600 0,-4 9-320 16,0 0-64-16,0 0-16 0,0 0 480 0,0 0 112 15,0 0 16-15,0 0 0 0,-6 8-128 0,-4 5 0 16,0 0-16-16,0 4 0 0,-2 2-288 0,0 5-48 0,-1 2-16 0,-1 4 0 16,-2 1-272-16,-1 3-64 15,0 1-16-15,1 3 0 0,2 2-256 0,-1 3-48 0,-1 2-128 16,0 3 192-16,1 1-192 0,0 2 176 0,1 1-176 0,0-1 160 15,-2-1-160-15,2-5 0 0,-1 2 144 0,3-4-144 16,3-2 0-16,2-2 144 0,3-3-144 0,1-3 0 16,0 1 160-16,2-3-160 0,2-2 128 0,3-2-128 15,3-1 0-15,1 0 0 0,1-5-192 0,3-3 192 32,1-1-496-32,1 0 32 0,3-2 0 0,2-2 0 15,2-2-432-15,1 1-96 0,2-4-16 0,1-1 0 16,-2-1-1296-16,-1-2-256 0,0-3-48 0,-1 1-16 15,-1-4-192-15,-1 1-32 0,1-2-16 0</inkml:trace>
  <inkml:trace contextRef="#ctx0" brushRef="#br1" timeOffset="7">27171 12082 25391 0,'0'0'1120'0,"0"0"240"0,0 0-1088 0,0 0-272 16,6-8 0-16,-6 8 0 0,8-6 976 0,-8 6 144 15,0 0 32-15,0 0 0 0,0 0 304 0,0 0 64 0,0 0 16 0,8 8 0 16,-3 2 48-16,-2 2 16 0,-1 1 0 0,0 2 0 15,-1 4-480-15,2 0-96 0,-1 2 0 0,2 1-16 16,0 2-512-16,0 1-112 0,1-2 0 0,0 2-16 16,2-6-80-16,-1 1-16 0,2-1 0 0,-1-2 0 15,-2-1-80-15,1-3-32 0,2-1 0 0,0-2 0 16,0-2 80-16,0-1 16 0,1-1 0 0,-1-3 0 16,1-3 64-16,3-2 32 0,1 0 0 0,0-1 0 15,-2-3-96-15,2-2 0 0,2-5-16 0,-2 0 0 16,0-2-112-16,0 0-128 0,0-3 176 0,-1-5-176 15,-1 0 0-15,1-2 0 0,-1-1 0 0,-1-3 0 16,-1-2 0-16,0-2 0 0,0 0-160 0,0-1 160 16,-1 0-272-16,0 1 64 0,0 1 16 0,0 2 0 15,-2 2-64-15,1 3-16 0,-1 2 0 0,1 2 0 0,-1 2-80 0,0 2-16 16,-4 1 0-16,2 4 0 16,0 1-1168-16,-1 4-256 0,-3 7-32 0,0 0-11104 15,0 0-2208-15</inkml:trace>
  <inkml:trace contextRef="#ctx0" brushRef="#br1" timeOffset="8">27441 12452 20271 0,'0'0'896'0,"0"0"192"0,0 0-880 0,-8 4-208 0,8-4 0 0,-8 8 0 16,8-8 4992-16,-5 11 944 0,1-1 192 0,1 0 32 16,1 1-4416-16,-1 1-880 0,0 1-176 0,1 0-48 15,1 1-320-15,-1 2-64 0,1-1 0 0,1 5-16 16,0-3-64-16,0 2-16 0,0 1 0 0,0-2 0 15,0 3-160-15,0 0 0 0,0-4 144 0,3 0-144 16,-1-2 0-16,2-3 0 0,0 1-192 0,0-1 64 16,-4-12-2176-16,6 8-416 0,-6-8-96 0,0 0-14800 15</inkml:trace>
  <inkml:trace contextRef="#ctx0" brushRef="#br1" timeOffset="9">27763 12368 45087 0,'0'0'2000'0,"0"0"416"0,-8 2-1936 0,8-2-480 16,0 0 0-16,0 0 0 0,10 8-192 0,2-1-144 16,1-2-32-16,3-4 0 0,1 0 240 0,2-1 128 15,2 0-160-15,1-1 160 0,2 0 0 0,0-2 0 0,0-1 0 0,1 0 0 16,1-1-368-16,-1 0 32 15,-2 1 0-15,-2 0 0 16,-2-1-1200-16,0 2-256 0,-4-2-32 0,-2 1-15136 0</inkml:trace>
  <inkml:trace contextRef="#ctx0" brushRef="#br1" timeOffset="10">27941 12559 35935 0,'0'0'3200'0,"-9"0"-2560"0,9 0-512 0,0 0-128 15,0 0 1664-15,0 0 304 0,0 0 64 0,0 0 16 0,0 0-1664 0,0 0-384 16,9 6 0-16,0-3 0 16,3 3 0-16,-1-4 0 0,0-2 0 0,1 0 0 0,1 0 0 0,1-1 0 15,1 0 0-15,-1-1 0 0,0 2 0 0,1-4 0 16,-1 2 0-16,0-3-160 15,1-2-1504-15,-1-1-288 0,2-1-64 0</inkml:trace>
  <inkml:trace contextRef="#ctx0" brushRef="#br1" timeOffset="11">28464 11866 42383 0,'-16'-3'1872'0,"16"3"400"0,-10 3-1824 0,10-3-448 0,0 0 0 0,0 0 0 16,-5 10 128-16,1-1-128 0,0 0 0 0,3 4 144 15,1 4-144-15,0 3 160 0,-2 2-160 0,2 5 160 16,0 3 224-16,0 6 64 0,-1 3 0 0,1 4 0 16,0 1-32-16,-1 2 0 0,-2-3 0 0,1 0 0 15,-1-1-272-15,0-2-144 0,-2-4 160 0,1-2-160 16,0-2 0-16,4-5 0 0,3-1 0 0,1-4 0 15,1-4-624 1,2-2-16-16,0-3 0 0,2-2-12608 0,2-5-2512 0</inkml:trace>
  <inkml:trace contextRef="#ctx0" brushRef="#br1" timeOffset="12">29013 11544 12895 0,'-5'-20'576'0,"2"8"112"0,-1 1-560 0,2 2-128 16,-2-3 0-16,4 12 0 0,0 0 928 0,-2-11 160 16,2 11 16-16,0 0 16 0,0 0-256 0,0 0-48 15,0 0-16-15,0 0 0 0,0 0 1104 0,-7 10 208 16,1 3 64-16,1 3 0 0,1 4 160 0,2 4 32 15,-1 3 16-15,2 5 0 0,-2 4-448 0,2 4-80 0,1 1-32 0,1 2 0 16,-1 0-512-16,1 4-96 16,1-2-32-16,-1 2 0 0,2 1-512 0,-1 4-96 0,0 3-32 0,-2 0 0 15,0 0-304-15,-2-4-64 0,0-1-16 0,-1 0 0 16,0-3-160-16,-1 0 0 0,-1-4 0 0,-1-3 128 16,1 1-128-16,-3-2-272 0,-1 0 64 0,-1-1 16 31,3-3-224-31,1-1-32 0,3-2-16 0,1-6 0 15,1 1-1584-15,1-5-320 0,0-7-64 0,3-3-16 16,-1-4 416-16,-2-8 96 0,0 0 16 0,0 0-8352 0,12-7-1664 0</inkml:trace>
  <inkml:trace contextRef="#ctx0" brushRef="#br1" timeOffset="13">29524 12141 7359 0,'0'0'656'0,"0"0"-528"16,0 0-128-16,0 0 0 0,0 0 6896 0,7-7 1344 15,-7 7 272-15,9-5 48 0,-9 5-5936 0,0 0-1200 16,0 0-224-16,0 0-48 0,0 0 192 0,0 0 64 0,0 0 0 0,0 0 0 16,-3 16-432-16,-1 2-80 0,-4 2 0 0,-1 0-16 15,-1 3-560-15,-3 3-96 0,0 2-32 0,-3 2 0 16,0-2-16-16,-1 0-16 0,-1 0 0 0,0-1 0 16,0 2-160-16,2-2 128 0,0-3-128 0,3-2 128 15,2 0-128-15,-2-2-224 0,-2-2 48 0,5-3 16 31,-1-2-544-31,4 0-96 0,0-3-32 0,1-4 0 16,6-6-1472-16,0 0-288 0,0 0-64 0,0 0-10112 0,-7-10-2016 0</inkml:trace>
  <inkml:trace contextRef="#ctx0" brushRef="#br1" timeOffset="14">29330 12164 25791 0,'0'0'2304'0,"0"0"-1856"0,0 0-448 0,0 0 0 0,0 0 4368 0,0 0 784 15,2 13 160-15,2-2 16 0,1-1-4112 0,2-1-816 16,1-1-160-16,1 1-48 0,1 2-192 0,1 2 144 16,-1 2-144-16,2 1 128 0,-2 2-128 0,2-1 0 15,0 3 0-15,0-1 0 16,-1 0-480-16,1-1 32 0,1-1 0 0,1 2 0 16,3-3-1280-16,-1 0-256 0,1-2-64 0,0-1-9808 15,1 1-1968-15</inkml:trace>
  <inkml:trace contextRef="#ctx0" brushRef="#br1" timeOffset="15">29798 12615 28559 0,'0'0'1264'0,"0"0"272"0,-9 7-1232 0,9-7-304 0,-6 10 0 0,6-10 0 16,-1 11 4000-16,1-11 736 0,1 13 160 0,2-1 32 15,-2-1-3936-15,2 2-784 0,0 0-208 0,0 0 0 16,3 2 160-16,-2-1-32 0,-2 0-128 0,1 3 192 16,-1 0 192-16,1 2 16 0,-2-1 16 0,-1 0 0 15,0 0 16-15,-1 2 0 0,-2-3 0 0,-1 0 0 16,-1-2-176-16,1 2-16 0,-1 2-16 0,0-2 0 16,-4-1-224-16,-2 0 0 0,1 1 0 0,-2 0 0 15,-1-1-1184-15,1-1-128 16,-1 0-32-16,0-1 0 0,-1-4-720 0,0-3-160 0,-1-3-16 0,2-3-9920 15,0-3-1984-15</inkml:trace>
  <inkml:trace contextRef="#ctx0" brushRef="#br1" timeOffset="16">30283 11927 36863 0,'0'0'1632'0,"0"0"336"0,0 0-1584 0,0 0-384 16,0 0 0-16,0 0 0 0,-7 8 1632 0,2 0 240 0,0 1 48 0,0 2 16 15,-2 4-1568-15,-1 3-368 0,-1 2 0 0,-3 6 0 16,-2-2 176-16,0 9 32 0,-2 6 16 0,0-1 0 16,1 1 32-16,0 2 16 0,1-2 0 0,0-3 0 15,1-1 192-15,2-3 48 0,3-4 0 0,5 0 0 16,0-4-208-16,3-1-48 0,3-4 0 0,2-2 0 15,3-1-256-15,2-3 0 0,0-3 128 0,2-1-128 16,3-3 0-16,1-1 0 0,3 0 0 0,2-2 0 16,-1-3 0-16,3-3 0 0,-1-1 0 0,3-1 0 15,-1-4 0-15,1 0 0 0,-1-3 0 0,-1 0 0 16,0-1 0-16,0-3 0 0,-4 1 128 0,-1-3-128 16,-2-1 144-16,-4 1-16 0,-3 0-128 0,-3-2 192 15,0 1-48-15,-5-2-16 0,-4-5 0 0,-1 2 0 0,-2 0 112 0,-3-1 16 16,-4-1 0-16,0 0 0 0,-3-2 16 15,2-2 16-15,1 2 0 0,-2 0 0 0,-2-2-96 0,3 2-32 16,2 3 0-16,2 1 0 0,1 2-160 0,1 1 0 16,1 3 0-16,2 0 0 0,1 3 0 0,2 2 0 15,-1 2 0-15,2-2 0 0,-2 4-336 0,3 9 48 16,-1-10 16-16,1 10 0 16,0 0-1328-16,0 0-256 0,0 0-48 0,0 0-11984 15,-4 15-2384-15</inkml:trace>
  <inkml:trace contextRef="#ctx0" brushRef="#br1" timeOffset="17">30152 12413 46015 0,'0'0'2048'0,"0"0"400"0,0 0-1952 0,0 0-496 0,0 0 0 0,0 0 0 15,0 0 0-15,11 9 0 0,-1-3 0 0,1-1 0 16,-1-3 128-16,1 2-128 0,0-1 0 0,0 0 0 15,-1-1 256-15,1 1-64 0,-1-1 0 0,2 0 0 16,-1 0 48-16,1-2 0 0,1 0 0 0,0 0 0 16,0 0-240-16,2-4 144 0,0 0-144 0,1-1 128 15,-2-1-128-15,2-2 0 0,1-1 0 0,1 0-176 32,2-2-1504-32,-1-2-304 0,-1-2-64 0,1-1-16 0,-1-2-976 0,0 1-192 0,-2-3-32 15,-2-1-16-15</inkml:trace>
  <inkml:trace contextRef="#ctx0" brushRef="#br1" timeOffset="18">30467 11425 7359 0,'-13'-8'320'0,"3"4"80"0,-1 0-400 0,0 2 0 0,1 1 0 0,10 1 0 16,-8-4 6224-16,8 4 1168 0,0 0 224 0,0 0 64 15,0 0-4992-15,0 0-976 0,0 0-208 0,4 11-32 0,1 1-512 0,3 0-112 16,1 1-16-16,3 2 0 0,1 1-64 0,2 2 0 16,2 5-16-16,3-3 0 0,1 5-144 0,1 3-32 15,1 2 0-15,1 0 0 0,-1 0-160 0,1 2-32 16,-2-1-16-16,2 2 0 0,-1 1-192 0,2-2-48 16,-4 1 0-16,-1 0 0 0,1-1-128 0,-1 3 160 15,1 2-160-15,-4-1 160 0,-4 1-160 0,-3 1 192 16,-1 1-192-16,-1 7 192 0,-1 6-48 0,-3-4 0 15,-2-2 0-15,-2-6 0 0,-2-6-144 0,-6-2 0 16,-1 0 0-16,-1-1 0 0,1 2 192 0,-2-2-32 16,-4-1-16-16,0-3 0 0,-1 2-144 0,0-2 192 15,1-1-192-15,-2 0 192 0,-2 1-192 0,0 0 0 0,-1-5 0 0,-2 0 0 32,0 0-608-32,-3-1-48 0,-2 0-16 0,1-4 0 15,0-1-1392-15,-2-2-288 0,0-1-48 0,0-4-16 16,2-4-1488-16,3-5-320 0,-5-7-48 0,6-3-16 0</inkml:trace>
  <inkml:trace contextRef="#ctx0" brushRef="#br1" timeOffset="19">25492 14348 2751 0,'0'0'256'0,"0"0"-256"16,0 0 0-16,-11 4 0 0,2-1 3888 0,9-3 720 15,0 0 160-15,-9 0 32 0,9 0-2496 0,0 0-512 16,0 0-80-16,0 0-32 0,0 0 48 0,0 0 0 0,0 0 0 0,0 0 0 16,0 0-192-16,0 0-48 0,0 0 0 0,0 0 0 15,8-6-480-15,2 2-112 0,-10 4 0 0,16-4-16 16,3 2-176-16,2-2-16 0,3 1-16 0,3 1 0 15,3-1-432-15,3 1-96 0,2-1-16 0,0-1 0 16,2 1-128-16,-2-1 0 0,-1 2 0 0,-2-3 0 16,-3-1 0-16,0 4-176 0,-2-2 48 0,0 1 0 31,-1 1-432-31,-3-1-80 0,-4 1 0 0,-1 0-11776 0,1 1-2368 0</inkml:trace>
  <inkml:trace contextRef="#ctx0" brushRef="#br1" timeOffset="20">25724 14590 32255 0,'0'0'2864'0,"0"0"-2288"16,0 0-576-16,11 3 0 0,6-2 2032 0,2-1 288 15,-1-2 64-15,3-1 16 0,2 1-1968 0,-1-1-432 16,-1 0 0-16,0-1 0 16,-3 1-1408-16,1 0-224 0,-1-2-32 0,-3 2-9376 15,-2 1-1872-15</inkml:trace>
  <inkml:trace contextRef="#ctx0" brushRef="#br1" timeOffset="21">26402 14275 41695 0,'-6'16'1856'0,"4"-3"368"0,0 1-1776 0,2 7-448 16,3 0 0-16,1 3 0 15,1 4-400-15,2-1-176 0,-2 5-16 0,0-1-16 0,0 3 416 0,-1 1 192 16,1 1-192-16,-2 1 192 0,0 6 0 0,-2-3 128 15,0 3 32-15,-1 3 0 0,2-2 240 0,-2 2 48 16,0 0 16-16,0-6 0 0,0-2-144 0,1-4-48 16,-1 0 0-16,0-7 0 0,0-1-144 0,0 0-128 15,0-5 192-15,1-3-192 0,-1-3 0 0,0-1 0 16,0-2 0-16,0-12 0 0,0 0 0 0,0 0-224 16,0 0 64-16,0 0 16 15,0 0-240-15,-1-17-64 0,-2 0 0 0,3-3 0 16,-1-2-512-16,0-1-128 0,-2-3 0 0,2-4-16 15,-1-3 224-15,-1-4 48 0,0-2 16 0,-1-2 0 0,-1-4 368 0,1 1 80 0,0 0 16 0,1 1 0 16,1 0 352-16,-1 0-176 0,-1 1 176 0,2 1-128 16,0-3 432-16,2 0 80 0,3 1 32 0,-3 0 0 15,0 0 288-15,3 1 64 0,0 3 16 0,1 0 0 16,-1 5-144-16,2 1-16 0,0 5-16 0,2 3 0 16,-1 4-160-16,1 3-48 0,-2 1 0 0,3 2 0 15,0 4-176-15,1 0-32 0,-1 1-16 0,2-1 0 16,-1 4-176-16,3 3 0 0,1 2 144 0,1 4-144 15,1 0 0-15,2 5 0 0,-2 1 0 0,4 5 128 16,0 2-128-16,2 1 0 0,0 5 0 0,-2-2 128 16,0 5-128-16,-2-1 128 0,-2 2-128 0,0 0 128 0,-2-2-128 0,-2 1 0 15,-1 2 128-15,-4-1-128 0,-1-3 272 16,-1 1-16-16,-2 2 0 0,-4-3 0 0,-2-1 0 0,-2-3-16 16,-3-1 0-16,-2-1 0 0,1-2 16 0,-2-1 16 15,-2-1 0-15,-2-2 0 0,-2 1-112 0,-2-2-32 16,-1 0 0-16,1-1 0 0,-1 0-128 0,0-3 0 15,0-4-160-15,0-1 160 0,3-1-336 0,0-4 16 16,1 0 16-16,1-1 0 16,2-4-1136-16,2-1-224 0,0-2-64 0,3-2-10048 15,1-3-2000-15</inkml:trace>
  <inkml:trace contextRef="#ctx0" brushRef="#br1" timeOffset="22">27299 13504 28559 0,'0'0'2544'0,"-10"0"-2032"0,10 0-512 0,0 0 0 15,0 0 2272-15,0 0 352 0,0 0 80 0,0 0 16 16,-5 11-2080-16,1-2-432 0,-1-1-80 0,0 1 0 16,-3 3 528-16,-1 1 112 0,0 1 32 0,-2 3 0 15,-2 1-32-15,0 3-16 0,-2 3 0 0,2 2 0 0,-2 1-16 0,0 6 0 16,-4-1 0-16,2 6 0 0,2 2-160 0,2 2-16 16,1-3-16-16,2 0 0 15,2 2-352-15,1-2-64 0,2 1 0 0,2-2-128 0,3 0 128 0,0 0-128 16,3 0 0-16,2 1 0 0,3-3 0 0,1-1 0 15,0 1 0-15,3-4-144 0,1-3-128 0,0-3-32 16,1-3 0-16,2 0 0 16,1-3-272-16,0-3-64 0,-1 0-16 0,-1-1 0 15,0-3-1200-15,-1-1-224 0,-2-2-48 0,-1-2-16 16,-1-1-1392-16,-10-7-288 0</inkml:trace>
  <inkml:trace contextRef="#ctx0" brushRef="#br1" timeOffset="23">27385 13761 22111 0,'0'0'976'0,"0"0"208"0,0 0-944 0,0 0-240 0,0 0 0 0,-4 8 0 16,4-8 3216-16,1 13 608 0,0 0 112 0,2 3 32 16,1 1-2416-16,2 4-464 0,1 0-112 0,-1 1-16 15,1 0 0-15,-1 0-16 0,1 0 0 0,1 0 0 16,1-1-304-16,1-1-48 0,-2-1-16 0,0 0 0 0,0-1-64 0,2-4-32 16,-2-1 0-16,1 0 0 0,-1-2-144 0,0-2-16 15,1-3-16-15,-9-6 0 0,9 7-128 0,0-1-32 16,0-6 0-16,0 0 0 0,-9 0 48 0,13-6 16 15,-2-3 0-15,-1-2 0 0,-1 1 32 0,2-3 0 16,1-3 0-16,-1-1 0 0,1-1-240 0,-2-2 128 16,0-2-128-16,-3-1 0 0,4-5 0 0,-1 0-128 15,2-5-16-15,0 1 0 16,-2 0-336-16,1 0-64 0,-4 2-16 0,3 4 0 16,-4 1-256-16,1 3-48 0,-2-1-16 0,-1 3 0 15,-2 3-1616-15,0 4-320 0,-4 1-64 0,2 3-14112 0</inkml:trace>
  <inkml:trace contextRef="#ctx0" brushRef="#br1" timeOffset="24">27718 14035 30111 0,'0'0'1344'0,"0"0"256"0,0 0-1280 0,0 12-320 0,0-12 0 0,-1 12 0 16,1-12 1632-16,-1 14 256 0,-1 0 48 0,1 2 16 15,0 1-352-15,0-2-64 0,-2 4 0 0,2 0-16 16,-2 1-480-16,2 1-80 0,-1 1-32 0,1-1 0 16,1 5-560-16,-1 0-112 0,-1-4-32 0,1 3 0 0,0-2-224 0,0 1 144 15,-1-2-144-15,2-1 128 0,-1-3-128 0,1-2 0 16,0-2 0-16,1-1-176 15,1-1-1344-15,0-2-272 0,-2-10-48 0,5 12-10896 16,-5-12-2192-16</inkml:trace>
  <inkml:trace contextRef="#ctx0" brushRef="#br1" timeOffset="25">28072 14008 29487 0,'0'0'1296'0,"0"0"288"0,0 0-1264 0,0 0-320 0,0 0 0 0,0 0 0 16,0 0 2752-16,0 0 512 0,0 0 80 0,0 0 32 16,0 0-2416-16,10 4-464 0,-10-4-112 0,13 4 0 15,-1 1 0-15,0-3 0 0,-1 2 0 0,1-1 0 16,0 1-160-16,2-3-32 0,0 2 0 0,1-1 0 15,-3-2-192-15,1 0 0 0,0 0 0 0,1 0 0 32,0 0-1696-32,1-2-224 0,0 2-64 0,0-2-10112 0,-1 0-2048 0</inkml:trace>
  <inkml:trace contextRef="#ctx0" brushRef="#br1" timeOffset="26">28039 14225 37727 0,'0'0'1664'0,"0"0"352"0,0 0-1616 0,0 0-400 15,0 0 0-15,13 4 0 0,-1-1 592 0,1-3 48 16,0 1 0-16,1-2 0 0,1 0-512 0,0-3-128 0,1 2 0 0,2 1 0 15,0 0 0-15,1-4-256 0,-4 3 32 0,2-3 16 32,1 1-1904-32,1-1-368 0,-4 0-80 0</inkml:trace>
  <inkml:trace contextRef="#ctx0" brushRef="#br1" timeOffset="27">28705 13716 30927 0,'0'0'1360'0,"0"0"304"0,0 0-1344 0,0 0-320 15,-9 1 0-15,9-1 0 0,-9 5 880 0,0 3 96 0,0 2 32 0,0 4 0 16,-2 2 80-16,1 4 32 0,-2 2 0 0,-1 6 0 16,-1 3-544-16,-2 3-96 0,-1 2-32 0,0 1 0 15,0 1-176-15,2-1-32 0,1-1-16 0,3-3 0 16,0 1 80-16,5-4 16 0,2-2 0 0,3 0 0 16,1 0 192-16,3-2 32 0,3-4 16 0,3-1 0 15,1-3-368-15,1-2-192 0,0-5 192 0,2 0-192 16,2-3 128-16,0-3-128 0,4 0 0 0,-1-5 0 15,0-1 128-15,2-6-128 0,-1-2 0 0,1-1 0 16,-1-3 128-16,1-3-128 0,-2 0 0 0,-1 0 0 16,0-3 128-16,-3 0-128 0,0 0 0 0,-4-1 0 15,-2-1 176-15,-3-1-32 0,-2-3 0 0,-2-3 0 16,-2 2 48-16,-2 0 0 0,-2-4 0 0,-2 0 0 16,-1 2-32-16,1-2 0 0,-1-3 0 0,-3 2 0 0,-3-1-160 15,2 5 0-15,1 1 0 0,-1 4 0 16,1 1-448-16,1 4-128 0,1 3-32 0,0 1-12864 15,-2 4-2576-15</inkml:trace>
  <inkml:trace contextRef="#ctx0" brushRef="#br1" timeOffset="28">29154 13468 4607 0,'0'0'400'0,"0"0"-400"16,0 0 0-16,0 0 0 0,0 0 5760 0,0 0 1056 16,0 0 224-16,0 0 32 0,0 0-4992 0,0 0-992 15,0 0-208-15,0 0-48 0,0 0 720 0,0 0 144 16,0 0 32-16,-4 9 0 0,0 2-128 0,0 3 0 15,-1 4-16-15,1 6 0 0,0 2-576 0,1 1-112 16,1 7-32-16,-1 4 0 0,2 2-256 0,0 6-48 16,1 2-16-16,1 2 0 0,0 2-224 0,0-5-32 15,1 0-16-15,-1 0 0 0,-1 1-272 0,3 4 0 0,-3 0 128 0,0 4-128 16,0 3 0-16,-2-1-224 0,1-1 32 0,0-3 16 16,2-5-144-16,-2-3-48 0,-1-6 0 0,2 0 0 31,0-9-464-31,0-2-112 0,2-3-16 0,-1-3 0 15,0-3-624-15,2-6-128 0,1-1-16 0,0-2-10800 0,-4-11-2144 0</inkml:trace>
  <inkml:trace contextRef="#ctx0" brushRef="#br1" timeOffset="29">29619 14104 20271 0,'0'0'1792'0,"0"0"-1424"0,0 0-368 0,-1-9 0 0,3-3 2992 0,2 3 528 16,2 1 96-16,0 2 32 0,2-2-3152 0,1 2-624 16,-1 0-128-16,-2 0-32 0,-6 6 288 0,7-7 272 15,-7 7-48-15,0 0-16 0,0 0 672 0,0 0 128 16,0 0 16-16,0 0 16 0,0 0 336 0,0 0 64 15,0 0 16-15,-7 7 0 0,0 3-304 0,-3 3-48 16,1 0-16-16,-1 3 0 0,-1 2-432 0,0 3-80 16,-2 0-32-16,0 4 0 0,0 2-272 0,-2 0-48 15,-2 1-16-15,2-1 0 0,-1-1-208 0,2 0 176 0,-2-1-176 0,2-3 160 16,3-2-160-16,1-3 0 0,-1-2 0 0,4-4 128 16,1-3-416-16,6-8-96 0,0 0 0 0,0 0-16 31,-6-3-2032-31,2-2-384 0,0-4-96 0,3-6-9456 0,-1-2-1904 0</inkml:trace>
  <inkml:trace contextRef="#ctx0" brushRef="#br1" timeOffset="30">29451 14049 31727 0,'0'0'1408'0,"0"0"288"0,0 0-1360 0,0 0-336 0,0 0 0 0,0 0 0 16,0 0 1648-16,0 0 256 0,0 0 48 0,0 0 16 15,6 8-432-15,1 0-64 0,0 0-32 0,-1 1 0 16,-1 0-256-16,0 2-48 0,1 0-16 0,-1 0 0 15,1 0-480-15,2 4-112 0,0-1-16 0,0 2 0 0,0 1-368 0,0 0-144 16,-2-2 0-16,1 4 144 0,2-1-144 0,-1 0-192 16,-1 0 32-16,2-2 16 15,2-2-2112-15,-1-1-432 0,1-1-64 0,-1 0-16480 16</inkml:trace>
  <inkml:trace contextRef="#ctx0" brushRef="#br1" timeOffset="31">29845 14373 32255 0,'0'0'2864'0,"0"0"-2288"0,0 0-576 0,0 11 0 15,0-11 2816-15,5 11 464 16,1 1 96-16,2-1 16 0,-1 0-2784 0,-1 1-608 0,0-1 0 0,-1 1 0 16,-1 0 0-16,0 1 0 0,-2 2 0 0,1 1 0 15,-3 0 224-15,-2 2 64 0,0 0 16 0,-2 2 0 16,-1-1-16-16,0 1 0 0,-1-1 0 0,2 2 0 15,-1-2-96-15,1-2 0 0,0-2-16 0,2 0 0 16,-1-4-176-16,2 0 0 0,-2-2 0 0,3-9 0 31,-4 9-384-31,4-9-96 0,0 0-32 0,-6 6 0 16,6-6-2032-16,0 0-400 0,-11 0-96 0</inkml:trace>
  <inkml:trace contextRef="#ctx0" brushRef="#br1" timeOffset="32">30272 13773 45903 0,'-11'5'2032'0,"3"0"416"0,-1 1-1952 0,1 0-496 15,1 2 0-15,1 2 0 0,-3 2 256 0,1 3-32 16,-1 3-16-16,0 1 0 0,-2 4 64 0,1 1 16 15,-1 2 0-15,2 3 0 0,-1 0-128 0,-1-1-32 16,2 2 0-16,0 0 0 0,1 0 128 0,3 0 32 16,0 0 0-16,1-4 0 0,3-1-32 0,2-1 0 15,1-1 0-15,5-2 0 0,1-3-256 0,2-2 0 0,-1-2 0 0,3-1 0 16,2-2 0-16,2-5 0 0,0-1-192 0,-1-3 48 16,1-2-64-16,1-2-16 0,-1-3 0 15,-1-1 0-15,1-3 224 0,0-2-144 0,-2-1 144 0,3-1-128 16,0-1 128-16,-2-2 0 0,-2-2 0 0,1 1 0 15,-1-2 0-15,-2-2 0 0,0-3 0 0,-2 1 0 16,-3-1 0-16,0-3 0 0,-3-2 128 0,0 2-128 16,-3 1 128-16,-1 0-128 0,-2-3 128 0,-1 3-128 15,-1 1 128-15,-1-1-128 0,-2 0 128 0,0 3-128 16,0 2 128-16,0 3-128 0,-1-1 160 0,-1 6-160 16,-2-2 0-16,2 4 0 0,-1 2 0 0,1 3 0 15,-2 0-544-15,0 4 0 16,0-4 0-16,2 4 0 0,0-1-1504 0,0 2-288 0,3 0-64 15,7 1-10208-15,-11 0-2048 0</inkml:trace>
  <inkml:trace contextRef="#ctx0" brushRef="#br1" timeOffset="33">30126 14175 21183 0,'0'0'1888'0,"0"0"-1504"15,-9 5-384-15,9-5 0 0,0 0 5184 0,0 0 960 16,0 0 192-16,12 4 32 0,2-4-5200 0,2 0-1040 16,-2-2-128-16,1 1-176 0,-1-3 176 0,0 0 0 15,1 0 160-15,-1-1-160 0,-1 0 144 0,1 0-144 16,2 1 128-16,1-3-128 0,-1 1 0 0,1 1 0 0,-2-2 0 0,2 2 0 31,1-2-288-31,-1 1-144 0,0-3-16 0,-1 2-16 16,-3-1-2320-16,-1 2-464 0,-3-5-80 0,-3 2-12224 0</inkml:trace>
  <inkml:trace contextRef="#ctx0" brushRef="#br1" timeOffset="34">30395 13368 29663 0,'0'0'1312'0,"0"0"272"0,0 0-1264 0,0 0-320 15,0 0 0-15,0 0 0 0,0 0 832 0,0 0 96 16,0 9 32-16,2 0 0 0,-2-9 560 0,6 12 112 0,-1 1 32 0,1-2 0 16,1 2-128-16,1 2-32 0,2-1 0 0,2 3 0 15,2 3-576-15,2 2-112 0,1-1-32 0,2 2 0 16,2 1-256-16,4 0-48 0,1 4-16 0,0 2 0 15,-1-4-144-15,1 4-48 0,1 1 0 0,2 0 0 16,-3 3-80-16,-1-3-32 0,-3 3 0 0,-1-1 0 16,-4-2-160-16,-3 1 128 0,1-2-128 0,-4 1 128 15,-3-1 0-15,-1-3-128 0,-3 4 192 0,-3-1-64 16,-4 0 32-16,-1 2 0 0,-3-2 0 0,0 1 0 16,-2 2 32-16,-2-1 16 0,0 3 0 0,-4-2 0 15,0-4-80-15,-2-1-128 0,1 0 176 0,-2 0-176 16,-3-5 128-16,1-3-128 0,2 0 0 0,-1-2 0 31,-3 1-400-31,-1-5-144 0,0-2-32 0,-1-2 0 0,0-2-2064 0,0-3-432 0,2-1-64 0</inkml:trace>
  <inkml:trace contextRef="#ctx0" brushRef="#br1" timeOffset="35">25468 16324 18431 0,'-16'7'816'0,"6"-3"160"0,-2-2-784 0,12-2-192 0,-11 3 0 0,11-3 0 16,0 0 2576-16,0 0 480 0,0 0 80 0,0 0 32 16,0 0-1872-16,0 0-368 0,0 0-80 0,0 0-16 15,0 0 384-15,15-3 64 0,3 1 0 0,1 1 16 16,-2-2-80-16,7 0-32 0,5-2 0 0,4 0 0 16,2 1-512-16,5-3-96 0,2 2-32 0,-2 0 0 15,0-1-352-15,-5 0-192 0,-3 1 192 0,-2 1-192 16,-4 0 0-16,-2 3-224 0,-3-3 16 0,-3 3 0 15,-1 1-656-15,-1 0-128 16,-1 1-32-16,-2 0 0 16,-13-1-1232-16,0 0-256 0,11 4-48 0,-11-4-12480 0</inkml:trace>
  <inkml:trace contextRef="#ctx0" brushRef="#br1" timeOffset="36">25555 16626 35535 0,'0'0'1568'0,"0"0"336"0,0 0-1520 0,15 0-384 0,0 0 0 0,4-4 0 16,0 1 0-16,3-1 0 0,2-1 0 0,2 0 0 16,-1 0 0-16,1-1-128 0,-4 1 128 0,1 2-128 31,0 2-320-31,0 2-48 0,-3-1-16 0,-2 3 0 16,-4-3-368-16,2 3-80 0,-2-2 0 0,-1 2-12896 0</inkml:trace>
  <inkml:trace contextRef="#ctx0" brushRef="#br1" timeOffset="37">26712 16012 4607 0,'0'0'400'0,"0"0"-400"16,0 0 0-16,5-8 0 0,0 0 2560 0,-5 8 416 15,3-11 96-15,-3 11 0 0,5-9-2160 0,-5 9-432 16,0 0-96-16,1-9 0 0,-1 9 1024 0,0 0 192 16,0 0 64-16,0 0 0 0,-6-5 224 0,6 5 48 15,-11-1 16-15,1 2 0 0,-2 2-384 0,2 1-80 16,-1 1-16-16,1 1 0 0,0 1-320 0,-1 2-80 15,1-1-16-15,-1 2 0 0,0 2-480 0,1 1-80 16,4 0-32-16,-2 4 0 0,-1-3-160 0,1 4-48 0,-1 1 0 16,0 3 0-16,-2 0-80 0,2 5-32 0,3 3 0 0,1 2 0 15,-3 2-144-15,1 1 0 0,3 1 0 0,-1 3 0 16,0 2 0-16,2-1 0 0,1 2 0 0,0-6 0 16,2-2 0-16,-1-4 0 0,0-4 0 0,2-1 0 15,3-1 144-15,0-3-144 0,-1-6 160 0,2 0-160 16,0-2 256-16,3-3-64 0,0-1 0 0,2-5 0 15,2 0-64-15,0-3 0 0,-12-1-128 0,18-2 192 16,0-4-64-16,0 0-128 0,3-2 176 0,1-1-176 16,0-1 0-16,1-1 0 0,-3-1 0 0,1-1 0 15,-1-1 0-15,1-2 0 0,0-1 0 0,-1-1 0 16,1-1 0-16,-4-2 0 0,-2-1 160 0,-1-3-160 16,2-3 128-16,-3-2-128 0,-2 0 0 0,2 2 128 15,-2 0-128-15,-2 1 160 0,-3 0-160 0,0-1 160 0,-1 3-160 0,-2-1 160 16,-3 3-160-16,-2 2 160 0,0 0-32 0,-2 0-128 15,-3 1 192-15,1 0-64 0,-2 0-128 0,-1 3 192 16,0-2-192-16,-2 1 192 0,-1-1-192 0,1 2 128 16,-2 2-128-16,-2-1 128 0,0 1-128 0,-1 1 0 15,-2 1 0-15,3 2-176 16,1 0-336-16,-2 2-64 0,2 1 0 0,1 2-16 16,0 2-336-16,3-1-64 0,-1 1-16 0,1 1 0 15,3-1-1904-15,2 0-384 0,1 0-80 0</inkml:trace>
  <inkml:trace contextRef="#ctx0" brushRef="#br1" timeOffset="38">27220 16708 35871 0,'0'0'1600'0,"0"0"320"0,0 0-1536 0,0 0-384 0,0 0 0 0,0 0 0 16,2 10 1408-16,-2-10 192 0,0 11 64 0,0-1 0 15,0-10-144-15,0 14-32 0,-2-1 0 0,2 0 0 16,0-1-720-16,2 1-160 0,-2 2-32 0,2-1 0 16,1-1-448-16,-1 1-128 0,1 2 0 0,0-3 0 15,-1-1 0-15,2-3 0 0,-4-9-160 0,3 10 160 16,-3-10-1632-16,0 0-224 0,0 0-32 0,0 0-11488 16,0 0-2304-16</inkml:trace>
  <inkml:trace contextRef="#ctx0" brushRef="#br1" timeOffset="39">27708 15937 15663 0,'0'0'1392'0,"-8"7"-1120"0,-1-3-272 0,1 1 0 16,8-5 4720-16,-8 4 880 0,8-4 176 0,0 0 48 16,0 0-4224-16,-5 9-848 0,5-9-176 0,0 0-16 15,-3 10 544-15,0 1 112 0,-3-1 32 0,1 1 0 16,0 0-544-16,2 0-96 0,-1 1-32 0,1 1 0 16,-3 1-256-16,1-2-48 0,0 1-16 0,1-2 0 15,0 2-128-15,1-1-128 0,1 0 192 0,1-2-192 16,-2 1 128-16,2-1-128 0,1-10 0 0,-2 12 0 0,2-12 0 0,0 0 0 15,0 10 0-15,0-10 0 0,0 0 0 0,0 0 0 16,11 6 0-16,-1-4 0 0,2-2 0 0,-2 0-144 16,-10 0 144-16,0 0-128 0,16-2 128 0,0 0 0 15,-2 2 0-15,-1 0 0 0,1 3 0 0,1 1 0 16,-2 0 0-16,0 1 0 0,1 1 0 0,-1 1 0 16,0 2 0-16,0 2-128 0,0 0 128 0,-1 1 0 15,-2 1 0-15,1 0 0 0,-1-1 0 0,-1 1 0 16,-2 2 0-16,-1-1 0 0,1-1 0 0,-2 1 0 15,-1 0 0-15,0 2 0 0,1 1 128 0,-1 1-128 16,-1-1 128-16,-2 0-128 0,0-1 128 0,-1 1-128 16,0 0 160-16,0-2-160 0,-2-1 256 0,-2 1-32 15,0-2-16-15,-1 1 0 0,-1 1-208 0,-1-2 176 0,-4-2-176 0,1 1 160 16,-2 1-160-16,-1-4 160 0,-3 2-160 0,1-1 160 16,-1-3-160-16,-2-1 0 0,1 1 0 0,0-2 0 15,0-1-320-15,1-3 16 0,-1-2 0 0,4-3 0 31,2-1-1152-31,-1-2-224 0,0-6-48 0,0-1-16 16,2-5-1936-16,1-3-384 0</inkml:trace>
  <inkml:trace contextRef="#ctx0" brushRef="#br1" timeOffset="40">27580 16019 7359 0,'-5'13'656'0,"5"-13"-528"0,0 0-128 0,-8 4 0 0,8-4 7616 0,0 0 1472 16,0 0 320-16,0 0 48 0,0 0-7360 0,0 0-1472 15,12-4-304-15,0 0-48 0,-1-1 480 0,4 1 80 16,0-3 32-16,2 1 0 0,-1 1-224 0,2 1-64 16,4 0 0-16,3 0 0 0,1 0-128 0,3-1-48 15,0 0 0-15,0 0 0 0,5 0-208 0,-1-1-32 16,-3-3-16-16,0 1 0 0,0 1-144 0,-4 0 0 15,-1-2 0-15,-3 0 0 0,0 0-208 0,-1 1-128 16,0-1-32-16,-2 0 0 16,-2 1-2192-16,-1-1-448 0,0-2-96 0</inkml:trace>
  <inkml:trace contextRef="#ctx0" brushRef="#br0" timeOffset="41">29085 9068 19695 0,'0'0'864'0,"0"0"192"0,0 0-848 0,0 0-208 16,-8-3 0-16,-1 1 0 0,0 0 1136 0,9 2 176 16,-12-1 32-16,3 1 16 0,0 0-432 0,-1 1-96 15,1-1 0-15,0 2-16 0,0 0-80 0,0 1-16 16,-1 1 0-16,-1 1 0 0,-1 0-32 0,-1 2-16 0,0 2 0 0,0 1 0 16,0 2-352-16,-2 1-64 0,-4 4 0 0,0 1-16 15,-1 2-240-15,-1 3 176 0,2 1-176 0,-2 3 160 16,-3 2-160-16,1 3 0 0,1 2 0 0,1 4 128 15,-1-1-128-15,0 0 0 0,1 3 0 0,-1-1 0 16,-2-3 0-16,1 2 128 0,-2-1-128 0,1-2 0 16,1 0 0-16,1-1 0 0,1-2 0 0,1 1 0 15,2-2 0-15,1-1 128 0,0-1-128 0,2 1 0 16,-1 0 0-16,2-1 0 0,1 1 128 0,-2-4-128 16,2 0 160-16,1 1 0 0,1-2 0 0,2 0 0 15,1-2 16-15,-1 2 0 0,0-3 0 0,-1-1 0 16,0 0-176-16,1 0 0 0,1-2 0 0,2 1 0 15,-1-1 128-15,2 0-128 0,0-4 128 0,-1 1-128 16,1 0 0-16,1 0 0 0,2 0 128 0,-1 0-128 0,-1-5 176 16,1 3 0-16,2-1 0 0,0-3 0 0,1-10 80 0,-3 9 0 15,3-9 16-15,-2 9 0 0,2-9-64 0,-3 9-16 16,3-9 0-16,0 0 0 0,0 0-32 0,0 0-16 16,-3 8 0-16,3-8 0 0,0 0-144 0,0 0 128 15,0 0-128-15,0 0 128 0,0 0-128 0,0 0 128 16,0 0-128-16,0 0 128 0,-6 4-128 0,6-4 160 15,0 0-160-15,0 0 160 0,0 0-160 0,-7 3 0 16,7-3 0-16,0 0 0 0,0 0 0 0,0 0 0 16,0 0 0-16,0 0 0 0,-7-3 0 0,7 3 0 15,0 0 0-15,0 0 0 0,-7-10 0 0,7 10 0 16,-5-15 0-16,1 4 0 0,1-2 0 0,2 0 0 16,0 1 0-16,-1-1 0 0,0 0 0 0,1-3 0 0,-1 3 0 0,0-1 0 15,-2-1 0-15,1 1 0 0,2 0 0 0,-1 2 0 16,-1 0 0-16,0 2 0 0,2 1 0 0,1 9 0 15,0 0 0-15,1-9 0 0,-1 9 0 0,0 0 0 16,5-8-192-16,-5 8 192 0,0 0-192 0,0 0 192 16,0 0-240-16,0 0 80 0,12 5 16 0,-4 5 0 15,-2 5-48-15,-1-1 0 0,1 2 0 0,-2 1 0 16,0 1 192-16,-2 0 0 0,1 0-144 0,-1 3 144 16,0-3 0-16,-2 2 0 0,0 0 0 0,-2-1 0 15,0-1 0-15,0 1 0 0,0-2 0 0,1-2 0 16,-1-2 240-16,1-2-48 0,-2-1 0 0,3-10 0 15,-1 11 16-15,1-11 0 0,0 0 0 0,0 0 0 16,4 11-208-16,-4-11 176 0,0 0-176 0,0 0 160 0,0 0-160 16,16 0 0-16,-5-4 0 0,4-1 0 15,-1 1 0-15,-1-5 0 0,3-1 0 0,2-1 0 16,1-2-592-16,4-4 0 0,3-1 0 0,0-4-10640 16,0-3-2128-16</inkml:trace>
  <inkml:trace contextRef="#ctx0" brushRef="#br0" timeOffset="42">30326 7539 9215 0,'0'0'816'0,"0"0"-656"0,0 0-160 0,0 0 0 16,0 0 2816-16,0 0 512 0,0 0 128 0,0 0 0 0,2-8-1744 0,-2 8-368 16,4-11-64-16,-4 11 0 0,4-7-416 0,-4 7-80 15,5-8-16-15,-5 8 0 0,0 0 160 0,0 0 32 16,0 0 0-16,0 0 0 0,0 0-64 0,0 0-16 15,0 0 0-15,0 0 0 0,0 0-368 0,0 0-80 16,4 10-16-16,-1 2 0 0,-3 1-208 0,0 4-32 16,-1 1-16-16,-1 0 0 0,1 1-160 0,1 3 160 15,1-1-160-15,-1 2 160 0,0 2-160 0,2-2 0 16,0 1 144-16,0 1-144 0,-1-1 0 0,0 1 0 16,0-3 0-16,1-1 128 0,-2-3-128 0,0-1 0 15,0-1 0-15,1 0 0 0,0 2 0 0,-1-5 0 16,0-3 0-16,0 1 0 15,2-1-352-15,-4-1-96 0,0 1 0 0,-1 0-10608 0,-1-2-2112 0</inkml:trace>
  <inkml:trace contextRef="#ctx0" brushRef="#br0" timeOffset="43">29241 8527 11967 0,'-10'1'1072'0,"-2"-1"-864"16,-1 0-208-16,2 0 0 0,1-1 2752 0,10 1 496 15,0 0 96-15,0 0 32 0,-9-1-1520 0,9 1-320 16,0 0-48-16,0 0-16 0,0 0-352 0,0 0-80 16,0 0-16-16,12-3 0 0,2 2 48 0,6-1 0 15,3 1 0-15,4 1 0 0,5 0-224 0,5 0-32 16,8-1-16-16,4-1 0 0,6 0-128 0,1-2-32 15,0-1 0-15,4-3 0 0,3-1-176 0,7-2-32 16,8 0-16-16,5-1 0 0,1-1-288 0,2 1-128 16,-2 2 0-16,4-5 128 0,6-3-128 0,3 0 0 0,-1 2 144 0,-2 2-144 15,-4 1 0-15,5 1-192 0,4 2 32 0,-4 2 0 32,-5 0-576-32,-6 0-112 0,-5 0-32 0,1 2 0 15,2 1-752-15,-2 1-160 0,-5 0-16 0,-4-1-16 16,-10-2-832-16,-5 1-160 0</inkml:trace>
  <inkml:trace contextRef="#ctx0" brushRef="#br0" timeOffset="44">29746 8762 1839 0,'0'0'0'0,"0"0"160"0,0 0-160 0,0 0 0 0,-4-7 0 0,4 7 0 16,-4-6 4480-16,4 6 848 0,0 0 176 0,0 0 48 16,0 0-3488-16,0 0-688 0,0 0-144 0,0 0-16 15,0 0-256-15,0 0-32 0,-7 11-16 0,3 4 0 16,0 0-272-16,-1 2-48 0,0 3-16 0,0-2 0 15,0 3-96-15,-2 4-32 0,-1 2 0 0,0 3 0 16,1 1-256-16,-1 1-48 0,-1-2-16 0,-2-2 0 16,1 0-128-16,1 0 128 0,1 1-128 0,0-2 128 15,0-1-128-15,3-1 0 0,0-3 0 0,1-1 0 16,0-1 0-16,1-2-176 0,1-1 48 0,0-3 0 16,1-1-2192-16,0-4-432 15</inkml:trace>
  <inkml:trace contextRef="#ctx0" brushRef="#br0" timeOffset="45">30197 8848 5519 0,'0'0'496'0,"0"0"-496"0,-9-3 0 16,9 3 4560-16,0 0 816 0,0 0 176 0,0 0 16 16,0 0-4000-16,-7 5-800 0,7-5-176 0,-5 11-16 15,0-2-320-15,1 4-48 0,1 1-16 0,-1 3 0 16,0 3-192-16,0 2 144 0,2 3-144 0,-1-2 128 15,1-1-128-15,-1 0 0 0,0 1 0 0,1-1 0 16,-2 1 0-16,0-1-144 0,1-2 0 0,1-2 0 31,-1 0-608-31,0-1-112 0,1-4-32 0,-1-2 0 16,3-11-576-16,0 0-128 0,0 0-32 0</inkml:trace>
  <inkml:trace contextRef="#ctx0" brushRef="#br0" timeOffset="46">30012 9085 10127 0,'0'0'896'0,"0"0"-704"15,0 0-192-15,0 0 0 0,0 0 5184 0,0 0 1024 16,0 0 192-16,5-8 32 0,-5 8-4736 0,10-6-944 16,1 0-192-16,0 2-48 0,2 2-304 0,0-1-64 15,0 2-16-15,2-2 0 0,-2 1-128 0,1-1-144 16,1 2 144-16,-1 1-208 15,3 0-496-15,-3-3-80 0,-1 2-32 0,0 0 0 16,0-2-2528-16,-1 0-512 0,2-1-112 0,-14 4 0 0</inkml:trace>
  <inkml:trace contextRef="#ctx0" brushRef="#br0" timeOffset="47">30545 9085 18431 0,'0'0'1632'0,"0"0"-1312"0,0 0-320 0,0 0 0 15,0 0 2672-15,0 0 464 0,0 0 80 0,13-3 32 16,1 3-2352-16,-2-4-480 0,0 0-96 0,-1 1 0 15,2-1 32-15,-1 1 16 0,0-1 0 0,1 0 0 16,0 0 224-16,1 0 48 0,-2-1 16 0,0 1 0 0,-2-1-224 0,1-1-48 16,-4 0-16-16,1 0 0 0,-1-3-128 0,1 1-32 15,-3 0 0-15,0 0 0 0,-1 0-80 0,-4 8-128 16,4-11 176-16,-2 0-176 0,-2 1 144 0,-1 3-144 16,1 7 0-16,-4-10 144 0,-1 3-144 0,5 7 0 15,-9-2 0-15,-2 0 0 0,0 2-192 0,-1 3 16 16,0 1 16-16,1 4 0 0,-2-2 160 0,-2 5 0 15,1 0-144-15,-3 4 144 0,-1-3 0 0,-1 2 0 16,2 3 0-16,2-2 0 0,2 0 0 0,1-1 0 16,2 0 0-16,0 2 0 0,1 0 192 0,3-1-32 15,1 2-16-15,2-2 0 0,0 0-144 0,2-2 192 16,0 2-192-16,2-2 192 0,2 0-192 0,2-1 0 0,0-3 144 16,0 2-144-16,2 0 0 0,1-1 0 0,1 1 0 15,1-4 0-15,2 0-192 0,1-2 0 0,0 0 0 0,0 1 0 31,1-4-1296-31,2 2-272 0,2-1-48 0,-1-3-8064 0,-1-2-1616 0</inkml:trace>
  <inkml:trace contextRef="#ctx0" brushRef="#br0" timeOffset="48">30953 8596 16575 0,'0'0'1472'0,"0"0"-1168"0,0 0-304 0,0 0 0 16,0 0 3344-16,0 0 624 0,0 0 112 0,12 0 16 16,-12 0-2064-16,10-4-432 0,3 3-64 0,-3-2-32 15,-10 3-736-15,14 0-128 0,-1-4-48 0,-2 3 0 16,0 0-464-16,-1 1-128 0,1-3 0 0,-1 2 0 31,-10 1-288-31,12-2-128 0,-12 2-32 0,13 0 0 16,-1 0-1712-16,-3 0-336 0,-9 0-80 0,0 0-11440 0</inkml:trace>
  <inkml:trace contextRef="#ctx0" brushRef="#br2" timeOffset="49">31470 8393 1839 0,'0'0'0'0,"0"0"160"0,10-7-160 0,-10 7 0 0,6-9 0 0,-6 9 0 16,7-7 4416-16,-7 7 864 0,0 0 160 0,5-6 48 15,-5 6-3216-15,0 0-640 0,0 0-128 0,0 0-32 16,0 0-448-16,0 0-112 0,0 0-16 0,0 0 0 16,0 0-352-16,0 0-80 0,0 0-16 0,0 0 0 15,-11 4-64-15,2 2 0 0,-1 0-16 0,1 0 0 16,1 2-80-16,-1 0-16 0,-3 1 0 0,3 3 0 15,-3-2 0-15,2 3 0 0,-2 1 0 0,2 1 0 16,-2-1-16-16,0 0-16 0,3 2 0 0,-1 0 0 16,-1 2-32-16,2 0 0 0,1 0 0 0,2-1 0 15,2-2-80-15,0 0 0 0,1 0-128 0,3-1 192 0,2 0-48 16,0 2-16-16,2-3 0 0,0-2 0 0,1-4-128 0,0 1 0 16,1 0 0-16,1-1 0 0,-7-7 0 0,10 6 128 15,-1-3-128-15,1-2 0 0,1-1 128 0,-1 0-128 16,2 0 128-16,1-3-128 0,0-3 128 0,0 1-128 15,0 1 0-15,1-3 128 0,1 2-128 0,-1 0 0 16,-1-2 144-16,1 1-144 0,1-5 0 0,-2 2 144 16,-2-1-144-16,0-1 0 0,-1 0 176 0,-1-1-176 15,-1-1 160-15,-1-2-160 0,-2 0 128 0,-1 0-128 16,0 1 0-16,-2-2 0 0,-2 2 160 0,-1-3-160 0,0 2 160 16,-1-1-160-16,0 0 128 0,-2 2-128 0,-3 0 0 15,3-1 144-15,1 1-144 0,-3 1 0 0,0 1-160 0,1 2 160 16,-1 2-320-16,1 3 48 0,-1-1 0 0,6 6 0 31,-7-6-368-31,2-1-64 0,-2 4 0 0,7 3-16 16,0 0-1840-16,-9-2-352 0,1 1-80 0</inkml:trace>
  <inkml:trace contextRef="#ctx0" brushRef="#br2" timeOffset="50">31344 8599 14735 0,'0'0'1312'0,"0"0"-1056"0,0 0-256 0,0 0 0 0,0 0 3344 0,0 0 624 16,0 0 112-16,0 0 16 0,0 0-2864 0,0 0-576 16,0 0-112-16,0 0-32 0,0 0-224 0,0 0-48 15,0 0-16-15,6 10 0 0,2-1 16 0,-8-9 0 16,0 0 0-16,11 7 0 0,-11-7-80 0,11 4-16 15,0-2 0-15,-1 1 0 0,1-3-144 0,-1-2 0 16,1 1 0-16,-11 1 0 16,11-5-704-16,0 1 0 0,-1 0-16 0,1-2-8752 15,-1-2-1728-15</inkml:trace>
  <inkml:trace contextRef="#ctx0" brushRef="#br2" timeOffset="51">31805 8318 15663 0,'0'0'1392'0,"0"0"-1120"0,0 0-272 0,-6 8 0 16,6-8 3344-16,-5 11 624 0,5-11 112 0,-4 10 16 15,4-10-2880-15,-3 13-592 0,1 0-112 0,0 0-32 16,2-4-352-16,0-9-128 0,2 12 0 0,-4-3 144 16,2-9-144-16,-2 11 0 0,2-11 0 0,-2 9 128 15,2-9-128-15,0 0 0 0,-2 9 0 0,2-9 0 16,0 0-320-16,0 0 0 0,0 0 0 0,0 0 0 16,-4 10-2160-16,4-10-416 0</inkml:trace>
  <inkml:trace contextRef="#ctx0" brushRef="#br2" timeOffset="52">31669 8339 6447 0,'0'0'576'15,"0"0"-576"-15,0 0 0 0,0 0 0 0,0 0 4912 0,0 0 864 16,0 0 176-16,11-1 48 0,1 0-4208 0,0 1-832 0,0-4-160 15,-1 2-32-15,1 2-96 0,0 0-16 0,2 2 0 0,-1-4 0 16,-1 0-288-16,1-1-64 0,0 1-16 0,0 2 0 16,-1-2-288-16,-1 2-224 0,1 0 32 0,0-1 16 31,0-2-3280-31,-1 1-672 0</inkml:trace>
  <inkml:trace contextRef="#ctx0" brushRef="#br2" timeOffset="53">32147 8374 2751 0,'0'0'128'0,"0"0"16"0,0 0-144 0,0 0 0 0,0 0 0 0,0 0 0 16,0 0 4528-16,0 0 864 0,0 0 176 0,0 0 48 15,0 0-2992-15,0 0-608 0,0 0-112 0,-6 9-32 16,6-9-80-16,-8 10-32 0,0-4 0 0,1 2 0 16,1-2-592-16,-2 4-112 0,-1-1-32 0,-2 1 0 15,1 2-640-15,-2 0-144 0,1 1-32 0,-2 0 0 16,-2 1-208-16,2 2 0 0,1-2 0 0,-1 2 0 0,-1-3 0 0,1 1 0 16,3 0-160-16,-1-1 160 15,1-1-512-15,-1 1-32 0,2-2 0 0,1-1 0 16,3-1-1408-16,-1-1-288 0,6-8-48 0,-8 7-12400 15</inkml:trace>
  <inkml:trace contextRef="#ctx0" brushRef="#br2" timeOffset="54">31916 8509 8287 0,'0'0'736'0,"0"0"-592"16,0 0-144-16,0 0 0 0,0 0 6304 0,0 0 1232 0,0 0 240 15,0 0 48-15,0 0-5680 0,0 0-1136 0,8 6-240 0,-8-6-32 16,9 9-224-16,2-1-64 0,-1 0 0 0,2 0 0 16,-2 1-96-16,1-1-32 0,-2 2 0 0,1-1 0 15,1 3-192-15,0 0-128 0,1-1 160 0,1 1-160 16,-1-1 0-16,0-1 0 0,-1-1-176 0,1-1 176 31,-1 2-1712-31,0-2-208 0,1-1-64 0</inkml:trace>
  <inkml:trace contextRef="#ctx0" brushRef="#br2" timeOffset="55">31208 8973 22751 0,'0'0'1008'0,"0"0"208"0,0 0-976 0,0 0-240 16,13-7 0-16,-1 3 0 0,0 0 704 0,0 1 112 15,1-1 16-15,1 0 0 0,0 0-32 0,1 1 0 16,0 1 0-16,2 0 0 0,0-4-128 0,3 1-32 16,-1-2 0-16,4-1 0 0,0 0-128 0,4-1-16 15,3-2-16-15,4 1 0 0,1 3-32 0,2 0 0 16,1 2 0-16,0 2 0 0,-3-2-272 0,0 2-176 15,-1 1 192-15,0-1-192 0,0 1 0 0,0 0 0 16,1 1 0-16,-3 0 0 0,0-2 160 0,-1 2-160 16,-1 1 128-16,-1 1-128 0,-2 0 0 0,-2-1 0 15,-3 0 0-15,-3 2 0 0,0-1 0 0,-6 0 0 16,-13-1 0-16,0 0 0 0,0 0 0 0,0 0 0 0,0 0 0 0,0 0 128 16,-12 3-128-16,-5-1 160 0,-4 2-160 0,-4-1 160 15,-2-3-160-15,0 3 0 0,-2-1 0 0,-1 1 0 16,-4 1 0-16,0-3 0 0,2 2 0 0,-5 1 0 15,-1-2 0-15,-2 2 0 0,-2-1 0 0,-2 1 0 16,-4 1 0-16,1 0 0 0,1 0 0 0,3-1 0 16,1 1 0-16,4 2 128 0,3-1-128 0,4 1 0 15,2-2 0-15,3 0 0 0,0-1 128 0,4-2-128 16,4-1 0-16,2 3 0 0,3-2 0 0,4 1 0 16,9-3 0-16,0 0 0 0,0 0 0 0,0 0 0 15,0 0 0-15,14 3 0 0,5-3 0 0,0-2 0 16,2 1 0-16,4 0 0 0,2-2 0 0,3 2 0 15,3-4 0-15,4 1 0 0,5 0 0 0,4-1 0 0,2-2 0 16,0 2 0-16,-2 0 0 0,-2 1 0 0,-1 0 0 16,-2 4 0-16,-5 0 0 0,-2-3 0 0,-3 1 0 0,-3 0 0 15,-2 2 0-15,-3-4 0 0,-2 2 0 0,-3-2 0 16,-3-1 0-16,-4 1 0 0,-11 4 128 0,0 0 0 16,0 0 0-16,0 0 0 0,0 0 256 0,-6-8 64 15,-4 1 0-15,-3 5 0 0,-2-1 48 0,-3 3 16 16,-4 0 0-16,-3 0 0 0,-1 0-208 0,-3 3-48 15,-1 1 0-15,-4 0 0 0,-3-1-32 0,-5 1-16 16,-5 2 0-16,-1 0 0 0,-2 1-16 0,2 2-16 16,1-3 0-16,4 1 0 0,1-2-48 0,6 2-128 15,3-2 192-15,6-3-64 0,3-2-128 0,7-1-192 16,7 1 32-16,10 0-18400 0</inkml:trace>
  <inkml:trace contextRef="#ctx0" brushRef="#br0" timeOffset="56">29081 6246 9439 0,'6'-4'416'0,"-1"1"96"0,1 2-512 0,0-4 0 16,1 1 0-16,-2 0 0 0,1-1 1536 0,2-1 224 15,-3 1 32-15,3 0 16 0,0 0-304 0,-3 1-64 16,1-3-16-16,-6 7 0 0,3-5-288 0,-3 5-64 15,2-4-16-15,0 0 0 0,-2 4 80 0,0 0 16 16,0 0 0-16,0 0 0 0,-1-5-416 0,1 5-80 16,0 0-16-16,0 0 0 0,-8-5-208 0,8 5-48 15,-10-5-16-15,10 5 0 0,-13-2-64 0,13 2-16 16,-13 0 0-16,0 0 0 0,1 0-32 0,2 0-16 16,-2 0 0-16,1 3 0 0,0 1-48 0,0 0-16 15,-2 0 0-15,-1 0 0 0,1 1-176 0,-2 3 128 0,1 1-128 0,0 1 128 16,2 2-128-16,-1 0 0 0,-3-1 0 0,3 1 0 15,2 1 0-15,1 0 0 0,1 0 0 0,3 0 0 16,-1 0 0-16,2 0 0 0,1 2 0 0,0-1 0 16,3 0 0-16,2-1 0 0,-1-13 0 0,5 11 0 15,3-2 128-15,1-3 64 0,2 1 0 0,1-2 0 16,1 0 96-16,1-3 32 0,0-1 0 0,2-2 0 16,0-1-144-16,-1-2-32 0,1 2 0 0,-2-3 0 15,1-2-144-15,-4 1 160 0,0-1-160 0,-1-1 160 16,-1-2-160-16,-1-1 0 0,0 1 144 0,0 1-144 15,0-3 128-15,-1 2-128 0,0-2 128 0,-2 3-128 16,0-3 0-16,1 2 128 0,-3-2-128 0,3-1 0 16,-4 0 0-16,1 0 0 0,0 0 0 0,-2-2 128 15,-1 4-128-15,0 0 0 0,0 1 0 0,0 10 0 16,0-11 0-16,0 11 0 0,-1-9 0 0,1 9 0 0,0 0 0 0,0 0 0 16,0 0-144-16,0 0 144 0,0 0 0 0,0 0-144 15,0 0 144-15,0 0 0 0,0 0-144 0,2 8 144 16,-2-8 0-16,3 13-144 0,-2 0 144 0,2 0 0 15,-1 2-144-15,3-1 144 0,-3 2 0 0,2-1 0 16,0 1 0-16,1 2 0 0,-1 2 160 0,1 2-160 16,1 1 192-16,0 3-192 0,-1 4 192 0,1-2-192 15,1 0 192-15,-1 2-192 0,-2-4 128 0,0 3-128 16,-1 0 0-16,-2-1 0 0,-1-3 0 0,0 1 160 16,-1 0-160-16,-2 0 128 0,-1 1 0 0,-1 0 0 15,-3 0 0-15,2 1 0 0,-3 0 64 0,-2 1 16 16,-1 1 0-16,-1-3 0 0,-2 1-208 0,-2-2 176 15,0-3-176-15,-1-1 160 0,-1-2-160 0,1-2 128 0,0 1-128 0,0-5 128 16,-1-2-128-16,1-2 0 0,0-5 0 0,2 0 128 31,3-1-544-31,1-2-112 0,1-4-32 0,2-3 0 16,1-4-2384-16,7-1-496 0</inkml:trace>
  <inkml:trace contextRef="#ctx0" brushRef="#br0" timeOffset="57">29748 5523 6447 0,'0'0'576'0,"0"0"-576"0,8-5 0 0,-8 5 0 0,5-6 1552 0,-5 6 208 15,5-6 32-15,-5 6 16 0,6-6-208 0,-6 6-32 16,0 0-16-16,4-7 0 0,-4 7-288 0,4-6-64 15,-2-1-16-15,-2 7 0 0,5-6-32 0,-5 6-16 16,4-8 0-16,-4 8 0 0,0 0-304 0,0 0-48 16,0 0-16-16,0 0 0 0,0 0-16 0,0 0-16 15,0 0 0-15,0 0 0 0,-10-1-192 0,10 1-32 16,-11 6-16-16,1 3 0 0,0 3-48 0,0 1-16 16,0 0 0-16,2 4 0 0,-2 1-96 0,1 3-16 15,-2 1 0-15,2 2 0 0,0 1-80 0,0-2-32 16,0 3 0-16,0 2 0 0,-2 0 32 0,1 5 0 0,-1 3 0 15,2 3 0-15,0 4-80 0,1 0-16 0,2-1 0 0,0 1 0 16,4 0 0-16,-2-2 0 0,-1-2 0 0,1 0 0 16,1-1-16-16,3-2-128 0,0-1 192 0,4 1-64 15,0 0-128-15,0-1 128 0,1-1-128 0,2-4 128 16,0-4-128-16,4-1 0 0,1-3 144 0,2 0-144 16,0-2 128-16,3-2-128 0,2 0 128 0,1-3-128 15,3-2-160-15,3-3-96 0,1-1-32 0,3 0 0 31,0-1-1696-31,1-1-320 0,-1-1-80 0,-1 3-12752 0</inkml:trace>
  <inkml:trace contextRef="#ctx0" brushRef="#br2" timeOffset="58">29961 5901 5519 0,'0'0'496'0,"0"0"-496"0,0 0 0 0,0 0 0 0,0 0 3296 0,0 0 560 16,0 0 112-16,0 0 32 0,0 0-1840 0,0 0-368 15,0 0-80-15,0 0-16 0,0 0-16 0,0 0 0 16,0 0 0-16,-3 12 0 0,3-12-496 0,-1 13-96 16,1 2-32-16,1-2 0 0,0 0-144 0,1 1-16 15,-2 0-16-15,2 2 0 0,2 2-336 0,0 0-64 16,-1 1-16-16,-1-1 0 0,2 0-80 0,0-2 0 15,1-1-16-15,-1 0 0 0,0-2-128 0,0-3-32 16,0 1 0-16,1-2 0 0,2-1-16 0,-1-1 0 16,-6-7 0-16,9 7 0 0,-1-2 16 0,1-2 0 15,1-2 0-15,0-2 0 0,-1-2-48 0,0-1-16 0,-1-1 0 0,0 1 0 16,0-2-144-16,-1-3 160 0,0-2-160 0,-2 1 160 16,0-1-160-16,1 0 0 0,-1-1 0 0,0-1 128 15,-1 1-128-15,1 2 0 0,-1 0 0 0,-4 10 0 16,0 0 0-16,0 0 0 0,0 0 0 0,0 0 0 15,0 0-128-15,0 0 128 0,8 8-160 0,-2 0 160 16,-6-8-128-16,7 11 128 0,-7-11 0 0,8 11-144 16,-2 0 144-16,1-2 0 0,-7-9 0 0,8 10 0 15,-2-3 0-15,1 1 0 0,-7-8 0 0,8 6 0 16,-8-6 0-16,0 0 128 0,11 5-128 0,-11-5 176 16,12 4 16-16,-2-2 0 0,-10-2 0 0,12 1 0 15,-12-1-48-15,12 4 0 0,-12-4 0 0,10 2 0 16,-10-2-16-16,12 2 0 0,-12-2 0 0,12 1 0 15,-12-1 80-15,12 0 16 0,-12 0 0 0,10-1 0 16,-10 1 64-16,0 0 16 0,12-4 0 0,-2-3 0 0,-2 1-112 0,0-1-32 16,-3 1 0-16,0-1 0 0,-5 7-160 15,7-10 0-15,-3-2 0 0,0-1 128 16,-2-3-448-16,-1-1-112 0,1-1-16 0,-1-1 0 16,-1-2-1744-16,1-3-368 0,1 2-64 0,0 0 0 15,-2 0-64-15,0 0-16 0,0 1 0 0,0 1-11520 16</inkml:trace>
  <inkml:trace contextRef="#ctx0" brushRef="#br2" timeOffset="59">30579 5548 22799 0,'0'0'1008'0,"0"0"208"0,0 0-960 0,0 0-256 0,0 0 0 0,0 0 0 15,0 0 1136-15,0 0 176 0,0 0 32 0,0 0 16 16,0 0-80-16,5 12-32 0,-5 0 0 0,0-2 0 16,1 3-400-16,-1 0-80 0,-2 1 0 0,0 2-16 15,1 0-304-15,0 1-64 0,-1 0-16 0,1 1 0 16,1 3-160-16,0-3-16 0,1-2-16 0,1-2 0 16,-1 2-176-16,2-3 0 0,1 0 144 0,-1-2-144 15,0 1 0-15,-3-12 0 0,4 12 0 0,1-3 0 31,-5-9-1248-31,0 0-320 0,5 9-64 0,-5-9-13184 0</inkml:trace>
  <inkml:trace contextRef="#ctx0" brushRef="#br2" timeOffset="60">30427 5591 21183 0,'0'0'1888'0,"0"0"-1504"16,0 0-384-16,0 0 0 0,0 0 3088 0,10-5 560 15,-1 1 96-15,0 0 32 0,0 0-2160 0,0 2-416 16,0-1-96-16,3 0-16 0,0 2-464 0,1-3-112 0,1 2 0 0,2-2-16 16,-1 1-224-16,2-1-32 15,2 2-16-15,-1-1 0 0,-1 0-224 0,1 2 0 0,-2-2 128 0,-1 2-128 16,2 0 0-16,0-1-288 0,-1 2 64 0,-1-1 16 31,0-1-1904-31,-1-1-368 0,2 0-80 0,-3 2-12928 0</inkml:trace>
  <inkml:trace contextRef="#ctx0" brushRef="#br2" timeOffset="61">31120 5664 2751 0,'0'0'256'0,"0"0"-256"16,-3 13 0-16,-2-2 0 0,-4-6 6720 0,4 3 1280 15,2 3 272-15,-2 1 48 0,-6 0-5360 0,1 0-1072 16,1 1-224-16,-2 1-32 0,1 3-608 0,-1 1-128 15,0 2-32-15,-1 1 0 0,0 1-336 0,1 1-64 16,-2 1-16-16,-1-3 0 0,1 1-240 0,2-1-48 16,2-1-16-16,-2 0 0 0,-2-2-144 0,1 0 0 15,2-3 0-15,1-1 128 0,1-1-128 0,3 0 0 16,-2-5 0-16,7-8 0 16,0 0-1616-16,0 0-256 0,0 0-48 0,0 0-9920 15,0 0-1968-15</inkml:trace>
  <inkml:trace contextRef="#ctx0" brushRef="#br2" timeOffset="62">30843 5835 6447 0,'0'0'576'0,"0"0"-576"0,0 0 0 0,0 0 0 15,0 0 5584-15,0 0 1008 0,0 0 208 0,0 0 48 16,0 0-3952-16,11 0-784 0,-11 0-144 0,12 6-48 16,-1 4-544-16,0 0-112 0,-4-1-32 0,3-1 0 15,-1 1-768-15,4 2-144 0,0-1-48 0,1 2 0 16,2 1-272-16,-2 0 0 0,2-2 0 0,1 0 0 15,2-1-416-15,-2-1-192 16,-2 1-32-16,2-3-11856 0,2 0-2368 0</inkml:trace>
  <inkml:trace contextRef="#ctx0" brushRef="#br2" timeOffset="63">31452 5652 23951 0,'0'0'1056'0,"0"0"224"0,0 0-1024 0,0 0-256 16,0 0 0-16,0 0 0 0,0 0 3136 0,0 0 576 15,0 0 128-15,0 0 0 0,-9 4-2560 0,3 5-528 16,2 7-112-16,0 0 0 0,1 2-384 0,1 3-64 16,-1 4 0-16,2-1-16 0,-1 4-176 0,2 0 0 15,0 1 144-15,0 0-144 0,2-2 0 0,0-2 0 0,2-3 0 0,0-1 0 16,0-1 0-16,0-2-240 0,0-4 48 0,1-2-11824 15,-1-2-2352-15</inkml:trace>
  <inkml:trace contextRef="#ctx0" brushRef="#br2" timeOffset="64">31349 5884 11967 0,'0'0'1072'0,"-8"4"-864"0,8-4-208 0,0 0 0 15,0 0 5728-15,0 0 1104 0,0 0 208 0,0 0 64 16,0 0-4768-16,0 0-944 0,0 0-192 0,7 7-48 16,1-3-512-16,2-2-96 0,3 0-32 0,3-2 0 15,3-3-512-15,2 1 0 0,-1-1 0 0,3-1 0 16,3-1-400-16,2-2-144 0,-2-1-32 0,0 1 0 16,-1-1-1856-16,-1 0-384 0,0 1-80 0,-3 0-12592 15</inkml:trace>
  <inkml:trace contextRef="#ctx0" brushRef="#br2" timeOffset="65">31920 5307 6447 0,'0'0'576'0,"0"0"-576"16,0 0 0-16,0 0 0 0,2 13 4944 0,-1-4 880 15,0 3 192-15,0 3 16 0,2 0-4000 0,-2 4-816 0,-1 4-144 0,3 0-48 16,-2 2 288-16,1 2 48 0,0 3 16 0,-1 0 0 15,1-1-32-15,-1 3-16 0,0 1 0 0,3 0 0 16,-1 0-432-16,0 3-64 0,-2-4-32 0,-1 0 0 16,-1-4-208-16,1 1-32 0,1-3-16 0,-1-1 0 15,-1-3-288-15,-1-3-64 0,2 0-16 0,-1-5 0 16,0-1-48-16,-1-2-128 0,1-2 192 0,1-9-64 16,-1 9 80-16,1-9 16 0,0 0 0 0,0 0 0 15,0 0-96-15,0 0 0 0,0 0-128 0,0 0 192 16,0 0-192-16,5-13 0 0,-1-2 0 0,1-2 0 15,0-2-288-15,2-2-48 0,3-2-16 0,-1 0 0 16,-1-1-32-16,1-1-16 0,2 4 0 0,0 3 0 16,1 0 208-16,0 2 32 0,0 2 16 0,-1 3 0 15,0-1 144-15,1 3 0 0,-2 0 0 0,0 3-128 0,-2-1 128 16,-8 7 0-16,11-8-144 0,-11 8 144 0,0 0 0 0,0 0 0 16,11 0 0-16,-11 0 0 0,11 3-192 0,-11-3 192 15,0 0-160-15,9 12 160 0,-3-3-144 0,-2 4 144 16,-5 1-128-16,0-1 128 0,2-1 0 0,-1 2 0 15,-3 2 0-15,1 2-128 0,-1-1 128 0,-1 0 0 16,0-1 0-16,0-3 0 0,-1 0 144 0,0 0 64 16,0-3 16-16,0 1 0 0,-1-2 32 0,1-1 0 15,-1-2 0-15,6-6 0 0,-8 7-96 0,-1-3-16 16,0-3 0-16,-1 0 0 0,1-1-144 0,-1 0 0 16,-1-1 0-16,0 0 0 15,-1-3-1536-15,0-3-320 0,1-1-80 0,-1-1-10752 16,-1-1-2160-16</inkml:trace>
  <inkml:trace contextRef="#ctx0" brushRef="#br0" timeOffset="66">32082 4911 13823 0,'0'0'1216'0,"0"0"-960"16,0 0-256-16,0 0 0 0,0 0 2752 0,0 0 512 15,0 0 112-15,0 0 16 0,0 0-1600 0,-5 9-320 16,5-9-64-16,-3 13-16 0,3 1 128 0,1 0 16 16,1 1 16-16,3 0 0 0,3 4-352 0,2 0-80 15,2 1-16-15,5 1 0 0,2 3-192 0,5 0-32 16,2 1-16-16,0 1 0 0,-1 1-128 0,0 2-32 16,-1-1 0-16,2 2 0 0,0 0-304 0,-2 3-64 15,-6-2-16-15,0-2 0 0,1 1 128 0,-1-4 32 16,1 1 0-16,0 1 0 0,-2-1-192 0,1 1-32 15,-1-5-16-15,1 1 0 0,-4-2-240 0,-2 1 176 0,-1 2-176 0,-2-3 160 16,-1 0-160-16,-3 0 192 0,-3 1-192 0,0-1 192 16,-2 0 64-16,0-1 0 0,-2 0 16 0,0-2 0 15,-3-3-80-15,-1 1 0 0,-3-2-16 0,-1 1 0 16,-2 0-48-16,0-2 0 0,-1 2 0 0,-1-2 0 16,-6 2-128-16,1-3 0 0,-2-2 0 0,1 0 0 15,2-2 128-15,-3-1-128 0,-1-3 192 0,0-1-64 31,0-1-1136-31,0-3-224 0,-3-3-48 0,-2-1-16 16,-3-1-2752-16,-3-2-560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34:54.8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26749 3705 22111 0,'-2'1'1968'0,"0"3"-1584"0,2-3-384 0,0 0 0 16,2 3 256-16,-2-3-16 0,0 5-16 0,0 4 0 0,0 4 960 0,1 3 192 0,-1 5 32 0,1 2 16 15,0 2-960-15,1 2-192 0,-1 3-32 0,1 1-16 16,-1 7-224-16,1-2 0 0,0 2 0 0,-1 3 0 15,2 0 128-15,-2 2-128 0,-1-5 176 0,0-3-176 0,0-1 256 0,0-3-48 16,0-4-16-16,-1-2 0 0,0-1-192 0,-1-1 0 16,1-2 0-16,1 1-160 31,0-7-928-31,0 2-176 0,1-6-32 0,-1-1-10576 16</inkml:trace>
  <inkml:trace contextRef="#ctx0" brushRef="#br0" timeOffset="564.91">26609 3528 25791 0,'-1'-5'1152'0,"0"-1"224"16,0 2-1104-16,1 2-272 0,1 2 0 0,0-3 0 0,2 2 256 0,-1 0 0 0,2-4 0 0,1 0 0 0,1-3 768 0,4 2 128 0,0-3 48 0,1 2 0 0,1 1-896 0,2 0-176 16,-1 1-128-16,2 0 144 0,1 1-144 0,2 2 0 15,0 2 0-15,1 0 0 0,0 2 0 0,3 3 0 16,-3 4 0-16,2-1 0 0,2 5 0 0,-1 0 0 16,0 5 0-16,0-2 0 0,1-3 0 0,-1 3 0 15,-1 2 0-15,0-2 0 0,-1-1 256 0,-3 1 64 16,0 0 0-16,-2 0 16 0,-2 0-16 0,-2-2 0 15,-3 0 0-15,0 1 0 0,-3-1 224 0,-2-2 32 0,1-1 16 16,-3 2 0-16,-1 0-256 0,-1 1-48 16,-1-2-16-16,-3 2 0 0,-2-1-272 0,-2-1 128 0,-4-1-128 15,-2 1 0-15,1-1 144 0,-5-2-144 0,-2 2 0 0,-1-2 144 16,-1 2-144-16,-1-4 0 0,-3 3 0 0,-3 1 0 16,-1-2 0-16,0 1 128 0,-1 0-128 0,0-3 0 15,1 0 0-15,0 1-304 0,2-2 48 0,3-3 16 31,3-1-1248-31,2-1-256 0,6-1-48 0,2-1-7920 0,1-1-1568 0</inkml:trace>
  <inkml:trace contextRef="#ctx0" brushRef="#br0" timeOffset="989.21">27772 3274 6447 0,'1'-2'576'0,"-1"-2"-576"0,0 3 0 0,0 1 0 0,0 0 1264 0,0 0 144 0,0 0 16 0,-4-6 2240 0,2 3-1296 0,-3 2 48 0,0 1 0 16,0 1-432-16,-2 3-96 0,-1 1-16 0,-1 0 0 16,1 4-784-16,-2 0-176 0,0 3-16 0,-1 1-16 15,1 5-48-15,-2 1 0 0,-1 4 0 0,1 0 0 16,2 2-240-16,-4 6-48 0,0 5-16 0,-4 4 0 16,1 5 160-16,0 4 16 0,-2 0 16 0,1 0 0 15,0-1-192-15,2 1-32 0,0 1-16 16,1 3 0-16,2 4-304 0,1 3-176 0,3-6 192 0,1 0-192 15,3-3 0-15,3-4 0 0,-1 3 0 0,3-8 0 16,2-4 144-16,1 2-144 0,5-5 0 0,0 3 144 16,6-4-464-1,2 1-112-15,3-2-16 0,3-3 0 0,3-3-912 0,4-1-192 0,8 0-48 0,4-4-8800 16,4 0-1760-16</inkml:trace>
  <inkml:trace contextRef="#ctx0" brushRef="#br0" timeOffset="2739.36">27940 3668 7295 0,'1'-4'0'0,"-1"0"0"0,0 3 0 0,0-1 0 0,0 4 400 0,0-4 192 0,0 0 48 0,0 0 0 15,1-3 624-15,-1 1 128 0,2 2 16 0,-1-1 32 16,0 2 160-16,0 1 48 0,2 4 0 0,-1-3 16 0,1 4-176 16,0 0-16-16,2 1-16 0,0-1 0 0,1 2-224 0,-1 0-32 15,4 0-16-15,-3 0 16 0,2 2-32 0,-1 0 0 16,1-3 0-16,0 3 16 0,1-1-208 0,1 3-32 15,1 0-16-15,1 1 0 0,2 0-544 0,-2 2-128 16,3 0 0-16,-1 2 0 0,-2-1-256 0,2 0 0 16,-2 1 0-16,2-2 0 0,-3-2-144 0,-1 2 144 15,1-3-208-15,-1 0 208 0,-2-4-208 0,1 1 80 16,-2 1 128-16,1-7-192 0,-2 2 192 0,-1-3 0 16,0 0 0-16,-1-2 0 0,1-2 400 0,-2 0 32 15,2-2 0-15,-1-4 16 0,2-2-96 0,0-5-16 0,2-4 0 16,-2-1 0-16,1-1-160 0,-1-4-48 0,1 1 0 15,-2-1 0-15,1 0-128 0,0-2 0 16,1-3 0-16,0 0 0 16,-1 3-384-16,0-1-48 0,0 2-16 0,-2 6 0 15,1 2-768-15,-3 2-144 0,2 0-48 0,0 1 0 16,-1 2-896-16,2-1-192 0</inkml:trace>
  <inkml:trace contextRef="#ctx0" brushRef="#br0" timeOffset="3210.98">28270 3948 3679 0,'0'-2'160'0,"1"1"32"0,1-1-192 0,-1 1 0 0,0 1 0 0,0-2 0 0,0 0 448 0,1 1 64 0,0-1 0 0,2 1 0 0,-2-2 320 0,2 1 80 0,-1 0 16 0,-1 2 0 15,0 0 208-15,0 4 32 0,-1-3 16 0,-1 4 0 16,1 0 1120-16,-1 1 208 0,1 5 48 0,-1 1 16 16,2 1-448-16,-2 2-80 0,-2 4-32 0,2 2 0 15,2-2-800-15,-2 4-144 0,-3 0-48 0,2 3 0 16,-2-1-336-16,1 1-80 0,0 0-16 0,-1 0 0 16,1-2-304-16,-1 0-64 0,1 1-16 0,-2-2 0 15,0-1-208-15,1-1 0 0,0 2 0 0,1-3 0 16,-2-2-1200-16,0 1-128 15,0 0-16-15,1-1-16 0,-1-1-736 16,-1 2-144-16,0-2-16 0,-1-1-16 0,2-4 32 0,1-1 16 0,0-2 0 0,2-1-5776 16</inkml:trace>
  <inkml:trace contextRef="#ctx0" brushRef="#br0" timeOffset="4011.65">28702 4244 911 0,'-2'0'0'0,"1"0"0"0,0 0 0 0,1 0 0 0,0 0 5280 0,1 0 976 0,0 0 192 0,1 0 32 0,0 1-4368 0,2-1-864 15,2-1-176-15,-6 1-48 0,0 0 80 0,26-3 16 16,-14 1 0-16,1 1 0 0,0-3-992 0,1 0-128 16,1 2-192-16,0-2 64 15,-1 2-384-15,0-5-64 0,2 4 0 0,-1-2-16 16,1 2-624-16,0-2-128 0,1 0-32 0,1 0 0 16,-1-1-784-16,0 0-144 0</inkml:trace>
  <inkml:trace contextRef="#ctx0" brushRef="#br0" timeOffset="7776.21">28703 4016 10127 0,'5'-3'896'0,"-2"-1"-704"0,2 0-192 0,-1 2 0 0,0 1 1328 0,-2-1 224 0,2 2 48 0,2-1 16 0,4-4 240 0,4 1 32 0,-1 2 16 0,1-3 0 16,-3 1-752-16,-1 2-160 0,-1 2-32 0,-3-3 0 15,-1 3-224-15,-2 0-48 0,1 0-16 0,0 3 0 16,-2-3-288-16,2 0-64 0,-1 0-16 0,1 1 0 0,3-1-304 16,0 0 0-16,0-1 0 0,1 1 0 0,2 0 0 0,0-4-192 15,1 2 192-15,1-1-192 0,1 1-128 0,0-5-32 16,2 4 0-16,0-2 0 16,0 0-336-16,-1 1-64 0,0 0-16 0,-3 3-10928 15</inkml:trace>
  <inkml:trace contextRef="#ctx0" brushRef="#br0" timeOffset="8278.61">29467 3591 17503 0,'-2'0'1552'0,"0"0"-1232"0,2 1-320 0,0-1 0 0,0 1 560 0,0 2 48 0,0-3 16 0,0 1 0 0,0 2-496 0,0-1-128 0,2 3 0 0,-2-5 0 0,0 0 528 0,0 0 96 16,0 0 16-16,0 0 0 0,3 24 752 0,-3-17 144 16,-1 3 48-16,-1 1 0 0,-1 0 80 0,1 4 32 15,-2 4 0-15,1-1 0 0,0 4-480 0,-1 2-80 16,2 3-32-16,-2 1 0 0,0 6-640 0,2-2-128 15,-2 5-16-15,1-2-16 0,2-1-304 0,1 0 160 16,0-1-160 0,1 1 128-16,2-5-128 0,-2-2 0 0,2 2 0 0,-1-6 0 0,1 0 0 0,-1-4-224 15,1 1 80-15,-2-5 16 16,0 0-704-16,0 1-144 0,0-2-32 0,1 0 0 16,-4 1-528-16,1 1-128 0,-1 4 0 0,-1-3-16 15,0 4-1552-15,-4-1-304 0</inkml:trace>
  <inkml:trace contextRef="#ctx0" brushRef="#br0" timeOffset="9095.15">30108 3407 5519 0,'1'-4'496'0,"0"2"-496"0,0-1 0 0,-1 2 0 0,1 1 352 0,-1-3-32 0,2 1 0 0,-1-4 0 0,1 1 832 0,1-5 176 0,-1 2 16 0,1 2 16 0,-2 1-80 0,-1-1-32 16,0 4 0-16,0-1 0 0,0 3-224 0,0 0-64 15,0 1 0-15,-1 3 0 0,0-1 160 0,1 2 32 0,0-2 0 0,-2 3 0 16,2-1 352-16,2 2 80 15,-2-1 16-15,0 2 0 0,0 1-272 0,0 2-48 0,0 3-16 0,-2 1 0 16,1 1-288-16,0 3-48 0,0 5-16 16,-2 2 0-16,3 5-208 0,-2 2-32 0,0 4-16 0,1 3 0 15,0 2-368-15,1 1-80 0,-1 3-16 0,0 1 0 16,-2 2-192-16,1 0 0 0,-2 5 0 0,0-2 0 16,-1 0 0-16,2-3-128 0,-1-5 128 0,0-6-160 31,2-3-224-31,-1-3-32 0,1-2-16 0,0-1 0 0,0 2 432 0,0-5 0 0,-1 0 0 0,2-4 0 15,0 1 0-15,-1-6 0 0,2 0 0 0,-1-6 0 16,2 0 0-16,1 1 0 0,-1-9 0 0,1 0-128 16,1-3-656-16,2-3-128 15,-2 0-32-15,2-4-15168 0</inkml:trace>
  <inkml:trace contextRef="#ctx0" brushRef="#br0" timeOffset="9660.51">30873 3899 22111 0,'-2'-1'1968'0,"0"1"-1584"0,1 0-384 0,1 0 0 0,1 1 896 0,-1-1 112 0,0 1 16 0,-1-1 0 0,0 3-208 0,-2-2-48 16,2 1 0-16,1-2 0 0,0 0-416 0,0 0-96 15,-14 25 0-15,8-14-16 0,-1 2 192 0,-3 3 32 16,0 1 16-16,-4 4 0 0,0 4 672 0,-4-2 128 16,0 4 16-16,-3 2 16 0,2-1-304 0,-2-2-64 15,0 0-16-15,0-2 0 0,3-3-608 0,-1 0-112 0,2-1-16 0,-1-3-16 16,1 1-176-16,1-2 0 0,1 1 144 0,2-5-144 31,0 0-1216-31,1-2-320 0,1-2-64 0,1-2-14592 0</inkml:trace>
  <inkml:trace contextRef="#ctx0" brushRef="#br0" timeOffset="9927.62">30497 3952 32255 0,'0'3'1424'0,"-1"-2"304"0,1 2-1392 0,0-1-336 0,2 0 0 0,1 1 0 0,0 2 416 0,2-2 16 0,4 7 0 0,2 3 0 0,4 4 512 0,2 3 96 16,1-2 32-16,0 3 0 0,3 3-736 0,-1-2-144 15,0 0-16-15,-2 2-16 0,1-4-400 0,-3 1-80 16,0 0 0-16,-1-4-16 16,-1 1-1136-16,-2-1-240 0,-1 0-32 0,-2-1-16 15,-1-4-1088-15,-2 1-224 0,1-2-32 0,-2-1-16 16,0 1 800-16,0-3 144 0,-2 1 48 0,1 0-4400 0</inkml:trace>
  <inkml:trace contextRef="#ctx0" brushRef="#br0" timeOffset="10288.7">31065 4344 28559 0,'1'0'2544'0,"0"0"-2032"0,2 3-512 0,-2-3 0 0,1 2-832 0,1 0-272 0,0 1-48 0,4 2-16 0,0 2 1552 0,3 3 320 15,0 3 64-15,0 1 16 0,-2-1-224 0,1 3-48 16,1 0-16-16,-1 1 0 0,-2 2-688 0,0-1-128 16,0 3-16-16,-2 0-16 0,0 0 80 0,-3 0 16 15,-1 0 0-15,-2 2 0 0,-3-2 544 0,-2 0 112 16,-1 0 32-16,-3-4 0 0,-3 2 144 0,1-2 48 16,-3-2 0-16,2 0 0 0,-2-2-176 0,0-2-48 15,0 0 0-15,2-1 0 0,-1-2-592 0,2-2-112 16,0 0-16-16,3-3-13584 0</inkml:trace>
  <inkml:trace contextRef="#ctx0" brushRef="#br0" timeOffset="12010.84">31784 3621 9215 0,'3'-2'816'0,"-2"0"-656"0,0 1-160 0,0-1 0 0,1 1 256 0,0-1 0 0,2-1 16 0,1-3 0 0,1 0 880 0,0-2 192 0,2 0 16 0,-2 2 16 16,0-1 368-16,-1 0 80 0,-1 3 16 0,-2-1 0 0,1 2-128 0,-2 0-32 15,0 0 0-15,-1 0 0 0,1 3-176 0,-1-2-32 16,0 0-16-16,0 2 0 0,0 2-752 0,-1 0-160 15,-1-1-32-15,-1 4 0 0,1 0-80 0,-2 1-32 16,-1 2 0-16,-1 2 0 0,-2 1-192 0,0 2-32 16,-3 5-16-16,-1 1 0 0,0 1 32 0,0 3 16 15,-2 3 0-15,-1-2 0 0,-2 5-208 0,0 0 128 16,-1 2-128-16,2 1 0 0,1 2 0 0,1-2 0 16,1 1 0-16,1-1 0 0,3 1 0 0,2-4 0 15,2 0 0-15,2-3 0 0,2-2 0 0,2-3 0 16,3-2 0-16,0-3 0 0,2-2 128 0,0-4 0 0,0 0-128 0,2-3 192 15,0-1-192-15,5-2 0 0,-2-2 0 0,1 1-160 16,3-3 0-16,-1 0 0 0,1 0 0 0,-2-3 0 16,0 3 160-16,0-2 0 0,0 1 0 0,0-3 128 15,-1-1 224-15,1-2 48 0,0 0 16 0,0-4 0 16,-1 0-32-16,1-1 0 0,-2-4 0 0,1 0 0 16,-1-3-208-16,0-1-48 0,0 0-128 0,-1-3 192 15,0-2-192-15,-1-1 0 0,0-6 0 0,-2-1 0 16,0-3 0-16,0-1 0 0,0 0 0 0,-1-3 0 15,-1 0-144-15,-2 2 144 0,0 2 0 0,-1-2-144 0,-2 5 144 16,0 2 0-16,-2 0 0 0,0 5 0 0,1 0 0 16,-2 6 0-16,1-1 0 0,-1 2 0 0,1 5-224 0,-2 0-16 15,2 5 0-15,-2 2 0 16,0 3-1312-16,0 2-272 16,-1 3-48-16,-1 3-13856 0</inkml:trace>
  <inkml:trace contextRef="#ctx0" brushRef="#br0" timeOffset="12323">31641 3988 23951 0,'-5'-4'1056'0,"1"3"224"0,2 1-1024 0,-1 0-256 0,2 0 0 0,1 0 0 0,0 1 704 0,0 0 64 0,0 2 32 0,-1-3 0 0,2 1 1056 0,-1-1 224 0,0 0 32 0,0 0 16 16,21 6-1104-16,-10-6-240 0,3 2-32 0,1-2-16 16,2 0-288-16,3 0-64 0,1 0-16 0,2-2 0 15,1 2-208-15,-1-1-32 0,2 1-128 0,-4 0 192 16,0-2-336-16,0-1-80 0,-1 2-16 0,-2-3 0 31,0 0-1344-31,-2 1-272 0,-3-1-48 0,-2 2-13072 0</inkml:trace>
  <inkml:trace contextRef="#ctx0" brushRef="#br0" timeOffset="12997.95">31978 2962 13823 0,'-2'-2'1216'0,"0"2"-960"0,0 0-256 0,2 0 0 0,0 2 528 0,0-2 64 0,-1 3 16 0,-1-3 0 0,-1 4-16 0,2 1 0 16,1 4 0-16,1-3 0 0,4 2 784 0,2 1 160 15,5 2 16-15,1 0 16 16,6 2 608-16,2 0 128 0,5 7 32 0,3-1 0 0,6 7-1248 0,2 0-240 16,3 4-48-16,0 5-16 0,3 0-576 0,-3 4-208 0,-1 1 144 0,-3-1-144 15,-3 2 0-15,-5 1 0 0,0 2 0 16,-5 0 0-16,-2 7-144 0,-5-4 144 0,-5 2 0 0,-3-1 0 16,-5-2 0-16,0 0 0 0,-4 0 0 0,-2 1 0 15,-2-5 384-15,-1 1 96 16,0 0 16-16,-4-1 0 0,0-6-96 0,-1 3-16 15,-3-5 0-15,-3 2 0 0,0-3-384 0,-3-3 128 0,-2 1-128 0,-2-1 0 16,1-2 0-16,-3-1-144 0,-1 2 0 0,1-4 0 16,-2 1-400-16,2-3-80 0,2-1-16 0,-2-1 0 15,1 2-896-15,1-2-192 0</inkml:trace>
  <inkml:trace contextRef="#ctx0" brushRef="#br0" timeOffset="40468.75">27487 6068 6447 0,'-2'2'576'0,"-2"-2"-576"0,2 0 0 0,-1 1 0 0,2 2-912 0,1-1-304 0,-1 0-48 0,-1 1-16 0,0 1 1088 0,-2 3 192 0,2 1 0 0,-2-1 160 15,2-1-160-15,-1-1 0 0,2-1 0 0,-2 1 0 32,1-4 0-32,-2 3 0 0,2-2 0 0,1 0 0 0,-2 0 208 0,-1-1 16 0,3 1 0 0,-1-1 32 15,0-1 1152-15,0 2 256 0,1-2 32 0,-1 0 32 16,2 0-864-16,-1 0-176 0,0 0-48 0,0 0 0 31,1 0-960-31,0 0-208 0,0 0-48 0,0 0 0 0,0 0 160 0,0 0 32 0,0 0 0 0,0 0 0 16,0 0 896-1,0 0 176-15,0 0 32 0,0 0 16 0,0 0 192 0,0 0 32 0,0 0 16 0,0 0 0 0,0 0-272 0,0 0-48 16,0 0-16-16,0 0 0 0,0 0-384 0,0 0-96 16,0 0-16-16,0 0 0 0,0 0 528 0,0 0 96 15,0 0 32-15,0 0 0 0,-21-3 512 0,16 1 96 16,1 2 32-16,-1-1 0 0,1 1-512 0,1 0-96 16,-1-2-32-16,0 2 0 0,1-2-416 0,-1 2-64 15,0 2-32-15,0-2 0 0,2 2 528 0,-2-1 96 16,3 1 32-16,-1 1 0 0,0-1 64 0,2 1 16 15,-1 0 0-15,2 0 0 0,-1-1-96 0,3 3-16 16,-2-4 0-16,3 3 0 0,-2-4-320 0,3 1-64 16,1 0-16-16,2-1 0 0,2-1-192 0,2 0-64 15,0 1 0-15,3-4 0 0,0 3-96 0,2-3-32 16,2 1 0-16,1 1 0 16,-2 1-128-16,2-1 128 0,-1 2-128 15,-1 0 128-15,-1 2-128 0,1-1-224 0,-2 1 48 16,-1-2 16-1,-2 3-352-15,0-1-80 0,0 0-16 0,0-1 0 16,-2-1-1056-16,1 1-224 0,2-2-32 0,1 0-16 16,2 1-736-16,0-4-144 0,0 1-16 0,2-2-9008 0</inkml:trace>
  <inkml:trace contextRef="#ctx0" brushRef="#br0" timeOffset="40924.71">27543 6394 911 0,'-6'0'0'0,"0"0"0"0,1 1 0 0,1-1 0 0,1 2 256 0,-1 0-48 0,-6-1 0 0,-6 4 0 0,-7-1 320 0,-3 3 64 0,0 1 16 0,0 2 0 15,3-2 1696-15,2 1 352 0,2-2 64 0,2 0 16 16,3-1 368-16,3-1 80 0,4 0 16 0,1-2 0 16,2-1-848-16,1-1-176 0,3 0-16 0,3 2-16 15,1-3-1024-15,1 0-208 0,2 0-32 0,3 0-16 16,2 0 32-16,3-4 16 0,4 1 0 0,2-2 0 0,5-1-368 16,2-1-80-16,7-1-16 0,2 1 0 15,0 1-272-15,4-2-176 0,2 2 192 0,3 0-192 0,4-1 0 0,0 0 0 16,-2 2 0-16,-1 1-18320 15</inkml:trace>
  <inkml:trace contextRef="#ctx0" brushRef="#br0" timeOffset="42151.23">27275 8595 5519 0,'3'-1'496'0,"0"-1"-496"0,-1 2 0 0,1 0 0 0,-2-1 1440 0,1 1 192 0,3 0 32 0,4-3 16 0,2 1 1184 0,2-3 224 15,-1 4 48-15,2-3 16 0,-3 3-560 0,1-3-112 16,-1 3-32-16,0 0 0 0,2 1-896 0,-1 0-176 15,2 0-32-15,-1-2-16 0,2 0-608 0,1 1-112 16,3 0-32-16,-1 1 0 0,2 0-352 0,1 0-80 16,1 0-16-16,2 1 0 0,1-1-128 0,-1 1 0 0,0 1 0 15,-1 0 0 1,1-1-288-16,-3 3-144 0,0-3-16 0,-3 2-16 16,0-1-1088-16,-2 1-224 0,0 0-32 0,-3 0-13008 0</inkml:trace>
  <inkml:trace contextRef="#ctx0" brushRef="#br0" timeOffset="42763.06">27345 8904 15663 0,'-5'3'1392'0,"1"0"-1120"0,2-1-272 0,2-1 0 0,0 1 1552 0,-1-2 256 0,-2 1 48 0,0 4 16 0,-1 0 864 0,1 2 160 15,5-1 48-15,0-5 0 0,4 3-1568 0,3-4-304 16,1 0-64-16,3-3-16 0,3 1-192 0,4 1-32 15,4-4-16 1,2 0 0-16,3 1-240 0,2-2-32 0,5 1-16 0,0 0 0 0,4 1-320 0,-1 0-144 16,3 2 128-16,0-2-128 0,-1 3 0 0,-1-1 0 15,-1-1 0-15,0 2 0 16,-2 1-432-16,1 0-112 0,0 0-32 0,-1 1-11264 16,2 4-2240-16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28:58.8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10834 3929 13823 0,'-14'0'1216'0,"14"0"-960"16,-13-2-256-16,3 2 0 0,10 0 2672 0,0 0 480 16,0 0 112-16,0 0 0 0,0 0-2368 0,0 0-496 15,0 0-80-15,0 0-32 0,0 0-288 0,0 0 0 16,0 0 0-16,0 0 0 0,0 0 160 0,0 0-32 0,0 0 0 0,11 6 0 16,-3-1 240-16,1 0 32 0,-9-5 16 0,11 8 0 15,0 0 288-15,-2 1 48 0,-1-1 16 0,1 2 0 16,1 2-48-16,1-2 0 0,-2 1 0 0,1 0 0 15,2 0 80-15,1 1 16 0,0-1 0 0,3 0 0 16,1-1-96-16,0 1-16 0,0 0 0 0,0 2 0 16,-2-4-208-16,2 3-48 0,-1-1-16 0,1 0 0 15,-2-2-16-15,4 2 0 0,-1-1 0 0,0-1 0 16,1 3 16-16,1 1 0 0,1 0 0 0,0 0 0 16,0 0-112-16,0-2-32 0,0 1 0 0,0 2 0 15,-1-4-128-15,1 3-32 0,-1 3 0 0,1-2 0 16,0-1 0-16,-1 2-128 0,0-1 192 0,1 0-64 15,0-1 96-15,1 0 16 0,3 0 0 0,-1 2 0 0,1-2 32 0,0 1 16 16,1 1 0-16,0-1 0 16,0 0-112-16,0-1-32 0,0 2 0 0,0-1 0 0,2-1-144 0,-1 0 192 15,3 1-192-15,0 2 192 0,-3 0-192 0,1 1 192 16,-2 1-192-16,-1-1 192 0,-2 0 0 0,1 1 0 16,0 0 0-16,0 0 0 0,-2 1-64 0,0-1 0 15,2-1 0-15,-1 1 0 0,1 0-128 0,-1 1 160 16,-1-1-160-16,0-1 160 0,-1 0-160 0,0 1 0 15,0-1 0-15,0-4 0 0,0 0 0 0,1-1 128 16,3 0-128-16,1 1 0 0,-2 0 0 0,3 0 128 16,0 0-128-16,0 1 0 0,-1-3 0 0,0 2 128 15,0 1-128-15,-1-1 0 0,-1 0 0 0,-1 0 0 16,-1 3 128-16,-1-3-128 0,-9-5 0 0,1 1 0 0,3 1 0 16,1 2 128-16,0 2-128 0,-1-1 160 0,3 3-160 15,0-1 160-15,18 12-160 0,-6-5 0 0,-2-3 0 0,-2 0 128 16,-1-3-128-16,0 3 0 0,0-2 0 0,0 0 128 15,1-2-128-15,-1 0 0 0,-2-2 0 0,1 1 0 16,0 2 0-16,0-1 0 0,-2 0 0 0,3 0 0 16,-1-3 0-16,0 2 0 0,-2-1 128 0,1 2-128 15,-1-2 0-15,2 0 0 0,0 0 0 0,1 1 0 16,0 2 0-16,0 2 0 0,0 0 0 0,0 1 0 16,-1-1 0-16,0 0 0 0,1 0 0 0,4 1 0 15,0 0 0-15,0 1 0 0,0-2 128 0,0 1-128 16,-2 4 0-16,1-3 0 0,-2 1 144 0,-1-4-144 15,0 0 176-15,2 0-48 0,-1-1 0 0,1-2 0 16,-1 1-128-16,0 0 0 0,1 1 0 0,-1 1 0 16,-1-2 0-16,2 1 0 0,0 1-160 0,0 0 160 0,-2-3 0 15,0 3 0-15,-1 0 0 0,-2-1 0 0,1 1 0 0,0 0 0 16,0 1 0-16,-1 0 0 0,1 0 0 0,0 2 128 16,1 0-128-16,1-1 0 0,0 2 144 0,2-4-144 15,0 3 0-15,1-5 144 0,-2 3-144 0,2-1 0 16,0 0 0-16,1 0 0 0,-1 2 0 0,-1-4 0 15,0 3 128-15,-2-2-128 0,-2-2 0 0,1 2 0 16,-3-3 0-16,1 1 0 0,-1 2 0 0,0-3 0 16,0 0 0-16,3 1 128 0,1 2-128 0,1 1 0 15,-1 3 0-15,0-3 0 0,0 0 0 0,-1 1 0 16,0-1 144-16,1 0-144 0,1 0 0 0,1-2 0 16,-2 4 0-16,0-1 128 0,1 0-128 0,-1 0 0 15,-1 1 0-15,0-1 0 0,0-1 0 0,1 0 128 0,0-2-128 0,1 0 128 16,1-1-128-16,-1 0 0 0,0 1 0 15,2-2 0-15,0-2 0 0,-2 4 0 0,1 2 0 0,-1 0-128 16,0 0 128-16,1 1 0 0,-2-1 0 0,-1 1 0 16,-1-1 0-16,1 1 0 0,-1 1 0 0,-1 1 0 15,0 3 0-15,0-3 0 0,-3 1 0 0,3-2 0 16,-1 1 0-16,3 0 0 0,1-2 0 0,1 0 128 16,0-1-128-16,1 0 0 0,-1 0 0 0,1 0 0 15,-1 2 0-15,2-3 0 0,-1 1 0 0,1 0 128 16,-2-1-128-16,1 0 0 0,-1-1 0 0,0 2 0 15,1 0 0-15,-1 0 0 0,-1-1 0 0,0-1 128 16,0-2-128-16,2 0 0 0,1 1 0 0,-1 1 0 16,2 3 0-16,0-1 0 0,1 0 0 0,1-1 0 0,-2-2 0 15,2 2 0-15,1 1 0 0,-1 2 128 0,-2-2-128 0,0 3 0 16,0-3 0-16,-1 0 0 0,-1-2 0 0,0 2 0 16,0 0 0-16,0 0 0 0,2-1 0 0,-1 1 0 15,0 2 0-15,-1-4 128 0,1-1-128 0,0 1 144 16,-2 0-144-16,0 3 160 0,1 1-160 0,-1 2 0 15,1-5 0-15,-2 3 0 0,-2-2 0 0,1 0 0 16,3 0 0-16,-2 0 0 0,-2-1 0 0,2 3 0 16,2 2 0-16,-1-3 0 0,1 0 0 0,0-2 0 15,1-1 0-15,0 1 0 0,1 0 0 0,-2 1 0 16,0-2 0-16,-1 1 128 0,-1-2-128 0,2 1 0 16,-1 0 0-16,-2 2 0 0,-2 0 0 0,1 3 0 15,-2-5 176-15,1 2-176 0,-1-1 128 0,1 2-128 16,-1-3 0-16,0 1 0 0,3 3 0 0,-1-1 0 0,0 0 0 0,-1-1 0 15,2 3 0-15,1 1 0 0,-2-2 0 0,0 3 0 16,1-1 0-16,0-1 0 0,0-1 0 0,1 1 0 16,0-1 0-16,1 1 0 0,-2 1 0 0,0-3 0 15,0 0 0-15,-1-1 0 0,1 3 0 0,1-3 0 16,0 0 0-16,2 2 128 0,0 1-128 0,1-6 0 16,1 0 0-16,1 2 128 0,1 0-128 0,-1 1 0 15,0 0 128-15,-1 1-128 0,-2 0 0 0,-1 0 0 16,0-1 0-16,1 2 0 0,-1 1 0 0,-1 0 0 15,0-3 0-15,0 1 128 0,2 2-128 0,-1-1 0 16,2 1 0-16,1-1 0 0,0 1 0 0,1 0 0 16,2 0 0-16,-2-1 0 0,0-1 128 0,2-1-128 15,-2 2 0-15,0 1 0 0,-1 0 0 0,0-1 0 0,-2-1 0 16,-2 2 0-16,0-3 0 0,0 0 0 16,0-3 0-16,3 3 0 0,1 3 0 0,0-2 0 0,0-1 0 0,2 2 0 15,-1 2 0-15,1-1 0 0,-1-1 0 0,0 1 0 16,1 0 0-16,-2-1 0 0,-2-3 0 0,0 5 0 15,-1-1 0-15,0 0 0 0,-1-2 0 0,1 0 0 16,-3 1 0-16,4-1 0 0,-1-1 128 0,2 0-128 16,-1-1 0-16,2 0 0 0,-1 3 0 0,1-5 0 15,1-1 0-15,-1 0 0 0,-1 0 0 0,0 3 0 16,-2 1 0-16,-1 1 0 0,2-2 0 0,-2 1 128 16,-2-2-128-16,1 2 0 0,0-4 0 0,0 4 0 15,1-1 128-15,-1 2-128 0,-1 0 0 0,4-1 0 0,-1-2 0 16,0 2 0-16,2-2 0 0,0 3 144 0,0 1-144 0,-1-2 128 15,0 2-128-15,-1-2 0 0,0 3 0 0,1-1 0 16,-2-2 0-16,0 3 0 0,-1-3 0 0,-1 2 0 16,0-4 0-16,-2 0 0 0,-1-2 0 0,0 0 0 15,0 0 0-15,2 0 0 0,2 0 0 0,0 2 0 16,-2-1 0-16,4 1 0 0,0-1 0 0,0 0 0 16,0 1 0-16,2 0 0 0,0 2 0 0,-2 1 0 15,-1-2 0-15,2 2 0 0,1-1 0 0,-1-1 0 16,-3 0 0-16,-1 2 0 0,1 1 0 0,0 1 0 15,-2 1 128-15,2-2 0 0,1 1 0 0,2-1 0 16,0 1-128-16,4 0 0 0,-1-2 0 0,1 0-176 16,1 0 176-16,0 2 0 0,-1-3 0 0,0 1-128 15,-1 2 128-15,-1-1 0 0,0-1 0 0,0 3 0 0,-2-1 0 16,0-1 128-16,-2-2-128 0,1 4 176 0,1 3-176 0,0-1 0 16,0 1-192-16,0-4 192 0,4 3 0 0,-1 0 0 15,0 2 0-15,1 0 0 0,0-1 0 0,1 1 0 16,-2-1 0-16,2-1 0 0,-2-1 0 0,0 0 0 15,-1-2 0-15,-1 0 0 0,-2-2 0 0,2 1 0 16,1 2 0-16,1 0 192 0,-1-3-192 0,2 3 0 16,0 3-192-16,-1-1 192 0,-2 1 0 0,1 0 0 15,1 1 0-15,2 1 0 0,-2 0 0 0,-1 0 0 16,-2-1 0-16,-1 0 0 0,-1 1 0 0,0-1 0 16,-2-2 0-16,-1 1 0 0,1-2 0 0,-1-1 0 15,2-2 0-15,0 1 0 0,1 1 0 0,1-2 0 16,3 1 0-16,-1-1 0 0,-2 1 0 0,3-1 0 0,1 2 0 0,2 1 0 15,-2-1 0-15,0 0 0 0,-1 0 0 0,0 0 0 16,-2 0 0-16,-1 1 0 0,-3-4 0 0,-1 2 128 16,2-2-128-16,0 1 0 0,-1 1 144 0,3-2-144 15,-1 1 0-15,1-1 0 0,0 0 0 0,1-1 128 16,-3-3-128-16,2 3 0 0,2 2 0 0,-1-1 0 16,0 0 0-16,-2 0 0 0,0-1 0 0,0 2 128 15,-1-5-128-15,-2 3 0 0,-2 0 0 0,0 1 0 16,1-2 0-16,-1 2 0 0,-2 1 128 0,1 1-128 15,-1 0 128-15,2-3-128 0,2 2 128 0,-3-1-128 16,1 1 0-16,0 0 128 0,-3-1-128 0,1 1 0 16,-1 0 0-16,1-1 0 0,-2-2 0 0,0 0 0 15,0-1 0-15,-1-2 0 0,-2-1 0 0,1-1 0 16,-1-1 0-16,-1 0 0 0,-1 0 0 0,-2-3 0 16,-2 3 0-16,0-1 0 0,-2-3 0 0,-6-6 0 0,0 0 0 15,7 8 0-15,-3 0 0 0,-4-8 0 16,4 9-1584-16,-4-9-224 0,0 0-48 0,-4 9-21520 15</inkml:trace>
  <inkml:trace contextRef="#ctx0" brushRef="#br1" timeOffset="1">22580 17172 28735 0,'0'0'1280'0,"0"0"256"0,0 0-1232 0,12 1-304 0,4-1 0 0,5 0 0 31,3-1-304-31,5-2-112 0,2-1-32 0,7 2 0 0,6-2 128 0,7 1 32 0,5 3 0 0,7 0 0 32,6 0-368-32,1-2-80 0,0-2-16 0,4 0 0 15,4 0 160-15,4 1 16 0,4 2 16 0,0-2 0 0,-1 1 560 0,1-3-128 0,0-1 128 0,3 4 0 16,1 2 0-16,0-3 128 0,-2 0-128 0,-2 1 192 15,-1-1 304-15,4 2 48 0,5 0 16 0,-3-1 0 16,-2-2 64-16,-2 1 16 0,-1-3 0 0,3 4 0 16,1-2-272-16,-2 1-48 0,-2-3-16 0,-4 0 0 15,-2 1-128-15,1 3-32 0,1-1 0 0,0 2 0 16,-1 1-144-16,-7-3 160 0,-6 2-160 0,-2 0 160 16,0 1-160-16,0 0 0 0,-2 0 0 0,-1 0 128 15,-3 0-128-15,-6 1 0 0,-5-1 0 0,-6 0 0 0,-7-1 192 16,-2-1-32-16,-1-2-16 0,-2 3 0 0,-1 0 528 0,-1-2 96 15,-2 2 32-15,0-1 0 0,-2 1 112 0,-4 1 32 16,-3 0 0-16,-2 0 0 0,-3-2-400 0,-1 0-80 16,-2 1-16-16,-1 0 0 0,-1-2-96 0,-8 3-32 15,0 0 0-15,8-4 0 0,-8 4-48 0,0 0-16 16,2-9 0-16,-2 2 0 0,-3 0-48 0,-1 0-16 16,-3-1 0-16,-1-1 0 0,-2-1-192 0,-2-2 144 15,-1 0-144-15,0-1 128 0,-3-2-128 0,-1 2 128 16,-1 0-128-16,-1 0 128 0,-2-2-128 0,-1 2 160 15,-2-1-160-15,2 2 160 0,2 2-32 0,-2-1 0 16,-1 1 0-16,-1 2 0 0,1 0-128 0,-2 2 128 0,-1-1-128 0,1 2 128 16,0 1 0-16,1 0-128 0,0 0 192 0,1 0-64 15,-1 2-128-15,3-1 0 0,3 0 0 0,1 3 0 16,3-1 0-16,1-2 0 0,2 3 0 0,11 0 0 16,-9 0 0-16,9 0 0 0,0 0 0 0,0 0-176 15,0 0-160-15,6 10-48 0,3-3 0 0,4 3 0 16,1-1 64-16,6 1 16 0,4-2 0 0,4 2 0 15,0 2 128-15,4-1 32 0,-4 0 0 0,4 1 0 16,-1-2-16-16,0 1 0 0,-1-1 0 0,2 1 0 16,-1-1 160-16,-1-1 0 0,0 2-144 0,-2-1 144 15,0 1 0-15,-2-1 0 0,-4 0 0 0,-1 0 0 16,-3-1 0-16,-2 0 256 0,-2 0-32 0,-2 3-16 16,0-3 144-16,-5 1 32 0,0 1 0 0,-3-1 0 15,-1 2-64-15,-1 1 0 0,-2 1 0 0,-2 1 0 0,-4-2 32 16,0 0 0-16,-2 1 0 0,-4-1 0 0,-1 0-32 0,-5 3-16 15,-3 1 0-15,-4 1 0 0,-3 0-144 0,-2 0-32 16,-2 1 0-16,1-1 0 0,1-1-128 0,4 0 0 16,3-3 0-16,-1 2 0 0,2-1 0 0,2-2-176 15,2 2 176-15,4-5-192 16,-1 1-1424-16,5-4-304 0,1 1-48 0,9-8-15088 0</inkml:trace>
  <inkml:trace contextRef="#ctx0" brushRef="#br1" timeOffset="2">28319 16726 14735 0,'0'0'1312'0,"-10"0"-1056"0,-4 3-256 0,-1-1 0 16,1 2 5872-16,0 5 1104 0,-1 3 240 0,0 5 32 16,-1 1-6016-16,-1 6-1232 0,-1 0-192 0,-3 8-64 15,-3 3 256-15,-2 1-176 0,-1 4 176 0,-3 1-160 16,-4 4 160-16,-2-2 0 0,-2-2 0 0,-1 2-128 0,-2 0 256 0,0 4 48 15,-3-2 16-15,3 3 0 0,-1 0 64 0,3 0 32 16,4-5 0-16,1-4 0 0,1-2-288 0,3-3 128 16,2-5-128-16,3-5 0 0,4-4 0 0,4-6-256 15,4-6 32-15,4-3 0 16,9-5-2304-16,0 0-464 0,-9-8-80 0</inkml:trace>
  <inkml:trace contextRef="#ctx0" brushRef="#br1" timeOffset="3">27614 16835 32255 0,'0'0'2864'0,"0"0"-2288"0,0 0-576 0,0 0 0 16,3 16 2624-16,2 4 400 0,3 3 96 0,2 2 16 16,2 4-2448-16,3 3-496 0,4 2-192 0,-1 5 176 15,3-2 208-15,2 1 64 0,1 5 0 0,1 0 0 16,-1 0-192-16,1 1-16 0,0 4-16 0,1 0 0 15,0 2-224-15,0-3 128 0,-1-3-128 0,1-1 0 16,0 0 0-16,0-5 128 0,0-3-128 0,-1-1 0 16,0-3-176-16,1 2-80 0,2-2 0 0,0 1-16 31,-1-2-1760-31,-1 0-336 0,-1 0-80 0,-3-6-9552 0,-4-4-1904 0</inkml:trace>
  <inkml:trace contextRef="#ctx0" brushRef="#br1" timeOffset="4">8007 16543 16575 0,'0'0'1472'0,"-10"-1"-1168"0,0 1-304 0,-1 1 0 15,2-1 2416-15,0 3 416 0,0-2 96 0,9-1 16 16,-9 2-1904-16,1-2-368 0,8 0-80 0,-9-2-16 15,1-2-112-15,1 1-16 0,1-7-16 0,1 0 0 16,1 0-144-16,-2-6-32 0,4-1 0 0,-1-3 0 16,1-2-64-16,-1-3 0 0,0-1-16 0,2-2 0 15,0-4-176-15,0-1 160 0,-1-3-160 0,1-1 160 16,0-3-160-16,-1-3 0 0,0-1 144 0,-1-4-144 16,-1-6 128-16,0 0-128 0,-1-4 160 0,0 1-160 15,1 2 192-15,-1 0-48 0,-2-1-16 0,1-2 0 16,-3-4-128-16,1 0 0 0,0-3 0 0,1-3 128 15,1-3 64-15,-1 4 16 0,0-6 0 0,-3 0 0 16,3-6 80-16,-1-1 16 0,-1-4 0 0,1 2 0 0,0-1 0 0,-1-5 0 16,1-2 0-16,0-2 0 0,-1-5-80 0,0 3-16 15,1-2 0-15,0-2 0 0,-1-5-208 0,1-1 128 16,3-2-128-16,0-1 0 0,-2 0 160 0,4-1-160 16,0-1 160-16,0-1-160 0,-2 2 144 0,1-4-144 15,-1-6 128-15,1 2-128 0,1 4 128 0,0-4-128 16,-3-5 0-16,1 4 128 0,1-2-128 0,-1-1 0 15,-2-5 144-15,2 1-144 0,3 2 0 0,-2-5 0 16,-1-1 0-16,-1 1 0 0,0-1 0 0,-1 1 0 16,-2-2 0-16,1 2 0 0,-1 0 160 0,0-1-32 15,-1 1-128-15,-1-1 192 0,3 0-32 0,1 3-16 16,-1 1 0-16,3 0 0 0,-1-2 0 0,2 2 0 0,0 4 0 16,2-3 0-16,-1-2-144 0,-1 5 0 0,2 4 144 0,-1-4-144 15,1-1 0-15,-1 4 0 0,2 5 0 0,-1-2 128 16,-2-1-128-16,2 2 0 0,-2 0 0 0,1 0 0 15,-1 4 0-15,2-2 0 0,-1 0 0 0,-1 2 0 16,-1 5 0-16,1-1 0 0,2-3 0 0,-1 4 0 16,0-2 0-16,2 4 0 0,1 1 0 0,0 0 0 15,0 1 0-15,1 3 0 0,1 2 0 0,2 4 128 16,-1 2-128-16,1 1 0 0,-1-2 0 0,1 6 0 16,2 2 0-16,1 5 0 0,-3 2 0 0,0-1 0 15,0-1 0-15,0 3 0 0,-1 2 0 0,0 6 0 16,-2-1 0-16,1 5 0 0,-2-1 0 0,-2 3 0 15,0 0 0-15,-1 0 0 0,2 1 0 0,1 3 0 16,-1 6 0-16,-1 0 0 0,2 3 0 0,-1 5 0 0,0 3 0 0,-2 3 0 16,-1 2 0-16,2 4 128 0,-1 4-128 0,0 1 176 15,-2 4-176-15,1 3 192 0,-1 1-32 0,0 4 0 16,-2 1 0-16,2 3 0 0,0 4-160 0,-2 1 128 16,1 3-128-16,-2 1 128 0,0 0-128 0,0 3 0 15,0 3 0-15,-1 3 0 0,-1 1 0 0,-2 3 0 16,0-1-128-16,1 4 128 0,-2 1 0 0,0 2-144 15,-2 3 144-15,1 4 0 0,-2 2 0 0,2 2 0 16,-2 1 0-16,-1 3 0 0,-3 2 0 0,-1 4 0 16,-2 1 0-16,3 2 0 0,0 4 0 0,-1-1 0 15,0 0 0-15,-1-3 0 0,0-4 0 0,2-3 0 16,2-2 0-16,3-5 0 0,-2-1 0 0,2 1 0 16,2-5 0-16,0-2 0 0,1-1 0 0,3-6 0 0,3 0 0 15,2-2 0-15,0-3 0 0,4-10 0 0,0 0 0 0,0 0 0 16,0 0-240-16,0 0 16 0,12 0 0 0,-1-4 0 31,1-5-336-31,3-1-64 0,-1-6-16 0,3-4 0 16,0-3-336-16,1-4-80 0,3-3-16 0,1-3 0 15,2-5-48-15,-2-1-16 0,-3-1 0 0,2-2 0 16,-1-2 528-16,2-2 96 0,1 3 32 0,-1 3 0 0,-5-4 480 0,2 4-144 0,-2 1 144 0,0 2 0 16,-3 1 0-16,2 2 192 0,-3 1 0 0,-2 3-16 15,0 2 416-15,-1 2 96 0,-1 0 16 0,-2 2 0 16,-2 3 48-16,0 4 16 0,-1 2 0 0,0 2 0 15,-1 2-128-15,-1 3-32 0,-2 8 0 0,0 0 0 16,0 0-144-16,0 0-16 0,11 4-16 0,-2 0 0 0,-1 4-240 0,1 4-32 16,0 2-16-16,0 3 0 0,0 3 16 0,0-1 0 15,2 3 0-15,-2-1 0 0,-1 4 16 0,-1 2 0 16,0 1 0-16,0 0 0 0,-1 0 96 0,2 0 32 16,-3 5 0-16,0-2 0 0,1 2-80 0,-1-2-16 15,0 4 0-15,0-3 0 0,2 2-208 0,1 0 144 16,-1-2-144-16,1-1 128 0,1 2-128 0,-1-6 0 15,-1 1-160-15,0-3 160 16,0-3-1856-16,-1-1-256 0,1-6-64 0,0 0-14048 0</inkml:trace>
  <inkml:trace contextRef="#ctx0" brushRef="#br1" timeOffset="5">6477 2961 38415 0,'-24'7'1696'0,"7"2"352"0,-3 3-1632 0,0 6-416 0,0 4 0 0,1 5 0 16,2 5 288-16,0 4-32 0,-1 3 0 0,0 2 0 16,-2 1-256-16,-1-2 0 0,-2 3 0 0,-1 0 0 0,-1 0 0 0,2 1 128 15,-2 1-128-15,-1 2 0 0,-1 2 256 0,-1 1-48 16,0-2-16-16,-1 0 0 0,-1 2 0 0,0-6-16 16,-3-1 0-16,3-1 0 0,0-6-176 0,0-2 128 15,0-1-128-15,2-6 128 0,0-2-272 0,4-4-64 16,0-4-16-16,3-6 0 15,3-3-2352-15,1-5-480 0,-1-6-80 0</inkml:trace>
  <inkml:trace contextRef="#ctx0" brushRef="#br1" timeOffset="6">5568 3209 27647 0,'0'-22'1216'0,"1"10"256"0,1 3-1168 0,-2 9-304 0,8-8 0 0,3 6 0 15,5 3 1792-15,4 4 288 0,0 2 64 0,5 4 16 16,0 4-1120-16,4 3-208 0,-1 3-64 0,2 4 0 16,0 1-112-16,3 2-16 0,2 2-16 0,0 3 0 15,-1-2-96-15,3 4-16 0,0 5 0 0,3 3 0 16,-1 3-192-16,1 3-64 0,1-1 0 0,-2 0 0 16,-3-1-80-16,-2-1-32 0,-3-2 0 0,3-2 0 15,-2-4-144-15,-1-3 0 0,-3-1 0 0,1-2-176 31,-4-2-1424-31,-2-4-304 0,0-1-48 0,-1-3-9760 0,-1-2-1936 0</inkml:trace>
  <inkml:trace contextRef="#ctx0" brushRef="#br1" timeOffset="7">6785 3621 25791 0,'-16'-17'1152'0,"5"7"224"0,-2-5-1104 0,3 2-272 15,2-1 0-15,6-2 0 0,3-2 3728 0,4 0 688 16,4-2 144-16,4-1 32 0,4 0-3744 0,1 1-848 16,1 0 0-16,0-2 0 0,2 1 0 0,1 1 0 15,0 4-128-15,1-3 128 0,-3 2 0 0,0 4 0 0,0 3-144 0,-3 2 144 16,-3-2-208-16,-1 3 16 0,-3 1 0 0,-1 2 0 15,-9 4-80-15,0 0-16 0,11-2 0 0,-11 2 0 16,0 0 80-16,0 0 16 0,0 0 0 0,5 12 0 16,-4 0 192-16,-3 1-144 0,-3 3 144 0,-2 3-128 15,-1 1 128-15,-3 4 0 0,-5 5 0 0,-1 1 0 16,-1 0 0-16,-1 1 192 0,1 1-32 0,1-1-16 16,2 0 304-16,0-1 48 0,4 1 16 0,-1 2 0 15,1 0 288-15,4-3 64 0,1 0 16 0,5-2 0 16,4 1-304-16,2-2-48 0,4-1-16 0,3-1 0 15,2-4-256-15,4-3-48 0,3-2-16 0,4 0 0 16,4-3 0-16,4-3 0 0,5-2 0 0,4-4 0 16,2-4-64-16,5 0 0 0,4-1-128 0,3-1 192 15,3 1-192-15,2-3 0 0,4-3-192 0,0 2 192 16,1-1-1952-16,3 2-288 0,4 1-48 0,2 5-16704 16</inkml:trace>
  <inkml:trace contextRef="#ctx0" brushRef="#br1" timeOffset="8">7549 16689 17503 0,'-23'-3'1552'0,"10"0"-1232"0,0 0-320 0,3 2 0 16,10 1 3888-16,0 0 720 0,0 0 128 0,0 0 48 16,0 0-3824-16,10-6-752 0,3 2-208 0,3 2 0 15,0 0 0-15,2-1 0 0,-2 3 0 0,3 0 0 16,1 0 0-16,2 0 0 0,1 0 0 0,2 1 0 0,1 2 0 0,1 0 0 16,5-2 0-16,0 2 0 15,2 0 0-15,4 0 0 0,4-2 0 0,1-1-128 0,1-1 128 0,2 0-128 16,-2-3 128-16,4 0-128 0,2 0 128 0,3 1 0 15,5 2 0-15,3 1 0 0,2 0 0 0,-1 0 0 16,1 0 0-16,-1 0 0 0,0 0 0 0,4 0 0 16,6 0 144-16,1 1-144 0,1 5 208 0,-1-2-64 15,-3-2-16-15,2 1 0 0,1-2-128 0,5 3 0 16,3 0 144-16,1 1-144 0,-1-2 0 0,-1 1 144 16,-1-4-144-16,3 1 0 0,2 0 192 0,2 3-64 15,4 3 0-15,-4-5-128 0,-3 1 192 0,3 1-192 16,4 1 192-16,2 1-192 0,0 0 160 0,-1-1-160 15,-1-1 128-15,3 0-128 0,1 1 0 0,1 0 128 0,1 0-128 0,-3 1 0 16,-3-2 128-16,3-1-128 0,2 3 0 0,0-4 128 16,-1 1-128-16,-3-1 0 0,-2 1 0 0,3 1 128 15,5 0-128-15,-3-1 128 16,-5 2-128-16,1-1 128 0,-2 0-128 0,3-1 0 0,3 1 144 0,-2 0-144 16,-2-1 0-16,0-1 144 0,0 1-144 0,3-2 0 15,2-1 128-15,-1 0-128 0,-3 0 0 0,0-1 0 16,2-2 128-16,2 1-128 0,3-1 0 0,-4 2 0 15,-3-2 0-15,0-1 0 0,1-1 128 0,2 0-128 16,-1 1 0-16,1 0 0 0,90-4 0 16,-91 6 0-16,1 0 0 0,1 1 0 0,-3 1 0 15,0 0 128-15,0 1-128 0,2 1 0 0,1 0 0 16,2 2 0-16,-4 2 0 0,0-1 0 0,1 0 0 0,1-2 0 16,0 0 0-16,0 3 0 0,1-1 0 0,-5-1 0 0,1-2 0 15,2 0 0-15,1-1 0 0,2 2 0 0,-5-3 0 16,-4 0 0-16,2 0 0 0,2-6 128 0,0 4-128 15,-2-1 0-15,-2 2 0 0,-3 0 0 0,1-1 0 16,3-2 128-16,-1 2-128 0,1-1 0 0,-2 3 0 16,-1-2 0-16,2 0 0 0,0 0 0 0,1-1 0 15,1 0 0-15,1 2 0 0,-2 1 0 0,0-2 0 16,-1 0 0-16,2 1 0 0,0 0 128 0,0-1-128 16,0 0 0-16,-1 0 0 0,-1 1 128 0,1 0-128 15,0 1 0-15,-3 0 0 0,-2-2 0 0,0 1 0 16,2 0 0-16,0 0 0 0,0-1 0 0,-1 1 0 15,-3 1 128-15,1-1-128 0,-1-2 0 0,2 2 0 0,-1-1 0 0,-2 1 0 16,-1-1 0-16,-3 0 0 0,-2 0 0 0,2 2 0 16,0-3 128-16,1 3-128 0,-2 0 0 0,-2 3 0 15,-2-6 0-15,0 3 0 0,-1 3 0 0,1-2 0 16,-2 2 0-16,1-1 0 0,-2-1 0 0,-3 1 0 16,0-1 0-16,-3 2 0 0,3-3 0 0,-1 2 0 15,0 2 128-15,-1-1-128 0,-3-1 0 0,-1 1 0 16,-4 1 0-16,0-1 0 0,-1-1 128 0,2-1-128 15,1 1 0-15,-1-2 0 0,0 0 128 0,0 0-128 16,-4 0 288-16,-2 1 0 0,-3 2 0 0,-2-3 0 16,-2-3-16-16,3 6 0 0,0-3 0 0,1 2 0 15,-1-3-144-15,1 4-128 0,1-1 144 0,-4 2-144 16,-2 1 128-16,-1 0-128 0,-2 1 0 0,-2 0 0 16,-3 1 0-16,-1-1 0 0,-1-1 0 0,-1 1 0 0,0-2 0 0,-1 0 128 15,2 1-128-15,-5 0 0 0,0 0 0 0,-1 2 0 16,-1-2 128-16,-1 3-128 0,-2-2 0 0,1 1-128 15,-2-1 128-15,-1 1-208 0,-2-1-96 16,0 2-16-16,-1-1 0 0,-2-1 0 16,-2-2-336-16,0 1-80 0,1 2-16 0,0-1-10608 15,0 0-2128-15</inkml:trace>
  <inkml:trace contextRef="#ctx0" brushRef="#br0" timeOffset="9">27099 12173 15663 0,'0'0'1392'0,"0"0"-1120"0,-4-6-272 0,-1-1 0 16,-2 2 3232-16,7 5 592 0,-7-8 112 0,0 3 32 15,-1 1-2960-15,0-1-592 0,1 0-112 0,0 1-32 16,1-1-112-16,-4 1-32 0,1-1 0 0,-1 1 0 15,-1 0-128-15,0 1 0 0,-4-1 0 0,0 0 0 16,-2-1 0-16,-4 2 0 0,-1 2 0 0,-2 1 0 16,-2 0 0-16,0 0 128 0,-1 1-128 0,-2 2 128 15,-2 0 240-15,0 1 32 0,-2 1 16 0,0 0 0 16,-1 0 128-16,2-1 32 0,-1 1 0 0,1 2 0 16,-2 1-16-16,1 1 0 0,1-1 0 0,0 1 0 15,1 0-96-15,1 1-16 0,1 1 0 0,3-3 0 16,0 1-80-16,3 0-32 0,-1-1 0 0,2 1 0 15,3-1-336-15,-1 1 0 0,2 0 0 0,1 1 128 0,0 1-128 0,1-1 0 16,1 2 0-16,0 0 0 0,0 1 0 0,-1 0 0 16,2-2 0-16,-1 4 0 0,1-2 0 0,1-3 0 15,0 1 0-15,0-1 0 0,0 2 0 0,1-3 0 16,2-1 0-16,-1 1 0 0,2 1 0 0,0-1 0 16,0-2 128-16,1-1-128 0,0 2 128 0,2-1-128 15,-2-1 128-15,0-2-128 0,0 1 0 0,2 1 144 16,-1-1-144-16,1 0 0 0,-1 0 128 0,-1-1-128 15,-2 3 0-15,1-1 0 0,0 2 0 0,-1 0 0 16,1 0 0-16,0 1 0 0,-1-3 0 0,1 2 0 16,-1 1 0-16,3 2 0 0,-1-1 0 0,1-2 0 15,0-3 0-15,-1 0 0 0,8-5 0 0,-9 7 192 0,1-3-64 0,1 2-128 16,1-3 208-16,-1 1-64 0,-2 0-16 0,3 0 0 16,6-4-128-16,-10 4 128 15,4 0-128-15,6-4 128 0,-8 2-128 0,8-2 0 0,-6 1 0 0,6-1 128 16,0 0-128-16,0 0 128 0,0 0-128 0,-6-5 128 15,4 0-128-15,-1-1 192 0,3 6-192 0,0-10 192 16,3 0 128-16,-1-2 16 0,2-2 16 0,1 1 0 16,1 0-144-16,0-2-16 0,-1-1-16 0,3 0 0 15,1-4-176-15,2 1 0 0,1-2 0 0,-2 1 0 16,-1 2 0-16,2 0 0 0,-2 0 0 0,1 1 0 16,0 0 0-16,-2 4 0 0,-1 0 0 0,-1 0 0 15,0 2 0-15,-6 11 0 0,5-9 0 0,-5 9 0 16,0 0 0-16,0 0 0 0,0 0 0 0,0 0 0 15,0 0-176-15,0 0 48 0,0 0 0 0,-5 8 0 16,1 2 0-16,-2 3 0 0,0-1 0 0,-1 1 0 0,1 0 128 0,-2 3 0 16,0 1 0-16,2 1 0 0,-1 0 0 0,1 2 0 15,-1-1 0-15,1 0-128 0,-1 0 128 0,1 2 0 16,0 0 0-16,2-2 0 0,2 1 0 0,1 0 0 16,1 0 0-16,2-1 0 0,-1 0 0 0,3-2 128 15,0-1-128-15,3-1 176 0,1-3-32 0,1 1 0 16,0-1 0-16,3-3 0 0,1 0-144 0,1-1 0 15,2-1 144-15,2-4-144 0,3-1 0 0,2-4 0 16,3 0-192-16,4-2 64 16,4-5-1856-16,3-3-384 0,2-4-64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33:31.1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27506 12417 28559 0,'-3'0'2544'0,"1"0"-2032"0,2 0-512 0,0 0 0 0,0 0-448 0,-1 0-176 0,-1 0-32 0,0 2-16 16,-1 0 928-16,0-2 192 0,0 1 48 0,0 3 0 15,0-2 992-15,-1 2 208 0,2 2 32 0,-1 2 16 16,1 2-160-16,1 3-48 0,0 2 0 0,-1 5 0 0,2 5-928 0,0 1-192 15,0 4-32-15,0 5-16 0,0 0-368 0,0 3 144 16,2-1-144-16,-2 0 0 0,1 0 0 0,0 0 0 16,-1-3 0-16,-1 0 0 0,1-3 144 0,-1-3-144 15,-1-6 0-15,0 5 144 0,-1 5-144 0,-2 5-192 16,0 3 32-16,2-6 16 16,-2 0-688-16,-1-6-144 0,1 1-32 0,-2-3-10512 15,3-5-2096-15</inkml:trace>
  <inkml:trace contextRef="#ctx0" brushRef="#br0" timeOffset="472.82">27390 12375 26719 0,'-4'-8'1184'0,"1"1"240"0,2 2-1136 0,1 1-288 0,1 1 0 0,1-2 0 0,0 3 304 0,3-6 0 0,1 0 0 0,4-7 0 16,1 1 128-16,2-3 16 0,-2 2 16 0,1 3 0 0,-1 2 688 0,0 1 144 15,1 0 32-15,-1 3 0 0,-1 1-256 0,-2 3-48 16,1-1-16-16,0 2 0 0,-2 1-240 0,2 0-32 15,-2 1-16-15,0-1 0 0,3 3-400 0,-1-6-64 16,2 6-32-16,-1-3 0 0,1 2-48 0,0 2-16 16,4-3 0-16,1 3 0 0,0 0-160 0,3 1 0 15,1 3 0-15,-2-2 0 0,2 3 0 0,-3 2-176 16,-1 0 176-16,-2 3-192 0,-2-2 192 0,-2 2-192 16,-1-1 192-16,-2 5-192 0,-3-1 192 0,-2 0 0 15,-2 1 0-15,-1 0 0 0,-3 3 0 0,-2-1 0 16,-1 1 0-16,-3 1 0 0,-2 1 0 0,-2-1 0 15,-2 0 0-15,0 2 0 0,-3-2 0 0,1-5 0 0,-1 1 128 16,-1-7-128-16,1 1 288 0,-2-2-16 0,0 1 0 0,-2-2 0 16,1-1-112-16,1-1-32 0,-1 0 0 0,0-2 0 15,1 0-128-15,1-4 0 0,1 0 0 0,2-2 0 32,0-3-528-32,-1 2-48 0,5 1 0 0,2-3-11712 0,2 1-2368 0</inkml:trace>
  <inkml:trace contextRef="#ctx0" brushRef="#br0" timeOffset="912.75">28300 12025 20271 0,'0'2'1792'0,"0"0"-1424"0,-2-2-368 0,2 1 0 0,0 0 2144 0,0 3 352 0,0-1 80 0,-1 2 16 0,0 3-1088 0,-3 3-224 0,-1 2-32 16,-1-1-16-16,0 4-272 0,-3 2-64 15,-1 0-16-15,-1 4 0 0,0 2-176 0,-1 3-48 16,-2 3 0-16,-1 3 0 0,1 0-160 0,-3 6-48 16,0 3 0-16,-1 4 0 0,-2 3-192 0,0 4-32 0,0 7-16 0,-1-2 0 15,1 4-208-15,2-6 128 0,1-2-128 0,0 1 0 16,4 2 176-16,2-1-176 0,2 1 192 0,3-5-192 16,5-2 224-16,-2-4-64 0,4 0-16 0,2-2 0 15,1-4-144-15,2-3 0 0,1 0 0 0,4-4 0 16,2 0-272-1,3-1-144-15,4-3-32 0,1-3 0 0,1-3-640 16,4-1-128-16,1-7-16 0,3-4-15920 0</inkml:trace>
  <inkml:trace contextRef="#ctx0" brushRef="#br0" timeOffset="1493.15">28410 12558 6447 0,'-4'-6'576'0,"2"0"-576"0,-1 0 0 0,2 1 0 0,1 5 3440 0,0 0 576 0,0 0 112 0,0 0 32 0,-1-3-2864 0,-1 3-560 0,2 3-112 0,-1 2-32 0,0 2 944 0,1 3 176 15,0 4 32-15,0 2 16 16,4 1-176-16,-2 4-48 0,2 0 0 0,0 4 0 16,-1 0-512-16,2 0-128 0,0 1 0 0,0 0-16 0,1-1-512 0,-1-1-112 15,1-2 0-15,-1-2-16 0,2-1 32 0,-1 1 16 16,0-6 0-16,0-2 0 0,0-1-128 0,-1-2-32 16,1-2 0-16,-1 0 0 0,2-4-128 0,-1-1 0 15,0-1 0-15,0-2 0 0,-1-1 128 0,1-1 0 16,2 0 0-16,-2-6 0 0,0 2-128 0,1-4 0 15,2 0 0-15,-2-2 0 0,2-3 0 0,0-2 0 16,-1-2 0-16,1 0 0 0,-1-2 0 0,0-4 0 16,0 0 0-16,-1-1 0 0,-1 1 0 0,-1-4 0 15,0-2 0-15,1 1 0 0,-1 1 0 0,0 6-192 0,0 4 64 16,0 0 128 0,0 3-1152-16,0 2-96 0,1 1-32 0,-1 6-15632 0</inkml:trace>
  <inkml:trace contextRef="#ctx0" brushRef="#br0" timeOffset="1854.32">28600 12922 35935 0,'-6'-4'1600'0,"2"2"320"0,2 2-1536 0,-1 0-384 0,3 0 0 0,0 0 0 0,0 1-576 0,-1 0-176 0,0 3-32 0,0 1-16 0,-2 2 800 0,2 3 0 0,-2 2 144 0,2 1-16 0,0 2 96 0,0-2 16 16,0 5 0-16,-1 1 0 0,1 1 848 0,0 2 192 15,0 1 16-15,-1 1 16 0,2 1-672 0,0 0-128 16,-1 1-16-16,1-1-16 0,-1 2-256 0,1 1-48 16,-1-4-16-16,-1-1 0 0,4-1-160 0,-4-1 0 15,1-1 0-15,1-2 0 0,1-4 0 0,-1-2 0 0,3-4 0 16,-1 1 0 0,1-4-1376-16,1-3-304 0</inkml:trace>
  <inkml:trace contextRef="#ctx0" brushRef="#br0" timeOffset="2152.62">28851 12977 40543 0,'-2'2'1792'0,"1"-2"384"0,-1 0-1744 0,2 0-432 0,2-2 0 0,0 2 0 0,0 0 384 0,1-3-16 0,3 2 0 15,2-6 0-15,0 1-192 0,3 1-48 0,2-1 0 0,0-3 0 0,0 4-384 0,-1-1-64 16,0 4-32-16,1-3 0 16,0 4-160-16,0 1-48 0,2 0 0 0,-2 0 0 15,1 0-1152-15,-1 0-224 0,-2 2-48 0,1-1-13376 0</inkml:trace>
  <inkml:trace contextRef="#ctx0" brushRef="#br0" timeOffset="2389.04">28839 13132 31327 0,'-9'5'2784'0,"4"-5"-2224"0,2 0-560 0,1 0 0 0,4 1 1792 0,0-2 256 0,0 1 64 0,2 0 0 16,1-4-3088-16,3 2-624 0,1-3-112 0,4-1-16 0,2-1 1456 0,-1 0 272 0,3 1 0 0,0 3 176 0,1-2 1104 0,1 2 208 31,2-1 48-31,-1 2 16 0,0 0-720 0,-4 2-128 16,-2-1-48-16,1 1 0 0,4 0-528 0,-1 0-128 15,1-2 0-15,0-1 0 16,-2 2-1600-16,-2-3-288 0</inkml:trace>
  <inkml:trace contextRef="#ctx0" brushRef="#br0" timeOffset="2718.77">29345 12417 22111 0,'2'-1'1968'0,"1"0"-1584"0,-2 1-384 0,0 0 0 0,0 1 2496 0,2 0 432 0,0 1 80 0,4 1 0 0,-1 3-1232 0,1 4-256 0,2 1-48 0,-3 7-16 16,0 4-432-16,-2 2-96 0,0 6-16 0,-3 4 0 15,0 3-384-15,-2 4-80 0,0 1 0 0,-2 0-16 16,1 4-208-16,-2-4-32 0,0 3-16 0,-1 0 0 15,0-1-176-15,0-2 0 0,2 0 0 0,-2-1 0 16,1 0 0-16,2-3 0 0,-1-2 0 0,2 3 0 16,0-4-384-16,-1 3-64 15,1-9-16-15,1-2 0 0,0-1-608 0,0-1-112 0,1-5-32 0,1 1-16224 16</inkml:trace>
  <inkml:trace contextRef="#ctx0" brushRef="#br0" timeOffset="3440.92">30010 12237 13823 0,'-1'8'1216'0,"1"-1"-960"0,1-2-256 0,-1-3 0 0,1 0-224 0,-1 5-96 0,1-1 0 0,1 10-16 0,-2 2 1936 0,1 5 384 0,-1 4 64 0,0-4 32 16,0 2 400-16,-3 1 80 0,2-1 0 0,-3 1 16 15,2 2-336-15,-2 2-80 0,2 3-16 0,-2 2 0 0,0 2-928 16,2 3-176-16,-2 2-32 0,-1 3-16 0,1 1-624 0,-2 1-128 16,1 3-32-16,0 0 0 0,0-1-208 15,1 1-192-15,-1 1 48 0,0 0 0 16,0-2-224-1,0-3-32-15,1-4-16 0,2-4 0 0,-1-2-96 0,2-2-32 0,0-2 0 0,1-6 0 16,1-2 240-16,0 0 48 0,0-6 16 0,3-2 0 0,-2-2-32 0,3-4-16 16,-1-3 0-16,-1-2-15680 15</inkml:trace>
  <inkml:trace contextRef="#ctx0" brushRef="#br0" timeOffset="5699.45">30655 12872 20271 0,'0'-1'1792'0,"0"1"-1424"0,2 0-368 0,-1 0 0 0,-1 0 208 0,0-1-16 0,1-2-16 0,0 2 0 0,1 1 1040 0,-1-1 192 16,-1 0 64-16,0 1 0 0,0 0 960 0,0 0 192 16,0 0 32-16,0 0 16 0,0 0-944 0,0 0-176 15,0 0-32-15,0 0-16 0,-19 17-752 0,12-8-160 16,-2 4-16-16,-1 0-16 0,-1 3-240 0,-1 1-64 16,1 0 0-16,-4 3 0 0,0 2-256 0,-2 4 0 15,-3-2 0-15,0 1-144 0,0 1 144 0,-2-2-128 0,0 2 128 16,0-2-128-16,0 0-32 0,1 0 0 0,2 1 0 0,-1-2 0 31,4-1-208-31,1-4-32 0,1-1-16 0,3-5 0 16,3 0-752-16,0-3-160 0,2-2-16 0,2-6-10176 0,3 0-2048 0</inkml:trace>
  <inkml:trace contextRef="#ctx0" brushRef="#br0" timeOffset="6030.2">30236 12867 24879 0,'0'-11'1088'0,"1"8"256"0,1 0-1088 0,-1 2-256 0,0 0 0 0,-1 1 0 0,1-2 1392 0,1 4 208 0,1-1 64 0,1 3 0 0,-2 2 832 0,1-1 192 16,1 1 16-16,-1 3 16 0,4 2-1536 0,-1 0-304 15,2 4-64-15,2 1-16 0,0-1-400 0,3 2-80 0,-1 3 0 16,3-3-16-16,1 3-304 0,0 1 0 16,2 0 0-16,2 1 0 0,1-2-160 0,3 1-32 0,-1 1-16 0,1-3 0 31,-1-1-320-31,-2 0-64 0,0-1-16 0,-2-1 0 15,-2 1-432-15,-2-2-96 0,-1 1-16 0,-3-5-10496 0,-3-2-2096 0</inkml:trace>
  <inkml:trace contextRef="#ctx0" brushRef="#br0" timeOffset="8599.73">30889 13393 35007 0,'0'0'3120'0,"1"0"-2496"16,1 0-496-16,-1 0-128 0,0 0-320 0,-1 1-96 0,1 0-16 0,2 2 0 0,-1-2 560 0,2 2 96 0,-2 2 32 0,1 1 0 15,-1 2 80-15,1 0 32 0,0 2 0 0,-1 1 0 16,0 5 144-16,1-1 48 0,-1 5 0 0,-1-1 0 15,1 5-256-15,-1 1-48 0,-1-1-16 0,-1 2 0 32,-2 0-992-32,-1 0-192 0,-2-4-32 0,-1 1-16 15,-1-3-544-15,-1 1-128 0,-1-5 0 0,0 1-16 16,-1-5-320-16,1-1-64 0</inkml:trace>
  <inkml:trace contextRef="#ctx0" brushRef="#br0" timeOffset="9306.54">31352 12668 24879 0,'-2'-3'1088'0,"1"-1"256"0,0 3-1088 0,0-3-256 0,-1 3 0 0,2-1 0 0,-1 2 880 0,1-3 112 0,-1 2 32 0,-2-4 0 0,2 1 480 0,0 1 96 0,0 2 32 0,1-1 0 0,0 4-592 0,0-1-112 15,0 2-32-15,-2 2 0 16,1 1-48-16,1-6-16 0,-2 21 0 0,-2-7 0 0,0 3-464 0,-2 3-112 16,0 3 0-16,-3 4-16 0,-1-1-112 0,-1 2-128 15,1-1 176-15,-1 2-176 0,-1 0 128 16,1-1-128-16,0 1 0 0,0-1 0 15,1 3 0-15,-2-1 0 0,4 3 0 0,-1-2 0 0,2 1 0 0,1-2-144 16,1 0 144-16,1-3-128 0,3-1 128 0,-1-1 0 16,2-4 0-16,2-4 0 0,0-2 0 0,2-4 0 15,3-1 0-15,-1-4 0 0,2-1-128 0,-1-1 0 16,3-4 0-16,-1 0 0 0,2-5 128 0,1 0-160 16,1 0 160-16,0-3-160 0,1 2 160 0,0-5 0 15,-1 1 0-15,1-1 128 0,-2 0-128 0,0 0 176 16,0-3-176-16,-1-1 192 0,0 2 32 0,-1-5 16 0,1-1 0 15,-1 0 0-15,-3 1 64 0,3-5 16 0,-1 1 0 0,-1-2 0 16,2 0-64-16,-2-2 0 0,-1 1 0 0,1-1 0 16,-2-1-256-16,0 2 0 0,0-2 0 0,-1 1 0 15,0 1 128-15,-3 2-128 0,1-1 0 0,-2 2 0 16,-1 2 0-16,0 2 0 16,-1-1 0-16,-2 2-144 0,1-1 144 0,-3 5 0 0,0-1 0 0,0 2 0 15,0 1 0-15,-1-3 0 0,1 3 0 0,-1 1 0 16,1-1-352-16,0 0 16 0,0 5 0 0,0-3 0 31,1 3-160-31,1 1-16 0,0 0-16 0,-1 3 0 0,1 2-1504 0,-1 0-288 16</inkml:trace>
  <inkml:trace contextRef="#ctx0" brushRef="#br0" timeOffset="9622">31270 12986 23039 0,'-4'3'2048'0,"0"-1"-1648"0,3-1-400 0,1-1 0 0,1-1 2800 0,1 1 464 0,-1 1 112 0,0 2 16 0,3-3-1600 0,1 1-320 15,4 0-64-15,-1 2-16 0,3-3-816 0,2 1-176 0,0-1-16 0,2 0-16 16,0 0-192-16,1 1-48 0,1 3 0 0,1-4 0 16,1 1-128-16,-1 2 0 0,-1-1 0 0,-1-1 0 31,-1 1-528-31,-1 0 16 0,-3-2 0 0,-1 0 0 0,-1 0-1824 16,-1 0-352-16,-2 0-80 0,-1-4-12240 0</inkml:trace>
  <inkml:trace contextRef="#ctx0" brushRef="#br0" timeOffset="10060.41">31354 11989 14735 0,'-4'-2'1312'0,"2"1"-1056"0,2 1-256 0,1 0 0 0,2 0 1280 0,-2 0 208 16,1 0 48-16,2 0 0 0,2 1 832 0,2 1 192 0,1 3 16 0,4 3 16 16,2 3-640-16,2 3-128 0,3 3-32 0,1 5 0 15,3 4-960-15,0 3-192 0,2 1-32 0,-1 3-16 16,1 5-160-16,-2-2-48 0,0 2 0 0,-3 2 0 15,-1-1-384-15,-3 2 0 0,-2 1 0 0,-2 3 0 16,-1 3 0 0,-5-2-144-16,0 2 0 0,-2 0 0 0,2 4 144 0,-3-5-128 0,1 2 128 0,-1-2-128 15,0 0 128-15,-3-2 0 0,0 1 0 0,-1-1 0 16,2 0 144-16,-4-1 16 0,1-3 0 0,-3 0 0 0,1-4-160 16,-2-2 0-16,1-2 0 0,-2-4 128 0,1-1-128 15,-1-2 160-15,0-1-160 0,-2 0 160 0,-1 0-160 0,0 0 128 16,-3 0-128-16,-2 2 128 15,-1-1-128-15,-1-2-176 16,-2-2 48-16,0 0 0 16,2-5-768-1,-2 1-128-15,4-7-48 0,-3 0-10016 0,4-5-2016 0</inkml:trace>
  <inkml:trace contextRef="#ctx0" brushRef="#br0" timeOffset="10437.25">31997 12984 35935 0,'0'-3'3200'0,"0"1"-2560"0,1 2-512 0,0-2-128 0,2 2 480 0,-1 0 80 0,3-3 16 0,2-2 0 0,1-1-272 0,5-2-48 0,1 2-16 0,1-5 0 0,1 2-48 0,0 1 0 15,2-1 0-15,0 2 0 0,3 0 64 0,-1 1 0 16,1 1 0-16,0 1 0 0,-1 2-256 0,-2 0 128 15,1 0-128-15,-3 2 0 0,0 0 0 0,-2-1-208 16,-1 0 16-16,-2 1 0 16,-2 1-1808-16,-3 0-368 0</inkml:trace>
  <inkml:trace contextRef="#ctx0" brushRef="#br0" timeOffset="10724.93">32113 13162 25791 0,'-3'1'2304'0,"0"1"-1856"0,2-2-448 0,1 2 0 0,0-1 1728 0,-1 1 240 0,-1 0 48 16,0 0 16-16,-1 3-96 0,1 0-16 0,-1 0 0 0,2 0 0 15,1 0-1120-15,1-3-224 0,2 2-64 0,2-4 0 16,0 1-96-16,1-1-32 0,1 0 0 0,2-1 0 16,1-3-192-16,2 2-64 0,1-6 0 0,0 1 0 15,3 0-384-15,0-3-64 0,2-1-32 0,-1-3 0 16,0 0-672-16,2 1-128 0</inkml:trace>
  <inkml:trace contextRef="#ctx0" brushRef="#br0" timeOffset="11254.29">32806 12557 43311 0,'-4'-5'1920'0,"0"4"384"0,2-3-1840 0,-1 3-464 15,2 1 0-15,1 0 0 0,-1 1-672 0,0 0-224 0,-3 3-64 0,-1-1 0 0,-1 3 1216 0,-2 2 256 0,0 4 32 0,-1-1 16 16,0 2-560-16,-2 3 0 0,0 5 0 0,-1-1 0 16,1 1 0-16,-2 3 0 0,0 3 0 0,-1 1 0 15,-1 1 0-15,2 2 0 0,0 1 0 0,2 1 160 16,1 1-32-16,0-2-128 0,3 4 192 0,0-2-64 15,2 2-128-15,2-1 0 0,2-3 0 0,1-2 0 0,2-3-160 0,3-4-64 16,0-1-16-16,3-3 0 0,0-2 64 0,3-2 16 16,2-4 0-16,-1 0 0 15,3-3-272-15,1-2-48 0,3-2-16 0,0-2 0 16,1 1 64-16,2-3 16 0,1 0 0 0,-1-5 0 0,0-1 416 16,-1 1 0-16,-1-4 0 0,-3 0 0 0,1-2 400 0,-5-4 64 15,1-1 16-15,-2 1 0 0,-1-4 16 0,-2-1 0 16,-2 0 0-16,-2-3 0 0,-1-2-304 0,-3-4-48 15,-1-3-16-15,-2-1 0 0,-1-2 64 0,-3-2 0 16,0-2 0-16,-1-3 0 0,-3 1-16 0,-1 0 0 16,-1 0 0-16,0-1 0 0,0 0-176 0,-1 2 0 0,0 6 0 15,-1 2 128-15,2 6-384 0,-1 0-64 0,2 5-32 16,1 6 0 0,0 0-64-16,1 4-16 0,1 2 0 0,1-1 0 15,1 4-688-15,1 1-144 0,2 4-16 0</inkml:trace>
  <inkml:trace contextRef="#ctx0" brushRef="#br0" timeOffset="11615.67">33142 13256 35935 0,'0'0'1600'0,"1"1"320"0,1 1-1536 0,-1 1-384 0,0-3 0 16,0 0 0-16,0 1-880 0,1 0-240 0,0 2-48 0,1 1-16 0,-1-1 1744 0,1 2 336 0,-2 0 80 0,-1 1 16 16,0-1 352-16,-3 1 64 0,1 1 0 0,-2 0 16 15,2 2-864-15,-2-2-176 0,2 1-48 0,-2 0 0 16,0 0-480-16,2 0-112 0,-1-2 0 0,2 1-16 31,0-1-2288-31,-2 0-448 0</inkml:trace>
  <inkml:trace contextRef="#ctx0" brushRef="#br0" timeOffset="12165.65">33424 12564 40543 0,'-5'2'1792'0,"0"-2"384"0,1 2-1744 0,3-2-432 0,1 0 0 0,0 0 0 0,0 1 160 0,-1 2-160 0,-2-1 192 0,0 5-192 0,-2-3 384 0,-1 4-48 0,-2 2 0 0,0-2 0 15,-2 4-160-15,0 1-48 0,-1 1 0 0,-3-2 0 16,0-2-128-16,1 4 0 0,0 7 0 0,2-5 0 15,1-5 128-15,1-2-128 0,2-1 0 0,0-2 128 16,2-1-128-16,2 0 128 0,1-2-128 0,2 0 128 16,0 2-128-16,1-1-144 0,2-4 144 0,-1 3-208 15,2 2-16-15,0-3 0 0,1 2 0 0,2 2 0 16,0-1 224-16,3 2 0 0,0 1 0 0,3-2 0 16,1 1 0-16,0-3 0 0,1 1 0 0,0 1 0 15,0 0 0-15,1 2 0 0,0-2 0 0,0 1 0 16,1-1 0-16,-1 3 0 0,-1-3 0 0,0 3-144 0,-3 0 144 15,-1 2-160-15,-1 0 160 0,-1 0-160 0,-2 0 160 16,-1 2-160-16,-2-1 160 0,-1 0-160 0,-2 1 160 0,-1 0 128 16,0 2-128-16,-3 1 176 0,1 1-176 0,-2 0 0 15,1-1 0-15,-1 1 128 0,1 0-128 0,-2 1 0 16,2-1-192-16,-4 0 192 0,3-1-128 0,-4 2 128 16,1-2 0-16,-1 0 0 0,0-3 0 0,-2 2 0 15,0-2 0-15,-1-1 0 16,0-1-144-16,-2-1 144 0,1 1 0 0,-1-5 0 15,0 0-512-15,1-1 16 0,-1-2 0 0</inkml:trace>
  <inkml:trace contextRef="#ctx0" brushRef="#br0" timeOffset="12448.58">33179 12650 38703 0,'0'-4'1712'0,"1"0"352"0,2-1-1648 0,2 2-416 0,0 0 0 0,-2 1 0 0,4-2 144 0,0-1-144 0,7-4 160 0,5-4-160 0,5-3 768 0,3-3 48 0,-1 2 16 0,0 1 0 0,0 1 16 0,1 1 16 16,0 2 0-16,3-4 0 0,4 4 32 0,-1-6 0 31,5 1 0-31,4-3 0 0,2 4-592 0,1-1-112 0,4-1-32 0,-6-1 0 16,-6 1-1008-16,19-10 848 0</inkml:trace>
  <inkml:trace contextRef="#ctx0" brushRef="#br1" timeOffset="34799.14">27522 10389 6447 0,'-3'-1'576'0,"2"0"-576"0,1 1 0 0,0 0 0 0,0 0 0 0,0-3-352 0,-1 2 48 0,0-1 16 16,1-2 288-16,-1-1 0 0,1 2 176 0,0-1-176 0,0 0 528 0,0 1 0 16,1 1 0-16,-1 1 0 0,0-1 560 0,0-1 96 15,0 1 32-15,0 1 0 0,0-2 480 0,1 0 96 16,-1 1 32-16,0 0 0 0,1 1 288 0,0-1 48 15,1 0 16-15,-2 1 0 0,1 1-464 0,-1-1-96 16,0 1-16-16,1 0 0 0,-1 0-304 0,0 0-64 16,0 0-16-16,1 0 0 0,-1 0-192 0,0 0-64 15,2 1 0-15,-1 0 0 0,1 3-592 0,-2-4-128 16,0 0-32-16,0 0 0 0,10 17-208 0,-6-9 144 16,0 2-144-16,1 2 128 0,1 0-128 0,0 3 0 15,1 1 0-15,1 2 0 0,-1 0 0 0,2 3 0 16,0 0 0-16,0 0 0 0,0 2 0 0,0-1 0 0,-1 1 0 15,0 1 0-15,-1 2 128 0,1-1-128 0,-1 0 128 0,0 1-128 16,0 3 0-16,-1-3 0 0,-1-1 0 16,0-3 0-16,0-1 0 0,-2-5 0 0,1 2 0 0,-1-1 0 15,0-5 128-15,0 0 0 0,-2-1 0 0,1-1 0 16,2-3-128-16,-1-1 0 0,-1-1 0 0,1 0 128 16,-1-5-128-16,1 1-144 0,-2-1 144 0,1-1-208 15,0 1-96-15,-1-4-16 0,-1 1 0 0,0-2 0 31,0 2-128-31,0 3-16 0,0 0-16 0,0 0 0 0,0 0-64 16,-1-23-16-16,1 21 0 0,0-3 0 0,0 0-768 0,0-1-144 16</inkml:trace>
  <inkml:trace contextRef="#ctx0" brushRef="#br1" timeOffset="35269.86">28082 10353 22111 0,'-1'-3'976'0,"-2"1"208"0,1 1-944 0,-1 1-240 0,2-2 0 0,0 2 0 0,1-1 1008 0,-1-1 144 0,-2 1 48 0,1-1 0 0,1-1-400 0,-1-2-80 0,2 4-16 0,-1-4 0 15,2 5-560-15,-1-3-144 0,2 3 0 0,-2 3 0 16,0-2 0-16,0 3-272 0,-2 2 64 0,2-6 16 16,0 0 384-16,-5 22 64 0,2-13 32 0,-4 5 0 15,3-1 480-15,-4 5 112 0,-1 3 16 0,1-2 0 16,-3 7-48-16,-2 0 0 0,1 5 0 0,-2-1 0 15,-1 3-224-15,1 2-48 0,0 3-16 0,-2 2 0 0,-1-1-288 0,-2 3-48 16,1 2-16-16,-1-1 0 0,-2 3-64 0,1-3-16 16,0 0 0-16,-1-2 0 0,3-1-128 0,1-1 0 15,-1-3 0-15,2-3 0 0,1-2 0 0,0-2 0 16,1-3 0-16,0-4 0 0,2-3 0 0,1 0 0 16,-1-4 0-16,4 0 0 15,0-4-672-15,0 0-160 0,0-2-48 0,2 0 0 16,-1-3-1104-16,2-1-240 0,-1 0-32 0,-1-3-6944 15,2 2-1376-15</inkml:trace>
  <inkml:trace contextRef="#ctx0" brushRef="#br1" timeOffset="35981.04">27701 10115 6447 0,'0'0'576'0,"-1"0"-576"0,1 0 0 0,0 0 0 0,0 0 1184 0,0 0 128 0,1-3 32 0,-1 3 0 0,0-1 912 0,0-1 192 0,1-1 48 15,-1 3 0-15,0 0-368 0,0 0-64 16,0 0-16-16,0 0 0 0,14-15-912 0,-10 10-192 0,1 0-48 0,-2 2 0 16,2-4-48-16,0 1-16 0,0-1 0 0,1 1 0 15,-1-4 128-15,2 0 0 0,0 1 16 0,-1-2 0 16,2 0-400-16,-2 0-64 0,1-2-32 0,1 0 0 16,-2-1-272-16,1-1-48 0,-1 1-16 0,2-2 0 15,-2-1-16-15,1 0-128 0,0-1 192 0,-1-2-64 16,0 0-128-16,-1 0 0 0,1 2 0 0,-2-1 0 15,1 2 0-15,-2 1 0 16,1 3 0-16,0 0 0 0,-2 4 0 0,1 0 0 0,1 3 0 0,-2 1 0 16,2 3 0-16,-2-1 0 0,1 3 0 0,-1 0 0 15,1 3-240-15,-1 2 32 0,1-1 0 0,-1 3 0 16,2 2-112-16,-2 2 0 0,1 1-16 0,2 3 0 0,-3 1 336 16,2-1-176-16,0 3 176 0,-1-3-128 0,1 1 128 15,0-1 0-15,1-1 0 0,0 1 0 0,-1 2 0 0,3-2 0 16,-2 2 0-16,1-1 176 0,-1 1 16 0,0 0 0 15,-2 0 0-15,1-2 0 0,-1 0-192 0,0-2 128 16,1 1-128-16,0 1 128 0,2-3-128 0,-1 0 0 16,1 3 0-16,1-4 0 0,0-2 0 0,-1 0-272 15,0-1 64-15,1 1 16 16,1 0-576-16,-1 0-96 0,2 1-32 0,-2-2-9872 16,2 2-1984-16</inkml:trace>
  <inkml:trace contextRef="#ctx0" brushRef="#br1" timeOffset="36982.61">28676 10543 6447 0,'0'-3'576'0,"0"3"-576"0,0 0 0 0,0 0 0 0,2 0 960 0,-1 0 96 0,1 0 16 0,-1 0 0 0,0-2 768 0,3 2 144 0,-1 0 48 0,-3 0 0 15,0 0 416-15,0 0 96 0,0 0 16 0,24 3 0 16,-18-3 0-16,2-1 16 15,0 1 0-15,2-4 0 0,4 2-992 0,1-3-208 0,2-1-32 0,1-3-16 0,2 2-752 0,1-2-160 16,5 0-32-16,3-2 0 0,0 1-384 0,5 1 0 16,0 0 0-16,1 3 0 0,0-1-208 0,-1 3-128 15,0 0-32-15,-1 1 0 16,-3 3-848-16,-2 0-160 0,-1 0-32 0,-4 0-16 31,-4 3-1152-31,-3-2-240 0</inkml:trace>
  <inkml:trace contextRef="#ctx0" brushRef="#br1" timeOffset="37405.25">28775 10785 20271 0,'-7'-4'1792'0,"1"3"-1424"0,4 0-368 0,0 1 0 0,2 0 1008 0,-1 0 128 0,-1-4 16 0,-2 3 16 0,-2-3-784 0,1 2-176 16,0-2-16-16,3 1-16 0,0 3 192 0,4-2 32 16,0 1 16-16,2 0 0 0,1 1 976 0,3-3 192 15,3 1 32-15,2 0 16 0,3-3 400 0,2 4 80 16,2-4 0-16,2 2 16 0,6 0-1248 0,3-1-256 16,2 1-48-16,3-1-16 0,1 0-304 0,-1 0-64 15,1-2-16-15,-1 3 0 0,0-5-384 0,-2 2-80 16,0 0-16-16,-1 0 0 15,-2 1-704-15,-4 2-144 0,0-2-16 0,-2 2-16176 0</inkml:trace>
  <inkml:trace contextRef="#ctx0" brushRef="#br1" timeOffset="38708.99">30234 10201 3679 0,'-2'-2'320'0,"1"-3"-320"0,-1 1 0 0,2 2 0 0,0 2 2800 15,1-3 480-15,0 2 112 0,0 0 0 0,1-5-4048 0,1 1-816 0,1-2-176 0,1-1-16 16,0 3 672-16,-1 1 144 0,-1-1 16 0,0 1 16 15,-1 2 1072-15,0 0 224 0,-1 0 32 0,-1 2 16 0,-1 0 1760 0,-1-1 336 16,0 2 80-16,-1-1 16 0,0 2-80 0,-1 0-16 16,0-2 0-16,-2 1 0 0,1 3-512 0,0-3-96 15,-1 0-32-15,-1 3 0 0,0-1-672 0,1 0-144 16,-1 0-16-16,1 0-16 0,-1 4-688 0,0-1-128 16,1 4-16-16,-2-4-16 0,0 5-288 0,-1 0 0 15,-1 3 0-15,0 2 0 0,0 5 0 0,1-3 0 16,-1 3 0-16,1-1 0 0,0 1 128 0,1 3-128 0,-1 3 0 15,-1-2 0-15,1 3 0 0,1 4 0 0,-1-1 0 0,1 3 0 16,0-1 0-16,1 0 0 0,0 2 0 0,1-3 0 16,1-2 160-16,2-2-32 0,0-1 0 0,2-3 0 15,3-2 0-15,1-3 0 0,3-2 0 0,1-1 0 16,3-2 0-16,3-3 0 0,-1-2 0 0,0-3 0 16,5-1-128-16,-1-2 0 0,2 0 0 0,-1-2 0 15,3-2 0-15,0-5 0 0,1 1 0 0,1-5 0 16,1-1 240-16,0-2-48 0,1-3 0 0,-1-2 0 15,-1 0 64-15,-1-3 0 0,0-3 0 0,2-4 0 16,-2 0-80-16,0-2-16 0,0-1 0 0,-3-4 0 0,1-1-160 0,-2-4 0 16,-2-2 0-16,0 3 0 0,-4 1 0 0,-1 1 0 15,-2 1 0-15,-4 2 0 0,-1 0 192 0,-5 5-64 16,0 2 0-16,-4 3 0 0,-2 1 0 0,0 0-128 16,-3 6 192-16,-2 0-64 0,1-1 16 0,-3 5 0 15,0 2 0-15,-1 2 0 0,0 0-144 0,-3 1 192 16,1 4-192-16,-2 1 192 0,0 3-192 0,1 0-144 15,-1 2 144-15,1 0-208 0,2 2-80 0,1 1-16 16,1 0 0-16,0 1 0 31,3 3-272-31,-1-1-48 0,4 3-16 0,0 3 0 0,1 2-832 0,1 1-160 0,2 4-32 0,1-2-15376 0</inkml:trace>
  <inkml:trace contextRef="#ctx0" brushRef="#br1" timeOffset="39117.42">30744 10708 35935 0,'-3'0'1600'0,"0"0"320"0,1 0-1536 0,0-1-384 0,2 1 0 0,2 1 0 0,-2-1 144 0,1 3-144 0,1-1 192 0,-2 2-192 0,2 1 256 0,-2-5-48 15,0 0-16-15,0 0 0 0,0 23-192 0,-2-15 144 16,1 0-144-16,-1-1 128 0,-2 0 96 0,0 1 16 16,1 0 0-16,-2 0 0 0,1 0-240 0,-2-2-256 15,1 1 48-15,-1-1 16 16,1 0-832-16,0 4-144 0,0-4-48 0,0 4 0 16,-1 0-960-16,1 3-192 0,-1 0-32 0,-1-1-9856 0</inkml:trace>
  <inkml:trace contextRef="#ctx0" brushRef="#br1" timeOffset="39712.4">31171 10159 43311 0,'-4'1'1920'0,"-1"-1"384"0,0 2-1840 0,3-1-464 0,1 1 0 0,1-2 0 0,0 0-400 0,-2 3-176 0,-1 1-48 0,-2 1 0 0,-1 2 480 0,-3 3 144 16,-1 1 0-16,-1 4 0 0,-1 0-416 0,-2 1 32 15,0-1 0-15,1 1 0 0,0-1 128 0,2-4 16 16,1 0 16-16,2 0 0 0,0-4 560 0,3 1 112 15,-1 0 32-15,1-3 0 0,2 2-176 0,-1-3-48 16,1 3 0-16,2-2 0 0,0-3-256 0,1 2 0 16,0-3 0-16,0 2 0 0,1-1 0 0,0 0-144 15,1 1 16-15,-1-1 0 0,1 2 128 0,0-1 0 16,0 0 0-16,0 0 0 0,2-1 0 0,1-1 0 16,0 1 0-16,1-2 0 0,2-2 0 0,0 1 0 15,1-1 0-15,0-1 0 0,1 3 0 0,1-3 176 16,-1 1-48-16,1 1 0 0,1 1-128 0,-1 1 0 15,2 4 0-15,0-2 0 0,1 3 0 0,-1 3 0 16,1 0 0-16,-2 4 0 0,-1-2 0 0,-1 3 0 16,-1 0 0-16,-3 1 0 0,0 4-160 0,-2-2 160 15,-1 0 0-15,-2 1-144 0,0-1 144 0,-1 0 0 0,0 2-144 0,-1 1 144 16,0-3 0-16,-2 0 0 0,1 1 0 0,-2-1 0 16,1-1 0-16,-2 1 0 0,3-2 0 0,-3-1 192 15,1-1-64-15,-1 0-128 16,0 0 192-16,-1 0-64 0,1-2-128 0,-2 0 0 0,-1 0 0 0,1 0 0 0,-2-2 0 0,1 0 0 15,-1-2 0-15,-1 0 0 0,0 1 0 0,-1-2 0 16,0-2 0-16,-1-1 0 31,-2 1-688-31,2-4-16 0,-2 0 0 0,-1-4 0 0,2 1-880 0,-1-3-176 0</inkml:trace>
  <inkml:trace contextRef="#ctx0" brushRef="#br1" timeOffset="40062.28">31010 10222 21183 0,'-3'-6'944'0,"0"1"192"0,2 1-912 0,0 2-224 0,1 2 0 0,0-2 0 0,1 0 848 0,0 1 128 0,0-5 32 0,2 1 0 0,0 0 448 0,2 0 80 0,-1 3 32 0,1-3 0 16,0 1 288-16,1 1 48 0,-1 1 16 0,1-1 0 0,2 2-704 0,-1-1-144 15,2-1-32-15,1 3 0 0,-2-2-256 16,5 1-48-16,0-1-16 0,5 1 0 0,0-3-128 0,4 3-16 16,4-3-16-16,3 2 0 15,3-4-160-15,1-3-16 0,2 3-16 0,1-1 0 0,1 0-240 0,3-4-128 16,-1 1 128-16,1 0-128 0,-1-1 0 0,-4 3-288 15,-4-3 48-15,-2 1 16 16,2-1-464-16,-1-1-80 0,0-1-32 0,-2 2-12496 16,1-4-2496-1</inkml:trace>
  <inkml:trace contextRef="#ctx0" brushRef="#br2" timeOffset="44947.75">27547 7956 19343 0,'-5'-3'1728'0,"1"3"-1392"0,2 0-336 0,0 0 0 0,4 0 0 0,-4 0-192 0,1-1 32 0,-3 1 0 0,1-1 1056 0,-1-1 192 0,1 2 64 16,1-2 0-16,2 1-208 0,1 0-48 0,2 1 0 0,-1-2 0 15,2 0 464-15,1 1 96 0,-1-1 16 0,-1 2 0 16,2 0 192-16,0 0 64 0,0 0 0 0,0 0 0 16,0 0-560-16,1 2-96 0,2 1-32 0,-1-1 0 31,3-1-624-31,1 2-128 0,1-1-32 0,4-1 0 0,2 3-64 0,2-4 0 0,1 0-16 0,2-4 0 15,3 1-176-15,2-1 0 0,1-1 0 0,1-3 128 16,1 1-128-16,-1-1 0 0,3 1 144 0,-3-2-144 16,0 3 0-16,-1 0 0 0,-3 1 0 0,-4 2 0 15,-4 1 0-15,-2 2 0 0,-3 2 0 0,-3-2 0 16,-3 4 0-16,-2 0-128 0,-1 1 0 0,-3 1 0 16,-1 1-48-16,-2 2 0 15,-2-2 0-15,-2 2 0 0,-2 2 176 0,-2-1-128 0,-1 4 128 0,-2-2-128 0,-2 4 128 0,-1-3-208 16,0 0 80-16,-3 1 128 0,1-1-160 0,-1 2 160 15,2-1 0-15,-2-2-144 0,1 2 144 0,-2-1 0 16,1 2 0-16,-1-1 0 0,2 2 0 0,-3 0 0 16,2 1 0-16,-3 2 0 0,1 2 0 0,-1-3 0 15,2 1 0-15,0 1 0 0,2-5 0 0,0 1 0 16,1-1 0-16,0 1 0 0,1-4 0 0,0 2-160 16,1 0 160-16,-1 2 0 0,-2-2-256 0,1 2 64 15,0 0 16-15,-3 2 0 0,1-1 176 0,1-1 0 16,-1-2 0-16,2 0-128 0,0-1 128 0,3-2-128 15,2-2 128-15,2-1-128 0,2-3 304 0,3 1 64 0,3-4 16 16,2-1 0-16,0 1-32 0,4-4 0 16,1 2 0-16,2-1 0 0,2-1-48 0,2-1-16 0,2 0 0 0,4-1 0 15,1 3 32-15,3-4 0 0,1 4 0 0,4-4 0 16,3 4-32-16,3-4 0 0,4 2 0 0,1 1 0 16,2 1-160-16,2-3 0 0,1 2-192 0,-2-2 192 15,-3 0-240-15,-1 2 80 0,1 0 16 0,0-3 0 31,-1 5-256-31,-3-2-48 0,1 2-16 0,-5 0 0 0,0 2-304 16,-3-2-64-16,-2 5-16 0,-3-3 0 0,-1 3-832 0,-4-4-176 16,-1 3-16-16,-4-3-13184 0</inkml:trace>
  <inkml:trace contextRef="#ctx0" brushRef="#br2" timeOffset="45544.34">28719 8006 5519 0,'-1'0'496'0,"-1"0"-496"0,1 0 0 0,1 0 0 0,0 0 4240 0,1 0 752 15,1 0 160-15,-1 0 32 0,1 0-2336 0,3 0-464 0,2 0-80 0,1 0-32 0,2 0-880 0,2 0-176 16,1 0-48-16,3 0 0 0,1 2-544 0,2-4-112 16,3 2-32-16,1 0 0 0,1-3-16 0,2 1 0 15,2-1 0-15,1 0 0 16,0-2-256-16,1 2-48 0,-1 0-16 0,-3-1 0 0,0 3-144 0,-2 0-224 0,0-2 48 0,-1 2 16 31,0 1-1440-31,-2-1-272 0</inkml:trace>
  <inkml:trace contextRef="#ctx0" brushRef="#br2" timeOffset="45967.81">28854 8256 23951 0,'-5'1'2128'0,"1"-1"-1696"0,2 0-432 0,0 0 0 0,2 2 2128 0,2-2 352 0,-1 1 64 0,0 1 16 0,2-2-1840 0,-1 3-352 0,2 1-80 0,-4-4-16 0,0 0 496 0,17 11 112 0,-10-10 16 0,1 3 0 15,0-2-112-15,0 2-16 0,1-2 0 0,-1 2 0 16,1 1-320-16,0-3-80 0,-1 2-16 15,2-3 0-15,0 3-176 0,2-3-48 0,2-1 0 0,1 0 0 16,2-1 0-16,3-1 0 0,3-1 0 0,3-3 0 16,4 0-304-16,1-2-64 0,4 0-16 0,0-2 0 31,6 0-608-31,0-1-128 0,-1 1-32 0,0-1-16352 0</inkml:trace>
  <inkml:trace contextRef="#ctx0" brushRef="#br2" timeOffset="46752.68">30470 7603 911 0,'0'-2'0'0,"-1"1"0"16,-1-2 0-16,2 3 0 0,0 0 5184 0,0 0 944 0,2 0 192 0,-2-2 32 0,1 0-4064 0,-1 1-816 0,0 1-176 0,0 0-16 0,0 0-592 0,0 0-112 15,0 0-32-15,0 0 0 0,0 0-320 0,-20-4-64 16,13 6-16-16,-2 0 0 0,0 1 672 0,-1 0 128 15,-2 2 16-15,-2 3 16 0,0 2 0 0,-1-2 0 16,-3 3 0-16,1 4 0 0,0 2-240 0,-3 4-48 16,2 1-16-16,-1 3 0 0,0 3-368 0,1-4-80 15,-2 4-16-15,2-1 0 0,0 1-208 0,1 1 0 16,1 0 0-16,1 1 0 0,1 2 0 0,2-2 0 16,2 2 0-16,2-2 0 0,1 3 0 0,2-4 0 15,3 0 0-15,1-2 0 0,3-1 0 0,1-3 0 16,3-2 0-16,2-3 0 0,2-2 0 0,3-1 0 15,0-4 0-15,3-2 0 0,4 0 0 0,1-2 0 0,3-1 0 16,2-1 0-16,2 0 192 0,1 0-64 0,3-4-128 0,-1 1 192 16,0-2-192-16,1-2 0 0,0 1 0 0,0-4 0 15,0 0 0-15,-1-1 0 0,-1 1 0 0,-2-2 0 16,-1-1 0-16,-1 1 0 0,0-1 0 0,-3-2 0 16,-1-1 0-16,-4 0 144 0,0-1-144 0,-1-3 128 15,-2 0 192-15,-2-2 48 0,-1 1 0 0,-3-4 0 16,0 0 144-16,-1-1 48 0,-2-1 0 0,-3-3 0 15,0-2-176-15,-2-1-16 0,-2-2-16 0,-2-2 0 16,-3 1-352-16,-2 0 144 0,-4 1-144 0,-1 2 0 16,-3 1 0-16,-2 1-192 0,0 1 0 0,-4 1 0 15,1 2-224 1,-3 2-32-16,1 1-16 0,-2 0 0 0,1 3 64 0,1 1 16 0,-1 0 0 0,1 2 0 0,1 1 0 0,-1 4 0 16,2 0 0-16,-1 2 0 15,0 1-448-15,0-1-96 0,1 2-16 16,-2-1-16528-16</inkml:trace>
  <inkml:trace contextRef="#ctx0" brushRef="#br2" timeOffset="57899">27022 8303 6447 0,'3'-7'576'0,"-2"-2"-576"0,0 3 0 0,1 2 0 0,-1 2-384 0,-1 0-176 0,0 2-32 0,1-4-16 0,-1-3 1888 0,1 1 368 0,0-3 80 0,-1 2 0 0,-1 2-288 0,0 0-64 16,-1 3-16-16,-2-3 0 0,0 2-256 0,0 1-48 15,-1 1-16-15,1-3 0 0,-3 3-80 0,1-1-32 16,-1 0 0-16,-1-1 0 0,0 3-32 0,-1-3-16 16,-1 1 0-16,-1 1 0 0,-1-1-208 0,-2-1-32 15,-1 3-16-15,0 0 0 0,-2 0-160 0,-4 2-16 16,-1 1-16-16,-7 1 0 0,1 5-432 0,-7-2 128 0,-4 5-128 15,-5 3 0 1,-3 3-832-16,-2-1-256 0,1 1-64 0,-2 2 0 0,1 2 784 0,-2 2 160 16,2-2 16-16,2 2 16 0,3-4 752 0,2 1 128 0,0 0 48 0,0 1 0 15,4 1-160-15,-2 1-16 0,0 3-16 0,-1 1 0 16,0 2-384-16,1 2-176 0,0 0 160 16,-4 4-160-16,2 0 0 0,-2 2 0 15,-2-2 0-15,-5 5 0 0,-2 5 0 0,-4 5 0 0,-2 9 128 0,-5 3-128 16,-2 8 240-16,-3 0 0 0,1 2 0 0,0-5 0 15,1-2 352-15,4-4 80 0,8-2 16 0,5-4 0 16,8-4 240-16,2 0 48 0,6-1 16 0,1-4 0 16,5-8-480-16,2 0-112 0,1-4-16 0,1 4 0 15,-1 0-128-15,0 3-48 0,-1 7 0 0,-2 2 0 16,-1 3-208-16,-2 0 0 0,-1 0 0 0,0 1 0 0,-1 1 0 16,-2 0 0-16,0 1 0 0,1-2 0 0,-1 4 0 0,1-6 0 15,1 2 0-15,2-8 0 0,3-4 0 0,2-1 128 16,1-2-128-16,3-2 0 0,0-1 256 0,2-4 16 15,1 0 0-15,3-5 0 0,2-5-32 0,-1-2-16 16,1-2 0-16,2-3 0 0,1-1-32 0,1-1-16 16,1-3 0-16,0 0 0 0,1 0-48 0,0 1-128 15,1-1 192-15,-1 1-64 0,2 0-128 0,-1-1 0 16,1 0 0-16,0-2 0 0,-1 1 0 0,1-2 0 16,1-1 0-16,0-1 0 0,2-1 0 0,-1-3 0 15,1 2 0-15,1-2 0 0,-1 2 160 0,1-3-160 16,1 1 192-16,-2 0-192 0,2-2 128 0,0 0-128 15,1 1 0-15,0-2 0 0,0-1 176 0,0-1-176 16,0-2 160-16,0-1-160 0,0 1 160 0,0-2-160 0,-1 0 160 0,-1-2-160 16,2 0 128-16,-1 1-128 0,-1 1 0 0,0-3 0 15,2 3 128-15,-2-3-128 0,-1 0 0 0,1-1 0 16,1 0 176-16,-1-3-176 0,1 2 192 0,0-3-192 16,0-1 0-16,0 1 0 0,-2-2 0 0,1-4 0 15,0 2 128-15,-1-1-128 0,0 0 0 0,1 1 0 16,-2-1 0-16,0 0 0 0,2 2 0 0,-1 0 0 15,1 1 128-15,-1 1-128 0,2 2 0 0,0 1 0 16,1 4 0-16,-1 3 0 0,1 2 0 0,0 3 0 0,0 1 0 16,-2 0 0-16,2 5 0 0,-1 1-144 0,1 1 144 15,1 5-208-15,-1 2 80 0,0 1 128 0,2 1-208 0,-2 3 80 16,-2 1 128-16,2 2-208 0,0 0 208 0,0-1 0 16,0 1 0-16,2 3-144 15,-2 0 144-15,1 2 0 0,-1-1 0 0,1 3 0 0,-1-1 0 0,0 0 0 16,1-3 0-16,-1-3 0 0,2-3 0 0,-1-3 0 15,0-1 0-15,2-2 0 0,0 0 208 0,1-2 32 16,1 0 0-16,1 0 0 0,0-3-96 0,2 2-16 16,-1-3 0-16,2 2 0 0,1-3 0 0,0 2-128 15,1-1 192-15,0 0-64 0,1 0-128 0,1 1 128 16,-1 1-128-16,2-3 128 0,-1 1-128 0,2 2 0 16,0-3 0-16,2 1 0 0,-1 3-304 0,3-2-32 15,-1 2-16-15,2 0 0 16,1-2-336-16,3 2-64 0,0 2-16 0,4 1-17680 0</inkml:trace>
  <inkml:trace contextRef="#ctx0" brushRef="#br1" timeOffset="62546.81">27113 10592 12895 0,'0'-6'1152'0,"-2"2"-928"0,2 3-224 0,0 0 0 0,0 1-480 0,0 0-144 0,2-4-16 0,-2-2-16 0,0 0 528 0,1-3 128 0,-1 0 0 0,1 3 0 16,-1 0 544-16,0-1 144 0,0 0 16 0,0 2 16 15,-1 2 640-15,0-2 128 0,-2 2 32 0,1 0 0 16,-2 0 64-16,-1-1 16 0,0 2 0 0,0-1 0 15,-1 0-368-15,-1 0-64 0,-2 3-16 0,-2-3 0 16,0 1-512-16,-3 2-128 0,-2 0 0 0,-4 0-16 16,-1 3-208-16,-5-1-32 0,-2 4-16 0,-3-1 0 15,-3 3-64-15,-1 2-16 0,-6-2 0 0,-1 6 0 16,0-4-160-16,-4 5 128 16,-4 2-128-16,-1 2 128 0,-6 0-128 0,-1 4 160 0,-3-2-160 0,-1 3 160 0,2 0-160 0,-2-1 0 15,0 2 0-15,1 0 0 0,-1-2 0 0,1 6 0 16,1-2 0-16,0 1 0 0,2 1 160 0,2-1 0 15,1 1 0-15,1 0 0 0,-2 6 384 0,1 3 80 16,0 4 16-16,-1 2 0 0,1 1-256 0,2 0-32 16,1 1-16-16,1-3 0 0,4-1 16 0,3-1 0 15,1 1 0-15,3 0 0 0,3 0-96 0,2-1-32 16,3 1 0-16,2-5 0 0,3 0-48 0,1-1-16 16,1 0 0-16,3-5 0 0,0-5-160 0,2-2 160 15,3-1-160-15,0-6 160 0,3-2 160 0,0-2 48 16,2-2 0-16,1 2 0 0,1-2-48 0,0-4-16 15,1 3 0-15,0-2 0 0,1 0-112 0,2-1-32 0,0-1 0 16,0 1 0 0,-1-1-160-16,1 3 128 0,1-3-128 0,-1 0 128 0,1 2-128 0,0-2 0 0,0-1 0 15,2 1 0-15,-1-1 0 0,0 0 0 0,0 1 128 16,1-1-128-16,-1 0 0 0,0 0 0 0,2-1 144 0,-2-2-144 16,2 1 176-16,-2-1-48 0,3-2 0 0,-2-2 0 15,2 0 64-15,0-1 0 0,1-1 0 0,-2-1 0 16,2 0 0-16,0-1 0 15,2 0 0-15,-2-3 0 0,1 3-192 0,-1-2 192 0,1 4-192 0,-2-3 192 16,2 2-192-16,-1 0 160 0,0-1-160 0,0 1 160 16,0 0-160-16,0-1 0 0,0 3 0 0,-1-5 128 0,1 2-128 15,-1-2 0-15,1 2 144 0,0-2-144 0,0-1 176 0,1-2-48 16,-1 0 0-16,1-2 0 0,0-1 112 0,1-4 16 16,0 1 0-16,1-2 0 0,-1 0-112 0,1 1-16 15,-1-2 0-15,2 3 0 0,1 0-128 0,-2-2 0 16,2 6 0-16,-1 0 0 0,1 2 0 0,-1 0 0 15,1 2 0-15,-3 2 0 0,2 1 0 0,-2 1 0 16,1 2 0-16,-1 0 0 0,-1 1 0 0,-1 0-176 16,2 4 48-16,-4-2 0 0,2 3-144 0,-1 2-32 31,1 0 0-31,-2 2 0 0,1 3 144 0,-3 2 32 0,0 5 0 0,0-1 0 16,1 0 128-16,-1 1-128 0,0 0 128 0,1-2-128 0,0 4 128 0,1-4 0 15,0 1 0-15,0 0 0 0,1 0 0 0,-2 1 128 0,2-2-128 16,0 0 176-16,0 1-176 0,-2 0 0 0,1-1 0 15,0 1 0-15,1-1 0 0,0 0-176 0,0 1 176 0,-1-2-128 16,2 0 128-16,0-2 0 0,0 0 0 0,2-4 128 16,-1 1 128-16,1-2 16 0,2-3 16 15,0 0 0-15,1 1-32 0,0 0 0 0,2-3 0 0,2 2 0 16,2 1 16-16,2-3 0 0,5 3 0 0,0 0 0 16,5-2-48-16,0 1-16 0,5 0 0 0,2 1 0 15,2-1-208-15,2 0 176 0,-1 1-176 0,3-4 160 16,4 2-304-16,0-1-64 0,2-1-16 0,-1-1 0 15,0 0-464 1,0-1-80 0,2-1-32-16,0 2-19952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20:00.9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344 6344 21183 0,'-4'-3'1888'0,"3"2"-1504"0,3-2-384 0,2 0 0 0,2 0 976 0,0-1 128 16,2-4 32-16,5-5 0 0,8-3-592 0,5-3-112 0,5-2-32 0,1 1 0 0,2-1-400 0,-3 1 0 0,-3 0 0 0,-2 2 0 0,-4 2 0 0,-3-3 0 15,-3 0 0-15,-1 1 0 0,-2-2 560 0,-1 2 16 16,0-5 16-16,2 1 0 0,-2 0 368 0,4-4 80 15,1 1 16-15,3-2 0 0,1-3-272 0,0-4-48 16,4-1-16-16,-2 3 0 0,0 1-448 0,1-1-80 0,4-3-32 16,2 1 0-16,1-5-16 0,0 2 0 0,-1 5 0 15,-2 0 0-15,0 3 304 0,-2 1 64 0,-2 1 16 16,-3 4 0-16,0 4-128 0,-3 0-16 0,-3 3-16 16,-3 1 0-16,-2 5-192 0,0 0-48 0,-2 1 0 0,0 0 0 15,-1 1-128-15,1 2-176 0,-1 0 48 0,2-3 0 16,2 2 128-16,2-2 0 15,3 1 0-15,5-2 0 0,5 0 0 0,4-4 0 0,4 2 0 0,0 0 0 16,0 2 0-16,0-1 0 0,0 1 0 0,-6 0-128 16,-5 4 128-16,1-1 0 0,-3 1 0 0,-4 5 0 15,-2-1 0-15,-5 2 0 0,-4 0 0 0,-2 2 0 0,-3 2 0 16,-3 2 0-16,-3 0 0 0,-3 1 0 0,-2 3 0 16,-3-1 0-16,-4 1 0 0,-2-1 128 0,-1 0-128 15,-2-2 0-15,0-1 0 0,-2-2 128 16,1-2-128-16,-2 2 144 0,0-2-144 0,0-2 160 0,0 0-160 0,1 0 0 15,-1 0 0-15,2 0 0 0,-1 0 0 0,3 0 0 16,1 0 0-16,2 0 0 0,-1 0 0 0,2 0 0 16,1 0 0-16,1 1 0 0,3 2 0 0,-1-3 0 15,5 2 0-15,-1 2 0 0,4-1 0 0,0 3 0 16,3-1 0-16,1 3 0 0,2 5 0 0,1-3 0 0,3 4-160 16,1 0 160-16,3 1-128 0,0 1 128 0,1 0 0 15,1-2-144 1,1 0-752-16,2 0-160 0,1 1-32 0,-1 1-9984 0,2 0-1984 0</inkml:trace>
  <inkml:trace contextRef="#ctx0" brushRef="#br0" timeOffset="172388.42">21626 15211 1839 0</inkml:trace>
  <inkml:trace contextRef="#ctx0" brushRef="#br1" timeOffset="181080.87">26351 14766 11055 0,'-1'-1'976'0,"1"-2"-784"0,0 3-192 0,0 0 0 0,0 0 144 0,0 0-16 16,0-2 0-16,0 1 0 16,1-2-464-16,0-1-112 0,2 1 0 0,2-6 608 0,-2 5 672 15,0-2 64-15,0 0 0 16,0 1 1264-16,-2 0 256 0,0-1 48 0,1 0 16 15,-1 1-960-15,0-1-192 0,-1 1-48 0,1-2 0 0,-1 1-304 0,3-4 832 16,-1 5-912-16,1 2 96 0,-1-1 16 16,1 2 0-16,-1-1 0 0,1 2 16 0,-1-2 16 0,2 3 0 0,0 0 0 15,-2 0-336-15,2 3-64 16,-3-3 0-16,1 4-16 16,0-2-272-16,-1 4-48 0,-1-2-16 0,0 3 0 0,-1 2-160 0,-2 3-128 0,1 1 144 0,-3-1-144 15,0-1 224-15,0 4-48 16,-3-1-16-16,2 1 0 0,-1-2-32 0,-1 2-128 15,1 1 192-15,0-1-64 0,-1 1-128 16,2 0 192-16,0 3-192 0,2-3 192 0,0 2-192 0,4-2 128 16,0 2-128-16,3 0 128 0,2 1-128 0,1-3 160 0,0 2-160 0,3-2 160 15,2 3-160-15,0-3 160 16,0 0-160-16,-1-1 160 0,0 1-160 0,-3-6 192 0,1 2-192 16,-3-6 192-16,-1 2-16 0,-2-2 0 15,-2-1 0-15,0-4 0 0,0 2-176 0,-2-3 160 0,-2-3-160 16,-1 0 160-16,0-1-16 0,-3-5 0 0,1 0 0 0,0-2 0 0,-1-1-144 0,0-3 192 15,-1-2-192-15,-1-2 192 16,1-3-192-16,1-3 192 0,-2 1-192 0,2-2 192 16,1-3-192-16,1 1 128 0,0-3-128 0,1 2 128 0,1 3-128 0,1-2 0 0,0 0 0 0,0-1 0 15,1 4 0-15,-1 2 0 0,1 2 0 0,-2 2 0 16,0 3 0-16,2 3 0 0,-2-2 0 0,2 5 0 16,-1 0 0-16,2 1 0 15,1 2 0-15,0 1 0 0,1 0 0 0,2 1 0 0,-1 3 0 0,2 0 0 16,0 1 0-16,1 2 0 15,-2 1 0-15,1-2 0 16,1 4 0-16,0 2 0 0,-1 0 0 0,-1 1 0 0,0 2 0 0,-2 1 0 0,-1 5 0 0,-1-1 128 0,-2 2-128 0,-2 2 0 31,0 3 0-31,-1 5 128 0,0-1-128 0,0 1 0 16,1-1 0-16,0 1 0 0,3 0 128 0,2-1-128 16,0 2 192-16,2-5-64 0,2 0-128 0,2 1 192 15,0-1-192-15,2-2 192 0,-1 1-192 0,3-2 0 16,0 0 0-16,0-3 0 0,1 0 0 0,-1-1 0 15,1-3 0-15,-3-1 0 0,2 1 144 0,-3-6-144 16,-1 1 160-16,-3-4-160 0,1-2 144 0,-1-1-144 16,-1-1 128-16,-1-2-128 0,1 1 304 0,-2-5-32 0,1 0 0 0,-2-2 0 15,1 0-144-15,-2-5-128 16,0 2 144-16,1-5-144 0,-2-1 0 0,1-3 128 16,-2-1-128-16,0-2 0 0,1-4 128 0,-1 0 0 0,-1 0-128 0,0 0 192 15,0 2-48-15,0-3-16 0,-1 3 0 0,0-2 0 16,1-1-128-16,0 2 0 0,0 1 0 0,1 1 0 15,0 6 0-15,2 0 128 0,-1 3-128 0,2 0 0 16,0 0 0-16,1 4 0 0,1 2 0 0,0 1 0 16,2 3 0-16,1 0 0 0,-1 6 0 0,1-3 0 15,1 6 0-15,1-1 0 0,0 2 0 0,1-1 0 0,-1 4 0 16,0 1 0-16,-1-1 0 0,0 2 0 16,-1 4 0-16,-2-1 0 0,0 4 0 0,0 3 0 15,-1-3 0-15,0 4 0 0,0 4 0 0,1 1 0 0,-2 1 0 0,1-1 0 16,-1 1 0-16,0-2 0 0,0 2 0 0,-1-1 0 15,1-3 0-15,0 3 0 0,0-3 0 0,0 1 0 16,1-1 0-16,0 0 128 16,0-3 128-16,1-2 32 0,0 2 0 0,1-5 0 0,-2-1-160 0,0 0-128 0,0-4 144 0,-1 1-144 15,0-4 0-15,-1-2 0 0,1-2 0 16,0-2 0-16,0 0 304 0,0-2-48 0,1-4 0 0,0-3 0 16,1 2 48-16,0-6 0 0,1 0 0 0,-1-5 0 15,1-1-112-15,-1-1-32 0,-2-5 0 0,1-3 0 16,-2 2-160-16,0-5 0 15,-3 0 0-15,-2-1 128 0,0-1-128 0,-3-1 0 0,2-1 0 0,-2 3 0 16,2-1 0-16,-2 3 0 0,3 3 0 0,0 1 0 0,-1 4 0 16,4 1 0-16,-1 3 0 0,3 6 0 0,0 0 0 0,1 2 0 15,0 5 0 1,2 1 0-16,0 3 0 0,1 1 0 0,2 0 0 0,0 1 0 0,0 1 0 0,0 2 0 16,1 2 0-16,-4-3 0 0,1 1 0 0,1-1 0 15,-2 6 0-15,3 3 0 0,0 2 0 0,0 4 0 16,1 5 0-16,-1 1 0 0,0 5-128 0,1-1 128 15,2 4 0-15,-2 1 0 16,2-2 0-16,0 1 0 0,0 0 0 0,2 1 0 0,-1-3 0 0,0 1 0 16,-2 0 0-16,-1-3 0 15,0-2 0-15,-3 0 0 0,-1-4 0 0,-2-1 0 0,0-2 0 0,-1-3 0 16,1-4 0-16,-1-2 0 16,1-4 0-16,-1 1 0 0,2-4 0 0,-1-3 0 0,0 0 0 0,2-3 128 0,0 0-128 0,-1-6 128 15,1 2 16-15,0-3 0 0,0-5 0 0,-2-1 0 16,1-4-144-16,-2-1 0 0,0 2 0 0,-3-6 0 15,-1-1 0-15,-2-2 0 0,-2-1 0 0,0 4 0 16,2 6-240-16,0 0 32 16,-1 4 0-16,2 5 0 15,1 3-240-15,1 1-64 0,1 6 0 0,0 0 0 16,1 3-128-16,-2 1-16 0,2 2-16 0,-1 3 0 0,-1-2-288 0,2 3-64 16,-2 5-16-16,0 1-19760 0</inkml:trace>
  <inkml:trace contextRef="#ctx0" brushRef="#br1" timeOffset="182914.51">26444 16912 28559 0,'1'-9'2544'0,"0"1"-2032"0,0 2-512 0,2 1 0 15,-2 2-960 1,2-4-304-16,1-5-48 0,3-8-16 0,3-8 1840 0,-1-4 352 0,0-3 80 0,-1 2 16 16,-4 3 656-16,-1-1 144 0,-1 5 32 0,0-5 0 15,-1 2-272-15,1-2-48 0,-2-2-16 0,3 0 0 16,-1-2-784-16,1 1-160 0,0-2-16 0,2 1-16 0,-1 1-224 0,0-2-32 15,1 1-16-15,-3 1 0 0,2-1-208 0,0 0 144 16,1-2-144-16,-2 3 128 0,1 1-128 0,0 5 128 16,-2 3-128-16,1-1 128 0,-1-2 0 0,-1-3 0 15,-1 3 0-15,-1 2 0 0,-1 3 0 0,-2 4 0 16,0 1 0-16,-2 1 0 16,1 2-128-16,-2 1 128 0,1 0-128 0,-2 0 128 0,2 3 64 0,0 0 0 15,1 0 0-15,0 3 0 0,2-2-192 0,2 2 0 16,1 1 0-16,1-2 0 0,3 0 0 0,1 1 0 15,1 0 0-15,2-2 0 0,-1 4 0 0,2 0 0 0,-1-1 0 0,0 1 0 16,-1 3 128-16,-1 0 0 0,-1 3 0 0,-2 0 0 16,-2 3-128-16,-1-1 0 15,-2 4 0-15,-2 2 0 0,-1 0 128 0,-1 2 0 0,-3 2 0 0,0 1 0 16,0 0-128-16,-1 0 0 0,0-1 0 0,-1 1-176 16,0 0 176-16,-1 0 176 0,3 3-48 0,-1-2 0 15,0 3 16-15,-1-4 0 0,-1 3 0 0,1-1 0 16,0 1-16-16,-1-1 0 0,1 1 0 0,0-5 0 0,1 2-128 15,0-2 0-15,0-1 0 0,1-4 0 16,1 0 240 0,1 0-48-16,4-2 0 0,-1-4 0 0,2 0-32 0,-1 0-16 0,2-4 0 0,1-2 0 0,1 0-144 0,2-5 128 15,1-1-128-15,4-4 128 0,1 2-128 0,2-5 0 16,1-1 0-16,2-1 0 0,2 1-176 0,0-2 48 31,1 0 0-31,-2 1 0 0,-1 4 128 0,-3-2-160 16,0 3 160-16,-4 0-160 0,-1 3 160 0,-2-1 0 15,-1 4 0-15,-3 0 0 0,-2 1 0 0,1 2 0 16,0 1 0-16,0 1-128 0,-2-2 128 0,2 4 0 0,0 2 0 16,-1 1 0-16,2-3 144 0,2 6 64 0,0-2 16 15,1 4 0-15,2 2-224 0,1-1 144 0,1 4-144 0,2 3 128 16,2-1 0-16,3 4 0 0,2 3 0 0,2-1 0 16,1-1-128-16,2 2 128 0,1 0-128 0,3 0 128 15,1 0-128-15,0 2 160 0,1-4-160 0,-2 1 160 16,-2-2-160-16,-2-4 0 0,-2 2 0 0,-4-2 0 15,-3-2-272-15,-2 2-96 0,-2 2-16 0,-1 3 0 16,-2-1-640-16,0 1-144 0,-1 5-32 0,3 0-18496 16</inkml:trace>
  <inkml:trace contextRef="#ctx0" brushRef="#br1" timeOffset="195453.28">30271 7511 30399 0,'-3'-10'2704'0,"1"4"-2160"0,-1 2-544 0,2 4 0 0,1 0 688 0,0-2 16 0,0 2 16 0,-1-2 0 15,0 2-384-15,-1-5-80 0,0 2 0 0,-2-1-16 16,1-2 176-16,-1-3 32 0,-1-1 16 0,-1-2 0 16,-1-2 80-16,1-3 16 0,-1-3 0 0,-1-2 0 15,2-3 208-15,-1-4 32 0,3-6 16 0,0-3 0 16,2-6-368-16,2-6-80 0,2-7-16 0,2-6 0 0,2-4-144 15,2-5-16-15,3-2-16 0,1-8 0 0,3 1-48 16,2-1-128-16,2 2 192 0,1 2-64 16,1 7-128-16,-1 6 160 0,-1 4-160 0,0 7 160 15,-2 7 0-15,-1 4 0 0,-1 7 0 0,-1 4 0 0,-3 4-32 16,-4 5 0-16,-1 2 0 0,-1 1 0 0,-2 4-128 16,-1 1 0-16,-2 3 0 0,0 2 0 15,-1 0 0-15,-3 1 0 0,2 6 0 0,-3-1 0 0,-1 1 0 0,-2 3 0 16,-2 0 0-16,-2 4 0 15,0 1 0-15,-2 3 0 0,-1 0-224 0,-1 5 80 16,0 0 144-16,-2 6 0 0,-1 3-144 0,-2 3 144 0,0 1 0 0,0 2 0 16,-1 4 0-16,-3 5 0 0,0 2 0 0,-1-1 0 0,-1 3 0 15,0 0 0 1,1-4 0-16,0-1 0 0,0 1 0 0,1-5 0 16,3-4 0-16,1-3 0 0,2-2 0 0,5-4 0 15,2-7 0-15,4-3 0 0,2-4 0 0,3-3 0 16,3-4 0-16,4-3 0 0,2-6 0 0,1-3 0 0,6-4 240 0,0-4-48 15,2-4 0-15,3-3 0 0,0-4-192 16,1-3 128-16,-1-5-128 0,2-2 0 0,-1 3 0 0,-2-6 0 0,0 1 0 16,-1-2 0-16,2 2 0 15,-1 2 0-15,0 5 0 0,1-1 0 0,-1 7 0 0,-1 1 0 0,0 5 0 0,-4 1 0 0,1 3 0 16,-5 6 0-16,1 1 0 0,-3 5 0 0,-1 4 0 16,0 3 0-1,0 4 0-15,0 1 0 0,0 4 0 0,0 1 0 0,2 2 0 0,1 4 144 0,2-1 32 0,1 7 0 16,5 1 0-16,2 2 0 0,5 0 96 0,4 4 32 31,4 1 0-31,3 2 0 0,6 0 80 0,1 0 32 0,2 2 0 0,2 0 0 0,-2-2-256 0,-1 2-160 31,-1-5 192-31,-4-1-192 0,-4-3 0 0,-4-1 0 16,-2-3 0-16,-6 0-14224 16,-3 1-2880-16</inkml:trace>
  <inkml:trace contextRef="#ctx0" brushRef="#br1" timeOffset="197993.2">21081 15050 25791 0,'-6'-3'2304'0,"1"3"-1856"0,1 0-448 0,3 0 0 16,1 0 1008-16,0 0 96 0,-3 0 32 0,-2 0 0 16,2 0-1600-16,0 0-320 0,3 2-64 0,6-2-16 15,4 0 352-15,5 0 80 0,6 4 16 0,4-7 0 0,4 3 976 0,7-1 192 16,4 1 32-16,1-2 16 0,3-1 336 0,3 2 64 16,3-1 16-16,0-2 0 0,0 1-448 0,2-3-96 15,0 2-16-15,1-2 0 0,0 0-304 0,0-3-64 16,-1 3-16-16,0-1 0 0,1 1 240 0,5-1 32 15,3 0 16-15,2 1 0 0,1 1-48 0,2-1-16 16,-1 0 0-16,5-2 0 0,3-1-112 0,4 3-32 16,6 3 0-16,3-1 0 0,0-2-96 0,4-3-32 0,6 2 0 0,3 0 0 15,1 4-32-15,0-2-16 0,-2-1 0 16,-1 2 0-16,2 0-176 0,-2 4 192 0,-2 0-192 0,-4 0 192 16,1 0-192-16,-4 0 0 0,-1 4 0 0,-1-2 0 15,-6 0 0-15,2-2 0 0,-1-2 0 0,0 2 0 16,-2 0 0-16,-1 0 128 15,0 0-128-15,-2 0 0 0,2-2 160 0,-2-1-160 16,0 2 192-16,-1 1-192 0,0 4 192 0,-1-4-64 16,-1 0 0-16,3 0-128 0,-1 0 128 0,-1 2-128 15,0 5 0-15,-2-1 0 0,-5-3 0 0,-2 1 0 0,1-1 0 16,-3 3 0-16,-4 0 0 0,-3 0 0 0,-5 4 0 0,-3-4 0 16,-5 2 0-16,-6-3-144 15,-7-2 16-15,0-1 0 0,-2 0 128 0,-3-2 0 0,-2 3 0 0,-4-6 0 0,-4 3 0 16,-3 0 176-16,-2 0-48 0,-3-4 0 15,0 2 0-15,-4 1 0 0,1-2 0 0,-2-3 0 16,2 2 0-16,-1-1 0 0,-1 2 0 0,2-1 0 0,-2-2 0 0,3 2 0 16,0-1 0-16,0 1 0 0,0 1-128 0,0 0 0 15,0-1 0-15,-1 4 0 16,-2-3 0-16,1 3 0 0,-3 0 0 0,1 0 0 16,-1-3 0-16,0 3 0 0,-1 0 0 0,-1 0 0 15,0 0 272-15,1-2-16 0,1 2-16 0,0 0 0 16,0 0-96-16,0 0-16 0,0 0 0 0,0 0 0 0,0 0 0 0,0 0 0 0,0 0 0 0,0 0 0 15,0 0 0-15,0 0 0 0,0 0 0 0,0 0 0 16,0 0-128-16,0 0 0 0,0 0 0 0,0 0 0 16,0 0 0-16,0 0 0 0,0 0 0 0,0 0 0 15,0 0 0-15,0 0 0 0,0 0 0 16,0 0 0-16,-3-20 0 0,1 20 0 0,1 0 0 0,-2 0 0 16,1 0 0-16,-1 0 0 0,-1 0 0 0,2 0 0 0,-2 0 0 15,2 0 0-15,-1-2 0 0,2 0 0 0,0 2 0 0,1-2 0 16,-1 2 0-16,1-4 0 0,1-1 0 0,-1 1 0 15,1 1 0-15,-1-3 0 0,0-1 0 0,1 1 0 16,-1 0 0-16,1-4 0 0,-1 0 240 0,0-1 16 16,0 0 0-16,-1-1 0 0,0-4 0 0,-1-2 0 15,0 1 0-15,0-5 0 0,-1-3-128 0,2-1 0 16,-1-2-128-16,-1-3 192 0,1-4 64 0,-1-2 16 16,0-3 0-16,0 1 0 0,-1-2-64 0,1-1-16 15,-1-3 0-15,0 1 0 0,1-1-16 0,-1-2-16 16,1-2 0-16,0-2 0 0,-1 3-160 0,-1 1 0 15,1-1 0-15,-1 3 128 16,2 4-128-16,-2 1 0 0,1 1 0 0,0 2 0 0,2-1 0 0,-1 1 0 0,2 1 0 16,-1 2 0-16,2 6 0 0,-2-2 0 0,2-4 0 0,0-1 0 15,0 0 0-15,-1 1 0 0,1 2 0 0,-1 1 0 16,-2 1 0-16,0 2 0 0,0-1 0 0,-2 1 0 16,0-1 0-16,-1 5 0 0,0-2 0 0,0 1 0 15,1 4 0-15,-1-1 0 0,-1-2 0 0,0 2 0 16,1-2 0-16,0 5 0 0,1-1 0 0,0 4 0 15,0-2 0-15,1 5 0 0,-1-2 0 0,1 4 0 16,2 0 0-16,-2 1 0 0,1 2 0 0,-1 0-176 16,0 2 176-16,2-1 0 0,-2 1 0 0,1 2 0 15,0 1 0-15,-1-2 0 0,-1 4 0 0,1-2-128 0,1 1 128 0,-1 2 0 16,0-2-144-16,1 2 144 0,0 0 0 0,-1 0-176 31,2 2 176-31,-1 0-128 0,0-2 128 0,0 0-208 0,1 0 80 0,-1 0 128 0,1 0-144 0,-1 0 144 16,1 0 0-16,-1-2 0 0,2 0 0 0,-1 2 0 15,0 0 0-15,0-2 0 0,1 2 0 0,-2-3 0 16,2 2 0-16,0-1 0 0,-2 1 0 0,2-2 0 16,2 3 0-16,-2-2 0 0,0 0 0 0,1 0 0 15,-1 2 0-15,1 0 0 16,-2 0 0-16,1-3 0 0,1 2 0 0,-1 1 0 0,0-2 0 0,-1 2 0 16,1 0 0-16,1-4 0 0,0 4 0 0,0 0 0 15,0 0 0-15,0 0 144 0,0 0-144 0,0 0 0 16,11-16 0-16,-6 13-176 0,1 1 176 0,2 1 0 15,1-2 0-15,-1 1 0 0,1 1 0 0,1-3 0 0,1 3 0 0,0-1 0 16,0 2 0-16,0-2 0 0,3 2 160 0,1 0-160 16,2 2 0-16,2-2 0 0,4 2 0 0,4 0 0 15,4 1 0-15,5 0 0 0,5 0 0 0,6 0 0 16,7 0 0-16,7 1 0 0,4-2 0 0,7-2 0 16,4 1 0-16,10 2 0 0,8-2 0 0,7-1 0 15,3-1 0-15,11-2 0 0,10 2 0 0,6-1 0 16,3-1 0-16,12-1 0 0,11 1 0 0,6-3 0 15,-5-3 0-15,12 5 0 16,10 7 0-16,8-3 0 0,8-3 0 0,-1 1 0 0,-2 0 0 0,3 2 0 16,5 4 0-16,2 2 0 0,-3-2 0 0,-1 5 0 15,1-2 0-15,2 3 0 0,1-1 0 0,-5 3 0 16,-7 0-480-16,-4 1-144 0,-2 3-16 0,-2 2-16 16,-5 2-384-16,-6-1-80 0,-5-1-16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2:36:52.0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28916 17406 911 0,'-2'3'0'0,"0"-1"0"0,-1 1 0 0,1-1 0 0,1-1 6256 0,-1 3 1168 0,1-3 224 0,-1 4 48 0,-3 2-4816 0,-3 4-960 16,1 4-192-16,-2 4-32 0,1 2-656 0,-1 2-128 15,2 2-16-15,-1 1-16 0,1 2-368 0,-1-2-64 16,2 3 0-16,0-1-16 0,1 3 16 0,0-2 0 0,0-1 0 0,0 0 0 16,0 1-144-16,0-1-32 0,1 1 0 0,-2-1 0 15,1 1-272-15,-1-3 0 0,1 1 0 0,-1-5 0 16,1 0 0-16,-1-3-352 0,1-2 48 0,0-3-12000 16,3-1-2416-1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6:30.67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27575 6309 21183 0,'1'-4'1888'0,"-1"4"-1504"0,2-2-384 0,-2 2 0 16,0 0 192-16,1 0-48 0,0-3 0 0,0 2 0 15,2 1 1408-15,-1-2 288 0,1 2 48 0,-3 0 16 16,0 0-240-16,0 0-32 0,0 0-16 0,0 0 0 16,-11 22-304-16,6-14-64 15,-2-1-16-15,0 3 0 0,-2-1-400 0,-2 4-96 0,-1-1-16 0,-5 4 0 0,-2 3-224 0,-2 3-48 16,-3 0-16-16,0 3 0 0,-3 1-48 0,-2 2-16 15,1-2 0-15,0 2 0 0,1-2-176 0,3 0-48 16,-1-2 0-16,1-1 0 16,1-1-144-16,1-1 0 0,1-1 0 0,0-4-176 15,1-1-304-15,1-2-64 0,3-4-16 0,3-2 0 16,0-2-128-16,2-4-16 0,1-2-16 0,3-4-17488 0</inkml:trace>
  <inkml:trace contextRef="#ctx0" brushRef="#br0" timeOffset="263.13">27042 6439 13823 0,'-6'-9'608'0,"1"4"128"0,0-1-592 0,3 4-144 0,0-2 0 0,2 4 0 15,0-3 640-15,-1 1 80 0,1-2 32 0,0 0 0 32,0-2 1632-32,3 3 336 0,-1 0 64 0,2 3 16 0,-1 0-688 0,2 0-128 0,2 3-16 0,-1 0-16 0,0 3-448 15,3 1-96 1,-2 3 0-16,0-2-16 0,2 2-512 0,1 2-112 0,0 2 0 0,0-2-16 0,0 2-352 0,2-2-64 31,3 4-16-31,1 2 0 0,3-2-192 0,2 2-128 16,1 2 160-16,1-1-160 0,1 1 0 0,-1-2 0 15,1 4 0-15,-2-3 0 0,0-3 0 0,-2 2 0 16,-1-1 0-16,-2-1 0 0,-1-3-208 0,-2 0 64 16,-2-1 16-16,-1 0 0 15,-3 1-576-15,-4-6-128 0</inkml:trace>
  <inkml:trace contextRef="#ctx0" brushRef="#br0" timeOffset="692.77">27848 6727 36863 0,'-1'2'3264'0,"0"2"-2608"0,1 2-528 0,0 0-128 16,0-3 288-16,0 3 32 0,-1 4 0 0,1 4 0 15,1 7 96-15,0 2 32 0,2 2 0 0,0 2 0 16,1-5-736-1,0-2-144-15,1-1-16 0,0-1-16 16,1-2-1184-16,-1-2-224 0,1 1-48 0,-2-3-8176 16,1-2-1616-16</inkml:trace>
  <inkml:trace contextRef="#ctx0" brushRef="#br0" timeOffset="1200.02">30325 6373 36863 0,'-4'0'3264'0,"1"0"-2608"0,2 3-528 0,-1-1-128 0,1-1 0 0,-1 2 0 16,-3 1-192-16,-4 1 192 0,-3 4 720 0,-4 4 272 16,-3 3 48-16,-2 2 16 0,-1 2-688 0,-2 2-144 15,-2 3-32-15,-1 4 0 0,0-1-192 0,-2 1 0 16,1 3 0-16,2-4 0 0,1 1 0 0,4-3-160 0,3-4 0 15,0-1 0 1,5-3-1488-16,2-2-288 0,3-3-64 0,1-6-13984 0</inkml:trace>
  <inkml:trace contextRef="#ctx0" brushRef="#br0" timeOffset="1418.6">29923 6297 37775 0,'-5'0'1664'0,"3"-3"368"0,-1 6-1632 0,3-1-400 0,2 2 0 0,-1-2 0 0,1-1 384 0,2 4-16 16,2 5 0-16,4 3 0 0,4 4 304 0,2 4 64 16,2 1 16-16,1 3 0 0,1-2-592 0,-1 2-160 15,1 0 0-15,0 1 0 0,1-1 0 0,0-2 0 16,-1 2 0-16,-2-3 0 15,-3-1-720-15,-4-1-224 0,-2 1-32 0,-4 1-16640 0</inkml:trace>
  <inkml:trace contextRef="#ctx0" brushRef="#br0" timeOffset="1894.35">30486 6847 32255 0,'4'-6'1424'0,"-2"2"304"0,1 0-1392 0,0-1-336 16,1 4 0-16,-2 1 0 0,3-2 192 0,2-1-16 0,4-1-16 0,4-2 0 0,2 0 880 0,3 0 176 16,-1 0 48-16,1 1 0 0,-1 2-816 15,-2 0-176-15,-1-2-16 0,0 1-16 0,-2 1-240 0,-4 2 0 16,1 1 128-16,-4 0-128 0,-1 1 224 0,-3 2 0 16,-2-1 0-16,-3 2 0 0,-3 2 48 0,-3 0 16 0,-2 4 0 0,-3-1 0 15,-2 2-288-15,-4 0 0 16,-3 5 0-16,-1 0-144 0,-3 0 144 0,-4 6 0 0,-2 0 0 0,1 0 0 15,3 0-224-15,3-2-64 0,4-1-16 16,4-3 0-16,5 0 576 0,4-1 112 0,3 1 32 16,4-3 0-16,3 3-64 0,3-1-16 15,2-1 0-15,5 1 0 0,0-3-160 0,4 0-48 0,2 1 0 0,2-2 0 16,5 0-128-16,0 0-144 0,-1-2 144 0,2-1-208 16,2 2-48-16,0-3 0 0,3 0 0 0,4 2-11936 15,2-3-2400-15</inkml:trace>
  <inkml:trace contextRef="#ctx0" brushRef="#br0" timeOffset="3496.53">26886 7672 22111 0,'-6'-7'1968'0,"2"5"-1584"0,1 1-384 0,1-2 0 15,2 2 1424-15,0 1 208 0,2-2 32 0,-1-1 16 16,1-1-864-16,3 1-176 0,4-6-48 0,2 2 0 0,2-2 592 0,1-1 112 16,4 0 32-16,-1-1 0 15,3 4-64-15,-2-3-16 0,2 4 0 0,-1 3 0 0,-2-1-608 0,-1 6-112 16,-2 4-16-16,-1 2-16 16,-2 5-80-16,1 4-16 0,-4 4 0 0,0 4 0 0,-1 1-192 0,-1 2-32 15,0 4-16-15,1 1 0 0,-2 0 0 16,-1-5 0-16,4 1 0 15,-1-6 0-15,2 1-160 0,1-4 192 0,1-2-192 0,0-2 192 16,3-3-192-16,-2-1 0 0,0-2 0 0,1-4 128 0,-2-2-128 16,0-2 0-16,-1-2 0 0,0-2 0 0,-2-4 0 0,1-2 0 15,-1 0 128-15,-2-2-128 0,-1-3 0 0,0 1 0 16,-2-4 0-16,1 0 0 16,-1 0 0-16,-2 1 0 0,0 1 0 0,0 2 0 0,0 2 0 0,-1 4 0 0,2 6 0 0,-1 1 0 15,-1 5 0-15,1 3 0 0,-2 4 0 0,1 6 0 16,0 0 0-16,0 3 0 15,1 0 0-15,3-2 0 0,1 2 0 0,1-1 0 16,3-2 0-16,-1-2 0 0,3-2 0 0,2-2 0 0,0-1 0 0,1-3 0 0,0-2 0 0,-1-1 0 16,0-2 0-16,-1-2 0 0,-1-2 0 0,0-2 0 15,0-2 0-15,-1-2 0 0,1-4 0 0,1 1 0 16,0-4 176-16,0-2-176 0,1-1 304 0,-3-3-48 16,1-1 0-16,-4-1 0 15,0-1 0-15,-2-3 0 16,0-1 0-16,-2-3 0 0,-1-1-64 0,0-2-32 0,0 0 0 0,2-1 0 0,-1 5-160 0,1 0 0 15,1 0 0-15,0 5 0 0,1 1 0 0,-2-2 0 0,1 7 0 16,0-4 0-16,0 2 0 0,-2 3 0 16,1 0 0-16,0 0 0 0,0 2-160 0,-3 2-64 0,1 0-16 0,-2-1 0 31,2 3-464-31,-4 1-80 0,1 0-32 0,0 3 0 31,-2 2-576-31,1-1-112 0</inkml:trace>
  <inkml:trace contextRef="#ctx0" brushRef="#br0" timeOffset="4054.87">27885 8095 28559 0,'-4'0'1264'0,"0"-3"272"0,0-1-1232 16,2 4-304-16,2-2 0 0,0 2 0 0,0-3 224 0,0 0-16 0,-2-1 0 0,2-2 0 15,3-3 624-15,-1 2 112 0,5-3 16 0,-1 1 16 16,4 1-208-16,2 0-64 0,2-2 0 0,0 2 0 16,5 0 64-16,1-3 0 0,2 4 0 0,1-3 0 15,3 1-192-15,0 0-48 0,2 3 0 0,-2 1 0 16,-2 0-192-16,-1 4-32 0,-5 1-16 0,-3 1 0 16,-4 4-288-16,-3 3 128 0,-5 0-128 0,-4 5 0 0,-3 0 0 0,-3 6 0 15,-6 1 0-15,-3 2 0 0,-3 3 0 16,-4 1 0-16,-1 1 0 0,-1 1 0 15,1-2-144-15,1-1 16 0,2-3 0 0,1 1 0 16,3-5 128-16,3-2 0 0,3 0 128 0,2-3-128 0,3-1 256 16,3 0 0-16,1-2-16 0,1-2 0 0,4 0-240 15,0 2 128-15,3-1-128 0,2 1 0 0,2 0 128 16,1 2-128-16,2-2 0 0,4 2 0 0,0 3 176 16,1-1-176-16,2 1 192 0,1-2-192 0,0-1 0 0,4 1-320 15,5-1 32-15,2-1 16 16,4 0-928-16,2-1-176 15,2-3-32-15,3-1-15552 0</inkml:trace>
  <inkml:trace contextRef="#ctx0" brushRef="#br0" timeOffset="5449.88">30093 7751 15663 0,'-3'-6'1392'0,"1"2"-1120"0,2 0-272 0,1 4 0 15,-1-2 0-15,0-1 0 0,0-3-176 0,0-4 176 32,-1-2-816-32,1-2-48 0,-1-2-16 0,-1 4 0 0,-1-3-144 0,0 3-48 0,1 2 0 0,-2 2 0 15,0 2 1216-15,-1 0 240 0,0 2 64 0,0-1 0 0,2 4 1536 0,-2-1 304 16,0 2 64-16,1 0 16 0,2 2 512 0,-1-2 128 15,1 1 0-15,0 2 16 0,2-1-848 0,0 2-192 16,0 0-16-16,2 2-16 0,0 0-736 0,2 3-160 16,0 1-32-16,0 2 0 0,3 4-464 0,0 3-112 15,1 0 0-15,0 6-16 0,1 3-112 0,1 1-32 16,-2-1 0-16,2 2 0 0,0 1-32 16,-1-3-16-16,1-3 0 0,0 1 0 0,-2-4-16 0,1-3 0 15,-3-5 0-15,2 0 0 0,-1 0-16 0,2-2 0 16,-2 1 0-16,2-7 0 0,-2 0-208 0,0-6 176 0,2 0-176 0,-1-4 160 15,0 2-160-15,0-7 192 16,0-1-192-16,2-3 192 0,-1 0-192 0,1-3 0 0,0-2 0 16,-2-1 0-16,2 1-192 15,-2 0 48-15,1 1 0 0,0 1 0 0,-1 4-48 0,-2 2 0 16,-1 2 0-16,-2 3 0 0,1 4 192 0,-1 1-128 16,-2 6 128-16,0 4-128 0,-1 2 128 0,1 5 0 0,-1 1 0 0,2 4 0 15,0-2 0-15,-1 1 0 16,3-1 0-16,0-1 0 0,-1 0 0 0,4 0 0 0,-1-3 0 15,1-1 0-15,1-2 0 0,-1-4 0 16,-1 1 0-16,2-4 0 0,-1-2 0 0,0-2 0 0,1-2 0 16,-1-2 128-16,2-2 96 0,-2-2 32 15,3-3 0-15,-2 2 0 0,-3 1 64 0,2-3 0 0,0-1 16 16,3-8 0-16,1-1-144 0,-1-3-48 0,3-4 0 0,-2 0 0 16,0-5-16-16,0-1 0 0,1-2 0 0,0 1 0 0,0-4-128 0,-1-4 0 15,0 3-192-15,-1-3 192 16,1-1-144-16,-1 1 144 0,0 3 0 0,0 1 0 15,-3 6-448-15,1 5 0 0,-3 4 16 0,0 3 0 16,-2 7-272-16,0 4-48 0,-3 6-16 0,-1 2-18624 0</inkml:trace>
  <inkml:trace contextRef="#ctx0" brushRef="#br0" timeOffset="5893.55">30820 8067 18431 0,'-4'-1'1632'0,"3"1"-1312"0,1 0-320 0,1-2 0 0,0 2 768 0,1 0 96 16,0-3 16-16,2-1 0 0,1 1 672 0,1-3 144 15,4-1 32-15,1 1 0 0,1 0 80 0,1-1 32 0,1-2 0 0,3-1 0 16,-1 0-368-16,1 2-64 0,1-2 0 0,2 1-16 16,0 2-688-16,1 0-128 0,0 1-16 0,-1 0-16 15,0 4-256-15,-2 0-48 0,0 2-16 0,-4 2 0 16,-3 0-32-16,-1 2-16 0,-2 2 0 0,-4 3 0 16,-4 2-176-16,-3 1 160 0,-2 3-160 0,-5 3 160 0,-2 0-160 15,-4 3-144-15,-4 4 144 0,-1-3-208 16,-3 4 64-16,-2-2 16 0,1 2 0 0,-1-1 0 15,2-3 128-15,1 3 0 0,0-1 0 0,4 0-128 0,1-1 128 16,3-5 0-16,4 2 0 0,3-1 0 16,3-1 0-16,1 1 0 0,5-3 0 0,2 0 128 15,2 0 64-15,2-4 32 0,4 1 0 0,3-1 0 0,3 2-224 0,2-5 144 16,4 1-144-16,2-1 128 0,2 0-368 0,3-6-80 16,2 4 0-16,2-7-16 15,0 1-480 1,3-2-80-16</inkml:trace>
  <inkml:trace contextRef="#ctx0" brushRef="#br0" timeOffset="8559.26">33169 6675 16575 0,'-6'-2'736'0,"2"2"160"0,1 0-720 0,0 0-176 0,2 2 0 0,1-2 0 0,-1 4 1136 0,1-3 192 16,-2 4 32-16,0 5 16 0,-2 0 656 0,2 4 128 0,1 3 16 15,-1 1 16-15,2 2-704 0,0 5-144 0,3-2-16 0,-1 4-16 16,1 2-544-16,0 0-96 16,0 5-32-16,-1 0 0 0,1 2-240 0,-2 3-48 15,0 0-16-15,-2 3 0 0,0-3-208 0,-3 0-128 0,0 1 160 0,0-3-160 16,-1-5 224-16,0-4-48 0,1 0-16 0,-1-6 0 16,0-2 208-16,0-2 32 0,-1 1 16 0,1-6 0 15,1 2-128-15,2-5-32 0,-1 0 0 0,2-1 0 0,0-6-256 16,0 0 0-16,1-2 0 0,1-2 0 15,1-4 0-15,1-3 0 0,-1-1 0 0,3-4 0 0,0-2-288 0,0-1-64 16,0-3-16-16,0-2 0 16,1-2-272-16,0-5-48 0,3-1-16 0,0-3 0 15,-1 4 240-15,1-1 32 0,1 2 16 0,0 5 0 0,0 2 416 0,1 4 0 16,1 1 0-16,-1 3 128 0,3 4 320 0,-1 2 80 31,2 2 16-31,1 4 0 0,2 0-304 0,0 2-64 0,1 0-16 0,1 1 0 0,-1 0-160 0,2 4 0 0,2-4 0 0,-1 6 0 31,0-2-512-31,-2 3-16 0,-3 1-16 0,-1 2 0 16,-3 0 48-16,-5 2 16 0,-3 5 0 0,-2-1 0 0,-1 0 480 0,-2 0 0 16,-2 1 0-16,-4-2 0 15,-1 3 496-15,0-1 80 0,0-4 32 0,0 0 0 16,0-1-32-16,1 1-16 0,0-2 0 0,-2 1 0 0,2-3-384 0,-3 0-176 16,-1 1 160-16,1-4-160 0,-3 1 0 0,-1-3 0 15,-2 0 0-15,-1-1 0 16,-1-1 0-16,-2-1 0 0,-1-2 0 0,-2-2 0 15,-3 0 0-15,1 0 0 0,0-2-128 0,-2-1 128 16,0 0-1488-16,-1-1-192 0,0 1-48 0</inkml:trace>
  <inkml:trace contextRef="#ctx0" brushRef="#br0" timeOffset="8925.1">32179 6865 28559 0,'-3'7'1264'0,"2"0"272"0,0 4-1232 0,0-1-304 0,1 0 0 0,1 0 0 16,1 2 496-16,0 7 32 0,2 13 16 0,3 11 0 15,1 12 192-15,2 1 32 0,1-1 16 0,0-2 0 0,1-6-912 0,-3-6-192 16,1-7-48-16,-2 1 0 15,-2-9-1680-15,-2-1-320 16</inkml:trace>
  <inkml:trace contextRef="#ctx0" brushRef="#br0" timeOffset="9193.7">32045 7292 39615 0,'-12'-6'1760'0,"6"2"352"16,2 2-1680-16,3-1-432 0,3 2 0 0,2 1 0 0,2 0 272 0,4-3-16 0,4 0-16 0,5-1 0 15,7-1-80-15,9-1-16 0,3 2 0 0,4-2 0 31,2 2-656-31,1-2-128 0,1 4-16 0,2 0-16 0,3 0-1568 0,0-2-320 0</inkml:trace>
  <inkml:trace contextRef="#ctx0" brushRef="#br0" timeOffset="10336.29">28976 7061 32255 0,'-4'4'2864'0,"2"-2"-2288"0,1 2-576 0,1-4 0 16,1 2 0-16,-1 2 0 0,0 2 0 0,0 4-192 15,1 4 192-15,0 3-192 0,3 5 192 0,1 0-192 16,0 1-464-16,1 3-96 0,2-2-16 15,0 2 0-15,1 2 352 0,-2-6 64 16,1 1 16-16,-2 2 0 0,0-5-48 0,-1 1 0 0,-1-5 0 0,-1 2-11488 0</inkml:trace>
  <inkml:trace contextRef="#ctx0" brushRef="#br0" timeOffset="10543.13">28714 7384 35935 0,'-6'0'3200'0,"3"0"-2560"0,3 0-512 0,3 0-128 0,-1 0 192 0,2 0 32 16,1 0 0-16,4 0 0 0,5 0-384 0,9-3-80 0,5 1-16 0,5-3 0 31,7-2-368-31,3-1-80 0,7-1 0 0,2-2-14512 0</inkml:trace>
  <inkml:trace contextRef="#ctx0" brushRef="#br0" timeOffset="14250.53">2280 6499 18431 0,'1'-7'1632'0,"-1"1"-1312"0,2 2-320 0,-2 2 0 16,1 2 912-16,-1-4 112 0,0-1 32 0,1-2 0 0,-1-6 32 0,1 1 16 16,-1-2 0-16,-1 2 0 0,1 1-464 0,-1 3-112 15,1 0-16-15,0 0 0 0,-1 2-512 0,1-3 0 0,1 2-192 0,1 1 48 16,1-3-96-16,1 3-16 0,-1 5 0 0,0 1 0 16,-1-3 912-16,-1 6 176 0,-1 0 48 0,0 5 0 15,-2 0-128-15,-3 5-32 16,0-1 0-16,-2 4 0 0,-2 4-400 0,-3 2-64 0,2 1-32 0,-4 4 0 15,-1 5 0-15,-2 5 0 0,0 3 0 0,-2 3 0 16,2 0-48-16,0 3-16 0,0 1 0 0,4-4 0 16,0-3-160-16,4-3 0 0,0-1 0 0,3-3 0 0,2-1 128 0,3-3-128 31,2-3 0-31,3-4 128 0,1-1 192 0,0-5 16 16,2 0 16-16,0-4 0 0,2 1-96 15,0-3 0-15,1-4-16 0,1 0 0 0,0-3 0 16,0 0 0-16,0-3 0 0,2-2 0 15,0 1-240-15,0-6 0 0,0 1 0 0,2-2 0 0,-1-2 0 0,2-3-128 16,1-3 128-16,-1 0-208 0,-2 0 208 0,2-2-176 16,1-5 176-16,3 1-160 0,-2-3 160 0,2-1 144 15,0 2-16-15,1-1-128 0,0 1 512 0,1-3-16 16,-1 1 0-16,0-2 0 0,-1 2-160 0,-1-3-16 16,-1-2-16-16,-3 3 0 0,-4 3-304 0,-1 2 160 15,-1-2-160-15,-2 3 128 0,-3-1-128 0,-2 5 192 16,-2-4-192-16,-3 3 192 0,-4 1-192 0,0 1 0 0,-4 1 144 15,-3 2-144-15,-1 0 0 0,-2 2 128 0,0 2-128 0,-2-3 0 16,2 3 0-16,-3 2 0 0,-1 2 0 0,-1 2 0 16,-2 1-176-16,1 6 176 0,-2-1-208 0,0 6 80 15,2 2-160-15,-3 2-32 0,0 3 0 0,-2 5 0 32,-2 2-1424-32,-2 5-304 0,2-1-48 0,-2 3-13376 0</inkml:trace>
  <inkml:trace contextRef="#ctx0" brushRef="#br0" timeOffset="14550.26">2022 6888 26719 0,'0'-14'1184'0,"1"3"240"0,1 5-1136 0,1 0-288 16,-1 4 0-16,2-1 0 0,1 0 608 0,4-3 64 0,4-4 16 0,7-2 0 0,2-1 16 0,2 1 0 0,-1 5 0 16,-2-2 0-16,2 3-160 0,-4 2-32 0,1 0 0 0,-1 2 0 15,-2 2-512-15,-1-3 0 0,3 2 0 0,-2-1 0 16,0-2-176-16,2-1-32 0,1-1-16 0,1-2 0 31,2-2-160-31,2-1-48 0,0 0 0 0,1-1 0 0,-3 0-464 16,3-3-112-16,0 1-16 0,-2 2 0 15,-2-1-304-15,-2 3-64 0,-2 1-16 0,-1-1-9360 0</inkml:trace>
  <inkml:trace contextRef="#ctx0" brushRef="#br0" timeOffset="15320.45">2911 6878 35007 0,'-5'-4'3120'0,"2"4"-2496"0,5 0-496 16,1-2-128-16,2 2 240 0,0-3 16 0,4-1 16 0,5-2 0 15,7-2-672-15,8-2-144 0,7-3-32 0,2 2 0 31,2-1-288-31,-2-1-64 0,2 4-16 0,-3-3 0 0,0 5-1232 0,-4 1-240 16</inkml:trace>
  <inkml:trace contextRef="#ctx0" brushRef="#br0" timeOffset="15572.95">2897 7046 35935 0,'-2'-12'3200'0,"2"4"-2560"0,1 3-512 0,3 2-128 0,1 1 416 0,1 1 64 15,1 0 16-15,6-3 0 0,8-1-704 0,8-1-144 0,7-1-32 0,4-2 0 16,1 1 624-16,-2 2 112 0,2 0 32 0,0 1 0 15,0 0-800-15,-3 0-160 0,1 4-16 0,-1-1-16 32,-1-2-1920-32,-1 4-384 0</inkml:trace>
  <inkml:trace contextRef="#ctx0" brushRef="#br0" timeOffset="16417.23">4641 5285 20271 0,'-5'-7'1792'0,"1"2"-1424"0,2 1-368 0,0 4 0 0,2-3 528 0,-2 2 48 15,-2-5 0-15,-3-3 0 0,-3 0-336 0,-4-1-64 16,1 1-16-16,-1 3 0 0,-1 2-160 0,-1 0 0 0,0 4 0 0,-2 0 0 31,0 2-544-31,0 3-32 0,-2-2-16 0,0 0 0 16,3 4-240-16,-2-3-64 0,2 5 0 0,0-3 0 0,1 1 624 0,1 2 112 0,0-3 32 0,1 0 0 15,3 2 1024-15,0-2 192 0,1 0 64 0,0 0 0 16,2 3-64-16,0-3 0 0,0 0 0 0,1 0 0 16,2-1-192-16,0 1-64 0,2 3 0 0,0 0 0 15,2 1-352-15,0 0-80 0,1 3-16 0,0 2 0 16,0 4-384-16,1-1 0 0,2 8 0 0,-2 3 0 16,1 3 0-16,2 5 0 15,-2 7 0-15,0 9 0 0,-1 6 0 0,-2 4 0 0,-2 0 0 16,-3-4 0-16,0 2-192 0,-2-4-112 0,1-1-16 0,-2 1-16 15,1-4-112 1,-1 4 0-16,0-2-16 0,1-2 0 16,2-2 720-16,-2 1 160 0,1 3 32 0,-1 3 0 0,1 4 640 0,-1 2 128 0,1 8 16 15,0-5 16-15,0 2-480 0,-1 0-80 0,0 1-32 0,-2 0 0 0,1 6-416 0,-1-1-96 16,1-2-16-16,-1-6 0 0,1-3-128 0,2-2 0 16,2-1 0-16,1-5 0 0,3 1-128 0,2-6-64 15,1-8-16-15,1-9 0 0,1-7-112 0,1-5 0 16,0-2-16-16,0-2 0 0,1 1 784 0,1-3 144 0,1 0 48 15,-1-1 0-15,2-1-640 0,0-2 0 0,2 0 0 16,1-2 0-16,3 5 304 0,1-5-16 16,3 0 0-16,3 2 0 0,1-2 384 0,2 2 80 0,3-2 16 0,3 3 0 15,-1 0-400-15,3 2-80 16,3-1-16-16,0 1 0 0,-1-2-272 0,-3-2-256 0,-1-1 64 0,-5 0 0 31,-1 0-944-31,-4-1-176 0,-2-3-32 0,-3-2-16 0,-1-4-896 16,-2-3-176-16,-1-1-48 0,-2-3-6384 15,-1-5-1280-15</inkml:trace>
  <inkml:trace contextRef="#ctx0" brushRef="#br0" timeOffset="17136.16">5112 5243 25791 0,'-15'-5'1152'0,"4"4"224"16,1 1-1104-16,4 0-272 15,2 1 0-15,2 2 0 0,-1 0 336 0,-2 3 16 0,-2 3 0 0,-3 7 0 0,0 3-352 0,1 3 0 16,2 4 0-16,1-1 0 0,2 1 288 0,2 5-16 0,0-3 0 0,2 4 0 16,0 3 64-16,2-1 16 15,-2 2 0-15,-2 1 0 0,1 2-32 0,-1 1-16 16,-2-1 0-16,-1-1 0 0,0-1 144 0,-2-2 16 15,-2-3 16-15,2-1 0 0,-2-6-160 0,0-2-48 16,2-2 0-16,-1-5 0 0,2-3 368 0,1-3 64 16,0-7 0-16,2 0 16 0,1-6-64 15,1-4-16-15,1-2 0 0,1-4 0 0,3 0-288 16,-1-5-64-16,2-2-16 0,-1-4 0 0,3 1-272 16,0-2 128-16,0-1-128 0,1-2 0 0,-2-3 0 0,0 2 0 15,2 3 0-15,-2-1 0 0,1 5 0 0,1 2 0 0,0 5 0 16,1 4 0-16,1 0 0 0,-1 5 160 0,2 2-160 15,0 4 128-15,1 0 0 0,2 6-128 16,1 1 192-16,-1 1-64 0,3 2-128 0,0 0 0 0,0 2-192 0,0 1 192 16,0-1-384-16,-3 2 64 0,1-2 0 0,-1 0 0 0,-2 1 176 0,-1 0 144 15,-2 2-192-15,-3-1 192 16,-1 1 0-16,-1-2 0 0,-2 2 0 0,0-4 0 0,-1 4 0 16,-1-5 224-16,0 2-32 0,-1-3-16 0,-2 1 64 0,-1 0 16 15,-1-4 0-15,-1 1 0 0,0 0-16 16,-3-1 0-16,0 2 0 0,-4-1 0 0,1-1-240 15,-3 0 128-15,0 0-128 0,-2 0 0 0,-1 2 160 0,-1-2-160 16,1-2 160-16,-1 2-160 0,-1-1 128 0,0 0-128 16,1-3 0-16,2 1 0 0,1-3 0 0,0-3 0 15,4 1 0-15,-1-3 0 0,1-1 0 0,0-3 0 0,-1-3 0 16,2 2 0 0,0-3-256-16,2 0-128 0,1 0-48 0,1 1 0 15,2 0-1680-15,3 2-320 0</inkml:trace>
  <inkml:trace contextRef="#ctx0" brushRef="#br0" timeOffset="17828.05">4763 6612 29487 0,'-12'-9'2624'0,"3"6"-2112"0,2-2-512 0,2 3 0 16,4 0 832-16,-1 1 64 15,1 1 16-15,0 0 0 0,-3-3-640 0,0-1-128 16,2 2-16-16,1 2-128 0,1-2 448 0,2 4 0 0,1 2-16 0,2 2 0 16,1 6-224-16,0 1-32 0,1 5-16 0,2 4 0 0,0 3-160 0,1 2 0 15,2-2 0-15,-1 0-176 0,0-7 176 0,2 2 0 32,-4-5 0-32,1-1 0 0,-1-2 0 0,-2-3 0 15,0 1 0-15,-2-4 0 0,0-3 144 0,-3 0 64 0,0-2 16 0,1-2 0 16,1-2 288-16,-1-3 48 0,2-4 16 0,0 0 0 0,3-1-224 0,-2 0-32 15,3 0-16-15,-1 4 0 0,1-2-176 0,1 8-128 16,0 1 144-16,0 3-144 16,-1 4 128-16,1 3-128 0,0 2 0 0,0 1 144 15,0 2 16-15,0-2 0 0,1-1 0 0,-1-2 0 0,-1 0-160 0,-2-1 0 16,2-5 0-16,-2 1 0 0,0-1 0 0,0-4 0 16,-1 0 0-16,-1-4 0 15,0 2 0-15,0-4 0 0,1-2 0 0,-1 2 0 16,1-3 0-16,-1 0 0 0,0 0 0 0,0 2 0 15,0 0 0-15,0 1 0 0,1 2 0 0,1-2 0 0,1 4 0 0,-2-2 0 0,1 2 176 0,1-2-176 32,-1 4 256-32,1 0-64 0,-1-4 0 0,0 2 0 15,1-1-16-15,-1 0-16 0,2-1 0 0,-2-2 0 16,2-3 48-16,0 2 16 0,-1-6 0 0,1 1 0 16,0-4-32-16,-1 0-16 0,1-3 0 0,0-3 0 0,-2 0-48 15,-1-1 0-15,2-1 0 0,-3-7 0 0,1 1-128 16,-4-1 0-16,1 0 0 0,-3 3-176 15,0 4-368-15,-3 0-80 0,1 1-16 0,-2 5 0 16,0-2-1088-16,-1 4-240 0,2 3-32 0,-1 2-8928 16,0 4-1776-16</inkml:trace>
  <inkml:trace contextRef="#ctx0" brushRef="#br0" timeOffset="18084.08">5477 6874 43311 0,'-8'0'1920'0,"3"0"384"0,2 0-1840 0,1 1-464 0,2 2 0 15,2-2 0-15,-1 1-464 0,-1 1-192 0,2 1-48 0,2 2 0 16,0 3 384-16,1-2 80 0,1 2 16 0,-1-2 0 16,0 2-1104-16,0 1-208 0,-2-1-64 0,0 4-14560 15</inkml:trace>
  <inkml:trace contextRef="#ctx0" brushRef="#br0" timeOffset="18734.08">4834 7453 39615 0,'-10'-9'1760'0,"2"5"352"0,2 1-1680 0,4 1-432 16,2 1 0-16,0 1 0 0,1 0 0 0,-1 0-192 0,1-2 0 0,3 1 16 0,0 1-48 0,2 0-16 15,0 0 0-15,3 0 0 0,-1 1-16 0,2 4-16 16,0 2 0-16,1 2 0 15,-1 3-640-15,0 2-128 0,0 4-32 0,-1 1 0 0,-2 1 656 0,2 2 128 16,-3-2 32-16,0 1 0 16,-1 1 256-16,0-3 0 0,-3-3 0 0,2 0 0 0,-1-4 160 0,-1-2 96 0,0-1 0 0,2-3 16 15,0 0 112-15,0-5 32 0,-1 2 0 16,2-6 0-16,1 2-288 0,1-2-128 0,-1-3 128 16,0 0-128-16,0 0 0 15,-1 2 0-15,1 1-192 0,-1 0 192 16,0 3-128-16,-1 3 128 0,0 0 0 0,1 3 0 0,-2 4 0 0,1 3 192 0,1 3-32 0,0-3 0 15,0 5 192-15,1-2 32 16,1-4 16-16,1 2 0 0,0-6-272 0,2 0-128 16,0-3 128-16,1-2-128 0,-1-1 176 15,0-4-48-15,1-1-128 0,-1-3 192 0,0-1 48 0,0-1 0 16,0-5 0-16,0 1 0 0,-2 0 48 0,2-2 16 16,-1-1 0-16,0 4 0 0,-1-1 32 0,1 2 16 15,0 1 0-15,-3 0 0 0,1 5-352 0,-1-1 144 16,1 3-144-16,-1 0 0 0,0-1 224 0,0 2-64 15,2-1-16-15,-2-2 0 0,1 1-144 0,-1-3 160 16,2 3-160-16,-1-7 160 0,1 1-160 0,0-1 0 0,1-2 0 16,0-4 0-16,0-3 0 0,1-1 128 0,1-2-128 0,-2 0 0 15,0-3 0-15,-3 3-144 0,0-3 0 0,-1 0-12112 16,-1 2-2416-16</inkml:trace>
  <inkml:trace contextRef="#ctx0" brushRef="#br0" timeOffset="19213.59">5499 7810 35935 0,'7'-16'1600'0,"-2"4"320"0,0 2-1536 0,-1 1-384 0,-2 5 0 0,1-2 0 0,1 1 0 0,1-5 0 15,4-3 0-15,3-6 0 0,0 1 704 0,0 2 192 16,-1 0 16-16,1 6 16 0,-3-1-496 0,1 6-112 0,0 0 0 0,0 3-16 31,1 4-624-31,0 0-112 0,1 4-16 0,0 1-16 16,0 0-432-16,1 4-64 0,-2-1-32 0,-1 0 0 15,-3 3-224-15,-1 0-64 0,-2-1 0 0,-3 3 0 0,-1-3 896 0,-4 2 192 0,-2 2 16 0,-2 0 16 16,-2 3 1072-16,0-3 224 0,-1-1 32 0,-2 1 16 16,1 2-128-16,1-2-32 15,0 0 0-15,-2 3 0 0,2 1-528 0,0 1-112 16,2-5-32-16,2-3 0 0,1 2-48 0,3-2-16 0,2-2 0 0,2 0 0 0,1-1-16 0,0-3 0 16,6 4 0-16,0-3 0 0,2 0-128 0,1 0-16 15,2 0-128-15,0-1 192 0,1-1-192 0,1-2 0 31,-1-1 0-31,1 0 0 0,0-1 128 0,1 2-128 0,4-2 0 0,1 2 0 0,1-4 0 0,-1 1-160 16,3 2 0-16,-3-6 0 16,-1 2-992-16,-1-4-192 0,0 1-32 15,-3 1-15488-15</inkml:trace>
  <inkml:trace contextRef="#ctx0" brushRef="#br0" timeOffset="20100.2">5882 5437 35935 0,'-6'-4'3200'0,"1"-2"-2560"0,4 3-512 0,1 0-128 15,2 1-144-15,0-2-48 0,-2-4-16 0,1-3 0 16,1-2 480-16,5-3 112 0,1 0 0 0,5 0 16 16,0 3-80-16,4 4-32 0,3 2 0 0,1 2 0 15,3 1-288-15,0 2 0 0,4 1 0 0,-1 1 0 16,1 1-144-16,1-1 144 0,-1 2-128 0,2-2 128 0,-2 3-192 0,1-6 32 15,-1 3 16-15,-2 0 0 16,1-3 144-16,-1-3-208 0,-1 1 80 0,-3-3 128 0,-1 2-144 16,-2-4 144-16,-3 0 0 0,-1 2 0 0,-4 1 0 0,-2 4 128 15,-2-2 0-15,-2 3 16 0,-3 2 448 0,-2 4 96 16,0 5 16-16,-1 3 0 0,-1 5-320 0,-2 6-64 16,-1 4-16-16,0 1 0 0,-1 5-304 0,1 4 0 15,-1 5 128-15,0 5-128 0,1 3 0 0,1 4 0 16,0 2 0-16,2-1 0 0,1 4 0 0,-1-2 0 0,1-2 0 0,1-5 0 15,-1 3 0-15,1 4 0 0,1 10 0 16,-2 2 0-16,1-4 0 0,-1 0 0 0,-1-2 0 0,1-2 0 16,-1 2 0-16,0 7 0 0,1 9 0 15,0 2 0-15,0-2 0 0,1-6 0 0,1 0 0 0,0 2 0 16,0 2 0-16,2 0 0 0,-1-6 0 0,0-1 0 16,0-6 128-16,-1-5-128 0,3-8 0 0,-3 2 0 15,2 4 208-15,-1-5-16 0,1-3 0 0,0-6 0 16,2-3 32-16,0-3 0 0,3-8 0 15,-2-1 0-15,4 2-32 0,-2-3 0 0,2 2 0 0,0-6 0 16,0 1-48-16,-1-2-16 0,1 4 0 0,-2-1 0 16,0-2-128-16,-1 2 0 0,2 0 0 0,-3 1 0 0,-1-1 0 15,-1 0 0-15,-1-3 0 0,-1 0-176 16,-1-5 176-16,0 0 0 0,-1-3 0 0,0-4 0 16,0-2 384-16,-1-2 0 0,0-2 0 0,-2-4 0 0,1 3 128 0,-1-3 16 15,1-3 16-15,-2-4 0 16,0 1-64-16,-1-3-16 0,-1-1 0 0,0 1 0 0,0 2-96 0,-3-2-32 15,0 2 0-15,-2-2 0 16,0 3-80-16,-2 2-32 0,0 1 0 0,-3 0 0 0,-1 3-224 0,-4 1-256 16,0 4 48-16,-3 2 16 15,3-1-1024-15,-1 0-208 16,-1 1-48-16,-1 6-19040 0</inkml:trace>
  <inkml:trace contextRef="#ctx0" brushRef="#br0" timeOffset="24041.93">4596 16586 1839 0,'8'-12'160'0,"-6"2"-160"0,1 0 0 15,-2 4 0-15,0 1 4464 0,-1 4 848 0,1-3 192 0,1-5 16 0,0-3-3952 0,1-2-800 0,0 0-144 0,-2-2-48 16,2 1-80-16,-1 4-32 0,1-2 0 0,-2 1 0 16,-1 2-144-16,0-2-16 0,-1 3-16 0,0 1 0 15,-1 2-32-15,-1 1 0 0,-1 4 0 0,-2 1 0 16,0 0 784-16,-2 4 160 0,0 2 16 0,-2 0 16 15,-1 3-256-15,-2 1-48 16,1 2-16-16,-3-1 0 0,-1 4-352 0,-1 1-80 0,2-1-16 0,-1 1 0 16,0 3-96-16,-3 0-32 0,-2 6 0 15,-1 5 0-15,-2 1-336 0,0 1 144 0,-1 3-144 16,0-1 0-16,0 3 320 0,1 2-32 0,-1-1-16 0,4 0 0 16,1 3-32-16,4-4-16 0,4-1 0 0,1 1 0 15,3 1-64-15,2 1-16 0,1-2 0 0,1-1 0 16,3-2-144-16,1-3 160 0,2-2-160 0,3-5 160 15,2-1-160-15,1-4 0 0,2 0 0 0,1-3 128 16,2-4-128-16,-1-2 0 0,2-1 0 16,0-5 0-16,1 2 0 0,1-6 128 0,-1 0-128 0,0-3 128 15,0 0-128-15,0-3 0 0,1-4 0 0,1-3 128 0,0 1-128 0,1-4 0 16,0-3 0-16,-2 0 128 0,0-4 32 0,2-1 0 16,-2-2 0-16,1-5 0 0,0-1 48 0,2-3 16 0,1-2 0 15,-3 2 0-15,-1 5-80 16,1-4-16-16,3-4 0 0,-1 0 0 0,-2 0-128 0,-1 3 0 0,-2 3 0 15,-2 1 0-15,-2 3 0 0,-4 0 0 16,0 2 0-16,-3-3 0 0,-2 4 0 0,-3-2 0 16,-2 4 0-16,-2 0 128 0,0 1-128 0,-4 0 0 15,0 1 0-15,-1 1 0 0,-3-1-192 0,-1 4 192 16,0-1-160-16,-2 2 160 0,0 3 0 0,-1 0-144 16,1 3 144-16,0-1 0 0,2 4 0 0,1 3 0 0,2-1 0 0,1 4 0 15,1 1-192-15,0 4 32 16,1-2 16-16,1 4 0 15,0 2-1008-15,1 0-208 0</inkml:trace>
  <inkml:trace contextRef="#ctx0" brushRef="#br0" timeOffset="24350.19">4340 16861 41471 0,'-2'-5'3680'0,"-1"4"-2944"0,2 1-592 0,1 0-144 0,0 0-192 0,1 0-64 15,1 0 0-15,0-3-16 16,2 1-752-16,2 0-160 0,1-1-32 0,2 3 0 0,2 0 1024 0,0 0 192 16,0 1 0-16,-1 1 0 0,1 0 192 0,1 3-48 0,-1-2 0 15,-1 6 0-15,-1-2-144 0,1 3 0 16,0 1 0-16,-1-1 0 0,1 3 240 0,1-3 160 15,0-1 48-15,1 0 0 0,3-1-224 0,1-2-32 16,3 0-16-16,2 0 0 0,0-3-176 0,0 0 0 16,0-3 0-16,0 0-176 15,0 0-1296-15,3-3-256 0</inkml:trace>
  <inkml:trace contextRef="#ctx0" brushRef="#br0" timeOffset="27126.44">4881 17360 35935 0,'-5'4'3200'0,"1"-1"-2560"0,2 0-512 0,2 0-128 15,0-2-1376-15,-2 4-288 0,-1 0-64 16,-1 6-16-16,-1 1 1136 0,1 2 224 0,3 1 64 0,1-2 0 0,2 1 480 0,1 3 96 15,-1-1 32-15,0 3 0 0,-1 3 720 0,-1 4 144 16,-3 3 16-16,-3 2 16 0,-1 1-160 0,-4 0-16 16,-4 6-16-16,-1-1 0 0,-4 2-672 0,-4-1-128 15,-1 2-16-15,-1-8-16 16,6-4-464-16,-4-3-80 0,0-2-32 0,-1-2 0 16,3-5-480-16,1-3-112 0,2-7-16 0,4-5-9152 0,3-2-1856 15</inkml:trace>
  <inkml:trace contextRef="#ctx0" brushRef="#br0" timeOffset="27418.26">4986 17313 38703 0,'-9'-12'3440'0,"0"5"-2752"0,0 0-560 0,1 5-128 15,3 2 1456-15,4 2 256 0,-2 2 48 0,0-1 16 16,-2 2-2752-16,0 3-560 0,5 5-96 0,5-1-32 16,2 4 288-16,3 3 48 0,0 0 16 0,1 4 0 15,0 4 448-15,-1 1 96 0,0 2 0 0,-1 1 16 0,1 1 1120 0,-2 3 208 0,2-3 64 0,-1 2 0 16,1 1 704-16,0-3 128 0,0 2 48 0,-2-2 0 16,1-1-960-16,1-3-192 15,-2-2-48-15,0 0 0 0,-2 1-512 0,0-4-96 0,0-5-32 0,-1-2 0 31,-1-2-1728-31,0-2-368 0</inkml:trace>
  <inkml:trace contextRef="#ctx0" brushRef="#br0" timeOffset="27636.47">4814 17822 43311 0,'-5'-9'1920'0,"1"5"384"0,3 2-1840 0,1-1-464 0,2 2 0 0,2 1 0 16,1 0-640-16,4 1-208 0,7-1-48 0,7 3-16 0,10-1 912 0,6 2 0 16,7 2 0-16,3 0 176 0,4-2-48 0,3 0-128 15,2-2 192-15,2 1-64 0,-1-2 32 0,0 1 0 16,-1 1 0-16,-2 1 0 0,-4-2-320 0,-3-2-64 16,0 0-16-16,-4-2-17936 0</inkml:trace>
  <inkml:trace contextRef="#ctx0" brushRef="#br0" timeOffset="30748.21">418 16907 16575 0,'-4'11'1472'0,"-1"-5"-1168"0,3-2-304 0,1-2 0 16,-1-2-1024-16,1 0-272 0,-4 4-48 0,-3 2-16 0,-1 0 2176 0,0 0 432 15,3-2 96-15,1-4 0 0,3 0-96 0,3-4-32 0,-1 2 0 0,2-1 0 0,3 0-416 0,0-1-96 16,1 1 0-16,3 0-16 0,0-3 368 0,1 2 80 15,1-2 16-15,0 0 0 16,1-3-320-16,-1 1-48 0,0 0-16 0,-1-1 0 0,0 2-96 0,0-6-32 31,1 3 0-31,2-2 0 0,0-4-128 0,1 1-16 0,-2 2-16 0,2-3 0 0,1-6 16 0,-1 3 0 16,3-4 0-16,-5 2 0 0,2 2-16 0,-3-2 0 16,0 1 0-16,0 4 0 0,-1 0 64 0,0-3 16 0,1 1 0 15,0-1 0-15,0 2-320 0,1-2-64 31,1 1-16-31,-1-1 0 0,-1-1-32 0,0 2 0 0,1-2 0 0,-1 1 0 16,0 1-128-16,0-2 192 0,1-1-192 0,1 1 192 16,0-2-192-16,2 0 192 0,1-1-192 0,-1-1 192 15,0-2-192-15,-2 1 0 0,2-1 144 0,0-2-144 16,0 3 160-16,0 0-32 0,-2 0-128 0,0 3 192 16,-2 0-192-16,0 2 176 0,-1 2-176 0,1-2 160 15,-1 1-160-15,-1-2 192 0,1 4-192 0,-2-2 192 0,0 3-64 16,-1-2-128-16,2-2 192 0,-2 1-64 0,1 1 0 15,0-4-128-15,0-1 192 0,-1 1-64 0,-1 4-128 16,2-5 160-16,-1 1-160 0,0-3 160 0,1 3-160 0,-1-4 0 16,1 1 144-16,0 1-144 0,1-2 128 0,0-3-128 15,-1 1 128-15,2-1-128 0,1 5 0 0,-2 0 128 16,0 3-128-16,-2-1 0 0,2 3 0 0,-1-1 128 16,1-1-128-16,0 2 0 0,-2-1 0 0,2 1 128 15,-2-2-128-15,2 2 0 0,-2-3 0 0,1 3 0 16,-1-4 0-16,1 4 128 0,0-2-128 0,-2 5 0 15,-1-1 0-15,0 1 128 0,3-5-128 0,0-2 144 0,1-2-144 16,-2-1 160-16,1-2-160 0,-1 3 0 16,-1 0 144-16,1 3-144 0,-1 0 0 0,-1 0 144 0,0-1-144 15,-2 1 0-15,0 0 192 0,-1 1-64 0,2 1 0 0,-1-1-128 16,-1 4 240-16,0-6-64 0,2 2-16 0,1-1 0 16,-1 2-32-16,1-4 0 0,0 1 0 0,1-1 0 15,0 1-128-15,0 1 0 0,0 2 0 0,-1-2 0 16,2 1 0-16,-2-1 0 0,1 2 0 0,-1-2 0 15,-2-1 0-15,1 5 0 0,0-4 0 0,-2 3 0 16,2-2 0-16,-2 1 0 0,1 0 0 0,-1 2 0 0,0-1 0 16,-1 0 0-16,1 0 128 0,0-2-128 0,-1 4 0 0,1-2 0 15,1 1 0-15,-1-2 0 16,1-2 0-16,-1-1 0 0,1 2 0 0,-1 1 0 16,-1-1 0-16,1 2 0 0,0 0 0 0,-1-1 0 15,1 2 0-15,-1-3 0 0,0 1 0 0,-1 0 128 0,0-1-128 0,-1 1 128 16,0-1-128-16,-1 2 128 15,1 2-128-15,-1-5 0 0,-1 4 144 0,1-5-144 0,-2 2 0 0,0 2 0 16,1-4 0-16,-1 1 128 0,1-3-128 0,0 3 0 16,-1 0 0-16,0-4 128 0,2 2-128 0,-2 1 0 15,0-2 128-15,1 0-128 0,-2 2 0 0,0-2 144 16,1-1-144-16,0 1 0 0,-1 0 0 0,0-3 0 16,-1 2 0-16,0 2 0 0,0 1 128 0,-2-3-128 15,0-1 0-15,-1 1 0 0,-1 0 0 0,2-1 0 0,-4 1 0 0,3 0 0 16,-1 1 0-16,-1 1 0 0,-1-2 0 0,1-2 0 15,0 3 0-15,0-4 0 16,-1 1 0-16,1 2 0 0,1-3 128 0,0 2-128 0,0-1 0 0,-1-2 0 16,0-5 0-16,-1 1 0 15,1-1 0-15,1 3 0 0,1-2 0 0,-1 2 0 0,0 0 0 0,-1 0 0 16,1 1 0-16,-1 0 0 0,1 2 0 0,0 0 0 0,1 2 0 0,1 3 0 16,0 0 0-16,-1-1 0 0,1-1 128 0,-1-3-128 15,2-1 0-15,-1 0 0 0,2-1 0 0,0-1 0 16,1 1 0-16,0 0 0 0,0 1 0 0,0-2 0 15,1-1 0-15,-1 3 0 0,2-1 0 0,-1 3 0 16,0-4 0-16,1-3 0 0,-1 2 0 0,1-1 0 0,1 0 0 16,1 0 0-16,1 2 0 0,-1-3 0 15,2 3 0-15,-1-2 0 0,1-1 0 0,0 0 0 16,0 3 0-16,1 0 0 0,-1 4 0 0,0-3 0 0,2-1 0 0,-1 1 0 16,2 2 0-16,-2 1 0 0,3-4 0 0,1-2 0 15,2-2 0-15,1 2 0 0,-2 2 0 0,2-2 0 16,0-2 0-16,1 2 0 0,2-1 0 0,-1 0 0 15,0 1 0-15,1-2 0 16,2-4 0-16,-1 1 0 0,5-4 0 0,-2 1 0 0,4 1 0 0,-3 1 0 16,0 2 0-16,0-1 0 0,2 2 0 0,-2 2 0 15,-1 2 0-15,3-1 0 0,1-5 0 0,1 2 0 0,-1-1 0 16,1 1 0 0,0 1 0-16,-2-1 0 0,4-1 0 0,-2 0 0 15,0 3 0-15,0-5 0 0,0 4 0 0,-2-1 0 16,1 2 0-16,0 0 0 0,1 0 0 0,3-6 0 0,2-1 0 0,1-2 0 15,-1 3 0-15,-2 1 0 0,1 4 0 0,1-2 0 16,1-3 0-16,-1 3 0 16,0 1 0-16,-2-2 0 0,-1 5 0 0,0-1 0 0,0-2 0 0,-1 1 0 15,2-1 0-15,-1-1 0 0,2 2 0 0,0-4 0 0,1 2 0 0,0 0 0 16,-3 3 0-16,3-3 0 0,1-3 0 0,2-2 0 16,0 1 0-1,2-5 0-15,2-2 0 0,2 0 0 0,1-2 0 16,3-3 0-16,-1-3 0 0,-1 0 0 0,0 0 0 0,-1 0 0 15,-4 9 0-15,0-5 0 0,5-4 0 0,0-2 0 16,1 1 0-16,-1 1 0 0,0-3 0 0,-3 0 0 16,-3 9 0-16,-4 0 0 0,1 4-128 0,0-6 128 15,1 2-208-15,-2-2 0 0,-1 5 0 0,-3 5 0 16,-2 3-752-16,-1 3-160 16,1 0-32-16,1-1-18752 0</inkml:trace>
  <inkml:trace contextRef="#ctx0" brushRef="#br0" timeOffset="32954.37">8614 18024 36863 0,'-4'0'3264'0,"2"0"-2608"0,2 0-528 0,0 0-128 31,0 0-1152-31,1-2-256 0,-1 1-48 0,0-5-16 16,0-3-1280-16,2-3-272 0,1-5-48 0,2 1-16 0,2 0 3328 0,1 0 656 0,0 0 144 0,1-2 32 16,1 2-320-16,0-5-64 0,1 1-16 0,0 1 0 15,1-3 192-15,2 0 32 0,0-1 16 0,0-1 0 16,1-1-48-16,-2 1-16 0,1 0 0 0,0-2 0 16,1-3-256-16,-2-2-48 0,2 0-16 0,1-1 0 15,-1-5-16-15,0-1 0 0,0 0 0 0,1-4 0 16,-1 1-224-16,0-3-48 0,1 0-16 0,0-3 0 15,0 1 32-15,0-1 16 0,2 0 0 0,1-1 0 0,1 1-32 0,1 0-16 16,1 2 0-16,-2 1 0 0,-2 3-80 0,0-3-16 16,-1 4 0-16,0 0 0 0,-1 1 80 15,-1 1 16-15,0 2 0 0,2-5 0 0,3-4-16 0,1-2 0 16,1 4 0-16,1 1 0 0,0-1-208 0,-1 1 144 16,1 1-144-16,-3 3 128 0,-1-1-128 0,4-5 0 15,1-6 0-15,1 0 0 0,0-1 0 0,-3 3 0 16,2 1 0-16,-3-3 0 0,-2 4 0 0,1-1 0 15,0 0 0-15,-2 3 0 0,1 6 0 0,-2-1 0 16,2 5 0-16,-2-1 0 0,2 2 0 0,-3 3 0 0,1 2 128 0,-1-1-128 16,1 2 0-16,0 1 0 0,-3 1 0 15,1-1 128-15,-1 4-128 0,-1-4 0 0,2 1 0 0,-1-1 128 16,3-1-128-16,-1 1 0 0,-1 4 0 0,0 0 128 16,0-1-128-16,1-1 0 0,4-5 0 0,-2 1 128 15,2-1-128-15,-1 1 128 0,0-3-128 0,-1 5 128 16,-2-2-128-16,0 2 128 0,-1 1-128 0,-2-2 128 15,0 3-128-15,-1-1 0 0,0 1 0 0,-2 1 0 16,0 4 0-16,-1 0 0 0,-4 3 0 0,2 0 0 0,2-6 144 16,-1-6-144-16,2 2 160 0,0 0-160 0,1 2 160 15,-1-2-160-15,-1 1 160 0,1-1-160 0,-2 3 0 0,1-1 128 16,1 2-128-16,-3-3 0 0,1 0 0 0,-1 2 0 16,1-2 0-16,-2-1 0 15,3 1 0-15,-3 1 0 0,1-1 0 0,-1 1 0 0,0-4 160 0,1 0-160 16,-2-1 160-16,-2 4-160 0,1 3 192 15,-1 0-48-15,0 0-16 0,-2-1 0 0,2 2 0 0,-2-2-128 16,2 1 192-16,-1-3-64 0,1 0-128 0,-2 0 192 16,0 3-192-16,0-1 192 0,1-6-192 15,-1-2 0-15,0-1 0 0,-1-2 0 0,0 0 0 0,0 1 0 0,-1-1 0 0,0 2 0 16,-1 0 0-16,0-1 0 16,1 3 0-16,-3-2 0 0,-1-2 0 0,0 5 0 0,0-2 0 15,-1 0 0-15,1 3 0 0,-3-2 0 0,2 1 0 16,0-4 0-16,-1 0 0 0,-2-2 0 0,3 2 128 0,-2 3-128 15,1-1 0-15,1-1 0 0,1 1 0 0,-1-1 128 16,1 0-128-16,-1-3 128 0,1 0-128 0,0 2 128 0,0 0-128 16,-1-4 0-16,1-4 0 0,0-1 128 15,-2 1-128-15,1 3 0 0,1-3 0 16,-1 0 0-16,0 0 0 0,0 0 0 0,1 0 0 16,-3-1 0-16,2 4 0 0,0-5 128 0,0-2-128 0,0 2 0 0,0 1 160 0,-1 0-160 15,1 1 192-15,0-2-192 0,-1 2 0 16,0 0 0-16,1 5 0 0,-1-2 0 0,2-3 0 0,-1 0 0 15,-1-1 0-15,1 2 0 0,1-4 0 0,0 2 0 16,2-1 0-16,-1-2 0 0,-1 1 0 0,1-1 0 16,1 5 0-16,0-5 0 15,-1 1 0-15,2-6 0 0,1 2 0 0,-1 1 0 0,1-1 0 0,-1 1 0 0,-1-3 0 16,1 2 0-16,1 0 0 0,-2 4 0 0,1 2 0 16,-2-5 0-16,1 3 0 15,1-6 0-15,-2 6 0 0,-1 2 0 16,2-1 0-16,-2 2 0 0,0-1 0 0,2-2 0 0,1 4 0 15,-1-2 0-15,3-3 0 0,0 1 0 16,2-3 144-16,1 2-144 0,2-2 0 0,0-1 144 0,3 1-144 0,-2-4 0 0,1 0 144 0,-1 7-144 31,1 1 0-31,0-4 0 0,0 0 0 0,-2-2 0 0,4 1 0 0,-3 1 0 16,2 0 0-16,-2 3 0 0,0-3 0 16,-1 2 0-16,0 1 0 0,0 0 0 0,0 5 0 0,2-4 0 0,3-6 0 0,1 2 0 0,2 0 0 0,1-1 0 31,4-1 0-31,-1 2 0 0,2 1 0 0,-2 1 0 15,1 0 0-15,2-6 0 0,2-3 0 0,2-3 0 16,-1 0 0-16,0 4 0 0,-2-2 0 0,-4 8 0 16,-3 11 0-16,0-4 0 0,3-7 0 0,1-2 0 15,2-4 0-15,0 0 0 0,-1 0 160 0,2 1-32 16,2-1-128-16,-1 2 192 0,1 0 0 0,1 3-16 16,-1-4 0-16,6 0 0 0,2-5-176 0,2 0 0 15,1 4 0-15,-1-1 0 0,2 1 0 0,0 0 0 0,1 1 0 0,-1 1-176 16,-8 11 176-16,3-2 0 0,-1-1 0 15,1 1 0-15,-3 1-256 0,-1 6 48 0,-2 3 0 0,-3 4 0 32,0 3-432-32,-4 0-64 0,-1 6-32 0,-2 3 0 0,-3 3-512 0,0 3-96 15</inkml:trace>
  <inkml:trace contextRef="#ctx0" brushRef="#br0" timeOffset="34495.44">1673 11689 13823 0,'-12'-22'1216'0,"2"7"-960"16,-1 5-256-16,2 3 0 0,4 4 3792 0,1 1 720 16,-2 1 144-16,-5-2 16 0,-5-3-3712 0,-6-3-736 15,-2 2-224-15,2-3 0 16,5 4-416-16,4-3-176 0,5 2-48 0,3 1 0 15,2-3-32-15,3 2-16 0,3-2 0 0,2-1 0 16,2 1-256-16,2 2-48 0,-1-2-16 0,2 2 0 0,0 1 864 0,-2 3 144 16,-1 0 0-16,-1 3 128 0,-1 0 400 0,-1 0 96 0,-2 3 16 0,1 3 0 15,-2 1-320-15,0 0-48 0,2 2-16 0,0 1 0 16,2 0 128-16,3 1 32 0,3-1 0 0,4 2 0 16,5-1 96-16,3 1 0 0,5 1 16 0,5-3 0 15,1 1 144-15,6-1 32 0,2-3 0 0,2 2 0 16,5-6-160-16,0 4-32 0,-2-1 0 0,5 0 0 15,4 0 0-15,-1 4 0 0,-4 0 0 0,2 1 0 16,3 3-32-16,1 1-16 0,2 1 0 0,0 0 0 16,2 0-240-16,2-1-48 0,4-2-16 0,-2 1 0 0,-4-2 80 0,7 3 16 15,9 1 0-15,4-2 0 0,3 1-256 0,2-6 0 16,0 4 0-16,4-3 0 0,3 5 0 0,4-3 0 16,0-1 0-16,0 4 0 0,-8-3 0 0,6 1 144 15,1 3-144-15,2 0 192 0,0 0-192 0,-2-1 128 16,4 1-128-16,2 2 128 0,-1-2 0 0,2 4 0 15,-2-1 0-15,4-1 0 0,3 2-128 0,2-1 192 16,4-1-192-16,-2-1 192 0,1 4-64 0,1-2 0 0,-2-7 0 0,2 2 0 16,1 5 16-16,4-3 0 15,3-3 0-15,2 2 0 0,1 1-144 0,-12-1 0 0,-8-4 0 0,14 1-176 16,12 7 176-16,2-4 0 16,-2 2 0-16,-6 2 0 0,-4-1 0 0,-4 1 0 0,-1 3 0 0,-1-3 0 15,0 3 0-15,-1-2 0 16,2-2 0-16,-2 4 0 0,-6 1 0 0,1 1 0 0,-2 5 0 0,-1-9 0 15,2-8 0-15,-3 4 0 0,-3 3 0 0,3-1 0 16,2 0 0-16,2-1 0 0,-3-4 0 0,7 2 0 16,4 3 0-16,2-4 128 0,4 0-128 0,-5 1 0 0,0-2 0 15,-18-1-240-15,-19-2 48 0,10-4 0 16,10 4-336-16,-1-1-64 0,-4 0-16 0,-9-3-16672 16</inkml:trace>
  <inkml:trace contextRef="#ctx0" brushRef="#br0" timeOffset="36436.75">15700 16769 41471 0,'-11'-3'3680'0,"3"3"-2944"0,2 1-592 0,2 1-144 16,1 2-960-16,-3 0-240 0,-5 2-32 0,-10 4-16 15,-5 5-512-15,-2 3-96 0,-1 4-32 0,4 3 0 0,3 1 1440 0,1 3 304 0,3 5 144 0,-2 5-160 16,1 1 544-16,1 5 96 0,-3 3 32 0,-3 3 0 15,1 1 800-15,-3-2 160 0,1 1 48 0,2-5 0 32,-1 1-1008-32,-2 6-208 0,-1 4-48 0,2 0 0 15,3 0-256-15,2-7 0 0,4-5 0 0,5-4 0 0,3-7 0 16,4-4 0-16,2-2 0 0,5 0 0 0,3-4-128 16,3-1 128-16,3-6-208 0,3-2 80 0,0-5-128 15,4-2-32-15,6-6 0 0,2-4 0 0,1-4 288 0,2-4 0 16,1-5 0-16,-5 3 0 0,-5 2 128 15,5-6 16-15,9-9 16 0,6-4 0 16,-3-1 96-16,-1-2 0 0,-1 0 16 0,-4-3 0 0,-2 0 64 16,-5-3 16-16,-3 0 0 0,-2 1 0 0,-3-2-48 0,-2 1-16 15,-4 1 0-15,0-4 0 0,0-3-96 0,-2-5-32 16,-2 2 0-16,-2-1 0 0,0 2-160 0,-1 1 0 16,-2 4 0-16,0 0 0 0,-1 4 144 0,0 5-144 0,0 1 160 15,-1 2-160-15,2 1 128 0,-4 2-128 0,1 0 0 0,1 1 144 16,1-3-144-16,-2 6 0 0,1-1 0 0,-1 1-176 15,0 1-496 1,-1 1-96-16,2 1-32 0,2 1-16784 0</inkml:trace>
  <inkml:trace contextRef="#ctx0" brushRef="#br0" timeOffset="36722.96">15258 17427 42383 0,'-1'13'1872'0,"1"-1"400"0,1-2-1824 0,3 0-448 0,0-2 0 0,3-1 0 0,3-1-1312 0,6 7-352 0,8 7-80 0,11 5-16 15,5 2-144-15,0-5-16 0,0-2-16 0,-3-8 0 16,-1-4 368-16,-4-3 80 0,-2-4 16 0,-3-2 0 0,-1 1 1024 0,-5-5 224 0,-1 1 32 0,-4 0 16 16,-3 1 1232-16,-2-3 240 15,1-3 48-15,-2 0-12992 0</inkml:trace>
  <inkml:trace contextRef="#ctx0" brushRef="#br0" timeOffset="37054.87">16043 17952 39615 0,'-11'3'1760'0,"2"1"352"0,3 2-1680 0,2 0-432 0,3 0 0 15,1 1 0-15,-1-1-1616 0,-2 10-416 0,0 6-80 0,-1 9 0 0,2 1 1408 16,-2 3 304-16,0 2 48 0,0-1 16 0,1-2 832 0,-2 1 160 0,-1-3 48 0,-2-1 0 16,-1 0-112-16,0 1-16 15,-3-3 0-15,3-3 0 0,1-8-272 0,1 1-64 0,-1-2-16 0,2 0 0 31,0-6-1152-31,2-4-224 0</inkml:trace>
  <inkml:trace contextRef="#ctx0" brushRef="#br0" timeOffset="37721.21">16100 17819 47919 0,'1'-6'2112'0,"-2"2"448"0,0 4-2048 0,1-2-512 0,0 2 0 0,1 0 0 16,1 0-432-16,3 0-192 0,4 2-32 0,7-2-16 15,5 4-320-15,1-4-64 0,3 4-16 0,0-2 0 32,1 2 400-32,-4 0 80 0,0 1 16 0,-3 1 0 15,-3 0-496-15,-5 0-80 0,-2 2-32 0,-6 1 0 0,-3 4 896 0,-2-1 288 0,-2-3-160 0,-3 4 160 0,-7 6 640 0,-6 0 224 0,-2 3 32 0,-3 0 16 16,4-6-400-16,-2 0-64 15,-4 0-32-15,-2 3 0 16,-3-1-416-16,1-2 0 0,4-2 0 0,2-5 0 0,5-1-144 16,2-4-16-16,6-1 0 0,-1-3 0 15,6 0-288-15,-1 0-64 0,6-3-16 16,-1 1 0-16,3 0-304 0,4 0-48 0,1 2-16 0,2-4 0 16,5 4 400-16,0-2 80 0,4 2 16 0,3-3 0 0,2 3 400 0,2-1 192 0,2 1 0 0,2 0-16 15,1 0-48-15,1 0 0 16,-1 4 0-16,-3-2 0 0,0 2 16 0,-3-2 0 15,-1 5 0-15,-1-3 0 0,-2 3 368 0,-1 1 64 16,-3 1 0-16,-1 1 16 0,-1-3-368 0,-2 4-80 16,0-1-16-16,-4 0 0 0,0 3-128 0,-2-4 0 15,0 4 0-15,-3-3-176 16,0 2-288-16,-2-2-64 0,0 2-16 0,-2 1 0 0,1 0 112 0,-2 3 32 16,-1-1 0-16,-2-2 0 0,-1 3 400 0,0-4 0 0,-1 0 0 0,-1 1 0 15,-1 0 0-15,-3-3 0 0,2 0 0 0,-2-1 0 16,-1-1 272-16,3-1-16 0,2-4 0 0,-2 4 0 15,-1-1 32-15,0 0 0 0,-1 0 0 0,1 1 0 16,2 2-288-16,-1-1 0 0,3 0 128 0,0 2-128 16,1-4 0-16,2 3 0 0,0-2 0 0,2-3 0 15,1 2 128-15,0-1-128 0,2 1 192 0,-2-2-192 16,1 0 336-16,0-2-32 0,-1 2-16 0,1-4 0 0,-1 2 224 16,-2-2 32-16,0 0 16 0,0 0 0 0,-2 2-64 15,-1-2-16-15,0-2 0 0,-3 2 0 0,1 0-192 0,-3 0-32 16,1 0-16-16,-2 0 0 0,1-2-96 0,-1 0-16 15,-1-2 0-15,1-4 0 0,-1 2 32 0,0 0 0 16,3 0 0-16,-2 0 0 0,-2-4-160 0,-3-3 0 16,0-1 0-16,-3 0 128 0,4-1-416 0,-2 2-96 15,0 0 0-15,3 1-18144 0</inkml:trace>
  <inkml:trace contextRef="#ctx0" brushRef="#br0" timeOffset="39659.82">10940 13997 23951 0,'-1'-3'2128'0,"1"1"-1696"0,1 2-432 0,0-1 0 0,1 1 1344 0,3-3 192 0,2 2 48 0,2-5 0 47,6-3-2160-47,4-3-416 0,3-1-96 0,2 0 0 0,3-3 1088 0,-1 0 288 0,1 1 32 0,0-1 0 16,-1 0 256-16,-1 0 64 0,0-2 16 0,1 1 0 16,2-2 48-16,0 1 16 0,1-2 0 0,-1-2 0 15,1 0 176-15,2-3 48 0,3-4 0 0,1-2 0 16,2 3-272-16,-1-2-48 0,-3 3-16 0,2-1 0 0,2-2-112 15,-1-3-32-15,1 0 0 0,-1-1 0 16,0 2-48-16,-2 0-16 0,3 1 0 0,-2 0 0 16,-5 7-208-16,1-7-32 0,3-3-16 0,2-5 0 0,2 1 0 0,-2-3 0 15,1 3 0-15,-2-2 0 0,0 4-16 0,2-4-128 16,2-5 192-16,1 2-64 0,1 1 0 16,-4-1-128-16,-1 2 192 0,1-5-64 0,1-5-128 0,0 2 0 15,0 1 0-15,-1 1 0 0,-2 2 192 0,1 1-64 0,-2 3 0 16,-1 0 0-16,1 0 16 0,-1 0 0 0,0 2 0 15,-3 2 0-15,-2 2-144 0,3-6 160 0,3-1-160 16,-2-2 160-16,-2 3-32 0,-3 0 0 0,0 0 0 16,-2-2 0-16,-3-2 80 0,-1 0 16 0,-1-2 0 15,-3 6 0-15,-2 4 16 0,1-5 0 0,5-9 0 0,-1-2 0 16,1-2-64-16,0 0-16 0,1-3 0 0,2 1 0 16,-5 0-32-16,2-2 0 0,0-5 0 0,2 4 0 15,-1-3-128-15,0 2 0 0,2 4-160 0,-2 0 160 16,0 3 0-16,-2 5 0 0,-3 2 0 0,2-2 0 15,-2 0 0-15,0 1 0 0,1-1 0 0,-3 0 0 16,-1 2 0-16,1-1 0 0,-1 0 0 0,1 1 0 16,-2 2 0-16,3-2 0 0,3-4 0 0,1 1 160 15,0 0-160-15,-2 2 0 0,2 1 0 0,-3-1 0 16,2 1 0-16,-2 0 0 0,-1 0 0 0,0-1 0 0,0 1 0 0,-1 0 0 16,1 5 0-16,-1-8 128 0,4-2-128 0,-3-1 0 15,0 0 0-15,-4 11 0 0,-2 11 0 0,1-1 0 16,3 0 0-16,1-7 0 0,2 2 0 0,0-1 0 15,0 3 0-15,1 7 0 0,0-1 0 0,0 4 0 16,0 0 0-16,2 0 0 0,0 0 0 0,2 2 0 0,0-2 0 0,3-1 0 16,1-3 0-16,0 2 0 0,1 1 0 0,4-2 0 15,4-4 0-15,3-2 0 0,-6 8-160 0,4-2 160 16,7-3 0-16,3-1 0 16,3-3-128-16,1 3 128 0,1 0 0 0,-3 3 0 0,-1 1 0 0,-3 0 160 15,0 3-160-15,-4 0 0 16,0 0 0-16,-3 3-176 0,-6 2 176 0,0 2 0 0,0-1 0 0,4-1 0 15,3-2 0-15,0 0 0 16,-4 3 128-16,1 3-128 0,1 0 0 0,1 0 128 0,2-1-128 16,-2-1 0-16,0 2 0 0,0-2 0 0,1-3-160 0,2-1 160 0,2-2 0 15,0-1 0-15,3-3 0 0,1 2 0 0,-5 1 0 0,0-2 0 16,4 1 0-16,-1-2 0 0,1 2 0 0,0-2 0 16,0 2 0-16,-1-2-160 0,-3 6 160 0,-1-3 0 15,-1 5 160-15,2-2-160 0,-1 0 0 0,1-1 0 16,-2 5 0-16,-2-4 0 15,0-1 0-15,-1 1 0 0,-2 0 0 0,-1-3-160 16,-2 0 160-16,1 3 0 0,1-3 0 0,1 2 0 0,-1-2 0 0,4-1 128 16,5-7-128-16,4 1 128 0,-1 0-128 0,-1-1-128 15,2 2 128-15,1-3-192 16,1-1-272-16,3-3-64 0,2 0-16 0,3-3 0 16,-3 0-48-16,4 0-16 0,4-1 0 0,0 1 0 15,0 3-256-15,-1 1-48 0,5 2-16 16,-1 3 0-16,0 1-800 0,4 5-176 0</inkml:trace>
  <inkml:trace contextRef="#ctx0" brushRef="#br0" timeOffset="41949.9">17454 17390 15663 0,'-12'-1'1392'0,"3"-2"-1120"0,1 1-272 15,4 1 0-15,0 1 1072 0,3 0 144 0,-2 0 48 0,-1 0 0 0,-1 0-752 0,-1-4-160 0,0 1-32 0,2 1 0 16,3 1 320-16,1-2 48 0,3 0 16 0,-1 0 0 15,2 3-160-15,2-2-32 0,0 0 0 0,2 0 0 16,-1-2 160-16,2 1 32 0,1-2 0 0,-1 1 0 16,4-5 384-16,0 2 96 0,2-2 16 0,3 2 0 15,0-2-400-15,3-3-80 0,1 2-16 0,3-4 0 16,1 2-256-16,3-4-48 0,-1-2-16 0,2 1 0 16,-3-1-64-16,0-1 0 0,-1 0-16 0,0 2 0 15,-1 2 16-15,2-3 16 0,4-2 0 0,0-1 0 16,2-1-80-16,1 2-32 0,0-2 0 0,0-1 0 15,0 5-16-15,0-2 0 0,-1 2 0 0,0-5 0 0,1 1-80 0,-1 0-128 16,0-2 176-16,0 1-176 0,1 1 160 16,-2-3-160-16,-1 3 128 0,0-4-128 0,3 1 128 0,-1-4-128 15,3 1 128-15,-2-1-128 0,0 1 176 0,-2 0-48 16,0-1-128-16,-2 3 192 0,-2 1-64 0,1-3 0 16,-1 3-128-16,1-3 192 0,0 2-64 0,0-1-128 15,-1 1 176-15,-1 0-176 0,2-1 192 0,-1-3-64 0,1-1 0 16,0 0-128-16,0 1 208 0,1-4-64 0,2-1-16 15,-1 0 0-15,1 1 0 0,0-1-128 0,1 1 192 0,1-2-64 16,-1 1 16-16,-5 7 0 0,-2 3 0 16,4-4 0-16,2-3-144 0,3-6 0 0,0 1 144 15,-2-1-144-15,-1-1 0 0,-1 0 0 0,-3 5 0 0,2-3 0 16,1-4 0-16,1-1 128 0,0-1-128 0,2-1 0 16,2-1 144-16,-2 0-144 0,0 2 192 0,-2 2-192 15,-1 1 176-15,3-5-176 0,5-3 160 0,-2 1-160 16,0 2 176-16,-4 3-176 0,-1 3 192 0,-2 0-192 15,-3 1 224-15,-2 1-64 0,-2 1-16 0,-2 1 0 16,2 1 64-16,-4 3 16 0,-1 1 0 0,2-4 0 16,1-3-32-16,0 1 0 0,2-1 0 0,-1-1 0 15,2 3-192-15,-1-6 0 0,2-1 0 0,1-4 0 16,0-2 0-16,0 0 0 0,-4 4 0 0,3-4 0 0,1-5 0 16,1 2 0-16,0 0 0 0,-1 2 0 0,0 3 0 0,-2-1 0 15,1 3 0-15,-4 0 0 0,-3 6 0 0,2-6 0 16,1-1 0-16,-3 1 0 15,0 3 0-15,-1 0 224 0,-2 0-64 0,0-1-16 0,-2 5-16 0,2-5 0 0,1-7 0 0,2 0 0 16,-2-1 48-16,0-4 0 0,2 0 0 0,0 1 0 16,3-4-176-16,-3-4 192 0,3 0-192 0,-2 0 192 15,0 2-192-15,3-3 0 0,2-1 0 0,1 0 0 16,3 0 0-16,-2 6 0 0,0 6 0 0,-1 4 0 16,0-4 0-16,-2 4 0 0,1 0 0 0,-2 2 0 15,0 1 0-15,-2 0 0 16,0 5 0-16,-2 0 0 0,1 5 0 0,-2-5 0 0,1-1 0 0,-2-3 0 0,1 1 0 15,-2 5 0-15,1 5 0 0,0-8 0 16,4-4 0-16,2-2 0 0,3-4 0 0,1 2 0 0,3 1 0 16,1-1 0-16,1-4 0 0,1 4 0 0,-1 1 0 0,1 1 0 15,3-1 0-15,2 0 0 0,1-1 0 0,1 5 0 16,-2 4 0-16,33-34 0 16,-38 39 0-16,-3 5 0 0,0 2 0 0,2-1 0 0,0-1 0 15,-4 6 0-15,3-2 0 0,1-4 0 0,0 1 0 16,2 2 0-16,0 1 0 0,-1 1 0 0,1 0 0 15,2-1 0-15,-1 3 0 0,5-3-128 0,1 1 128 16,5 0 0-16,3-1 0 0,2 4 0 0,0-1 0 0,4 2 0 0,-4 2 0 16,1 2 0-16,-4 2 0 0,-3 2 0 0,1 2 0 15,-2 1 0-15,0 1 0 0,0 1-144 0,-3 2 144 16,-3-1-192-16,1 4 0 0,-1-2 16 0,-2 2 0 31,-1 2-48-31,-2-4-16 0,-2 4 0 0,-2 0 0 0,-2-3-16 0,-1 1-16 0,0 1 0 0,-2-2 0 16,1-1-304-1,-2 1-48-15,0 0-16 0,-1 0 0 16,3-2-400-16,-5 1-96 0,0 0-16 0,-3 2-17328 16</inkml:trace>
  <inkml:trace contextRef="#ctx0" brushRef="#br0" timeOffset="43028.85">13726 10501 18431 0,'-3'-6'1632'0,"1"3"-1312"0,2 2-320 0,0 1 0 15,1 1 1696-15,-1 2 272 0,1-3 48 0,0 2 16 16,2 4-1616-16,2 1-416 0,2 3 0 0,2 2 128 16,3 2-320-16,2 0-48 0,3 2-16 0,4 3 0 15,3-2 0-15,3 2-16 0,4-1 0 0,2-2 0 16,3-1 272-16,5 3-160 0,6-2 160 0,1 2-128 16,2 1 688-16,0 3 144 15,5-1 16-15,-2 1 16 0,0-2-112 0,3 5-32 0,2 3 0 0,2 4 0 0,5 3-384 0,-2-3-80 16,-3 2 0-16,6 1-128 0,7 6 128 0,2 0-128 15,2 0 0-15,1 3 0 0,0 3 304 0,-3-2-48 16,-7-10-16-16,3 7 0 0,5 1 16 0,4 5 0 16,1 3 0-16,2 0 0 0,4 2 256 0,3-3 64 31,5 5 16-31,0-2 0 0,-2-2-80 0,3-1-32 16,7-3 0-16,3 7 0 0,6 0-320 0,0 3-160 15,-1 0 160-15,3 1-160 0,4 1 0 0,-2-2 0 16,-4 0 0-16,0 0 0 0,-1 0 0 0,-1 6 0 15,-1 0 128-15,5 6-128 0,6 0 128 0,-2 2-128 0,-1 1 176 0,-5-4-176 16,-8-3 448-16,5 4-32 0,3 4 0 0,0-6 0 16,-6-1-288-16,0-3-128 0,3 0 128 0,-3 1-128 15,0 2 0-15,4-3 0 0,2 0 0 0,-1-3 0 16,-1-2 0-16,-7-7 0 0,-9-5 0 0,11 5 0 16,9 5 0-16,0 1 0 0,0 0-192 0,-6 0 192 15,0-5-192-15,-4-1 192 0,-5-2-192 0,-2-2-10624 16,0 1-2128-16</inkml:trace>
  <inkml:trace contextRef="#ctx0" brushRef="#br0" timeOffset="48198.77">25639 8822 13823 0,'-3'-9'1216'0,"1"3"-960"16,-1 0-256-16,2 2 0 0,1 2 1152 0,0 0 192 15,1 0 48-15,0-4 0 0,1-2-1072 0,-1 0-320 16,1-2 128-16,2 0-128 0,1 1 128 0,0 0-128 0,0 3 128 0,-1 3-128 15,1 1 160-15,-3 0-32 0,2 2-128 0,-2 2 192 16,1 0 720-16,-2 1 144 0,0 2 32 0,-1 1 0 16,-1 2 208-16,0 0 48 0,0-1 16 0,-1 0 0 15,1 2-368-15,0-3-80 16,0 0-16-16,1 0 0 0,0 0-96 0,0 1-32 16,0-4 0-16,1 1 0 0,0-1 112 0,2-3 16 15,0 0 0-15,2 0 0 0,0 0-240 0,1 0-32 16,2-3-16-16,-1 3 0 0,2 0-272 0,-1 0-48 0,4 0-16 0,-1 3 0 0,1 0-144 0,-1 0-128 15,2 3 144-15,-2 0-144 16,1-1 0-16,0 4 128 16,1-1-128-16,-1-1 0 0,1 0 0 0,-2-1 0 15,2 3 0-15,0-3 0 0,0 1 0 0,1 0 128 0,1-1-128 0,0 0 0 0,1-2 176 0,0 2-176 16,-2-4 192-16,5 2-192 16,0-2 352-16,3 0-32 0,0 3-16 0,2-2 0 0,0 1-304 0,2 2 0 15,0 0 0-15,1 1 0 0,1-1 176 0,-2 4-176 16,-4-4 160-16,0 3-160 0,3-2 128 0,0 2-128 15,1 3 0-15,-2-2 0 0,0 0 144 0,-1 2-144 0,1 1 128 16,-2-4-128 0,0 4 128-16,-1-1-128 0,2-2 128 0,-2 0-128 0,0 0 144 0,0-2-144 0,1 5 160 15,-1-3-160 1,2-3 272-16,0 2-32 0,0-3-16 0,1 0 0 16,-1 4 32-16,1-4 16 0,-2 3 0 0,3-2 0 15,-1 2 48-15,1 1 0 0,1-4 0 0,-1 4 0 0,0-4-192 16,-2 3-128-16,-2 1 192 0,0-4-192 0,-1 1 160 0,1 2-160 15,0-2 128-15,0 2-128 0,1 1 0 0,-1 0 0 16,0 1 128-16,-1-1-128 0,0 0 0 16,0 2 0-16,-2 0 0 0,1-2 0 0,-2-1 0 0,0-2 0 0,1 2 0 0,-1-3 0 15,0 2 128-15,2 0-128 16,1-1 192-16,-1-1-64 0,1 1 0 16,1-1-128-16,0 3 192 0,0-2-64 0,1 2 0 15,1 1-128-15,-1 0 192 0,1-2-64 0,1 2-128 0,-1 3 0 16,2-3 0-16,-1 2-176 0,0-2 176 0,0 0 0 15,-2 1 0-15,0-1 0 0,-1 0 0 0,2 0 0 16,-2-2 0-16,0 2 128 0,0-1-128 0,-1 1 0 16,-2-4 0-16,2 4 0 0,2-4 0 0,-1 4 0 15,-1-4 0-15,0 0 0 0,0 2 160 0,-1-2-32 0,1 0-128 16,0-1 192-16,1 1 0 0,-1-1-16 0,1 1 0 16,0-1 0-16,1 1 0 0,0 1 0 15,3-3 0-15,-3 1 0 0,2 2-176 0,0-4 160 16,4 1-160-16,-2 1 160 0,1-1-160 0,0-3 0 0,1 4 0 15,0-1 0-15,-5-2 0 0,2 4 0 0,1-2 128 0,0 2-128 16,1-2 0-16,1 2 0 0,0 0 0 0,0 0 0 16,-1-2 0-16,1 0 0 0,-1 1 0 0,-3-2 0 15,2 1 0-15,0 1 0 0,0-4 0 0,2 2 0 16,-2 1 0-16,0-2 0 0,2 0 160 0,-1 2-160 0,0 0 0 16,2-2 0-16,0 2 0 0,1 2 0 0,0-3 0 15,0 0 0-15,-2 1 0 0,2 0-192 0,-2-2 192 0,-1 1 0 16,2-2 0-16,-1 2 0 0,2-3 0 0,1 0 0 15,-2 2 192-15,2-2-192 0,0 1 0 0,-1 2 0 16,-2-3 0-16,1 0 0 0,2 2 0 0,-2-2 0 16,1 1 0-16,0-1 0 0,-1-1 0 0,1 1 0 15,-3-2 0-15,1-1 0 0,-1 0 0 0,2-1 0 16,2 1 0-16,0-3 0 0,1 2 0 0,-1 1 0 0,0-3 0 16,0 3 0-16,-1-3 0 0,-1 2 0 15,1-2 0-15,-1 2 0 0,-1-1 160 0,-1 2-160 0,-1-1 128 0,0-2-128 16,-2 2 192-16,0-1-64 0,1 1 0 0,0 1 0 15,0-2-128-15,1 1 0 0,0 0 0 0,0 1 128 16,-3 0-128-16,3 1 0 0,2-2 0 0,2 0 0 16,2 2 0-16,3-1 0 0,-1 0 0 0,2-1 0 15,1 0 0-15,-1 2 0 0,0-2 0 0,1 2 0 16,0-1 0-16,2 2 0 0,-2 1 0 0,0 0 0 0,-2 0 0 16,-2 1 0-16,0 2 0 0,1-1 0 0,-3 2 0 15,-2-2 0-15,0 2 0 0,-1 0 0 0,-1-2 0 0,-1 2 0 16,4-4 0-16,0 3 0 0,1 0 0 0,2 1 0 15,2 1 0-15,-1 0 0 0,0 0 0 0,0 1 0 16,2 1 0-16,0 2 0 0,1-2 0 0,0 2 0 16,-2-1 0-16,-1 0 0 15,-1-2 0-15,1 3 0 0,1-2 0 0,-1 2 0 0,-1 1 0 0,-1 0 0 16,-1 2 0-16,1 0 0 0,-1 1 0 0,0 0 0 16,0 2 128-16,-1 1-128 0,0 0 0 0,1 0 128 15,-3 3-128-15,2-3 0 0,-1 0 0 0,0 3 0 0,3-1 128 16,1-1-128-16,1 2 0 0,1 2 128 0,-2-4-128 15,1 1 128-15,-2 1-128 0,1 0 0 16,2 0 0-16,-3 3 0 0,1-2 0 0,-2 1 0 0,0 1 0 0,-4-2 0 16,-1-1 0-16,1 5 0 0,1 2 128 0,0 2-128 15,1 2 0-15,-1 3 0 16,0 0 0-16,0-2 0 0,-1 1 0 0,1 0 128 0,1 5-128 0,0 1 0 16,2-1 0-16,3-2 0 0,2-2 128 0,-1 1-128 15,0-6 0-15,2 2 0 0,4 1 0 0,0 3 0 0,2 2 0 16,5 1 0-16,5-2 0 0,1-4 128 0,-1-1-128 0,-4 0 0 15,-5-5 0-15,-9 1 0 0,-28-22 0 0,-7-4 0 16</inkml:trace>
  <inkml:trace contextRef="#ctx0" brushRef="#br0" timeOffset="50126.95">22134 11586 14735 0,'-28'6'1312'0,"9"0"-1056"0,3-2-256 0,6 1 0 0,5-2 1456 0,4 1 224 0,-1 0 48 0,-2 4 16 16,-2 2 176-16,1 5 48 0,5 2 0 0,5 1 0 15,7-2-304-15,4 0-48 0,8 0-16 0,2-3 0 16,6 2-512-16,1 0-128 0,2 1 0 0,-1-3-16 16,0 0-368-16,-2 0-64 0,0-4 0 0,-2 1-16 15,1 2 16-15,-3-3 16 0,1 4 0 0,0-3 0 16,1 3-192-16,1 2-32 0,2 1-16 0,-4-3 0 16,-5-1-32-16,5 2 0 0,7 0 0 0,3 4 0 15,3-1-32-15,0 3-16 0,2-4 0 0,-1 2 0 0,1 1-16 0,1-2-16 16,-1 2 0-16,0-1 0 15,2 2-32-15,-2 1 0 0,1 1 0 0,-1-2 0 0,-2 2 48 0,0-1 0 16,1 2 0-16,-1-5 0 16,-2 0-64-16,0 0-128 0,2 3 192 0,0-4-64 0,1 4-128 0,-2-2 192 15,1-2-192-15,-4-2 192 0,2-1-48 0,-4-3 0 16,-1-1 0-16,5 0 0 0,5 2 32 0,2 2 0 0,3 1 0 16,2-3 0-16,0-2-176 0,-1 2 0 0,0-2 0 0,-3 5 128 15,-1-2 16-15,1 2 0 0,1-1 0 16,2-2 0-16,-4-2-144 0,1 0 160 0,2 2-160 0,-2-2 160 15,-3 1-160-15,-1-1 192 0,-2 0-192 16,0-1 192-16,1 1-192 0,-3-3 0 0,-3 2 0 0,-2-3 128 16,-2 0-128-16,-2 2 0 0,1 0 0 0,-2-2 0 15,-2 1 128-15,1-4 0 0,-2 0 0 0,0 1 0 16,-2-2 80-16,1 2 16 16,-1-4 0-16,1 0 0 0,1 2-48 0,0-2-16 0,-1 0 0 0,0 0 0 15,-1 0-32-15,-2 0 0 0,2 0 0 0,-2 0 0 0,0-2-128 16,-1 2 0-16,-1 0 0 15,0 0 0-15,-1 0 160 0,-2 0-160 0,0-3 192 16,-1 3-192-16,-1 0 208 0,-1-1-64 0,0-1-16 0,-2-2 0 0,1 1-128 0,-1 0 160 16,2-1-160-16,0-2 160 15,1 1-160-15,1-3 0 0,2 0 144 0,0 0-144 16,-1 2 128-16,1-2-128 0,-1 0 160 0,1-1-160 0,1 3 192 0,-2 3-64 16,2-4-128-16,-2 4 192 0,0 0-192 0,0-3 128 15,1 6-128-15,-1-4 0 16,2 2 128-16,-3-1-128 0,3 2 0 0,-1-3 0 15,1 3 0-15,-2 1 0 0,2 0 0 0,-2-1 0 0,2 1 0 0,1-4 0 16,2 4 0-16,1-2 0 0,1-2 128 0,0 4-128 16,1-2 0-16,1 2 0 15,3-4 144-15,-1 1-144 0,2 0 128 0,0 0-128 16,0-1 0-16,1 4 0 0,0-2 0 0,0 2 0 16,2 0 0-16,-2 0 0 0,1 2 0 0,2 1 0 0,2 1 0 0,0-1 0 15,0 1 0-15,0-1 0 0,4 0 0 0,-1 2 0 16,-1-1 0-16,1 2 0 0,1-2 0 0,-1-2 0 15,0 2 0-15,0 2 0 0,2-2 0 0,0 0 0 16,0-2 0-16,1 1 0 0,3 0 0 0,1 0 0 0,0 3 0 0,0-2 0 0,-3 2 128 0,1-2-128 31,-3 2 128-31,1 0-128 0,4-2 144 0,0 1-144 16,1 2 160-16,2-3-160 0,-2 2 0 0,-1 0 128 16,1 3-128-16,0-2 0 0,-2 2 0 0,0-3 0 0,2 0 0 0,2 2 0 15,-1 0 0-15,-2-2 0 0,1 2 0 0,3 0 0 0,0 2 0 0,1 0 0 31,-2 1 0-31,1-3 0 0,2 0 0 0,0 0 0 0,3 1 0 0,0 3 0 0,-3 0 0 0,0-1 0 16,3 7 0 0,-3-5 0-16,-4 2 0 0,3 1 0 0,1 0 0 0,2 3 0 15,-1-2 0-15,-1 2 0 0,3 2 0 0,-2-1 0 0,0 1 0 0,-2 1 0 0,-1 0 0 16,3 2 0 0,3 0 0-16,-2-3 0 0,0 2 0 0,1-1 0 15,1 1 0-15,-1 5 0 0,0-3 0 0,-1 0 0 16,0-1 0-16,-1 0 0 0,2 4 0 0,-1-2 0 15,2 5 0-15,0-2 0 0,0 2 0 0,-1 1 0 16,-3-1 0-16,0 1 128 0,1-1-128 0,0-1 0 16,-6-2 0-16,1 3 0 0,3 0 128 0,-2 3-128 15,-1 3 0-15,-1 0 0 0,-1-1 0 0,0 4 0 0,2 1 128 0,-1 1-128 16,1-1 0-16,2 2 144 0,-5-2-144 0,-1 1 0 16,2 5 144-16,-2-2-144 0,-4-4 0 0,2 1 144 15,3 5-144-15,2-4 0 0,0 3 176 0,3-3-176 16,1 1 160-16,0-2-160 0,1 2 0 0,1-3 128 15,-2-3-128-15,5-1 0 0,3 3 0 0,3 0 0 16,1 4 0-16,0-2 0 0,2 1 0 0,-3-2-128 16,-1 1 128-16,-2-1-208 15,1-4-256-15,-2-1-48 0,-3-2-16 0,-4 1 0 16,-4-1-352-16,0-1-64 0,-2-1-16 0,-1-1 0 16,-5 1-272-16,-3-1-64 0,-1-3-16 0,-2-2 0 15,-5-1-352-15,0 0-80 0</inkml:trace>
  <inkml:trace contextRef="#ctx0" brushRef="#br0" timeOffset="51110.66">29539 10048 23327 0,'-3'0'512'0,"1"-2"96"0,-1 2 32 16,2 0 16-16,0 0-528 0,0 0-128 0,1 0 0 0,-2 0 0 0,1 0 0 0,0 0 0 0,1 2-160 0,0-2 160 15,0 0 0-15,0 0 192 0,0 0-16 0,0 0 0 0,23 0-176 0,-19 0-272 16,1 0 64-16,-2 0 16 0,-2 2 448 0,0 0 112 16,-2 1 16-16,-2 0 0 0,0 1 880 0,-4 2 176 15,0 3 32-15,-3 1 16 0,-1 0-256 0,-1 2-48 16,-1 0-16-16,-2 1 0 0,-1 0-80 0,-1 2-32 15,-2 1 0-15,-2 3 0 0,0 1-272 0,-3 4-48 0,-2 1-16 0,-3 3 0 16,0 2-336-16,-4 1-80 16,3 1-16-16,-3 0 0 0,1 3-64 0,-1 2-16 0,-3 4 0 0,-4 7 0 15,-3 3-208-15,-4 6 128 0,-4 3-128 0,-3 2 0 16,-4 1 0-16,-8 0 0 0,-5 4 0 0,-6 4 0 16,-5 4 0-16,-4 4 0 0,-7 0 0 0,-2 3 0 15,3-9 208-15,-7 8-48 0,-2 6-16 0,0 1 0 16,2-2 144-16,1-2 32 0,3-4 0 0,6-1 0 15,5-3-32-15,3 0 0 0,5-3 0 0,3-4 0 0,5-6-96 0,3 0 0 16,2 3-16-16,1-2 0 0,4 2-176 0,0-3 0 16,1-3 0-16,4-5-176 15,4 0-208-15,4-4-32 0,4-6-16 0,7-5 0 16,7-6-192-16,8-10-32 0</inkml:trace>
  <inkml:trace contextRef="#ctx0" brushRef="#br0" timeOffset="53461.71">28161 16783 40543 0,'-3'5'3600'0,"-1"-1"-2880"0,3-1-576 0,1 1-144 16,0 1-400-16,-2 1-112 0,-1 4-32 0,-4 9 0 15,-2 3-896-15,-4 10-176 0,-4 9-48 0,-3 3 0 16,-2 7 176-16,-2 3 16 0,-4 8 16 0,-2-1 0 0,-1-1 1120 0,-1 1 336 16,2 1-176-16,2 1 176 0,1 0 1008 0,2 1 272 15,3 3 64-15,2-4 16 0,2 3-560 0,1-9-112 16,3-7-32-16,1-3 0 0,3-6-656 0,2-1 0 0,1-6 0 0,4-3 0 16,0-5 176-16,3-5 48 0,4-4 16 0,2-5 0 15,3-5 672-15,3-5 144 0,2-4 32 0,4-5 0 16,3-5-400-16,2-5-80 0,1-4-16 0,4-5 0 15,-1-2-336-15,6-4-64 0,4-6 0 0,4 1-16 16,1 2 80-16,1 0 32 0,3 0 0 0,1-2 0 0,0 4-288 16,-4-2 128-16,-3 1-128 0,-7 0 0 15,-3 4 256-15,-5 2-48 0,-4 1-16 0,-6 0 0 0,-3 2-32 16,-6-4-16-16,-2 1 0 0,-4-3 0 16,-4 1 176-16,-3-1 16 0,-2 1 16 0,-2-6 0 0,-3-1-160 15,0-5-48-15,-4-5 0 0,1 0 0 0,-2-4-144 16,1-4 0-16,1 5 0 0,-1 0 0 0,3 6 0 0,3 5 0 15,0 7 0-15,3 4 0 0,2 4-128 0,-1 5-64 16,2 3-16-16,-1 1 0 16,0 5-320-16,1 2-64 0,-1 3-16 0,-1 5-18880 15</inkml:trace>
  <inkml:trace contextRef="#ctx0" brushRef="#br0" timeOffset="53741.27">27890 17364 40543 0,'-14'4'1792'0,"4"1"384"0,1 1-1744 0,4-2-432 0,4-1 0 16,1 0 0-16,1 1-160 0,2 2-112 0,-1 6-32 0,4 0 0 15,4 8-1216-15,5-1-240 0,5-1-48 0,3 2-16 16,4-4 1968-16,3 0 400 0,1-1 80 0,-1-2 16 0,-1 0 240 0,0-1 48 16,-4-2 16-16,-3 0 0 15,-2 1-1232-15,-3-4-240 0,-2 2-48 0,-4-5-16000 0</inkml:trace>
  <inkml:trace contextRef="#ctx0" brushRef="#br0" timeOffset="54343.94">29097 17844 32255 0,'5'-5'2864'0,"0"1"-2288"0,-1 1-576 0,-2 0 0 32,1 2-2720-32,1-2-656 0,2 0-128 0,2-6-16 0,6-3 4080 0,-2-2 816 0,1 2 160 0,-5-1 48 15,0 1 1408-15,-4 2 272 0,-3-2 64 0,-2-2 16 16,-2 2-1840-16,-2-1-368 0,-1 1-80 0,-3-3-16 15,-1 2-480-15,-2 0-112 0,-2 0 0 0,0-2-16 16,-1 5-96-16,0-3-16 0,0 6 0 0,-1 1 0 0,-3 3-144 0,0 3-48 16,-1 3 0-16,-1 7 0 0,1 2-128 0,-1 8-176 15,-1 5 48-15,1 3 0 0,1 4-112 0,0 3-16 16,3-1 0-16,0 5 0 0,0-2 256 0,1 1 0 16,0 1 0-16,1 1-144 0,-1-1 144 0,2 2 128 15,0-4-128-15,2-2 176 0,0-2-176 0,5-2 0 16,1-3 0-16,3-3 0 0,6-3 288 0,3-3 32 15,5-3 0-15,6-4 0 0,8-2-80 0,5-4-16 16,8-5 0-16,8-2 0 0,8-5-224 0,11-4-288 16,8-5 64-16,6 2 16 15,7-8-560-15,6 1-128 0,-2-3 0 0,7-5-17856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12:54.76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5545 9419 6447 0,'-3'0'576'16,"2"-2"-576"-16,0 2 0 0,0 0 0 0,1 0 176 0,-2 2-176 16,0 0 160-16,-2-2-160 0</inkml:trace>
  <inkml:trace contextRef="#ctx0" brushRef="#br0" timeOffset="831.95">5480 9386 21183 0,'-6'-2'944'0,"1"1"192"0,2-1-912 0,0 0-224 0,2 1 0 0,1-1 0 0,0 1 544 0,-1-1 64 16,-1-1 16-16,1-3 0 0,-1 1 848 0,-1-3 160 15,1 1 32-15,-2 0 16 0,-1 1-992 0,-1 0-208 0,0 1-32 0,-3-2-16 16,-1 1-608-16,-1-1-112 0,-1 3-32 0,-2-2 0 31,0 2-144-31,-2 3-48 0,-1-3 0 0,0 3 0 0,-1 0 944 0,0 2 176 0,-2 2 32 0,-2 0 16 16,0 2 384-16,-1 1 80 0,0 4 16 0,1-2 0 15,-1 2-432-15,2-2-64 0,2 2-32 16,1 1 0-16,2 0-208 0,3 0-32 0,3 2-16 0,1-1 0 16,3 2-96-16,1-1-32 0,2 6 0 0,0 1 0 15,3-3-64-15,-2 2-16 0,2 3 0 0,2-4 0 16,-1 2-144-16,3-1 0 0,1 2 144 0,1-4-144 16,2-3 0-16,2-2 0 0,1-1 0 0,2-2-128 0,0-2 128 15,2-2 0-15,0-1 0 0,1-4 0 16,1 0 144-16,4-3-144 0,2-3 192 0,0-1-192 0,2-2 432 0,-2 1-32 15,2-6 0-15,2 0 0 0,3-3-144 0,0-2-16 16,1-3-16-16,-3 1 0 0,-3 0-96 0,-4 0 0 16,-1 3-128-16,-7-1 192 0,0 2-192 0,-5 1 176 15,-2-2-176-15,-4 1 160 0,-2 1-160 0,-4-1 192 16,-2 2-192-16,-4-1 192 0,0 3-192 0,-4 2 192 16,0-2-192-16,-1 4 192 0,-1 3-64 0,-2 3-128 15,1 6 192-15,-2-1-64 0,0 4-128 0,-2 3 0 16,1-1 0-16,1 1 0 15,1 4 0-15,-1 0 0 0,1 2 0 0,0 1 0 0,1 0 0 0,1-1-224 16,-1 5 48-16,-1-5 16 0,5 1-48 0,-2-1-16 16,0 2 0-16,3-1 0 0,2-2 224 0,1-2 0 15,2-2 0-15,2 0-144 0,0-1 144 0,0 0 0 0,2 1 0 16,3-2 0-16,0 2-176 0,2-3 0 0,0 1 0 0,1-1 0 16,0 0-16-16,4 1 0 0,-1 0 0 0,2 1 0 15,3 0 192-15,2-3-128 0,0 0 128 0,2-2-128 16,4 0 128-16,-1-2 0 0,2-2 0 0,1-2 0 15,1-1 0-15,1-3 0 0,0 0 0 0,-1-4 0 16,2 0 144-16,-2-2-144 0,-1-1 192 0,-1 1-192 16,-3-4 128-16,1 1-128 0,-4 0 0 0,0-2 0 15,-3-2 0-15,-3 2 0 0,-2 2 0 0,-4-2 0 16,0 1 0-16,-4-2 0 0,0 3 0 0,-2 2 0 0,-1-4 0 16,-2 0 0-16,1 1 0 0,-3 3 0 0,1-1 128 15,-1 3-128-15,-1 4 0 0,-1 0 0 0,-3 4 0 0,-1 2 0 16,-2 1 0-16,-2 1 0 0,-1 1 0 0,-2 1 0 15,0 2 0-15,0 0-144 0,-1 1 144 0,2-1 128 16,2 0-128-16,0 1 176 0,2 1-176 0,1-1 0 16,0 3-192-16,1-1 192 15,2-1 0-15,1 2 0 0,2-4 0 0,3 2 0 0,-1-1-224 0,2 0 80 16,4 1 16-16,-1-1 0 16,3-1-400-16,1-2-80 0,2 2-16 0,1-2 0 15,-1-1-80-15,1 1 0 0,1 0-16 0,1-3 0 0,2 2 400 0,1-2 96 16,4 0 16-16,0-4-10272 15,4 2-2048-15</inkml:trace>
  <inkml:trace contextRef="#ctx0" brushRef="#br0" timeOffset="2294.55">5428 8638 26719 0,'-1'0'2368'0,"0"1"-1888"0,1-1-480 0,1 2 0 0,2 0 704 0,-2-2 32 15,1 0 16-15,2 5 0 0,2-1-96 0,0 3-16 16,3-1 0-16,-1 2 0 0,0 2-400 0,1 1-96 15,-3 0-16-15,1 0 0 0,0 2-128 0,-1-1 0 16,-1 3-160-16,0-3 160 0,0 4 0 0,0-3 128 0,0 0 16 16,-3 0 0-1,1 0 224-15,-2-2 32 0,0 0 16 0,0 0 0 0,-1 2-416 0,0-2 0 0,0 0 0 0,-1 0-176 32,1-3-1360-32,0-1-288 0,0 1-48 0,0-6-16 15,0 2-192-15,1-3-32 0</inkml:trace>
  <inkml:trace contextRef="#ctx0" brushRef="#br0" timeOffset="2574.83">5813 8623 19343 0,'-2'-1'1728'0,"-1"0"-1392"0,2 1-336 0,0 1 0 0,-1 0 800 0,1 2 96 16,-1-2 0-16,-5 3 16 0,-1 0-656 0,-3 2-256 16,-2 4 176-16,0 0-176 0,-1 2 800 0,1 3 64 15,-2 0 16-15,0 2 0 0,0 3 96 0,0-1 32 16,0 2 0-16,2 0 0 0,-2 3-128 0,0-2-32 16,0 0 0-16,2 2 0 0,-2-2-368 0,-1 4-80 15,0 0-16-15,-3 3 0 0,2-1-576 0,-3 2-112 0,-4 4-16 16,1 3-16-1,1-2-1440-15,1-5-272 0,3-3-64 0,4-7-16 16,2-3-896-16,5-6-176 0</inkml:trace>
  <inkml:trace contextRef="#ctx0" brushRef="#br0" timeOffset="3265.43">6164 8406 15663 0,'0'-1'1392'0,"0"-2"-1120"0,1 2-272 0,1 0 0 16,-1 1 1024-16,0-2 128 0,3 0 48 0,0-1 0 15,1-2-880-15,-1 1-192 0,3-1-128 0,-2 2 192 0,-2 1-192 0,0 0 0 16,-2 1 0-16,-1 1 0 15,-1 1-272-15,-2 3 64 0,0-3 16 0,-2 3 0 0,-2-1 528 0,0 0 112 16,0 3 32-16,-2-1 0 0,2-1 896 0,-3 3 176 16,0 0 48-16,1-2 0 0,-1 1-640 0,0 0-128 15,2 0-32-15,-1 0 0 0,0 1-480 0,1-3-80 16,-1 3-32-16,0-1 0 0,2 0 80 16,0-1 16-16,0 1 0 0,1 3 0 0,2-3 80 0,1 0 32 15,-1 2 0-15,0 0 0 0,1 3-224 0,-1 1-64 16,1 0 0-16,1-1 0 0,1 1-128 0,1 1 0 15,0 2 0-15,0-3 0 0,2 2-192 0,1-1 16 16,0 0 16-16,2-1 0 0,2 0-16 0,-3-2 0 16,4 0 0-16,-1-4 0 15,2 2-592-15,1-3-112 0,1 0-16 0,-1-4-16 16,1 0-1136-16,1-2-208 0</inkml:trace>
  <inkml:trace contextRef="#ctx0" brushRef="#br0" timeOffset="3595.02">6342 8563 18431 0,'-2'0'1632'0,"-2"0"-1312"0,2 1-320 0,-1 0 0 0,2 3 2352 0,0-3 400 16,1 0 64-16,-3 3 32 0,1 1-2064 0,-3 1-400 15,0 0-96-15,-1 4-16 0,-1-2-464 0,3-1-112 16,-1 2-16-16,0-3 0 15,2 1-1008-15,-1-2-208 0,3 2-32 0,0-2-16 16,1 1-352-16,0-1-80 0</inkml:trace>
  <inkml:trace contextRef="#ctx0" brushRef="#br0" timeOffset="4458.76">6494 8350 16575 0,'-1'0'1472'0,"0"0"-1168"16,1 0-304-16,0 3 0 0,0-3 1024 0,0 1 128 0,0 0 48 16,0 3 0-16,0-2-848 0,1 2-160 15,0 2-48-15,2-1 0 0,-2 0 512 0,0 1 112 0,2-1 0 0,-1-1 16 16,1 2 224-16,-1 1 32 0,2 0 16 0,-2 1 0 15,1 1 80-15,-1 2 16 0,1 1 0 0,-2 2 0 16,0 0-384-16,1 1-64 16,-1-1 0-16,-1 2-16 0,1-2-336 0,0 3-64 0,2-1-16 0,-1 2 0 15,1 0-144-15,0-2-128 0,1 2 144 0,-1-3-144 16,-1-2 0-16,-2 1 0 0,1-2 0 0,-3 0 0 16,-1 1 256-16,-2-1-32 0,-1 2-16 0,-1-1 0 15,-2 0 112-15,0-2 32 0,0 0 0 0,-1-2 0 31,0 2-896-31,-1-5-176 0,2-1-48 0,-2-1 0 0,1-1-1264 0,0-1-256 0,1 0-48 0,2-4-10960 16</inkml:trace>
  <inkml:trace contextRef="#ctx0" brushRef="#br0" timeOffset="4914.05">6369 8429 35935 0,'-4'0'3200'0,"0"-1"-2560"0,1 1-512 0,2-1-128 16,2 1-272-16,-1 0-80 0,-2-3-16 0,-1 2 0 0,0-1 688 0,-1-1 128 15,3 1 16-15,0-2 16 16,-1 1-480-16,4 1-288 0,0 0 32 0,-1 2 16 16,3-3-1632-16,0 3-336 0,1 0-64 0,0 3-16 0</inkml:trace>
  <inkml:trace contextRef="#ctx0" brushRef="#br0" timeOffset="5825.02">7158 8700 22111 0,'3'0'1968'0,"-1"-2"-1584"0,0 2-384 0,-2-2 0 15,1 2 256-15,1 0-48 0,1-1 0 0,0 0 0 16,2-3 320-16,0 3 64 0,-1 0 16 0,-1-2 0 15,-2 3 352-15,-1 0 64 0,-1 3 0 0,-2-2 16 16,-1 4 112-16,-1 1 0 0,-1-1 16 0,-2 6 0 16,-2 2-272-16,-1 0-48 0,-3 7-16 0,-2-3 0 15,0 2-224-15,-3-1-48 0,1 2-16 0,-1-3 0 16,-1 1 128-16,2-2 32 0,-1 1 0 0,1-2 0 16,-1 1-304-16,2 0-48 0,1 0-16 0,1 0 0 0,3-2-208 15,0-2-128-15,3-1 128 0,0 0-128 0,0-2-176 16,3 0-96-16,1-3-32 0,1-2 0 15,2-2-1456-15,-1-2-288 0,2-1-64 0,0-4-13920 16</inkml:trace>
  <inkml:trace contextRef="#ctx0" brushRef="#br0" timeOffset="6155.05">6808 8729 16575 0,'2'0'1472'0,"-2"0"-1168"0,1 1-304 0,-1 0 0 16,1 1 2704-16,0-2 496 0,1 4 80 0,0 0 32 15,3 3-1232-15,0 2-240 0,-1 2-48 0,1-2-16 16,0 1-288-16,0 1-48 0,-1 0-16 0,4 0 0 15,-1 1-832-15,1 0-160 0,2 0-48 0,1-1 0 16,1 1-208-16,2 0-48 0,2-1-128 0,0-1 192 16,0-1-192-16,-1 0 0 0,0 0 0 0,-1-4-160 15,0 1 160-15,-3-1 0 0,2 1 0 0,-2-4 0 16,1 2-384 0,0 1-64-16,0-2 0 0,-3 0 0 0,4 2-1344 0,-3-1-288 15,0 1-48-15,1 1-13488 0</inkml:trace>
  <inkml:trace contextRef="#ctx0" brushRef="#br0" timeOffset="7758.26">7375 8952 21183 0,'-6'3'1888'0,"1"-3"-1504"15,1 0-384-15,3 0 0 0,-1 0 496 0,0 0 16 16,-2 1 16-16,-4 0 0 0,-2 3 320 0,0-3 64 0,0 4 16 0,1 0 0 16,3-1 96-16,2 1 0 0,1 1 16 0,1 3 0 15,4-3-688-15,-2 4-144 0,1 1-16 0,1-1-16 16,0 3 176-16,-1-2 32 0,0 4 16 0,-1 1 0 15,-1 2 32-15,0 1 0 16,-3 1 0-16,0 1 0 0,-2 2-432 0,0-5 128 0,0 3-128 0,-2-6 0 31,2 1-720-31,2-4-240 0,1-3-32 0,3-4-8448 16,2 0-1696-16</inkml:trace>
  <inkml:trace contextRef="#ctx0" brushRef="#br0" timeOffset="8260.15">7679 8135 25791 0,'-7'2'1152'0,"0"-2"224"0,1 0-1104 0,2 2-272 0,2-1 0 0,1 1 0 0,-2-2-480 16,0 3-160-16,-4 1-16 0,-1 2-16 0,-3 1 512 0,-2 2 160 0,2 3 0 0,0-3 0 16,-1 4-160-16,1 0 160 0,1 3-128 0,-3-3 128 31,2 5-512-31,-1 2 0 0,-1-6-16 0,2 4 0 0,0 0 528 0,1-3 0 0,0 1 0 0,3 2 0 16,1-4 912-16,0 0 304 0,-1 2 48 0,2 0 16 0,3-1-192 0,-1 0-16 15,2-3-16-15,1 1 0 16,3-2-320-16,-1 0-64 0,2-1-16 0,0 0 0 0,3-2-528 0,0 1-128 15,2-2 0-15,0 3 0 16,-1-4-720-16,2 1-176 0,-1-1-48 0,0 0 0 16,-1-2-672-16,1 1-144 0,-2-4-32 0,2 0 0 31,0 0-304-31,-2-1-64 0,2-1-16 0,1 1-5440 0</inkml:trace>
  <inkml:trace contextRef="#ctx0" brushRef="#br0" timeOffset="8551.16">7801 8365 35935 0,'-3'2'1600'0,"-1"1"320"0,2-3-1536 0,-1 1-384 0,2 2 0 0,1-1 0 15,-1-1-752-15,-2 3-208 0,1 2-64 0,-3 3 0 0,0 1 560 0,0 1 96 16,1 1 32-16,0-1 0 16,2 2-832-16,-1 0-176 0,1-2-16 0,-1 2-16 15,2-1-1056-15,0-1-224 0,0-1-32 0,0-1-6208 16</inkml:trace>
  <inkml:trace contextRef="#ctx0" brushRef="#br0" timeOffset="8762.23">7887 8134 43311 0,'-8'-3'1920'0,"3"3"384"0,2-2-1840 0,1 1-464 0,2 1 0 0,2 0 0 15,-1 1-736-15,0-1-240 0,2 2-48 0,-2-2-16 16,1 1-1056-16,-2-1-208 0,0 0-32 0,0 0-12896 0</inkml:trace>
  <inkml:trace contextRef="#ctx0" brushRef="#br0" timeOffset="9358.7">8087 8055 29487 0,'0'3'2624'0,"0"0"-2112"0,0-1-512 0,0-1 0 0,1 1 256 0,1-1-48 16,-1 3-16-16,1 3 0 0,2 3-16 0,1 0-16 15,2 1 0-15,1 0 0 0,2 3-160 0,0 1 0 16,1 2 0-16,0 1 0 0,0 3 0 0,-2 4 0 16,0 1 0-16,-2 0 0 0,-4 3-144 0,-1-1 144 15,-5 0 0-15,-2 1 0 0,-1-4 0 0,-4-2 0 16,-2 1 0-16,-3-5 0 0,3 0 640 0,-5-4 256 15,0 1 32-15,-1-1 16 0,-1-3-176 0,-1-1-48 16,3-2 0-16,-2-2 0 16,2-3-1456-16,1-2-288 0</inkml:trace>
  <inkml:trace contextRef="#ctx0" brushRef="#br0" timeOffset="9971.21">8760 8537 21183 0,'-5'1'1888'15,"1"2"-1504"-15,2-3-384 0,0 0 0 0,1 1 1472 0,0 0 240 0,-3 3 32 0,-3 1 16 0,-3 3-688 0,-1 3-144 16,-3 4-32-16,1-2 0 0,-2 4-240 0,-3 0-48 16,1 4-16-16,-3 2 0 0,2-2-400 0,-3 3-192 15,-2 2 160-15,0-1-160 0,-1 0 128 0,1-3-128 16,-3 0 0-16,1 1 144 15,2-1 320-15,1-1 64 0,-1 0 16 0,2-3 0 0,1 2-384 0,3-4-160 16,1-3 128-16,4-2-10608 16,2-4-2128-16</inkml:trace>
  <inkml:trace contextRef="#ctx0" brushRef="#br0" timeOffset="10237.71">8303 8605 35935 0,'0'-3'1600'15,"0"0"320"-15,2 1-1536 0,-1 2-384 0,0 0 0 0,0 0 0 0,2 2 0 0,1-1 128 0,1 3-128 0,2 1 0 16,4 1 0-16,0 1 0 0,3 6 0 0,-1-2 128 16,2 2-128-16,-1 0 0 0,2 0 0 0,-1 2 0 15,2 1 0-15,-1 1 0 0,0-2 0 0,-3 3 0 16,-1 0-384-16,-2-1 16 0,-2-2 0 0,0 0 0 15,1-5-720 1,-3-1-160-16,2-3-32 0,0-1 0 0,2 0-592 16,0-2-128-16,1-3-32 0,1 2-9296 0</inkml:trace>
  <inkml:trace contextRef="#ctx0" brushRef="#br0" timeOffset="10771.89">8843 8869 19343 0,'-4'-3'848'0,"1"2"192"0,2-3-832 0,0 3-208 0,1 1 0 0,1 0 0 16,0-2 336-16,2 2 32 0,-1-2 0 0,3-1 0 0,3 0 624 0,2 0 128 15,-1-2 32-15,3 2 0 0,-1 0-720 0,1-1-144 16,2 3-32-16,-2 0 0 0,0 1-256 0,2 0 0 16,1 0 0-16,-2 0 0 0,2 2 1024 0,0 2 160 15,-1-1 32-15,-1 0 0 0,0 2-304 0,-3-1-48 16,-2 3-16-16,-2 0 0 0,-1-1-576 0,-3 2-112 16,-2 1-32-16,-4 1 0 15,-1-1-128-15,-2-1 0 0,-3 3 0 0,-3 1 0 0,-2-3 192 0,-2 3-32 16,-1 1-16-16,-2 1 0 0,0 1 80 0,-1 2 16 15,0 0 0-15,2-3 0 0,5-2 32 0,-2 2 16 16,2-1 0-16,2 0 0 0,3 0 224 0,2-2 64 16,3 1 0-16,1-4 0 0,2 2-304 0,2 0-48 15,2-1-16-15,-1-1 0 16,3 0-1120-16,0-2-240 0,3-1-32 0,-1 0-16 16,3-5-944-16,0 1-192 0</inkml:trace>
  <inkml:trace contextRef="#ctx0" brushRef="#br0" timeOffset="11195.93">9489 7932 11055 0,'-8'0'976'0,"0"0"-784"16,2 0-192-16,1 0 0 15,1 1 3904-15,2-1 752 0,-1 2 144 0,-2-1 16 0,-3 1-3088 0,-5 1-640 16,-1 2-112-16,-2 2-16 0,-1 3-1088 0,1 2-224 15,0 3-32-15,0 3-16 0,1 0 208 0,2 2 32 16,0 1 16-16,2 0 0 0,3 2 144 0,0 3 128 0,3-1-128 16,-1 1 176-16,2 3 624 0,2-1 128 0,-1-2 32 0,3-1 0 15,2 1-64-15,0-4 0 0,2-1 0 0,2 1 0 16,1-3-384-16,1-1-96 0,1-2-16 0,-1-1 0 16,3-2-544-16,2-4-112 15,-1 0-32-15,2-4 0 16,1-1-2016-16,-1-3-416 0</inkml:trace>
  <inkml:trace contextRef="#ctx0" brushRef="#br0" timeOffset="11572.79">9629 8166 24879 0,'-4'7'1088'0,"2"-2"256"0,-1 0-1088 0,2-2-256 0,0-1 0 0,1 1 0 15,0 2 1072-15,-1 1 144 0,-1 5 48 0,1 4 0 16,0 0 304-16,1-1 64 0,1-1 16 0,-1-2 0 16,3-1-1248-16,-2-3-240 0,1 1-160 0,1-1 192 46,1-1-1552-46,-2-5-304 0,3 3-64 0,-3-3-12416 0</inkml:trace>
  <inkml:trace contextRef="#ctx0" brushRef="#br0" timeOffset="12482.93">9695 8029 36863 0,'-3'1'3264'0,"1"0"-2608"15,0-1-528-15,2 0-128 0,2 0 1152 0,-2-1 192 16,0 1 32-16,0-1 16 0,0 1-1392 0,1-4-192 15,0 0-64-15,-1 4-32 16,0 0-2336-16,0 0-480 0,12-21-96 0,-7 16 0 0</inkml:trace>
  <inkml:trace contextRef="#ctx0" brushRef="#br0" timeOffset="13895.7">9837 7529 17503 0,'-13'1'1552'0,"4"2"-1232"0,-1-1-320 0,3 1 0 0,4-1 2048 0,0-2 368 16,1 3 64-16,-2 0 16 0,-3 2-1328 0,-2 1-256 15,2 1-48-15,0-2-16 0,4 1-400 0,1 0-96 16,2-4-16-16,3 2 0 0,2-1-144 0,1 0-16 16,1 1-16-16,1-3 0 0,1 1-160 0,-1 1 128 15,2-2-128-15,0 4 128 0,1-2 576 0,-1 2 96 16,0 0 32-16,-1 0 0 0,0 1 320 0,0 0 80 15,0 0 16-15,-1 3 0 0,0-5-544 0,-3 3-96 16,1-3-32-16,-1 1 0 0,-1 0-80 0,-1-2-32 16,4 4 0-16,-4-5 0 0,1 2-272 0,0 1-48 15,-1-4-16-15,1 1 0 0,1 1-128 0,-1-1 0 0,1 1 0 16,0-3 0-16,0 1 0 0,1 0 0 0,1 3 0 0,1-4 0 16,-1 1 0-16,-1 0 0 0,0-1 0 15,-1 3 0-15,0-6 0 0,-1 6 0 0,-2-3 0 0,1 2 0 16,-1 0 0-16,0 0 0 0,0-1 0 15,-1-1 0-15,-1 2 0 0,2-2 0 0,-1 0 0 0,-1 0 0 16,2 0 128-16,1-2-128 0,-2 1 192 0,3 1-64 16,-2-2 48-16,1 2 0 0,-1-2 0 0,2 2 0 15,-2 4-176-15,1-3 0 0,0 4 144 0,1 1-144 16,0 4 0-16,0 2 0 0,-1-3 0 0,2 5 0 16,1 0 0-16,1 0 0 0,-1 4 0 0,1-6 0 0,1-1 0 15,0 0 0-15,2 1 0 0,1-4 0 0,0 2 0 0,3-1 0 16,0-1 0-16,0 1 0 0,4 2 0 0,-1 2 0 15,2-2 0-15,0 6 0 0,2 2 0 0,-1 4 0 16,0 3 0-16,0 2 0 0,0 6 0 0,-6 0 0 16,0 2 0-16,-4 3 0 0,-3-5 0 0,-2 0 0 15,-1-1 0-15,-2-5 0 0,1-4 0 0,-1 1 0 16,0 1 0-16,-1-3 128 16,0 2-128-16,-1 1 0 0,1-3 0 0,-2 6 0 0,0 4 0 0,-2 3 0 15,0 7-128-15,-2-1 128 0,0 2 0 0,-3 0-128 16,0-3 128-16,-2-1 0 0,-2 0-288 0,-2 0 32 15,-1-1 0-15,-1 0 0 0,0-5-112 0,1 1-16 16,0-4 0-16,-1-4 0 0,1 0 384 0,0-4-144 16,2-5 144-16,1-3 0 0,0-1-144 0,2-3 144 15,2-1 0-15,-1-3-144 16,3-3-560-16,1-4-96 0</inkml:trace>
  <inkml:trace contextRef="#ctx0" brushRef="#br0" timeOffset="14382.8">9840 7910 17503 0,'-2'-4'1552'0,"1"2"-1232"0,1-1-320 0,0 2 0 0,1 0 1552 0,0-2 256 0,2 0 48 0,-1-2 16 32,1-6-2128-32,2 1-448 0,0 0-64 0,-1 1-32 0,0 4 800 0,0 1 0 0,0 2 0 0,-2 1 0 15,1 3 560-15,0 2 64 0,1 2 16 0,1 3 0 16,1 2-240-16,2 2-32 16,-1 5-16-16,0-1 0 0,2 5-352 0,1 4 0 0,0 3-160 0,0-1 160 15,1 3-208-15,1-2 64 0,1-5 16 0,0 2 0 16,2-1 128-16,-1-3 0 0,0-1 0 0,-1-1-128 15,-3 0 256-15,-2-3 48 0,-1 2 16 0,-4 2 0 16,0-2 192-16,-6 3 32 0,1-4 16 0,-4 3 0 31,-4-2-1136-31,-3 2-208 0,-3 1-48 0,-2-4-9856 0</inkml:trace>
  <inkml:trace contextRef="#ctx0" brushRef="#br0" timeOffset="15042.34">5393 8029 23951 0,'-5'-10'2128'0,"0"4"-1696"0,0-1-432 0,1 4 0 0,3 1 2288 0,0 1 368 0,-1-1 80 0,0-1 16 15,-2 0-1984-15,-3-2-384 0,-3 2-64 0,-1-2-32 16,-3 4-160-16,-1 3-128 0,-2 3 192 0,-2 3-192 15,-2 3 528-15,-2 4 0 0,-3 4 0 0,-4 7 0 16,-1 4 0-16,-1 7 0 0,-1 5 0 0,-1 8 0 16,4 4 16-16,0 2 0 0,1 3 0 0,5-2 0 15,3 0 64-15,2 4 16 0,4 4 0 0,8-2 0 16,3-1-224-16,8-5-32 0,7-9-16 0,6 0 0 16,9-3-352-16,8 1 128 0,4-3-128 0,6-1 0 15,6-5-688 1,7-2-208-16</inkml:trace>
  <inkml:trace contextRef="#ctx0" brushRef="#br1" timeOffset="64806.27">15950 10222 30399 0,'-5'-6'2704'0,"2"2"-2160"0,0 3-544 0,2-1 0 15,1 0 704-15,-3 0 48 0,0-3 0 0,-3-1 0 0,-2-5-752 0,-3-2 0 16,0-1 0-16,-1 1 0 16,0 2-720-16,0 1-144 0,0 3-32 0,-2 1 0 15,3 6-384-15,0 2-96 0,0 4-16 0,-2 4 0 0,2 2 1168 0,-2 5 224 16,-1 0 0-16,-1 4 0 0,2 1 1264 0,-1-1 144 15,0 1 16-15,3-2 16 0,1 2-400 0,4-4-80 16,4-1 0-16,0-1-16 0,5-2-224 0,1 2-32 0,2-4-16 16,1 1 0-16,2-1-256 0,1-1-48 0,2 0-16 0,2-2 0 15,-2-2-544-15,3-3-96 0,2-2-32 0,2-2 0 32,1-1-112-32,-1-2-16 0,1-1-16 0,0-5 0 0,-2 0 224 0,1-2 48 15,0 0 16-15,-2-4 0 0,-1 2 176 0,-1-5-192 0,0 2 192 0,-2-3-192 16,3 4 416-16,-1-6 80 15,1 0 16-15,-1 0 0 0,-3 0 496 0,0 0 96 0,-3 1 32 0,-4 0 0 16,0 5-416-16,-3-1-80 0,-4 1 0 0,-1 2-16 16,-1 2-240-16,-4 1-64 0,1 2 0 0,-3 2 0 0,0 0 16 0,-1 2 0 15,0 3 0-15,0 1 0 0,-1 1-144 0,-2 4 0 16,0 3 0-16,-1 1 128 0,-1 3-320 16,-1 1-80-16,0 2-16 0,-1 2 0 15,1 4-176 1,0-2-48-16,0 3 0 0,3 0 0 0,2 1 112 0,3 0 16 0,0-1 0 0,3-3 0 0,2-2 256 0,1 1 128 15,1-1-128-15,1-1 128 32,2 0-560-32,1-5-16 0,0 0-16 0,1 0 0 0,-1-4 80 0,2-1 32 0,-1-4 0 0,4 1 0 0,-1-6 256 0,3 1 48 15,-1-4 16-15,2-1 0 0,1-4 16 0,0 0 0 16,2-2 0-16,-1-2 0 16,2-3 320-16,-1 1 64 0,3-3 16 0,-1 2 0 0,0 1-48 0,-1-4 0 0,-1 3 0 15,0 1 0-15,-2 0-48 0,-1 0-16 0,-1 4 0 0,0-2 0 16,-3 1-144-16,1 3 0 0,-3 1 0 0,-1-1 0 15,-2 1 0-15,-1 2 0 0,-2-2 0 0,-4 4 0 16,-1-1 0-16,-3 3 0 0,-3-1 144 0,-2 2-144 16,-2 1 0-16,-3 0 0 15,-4 6 0-15,-2-1 0 0,0 2-208 0,-2 4 32 0,-2 3 16 0,-1-1 0 16,1 6 160-16,-1-2-208 0,1 3 80 0,1 0 128 16,2 0 128-16,1 1 128 0,4 2 48 0,4-3 0 15,0 0-32-15,3-2 0 0,3-1 0 0,3-2 0 16,1 3-272-16,3 0-224 0,2-2 32 0,2 1 16 15,4-2-784-15,0 2-144 0,3-2-48 16,2 0 0-16,0-2 768 0,2 3 160 0,3-2 32 0,-1-1 0 0,0 1-64 0,0-5 0 16,0 0 0-16,0-2 0 0,1-1-64 0,-1-3-32 15,2-1 0-15,-2-2 0 0,2-3 912 0,0-4 176 16,3 1 32-16,0-7 16 0,0 1 224 0,4-1 32 16,1-1 16-16,1 1 0 0,0-2-608 0,1-1-128 15,-1 3-32-15,-1-1 0 0,1 3-288 0,-5 0-192 16,0 1 16-16,-5 3 16 15,-2 0-144-15,-2 2-16 0,-4 0-16 0,-3 1 0 0,-3-1 336 0,-3 3 0 16,-2-1 128-16,-2 0-128 0,-2 1 256 0,-3 1-16 16,-2-2-16-16,-1-1 0 0,-1 1 48 0,-3-4 16 15,-1 3 0-15,-1-2 0 16,0 2-672-16,0-2-144 0,2 0-32 0,4 1 0 16,2-2-1312-16,5-2-272 0,4 0-48 0,4-2-10160 0</inkml:trace>
  <inkml:trace contextRef="#ctx0" brushRef="#br1" timeOffset="66048.35">15140 9389 12895 0,'-3'0'1152'16,"0"-1"-928"-16,2 1-224 0,0-2 0 0,1 2 1184 0,0 0 192 16,-3-2 32-16,-1-1 16 0,1 3 0 0,-1-3 0 15,0 0 0-15,2 1 0 0,1-1-304 0,-1-2-64 16,2 2-16-16,0-1 0 0,2-1-480 0,-1 0-112 15,3 1 0-15,-1-1-16 0,2 2 368 0,3-3 80 16,-1-2 16-16,3 1 0 0,1-1 48 0,0-2 16 16,2 4 0-16,-2 0 0 0,1-3-384 0,0 3-64 15,1 1 0-15,-1-1-16 0,2 1-272 0,-1 1-48 0,0-1-16 0,0 5 0 16,2-2-32-16,-1 2 0 0,-1 2 0 16,1 0 0-16,-2 1-128 0,2-1 0 0,-2 3 0 0,-1-1 0 15,1 3 128-15,-4-1 0 0,2 0 0 0,-1 4 0 16,-1-4 0-16,-1 3-128 0,-2-1 192 0,0 0-64 15,-1 2 176-15,-2-3 16 0,0 3 16 0,-2 0 0 16,0-3-160-16,-1 3-48 0,0 1 0 0,-3-3 0 16,2 2-128-16,-2-3 0 0,0 3 0 0,-1-4 0 15,0 2 0-15,-1-2 0 0,-1 2 0 0,-2-1 0 16,2 0 0-16,-3 2 0 0,1-2 0 16,-2 1 128-16,-1 3-128 0,-2-1 0 0,0 3 0 0,1 1 0 0,-1-2 0 15,-1 2 0-15,3-1 0 0,-2 1 128 0,2-2 64 0,0 2 16 16,0-2 0-16,3-3 0 0,0 1-32 15,1 0-16-15,2-2 0 0,0 0 0 0,2 0-160 16,2-1 160-16,-1 1-160 0,1-2 160 0,1 4-160 16,0-2 0-16,-1 3 0 0,0-1 0 0,1-2 0 0,-2 1 0 15,2 2 0-15,0-2 0 0,1 1 0 0,-2 0 0 16,2-2 0-16,-1 1 0 0,2-3 0 0,-2-1-176 16,0 3 16-16,0-3 0 15,-1-1-432-15,2-1-96 0,0 1-16 0,0-4-17168 0</inkml:trace>
  <inkml:trace contextRef="#ctx0" brushRef="#br1" timeOffset="66315.3">15123 10252 48831 0,'-9'-1'2176'0,"3"1"432"0,2-4-2096 0,4 2-512 0,3-1 0 0,2 1 0 16,1-3-1488-16,4-3-416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8:11.51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7485 12404 39615 0,'-3'-12'3520'0,"2"2"-2816"0,0 4-560 0,1 2-144 0,1 2 448 0,0-6 48 0,3-10 16 0,0-7 0 0,2-7-512 0,3-5-288 16,2 1 32-16,0-1 16 0,1 1 240 0,-1-1 160 15,2 2-32-15,-2-3 0 0,0 1-128 0,0-5 0 16,0-3 0-16,-1-2 0 0,0-7 160 0,-1-2-160 15,-1-1 192-15,0 3-192 0,-1 3 464 16,1-2-16-16,2-2 0 0,1 0 0 0,1 3 144 0,2-1 32 16,0 2 0-16,1 4 0 0,0 2-48 0,-1 1-16 15,2-1 0-15,-1 2 0 0,1 1-240 0,0 1-64 0,1 0 0 16,-2 3 0-16,0 1-256 0,0 2 0 0,-1 0 0 0,1-3 0 16,-1 3 0-16,-1-3 0 0,1 0 0 0,-2 0 0 15,0 1 0-15,-3-2 0 0,-1 2-128 0,-4-4 128 16,-2-1 0-16,-4 4 0 0,-2 1 0 0,-4 5 0 15,-1 0 0-15,-4 1 0 0,0 2 160 0,-3 3-160 16,-1 2 128-16,-2-1-128 16,-2 1 0-16,1 0 128 0,3 5-128 0,2-1 0 0,2 3 0 0,3 3 0 15,4 2 0-15,4 0 160 0,1 4-160 0,3 0 160 16,1 4-160-16,1-2 0 0,1 3 0 0,2 2 0 16,-1-1 0-16,0 2 0 0,0-3 0 0,-1 2 0 0,0 1 0 15,-1 1-176-15,-2-1 48 0,2 3 0 16,-3-1 128-16,0 4 0 0,-1-2 0 0,0 3 0 0,-1 2 0 0,-1 3 0 15,-1 1 0-15,0 3 0 0,-2 0 0 0,0 0 0 16,-2 5 0-16,0 2 0 0,2 2 0 0,0 0 0 0,1-2 0 16,3 2 0-16,1-3 0 0,1-1 0 0,3-1 0 0,1-5 0 15,-1-1 0-15,1-2 0 16,0-2 0-16,0-4 0 0,-2 0 0 0,1-3 0 0,0-3 0 0,-2 0 0 16,1-3 0-16,-2 0 0 0,0-4 0 0,2-1 0 15,-2-5 0-15,0 0 0 16,-1-3 0-16,0-3 0 0,-1 3 256 0,-2-6-32 0,1-3 0 0,-2-3 0 15,1-1-224-15,-1-3 0 0,0-1-144 0,0 0 144 16,3 3 0-16,0 0 0 16,0 3 0-16,1 4 160 0,0 6-160 0,-2 5 0 15,1 2 0-15,-3 1 0 0,1 6 0 0,-1-2 0 0,0 3 0 0,-1 2 0 0,0 4 0 0,1-1 192 16,-1 0-192-16,1 0 192 0,0 0-192 0,3 4 0 16,0-1 0-16,1 0 0 0,0 0 0 0,2-2 0 31,2 2 0-31,1 0 0 0,2-2 160 0,2 2 0 0,2 0 0 0,4-2 0 0,2 2-32 0,3 3 0 15,2 1 0-15,4 0 0 16,5 4-128-16,2 4 0 0,1 3-192 16,4 1 192-16,5 4-960 0,7 5-80 0</inkml:trace>
  <inkml:trace contextRef="#ctx0" brushRef="#br0" timeOffset="1834.09">11307 12447 13823 0,'7'0'1216'0,"-2"0"-960"0,2-2-256 16,-4 2 0-16,1 0 848 0,-2 0 128 0,1 0 32 0,2 2 0 16,4-2-1440-16,0 4-272 0,3-3-64 0,-3 4-16 0,0-3 912 0,-3 2 192 15,-1 0 48-15,-1-1 0 16,0 0 288-16,-3 0 64 0,0-2 16 0,-1 2 0 16,-1-3 1104-16,0 0 208 0,-1-3 64 0,1-1 0 15,0 1 448-15,0-4 112 0,-1-1 16 0,1-2 0 0,0-2-1088 0,0-5-192 0,0 1-64 0,-1-5 0 16,0 2-704-16,1-7-160 0,-2-2-32 0,1-1 0 15,-1-5-256-15,1-1-48 16,0 0-16-16,2-6 0 0,2 0 0 0,0-3 0 0,3-4 0 16,0-2 0-16,4 3-128 0,-1-1 0 0,3-2 0 0,1 2 0 15,-2 0 128-15,-1 1 0 0,1 0 0 0,-2-1 0 16,-1 1 64-16,-2-3 16 16,0 2 0-16,-2 0 0 0,-3 3-64 0,-2-2-16 15,0 3 0-15,-2 3 0 0,-1 3-128 0,0 1 0 16,0-4 0-16,-1 0 128 0,0 0-128 0,1-1 128 0,0 4-128 0,3-1 128 0,-1 2-128 0,2 3 160 15,1-1-160-15,0 3 160 16,0 1-160-16,0 3 0 16,0-1-160-16,0 3 160 0,0 0 0 0,-1-1 0 15,-1 2 0-15,1 2 0 0,1-2 0 0,0 3 0 16,-1-1 0-16,1 7 0 0,0-2 0 0,0 6 0 0,1-1 0 0,-1 3 0 0,1 2 192 0,-1 0-32 31,2 4 0-31,-2-2 0 0,0 1-160 16,0 4 192-16,0-1-192 0,-3 4 192 0,2-2-192 0,-3 4 0 15,-1 2-192-15,-1 3 192 0,-3 1-128 0,-1 2 128 0,-2 4 0 0,-3 4 0 16,-3 2 0-16,-3 3 0 0,0-1 0 0,-2 2 0 16,-1 3 0-16,-2-1 0 0,2 1 0 0,2-1 0 15,2-3 0-15,2-2 0 0,3 0 0 0,1-5 0 16,3-3 0-16,1-3 0 0,4-5 0 0,2 0 0 16,1-4 0-16,1 0 0 0,1-5 0 0,1-2 0 15,3 0 0-15,-1-4 0 0,2-2 0 0,-1-3 0 0,4 0 0 0,-1-3 0 16,2-2 0-16,0 1 0 0,-1 0 0 0,2-3 0 15,1 0 0-15,-1-2 128 0,0 0-128 0,1-2 0 16,-1 2 0-16,-2 0 0 0,1 2 0 0,-1 1 0 16,1 0 0-16,-2 0 0 0,0 3 0 0,0 1 0 15,2 3 0-15,-1 1 0 0,0 2 256 0,2-1 0 16,2 1 16-16,0 3 0 0,4 0-64 0,1 2-16 16,3 1 0-16,1 3 0 0,3 0-192 0,2 3 0 15,3 0 0-15,3 3 0 0,5 4 0 0,2 2-160 0,-2 1 32 16,1-2 0-1,2 4-464-15,5-3-96 0,3 2-16 0,3 0-12912 0,-6-1-2576 0</inkml:trace>
  <inkml:trace contextRef="#ctx0" brushRef="#br0" timeOffset="4244.8">12221 12264 18431 0,'2'-12'1632'0,"0"2"-1312"0,-2 1-320 0,0 2 0 0,-2 5 5168 0,2-2 960 0,0 4 192 0,2-6 32 15,-1-3-5376-15,4 0-976 0,5 2-384 0,3-2 0 32,7 6-224-32,5-4-48 0,6 4-16 0,8-1 0 15,7 2 48-15,6-5 16 0,5 4 0 0,6-4 0 0,6-1 1040 0,4 0 208 0,0 2 32 0,-5 0 16 16,-2-4 80-16,3 1 32 0,3 3 0 15,-6-1 0-15,-3-2-640 0,-7 3-160 0,-9 2 0 16,-5-1 0-16,-4 2-880 16,-7-1-208-16,-5 0-32 0,-7 4-15872 0</inkml:trace>
  <inkml:trace contextRef="#ctx0" brushRef="#br0" timeOffset="4513.85">12395 12416 39615 0,'-7'7'1760'0,"1"-6"352"0,1 1-1680 0,2 1-432 0,3-2 0 0,4-1 0 0,1 0 0 0,2 0 0 0,7 3 0 0,8-3 0 31,10 0-1136-31,8 0-208 0,6 0-32 0,3 0-16 0,3-4 1088 0,1 1 304 0,4 0 0 16,-5-1-128-16,0-2 128 0,-5 3 0 0,-6 1 0 0,-1 2-128 31,1 2-1216-31,-2-2-224 0,-5 4-48 0,-3 2-11984 0</inkml:trace>
  <inkml:trace contextRef="#ctx0" brushRef="#br0" timeOffset="5246.31">14077 12186 3679 0,'-10'-3'320'0,"1"0"-320"0,2 0 0 0,1 0 0 16,2 2 6000-16,2 1 1120 0,-2-4 240 0,-2 2 32 15,-4-4-5152-15,-4-1-1024 0,-1-3-192 0,1 1-64 0,-1 0-784 0,1-1-176 16,0 1 0-16,0-1 0 0,-1 4 0 0,-1-1 208 15,-2 4-32-15,0 3-16 0,-4 0-400 0,-2 7-80 16,1-1 0-16,-3 4-16 0,0 3 464 0,-2 2 112 16,1 1 16-16,1 3 0 0,2-1 528 0,0 2 112 15,3 2 32-15,2 3 0 0,2 0-288 0,2-3-64 16,4 0-16-16,3 1 0 0,3 3-320 0,3-4-64 0,5 2-16 16,4-1 0-16,4-1-160 0,5-2 0 15,5 1 0-15,3-5 0 0,1-4 0 0,4-2 0 0,5-1 0 16,2-5-176-16,-3-2 176 0,3-2 0 0,1-2-144 0,1-5 144 15,-2-1 0-15,-2-2 0 0,-2-3 0 16,-1 0 0-16,-3-3 0 0,-3 0 0 0,-4-3 0 0,-6 3 0 16,-3 0 0-16,-5-3 0 0,-3 1 0 0,-5-2 0 15,-2 2 0-15,-3-1 0 0,-1 3 0 0,-3-3 0 0,-1 6 0 16,-2-2 0-16,2 6 192 0,0 4-64 0,0 0-128 16,0 4 0-16,0 2 0 0,2 2 0 0,2-1-192 15,-1 2-128-15,3 3-32 0,3 2 0 31,1 3-160-31,2 5-48 0,0-4 0 0,3 4 0 0,1 0 560 0,1 1 0 0,1-1 0 0,3 6 0 0,1 1 160 0,2 2 144 16,-2-2 16-16,-1 2 16 0,-2-1-336 0,2 4 144 16,-1 8-144-16,-3 4 0 0,-3 4 0 0,-3-3 0 15,-3 5 0-15,-4-4 0 0,-3 1 192 0,-6 1-32 16,-3 2 0-16,-3-1 0 0,-3 0 192 0,-4 2 32 16,-5-1 16-16,0 1 0 0,-2-5-144 0,-1-1-48 15,0-3 0-15,1 0 0 0,1-5-64 0,3-4-16 16,2-1 0-16,-2-1 0 0,-1-2 32 0,-3 2 0 0,-1-2 0 0,-2-4 0 15,0-1-16-15,-3-4 0 0,-3-2 0 0,-2-8 0 16,-2-2-368-16,-4-7-80 16,-1-8-16-16,-1-6-12032 0,2-6-2400 15</inkml:trace>
  <inkml:trace contextRef="#ctx0" brushRef="#br0" timeOffset="5692.24">15030 11086 41471 0,'-2'-14'1840'0,"-3"2"368"0,-1 1-1760 0,-1 3-448 0,3 2 0 0,0 4 0 0,0-2 0 0,-2-3-272 0,-3-6 32 16,-1 1 16-16,2 0-2064 0,2 3-400 0,1 3-96 0,1 2-16 15,0 3 1872-15,-1 4 368 0,-2 4 80 0,-3 3 16 0,-1 2 464 0,-4 4 256 0,-1 3-16 16,-3 4-16-16,-2 4 800 0,-5 5 144 16,-2 7 48-16,-4 4 0 0,-2 4 176 0,1 5 32 0,0-1 16 0,2 2 0 15,1 0-896-15,4-2-176 16,4 1-48-16,0 7 0 15,2 4-64-15,2 3-32 0,4-5 0 0,2 1 0 0,4-1-64 0,-1 6-16 16,1 10 0-16,3 3 0 16,2-5-144-16,4-7 0 0,4-2 0 0,3-10 0 0,3 1 0 0,1-6 0 15,1-9 0-15,1-2 0 0,4-6 0 0,3 1 0 16,7 3-160-16,4-9 160 0,2-6-272 0,0-2 32 16,3-2 16-16,1-3 0 15,0-9-368-15,1 2-80 0,2 1-16 0,0-4 0 16,-1 3-1104-16,-2-3-208 0,-1-1-48 0,-4-3-12864 15</inkml:trace>
  <inkml:trace contextRef="#ctx0" brushRef="#br0" timeOffset="6527.81">15296 11469 25791 0,'-5'-1'2304'16,"0"1"-1856"-16,2 0-448 0,0 1 0 0,1 2 1072 0,-2-1 112 0,-4 2 32 0,-1 0 0 15,-5 4-512-15,2 5-112 0,0 3-16 0,3 2 0 0,1 5-112 0,1 5-16 16,1 4-16-16,-1 3 0 0,1 6-240 16,-2 3-64-16,-2 7 0 0,-3-1 0 0,0 4-128 0,-6 0 0 15,-2 5 0-15,-5 4 0 0,-2 4 0 0,-2-4 0 16,3-2 0-16,3-8 0 0,5-6 176 0,2-7 0 16,5-1 0-16,3 0 0 15,7-7 688-15,4-4 144 0,5-3 16 0,3-7 16 0,4-1-416 0,5-5-96 16,7-6-16-16,4-2 0 0,2-4-320 0,2-6-64 15,1-3 0-15,1-3-128 0,1-5 128 0,-2-1-128 0,-1-4 0 16,1-4 0-16,1-5 160 0,-4-3-160 16,-4-3 128-16,-6-1-128 15,-4-3 320-15,-6-3 0 0,-3-1-16 0,-4-4 0 0,-4-3-112 0,-3-8-32 16,-5 0 0-16,0 3 0 0,-3 1-160 0,-1 8 192 16,0 1-192-16,1 6 192 0,0 3-192 0,3 0 0 15,2 5 0-15,0 0 0 0,3-3 0 0,2-1 128 16,4 1-128-16,0 2 128 0,3 3-128 0,1 0 0 15,0 5 0-15,2-3 0 0,0 5 0 0,-1 0-176 16,-1 3 48-16,-1 1 0 0,-2 4 128 0,-3 1-128 0,-2 2 128 0,-2 4-128 0,-5 0-192 0,-1 6-16 16,-3 3-16-16,-4 6 0 15,-4 3-560-15,-3 7-112 0,-4 0-32 0,-1 6-16352 0</inkml:trace>
  <inkml:trace contextRef="#ctx0" brushRef="#br0" timeOffset="6830.32">15093 12049 41471 0,'2'10'1840'0,"-5"-6"368"0,-1 2-1760 0,1-2-448 0,-1 1 0 0,2-2 0 0,-2 4 128 0,-2 0-128 15,-3 8 0-15,-2 1 128 16,1 6-1072-16,1-2-208 0,3 1-64 0,5-5 0 0,2 0 928 0,3-4 288 0,3-2-160 0,3-1 160 31,2-2 0-31,2 0 128 0,3-1 0 0,2-1 0 0,1-2 512 0,0 0 128 16,1 1 0-16,0-4 16 0,0 1-256 16,-2 1-48-16,2-2-16 0,0-2 0 0,-2 1-272 0,1-3-48 15,-2 1-16-15,0-3 0 0,-2 3-384 16,-1-4-96-16,-2 1-16 0,-2-4-11984 15,-1 2-2416-15</inkml:trace>
  <inkml:trace contextRef="#ctx0" brushRef="#br0" timeOffset="7192.63">15492 11395 15663 0,'1'-25'688'0,"-1"6"144"0,0 0-656 0,1 4-176 16,0 5 0-16,0 3 0 15,3-2-896-15,1-7-224 0,5-9-32 0,4-3-16 0,2 2-1008 0,-1 5-208 16,1 7-48-16,-3 4 0 0,0 6 2720 0,-1 2 544 0,-2 6 96 0,0-2 32 0,-3 5-96 0,1-4-16 16,-2 5 0-16,-1 0 0 0,-2-1-144 15,1 0-16-15,0 4-16 0,-2-3 0 16,1 4 1392-16,-1 0 288 0,-1 1 48 0,1 3 16 0,-1-3 528 0,-1 5 96 15,0-1 32-15,1 2 0 0,0-1-1104 0,2 2-224 16,-1 5-32-16,3 3-16 0,0-3-768 0,0-1-160 16,0 2-16-16,3-1-16 15,0 7-352-15,1-3-64 0,1-4 0 0,0-2-16 0,0 2-304 16,-2-5 0-16,2-2 0 0,-1-2 0 0,-2-1-320 16,-2-3 0-16,-1-2-16 0,-2-4 0 15,0 1-224-15,-2-6-32 0,0 1-16 0,-2-4 0 16,0 1-960-16,-1-6-192 0,1-1-32 0,1-2-13184 0</inkml:trace>
  <inkml:trace contextRef="#ctx0" brushRef="#br0" timeOffset="7478.84">15454 11294 16575 0,'-3'-5'1472'0,"-1"3"-1168"0,2 0-304 0,0 0 0 15,1 0 3776-15,1 2 688 16,0 0 144-16,1 0 16 0,3 0-3232 0,2 0-656 0,4 0-128 0,4 0-32 16,3 0-128-16,3 0-48 0,2-2 0 0,2 2 0 0,1-4 288 0,4 0 48 15,-1 2 16-15,2-4 0 0,1-3-304 0,-1 2-48 16,2-3-16-16,0 1 0 16,-1-1-32-16,0 0-16 0,0 2 0 0,-2-2 0 15,1 4-112-15,-2-3-32 0,0 2 0 0,-1 2 0 0,-4 0-320 0,0 2-80 16,-2-1-16-16,-2 4 0 15,-1 0-512-15,-2 0-96 0,1 4-32 16,-1-4 0-16,-2 3-1856 0,-1-2-368 0</inkml:trace>
  <inkml:trace contextRef="#ctx0" brushRef="#br0" timeOffset="8330.53">16587 11929 35007 0,'-4'0'3120'0,"1"-2"-2496"0,0 2-496 0,2 0-128 15,0 2 0-15,-2-2 0 0,0 4 0 0,-4-2 0 0,0 2-160 0,0 4-48 16,-3 3-16-16,1-1 0 15,0 2 688-15,1 0 144 0,-2 4 32 0,1-3 0 0,2-2-192 0,-2 0-48 16,3-1 0-16,-2-4 0 0,2 0 240 0,0 0 64 16,0 1 0-16,0-4 0 0,-2 4-272 0,2-1-48 0,-1 4-16 0,-3 0 0 15,0 4-176-15,-1 6-16 0,-3 0-16 0,-2 5 0 16,-1 2-160-16,-3 1 160 0,-1 2-160 0,0-2 160 16,1 0-160-16,2-5 0 0,0-2 0 15,1-1 128-15,1 1-128 0,1-5 0 0,1 0 0 16,2 0 0-16,1-6 0 0,1 2 128 0,1-5-128 0,1 1 128 15,-1 0-128-15,0-2 192 0,1 0-192 0,-1-2 192 16,2 2-192-16,-2 0 128 0,2 0-128 0,-1 1 128 16,2-4-128-16,0 2 0 0,-2 3 0 0,2 0 128 15,0 0-128-15,0 0 0 0,2 2 0 0,1 0-176 32,0 0-224-32,1 1-48 0,0-1-16 0,2 0 0 0,-1-4-160 0,1 0-16 0,1-3-16 0,1-2 0 15,-1 1-720-15,1-5-144 0,1 0-16 0,-2-3-16 16,1 2-32-16,0-5 0 0,0 0 0 0,-1-1-11888 31</inkml:trace>
  <inkml:trace contextRef="#ctx0" brushRef="#br0" timeOffset="8772.94">16109 11907 30399 0,'-5'1'1344'0,"0"2"288"0,0-3-1312 0,1 2-320 16,2-1 0-16,0 2 0 0,1 1 544 0,-1 2 32 0,-1 0 16 0,1 6 0 0,0 2-128 0,5 1-16 16,3 1-16-16,1-4 0 0,5 4 448 0,1-2 80 15,3 3 32-15,3-1 0 0,2 3-352 0,1-2-80 16,3 5-16-16,0 3 0 0,1 0-208 0,0 3-32 0,2 4-16 0,-1-1 0 15,-1 2-288-15,-2-3 0 0,-3 0 0 0,-3 1 0 16,1 0 0-16,-4-1 0 16,-6-3 0-16,0 1 0 15,-4 1-448-15,-2-3 0 0,-2-2 0 0,-2-4 0 16,1-4-496-16,-2-1-80 0,0-2-32 0,1-4-9824 16,1 1-1984-16</inkml:trace>
  <inkml:trace contextRef="#ctx0" brushRef="#br0" timeOffset="10756.13">16677 10846 23039 0,'-11'0'2048'0,"1"-1"-1648"0,4 1-400 16,2 0 0-16,1 1 448 0,-2 1 0 0,-6-2 0 0,-5 3 0 0,-3 1-448 0,2-1-256 15,4 0 48-15,6 3 0 0,6-2 1568 16,4 2 320-16,6 0 64 0,3 2 16 0,6 3 0 0,3 0 0 15,2 4 0-15,4 1 0 0,2-1-592 0,1 2-112 16,-3 0-32-16,1 3 0 0,3 0-624 0,1 7-128 0,4 1-16 0,-1 5-16 16,1 1-240-16,0 2 0 15,-1 7 0-15,0 2 0 0,0-1 0 0,-3 7 0 16,2 5 0-16,-4 1 0 0,-3-5 0 0,-2 7 0 16,0 1 0-16,-4 4 0 0,-1-1 0 0,-3-7 0 15,-2-5 0-15,-3 0 0 0,-1 2 0 0,2 4 176 16,-1 4-48-16,0 2-128 0,1-4 400 0,-2-5-16 0,-1 0-16 0,-3 0 0 15,-2-7-192-15,-1 4-48 0,-4 2 0 0,-4-2 0 16,-3 0-128-16,-7-1-272 0,-3-2 64 0,-6-3 16 16,-3-2-160-16,-6-2-32 0,-6 0 0 0,-3-6-11984 15,3-4-2416-15</inkml:trace>
  <inkml:trace contextRef="#ctx0" brushRef="#br0" timeOffset="18875.05">11360 12538 35935 0,'-4'-2'3200'0,"1"2"-2560"0,0 0-512 0,3 0-128 16,0 0-880 0,-1 0-192-16,-1-2-32 0,-2 1-16 0,0-2-64 0,0 0-16 0,2-2 0 0,2 1 0 15,2-2 64-15,1-2 16 0,2 0 0 0,1-1 0 0,1 2 1120 0,1 0 128 0,1 1 80 0,-2 2 16 16,-1 2 1120-16,0-2 240 0,1 4 32 0,-1-2 16 16,0 2-256-16,0 2-48 0,1 0-16 0,1 0 0 15,1 0-736-15,0 0-160 0,4 3-32 0,3-4 0 0,1 1-192 0,4 1-64 16,4-2 0-16,2-1 0 15,3 3-128-15,2-6 0 0,3 2 0 0,-1-2 0 0,-3 0 0 16,-2-2 0-16,0 1 0 0,-2 0 0 0,-2 2 128 0,-3-2 32 16,-2 4 16-16,-5-2 0 0,-3 2 176 0,-3-2 32 31,-3 2 16-31,-2 0 0 0,-3 2-224 0,-2-4-48 0,-3 2-128 0,-2 0 192 0,-3-2 32 0,0 2 0 16,-4-3 0-16,0 2 0 0,-2 1-224 0,0-2 144 15,-1 2-144-15,0-3 128 0,1 2-128 0,-1-1 0 0,1-1 0 0,1 2-176 16,2 1 176-16,0-3 0 15,1 3 0-15,1 0 0 0,0 0-128 0,0-2 0 0,0 2 0 0,0 0 0 32,1 0-1088-32,1 2-192 0</inkml:trace>
  <inkml:trace contextRef="#ctx0" brushRef="#br0" timeOffset="22860.64">2338 14605 21183 0,'-8'5'1888'0,"-1"-1"-1504"0,4-2-384 15,3-2 0-15,0 2 0 0,0 0 144 0,-4 1-144 0,-4 0 0 0,-1 3 1776 0,1-2 240 0,4 0 48 0,3-2 16 16,4-2-672-16,4-2-128 0,3-3-16 0,2-1-16 16,3-3-768-16,0 0-160 0,-1 2-16 0,3-2-16 15,3-3 96-15,1-2 0 16,1 2 16-16,-2-2 0 0,1 0-112 0,-1-2-32 0,1 3 0 0,-1 0 0 16,1-5 224-16,1 1 32 15,1 1 16-15,1-5 0 0,3 1 0 0,1-2 0 0,3-3 0 0,4-6 0 0,1 1-224 16,3-4-48-16,0-3-16 0,-1-2 0 0,0 1-96 0,0-5-16 15,1-2 0-15,-2 1 0 0,1-4-128 0,-6 2 0 16,0 4 0-16,-4 1 0 16,-2 3 0-16,-5-3 0 0,-1 2 0 0,-5 1 0 0,-3 3 0 0,-2-2 0 15,-3 3 0-15,-3-2 128 0,0-1-128 0,-3 0 128 16,0 5-128-16,0-1 128 0,-2 5-128 0,-2-3 0 16,2 5 0-16,-4 0 128 15,1 1-128-15,0 4 0 0,0 4 0 0,1 1-176 0,0 7 48 0,0 3 0 0,1 9 0 16,-2 3 0-16,0 5 128 0,-4 7 0 15,-1 7 0-15,-1 4 0 16,-3 2 0-16,1 3 0 0,-1 0 0 0,0 3 0 0,1 1 0 0,-4 5 0 0,-1 8 0 0,-4 1 128 16,1 4-128-16,-1-3 0 15,0 1 128-15,2-1-128 0,3-8 144 0,2-3-144 0,1-4 192 0,-3 9-192 16,-1 19 192-16,-2 4-192 16,2 6 192-16,3-10-192 15,4-4 336-15,1-1-32 0,3-3-16 0,3-2 0 16,3-6 32-16,3-3 16 0,3-5 0 0,2-5 0 15,3-1-336-15,2-5 0 0,1-6 0 0,3-3 0 0,2-6-224 0,3-3-112 16,2-3-32-16,3-4 0 16,3 0-704-16,3-5-144 0</inkml:trace>
  <inkml:trace contextRef="#ctx0" brushRef="#br0" timeOffset="23447.58">4011 13067 1839 0,'7'-19'160'0,"-4"5"-160"0,2 0 0 0,-1 4 0 0,0 5 1856 0,-2 1 352 16,3-2 64-16,2-4 16 15,5-6-2496 1,2-6-496-16,3 0-112 0,-3 1-16 0,-3 2 1504 0,-1 6 288 0,0 0 64 0,-1-2 16 0,-2 4-128 0,0-1-16 16,-1-1-16-16,-1 4 0 0,-2 2 688 0,-1 1 144 15,-2 0 16-15,-4 2 16 0,0 2 368 0,-1 4 80 16,-2 5 16-16,-2 2 0 0,-1 7-160 0,0 1-16 16,0-1-16-16,-1 5 0 0,0 5-864 0,-1 0-160 15,1 5-32-15,-2-1-16 0,0 4-464 0,-1 3-96 0,-4 6 0 0,-5 3-16 16,0 7-176-16,-6 0-48 0,1-1 0 0,-5 8 0 15,-5 5-144-15,-1 12 0 0,-4 6 0 0,1 4 0 16,-2 1 128-16,2 1 0 0,1 3 0 0,2 1 0 16,2 4 96-16,1-2 16 0,1 2 0 0,6-4 0 15,3-6-32-15,5 2 0 0,7-6 0 0,4-8 0 0,8-9-64 16,3-3-16-16,6 2 0 0,6-2 0 0,2-3 0 0,4 0 0 16,5-3 0-16,2-4 0 15,5-6-128-15,2-5-272 0,-1-8 64 0,3-3 16 16,3-2-560-16,1-7-96 0</inkml:trace>
  <inkml:trace contextRef="#ctx0" brushRef="#br0" timeOffset="25051.31">4270 14180 36863 0,'-6'4'3264'0,"1"-2"-2608"0,2 2-528 16,3-1-128-16,1 0 0 0,1 1-192 16,-2 4 32-16,0 3 16 0,1 4-192 0,4 1-48 0,2 3 0 0,3-3 0 15,1-1 720-15,0 1 144 0,3 0 32 16,0-2 0-16,-1 0 304 0,0 3 64 0,0 1 16 0,2-1 0 15,0 7-272-15,-2-1-48 0,1 5-16 0,0 0 0 16,-2 7-128-16,0-3-32 0,1 0 0 0,-1-1 0 16,-1-3-400-16,2-2 128 0,-2-1-128 0,0-3 0 15,1-3 0-15,-2-6 128 0,-1-4-128 0,1 1 0 16,3-4 0-16,5 0 0 0,-1-4 0 0,-1-2 0 16,4-2-576-16,-2-4 0 0,0 0 0 15,0-4-11968-15,1-2-2400 0</inkml:trace>
  <inkml:trace contextRef="#ctx0" brushRef="#br0" timeOffset="25337.6">5067 14121 21023 0,'-2'-4'448'0,"-2"1"112"0,0 0 16 0,2 3 16 0,0 1-464 0,-1 1-128 0,1 1 0 0,-2 1 0 0,-2 4 880 0,-4 3 144 0,-1 7 48 0,0 4 0 16,-2 1 16-16,2 5 0 0,-1 4 0 0,-1 2 0 15,1 1-352-15,0 1-64 0,-2 7-16 0,-1 2 0 16,0 3 368-16,-6 11 80 0,-2 8 16 0,-7 6 0 16,-2 5-288-16,-4-3-64 0,3-4-16 0,-6 4 0 15,-1 6-384-15,-5-1-80 0,-1 5-16 0,-1-8 0 0,4-8 192 0,2-6 48 16,7-2 0-16,-1-1 0 0,4 2-512 0,5-5 0 15,6-6 0-15,7-7-18048 16</inkml:trace>
  <inkml:trace contextRef="#ctx0" brushRef="#br0" timeOffset="26522.88">4442 13912 4607 0</inkml:trace>
  <inkml:trace contextRef="#ctx0" brushRef="#br0" timeOffset="28731.04">3145 11009 25791 0,'-21'-17'2304'0,"4"6"-1856"0,1 0-448 16,5 3 0-16,4 5-176 0,2-2-128 0,-1-2-16 0,-8-2-16 15,-6-8-1776 1,-6-2-336-16,-1-4-80 0,2 0-16 0,7 6 2800 0,4 4 544 0,3 3 112 0,2 2 32 0,3 2 128 0,1 2 16 15,2 0 16-15,-1 4 0 0,0 0-352 0,1 4-80 16,-1 2-16-16,-1 0 0 0,0 4 16 0,-1 4 0 16,-2 3 0-16,0 3 0 0,0 2-672 0,0 4 0 15,-1 5-128-15,1 0 128 0,1 3-128 0,1 0 128 16,2 3 0-16,3 0 0 16,2 1 0-16,4-3-176 0,4-3 176 0,2-1-128 0,3-7 128 0,0-2 0 0,2-5 0 15,1-1 0-15,-1-6 192 0,1-1 80 0,0-2 16 16,-1-1 0-16,0-3 0 0,0-3 0 0,1-5 0 15,-3-1 0-15,0-4 224 0,0-3 64 0,-1 0 0 0,0-6 0 16,-2-3 400-16,-1-4 96 0,-2-2 16 0,0-1 0 16,-3 4-240-16,0-3-32 0,-2 0-16 15,-2-1 0-15,-1 1-416 0,-1 2-64 0,-1-2-32 0,-1 5 0 16,1-2-288-16,-3 3 160 0,0 3-160 0,-1 0 128 16,-2 4-128-16,1 1 0 0,-2 3 0 0,1 5 128 15,-1 1-128-15,1 5 192 0,0-3-192 16,-2 6 192-16,-2 1-448 0,-1 2-64 0,2 4-32 0,0-2 0 15,2 6-976-15,1-2-192 16,1 2-32-16,4 1-16 0</inkml:trace>
  <inkml:trace contextRef="#ctx0" brushRef="#br0" timeOffset="29191.96">3325 10867 43311 0,'-11'-5'1920'0,"2"5"384"0,1 3-1840 0,3 0-464 0,2 2 0 0,3 1 0 16,0-1-400-16,0 4-176 0,-1 7-48 0,0 5 0 16,2 3-176-16,3 3-32 0,3 1-16 0,1-2 0 0,-1-1 656 15,2-3 192-15,-1 2 0 0,1-1 0 16,-2-1-896-16,0-2-48 0,-3-1-16 0,-1-3 0 15,-1-3 192-15,0-1 16 0,-1-3 16 0,0-5 0 0,-1-1 1040 0,0-3 208 0,0 0 32 0,-1-4 16 16,0-5 832-16,-1 3 160 16,1-4 48-16,0-5 0 0,0 2-976 0,-1-6-192 15,0-1-48-15,0 2 0 0,-1-4-176 0,1-3-32 0,-1-6-16 0,1-1 0 16,-1 1-160-16,2-1 0 16,0 0 0-16,1-3 0 0,2 4 0 0,1 5 192 0,2 0-192 0,0 1 192 15,1 6-192-15,0 0 0 16,-1 4 0-16,1 3 0 0,1 1 0 0,1 2 0 15,-2 3 0-15,3 2 0 0,-1 0 0 0,1 3 0 16,2 1 0-16,0 1 0 0,2 3 0 0,0 0 0 16,0 0 0-16,0 4 0 0,1 1-128 0,-1 5-64 15,2-1-16-15,-1 6 0 0,-2 2 208 0,1 1 0 0,-4 0 0 16,1 0-144-16,0 3 144 0,0-3 0 0,0 2 0 16,0 1 0-16,1-3-320 0,0 0 0 0,0-1 16 15,-1-5 0 1,1 0-1632-16,-2-3-336 0,0-3-64 0,-3-4-13024 0</inkml:trace>
  <inkml:trace contextRef="#ctx0" brushRef="#br0" timeOffset="29602.39">3744 10987 34143 0,'4'-9'752'0,"-3"3"144"16,0-1 48-16,1 4 16 0,0 0-768 0,1 0-192 0,-1 1 0 0,3-2 0 0,4-2 576 0,3-4 80 0,4-3 16 15,1 0 0-15,3-2-672 0,-1 3 0 0,1-2 0 0,-2 2 0 16,-1-3-432-16,1 2-16 0,-2 0 0 0,-1-3 0 16,0 1-384-16,-1 1-64 0,0-2-32 0,0 0 0 0,-2-1 624 0,-1 1 128 15,-1 6 32-15,-1-2 0 0,-2 2 288 0,-1 0 64 16,-2 1 16-16,-2 2 0 0,1-2 352 0,-2 3 64 16,-2 0 0-16,-2-1 16 0,1 4-64 0,-3-1-16 15,-2 2 0-15,-5 2 0 0,0 0-272 0,-2 2-64 16,-3 4-16-16,-1 0 0 0,0 2-224 0,-2 2 0 15,2 1 0-15,-2 2 0 0,0-3 0 0,1 3 0 16,0-1 0-16,3 0 0 0,2-2-320 0,3 3 32 16,4-1 16-16,-1 2 0 0,3 1 272 0,1-3 0 15,0 5-128-15,1 1 128 0,2 4 416 0,1 0 144 16,1-2 16-16,2 2 16 0,2 3 128 0,2 0 32 0,3 1 0 0,1 2 0 16,3-2-496-16,2 1-112 0,1-3-16 0,0-3 0 15,2-3-128-15,0-2 0 0,0-3 0 0,0-6-176 16,1-1-608-1,-3 0-128-15,-1-3-32 0,-1-3-16208 0</inkml:trace>
  <inkml:trace contextRef="#ctx0" brushRef="#br0" timeOffset="30206.27">3130 11661 27647 0,'-13'-12'2448'0,"5"5"-1952"0,2 0-496 0,3 2 0 0,2 4 1280 0,2-2 144 16,2 1 48-16,-1 1 0 0,2-6-1776 0,2 1-336 0,5 0-80 15,1 0-16-15,2 3 864 0,0 3 192 0,3 3 16 0,1-1 16 0,1 5 144 0,-2 0 16 16,2 5 16-16,-2 1 0 0,-1 3-256 0,-2 2-48 16,-1 1-16-16,-3 1 0 0,-1 4 256 0,-3 0 48 15,-1 1 16-15,-2-1 0 16,-1-1 48-16,1 1 0 0,-2 2 0 0,0 3 0 15,0-1-64-15,2 1 0 0,-1-1 0 0,2-2 0 0,0-1-304 16,1-3-64-16,-1-3-16 0,1-1 0 16,2-2-128-16,0-2 0 0,0-2 144 0,0-3-144 15,0-2 0-15,2-1 128 0,-2-3-128 0,2-3 0 0,-1 0 160 16,0-6-32 0,1 0-128-16,-2-4 192 0,0 0-48 0,1-5-16 0,-2-1 0 0,0 0 0 15,-1-7-128-15,0 1 128 0,-1 0-128 0,-1-5 128 16,1 1 0-16,0-1 0 0,1-1 0 0,1 1 0 15,1 2-128-15,3 3 0 0,1 5 0 0,2 0 0 0,2 3 0 0,-3 4 0 16,0 4 0-16,1 1 0 0,-2 4 0 16,0 2 0-16,0 4 0 0,0 2 0 0,-1 2 0 0,0-2 0 0,0 2 0 0,-1 1 0 15,-2-1 0-15,2-2 0 16,-1 2 0-16,0-1 0 0,0 0 0 0,1 0 0 16,1 2 0-16,-1-2 0 0,2 0-192 0,0 1 192 15,2 1-160-15,1 0 160 0,-2 0-400 0,2 0 16 16,-2 1 0-16,0 1 0 15,-1-1-976-15,-1 0-192 0,-2-1-48 0,0-4-14784 0</inkml:trace>
  <inkml:trace contextRef="#ctx0" brushRef="#br0" timeOffset="30616.15">4141 11728 40543 0,'0'-13'1792'0,"-1"6"384"0,0-2-1744 0,0 6-432 0,-1 3 0 0,2-3 0 32,-1 3-1040-32,0-1-304 0,-2-2-48 0,0 0-16 0,-4 4-208 0,-1 4-48 0,-2 2-16 0,-1 6 0 31,-3 3 96-31,1 2 32 0,-1 5 0 0,2-4 0 0,0 2 80 0,3-2 32 0,2-2 0 0,2 1 0 16,3-2 1792-16,1 0 352 0,1-4 80 0,2 0 16 0,3 2 992 0,1 0 192 15,3-2 32-15,1-1 16 16,2-3-800-16,2 0-144 0,1-4-48 0,0 0 0 0,-2-2-784 0,1-2-256 15,1-4 128-15,-1 2-128 16,1-2-544-16,0-1-160 0,-3 2-48 0,1-5 0 0,-1-1 320 16,-1 1 64-16,2-3 16 0,-2 0 0 0,-1-1 560 0,0 0 112 15,-1-3 32-15,0 2 0 0,-1 0 560 0,-2 1 112 16,0-3 32-16,-2 1 0 0,1-2-112 0,-4 4-32 16,1-4 0-16,-3 0 0 0,0 1-336 0,-2-1-80 15,-2 0-16-15,0 0 0 0,-1 3-144 0,-2 1-16 0,-1-2-16 16,-1 6 0-16,0-2-304 0,-1 1 0 0,-1 2 0 0,-3 1 0 15,4 3-256-15,-2 1-96 0,2 2-32 0,1 2 0 32,0 1-896-32,1 0-192 0,0 1-48 0,1 1-14112 0</inkml:trace>
  <inkml:trace contextRef="#ctx0" brushRef="#br0" timeOffset="30945.31">4537 11165 25791 0,'1'-16'2304'0,"-1"7"-1856"0,0 2-448 0,0 4 0 0,1 2 2816 0,-1 1 480 16,2 1 96-16,-1 2 0 15,0-2-3680-15,2 5-736 0,-1 3-160 0,1 7-32 0,-1 3 944 0,2 7 272 0,-1 4-128 16,2 5 128-16,2 1 0 16,0 1 128-16,0 1 0 0,1 0 0 0,0 0 304 0,1 0 48 0,1 3 16 0,0 0 0 15,0 1 336-15,1 1 64 0,-1-5 0 0,-2 1 16 16,1-2-528-16,-3-5-96 0,-1-4-32 0,0-3 0 16,-2-3-256-16,-2-3-304 15,0-3 64-15,-1-4 16 0,-1 0-1216 0,0-4-240 16,-2-4-48-16,1-2-13952 0</inkml:trace>
  <inkml:trace contextRef="#ctx0" brushRef="#br0" timeOffset="31203.52">4241 11515 38703 0,'-1'-6'3440'0,"1"0"-2752"0,1 2-560 0,2 3-128 0,-1-1 144 0,3 0 0 16,1-2 0-16,6-6 0 16,5 0-144-16,6-1-224 0,5 1 48 0,2 2 16 0,4 3 688 0,1 0 144 15,3 1 32-15,0 1 0 16,1 0-416-16,0-3-80 0,1 0-16 0,-2-2 0 16,-1 0-192-16,-1-2 144 0,-3 0-144 0,-4 1 128 0,-2-3-128 0,-1 2-272 0,1-2 64 15,-1-1-12160 1,-1 1-2432-16</inkml:trace>
  <inkml:trace contextRef="#ctx0" brushRef="#br0" timeOffset="32332.31">5301 11553 33167 0,'-4'0'2944'0,"2"0"-2352"0,1 4-464 0,1-4-128 0,0 3 0 0,-2 0 0 16,1 1-176-16,-1 5 176 0,-2 3 0 0,0 4 0 0,2 0-128 0,-1 4 128 15,2 1 736-15,1 1 192 0,0 3 32 0,3-3 16 16,-1 4-448-16,2-1-80 16,-1 3-32-16,0 1 0 0,-1-3 256 0,0 2 48 0,-2 3 16 0,0 1 0 15,0 5-304-15,-2 2-64 16,1-1-16-16,-1 3 0 0,-1-3-160 0,2 0-48 16,0 0 0-16,-2-4 0 0,1-2-144 0,-1-1 0 15,1 1 0-15,-1-3 128 0,1-7-128 0,-2 3 0 0,-1-2 0 0,-1 2 0 16,-1 2 0-16,-1-7 0 0,3-1 0 0,-1-6 0 15,1 2 160-15,-1-3 0 0,0 2 0 0,0-2 0 16,1 1 32-16,0-3 16 0,1 0 0 0,-1-1 0 0,1 3-16 16,-1-3-16-16,3-1 0 0,-2-2 0 0,2-3-48 15,-2 3-128-15,2 0 192 0,-1 0-64 16,1-2-128-16,-1-2 0 0,2 2 144 0,-2 0-144 16,2-2 0-16,0 1 0 0,0-2 0 0,1 1 0 0,-1 1 0 0,-1-2 0 15,1 2 0-15,0 0 0 16,0-3 144-16,-1 3-144 0,2-2 192 0,-2 1-192 15,1 2 128-15,-1-1-128 0,0 0 0 0,-2 1 0 0,2 1 128 0,-2-1-128 16,0-2 0-16,1-1 0 16,0 2 128-16,1-3-128 0,-1 2 0 0,-1-4 0 0,2-1 192 0,-2 0-64 0,1-1 0 0,-1-2-128 15,0 0 416-15,0-4-32 16,1-1 0-16,-2-1 0 0,1 0-112 0,-1-3-16 16,1 3-16-16,1-2 0 0,-1-1 0 0,-1 2 0 15,1-2 0-15,1 1 0 0,-1 2-240 0,-1-2 128 0,1 6-128 0,1-2 0 0,-1 1 0 16,0 2 0-16,0 1 0 0,1-1 0 0,0 1 0 15,1 3 0-15,1-2 0 0,-1 3 0 0,2 0 0 0,-1-1 0 16,1 2 0-16,0 1-160 0,1 0 32 0,-1 0 0 16,0 1 0-16,0 4 0 15,0-5 128-15,0 0-160 0,0 26 160 0,0-13-160 0,2 3 160 0,0 2-128 16,1 5 128-16,0-1-128 0,3 3 128 0,1 1 0 31,1 0 0-31,1 2 0 0,1-3 0 0,1-3 0 0,-1-7 0 16,0-2 0-16,0 2-192 0,-2-1 64 0,1-2 0 15,-3-2 0-15,0-1 128 0,-2-3 0 0,1 0 0 0,-1-5-128 16,-1 4 128-16,1-5 0 0,0 2 0 0,1-2 0 16,0-2 0-16,2-3 0 0,3 2 0 0,2-7 0 15,2 1 320-15,0-1 80 0,2 2 32 0,3-6 0 16,4-5-80-16,1-3-16 0,0 0 0 0,-1 0 0 16,1 3-160-16,-2 3-48 0,-1-4 0 0,-4 2 0 15,1-5-128-15,-5 2 0 0,0 2 0 0,-3 0 0 16,-3-3-384-16,-1 2 0 0,0-1 0 0,-1-1 0 15,0-1-512-15,1 1-96 0,2 0-32 0,4 0-19776 16</inkml:trace>
  <inkml:trace contextRef="#ctx0" brushRef="#br0" timeOffset="33036.65">6048 15173 27647 0,'-6'0'2448'0,"1"0"-1952"0,2 0-496 0,5 0 0 15,-1 0 384-15,-1 0 0 16,-1 0-16-16,1 1 0 0,1 2-528 0,3 3-96 0,3 0-32 0,4 4 0 0,4 2 640 0,2 4 128 16,3 5 32-16,1-1 0 15,0 2-96-15,-1 1-16 16,-3-1 0-16,2 6 0 0,1 13-16 0,-2 4-16 0,-3 5 0 0,-2 1 0 15,-3 0 112-15,-2-2 32 0,-2-1 0 0,-2-1 0 0,-1-5 576 0,-3 2 112 16,-1-2 16-16,-1-1 16 16,-1-4-480-16,0-3-112 0,-2 5 0 0,0-5-16 0,0-3-304 0,1-2-48 15,0-1-16-15,-2-6 0 0,1-2-256 0,-2-8 0 16,-2 1 0-16,-2-6 0 16,-1-2-480-16,-3-4-96 0</inkml:trace>
  <inkml:trace contextRef="#ctx0" brushRef="#br0" timeOffset="34310.89">7024 14212 16575 0,'5'-12'1472'0,"-3"2"-1168"16,1 4-304-16,-2 2 0 0,0 4 1248 0,0 0 192 0,0 0 32 0,2 0 16 15,1 0-1488-15,1 0-384 0,1 5-48 0,-1 3 0 0,1 2 752 0,0 2 160 16,1 1 32-16,3 3 0 16,2 0 176-16,0 0 32 0,4 3 16 0,0-1 0 15,3 1 976-15,-2 1 192 0,4 1 32 0,1 5 16 0,3-2-352 0,1 6-64 16,-1 1 0-16,1 4-16 0,1-3-624 0,0 2-128 15,-1 1-32-15,0 0 0 16,-1-1-384-16,-2 1-80 0,-2 1-16 0,-2-3 0 0,-1 2-112 0,-2-3-16 16,0 0-128-16,-2-1 192 0,1-1-192 0,-3-2 0 0,1-3 0 0,-2-4-160 15,0 1 160-15,-1-2 0 0,1-5 0 0,-2-2 0 16,0-3-192-16,-1-1-16 0,-1-5 0 0,-1-2 0 31,-1-2-1136-31,0-2-208 0,-1-4-48 0,-3-2-14736 0</inkml:trace>
  <inkml:trace contextRef="#ctx0" brushRef="#br0" timeOffset="34674.04">7966 14180 21183 0,'-3'-5'1888'0,"1"1"-1504"0,-2 2-384 0,2 1 0 0,2 1 4496 0,0 0 832 15,0 3 176-15,0 0 16 32,1 0-4832-32,0 4-976 0,2 5-192 0,-1 0-32 15,2 2 64-15,-2 1 32 0,1 1 0 0,-2 2 0 0,0 2 416 0,-2 5 0 0,-1 1 0 0,-3 2 0 16,0 1 368-16,-3 5 144 0,0 7 48 0,-5 4 0 15,0 5 112-15,-5 4 32 0,0 0 0 0,-4 3 0 16,-2 6-144-16,-3 0-32 0,1 0 0 16,-6 10 0-16,-2 6-240 0,-4 3-48 0,-2 3-16 0,2-6 0 15,1-5-224-15,2-4 144 0,3-5-144 0,3-2 128 16,3-2-128-16,3-7 0 0,6-4 0 0,3-3 0 16,5-9 0-16,2-3-224 0,4-6 48 0,1-4-13136 15,5-5-2624-15</inkml:trace>
  <inkml:trace contextRef="#ctx0" brushRef="#br0" timeOffset="44205.18">4248 13908 13823 0,'-4'-1'1216'16,"1"1"-960"-16,3 0-256 0,0-2 0 15,0 2-320-15,0 0-96 0,-1 0-32 0,-1-2 0 16,-1 1 912-16,-1-2 176 0,3 3 48 0,0-4 0 0,0 4-48 0,1 0 0 16,0 0 0-16,-1 2 0 0,-1 0 880 0,1 1 160 15,1-2 48-15,-1 1 0 16,1 2 48-16,0 0 16 0,1 1 0 0,2-2 0 0,-2 0-544 0,2 1-96 0,4-2-32 0,1-1 0 31,2 2-400-31,1-3-80 0,2 0 0 0,-1-3-16 16,-1 2 0-16,2-1 0 0,4-1 0 0,1-1 0 15,0 1-96-15,0-3-16 0,0 2 0 0,-1 1 0 16,-2 0-224-16,1 0-48 0,0 3-16 0,1 0 0 16,1 3-16-16,-1-3 0 15,0 1 0-15,0 1 0 0,1-2-208 0,-3 0 176 0,-2 0-176 0,1-2 160 0,2 1-160 0,1-4 0 16,4 1 0-1,0-2 0-15,0 0 192 0,2-1-64 16,-1 1 0-16,-1 3 0 0,0-1 96 0,-3-1 16 16,0 1 0-16,-2 2 0 0,-1 0-240 0,-1 0 0 15,5 1 0-15,-2 1 0 0,-6 0 0 0,2-3 0 16,-1 6 128-16,-1-3-128 0,-1 1 0 0,-2 1 176 0,-1-2-176 0,-2 0 160 16,-1 2-160-16,-1-2 160 0,1 0-160 0,0-2 160 0,1 2 32 0,-2-2 0 15,2 1 0-15,2-2 0 0,-1 0-192 0,1-2 160 0,-3 1-160 16,2 0 160-16,1 1-160 0,3-4 0 15,0 2 144-15,1-1-144 0,1 2 0 0,-4 1 0 0,1 0 0 0,-3 1 128 16,0 1-128-16,-2 1 0 0,0 0 0 0,-3 0 0 16,0 1 0-16,-1-1 0 0,-1 1 0 0,-2-1 0 15,1 1 0-15,-2-1 0 0,1 0 0 0,-2 0 0 16,5 0 0-16,0 0 144 0,0 0-144 0,0 0 160 16,0 0 96-16,0 0 32 0,-12-19 0 0,12 12 0 15,0 1-128-15,0 0-32 0,0 0 0 0,0-3 0 0,-1 4 0 16,0-3 0-16,-2 1 0 0,1-1 0 0,-2 0-128 0,-1 2 0 15,0 0 0-15,-2 0 0 16,1-2 0-16,-4 3 0 0,0 2 0 0,-1-1 0 0,0 1 0 0,-3 1 0 16,1 1 0-16,-2-2 0 0,1 3 0 0,-1-2 0 15,3 1 0-15,0-3 0 16,2 1 0-16,1 0 0 0,0-4 0 0,2 3 0 0,1 0 272 0,1 0-16 16,0-2-16-16,-1 0 0 0,1 0-112 0,-1-1 0 15,1 4-128-15,0-4 192 0,1 4-192 0,-1-2 0 16,0 1 0-16,1 4 0 0,-1-2 0 0,0 0 0 0,0 2 0 15,-1-2 0-15,1 2 0 0,-1 0 0 0,1 0 0 16,0 0 0-16,2-3 0 0,-1 2 0 0,0 1 0 0,2-3 0 16,0 3 0-16,1-3 0 0,1 3 0 0,0-2 0 15,3 0 0-15,0 2 0 0,4-2 0 0,-1 2 0 16,2 0 0-16,1 0 0 0,0 0 0 0,-1 2 0 16,1 0 0-16,-2 0 0 0,1 1 0 0,-1 1 0 15,-1 1 0-15,-1 2 0 0,-1-4 0 0,0 1 0 16,-2 2 0-16,1 0 0 0,1-2 0 0,-2 1 0 15,2 1 0-15,-1-2 0 0,4-2 0 0,-1 2 0 0,2 0 0 16,2-4 0-16,1 0 0 0,2 0 0 16,0 0 0-16,1-4 0 0,1 4 0 0,-2-4 0 0,1 4 0 0,-3 0 0 15,-1-2 0-15,-3 2 0 0,0 2 0 0,-1 0 0 16,-1 0 0-16,-1 4 0 0,-1-2 0 0,0 2 0 16,-1 0 0-16,-2-2 0 0,0 5 0 0,0-3 0 15,0 0 0-15,0-2 0 0,1 2 0 0,-1 0-128 16,0 0 128-16,2-2 0 15,-1 2 0-15,0-3 0 0,2 0 0 0,-1 1 0 0,2-1 0 0,-2-2 0 16,2 4 0-16,-2-4 0 0,2 2 0 16,0-1 0-16,-2 2 0 0,1-2 0 0,1 2 0 0,-2 0 0 0,0-2 0 15,0 4 0-15,0 0 0 0,-1 1 0 0,2-2 0 0,-2 1 0 16,0-1 0-16,-1 1 0 0,0-2 0 0,0-1 0 16,0 1-144-16,0-2 144 0,-1 1-208 0,0 1 80 15,0-2 128-15,-1-2-128 0,0 1 128 0,-1-1-128 16,1 0 128-16,-2 0 0 0,1 0 0 0,-1-1 0 15,0 1 0-15,0-2 0 16,2-1 0-16,-1 2 0 0,1 1 0 0,1-3 0 0,1 3 0 0,-1 0 0 16,1 0 0-16,0 0 0 0,0 0 0 0,-2 0 0 15,1 3 0-15,0-3 0 0,0 1 0 0,-2 2 0 0,3-3 0 0,0 0 0 16,0 0 0-16,0 0 0 0,-22 2 0 0,13-2 0 16,-1 0 0-16,-2 0 0 0,0 0 0 0,-2 0 0 31,0 0 0-31,2 0 0 0,-2-2 0 0,3 2 0 0,0-4 0 0,-1 1-128 0,-2 1 128 0,1-2 0 15,-2 1 0 1,1-1 0-16,-1 1 0 0,2 1 0 0,-2 1 0 0,-1 1 0 0,-2 0 0 0,1 1 0 16,-1 1 0-1,-2 2 0-15,-1 2 0 0,-3 0 0 0,1 3 0 0,2-3 0 0,0 2 0 0,-1-2 0 0,-1 3 0 0,0-2 0 32,-2 2 0-32,3-3 0 0,0 0 0 0,2-2 0 15,0 2 0-15,1-4-128 0,3 2 0 0,0-3 0 0,3 2-128 0,-1-3 0 0,2 0-16 0,-1-4 0 16,2 2-752-1,0-2-128 1</inkml:trace>
  <inkml:trace contextRef="#ctx0" brushRef="#br0" timeOffset="45596.99">1028 10100 26719 0,'-9'-5'2368'0,"3"-1"-1888"0,0 4-480 16,3-2 0-16,3 4 576 0,0 0 32 0,1-2 0 0,1 2 0 15,0-4-608-15,2 1-208 0,1-3 0 0,1 2 0 16,3 2 336-16,0 1 80 16,0-2 16-16,1 6 0 0,0 0-224 0,0 4 0 0,-2 3 0 0,0 2 0 0,-2 4 672 15,-1 6 96 1,0 4 0-16,-3 5 16 0,0 4 304 0,-2 2 48 16,-3 1 16-16,1 1 0 0,0-5-496 0,0 2-80 15,1 1-32-15,-1-2 0 0,4-4-224 16,-1-2-32-16,1 2-16 0,3-2 0 0,2-1-272 0,-1 1 0 15,0-3-176-15,-1 1 176 16,0-5-1520-16,-1-2-192 0,-1-2-32 0</inkml:trace>
  <inkml:trace contextRef="#ctx0" brushRef="#br0" timeOffset="46421.47">768 10473 29487 0,'-9'-14'1296'0,"3"3"288"0,2 3-1264 15,2 2-320-15,2 4 0 0,1 1 0 0,0-2 0 0,2-1-256 0,1-1 64 0,3-1 0 16,5 3 672-16,4-5 144 0,4 3 16 0,2 1 16 0,6 1-208 16,3 0-32-16,3 1-16 0,2 1 0 0,0-2-400 0,-1 1 0 15,-2 0 0-15,-3-4 0 0,-3 2 0 0,-4 0 0 16,-2 0 0-16,-3 0 0 0,-4-1 0 0,-1 4 0 15,-1-3 0-15,-2 2 0 16,0-2-752-16,0-2-16 0,1 0-16 0,1-1 0 16,2 1-880-16,-2-4-160 0,2 2-32 0,0-2-16 15,-1 0 1024-15,-1 1 208 0,0 2 32 16,-1-2 16-16,-1 3 352 0,0-1 80 0,-1 2 16 0,0 1 0 0,0 0 144 0,1 2 0 0,-2 2 0 0,1-3-128 31,0 3-480-31,-2-1-96 0,-1 1 0 0,-1 0-16 0,-2 0 336 16,-2 1 80-16,0 2 16 0,-2-1 0 0,-2 2 1152 0,0 0 224 15,-1-1 64-15,0 2 0 0,-1-1 1024 0,0 2 192 16,-1-2 64-16,1 2 0 0,0-1-544 16,2 0-96-16,-1 1-32 0,0 0 0 0,2 3-768 0,-1-3-160 0,2 0-16 15,0 1-16-15,1 0-416 0,-3-2-64 0,2 5-32 16,0-4 0-16,0 1-288 0,-1 2 0 0,1 1 0 16,-1 2 0-16,0-2 0 0,0 3 0 0,1-1 0 0,-2 0 0 15,2 2 192-15,-2-5 64 0,2 0 32 0,0 1 0 16,0 5-288-16,0 1 0 0,1-2 0 0,0 1 0 15,1 1 176-15,0-3-32 0,1 2 0 0,1 1 0 16,1-3 32-16,-1 3 0 0,2-3 0 0,2 2 0 16,-3-1-176-16,3 1 192 0,-1-2-192 0,-1 2 192 0,2 0-192 0,-1 1 0 15,1-2 0-15,-1 0 0 0,0-4 0 0,-2 0 0 16,-1-4 0-16,0 1 0 0,-1-4 0 0,1 0 0 16,-2-3 0-16,-1 0 0 0,2 0 160 0,-3-4-160 0,1 2 192 15,-1-5-192-15,-1 1 336 0,-1-4-32 0,1 0-16 0,-2-1 0 16,-1 0-80-16,1-1-16 0,0-1 0 0,1 1 0 15,-1-2-32-15,2 0-16 0,-2-1 0 0,1-1 0 16,2 2-16-16,-1-2-128 0,0 0 192 0,0 1-64 16,0-1-128-16,-1 1 0 0,-1-2 0 0,1 1 0 15,-1-3 0-15,0 1 0 16,1-1 0-16,-2 1 0 0,1 0 0 0,-1 0 0 0,2-1 0 0,0 3 0 0,0 0 192 0,2 0-64 16,0 1 0-16,1 2 0 0,1 0-128 0,1-2 0 15,2 5 0-15,2 1 0 16,2-1 0-16,0 1 0 0,5-1 0 0,-1 4 0 0,2 0 0 0,-2 0 0 15,-1-1 0-15,0 4 0 0,2-3 0 0,0 2 0 16,1 1 0-16,-2 3 0 0,-1-2 0 16,-2 1 0-16,-1 1 0 0,-4-3 0 0,1 3-320 0,-2-2 64 31,-1 0 16-31,-2 0 0 0,0-2-64 0,0 2-16 0,-1-2 0 0,1 0 0 16,0 2-160-16,0-4-32 0,1 2-16 0,3 2 0 15,0 0-1888-15,2 2-368 0</inkml:trace>
  <inkml:trace contextRef="#ctx0" brushRef="#br0" timeOffset="46932.07">1862 10192 13823 0,'-2'-4'1216'0,"-2"0"-960"0,0 4-256 0,2 0 0 15,1 0 2240-15,-1 4 416 0,1-1 80 0,-3 0 16 0,0 4-1440 0,-3 0-288 16,2 4-48-16,-1 3-16 0,1 1 16 16,2-3 0-16,1-1 0 0,0 4 0 0,2-5-224 0,1 2-48 15,2 2-16-15,-1 1 0 0,2-2-256 0,-1 4-48 16,4 0-16-16,-1 1 0 0,0-2 16 0,0 0 0 16,2 3 0-16,0-2 0 0,0 0 0 0,0-1 0 15,3 2 0-15,3-1 0 0,0-3-192 0,-1-2-48 16,3 0 0-16,-1-4 0 0,0 1 32 0,0-3 0 15,-3-4 0-15,2 2 0 0,-1-7-176 0,2 1 128 0,0-3-128 16,-1-4 128-16,-3 3 0 0,-1-1-128 0,-2-2 192 0,1-3-64 16,-2-2-128-16,0-1 0 15,0-1 144-15,-1-4-144 0,0-1 0 0,1-3 0 16,0 0 0-16,0-3 128 0,1 1-128 0,1-2 0 0,-2 2 0 16,2-2 0-16,-2 2 0 0,0 4 0 0,0 1 0 15,-1 5 0-15,-2 4 0 0,-2 4 0 0,-1 2 0 0,0 4-128 16,-1 2 128-16,0 2 0 0,0 4 0 0,-1 0 0 15,1 4 128-15,-1-1-128 0,0 2 128 0,0 0-128 16,1 2 0-16,-2-2 0 0,2 4 0 0,0-3 0 16,3 0 0-16,-1 2 0 0,2-2 0 0,0 1 0 15,2-1 0-15,0 2 0 0,1 0 0 0,0 3 0 16,0-4 144-16,0 2-144 0,2 1 192 0,0 0-192 16,-1-1 0-16,1-1 0 0,-3 0 0 0,0-2 0 15,-2-1-624-15,1-1-224 0,0-3-48 0,-1 2-15888 16</inkml:trace>
  <inkml:trace contextRef="#ctx0" brushRef="#br0" timeOffset="47446.13">2594 10213 43311 0,'-3'-6'1920'0,"-1"2"384"0,1 2-1840 0,2 2-464 0,1 0 0 0,1 0 0 16,1-3-528-16,-1 6-208 0,3-6-32 0,1 2-16 0,2-2 288 15,4 0 64-15,0-4 16 0,3 2 0 16,-1 1-144-16,2-5-16 0,0 3-16 0,1-4 0 0,0-3-352 0,-1 1-64 16,0-2-16-16,-3-2 0 0,1 2 736 0,-3-3 144 0,-1 1 144 0,-1 0-208 15,-2-2 800-15,-2 2 176 0,-1 0 16 0,-1 3 16 16,-2-3 96-16,-2 1 0 0,-1 2 16 0,-1 0 0 16,-2 3-384-16,0 2-80 0,-2 4 0 0,1-1-16 0,-2 4-240 15,-1 2-64-15,0 2 0 0,0 3 0 0,-1 0-128 16,-1 4 0-16,0 5-160 0,-1-2 160 0,0 6 0 15,-1 1 0-15,0 1-128 0,2 1 128 16,0 6 0-16,1-2 0 0,1 3 0 0,0-1 0 0,2 3 0 0,0 1 192 16,0-1-48-16,0 1 0 15,-1-1 112-15,0-2 0 0,2-3 16 0,2-4 0 0,1 0-144 0,4-3-128 16,3-3 144-16,2 0-144 0,3-4 208 16,3-3-48-16,7-2-16 0,3-3 0 0,6-1-16 15,4-7-128-15,5-1 192 0,5-3-64 0,3-1-384 0,6-3-96 16,4 1-16-16,3-3-18512 15</inkml:trace>
  <inkml:trace contextRef="#ctx0" brushRef="#br0" timeOffset="49659.41">8835 9739 28559 0,'-5'-13'2544'0,"2"2"-2032"0,0 4-512 0,3 6 0 16,1-3 1088-16,1-1 128 15,-2-4 32-15,0-8 0 0,0-4-1712 0,2 2-352 0,2-1-64 0,1 5-16 16,-2 3 432-16,2 4 80 0,-1 2 0 0,-2 4 16 16,1 4-768-16,-3 2-144 0,0 0-48 0,0 2 0 15,1 2 496-15,3 0 80 0,3 0 32 0,4-1 0 0,9-1 1392 0,9 0 288 16,9-2 48-16,9-1 16 0,6 0 512 0,8-1 128 16,6-2 0-16,4 0 16 15,5-2-624-15,2 2-128 0,3-3-32 0,-5 2 0 0,-10-1-384 0,-6 2-96 16,-6 0-16-16,-7 0 0 0,-10 0-240 0,-7 0-160 15,-9 0 192-15,-9 2-192 16,-4-2-320-16,-7 1-160 0,-11 2-32 0,-8-1-16 16,-8-2 32-16,-8 4 16 0,-7-4 0 0,-6 3 0 0,-6 0 640 0,-6-2 128 15,-3 4 32-15,-6-1 0 0,-2 0-96 0,-5 1-16 0,-1 1 0 16,-2-2 0-16,1 2-464 0,0 4-80 0</inkml:trace>
  <inkml:trace contextRef="#ctx0" brushRef="#br0" timeOffset="53660.08">7272 13899 3679 0,'-6'-4'320'0,"0"0"-320"0,1 2 0 0,0 0 0 0,1-1 1376 16,0 3 208-16,1-1 32 0,-6 1 16 15,-4-4-576-15,-5 2-112 0,-2-2-32 0,1 2 0 0,3-2-16 16,1-1-16-16,2 1 0 0,2 1 0 0,3-4 416 0,0 4 96 15,2-3 16-15,2 3 0 0,2-1 336 0,1 2 80 16,-1-2 16-16,1 4 0 0,0-2-352 0,1 1-64 0,0 1-16 16,-1-2 0-16,1 4-640 0,-2-1-144 15,2 1-32-15,-1 2 0 0,1-2-432 0,0 0-160 16,1 3 0-16,1-2 144 0,0 0 112 0,2 2 32 0,-1 0 0 0,2-2 0 16,2 0 32-16,0 1 0 15,3-2 0-15,0 2 0 0,0-2 0 0,1-2 0 0,-1 0 0 0,2 0 0 31,-1 0 32-31,2-2 16 0,-1 2 0 0,2-4 0 0,0 4-48 0,4 0 0 16,0 0 0-16,1 0 0 0,-2 0-160 0,0 0-32 16,2 4-128-16,2-2 192 0,4 3-192 15,1 0 144-15,0-1-144 0,-2-2 128 0,-1 2-128 0,1-2 0 0,2 2 0 0,2-4 0 0,-2 0 0 16,-1-2 0 0,0-2 0-16,0 0 0 0,0-2 0 15,-2 0 0-15,1 0 0 0,-3 0 0 16,1-1 0-16,-2 4 128 0,-3-2-128 0,-2 3 128 0,0 0 32 15,-3 1 0-15,0 1 0 0,0 1 0 0,-3-1-160 16,1 2 128-16,2 0-128 0,-3-1 128 0,0 3-128 0,0-4 0 16,2 3 0-16,2-3 0 15,0 3 0-15,-1-3 0 0,1-3 0 0,-1 3 0 0,0-2 0 0,-2-2 0 16,1 2 128-16,-2-3-128 0,-2 2 0 0,-2 0 128 16,1 0-128-16,-3-1 128 0,1-1 64 0,-3 2 0 15,0-1 0-15,-2 0 0 0,0-1-64 0,-3 2-128 0,0-4 192 0,-1 1-64 16,0 3-128-16,-2-4 0 0,-2 1 144 0,-1 0-144 15,2-1 0-15,-2 0 144 0,-1-1-144 0,-2-1 0 16,1 2 144-16,1-2-144 0,1 2 0 0,-1 0 144 16,-2-2-16-16,1 2-128 0,0-1 192 0,1 2-64 15,-1 2 0-15,1 0-128 0,-2-1 192 0,-2 1-64 16,1 4-128-16,-1-3 0 0,2 3 0 0,-2-3 128 16,1 3-128-16,2-2 0 0,0 2 0 0,2-1 0 0,1 1 0 0,0 0 0 15,2 0 0-15,1-3 0 0,2 2 0 0,-1-2 0 16,3 1 0-16,-1 1 128 0,2 1-128 0,0-3-224 15,1 3 48-15,1-2 16 0,0 2 32 0,1 0 0 16,1 2 0-16,1 1 0 0,1 0 0 0,1 1 0 16,0 2 0-16,2 0 0 0,2 1 128 0,-1 1-128 15,5 0 128-15,0 0-128 0,2 0 128 0,1-2 0 16,2 0 0-16,2 0-128 0,1 1 128 0,1-5-128 16,0 2 128-16,-4-2-128 0,1 2 0 0,-1-3 0 0,-3 4 0 15,-1 1 0-15,-3 0 128 0,-2 2 0 0,-3 1 0 16,0-3-128-16,-4 1 128 0,0 3 0 0,-2 1 0 15,-1-3 0-15,0 0-128 0,-3 2 128 0,0 0-128 0,-3 2 128 16,-2 1 0-16,1-1-160 0,2-6 160 0,-3 2 0 16,-2 2-192-16,-1-2 192 0,-1 1-192 0,0-3 192 15,-1 0-224-15,3-1 64 0,2 0 16 0,-2-4 0 16,-1 4-128-16,-2-5-32 0,0 2 0 0,-1-2-11840 16,2 0-2368-16</inkml:trace>
  <inkml:trace contextRef="#ctx0" brushRef="#br0" timeOffset="55272.07">26233 10469 38703 0,'-1'-5'3440'0,"0"1"-2752"0,1 3-560 0,0-2-128 0,1 1 144 0,-1 1 0 15,0-4 0-15,0-3 0 0,3-1 192 0,-3 0 48 16,0-1 0-16,1 0 0 0,-1 4-384 0,0 3 128 16,-1 0-128-16,1 0 0 0,-2 3 208 0,0 0-16 15,-1 3-16-15,0 0 0 0,-2 4 112 0,-1-1 32 16,-2 4 0-16,1-2 0 0,-2 2-64 0,-1 0-16 16,0 0 0-16,0 2 0 0,1 1-240 0,-1-1 176 15,2 0-176-15,1-2 160 0,3 3-160 0,2-3 0 16,2-2 0-16,2 0 0 15,2 0 0-15,3-4 0 0,2 0 0 0,3-2 0 0,2-4 0 0,0 1 0 0,0-6 0 0,0 1 0 32,1-5 0-32,-2 1 128 0,-1 0-128 0,-3-2 128 0,-1 2 32 0,-4-4 0 0,-1 6 0 0,-3-5 0 15,-2 6-32-15,-2-2-128 0,-1 1 192 0,-2 1-64 16,-1 3-128-16,2 1 0 16,-3-1 0-16,-2 4 128 15,-1 0-128-15,0 4-192 0,-2 2 32 0,0 0 16 0,1 1 144 0,2 0-192 0,2 2 192 0,2 1-192 16,2-2 192-16,1 0 0 0,5 0 0 0,2 0 0 15,2-2 0-15,2 0 0 0,3 0 0 0,2-2 0 0,1 1 0 16,0-4 0-16,2 2 0 0,0-6 0 0,-3 2 0 0,1-2 0 16,-1-3 0-16,-2 3 0 0,-1-6 288 0,-3 1-16 15,-1 0 0-15,-3 0 0 0,-2 0-16 0,-2 2 0 16,-3-3 0-16,-1 1 0 0,-1 2-64 0,-1 0-32 16,0 0 0-16,-2 0 0 0,0 2-160 0,-1-2 0 15,-1 2 144-15,1-2-144 0,0 1 0 0,-2 1 0 16,3 1 0-16,-1 0 0 0,0 2 0 15,-1-2 0-15,1 6 0 0,-2-3 0 16,2 4 0-16,0-2 0 0,1 2 0 0,-1 0 128 0,1-1-128 0,0 2 192 16,2-1-64-1,-1 0 0-15,3 1-128 0,2-4 0 0,3 1 0 16,2-5-14016-16,3 0-2816 0</inkml:trace>
  <inkml:trace contextRef="#ctx0" brushRef="#br0" timeOffset="59378.35">7186 13459 6447 0,'-2'-1'576'0,"2"-1"-576"0,0 2 0 0,-1 0 0 16,1 0 0-16,0-2 0 0,0 1 0 0,-1 1 0 15,1-3-208-15,0 1 48 16,0 1 16-16,0 1 0 0,0 0 144 0,0 0 0 0,0 0 0 0,0 0-128 15,0 0-432-15,0 0-80 16,0 0 0-16,17 9-16 0,-13-7 656 0,-2-1 320 0,1-1-16 0,-2 1-16 0,0-1 1136 0,-1 0 240 16,0 0 32-16,0-1 16 0,0 1 176 0,-1 0 32 15,1-1 16-15,0 1 0 16,0 0-336-16,0 0-80 0,0 0-16 0,0 0 0 0,0 0-752 0,0 0-160 16,0 0-16-16,0 0-16 0,0 0-560 0,0 0 0 15,0 0 0-15,0 0-144 0,0 0 16 0,0 0 0 16,0 0 0-16,0 0 0 0,0 0 128 0,0 0 144 15,0 0-16-15,0 0-128 16,0 0 640-16,0 0 32 0,0 0 0 0,0 0 0 0,0 0 288 0,0 0 48 0,0 0 16 0,0 0 0 16,0 0-304-16,0 0-48 0,0 0-16 15,0 0 0-15,0 0-400 0,0 0-96 0,0 0-16 0,0 0 0 32,0 0-288-32,21-2-64 0,-18 0-16 0,-1 1 0 15,1 1-560-15,0 0-112 16,1-3-32-16,0 3 0 0,-1 0 496 0,0 0 112 0,-1 0 0 0,0 0 16 0,-1 0 720 0,0 0 144 0,0-2 16 0,-1 2 16 15,0 0 96-15,0 0 16 0,0 0 0 0,0 0 0 16,0 0-32-16,0 0 0 0,0 0 0 0,0 0 0 16,0 0-240-16,0 0-48 0,0 0-16 0,0 0 0 0,0 0-368 0,0 0 0 15,0 0 0-15,0 0-128 16,0 0-544-16,0 0-96 0,0 0-32 0,0 0 0 0,0 0 336 0,0 0 64 31,0 0 16-31,0 0 0 0,18-10 384 0,-17 6 0 16,-1 4 0-16,1-3 128 0,0 1-128 0,2 1 0 15,-2-3 128-15,0 4-128 16,2-2-480-16,-2 2-160 0,1 0-48 0,-2 0 0 16,2 0-640-16,-2 0-128 0,1 2-16 0,-1-2-16 15,-1 4-1520-15,1-4-288 0,0 3-64 0,-2-2-4256 0</inkml:trace>
  <inkml:trace contextRef="#ctx0" brushRef="#br0" timeOffset="60438.25">7283 13402 20271 0,'-2'-1'1792'0,"1"1"-1424"0,-1 0-368 0,2 1 0 16,0 0-352-16,0 2-144 0,-1-3-16 0,-1 1-16 16,0 4-288-16,0-1-48 0,1-2-16 15,1 2 0-15,0-4 688 0,1 2 192 0,0-2 0 0,0 2 0 0,1-2 0 0,-2 0 0 16,1-2 192-16,-1 2-64 0,0 0 1040 0,0 0 208 16,0 0 32-16,0 0 16 0,0 0 752 0,0 0 128 15,0 0 48-15,0 0 0 0,0 0-1008 0,0 0-208 16,-20-5-48-16,18 5 0 0,0 3-832 0,1-1-256 0,0-2 128 0,1 4-128 15,0-4 0-15,-1 1 128 16,1 1-128-16,0 1 0 0,0-3 0 0,0 1 0 16,0 2 0-16,0-1 0 0,0-2 256 0,1 2 96 0,-1-2 16 0,1 0 0 15,0-2 368-15,2 0 80 0,1-1 16 0,-1 2 0 16,2-4-144-16,-1 2-32 0,0-1 0 0,-1 0 0 16,2-2-336-16,0 0-64 0,0 0 0 0,0-1-16 15,0 1-64-15,0 0-16 0,1-1 0 0,-1 0 0 16,1 1 16-16,1-2 0 0,0 0 0 0,-1 0 0 15,2-1 32-15,0 1 16 16,2-1 0-16,1-3 0 0,-1 1 32 0,0 0 0 0,0-2 0 0,0 0 0 0,-2-3-112 16,2 0-16-16,-1 0 0 0,0-3 0 0,-1-3 0 15,2 0-128-15,-1 1 192 0,0-4-64 0,-1 2 16 0,0-2 0 16,0 3 0-16,0-1 0 0,-2 1-144 0,1 1 0 16,1 4 144-16,-2 1-144 0,0 1 0 0,-1 1 128 15,0-1-128-15,-1 7 0 0,-2 3 0 0,1 2 128 16,-2 0-128-16,1 3 0 0,0 0 0 0,0 0 0 15,0 0 0-15,1 0 0 0,-1 0 0 0,2 0 0 16,-1 0 0-16,0 0 0 0,0 0 0 0,0-3 0 16,1 3 0-16,0 0 0 0,0-4 0 0,-1 2 0 0,1 0 0 15,1 0 0-15,-1 0 0 0,1-1 144 0,0 0-144 16,-2-1 0-16,2 1 224 0,-1 2-64 0,0 1-16 16,-2 0 0-1,1 0-144-15,-1 4 160 0,1 0-160 0,-2 2 160 0,1 2-160 0,0 0 128 0,0 4-128 0,2 1 128 16,-1-1-128-16,1 2 128 0,2 2-128 0,-1 1 128 15,3 3 0-15,-1-2 0 0,0 1 0 0,2 1 0 32,1-2-128-32,1 4 0 0,3 1 0 0,-1-1 0 0,0-2 128 0,0 1 0 0,2-3 0 0,-1-2 0 0,1 0-128 15,-1-2 192 1,1 1-192-16,0-1 192 0,-1-3-192 0,-2-1 0 16,0-3 0-16,-2 2 128 0,0-3-128 15,-2 0-144-15,-2-2 144 0,-4-1-208 16,1 0-768-16,-4-1-160 0</inkml:trace>
  <inkml:trace contextRef="#ctx0" brushRef="#br0" timeOffset="61955.42">8176 12672 33167 0,'-6'-8'2944'0,"0"2"-2352"0,1 2-464 0,4 4-128 0,-1 0 240 0,0-4 16 16,-4 1 16-16,-3-4 0 15,-2-1-1024-15,0-1-208 0,2 3-32 0,3 1-16 0,1 2 1312 0,2 3 256 31,3 0 48-31,2 0 16 0,1 4-288 0,2 1-48 16,3 2-16-16,0 2 0 0,2 2 624 0,4 0 112 0,0 2 16 0,2-2 16 16,1 4-64-16,0 1-16 15,4 0 0-15,0 2 0 0,2 1-576 0,-2-3-128 0,1 3-32 0,-1 0 0 16,0 2-80-16,0 2-16 0,1 0 0 0,3 8 0 0,3 7-128 0,2 6 160 16,0-2-160-16,-1 5 160 0,1 6-32 15,-2 1 0-15,2 6 0 0,-3-3 0 16,-1-1-128-16,-2-5 160 0,-1 0-160 0,2 0 160 15,-1-1 64-15,-1 1 16 0,-1 0 0 0,-1-3 0 16,-1 5 64-16,-3-5 16 0,-1 4 0 0,-1-1 0 16,-2 6-16-16,-3 0 0 0,-2 3 0 0,-2 3 0 15,-2 4-304-15,-1 0 0 0,-3-4 128 0,-2 6-128 16,-1 4 0-16,-4 4 0 0,1 1 0 0,-1 1 0 16,-3-4-160-16,1 2 16 0,1 1 0 0,-1 1 0 0,-2 4-176 15,2-2-16-15,3-4-16 0,-1-11 0 16,0-9-64-16,1-5-16 0,1-2 0 15,-2-4 0-15,1-10 144 0,-2-5 32 0,2-3 0 0,0-12-18624 16</inkml:trace>
  <inkml:trace contextRef="#ctx0" brushRef="#br0" timeOffset="68335.83">9653 14368 6399 0,'0'-4'0'16,"0"2"0"0,0 0 0-16,0 2 0 0,0 0 0 0,-2 0 0 0,2-2 0 0,-1-1 0 0,0 2 0 0,-3-2 1072 15,2 0 224-15,2 3 48 0,-2 0 64 0,4 0 592 0,-1-2 128 16,3 2 32-16,1-2 32 0,1 0-16 0,0 2 0 15,4-3 0-15,1 0 32 0,3 0-352 0,0 2-80 32,4-4-16-32,0 4 32 0,2-3-816 0,2 2-160 0,3-1-48 0,0 2 48 15,1 1-416-15,-3 0-80 0,1-3 0 0,-2 3 16 0,3 3-336 0,1-2 144 16,1 2-144-16,-1-3 128 0,-1 2-256 0,-1-2-64 31,1 0-16-31,-2 0 32 0,0-2-784 0,-2 2-144 16,0-4-48-16,-1 1 48 0,-2 0-848 0,-2-2-160 0,-1 1-48 0,-3 0-9936 0</inkml:trace>
  <inkml:trace contextRef="#ctx0" brushRef="#br0" timeOffset="68628.3">9690 14651 35935 0,'-3'0'1600'0,"2"-2"320"0,0-1-1536 0,-1 2-384 0,2 1 0 0,2 0 0 0,0 1 0 0,2-1 0 16,3 3 0-16,6-3 0 15,4 0-960-15,4 0-176 0,4 2-16 0,2-2-16 0,5-2 832 0,0 2 160 16,-1-3 48-16,1 2 0 0,2-2-192 0,-2 0-48 15,-1 0 0-15,0 1 0 0,-4-2 368 0,-1 3-144 16,0-2 144-16,-3 3 0 0,1 0 0 0,-1 0 0 0,0 0 0 0,0-2 0 31,1 2-880-31,0-1-208 0,3 1-64 0,1 0-10944 0</inkml:trace>
  <inkml:trace contextRef="#ctx0" brushRef="#br0" timeOffset="71441.64">12154 14009 19343 0,'0'-2'1728'0,"-1"-1"-1392"0,1 2-336 0,0 1 0 0,-1 0 1952 0,1 0 320 0,-2-2 64 0,2-2 16 15,-1 1-1552-15,1 3-304 16,0 0-64-16,0 0-16 15,0 0-752-15,0 0-160 0,0 0-16 0,0 0-16 16,0 0-240-16,1 23-32 0,-4-17-16 0,-4 0 0 0,0 3 512 0,-4-3 112 16,-1-1 0-16,-5 3 16 0,-2-1 896 0,-5 1 176 15,-3 2 48-15,-3-2 0 0,-1 0 272 0,-2 0 48 16,-3 0 16-16,-2-1 0 0,-2-5-272 0,3 2-48 0,0-2-16 0,-1 2 0 16,-3-3-208-16,0 2-32 0,3-3-16 0,1 2 0 15,2-1-208-15,4 2-32 0,1-3-16 0,3 2 0 16,3-1-176-16,1 2-48 0,3-1 0 0,2 2 0 0,1-1-208 0,1 0 0 15,1 1 0-15,1 2 0 0,-1-2 0 0,2 1 0 16,0-1 0-16,3 2 0 0,2-3 0 0,3 4 0 16,1-4-128-16,3 2 128 0,3 3 0 0,3-2 176 15,5 0-32-15,3 3 0 0,1-3 96 0,7 1 16 16,4 0 0-16,6-1 0 0,9-3-32 0,4 2 0 0,7 0 0 16,3 0 0-16,4 1-96 0,-6-2 0 15,-7-1-128-15,8-2 192 0,9 1-192 0,2-2 0 0,-1 3 0 0,-5 1 0 16,-3-1 0-16,-6 3 0 0,-6 1 0 0,-4-1 0 15,-5 1 0-15,-3-2 0 0,-3 1 0 0,-4 1 0 16,-1-3 0-16,-4 3 0 16,0 1 0-16,-4 1 0 0,-3-2 0 0,-2 0 0 0,-3-1 0 0,0 2 0 31,-3 0 0-31,-1-2 144 0,-3 0-144 0,-3 3 128 0,0-2-128 16,-3 2 0-16,-2-2-192 0,-3 6 192 0,-5-3-176 0,-6 6 176 0,-7-1-128 0,-3 1 128 15,6-2-128-15,-7 0 128 0,-11 6-128 0,-7 3 128 0,-3 0-160 0,-3 3 160 16,-3-2-192-16,-3 2 192 0,-1 0-224 0,2 1 64 31,1 2 16-31,4-1 0 0,4 1 144 0,2-1 0 16,2-2 0-16,2 3-128 0,1-3 128 0,4 1 0 0,5-4 0 0,2 2 0 0,3 0 0 0,4-3 128 31,2 3-128-31,2-2 128 0,5 1 16 0,1-2 16 16,3 4 0-16,3-1 0 0,2 1-160 0,2-4 0 15,3 0 0-15,1-3 0 0,3-1 0 0,2 2 0 16,3-1 0-16,1-3 0 0,2 0 0 0,3-1 128 0,2 1-128 0,4-4 128 15,0-1 64-15,4 0 0 0,6-1 0 0,1-4 0 16,0 1-32-16,3-4 0 0,2 0 0 0,7-3 0 16,5 0 80-16,2 0 16 0,2-3 0 0,-1 3 0 15,-1-2-256-15,-2 1 0 0,0-4-192 0,-2 1 192 16,0 0-256-16,-1-2 64 0,1 0 16 0,-3 0 0 16,-4 2-128-16,-2 0-16 0,2 4-16 0,-2-2 0 15,-1 2-496-15,-1 0-112 0,0 0-16 0,-1 2-10896 16,0-2-2192-16</inkml:trace>
  <inkml:trace contextRef="#ctx0" brushRef="#br0" timeOffset="72349.73">12447 15496 15663 0,'-7'0'1392'0,"1"0"-1120"0,3 2-272 0,2-1 0 0,2 2 2096 0,-1 1 352 0,-2 2 80 0,-2 2 16 16,0 8-1216-16,3 3-240 0,2 3-64 15,3 0 0 1,1 4-128-16,1 3-16 0,0 2-16 0,-1 1 0 16,-2 0-64-16,-3 2-16 0,-2 1 0 0,-3 0 0 15,-1 2-48-15,-2-1-16 0,-1-1 0 0,-2 2 0 16,-3 1-272-16,-1 0-48 0,-1 3-16 0,0-5 0 16,1 1-80-16,2-5-32 0,0-1 0 15,2-5 0-15,0-1-272 0,1-3 128 16,3-3-128-16,1-6 0 0,1 2-304 15,-1-5-160-15,1 2-48 0,0-4 0 0,1 0-1568 16,0-1-320-16</inkml:trace>
  <inkml:trace contextRef="#ctx0" brushRef="#br0" timeOffset="72802.85">12665 15894 39615 0,'0'-4'1760'0,"-1"4"352"0,1 0-1680 0,0 0-432 0,1 1 0 0,1 2 0 16,2 1-896-16,1 2-256 0,2 2-48 0,3 2-16 15,3 3-1840-15,-4-3-368 0,3 2-80 0,-4 0-16 16,-2-2 1392-16,-4-2 272 0,-4 0 48 0,-5 1 16 0,-3-2 2944 0,-5-1 576 0,-3 3 128 0,-2-3 32 15,-4 2 1312-15,1 0 272 0,-3-1 48 0,1-1 16 0,1-1-1840 0,3 0-368 16,1-4-80-16,4 1-16 0,2 1-880 0,2-3-176 16,2 1-48-16,1 2 0 15,0-3-128-15,2 2 0 0,0 2 0 0,-1-2 0 16,0 2-224-16,0 0-32 0,-1-1 0 0,1 2 0 0,2-1-16 0,1-2-16 16,0 2 0-16,2-1 0 0,2-2 448 0,1 1 96 15,0-2 0-15,0 2 16 0,3 3 64 0,-1-4 16 16,2 4 0-16,2 1 0 0,3 0-192 0,0 4-32 15,5-3-128-15,1 5 192 0,3-3-64 0,5-1-128 16,4 0 176-16,0 2-176 0,2 3 208 0,0-1-64 0,1-2-16 16,-2 2 0-16,0 1-128 0,-4-3 0 15,1 2 144-15,-5-2-144 0,-2 0 0 0,-2 2 0 0,-2-2-160 16,-2 0 160 0,-1-1-528-16,-1 0 0 0,0 0 0 0,-4-1 0 15,1 0-960-15,-4-4-192 0,0-2-48 0,-2 1-14272 0</inkml:trace>
  <inkml:trace contextRef="#ctx0" brushRef="#br0" timeOffset="74040.73">13643 14803 1839 0,'-12'-9'160'0,"2"6"-160"15,1-1 0-15,3 2 0 0,3 2 2832 0,2 0 544 0,0 0 96 0,-3-3 32 0,0 2-2672 0,1 1-544 16,0 0-96-16,4 1-32 0,4 2 112 0,2-1 32 0,2 4 0 0,1 0 0 16,2-1 400-16,-3 6 64 15,4-1 32-15,-2 4 0 0,-1 3 928 0,0-1 192 0,0 4 48 0,-3 1 0 16,0 1 176-16,1 1 32 0,-1-4 16 0,1 3 0 15,-1 0-656-15,1 0-128 0,-1-2-16 0,0 1-16 16,2 1-768-16,0 2-160 0,1 0-16 0,-2-1-16 16,2-4-416-1,-1 0-320-15,-1-1 48 0,0 1 16 16,-1-3-576-16,-1-2-128 0,1-3 0 0,-2 1-16 16,0-4-1136-16,-1 0-240 0,1-2-32 0,2-2-11216 0</inkml:trace>
  <inkml:trace contextRef="#ctx0" brushRef="#br0" timeOffset="74355.75">14304 14702 35935 0,'-6'-16'1600'0,"0"7"320"0,1 0-1536 16,0 6-384-16,3 1 0 0,0 2 0 0,0 2 720 0,-2 0 80 0,-2-2 16 0,0 6 0 15,0 2-1360-15,1 7-272 0,0 3-48 0,1 2-16 16,2 5 112-16,-3 1 32 0,-1 6 0 0,-4 5 0 16,-1 5 224-16,-4 4 32 0,0-2 16 0,-4 7 0 0,-5 7 464 0,-6 8 240 0,-2 0-32 0,-3-3 0 15,-3-2 880-15,-2-2 160 0,-2-6 32 0,0 2 16 16,0-2-320-16,1 1-64 16,2-3-16-16,0-1 0 0,5-2-528 0,-2-1-112 0,2-3-32 0,9-8 0 15,5-5-224-15,0 0 0 0,0 4 0 0,4-1 0 16,2-2-448-1,7-7 32-15,3-5 0 0,6-4 0 0,3-7-320 0,2-2-64 16,4-2-16-16,3-7-10304 0,1-2-2064 16</inkml:trace>
  <inkml:trace contextRef="#ctx0" brushRef="#br0" timeOffset="75027.89">14457 15309 35935 0,'0'0'3200'0,"0"0"-2560"0,0 0-512 0,0 0-128 0,1 1-240 0,-1 2-64 16,1-1-16-16,1 2 0 0,1 2-208 0,-1 4-48 0,1 5-16 0,-1-3 0 15,0 4-176-15,-1 0-48 0,-1 0 0 0,0 0 0 16,0 3-336-16,-1-1-64 0,-2 5 0 0,1 3-16 0,-1-4 752 0,-1 3 160 16,1-3 16-16,0 0 16 0,1 0 288 0,-2-3 0 15,2 0 0-15,0-3 0 16,1 0-640-16,1-3-80 0,0-2-16 0,3 1-9312 0</inkml:trace>
  <inkml:trace contextRef="#ctx0" brushRef="#br0" timeOffset="75467.03">14878 15366 28559 0,'-2'-4'2544'0,"-1"-1"-2032"0,1 4-512 16,-1 1 0-16,2 0 992 0,0 0 96 0,-3 0 32 0,-1-3 0 16,-2 3-2672-16,-1 0-544 0,1 3-96 0,-1 1-32 15,1 2 656 1,-2 0 128-16,0 4 32 0,-3 0 0 0,0 2 1408 0,-3 0 432 0,0 1 16 0,-1-1 0 16,1 2 976-16,-1-2 208 0,0 1 32 0,-1-1 16 0,0-1-528 0,-1 1-96 0,0 3-32 0,-1-1 0 15,-1 1-640-15,1 1-128 0,-1 0-16 0,-2-1-16 31,-1-2-224-31,1 2 0 0,2-1 0 0,-2-2-160 0,1 0 160 0,0-2 0 0,4-3 0 16,2-4 0-16,1 0 816 0,3-3 144 0,4 0 16 16,2 0 16-16,0-4 0 0,4 2 0 15,1-1 0-15,1 2 0 0,3-2-544 0,0 6-128 0,6-3 0 0,4 4-16 16,2 4-304-16,4 0 0 0,3 4-128 0,3 0 128 16,4 4 0-16,0 0 0 0,1 6 0 0,1-3 0 15,1 4-512-15,1-4-64 16,1 4-16-16,-1-2 0 0,0-2-1392 0,0 2-288 0,-2-4-48 0,-4-1-16 31,0-2-1056-31,-1 0-224 0</inkml:trace>
  <inkml:trace contextRef="#ctx0" brushRef="#br0" timeOffset="76243.89">15865 13821 11967 0,'-3'0'1072'0,"1"2"-864"0,0-1-208 0,0 1 0 0,1 2 1008 0,1-2 144 0,0 2 48 0,-1 0 0 15,0 4-608-15,-1 5-112 0,2 3-32 0,-1-4 0 16,2 2 416-16,-1-2 80 0,3-3 16 0,-2 1 0 15,2 0-352-15,0-4-64 0,1 0-16 0,-2 0 0 16,2-2-400-16,-1-2-128 0,-1-2 0 0,1 0 0 0,0 0 0 0,2-2 0 16,-1 2 0-16,0-4 0 0,-1 1 384 0,0 3-48 15,-2-3 0-15,0 3 0 0,-1 3 1056 0,-1 0 208 16,-1 3 32-16,-1 1 16 0,1-1-256 0,-1 4-48 16,-1 0-16-16,1 2 0 0,-1-2-560 0,2 0-128 15,0-2 0-15,2-1-16 0,0 0-96 0,0-2-16 16,2 1 0-16,-1-5 0 0,0 2-128 0,0-1-16 15,1 2-16-15,-1-3 0 0,0 4-176 0,-1 1-48 16,0 1 0-16,0 2 0 0,-1 4-128 0,0 3 0 16,-2 6 0-16,-1 4 0 0,1 6 176 0,-2 5-48 15,0-4-128-15,0-3 192 0,0 1 32 0,1-8 0 16,0-6 0-16,1 4 0 0,-2 7-64 0,-1 13-16 0,-2 10 0 16,2 6 0-16,0 3-144 0,2-3 0 0,2 0 0 15,-1-4 0-15,1-1 0 0,-2 0 0 0,0-6 0 0,-1-2 0 16,-1 0 0-16,0-3 0 0,-1-1 0 0,-1-1 0 15,-1-5 0-15,2-4 0 16,0-3 0-16,-1-8-176 0,2-2-16 0,1-5 0 0,0 1 0 0,1-7 0 16,2 0-320-16,-1-3-80 0,2-3-16 15,1-3-17440-15</inkml:trace>
  <inkml:trace contextRef="#ctx0" brushRef="#br0" timeOffset="77147.89">11031 14610 14735 0,'6'-3'1312'0,"-1"0"-1056"0,-2 1-256 0,-2 0 0 0,0 2 208 16,2-2-16-16,2-2 0 0,2-1 0 15,3-2-48-15,-1 1-16 0,-4-1 0 0,-3 4 0 0,-2 0 1024 0,-4 1 192 16,0 1 32-16,-4 1 16 0,-2 1-48 0,2 1-16 15,-1 1 0-15,-3 0 0 0,-6 1-224 0,-2 1-32 16,-1 2-16-16,-2-3 0 0,1 2-544 0,-3-1-128 16,1-1 0-16,0 0-16 0,-1-2-368 0,-1 2 0 15,0-2 0-15,1-2 0 0,1 2 0 0,3 0 0 16,1-2 0-16,5 0 128 16,3 0 128-16,2 0 16 0,3 0 16 0,4 0 0 0,3 0 96 0,1 0 0 15,3-2 16-15,3 0 0 16,4 2-880-16,5-2-176 0,4-1-48 0,1 2 0 15,3 1-752-15,0 0-144 0,4 0-48 0,-1-2 0 16,-1-1 336-16,0 0 64 0,2-1 16 0,-1 0 0 0,-3-1 672 0,-3 1 144 0,-4 1 32 16,0-1 0-16,0 2 384 0,-5-2 0 0,-2 1 0 0,-3 0 0 15,-2 0-240-15,-2 1-64 0,-2 1-16 0,-1 1-7872 16</inkml:trace>
  <inkml:trace contextRef="#ctx0" brushRef="#br0" timeOffset="78037.23">16509 14832 32255 0,'-4'-3'2864'16,"2"2"-2288"-16,1 1-576 0,0 0 0 0,1 0-144 0,-2 0-144 0,0-3-32 0,-3 1 0 16,0 1-240-16,-1-2-48 0,-2-1-16 0,0 0 0 0,-1 2 432 0,-2 2 192 15,-1 0-192-15,-2 0 192 0,-2 4 0 0,-1 5 0 16,-2 1 0-16,-5 2 0 0,-1 4 784 0,-4 6 176 0,-3 4 48 15,0 1 0-15,6-1-384 0,0-1-80 16,-1 4-16-16,1-1 0 0,3 2-16 0,5-2 0 0,4-1 0 0,4-4 0 16,5-1 32-16,4-6 0 0,5 0 0 0,5-4 0 15,3-4-416-15,5 0-128 0,3-5 0 0,5 1 0 16,2-7-256-16,4 2-128 0,1-5 0 0,1-3-16 16,5-1-144-1,-3 0-32-15,0-2 0 0,1-3 0 0,0-1 192 0,-3 0 48 0,-2 0 0 0,-3 0 0 16,-3 0 336-16,-5 0 0 0,-4 3 0 0,-2-3 0 0,-3 1 464 15,-5 2 64-15,-1-5 16 0,-5 1 0 0,0 1 96 16,-4 1 0-16,-2-5 16 0,-4 2 0 0,0-1-272 16,-2 0-64-16,-3 0-16 0,-1 3 0 0,-3 4-304 15,-2-1 160-15,-1 1-160 0,-4 4 128 16,-2 2-528-16,-2 4-112 0,-2 4-32 16,-2 2 0-16,0 2-2080 0,-1 4-400 0</inkml:trace>
  <inkml:trace contextRef="#ctx0" brushRef="#br0" timeOffset="78592.72">16989 14882 34095 0,'-12'-6'3024'0,"0"0"-2416"0,5 2-480 0,3 2-128 16,2 4 192-16,-4-4 0 0,-4-2 16 0,-9 0 0 16,-1-2-3856-16,1 4-768 0,3 4-144 0,2 2-48 15,2 6 3072-15,3 0 624 0,0 6 112 0,2 2 32 0,1 4 448 0,-2 3 112 16,0 0 16-16,-1-2 0 16,0 6 1792-16,-1 2 352 0,-1-3 80 0,0 1 16 0,1 2 64 0,0-3 0 15,2-2 16-15,0-1 0 0,5-7-1232 0,0-4-256 16,4-2-64-16,2-2 0 0,3-4 64 15,3-2 16-15,1-1 0 0,4-7 0 16,3 1-208-16,4-5-32 0,1-2-16 0,1-3 0 16,3 0-720-1,1-3-128-15,-1-3-48 0,-1-1 0 0,-3 3 208 0,-2 0 32 0,-4-4 16 0,-2 2 0 16,-3-1 624-16,-2 1 128 0,-4 0 32 0,-3 1 0 16,-2-1 64-16,-2 0 16 0,-2 2 0 0,-2 1 0 15,-2 4-304-15,0-1-48 0,-1 7-16 0,-1 2 0 0,-2 2-16 0,-1 2-16 0,1 4 0 0,0 1 0 16,-2 5-16-16,3-1 0 15,1 1 0-15,0 3 0 16,1 3-208-16,1 0 0 0,2 5 0 0,-1 1 0 0,2 0-192 0,3 3 192 16,0 4-192-16,2-1 192 0,0 4-400 0,0 0 16 15,0 3 16-15,0 0 0 0,-3-1-208 0,-1 1-64 0,-2 1 0 0,-4 3 0 16,-1 1 384-16,0-3 64 16,-1 0 0-16,-4 5 16 0,-4 5 176 0,-4 0 128 15,1 1-128-15,-1-4 176 0,0-6 352 0,1-6 80 0,0-1 16 0,2-3 0 0,0 1-224 0,0-3-32 16,2-4-16-16,-1 0 0 0,-2-1-352 0,-1-1-288 15,-3-6 48-15,-5-3-11136 16,-3-5-2224-16</inkml:trace>
  <inkml:trace contextRef="#ctx0" brushRef="#br0" timeOffset="81323.25">17740 14655 20271 0,'-2'0'1792'0,"1"0"-1424"0,0 0-368 0,0 0 0 16,1 2-272-16,-2-2-128 0,0 4-32 0,-3-2 0 16,0 2-1744-16,-1 2-368 0,1-2-64 0,0-2-16 0,2 0 2368 0,1-2 448 15,1 0 112-15,1 0 16 0,0-2 1840 0,-1 0 368 16,1 2 80-16,0 0 16 0,0-2-528 0,0 2-112 16,0 0 0-16,0 0-16 0,0 0-528 0,0 0-96 0,0 0-32 0,6 21 0 15,-5-14-224-15,0 2-64 0,2 3 0 0,-1 0 0 16,2 1-400-16,0-2-96 0,-1 4-16 0,1-3 0 15,1 2-112-15,0 2-16 0,2 2-16 0,-1 1 0 16,1-1-144-16,1 5-32 16,2 3 0-16,0-2 0 0,2 5-192 0,2-4 0 0,1 3 0 0,0-2 0 15,0-1 0 1,1-2 0-16,0 2 0 0,1-5 0 0,0-2 0 0,2 1 144 0,-2-3-144 0,1-1 128 31,-1-2-480-31,0-3-96 0,-1-1-32 0,-1-3 0 0,0 0-1024 0,-4-2-208 0,0-2-32 0,-3-2-8368 16,-2 0-1680-1</inkml:trace>
  <inkml:trace contextRef="#ctx0" brushRef="#br0" timeOffset="81679.14">18271 14649 25791 0,'-12'2'1152'0,"2"-1"224"0,1 4-1104 0,3-1-272 0,2 2 0 16,1-2 0-16,-1 2-1600 0,-3 6-368 0,-4 4-80 0,-4 9 0 15,-1 1 224-15,0 0 48 0,2 1 16 0,2-1 0 0,0 0 3632 0,0 1 736 0,0 2 144 0,-2 1 16 16,0 0 0-16,-2 1 0 0,-2 5 0 0,-3 3 0 0,-3 4-864 0,0-2-176 15,-1 3-48-15,0 1 0 16,2-2-1072-16,-2 2-224 0,3 0-32 0,-1-1-16 16,2-4-336-1,-1 5 0-15,1-1 0 0,0 0 0 16,1-6-480-16,4-3-112 0,3-7-32 0,3 1 0 16,2-6-688-16,5-4-144 0,3-5-16 15,3-4-13488-15</inkml:trace>
  <inkml:trace contextRef="#ctx0" brushRef="#br0" timeOffset="82244.75">17810 14352 7359 0,'-9'0'656'0,"3"-1"-528"0,-1 2-128 0,2-1 0 0,2 0 1600 16,2 0 272-16,-1 0 64 0,-3 2 16 0,-1-2-1952 0,-3 0-224 15,0 0-128-15,2-3-32 0,2 0 640 0,1-3 112 16,3 2 16-16,0 2 16 0,2-4 944 0,1 2 192 15,1 0 48-15,1-1 0 0,1 4 640 0,-1-2 128 0,3 0 16 0,-1 0 16 16,2 3-592-16,0-2-128 0,1 1-32 0,0-2 0 16,1 1-496-16,0 0-112 0,1-1 0 0,0 0-16 15,1-1-512-15,-1-2-112 0,0 1 0 0,0-2-16 16,-1 1-96-16,0-3-16 0,1-1 0 0,-1 0 0 16,0 0-64-16,0-2 0 0,-2 0-16 0,1-3 0 15,1 1 16-15,-2-2 16 0,2 0 0 0,-1 0 0 16,1-1 48-16,-1-1 0 0,0 0 0 0,-1 2 0 15,-1 0-256-15,1 3 0 0,-2 1 0 0,1-3 0 0,1 1 0 16,0-2 0-16,2 4 0 0,-2 2 0 0,-1 4 0 0,-1-3 0 16,2 6 0-16,-3 0 0 0,1 2 0 0,0 1 0 15,-1 1 0-15,0 4 0 0,0 5 0 0,0 0-128 16,0-1 128-16,0 4 0 16,-2-1 0-16,1 1 0 0,1 0 0 0,-1 2 0 0,-1-1 0 0,1-2-128 15,1 1 128-15,-1-1 0 0,0-2 0 0,-2-1 0 16,2 0 0-16,-1 1 0 0,1-3-160 0,0-1 32 15,1 0 0-15,-1 0 0 16,0-2-464-16,0-1-96 0,-1 2-16 0,0-1 0 16,2 2-1936-16,0 1-400 0</inkml:trace>
  <inkml:trace contextRef="#ctx0" brushRef="#br0" timeOffset="82704.66">18400 14984 43311 0,'-9'-3'1920'0,"2"2"384"16,-1 1-1840-16,3 0-464 0,4 0 0 0,0 1 0 15,0 2-1248-15,-2 0-352 0,1 6-64 0,-3 1 0 16,2 5 608-16,2 1 128 0,1 0 32 0,1 2 0 0,3 5 496 0,0-1 96 0,1 1 32 0,0 5 0 16,0 0 272-16,-2 1 0 0,0 3 0 0,-2-4 0 15,-1 3 688 1,-2-1 192-16,-1-3 32 0,-1 1 16 0,-1 1-304 0,0-7-64 16,3-3-16-16,-3 0 0 0,-1 4-544 0,-2 1 0 15,2 5 0-15,-1-7 0 16,2-3-608-1,1-2-176-15,3-2-48 0,1-5-15360 0</inkml:trace>
  <inkml:trace contextRef="#ctx0" brushRef="#br0" timeOffset="83136.28">18665 15186 38703 0,'-13'3'1712'0,"3"-1"352"16,0 0-1648-16,4-2-416 0,4 0 0 0,0 2 0 16,0-2-256-16,0 1-128 0,-3 4-16 0,0-1-16 0,2 2-2336 0,2 0-448 0,0 1-112 0,1-1-16 15,-2 0 2992-15,0 1 592 0,-2 3 112 0,-2 1 16 16,0-1 1328-16,-4 3 256 0,-1-3 48 0,-1-2 16 15,-2 2-288-15,-1 0-48 0,-1-1-16 0,0 1 0 0,0-1-1040 0,0 0-192 16,2-2-64-16,2 0 0 0,1 1-384 0,0-3 0 16,3 1 0-16,-1 1 0 0,1-1 0 0,-1-1-320 15,2 1 48-15,1-1 16 0,1 0-32 0,1-4 0 16,0 2 0-16,4-1 0 0,0-2 160 0,3 1 128 16,0 2-192-16,1-3 192 0,2 2 0 0,0-1 0 15,2 3 128-15,1 1-128 0,-2-1 192 0,2 0-48 16,-1 0-16-16,3 3 0 0,1 3 96 0,1-4 16 0,4 6 0 15,1 2 0-15,2-2-112 0,2 2 0 16,5 1-128-16,3-2 192 0,2 2-192 0,0-3 0 0,3 1 0 16,-2-3 0-1,3 2-576-15,-2-2-192 0,1 0-64 16,-3-2-16656-16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36:50.7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12704 16643 11055 0,'-55'1'976'0,"8"-1"-784"15,15 1-192-15</inkml:trace>
  <inkml:trace contextRef="#ctx0" brushRef="#br0" timeOffset="691.45">10675 16897 35935 0,'-13'-7'1600'0,"3"1"320"0,0-2-1536 0,2 4-384 0,5 1 0 0,1-2 0 0,0 0 432 0,-4-2 16 16,-3-8 0-16,-1-2 0 0,0-2-256 0,3 2-64 15,2 6 0-15,0-1 0 0,3 4 32 0,-1 3 0 16,2 4 0-16,0 1 0 0,1 0 256 0,0 3 48 16,0 0 16-16,1 2 0 0,3 1-112 0,0 3-32 15,4-2 0-15,3 3 0 0,0-4 48 0,5 0 0 16,4 0 0-16,1-2 0 0,3 2 48 0,3-3 16 15,2-1 0-15,5-2 0 0,3 0-256 0,4 0-32 16,4 0-16-16,5 0 0 0,6 2-144 0,3-2 0 16,5 0 0-16,4-5 0 15,3 0 160-15,5 0-160 0,8 0 192 0,7 1-192 0,4 4 0 0,1 0 0 0,0 0 0 16,0 0 0-16,2 2 0 0,1 2 0 0,0-1 128 0,2-1-128 16,-1 1 0-16,3 0 0 0,4 4 0 0,1-5 0 15,-7 0 240-15,8-2-16 0,5 7 0 16,0-2 0-16,-1-4 144 0,4 0 16 0,1 3 16 0,4-4 0 15,-1 1-224-15,1 0-48 16,2 3-128-16,1 1 192 0,-2 1-192 0,3-1 0 0,3 2 0 0,-4 1 0 16,-3 1 0-16,1-1 0 0,3 2 0 0,-4 0 0 15,-2-3 0-15,3 0 0 0,0-1 0 0,-3-1 0 16,-3 1 0-16,4-1 176 0,2-1-48 0,1-2-128 16,-2 0 368-16,1-2-48 0,2 0 0 0,-5-2 0 15,-3 2-128 1,3-5-48-16,4 1 0 0,-3-4 0 0,-2 2-144 15,-2-6 0-15,-1 0 0 0,-2 0 0 0,-3 3 0 0,-2-3 0 0,-5-2 0 0,-1 3 0 0,-2 0 0 0,-2 1 0 16,-2 2 0-16,-3-1 0 0,-2 1 176 0,-1 1-48 16,-1 3-128-16,-4 2 192 0,-4-1-192 0,0-2 144 15,-2 1-144-15,-3 3 128 0,-6 0-128 0,-3 0 0 16,-5 1 0-16,-6-4 0 0,-2-1 0 0,-7 0 0 16,-1 3 0-16,-6-3 0 15,-7 1 0-15,-4 2 0 0,-6 0-128 0,-6-1 128 16,-6-1-704-16,-5 0-64 0,-7-1 0 15,-14-7-20960-15</inkml:trace>
  <inkml:trace contextRef="#ctx0" brushRef="#br0" timeOffset="8544.43">26296 10241 24879 0,'-4'-5'2208'0,"0"0"-1760"0,1 3-448 0,2-2 0 15,1 3 1216-15,-2-3 176 0,-2-4 16 0,-2-4 16 16,-2-4 64-16,-2-1 16 0,1-1 0 0,-1 2 0 0,1 4-864 0,-1 1-192 16,1 3-16-16,0 0-16 0,-1 5 112 0,-1-2 32 15,-1 5 0-15,0 0 0 0,0 3 16 0,-1 2 16 16,-2 1 0-16,1 4 0 0,-2 2-208 0,-2 3-64 15,-2 4 0-15,1-1 0 16,0 2-16-16,-1-2-16 0,3 3 0 0,0 2 0 0,2 0-288 0,3 1 160 16,0-1-160-16,3 1 128 0,1-2-128 0,2 4 192 15,1 0-192-15,2 2 192 0,2 1-192 0,1-1 192 16,3 1-192-16,0-2 192 0,5 1-192 0,1 0 0 16,2-1 144-16,0-4-144 0,2-3 192 0,2 0-16 15,3-7-16-15,0 0 0 0,2-5-16 0,1 0 0 16,1-4 0-16,2-3 0 0,2-1-144 0,1-4 0 15,4 0 0-15,1-4 0 0,2-1 0 0,1-2 0 0,1-3-128 0,-3 2 128 16,1 0 0-16,-1-3 0 0,1-3 0 16,-1 0 0-16,-2-1 0 0,-3 2 0 0,2-5 0 0,-5 1 128 15,-3 1 0-15,-4-2-128 0,-1-1 192 0,-6 1-64 16,-1 1 0-16,-5-1-128 0,-3-2 192 0,-2 1-64 16,-2-1 0-16,-5 1-128 0,0-4 192 0,-3 1-64 15,-1 0-128-15,-4 4 0 0,-1-1 0 0,-3 5 0 16,-2 0-192-16,-2 2-32 0,-2 1 0 0,-3 3 0 15,-1 2 224-15,-2 3-144 0,-1 2 144 0,0 2-128 16,0 1 128-16,-1 4 0 0,-1 2 0 0,-2 5 0 16,3 2 0-16,-2 5 0 0,-2 2 0 0,1 5 0 15,3-1 0-15,0 0 0 0,0 2 0 0,4-2-128 16,2 3 128-16,3-1 0 0,2 1 0 0,2-3 0 0,5 2 0 16,3-2 0-16,3-2 0 0,3 0 0 15,3-3 0-15,3 0 0 0,3-2 0 0,2 0 0 0,4 1 0 0,2 0-192 16,4 2 192-16,2-1-192 0,3 0 192 0,3-1-208 15,3 2 80-15,3-1 128 0,1-3-160 0,4 0 160 16,2-3 0-16,2 1-144 0,0-5 144 0,2 0 0 16,1 0-144-16,-2-2 144 0,1-3 0 0,-4-2-176 15,0-5 176-15,-3 0-128 0,-2-1 128 0,-3-5 0 16,0 0 0-16,-5-4 0 0,-3-2-192 0,-4-3-48 16,-3-2-16-16,-4-6 0 15,-4 0-288-15,-5-2-64 0,-4-1-16 0,-6 0-17984 16</inkml:trace>
  <inkml:trace contextRef="#ctx0" brushRef="#br0" timeOffset="10177.73">25959 10384 13823 0,'4'3'1216'0,"-3"-3"-960"0,1 1-256 16,0-1 0-16,0 0 1568 0,1 0 272 15,-1 1 48-15,2-1 16 0,3 0-624 0,2-1-128 0,3 0-32 16,1-2 0-16,1 1-160 0,0-4-16 0,0-1-16 0,-1 0 0 31,2-2-112-31,-1 1-32 0,-1-1 0 0,1 0 0 0,-1 1-368 0,0 2-80 0,-2-3-16 0,0 3 0 16,-1 2-16-16,-3 2-16 0,0 2 0 0,-3 0 0 15,-1 2 480-15,-1 2 80 0,0-1 32 0,-2 0 0 16,0 1-64-16,0 1-16 0,0-4 0 0,-2 1 0 16,1 1-416-16,0-3-64 0,0 0-32 0,-1 0 0 15,2-3-288-15,-1 1 0 16,1-2 128-16,0-1-128 0,0 1 128 0,0-3-128 0,1 1 144 0,-1 0-144 16,-1 0 128-16,0 1-128 0,0 0 0 0,-2 1 144 0,0 1-144 0,-1 1 0 15,-1 1 0-15,-1 1 0 0,-2 0 256 0,0 0-48 16,-2 2 0-16,-1 2 0 0,-2-2-208 0,1 2 176 15,-2-1-176-15,1-1 160 0,-1-1-160 0,1 2 0 16,-1-1 0-16,2-1 0 0,-1 3 192 0,1-4-32 16,1 0-16-16,1-4 0 0,0 3 32 0,2-4 0 15,1 4 0-15,1-6 0 0,1 3-176 0,0-5 128 16,3 2-128-16,-3-2 128 0,2 2 0 0,-2-1 0 16,1 2 0-16,-1-3 0 0,1 3-128 0,-3-1 0 15,0 1 0-15,0-2 0 0,-2 2 0 0,0-1 0 16,-2-1 0-16,0-2 0 0,0 3 0 0,-2-4 0 0,1 0 0 15,-3-4 0 1,0 1 0-16,-1-3 0 0,-2-3 0 0,-2 0 0 0,1-2 208 0,-2-4-32 0,0 0-16 0,-1-6 0 16,-3-3-160-16,-1-4 160 0,2-2-160 0,0-2 160 15,2 1-160-15,0-9 0 0,-1-5 0 0,2-4-176 16,0-1 176-16,3-1 0 0,1-1 0 0,0-1 128 16,0-2-128-16,1-2 0 0,1-3-176 0,2 1 176 15,-1 1 0-15,0-3 0 0,1 4 0 16,-2-2 160-16,1-4-160 0,0 0 0 0,0-1 0 0,-1 2 0 15,3-1 0-15,-2 1 0 0,4 0 0 0,2 3 0 16,-1-1 0-16,2 0 0 0,0-7 0 0,1 0 0 16,2 2 0-16,1 1-224 0,3-2 80 0,2 1 16 15,3 3-48-15,1 0 0 0,3-3 0 0,2 0 0 16,1 0 176-16,3-2 0 0,4-1 0 0,1 2 0 16,1 3 0-16,0 0 0 15,1 0 0-15,-1-2 0 0,0 6 0 0,1 1 0 0,1-3 0 0,-1 3 0 0,-1 1 0 0,0 1 0 16,-4 5 0-16,2-3 0 0,-1-3 0 0,2-2 0 15,-1 2 0-15,0 0 0 0,2 0 0 0,3-2 0 16,1-2 0-16,-1 0 0 0,4 2 0 0,-1-1 0 16,2 1 0-16,0 1-128 0,-2-4 128 0,2 5-192 15,-2-2 192-15,4 0-192 16,0 2 192-16,-1 2 0 16,3 3 0-16,-2 1-128 0,-3 3 128 0,2 0-128 0,1 2 128 15,-3 0-128-15,-2 6 128 0,2-1 0 0,3-3 0 16,-1-1-128-16,0 0 128 0,-2 2 0 0,1 0-144 0,-1-1 144 15,0 2 0-15,2 0 0 0,0 1 0 0,-1-4 0 16,1 4 0-16,-3 2 0 0,2-1 0 0,0-2 0 16,4-4 0-16,2-3 0 0,1 6 0 0,3-2 0 15,0 0 0-15,2-1 0 0,1 0 0 0,0 1 0 16,1 4 0-16,6 0 0 0,3-3 0 0,2 3 0 16,2 6 0-16,-1 0-192 0,-2 2 64 0,-2 3 128 15,-1-2-288-15,-5 3 64 0,0 4 16 0,-4-1 0 16,-2 2 208-16,0 2-192 0,-4 0 192 0,1 3-192 15,-2 3 192-15,-2 2 0 0,-1 2 0 0,-3 0 0 16,-1 5 0-16,1-2 0 0,-5 3 0 0,2-1 0 0,0 1 0 0,1 1 0 16,1 2 0-16,1-2 0 0,2 3 0 0,0-1-192 15,-2 2 48-15,0 1 16 0,2-1-112 0,-1 5-16 16,-4-3 0-16,-1 3 0 0,-4 0 256 0,-4 3 0 16,-3-1 0-16,-3 3 0 0,-2-3 0 0,-5 4 0 15,-1-1 0-15,-4-1 0 0,0 3-288 0,-3-2 32 16,-2 2 16-16,-2-1-11328 15,-2-1-2256-15</inkml:trace>
  <inkml:trace contextRef="#ctx0" brushRef="#br0" timeOffset="12830.84">26916 666 10127 0,'-1'0'896'0,"1"0"-704"0,0 1-192 0,0 0 0 0,0-1 1200 0,1 0 208 16,-1 2 32-16,1 0 16 0,0-1 432 0,1 3 96 15,0-3 0-15,-2-1 16 0,0 0-64 0,0 0-16 16,0 0 0-16,0 0 0 0,22-1-464 0,-15-3-112 16,-1 1 0-16,1-1-16 0,2-2-448 0,0-3-96 15,-1 2-16-15,3-3 0 0,0-1-528 0,1 0-112 16,0-1-128-16,0 0 176 0,1 1-32 0,0-3 0 16,1 3 0-16,1-4 0 0,1 3-144 0,-1 0 128 15,-1 0-128-15,1 1 128 0,-1 1 128 0,0 1 0 0,-1 0 16 16,-1 0 0-1,1 1 32-15,-2-1 0 0,0 0 0 0,-2 2 0 0,-1-1-112 0,0 3 0 0,-2-1-16 0,-2 4 0 16,-1-3-176-16,0 1 0 0,-2 2 0 16,0-1 128-16,1 1-128 0,-2 0 0 0,-2 0 0 0,1 2 0 15,-1-1 0-15,-1 2 0 0,2 1 0 0,-3 0 0 16,-1 3 0-16,0 1 0 0,2 0 0 0,-2 1 128 16,2 5-128-16,0 0 0 0,0 2 0 0,2-1 0 15,1 2 0-15,0 2 0 0,1-3 128 0,3 1-128 16,1-2 0-16,2 0 0 0,1-3 0 0,0-2 0 15,2 0-1232-15,2-1-240 0</inkml:trace>
  <inkml:trace contextRef="#ctx0" brushRef="#br0" timeOffset="16664.3">26936 1012 911 0,'0'0'0'0,"0"-2"0"0,0 2 0 0,0-2 0 16,0 2 784-16,0 0 80 0,1 0 16 0,-1-1 0 15,0 1-240-15,0-2-32 0,0-1-16 0,0 3 0 16,0 0 272-16,0 0 48 0,0 0 16 0,0 0 0 15,0 0 480-15,-22-10 80 0,13 10 32 0,0 0 0 16,0 2 192-16,-3 0 32 0,0 1 16 0,-2 0 0 16,2 2-368-16,0-2-80 0,2 0-16 0,0 0 0 15,4 1-432-15,1-2-96 0,1 1 0 0,2-3-16 0,2 1-176 0,0 0-16 16,1 1-16-16,1-2 0 16,2 0 176-16,0 0 48 0,1 0 0 0,1 0 0 0,1 0 192 0,2 0 64 15,1 0 0-15,1 0 0 0,1-2-528 0,3 1-112 16,1 0 0-16,3-3-16 0,1 1-192 0,-1 1-48 15,5-2 0-15,2 0 0 0,1 1-128 0,3-1 0 16,2 0 144-16,0 1-144 0,1 0 0 0,-2 2-160 16,-2-2 16-16,-2 1 0 0,0 1 144 0,-2-4 0 15,-4 2 0-15,-3 1 0 0,-1 1 0 0,-4 1 144 16,1 0-144-16,-3-3 160 0,-2 2 224 0,-1 0 32 0,-2 1 16 16,1 0 0-16,-2 0-240 0,-2 0-64 0,1 1 0 15,-2-1 0-15,1 0-128 0,-2 0 0 0,-1 0 0 0,1 0 0 16,-1-1 0-16,0 1 0 0,-1-4 0 0,1 1 0 15,-1 1 0-15,0 0-176 0,1 0 48 0,-2-1 0 16,1 1 128-16,0-1 176 0,0 0-48 0,-1 1 0 16,0-1 80-16,-2 1 16 0,-1 0 0 0,-1 1 0 15,0 0 0-15,-3 1 0 0,2 0 0 0,-3 0 0 16,1 0-96-16,-1 0 0 0,1-2-128 0,0 0 192 16,-1 1-192-16,3-3 0 0,-1-1 0 0,2 2 0 15,1-2 128-15,1-1-128 0,1 1 0 0,-1-2 144 0,1 1-144 16,1-1 160-16,0-1-160 0,-2 2 160 15,-1 0-160-15,0 1 192 0,0 0-192 0,-2 0 192 16,0 3-192-16,-1-2 0 0,-1 3 144 0,-1 0-144 0,0 2 0 0,0 0 128 16,0 3-128-16,2-4 0 0,-2 5 0 0,3-4 0 15,-1 4 0-15,2-4 0 0,1 3-176 0,2 0-48 16,1-2-16-16,1 3 0 16,2-4-208-16,0 2-64 0,3-1 0 0,1-1 0 15,2 1-640-15,3-2-144 0</inkml:trace>
  <inkml:trace contextRef="#ctx0" brushRef="#br0" timeOffset="17151.59">26914 1382 24879 0,'2'-4'2208'0,"0"2"-1760"0,1 2-448 0,-2 0 0 0,0-3 1232 0,-1 3 176 16,3-2 16-16,1-1 16 0,1 1 656 0,-2 1 128 15,2-2 16-15,-1 3 16 0,-2 3-1296 0,1 0-256 16,-1 5-48-16,1-1-16 0,-2 3-400 0,2 1-96 15,-1-1-16-15,0 4 0 0,1-2-128 0,1 0 0 16,1 0 0-16,1-1 0 0,0 1 0 0,3-1 0 16,-1-1 0-16,2 0 0 0,1-1 0 0,0-1 0 0,2-2 0 15,-1-1 128-15,1-1-128 0,-1-1 0 0,-1-3 0 0,-1 0 0 32,0 0-384-32,-3-4-144 0,-1 1-48 0,-1 0-11264 0,-1-2-2240 0</inkml:trace>
  <inkml:trace contextRef="#ctx0" brushRef="#br0" timeOffset="17418.66">27464 1237 23039 0,'1'-2'1024'0,"0"-2"192"0,1 2-960 0,-1 2-256 0,0-3 0 0,0 3 0 0,-1 0 1296 0,1 0 224 15,1 3 32-15,-2-3 16 0,-2 6 448 0,2-6 96 16,-9 20 0-16,-1-3 16 0,-4 5-1056 0,-2 4-224 16,-4 4-32-16,-3 3-16 0,-3 5-352 0,-1 2-80 15,-2 0-16-15,1 0 0 0,-1 0-160 0,0 0-48 16,0 2 0-16,1-2 0 0,0 0-144 0,2 2 0 16,1-2 144-16,0-5-144 0,1 0 0 0,0-2-240 15,-2 2 48-15,0 1-11904 16,0 0-2368-16</inkml:trace>
  <inkml:trace contextRef="#ctx0" brushRef="#br0" timeOffset="23840.97">29481 1539 10127 0,'13'-3'896'0,"0"2"-704"0,-5-1-192 0,-3 1 0 0,-1 1 528 0,1-2 80 16,6 2 16-16,8-5 0 0,3 2 1232 0,1-1 240 0,-3-1 48 0,-4 3 16 15,-6-2-640-15,-4 1-128 0,-5 1-32 0,-3 2 0 16,-3-1-336-16,-2-2-80 15,-5 3-16-15,0 0 0 0,-1 0-416 0,-2 3-64 0,-3-2-32 16,0-1 0-16,-1 1-288 0,-2 3-128 0,-1-3 0 0,-3 4 128 16,-2-3-128-16,-3 1 0 0,-1 1 0 0,-1-2 0 15,-1-1 0-15,0-2 0 0,-2 1 0 0,3-2 0 16,3-1 496-16,-2-1 64 0,-4 2 16 0,-4-4 0 16,0 1 176-16,-2 0 32 0,1 4 16 0,2-4 0 15,-2 3-480-15,3-1-80 0,1 2-32 0,3-3 0 16,2 1 48-16,1 0 16 0,3 0 0 0,2-2 0 0,2 0 0 15,3 4 0-15,3-4 0 0,2 5 0 0,4-2-272 16,2 0 0-16,3 1 0 0,2 1 0 0,3 0 0 0,2 0 0 16,2 1 0-16,3 1 0 0,3 0 0 0,2-2 0 15,2 3 192-15,2-1-192 0,4-1 128 0,2 2-128 16,2-1 0-16,1-2 0 0,-1 1 0 0,2-1 0 16,0 0 0-16,-2 0 0 0,3 0 0 0,-2-1 0 15,-2 1 0-15,-2-2 0 0,-2-1 0 0,0 3 0 16,-1-1 0-16,0 1 0 0,-2 0 0 0,-1-2 256 15,-2 0-48-15,-2 2-16 0,-1-1 64 0,-3 1 0 16,-1-2 0-16,-2 0 0 0,0 1-96 0,-3 0-16 16,0 1 0-16,-1-3 0 0,-2 2-16 0,0 0 0 15,-1 1 0-15,-1 0 0 0,-1-3-128 0,-1 3 0 16,1 0 0-16,-1 0 0 0,-1 3 0 0,0-3 0 0,0 1 0 0,-1 3 0 16,0-3 0-16,-1 4 0 0,1-2 0 0,1 0 0 15,-1 2 0-15,0-2 0 0,2 2 0 0,-1-2 0 16,1 1 0-16,0 0 0 0,0 1 0 0,0 0 0 15,0 1 0-15,-2-1 0 0,0-1 0 0,-1 3 0 16,1-3 0-16,-1 3 0 0,0-3 0 0,-1 1 0 16,1 0 0-16,-1-2 0 0,1 1 0 0,0-1 0 15,1-1 0-15,1 0 0 0,-1 0 0 0,0-2 0 16,1-2 0-16,0 0 0 0,2 2 0 0,-1-1 0 16,-1 1 0-16,1 0 0 0,-1-1 0 0,0 1 0 0,0 0 0 15,0 0 0-15,0 1 0 0,1-2 0 0,1 1 0 0,1 0 0 16,1-3 0-16,0 1 0 0,3 0 0 0,0-3 0 15,-1 2 0-15,2-2 0 0,2-1 240 0,-1 1 16 16,1-2 0-16,2 0 0 0,0 0-64 0,0-3-16 16,0 1 0-16,3 0 0 0,-2 1-176 0,0 0 0 15,-1 2 0-15,1 0 128 0,0 0-128 0,-1 1 0 16,-1 1 0-16,-1 2 0 0,-1 2 0 0,0 0 0 16,-1 0 0-16,-1 0 0 0,0 1 0 0,0 3 0 15,-2-2 0-15,2 2 0 0,-1-1 0 0,0 1 0 16,1 1 0-16,1 0 0 0,0 0 0 0,-1 1 0 15,2 0 0-15,0-1 0 0,1 3 272 0,0-1 32 16,1 2 0-16,-1 0 0 0,0-1-304 0,1 2 0 16,1-3 0-16,-2 3 0 0,1 3 0 0,-2-2 0 0,0 0 128 0,-1 1-128 15,3 1 0-15,-5-2 0 0,2 1 0 0,-1 2 0 16,0-2 0-16,0-1 0 0,-1 0 0 0,2-2 0 16,-1 0 0-16,1-3 0 0,0 0 0 0,1-1 0 15,1-2 0-15,0-1 0 0,1-2 0 0,0-2 0 16,2 0 272-16,-1 0-48 0,1-3-16 15,-1 1 0-15,-1-1-16 0,1 3 0 0,0-3 0 0,-1 1 0 16,0 2-192-16,-1-3 176 0,1 1-176 0,-1 2 160 16,1 0-160-16,1-1 0 0,-1 1 0 0,1 0 0 15,0 1 0-15,-1 1 0 0,2 0 0 0,0 1 0 16,0 1 0-16,1-2 0 0,2 2 0 0,0 1 0 16,2-3 0-16,3 2 0 0,0-1 0 0,3-1 0 0,3 0 0 15,1-1 0-15,3 1 0 0,1-2 0 0,2 2 0 0,2-2 0 16,4 1 0-16,2-1 0 0,2 2 0 0,1 0 0 15,1 0 0-15,-1 0 0 0,0 0 0 0,-3 0 0 16,-1 2 0-16,-3-1 0 0,-2 1 0 0,-2 0 0 16,0-1 0-16,-1 0 0 0,-3 1 0 0,-1 0 0 15,-1-1 0-15,0 1 0 0,-2 0 0 0,1-2 0 16,-1 0 0-16,-1 0 0 0,0-2 0 16,0 0 0-16,0-1-176 0,-2 3 176 0,0-3-192 0,-2 0 64 15,0 0 0-15,-2 1 0 0,-2 0 128 0,-2 1 0 16,-1-1 0-16,-2 1 0 0,-2 1 0 0,-2 0 0 15,0-2 0-15,-2 2 0 0,-1 0 0 0,0-2 0 0,-1 1 128 16,-2 1-128-16,-2-2 0 0,2 0 144 0,-1 1-144 16,-2 0 0-16,2-3 0 0,-1 2 0 15,1-1 0-15,-1 1 0 0,1-2 0 0,1 2 0 0,1-3 0 0,-1 0 0 16,2 1 0-16,2 0 0 0,-1-1 0 0,1 2 0 16,2 0 0-16,-2 0 0 0,2-1 0 0,0 0 0 15,0 0 128-15,0 2-128 0,0-2 0 0,-1 1 0 16,1-1 128-16,0 0-128 0,-1-1 144 0,0 3-144 15,1-3 272-15,0-1-32 0,0-1-16 0,1 2 0 16,0-1-64-16,2 1-16 0,-1-1 0 0,2-3 0 16,0 3-144-16,0-1 0 0,4 1 0 0,-3-3 0 0,1 2 0 0,0 0 0 15,2 1 0-15,-1 0 0 0,0-1 0 0,1 3 0 16,-1-1 0-16,-2 1 0 0,1 2 0 0,-3 2 0 16,1-3 0-16,-3 3 0 0,0 3 0 0,-2-3-176 15,0 2 48-15,-2 2 0 0,-1-2 128 0,1 2 0 16,-3 1 0-16,-1-2 0 0,1 2-256 0,0-2 48 15,-1 3 0-15,-1-1 0 16,3 2-496-16,-2-3-80 0,-1 3-32 0,1-1-18464 16</inkml:trace>
  <inkml:trace contextRef="#ctx0" brushRef="#br0" timeOffset="25081.42">28447 1867 13823 0,'-27'0'1216'0,"4"0"-960"0,9-2-256 0,4 2 0 16,2 0 784-16,-7-1 112 0,-14-1 32 0,-16-1 0 0,-12 1-64 0,-3-2-16 16,3 2 0-16,9-1 0 0,8 3-464 0,7-4-112 15,5 3-16-15,5 0 0 0,4-2 288 0,3 1 48 16,4 2 16-16,1-4 0 15,3 3 464-15,2 0 80 0,1-3 32 0,3 2 0 0,1 2 16 0,2-3 0 16,0 2 0-16,3 1 0 0,2 0-288 0,1 0-48 16,5 1-16-16,2-1 0 0,5 0-448 0,3 0-80 15,5 0-32-15,7 0 0 0,4 0-16 0,7 3 0 16,4-3 0-16,5 0 0 0,7 1-48 0,3 1-16 16,2 1 0-16,2-3 0 0,5 1-208 0,5 1 144 15,5 3-144-15,1-1 128 16,0-1-128-16,2-1 0 0,3-1 0 0,3 4 0 15,2 1 0-15,0-1 0 0,-1-2 0 0,-1-1 128 0,2 0 80 0,5 0 16 0,3 1 0 0,3-2 0 16,-1-1 176-16,6-1 48 0,3 2 0 16,4-2 0-16,0-2-304 0,2 2-144 0,2 2 160 15,-1 2-160-15,-5-3 192 0,1 0-64 0,0 4-128 0,-1 3 192 16,-1-6-192-16,0 4 0 16,2 0 0-16,0-1 0 0,-3 0 0 0,3 0 0 0,4 1 0 0,1 0 0 15,1-2-432-15,0 0 32 0,2 0 0 0,-2 0 0 16,-5 2-752-1,2-1-128-15,0 3-48 0</inkml:trace>
  <inkml:trace contextRef="#ctx0" brushRef="#br0" timeOffset="26588.73">30664 1925 8287 0,'0'-1'736'0,"0"-1"-592"0,0 2-144 0,1-1 0 0,-1 1 0 0,0 0 0 16,1 0-160-16,1-2 160 0,-1 2-256 0,1-2 32 16,1 1 16-16,-3 1 0 0,0 0 352 0,0 0 80 15,0 0 16-15,13-17 0 0,-10 13 560 0,-1-1 112 16,0 3 32-16,0-3 0 0,-1 3 288 0,-1-2 64 16,2 1 16-16,-1-1 0 0,-1 4-512 0,1-3-96 15,0 1-32-15,1-1 0 0,-1 0-320 0,1 3-64 0,0-3-16 0,0 1 0 16,2 1-96-16,-2-3-32 15,2 3 0-15,0 1 0 0,-1-2 432 0,1 0 96 0,0 2 16 0,-1 0 0 16,1 0 352-16,-1 0 80 16,-1 0 16-16,-1 0 0 0,-1 2-208 0,2 0-32 0,-2-2-16 0,0 0 0 15,-2 1-208-15,1-1-32 0,-1 2-16 0,0-2 0 16,2 0-256-16,0 0-48 0,0 0-16 0,0 0 0 16,0 0-304-16,0 0 0 0,0 0 0 0,0 0 0 15,0 0 0-15,0 0 0 0,0 0 0 0,0 0 0 16,0 0 0-16,0 0 0 0,0 0 0 0,0 0 0 15,0 0 176-15,7-20 16 0,-6 20 16 0,-1-3 0 16,0 2 112-16,-1 0 0 0,-1 1 16 0,0 0 0 0,-1 0-128 0,1 0-16 16,-1 1-16-16,0 0 0 0,-1 2-176 0,2-3 0 15,0 0 0-15,1 1 0 0,0-1 0 0,1-1 0 16,1 1 0-16,0-3 0 0,3 1 384 0,0 1 0 16,-1-3 0-16,1 0 0 0,1 2 0 0,0 0-16 15,0-1 0-15,0 2 0 0,0-2-368 0,0 2 0 16,0 0 0-16,-2-1 128 0,2 2-128 0,-1-2 0 15,0 1 0-15,1-1 0 16,0 1-768-16,1 1-80 0,0-2-16 0,0 0-15376 0</inkml:trace>
  <inkml:trace contextRef="#ctx0" brushRef="#br0" timeOffset="31452.9">30560 1785 6447 0,'-1'0'576'0,"0"1"-576"0,-1 1 0 0,2-1 0 0,0 1 448 0,0-2 0 16,2 0-16-16,-1 1 0 0,0 1 912 0,2 0 176 15,0-2 32-15,-3 0 16 0,0 0 64 0,0 0 16 16,0 0 0-16,0 0 0 0,20-5-48 0,-17 2-16 16,-1 0 0-16,1-2 0 0,-2 0-496 0,1 1-112 15,-1 1-16-15,2-2 0 0,-2 2 48 0,0 0 0 0,1 0 0 16,-2 1 0-16,1 2-256 0,-1-4-48 0,0 3-16 0,0-1 0 16,0 2-416-16,0-2-80 15,0 1 0-15,-1 0-16 0,1-3 208 0,0 1 64 0,0 0 0 0,0 0 0 16,0-2 192-16,1-1 32 0,1-3 16 0,1 1 0 15,2-2-240-15,-2-3-64 0,2-1 0 0,0 0 0 16,2-2-48-16,-2-3-16 0,2-2 0 0,-1-2 0 16,0-3 0-16,0 0 0 0,-1 0 0 0,-1 1 0 15,0-1-320-15,0 3 0 0,-3-1 0 0,-2 2 0 16,1 3 0-16,-3-2 0 0,-1 3 0 0,1 1 0 16,-2-1 0-16,-1 2 0 0,1 1 0 0,-2 2 0 0,1 0 0 15,1-1 0-15,-1 1 0 0,2 1 0 0,1 1 0 0,-1-3 0 16,1 0 0-16,0 2 0 0,2-3 0 0,-2 2 0 15,2-5 0-15,0 1 0 0,-1-4 176 0,0 2-48 16,1 2 0-16,-2 1 0 0,2 4 0 0,-2-3 0 16,0 5 0-16,0 3 0 0,0-1-128 0,-1 3 0 15,-1 0 0-15,0 0 0 0,1 4 0 0,-1 1 0 16,2 0 0-16,-1 0 0 0,0 0 0 0,0 0 0 16,2 0 0-16,0 1-176 0,0 1 176 0,1-2-128 15,1 0 128-15,-1 0-128 0,1 0 128 0,0-2 0 16,1 1 0-16,0 1 0 0,2-5 0 0,-2 4 0 15,3-4 0-15,-4 5 0 0,0 0 0 0,0 0 0 16,11-16 0-16,-9 13 0 0,1-2 0 0,-2 2 0 0,0 0 0 0,0 1 0 16,-1 1 0-16,0-1 0 0,-1 4 0 0,0-2 0 15,-1 1 0-15,-1 1 0 0,-1 1 0 0,1 0 0 16,-2 0 0-16,1 1 0 0,0-2 0 0,1 1 0 16,0-2 0-16,1 0 0 0,0 0 0 0,1-1 0 15,1 0 0-15,0 0 0 0,1-1 0 0,1 0 0 16,-1 0 0-16,3 1 0 0,-1-3 0 0,1 1 0 15,2 2 0-15,0-2 0 0,2 0 0 0,-1 1 0 16,2 1 0-16,1 0 0 0,0 0 0 0,1 1 0 16,1 1 0-16,3 0 0 0,1-2 0 0,3 2 0 0,-1 1 0 15,2-1 0-15,2 2 0 0,2 1 0 0,2-4 0 16,0 4 0-16,0-5 0 0,1 1 0 0,2-1 0 0,2 0 0 16,2-1 0-16,0 1 0 15,-1-4 0-15,0 2 0 0,0-1 0 0,1 1 0 0,0-3 0 0,0 0 0 16,-1 0 0-16,1 0 0 0,-5 1 0 0,-1-1 0 15,-2-1 0-15,-3 0 0 0,-1 1 0 0,-2-1 0 16,-1 1 0-16,-3-1 0 0,-1 1 0 0,-2 0 0 16,-1 0 0-16,-1 2 0 0,-1 1 0 0,-2-1 0 15,-1 1 0-15,1 1 0 0,-2-1 0 0,0 1 0 16,-2 1 0-16,0-2 0 0,0 2 0 0,0 0 0 16,-2 0 0-16,0 0 0 0,1 0 0 0,-2 0 0 15,-2 0 0-15,2 2 0 0,-1-2 0 0,-1 1 0 16,2-1 0-16,0 0 0 0,0 0 0 0,0 0 0 0,0 0 0 15,0 0 0-15,-11 18 0 0,8-13 0 0,2-3 0 0,-2 2 0 16,1 1 0-16,1 0 0 0,-2-3 0 0,1 3 0 16,0 0 0-16,1 0 0 15,0-1 0-15,0 1 0 0,-1 0 0 0,2 1 0 0,0 0 0 0,0 0 0 16,0 2 0-16,0 0 0 0,0 1 0 0,0 2 0 16,2 2 0-16,-2 3 0 0,0-2 0 0,1 6 0 15,-1 0 0-15,0 0 0 0,1 6 0 0,-2 0 0 16,0 2 0-16,-1 1 0 0,-1 2 0 0,-1-1 0 15,-1 4 0-15,-1-4 192 0,-3 0-32 0,1 1-16 16,-1-5-144-16,0 2 0 0,1-1 0 0,-1 0 128 0,3-4-128 0,-2 2 0 16,3-1 0-16,-1-2 0 0,1 0 0 0,0-1 0 15,0 1 0-15,0-2 0 0,-1 1 0 0,0 0 0 16,-1 3 0-16,-2-1 0 0,0 2 0 0,-2 0 0 16,-1-1 0-16,0 1 0 0,-1 0 0 0,1-3 0 15,-1-5 0-15,2 1 0 0,1-6 0 0,3-1 0 16,1-2-128-16,2-2 128 15,2-4-528-15,3 1-48 0,1-7 0 0,3-1-18448 0</inkml:trace>
  <inkml:trace contextRef="#ctx0" brushRef="#br0" timeOffset="33729.94">31970 1838 13823 0,'-3'-1'1216'0,"3"1"-960"0,0 0-256 0,0 0 0 0,2 0 0 0,-2 0 176 15,0-3-176-15,1 2 160 0,-1 0-160 0,1 0-224 16,0-2 48-16,-1 3 16 0,0 0 160 0,0 0 0 16,0 0 0-16,0 0 0 15,0 0 944-15,0 0 208 0,20-8 64 0,-16 5 0 0,-1 2 704 0,1-2 160 16,0 1 32-16,1 1 0 0,0 0-464 0,0-4-96 0,1 1-16 16,0 0 0-16,0 0-576 0,2 0-128 0,-1-1-32 0,-1-2 0 15,2 2-48-15,-1-1-16 0,-1-1 0 0,-1 1 0 16,3-1-128-16,-2-1-32 0,-1 0 0 0,0 0 0 15,-2-1-144-15,1 0-48 0,1-2 0 0,0-2 0 16,0 0-176-16,1-3-32 0,0-1-16 0,1-2 0 16,1-3 0-16,0 0 0 0,-1-2 0 0,-1 0 0 15,2-1 0-15,-2 0 0 0,-1-2 0 0,0-1 0 16,-2 2-160-16,1 0 128 0,-1-2-128 0,-1 1 128 0,-1 0 0 16,-1 1-128-16,2 0 192 0,-2 1-64 0,-2 3 64 0,2-1 0 15,0 0 0-15,-1 0 0 0,1-2-32 0,-2 2 0 31,0-2 0-31,1 1 0 0,0 2-32 0,-2 1-128 0,2-1 192 0,-1 2-64 0,1-1-128 0,-2 2 0 16,2 0 0-16,-2 0 128 0,2 1-128 0,0-2 0 16,1 0 0-16,-1 3 0 0,1-4 0 0,0 2 0 15,0 2 0-15,0-1 0 0,0 4 0 0,0 0 0 16,0 0 0-16,0 2 0 0,0 0 0 0,0-1 0 16,-2 2 0-16,2 0 0 15,0 1 0-15,-1-1 0 0,1 0 0 0,-1 0 0 0,-2 0 0 0,2 2 0 16,0-2 0-16,-2 0 0 0,1 0 0 0,1 1 0 15,-2-1 0-15,2 2 0 0,-1-2 0 0,0-4 0 0,0 4 0 0,1 0 0 16,-1 0 0-16,1-2 0 0,1 1 0 16,-1 1 0-16,1-2 0 0,0 2 0 0,1 0 0 0,-1 1 0 15,1 0 0-15,-1 2 0 0,2-3 0 0,-1 2 0 16,-1 0 0-16,1 1 0 0,-1 0 0 0,1 2 0 16,-1 0 0-16,2 0 0 0,-2-2 0 0,0 4 0 15,1 0 0-15,-1 0 0 0,1 1 0 0,-1-2 0 16,1 4 0-16,-1-3 0 0,0 3 0 0,0-2 0 15,0 1 0-15,-1 1 0 0,1-1 0 0,-1 0 0 16,1 1 0-16,-1-1 0 0,1-1 0 0,0 2 0 0,-2-3 0 16,2 2 0-1,0-1 0-15,0 1 0 16,0-3 0-16,0 0 0 0,2 1 0 0,-2 0 0 16,1-2 0-16,-1 1 0 0,1-1 0 0,-1 1 0 15,0-1 0-15,0 2 0 0,0 2 0 0,0-3 0 0,-1 2 0 0,0 1 0 16,-1 1 0-16,0 1 0 0,-1 0 0 0,1 1 0 15,1 1 0-15,-1 2 0 0,1 1 0 0,1-2 0 16,1 1 0-16,1 1 0 0,0 0 0 0,2 0-176 16,0 0 48-16,-1-1 0 0,1-2 128 0,1 1 0 15,0-2 0-15,-1 2 0 0,1-3 0 0,-2 0 0 16,3-3 0-16,-2 1 0 0,1 0 0 0,-1 0 0 16,1-2 0-16,-2 2 0 0,1-1 0 0,-1 3 0 15,0-3 0-15,0 1 0 0,-1 2 0 0,1 0 0 16,-1 2 0-16,1-1 0 0,0 1 0 0,2 3 0 0,0-2 0 15,2 2 0-15,1 0 0 0,1 0 0 0,2 1 0 0,0-1 0 16,1-2 0-16,2 1-128 0,1 1 128 0,0-4-128 16,1 1 128-16,1 0 0 0,2-2 0 0,-1 0 0 15,2 0 0-15,-3 0 0 0,1 0 0 0,0 0 0 16,2-2 0-16,0 2 0 0,1 0 0 0,-1 2 0 16,-2-2 0-16,-1 0 0 0,2 0 128 0,-2 1-128 15,1 2 0-15,-2-1 0 0,0 1 0 0,-1 0 0 16,1 2 0-16,0-3 0 0,0 3 0 0,-1-3-128 15,-1 2 128-15,1-2 0 0,-1 2 0 0,-2 0 0 16,1-2 0-16,-1 2 0 0,0-2 0 0,1 2 0 0,-2-3 0 0,0 3 0 16,-1-4 0-16,0 0 0 0,-2 1 0 0,0-1 0 15,-1 0 0-15,-2-1 0 0,1 1 0 0,-1 0 0 16,-1-3 0-16,0 2 0 0,-1 1 0 0,0-1 0 16,-1 1 128-16,0 0-128 0,0 0 0 0,-1-1 0 15,1 1 0-15,-1 0 0 16,-1 0 0-16,1 0 0 0,-1 1 0 0,1-1 0 0,-1 0 0 0,2 0 0 15,-2 0 0-15,0 0-128 0,1 0 128 0,-1 0 0 16,1-1 0-16,-1 1 0 0,0 0 0 0,0 0 0 16,0 0 128-16,0 0-128 0,0 0 0 0,0 0 0 15,0 0 0-15,0 0 0 0,0 0 0 0,0 0 0 16,0 0 0-16,0 0 0 0,0 0 0 0,0 0 0 16,0 0 0-16,0 0 0 0,0 0 0 0,0 0 0 0,0 0 0 15,0 0 0-15,11 15 0 0,-12-15 0 16,1 0 0-16,-1 0 0 0,-1 0 0 0,1 0 128 0,0 0-128 15,0 0 176-15,1 0-48 0,-2 0 0 0,1 0 0 0,0 2 0 16,1-2-128-16,0 0 0 0,0 0 0 0,0 0 128 16,0 0-128-16,0 0 0 0,0 0 0 0,0 0 0 15,0 0 0-15,0 0 0 0,0 0 0 0,0 0 0 16,-10 17 0-16,10-13 0 0,0 0 0 0,1 1 0 16,-1 1 0-16,0 0 0 0,2 2 0 0,-2 0 0 15,1 0 0-15,-1 0 0 0,1 3 0 0,0-2 0 16,1 3 0-16,-1 0 0 0,0 1 0 0,0-1 0 0,0 1 0 0,-1 2 0 15,3-2 176-15,-2 2-176 0,2 2 176 0,0 1-176 16,1 0 192-16,-1 3-192 0,0 2 0 0,0 0 0 16,0 6 0-16,-1-1 0 0,-1 5 128 0,-2 3-128 15,-3 4 0-15,0-1 0 0,-2 1 0 0,-3 1 0 16,-2 4 0-16,-2 4 0 0,-2-4 0 0,-1 6 0 16,-3-1 0-16,2-1 0 0,-2 1 0 15,3-7 0-15,1 0 0 0,2-5 0 0,2-3 0 0,2-6 0 16,2 0 0-16,0-2 0 0,3-4 0 0,0-1 0 15,1-2 0-15,2-1 0 0,0-1 0 0,1-1 0 16,1 0 128-16,-1 1-128 0,3 0 144 0,-2-2-16 16,3 0-128-16,-2-1 192 0,2 1-192 0,1 0 0 15,-2 1 0-15,1-4 0 0,1 2 0 0,-1-1 0 0,-1-1 0 16,2 0 0-16,0-2 0 0,0 0 0 16,0 0 0-16,0-2 0 0,0-1 0 0,0-2 0 0,-1 1 0 0,0-1 0 15,-2-1 0-15,0 0 0 0,1 1 0 0,-3-4-160 31,1 3-288-31,-2-1-64 0,0 1-16 0,-1-1 0 16,0-1 0-16,0 2 0 0,-2 0 0 0,0-2 0 16,0 0-80-16,2 2-16 0,-1-3 0 0</inkml:trace>
  <inkml:trace contextRef="#ctx0" brushRef="#br0" timeOffset="36616.11">30650 2475 22111 0,'4'-5'1968'0,"-1"3"-1584"0,-1-2-384 0,1 1 0 15,-1 3 1408-15,-2 0 192 0,1 0 32 0,0-2 16 0,2 1 880 0,-1-2 176 16,2 3 48-16,-3-2 0 0,-1 2-1392 0,0 0-272 15,-1 2-48-15,-1 1-16 0,2-3-704 0,0 0-160 16,0 0-32-16,-15 17 0 16,10-11-448-16,0-1-112 0,0 1-16 0,-1 1-11760 15,1-1-2352-15</inkml:trace>
  <inkml:trace contextRef="#ctx0" brushRef="#br0" timeOffset="37008.68">31097 2166 19343 0,'-8'-5'1728'0,"3"1"-1392"0,0 3-336 0,3 1 0 15,1 0 1808-15,1 0 304 0,0 1 48 0,0 2 16 16,-3-2-928-16,2 1-176 0,-1 3-48 0,-2 0 0 16,0 2-368-16,2-1-80 0,-2 0 0 0,0 3-16 15,-1-3 0-15,-1 4 0 0,-1-2 0 0,-3 3 0 16,-1 4 144-16,-3-2 16 0,1 3 16 0,-5 1 0 0,1 2-416 0,0-2-64 16,-2 1-32-16,2-2 0 0,1 1-224 0,2-3 0 15,3 0 0-15,2-4 0 0,4 1 0 0,0-5 0 16,5-1 0-16,0-2 0 0,4 0 256 0,2-3 0 15,3 0 0-15,1 0 0 0,2-3 32 0,2 0 16 16,3-2 0-16,3 0 0 0,0 0-304 0,2 0 0 16,1 0 128-16,1 2-128 15,-1-2-288-15,1-1-112 16,-1 2-32-16,0 1 0 0,0-2-1168 0,-2 2-256 0,-1 0-32 0,-2-2-16 16,0-1-1296-16,-2 1-256 0</inkml:trace>
  <inkml:trace contextRef="#ctx0" brushRef="#br0" timeOffset="37275.82">31277 2161 23039 0,'-5'0'1024'0,"2"0"192"0,-1 1-960 0,3 0-256 0,-1-1 0 0,2 3 0 16,-1-2 1328-16,-1 4 208 0,-2 0 64 0,-2 2 0 15,0 5 624-15,-3 1 128 0,0 2 16 0,1 1 16 0,-2 1-1280 0,0 3-256 16,-1 1-48-16,0 1-16 16,1 3-464-16,-1 0-80 0,0 0-32 0,1 2 0 0,-1 1-208 0,1 1 0 15,1-1 0-15,-1 2-160 16,0 0-512-16,0 0-96 0,-1 1-32 0,-1-1 0 31,1 1-1456-31,-2-3-304 0,0 1-48 0,2-6-16 0</inkml:trace>
  <inkml:trace contextRef="#ctx0" brushRef="#br0" timeOffset="37810.42">32352 2526 40543 0,'-4'3'3600'0,"0"-3"-2880"0,2 2-576 0,1-2-144 0,1 1 416 0,-1 0 48 0,-2 2 16 0,-1 2 0 16,-1 1-480-16,0 0 0 0,1 0 0 0,-1 4 0 31,0-4-1696-31,0 3-432 0,0 0-96 0,-1-2-16 0</inkml:trace>
  <inkml:trace contextRef="#ctx0" brushRef="#br0" timeOffset="38454">32908 2161 1839 0,'3'-5'160'0,"-2"4"-160"0,0-2 0 0,-1 2 0 15,0 1 5136-15,0 0 1008 0,0 0 192 0,-1 0 32 16,1 0-3136-16,-2 0-624 0,-1 0-128 0,3 0-32 16,0 0-1184-16,0 0-240 0,-23 10-64 0,15-5 0 15,0 1-720-15,-2 0-240 0,-1 5 128 0,-3 1-128 16,2 4 0-16,-3-2 0 0,-1 6 0 0,0-2 0 15,1 0 0-15,-1 1 0 0,0 0 0 0,1 1 0 16,0 0 256-16,1-3 0 0,1 3 0 0,2 0 0 16,2-3 112-16,0 2 16 0,3 2 0 0,0-4 0 15,2 0-208-15,2 1-48 0,0-2 0 0,4 1 0 0,0-1-128 0,2-2 0 16,1 1 0-16,2-2 0 0,1 0 0 0,0-4 0 16,2 1 0-16,3-1-176 0,-1 0-80 0,2-4-32 15,0-3 0-15,2 2 0 16,1-4-240-16,1-3-48 0,1 1-16 0,-2-2 0 0,0-1 240 15,-1-1 48-15,-1 0 16 0,0-2 0 0,-3 0 288 0,1-1 144 16,-2-1-16-16,-2-1 0 16,-2 1 560-16,-1-1 96 0,-2 1 32 0,-4-1 0 0,-1 1-304 0,-3-1-64 15,-4 1-16-15,-1 1 0 0,-5-2-432 0,-2 3 0 16,-3-1 128-16,-2-1-128 0,-2 3 0 0,-2 2 0 0,-1 0 0 16,-2 4 0-16,-2 1 0 0,-1 0 0 0,-1 6 0 15,0-1 0-15,-2 6 272 0,4-3-16 0,2 2-16 0,5 2 0 16,3-1-240-16,4-3 144 0,4 2-144 15,3-2 128-15,4-1-384 0,4-1-64 0</inkml:trace>
  <inkml:trace contextRef="#ctx0" brushRef="#br1" timeOffset="46525.59">27303 4899 29487 0,'-4'-3'2624'0,"3"1"-2112"0,1 1-512 0,0 1 0 15,0-3 752-15,0 2 32 0,0-3 16 0,0 0 0 16,0-4 224-16,0-1 32 0,0-1 16 0,3 2 0 16,-1 0-464-16,3 1-96 0,0 2 0 0,0 1-16 15,-1 2-368-15,1 2-128 0,-1 0 0 0,1 1 0 0,-1 3 464 0,1 2 0 16,-1 1 0-16,1 3 0 0,-2 1-144 0,2 0-48 15,0 2 0-15,0 0 0 0,1 1-272 0,-1 1 160 16,3 0-160-16,-1 1 128 0,2-3-128 0,0 0 0 16,-1 0 0-16,2-2 0 0,0 2 0 0,1-2 0 15,2 0 0-15,-1-2 0 0,3 1-224 0,-2-1-32 16,2 3 0-16,0-4 0 16,0 3-1152-16,0 3-224 15,-2-4-48-15,-2 1-14416 0</inkml:trace>
  <inkml:trace contextRef="#ctx0" brushRef="#br1" timeOffset="46871.51">27866 4780 30399 0,'-9'5'2704'0,"0"-1"-2160"0,3 3-544 0,1-4 0 0,3 2 1248 16,-3 1 144-16,-6 5 16 0,-7 7 16 0,-4 7-976 0,-3 1-192 15,2 5-32-15,1-5-16 0,2 2 64 0,3 0 16 16,0 0 0-16,1-1 0 0,0 3-288 0,1 0-272 15,-2 3 48-15,-1 4 16 0,-3 3-96 0,-3 1-16 16,-3 4 0-16,-4 2 0 16,-1-2-1152-1,-4 2-256-15,-1 1-32 0,-1-5-16 0,2-4-16 0,2-6 0 0,6-3 0 0,3-7-5728 16,8-3-1152-16</inkml:trace>
  <inkml:trace contextRef="#ctx0" brushRef="#br1" timeOffset="55112.71">29602 5001 11967 0,'-6'2'1072'0,"1"-1"-864"16,3-1-208-16,1 0 0 0,1-1 784 0,-2 1 112 0,-2 0 32 0,-2-2 0 16,-3 2 448-16,1-2 96 0,-4-1 0 0,4 2 16 15,-2-2-976-15,1 1-208 16,1-1-48-16,-2 1 0 0,-1 1 512 0,-2 1 112 0,1 0 16 0,-4 0 0 16,-2 0 64-16,0 3 32 0,-3 0 0 0,-3 2 0 15,0-2-560-15,-4 0-112 0,1 2-32 0,-1-2 0 16,1-2-288-16,-2 2 0 0,-2-2 0 15,-2-1 0-15,-2 0 592 0,-2 0 64 0,-1 0 16 0,-3-1 0 16,1 1 176-16,-3 0 48 0,-1 0 0 0,-2-3 0 16,1 2 16-16,2 0 16 0,2-1 0 0,2 0 0 15,0 2-288-15,3-1-48 0,4 1-16 0,3 0 0 16,1 0-416-16,6 0-160 0,2 1 0 0,6 1 144 16,1-2-144-16,5 0 0 0,4 2 0 0,5-1 0 15,4-1-448-15,7 1-80 0,7 2-16 16,4-3 0-16,8 0-640 0,6 1-128 0,5 0-32 0,5 1 0 31,5 1-96-31,4-2-32 0,0 2 0 0,-1-3 0 0,1 0-736 0,0 0-160 0,-2 0-16 0,-3 0-16 16,-1 0 736-16,-4 2 160 0,-1 2 32 0,-3-4-3536 15,-4 2-704-15</inkml:trace>
  <inkml:trace contextRef="#ctx0" brushRef="#br1" timeOffset="59563.51">30142 5103 25791 0,'-5'-3'2304'0,"2"3"-1856"16,1 0-448 0,2-1 0-16,0 1 224 0,0-1-48 0,0-2-16 0,-2 1 0 0,-1-2 448 0,1 2 96 15,1-3 0-15,1 1 16 0,0 0-384 0,1 2-80 16,0-1 0-16,2 3-16 0,0-2 416 0,1 2 96 15,2 0 16-15,2 2 0 0,-1 0-128 0,3 1 0 16,1 1-16-16,3 1 0 0,2 1-176 0,2 0-48 16,3 2 0-16,4-2 0 0,3 0-192 0,5-1-32 15,1-2-16-15,6 0 0 0,4-3 448 0,5 0 96 0,1-3 0 16,1-2 16-16,1-2-400 0,1 0-64 0,0-3-32 0,0-1 0 16,-3 2-224-16,1-4 0 0,3 0 0 0,-1 2 0 31,0 4-1088-31,-2-2-128 0,-2 7 0 0,-3 0-9920 0,-3 2-1984 0</inkml:trace>
  <inkml:trace contextRef="#ctx0" brushRef="#br1" timeOffset="62593.33">31901 5173 20271 0,'-3'2'1792'0,"1"-2"-1424"15,2 0-368-15,1 0 0 0,0-2 160 0,-1 2-32 0,0-1-128 0,0 0 192 16,1-2 672-16,2 1 128 0,-1-3 32 0,-2 5 0 15,0 0-832-15,0 0-192 0,16-21 0 0,-11 15 0 16,-2-2 640-16,-1 2 64 0,-1 0 32 0,1-4 0 16,-2 1 624-16,0 1 128 0,-2-3 32 0,1-2 0 15,0-2-304-15,0 2-64 0,-2-5-16 0,2-1 0 16,0-4-672-16,0 0-128 0,-1-2-16 0,2-2-16 16,-1-1-304-16,1-2 128 0,0-2-128 0,0-3 0 15,0 2 128-15,0-3-128 0,1 1 0 0,-1-2 0 16,0 3 320-16,0-1-64 0,2 0 0 0,-2 1 0 15,1-1 192-15,-1 2 48 0,-1-1 0 0,-1 2 0 0,2 1-240 0,-1-2-64 16,0 1 0-16,0-1 0 0,1 1-192 0,0-1 0 16,0 2 128-16,1-1-128 0,1 2 0 0,0-1 0 15,0 0 0-15,1 2 0 0,0-3 0 0,-2 3 0 16,2 1 0-16,-1-2 0 0,1 4 0 0,-2 0 0 16,2 0 0-16,-2 1 0 0,0 3 0 0,0 0 0 15,1 1 0-15,0 2 0 0,0 1 0 0,2 2 0 16,0-2 0-16,0 1 0 0,-1 2 0 0,1 2 0 15,1-1 0-15,-1 0 0 0,-1 2 0 0,0 1 0 16,1-1 0-16,-2-2 0 0,-1 5 0 0,2-2 0 16,-2 1 0-16,0 0 0 0,0 2 0 0,1-2 0 15,-2-1 0-15,0 1 0 0,-2 1 0 0,1-1 0 0,0 3 0 16,-1-3 0-16,-1 2 0 0,-1 4 0 0,2-3 0 16,-2 1 0-16,0 1 0 0,1-1 0 0,0 1 0 0,0 1 0 15,0 2 0-15,1-1 0 0,0 1 0 0,0 1 0 16,1-2 0-16,-1 1 0 0,1-1 0 0,0 0 0 15,1 0 0-15,-1 1 0 0,-1-2 0 0,2 1 0 16,-1-1 0-16,1-1 0 0,0 0 0 0,-1 0 0 16,1-2 0-16,0 1 0 0,1-1 0 0,-1 1 0 15,0-3 0-15,0 2 0 0,-1 0 0 0,1-2 0 16,-1 1 0-16,0-2 0 0,-1 3 0 0,1-2 0 16,0 3 0-16,-2-1 0 0,2 2 0 0,0 0 0 15,0 0 0-15,1 0 0 0,-2 2 0 0,2-2 0 0,0 2-144 16,2 0 144-16,-1-3 0 0,1 1-144 0,0 1 144 15,1-2 0-15,0 1 0 0,-1-1 0 16,1 0 0-16,0 0 0 0,0-1 0 0,1 1 0 0,-2 0 0 0,-1 0 0 16,2 1 0-16,-2-1 0 0,2 1 0 0,-2-1 0 15,0 1 0-15,0-1 0 0,0 1 0 0,1 0 0 16,-1 1 0-16,0 0 0 0,0-1 0 0,-1 4 0 16,2-3 0-16,-2 3 0 0,1-3 0 0,-1 2-160 15,0 2 160-15,-1-3 0 0,-1 2-192 0,1 0 64 16,0 1 128-16,0-3-208 0,-1 2 208 0,1 0 0 15,-1 0 0-15,1-2 0 0,-1 2 0 0,1 0 0 16,0 0 0-16,0 1 0 0,-1-3 0 0,1 2 0 0,0 0 0 16,0 1 0-16,-1-3 0 0,2 2 0 0,-1 0 0 0,1-1 0 15,-1 0 0-15,1 0 0 0,-1 2 0 0,-1-3 0 16,2 1 0-16,-1 0 0 0,1 0 0 0,-1-1 0 16,1 3 0-16,-1-1 0 0,1-3 0 0,0 3 0 15,0-1 0-15,0-1 0 16,1 2 0-16,-1-1 0 0,1-1 0 0,0 1 160 0,1-1-32 0,-2 2 0 15,2-3-128-15,-2 3-144 0,1 0 144 0,1-2-208 16,-1 2 208-16,0 1 0 0,0 0 0 0,1 0 0 16,-1 0 0-16,-1 0 0 0,0 0 0 0,0 0 0 15,0 0 0-15,0 0 0 0,0 0 0 0,0 0 0 16,21-1 0-16,-19 1 0 0,3 0 0 0,-1 0 0 16,1 0 0-16,1 0 0 0,0 0 0 0,0 1 0 0,2 0 0 0,1 2 0 15,0-2 0-15,1 0 0 0,0 3 0 0,3-3 0 16,1 2 0-16,1-1 0 0,3 1 0 0,1-1 0 15,4 1 0-15,0-2 0 0,3 1 0 0,0-1 0 16,4 1 0-16,-2-2 0 0,-1 2 0 0,1-2 0 16,-1 0 0-16,-1 1 0 0,-2-1 0 0,-3 2 0 15,0 1 0-15,-1-1 0 0,-1 3 0 0,-3-3 0 16,0 2 0-16,-1 1 0 0,0 0 0 0,-3-3 0 16,0 2 0-16,0-1 0 0,-3 1 0 0,3 0 0 15,-3-2 0-15,1 2 0 0,0-1 0 0,-1-1 0 16,1 1 0-16,0-2 0 0,0 1 0 0,-1-2 0 0,3 1 0 0,0-1 0 15,0 0 0-15,2 0 0 0,-1 0 0 0,1 0 0 16,-2-1 0-16,1 1 0 16,-1 0 0-16,-2 0 0 0,0 0 0 0,0-2 128 0,-1 4-128 15,-2-2 0-15,0 0 176 0,0 1-176 0,-1 1 160 0,-1 1-160 16,0-1 0-16,-2 1 128 0,1 0-128 0,-1 1 0 16,-1-2 0-16,0 2 0 0,1-2 0 0,-1 2 0 15,1-2 0-15,-2 1 0 0,2-1 0 0,-2 2 0 16,0-1 0-16,2-1 0 0,-2 0 0 0,0 1 0 15,1-1 0-15,1 2 0 0,-1-1 0 0,1 0 0 16,-1 0 144-16,2 0-16 0,0 2 0 0,0 0 0 16,-1-2 16-16,2 3 0 0,0 0 0 0,0 0 0 0,0 2-144 15,0 0 160 1,1 1-160-16,-1 0 160 0,1 1-160 0,-1 1 0 0,-1 1 0 0,0 3 0 0,-1-1 128 0,0 3-128 16,-1 3 128-16,1-1-128 0,-2 3 0 0,0 0 0 15,-2 0 0-15,1 2 0 16,-1-2 0-16,-2 1 0 0,2 2 0 0,-1 1 0 0,-2 0 0 0,1 5 0 15,3 2 0-15,-1 2 0 0,0 4 0 0,0-3 0 16,1 3 0-16,0-5 0 0,1 2 0 0,0-1 0 16,2-2 0-16,-1 2 0 15,2-3 0-15,0 1 0 0,-1-2 0 0,1 1 0 0,0-1 0 0,1 1 0 16,-2 2 224-16,0 2-64 0,-1-2-160 0,-2 3 128 16,-2 1-128-16,-3-1 128 0,0-2-128 0,-1-1 0 15,1-2 0-15,-1-1 0 0,-1-1 0 0,0-3 0 0,0 1 0 16,-1 1 0-16,3-2 0 0,0 0 0 0,0-2 0 0,2 1 0 15,-1-3 0-15,3-4 0 0,-1 2 0 0,2-3 0 16,2 0 0-16,0-1 192 0,1-1-192 0,0 0 192 16,2-2-192-16,0 1 192 15,0-3-192-15,1 4 192 0,0-2-192 0,1 1 0 0,-1 1 0 0,-1-3 0 16,0 2 0-16,0-3 0 0,-2 0 0 0,0 0 0 16,-1 0 0-16,0-1 0 0,-2 1 0 0,0-3 0 15,-2 0 0-15,2-2 0 0,-1 2 0 0,0-3 0 16,0 1 0-16,-1-3 0 0,2 0 0 0,-1 1 0 0,1-2 0 15,0 0 160-15,0-1-160 0,0 1 160 0,0 0-160 0,1 0 0 16,-1-1 0-16,0 1 0 16,0-3 0-16,0 3 0 0,0 1 0 0,0-4 0 0,0 0 0 0,0 0 0 15,2 1 0-15,-2-1 0 0,0 0 160 16,0 0 0-16,0 0 0 0,0 0 0 0,0 0-160 0,0 0 160 16,0 0-160-16,0 0 160 0,0 0-160 0,0 0 0 15,0 0 0-15,0 0 0 0,0 0 0 0,0 0 0 16,0 0 0-16,0 0 0 0,0 0 0 0,0 0 0 15,0 0 0-15,0 0 0 0,0 0 0 0,0 0 0 16,0 0 0-16,0 0 0 0,0 0 0 0,0 0 0 16,0 0 0-16,0 0 0 0,0 0 0 0,0 0 0 15,0 0 0-15,0 0 0 0,0 0 0 0,0 0 0 0,0 0 0 16,11-16 0-16,-9 16 0 0,-1-2 0 16,2 2 0-16,-1-1 0 0,0 1 0 0,0 0 0 15,1 1 128-15,-1 1-128 0,2-1 0 0,-2 1 0 16,2-2 0-16,-2 2 0 0,1-1 0 0,-1 1 0 0,1-2 0 0,-2 0 0 15,-1 0 0-15,1 0 0 0,-1 0 0 0,0 0 0 16,0 0 128-16,0-2-128 0,-1 1 0 0,0-1 128 16,1 2-128-16,-3 0 0 0,2 0 144 0,-3-2-144 15,2 2 0-15,2 0 0 0,0 0 0 0,0 0 0 16,0 0 0-16,-22 10 0 0,14-6 0 0,0-3 0 16,-1 1 0-16,-1 2 0 0,-2 0 0 0,-2-1 0 0,1 1 0 15,-4 0 0-15,0 2 0 0,-4-4 0 0,0 2 0 16,-1 1 0-16,-2-2 0 0,0 2 0 0,1-2 0 15,0-2 0-15,2 2 0 0,-3-1 0 0,2 0 0 0,-1-1 0 16,-2 1 0-16,-2 0 0 0,-1-2 0 0,0 1 0 16,-2 3 0-16,-1-4 0 0,-1 2 0 0,0-1 0 15,-1 2 0-15,-2-2 0 0,0 3 0 0,1-1 0 16,0 2 0-16,1 2 0 0,1-1 0 0,1 1 0 16,0-1 0-16,3-1-128 0,2 1-128 0,1 1 0 15,4-5-16-15,2 1 0 16,3-1-176-16,3-1-16 0,0 2-16 0,3-6 0 15,2 2 16-15,0-1 0 0,2-3 0 0,1 0 0 16,2-1-960-16,0-3-192 0,2 0-48 0,2-1-14896 16</inkml:trace>
  <inkml:trace contextRef="#ctx0" brushRef="#br1" timeOffset="63535.04">32422 5575 26719 0,'2'-6'2368'0,"-2"1"-1888"0,1 4-480 0,0-3 0 15,0 3 1536-15,1 1 224 0,-1 0 32 0,1 0 16 16,1 1-304-16,2-1-64 0,-2 5-16 0,2 0 0 15,-2 1-672-15,-2 5-144 0,-1 3-32 0,-2 2 0 16,-2 3-576-16,-2 0 0 0,-3 5-144 0,-2 1 144 16,-1 2-192-1,-3 2 192-15,-1 2-160 0,-3 0 160 0,-1 1-224 0,-1-2 48 16,0 0 16-16,3-3 0 0,-1-2-1264 0,2-1-256 0,1-1-48 0,1-5-16 16,3 1 624-16,3-3 128 0,3 0 32 0,3-5-12704 15</inkml:trace>
  <inkml:trace contextRef="#ctx0" brushRef="#br1" timeOffset="63770.58">32701 5970 37775 0,'-4'-3'3360'0,"0"3"-2688"0,3 1-544 0,1 1-128 16,0 0 304-16,-1-2 16 0,-1 1 16 0,0 2 0 16,-3 1-112-16,0 1-32 0,-1 2 0 0,0 2 0 15,0-3-192-15,-1 2-160 0,1 1 32 0,0 0 0 32,0-2-640-32,1 1-128 0,-1 1-32 0,0-2 0 0,-1 0-816 15,2 0-176-15,-1 1-16 0,0-2-12064 0</inkml:trace>
  <inkml:trace contextRef="#ctx0" brushRef="#br1" timeOffset="64178.27">33015 5741 35935 0,'-2'-12'1600'0,"0"2"320"0,-1 2-1536 0,2 5-384 0,0 1 0 0,1 2 0 0,-1 0 464 0,-2-1 32 15,0 1 0-15,-5-2 0 0,-2 2 144 0,-3 2 48 0,-2 2 0 0,-4 1 0 16,0 3-496-16,-2 5-192 0,-3 0 128 16,1 5-128-16,-1 1 176 0,-1 0-48 0,3 2-128 0,2-1 192 15,2 0-192-15,3-2 0 0,2 1 0 0,5-2 0 16,2 0 0-16,3-1 0 16,3 0 0-16,3 1 0 0,3-5 0 0,1-1-256 0,4-1 48 0,2-1 16 15,2-1 32-15,1-3 16 0,3-2 0 16,1-2 0-16,0-1 144 0,1-3 0 0,1 0 0 0,2-3 128 15,2-2 16-15,0-4 16 0,0 1 0 0,-2-3 0 16,0-1-32-16,-2 2-128 16,-2-2 192-16,-4 1-64 0,-4 1 144 0,1-2 32 0,-5-3 0 0,-1-1 0 15,-5-6-304-15,-2 0 128 0,-2 2-128 0,-3-1 0 16,-4 4 0-16,-2 3 0 0,-1 3 0 0,-3 2 0 0,-1 1 0 16,0 3 0-16,-3 2 0 0,0 3 0 0,2-2 0 0,-1 2 0 15,-1 2 0-15,2 1 0 0,2 1-304 0,0 2-16 16,3-3 0-16</inkml:trace>
  <inkml:trace contextRef="#ctx0" brushRef="#br1" timeOffset="90976.51">676 7148 31327 0,'-7'-10'2784'15,"3"4"-2224"-15,3 5 608 0,2 1 128 0,2 0 32 16,-2-3 0-16,1 1-96 0,1-3-16 0,2 0 0 0,5 4 0 16,5 1-960-16,6 5-256 0,10 3 0 0,6 7 0 15,8 1 0-15,9 4 0 0,7 6 0 0,5 5 0 32,-1 2-512-32,-3-1-160 0,-1-2-32 0,-8-1 0 15,-2 0-912-15,-2 3-192 0,-1 3-48 0,1 0 0 16,-2-1 288-16,0 0 48 0,2-1 16 0,2-3 0 0,1 2 1120 0,2-4 208 0,1 3 176 0,-2-2-208 15,1-1 528-15,-6-2 128 0,-3-4 0 0,-7-2 16 16,-4-3 240-16,-5-2 64 0,-3-1 0 0,-4-3 0 16,0-1 80-16,-3-3 32 0,1 2 0 0,-3-3 0 15,-1-1 48-15,-1 1 16 0,0 1 0 0,-1-5 0 0,-3 3-416 16,-1-1-80-16,-2 1 0 0,1-4-16 0,-3 1-240 16,0 1-32-16,1-3-16 0,-2 0 0 0,0-3-144 0,-2 1 0 15,1-2 0-15,0-1 128 0,-2 1 0 0,2-4 0 16,-2-1 0-16,1-4 0 0,-2 0 320 0,0 0 48 15,-2-5 16-15,0 2 0 0,-2-1-256 0,0-3-32 16,-4 2-16-16,0-1 0 0,-2-1-48 0,-1 2-16 16,1-1 0-16,-3 2 0 0,-1 1-144 0,0 0 0 15,0 2 0-15,-1 0 0 0,3 6 0 0,-1-2 0 16,2 2 0-16,0 5 0 0,1 2 0 0,1 1 0 16,0 2 0-16,1 2 0 0,2 1 0 0,0 1 0 0,1 1 0 15,2 3 0-15,1 1-192 0,1 2 48 0,2 1 0 16,2 4 0-16,1-5-208 0,1 2-32 15,2-1-16-15,1-2 0 16,2-1-80-16,2-2-16 0,1 2 0 0,1-5 0 0,3 0 368 0,-1 2 128 0,0-2 0 16,-1 3-144-16,2-3 144 0,-4 4 0 0,1-2 0 0,-2 1 128 15,-3 2-128-15,-2-1 144 0,0 4-144 0,-2-3 160 16,-2 0 176-16,-2 0 48 0,0 0 0 0,-2-1 0 16,0 0-128-16,-1 1 0 0,0 0-16 0,-3 4 0 15,2-6-240-15,-3 6 144 0,0-2-144 0,-2 2 128 16,-2 2-128-16,-2 1 0 0,-2 0 0 0,-3 0 0 15,-2-1 0-15,-3-1 0 0,-2 0 0 0,-3-2 0 16,-2-1 0-16,-3 0 0 0,-2 0 0 0,-3-2 0 0,-2 0 0 0,-3-2 0 16,-4 0 0-16,-5-1-18304 15</inkml:trace>
  <inkml:trace contextRef="#ctx0" brushRef="#br2" timeOffset="116078.47">12702 15752 41471 0,'5'-6'3680'0,"-3"-1"-2944"0,0 1-592 0,-2-2-144 16,1 2 816-16,1-5 128 0,3-8 16 0,3-10 16 15,3-12-1360-15,1-7-288 0,2-1-48 0,-3 2-16 16,-1 4-1248-16,-3 4-256 0,-1 6-64 0,-4 6 0 31,-4 6-912-31,-3 1-192 0,-2 7-48 0,-5 2 0 0,-4 0 3888 0,-4 2 768 0,-3 5 144 0,-5-1 48 16,-2 5 608-16,-4 0 128 0,-5 1 32 0,-5 3 0 0,-4-1-880 0,-8 2-192 16,-5 1-16-16,-7 4-16 0,-5 1-688 0,-3 1-144 15,-2 4-32-15,2 2 0 0,6-1-192 0,-3 6 0 16,-1 6 0-16,2 3 0 0,5 3-208 0,7-1 64 15,7 6 16-15,4 4 0 16,7 4-576-16,8 7-96 0,8-3-32 0,7 0 0 16,8-2 368-16,7 6 64 0,7 3 16 0,7 9 0 0,6 10 624 0,6 2 128 15,5 0 16-15,5-1 16 0,7 0-272 0,8 0-128 16,6 0 0-16,6-2 128 16,8 1-1344-16,1-9-288 0,1-11-48 0,3-4-16 15,3-5 480-15,3-6 112 0,0-3 16 0,1-9 0 0,-2-6 1568 0,-4-11 320 0,-3-5 64 0,7-9 16 16,5-6 720-16,3-8 160 0,-1-3 32 15,1-8 0-15,1-4-848 0,-1-10-176 0,0-4-16 0,-2-9-16 16,-1-5-448-16,-8-6-96 0,-6-1 0 0,-9-8-16 16,-5-1 208-16,-9-5 64 0,-6-5 0 0,-10-3 0 15,-4-8-192-15,-11 0-16 0,-7 6-16 0,-9 3 0 16,-7 6-352-16,-10 7 0 0,-4 6 0 0,-8 7 128 16,-2 6-128-16,-7 3-208 15,-7 3 48-15,-14-1 16 0,-8 1 144 0,-9-1 0 0,-5 6 0 0,-4-1-128 16,-1 2 128-16,-2 2 0 0,-2 3-144 0,-6-2 144 15,-5 4-448-15,-4 1-32 16,0 5 0-16,-21-2-18464 0</inkml:trace>
  <inkml:trace contextRef="#ctx0" brushRef="#br2" timeOffset="120913.36">6548 9683 27647 0,'-4'-10'2448'0,"0"3"-1952"0,2 1-496 0,0 3 0 0,2 2 0 0,-1-2-256 16,-1-1 16-16,-4-5 16 15,-4 0-576-15,-4 3-112 0,-5 7-32 0,-2 5 0 16,-3 11 112-16,-7 5 32 0,-5 9 0 0,-4 6 0 15,-3 6-544-15,-3 7-128 0,-2 5 0 0,0 2-16 16,2 2 208-16,4 3 32 0,3 4 16 0,5-6 0 0,6 0 1680 0,5-3 352 16,9-9 64-16,5 0 16 0,5-2 1920 0,5-2 384 0,6 5 80 15,3-1 0-15,4-2-1168 0,4-1-240 0,3-3-64 0,3-2 0 16,2-2-1440-16,4-9-352 0,2-7 0 0,3-8 0 31,1-5-1264-31,1-7-272 0,1-5-64 0,3-5-16 16,-4-1 656-16,4-7 128 0,3-4 16 0,2-5 16 0,1-4 1568 0,0-8 304 0,-2-1 64 0,-7-1 16 15,-2-1 256-15,-2-5 64 0,0-1 16 0,-3-5 0 16,-3 0-784-16,-4 2-144 0,-5-1-48 0,-4 2 0 16,-2 3-176-16,-7-4-32 0,-4 2-16 0,-2 3 0 15,-2 0-160-15,-4 2-128 0,-5 5 192 0,-4 0-192 16,-4 9-288-16,-3 4-160 0,-4 3-48 16,-5 3 0-16,-1 4 16 0,-5-2 0 0,-2 5 0 15,-4 1 0-15,-1 3-816 0,-2 0-176 0</inkml:trace>
  <inkml:trace contextRef="#ctx0" brushRef="#br2" timeOffset="121462.8">7111 7434 19343 0,'-2'-8'1728'0,"-2"3"-1392"0,2 0-336 0,-1 4 0 16,1 1 1552-16,-2-3 240 0,-1-2 64 0,-5-3 0 0,-2-3-1008 0,-4 1-192 16,-1 3-32-16,-2 3-16 0,-1 3-608 15,-1 6 0-15,-2 3 0 0,-5 6 0 16,-1 8-1216-16,-8 9-224 0,-7 14-32 0,-9 15-16 16,-7 17 320-16,-11 13 64 0,-6 10 16 0,-2 4 0 31,0 6-816-31,-2 7-144 0,0 3-48 0,11-13 0 0,12-14 624 0,14-15 128 0,13-10 32 0,13-15 0 15,12-7 3184-15,8-12 640 0,6-3 128 0,4-7 32 0,6-2 272 0,7-6 64 16,4-2 16-16,5-7 0 0,5 0-2080 0,5-7-432 16,8-7-64-16,11-2-32 0,10-8-640 0,9-5-128 15,7-8-32-15,2-8 0 16,-5 1-320-16,5-9-64 0,8-6 0 0,-1-1-16 16,-4-3-896-16,-5-2-176 0,-5-1-48 0,-10-2 0 15,-8-1 496-15,-13-1 112 0,-11-5 16 0,-14 3 0 16,-9 0 640-16,-14 2 128 0,-12 3 16 0,-9-5 16 0,-8 0 144 0,-6 3 16 0,-5 8 16 0,-9-6 0 15,-8 2 1392-15,-7 5 256 0,-4 5 64 0,-10 2 16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9:54.13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586 3645 39615 0,'2'1'1760'0,"-1"2"352"0,1 5-1680 0,0-1-432 0,0-2 0 0,0 0 0 0,0 0-160 0,2 7-112 0,2 6-32 0,0 7 0 0,2 8-64 0,-1 9-16 16,-2 8 0-16,-4 3 0 0,-3 3 384 0,-2-6-176 15,-2-4 176 1,-1-5-128-16,1 1 128 0,1-5 0 0,1 0 0 0,1-2 0 0,3 0 0 16,3-2 0-16,2-1 0 0,3-4 0 0,2-10 256 15,1-2 48-15,3-4 0 0,0-4 0 0,2-3 288 0,2-5 64 16,1 0 16-16,1-4 0 0,2-4-336 0,1-2-64 15,-1-3-16-15,2-4 0 0,2-1-96 0,-1-10-32 16,1-1 0-16,0-6 0 0,-2 1 128 16,-1-1 0-16,0-1 16 0,3-9 0 0,2-6 80 0,0-7 16 15,-3 6 0-15,-4 2 0 0,0-2-96 0,3-8-16 0,1-10 0 16,4-4 0-16,3-4-96 0,1 5-32 0,0 7 0 16,0 4 0-16,1 1-128 0,2 0 160 15,1 4-160-15,-1 1 160 0,-6 8 192 0,2-2 32 0,1-2 16 16,-1 5 0-16,1 4-400 0,-3 4 128 0,0 2-128 15,-2 0 0-15,-2 4 0 0,-2 1 0 16,-1 5 0-16,-2 4 0 0,-1 3-464 0,0 0-128 0,1 2-32 16,1 1-19792-1</inkml:trace>
  <inkml:trace contextRef="#ctx0" brushRef="#br0" timeOffset="3752.9">11466 9833 35935 0,'-3'-3'3200'0,"0"3"-2560"0,2-2-512 15,1 2-128-15,0 0-432 0,-2 0-96 0,0-2-32 0,-1-1 0 16,-1 0-192-16,0 0-32 0,0 1-16 0,2 2 0 0,-2-2 800 0,0 2 0 16,0 2 0-16,-2 1 0 0,0 0 352 0,-2 2 32 15,-1-1 0-15,-2 4 0 0,-1-4 192 0,-1 4 64 16,-2-1 0-16,-2 1 0 0,0-1-16 0,-3 0 0 15,-1 2 0-15,-2 0 0 0,1-2-368 0,-3 0-64 0,-1 1 0 16,0 0-16-16,0-2-176 0,-4 4 192 0,-3 1-192 16,-4 0 192-16,-2 4-64 0,1-1-128 0,1 1 192 0,1-2-64 15,2 2 80-15,0 0 16 0,2-3 0 0,3 1 0 16,3-2-32-16,3 1-16 0,3-3 0 16,3 0 0-16,4-2-32 0,1-1 0 0,4 1 0 15,1-2 0-15,2 1-16 0,1 0-128 0,2 0 192 0,1-1-64 0,1-1-128 16,3 1 0-16,1 1 0 0,1-1 0 15,5 0 144-15,1-2-144 0,4-1 160 0,1 2-160 16,2-1 224-16,5 2-48 0,5 0-16 0,1 0 0 16,1 0-160-16,2 0 128 0,1-2-128 0,0-1 128 15,2 1-128-15,0-3 0 0,0 0 0 0,0 0 0 16,1 0 144-16,3-3-144 0,2 6 160 0,0-3-160 16,-1 0 192-16,-2 0-48 0,0-4-16 0,-2 4 0 0,0-1 0 0,-3-2-128 15,0 3 192-15,-4 0-64 0,-2 1 0 0,-3 1-128 16,-2 0 192-16,-3 2-64 0,0 1-128 0,-4 1 160 15,0-1-160-15,-4 2 160 0,1 1-160 0,-3-1 0 16,-2 0 0-16,-2-1 0 0,-1 1 0 0,-3 0 0 0,-1 1 0 0,-3-1 0 16,0-1-128-16,-3 2-16 0,-1 0 0 0,-4 0 0 15,0 0 144-15,-4 0-128 0,-2 2 128 0,-5 1-128 16,-4 2 128-16,-5 2 0 0,-2 0 0 0,-5 3 0 16,-3 1 0-16,-4 0 0 0,-3 3 0 0,1 2 0 15,-1 1 0-15,2 2-128 16,1-5 128-16,4 1 0 0,2-5-192 0,2 3 32 15,2-2 16-15,4 1 0 0,3 1 144 0,1-1-160 0,5 1 160 0,2-4-160 0,4 1 160 0,3-2 0 16,2 0 0-16,3 0 0 16,3 0 0-16,2-2 144 0,3 1-144 0,3-2 160 0,1 2 48 0,3 0 16 15,2 0 0-15,2 0 0 16,3-1-96-16,3 2-128 0,2-2 176 0,2 0-176 0,3-2 192 0,1 0-64 16,0-2 0-16,3 0-128 15,3 2 208-15,4-2-64 0,3-2-16 0,2 1 0 0,-1-1-128 0,0-2 0 16,0 1 0-16,-2-6 0 0,0 2-160 0,0-3-64 0,0-1-16 15,-1-1 0 1,-2 2-208-16,-2-1-64 0,-1 1 0 0,-1-4 0 16,-3 4-1696-16,0-3-352 0,-1 0-64 0,-2 0-13344 0</inkml:trace>
  <inkml:trace contextRef="#ctx0" brushRef="#br0" timeOffset="4576.84">11102 11407 13823 0,'0'0'1216'0,"0"0"-960"16,0 0-256-16,0 0 0 0,0 0 2080 0,0 0 368 15,0 0 80-15,1 0 16 16,1 0-2544-16,1-2-720 0,1 4-48 0,-4-2 0 0,0 0 768 0,0 0 0 0,0 0 160 0,14 10-32 16,-12-7 1024-16,-2-1 208 0,2 5 48 0,-2 1 0 15,0 0-320-15,0 1-48 0,0-2-16 0,0 1 0 16,0 5 160-16,-2 1 32 0,2-1 0 0,-1 2 0 15,0 7-32-15,-2 6 0 0,-1 3 0 0,0 2 0 16,-2 1-512-16,-1 4-96 0,-2 2-32 0,0-2 0 0,-1-1-336 16,1-2-64-16,2-8-16 0,1 1 0 0,1-3-128 15,0-4 0-15,2-1 0 0,2-3 0 16,0-1 0-16,2-4-176 0,0 0 48 0,1-2 0 16,1-1 128-16,0-3 0 0,-1 1 0 0,2-1 0 15,0-1-880-15,-1-3-144 0,1 3-16 0,-2-2-16 16,0 2-1952-16,-1-1-400 0,-1 1-80 0,-1 1-16 0</inkml:trace>
  <inkml:trace contextRef="#ctx0" brushRef="#br0" timeOffset="5339.03">11422 11640 23951 0,'-4'0'2128'0,"0"-2"-1696"0,-1 2-432 0,1 0 0 0,1 0 2064 0,0 0 336 0,1 0 64 0,-3 2 16 0,-2-2-3744 0,-4 3-736 0,1 0-160 0,0 1-16 31,1 0 784-31,0 2 176 0,0 2 16 16,-1-1 16-16,0 3 1520 0,-1 0 304 0,0 0 64 0,-2 3 16 0,-2 3-320 0,-3 0-64 15,1 0-16-15,0-2 0 0,0 1 352 0,0-2 64 16,0-2 16-16,1 2 0 0,1-4 80 0,-1 4 32 16,2-3 0-16,-1 0 0 0,1-2-80 15,3 1-16-15,0-3 0 0,1-1 0 0,1 0-64 16,-1-1-32-16,3 0 0 0,1-2 0 0,0-1-192 16,2 0-32-16,1-1-16 0,0-1 0 0,2 0-304 0,1-2-128 15,0 0 128-15,1 1-128 0,2-3 0 0,0 1 0 0,1 1 0 0,0 1 0 16,0 1 0-16,1 0 0 0,0 1-144 0,2-2 144 15,2 4 0-15,1-1 0 0,1 0 128 0,4 3-128 16,-1 1 320-16,5 0-16 0,-1 0-16 0,2-1 0 16,2 2 144-16,2 0 16 0,0 0 16 0,0 0 0 15,-1 0-288-15,0 0-176 0,0 1 192 0,-3 1-192 0,-1-1 144 16,-3 2-144-16,1 0 0 0,-5 1 144 16,-2-3-144-16,0 3 0 0,-2 0 0 0,-2 0-176 15,0 0-672-15,-4 0-144 0,0-3-32 0,-1 1 0 16,-1 0-768-16,0-4-144 0,-1 0-48 0,1-4-12288 15</inkml:trace>
  <inkml:trace contextRef="#ctx0" brushRef="#br0" timeOffset="5576.81">11521 11800 44223 0,'2'-3'1968'0,"0"-1"400"0,-2 3-1904 0,1-3-464 0,0 2 0 0,1-1 0 31,2 2-240-31,3-3-144 0,4-1-16 0,9-3-16 16,6 0-1632-16,6 0-336 0,4-1-64 0,-1-1-16 0,1 3 1024 15,0 0 208-15,0-1 32 0,-2-3 16 0,-4 5-240 0,-4 0-48 0,-4 0-16 16,-5 0 0-16,-4 4-336 0,-4-3-64 0</inkml:trace>
  <inkml:trace contextRef="#ctx0" brushRef="#br0" timeOffset="5846.31">11536 11860 2751 0,'-3'7'256'0,"-1"-4"-256"16,0 1 0-16,1-1 0 0,2-2 8432 0,1 1 1632 0,-2 0 336 0,2 1 64 0,-1 1-8160 0,2 2-1648 0,5 1-320 0,2 0-64 0,4-2-432 0,3-2-96 16,4-1 0-16,2-2-16 15,2-1-128-15,1 0-32 0,2-5 0 0,1 2 0 16,-1-3-640-16,-3 1-128 0,-3 1-16 0,0-2-16 15,0 3-640-15,-3-2-128 0,-1 1-32 0,-4 0-11248 0</inkml:trace>
  <inkml:trace contextRef="#ctx0" brushRef="#br0" timeOffset="6107.63">12122 11531 32255 0,'0'0'2864'0,"-1"0"-2288"0,-1 0-576 0,0 0 0 0,0 2 1904 0,0 1 272 0,-1 0 48 0,-2 4 16 0,-1 0-2448 0,0 4-496 0,1 4-80 0,1 3-32 31,1 1 304-31,1 3 48 0,2 3 16 0,1 2 0 0,1 6 448 0,1-1 160 0,2 1 0 0,-2 2 0 16,2-6-160-16,-2 4 0 0,0-3 144 0,-1-1-144 0,0-4 128 15,-1 0-128-15,-1-1 128 0,-1-1-128 16,-1-2-880-16,0-5-240 0,0-3-48 0,1-5-13984 16</inkml:trace>
  <inkml:trace contextRef="#ctx0" brushRef="#br0" timeOffset="7105.76">11002 8830 5519 0,'-8'-3'496'0,"2"1"-496"0,1 0 0 0,2 2 0 0,2 0 4480 0,0 2 816 15,-1-2 144-15,1 2 48 0,-3 4-3872 0,2 1-768 16,0 5-144-16,1 6-48 0,2 2-400 0,1 2-96 16,2 7-16-16,2 1 0 0,1 6 672 0,-1 1 128 15,2-4 16-15,-1 4 16 0,2-3-128 0,-2 3-16 16,1 3-16-16,0 2 0 0,0-1 80 0,-2 1 32 0,1 0 0 0,-2-4 0 16,1-1-336-16,-1-4-64 0,0-4-16 15,-1-1 0-15,0 2-256 0,-2-3-48 0,1 0-16 0,-2-3 0 16,-1-1-192-16,-1-5-160 15,0-1 32-15,-1-5 0 16,1-1-720-16,-3-2-144 0,0-5-32 0,2-3-15744 0</inkml:trace>
  <inkml:trace contextRef="#ctx0" brushRef="#br0" timeOffset="7797">11475 8919 34095 0,'-2'0'1504'0,"-1"-1"320"0,-1 0-1456 0,1 1-368 15,1 0 0-15,0 0 0 0,-1 1 384 0,-1-1 0 16,-2 2 0-16,-4 0 0 15,3 3-1120-15,0-2-224 0,-1 4-32 0,3-2-16 0,1 5 720 0,0-2 144 0,1 3 144 0,-1 2-208 16,0 2 208-16,0-2 0 0,0 2 0 0,-1-1 0 16,0 1 208-16,-1 0-16 0,-2-1 0 0,0 2 0 15,-2-2 96-15,-1 2 16 0,1 0 0 0,-4 0 0 16,-1 2-16-16,-1 1 0 16,0-1 0-16,-1 0 0 0,-2 1-288 0,-2 1 0 0,2 0 128 0,0-2-128 15,-2 0 0-15,2-2 0 0,3 0 0 0,0-5 0 16,3 0 224-16,2-4-64 0,4-2-16 0,0 0 0 0,1-5 544 15,3 3 96-15,0-3 32 0,1 0 0 0,2-3-320 0,0 0-64 16,1 1-16-16,1-3 0 0,1 1-224 0,0-1-32 16,-1 2-16-16,2-3 0 0,2 2-16 0,-2 2 0 15,2-3 0-15,-1 2 0 0,0 0-128 0,0 3 0 16,0-2 144-16,-1 2-144 0,0 2 176 16,1-2-48-16,-1 0 0 0,-1 1 0 0,1-1-128 0,-1 0 128 15,1 0-128-15,-2-1 128 0,1 1 0 0,1 0-128 16,-2-2 192-16,1 2-64 15,1-2 0-15,-1 1-128 0,0 1 192 0,-1 0-64 0,1 0 96 0,-1 0 16 0,0 0 0 16,-1 1 0-16,0 1-96 0,0 0-16 0,2-2 0 16,0 0 0-1,-2 1-128-15,2 1 0 0,1-2 0 0,-2 0 0 0,2 0 0 16,0 1 0-16,0 1 0 0,0 0 128 0,1-2-128 0,1 0 160 0,2 3-160 0,-1-3 160 16,0 1 32-16,4 0 0 0,-1 3 0 15,2-2 0-15,0 2-64 0,1-2 0 0,1 3 0 0,0-2 0 16,1 2-128-16,-1-1 0 0,1 3 0 0,-1 0 0 15,-1 0 0-15,0 1 0 16,0 2 0-16,-3-2 0 0,0 3 0 0,0-1 0 16,1-1 0-16,-2 2 0 0,1-1 0 0,0-3 0 0,1 1 0 0,1-4 0 0,0 1-272 15,-1 0 64-15,1-2 16 0,1-1 0 16,0 1-272 0,0-5-48-16,-1 1-16 0,1-3-18592 0</inkml:trace>
  <inkml:trace contextRef="#ctx0" brushRef="#br0" timeOffset="13216.17">12860 10439 35935 0,'-7'-2'3200'0,"1"-1"-2560"16,4 1-512-16,0 2-128 15,2 0 0-15,-1-2-256 0,-2 1 64 0,-2-3 0 16,0 1 192-16,2 0 0 0,1 1 0 0,4 2 0 0,2 0 816 0,2 2 144 15,1 3 16-15,3 1 16 0,-1 3-544 0,1 3-96 16,1 4-32-16,-2 1 0 0,1 4-16 0,-2 0-16 16,-2 3 0-16,1 2 0 0,-2-1-160 0,0 2-128 15,1-2 144-15,0-3-144 0,-1 0 0 0,3-1 0 16,0-1 0-16,2 0 0 0,0-3 0 16,1 0 0-16,3 0 0 0,2 1 0 0,-1-3 0 0,0 0 0 15,2-1-128-15,-1-4 128 16,-2-2-560-16,0-3 0 0,1-2 0 0,-1-3-11280 15,0 0-2240-15</inkml:trace>
  <inkml:trace contextRef="#ctx0" brushRef="#br0" timeOffset="13511.4">13459 10343 42383 0,'-4'1'1872'0,"0"0"400"0,-3 1-1824 0,1 0-448 0,1-1 0 0,1 2 0 16,-3 1-528-1,-2 4-208-15,-7 3-32 0,-4 5-16 0,0 4-640 0,1 2-128 16,3 1-32-16,1 2 0 0,3 2 1584 0,-1 3 320 0,1 2 64 0,-1 1 16 0,0 1 112 0,0-2 0 16,-2 3 16-16,0 1 0 0,0-3 0 15,-3 4 0-15,1 2 0 0,-3 3 0 0,1 0-16 16,-1 1 0-16,-1 2 0 0,1-3 0 0,0 3-512 15,0 4 0-15,0 1 0 0,2-6 0 0,1-6 0 16,-2 4-144-16,-1 7-16 0,1-1 0 16,1-6-352-16,4-7-80 0,1-6-16 0,2-3-10992 15,2 0-2208-15</inkml:trace>
  <inkml:trace contextRef="#ctx0" brushRef="#br0" timeOffset="14179.63">13704 10747 16575 0,'0'-2'1472'0,"-2"-1"-1168"0,1 2-304 16,-2-2 0-16,3 3 1792 0,-1 0 288 0,-1 0 64 0,-2 0 16 15,-1 0-1760-15,-1 0-400 0,-1 3 0 0,2-3 0 16,1 2 896-16,0 2 192 0,2-1 16 0,1 2 16 0,1 0 176 0,2 3 48 16,0 2 0-16,1 2 0 0,1-1-224 0,-1 3-32 0,2 3-16 15,0 3 0-15,0 5-576 0,1 0-112 16,-2 0-32-16,1 4 0 0,-2 4-144 0,-1-4-16 15,-2 2-16-15,-1-6 0 16,-2 0-176-16,1 0 0 0,-3 2 0 0,0-3 0 16,0-1-304-16,0-3-80 0,-1 2-32 0,1-2 0 15,0 0-768-15,-1-3-160 0,2-1-16 16,1-2-16-16,0-4-672 0,2-3-128 0</inkml:trace>
  <inkml:trace contextRef="#ctx0" brushRef="#br0" timeOffset="14668.78">14048 10912 38703 0,'-3'-2'1712'0,"0"0"352"0,-1 1-1648 0,0-1-416 0,1 4 0 0,2-2 0 15,-2-2-1456-15,-2 2-368 0,-2 0-80 0,-3 0-16 16,-1 2-128-16,-1-2-16 0,1 3-16 0,0-2 0 0,-2 4 2080 0,-1 1 528 0,0-1 48 0,-2 0 16 15,0 3 48-15,0 0 0 0,-2 1 0 0,0 0 0 16,0 2 544-16,0-2 112 0,-1 1 32 0,1 1 0 0,0 0-576 0,1 0-112 16,0 4-32-16,2-5 0 0,1-1-608 0,2-1 0 15,1 0 0-15,1-1 0 16,2-1 0-16,2-2 0 0,0 1 0 0,4 0 0 16,3-3-400-16,0-2-48 0,5 1-16 0,1-1 0 15,4-1 464-15,4 1 0 0,3 1-128 0,6 1 128 16,1 0 608-16,3 1 160 0,4 0 48 0,2 3 0 15,-1 5-128-15,2-2-32 0,0 7 0 0,-6-4 0 16,-3 0-656-16,1 2-144 0,-2 2-32 0,-3-1 0 16,-1 0-336-16,-5 1-80 0,-3-3-16 0,-3 1 0 15,-2 0-288-15,-2-2-64 0,-3 1-16 0,-3-3 0 16,0 0-384-16,-1-3-80 0,-3 1-16 0,0-5-11664 16</inkml:trace>
  <inkml:trace contextRef="#ctx0" brushRef="#br0" timeOffset="16656.14">15289 9658 19343 0,'-4'0'1728'0,"0"0"-1392"15,-1 2-336-15,1-1 0 0,1 2 2640 0,0-1 464 0,0 3 96 16,-4 2 0-16,-2 3-2464 0,-4 7-496 0,1 4-112 16,-2 3 0-16,2 1 128 0,1 2 16 0,0 1 16 15,1 4 0-15,-2 1 640 0,-2 4 128 0,0 5 32 0,-5 3 0 16,0 7-160-16,-3 1-32 0,-1 2 0 0,-2-2 0 15,0-2-288-15,1-2-64 16,-2 1-16-16,1 2 0 0,-1-3-304 0,2-1-64 0,3-3-16 0,0-8 0 16,4-4-144-16,2-6 0 0,5-3 0 0,2-3 0 15,4-5-192-15,4-3-80 0,3-4-16 0,4-2-11968 32,3-6-2400-32</inkml:trace>
  <inkml:trace contextRef="#ctx0" brushRef="#br0" timeOffset="17067.28">15380 10302 37775 0,'-3'-1'3360'0,"-2"-1"-2688"0,-1 2-544 0,-1 2-128 0,0-1 1664 0,2 2 288 0,-3 2 64 0,-5 3 16 16,-8 6-2592-16,-7 6-512 0,-1 4-96 0,0 2-32 15,3 2 384-15,4-1 80 0,3 3 16 0,1-4 0 16,3 2 224-16,4-5 48 0,1-1 16 0,2-2 0 0,2 0 432 16,2-3 224-16,2-3-32 0,2 2 0 0,0-1 352 0,0-5 64 0,4 2 16 0,0-2 0 15,1-1-432-15,2-3-192 16,3 1 160-16,-1-4-160 16,4 2-384-16,1-5-192 0,1 1-16 0,1-1-16 0,2-1 256 0,0 1 48 0,-1-3 16 0,0 1 0 15,2-1 288-15,-2-1 192 16,1-1-16-16,1-3-16 0,-2-1 272 0,0-1 48 0,2 0 16 0,-2-2 0 15,-2 1-208-15,-1-3-32 0,-2 1-16 0,-4-2 0 0,0-3-48 0,-2 2-16 16,-3 1 0-16,-2-1 0 0,-2-1 64 0,-1-1 16 16,0-1 0-16,-3 1 0 0,0-2 0 15,-2-3 0 1,-3-3 0-16,-1 1 0 0,-1 1-256 0,0 3 176 0,0 5-176 0,-1 4 160 31,1 2-496-31,-1 5-112 0,1 3 0 0,-1 2-11904 0,1 2-2384 0</inkml:trace>
  <inkml:trace contextRef="#ctx0" brushRef="#br0" timeOffset="17669.07">15836 10487 41471 0,'-1'-5'1840'0,"-1"-2"368"0,0 2-1760 0,-1 2-448 0,2 1 0 0,1 1 0 31,0 1-1568-31,0-4-400 0,-3 0-80 0,-1-2 0 0,0 1 256 0,1-1 48 16,-3 4 16-16,-1 2 0 0,-2 1 1296 0,-3 3 272 0,-4 4 160 0,-1-2-192 0,-3 3 192 16,-2 5 0-16,-2 3 160 0,-1 3-160 0,0 0 1408 0,1-2 176 15,2 2 32-15,2-3 16 0,1 1-272 0,4-1-48 16,2-4-16-16,4 1 0 0,4-3-1008 0,4-2-288 15,2 1 0-15,2-3 128 0,5 0-128 16,2 1-272-16,5-3 64 0,2-2 16 16,3 0-368-16,3-3-64 0,2-1-16 15,2-3 0-15,2-2-32 0,0-2-16 0,0-1 0 16,0-1 0-16,0 0 496 0,-1-1 192 0,0 2-176 0,-2-1 176 16,-2 0 0-16,-3-2 0 0,-1 2 0 0,-3-5 0 0,-2 0 368 15,-2 0 112-15,-2 3 32 0,-2 2 0 0,-1-3 128 16,-3-1 48-16,0-7 0 0,-1 4 0 0,-2 2-160 0,-1 3-16 15,-1 3-16-15,-1 3 0 0,-1 1-96 0,1 3-16 16,-1 1 0-16,-2 2 0 0,-1 3-112 0,-1-1-16 0,2 2-16 16,-1 0 0-16,-1 0-240 0,1 4 0 0,0 0 128 15,1 1-128-15,0 2 0 0,1 2-192 0,0 0 48 16,1 5 0-16,0 0-64 0,1 4-16 0,0 2 0 0,0 5 0 16,-1-2-224-1,0 2-32-15,-1 2-16 0,0-3 0 0,-1-5 272 0,-2 6 48 0,-2 7 16 0,-3 4 0 0,-2-1 160 0,-2-1 0 16,1-6 0-16,-2-4 0 0,0 2 448 15,-2-6 32-15,-1 2 0 0,-2-1 0 0,0 0 32 0,1-4 0 16,2-4 0-16,-2 0 0 0,-1 2-256 0,-2-1-32 16,2-5-16-16,-1 2 0 0,-1-3-208 0,1-1 144 15,-1-3-144-15,-2-1 128 0,0-3-128 0,-1-5 128 16,-1-2-128-16,-1-3 128 0,2-1-256 0,2-3-64 16,-1-4-16-16,1-7 0 15,0-4-1216-15,2-4-240 0</inkml:trace>
  <inkml:trace contextRef="#ctx0" brushRef="#br0" timeOffset="18161.5">16820 10352 41471 0,'-5'3'3680'0,"1"2"-2944"0,1 0-592 0,2-2-144 15,2 1-640-15,-1 1-176 16,-1 7-16-16,0 5-16 15,2 9 16-15,3 3 0 0,4 2 0 0,4 1 0 0,4-3 1072 0,2 1 208 16,5-2 64-16,0-1 0 0,4-4-256 0,1 2-64 0,0-1 0 0,0-1 0 16,0-1 0-16,-3-2 0 0,0 0 0 0,-3-3 0 15,-5-1-640 1,-3-2-128-16,0-1-16 0,-4-1-16 0,-2-2-1424 0,-1-2-272 0</inkml:trace>
  <inkml:trace contextRef="#ctx0" brushRef="#br0" timeOffset="18433.56">17472 10343 46079 0,'-10'1'4096'0,"1"2"-3280"0,1 0-656 0,3 2-160 15,1 0-192-15,-1 2-64 0,-6 3 0 0,-7 11-16 16,-6 8-768-16,0 8-160 16,-1 5-16-16,3 2-16 0,2 0 848 0,0 1 160 0,1 2 32 0,-2-3 16 15,1 4-288-15,-2-1-64 0,-3 1-16 0,-1-2 0 16,0-3 352-16,-3-1 192 0,3-2-192 0,-2-5 192 0,2-3 0 0,-1-2 0 16,2-2 128-16,1-4-128 15,2-3-288-15,3-5-160 0,2-3-16 0,5-4-15984 16</inkml:trace>
  <inkml:trace contextRef="#ctx0" brushRef="#br0" timeOffset="18954.07">16884 9999 35935 0,'-6'-5'3200'0,"1"0"-2560"0,3 5-512 0,0 0-128 16,1 0 144-16,1 0 16 0,-4-2 0 0,0 0 0 31,-1-2-1648-31,0 3-336 0,3-1-64 0,2 1-16 0,2 1 1584 0,1-3 320 0,4 1 0 0,0-1 128 0,0-1 1296 0,3 1 256 16,0-2 48-16,4-3 16 15,-2 0-240-15,1 0-48 0,-3 2-16 0,3-2 0 16,3-3-736-16,2 0-160 0,0-2-32 0,0 0 0 0,-3 2-512 0,1 1 0 16,2-2 0-16,-2-1 0 0,1-2 0 0,-2 2 0 15,1 1 0-15,-2-1 0 0,0 1 0 0,0 2-144 16,-2 2 16-16,0 0 0 0,-2 1-16 16,1 3 0-16,-3-1 0 15,0 0 0-15,-2 2 144 0,-2 1 0 0,-1 2 0 0,-2 0 0 16,1 0 0-16,-2 0 0 0,0 2 0 0,0-1 0 0,-2 2 0 15,2 2 144-15,-1 2-144 0,0-1 160 0,1 2-160 0,-2 2 160 16,2 4-160-16,2 0 160 0,-1 4-32 0,0-1-128 16,2 3 192-16,1-1-64 0,1-4-128 0,1 2 0 0,1 1 0 0,-1-5 0 15,0 1 0-15,1-3 0 16,-2 1 0-16,1-2 0 0,-1-2 0 0,0 0 0 0,-1-1 0 0,0-1 0 16,-1-3 0-16,-1 2 0 15,2-4 0-15,-1 1-176 0,0-2-160 0,2-2-48 0,0 1 0 0,1-2-12128 16,1-2-2432-16</inkml:trace>
  <inkml:trace contextRef="#ctx0" brushRef="#br0" timeOffset="19338.14">17768 10594 40543 0,'-3'3'1792'0,"-1"-2"384"0,0-1-1744 15,1 1-432-15,2 1 0 0,0 0 0 0,1 1-416 0,-2 2-160 0,1 0-48 0,-1 5 0 32,2 3-464-32,2 1-112 0,1 3-16 0,1 1 0 0,1 2 1984 0,-1 2 384 0,1 1 64 0,-1 4 32 0,0 1-736 0,-1 2-160 15,-1 2-32-15,-2 0 0 0,-1-2 80 0,-2-1 16 32,0-1 0-32,-1 0 0 0,0-4-240 0,0-3-48 15,-2-1-128-15,3-1 192 0,-2-1-192 0,1-1-192 0,0-4 48 0,1 0 0 31,-1-4-1088-31,1-2-224 0</inkml:trace>
  <inkml:trace contextRef="#ctx0" brushRef="#br0" timeOffset="19732.71">18151 10690 43311 0,'-4'3'3840'0,"-2"0"-3072"0,-1-2-608 0,0 0-160 0,3 3 0 0,0-1-192 16,0 0 32-16,-5 2 16 16,-4 5-3488-16,-6 0-688 0,-2 2-144 0,0 1-16 15,0-4 2368-15,0 2 464 0,1-4 112 0,-1 1 0 0,-1 0 1744 0,0-1 352 16,-2 2 64-16,2-1 16 0,1-1 2064 0,0 1 432 15,5-3 64-15,1 4 32 0,2-1-1184 0,4-2-256 16,0 0-32-16,1 2-16 0,1 0-1216 0,2 1-240 16,-1 0-48-16,1 1-16 0,3-1-224 0,0-1-160 15,2 2 32-15,0 0 0 0,4-1-16 0,4 2 0 16,3 0 0-16,3 2 0 0,6-1 272 0,5-1 64 16,4 3 16-16,6 1 0 0,2-2 416 0,2 4 80 15,5 1 0-15,-1-3 16 0,1 1-336 0,-2-2-80 16,2 1-16-16,-3-1 0 0,0-1-288 0,-4 0 0 15,-4-2 0-15,-2-1 0 16,0 0-832-16,-2-1-112 0,-2 0-16 0,0-1-18272 0</inkml:trace>
  <inkml:trace contextRef="#ctx0" brushRef="#br0" timeOffset="32428.24">7355 10755 7359 0,'-12'-2'656'0,"2"2"-528"0,3 0-128 0,0 0 0 0,5 0 3216 0,0 0 624 0,-2 2 112 0,0-2 16 16,-3 1-2016-16,0 1-416 15,3 0-64-15,2 1-32 0,5 0-832 0,2-2-160 16,3 3-48-16,3-3 0 0,4 2 224 0,6-3 32 0,2 0 16 0,4-1 0 15,2-1 64-15,7-2 16 0,2 2 0 0,5-1 0 0,5 0 192 0,1-2 32 16,-2 0 16-16,-1 0 0 16,-2 1-384-16,-4-3-80 0,0 2-16 0,-2 1 0 15,-1 0-512-15,0 1 0 0,0 0 0 0,-3 1 0 16,-7 0-256-16,1 1-176 0,2-4-16 0,2 1-16 16,1 0-1552-16,-2 0-304 0</inkml:trace>
  <inkml:trace contextRef="#ctx0" brushRef="#br0" timeOffset="34049.11">9793 9933 8287 0,'5'-9'736'0,"-2"2"-592"0,-2 1-144 0,0 3 0 0,0 2 3808 0,-1-2 736 15,0 3 128-15,1-2 48 0,0-2-3136 0,-1 1-624 0,1-2-128 0,-1 2-32 16,0 0-800-16,0 3 0 16,0 0-224-16,0-2 48 0,0 2 176 0,-1-3 176 15,-1 3-48-15,0 0 0 0,-2-1 992 16,0 1 192-16,-3 1 32 0,-1 2 16 0,-2-1 48 16,-2 3 16-16,0 1 0 0,-4 3 0 0,-2 2-768 0,-2-2-144 15,-1 2-48-15,1-1 0 0,1-1-336 0,-2-1-128 16,0 0 0-16,0 0 0 0,1 0 0 0,-1 0 0 15,0 0 0-15,-3 0 0 0,1 0 240 16,-3 0-48-16,-2 2-16 0,-3 1 0 0,1 1-48 0,-1 0 0 16,-1-2 0-16,2 3 0 0,-2 1 16 0,-1-1 0 15,4-1 0-15,0 2 0 0,4-2-16 0,0 0-128 0,0 1 192 0,3-2-64 16,1 2-128-16,2-1 128 0,1 0-128 0,4-1 128 16,2 0-128-16,3-3 0 0,3 0 144 0,4-1-144 15,2 1 0-15,1-3 0 0,2 0 0 0,1 2 0 16,4-2 0-16,-2 0 0 0,4-2 160 0,-1 2-160 15,3-2 224-15,1 1-48 0,0-1-16 0,2-1 0 16,1 2 80-16,-2-1 16 0,-1-2 0 0,3 2 0 16,5-1-64-16,4 2 0 0,2-1 0 0,3 0 0 15,-1-1-48-15,2-2-16 0,0 1 0 0,1-2 0 0,0 1-128 16,2-4 0-16,2 1 144 0,-2 2-144 0,0-1 0 0,-2 2 0 16,1 0 0-16,-2 0 0 0,-2 2 128 0,-3-1-128 15,-2 2 160-15,-4-1-160 0,-3 1 0 0,-2 0 0 16,-4 3 0-16,0-4 0 0,-3 4 0 0,-1-1 0 15,-1-1 0-15,-1 1 0 0,-1-2 0 0,0 2 0 16,-1 0 0-16,-1-1 0 0,0 2 0 0,-2-1 0 16,0 0 0-16,-4 2 0 0,0-1 128 0,0 1-128 15,-3 1 0-15,-1-1 0 0,-2 3 128 0,-5 2-128 0,-3 1 0 16,-3 1 0-16,-2 1 0 0,0-2 128 0,3-1-128 16,-4 2 0-16,-6-1 0 0,-3 3 0 0,0-2 0 0,-3-1 0 15,0 2 0-15,-2 0 0 0,-1 3 0 0,0-1 0 16,0 0 0-16,0 0 0 0,0 1 0 0,1-4 0 15,4 2 0-15,1-1 0 0,0-1 0 0,1 3 0 16,0-1 0-16,2 1 0 0,2-2 0 0,2-1 0 16,3 0 0-16,2-2 0 15,3 1 0-15,1-4 0 0,2 1 0 0,4 0 0 0,3-1 0 0,3-1 0 16,3 0 0-16,1 0 0 0,3 1 0 0,3-1 0 0,2 0 0 0,5 1 176 16,4-1-176-16,1 1 160 0,4-1-32 0,2 0 0 15,3-3 0 1,5 0 0-16,4-3 96 0,3 2 16 0,3 0 0 0,3-4 0 0,3 0-48 0,-1 0-16 15,-1 3 0-15,-2-3 0 0,-1 0-176 0,-1-3 0 16,0 0 144-16,0 2-144 0,-2 0 0 0,0 1 0 16,-2 0 0-16,-2 0 0 0,-3 1 0 0,-2-1-288 15,1 0 48-15,-3-1 16 16,1 1-368-16,-1-3-80 0,-1 3-16 16,-2-2 0-16,-1 0-80 0,-3 1 0 0,1 1-16 0,-4 0 0 15,-4 0-928-15,-2 0-176 0</inkml:trace>
  <inkml:trace contextRef="#ctx0" brushRef="#br0" timeOffset="35330.58">8831 11561 34095 0,'0'0'3024'0,"0"-3"-2416"0,0 3-480 0,0 0-128 15,0 0 272-15,0 0 48 0,0 0 0 0,0 0 0 0,1-1-320 0,0 0 0 16,1 1 0-16,-2 0 0 0,0 0 0 0,0 0 160 16,0 0-160-16,0 0 192 0,0 0 448 0,15-9 80 15,-13 8 32-15,-1 1 0 0,-1 3-96 0,-1-1-16 16,0 0 0-16,-1 2 0 0,0 0-272 0,0 3-64 15,0-2-16-15,-1 3 0 0,-1 0 16 0,0 1 0 16,0-2 0-16,0 2 0 0,-2 4-48 0,-2 3-16 16,0 4 0-16,-3 0 0 0,1 1-64 0,0 1-16 15,0-1 0-15,0-1 0 0,2 0-160 0,1-4 0 0,3-4 0 0,0-3 0 16,2-3 0-16,1-1 0 0,1 0 0 0,0-4 0 16,1 1 144-16,1-4-144 0,-2 2 160 0,1 0-160 15,2-4 128-15,-3 2-128 0,1-3 0 0,0 0 0 16,-1 0 208-16,0 2-48 0,0 1-16 0,-1-2 0 15,0 0 64-15,1-1 16 0,-2 1 0 0,1 1 0 16,0 1-224-16,1 1 0 0,0-1 128 0,-2 0-128 16,4 1 0-16,-2-2 0 0,1 2 0 0,0 0-160 15,2-2 160-15,-1 2 0 0,2-2 0 0,-1 1 0 0,1-1 0 0,0-1 0 16,0 1 0-16,0 0 0 16,0-2 192-16,0 0-16 0,1 0-16 0,-2-2 0 0,1 2-32 15,0 0 0-15,-1 0 0 0,0 0 0 16,0-1-128-16,1 2 192 0,0-3-192 0,-1 1 192 15,1 1-192-15,-1 0 192 0,1-1-192 0,-1-1 192 0,0 3-192 0,1-4 0 16,0 2 0-16,0 0 0 0,0 0 0 0,0-1 0 16,-1 3 0-16,0-4 0 0,1 3 0 0,-1 0 0 15,1 1 0-15,-3 0 0 0,2 2 0 0,-2 2 0 16,-1-2 0-16,1 2 0 0,1 2-128 0,0-2 128 16,2 0 0-16,-1 0 0 0,2 0 0 0,1-2 0 15,0 2 0-15,2-3 0 0,-1 0 0 16,1 0 0-16,-1 0 0 0,0-3 0 0,1-1 0 0,-1 3 0 0,-1-4 0 0,-1 2 0 15,-1 1 0-15,-1-1 0 16,-1 1 0-16,0 2 0 0,-2 0 0 0,0 0 0 16,0 1 0-16,0 0 0 0,0 0 0 0,0-1 0 0,0 3 0 0,0-2 0 15,0 0 0-15,0 1 0 0,2 1 0 0,-1 0 0 16,0 0 0-16,-1 0 0 16,0 0 0-16,0 0 0 0,0 0 0 0,0 0 0 15,0 0 0-15,0 0 0 0,0 0 0 0,0 0 0 0,0 0 0 0,0 0 0 0,0 0 0 0,0 0 0 16,0 0 0-16,0 0 0 0,0 0-128 0,0 0 128 15,-17-3 0-15,13 3 0 0,0 0 0 0,0 0 0 16,0-2 0-16,-1 2 0 0,1 0 0 0,0 0-144 16,1 0 144-16,1 0 0 0,0-2 0 0,0 1 0 15,1 1 0-15,1-2 0 0,0-1 0 0,0 1 0 16,1 0 0-16,0-2 0 0,-1 2 0 0,1 0 0 16,0-1 0-16,0 0 0 0,-1 2 0 0,0-3 0 15,0 4 0-15,0-1 0 0,-1 1 0 0,1 0 0 16,-1 0 0-16,0 0 0 0,1 0 0 0,-1 0 0 0,1-2 0 0,0 1 0 31,1-1 0-31,-1 0 0 0,0 2 0 0,0 0 0 16,0 0 0-16,0 0 0 0,0 0 0 0,0 0 0 0,12-10 0 0,-11 7 0 0,1 2 0 0,-1 1 0 15,-1 0 0-15,0 0 0 0,0 1 0 0,0 2 0 16,-3-3 0-16,2 1 0 16,-1 0 0-16,0 1 0 0,2-2 0 0,0 0-128 15,0 0 128-15,0 0 0 16,0 0-688-16,0 0-16 0,0 0-16 0,0 0-19456 0</inkml:trace>
  <inkml:trace contextRef="#ctx0" brushRef="#br0" timeOffset="35714.47">9161 11125 13823 0,'-1'-4'1216'0,"-1"1"-960"0,0-1-256 15,2 3 0-15,-2 1 4384 0,4 0 832 0,-2 0 160 0,0-2 48 0,2 0-4656 0,1 1-944 0,2 1-176 0,1 0-32 31,0 0-256-31,-2 1-32 0,3 1-16 0,-5 0 0 0,1 1 2000 0,0 0 400 0,-2 0 80 0,-1 0 0 16,0 1-288-16,-1-3-64 0,-2 5-16 0,0-4 0 16,-1 3-704-16,-1 0-144 0,-3 0-16 0,2 0-16 15,-2-1-288-15,0 3-48 0,-1-3-16 0,-1 1 0 0,1 0-192 0,0 0 0 16,2-3 0-16,0 1 0 0,2-3 0 0,0 1-256 16,2-2 48-16,1 1 16 15,-2-3-208-15,2 1-48 0,1-1 0 0,0-2 0 16,0 2-288-16,-1-1-64 0,1 0-16 0,-2-2-10960 15,1 4-2208-15</inkml:trace>
  <inkml:trace contextRef="#ctx0" brushRef="#br0" timeOffset="36047.11">9186 11549 39615 0,'1'-10'1760'0,"-1"2"352"0,0 1-1680 16,0 3-432-16,0 0 0 0,2 2 0 0,2 0 464 0,0-1 16 0,4-4 0 0,5-1 0 0,2 1-480 15,4 0 128-15,4 3-128 0,0 0 0 0,3 1 0 0,-1 1 0 16,2 1 128-16,-1 0-128 16,-5-2 0-16,1 2 0 0,2-1 0 0,0 2 0 0,-2-2 0 0,-3 2 0 15,-5 0 0-15,-2 0 0 16,-3 0-400-16,-2 0-32 0,-3 0 0 0,-3 2 0 16,-1-2-1744-16,-1 2-368 0</inkml:trace>
  <inkml:trace contextRef="#ctx0" brushRef="#br0" timeOffset="36276.43">9098 11755 46991 0,'0'0'2080'0,"-1"0"432"0,-1 2-2000 0,2-2-512 16,1 3 0-16,1-3 0 0,1 0-528 0,4 3-208 0,4 1-32 16,7 4-16-16,7-1-352 0,2-3-64 0,1-3-16 0,-1-1 0 0,1-1-896 0,0-3-176 0,-2-3-32 0,-4 2-13040 0</inkml:trace>
  <inkml:trace contextRef="#ctx0" brushRef="#br0" timeOffset="36558.75">9806 11395 41471 0,'-5'-6'1840'0,"-2"4"368"0,2-1-1760 16,1 3-448-16,2 0 0 0,2 3 0 0,0-1 128 0,-2 4-128 0,0-1 128 0,1 7-128 15,0 2-288-15,1 4-144 16,0-1-16-16,0 1-16 0,-1-3-96 0,-2 5-16 0,-1 5 0 0,-4 9 0 0,-3-1 576 0,-3 3 0 16,-1-2 0-16,-4 2 0 0,1-5 544 0,-2 1 160 15,2-5 48-15,0-4 0 0,4-5-400 0,2-4-80 16,-1 1-16-16,1-2 0 0,2-4-128 0,2-1-128 16,2-1 192-16,1-5-192 0,4 1 0 0,0-6-176 15,1 1 0-15,1-5-18320 0</inkml:trace>
  <inkml:trace contextRef="#ctx0" brushRef="#br0" timeOffset="37366.75">9222 9668 23039 0,'0'0'2048'0,"0"1"-1648"0,0 1-400 0,0 0 0 16,1-1 1680-16,0 1 256 0,1 0 48 0,2 1 16 0,-1 2-1200 0,4 0-240 16,1 2-48-16,0 0-16 0,1-2-320 0,-1-2-176 15,0-2 192-15,0 1-192 0,-1-5 352 0,-2 1-32 16,0-1-16-16,0 0 0 0,0-1 464 0,-1-2 112 15,0 0 16-15,-2 0 0 0,1-3 64 0,1 1 0 0,0-2 16 0,-2 0 0 0,1 0-432 0,0-2-96 16,1-3 0-16,0-3-16 0,0 1-80 0,0-3-16 16,-2 1 0-16,1 0 0 0,-1 0-48 0,0-2-16 0,-1 2 0 15,-1-3 0 1,1 0-128-16,-1-4-16 0,0 2-128 0,-1 0 192 0,2 0-192 0,1-3 0 16,-2 0 0-16,2-1 0 0,0-1 0 0,0 1 0 0,1 3 0 15,-1 3 0-15,1 4 0 0,-1 3 0 16,0 3 0-1,0 2 0-15,-1 5 0 0,0 0 0 0,-1 2 0 0,3 3 0 16,-2 3 0-16,2 2 0 0,1 4 0 0,0 4 0 16,1 2 0-16,1 2 0 0,1 6 0 0,0 2-160 15,-1-1 160-15,2 3 0 0,1 4 0 0,0 1 0 16,1 1-128-16,1 1-64 0,1-1 0 0,-1-4 0 16,0-1-32-16,-2-1-16 0,-1-2 0 0,-1-2 0 15,1 0 240-15,-3-2 0 0,-1-2 0 0,0-1 0 16,-1-2 0-16,-1-2 0 0,2-1 0 0,-1-2 0 0,1-3 0 15,0 0 0-15,2-3 0 0,0 0 0 0,0-2 0 16,1-1 208-16,1-1-32 0,-1-1-16 0,1-1 80 16,-1-3 16-16,0 1 0 0,-1 0 0 0,0-1 0 0,-1 1 16 15,2-3 0-15,1-3 0 0,2-4-16 0,3-4 0 16,-1 0 0-16,0-3 0 0,1 0 32 0,-1-2 0 16,1 0 0-16,1-1 0 0,-1-2 0 0,2-3 0 15,0-1 0-15,-2 1 0 0,1-1-80 0,-1 0-16 0,1-1 0 16,1-2 0-16,1-2-48 0,-1 2-16 15,-1 4 0-15,0 1 0 0,0 0-128 0,-2 4-192 0,-1 1 32 0,0 3 16 32,-3-2-752-32,0-1-160 0</inkml:trace>
  <inkml:trace contextRef="#ctx0" brushRef="#br0" timeOffset="41388.81">13652 9397 13823 0,'-3'0'1216'0,"1"1"-960"0,-1 0-256 0,2-1 0 0,1 3 1264 0,-4-3 208 16,0 5 32-16,-5 1 16 0,-2 1-496 0,0 3-112 0,2-2-16 16,0 0 0-16,1 0-400 0,1-2-96 15,2 1-16-15,1-2 0 0,0 4-384 0,0-3 0 0,3 1 0 16,-2-1 0-16,1 1 752 0,0-1 64 0,1 2 16 0,0 0 0 15,-1 2 80-15,1 0 32 0,0-2 0 0,-3 4 0 16,1 2-560-16,0 1-128 0,-1 1 0 0,2-2-16 16,-3 2-64-16,1 1-16 0,-2 3 0 15,1-3 0-15,1 3 208 0,0-4 32 0,3 0 16 0,1-1 0 16,0 0 224-16,1-2 32 0,3 2 16 0,1-3 0 16,1-2-464-16,1 2-96 0,0-2 0 0,0-2-128 15,1-1 128-15,1 1-128 0,0 1 0 0,2-4 0 16,-1 3-432-16,0-2-192 0,1 0-32 15,0 0-16-15,0-1 32 0,1 2 16 0,-1-2 0 0,1 0 0 16,0 1-128-16,-1-1-16 0,1-1-16 0,0 1 0 16,-2-3-48-16,2 1 0 0,0-1 0 0,0-2 0 15,0 0-560-15,0-2-112 0</inkml:trace>
  <inkml:trace contextRef="#ctx0" brushRef="#br0" timeOffset="41752.31">13935 9621 35935 0,'-17'-5'1600'0,"9"5"320"0,0-2-1536 0,2 0-384 0,4 1 0 16,-1 1 0-16,2 0-192 0,-2 0-128 0,-1 0 0 0,-2 1-16 16,2 3 336-16,0 0 208 0,2 4-16 0,2 0-16 15,1 5-480-15,1-2-80 0,1 3-32 0,-1 1 0 16,2 1-608-16,0 2-112 0,-1-3-16 0,-1 2-16 15,1-1 368-15,0-2 80 0,-2 1 16 0,0-2 0 16,1 0-256-16,1-1-64 0,0-5 0 0,0 0 0 16,2-1-512-16,-1-1-96 0</inkml:trace>
  <inkml:trace contextRef="#ctx0" brushRef="#br0" timeOffset="41990.04">13899 9422 35935 0,'-9'-7'1600'0,"4"5"320"0,1-4-1536 0,2 4-384 0,1-1 0 0,1 3 0 16,0-3-880-16,1 1-240 0,-1-3-48 0,3 0-16 31,-2-2 32-31,3 4 0 0,-1 0 0 0,-1 3 0 15,0 2-2320-15,2 2-464 0,-3-1-96 0,-1 1 0 0</inkml:trace>
  <inkml:trace contextRef="#ctx0" brushRef="#br0" timeOffset="42387.58">13949 9229 28559 0,'-11'-4'2544'0,"6"1"-2032"15,1 2-512-15,2 1 0 0,2-3 608 0,2 3 32 0,0 0 0 16,2-2 0-16,1-1-160 0,4-2-32 0,6 2 0 0,1 1 0 0,2 0-448 0,2 4 0 16,1 1-176-16,0 2 176 15,-1 2-992-15,-3 0-80 16,1 4-16-16,-1 1 0 0,-2 2 240 0,-2 2 32 16,-2 0 16-16,0 0 0 0,-4 2 608 0,-1-1 192 0,-2 1 0 15,-1-1 0-15,-2 1 336 0,-2 1 176 0,-1-1 48 0,0-1 0 16,-2 3-48-16,-2-5 0 0,0 3 0 0,-2-1 0 0,1 5-16 15,-3-2-16-15,0 0 0 0,0 2 0 0,-1 0-144 0,0-1-16 0,0 1-16 16,0-2 0-16,-1 3-304 0,0-1 0 0,2 1 0 0,-2-1 0 31,-1 2-720-31,2-3-256 0,0 0-48 0,1-6-12128 0</inkml:trace>
  <inkml:trace contextRef="#ctx0" brushRef="#br0" timeOffset="43913.5">18234 9203 26719 0,'-3'-3'2368'0,"2"3"-1888"0,1 0-480 0,-1 0 0 15,0 0-1040-15,-1 1-304 0,-2-1-64 0,-1 2-16 0,-2 0 1648 0,-3 1 336 16,1 2 64-16,-2 3 16 0,-1 0 96 0,-2 3 32 16,-1 2 0-16,-1 1 0 0,-1 2-272 0,0 3-48 15,-2 2-16-15,-2 3 0 0,-1 3 288 0,-1 1 64 0,-2 2 16 0,0-2 0 0,0 1-96 0,1-2 0 16,0 1-16-16,3-3 0 0,3 0-240 0,1-3-64 15,2 5 0-15,2-4 0 0,3 1-208 0,2-4-48 16,5 1-128-16,1-6 192 0,4 2-48 0,3-3-16 16,3-1 0-16,1-1 0 0,2-2-384 0,1-1-96 15,1 0-16-15,0-4 0 16,0 2-896-16,2-2-176 0,-1-2-32 0,2 0-12384 0</inkml:trace>
  <inkml:trace contextRef="#ctx0" brushRef="#br0" timeOffset="44259">18329 9551 35935 0,'-12'-1'3200'0,"2"0"-2560"0,2 1-512 0,1 0-128 0,5 2 912 0,0 0 176 15,-1 2 16-15,-2 0 16 16,-1 4-2480-16,-4 2-496 0,1 7-112 0,-1-1-16 15,2 3 944-15,0 2 176 0,1 1 32 0,0-1 16 16,1 0-1296-16,1-2-256 0,-1 1-48 0,2-4-16 0,2-1 1648 0,-1-1 320 16,3-2 64-16,0-2 16 15,3 1-560-15,-1-5-96 0,2 0-32 0,0-4 0 0</inkml:trace>
  <inkml:trace contextRef="#ctx0" brushRef="#br0" timeOffset="44463.71">18368 9377 21183 0,'-13'-4'1888'0,"3"0"-1504"0,2 0-384 0,4 4 0 16,0 0 2400-16,4 0 416 0,-2 0 64 0,-1-2 32 15,-2 0-2496-15,1 1-416 0,-2-1-256 0,4 1 48 16,0 2 208-16,4 1 0 0,-1 1 0 0,3 2-13776 15</inkml:trace>
  <inkml:trace contextRef="#ctx0" brushRef="#br0" timeOffset="44796.58">18539 9199 34095 0,'-6'-3'1504'0,"2"3"320"0,2 0-1456 0,1 3-368 0,2-2 0 0,1 0 0 15,-1 2-448-15,2 2-176 0,3 4-16 0,5 3-16 0,3 3 304 0,5 2 64 0,2 2 16 0,3 0 0 16,1 1 480-16,0 3 112 0,0-3 0 0,-1 2 16 0,-3 2-336 16,-1 2 0-16,-1-2 0 0,-4 0 0 15,-2 2 512-15,-4-3 64 0,-2 2 32 0,-4 0 0 16,-2 2 416-16,-5 0 96 0,-1 3 16 0,-4 5 0 16,-2-1-1520-16,-3-2-288 0,-4-4-64 0,-2-6-16 15,-4 0-544-15,0-4-112 0</inkml:trace>
  <inkml:trace contextRef="#ctx0" brushRef="#br0" timeOffset="46372.63">2088 9583 35935 0,'-4'-4'3200'0,"2"2"-2560"0,-1 1-512 16,3 1-128-1,1 1-640-15,-2-1-128 16,1-1-48-16,-2 1 0 0,-1-2 688 0,0 0 128 0,2 2 0 0,0 2 0 16,3 3 0-16,-2-1-128 0,3 4 128 0,0-1-208 15,0 4 208-15,3-4 0 0,-1 5 0 0,1-1 0 0,1 1 384 0,0 1 128 16,1-1 32-16,0 0 0 0,1 1 448 0,0 2 96 16,2 1 0-16,0 5 16 0,0 1-352 0,1 1-80 15,1 4-16-15,-2 0 0 0,1 1-400 0,-4 3-64 16,0 3-32-16,-2 1 0 0,1 4-160 0,-3 5 128 15,0 2-128-15,0 0 128 0,0-1-128 0,0-7 0 16,0-1 0-16,0-5 0 0,0 0 0 0,-2-2 0 16,4 3 0-16,-1 0 0 0,0-1 144 0,0 0 0 15,1 0 0-15,-2-2 0 0,1-2 48 0,-1-3 0 0,-3 0 0 16,2 0 0-16,-3-3 48 0,0 3 16 0,-3 2 0 0,1-1 0 16,-1 2-64-16,-1 0-16 0,-1 1 0 0,-1-1 0 15,0 0-48-15,-2-3-128 0,1 1 192 0,0-1-64 16,-1-2 32-16,1-5 0 0,-1-4 0 0,0 1 0 15,0 0 80-15,0-2 16 0,1 1 0 0,2-3 0 16,-1 1-16-16,0-3 0 0,0-1 0 0,0 2 0 16,1-4-32-16,0-1 0 0,2-1 0 0,-2-1 0 15,0-2 64-15,-1 0 16 0,-1-1 0 0,1-1 0 0,-1 0 96 0,0-4 0 16,-3-2 16-16,0-1 0 0,-1 0-96 16,0-1-32-16,-4-4 0 0,-1-2 0 0,-1 0-144 0,-3-3-128 15,0 1 144-15,-1 0-144 0,0-1 128 0,-2 1-128 16,2 1 0-16,-3 2 0 0,2-2 0 0,-2 0 0 15,2 2-208-15,-1-1 64 16,3 2-544-16,2 2-96 0,2 0-32 0,0 2 0 16,2 2-272-16,2 0-64 0</inkml:trace>
  <inkml:trace contextRef="#ctx0" brushRef="#br0" timeOffset="47135.39">3124 9278 29487 0,'-1'-2'2624'0,"1"2"-2112"0,0 2-512 0,0-2 0 0,0 2 704 0,0 1 48 0,0-1 0 0,-1 4 0 0,-1 1-752 0,1 3 0 0,-3 2 0 0,1 3 0 0,-2-2 0 0,-1 2 0 31,-2 2 0-31,0 0 0 0,-3 0 0 0,-1 1 144 0,-1 0-144 0,-2 4 192 0,1 0 256 0,-3 4 48 31,0-2 16-31,-1 6 0 0,-1 2 480 0,-1 8 96 16,-1 4 32-16,-2 6 0 0,1 3-352 0,0-3-80 15,1 4-16-15,-1 1 0 0,4 4-336 0,0 1-64 0,5 2-16 16,2-3 0-16,5-3-256 0,2-5 160 0,3-3-160 0,2 2 128 16,4 3 0-16,2 1-128 0,3-4 192 0,0-1-64 15,0-1 32-15,1-2 0 0,-1 4 0 0,1-4 0 16,0 1-160-16,-1-2 0 0,1-1 0 0,-2 1 0 16,1-2 0-16,-2-5 0 0,0 0 0 0,-1-2 0 15,1 1 0-15,1-3 0 0,-1 2 0 0,0-3 0 16,1 0 0-16,1-3-192 0,0-2 32 0,2-1 16 15,2-1-144-15,1-5-32 0,2-4 0 0,0-2 0 16,2-6-288 0,1-2-64-16,1-4-16 0,2-3 0 0,4-3-896 0,2-5-176 15,1-5-32-15,1-2-13584 0</inkml:trace>
  <inkml:trace contextRef="#ctx0" brushRef="#br0" timeOffset="47712.59">3658 9957 32255 0,'-1'-14'1424'0,"-1"4"304"0,1 2-1392 0,0 3-336 0,1 4 0 0,0-1 0 32,1 0-1456-32,-1-4-352 0,0-1-80 0,-1-3-16 0,-1-2 432 0,0 2 96 0,-1 0 16 0,-1 3 0 0,-1 1 2096 0,-2 1 416 15,-1 4 96-15,-1-1 16 0,-2 5 144 0,0 2 48 0,-2 5 0 0,0 0 0 16,0 5-128-16,0 5-32 0,-1 3 0 0,0 4 0 16,3-1-16-16,-1 7 0 0,-2 11 0 15,3 2 0-15,-1 7-768 0,2 1-176 0,3-1-16 0,-1 1-16 16,2 3-304-16,2-2 128 15,2 0-128-15,2-3 0 0,0 0 128 0,1-5-128 0,1-2 0 0,-1-3 0 16,-1-4 0-16,1-8 128 0,-1-5-128 0,1 3 0 16,-1 1 0-16,2 0 0 0,0-3 0 0,0-2 0 15,2-4 176-15,1-5-176 0,1-3 160 0,1-4-160 0,4-3 320 32,0-3-48-32,0-2 0 0,2-4 0 0,2-1-16 15,1-3 0-15,0-2 0 0,1-5 0 0,0-2-48 0,1-3-16 16,1-2 0-16,-2-1 0 0,0-2-192 0,-1-3 144 15,1-3-144-15,-4-4 128 0,1 0-128 0,-3-2 0 16,0-2 144-16,-4-2-144 0,0-3 144 0,-1 0-144 16,-1-1 192-16,-1 1-192 0,-1-1 160 0,-2 0-160 15,3 2 128-15,-3-1-128 0,2 3 0 0,-3 1 0 16,1 2 128-16,-1 3-128 0,-1 4 0 0,1 2 0 16,-1 3 0-16,-2 0 0 0,2 2 0 0,-2 4 0 15,-1 1 0-15,0 5-176 0,0-1-160 0,-2 4-48 0,2 2 0 16,-3-1 0-1,-1 2-240-15,0 0-48 0,0 0-16 0,-1 3 0 16,0-1-1296-16,-1 1-256 0</inkml:trace>
  <inkml:trace contextRef="#ctx0" brushRef="#br0" timeOffset="48019.41">3510 10412 5519 0,'-1'0'496'0,"-1"0"-496"0,2 2 0 0,0 1 0 16,0-3 7968-16,3 4 1504 0,-2-1 288 0,5 2 64 15,0 3-8672-15,4 1-1744 0,4 4-352 0,1-2-64 16,3-1 368-16,0-3 80 0,2-2 16 0,2-1 0 15,0-4-160-15,2-2-16 0,-2-1-16 0,-1-1 0 0,0 0 432 0,-2 0 96 16,-3-1 16-16,-2-2 0 0,0 0 192 0,-5 1 0 16,-1 2 0-16,-3-1 0 15,2-3-864-15,-3 0-80 0,-2 3-16 0,1-2-12256 0</inkml:trace>
  <inkml:trace contextRef="#ctx0" brushRef="#br0" timeOffset="48503.67">3832 9398 31327 0,'-3'-6'1392'16,"1"2"272"-16,0 3-1328 0,2 1-336 0,1 1 0 0,1 3 0 0,1-1 0 0,2 4 0 0,5 5 0 0,3 2 0 16,4 4-720-16,3 3-64 0,0 1-16 0,1 1 0 0,0 1 800 0,0 2 0 15,-1 2 0-15,1-2 0 0,0 4 272 0,-1-3 16 0,-1 1 0 0,-1 2 0 16,-1 2 976-16,0 2 192 15,0-1 32-15,-2 3 16 0,0 0-496 0,-2-5-112 0,-3-2 0 16,4 6-16-16,1 8-304 0,1 6-48 16,0 1-16-16,-3-1 0 0,-1 0-192 0,-1 2-32 15,-2-1-16-15,-1 1 0 0,0 3-272 0,-3 0 0 0,2-1 0 0,-3 0 0 16,-2-3 192-16,0-6-64 0,-2 1 0 0,0 3-128 16,-2 3 192-16,-1 0-192 0,-1-4 192 0,-2-5-192 0,0-5 240 15,-2-4-64-15,0-3-16 0,-3-2 0 16,0 3 80-16,-2-5 16 0,0 3 0 0,-1-4 0 0,3-5-112 15,-2 0-16 1,0-3 0-16,-2 1 0 0,3-7-256 0,-1 0-64 0,-3 0-16 0,0-2 0 16,-1-3-752-1,-3-3-128-15</inkml:trace>
  <inkml:trace contextRef="#ctx0" brushRef="#br0" timeOffset="49138.92">5119 10335 1839 0,'3'-3'160'0,"-2"2"-160"0,2 0 0 0,-2 1 0 0,2 0 5888 0,0 1 1136 16,0 0 224-16,4-1 48 0,5 4-5056 0,4-1-1008 15,5 2-208-15,3-2-32 0,3 0-176 0,4-1-48 16,1-1 0-16,-1-1 0 0,2-1 16 0,1-2 0 15,0-2 0-15,0 1 0 0,2 2-64 0,1-4-16 16,-1 4 0-16,-1 0 0 0,-2 1-384 0,-1 1-64 16,0-2-32-16,-2 2 0 15,-2-2-608-15,-1 1-112 0,-2-1-16 0,-3 2-16 16,-2 0-2416-16,-2 0-496 0</inkml:trace>
  <inkml:trace contextRef="#ctx0" brushRef="#br0" timeOffset="49424.38">5273 10643 44223 0,'5'-4'3936'0,"0"3"-3152"0,0 1-624 0,1 0-160 16,2 3 640-16,5-3 80 0,9-3 32 0,11 1 0 31,12 1-1120-31,8-1-208 0,9-3-64 0,6 0 0 0,3 4-16 0,3-5-16 0,1-2 0 0,1-1-18496 16</inkml:trace>
  <inkml:trace contextRef="#ctx0" brushRef="#br0" timeOffset="51517.83">6124 4963 35935 0,'0'4'3200'0,"1"-1"-2560"0,2 1-512 16,-1 0-128-1,-1 0-704-15,2 2-176 0,2 1-16 0,4 9-16 0,5 7 1104 0,3 2 240 0,3 4 32 0,0 0 16 16,1-4-304-16,-1 2-176 0,1-4 192 0,-2-1-192 15,1 0 0-15,1-2 0 16,-3 1 0-16,0-4 0 0,-2-1-336 16,-2-1-80-16,0-2-16 0,-2 0 0 0,-1-6-544 0,-2 0-112 0,0-1-32 0,-3-1-8000 15,0-2-1600-15</inkml:trace>
  <inkml:trace contextRef="#ctx0" brushRef="#br0" timeOffset="51865.18">6876 4767 30399 0,'-10'1'1344'0,"2"2"288"0,0 1-1312 0,0 0-320 0,5 3 0 0,0-2 0 0,-1 1 352 0,-4 7 0 0,-3 7 0 0,-5 8 0 15,-3 7-352-15,-1 7-320 16,1 3 64-16,-3 5 16 0,2 1 464 0,-3 2 96 0,0 4 0 0,0 0 16 16,-3 1-208-16,-2 4-128 15,-3 5 128-15,-1-3-128 0,-1-2-240 16,-2-3-112-16,0-3-32 0,-1 2 0 0,1-6 80 0,0 3 16 15,-1-3 0-15,3-8 0 0,4-4-320 0,3-4-64 0,3-4-16 16,3-5 0-16,5-3-608 0,3-4-128 16</inkml:trace>
  <inkml:trace contextRef="#ctx0" brushRef="#br0" timeOffset="52430.85">6389 4592 36863 0,'-7'-5'1632'0,"2"3"336"0,1-1-1584 0,1 0-384 0,2 3 0 0,1 0 0 16,-1 0-384-16,1-1-144 0,-1-2-48 0,0 0 0 16,0-2-1152-16,2-3-256 0,1 1-32 0,1-3-16 15,2 0 1056-15,0-2 208 0,4 0 32 16,1-1 16-16,-1 1 304 0,0-1 64 0,2 1 16 0,-1 0 0 0,-1-1 176 0,-1 1 160 15,2-3-208-15,-3 2 80 0,0-2 784 0,0 1 176 16,-1-2 16-16,1-1 16 0,0 0 416 0,-2-2 64 16,0 5 32-16,-1-1 0 0,2-2-224 0,-1 0-32 15,-1 1-16-15,1-1 0 0,0 2-464 0,0 2-112 16,0 0-16-16,0 0 0 0,0 2-240 0,0-1-48 0,2-1-16 16,-1 4 0-16,-1 1-208 0,0 4 144 0,-2 1-144 0,-1-1 128 15,1 4-128-15,-2 4 0 0,0-1 0 0,1 3 0 16,-2 2 0-16,0 0 0 15,0 1 0-15,2 1 0 0,0 3 224 0,2-1 16 0,1 0 0 0,2 2 0 16,-1-1-96-16,1 1-16 0,1-2 0 0,1-2 0 16,0 2-128-16,-1-2 0 0,3 1 0 0,-1-2 0 15,0 1 0-15,0 0 0 0,0-1 0 0,0 1 0 16,0-2 0-16,0 0 0 0,-1-2 128 0,0 1-128 31,-1-1-960-31,1 0-240 0,-1-2-32 0,0 0-15104 0</inkml:trace>
  <inkml:trace contextRef="#ctx0" brushRef="#br0" timeOffset="53029.85">7632 4962 36863 0,'4'0'3264'0,"3"0"-2608"0,-3 0-528 0,1 0-128 0,1 0 144 0,1 0 0 0,5 0 0 0,9-2 0 15,9 2 304-15,7 0 48 16,8 0 16-16,2-2 0 0,1 1-256 0,1 0-32 15,3-4-16-15,1-1 0 0,-1 1-208 0,-3-2 128 16,2-3-128-16,1 1 0 0,-2-2 176 0,0 1-176 0,-2-1 192 0,-3 0-192 16,-3 1-144-1,-5-1-144-15,-3 2-32 0,-3-2 0 0,-3 4-1072 0,-4-1-208 0,-2 1-64 16,-5 4-14144 0</inkml:trace>
  <inkml:trace contextRef="#ctx0" brushRef="#br0" timeOffset="53308.48">7737 5291 31327 0,'-8'0'2784'16,"3"0"-2224"-16,2 2-560 0,0-1 0 0,5 1 1984 0,-1 0 272 0,1-2 64 0,2 3 16 16,3-1-1824-16,4 4-352 0,3-4-160 0,6 2 128 0,2-4 160 15,5 1 32-15,3-2 0 0,5 0 0 16,0-2-320-16,8 1 0 0,6-4 0 0,5-1 0 16,1-1-1024-16,1-2-192 0,0 1-64 0,1-2-15680 15</inkml:trace>
  <inkml:trace contextRef="#ctx0" brushRef="#br0" timeOffset="54089.97">9837 5048 17503 0,'-3'-16'1552'16,"-1"3"-1232"-16,-2 4-320 0,2-1 0 0,1 5 1920 0,0 3 336 0,0-3 64 0,-3-3 16 15,-4-5-1376-15,-2-5-256 0,-2-1-64 0,-3 0-16 0,0-1 144 0,2 3 48 16,-2 1 0-16,1 3 0 0,0 1-816 0,-1 5 0 16,1 0-256-16,0 4 64 0,-1 3 192 0,0 2-176 15,-3 3 176-15,-2 1-160 16,-3 6 640-16,-3 2 128 0,-4 6 32 0,-4 8 0 0,-3 4-384 0,-3 5-80 16,-1 4-16-16,1 2 0 0,1 1 96 15,4-5 0-15,4-4 16 0,6-2 0 0,5-7 400 0,5 0 80 16,6-1 16-16,6-3 0 0,6-2-304 0,3-3-48 15,7-2-16-15,4-4 0 0,3-3-240 0,6-2-160 16,4-5 192-16,3-2-192 16,1-5-304-16,1 0-160 0,4-4-48 0,0 0 0 15,-2-5-304-15,1 0-64 0,1-3-16 0,-1 1 0 0,1-3 656 0,-6 0 240 16,0 3-176-16,-5-1 176 0,-3 1 608 0,-3-1 224 16,-4 1 32-16,-2-1 16 0,-5 1-112 0,-1-2 0 0,-3 1-16 0,-2 0 0 15,-2 1-432-15,-1 2-64 16,0 3-32-16,-2-2 0 0,0 5-224 0,0 0 176 0,-1 1-176 0,0 3 160 0,1 1 32 0,-1 2 0 15,2 2 0-15,-2 0 0 0,3 2-192 0,-1 0 0 16,1 2 144-16,0-1-144 16,1 5 0-16,1-3 0 15,-1 4 0-15,3 2 0 0,-2 0 0 0,1 4 0 0,1 1 0 0,-1 4-128 0,0 4 128 0,-1 0 0 16,1 2 0-16,-1-1-128 0,1-1 128 16,-2 4 0-16,1 0 0 0,-2-1 0 0,1-7 0 15,-2 7 0-15,-1 6 0 0,0 4 0 16,-1-2 0-16,-1 2 0 0,1 0 0 0,-2-2 0 0,2-3 0 0,1-2 0 15,-2 0 0-15,3-1 0 16,-1 1 0-16,1-2 128 0,-2 0-128 0,2 0 0 16,-2-2 192-16,1 2-48 0,-2-4 0 0,-1 2 0 15,0-4 16-15,-1-2 0 0,-2 0 0 0,-1-3 0 16,0-1-32-16,-2-1 0 0,-1-1 0 0,-3 1 0 0,0-3-128 16,-3 0 128-16,-1 1-128 0,-4-4 128 0,-3 0-128 0,-5-1 0 15,2 0 0-15,-6-1 0 16,-1-3-320-16,-2-2-80 0,1-4-32 0,1-1 0 15,0-2-848-15,-1-2-160 0,-1-6-32 0,2 1-15360 0</inkml:trace>
  <inkml:trace contextRef="#ctx0" brushRef="#br0" timeOffset="54467.28">10148 5176 43311 0,'-8'-2'1920'0,"2"1"384"0,0 2-1840 15,2 1-464-15,3 1 0 0,0-1 0 16,-2 1-1072-16,-1 2-304 0,0 5-64 0,-2 2-16 0,1 2 928 0,2 4 176 0,1 3 32 0,2-1 16 16,1 5-256-16,1-3-48 0,1 3-16 15,-1 2 0-15,0 0-80 0,-1-2-32 0,-1 1 0 0,-2-3 0 16,-1 0 64-16,-1-1 16 0,-1-4 0 0,-1-3 0 15,2 0-208-15,-1-3-32 0,-1-2-16 0,4 0-11392 0</inkml:trace>
  <inkml:trace contextRef="#ctx0" brushRef="#br0" timeOffset="54860.41">10219 5387 17503 0,'-1'-4'768'0,"0"0"176"0,-1 1-752 0,1 3-192 0,0 0 0 0,-1 1 0 15,1 2 544-15,-1 1 80 0,-2 2 16 0,-1 4 0 0,-1 3 272 0,-2 2 64 0,3 3 16 0,-1 1 0 16,0 0-752-16,1 1-240 0,2-1 128 0,-2 0-128 16,-1-4-224-16,2 2-96 0,0 0-32 0,0-2 0 15,1-2-32-15,1-1 0 0,1-1 0 0,1 1 0 16,2-5 384-16,3 0 0 0,1-2 0 0,2-2 0 0,3-2 0 0,0 1 0 15,-1-2 0-15,0-2-176 0,2 1-176 0,1-2-32 16,1-2-16-16,0 1 0 16,1 0 240-16,-3-2 160 0,0 1-192 15,-2-2 192-15,-1 1 128 0,0-2 144 0,-2 2 32 0,-2-2 0 0,-1-1-16 16,-1 1 0-16,0-2 0 0,-2 0 0 16,-1-1 240-16,-1-1 48 0,-1 2 16 0,1-2 0 0,-3 0-224 15,1-1-48-15,0 1-16 0,-2 1 0 16,1 2-304-16,-1 1-176 0,0 2 32 0,0 0 0 15,-2 4-592-15,-1-1-112 0,0 3-32 0,-1 0-5648 16,1 3-1152-16</inkml:trace>
  <inkml:trace contextRef="#ctx0" brushRef="#br0" timeOffset="55511.13">10616 5475 28559 0,'-2'-5'1264'0,"0"0"272"0,0 1-1232 0,1 1-304 15,0 0 0-15,0 2 0 0,0 0 0 0,-2-2-192 0,0-2 16 0,-2-3 16 0,-2 1 160 0,0-1-208 0,0 2 80 0,0 3 128 16,-1 0-592-16,0 1 0 0,0 4 0 0,1 1 0 15,0-2 400-15,-1 6 192 0,1-1-192 0,-2 3 192 0,1 1 432 0,-1 2 208 16,1 2 32-16,-3 1 16 0,1 0 224 0,-1 3 48 0,3-4 16 0,-2 2 0 16,1-5-240-16,-1 3-48 15,2-2-16-15,1-1 0 16,0 0-400-16,1-3-80 0,2-1 0 0,2 0-16 31,-1-2-496-31,3 1-80 0,1-4-32 0,2 1 0 0,2-1-432 0,2 0-96 16,0-2 0-16,2-2-16 0,-1 2 576 0,2-3 112 0,1 1 32 0,-1 0 0 0,1-4 400 0,1 1 96 15,-2-2 16-15,2 2 0 0,-1-2 144 0,1 0 48 0,-2-1 0 16,1-2 0-16,-2 2-160 0,0-2-32 0,-1 1 0 0,-1 1 0 16,-2 0-256-16,-1 3 0 0,0-2 0 0,-1 3 0 15,-1-1 256-15,1 2-48 16,-3 0-16-16,3 3 0 0,-3 0-16 0,0 0-16 0,1 3 0 0,-1-2 0 16,0 3 32-16,0 2 16 15,1 0 0-15,1-1 0 0,-2 1 112 0,2 0 0 16,0 2 16-16,1 2 0 0,1 0-336 0,-1-1 128 15,2 1-128-15,1 3 0 0,0 0 160 0,3 2-32 0,0-1-128 0,0-1 192 16,-1 4-192-16,0-3 144 16,-1 2-144-16,1 2 128 0,-1 4-128 0,0-2 0 15,-3 2 0-15,-1-1 0 0,-1-2 0 0,-2-1 0 0,-1-1 0 0,-2-1 0 16,-2 0 320-16,-1-2 16 16,0-1 16-16,-2 1 0 0,0-1 0 0,-1 0 0 0,-1 0 0 15,0-1 0-15,-1 3-192 0,-1-2-32 0,2-3-128 0,-1 2 192 16,-1 0-192-16,0 0 0 0,-1-1 0 0,0-1 0 15,0-1-256-15,-2 1 48 0,1-1 16 0,-2-2 0 16,3-1 192-16,-3-1-192 0,0-1 192 0,1 0-192 16,2-1-416-16,0-3-80 15,0 0-16-15,0-1 0 0,2-3-1440 0,-2 0-288 16</inkml:trace>
  <inkml:trace contextRef="#ctx0" brushRef="#br0" timeOffset="55793.98">10917 5443 34095 0,'-4'3'3024'0,"1"1"-2416"0,2 0-480 16,0 3-128-16,1-1 0 0,-2 2 144 15,1 3-144-15,-3 7 160 16,1 7-848-16,0 3-160 0,2-1-48 0,0-2 0 16,2-3-112-16,-1-4-16 0,1-3-16 0,-1 0-11776 0</inkml:trace>
  <inkml:trace contextRef="#ctx0" brushRef="#br0" timeOffset="55955.31">10794 5270 26719 0,'-2'-11'1184'0,"-1"5"240"0,1-1-1136 0,2 2-288 0,0 4 0 0,1 0 0 16,0-2 0-16,2 0-144 0,2-1 16 0,1-1-11632 15</inkml:trace>
  <inkml:trace contextRef="#ctx0" brushRef="#br0" timeOffset="56350.25">11235 5351 43311 0,'-1'-5'1920'0,"0"2"384"0,1-1-1840 0,-2 3-464 0,2 1 0 0,0 0 0 16,0 0-1664-16,-1-2-448 0,0 2-64 0,-2-2-32 0,-1 2 608 0,-3 2 128 0,-2 0 32 0,-1 0 0 15,-5 4-544-15,-2-1-96 0,3 0-32 0,-2 2 0 16,-1 1-128-16,-1-2-16 16,5 4-16-16,0-5 0 0,1 1 2688 0,4-1 544 0,2-2 96 0,2 1 32 15,2-4 592-15,2 0 128 0,3 0 32 0,2 0 0 16,3 0-992-16,2 0-192 0,0 0-32 0,2 0-16 15,2 0-48-15,1 3-16 0,-1 1 0 0,2 1 0 0,0 1 176 0,1 2 48 16,-1 2 0-16,-2-1 0 16,0 3-768-16,-2 1-192 0,-3 1 0 0,-1 2-16 31,-3-2-416-31,-1 2-80 0,-2-2 0 0,-4 2-16 0,1-1 720 0,-3 1 0 0,0-2 0 0,-2-1 0 0,0 1 976 16,-1 0 96-16,1-1 16 0,-2 0 0 15,1-1-112-15,-1-1-16 0,-1 0 0 0,1 0 0 16,0-3-960-16,-1 0-128 0,1 0-64 0,0-3-16 0,-1-2-2224 15,0 1-432 1</inkml:trace>
  <inkml:trace contextRef="#ctx0" brushRef="#br0" timeOffset="56590.03">11563 5191 41471 0,'4'0'1840'0,"-3"0"368"0,-1 3-1760 0,0-1-448 0,1 1 0 16,0 1 0-16,-1 4 256 0,1 2-16 0,1 5-16 0,-1 7 0 0,2 6-224 0,-1 6-256 0,-1 4 48 0,1 0 16 31,-1 3-544-31,0-1-96 0,-1 0-32 0,-1-5 0 15,0-2-1152-15,-1-4-224 0,-1-4-64 0,-1-3-12480 0</inkml:trace>
  <inkml:trace contextRef="#ctx0" brushRef="#br0" timeOffset="56795.67">11399 5410 37775 0,'2'-2'3360'0,"0"2"-2688"0,2 0-544 0,0 2-128 0,-1-2 1024 0,3 3 160 16,4-2 32-16,7 2 16 0,6 1-960 0,7-1-272 15,4 0 0-15,2 0 128 16,2-1-512-16,-1-1-96 0,1-2-32 0,-1-1-17792 0</inkml:trace>
  <inkml:trace contextRef="#ctx0" brushRef="#br0" timeOffset="56960.02">12038 5544 21183 0,'-4'8'1888'16,"-2"0"-1504"-16,0-2-384 0,0 2 0 0,4-3 4864 0,0 0 912 0,-2 1 176 0,0 5 48 0,-5 5-4976 0,-1 5-1024 15,-1 0-160 1,1-1-48-16,3-2-32 0,3-3 0 0,0-4 0 0,3-3 0 0</inkml:trace>
  <inkml:trace contextRef="#ctx0" brushRef="#br0" timeOffset="57138.41">11942 5225 45151 0,'-4'-16'2000'0,"0"6"416"0,0 2-1936 0,1 3-480 0,2 3 0 0,1 2 0 0,0 0-224 0,0-3-144 0,-1-2-16 0,0 0-16 32,2 3-112-32,0-4 0 0,3 5-16 0,3 1-7920 31,0 1-1600-31,1 2-304 0</inkml:trace>
  <inkml:trace contextRef="#ctx0" brushRef="#br0" timeOffset="57521.2">12427 5390 11055 0,'1'-3'976'0,"-1"1"-784"0,-1 1-192 0,0 0 0 0,1 1 1920 0,-1 0 352 16,0 0 64-16,-1-3 16 0,1 0-464 0,-3-1-96 0,0 4 0 0,-2-3-16 15,2 2 96-15,-2 1 32 0,0 1 0 0,0 2 0 16,-1 0-1392-16,-1 1-288 0,-3 1-48 0,0 1-16 16,-1 1-160-16,-2 3 0 0,-1-1 0 0,-2 4 128 15,1 0 176-15,1-2 16 0,1 0 16 0,2 1 0 16,3 1 96-16,2-1 16 0,2-1 0 0,3 1 0 0,1 0 288 0,3-1 64 15,2 1 16-15,2 0 0 16,2 0-272-16,1 1-48 0,4-1-16 0,1 1 0 16,0 1-480-16,3-1 0 0,2 2 0 0,-1 0 0 15,-3-3-640-15,1-2-240 0,1 5-32 0,2-2-10672 16,-1 0-2112-16</inkml:trace>
  <inkml:trace contextRef="#ctx0" brushRef="#br0" timeOffset="58954.67">13914 3635 34095 0,'-10'0'3024'0,"0"2"-2416"16,3-2-480-16,3 2-128 15,2-1-1216-15,-4 1-272 0,-6 1-48 0,-6 4-16 16,-9 1 896-16,-2 1 176 0,-1 4 32 0,2 2 16 0,2 2 1008 0,-1 3 192 16,2 5 32-16,0 2 16 0,-1 8-64 0,-3 2-16 15,0 8 0-15,-2 0 0 0,1 0 96 0,-2 5 0 0,-1 7 16 16,-1 5 0-16,1 1-144 0,2 1-16 0,6-2-16 15,4-5 0-15,3-7-16 0,3 1 0 0,3 1 0 0,2 1 0 16,3-1-400-16,3-2-96 0,3 0-16 0,2-6 0 16,2-1-144-16,3 4 0 0,4-2 0 0,0-1 0 15,5 1 0-15,2 0-176 0,3 1 176 0,-2-8-192 16,2-7-112-16,1-4-16 0,-1-4-16 0,-2-1 0 16,0 0 336-16,3-4 0 0,1 1 0 0,3-5 0 15,2-2-624-15,2-2-208 16,5 0-32-16,3-5-10288 0,7-5-2064 0</inkml:trace>
  <inkml:trace contextRef="#ctx0" brushRef="#br0" timeOffset="70072.7">14140 4308 3679 0,'1'-6'320'0,"0"1"-320"0,0 2 0 0,1 0 0 0,-1 3 320 0,2-5-16 16,-1 0 0-16,3-7 0 0,1 0-304 0,2-1-272 15,-1-2 48-15,0 0 16 0,-1 4 672 0,0 0 144 16,-2 1 32-16,0 2 0 0,0 0 544 0,-1 1 112 16,-2 2 32-16,2 0 0 15,-3 1 416-15,0 1 96 0,0 0 16 0,0 0 0 0,-2 2-32 0,0 0 0 0,2 2 0 0,-3 1 0 31,-1 1-880-31,0 4-176 0,-2 0-48 0,0 1 0 0,-2 4-160 0,1 1-48 0,-3 1 0 0,0 6 0 32,0-1-384-32,-1 3-128 0,-2 4 0 0,-2 4 0 15,0 0 0-15,-3 2 0 0,0 1 0 0,-1 0 0 0,0-1 0 0,-4 5 0 0,-5 10 128 16,0 3-128 0,0 4 256-16,5-4-16 0,3-7 0 0,5-5 0 0,5-2 0 0,2-3 0 15,4-1 0-15,4-3 0 0,2 0 304 0,3-7 64 16,2-3 16-16,1 1 0 0,1-5 48 0,2 0 16 0,1-4 0 0,0 0 0 15,2-3-464-15,1-1-96 0,1-2 0 16,1 1-128-16,1-4 0 16,2-2 0-16,-1 0 0 0,2-1 0 0,1 0 0 0,-1-2 0 0,1-1 0 0,-2-1 0 15,-2 1 320-15,1-3 16 0,-1-1 0 0,0-1 0 0,-2-2 160 16,-1 1 16-16,1-2 16 0,-2-3 0 16,1 1-272-16,-2-5-48 15,0-2-16-15,-1 1 0 0,-1-5-192 0,-2-1 128 16,-1 0-128-16,0-2 0 0,-2 1 192 0,-2-6-48 15,2-4-16-15,-1 0 0 0,-2 2 0 0,0-5-128 16,2-1 192-16,0 0-64 0,-1 2-128 0,1 1 128 0,0-1-128 16,1 2 128-16,0 1-128 0,-1 2 192 0,-1 3-192 0,0 2 192 15,-1 4-192-15,-2 3 0 0,-1 3 144 0,0 3-144 16,-1 2 0-16,-2 3 0 0,-1 1 0 0,0 4 0 0,-2 0 0 0,-1 3 0 0,-2 0 0 16,0 6-192-1,-1-3-704 1,-1 4-128-16,-3 3-48 0,1-1-10448 0,-3 4-2112 0</inkml:trace>
  <inkml:trace contextRef="#ctx0" brushRef="#br0" timeOffset="70416.28">13938 4709 43311 0,'0'-6'1920'0,"-1"1"384"0,-1 1-1840 0,2 2-464 0,0 0 0 0,0 2 0 15,1 2-496-15,0-4-192 0,1 1-32 0,3-2-16 16,3 1 224-16,4-1 32 0,2-2 16 0,2 1 0 0,4 0 464 0,0 0-144 0,1-1 144 0,1 3 0 15,0-2 0-15,-1 3 0 0,1-2 0 0,-1 3-128 16,0-2 128-16,-1 2 0 0,0 0-144 0,0 0 144 16,-2 0-288-16,-2 0 16 0,-1 2 0 0,-1-2 0 31,-2 0-384-31,0 3-80 0,-1-2-16 0,-2-1 0 16,1-1-672-16,0-2-144 0,0 3-32 0,0-4-12336 0</inkml:trace>
  <inkml:trace contextRef="#ctx0" brushRef="#br0" timeOffset="71068.45">14950 3841 13823 0,'-3'-3'1216'0,"1"3"-960"0,2-1-256 16,0 1 0 0,0 1 592-16,0-1 80 0,-1 0 16 0,-1 0 0 0,0 3-512 0,-2 1-176 0,0 5 0 0,2 3 144 15,-2 0 624-15,0 4 112 0,0 3 16 0,-1 3 16 16,1 1-304-16,-1 1-64 0,0 0-16 0,0 0 0 15,1-3-208-15,0 1-32 16,0-1-16-16,0-1 0 0,0 0-80 0,-1-3-32 16,0 3 0-16,-2-3 0 0,2 2-160 0,-2-1 0 0,0 1 144 15,0-5-144-15,0 5 0 16,2-5 0-16,-1 1 0 0,0-3-128 0,2-2 128 0,-1-2 0 16,1 1 0-16,1-3 0 0,-1-4 0 0,3 1 0 15,-2-1 0-15,0-2 0 0,3 0-912 0,-2 0-160 0</inkml:trace>
  <inkml:trace contextRef="#ctx0" brushRef="#br0" timeOffset="71338.63">14659 3974 43311 0,'2'-14'1920'0,"-1"6"384"0,0 1-1840 16,1 4-464-16,0 2 0 0,0 1 0 0,2-3-832 0,3 1-272 15,4-1-48-15,7-2-16 0,10-3 512 0,4 0 96 0,6 4 32 16,1-1 0-16,2 0 368 0,-1 3 160 0,1 1-128 0,-1 1 128 0,-1-1 0 16,0 2 0-16,-1 0 0 0,0 1 0 15,-1 0 0-15,-1-2 0 0,-1 3 0 0,-2-1-128 16,0 1-448-16,-1-3-64 0,-1 0-32 15,-1-3 0-15,-1 3-1312 0,-2 0-256 0,0-2-48 0,-2-1-10736 16</inkml:trace>
  <inkml:trace contextRef="#ctx0" brushRef="#br0" timeOffset="71847.63">15568 4574 23951 0,'-3'-2'2128'0,"1"-1"-1696"16,0 3-432-16,0 0 0 0,1 1 480 0,-1-1 16 0,-2 0 0 0,-1-1 0 0,-3 1 272 0,-2 1 64 15,0 1 16-15,1 3 0 0,-2 0 368 0,0 0 64 16,0 4 0-16,-3 0 16 0,1 2-448 0,-3 4-80 0,0 3-32 0,-3 1 0 16,0 3-176-16,-2 2-48 0,0 1 0 0,-2 2 0 15,0 0 0-15,0-1 0 0,1 1 0 0,-2 0 0 16,3-2-320-16,-2 0-192 0,0 1 192 16,0-1-192-16,1 3-144 0,0-5-144 0,4 0-32 15,0-2 0 1,4-3-1024-16,4-5-192 0,2-3-64 0,2-3 0 15,3-4-256-15,1-1-48 0,2-4-16 0,1-1-6768 0,0 0-1360 16</inkml:trace>
  <inkml:trace contextRef="#ctx0" brushRef="#br0" timeOffset="72200.02">15064 4655 6447 0,'0'-20'576'0,"-1"4"-576"0,1 1 0 0,-1 5 0 0,0 6 2752 0,1 1 448 16,0 3 96-16,-1-4 16 0,0-4-816 15,1-2-176-15,0-1-16 0,2 2-16 0,1 1-544 0,3 3-96 16,2 2-32-16,1 3 0 0,2 0-1104 16,2 5-240-16,1 3-32 0,2 0-16 0,-1 4 64 0,3 3 16 15,-1 2 0-15,2 3 0 0,-1 2 112 0,1 1 32 0,0 4 0 0,1-2 0 16,-1-2-112-16,-1-1-16 15,-1-2 0-15,-2 1 0 0,0 0-320 0,0-1 144 0,-4-2-144 16,0 1 0-16,-1-1 128 0,1 1-128 0,-1 2 0 16,1-1 0-16,1-1 0 0,0-1 0 0,2 2 0 0,1-1 0 15,1-4 0 1,1 1 128-16,0 1-128 0,0-5 0 0,0 1 0 0,-1-1 0 0,1-1-192 0,-1-2 48 16,0 1-1008-16,-1-5-208 15,-1 0-48-15,-1-2 0 0,-2-1-976 16,-2-2-208-16</inkml:trace>
  <inkml:trace contextRef="#ctx0" brushRef="#br0" timeOffset="72879.61">15698 3720 12895 0,'-9'-3'1152'0,"1"2"-928"0,3-1-224 0,3 2 0 0,0 0 832 0,-1 0 112 15,-4-2 16-15,-4-1 16 0,-1 0-720 0,1 1-256 0,2-3 144 16,4 3-144-16,4-1 576 0,2 3 16 0,3-4 16 16,2 3 0-16,0-2-96 0,2 2-32 0,1-1 0 0,0 2 0 15,0 0 400-15,1 2 80 0,-1 2 0 0,2 1 16 16,-1-2 176-16,1 6 48 0,1 1 0 0,1 2 0 15,0 2-256-15,1 3-48 0,1 0-16 0,2 5 0 16,2 3-496-16,2 2-112 0,3 8-16 0,2 1 0 16,4 0-256-16,0 2 0 0,4 4 0 15,1 2 0-15,-1-3 0 0,0 4 128 16,2 5-128-16,-2-1 0 0,-2 3 0 0,-4-2 0 0,-2-1 0 16,-2 4-144-16,-3 1 144 0,-4 0 0 0,-1-1 0 15,-6-3 0-15,-1-2 0 0,-4-2 0 16,-3-5 0-16,-2-2 0 0,-3-1 128 0,-4 2 64 0,-4 3 16 0,-5 2 0 15,-2-1 304-15,-4 0 64 0,0-3 16 0,0 0 0 16,2-3-224-16,-1-1-48 0,1 0-16 0,3-4 0 16,1-3-768-16,1-3-160 15,1 2-16-15,0-1-14864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39:51.8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18825 12710 26719 0,'1'0'2368'0,"-1"0"-1888"0,-1 0-480 0,-1 0 0 0,-1 0 672 0,0 0 32 15,-4 0 16-15,-5-2 0 16,-6 2-2000-16,-10-3-416 0,-8 1-80 0,-6-1-16 16,-7 2-1600-16,-7-2-320 0,-4 1-64 0,-7 1 0 0,-4-1 2976 0,-3-1 608 15,-1 1 192-15,-2 2 0 0,2 2 0 0,-1 3 144 16,0-4 16-16,-4 4 32 0,-1-2 2864 0,-3 0 576 16,0 2 112-16,-2-2 32 0,1 1-912 0,-3-3-192 0,-1 0-48 15,1 1 0-15,7-2-1792 0,3 0-384 0,5-4-64 16,1 0 0-16,4 1-384 0,5-2 0 0,4-1 0 0,8 3 0 15,8 0 0-15,7-2 0 0,8 1 0 0,8-1 0 16,7 3 576-16,7-4 64 0,6 0 0 0,5 1 0 16,9-2-96-16,6 0-16 0,9 1 0 0,8 0 0 31,12 1-992-31,6 1-208 0,9 4-32 0,6 0-16 0,3 0 368 0,8-2 80 0,7 4 16 0,4-2 0 16,0 3 256-16,4 0 144 0,1 3-16 0,3-1 0 15,1-1 464-15,-4 1 96 0,-3 4 16 0,-1-3 0 16,-2 1-208-16,-4-1-48 0,-3 1 0 0,-8 0 0 15,-6-1-304-15,-8 3-144 0,-6 0 128 0,-10-1-128 16,-7 1-544 0,-11-3-192-16,-9 0-32 0,-11 2-10496 0,-5 0-2080 0</inkml:trace>
  <inkml:trace contextRef="#ctx0" brushRef="#br0" timeOffset="14182.72">11355 16360 27647 0,'0'0'2448'0,"-1"-2"-1952"0,1 0-496 0,0-1 0 16,1 2 288-16,-1-1-32 0,1-3-16 0,1-4 0 16,-1-2-768-16,0-1-160 0,0 0-16 0,1-1-16 31,-4 4-336-31,1-2-64 0,-1 5-16 0,-2 0 0 0,-1 2 1680 0,-2 3 336 0,-3 1 64 0,-1 0 16 0,-2 0 1024 0,-2 1 192 15,-2 3 64-15,-3-1 0 16,-2 5-992-16,-5-1-192 0,-2 3-32 0,-3-1-16 0,-1-1-720 16,-3 0-144-16,0-1-16 0,-3 1-128 0,-3-2 128 0,-4-4-128 15,-2 3 0-15,-4-1 0 0,-3 0 256 0,0-2-48 16,-2 1-16-16,-1-1 0 0,1-2 0 0,-4 1 0 16,1 1 0-16,-2 1 0 0,0 0-192 0,1 1 128 15,2 3-128-15,2-1 0 0,4 3 0 0,0-2 0 16,1 3 0-16,1 1 0 0,2 5 0 0,-1-2 0 15,1 3 0-15,2-2 0 0,3-1 128 0,2-2-128 16,2-1 176-16,1-2-176 0,5-2 0 0,0-2 0 0,2 0 0 16,0-2 0-16,1-1 0 0,3-4 0 0,2-1 0 0,1-1 0 15,3-1-192-15,2 0 192 0,4 2-208 0,0-2 80 16,3 4 128-16,2-3 176 0,3 3-48 0,1-3 0 16,1 1-128-16,1 0 0 15,4 2 0-15,0-3 0 0,2 1-192 0,0-2 0 0,3 2-16 0,1 0 0 16,1 0 208-16,0 0 0 0,2-2 0 0,0 0 0 15,3-1 432-15,2 0 80 0,0-3 0 0,2 0 16 16,1-2-80-16,3-2-32 0,-1-1 0 0,5-2 0 16,1-1-112-16,4-2-32 0,0-2 0 0,0 1 0 15,3-1-272-15,-1 3 0 0,-1-2 0 0,-2 0-144 16,-1 3 144-16,-3 0-128 0,1 1 128 0,-3-1-128 16,-3 5 128-16,-2 1 0 0,-1 0 0 0,-2 2 128 0,-2 2 16 15,0-1 16-15,-4 3 0 0,1 0 0 0,-3 1-32 0,-2 1 0 16,0-2 0-16,-2 3 0 0,0-2 0 0,-1 0-128 15,-1 3 192-15,-1 0-64 0,-3 1-128 0,-2 0 0 16,1 1 0-16,-4 1 0 0,-1 2 0 0,-2 2-192 31,-3 2 32-31,-3 2 16 0,0 1 144 0,-2 4-192 0,0-2 192 0,-2 2-192 0,1 4 192 0,-2-1 0 16,1 2 0-16,-1 1 0 0,1-1 0 0,3-2 0 16,3 0 0-16,-1 1 0 0,3-1 0 0,1 0 0 15,1 3 0-15,3-3 0 0,2-1 0 0,3-4 0 16,3 2 0-16,4-2 128 0,0-1-128 0,3-1 0 0,1 2 0 0,2 0 0 15,2 0 128-15,1 3 0 16,2-2 0-16,2 4 0 0,4 2 0 0,2 2 0 0,1 1 0 0,3 1 0 16,-1 1-272-16,0 0-48 0,1 4-16 0,-2-4 0 31,1-2-288-31,0-3-48 0,1-3-16 0,1-1 0 16,3-2 112-16,0-2 0 0,1-1 16 0,3-2-11584 0,2 0-2320 0</inkml:trace>
  <inkml:trace contextRef="#ctx0" brushRef="#br0" timeOffset="33879.11">13095 15997 6447 0,'-1'-18'576'0,"0"5"-576"16,1-2 0-16,0 7 0 0,1-1 0 0,0 4 0 16,2-1 0-16,0-6 0 0,5-7 0 0,2-3 0 15,2 0 0-15,0 4 0 0,1 3 0 0,-5 4 0 16,-1 3 0-16,-3-1 0 0,0 3 0 0,-3 1 0 0,-2 2 0 0,-1 0 192 15,-2 1 3008-15,-1 1 592 0,0 1 128 0,0 0 48 16,-1-3-848-16,1 0-176 16,1 1-48-16,-1-1 0 0,2 1-1312 0,-2-2-272 15,1 1-48-15,-1 1-16 0,0-1-880 0,-2 0-176 0,-2 0-48 16,0 2 0-16,-1 1-144 0,-2 0 128 0,-1 4-128 0,-6-1 128 16,0 5 128-16,-5-2 0 0,-2 5 16 0,-5 0 0 15,-1 2-80-15,-4 3 0 0,-3 1-16 0,-1 0 0 16,0 1-176-16,1-1 0 0,0 0-192 0,3-1 192 15,7-3 240-15,-1-1 160 0,4 3 48 0,1-4 0 16,5 2 16-16,1-1 16 0,-1 4 0 0,1 1 0 16,2 1-192-16,2-1-32 0,0 0-16 0,4 1 0 15,1-2-240-15,3 0 128 0,2-2-128 0,3 1 0 16,4 1 128-16,3 0-128 0,4-1 0 0,2 0 0 0,5 1 0 0,2-1 128 16,3-1-128-16,3-3 0 0,3-3 0 0,3-1 0 15,3-2 0-15,2-2 0 0,2 2 0 0,-1-5 0 16,1 1 0-16,-4-1 0 0,1 3 0 0,-6-1 0 15,-4 3 0-15,-2 2 0 0,-2 0 0 0,-3 3 0 16,-2 3 0-16,-2 2 0 0,-2 3 0 0,-1-2 0 16,-2 3 0-16,-2 3 0 0,-2-3 0 0,-2 2 0 15,-2 2 0-15,-2-1-160 0,-2 0 160 0,-1 2 0 16,-1 0 160-16,-3 2-160 0,-2 2 192 0,-1-3-48 16,-2 3-16-16,-2-1 0 0,-1-1-128 0,-4-1 0 15,-2-2 0-15,0 1 0 0,-2-2 128 0,-2-2 112 16,0-1 16-16,-2-3 0 0,0-1 16 0,0-1 16 0,0-3 0 15,-1-5 0-15,0 0-288 0,2-4 0 16,-1 1 0-16,1-3 0 16,1 0-592-16,1 0-32 0,2 2 0 0,4-1-18512 0</inkml:trace>
  <inkml:trace contextRef="#ctx0" brushRef="#br0" timeOffset="34868.3">14203 15898 36863 0,'-4'0'3264'0,"1"-2"-2608"15,0 1-528-15,2-1-128 16,0 2 864-16,-3-1 144 0,-1-3 16 0,-4-1 16 0,-2-2-560 0,-1 1-112 16,-1-4-32-16,0 3 0 0,-1-3-144 0,-1 2-16 15,1 3-16-15,-2-1 0 0,-1 4-160 0,0 2 128 32,0 2-128-32,1 4 128 0,-2 3-128 0,0 5 0 0,-2 0 0 0,-1 7 0 0,1 2 0 0,-1 4 0 15,0 3 0-15,-2 8 0 0,-2 8-176 0,0 1 176 16,1 7-128-16,1-2 128 0,2 1-144 0,3-5 144 15,4-4-160-15,2-5 160 0,3 0 0 0,4-6 0 16,3 0 0-16,0-3 0 0,2 3 304 0,2-2 0 0,0 3 0 16,1-2 0-16,2 2-176 0,0 2-128 0,-1 1 144 0,5-3-144 15,0-3 0-15,-1 1 0 0,4-2 0 0,-3-2 0 16,1-1 0-16,0-5 0 0,1 0 0 0,2-3 0 16,-2-3 0-16,4-1 0 0,2-1 0 0,3-3 0 15,0-4 192-15,2 0-48 0,5-4-16 16,2-2 0-16,0-2-128 0,3-4 0 0,3-3 144 0,0-3-144 15,0-1 0-15,1-1 0 0,1 2-192 0,1-2 64 16,-1 1 128-16,0-2 0 0,1 2-144 0,-2-2 144 16,-4 3 0-16,-2 0 0 0,-1-3 0 0,-4 2 0 15,-1 0-176-15,-5-1 176 0,0 2-128 16,-3-1 128-16,-1-4 0 0,-2 1 0 0,0 0 0 0,-1-1 0 0,-1 1 192 16,-1-2-48-16,-1 0 0 0,-3-1 0 0,0 5-144 15,-1-2 0-15,-2 2 144 0,-2 2-144 0,-1 5-128 0,-3 0-112 16,2 0-16-16,-4 1 0 0,0 0 256 0,-2 0-192 15,-1 4 192-15,-1-4-192 0,-4 4 192 0,0 1 0 16,-3-3 0-16,-3 3 0 0,0 3 0 0,0-3 0 16,-1 5 0-16,-1-3 0 0,0 3 0 0,0 0 128 15,1-3 0-15,0 3-128 0,3 0 320 0,1 0-64 16,1 0 0-16,1-2 0 16,0 0-32-16,0 2-16 0,-1-2 0 0,0 0 0 0,-1 2-64 0,0-2-16 15,1 1 0-15,0-2 0 0,-1-1-128 0,2 2-176 16,0-3 48-16,0 0 0 15,2 0-336 1,0 0-64-16,2-3-16 0,1 3 0 0,4 3-720 0,0-3-144 0,3 1-16 0,2 5-16 0</inkml:trace>
  <inkml:trace contextRef="#ctx0" brushRef="#br0" timeOffset="35449.05">15163 15924 24879 0,'0'3'2208'0,"-2"-6"-1760"16,0 2-448-16,-1 0 0 0,2 0 3968 0,0-3 704 0,1 1 128 0,-1-5 48 16,1-3-3632-16,1-5-736 0,3-4-144 0,3-1-16 15,2 2-736-15,1 4-144 0,0 7-16 0,1 1-16 16,-1 7-112-16,-2 4 0 0,1 7-16 0,-1 7 0 31,0 6 144-31,-2 9 16 0,0 6 16 0,0 9 0 0,-1 9 144 0,0 6 16 0,-2 10 16 0,-1 1 0 0,1 1 368 16,-3-1 192-16,1 4-32 0,-1-8 0 0,0-2 480 15,1-7 80-15,2-13 32 0,-1-5 0 0,2-7 80 0,1-4 32 16,1-3 0-16,-1-4 0 0,1-4-560 0,-2-5-112 16,1-7-32-16,-3-5 0 15,1-3-1008 1,-1-3-208-16</inkml:trace>
  <inkml:trace contextRef="#ctx0" brushRef="#br0" timeOffset="35904.01">14924 15458 40543 0,'-15'-11'1792'0,"5"2"384"0,2 1-1744 0,0 4-432 0,3 0 0 0,1 3 0 15,1 1 432-15,-3-5 0 0,-4 0 0 0,0-1 0 32,2 1-928-32,6 2-176 0,4 3-32 0,5 4-16 15,6 5-1312-15,6 2-256 0,4 3-48 0,4 5-16 0,7 1 1616 0,2 6 320 0,4 0 64 0,3 5 16 16,1 2 1664-16,4 2 336 0,3 1 64 0,2 0 0 16,3 0-304-16,2-2-64 0,1-3-16 0,-1 1 0 15,0-2-640-15,2-2-128 0,-2 1-16 0,-2-3-16 16,-4-3-240-16,2 1-48 0,5 3-16 0,-2-2 0 15,0 1-240-15,-5-3 0 0,-5 1 128 0,-6-1-128 0,-3-1 0 16,-6 2 0-16,-3 2 0 0,-6 0 0 0,-3 0 0 0,-6 2 0 16,-6-2 0-16,-4 3 0 0,-5 2 0 0,-5-3 176 15,-6 5-176-15,-5 2 160 0,-4 2-160 0,-5 2 0 16,-2 0-160-16,-3 1 160 0,-3-1 0 0,0 0 256 16,-1 0-16-16,0-7-16 0,2-1-96 0,1-6 0 15,1-2-128-15,1 0 192 0,1-2-64 0,-2 1 0 16,-1 0-128-16,-1-2 192 0,3-3-192 0,-4 1 176 15,0 1-176-15,-2-1 160 0,0 2-368 0,0-1-80 16,0 4-16-16,0-4 0 0,2 1-16 0,1-5-16 16,4-1 0-16,3-2 0 0,4-2 48 0,-1-4 16 15,2 0 0-15,2-5 0 16,1 1-240-16,3-4-32 0,3 1-16 0,5-5-17776 0</inkml:trace>
  <inkml:trace contextRef="#ctx0" brushRef="#br0" timeOffset="36312.06">16502 17205 50687 0,'0'7'4496'0,"-3"-2"-3600"16,1-1-704-16,1-4-192 16,-1 0-704-16,0 0-160 0,-3 0-32 0,-9-3-13568 15,-3-5-2720-15</inkml:trace>
  <inkml:trace contextRef="#ctx0" brushRef="#br0" timeOffset="36562.75">14788 17215 23951 0,'6'2'2128'0,"-1"-1"-1696"0,-2 0-432 0,-3-1 0 0,0 2 3168 0,2-2 544 16,3 3 128-16,1 2 0 16,3 1-3680-16,-1 3-736 0,0-2-160 0,-3 3-32 15,-3-1-2048-15,-2 2-400 0,-3 4-96 0,-1-2-16 0</inkml:trace>
  <inkml:trace contextRef="#ctx0" brushRef="#br0" timeOffset="36861">13159 17210 48831 0,'0'8'2176'0,"-2"-5"432"0,-1 4-2096 0,-2-6-512 0,2 3 0 0,-1-4 0 16,2-3-960-16,-5 1-320 0</inkml:trace>
  <inkml:trace contextRef="#ctx0" brushRef="#br0" timeOffset="-166800.05">23316 5847 17503 0,'-1'-5'1552'0,"-1"0"-1232"0,-1 4-320 0,2 1 0 0,0 0 896 0,0 0 128 15,-2 0 32-15,1 0 0 0,-3 1-480 0,-2 1-112 16,1-2-16-16,0 1 0 0,1-1 1344 0,0 0 272 16,0 2 48-16,2-2 16 0,-1 0-752 0,-1 3-160 15,0 0-16-15,-2 4-16 0,-2 3-928 0,-2 1-256 16,-3 4 0-16,-3 4 128 0,1-1 96 0,-5 6 16 16,-3 7 0-16,-4 1 0 0,-1 7-96 0,-4 4-16 15,-3 0 0-15,-1 7 0 0,-3 0-128 16,0 6 0-16,-2-1-192 0,0 4 192 0,-1-1 176 0,3 0 144 15,3-3 48-15,-3 1 0 0,-2 3 112 0,0-1 32 16,1-4 0-16,2-2 0 0,-3-1-16 0,-3 2 0 0,-1 4 0 16,-2 2 0-16,-3 4-352 0,-4 3-144 0,-3 2 128 0,-1-3-128 15,8-8 144-15,-9 5-144 0,-4 6 160 0,-4 1-160 16,-3 1 0-16,-3-1 0 0,-1-1-128 0,-1-3 128 16,5-8 0-16,-4 3 0 0,1 0 0 0,2-2 0 15,3-2 0-15,2-5 0 0,2-7 0 0,4-3 0 16,4-1 0-16,2-7 176 0,3-1-32 0,1-3 0 15,4-1 192-15,3-3 48 0,0-3 0 0,2 1 0 16,0 0-128-16,1 0 0 0,1 2-16 0,-1 1 0 16,1-1-48-16,2 1-16 0,1 2 0 0,1-2 0 15,3 5-176-15,2-6 0 0,2-2 0 0,5-1 0 0,1-1 0 0,4-5 0 16,2-3 0-16,3-1 0 0,1-2 0 0,2-1 0 16,0-1 0-16,2-3 0 0,3 2 0 0,0-1 0 15,1-4 128-15,0 1-128 0,3-3 0 16,-1 0 0-16,2 0 0 0,0-3 128 0,-1 1 80 0,2 2 16 15,-1-1 0-15,1 1 0 0,0 0 0 0,0 0 0 16,1 1 0-16,-1-1 0 0,0 2-80 0,0 1-16 16,0 3 0-16,0-4 0 0,0 2-128 0,0-1 0 15,2 0-192-15,-1-2 192 0,0 2-144 0,2-6 144 16,-2 2 0-16,1-2 0 0,0-4-256 0,-1 0 64 16,1-4 16-16,-1-2 0 0,2-4 176 0,-1-3 0 15,1-3 0-15,1-6 0 0,-1 0 0 0,3-3 0 0,1-2 0 16,1-2 0-16,2-2 0 0,0 1 0 0,2-1 0 15,0-2 0-15,1 2 0 0,0 1 0 0,0 2 0 0,0 6 0 16,-2 5 0-16,-1 5 0 0,-3 6 0 0,-1 1 0 16,-1 1 0-16,-1 5 0 0,-2-1 0 0,0 1 0 15,0 1 0-15,-1 1 0 0,0-1 0 0,-1 4 0 16,2-2 0-16,-4 6 0 0,0-1 0 0,-2 8 0 16,-2 1-128-16,-1 5 0 0,-4 2 0 0,-1 5 0 15,-1 3-48-15,-3 5 0 16,-2 2 0-16,0 4 0 0,-3 7 176 0,-3 1-160 0,-2 9 160 0,-1-2-160 15,1-3 160-15,3-6 0 0,2-6-144 0,3-4 144 16,2-4 0-16,3 0 0 0,0-3 0 0,3-2 0 16,3-1 0-16,1-2 256 0,3-4-32 0,3 0-16 0,3-3 48 15,4-2 0-15,4-2 0 0,6-2 0 0,5-3 128 0,7-3 48 16,9-4 0-16,7-1 0 0,10-3-224 0,5 0-32 16,2-3-16-16,12-1 0 0,13 0-384 0,9-1-80 15,8-2-16-15,1-2-13696 16,2 0-2752-16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41:10.24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22821 1522 31327 0,'0'-3'2784'0,"2"2"-2224"16,2-3-560-16,-1 3 0 0,1-1 512 0,1-1 0 0,0-1 0 0,6-2 0 15,4-3 704-15,4 1 144 0,2-1 32 0,0 1 0 16,-3 0-608-16,-1 4-112 0,-2 2-32 0,-2 2 0 15,-3 1-304-15,-3 4-64 0,0 0-16 0,-3 2 0 16,-1 3-64-16,-1 3-32 0,-1 3 0 0,1 1 0 16,0 0-160-16,0 3 192 15,2 0-192-15,2 2 192 0,2 2-64 0,2-2 0 0,1 0 0 0,2 2 0 16,2 0 112-16,0 2 16 0,0 3 0 0,0-3 0 16,-4 2-256-16,0 0 128 0,-2-3-128 0,-3 1 0 15,-2 0 0-15,-2-2 0 0,-2 1 0 0,-1-1 0 0,0 0 0 16,-3-4 0-16,1-1 0 0,0-1 0 0,-1-2-256 15,0-3-80-15,1 0-32 0,0-3 0 16,1 0-208-16,-1-4-32 16,2 0-16-16,-2-5-17648 0</inkml:trace>
  <inkml:trace contextRef="#ctx0" brushRef="#br0" timeOffset="346.03">23424 1592 6447 0,'4'-6'576'0,"-2"-1"-576"0,-1 3 0 0,1 1 0 0,-1 3 2032 0,0-1 288 0,2-3 64 0,-1-2 16 16,2-1 448-16,-2-1 96 0,1 0 0 0,-3 3 16 16,0 2-880-16,-3 2-176 15,0 2-48-15,-1 2 0 16,-2 2-512-16,1 3-128 0,-1 1 0 0,-1 3-16 15,1 3-352-15,0 4-64 0,0 3-16 0,0 4 0 16,-1 4-480-16,1 3-96 0,-1 4-32 0,-1 3 0 16,0 2-16-16,0-3 0 0,0 1 0 0,-3 2 0 15,-1 4-144-15,0-1 192 0,1 1-192 0,-1-1 192 16,-1 1-192-16,-2 0 0 0,-1 3 0 0,-2-5 0 16,-2-2 0-16,0-5 0 0,-1-2 0 0,-2 0 0 0,-2 0 0 0,-1 0 0 15,1 0 0-15,-1-2 0 16,2 2-816-16,1-3-192 15,2 0-32-15,1-6-16 0,6-2-1888 0,0-5-384 0,3 0-80 0,1-8-16 0</inkml:trace>
  <inkml:trace contextRef="#ctx0" brushRef="#br0" timeOffset="1161.67">22983 1246 21183 0,'-2'0'1888'0,"2"0"-1504"15,0 0-384-15,0 0 0 16,0 0-560-16,2 0-176 0,-2-3-32 0,1 2-16 0,1-1 976 0,1-2 208 0,2-1 48 0,0 0 0 15,1-1 96-15,1 0 32 0,1-2 0 0,0 2 0 16,1-4 448-16,0 0 112 0,0 2 16 0,0-1 0 16,0 0 304-16,-1 1 64 0,1 0 16 0,-1-2 0 15,0 3-32-15,1-3 0 0,0-1 0 0,-1 4 0 16,1-2-576-16,-1 0-112 0,1-2-32 0,1 0 0 16,0-1-480-16,1 0-112 0,-1 1 0 0,0-2-16 15,0 0-176-15,0 0 0 0,1-1 0 0,-1-1 0 16,-2 0 0-16,1 2 0 0,0-3 0 0,-1-2 0 15,1 1 128-15,0 0-128 0,-1-3 0 0,0 0 128 16,-1 3-128-16,-1 0 192 0,0 2-192 0,-1 1 192 0,0-1-192 0,-1 3 192 16,0 5-192-16,-2-3 192 0,1 5-192 0,-3 1 192 15,1 2-192-15,-1 2 192 0,1 1-192 0,0 3 160 16,2 0-160-16,-1 3 160 0,2 1-160 0,1 3 0 16,1 3 0-16,0 0 0 0,2 2 128 0,-1 1-128 15,2-1 0-15,-2 1 128 0,2 1-128 0,1-1 160 16,0 2-160-16,-2 0 160 0,2 0 0 0,0 3 0 15,0 2 0-15,1 0 0 0,0 2 80 0,-1-1 16 16,-1 1 0-16,0-6 0 0,-1 0-256 0,1-1 0 16,-1 2 0-16,2 0 0 0,2-3-256 0,-1-3-112 15,-1-1-16-15,2 0-18864 0</inkml:trace>
  <inkml:trace contextRef="#ctx0" brushRef="#br0" timeOffset="1695.76">24301 1791 20271 0,'-10'1'1792'0,"2"1"-1424"0,5 0-368 0,1-2 0 15,2 0 576-15,-2 0 64 0,-3 1 0 0,-2 1 0 16,-2-1 656-16,2 1 144 0,3-2 32 0,4 0 0 15,4-2-96-15,3 1-16 0,4-1 0 0,4 1 0 16,2-1-64-16,5-1-16 0,3 3 0 0,4-2 0 16,4 1-560-16,3-1-112 0,5 1-32 0,1 1 0 15,4-4-432-15,0 3-144 0,4-3 0 0,-1 2 0 16,0-4 0-16,0 2 0 0,1 0 0 0,-2 1 0 16,-1 0 0-16,0 1 0 0,-1-3 0 0,-3 1 0 15,-2 2-704-15,-7 2-80 0,-2 0-32 0,-6 2-15888 16</inkml:trace>
  <inkml:trace contextRef="#ctx0" brushRef="#br0" timeOffset="2057.1">24440 2109 42383 0,'-16'-9'3776'0,"6"7"-3024"0,3-1-608 0,5 2-144 16,3 1-528-16,3-1-144 0,0 0-32 0,3 1 0 0,3-3 704 0,4 2 352 0,7 0-32 0,7 1-16 0,6 0 0 0,6 0 0 15,6 1 0-15,4 3 0 16,7-3-160-16,5 1-16 0,2 1-128 0,4-1 192 0,6 2-192 0,7 1 0 16,4-4 0-16,4 4-18864 15</inkml:trace>
  <inkml:trace contextRef="#ctx0" brushRef="#br0" timeOffset="6220.54">16623 1053 8287 0,'-3'-3'736'0,"2"2"-592"0,1 0-144 0,0 1 0 16,1 0 640-16,-1 0 80 0,0-1 32 0,0 1 0 15,0-3-368-15,0 1-80 0,2 1-16 0,-2 1 0 16,0 0-288-16,0 0 0 0,0 0 0 0,0 0 0 0,21-5 0 16,-14 2 320-16,2 2-64 0,1 0 0 15,1-1 464-15,1 0 96 16,2 1 16-16,-1 0 0 0,3-2 144 0,-1 1 48 0,1 0 0 0,2 0 0 0,0-1-320 0,2 2-48 16,0-3-16-16,1 3 0 0,0-2 176 0,0 0 16 15,0 1 16-15,1 0 0 0,0 1-464 0,3-1-112 16,0 0-16-16,1 1 0 0,1 1 64 0,0 0 0 15,0 0 0-15,2-1 0 0,-1 1 192 0,0 0 64 16,-1-3 0-16,1 2 0 0,-2 0 128 0,-1 0 48 16,1 1 0-16,-1 0 0 0,-3 0-208 0,-1 1-32 15,1 1-16-15,2 1 0 0,-1-1-224 0,2 2-32 16,1-1-16-16,1 0 0 0,3 2-64 0,1 0-16 16,0 1 0-16,1-3 0 0,0 2 96 0,0-2 16 0,-1 0 0 0,-1 1 0 15,-4-2 32-15,0 1 16 0,1 3 0 0,-3-3 0 16,-3 5-16-16,0-2 0 0,1 3 0 0,-1-1 0 15,0 4-48-15,1-1-16 0,-1 0 0 0,0 1 0 16,1 1-16-16,-1 1 0 0,0-1 0 0,1 0 0 16,-1 2-80-16,0 1-128 0,0-1 176 0,0 1-176 15,2 1 144-15,-1-2-144 0,-1 3 0 16,0-6 144-16,0 0 96 0,-4 1 16 0,1-2 0 0,-2 0 0 16,0-1-80-16,-3 0-16 0,0 1 0 0,-2 0 0 15,-1 0-160-15,-2 2 0 16,1-2 0-16,-1 0 0 0,-1 2 0 0,-1 2 0 0,0-2 0 0,1 3-176 0,-1-4 176 0,0 2 0 15,0-1 0-15,0 0 0 0,0 0 0 0,1 2 0 16,0-1 160-16,0 0-160 0,2 3 160 0,0-4-160 16,-1 3 160-16,1 0-160 0,1 2 0 0,0-2 128 15,1 1-128-15,0-2 0 0,0 1 0 0,0 0 0 16,1 0 0-16,-1 0 0 0,0-2 0 0,-1 1 0 16,1-2 0-16,0 0 0 0,-1 1 0 0,0-2 0 15,0 0 0-15,1 2 0 0,-1-1 0 0,0 1 0 16,1 1 128-16,-1-3-128 0,2 4 144 0,-1-4-16 15,1 2 0-15,2 0 0 0,0-2-128 0,-1 2 160 16,2-1-160-16,-1-2 160 0,-1 2-160 0,2 0 0 0,0 1 0 16,-1-2 128-16,-1 1-128 0,0-2 0 0,-1 1 0 0,-1-1 0 31,0-1 0-31,0 1 0 0,2 0 0 0,-2-3 0 0,0 2 0 0,1-3 0 0,3 0 0 0,0 2 128 16,0 1 0-16,1-4-128 0,1 2 192 0,0-1-64 15,1 0-128-15,-1 1 0 0,0-1 0 0,1 0 0 16,-1 0 160-16,0-1-160 0,-1 0 192 0,0 2-192 15,-1-2 0-15,0 3 0 0,-1-3 0 0,1-1 0 16,-2 2 0-16,3-2 0 16,0 1 0-16,3 0 0 15,-2 1 0-15,3-1 0 0,0-1 0 0,1 0-192 16,1 0 192-16,2 0 0 0,0-2 0 0,2 1 0 16,-1 0 0-16,-2-1 0 0,3 0 0 0,-1-3 0 0,0 1 0 15,-2-1 0-15,0 1 0 0,-4 2 0 0,0-3 0 0,0 0 0 16,2 2 192-16,2 0-192 0,2 0 208 0,0 0-64 15,2 2-16-15,0 1 0 0,1-2-128 0,3 0 0 16,0 2 0-16,1-2 0 0,0 0 0 0,1 0 0 16,-2-2 0-16,1 2 0 0,0-3-128 0,-1 0 128 15,0-3 0-15,-4 2 0 0,0 0 0 0,-1 1 0 16,-1 0 0-16,0 0 128 0,-2 0-128 0,1 1 0 16,-1 0 0-16,1 2 0 0,-2-3 0 0,-1 1 0 15,-1 3 0-15,-1-4 0 0,0 1 0 0,-3 0 0 16,1 0-176-16,-2 2 176 15,-1-3-432-15,-3 0 0 0,0 0 0 0,-4 0-12304 16,1 0-2480-16</inkml:trace>
  <inkml:trace contextRef="#ctx0" brushRef="#br0" timeOffset="7445.32">21562 2302 12895 0,'8'-4'1152'0,"-1"3"-928"0,-4-1-224 0,-1 0 0 15,-1 4 352-15,0-4 32 0,3 0 0 0,2-2 0 16,-1-1 880-16,-1 0 176 0,-3 1 32 0,-5 0 16 0,-1 0-528 0,-4 1-128 15,-2 0 0-15,-1-1-16 16,-2 1-160-16,1 2-16 0,-1-1-16 0,1 1 0 0,-1 1-304 16,0 1-48-16,2 1-16 0,-2 1 0 15,1 0-256-15,0 2 0 0,-1 2 0 0,-1 1 0 0,-1 2 0 0,-3 2 0 16,-1 2 0-16,-2 0-144 0,-1 3 144 0,-3-1 0 16,0 1 0-16,1-1 128 0,-1 2 384 0,2-2 64 15,2 1 32-15,1 0 0 0,3 1 64 0,2 2 16 16,2-1 0-16,4 1 0 0,4 0-336 0,3-3-64 15,2 1-16-15,5-5 0 0,2 2-448 0,3-1-80 16,3-2-32-16,2 2 0 0,2-3-16 0,0-3 0 16,2 3 0-16,3-1 0 0,0 0 304 0,-1-4 0 0,1 2 0 15,0-2 0-15,-1-1 0 0,-3-1 128 0,2-2-128 0,-3-1 0 16,-1-1 0-16,0-2 0 0,-1-2 0 0,0 1 0 16,-2-6 128-16,0 1-128 15,0-3 0-15,0-1 0 0,1-3 528 0,-1-2 16 0,0-1 0 0,0 0 0 16,0 1 176-16,0-6 48 0,1-3 0 0,-1-1 0 15,-1 1-512-15,-1 3-80 0,0-3-32 0,-1 1 0 16,-3 3-16-16,-1-2 0 0,-2 3 0 0,-1 3 0 16,-2-2 384-16,-2 3 80 0,-3 3 16 0,-1-1 0 15,-1 3-224-15,-3 1-32 0,-1 3-16 0,-2-2 0 16,0 4-336-16,-3 0 0 0,-3 1 0 0,-3 0-192 16,0 3-640-1,-3-3-128-15</inkml:trace>
  <inkml:trace contextRef="#ctx0" brushRef="#br0" timeOffset="8802.34">15984 555 28559 0,'0'-2'2544'0,"1"1"-2032"0,0 1-512 0,2 0 0 16,-2 0-528-16,0 0-208 0,2 0-32 0,0 1-16 0,2 1 1664 0,1 1 336 15,1 2 64-15,0 1 0 0,-1 1-528 0,0 4-112 16,1 0-32-16,-3 1 0 0,0 4-608 0,-1-1 0 15,-2 4-144-15,-2-1 144 0,-2 6-128 0,-2 3 128 16,-1 1 0-16,-1 1 0 0,-2-1 0 0,-1 1 128 16,0 0 0-16,-1 0 0 0,-1 1-128 0,-1 2 0 15,-3 2 0-15,3 1 0 16,-1-2-320-16,3-1-128 0,1 3-48 16,3-6 0-16,2-1-592 0,3-6-112 0,2-3-16 0,2-3-11280 0</inkml:trace>
  <inkml:trace contextRef="#ctx0" brushRef="#br0" timeOffset="12043.79">24291 3634 26719 0,'-11'-6'2368'0,"3"1"-1888"0,2 0-480 0,4 0 0 16,0 2 784-16,2 2 64 0,0-3 16 0,-1 2 0 15,0-7-1312-15,0 2-272 0,-1-3-48 0,1 0-16 16,1 4 1488-16,1 0 320 16,2 3 48-16,-1 3 16 0,2 4 896 0,0 1 176 0,0 3 32 0,-2 5 16 0,2 3-1024 0,-3 4-208 15,0 6-32-15,-2 5-16 0,-2 3-464 0,-1 6-80 16,-3 2-32-16,-1 0 0 0,-1 1-352 0,-2-1 128 15,-1 1-128-15,-2-1 0 16,2-1-272-16,-3 3-128 0,0 0-32 16,1-3 0-16,1 1-336 0,0-2-64 0,2 2 0 0,1-8-16 15,3-4-1088-15,3-4-224 0,3-3-32 0,0-5-12928 0</inkml:trace>
  <inkml:trace contextRef="#ctx0" brushRef="#br0" timeOffset="12467.34">24024 3175 41471 0,'-14'-15'1840'0,"5"5"368"16,2 4-1760-16,3 1-448 0,3 4 0 0,2-2 0 0,-1 1 384 0,2 1-16 15,-1-4 0-15,1-1 0 0,3-4-144 0,3 2-32 0,2-2 0 0,2 3 0 16,4 2-192-16,1-1 0 0,3 1 128 0,4 5-128 16,0 0 0-16,2 1 0 0,3 3 0 0,-1 2 0 15,1-1-192-15,-1 1 0 0,0 2 16 0,1-1 0 16,-3 2 0-16,0 1 0 0,1-1 0 0,-1 5 0 16,0 1 176-16,0 3 0 0,1 0 0 0,-1 1-128 0,3 4 128 0,-2 3 0 15,0-2 0-15,-2 4 0 0,-2 0 0 0,-3 2 0 16,-3-1 0-16,-3 2 0 0,-4-2 0 0,-3-4 0 15,-2 1 0-15,-2-2 176 0,-5 3-16 0,-1-2 0 16,-2 1 0-16,-3-2 0 0,1-5-160 0,-3 1 192 16,1-4-192-16,-3-2 192 0,0 1-192 0,-2-3 0 15,-2-1 0-15,-1-2 0 0,-1 0-208 0,-3-2-80 16,0 2-16-16,-2-3 0 16,-2-4 48-16,0 2 16 0,-1-2 0 0,-1-2 0 0,0-1 48 0,-1 0 16 15,-1-3 0-15,-1 2 0 16,1-4-1056-16,-1-3-224 0,3-1-32 0,1 1-15088 0</inkml:trace>
  <inkml:trace contextRef="#ctx0" brushRef="#br0" timeOffset="12860.3">25271 3077 23039 0,'-1'-7'2048'0,"0"1"-1648"0,1-1-400 0,1 3 0 0,2 4 1888 0,-1-3 288 16,1 1 64-16,2 0 16 0,1-3-848 0,2-3-160 16,1 0-32-16,-2 3-16 0,0 0 0 0,-4 3 0 15,0 2 0-15,-3 0 0 0,-3 1-672 0,-2 3-128 31,-2 3-16-31,-3 3-16 0,-1-1-112 0,-3 4-32 0,0 2 0 0,-5 5 0 0,-1-1-224 0,-2 4 144 16,-2 3-144-16,-2 3 128 0,-1 1-128 0,-2 5 0 16,-2 5 0-16,-3 2 0 0,1-1 0 0,-2 1 128 15,1 3-128-15,-2 9 0 0,0 0 0 0,1 5 0 16,3 4 0-16,0 2 0 0,2 3 160 0,6-8 48 16,4-9 16-16,2 1 0 0,4 0-224 0,0 0 128 31,5-2-128-31,4-4 0 0,5-3 0 0,4-2 0 0,6-1 0 0,2-4 0 31,7-2-448-31,2-1-96 0,5 0-16 0,1-5 0 16,3 2-1616-16,2-2-336 0</inkml:trace>
  <inkml:trace contextRef="#ctx0" brushRef="#br0" timeOffset="23362.67">27657 3265 2751 0,'1'-2'256'0,"-1"-2"-256"0,1 2 0 0,0 2 0 15,1-3 4080-15,-1 2 768 0,1 1 144 0,2-1 48 16,1 1-2752-16,0-4-560 0,2 3-96 0,1 1-32 15,-2 2-64-15,-1 3-32 0,-1 4 0 0,-2 2 0 16,-1 2-256-16,-1 5-48 0,0 3-16 0,-1 4 0 16,0 1-224-16,0 2-64 0,-2 3 0 0,2 1 0 15,-2 3-400-15,1 1-96 0,1 1-16 0,0 2 0 16,1 1-384-16,0 1 0 0,0 1 0 0,1 1 0 0,0 1 0 16,-1-2 0-16,1 3 0 0,-1-1 0 0,-1 2 192 15,-1 4-64-15,-3 4 0 0,-2 1 0 0,-3-1-128 0,1-1 0 16,-4-2 0-16,1-3 0 0,1-3-160 15,1-3 160-15,2-3-208 0,3-3 80 16,3-1-1216-16,3-7-256 16,0-2-32-16,3-4-14896 0</inkml:trace>
  <inkml:trace contextRef="#ctx0" brushRef="#br0" timeOffset="25202.59">28598 3884 11055 0,'3'-5'976'0,"2"2"-784"15,-1-1-192-15,-1 2 0 0,-1 2 1232 0,1-4 208 16,3 1 32-16,4-5 16 0,1 1 208 0,2-4 32 16,-2 1 16-16,-1 0 0 0,0 4-80 0,-4-1-32 15,-2 2 0-15,-1 3 0 0,-1 0-608 0,-2 0-112 16,-1 1-16-16,0 0-16 0,-2 1 240 0,-2 1 48 15,1 0 16-15,-2 3 0 0,0-3-192 0,-3 4-32 16,0 3-16-16,-4 0 0 0,0 1-400 0,-3 4-80 16,-3 0-16-16,-2 4 0 0,-4 5-64 0,-3 2 0 15,-4 3-16 1,-2 2 0-16,-2 1-208 0,-1 3-32 0,0 0-128 0,0-2 192 0,4 1-192 0,1-3 144 0,4-6-144 0,5 1 128 16,2-3-128-16,5-4 0 0,2-1 0 0,3-2 0 31,2-3-656-31,2-1-16 0,2-4 0 0,0-5-17680 0</inkml:trace>
  <inkml:trace contextRef="#ctx0" brushRef="#br0" timeOffset="25500.83">28287 3634 41471 0,'-5'-5'1840'0,"3"2"368"0,1 3-1760 0,1 0-448 0,1 0 0 0,0 2 0 16,0 1-496-16,2 1-176 0,2 2-32 0,2 5-16 0,2 4 1120 0,2 4 240 15,3 3 32-15,-1 4 16 0,1-1-368 0,2 4-64 16,1 0 0-16,2 2-16 0,1-3-64 0,-1 1-16 16,2-3 0-16,-1 1 0 0,-1 0-160 0,-1 0 0 15,2 2 0-15,-3-3 0 16,-2 0 0-16,1-4 0 0,0 3 0 0,-1-3 0 15,0 0-336-15,0-3-112 0,0-2 0 0,0-2-16 16,-1-2-752-16,2-2-160 0,-1 1-32 0,0-4-15456 0</inkml:trace>
  <inkml:trace contextRef="#ctx0" brushRef="#br0" timeOffset="27736.66">28818 3112 17503 0,'-6'0'1552'0,"2"0"-1232"0,1 2-320 0,5-2 0 16,-1 0 768-16,-1 2 80 0,0-1 32 0,-1 0 0 15,-1 2-352-15,2-3-64 0,2 1-16 0,-2-1 0 0,0 0 1136 0,0 0 208 16,0 0 64-16,23 6 0 0,-15-2-304 0,-1-1-48 16,3 2-16-16,0 2 0 0,1 1-192 0,3 1-32 15,0 4-16-15,4-1 0 16,0 2-624-16,3 2-128 0,4 2-32 0,1 2 0 0,2 2-464 0,2 1 128 15,3 1-128-15,2 4 0 0,2 3 0 0,2 3 0 16,-1 4 0-16,-1 1 0 0,-2 0 0 0,-2 4 0 16,0 5 128-16,2 3-128 0,-2 6 208 0,-3-3 0 15,-2 1 0-15,-2 2 0 0,-3 4-64 0,-6-1-16 16,-2-1 0-16,-5 1 0 0,-3 3-128 0,-3-2 0 16,-5 0 0-16,-2-3 0 0,-2-6 0 0,-2-2 0 15,-3-2 0-15,-4-2 0 0,-1 0-128 0,-2-5-16 16,-1 0 0-16,-3-3 0 0,0-4 144 0,-3-4 0 0,-1-1 0 15,-1-3 0-15,-1-1 0 0,-3-2-160 0,0 0 160 0,-1-5-18368 16</inkml:trace>
  <inkml:trace contextRef="#ctx0" brushRef="#br0" timeOffset="35947.18">22916 3804 24879 0,'-1'0'2208'0,"1"-1"-1760"0,0 1-448 0,1 0 0 0,1 0 1088 0,2 0 144 16,1-1 32-16,2 1 0 0,6-3 672 0,3 1 144 15,4 0 32-15,2-1 0 0,3 2-928 0,0-3-176 16,4 2-48-16,2-3 0 0,2 0-624 0,2 0-128 16,-1 0-16-16,2-1-16 0,-2 3-176 0,-1-2 192 15,1 2-192-15,-1 0 192 0,-2 3-192 0,-2-2 0 16,1 0 0-16,-1 1 0 0,-3 1-224 0,-3 0-32 16,-1 1 0-16,-2 3 0 15,-1-3-1648-15,-2 4-336 0,-1-2-64 0,-2 0-13376 0</inkml:trace>
  <inkml:trace contextRef="#ctx0" brushRef="#br0" timeOffset="36308.32">22985 4104 28559 0,'-9'-4'1264'0,"4"3"272"0,2-1-1232 0,0 2-304 0,3 0 0 0,1 0 0 0,1 0 304 0,-1-2 0 16,1 1 0-16,3 0 0 0,3-1 1120 0,3-3 240 16,4 3 32-16,2-2 16 0,5-1-640 0,6 0-128 15,2-1-32 1,6 0 0-16,4 0-400 0,3 1-64 0,2-1-32 0,2-2 0 0,2 2-416 0,1 2-144 16,-1-1 0-16,2 3-17776 0</inkml:trace>
  <inkml:trace contextRef="#ctx0" brushRef="#br0" timeOffset="63466.39">13242 9326 24879 0,'-2'0'2208'0,"1"0"-1760"0,1 0-448 0,0 0 0 0,0 0 288 0,0 0-32 16,0-1 0-16,1 1 0 15,0-3-576-15,1 2-128 0,2 0-32 0,-4 1 0 16,0 0-16-16,0 0 0 0,25-9 0 0,-19 8 0 0,2-2 352 0,-1 1 144 16,-1 1-128-16,2-1 128 0,-2 0 720 0,0 1 240 15,-1-1 32-15,0 1 16 0,-2-1 672 0,1 0 144 16,0 0 32-16,-2-1 0 16,2 1-352-16,0 0-64 0,0-2-16 0,-1-1 0 0,2 0-528 0,0-1-96 15,1 0-32-15,0-1 0 0,2-3-480 0,1 1-96 16,-1 0-32-16,0-1 0 0,0 0-160 0,1-1 0 15,1 0 0-15,-2-3 0 0,1 2 0 0,0-2 0 16,-1 1 0-16,-1 0 0 0,0 2 128 0,0 0-128 0,-2 0 128 0,2 1-128 16,-2 3 160-16,0-3-160 0,-2 2 192 0,2 2-192 15,-1 1 256-15,-2-1-64 0,2 1-16 16,-1 1 0-16,0 2 16 0,0-2 0 0,-1 2 0 0,1-1 0 16,-1 2-192-16,1 0 0 0,-1-2 0 0,-1 1 0 15,2 1 0-15,-2-2 208 0,0 2-48 0,0 0-16 16,2-1-144-16,-2-1 0 0,0 1 0 0,1-1 0 15,-1 0 0-15,0 1 208 0,0 1-48 0,1 1-16 16,-2 0-144-16,0 0-144 0,0 0 144 0,0 1-208 16,-2 1 208-16,2-2 0 0,0 0 0 0,0 0 0 15,-12 20 0-15,7-11 0 0,1-3 144 0,-2 1-144 0,1 1 192 16,0 0-48-16,-1 2-16 0,0-1 0 0,1 1 0 0,-1 0-128 16,2 0 192-16,2-2-64 0,0 2-128 0,2-4 0 15,2 3 0-15,0 0 128 0,3-3-128 0,0 0 0 16,1 1 144-16,2 2-144 15,1-3 144-15,0 2-144 0,0 0 192 0,1 3-192 0,-3 1 208 0,1-4-64 16,-2 3-16-16,-1 1 0 0,0 0-128 0,-2 1 0 16,0 0 0-16,-2 0 0 0,0 2 0 0,-1-4 0 15,0 2 0-15,0-3 128 0,0-2-128 0,0 1 192 16,0-3-192-16,1 0 192 0,2 1 48 0,-1-4 16 16,1 3 0-16,1-4 0 0,-1 3-112 0,2-5-16 15,1 0 0-15,2 0 0 0,-2 0 0 0,-1 0 0 16,1 0 0-16,-1-2 0 0,-1 2-128 0,0-2 0 15,-2 4 0-15,-1 0 0 0,-1-1 0 0,0 3 0 0,-1-1 0 16,-1 2 0-16,-1 1 0 0,1 3 0 0,-1-4 0 0,1 1 0 16,-1 0 0-16,1-1 0 0,-1 0 0 0,2-3 0 15,0 0 0-15,0 0 0 0,1-2 0 0,0 0 0 16,0 0 0-16,0 0 0 16,0-2-192-16,1 1 192 0,-1-2 0 0,1 1 0 0,0-1 0 0,-1 1 0 15,0 2 0-15,0 0 0 0,0 0 0 0,0 0 0 16,0 0-128-16,0 0 128 0,0 0 0 0,0 0 0 15,0 0 0-15,0 0-144 0,-16-11 144 0,12 11 0 16,1 2-128-16,-1-2 128 0,0 0 0 0,1 0 0 0,1-2 0 16,0 0 0-16,1 1 0 0,-2 0 0 0,2-4 0 15,0 1 0-15,-1 2 0 0,1-4 0 0,0 2 0 0,0-2 0 16,0 0 0-16,-1-1 0 0,1-1 0 0,0 0 0 16,-2 1 0-16,1-3 0 0,1 0 0 0,-2 2 0 15,-1-2 0-15,1-3 0 0,-2 2 0 0,0 0 0 16,-1-3 0-16,-1 2 0 0,0 0 0 0,0-2 0 15,-1 0 0-15,1 2 0 0,-1-2 0 0,0 3 0 16,0-3 0-16,1 0 0 0,-1-3 0 0,2 1 0 16,1-2 0-16,0 1 0 0,3 2 0 0,1 1-320 15,-1 3 64-15,4-2 0 0,0 0 80 0,1 2 32 16,0 3 0-16,1-2 0 0,0 2 144 0,-1 1-192 0,1 1 192 16,0 2-192-16,-2-1 192 0,1 0-208 0,-2 4 80 0,-1-2 128 15,1 2-176-15,-2 0 176 0,1 1-128 0,-1 0 128 16,0 0-144-16,-1 0 144 15,1 0-160-15,0 0 160 0,0 1-192 0,-1 0 192 0,2 2-208 0,0-3 80 16,0 0 128-16,0 0 0 0,0 0 0 0,0 0-128 16,0 0 128-16,0 0 0 0,0 0 0 0,-6 21 0 15,6-16 0-15,-1 0 0 0,0 3 0 0,-2 0 0 16,1 2 0-16,1-2 0 0,-2 1 0 0,1-2 0 16,-2 5-128-16,0 0 0 0,-1 0 0 0,0 2 0 15,-1-2 128-15,0 1 0 0,1-1 0 0,-1 2 0 0,0-3 0 16,1-3 0-16,-1 2 0 0,1 0 0 0,-2-4 0 15,0 2-128-15,0-1 128 0,-1 1-128 0,1-2 128 16,-1 0 0-16,1-1 128 0,-1 1-128 0,2 2 128 0,-1-1-128 16,1 3 128-16,-2-2-128 0,1 1 0 0,-1 0 0 15,1 2 0-15,0-4 0 0,-1 3 0 0,2-2 0 16,2-1 0-16,-1 2-128 16,0-2 128-16,2-1 0 0,-1 3 0 0,0-4 0 0,1 1 0 0,-2-2 0 15,1 1 0-15,0-2 0 0,0 2 0 0,0-5 0 16,0 3 0-16,0 1 0 0,-1-4 0 0,1 1 0 15,-1-1 0-15,1 0 0 0,1 0 0 0,-1-1 0 16,2 1 0-16,1-4 0 0,-1 1 0 0,2 1 0 16,2-1 0-16,0 2 128 0,2-2-128 0,0-1 144 15,0 0-144-15,1 0 160 0,2 2-160 0,0-3 0 0,0 0 144 0,1 0-144 16,1 0 0-16,-2 3 0 0,0-3 0 0,1-1 0 16,-1 1 0-16,2-2 0 0,-2 1 0 0,1 1 128 15,0-3-128-15,0-1 0 0,-1-1 0 0,1 0 0 16,-2 2 0-16,0-1 0 0,0-2 0 0,0-2 0 15,1 1 0-15,-1 0 0 0,0-6 0 0,1 1-128 16,1-3 128-16,-1 2 0 0,3-3 0 0,-1 1 0 16,-1 3 0-16,0-3 0 0,0 1 0 0,0 3 0 15,-1 3 0-15,-2 1 0 0,1 4 0 0,-2 0 0 16,0 5 0-16,-2 0 0 0,1 2 0 0,-2 1 0 16,1 0 0-16,0 0 0 0,-1 1 0 0,-1-1 0 0,1 1 0 0,0 3 0 15,1-1 0-15,-1 0 0 0,1 2 0 0,0-1 0 16,0 3 0-16,1 0 0 15,-1-1 0-15,2 0 0 0,-1 1 0 0,2 2 0 0,2-3 0 0,0 3 0 16,0 0 0-16,2 2 0 0,0-3 0 0,1 3 0 16,-2 3 0-16,1 0 0 0,0 2 0 0,-3 0 0 15,1 2 0-15,-1 3 0 16,-1-1 0-16,2 4 176 0,-3 2-176 0,0-2 192 0,0 2-192 0,-2-3 0 16,2-6 0-16,-1-1 0 0,-1-2 0 0,0-2 0 15,2-1 0-15,1-1 0 0,1-3 0 0,2-2 0 16,2-3 0-16,2-5-13216 15,5-6-2656-15</inkml:trace>
  <inkml:trace contextRef="#ctx0" brushRef="#br1" timeOffset="92942.39">16097 6101 19343 0,'2'2'1728'0,"-2"-2"-1392"0,0 1-336 0,0-1 0 15,0 2 560-15,1-2 32 0,0 2 16 0,0-1 0 16,2 1 656-16,-1-1 128 0,2-1 16 0,1-1 16 0,0-1-16 16,-1-1 0-16,1 0 0 0,-2-2 0 15,2 0-128-15,-1-2-16 0,0 2-16 0,-1-1 0 0,1 0-208 0,-1-3-32 16,0 3-16-16,0-2 0 0,-2 2-432 0,1-2-96 16,2 0-16-16,0-3 0 0,1-1-128 0,1-3-16 15,3-1-16-15,1-3 0 0,-1 1-96 0,4-8 0 16,3-3-16-16,0-2 0 0,1-6-32 0,2 1 0 15,1-3 0-15,-1 0 0 0,1 0-144 0,2-1 192 16,2 3-192-16,-2-1 192 0,-2 4-192 0,2 2 128 16,-1 3-128-16,0 4 128 0,-1 1-128 0,-3 3 0 15,-2 3 0-15,-2 2 0 0,-2 1 144 0,-3 1 0 0,0 3 0 16,-3 0 0-16,0 4-144 0,-3-3 128 0,2 4-128 0,0-1 128 16,-1 5-128-16,1 1 0 0,1 1 0 0,1 3 0 15,0 1 0-15,0 5 0 0,2 3 0 0,-1 4 0 16,-2 3 0-16,0 2 0 0,0 1 0 15,-2 1 0-15,-1 5 0 0,-1-4 0 0,1 2 0 0,-2 3 0 16,0-4 0-16,0 2 0 0,-2 1 0 0,1-4 0 16,0-1 0-16,0-2 0 0,1-1 0 0,1-4 0 15,1-1 0-15,2-4 0 0,1 0 0 0,0-5 0 16,1 1 0-16,0-5 0 0,2 0 160 0,-2-2-160 16,3-3 192-16,-2-2-192 0,2-1 192 0,1-2-192 15,-1-3 144-15,0-4-144 0,1 2 0 0,0-7 144 16,-2 1-144-16,1-2 0 0,-1 0 0 0,0-6 128 15,2-6-128-15,-1-3 0 0,2-3 0 0,0 0 128 0,-1-2-128 16,1 2 0-16,0-1 0 0,0 2 128 0,-1 7-128 0,1-1 0 16,-1 4 0-16,1 2 0 0,3-1 0 0,0 4 0 15,-1 0 0-15,-2 6 0 0,0 4 0 0,-1 4 0 16,-1 0 0-16,0 5 0 0,-2 1 0 0,-1 4 0 16,0 3 0-16,-2 2 0 0,1 1 0 0,-1 3 128 15,-1 3-128-15,0 1 128 0,-1 5-128 0,1 2 128 16,-2 2-128-16,-1 6 128 0,-1 2 16 0,-2 5 0 15,1 5 0-15,-2-1 0 0,-1-1 32 0,-1 3 0 16,-1 3 0-16,-4 5 0 0,-2 1-48 0,1-1 0 16,-3 2 0-16,1-1 0 0,2-3-128 0,1-5 0 15,1-4 0-15,1-3 0 0,4-4 128 0,0-4-128 0,2-3 0 16,0-2 128 0,3-1-512-16,2-5-96 0,1-1-32 0,1-2 0 15,1-3-352-15,1-1-80 0,0-6-16 0,2-1-18736 0</inkml:trace>
  <inkml:trace contextRef="#ctx0" brushRef="#br1" timeOffset="93649.06">17367 5690 26719 0,'-2'-1'2368'0,"1"1"-1888"0,1-4-480 0,0 4 0 15,1-1 416-15,0 0-16 0,-1-2 0 0,0 1 0 16,1-3 672-16,-1 0 128 0,0 0 16 0,-1 3 16 16,1-1 160-16,-2 2 16 0,0 2 16 0,-1 2 0 15,0 1-464-15,-2 3-112 0,-1-1-16 0,0 5 0 16,-1 0-304-16,-1 3-64 0,-1 2-16 0,1 1 0 15,-2 4-16-15,-1-1-16 0,1 6 0 0,-1-4 0 16,2 0-160-16,2-2-16 0,-1 1-16 0,3-2 0 16,2-2-48-16,0 3-16 0,3-5 0 0,0 0 0 15,3-4-16-15,-1 0 0 0,3-3 0 0,-1 1 0 16,2-1-144-16,-1-2 192 0,1-3-192 0,1 2 192 0,2-3-192 16,1-1 0-16,0-1 144 0,1-1-144 0,-1-1 0 0,2 0 0 15,2-2 0-15,-1-1-128 0,2-1-112 0,1-3-16 16,2 1 0-16,-1-6 0 0,0 2 112 0,1-2 16 15,0 1 0-15,-1-2 0 0,0-1 128 0,-1-4 0 16,0 0 0-16,-1 0-128 0,-2 0 128 0,-2 2 0 16,-2-4 128-16,-2 2-128 0,0 0 256 0,-4-1-32 15,1 5 0-15,-2 2 0 0,0 5-32 0,-2 1-16 16,0 4 0-16,0 3 0 0,-2 2-16 0,0 4 0 16,1 5 0-16,-1-1 0 0,1 4-160 0,0 1 0 0,0 5 0 15,0 0 128-15,1 4-128 0,0-5 0 0,0 3 144 16,0-2-144-16,1-2 224 0,0 2-32 0,0 0 0 0,2 0 0 15,-2 0-64-15,0-2 0 0,2 0-128 0,-1-2 192 16,2 1-192-16,0-2-128 0,-1-3 128 0,2 0-208 31,1-1-432-31,1-2-64 0,-1 0-32 0,1-4 0 16,1-1-256-16,-1 1-48 0,0-3-16 0,-2-1-17936 0</inkml:trace>
  <inkml:trace contextRef="#ctx0" brushRef="#br1" timeOffset="96454.56">18033 4910 28559 0,'1'0'2544'0,"0"0"-2032"16,0 0-512-16,1 0 0 0,-2 0 1120 0,0 0 128 31,1 2 32-31,0 3 0 0,-1 3 416 0,-1 3 96 15,-2 5 0-15,-2 5 16 0,0 2-1072 0,-2 6-224 16,0 4-32-16,-2 3-16 0,-1 7-144 0,0 3-16 16,-1 6-16-16,0 1 0 0,0-2 64 0,0 3 16 0,-2 0 0 0,0 1 0 15,-1 6-112-15,-1-2-32 0,2 4 0 0,-2-2 0 16,2-4-80-16,2-7-16 0,0-4 0 0,3-6 0 16,1-3-128-16,2-1 0 0,2-5 0 0,0-4-176 31,4-2-192-31,2-6-32 0,1-5-16 0,2-4-12592 0,2-3-2528 0</inkml:trace>
  <inkml:trace contextRef="#ctx0" brushRef="#br1" timeOffset="96768.43">18311 5262 21183 0,'-3'7'1888'0,"0"-1"-1504"0,0 0-384 0,2-1 0 0,0 1 2352 0,-2 4 400 16,-3 7 64-16,-4 12 32 0,-2 5-256 0,-3 8-48 15,0 0-16-15,0-1 0 0,2 1-1456 0,0 2-304 16,2-5-48-16,1 1-16 0,3-4-272 0,-1 1-64 15,4-5-16-15,0-1 0 0,1-3-352 0,1-3 144 0,1-3-144 16,2-1 0-16,-2-4 0 0,1 2-272 0,1-2 16 0,-1 1 16 31,0-4-336-31,-1 0-80 0,1-2-16 0,-2 2-18064 0</inkml:trace>
  <inkml:trace contextRef="#ctx0" brushRef="#br1" timeOffset="97082.58">17903 5861 21183 0,'5'-6'1888'0,"-2"2"-1504"0,2 0-384 0,2-1 0 16,0 2 4400-16,0 0 800 0,6-3 176 0,9-4 16 0,11-5-4320 16,12-5-880-16,4-1-192 0,-3 3 0 0,-3 2 0 0,-4 3 0 15,-3 2-176-15,-3 1 176 125,-2 3-1104-109,-1 1-128-16,-3 1-32 0,-1 0 0 0</inkml:trace>
  <inkml:trace contextRef="#ctx0" brushRef="#br1" timeOffset="97129.85">18556 5801 32255 0,'-9'8'2864'0,"5"-3"-2288"0,1 0-576 0,0-3 0 0,2 2 2000 0,0-3 304 0,-1 3 48 0,1 2 16 0,-3 3-1104 0,1 2-224 0,-1 4-32 0,0-3-16 0,2 0-224 16,-1 0-64-16,2 0 0 0,1-2 0 0,0 0-864 0,0-2-176 0,0 1-48 0,0-4-13264 16,0-1-2672-16</inkml:trace>
  <inkml:trace contextRef="#ctx0" brushRef="#br1" timeOffset="97270.95">18683 5344 36863 0,'-5'-3'1632'0,"4"0"336"0,1 2-1584 0,1 1-384 0,2 0 0 0</inkml:trace>
  <inkml:trace contextRef="#ctx0" brushRef="#br1" timeOffset="97663.43">19173 5633 27647 0,'-2'-7'1216'0,"1"2"256"0,0 0-1168 0,0 1-304 0,0 1 0 0,1 0 0 16,-2 1 800-16,0-7 96 0,-2-2 32 0,-1-4 0 16,-1-2 0-16,-3-1 0 0,1 4 0 0,-2 2 0 15,0 6-32-15,-1 5 0 16,0 1 0-16,-2 6 0 0,1 5-160 0,-2 5-32 0,-1 2-16 0,1 5 0 16,1-1-240-16,0 2-32 0,0 3-16 0,2-2 0 15,0 2-16-15,1-2-16 0,3 3 0 0,-1-2 0 16,1 3 112-16,-1-6 32 0,4 1 0 0,0-3 0 15,3-3-128-15,1 0 0 0,2-2-16 0,2 0 0 16,2-5-208-16,3-3-32 0,0 1-128 0,3 0 192 0,2-4-192 16,1 0-208-16,3-3 32 0,0 1 16 15,2-3-288-15,2 0-48 0,3 0-16 0,0-4 0 16,2 1-320-16,0 0-64 0,-1 0 0 0,-1-4-17728 16</inkml:trace>
  <inkml:trace contextRef="#ctx0" brushRef="#br1" timeOffset="97993.04">19641 4962 13823 0,'-3'11'1216'0,"-1"-6"-960"0,0 2-256 0,2 0 0 16,-1-1 3008-16,1-1 576 0,-1 5 96 0,-3 3 32 16,-5 13-224-16,-4 9-32 0,-5 9-16 0,1 3 0 15,-4 4-1648-15,1 0-320 0,1-4-64 0,1 0 0 16,2 1-512-16,-1-4-80 0,3 2-32 0,1 0 0 16,2 0-416-16,2-2-96 0,1-3-16 0,3-6 0 15,1 0-256-15,3-4 0 0,1-2 0 0,5-4-144 16,1-4-240-16,2-3-64 0,2 3 0 0,1-6 0 15,2 2-448-15,0-3-80 0,0-3-32 0,3 0-12160 16,-2 0-2432-16</inkml:trace>
  <inkml:trace contextRef="#ctx0" brushRef="#br1" timeOffset="98480.25">19870 5615 34095 0,'-2'1'1504'0,"-1"0"320"0,2 2-1456 0,-2-3-368 0,2 2 0 0,0-1 0 16,-1 3 1360-16,-5 1 208 0,-1 4 32 0,-7 4 16 15,-2 5-544-15,-4-1-112 0,-2 0-32 0,1 3 0 16,-1 1-448-16,1 1-96 0,0 3 0 0,2 0-16 15,2-4-224-15,1 0-144 0,3 0 192 0,2-1-192 16,3-1 192-16,0-1-192 0,4 0 192 0,3 0-192 16,2-2 0-16,1-3 0 0,3 1 0 0,2-5 0 15,3-1-224-15,-1-2-96 0,1-1-32 0,2-3 0 16,3-2-32-16,1-2 0 0,2 0 0 0,1-2 0 16,1-3 16-16,0-1 0 0,-2 2 0 0,0-5 0 0,2-1 176 15,-3-4 48-15,1-2 0 0,-3 0 0 16,-1-2 144-16,-2 0 0 0,-2-2 0 0,-3 5 0 0,-1-1 0 0,-4 3 0 15,-2 6 0-15,-3 5 0 0,-2 1 208 0,-2 3 128 16,-1 4 32-16,0 1 0 0,-1 0 336 0,3 1 64 16,1 0 0-16,1 2 16 0,1-2-208 0,3 0-32 15,1 3-16-15,1-4 0 0,2 2-80 0,2 1-32 16,1-1 0-16,0-1 0 0,3 2-224 0,1-1-64 16,1 2 0-16,0-3 0 0,0 1-272 0,1 2-64 15,-1-2-16-15,1 3 0 16,-1-1-352-16,-1 0-80 0,-1-1-16 0,-1 1 0 15,-2 1-48-15,-1-2-16 0,-1 1 0 0,-2-3-18720 0</inkml:trace>
  <inkml:trace contextRef="#ctx0" brushRef="#br1" timeOffset="99123.5">20528 5501 22111 0,'0'0'1968'0,"0"0"-1584"0,0 0-384 0,0 0 0 0,0 0 3040 0,0 0 528 16,0 0 96-16,-1 0 32 0,-2 0-1632 0,-2-2-320 0,-1 2-64 16,-3-2-16-16,1 2-704 0,-5 0-160 0,1 0-32 0,-1 2 0 15,-4 0-304-15,-1 3-64 16,-2-1-16-16,-1 2 0 0,-2 2-384 0,-2 4 0 0,-2-1 0 0,1 2 0 15,2 0 0-15,3-2 128 0,3 0-128 0,2-1 192 16,3 0-32-16,5-3 0 0,1 1 0 0,5-3 0 16,3-2-160-16,2 2 0 0,3-4 0 0,2 1 0 31,4 0-384-31,2-2-48 0,2 0-16 0,3-2 0 0,-2 2 112 0,3 0 16 0,-1 2 0 0,-1-2 0 16,1 1 320-16,1 4-144 0,2-1 144 0,-1 1 0 15,2 0 0-15,-2 1 0 0,0-1 0 0,-1 2 0 16,-1 1 0-16,-3-1 0 0,-1 3 0 0,-2-2 0 15,0 2 0-15,-2 1 0 0,-1 1 176 0,-3 4-176 0,2-1 192 0,-3 1-64 16,-2 1 0-16,-3-1-128 0,-1 2 240 0,-1-2-64 16,-1 0-16-16,0 0 0 0,-2-2 32 0,-1 2 16 15,0-4 0-15,-1 4 0 16,0-2-16-16,-2 1-16 0,1-4 0 0,-2 2 0 0,-1 2-48 0,-1-3 0 16,-1 2 0-16,0 0 0 0,-1-3 192 0,0 0 16 15,-1 0 16-15,-1 0 0 0,0-5-352 0,1 2 0 16,-3-3 0-16,1 0 0 15,2-5-352-15,-3 0-144 0,3 0-16 0,-2-3-16 16,1-1-720-16,0-3-144 0</inkml:trace>
  <inkml:trace contextRef="#ctx0" brushRef="#br1" timeOffset="99688.48">21249 5377 35007 0,'0'0'3120'0,"-1"0"-2496"0,1 0-496 0,-2 0-128 0,0 2 1344 0,-1-2 240 15,-3 2 48-15,-5-1 16 0,-5 4-1024 0,-6-2-208 16,-5 2-32-16,-3 1-16 0,0 0-240 0,-2 0-128 16,0 0 160-16,0 2-160 0,0-2 128 0,1 0-128 15,1 3 0-15,3-2 144 0,3 4-304 0,5-4-64 16,1 4-16-16,6-5 0 0,2 1 240 0,4 2 0 0,1-3 192 0,4 0-192 15,3 0 208-15,2 2-64 0,3-2-16 0,2 3 0 16,2-4-128-16,3 1 0 0,-1 0 0 0,5 1 128 16,1 0-128-16,4 1 128 0,1-1-128 0,2 0 128 31,0 2-128-31,1-1 0 0,-1 1 0 0,0 2 0 0,-3-4 0 0,-1 3 0 0,-1 1 0 0,-2 2 0 16,-2 0 0-16,-4 1 128 0,-1 3-128 0,-5-2 0 15,-1 5 288-15,-2-3-32 0,-2 1 0 0,-3-1 0 16,0 1 32-16,-2-1 0 0,-2-1 0 0,-1 0 0 15,0-4-48-15,-3 4-16 0,0-2 0 0,-4 2 0 16,2 0 64-16,-3-3 16 0,3 0 0 0,-1 0 0 31,-2 0 0-31,1-2 0 0,-1 0 0 0,1 0 0 16,0-3-304-16,1-1 0 0,-1 0 128 0,0-3-128 16,2 1-640-16,-3-2-176 0,0-1-32 0,0 2-19744 15</inkml:trace>
  <inkml:trace contextRef="#ctx0" brushRef="#br1" timeOffset="105469.38">16220 7576 20271 0,'1'-1'1792'0,"0"-3"-1424"15,1 3-368-15,-1 0 0 0,0 1 800 0,1-4 96 16,2 0 0-16,1-3 16 16,1-1 1328-16,1 0 256 0,-1 0 48 0,-1 3 16 0,-2 3-784 0,0-2-160 0,-2 3-16 0,-1 1-16 15,-1 2-736-15,-2 2-144 0,2-1-16 0,-1 0-16 16,-1 2-352-16,1 0-64 0,0-2 0 0,2 0-16 16,0 2 16-16,2-3 0 0,-1 2 0 0,1-2 0 15,2 0 80-15,-1 1 32 0,2-1 0 0,-1 1 0 16,1-2-48-16,2 4-16 15,-1-3 0-15,-1 3 0 0,1 0-64 0,-1 5-16 0,2 2 0 0,1 2 0 16,0 6-80-16,1-2-16 0,0 5 0 0,-2 0 0 16,3-1-128-16,-1 2 0 0,2-2 0 0,-1-1 0 15,2-2 0-15,-1-3-176 0,-1 0 48 0,0-4 0 16,-1 1-80-16,-2-4-16 0,-1 3 0 0,-1-5 0 16,0-1 32-16,-1 0 0 0,-2-2 0 0,1 1 0 15,-2-4-80-15,0 0-16 0,0-1 0 0,-1-1 0 16,2 0-512-16,-2-3-96 0,0 3-32 0,-2-4-17424 15</inkml:trace>
  <inkml:trace contextRef="#ctx0" brushRef="#br1" timeOffset="106145.21">16828 7461 7359 0,'1'0'656'0,"1"-2"-528"0,-1 0-128 0,-1 1 0 0,1 0 1152 0,0-2 192 16,2 1 32-16,2-4 16 0,-1-3 624 0,0 0 128 0,0 2 32 0,0 0 0 16,-2 2-128-16,0 0-32 0,-1 2 0 0,-2-1 0 15,1 3-368-15,-2 1-80 0,1 0-16 0,-1 1 0 16,-1 2-752-16,2-2-160 0,-2 0-16 0,0 3-16 15,0-3-32-15,0 2-16 0,0 1 0 0,1-1 0 16,-2 3 160-16,0-1 48 0,2 2 0 0,-2 0 0 16,-1 3-320-16,1-1-64 0,-1 4-16 0,-1-2 0 15,0 4-96-15,-1 2-16 0,-2 3 0 0,-1 0 0 16,0 2-64-16,-2 5 0 0,-2 6-16 0,-2 1 0 16,-2 6 0-16,-2 2 0 0,-1 2 0 0,0-3 0 15,0-1-48-15,-1 1-128 0,-2 2 192 0,1 1-64 16,2-7-128-16,-1 5 0 0,3-1 0 0,-1-1 128 15,1-1-128-15,2-3 0 0,1-2 0 0,1-3 128 16,3-7-352-16,1-1-80 0,1-5-16 0,1-1 0 16,0-3 128-16,3 0 0 0,1-6 16 0,0 1 0 15,2-3-192-15,0-1-32 0,1 0-16 16,0-5-18016-16</inkml:trace>
  <inkml:trace contextRef="#ctx0" brushRef="#br1" timeOffset="107291.8">16340 7231 15663 0,'0'0'1392'0,"0"0"-1120"0,0 0-272 0,0 0 0 0,0 0 1424 16,0 2 240-16,1-2 32 0,0 0 16 0,-1 3 832 0,0 1 160 15,0-2 48-15,0-2 0 0,0 0-1088 0,0 0-192 16,0 0-64-16,-6 20 0 0,6-19-576 0,-1 0-128 16,1 1-32-16,1-2 0 0,2-2-224 0,0 1-64 15,3-3 0-15,1-1 0 0,1 2-128 0,0-3-48 16,2 1 0-16,-2 0 0 0,2 1-80 0,0 2 0 16,1-3-128-16,-1 1 192 0,0 3 0 0,-1-1 0 15,0 1 0-15,0 1 0 0,1 1-192 0,0 1 144 0,-1-1-144 16,-1 1 128-16,3 0-128 0,1-1 0 0,-1 3 144 0,1-4-144 15,2 0 0-15,-1 0 128 0,3 0-128 0,2-4 0 16,0 1 0-16,4-2 144 0,1 0-144 0,-1 1 0 16,0 1 144-16,2-2-144 0,0-1 0 0,0 1 144 15,1-1-144-15,-4 0 128 0,-2 2-128 0,-1 0 128 16,-2 2 48-16,-3-2 0 0,0 2 0 0,-5 2 0 16,0-2-176-16,-2 0 192 0,-3 1-192 0,0 1 192 15,-2 0-64-15,2-2-128 0,-2 2 192 0,-1 0-64 16,1-2-128-16,1 1 128 0,-1-1-128 0,0 1 128 15,0 1-128-15,1-4 0 0,0 3 144 0,-1-4-144 16,1 4 176-16,-1-3-48 0,0 3 0 0,-1-3 0 16,0 2 64-16,0-1 0 0,-1 1 0 0,-2 1 0 0,1-3 0 0,-1 3 0 15,-2-3 0-15,0 2 0 0,-1-1-64 0,-2 1 0 16,-2 2 0-16,0-4 0 0,-1 3-128 0,0-1 160 16,-2 2-160-16,0 0 160 0,-1-2-160 0,0 2 0 15,1-1 144-15,-1 0-144 0,2-1 0 0,-1 2 0 16,2-2 0-16,-1-1 0 0,0 0 0 0,-1 0 0 15,1-1 0-15,1 1 0 0,-2-1 0 0,3-1 0 16,1 1 0-16,0-1 128 16,0 2-128-16,2-6 0 0,-1 4 0 0,2 1 128 0,1-1-304 0,0 0-48 15,4 2-16-15,0 0 0 16,3 0-896-16,3 0-176 0</inkml:trace>
  <inkml:trace contextRef="#ctx0" brushRef="#br1" timeOffset="108240.28">17455 7467 21183 0,'-1'1'1888'15,"0"-1"-1504"-15,1 2-384 0,0-2 0 16,1 0-160-16,0-2-96 0,0 2-32 0,1 0 0 16,1-1 2592-16,2 1 512 0,0-5 96 0,1 5 32 15,1-1-608-15,0 1-112 0,3 0-32 0,0 0 0 0,1 1-1232 0,3 2-240 16,-1 0-48-16,3 1-16 0,2 0-384 0,1 0-80 16,2-1 0-16,2-1-16 0,-1-1-176 0,0-1 0 15,0 0 0-15,-1-1 0 0,0-1-240 0,-1-3-16 16,-1 0-16-16,-2 2 0 15,-1-2-736-15,-2 1-144 0,1-1-16 0,-3 0-15696 16</inkml:trace>
  <inkml:trace contextRef="#ctx0" brushRef="#br1" timeOffset="108595.67">17287 7750 29487 0,'0'0'1296'0,"0"0"288"0,0 0-1264 0,1 0-320 0,2 0 0 0,-1 0 0 0,2 0 640 0,2-3 80 16,5 1 16-16,5-3 0 0,4 2 528 0,4-1 96 16,0-3 32-16,1 3 0 0,2-3-880 0,2 3-160 15,-1-1-32-15,2 2-16 0,-3 1-304 0,-1 1 0 16,-4 1 0-16,-2 0-144 15,-4 2-800-15,-4 2-144 0,-2-3-48 0,-2 3-14624 0</inkml:trace>
  <inkml:trace contextRef="#ctx0" brushRef="#br1" timeOffset="110144.66">18747 6686 16575 0,'3'-3'1472'0,"-2"1"-1168"0,0 0-304 0,-1 1 0 16,0 0 704-16,0 1 64 16,2-4 32-16,-2-1 0 0,-2-1 1136 0,-1 1 240 0,-2 3 32 0,-3-2 16 15,-2 2-496-15,0 2-80 0,-1-4-32 0,0 3 0 16,-1-1-224-16,1 0-48 0,-2-1-16 0,2 0 0 15,1 0-400-15,-1 0-80 0,0-1-16 0,-1 0 0 16,-1 0-448-16,1 2-80 0,0-3-32 0,-2 3 0 16,-1-2-80-16,0 4-32 0,-1-3 0 0,0 3 0 15,1 3-160-15,0-3 0 0,2 2 144 0,-2 2-144 16,-1 1 144-16,2 1-144 0,1-2 192 0,2 1-192 0,-1 1 0 0,3-1 0 16,1 0 0-16,1-1-144 0,2 2 144 0,2-4 0 15,1 2 0-15,1 1 0 0,1-3 0 0,1 2 0 16,0 1 0-16,3 1 0 0,0 0 0 0,0 2 144 15,3 2-16-15,-2 0-128 0,1-2 272 0,0 6-48 16,0-2-16-16,-1 6 0 0,0-1-80 0,0 1-128 16,-1 3 176-16,-1 2-176 0,0-1 176 0,-1 6-176 15,1 1 160-15,-3 0-160 0,0 5 0 0,0-1 0 16,-1 7 0-16,-1 1 0 0,1 3 0 0,-1 2 0 0,-1 1 0 0,1-1 0 16,-2-2 0-16,0-2 0 0,2 0 0 15,-2 2 0-15,2 6 0 0,-1 5 0 0,1-1 0 16,2 3 0-16,0 1 0 0,-2-5 0 0,0-1 0 0,-1 0 0 15,0-6 0-15,-2 2 0 0,1 3 0 0,-1-3 0 16,1-2 0-16,0 0 0 0,0-1 0 0,-1-1 0 16,0-2 0-16,0-3 0 0,0 0 0 0,1-5 0 15,1 3-128-15,-2-6-32 0,1 3 0 0,-1-2 0 16,0-4-80-16,0 2-16 0,1-1 0 0,1 1 0 16,-1 1 256-16,0-4 0 0,1-1-160 0,-1 0 160 15,1 0-176-15,1-1 48 0,-1-2 0 0,1-4 0 16,-1 2 496-16,1-4 96 0,1-1 32 0,-2-2 0 15,1 1-368-15,1-3-128 0,-2-1 0 0,1 0 0 0,-1-2 128 16,-1 0-128-16,1 2 0 0,-1-5 0 0,0-1 0 0,-1 1 0 16,0 0-208-16,-1 1 64 0,0 0 144 0,0 2-208 15,0-3 80-15,0 4 128 0,-2 0-128 16,2 1 128-16,0 2 0 0,0 0 0 0,-1 0 0 0,2 2 0 16,0 1 0-16,-1-2 0 0,1 1 0 0,0 0 0 15,2-1 0-15,-1 0 0 0,2 0 0 0,-1-3 0 16,1 0 0-16,2-5 0 0,-2-1 0 0,2-1 0 15,0-2-128-15,0-2 128 0,2 0-256 0,-1-2 0 16,0 0 16-16,0 0 0 0,2-3 240 0,-2 0 0 16,1 4 0-16,1-3 0 0,-2 3 320 0,2-2 176 15,-2 3 16-15,0-1 16 0,0 1-304 0,1 0-64 0,0 1-16 16,1 2 0-16,-1-1 128 0,2 1 32 0,-1-2 0 0,4 4 0 16,1-3-96-16,2 5-16 0,1-2 0 0,3 0 0 15,2-1-192-15,3 3 0 0,0-4 0 0,2 1 0 16,0-1 0-16,0-2 0 0,3-1 0 0,-3-1 0 15,-1 1 0-15,-2-4 0 0,1 1 0 0,-3 3 0 16,1-3 0-16,-1 1-160 0,0 0 32 0,-1 1 0 16,0-1-720-1,0 1-144-15,-2 1-32 0,0 0-18480 0</inkml:trace>
  <inkml:trace contextRef="#ctx0" brushRef="#br1" timeOffset="113791.66">19620 6734 26719 0,'0'0'2368'0,"0"0"-1888"16,0 0-480-16,0 0 0 0,2-3 992 0,-1 3 96 16,1 0 32-16,2 0 0 0,1-1 576 0,4 0 112 15,1 1 32-15,1-1 0 0,2 1-1008 0,1-3-208 16,1 2-48-16,2 0 0 0,2 1-336 0,0 0-80 15,4 0-16-15,-1 2 0 0,4 2 16 0,0 1 0 0,1 0 0 0,1 1 0 16,0 0-32-16,-1-1-128 0,-1 4 192 0,-1-1-64 16,-2 4-128-16,-1-4 0 0,-1 2 0 15,-3 1 0-15,-2 0-128 0,-3 1 128 0,0-4 0 0,-3 2 0 16,-1 0 0-16,-2 1 0 0,-1-3 0 0,-1 1 0 16,1 0 0-16,-2 0 0 0,-2 2 0 0,1 0 0 15,-1 1 0-15,-2 4 0 0,0 2 0 0,-1 4 0 16,-2 6 0-16,0 2 0 0,-1 8 0 0,-2 3 0 15,-2 6 0-15,-2 8 0 0,-1 2-144 0,-2-1 144 16,-1-4 0-16,-3 5 0 0,-1 4-128 0,-3 2 128 16,2 0 0-16,-1 1-192 0,3 2 192 0,-1-7-160 15,5-3 160-15,-1-1 0 0,0 0-144 0,2 2 144 0,0 2 0 16,-1 0 128-16,2 2 0 0,-1-4 0 0,2 0 96 0,-1 0 16 16,0 5 0-16,1-6 0 0,2 1-240 15,0 0 176-15,2-4-176 0,-1 2 160 0,4-5-160 16,-2 0 0-16,2-3 0 0,0-5 0 15,-1-2-320-15,-1 0-80 0,1 0-32 0,-1-2 0 16,2-2-32-16,-2-1-16 0,1-3 0 0,-1 0 0 0,0-2 240 0,1-3 48 16,-1-4 16-16,0 0 0 15,0-5 176-15,0 0 144 0,1-2-16 0,-3-5-128 16,2 0-912-16,0-2-304 0</inkml:trace>
  <inkml:trace contextRef="#ctx0" brushRef="#br1" timeOffset="122600.67">17346 6514 911 0,'-1'0'0'0,"1"0"0"0,0-1 0 0,0 1 0 0,1 0 976 0,-1-3 112 15,3 2 32-15,-1-2 0 0,3 0 448 0,0-2 96 16,1-1 0-16,1-1 16 0,-1 1-336 0,-3 1-80 15,1 1-16-15,-1 1 0 0,-2 0 736 0,-1 2 128 16,0 0 48-16,-3 1 0 0,1 1-272 0,-2 0-48 16,0 2-16-16,0 0 0 0,-1 1-992 0,-2 1-192 15,2 3-32-15,-1-2-16 0,0 2-32 0,1 0-16 16,-1 0 0-16,1 1 0 0,-1 0 160 0,-2 2 16 0,2 0 16 0,-2 1 0 16,-1 0-160-16,0 1-16 0,-1 2-16 15,0 0 0-15,-1 1-256 0,0 1-48 0,0 3-16 0,-1-1 0 16,-1 3-224-16,0 0 0 0,0 2 0 0,1-2 0 15,2 0 0-15,1-2 0 0,2-3 0 0,2-1 0 16,1-3 0-16,2 0 0 0,-1 0 0 0,3 0 0 16,0 1 0-16,3-2 0 0,1 1 0 0,1-2 0 15,1 1 0-15,1-1 0 0,2-1 0 0,1 0 0 16,-2-4-272-16,4 2 0 0,0-4 0 0,0 1 0 16,1-2-272-16,0-1-48 15,0 1-16-15,0-2 0 0,0-1 48 0,1 0 16 0,1 0 0 16,3 0 0-16,0-1-224 0,-1-2-32 15,1 1-16-15,-3-1 0 0,-2 1-1264 0,-2-1-256 0,-1 2-48 0,-4-4-9072 16</inkml:trace>
  <inkml:trace contextRef="#ctx0" brushRef="#br1" timeOffset="122914.56">17528 6751 27647 0,'-6'9'1216'0,"2"-4"256"0,1 0-1168 0,0-2-304 0,1 4 0 0,0-6 0 15,0 3 1616-15,-2 2 272 0,-2 5 48 0,-1 1 16 16,-1 4-272-16,-1-2-48 0,3 1-16 0,-1-3 0 16,2 1-1280-16,-1-2-336 0,1 0 0 0,0-1 0 15,1-2 0-15,0 1 0 0,3-3 0 0,0-1 0 16,2 1-1280-16,0-4-320 0,2 1-64 0,1-5-14656 16</inkml:trace>
  <inkml:trace contextRef="#ctx0" brushRef="#br1" timeOffset="123197.58">17641 6485 10127 0,'-8'-1'896'0,"5"1"-704"0,-1 0-192 0,0 0 0 16,2 0 2848-16,-1 0 544 0,1 0 96 0,-2 1 32 16,-3 3-448-16,-2-3-96 0,0 2-16 0,2-1 0 15,2 1-1728-15,0 0-336 0,4-3-80 0,-1 2-16 32,5-1-1616-32,-1-1-320 0,3 0-64 0,0-1-16 15,3-1-1200-15,-1 1-240 0,2-3-48 0,-1 3-8784 0</inkml:trace>
  <inkml:trace contextRef="#ctx0" brushRef="#br1" timeOffset="123809.29">17821 6351 27647 0,'0'0'2448'0,"0"0"-1952"0,0 0-496 0,-1 2 0 0,1-2 896 0,0 0 64 15,-1 1 32-15,1 4 0 0,-2 0 688 0,1 1 144 16,1 3 32-16,1 1 0 0,2 0-1168 0,-1 2-240 16,3 1-32-16,0 1-16 15,3-1-192-15,0 3-32 0,2 1-16 0,0 0 0 0,0-1 160 0,2 2 48 16,2 4 0-16,1 2 0 0,0 2 48 0,0 1 16 15,1 5 0-15,-3-2 0 0,0 3-144 0,-4 0-32 16,0 2 0-16,-3-2 0 0,-2 3-48 0,-4-4-16 16,-1 3 0-16,-3-5 0 0,-2-1-192 0,-4 0-256 0,-1-2 48 0,-3-2 16 15,1-3-64-15,-5-2 0 0,1-2 0 16,-3-3 0 0,-1-4-352-16,-2-3-80 0</inkml:trace>
  <inkml:trace contextRef="#ctx0" brushRef="#br2" timeOffset="134686.94">24985 5260 24879 0,'-3'0'2208'0,"1"2"-1760"0,2-2-448 0,0 0 0 16,0 2 832-16,0-2 96 0,-2 1 16 0,1 3 0 16,-1 0 1024-16,-1 0 208 0,3 4 32 0,-1-2 16 15,2 0-944-15,0 3-192 0,2 1-48 0,-1 2 0 16,1 3-528-16,1 3-96 0,-1 3-32 0,0 2 0 15,0 3-192-15,1 4-64 16,0 4 0-16,-2 2 0 0,2 6-128 0,-2 1 0 0,1 4 0 0,-2 1 0 0,2-2-128 16,-5-2 128-16,2 0 0 0,-2-2 0 0,-1-6-320 0,0-2 0 15,-1 5 0-15,-1-6 0 16,0-5-304-16,0 1-48 0,0-1-16 0,-1-3 0 16,0-3 160-16,-2-1 16 0,2-3 16 0,-1-5-15904 15</inkml:trace>
  <inkml:trace contextRef="#ctx0" brushRef="#br2" timeOffset="135409.75">24909 5146 36863 0,'-9'-2'3264'0,"3"0"-2608"16,3 2-528-16,3 0-128 16,1 0 816-16,-1-2 128 0,-1 1 16 0,-3-1 16 0,0 0-704 0,0-2-144 15,3 2-128-15,4-1 192 0,-1 0-192 0,3 1 160 16,2 1-160-16,2 1 160 0,1 1 16 0,2 2 0 15,3 1 0-15,1-1 0 0,3 3 112 0,1-1 32 16,1-1 0-16,1 2 0 0,3 2-64 0,-1-2 0 16,4 0 0-16,0-1 0 0,0 2-256 0,2 1 0 15,1-1 0-15,-1 1 0 0,-4-1 0 0,1 2 0 16,0 2 0-16,2 0 0 0,0 0 128 0,-3 2-128 16,-1-1 0-16,-4 3 0 0,-4-3 0 0,-2 0 0 15,-1 2 0-15,-6 0 0 0,0 1 0 0,-6-1 0 16,-1 0 0-16,-3 0 0 0,-3 0 0 0,-4 1 0 15,-3-1 0-15,-3-1 0 0,-2 1 0 0,-2-2 0 16,1 2 0-16,-4-3 0 0,-3 0 0 0,0-2-192 16,0 1 192-16,2 0-192 0,-1-4 192 0,3-1-176 0,0-3 176 0,2 2-160 15,0-4 160-15,3 1 0 0,0-1 0 0,3-1 0 16,2 1 0-16,3-4 192 0,2 3-64 0,2-3 0 16,1 3-128-16,3 0 144 0,3-2-144 15,2 1 160-15,2 2-160 0,3-1 0 0,2 1-192 0,3 1 192 16,5 0-352-16,2 0 48 0,-1 2 16 0,4-2 0 15,3 3 96-15,1-3 32 0,-1 2 0 0,1 0 0 16,2 2 160-16,0 0 0 0,0 1 0 0,-2 2-128 16,0 2 128-16,-3-2-128 0,-3 6 128 0,-1-2-128 15,-1 4 128-15,-3 2-128 0,-2-1 128 0,-4 2-128 0,-2 2 128 0,-4 1 0 16,-2-2-144-16,-4-1 144 0,-4 2 0 0,-2 0 0 16,-4-2 0-16,-1-2 0 0,-3-1 0 0,-3-1 0 15,0 1 192-15,-4-3-64 0,-1 0 192 0,-3 2 16 16,-1-4 16-16,-1 3 0 0,-3-3-128 0,-1 1-32 15,0-1 0-15,-2 3 0 0,1-3-48 0,-2-1-16 16,2 0 0-16,0 0 0 0,2-3-128 0,1-1 0 16,1 3 144-16,0-4-144 0,3-2 0 0,2 0 0 15,4 0 0-15,1-1 0 16,2-2-544-16,1-2-32 0,2-1 0 0,3 0-12096 16,4-4-2416-16</inkml:trace>
  <inkml:trace contextRef="#ctx0" brushRef="#br2" timeOffset="135975.13">25937 5740 22111 0,'-3'-3'1968'0,"2"2"-1584"0,1 1-384 0,0 0 0 0,1 1 2304 0,-1-1 384 0,1 3 80 0,1-3 16 16,0 5-784-16,1 1-144 0,0 5-48 0,0 1 0 15,1 2-784-15,-1 2-144 0,0 3-48 0,-1 0 0 16,1 4-432-16,-1-1-80 0,-1 3-32 0,1 2 0 16,-2 1-160-16,1 1-128 0,-1-3 192 0,0 0-192 15,1-3 0-15,-1 3 0 0,1-2 0 0,1-2 0 16,0-5-320-16,2 0-64 0,-1-4 0 0,1-2-16 15,0-1-880-15,1-4-160 0</inkml:trace>
  <inkml:trace contextRef="#ctx0" brushRef="#br2" timeOffset="136163.84">26292 5518 45151 0,'-5'0'2000'0,"1"2"416"0,1 1-1936 0,3-2-480 0,2 2 0 0,0-1 0 16,1 0-432-16,-2 1-176 0,1 1-32 0,2 1-12352 16,-2 4-2448-16</inkml:trace>
  <inkml:trace contextRef="#ctx0" brushRef="#br2" timeOffset="136636.31">26685 5993 2751 0,'-3'8'256'0,"0"-6"-256"0,-1 2 0 0,0-2 0 0,3 1 6080 0,0-2 1152 15,-2 1 256-15,0 1 32 0,-2-1-4256 0,-3 3-832 16,-1-1-192-16,1 0-16 0,-1-1-1040 0,2 1-208 16,2-4-32-16,0 0-16 0,1 0-592 0,2-2-112 15,0-1-32-15,2 0 0 0,2 0 64 0,0-2 0 16,2 0 0-16,0 0 0 0,1 0-112 0,-1 0-16 16,1 2 0-16,2-5 0 0,-1 1 0 0,-1-1 0 15,1 2 0-15,-1-5 0 0,2 0 64 0,-1-3 0 16,-1 1 0-16,2-3 0 0,-1-3 96 0,-1-1 32 15,2-1 0-15,1-3 0 0,1-2-48 0,0-3 0 0,1 1 0 16,1 0 0-16,0 5-144 0,2 3-128 0,-2 3 192 0,0 3-192 16,-1 3 0-16,1 1 0 15,-1 5 0-15,0 2 0 0,0-1 0 0,-1 5 0 0,3 3 0 0,-3 1 0 16,1 2 0-16,2 3 0 0,0 1 0 0,0 3 0 16,2 3 0-16,-2 3 0 0,2 3 0 0,-2 0 160 15,1 5-160-15,-2 1-176 0,0-3 48 0,-3 2 0 16,1 3 128-16,-1-3 0 0,-1 1 0 0,-1-1-128 15,0 1 128-15,-1-11 0 0,-1 0 0 0,1 0 0 16,0 3 0-16,2 1 0 0,1 2 0 0,-1-3 0 16,1-5-512-16,0-1-80 15,1-4-16-15,1-2-12768 0,0-3-2544 0</inkml:trace>
  <inkml:trace contextRef="#ctx0" brushRef="#br2" timeOffset="137264.51">27883 5839 23039 0,'-10'-8'2048'0,"3"2"-1648"0,1-3-400 0,2 3 0 15,3 1 1760-15,-1 1 272 0,1 1 48 0,-1-5 16 16,-2-3-1216-16,-4-5-240 0,1 0-64 0,-3-1 0 16,0 3 496-16,-1-1 80 0,-1 4 32 0,-3 4 0 0,-1 1-416 0,-4 1-64 15,-1 2-32-15,-4 6 0 0,-2-1-304 16,-3 7-64-16,-3-2-16 0,-2 6 0 0,0 1-64 0,0 5-16 15,0 2 0-15,3 2 0 0,4 2 128 16,2 1 32-16,4 1 0 0,3 2 0 16,3-1 0-16,5 1 0 0,3-1 0 15,5-4 0-15,3-1-144 0,2-2-32 0,6-1 0 0,0-3 0 0,5-1-192 0,3 0-192 16,2-4 48-16,4-4 0 0,4 1-192 0,0-4-48 16,2-5 0-16,2 0 0 0,6-3 64 0,0-3 16 15,1-3 0-15,-2-2 0 0,0 0-64 0,-3-5-16 16,-3 0 0-16,-3-1 0 0,-3 1 0 0,-6-3-16 15,-1 1 0-15,-4-3 0 0,-2 2 400 0,-1-3 144 16,-4 1 0-16,0 2 0 0,-3 4 384 0,0 4 80 0,-2 4 16 16,-2 3 0-16,0 2-128 0,-2 3-32 15,2 3 0-15,-2 2 0 0,0 0-128 0,2 4-16 0,-1-2-16 0,2 4 0 16,0 0-144-16,1 2-32 0,1 0 0 0,1 1 0 16,2 1-128-16,0 2 0 0,1-2 144 0,0 1-144 15,1 0 0-15,1 3 0 0,2 0 0 0,1 0 0 31,1-1 0-31,0 1-256 0,3 0 32 0,-2-3 16 0,3-2-368 16,-1 0-64-16,0-1 0 0,1-4-16 16,0-1-880-16,0-2-192 0,0-5-16 0,0 1-15024 0</inkml:trace>
  <inkml:trace contextRef="#ctx0" brushRef="#br2" timeOffset="137657.1">28552 5876 26719 0,'0'3'2368'0,"0"2"-1888"0,1 0-480 0,0-1 0 0,-1 1 576 0,0 1 0 16,0 2 16-16,-1 8 0 0,0 3 608 0,-2 6 112 16,-1 4 32-16,-3-5 0 0,1 1-384 0,-1-3-80 15,-1-1-16-15,1 0 0 0,1-3-592 0,0-1-112 0,1-3-32 0,1-2 0 16,1-2-128-16,1 0 0 0,1-3 0 15,-1-3-176-15,4 1 592 0,-1-5 112 0,0 0 32 0,3-4 0 16,-2 0 112-16,3 1 32 0,-1-7 0 0,1 0 0 31,-1-1-96-31,-1-2-16 0,1 0 0 0,0-5 0 0,0-4-96 0,-1-3-32 16,0 1 0-16,0-5 0 0,1-5-128 0,1-1-16 0,1-4-16 0,-1 0 0 16,1 3-176-16,1 2-128 0,-2-3 192 0,-1 3-192 15,1 5 0-15,0 0 0 0,-1 4 0 0,1 3-192 16,0 5 192-16,1 1 160 0,0 3-32 0,3 3 0 15,0 3 0-15,1 1 0 0,1-2 0 0,1 5 0 16,3-1-272-16,0 3-64 0,1-2-16 0,0 3 0 16,1 0-384-16,2 3-80 0,0-2-16 15,1 3 0-15,0 2-240 0,-1 0-48 0,2 1-16 0,-2 2-17568 16</inkml:trace>
  <inkml:trace contextRef="#ctx0" brushRef="#br2" timeOffset="138049.87">29231 5667 38703 0,'-4'1'1712'0,"2"-1"352"0,0 0-1648 0,2 1-416 0,2-1 0 0,-1 0 0 16,1 3 576-16,2-3 48 0,1 1 0 0,4 3 0 0,1-2-16 0,2 2 0 15,0 2 0-15,2 0 0 16,-2 4-384-16,2-3-80 0,1 6-16 0,-2 2 0 0,2 2-128 0,0 2 0 16,1 2 0-16,-1 1 0 0,2 1-320 0,-1 2 16 15,2 1 0-15,-1-2 0 0,-1 0-80 0,0 0 0 16,1-2-16-16,-1 0 0 16,-1-1-1024-16,0-2-208 0,0-2-32 15,-1-2-14864-15</inkml:trace>
  <inkml:trace contextRef="#ctx0" brushRef="#br2" timeOffset="138332.74">30047 5400 35935 0,'-15'5'3200'0,"3"1"-2560"0,-2 1-512 0,4 2-128 16,4-3 1216-16,1 3 208 0,-1 2 48 0,-6 9 16 16,-9 8-1168-16,-9 18-320 0,-8 11 0 0,-8 8 0 15,0 2 240-15,-1-2-48 0,-1-1-16 0,0-5 0 16,-2 2 32-16,2-2 16 0,2 0 0 0,2-2 0 16,2-6 32-16,5-3 0 0,4-2 0 0,5-3 0 15,3-7-112-15,5-3-16 0,6 1 0 0,1-5 0 16,5-1-848-16,0-4-176 15</inkml:trace>
  <inkml:trace contextRef="#ctx0" brushRef="#br2" timeOffset="140789.2">25906 7345 31327 0,'1'-1'2784'0,"0"1"-2224"0,0 0-560 0,2-2 0 0,-1 2 1088 0,2 0 128 15,1 0 0-15,2-1 16 0,6-1-112 0,2 0-32 16,2 1 0-16,0 1 0 0,1 0-480 0,-1 3-96 16,0 0-32-16,2 0 0 0,-1 3-272 0,2 1-48 15,0 6-16-15,1-1 0 0,1 4 16 0,-2 4 0 16,0 5 0-16,-2 3 0 0,-2 1-160 0,-1 5 128 15,-1 6-128-15,-1 2 128 0,0 4-128 0,-2 3 160 0,0 4-160 16,1-5 160-16,1-10-160 0,-1-6-272 0,1-3 64 0,-1-3 16 16,-1-6 192-16,-1 0-176 0,0-3 176 0,-4-4-160 15,0-1-96-15,-1-1 0 0,-2-1-16 0,-3-1-18160 16</inkml:trace>
  <inkml:trace contextRef="#ctx0" brushRef="#br2" timeOffset="141212.26">26712 7418 33167 0,'-4'-8'1472'0,"2"0"304"0,-1 4-1424 0,3-1-352 0,4 1 0 0,-1 2 0 0,0-1 0 0,1 1-240 0,2-7 48 0,4-2 0 16,0 0 848-16,1 1 176 0,-1 0 48 0,-1 4 0 15,-2 0-32-15,-2 1 0 0,0 4 0 0,-3 1 0 16,0 2-176-16,-4 4-32 0,0 3-16 0,-2 5 0 15,-2 4-208-15,-3 4-32 0,-1 6-16 0,-2 4 0 16,0 4-112-16,-3 4 0 16,-1 9-16-16,-2 3 0 0,1 4 48 0,0 1 16 0,0 0 0 0,2-1 0 15,0-4-80-15,0 1-16 0,1 4 0 0,2-2 0 16,1 2-208-16,0 0 0 0,1-1 0 0,1-3 0 16,2 1 0-16,3-8-288 0,2-5 32 0,3-3 16 31,4-3-528-31,2-7-96 0</inkml:trace>
  <inkml:trace contextRef="#ctx0" brushRef="#br2" timeOffset="143054.34">27992 7216 4607 0,'6'-5'400'0,"-1"-1"-400"0,-1 1 0 0,-1 1 0 16,0 2 3968-16,-2 2 704 0,2-4 128 0,-1 2 48 16,3-6-2704-16,1 1-544 0,0-1-96 0,1-1-32 15,-4 1-736-15,0 3-160 0,-2-1-16 0,-1 2-16 16,-3 2-544-16,1-2 0 0,-2 3-192 0,-1 1 48 16,0 0 976-16,-2 1 208 0,-2 3 48 0,-1 0 0 15,-1 0 176-15,-1 3 32 0,-2 1 16 0,-1 1 0 16,-1 1-480-16,-2 2-112 0,-1 3-16 0,0 1 0 15,-2 1-336-15,-2 2-80 0,0 3-16 0,-3 1 0 16,1-1-272-16,-1 1 0 0,0 0 128 0,0-4-128 0,1 2 0 0,1 0 0 16,0-1 0-16,2 2 0 0,1 1 0 15,1-1 0-15,2 3 0 0,0 1 0 0,2-3 0 16,3 1 0-16,0 2 0 0,5-3 0 0,0-1-128 0,4-3 128 16,3 2 0-16,2-4-144 0,2 1 144 0,4-1 128 15,2-5-128-15,2 1 176 0,4 1 16 0,2-5 16 16,3 1 0-16,2 0 0 0,1-1-208 0,1-1 0 15,4 0 0-15,1 0 0 0,5-2 0 0,0 1-240 16,2-2 48-16,0-2 16 0,-3 1 32 0,2 0 0 16,1-2 0-16,0-1 0 15,-2 2-272-15,1-3-48 0,0 0-16 0,-3 0 0 16,0 1-592-16,-3 3-112 0,1-2-32 0,-3 2 0 16,-1-2-784-16,-2 2-176 0,-1-4-16 0,-2 0-16 15,-1 0 144-15,-1-2 16 0</inkml:trace>
  <inkml:trace contextRef="#ctx0" brushRef="#br2" timeOffset="143666.17">27534 7689 18431 0,'-2'-5'1632'0,"1"3"-1312"0,1-1-320 0,0 1 0 0,0 0 1392 0,0 2 208 0,0 0 32 0,1-1 16 0,0-2-688 0,2 0-144 16,-1 0-32-16,3-2 0 0,0 0 352 0,2 0 64 15,1 1 16-15,2 1 0 0,2-2 32 0,2 0 16 16,3 0 0-16,1 0 0 0,5 3-240 0,0-5-32 15,3 5-16-15,3-1 0 0,0 2-352 0,0-3-80 16,-1 3-16-16,3 1 0 0,2 0-240 0,3-2-48 16,3 4-16-16,1-2 0 0,3 0-224 0,0-2-128 15,1 2 128-15,2-3-208 16,0 2-832-16,-2-3-176 0,1-1-16 0,-3 0-16160 16</inkml:trace>
  <inkml:trace contextRef="#ctx0" brushRef="#br2" timeOffset="144819.37">26998 6677 8287 0,'-7'0'736'0,"4"-2"-592"0,0 0-144 0,2 1 0 16,2 0 1280-16,0 1 240 0,2-3 32 0,-1 1 16 15,2-4-784-15,1 1-144 0,3-5-48 0,0 0 0 16,1 1-464-16,-2-2-128 0,1 3 0 0,-2 0 0 0,-2 1 1056 0,-1 2 144 15,0-1 16-15,-3-1 16 0,0 4 976 0,-1 1 192 16,-2 0 32-16,1 2 16 16,-1 0-736-16,-1 2-160 0,1 1-16 0,-1 1-16 0,0 1-1264 0,-1 1-256 15,-1 0 0-15,0 4 0 0,1-4-368 0,-2 5-16 16,-2-2 0-16,0 2 0 0,1 0 384 0,-2 0 192 16,1 2-32-16,0 0 0 0,1-2 384 0,-1 2 80 15,0 0 16-15,2 1 0 0,0-2-480 0,-1-1-160 16,1 4 0-16,1-1 144 15,1 1-448-15,0 1-80 0,1-1-32 0,1-4 0 16,2 0-240-16,1 0-48 0,3 0-16 0,0-1 0 0,2 0 720 0,3 0 0 0,0 1 128 16,4-4-128-16,0 3 176 0,2-2-176 0,2 0 160 15,1-2-160 17,0 1-624-32,3-2-208 0,1 0-64 0,3-3 0 0,-2 2-960 0,1-3-208 0,2 1-48 0,-1 1-8976 0</inkml:trace>
  <inkml:trace contextRef="#ctx0" brushRef="#br2" timeOffset="145190.34">27324 6751 23951 0,'-7'1'2128'0,"0"1"-1696"15,4 0-432-15,0-2 0 0,2 0 1744 0,-1 1 272 0,-3 2 48 0,-4 1 16 16,-2 1-864-16,0 1-160 0,1 0-32 0,2 1-16 16,2 2-1008-16,1 0-256 0,2 2-32 0,-1-1 0 31,0 4-512-31,2-2-96 0,0 0-32 0,0 0 0 0,2 1 432 0,-1-2 96 0,2 0 16 0,0 0 0 31,0-1-304-31,2 1-48 0,1-3-16 0,-2 1-11536 0</inkml:trace>
  <inkml:trace contextRef="#ctx0" brushRef="#br2" timeOffset="145426.15">27357 6583 26719 0,'-6'0'2368'0,"1"-1"-1888"0,4 1-480 0,0 0 0 0,1 0 976 0,-1 0 112 15,-2-1 0-15,-1 1 16 0,-2-3-384 0,0 1-80 16,2 0 0-16,1-1-16 16,1 1-3088-16,2 0-608 0,2 1-128 0,0-1-32 0</inkml:trace>
  <inkml:trace contextRef="#ctx0" brushRef="#br2" timeOffset="145881.22">27510 6401 21183 0,'2'-2'944'0,"-1"2"192"0,1-3-912 0,-1 2-224 0,0 1 0 0,-1 0 0 0,1 1 752 0,0-1 96 0,1 3 32 0,0-3 0 16,2 1 1056-16,1 0 224 0,1 2 32 0,1-2 16 15,2 1-1504-15,0 2-320 0,2 1-48 0,-1 1-16 16,1 2-320-16,1 0 0 0,1 3 0 0,0 1 0 16,0 0 0-16,-1 4 0 0,0 1 0 0,-2 2 0 15,-1 2 160-15,-2 2 16 0,-2 0 0 0,-2-1 0 16,-2 1 448-16,-4 0 80 0,0 0 32 0,-3-1 0 15,-3 1-16-15,-1-4 0 0,-1 4 0 0,-1-2 0 16,-2-4-448-16,0 3-80 0,1 0-32 0,-1-1 0 16,-1 1-1200-1,2-1-240-15,-1-2-64 0,-1-1-15024 0</inkml:trace>
  <inkml:trace contextRef="#ctx0" brushRef="#br2" timeOffset="147341.78">29555 6958 35007 0,'-13'3'3120'0,"4"0"-2496"0,2-1-496 0,4 0-128 16,0-1-736-16,-2 0-160 0,-6 3-48 0,-7 2 0 0,-6 1 1520 0,-3 3 320 15,-3 0 48-15,3 1 16 0,1 0-480 0,1-2-96 16,2 0 0-16,1 2-16 0,2-2-80 0,-1 0-16 15,1 1 0-15,0 1 0 0,2 1 128 0,0-4 32 16,1 3 0-16,1-2 0 0,2 2-176 0,3-2-48 16,0-1 0-16,4 1 0 0,0 0-208 0,4-2 0 15,0 1-192-15,3-1 192 0,2 0-416 0,1 1 32 0,3 1 0 0,3-5 0 16,2 4 384-16,2-1 0 16,3-1 192-16,1 2-64 0,3-1 192 0,1 0 32 0,2-3 16 15,-1 1 0-15,2 0-176 0,-3 2-16 0,-1-3-16 0,-2-1 0 16,-2 2-160-16,0 0 0 0,-1 1 0 0,-2-1 0 15,-2 0 0-15,0 1 0 0,-2-1 0 0,-1-1 0 16,-2-1 128-16,1 2 0 0,-2 2 0 0,0-2 0 16,-2-3 64-16,0 2 0 0,-1-2 0 0,-2 1 0 15,0-1-192-15,-2 2 0 0,-3-2 0 0,-1 1 0 16,-1-1 0-16,-1 2 160 0,-1-3-160 0,-1 3 160 16,-2-2-160-16,-1 2 0 15,-1 2 0-15,-1-3 0 0,-1 2-352 0,-2 0 0 0,1 0 0 0,-1 0 0 16,1-2-128-1,1 2-32-15,0 0 0 0,0-1 0 0,3 1 320 0,-1-3 192 0,2 3-208 0,2-2 80 0,1 0 128 0,3 1 0 16,2-3 0-16,2 2 128 0,2-1 128 0,0 0 16 16,2-1 16-16,2 1 0 0,1 0-288 0,0 0 0 15,2 0 0-15,2 0 0 0,1 0 0 0,1 1-224 16,1-1 64-16,2 1 16 0,-1 0-32 0,1 0 0 16,0-1 0-16,1 1 0 0,-3-1 176 0,2 2-160 15,-3-2 160-15,1 1-160 0,-1-2 160 0,0 0 0 16,-1 1 0-16,0 0 0 0,-1 0 288 0,-1 0 144 15,1 0 16-15,-2-1 16 0,0 3-64 0,-1-1-16 16,-1 0 0-16,-2-1 0 0,1 1-384 0,-1 0 0 16,-2 0 128-16,-2 4-128 0,-1-2-176 0,-1 1-64 0,-2 0-16 15,-3 3 0-15,-2-2 96 0,1 2 16 0,-4 2 0 0,-2-1 0 16,0 2 304-16,-3 0 64 0,-1 3 16 0,0-2 0 16,0 1-64-16,1-1-16 0,-1 0 0 0,0 2 0 15,2-1-160-15,1 1 0 0,0 1 0 0,1-4 128 16,4-1-128-16,0 2 0 0,0-1 0 15,2-1 0-15,2 2 0 0,0 0 0 16,4-2 0-16,0 2 0 0,2-2 0 0,1 0 0 0,1 0 0 0,2 3 0 16,-1 0 128-16,2 0 0 0,1 1 0 0,0 0 0 15,1-2-128-15,3 1 160 0,2 1-160 0,1-3 160 16,4 2-160-16,2-3-256 0,1-2 64 0,1-1 16 16,4 1-496-16,-1-4-96 0,1-1-32 15,-1-1 0-15,1 1-1616 0,-2-2-320 0,0 0-64 0,-1 0-16 16</inkml:trace>
  <inkml:trace contextRef="#ctx0" brushRef="#br2" timeOffset="147859.65">30297 7276 34095 0,'-5'-7'3024'0,"1"2"-2416"0,3 3-480 0,0 2-128 15,1 0 608-15,-2-3 96 0,0 1 32 0,-3-4 0 16,-2 0-16-16,-1-2 0 0,1 4 0 0,-2 0 0 15,2 1-384-15,-2 3-80 0,0 3 0 0,-1 1-16 16,1 4-48-16,-3 2-16 0,0 3 0 0,-2 5 0 16,0 3-16-16,-2 3 0 15,-2 5 0-15,1 2 0 0,1 3 80 0,-1 1 16 0,-1 5 0 0,2 2 0 0,1 1-64 16,3-3-16-16,2-1 0 0,4-4 0 0,1-1-176 0,4-4 0 16,3-2 0-16,3-4 0 0,4-3 0 0,2-5-320 15,4 0 48-15,2-5 16 16,0-1-160-1,2-2-32-15,2-5 0 0,1 0 0 0,2-3 112 16,0-4 16-16,0-1 0 0,-1-2 0 0,1-1 464 0,-2-5 112 0,-1-2 0 0,0-1 16 0,-2-4 64 0,-3 0 16 16,-1-3 0-16,-3-3 0 0,-2-1-128 0,-1-2-32 15,-3-3 0-15,0-1 0 0,-2-5-192 0,-2 1 0 16,-1 0 128-16,-2 0-128 0,0 0 0 0,-3 4 0 16,-1 2 0-16,-2 2 0 0,-3 2 0 0,-1 5 0 0,-2 5 0 15,0 3 0-15,-3 4 0 0,-2 5 0 0,0 3 0 16,-1 3 0-1,2 1-816-15,-2 4-48 0,2 3-16 0,0 2-17008 0</inkml:trace>
  <inkml:trace contextRef="#ctx0" brushRef="#br2" timeOffset="148236.49">30749 7928 38703 0,'2'12'1712'0,"-1"-5"352"0,0 2-1648 0,0-4-416 0,1-2 0 0,-1 1 0 0,1 1 208 0,1 2-32 0,0 6-16 0,4 7 0 16,-2-1-448-16,-2 4-96 0,-2-1 0 0,-3-1-16 31,-4 1-608-31,-4 0-112 0,-1-2-32 0,-5 1 0 15,-4 1 320-15,-4-3 48 0,0 2 16 0,-1-4 0 0,-1 1 528 0,-1-2 240 0,-2-4-192 0,1 0 192 32,2 0-1056-32,0-5-96 0</inkml:trace>
  <inkml:trace contextRef="#ctx0" brushRef="#br2" timeOffset="148597.28">31303 7334 35935 0,'-3'3'3200'0,"0"2"-2560"15,3-2-512-15,0 0-128 0,0 2 832 0,0 0 160 0,0 3 32 0,-1 8 0 16,1 2-288-16,0 8-48 0,2-1-16 0,1 2 0 16,1-2-528-16,-1-1-144 0,1 0 0 0,0-3 0 15,-1 2-128-15,1-1-112 0,-1-1-16 0,-1-1 0 31,0-1-496-31,0-1-96 0,-2-2-32 0,0-3-10784 0,0 2-2160 0</inkml:trace>
  <inkml:trace contextRef="#ctx0" brushRef="#br2" timeOffset="149491.94">31537 6999 27647 0,'-5'-4'2448'0,"1"0"-1952"0,2 3-496 0,2-2 0 0,2 3 3040 0,1 0 512 0,1-1 96 0,2 1 32 15,1-1-2784-15,5 0-544 0,2 1-112 0,2-3-32 16,0 6-32-16,2-3-16 0,-1 2 0 0,0 2 0 16,0 1-160-16,2-1-144 0,1 0 144 0,1 1-208 15,1 2-16-15,2-2 0 0,-1 1 0 0,-1-1 0 16,-1 1 96-16,0 0 128 0,-1 0-208 0,0 0 80 15,-3 2 128-15,-1 0 0 0,-2 1 0 0,-3 0 0 16,-3-1 0-16,-6 1 0 0,-2 1 128 0,-5 0-128 16,-6 1 0-16,-4 0 0 0,-3 0 0 0,-5-1 0 0,-4 4-240 15,-1-3-64-15,-3 1-16 0,0-1 0 16,2 1-64-16,2-1-32 16,1 0 0-16,0-5 0 0,0 3 416 0,0-2 0 0,2-1 0 0,1 0 176 0,3-1 320 0,3 2 64 15,4-3 16-15,1 0 0 0,4 1-368 0,3-1-64 16,4 2-16-16,3-1 0 0,3 0-128 0,2-1 0 15,3 3 0-15,4-3 0 16,2 2-688-16,1 1-160 0,1-3-48 16,1 1 0-16,2 1 80 0,2-2 16 0,0 1 0 0,2 0 0 0,2-3 320 0,-1 2 64 15,1-3 16-15,-2 0 0 16,-3-1-160-16,1-1-16 0,-4 0-16 0,-1-3 0 16,-1 2-272-16,-2-2-48 0,-3 0-16 0,-1 2 0 15,-3 1 160-15,-2 1 16 0,-4 0 16 0,0 0 0 0,-5 0 1184 0,-2 2 224 0,-1-1 48 16,-4 3 16-16,-1 1 928 0,-3 0 176 0,-2 1 32 15,-1 2 16-15,-2 0-992 0,1 1-208 0,-1 1-48 0,2 0 0 16,1-2-512-16,2 1-128 0,3 0 0 0,1-1 0 16,3-3-128-16,1 3-64 0,2-2-16 0,3 0 0 15,1 0 208-15,0-1 0 0,1 0 0 0,0 1 0 16,2-1 0-16,0 1 0 0,0 1-240 0,1 1 80 16,-1-2 160-16,1 3-192 0,1 0 192 0,1 2-192 15,2 0 192-15,0 0 0 0,2-1 0 0,0 4 0 31,2-3-304-31,1 1-128 0,-1 2-16 0,1-1-16 0,-1 0 256 0,1-1 48 0,1 3 16 0,0-1 0 0,-2 0 672 16,-2 1 144-16,0 3 32 0,-3-2 0 16,-1 0 192-16,-2 0 32 0,-3-3 16 0,-2 2 0 0,-1 1-384 15,-3-1-80-15,-1 5-16 0,-2-3 0 16,-1 3-144-16,1 2-16 0,0 2-16 0,0 0 0 0,-1 2-144 16,-1 0-16-16,0 0-128 0,0 0 192 0,-1 2 48 0,-1-5 0 15,-2 4 0-15,-1-3 0 0,1-1 96 0,-4-2 32 16,1-1 0-16,-2-4 0 0,2 0-112 0,-4-5-32 15,0 0 0-15,-4-3 0 16,1-1-688-16,-6-3-144 0</inkml:trace>
  <inkml:trace contextRef="#ctx0" brushRef="#br1" timeOffset="167225.29">16546 10437 36863 0,'-2'-3'3264'0,"1"2"-2608"0,1-2-528 0,1 2-128 0,1 0 400 0,0-1 48 16,-1 2 16-16,0-5 0 15,1 0-720-15,2 1-160 0,-1 1-32 0,-1-1 0 0,2 4 448 0,-2 0 0 16,2 4 0-16,-2-1 0 0,2 1 0 0,0 3 224 16,1 0-48-16,-1 3-16 0,1 1 560 0,1 1 112 15,0 3 32-15,1-2 0 0,1 0-384 0,3 2-80 16,1 1-16-16,2 0 0 0,1-1-192 0,2 0-32 16,2-1-16-16,2-1 0 0,-2-2 48 0,2-2 0 15,-1 0 0-15,1-1 0 0,1 1-192 0,-2-2 0 16,-1 1 0-16,-2-1 0 0,-2-1-272 0,-3 2-96 0,-2 2-16 15,-2-3-18448-15</inkml:trace>
  <inkml:trace contextRef="#ctx0" brushRef="#br1" timeOffset="167539.64">17041 10322 21183 0,'2'-1'944'0,"0"1"192"0,-1 0-912 0,-1 0-224 0,1 0 0 0,-1 0 0 16,0 1-384-16,0 2-112 0,0 2-16 0,-2 1-16 0,-3 5 1184 0,-4 0 240 16,-1 4 64-16,-2 3 0 0,-1 1 1808 0,-1 4 368 15,-3 5 80-15,1 0 16 0,0 6-1104 0,-1 0-208 16,1 1-64-16,1 2 0 0,0 3-1184 0,-1 2-240 15,1 0-48-15,-1 1-16 0,3-1-368 0,-2-1 0 16,1 1 0-16,1-6-128 16,2 0-272-16,-1 0-48 0,1-1-16 0,0-2 0 15,0-2-160-15,2-6-16 0,1-1-16 0,1-4 0 16,3-4-432-16,0-5-64 0,1-4-32 0,2-4-14576 0</inkml:trace>
  <inkml:trace contextRef="#ctx0" brushRef="#br1" timeOffset="168089.28">16473 10143 24879 0,'0'-6'1088'0,"0"2"256"0,0 2-1088 0,2-2-256 0,-1 3 0 0,1 1 0 0,1 0 704 0,2-4 96 16,1 2 16-16,4-2 0 0,2 0 304 0,1 1 64 15,1 0 16-15,0 1 0 0,0 0-192 0,-1-1-48 16,1 1 0-16,-1-3 0 0,1 2-704 0,-2-2-256 15,1 1 144-15,-1-5-144 0,0 1 128 0,1-2-128 16,-2 0 0-16,0-1 128 0,-1-1 320 0,2-2 48 16,-1-2 16-16,2-1 0 0,-2-1-32 0,1 2 0 0,1-2 0 0,0-2 0 15,1 1-288-15,-3 1-64 0,1-3-128 16,-2 3 192-16,0 1-192 0,-1 2-208 0,-2 3 32 16,-1 2 16-16,1 3 160 0,-2 3-208 0,-3 3 80 0,0 1 128 15,0 3 0-15,-1 0 336 0,1 2-32 16,0 0-16-16,-1 1 80 0,0 1 16 0,2 1 0 0,-2-1 0 15,1-1-384-15,2 2 0 16,0 0 0-16,1 0 128 0,0 0-128 0,0-1 192 0,0-2-64 0,-2 1 0 16,2-1-128-16,-1 2 0 0,1 1 0 0,-3 0 0 15,2 3 0-15,-2 0 0 0,0 1 0 0,-1 1 0 16,0 3-256-16,-2-2-64 0,0 1 0 0,-1 1-16 16,-1-1 0-16,-1-1 0 0,0 3 0 0,-1-6 0 15,2 0-320 1,-1-4-64-16,2-2-16 0,0 0-16064 0</inkml:trace>
  <inkml:trace contextRef="#ctx0" brushRef="#br1" timeOffset="169580.21">17445 10421 28559 0,'-3'-2'2544'0,"-1"1"-2032"0,1-1-512 0,3 1 0 0,2-1 2000 0,0-1 304 16,3 3 64-16,1-5 16 0,4 0-2080 0,5-2-304 15,5-3-304-15,3 3 64 16,3-3-656-16,1 2-128 0,2 3-16 16,1-1-16-16,-1 1 544 0,1 4 96 0,1-3 32 0,0 3 0 0,-3 2 384 0,1-1 0 15,-2 0 144-15,-1 2-144 0,-2 0 304 0,-1-1-48 16,-1 2-16-16,-3 0-14496 0</inkml:trace>
  <inkml:trace contextRef="#ctx0" brushRef="#br1" timeOffset="169847.16">17502 10689 42383 0,'-2'0'1872'0,"-1"0"400"0,3 0-1824 0,1-3-448 0,2 2 0 0,1 0 0 15,2-1-496-15,4-3-192 0,5 0-32 0,6-2-16 16,6-4 80-16,2 1 16 0,2 3 0 0,0-3 0 15,-1 4-912-15,0-1-176 0,-2 2-48 0,-2 4-8256 16,-2 1-1648-16</inkml:trace>
  <inkml:trace contextRef="#ctx0" brushRef="#br1" timeOffset="171122.92">18500 9678 28559 0,'-4'-5'2544'0,"1"3"-2032"0,0-2-512 0,2 3 0 16,1-2 1232-16,-1 1 160 0,-2-3 16 0,-1-2 16 16,-3-5-2064-16,0 0-400 0,-2-2-96 0,-1 3-16 15,-1 3-320-15,0-1-80 0,-2 2-16 0,0 0 0 32,-1 4 800-32,-1 0 144 0,1 3 48 0,0-2 0 0,0 4 1216 0,1-2 240 0,-1 3 48 0,3 0 16 0,1 0 848 0,2 1 192 15,0 1 16-15,2-1 16 16,1 3-912-16,1-5-176 0,3 2-32 0,0 1-16 15,2-3-640-15,1 2-240 0,1-3 176 0,1 3-176 16,-1-3 0-16,4 2 0 0,-2 0 0 0,-1 2 0 0,3 0 128 0,-2-1-128 16,1 3 176-16,-1 0-176 0,0 0 432 0,0 3-32 15,0 1 0-15,-2 0 0 0,0 0-208 0,-1 3-64 16,2 2 0-16,-3 1 0 0,2 2-128 0,-3 1 0 16,1-1 0-16,-1 2 0 15,1 3 0-15,-1 1 0 0,0 1 0 0,0 1 0 16,0 1 0-16,3 1 0 0,-2-5 0 0,1 4 0 0,2 3 0 0,0 2 0 0,1 2 192 0,-2 2-64 15,2-3 160-15,-1 5 32 16,0-5 0-16,-2 0 0 0,1-5-128 0,-2 2-32 16,0 1 0-16,-2 2 0 0,0-1 32 0,-2 4 0 15,-1 5 0-15,-2 0 0 0,0 3-64 0,0-4 0 16,-3-1 0-16,3-2 0 0,1-5-128 0,-1-5 0 16,2-2 0-16,2 2 0 0,-1-4 0 0,3 2 160 15,0 1-160-15,2 3 160 0,-2-1 0 0,1 3 0 16,0-1 0-16,2 1 0 0,-2 1-160 0,0-3 0 0,0 1 0 0,0-4 128 0,1-1-128 0,-2-1 0 15,1-3 0-15,-1 0 0 0,-1 0 0 0,-1-2 0 16,0 4 0-16,0-2 0 0,-2-1 0 0,-1 0 0 16,0 4 0-16,-3-2 0 0,2 1 0 0,-2 2 0 15,-2 1 0-15,0 1 0 0,0-2 0 0,0 0 0 16,1-3-160-16,2-5 160 0,2 1-176 0,0-2 176 16,1-1-192-16,1-1 192 0,0 0 0 0,1-2 0 15,-1-2 0-15,2-2 144 0,0 1-144 0,-2 0 0 16,1-1 0-16,-2 0 128 0,0 3-128 0,-1-1 0 15,2-1 0-15,-2-1 0 0,0 1 0 0,-1 0 0 16,1-2 0-16,0 0 0 0,1 1 0 0,0 0 0 0,2-1 0 16,-2 2 0-16,0 0 0 0,0-2 0 0,0 1 176 0,0 0-176 15,0 0 208-15,2-4-48 0,-1 2-16 0,2-2 0 16,0 1-144-16,0-1 0 0,1 0 144 0,0-4-144 16,1 4 0-16,-1-2 0 0,0 2-160 0,0 0 160 15,0 0 0-15,0 1-128 0,-1 1 128 0,1 2 0 16,-1 0 0-16,-2-1 0 0,2 3 0 0,-2 0 0 15,2 1 128 1,0-4-128-16,0 1 0 0,-1-2 144 0,2-1-144 0,0-1 0 0,2 0 0 0,0-2 0 16,2-1 208-16,0-2-32 0,2 2-16 0,0-2 0 15,1 0 64-15,1 0 16 0,0 0 0 0,2-2 0 16,1 4-96-16,1-1-16 0,1 3 0 0,3-2 0 16,0 2-128-16,0 1 0 0,4 1 0 0,-1 0 128 0,-1 0-128 0,1 0 0 15,1 1 0-15,-1-2 0 0,0-2 0 0,1 2 0 16,-2-4 0-16,2-2 0 0,0-4 0 0,0 0 0 15,1-1-192-15,1-5 192 16,0 0-688-16,0-4-16 0,1 0 0 0,-1-5-18432 16</inkml:trace>
  <inkml:trace contextRef="#ctx0" brushRef="#br1" timeOffset="172567.77">18725 9964 17503 0,'-7'-3'1552'0,"2"3"-1232"0,1-3-320 0,2 1 0 15,2 1 2592-15,1 1 464 0,0-2 80 0,0-2 32 16,3-1-2192-16,0 0-432 0,2-1-96 0,3 0 0 16,-1 0-272-16,0 2-48 0,-1 3-128 0,0 2 192 15,0 3 208-15,-1-1 48 0,1 6 0 0,-1-2 0 0,2 6 320 0,-2 0 64 16,1 5 0-16,0-1 16 0,-1 0-112 0,0 2-32 15,1 2 0-15,0 1 0 0,1 2-416 0,0-2-96 16,0 1 0-16,0 0-16 0,2-4 64 0,0 1 16 16,1-1 0-16,1-2 0 0,3-2 96 0,1 0 32 15,0-2 0-15,1 0 0 0,2-2-224 0,-3 0-32 16,-1-2-128-16,0-2 192 16,-2 0-720-16,0 1-160 15,-2-2-16-15,-3 1-16 0,1-3-1648 0,-3 4-336 0,0-7-64 0,-2 1-11696 0</inkml:trace>
  <inkml:trace contextRef="#ctx0" brushRef="#br1" timeOffset="173054.56">19325 9906 17503 0,'-3'-1'1552'0,"3"-2"-1232"0,0 2-320 0,2 0 0 0,-1-1 320 0,0 2 16 16,2-3 0-16,-1-2 0 15,0 0-2640-15,0-1-512 0,0 1-128 0,-2 1 0 16,-1 4 1088-16,-2 0 208 0,0 0 48 0,-2 2 16 0,-1 2 2256 0,-3 1 448 16,2 1 96-16,-2-1 0 0,-1 1 1680 0,1 3 336 15,1 1 64-15,-1 1 16 0,2 0-400 0,-1 3-80 16,1 3-16-16,-1 3 0 0,0 0-944 0,0 4-192 0,0 2-32 0,-1 3-16 15,0 3-992-15,-2-1-208 16,0 2-48-16,-1 2 0 0,-1 1-384 0,0-4 0 0,-1 1 0 0,-1-1 0 16,0-2 0-16,-1-1 0 0,0 3 0 0,-2-4 0 15,0 3 0-15,0 1 0 0,-2 2 0 0,2-5 0 16,0 1 0-16,2-3 128 0,1 0-128 0,3-4 0 31,2 0-480-31,3-4-176 0,3-3-48 0,0-4-14688 0</inkml:trace>
  <inkml:trace contextRef="#ctx0" brushRef="#br1" timeOffset="174451.86">19476 10263 3679 0,'-2'-1'320'0,"1"-3"-320"15,0 3 0-15,1 1 0 0,0 0 4608 0,1 0 832 16,0 0 192-16,-1 1 16 0,2-1-4752 0,0 1-896 16,2 2-320-16,-4-3 16 0,0 0 752 0,0 0 160 15,0 0 32-15,21 7 0 0,-16-3 368 0,-1-1 80 16,-1 0 0-16,0 2 16 0,-2 1 304 0,0-2 64 15,-1 3 16-15,-1 1 0 0,0 2-80 0,-1 1-32 0,0 0 0 0,0 4 0 16,-1 0-688-16,1 2-144 0,-1 4-32 0,2-2 0 16,0 3-304-16,-1 0-64 15,1 0-16-15,1 2 0 0,0-1-128 0,0 2 160 0,1 1-160 0,1-4 160 16,-1 2-160-16,0-4 0 0,2-2-192 0,-2-3 192 31,1-1-512-31,0-6 0 0,-1 1 16 0,1-3 0 0,2-3-1296 0,-2-1-272 16</inkml:trace>
  <inkml:trace contextRef="#ctx0" brushRef="#br1" timeOffset="175785.07">19040 9782 25791 0,'-3'3'2304'0,"0"-3"-1856"15,2 0-448-15,0 0 0 16,1 0-1056-16,-3 0-304 0,0 0-64 0,-4 0-16 16,-1 1-1120-16,-2-1-208 0,0 1-48 0,-1-1-16 0,0 1 2288 0,-2-1 544 0,2-1 0 0,0 0 0 15,1 0 0 1,-3 1-5712-16,-3-3 4976 0,3 3 592 0,2 3 144 0,2-3 0 16,2 2 2816-16,1 2 608 0,1-4 112 0,1 1 32 15,2 0-1632-15,0-1-320 0,2-1-64 0,2 0-16 16,-1 1-1216-16,3-4-320 0,-2 2 0 0,3-2 0 15,1 3 384-15,-6 1-48 0,0 0 0 0,0 0 0 0,22-10-32 0,-17 7-16 16,-1 3 0-16,1-2 0 0,-1 1 384 0,1-1 80 16,0 2 16-16,0 0 0 0,0-2-16 0,-1 1 0 15,3-2 0-15,-1 1 0 0,1-1-80 0,1-2-16 16,0 2 0-16,1-1 0 0,0-1 192 0,1-1 48 16,2-3 0-16,0 2 0 0,1-2-384 0,-1 0-64 15,2-3 0-15,-2 1-16 0,0 0-192 0,1-3-48 16,-1 0 0-16,-1 2 0 0,-1 1-192 0,-1 0 0 15,-2 0 0-15,-1 1 0 0,-1-1 160 0,-1 3-160 16,0 2 160-16,-3 0-160 0,0 1 256 0,-1-1-32 16,1 2-16-16,1 2 0 0,0-3-208 0,2 0 0 15,0 1 0-15,0 2 0 0,4-2 0 0,-1 1-160 16,2 0 160-16,1 1-128 0,0 1 128 0,0-3-192 16,0 3 192-16,-1 1-192 0,0 0 192 0,0-2 0 0,-1 2 0 0,0-1 0 15,-2 1 0-15,-1 1 0 0,-1 1 192 0,-1 1-64 16,-1 3 16-16,-2 3 16 0,0 2 0 0,-3 1 0 15,2 4-160-15,-3 1 192 0,0-1-192 0,1 2 192 16,-1 4-192-16,2-5 0 0,-2 1 0 0,1-6 0 16,2 4 0-16,1-5 0 0,0 0-192 0,3 1 192 31,-1-6-1104-31,1 1-112 0,2-1 0 0,-2 0-15296 0</inkml:trace>
  <inkml:trace contextRef="#ctx0" brushRef="#br1" timeOffset="176685.9">18728 11409 34095 0,'2'-3'3024'0,"1"2"-2416"16,0-1-480-16,0 0-128 0,0 2 448 0,1-1 64 16,4-1 0-16,3 2 16 0,2-2-224 0,2 2-48 15,0 4-16-15,-3 1 0 0,-1 3-240 0,-1 1-192 16,-2 2 48-16,0 1 0 0,0 1-176 0,-1 2-48 15,-1 1 0-15,2-2 0 0,-1 6 720 0,1-1 144 0,0 4 16 16,1 1 16-16,2 2-80 0,-2-3 0 0,1 4-16 0,-2-3 0 16,2-1-272-16,-1 0-160 0,0-2 192 15,-2-3-192-15,2 0 0 0,-1-2 0 0,1-5 0 0,-2 0-192 32,1-5-512-32,-1 0-112 0,-1 0-16 0,1-2-10064 0,0 0-2032 0</inkml:trace>
  <inkml:trace contextRef="#ctx0" brushRef="#br1" timeOffset="177046.69">19296 11372 36863 0,'-13'9'1632'0,"2"-5"336"0,1 3-1584 0,2-3-384 0,3 1 0 0,2-1 0 0,-1 0 0 0,-5 4-144 16,-4 7 0-16,-5 2 0 15,0 7-1328-15,-2 0-272 0,0 5-48 0,1 3-16 16,-1-1 1072-16,0 6 224 0,-1-1 32 0,0 5 16 0,0 1 816 0,1-3 160 0,0 1 48 15,2-3 0-15,-1 1 688 0,1 0 144 16,0 3 16-16,1-4 16 16,2 2-640-16,0-1-128 0,2-1-16 0,-1-3-16 0,3-2-624 0,1-3-368 0,0 4 48 0,3-8 16 31,2 0-592-31,2-5-128 0,3 0-32 0,4-3-14096 0</inkml:trace>
  <inkml:trace contextRef="#ctx0" brushRef="#br1" timeOffset="177847.78">19333 11900 7359 0,'2'-2'656'0,"-2"-3"-528"0,0 5-128 0,0-4 0 0,1 3 4656 0,-1 0 896 16,1-2 176-16,0 1 32 0,2-2-4336 0,1-1-864 15,2-1-176-15,1 0-48 0,1 1-192 0,2 1-144 16,-1 0 192-16,1 1-192 0,3-1 128 0,-1 0-128 15,2 1 0-15,-1 0 0 0,2-1 416 0,-1 2-32 16,1-2 0-16,-1 2 0 0,0-1 368 0,0 1 64 16,-2 1 16-16,-2 1 0 0,-2 0-64 0,0 1-16 15,-3 1 0-15,-3 1 0 0,1 3-432 0,-3-1-96 0,0 1-16 16,-1 2 0-16,-2 0-448 0,-1 2-80 16,1 4-32-16,-2-3 0 15,0 1-384-15,-1 1-80 0,-1 1-16 0,-1 0 0 16,0 1 0-16,0-3-16 0,-1 2 0 0,-2-1 0 0,2-1 560 0,-3-3 112 0,-2 5 32 15,-1 0 0-15,1-2 144 0,-2 2-128 0,-4 0 128 0,-3 1-128 16,2 1-176-16,0-3-16 0,3-2-16 0,3-1 0 16,3-4 512-16,2-1 96 0,2-4 32 0,2 2 0 15,4-1 800-15,0-2 176 0,4 0 16 0,-1 0 16 32,3 0-1504-32,-1 1-288 0,4 2-64 0,0-1-16 0,0-1-80 15,3 3-32-15,-1-3 0 0,1 2 0 0,0-1 464 0,0 3 208 0,1-3-192 0,-1 0 192 0,0 2-160 0,-1-2 160 16,0 1 0-16,1-2-144 15,-1 0-768 1,1 2-160-16,-1-3-16 0,1 0-10816 0</inkml:trace>
  <inkml:trace contextRef="#ctx0" brushRef="#br1" timeOffset="178932.31">18770 11191 18431 0,'1'0'1632'0,"0"0"-1312"16,0 0-320-16,2 0 0 15,-2 0-320-15,2 0-144 0,1 0-32 0,3-2 0 0,1 2 112 0,1-1 32 0,1 1 0 0,-2 0 0 16,2-2 496-16,-1-1 112 0,0-1 0 0,1 2 16 16,-1-4 496-16,1 1 80 15,0-1 32-15,0-3 0 0,1 2 576 0,-1-1 112 16,0-2 32-16,0 2 0 0,0-1-384 0,0-2-80 0,-2 1-16 0,2 0 0 15,-2 0-672-15,0-1-144 0,0 0-32 0,-1 0 0 16,1 0-272-16,-1 0 0 0,0 1 0 0,1-2 0 16,-2 5 0-16,0 1 0 0,0 0 0 0,-1 1 160 15,0 1 144-15,-1 3 16 0,1 1 16 0,-1 0 0 16,-1 1 304-16,1 0 64 0,0 2 16 0,0-3 0 16,-1 1-208-16,2 3-64 0,0-2 0 0,-1 2 0 15,1 1-272-15,-1-1-176 0,-1 0 192 0,1 3-192 0,0 1 416 16,-2 1-32-16,2 2 0 0,-3 0 0 0,2 4-48 0,-2-3-16 15,1 2 0-15,-1 1 0 0,1 1-320 16,-2 0 0-16,0 1 0 0,0-2 0 0,0 1-160 0,0 0-96 16,1 0-32-16,0-2 0 0,2 1 32 0,-1-4 0 15,2 0 0-15,0 0 0 0,0-5 256 0,1-1 0 16,2 2 0-16,-2-6 144 0,1 0-144 0,0-2 160 16,0 0-160-16,2-4-10928 15,-1 1-2272-15</inkml:trace>
  <inkml:trace contextRef="#ctx0" brushRef="#br1" timeOffset="180251.27">19813 9561 1839 0,'-8'0'160'0,"1"-1"-160"0,2 1 0 16,3-2 0-16,0 2 3344 0,0 0 640 0,2 0 128 0,-2 0 32 0,-1-1-1984 0,1 1-400 0,-2-2-80 0,2-1-16 15,0 3-336-15,1-4-80 0,1 3-16 0,0 0 0 16,1-2-720-16,1 1-128 0,0 1-48 0,2-2 0 16,0 1 128-16,-2 2 32 0,2-3 0 0,-1 3 0 0,0 3 144 0,1-3 16 15,-1 5 16-15,2-2 0 16,1 4-432-16,2 0-96 0,2-1-16 0,0 2 0 0,1-2-128 0,1 2 192 16,4-1-192-16,2-1 192 0,-1-1 480 0,1-3 96 15,2 2 32-15,0-2 0 0,1 1-144 0,0-3-16 16,1 0-16-16,-1 0 0 0,-2 0-208 0,1 0-32 15,-2-4-16-15,0 3 0 0,-2-1-192 0,-2 0-48 16,1 0 0-16,-2 2 0 0,-1-3-128 0,-1 1 0 16,0 2 0-16,-2-1 0 0,-2 1 0 0,-2 0 0 15,-1 1 0-15,-2-1 0 0,0 5 0 0,-1-4 0 16,1 4 0-16,0-3 0 0,-1 2 0 0,0-1 0 16,0 0 0-16,2 1 0 0,-1-1 0 0,1 0 0 15,0-2 0-15,0 4 0 16,1-3 240-16,-2-1-48 0,2 1 0 0,-2 1 0 0,2 1 64 0,-1 0 0 0,1 0 0 0,-1 2 0 15,-1 4-96-15,1 1-16 0,-2 4 0 0,0 0 0 16,1 5-144-16,-1 2 0 0,0 2 0 16,-1 0 0-16,1 4 0 0,-1-1 0 0,3 1 0 0,-1 1 0 15,1 4 0-15,-1-1 0 0,1 2 0 0,-1 4 0 16,2 4 0-16,0 1 0 0,-1 4 0 0,0-1 0 16,-1 3 0-16,-1-2 0 0,1-1 0 0,-4 2 0 15,2 1 160-15,-2 4-160 0,1 4 192 0,-3 2-192 16,2 2 0-16,-3-2 0 0,1 2 0 0,0-5 0 15,-2 0 0-15,0-4 0 0,0 1-192 0,1-1 48 0,1 1 144 16,0-4 0-16,2-1 0 0,-1-2 0 0,1-3 0 16,1-4 0-16,-2 1 0 0,1-2 176 0,-2 1-32 0,1-3 0 31,1-2 0-31,0 1 0 0,0 2-144 0,0-4 0 0,1-1 144 0,-2 1-144 0,1-1 144 0,-2 0-144 16,3-1 192-16,-2-2-192 0,3-1 192 0,-1-2-64 15,1 0 0-15,0-3-128 0,1-1 0 0,0-1 0 16,2-1 0-16,1 0 0 0,-1-6 128 0,2 2-128 15,1 0 0-15,-1-4 0 0,-1 0 0 0,0 1 128 16,-2-1-128-16,0 2 0 16,-1-2 128-16,-2 2-128 0,-1 1 0 0,-1 1 0 0,-1 1 128 0,-1 2-128 15,-1 2 192-15,0-3-192 0,-1 3 192 0,1-4-192 16,1-1 192-16,0-3-192 0,3-2 128 0,-1-2-128 0,2-1 0 16,1 0 0-16,0 0 160 0,0-1-160 0,1-1 128 15,-1 0-128-15,2 0 0 0,-1 0 0 0,0 0 128 0,0 1-128 16,-1-1 0-16,0 1 0 0,0 1 0 0,-1-1 0 15,0 2 0-15,-2-3 0 0,2 1 0 0,-1 2 0 16,-1-3 0-16,2-1 0 0,-1-1 0 0,0-2 128 16,1 0-128-16,0-1 192 0,1-1-192 0,0 0 192 15,0 0-64-15,-1 0 0 0,1 0 0 0,0-1 0 16,-2 1 32-16,1-2 0 0,0 2 0 0,1 0 0 16,0 0 112-16,0 0 32 0,0 0 0 0,0 0 0 0,0 0-80 0,-21-10-16 31,16 9 0-31,-1 1 0 0,-3 0-208 0,-2 0 144 0,-3 1-144 0,-3 1 128 15,-2 0-128-15,-3-1 0 16,-1 1 0-16,-5-2-176 16,1 3-400-16,-1-3-96 0,-2-2-16 15,-1-1-20336-15</inkml:trace>
  <inkml:trace contextRef="#ctx0" brushRef="#br1" timeOffset="181847.27">20809 10705 11967 0,'-4'0'1072'0,"3"0"-864"0,0 0-208 0,-1 0 0 16,2 0 1136-16,2 0 176 0,-2-3 32 0,1 2 16 16,-1 1-2960-16,1-1-576 0,-1-2-128 0,0 3-32 15,0 0 416-15,0 0 64 0,0 0 32 0,-20-4 0 16,14 6 2528-16,-1-1 496 0,0 3 96 0,1-3 32 0,1 3 1600 0,2-3 320 15,0 0 64-15,3-1 16 0,1-1-16 0,3 0 0 16,1-2 0-16,4 1 0 0,2-3-960 0,2 0-192 16,5 0-48-16,0 0 0 0,6-1-1152 0,2 1-256 15,6-1-32-15,1 1-16 0,3 1-304 0,1-1-64 16,0 1-16-16,-1 3 0 0,-1 1-272 0,-1 1 0 16,2 3 0-16,-4 1 0 0,-1 1 0 0,-2-1 0 15,-2 6-176-15,-2-3 176 0,1 1-192 0,-5 3 192 16,1-3-192-16,-4 1 192 15,1 2-704-15,-3-3-16 0,0-1-16 0,-3 0-10912 16,-1-1-2192-16</inkml:trace>
  <inkml:trace contextRef="#ctx0" brushRef="#br1" timeOffset="182349.94">20863 10972 7359 0,'-4'0'656'0,"1"1"-528"0,0 0-128 0,1-1 0 0,0 1 0 0,0 2 0 0,-3-2-192 0,-2 4 192 15,-3 0 560-15,-1-1 224 0,2 1 48 0,4-2 16 16,1 0 1984-16,3-1 400 0,4-2 80 0,0 0 16 16,5 0-208-16,2-2-48 0,4-2 0 0,4-1 0 15,3-1-816-15,2-3-160 0,1 4-48 0,3-1 0 16,4 4-1248-16,2-2-256 0,1 4-48 0,-2 1-16 16,-3 3-352-16,0 1-128 15,-3 1 0-15,1 2 0 0,-2 0-160 0,0-3-128 0,-3 1-32 0,0 1 0 16,4-1-352-1,-1 1-80-15,2-1-16 0,0-1 0 0,-1 0-832 16,0-1-160-16</inkml:trace>
  <inkml:trace contextRef="#ctx0" brushRef="#br1" timeOffset="184786.86">22338 9564 18431 0,'-8'4'1632'0,"0"-3"-1312"0,5-1-320 0,0 2 0 16,1-2 0-16,-2 1 0 0,-4 1-192 0,-5 1 64 16,-4 1 656-16,-1-2 144 0,1 0 32 0,3-2 0 15,3 0 144-15,1-3 48 0,2-2 0 0,0-1 0 16,2-2 80-16,1 0 32 0,0-1 0 0,0 0 0 15,-1 1 400-15,-1-6 96 0,-1 2 16 0,-2 1 0 16,0-1-64-16,-1 4-16 0,-4-3 0 0,-1 3 0 16,-1 1-864-16,-3 2-160 0,0 2-32 0,1 1-16 0,0 2-368 15,-3 2 144-15,0 3-144 0,-2 1 0 16,2 3 0-16,0 0 0 0,2-1 0 0,1 2 0 0,2 0 0 0,1-2 0 16,2 2 128-16,3-6-128 0,2 3 256 0,2-2-64 15,2-2-16-15,0 1 0 0,3 1-176 0,0-3 128 16,0 2-128-16,2 1 128 0,0-2-128 0,1 0 0 15,0 3 0-15,2 1 128 0,-1-1-128 0,1 2 0 16,-1 4 0-16,1-2 0 0,1 1 0 0,-2 2 0 16,0 1 0-16,2 2 0 0,-1 1 0 0,-2 4 0 15,0 2 0-15,2 0 0 0,-2 5 0 0,0-2 0 16,0 0 0-16,1 2 0 0,-1 1 0 0,-1 1 0 16,1 2 0-16,0-2 0 0,2 2 160 0,0 3 0 15,2-2 0-15,0 2 0 0,2-1-160 0,-1 1 0 0,0-1 144 16,1 0-144-16,-1-1 0 0,2-3 0 0,-2 0 0 0,0-3 0 15,0 1 0-15,-1 1 0 0,-1 3 0 0,1-4 0 16,0 2 160-16,-1 0-32 0,-1 3-128 0,0 0 192 16,-1 3-192-16,1 3 0 0,-2-1 0 0,-1 1 0 15,1-1 0-15,-2-1 0 0,0-1 0 0,0 2 0 16,-1-1 0-16,2 0 0 0,-1-2 0 0,1 3 0 16,3-1 0-16,-2 1 0 0,3 2 0 0,1-2 0 15,-1-2 0-15,3 0 0 0,-1-1 128 0,1-3-128 16,-1-2 128-16,2 2-128 0,2 2 176 0,-2 5-176 15,1-3 0-15,0-2 0 0,-2 1 0 0,1-2 0 16,-1-1 0-16,-1 2 0 0,0-6 0 0,-1 2 0 0,1-1 0 16,-2 1 0-16,-1-3 0 0,-1 2 0 0,-1-2-128 15,1 0 128-15,-2-1-208 0,-2-1 80 0,2-2-32 0,-1 1 0 16,0-2 0-16,1 0 0 0,-1 1 160 0,1-4 0 16,1 4 0-16,0-2 0 0,0 1 0 0,1-2 0 15,0-3 0-15,1 3 0 0,-1-2 0 0,2 1 0 16,-2 1 0-16,2-3 0 0,0-2 0 0,-2 0 0 15,1 1 0-15,-2 0 0 0,0-4 0 0,-1 2 0 16,-1 1 0-16,0-2 0 0,-2 2 0 0,-2-1 0 16,0-1 0-16,-1 2 0 0,0-1 0 0,0 1 0 15,-1-2 0-15,1 0-128 0,1 0 0 0,-2 1 0 0,2-2 0 0,0-1 0 16,0 0 128-16,0-2 128 0,1 1-128 0,-1 0 176 16,2-4 64-16,0 2 16 0,1-2 0 0,-1 0 0 15,1 0-128-15,-2-2-128 0,2 1 176 0,-2 0-176 16,0-3 0-16,1 2 0 0,-2-2 0 15,0 1 0-15,0-1 0 0,1 2 0 0,-2-4 0 16,1 0-192-16,0 0 192 0,0-3-192 0,1 1 192 0,-1 1-192 16,0-4 192-16,2 4 128 0,-2 1 0 0,1-3-128 15,0 3 192-15,2 0-192 0,-2 3 192 0,2-3-192 16,-2 2 144-16,1 2-144 0,1-2 0 0,1 2 144 16,-2-2-144-16,3 1 0 0,0 1 0 0,-1-2 128 15,2-1-128-15,2 1 0 0,-1 0 0 0,3-2 0 16,1 0 0-16,2 0 128 0,2 0-128 0,1 0 0 0,2 0 160 0,2 3-160 15,3-3 192-15,-1 0-192 0,3 0 128 0,1-2-128 16,0 1 0-16,1 1 0 0,-2 0 0 0,0-2 0 16,2 0 0-16,-2 1 0 0,-2-1-160 0,-1 0-96 15,-2 0 0-15,-1-1-12352 16,-3 1-2448-16</inkml:trace>
  <inkml:trace contextRef="#ctx0" brushRef="#br2" timeOffset="189443.28">26530 9705 5519 0,'-6'2'496'0,"1"-1"-496"0,1 1 0 0,2-2 0 16,-1 0 1808-16,2 0 272 0,0 0 48 0,0 0 16 15,-2 0 1056-15,0 0 192 0,0 0 64 0,1 0 0 16,2-2-512-16,1 1-80 0,1-1-32 0,2 0 0 16,-4 2-1232-16,0 0-256 0,0 0-64 0,21-3 0 15,-16 6-816-15,0 2-160 0,0 1-48 0,0 3 0 16,-1 2-256-16,0 2 160 0,0 4-160 0,1 0 128 16,0 4-128-16,-1-3 160 0,3 3-160 0,-2 2 160 15,1 0-32-15,1-1 0 0,0 2 0 0,2-2 0 16,-1 0 128-16,2 0 0 0,0 2 16 0,2-2 0 0,1 2-32 0,-1-2-16 15,3 2 0-15,-1-1 0 0,-1 1-224 0,0 2 0 16,-1-3 0-16,-2 6 0 0,0-5 0 16,-4 2 0-16,0-1 0 0,-1 1 0 0,-1-2-288 0,-1-5 0 15,0 1 0-15,-1-1 0 0,1-2 32 0,-1-1 0 16,1 0 0-16,0-5 0 0,1-2-64 0,0-3-16 16,2-2 0-16,-1-4 0 15,1-1-688-15,2-6-144 0,-1 0-32 0,2-5-15776 0</inkml:trace>
  <inkml:trace contextRef="#ctx0" brushRef="#br2" timeOffset="189757.19">27322 9677 20271 0,'-9'-6'896'0,"3"1"192"0,-2 2-880 0,3 2-208 0,3 1 0 0,-1 1 0 16,0 2 688-16,-5-3 80 0,-2 5 32 0,-4-1 0 16,-4 4 992-16,1 3 192 0,-2 0 32 0,3 6 16 0,-1-4-480 0,2 6-80 15,2 0-32-15,-1 4 0 0,2 0-112 0,0 3-32 16,3 3 0-16,-3 4 0 16,1 4-672-16,-1 9-144 0,-2 2-32 0,0 11 0 0,-3 6-208 0,-2 4-48 15,-2 3-16-15,-2 1 0 0,-1-3-400 0,-1 2-80 16,-2-2-16-16,0-4 0 0,-1-3-64 0,1-7 0 15,0-8-16-15,2-5 0 0,4-3 176 0,4-8 32 16,2-5 16-16,4-5 0 16,1-1-320-16,3-8-64 0,0-3-16 0,4-4-10736 15,-1-6-2144-15</inkml:trace>
  <inkml:trace contextRef="#ctx0" brushRef="#br2" timeOffset="190369.81">26816 9316 8287 0,'-4'4'368'0,"2"-3"80"0,-1 3-448 0,2-4 0 0,1 0 0 0,0 0 0 0,0 1 0 0,0 0 0 16,0 2 0-16,-1-2-176 0,-1 1 1200 0,2 2 224 16,0 1 48-16,-1 0 16 0,0 1 240 0,-1 0 48 15,0-1 16-15,0 1 0 0,1-1 864 0,-1-2 160 16,2 0 48-16,0 0 0 0,0 1-464 0,2-2-96 15,0 1-16-15,2-2 0 0,-1 0-1024 0,1-1-192 16,2 0-64-16,-1-1 0 0,0 0-560 0,3-4-112 16,-1 0-32-16,1-3 0 0,0 3 32 0,1-5 0 15,1 1 0-15,1-3 0 0,0 3 112 0,0-6 32 16,3 0 0-16,-3 0 0 0,1-2-160 0,-1-1-16 16,-1 1-128-16,0-1 192 0,-2 3-192 0,-1-5 176 0,-1 5-176 15,-1-2 160-15,0 1-32 0,-2-2 0 16,0 5 0-16,0-1 0 0,-1 2-128 0,1-2 128 0,0 4-128 0,1 0 128 15,0 2-128-15,-2 0 0 0,3 3 0 0,-1 3 0 16,2-3 0-16,0 4-176 0,0 1 176 0,2 0-192 16,1 1 192-16,-2 1-160 0,2 2 160 0,0 1-160 15,1 2 160-15,2 3 0 0,-3 3 160 0,3 2-160 16,-3-2 256-16,3 3-32 0,-3 3-16 0,3 1 0 16,-3-3-80-16,1 1-128 0,0 0 176 0,0-1-176 15,-1 0 0-15,-1-1 0 0,1 1 0 16,-1-5 0-16,-1 2 0 0,0-3 0 0,1 0 0 0,-2-3 0 0,1 1 0 15,0 0 0-15,-1-3 0 0,-1 1 0 16,0 0-512-16,-2-3-16 0,0 5 0 0,-2-3-17968 16</inkml:trace>
  <inkml:trace contextRef="#ctx0" brushRef="#br2" timeOffset="191819.63">28542 9637 16575 0,'-2'-3'1472'0,"0"0"-1168"0,2 3-304 0,0 0 0 0,0 0 768 0,0-2 112 16,-1 1 16-16,0-2 0 0,1-2 1216 0,0 0 240 15,0 0 48-15,1 2 16 0,2-1-1216 0,-1 1-240 16,1 0-64-16,0-1 0 0,1 3-128 0,1-3-16 15,-1 1-16-15,1 3 0 0,-3-2 80 0,1 1 16 16,-1 0 0-16,-1 1 0 0,-2 0 16 0,0 0 16 16,-4 1 0-16,-1 2 0 0,-3 0-528 0,-2 1-96 15,-3 2-32 1,-3 1 0-16,0 2-64 0,-3-2-16 0,-2 3 0 0,-2-1 0 0,-1 2-128 0,1-1 192 16,-1 1-192-16,0-1 192 0,0 0-192 0,1 1 128 15,0 3-128-15,2-3 128 0,0 1-128 0,-1 2 0 0,2 0 0 0,0 3 0 16,0-4 128-16,0 3-128 0,0 0 0 0,2 2 128 15,-2-1 64-15,-1 0 16 0,3 1 0 0,1-2 0 16,1 1-208-16,2-1 0 16,0 3 0-16,2-3 0 0,2 1 0 0,1 0 0 0,0-1 176 0,2 2-176 15,2-1 176-15,0 0-176 0,4-1 160 0,-1 2-160 16,2-1 0-16,1-2 128 0,2 0-128 0,1 1 0 16,2-3 128-16,2 2-128 0,2-2 176 0,1-1-176 15,3 0 192-15,1-1-64 0,2-1 0 0,3 0-128 16,3-1 0-16,1 1 0 0,3 0 0 0,0-4 0 15,1 0 0-15,1-1-224 0,1 1 16 0,0-1 0 0,-1 1 0 0,1 0 0 16,-2 1 0-16,-1-2 0 0,-1 0-48 0,-2-3-16 16,1 3 0-16,-1-4 0 0,1 2-96 0,-1-3-16 15,2-3 0-15,0 2 0 16,-1-2-304-16,1 1-64 16,-2 0-16-16,2-2 0 0,0 1-256 0,0-2-48 0,-2-1-16 0,-1 1 0 31,-1 0-704-31,-2 0-128 0</inkml:trace>
  <inkml:trace contextRef="#ctx0" brushRef="#br2" timeOffset="192503.79">27860 10064 11967 0,'3'-4'1072'0,"1"2"-864"0,0-2-208 0,-1 2 0 16,0 2 2032-16,-1-3 352 0,2 2 80 0,2-2 16 16,4-1 320-16,4-5 64 0,2 0 16 0,2 1 0 15,0-1-704-15,-1 0-144 0,-2 3-32 0,0 1 0 16,-2 3-1040-16,0-3-224 0,-1 3-32 0,-2 2-16 0,1 2-448 0,-1 0-96 16,0 1-16-16,0 3 0 0,0-1 0 0,1-1 0 15,1 0 0-15,0 3 0 0,3-2 112 0,0 1 16 16,1-1 0-16,3-2 0 0,-1 2-112 0,2-3-16 15,1-1 0-15,0-1 0 0,0 0-128 16,1-3 0-16,2 0-192 0,1-2 192 16,1-1-464-16,-1-1 16 0,1 0 16 0,2-3-12016 15,-4 4-2400-15</inkml:trace>
  <inkml:trace contextRef="#ctx0" brushRef="#br2" timeOffset="196588.61">29852 9302 30399 0,'-5'0'2704'0,"1"0"-2160"0,1 0-544 0,3 2 0 16,0-2 1184-16,-1 1 128 0,-1 1 32 0,-2-2 0 15,-1 3-800-15,-1 0-160 0,0 2-16 0,1-2-16 0,0 1-160 0,0-3-48 16,1 3 0-16,-1-3 0 0,2-1-144 0,-2 0 0 16,1 0 0-16,-2 0 0 0,0 0 496 0,-1 0 64 15,0-1 16-15,-2-2 0 0,2 2-16 0,-3 0 0 16,0 1 0-16,0-4 0 0,-1 3-208 0,-1-1-32 16,-2 2-16-16,0-2 0 0,0 2-144 15,-2-1-32-15,1-1 0 0,1 2 0 0,2 0-128 0,1-2 0 16,1 1 0-16,1-1 0 0,3 1 0 0,0 1 0 15,2-2 0-15,0 1 128 0,2 1 0 0,-1-2 0 16,2 2 0-16,-1 0 0 0,0 0 0 0,-1 2 0 16,0-1 0-16,-2 1 0 0,2-1-128 0,-4 4 0 15,0-2 0-15,0 2 0 0,-3-1 0 0,0 2 0 16,-1-1 0-16,1-3 0 0,0 2 0 0,1 1 0 0,2-4 0 16,1 0 0-16,1 1 0 0,0 0 0 0,1-2 0 15,1 0 0-15,2 1 0 0,0-1 0 0,0 0 0 0,1 0 0 16,0 0 208-16,0 0 16 0,1 0 0 0,0 0 0 15,2 0-224-15,-3 0 0 0,0 0 0 0,0 0 0 16,0 0 0-16,0 0 0 0,0 0 0 0,0 0 0 16,0 0 0-16,0 0 0 0,0 0 0 0,-8 21 0 15,6-17 0-15,-2-2 0 0,0 3 0 0,2-3 0 16,-1 0 0-16,2 1 0 0,0-2 0 0,0 0 0 16,0 0 0-16,-1-1 0 0,1 3 0 0,1-3 0 15,-1 0 0-15,0 0 128 0,-1 0-128 0,1 1 0 16,1-1 208-16,0 0 0 0,0 0 0 0,0 0 0 0,0 0-208 0,-15 16 0 15,13-13 0-15,-1 0 0 16,1 2 0-16,1 0 0 0,-1-1 0 0,1 1 0 0,0 0 0 0,1 0 0 16,0 0 0-16,0 0 0 0,0-3 0 0,0 2 0 15,0-2 0-15,0 1 0 0,1-3 0 0,-2 1 0 16,1 0 0-16,0 0 0 0,-1-1 0 0,-2 0 0 16,2 3 0-16,-3-3 0 0,2 0 128 0,-1 0-128 15,1 0 0-15,-2 0 144 0,2 0-16 0,-1 0 0 16,2 0 0-16,-2 0 0 0,2 0-128 0,-1 0 160 15,-1 0-160-15,2 1 160 0,-1 0-160 0,-1 1 0 16,2 0 0-16,-2-2 0 0,2 3 0 0,-1-1 0 0,0-1 0 16,1 2 0-16,0-1 0 0,1-2-224 15,0 1 48-15,-1 1 16 0,1 0 160 0,0-2 0 0,0 0 0 16,0 1 0-16,1-1 0 0,-1 0 192 0,1 2-64 0,0-2 0 16,1 0-128-16,-2 0 0 0,1 0 128 0,-1 0-128 15,0 0 0-15,0 0 0 0,0 0 0 0,0 0 0 16,0 0 0-16,0 0 0 0,-14 21 0 0,11-15 0 15,-2 4 0-15,0 0 0 0,0 3 0 0,-1 1 0 16,-1 2 0-16,2 1 0 0,0 4 0 0,2-2 0 16,0 2-128-16,2 0 128 0,2 1-128 0,1 3 128 15,0-2 0-15,2 1 0 0,-1-1 0 0,2-2 0 16,2-1 0-16,-2 0 0 0,-1-3 0 0,0 2 0 16,0-2 0-16,0 2 0 0,-2 0 0 0,-1-1 0 15,1 2 0-15,-4 2 0 0,1 2 0 0,-1 5 0 0,-3 2 0 0,-2 1 0 16,0 3 0-16,0-1 0 0,-2 2 0 0,-1-1 0 15,0-3 0-15,0 0 0 0,2-2 0 0,-1-1 0 16,2-1 0-16,-1-4 0 0,2 2 0 0,0-3 176 16,0-1-176-16,1-1 192 0,1-1-64 0,0-2 0 15,2-1 0-15,-2 1 0 0,2-3 0 0,-1 1 0 16,2-3 0-16,-2 2 0 0,2-2-128 0,0-1 0 16,-2 0 144-16,1 1-144 0,-2 0 128 0,2-2-128 15,-1 0 160-15,0 1-160 0,-1-2 0 0,0-2 0 16,0 2 0-16,1-4 0 0,-1 0 0 0,0-1-160 15,1 2 32-15,-2-5 0 0,0 2 128 0,0-2 0 0,0 1-144 0,0-1 144 16,1 2 0-16,-1-3 0 0,2 3 0 0,-1-3 128 16,0 2-128-16,0-1 128 0,1 3-128 0,0-4 128 15,1 2-128-15,-1 0 128 0,1 2-128 0,1-2 128 16,-1 2-128-16,1-2 0 0,1 2 0 0,0-2 0 16,3 1 0-16,-2-3-176 0,1 4 48 0,1-5 0 15,0 1 128-15,2 0 0 0,0-1 0 0,0 0 0 16,3-1 176-16,0 0 64 0,1-2 16 0,1 1 0 15,1-2 0-15,1 2 0 0,2-2 0 0,1 1 0 16,0-3-96-16,2 3-16 0,2-2 0 0,0 0 0 16,1 1-144-16,1 1 160 0,1 1-160 0,1 2 160 15,-2-2-160-15,-2 2 0 0,2 2 0 0,2-2 0 0,-2 0-192 0,0 1 0 16,0 3-16-16,0-4 0 16,-1 1-240-16,1 0-64 0,-2 1 0 0,1-2 0 15,-1-2-288-15,-1 1-64 0,-2-3-16 0,0 0 0 16,-1-3-16-16,1 0-16 0,-2-4 0 0,-2-2-17840 15</inkml:trace>
  <inkml:trace contextRef="#ctx0" brushRef="#br2" timeOffset="198077.89">30061 9830 11055 0,'0'0'976'0,"-2"-2"-784"0,1 1-192 0,1 1 0 0,0 0 4288 0,0 0 800 16,0 0 160-16,0 0 48 0,0 0-3552 0,0 0-704 16,0 0-144-16,0 0-16 15,0 0-432-15,0 0-96 0,0 0-16 0,0 0 0 0,0 0-336 0,0 0-320 16,0 0 64-16,0 0 16 0,15 16 496 0,-16-11 112 16,-2 0 16-16,0 1 0 0,-2 1 816 0,-4 3 160 15,0-1 48-15,-2 2 0 0,-1 2-720 0,-2 0-144 16,-1 3-32-16,0-2 0 0,1 2-224 0,-2 0-48 0,2 1-16 15,0-1 0-15,2 1-224 0,1 1 0 0,1-1 0 16,1 0 0-16,2 1 0 0,1-1 0 0,1 1 0 0,2 0 0 16,1 2 0-16,1-3 0 0,1 1 0 0,1 1 0 15,0 1 128-15,2 0-128 0,0-1 0 0,1-1 144 16,0-1-144-16,1 0 0 0,1 1 0 0,1-2 0 16,1-3 0-16,-1 2 0 0,0-4 0 0,2 0 0 15,-1-2-208-15,0 0 80 0,1-3 128 0,0-1-208 16,0-1 208-16,3-2 0 15,-1 0 0-15,2-3 0 0,2 0 0 0,0-4 160 0,1 0-32 0,1-1 0 16,1-2 0-16,-1-1 0 0,-1-1 0 0,0-1 0 16,0-2 0-16,-1 1-128 0,1-3 192 0,-1 0-64 0,0-3 64 15,0-3 16-15,-1 0 0 0,0-3 0 0,0-4-32 16,-2-1-16-16,0 2 0 0,-2-1 0 0,-1 0-160 0,-2 2 0 16,0 0 0-16,-4 2 128 15,1 1-128-15,-3 0 0 0,-1 1 0 0,-1 1 0 0,-2 2 0 0,0-1 0 31,-2 3 0-31,-3 0 0 0,1 1 0 0,0 2 0 0,-2 2 0 0,0-3 128 0,1 4-128 0,-1 2 160 16,0-2-160-16,-1 1 160 0,3 3-160 0,0 2 0 16,-2-2 0-16,1 1 0 0,2 3-144 0,-1-1-112 15,2 1-32-15,-1 2 0 32,0-1-288-32,1 0-48 0,0 2-16 0,-2 0-12160 0,3 0-2448 0</inkml:trace>
  <inkml:trace contextRef="#ctx0" brushRef="#br2" timeOffset="198626.36">30734 10455 30399 0,'0'0'2704'0,"0"1"-2160"0,0 0-544 0,0 1 0 0,2 0 448 0,-1-2 0 0,0 5-16 0,2-1 0 16,2 2 368-16,0 2 80 0,2 2 16 0,2-1 0 31,-1 1-240-31,1 0-32 0,0 1-16 0,-2-1 0 16,2 3-16-16,-3 0 0 0,-1 0 0 0,0 2 0 16,-3 3-128-16,-1 0-16 0,1 3-16 0,-2 1 0 15,-3 3-192-15,1 1-48 0,-3-2 0 0,-3 3 0 16,2-2-192-16,-2 0-192 0,-1-3 48 0,-1-3 0 15,-1-3-720-15,-1-1-144 16,-1 0-16-16,0-4-16 0,-2 0-240 0,-1-4-64 0,-2-1 0 0,1-3-13968 16</inkml:trace>
  <inkml:trace contextRef="#ctx0" brushRef="#br2" timeOffset="199270.23">31348 9845 23039 0,'-1'-1'2048'0,"-1"1"-1648"16,2 0-400-16,0 0 0 0,0 0 480 0,0 0 16 0,0 0 0 0,0-1 0 16,0-1 864-16,2 2 176 0,-1 0 48 15,-1 0 0-15,0 0-496 0,0 0-80 0,0 0-32 0,18 9 0 16,-13 0 96-16,0-2 16 0,1 4 0 0,-1 2 0 16,0 2-208-16,0 2-48 0,-1 3 0 0,1 1 0 15,-3 2-416-15,1 1-96 0,-1 3 0 0,-2-1-16 16,0 2-304-16,-1-2 0 0,-1 3 128 0,-2-1-128 15,0-1 0-15,1 2 0 0,-2 0-128 0,-2-1 128 16,1-2-336-16,0-3 16 0,1-1 16 0,0 1 0 31,1-6-352-31,2 1-80 0,-1-1-16 0,2-3-10880 0,2 0-2176 0</inkml:trace>
  <inkml:trace contextRef="#ctx0" brushRef="#br2" timeOffset="200605.97">31442 9416 30399 0,'0'0'2704'0,"1"0"-2160"0,2 0-544 0,0 0 0 15,1 0 896-15,1 0 64 0,2-1 0 0,6-2 16 0,5 2 368 0,6 0 80 16,3-4 16-16,4 1 0 0,2 2-736 0,2-4-160 16,1 3-32-16,1 1 0 0,0-3-320 0,1 0-64 15,-2 2 0-15,0-2-128 0,-1 2 0 0,-1 0 0 16,0-2 0-16,-2 1 0 0,0 2 128 16,-5-2-128-16,-1 2 0 0,-2 2 0 0,-5-3 0 0,0 2 0 15,-3 0 0-15,-2 1 0 0,-3 0 0 0,-3 0 0 16,0 0 144-16,-3 1-144 0,0 0 256 0,-2 2-32 15,0 1-16-15,-1 3 0 0,0-1-80 0,-2 0 0 16,-2 3-128-16,1 0 192 0,-1 2-192 0,-2-3 0 16,1 2 0-16,1 0 0 0,-2-1 0 0,-1 1 0 0,2 0 0 0,-2 1 0 15,0 0 0-15,0-2 0 0,1 0 0 0,-1 3 0 16,0-1 0-16,1 0 0 0,1 1 0 0,-1 1 0 16,0 0 208-16,2 0-48 0,1-2-16 15,-1 2 0-15,2 2-144 0,2-1 192 0,-1 1-192 0,0 2 192 16,2 0-192-16,0 2 0 0,1 2 0 0,0 2 0 15,2 2 0-15,-1 0 0 0,2 1 0 0,-1 0 0 16,3 2 0-16,-2-2 0 16,3 5 0-16,-2-4 0 0,-1-1 0 0,-1 3 0 0,1 1 0 0,-1 3 0 15,-1 0 0-15,-3-2 0 0,-1-1 0 0,-1-3 0 16,-1-4 0-16,-1 2 0 0,-2-1 0 0,0-3 0 0,1 0 0 16,-1-2 192-16,1 2-64 0,1-3 0 0,-1 2-128 15,2-2 192-15,1-1-192 0,-1 1 192 0,3-3-192 0,-2 1 0 16,0 0 0-16,2 0 0 0,-2-4 0 0,1 4 0 15,-1-5 0-15,0 2 0 0,1-1 0 0,0-1 0 16,-1-1 0-16,2-3 0 0,-2 0 0 0,0-2 192 16,0 0-192-16,0 0 192 0,0-1 112 0,-2-1 16 15,4 1 16-15,-2 1 0 0,1-3-160 0,0 2-48 16,-1-2 0-16,0 2 0 0,1-2-128 0,-1 2 0 16,2-1 0-16,-1 0 0 0,0 1 0 0,-1 0 0 15,1-1 0-15,-1 1 0 0,1-1 0 0,-1 0 0 0,0-1 0 16,-1 0 128-16,0 1 144 0,0-2 32 15,-2 2 0-15,0-1 0 0,-2-1-32 0,-2 3 0 16,0-3 0-16,-2 0 0 0,-2 3-64 0,-2-2-16 0,-3 2 0 16,-2 1 0-16,-2-3 48 0,-1 3 0 0,0 2 0 0,-2-1 0 15,-1 2 16-15,1-1 0 0,-2 2 0 0,3-2 0 16,0 1 0-16,2 1 0 16,0-2 0-16,3 3 0 0,2-4-256 0,1 1 128 0,2-1-128 0,2-1 0 15,1 0 0-15,2-3-160 0,2 1 0 0,1-2 0 16,1 0-592-1,1-1-112-15,2-1-32 0,2 0-13856 0,1-4-2784 0</inkml:trace>
  <inkml:trace contextRef="#ctx0" brushRef="#br2" timeOffset="205333.66">22336 10015 17503 0,'-4'-2'1552'0,"2"2"-1232"15,0 0-320-15,2 0 0 0,0 0 1424 0,0 0 240 16,-1 0 32-16,0 0 16 0,-2 0 448 0,2-1 80 16,0 1 32-16,1 0 0 0,0 0-1088 0,0 0-224 15,0 0-32-15,0 0-16 0,0 0 112 0,22 0 32 16,-16 0 0-16,1 0 0 0,0 3-256 0,0 0-48 15,2 3-16-15,-1 2 0 0,-1 2-288 0,-1 2-64 16,0 3-16-16,-2-1 0 0,-2 2-368 0,0 1 0 0,-4 0 0 0,2-1 0 16,-1 0-192-16,0-2-128 0,1 1 0 15,0-3-16-15,0 1 112 0,0 1 32 0,2-2 0 0,2-1 0 16,1-1 192-16,3 0 0 0,0-1 0 0,2 3 0 16,2-5 0-16,1 2 0 0,3-3 0 0,-1 0 0 31,1-1-512-31,0-1 0 0,1-1 0 0,-1 1-11312 0,0 0-2256 0</inkml:trace>
  <inkml:trace contextRef="#ctx0" brushRef="#br2" timeOffset="205742.29">22829 9970 20271 0,'-10'-1'1792'0,"2"1"-1424"0,3 1-368 0,2 2 0 0,1-3-208 0,-3 1-112 0,-5 2-32 0,-7 0 0 16,-4 2 352-16,-3 2-144 0,3 2 144 0,1 2 0 15,3-2 608-15,2 2 224 0,2 2 64 0,-1 1 0 16,3 1 1792-16,0 2 384 0,2 1 64 0,0-1 0 16,2 0-1264-16,1 3-256 0,1 0-48 0,-1 2-16 15,1-2-1008-15,-3 1-208 0,2-3-32 0,0 2-16 16,0-3-288-16,0 2-144 0,-2 0 16 0,1 0 0 16,-2 0 128-16,2 2 0 0,-2 0 0 0,-1 1 0 15,-1 0-160-15,0 1 0 0,1-1 0 0,0 0 0 16,1 2-928-1,1 2-176-15,0-3-32 0,1-1-16 0,1 1-1824 0,1-6-352 0,1-3-80 0,2-4-8080 16</inkml:trace>
  <inkml:trace contextRef="#ctx0" brushRef="#br2" timeOffset="206606.21">22373 9835 21183 0,'-1'-2'1888'0,"1"1"-1504"0,0 1-384 0,0 0 0 0,0 0 304 0,-2 0-16 0,2 0 0 0,-1-2 0 16,0 2 608-16,0-3 128 0,1 0 32 0,0 3 0 15,0 0-32-15,0 0-16 0,0 0 0 0,0 0 0 16,1-22-16-16,0 16 0 0,0 1 0 0,2-1 0 16,-1-1 48-16,1-1 16 0,2 0 0 0,0 0 0 15,2-1-416-15,-1-1-96 0,3 0-16 0,0 2 0 16,1-4-32-16,1 1-16 0,2-1 0 0,1-2 0 15,-3 2-208-15,1-2-32 0,2 3-16 0,0 0 0 16,-3 0-96-16,0 0-128 0,-1 1 176 0,-2 3-176 16,0-3 0-16,-2 2 0 0,-2 2 0 0,-1-1 0 0,0 3 0 0,-2-1 0 15,0-1 0-15,-2 0 0 0,0 2 0 0,-2-1 0 16,0 2 0-16,-2-1 0 0,1 1 128 0,-1 1-128 16,0 0 0-16,-1 0 0 0,2 1 0 0,1-1 0 15,0 2 0-15,2 0 0 0,0 0 0 0,1 0 0 16,0 3 0-16,2-1 0 0,1 1 0 0,2 1 0 15,1 0 0-15,1 3 0 0,3-1 0 0,1 1 160 16,2 3-160-16,-1 0 128 0,1-1 0 0,1 2 0 16,-2-1 0-16,1 1 0 0,-1-2-128 0,-1 0 128 15,-1 1-128-15,-1 1 128 0,-1-3-128 0,-1 2 0 16,-2-2 0-16,-2 0 0 0,1 0 0 0,-1 1 0 16,-1-1 0-16,-1-1 0 15,2 0 0-15,0 0-224 0,1-1 80 0,0 0 16 0,2 1-96 0,0 0-16 0,3 1 0 16,0-2 0-16,0 2-16 0,1 0-16 0,0 0 0 15,0 2-11840-15,1-4-2368 0</inkml:trace>
  <inkml:trace contextRef="#ctx0" brushRef="#br2" timeOffset="208240.33">22567 11361 11967 0,'3'-2'1072'0,"-1"-3"-864"15,0 4-208-15,1-3 0 0,-2 3 576 0,2-1 64 16,3-3 0-16,1-1 16 0,3-4-528 0,0 2-128 16,0-1 0-16,-4 3 0 15,-1 0-512-15,-1 1-128 0,-3-1-16 0,-2 2-16 0,0 1 2016 0,-3 0 416 0,0-1 80 0,0 1 16 16,-1 0 640-16,2 0 144 15,-2 1 32-15,1-1 0 0,0 2-960 0,1 1-192 0,-1 0-48 0,0 1 0 16,1 4-752-16,-1-2-144 0,1 2-48 0,1 1 0 16,-2 3-528-16,0-3 0 0,1 1 0 0,-1 2 0 15,-1 1 0-15,0 0 0 0,0 1 0 0,-1 0 0 16,0 1 0-16,0 2 128 0,-3-2-128 0,0 4 160 16,-1 2 224-16,-1-1 64 0,0 0 0 0,-1 2 0 15,-1-2-304-15,0 2-144 0,1 0 160 0,-2 1-160 16,3 0 0-16,0-3 128 0,2 2-128 0,2-1 0 0,-1 2 320 15,1-3 32-15,2 3 0 0,0-1 0 0,0 1-48 0,1 1-16 16,2 2 0-16,0 1 0 0,1 2-288 16,1-3 0-16,1 2 0 0,-1 1 0 0,2-3 0 15,0 1 0-15,1-1 0 0,0 0 0 0,1-1 0 0,0-1 0 16,1 2 0-16,0-3 0 0,1 2 0 0,0 2 0 16,0 1 128-16,2-2-128 0,0-1 0 0,1 1-176 15,0-5 32-15,1-1 0 16,2 0-368-16,0-5-80 0,3 1-16 0,0-1 0 15,1 1-128-15,1-2-32 0,2 0 0 0,1 1 0 16,2 0-608-16,1 0-128 0,2 4-32 0,0-2-12256 0</inkml:trace>
  <inkml:trace contextRef="#ctx0" brushRef="#br2" timeOffset="209182.11">22798 11475 14735 0,'-1'-2'1312'0,"0"2"-1056"0,0-3-256 0,1 3 0 16,-2 3 480-16,1-3 32 0,-1-3 16 0,-2 3 0 16,-2 0-528-16,-3 3-192 0,0-2 0 0,1 2 0 15,-2 1 912-15,1 0 192 0,1 1 48 0,-1 0 0 16,3-2 1152-16,1 1 256 0,1 0 32 0,2 2 16 16,0-1-640-16,2 1-128 0,3 2-32 0,-1 2 0 15,2-2-992-15,0 3-208 0,2 3-32 0,-1 0-16 16,1 0-144-16,0 4-32 0,2-1 0 0,-1 3 0 15,0 0-192-15,0 3 144 0,-1 2-144 0,-2 2 128 16,-1 3-128-16,0 1 0 0,-2-2-160 0,-1 2 160 16,0 1-624-16,1 2-16 15,-1-1-16-15,-1-3 0 0,2-3-896 0,0-5-176 16,-1-1-48-16,2-2 0 0,-2-2 944 0,1-3 192 16,-1 1 48-16,0-7 0 0,-1 2-416 0,1-4-80 0,-2 0 0 0,2-1-8928 15</inkml:trace>
  <inkml:trace contextRef="#ctx0" brushRef="#br2" timeOffset="209621.4">23036 11873 35935 0,'-8'0'3200'0,"2"-1"-2560"0,4 1-512 0,2-1-128 0,0 2 832 0,0-2 128 16,-3-1 48-16,1 0 0 0,-1-3-608 0,2-1-112 16,2 0-32-16,2 0 0 0,0 1-256 0,2 0-304 15,2 2 64-15,-3 2 16 0,3-2-32 0,0 2-16 16,0 1 0-16,2 1 0 0,1 2 464 0,0-3 80 16,4 1 32-16,0 2 0 0,4-1-32 0,-1-2 0 15,4 0 0-15,0 0 0 0,1 0-272 0,1-4 128 16,0 2-128-16,-1-3 0 15,1 0-320-15,0 0-192 0,-1 0-16 0,1 0-16 16,-1 1-1760-16,-2 0-368 0</inkml:trace>
  <inkml:trace contextRef="#ctx0" brushRef="#br2" timeOffset="210642.8">23623 11740 29487 0,'-2'0'2624'0,"0"-2"-2112"0,2 2-512 0,0 0 0 0,2 0 608 0,-2 0 16 16,1-2 0-16,-1 1 0 0,1-1 208 0,0 2 64 16,3 0 0-16,-4 0 0 0,0 0-64 0,0 0-16 15,21 12 0-15,-14-6 0 0,1 2-112 0,2 1 0 16,1 2-16-16,1 2 0 0,1 0-480 0,0 2-80 15,2 1-128-15,0-2 176 0,0 2-352 0,-2 1-64 16,2 0-16-16,0-2 0 16,-1 0-832-16,-4-5-192 0,-1 0-16 0,1-4-16 15,0 1-432-15,1-2-96 0,0-1-16 0,-2-1-7424 16,0 0-1472-16</inkml:trace>
  <inkml:trace contextRef="#ctx0" brushRef="#br2" timeOffset="210960.72">24093 11705 28559 0,'-14'12'2544'0,"3"-2"-2032"0,4-1-512 0,3-4 0 0,2 0 1584 0,-6 5 208 16,-5 5 64-16,-8 11 0 0,-5 4-1216 16,-3 8-224-16,3-5-48 0,3-1-16 0,2-1-352 0,2-3 0 15,2 3 0-15,-2-2 128 16,2 2-576-16,0-5-128 0,-1 2 0 0,4-1-16 0,-1 1 400 0,2-5 192 16,3 1-160-16,2-3 160 15,3 1-784-15,1-5-64 0,3 0-16 0,1-3-13456 0</inkml:trace>
  <inkml:trace contextRef="#ctx0" brushRef="#br2" timeOffset="211561.59">23616 11615 21183 0,'1'0'1888'0,"0"0"-1504"0,0 0-384 0,-1-1 0 0,2-2 1376 0,0 2 208 16,1 0 32-16,3-4 16 0,1-2-528 0,2 1-96 15,-1-5-32-15,1 2 0 0,-1 1-784 0,-1-3-192 16,-1 1 0-16,-1 0 0 0,1 1 0 0,-1-2-192 15,1 1 192-15,-1 0-208 0,2-1 528 0,-1 3 128 16,0-5 0-16,0 2 16 0,1 1-48 0,0-2-16 16,0 1 0-16,-1 0 0 0,2-2 48 0,-2 2 16 0,1 0 0 0,1 0 0 15,0 2-80-15,0 0 0 0,0 3-16 0,0 1 0 16,1 0-80-16,-2 4-16 0,0-3 0 0,0 4 0 16,-3 2-272-16,3 0 128 0,-2 4-128 0,-2-3 0 31,2 3-224-31,-1 1-160 0,0 0-16 0,-1-1-16 0,1-1 416 0,1 1-128 0,-1 3 128 0,-1-1 0 15,1 0 0-15,0 2 176 0,0-3-16 0,-2 2 0 16,2-1 176-16,0 2 48 0,-2-2 0 0,0 0 0 16,1 3 64-16,-2-3 0 0,3 2 16 0,-2-2 0 15,1 1-224-15,-1 0-48 0,1-2-16 0,0 2 0 0,0-1-176 0,1-1 0 16,-2-1 0-16,2 0 0 16,-2 0-1024-16,1-2-224 15,-1 0-48-15,2-1-9776 0,-2 1-1968 0</inkml:trace>
  <inkml:trace contextRef="#ctx0" brushRef="#br1" timeOffset="-213065.42">23614 9416 43311 0,'-3'0'3840'0,"1"-1"-3072"0,2 1-608 0,2-3-160 15,0 3 0-15,-1-1-192 0,2 0 32 0,2-4 16 0,1 0 144 16,3-1 0-16,2 1 0 0,1 0 0 0,2 0 128 0,-1 1 0 16,1 2 0-16,1 1 0 0,0-1-128 0,-2 2 0 15,2 2 0-15,-3 1 0 0,1-2 0 0,-1 4 0 16,-1 0 0-16,-1-1 0 0,-1 5 0 0,1-4 0 15,-2 2 0-15,2-1 0 16,0-1 176-16,1 0 16 0,4 0 0 0,2-4 0 0,2 2 48 0,2-3 16 16,4-1 0-16,2-2 0 0,3-1 112 0,-1-1 16 15,3 3 16-15,-1-3 0 0,-1 1-192 0,0 2-32 16,-3-1-16-16,-2 1 0 0,-3 1-160 0,-3 1-144 16,-5 0 144-16,-1 0-208 0,-5 0 208 0,-1 1 0 15,-4 1 0-15,0 1 0 0,-5 3-208 0,1-3 0 0,-1 1 0 16,-2 1 0-16,0-1 208 0,-1 0-176 0,0 0 176 0,2-1-160 15,-1 0 160-15,2 0 144 0,-1-1-16 0,2 0-128 16,1 1 224-16,0-3-64 0,0 1-16 16,1-1 0-16,0 0-144 0,1 0 192 0,-2 0-192 0,1 0 192 15,0 0 0-15,-1 0 0 0,-1 0 0 0,1 1 0 16,0-1-32-16,0 0 0 0,0 0 0 0,0 0 0 16,0 0-160-16,0 0 160 0,-8 20-160 0,7-16 160 15,0 3 16-15,1-1 0 0,-1 2 0 0,1 2 0 16,0-2 0-16,1 6 0 0,0-3 0 0,2 7 0 15,-1 3-176-15,2 3 0 0,0 4 144 0,-2 2-144 16,2 5 0-16,-2 3 0 0,1 7 0 0,-1 0 0 0,-1 2 0 16,1 4 0-16,0 2 0 0,-1 3 0 0,1-1 0 0,-1 1 0 15,1-4 0-15,2-1 0 0,0-4 0 0,-1-4 0 16,1-1 0-16,1 1 0 0,-1-1 256 0,1 2 0 16,1 1-16-16,0 1 0 0,1 5-96 0,-2 0-16 15,2 1 0-15,-1-1 0 0,-1 0-128 0,-2 1 0 16,0-2 0-16,-1-5 0 0,1 2 0 0,-1-2-192 15,1-1 64-15,-1-2 128 0,2-2 0 0,-2-2 0 16,3-3 0-16,0 0 0 0,2-3 0 0,1-3 0 16,2 1 192-16,2-1-64 0,1 0 0 0,0 0-128 15,4 2 192-15,-4-5-64 0,2-1-128 0,-1-1 0 16,-2-1 0-16,-2-2 0 0,0 2 0 0,-3-6 0 16,1 0 0-16,-5 2 0 0,1-2 0 0,-4 1 0 0,-1-1 0 15,-2 3 0-15,2-1 0 0,-4 4-320 0,-1-2 48 16,-2 1 16-16,1 0 0 0,0-2 0 0,-2 0 0 0,2-2 0 15,-1-2 256-15,2 2 0 16,0-2 0-16,0-3 0 0,1 2 144 0,1-2 96 0,1-2 16 0,1 0 0 16,1-2 0-16,0 0 0 0,-1 1 0 0,2-2 0 15,2 4-128-15,-2 2 0 0,2-1-128 0,0 3 192 16,0 2-48-16,0 3-16 0,1-1 0 0,-3 3 0 16,0 3-128-16,0 0-144 0,-2-1 144 0,0 3-208 15,-1 1-80-15,0-3-16 0,0-2 0 0,-2 0 0 0,0 0 304 16,2 0-192-16,-1-4 192 0,1-3-160 0,2-1 160 0,0-2 0 15,2 1 0-15,-1-4 0 0,1-3 0 0,2 2 144 16,-1 1-16-16,2-2-128 0,-1 2 320 0,0-1-32 16,1 1-16-16,0-1 0 0,1-1-16 0,-2-1-16 15,2 0 0-15,-1 0 0 0,0 1-240 0,-1 0 0 16,1-2 128-16,0 3-128 0,-3-4 0 0,2-1-192 16,-2 1 48-16,-1-1 0 0,0-2 16 0,-1 1 0 15,1-3 0-15,-2 0 0 0,2 2-16 0,-2-3 0 16,1-3 0-16,-2 2 0 0,1-3 144 0,-1 0 192 15,1 1-32-15,-1-2-16 0,-2-1 80 0,0-1 16 16,0 2 0-16,-1-1 0 0,-1 1 16 0,1 0 0 16,-2 3 0-16,1-1 0 0,-1 1-80 0,0 1-16 0,-1-2 0 15,-1 2 0-15,2 1-160 0,-4 0 0 16,3 1 0-16,-4-1 0 0,2 3-128 0,0-1 128 0,0 2-160 0,0 1 160 16,0-4 0-16,1 4 0 0,0-5 128 0,0 2-128 15,1-2 352-15,-1 0-32 0,2-1-16 0,-1 0 0 16,-1-1 16-16,-1-1 16 0,1 2 0 0,-1-3 0 15,0 4-128-15,-2 0-16 0,0 1-16 0,0 2 0 16,1-1 224-16,-1 3 48 0,-1 1 16 0,2-1 0 31,0-3-720-31,1 0-128 0,1-1-48 0,2 4 0 0,0-5 224 0,2 3 32 0,2-3 16 0,1 1 0 16,0 1-496 0,2-2-112-16,2-2 0 0,0 1-16 0,2-2-496 15,-1-2-80-15,5 0-32 0,0-1-21200 0</inkml:trace>
  <inkml:trace contextRef="#ctx0" brushRef="#br2" timeOffset="-209167.72">23791 10995 911 0,'0'-5'0'0,"1"0"0"0,1 0 0 0,-1 3 0 16,0-3 784-16,2 4 80 0,-1-3 16 0,2-1 0 16,2-2-720-16,1-6-160 15,2 2 0-15,-1 1 0 0,-2 3 912 0,0 2 192 0,-2-1 48 0,-2 1 0 16,-1 1 128-16,-1 3 48 0,0 0 0 0,0 1 0 15,0 0 1344-15,0 0 272 0,0 0 48 0,-1 1 16 16,2 0-1120-16,-1 0-224 0,3 2-32 0,-3-3-16 16,0 0-704-16,0 0-144 0,18 8-16 0,-10-5-16 15,-1-2 96-15,2 3 0 0,2-3 16 0,0 2 0 16,0-1-80-16,0 0-32 0,2 2 0 0,-1-1 0 16,-1 0-128-16,-1 2-32 0,0 3 0 0,-1 0 0 0,-3 1-240 0,-2 2-48 15,-1 4-16-15,-2-3 0 0,-1 4-144 0,-1 2-128 16,-1-1 144-16,-1-1-144 0,1 1 0 0,1 1 0 15,-1-5 0-15,2 2 0 0,0 3 0 0,3-5 0 16,1 2 0-16,2-4 0 0,0 0 0 0,1 0 0 16,2-2 176-16,1 1-176 15,0 0 240-15,0 1-64 0,1-1-16 0,0 1 0 0,0 0-160 0,-1 3 192 16,0-3-192-16,-2 1 192 0,0 2-192 0,-2 1 128 16,0-3-128-16,-2 4 128 0,0-2-128 0,-2 1 128 0,1-3-128 0,-2 3 128 15,-1-3 80-15,0 4 16 0,0-2 0 16,0 1 0-16,0-2 64 0,-1 2 16 0,2 0 0 0,0 0 0 15,2-2-112-15,-1 1 0 16,2 0-16-16,2-2 0 0,0 2-176 0,2-2 160 0,0-1-160 0,0-2 160 16,-1 2-160-16,0 0 0 0,1-1 144 0,-2 1-144 15,-1 0 0-15,0 0 0 0,0 2 0 0,-1-2 0 16,-2 1 0-16,1-1 0 0,-2-1 0 0,1 1 0 16,1 2 0-16,-3-1 0 15,1 0 0-15,-1 2 128 0,0-3-128 0,0 0 0 0,0 2 128 0,-1-1-128 31,1 1 176-31,-1 1-48 0,-2 1 0 0,2-1 0 0,1-1-128 0,-3 0 128 0,2 0-128 0,0-2 128 0,0 2-128 0,-2-2 0 16,2 0 144-16,0-4-144 0,-2 3 0 16,1-2 0-16,-2 0 0 0,2 1 0 0,-3 0 0 0,1-1 0 15,-1 1 0-15,-1 2 0 0,0 0 0 0,-1-2 0 16,1 3 0-16,-2 2 0 0,0-3 128 0,1 0 64 16,-1 0 16-16,1 2 0 15,-1-5-48-15,1 1-16 0,1 1 0 0,0-4 0 0,1 1-144 0,0-2 0 16,0 0 0-16,0 1 128 0,1-3-128 0,2 1 0 15,-2 1 0-15,-1-4 0 0,1 2 0 0,1 0-176 16,-2 1 176-16,0 1-128 0,-1-2 128 0,-2 2-160 16,-1 1 160-16,0-1-160 0,0 4-16 0,-2-3 0 15,0 2 0-15,-2-1 0 0,1 0-64 0,0 0-16 16,-2 1 0-16,0 1 0 0,1-4 256 0,0 1 0 0,1 0 0 0,0-1 0 31,1-4-144-31,1-1 16 0,1 0 0 0,3-3 0 31,0-1-496-31,4-5-80 0</inkml:trace>
  <inkml:trace contextRef="#ctx0" brushRef="#br1" timeOffset="-159579.33">8975 11495 1839 0,'-6'-4'160'0,"0"2"-160"0,-1-1 0 0,2 2 0 16,3 0 1840-16,-1 1 336 0,0-3 64 0,-5 2 0 31,-3-2-2688-31,-4 0-560 0,-3-1-96 0,-2 2-32 0,1 0 288 0,-2 2 48 0,2 0 16 16,-4 2 0-16,1 3 1568 0,-3-1 320 0,1 0 64 0,-1 4 16 0,1-2 864 0,1 0 160 15,-2 0 32-15,2 0 16 0,-1 1 64 0,2-3 16 16,0 3 0-16,-1-4 0 0,1 4-1216 0,1-5-240 16,3 0-48-16,2 1-16 0,3 1-560 15,2-4-128-15,2 0 0 0,3 0-128 0,3 1 848 16,1-1 64-16,5 0 16 0,0-1 0 0,2 1-32 0,3 0 0 15,0 0 0-15,4-3 0 0,1 3-144 0,0 3-48 16,3-3 0-16,1 0 0 0,2 0-48 0,3 0-16 16,3-3 0-16,2 3 0 0,-3 0-160 0,1 3-32 15,2-6-16-15,2 3 0 0,1-1-240 0,0 1-32 16,4-1-16-16,3-1 0 0,0 0 16 0,5 0 0 16,3-2 0-16,0 1 0 0,4-2 0 0,-2 0 0 15,1-1 0-15,-4 1 0 0,-3-1-32 0,1 0 0 0,3 0 0 0,-1 0 0 16,-2 1-128-16,-5 0 160 0,-3 3-160 0,-5 0 160 15,-1 2-160-15,-5 0 0 0,-2 2 0 0,-4-2 0 16,2 2 0-16,-4-2 128 0,-2 2-128 0,0 1 128 16,-3-3-128-16,-3 1 0 0,-1 0 0 0,-2 2 128 15,-2-2-128-15,-2 0 0 0,-1 3 0 0,-4-4-176 32,-1 1-192-32,-1 1-32 0,-1 1-16 0,-2-3 0 0,-1 1-608 15,-4 0-128-15,-1-1-32 0,-2 3 0 0,-1-3-496 16,1 0-112-16,-3 0 0 0,0 0-16 0,-2 1 608 0,-1 2 128 0,-2-1 32 0,-4 3 0 15,-1-2 736-15,-4 0 160 0,-2 3 144 0,-2-1-208 0,0-1 208 16,1 0 0-16,1 1 0 0,1-3 0 0,4 2 0 16,1 0 0-16,1-2 0 0,3 2 0 0,0-3 0 0,1 4 0 15,1-4 0-15,1 3 0 0,1-3 0 0,0 4 0 16,-2-2 0-16,0 2 0 0,2-1-192 0,2 1-32 16,0 0-16-16,1-1 0 0,3 1-32 0,-1 0-16 15,4 1 0-15,-1-2 0 0,4-2 736 0,1 1 128 16,1-2 48-16,0 0 0 0,2 3 928 0,1-4 192 15,1-2 48-15,2 0 0 0,2 1-448 0,1 0-96 16,1-4-16-16,2 0 0 0,-1 1-464 0,1-2-112 16,-1 0-16-16,1 0 0 0,-1 1-640 0,1-1 0 15,-2 1 0-15,-1-2-176 16,0 2-208-16,0-1-32 0,0 0-16 0,-1 0 0 0,-2-2 432 0,1 1 0 16,-1 0 192-16,-2-1-64 0,0-2 352 0,-1-2 80 0,0 2 16 0,-1-2 0 15,0 1-224-15,1-4-32 0,2 0-16 0,1-1 0 16,2-1 32-16,-1-1 16 0,4-4 0 0,-1 0 0 15,2 1-32-15,1-2-16 0,0 0 0 0,0-2 0 16,1 2-144-16,-3-3-32 0,-1 3 0 0,1 4 0 16,-1-2-128-16,-2 2 0 0,1 3 0 0,-3 1 0 15,2 3 0-15,-2-2 0 0,2 3 0 0,0-1 0 16,0-2 0-16,-1 1 0 0,1 1 0 0,1 1 0 16,0 4 0-16,3-2 0 0,-2 4 0 0,3 0 0 0,-1 3 0 15,1 2 0-15,1-1 0 0,1 4 0 0,0 2 0 16,-1 1 0-16,1 3 0 0,-1 2 0 0,0 5 0 0,0 2 0 15,-1 0 0-15,-3 3 0 0,2 3-192 0,-2-2 192 16,-1 1-160-16,0 6 160 0,1-4-256 0,-1 2 64 16,-1 1 0-16,-2 1 0 0,1-2 32 0,-2-1 16 15,1 0 0-15,-4-1 0 0,1 1 144 0,0-4 0 16,-1 1 0-16,0-3-128 0,0-1 128 0,1-2 0 16,0-5 0-16,-1-1 0 0,2-2 0 15,1-2 0-15,0 0 0 0,1-5 0 0,1 1 144 0,-1-3 16 16,3-3 0-16,-1 1 0 0,2-3 96 0,1-1 32 15,-1-4 0-15,1-1 0 0,1-2-64 0,1-2-16 0,-2 0 0 16,0-1 0-16,1-1-208 0,-1 0 0 0,0 2 128 16,-2 1-128-16,0 3 0 0,-2 1 0 0,1 3 0 15,0 1 0-15,0 2 0 0,-1 0 0 0,2 3 0 16,0 1 0-16,0 0 0 0,2 1 0 0,-1 2 0 0,3-1 0 16,1 2 0-16,0 1 0 0,2-3 0 0,2 2 0 15,-1-1 0-15,2 0 0 0,3 2 0 0,-2-4 0 16,1 3 0-16,2 0 0 0,0 1 0 0,1-1 144 15,1 0-144-15,0 0 192 0,2 4-192 0,-1-5 192 16,2 5-64-16,-1-2-128 0,3 0 192 0,3-1-64 16,-1 1 128-16,4-3 0 0,3 2 16 0,1-2 0 15,4-1-112-15,-1-2-32 0,2 1 0 0,1 0 0 0,0-1 16 16,2-1 0-16,1 1 0 0,2-1 0 0,2 2-16 0,-1 0-128 16,3 3 192-16,3-1-64 0,4 4-128 0,2-1 0 15,-1 0 0-15,3-1 128 0,2 0-128 0,3-4 0 16,0 2 0-16,-1-1 0 0,-3-2 0 0,7 1 128 15,6-1-128-15,2 0 128 0,1-1-128 0,-2-3 0 16,-4 2 0-16,1-3-176 0,4-1 176 0,0 0 192 16,2 1-32-16,0-2-16 0,-3 0 32 0,1 1 0 15,0 0 0-15,0 3 0 0,0 1-48 0,0-2-128 16,1 2 192-16,-2-3-64 0,0 2-128 0,5 2 0 16,0 1 144-16,0 1-144 0,-3-1 0 0,-3 0 0 15,-3 0 0-15,0 0-192 0,1 3 192 0,-1-1 0 16,-1 3 160-16,-2 1-160 0,0-5 0 0,-2 3-160 15,-3-4 0-15,6 1 0 0,4 2 160 0,0-1 0 0,0-2 0 0,-3 0 0 16,-3 0 0-16,0-3 0 0,3 0 0 0,1 3-128 16,0 0 128-16,-1 0 0 0,-4 1 128 0,-1-1-128 15,-1-1 0-15,-1 1 0 0,3-2 0 0,-2 0-192 16,-1 2 192-16,-2 2 0 0,-2 0 0 0,-4-2 128 16,-6 0-320-16,0 0-48 15,-1 0-16-15,-1 0 0 0,-4 0 256 0,0 0-192 0,0 0 192 0,-2 1-192 16,0 1 192-16,1-2-176 0,-2 0 176 0,0-2-160 15,1 1 160-15,0-1 0 0,0-1 0 0,0 0 0 16,-1 0 0-16,3-1 0 0,-5 3 160 0,1-3-160 16,1 3 0-16,-2 0 0 0,-2 1 0 0,-3 0 0 0,-3 0 0 0,-5 0 0 15,-2 0 0-15,-2-3 0 0,-5 3 0 16,-2-1 0-16,-1 0 0 0,-2 1 0 0,-5 0 0 16,1-1 128-16,-1-2-128 0,-2 2 0 0,0 0 176 0,-1-2-176 15,0 1 192-15,1 1-192 0,0-4 208 0,-1 0-64 16,3 1-16-16,1 0 0 0,-3-3-128 0,3 3 192 15,-1-1-192-15,1-1 192 0,1 1-192 0,1 1 0 16,-1 2 0-16,1-2 0 0,-1 2 0 0,-1-1 0 16,1 2 0-16,-1 0 0 0,-1 1 0 0,0 0 0 15,-2 0 0-15,0 0 0 0,0 0 0 0,-1 0 0 0,2 0 0 16,-2 0 0-16,0 1 0 0,-2-2 0 0,4 1 0 16,-2 0 0-16,2 0 0 0,1-4 0 0,-1 2 0 15,3-2 0-15,0 1 256 0,0-2 32 0,1-1 0 0,0 1 0 16,-1-3-128-16,1 0-32 0,1 1 0 0,-2-4 0 15,0 3 48-15,-1-2 0 16,0-1 0-16,0-2 0 0,0 0-48 0,-3-3 0 0,-1 1 0 0,-3-1 0 16,2-1-128-16,-3-3 192 0,1 0-192 0,-2-3 192 15,-1-4-192-15,-2 0 128 0,0-3-128 0,-1 0 128 16,-1-2-128-16,0 0 0 0,0 1 144 0,0 1-144 16,0 2 0-16,2-1 0 0,-2 5 0 0,1 0 128 15,3 2-128-15,-1 3 0 0,-1 2 0 0,2 5 0 16,1-2 0-16,-1 4 0 0,2 2 0 0,-1 0 0 15,1 3 0-15,2 4 0 0,0-3 0 0,-1 4 0 0,1 1-304 16,-1 2 32-16,2 3 0 0,-3 0 0 16,2 4-128-16,-1 3-32 0,1 4 0 0,1 1 0 15,1 5 144-15,0-1 32 0,1 1 0 0,2 1 0 0,1 2 256 0,1-4-128 16,3 0 128-16,-2 2 0 0,2 4-176 0,0 1 176 16,2-1-160-16,0 2 160 15,-1-3-128-15,4 2 128 0,-1-1 0 0,1 0-144 0,0 0 144 0,0-5 0 16,-2 1 0-16,0-2 0 0,-3-5-160 0,1-1 160 15,-1-1-192-15,-4-1 192 0,1-3-128 0,-1-1 128 16,-1-3 0-16,-1 1 0 0,-1-3 0 0,2-1-128 16,-2 1 128-16,0-3 0 0,2-1-240 0,-2 0 16 15,0-1 0-15,0 0 0 16,-1-2-736-16,-2-3-160 0</inkml:trace>
  <inkml:trace contextRef="#ctx0" brushRef="#br3" timeOffset="-140604.25">6299 11992 13823 0,'-6'6'1216'0,"1"-1"-960"0,1 1-256 0,2 0 0 0,0 2 4128 0,2-2 784 15,0 0 144-15,-1 7 48 0,0 8-3168 0,0 7-624 16,-3 8-128-16,0 5-32 0,1 2-880 0,-1-2-272 15,0-3 128-15,0-2-128 0,2 2 128 0,-2-1-128 16,1 2 160-16,-2 0-160 0,0 1 592 0,-3-1 32 16,1 2 0-16,-1-2 0 0,2-5-624 0,0 1 0 15,2-1 0-15,2-3-17344 0</inkml:trace>
  <inkml:trace contextRef="#ctx0" brushRef="#br3" timeOffset="-140180.05">5714 12906 2751 0,'1'-1'256'0,"-1"-1"-256"0,0 2 0 0,2 0 0 0,-1 0 6800 0,0 0 1328 15,2 2 256-15,1-1 48 0,5 2-4912 0,3-1-960 16,6 3-208-16,3-4-48 0,5 3-1232 0,3-4-256 16,5 1-48-16,3-1-16 0,4-1-224 0,2 1-32 0,4-4-16 0,0 0 0 15,1-2-256-15,-2-1-48 0,0-1-16 0,-1-1 0 16,-1 3-160-16,-2 1 0 0,-3 3 0 0,-4-2 0 31,-4 3-864-31,-5 0-208 0,-3 1-32 0,-3 0-16 16,-1-3-1904-16,-2 1-384 0,-1-3-80 0,-1 0-11872 0</inkml:trace>
  <inkml:trace contextRef="#ctx0" brushRef="#br3" timeOffset="-139490.16">5979 13790 43311 0,'2'-11'1920'0,"-1"1"384"0,1 2-1840 16,-1 0-464-16,0 2 0 0,-1-1 0 0,0 0 192 0,0-4-64 0,-2-10-128 16,-2-6 192-16,-1-3-352 0,-1 0-80 0,-2 3-16 0,2 2 0 15,1 1 0-15,0 1 0 0,2 2 0 0,0 2 0 16,2 0 512-16,1 2 112 0,2 2 16 0,2 1 0 16,2 3-112-16,2-1-16 0,2 2 0 0,-1-1 0 15,4 1-256-15,0 1 0 0,2 3 0 0,-1-3 0 16,1 3 0-16,-3 1 0 0,0 3 0 0,-2-2 0 15,0 4 0-15,-1 0 0 0,0 1 0 0,-1 4 0 16,1 1 0-16,0 3-144 0,-2 2 16 0,0 3 0 16,2 2 0-16,0 2 0 0,-2 3 0 0,-1 2 0 0,0 0 0 15,-1 4 0-15,2-1 0 0,-1 3 0 0,1 1-16 0,1-6 0 16,0 1 0-16,2 0 0 0,1-6 144 0,0 1 0 16,2-1 0-16,-1-3-128 0,2-2 128 0,1 0 0 15,1-3 160-15,-1-2-160 0,1 0 384 0,0-3-32 16,-2-1 0-16,3-1 0 0,-1-2-64 0,0-2-16 15,1-4 0-15,-2 2 0 0,0-3-16 0,-3-4-16 16,-1 1 0-16,-1-3 0 0,-1-2-240 0,-3-2 0 16,0 2 0-16,-1-6 0 0,-2 1 272 0,-1-1-32 15,0-4-16-15,0-3 0 0,-1 2 32 0,0-3 16 16,0-3 0-16,-1-2 0 0,0 1-32 0,0-2-16 16,0-2 0-16,2 2 0 0,-1-1-96 0,0 3 0 15,2 3-128-15,0 2 192 0,2 4-192 0,0 2 0 16,0 3 0-16,-1 6 0 0,0-1 0 0,-2 6 0 0,1 1 0 15,-1 2 0-15,-1 0-224 0,0 3-96 0,1-2 0 0,-1 2-16 32,1 2-800-32,0-2-144 0</inkml:trace>
  <inkml:trace contextRef="#ctx0" brushRef="#br3" timeOffset="-137856.85">8303 12216 17503 0,'-3'1'1552'0,"-1"0"-1232"15,2 0-320-15,0 2 0 0,2-3 640 0,-1 2 64 16,-3 2 0-16,-2 2 16 0,-2 4-144 0,-4-2-16 0,1 1-16 0,-1-2 0 15,0-1 1344-15,-2-1 272 0,0 1 48 0,-1-5 16 16,1 3 336-16,-2-3 64 0,-2 0 0 16,-2-1 16-16,1 0-1664 0,-4 0-336 0,0 0-64 0,-1 0 0 15,-2 0-448-15,-2 0-128 0,-2 4 0 0,-4-3 0 16,-3 3 0-16,-3 2 0 16,-1 0-160-16,-2 6 160 0,-3-1-304 0,-2 4 64 15,1-1 16-15,-1 0 0 0,2 0-32 0,3-3-16 0,3 0 0 0,1 1 0 16,2-1 272-16,1 2 176 0,4-1-32 0,1-1 0 15,2 0 32-15,1 0 0 0,1 1 0 0,2-3 0 16,3-1 16-16,4-2 16 0,5-1 0 0,1-1 0 0,6-1 48 16,3 1 16-16,1 0 0 0,4-2 0 0,1 3-272 0,2 0 128 15,4 1-128-15,1 1 0 0,2-1 0 0,4 4 0 16,4-4 0-16,2 4 0 0,3-2 0 0,3 1 0 16,2 3 0-16,2-4 0 0,3 0 0 0,1 0 0 15,1 2-144-15,0-4 144 0,3 1-192 0,-2-2 64 16,0 0 0-16,-1-2 0 0,0 0 128 0,0 2 0 15,1 0 0-15,-1-3 0 0,-1 0 240 0,1 1 16 16,0-1 16-16,-1 0 0 0,-2 1-32 0,1 1-16 16,-2-3 0-16,1-1 0 15,-1 0-224-15,-1-1 0 0,2-3 0 0,-2 1 0 0,-1 1 0 0,-4 0 0 16,-1-2 0-16,-4 1 0 0,-2 3 0 0,-4 0 0 16,-3-2 0-16,-1 2 0 0,-5 2 0 0,-3 0 0 0,-1 0 128 15,-3 1-128-15,0 1 0 0,-3 3 0 0,-3-4 0 0,-3 5 0 16,-1-1 0-16,-5 1-160 0,0 0 32 0,-3 0 0 15,-2 0 0-15,-2 1 0 16,-1 1 0-16,-2 0 0 0,-3 2 128 0,0-1 0 0,1 0 0 0,-3-2-128 16,-1 2 128-16,-2 3 0 0,-4-2-144 0,-4 4 144 15,-4 2 0-15,-2 0-144 0,-2 4 144 0,-3 2 0 16,2-1-400-16,-4 3 16 0,-3 3 16 0,-1-4 0 31,1 0-144-31,0-3-16 0,5 2-16 0,2-5 0 0,4 2 352 0,6-4 192 0,4 0-192 0,6-2 192 16,4 0 384-16,3-1 192 0,4-1 48 0,2-2 0 0,4 1-400 0,0-1-80 15,5-1-16-15,2-1 0 0,2 0-128 0,4 2-144 16,1-3 144-16,4 2-208 0,3-3 208 0,0 3-192 16,6 1 192-16,1-2-192 0,1 1 336 0,5-1 80 15,3 4 16-15,4-2 0 0,0-2 128 0,2 1 16 16,3-1 16-16,4-1 0 0,5 2-48 0,4 1-16 16,2-4 0-16,2 2 0 15,2-3-160-15,-3 0-48 0,1-1 0 0,-3 1 0 0,-2 1-128 0,-1-2 0 16,-1 1 0-16,-5-1 0 0,-1 1-320 0,-2-4-32 15,-2 3-16-15,-2-1 0 16,-2-2-208-16,-5 2-64 0,-1-1 0 0,-5 0 0 16,-3 0-1072-16,-1 1-208 0,-2 0-64 0,2 1-14224 0</inkml:trace>
  <inkml:trace contextRef="#ctx0" brushRef="#br3" timeOffset="-137354.46">7632 13872 34095 0,'-2'0'3024'0,"0"0"-2416"16,1 1-480-16,0-1-128 0,1 0 512 0,-1 2 64 0,-1-2 32 0,-1 1 0 31,-2 4-1776-31,0 0-368 0,-1 2-64 0,-1-1 0 16,0 1-352-16,0 2-64 0,-2 2-16 0,-1 1 0 15,0 2 816-15,-1 1 176 0,0-2 16 0,1 2 16 0,-1 2 1408 0,1 2 288 0,0 1 48 0,0-2 16 16,0 5 752-16,0-1 160 0,2 0 16 0,0-1 16 15,3-1-1120-15,3-3-240 0,2 1-32 0,1-2-16 16,4-3-288-16,1-2-144 0,3-1 16 0,2-4 0 16,1-1-1536-1,3-2-320-15,0-3-48 0,1-3-8768 0</inkml:trace>
  <inkml:trace contextRef="#ctx0" brushRef="#br3" timeOffset="-137133.97">7605 13780 39615 0,'0'0'3520'0,"0"-1"-2816"16,0 1-560-16,0-3-144 0,0 2 400 0,1 0 48 0,1 0 16 15,5-4-12480 1,0-2-2496-16</inkml:trace>
  <inkml:trace contextRef="#ctx0" brushRef="#br3" timeOffset="-133948.6">9481 11924 23951 0,'0'-1'2128'0,"-2"-1"-1696"0,2 2-432 0,0 0 0 15,0 0 256-15,-1 0-48 0,0-2 0 0,-2-1 0 16,0 0-208-16,-2-1 0 0,-1 0-192 0,-2-1 192 15,1 3-320-15,-3-3 32 0,0 0 16 0,-2 4 0 32,-1-4-336-32,0 4-64 0,0-2-16 0,-3 2 0 0,0 1 688 0,-2-1 0 0,-1 1 0 0,-1 0 0 15,0 0 656-15,1 0 64 0,-2 0 16 0,1 0 0 0,0 0 240 16,-1 1 48-16,1-1 16 0,-2 1 0 16,0-1-240-16,0 0-48 0,1 0-16 0,-2 3 0 0,2-3-240 0,1 0-48 15,1 2-16-15,-1 2 0 0,3-3-432 0,-1 1 0 16,3 1 0-16,1 2 0 15,0-3 0-15,2 3 0 0,0 0 0 0,3 1 0 0,-3 1 0 0,3 0 0 16,0 2 0-16,1-3 0 0,4 0 0 0,-3 0 0 16,2 3 0-16,-1-3 0 0,3 2 0 0,-1-1 0 15,0 0 0-15,0 0 0 0,2-1 0 0,-1-1 208 16,1-2-48-16,-1 1-16 0,2 1-144 0,1 0 0 31,-1 0 0-31,1-3 0 0,0 2 0 0,0 0 256 0,1 0-32 0,-1 0-16 0,3 4 144 0,-2 1 32 16,1-1 0-16,0 3 0 0,-1 2-384 0,1 0 0 15,0 5 0-15,0-1 0 0,-1 1 0 0,1 4 0 0,-1-4 0 0,-1 3 0 16,1 1 0-16,-1-2 0 0,0 1 0 0,0 1 0 16,0 1 0-16,-1 1 0 0,2 2 0 0,-1-2 0 15,1 1 0-15,-1 3 0 0,3 7 0 0,-2 2-128 32,1 0 128-32,0 1-128 0,0 5 128 0,1 0-128 0,-2 0 128 0,0 0 0 0,0-5 0 0,-1 2 0 15,-1 1 0-15,0-2 0 0,0 1 0 0,-2 3 0 16,1 3 0-16,0-2 0 0,0 2 0 0,0 0 0 15,-1-3 160-15,1-1-32 0,-2-2-128 0,0-4 192 16,-1 0 224-16,1-5 32 0,2-2 16 0,0 0 0 16,0-2 0-16,1 1 0 0,1 0 0 0,0-3 0 15,0 3-144-15,-1 0-48 16,-2 1 0-16,1-1 0 0,-1 4-272 0,0-3 0 16,0-5 0-16,0 1-144 0,1 0 144 15,0-5 0-15,-1 2 0 0,1-1 0 0,1-3 0 0,-2 3 0 16,2-2 192-16,-2 2-64 0,2-4 192 0,-1 1 32 15,1 0 16-15,-1-1 0 0,2-2-368 0,-1 0 128 16,0-1-128-16,0-3 0 0,-1-2 0 0,1-1 0 0,0-3 0 0,0 1 0 0,-1-2 160 0,0 1-32 16,1-1-128-16,-1 1 192 0,0-3-16 0,-1 2-16 15,1-2 0-15,1 1 0 0,-2 2-32 0,1-4 0 16,-1 4 0-16,1-3 0 0,1 2-128 0,1 1 0 16,0-4 144-16,1 2-144 0,0-1 0 0,2-2 0 0,0 1 0 0,2 1 0 15,0-2 0-15,1 0 0 0,1 2 0 0,-1-2 0 31,1-2 0-31,2 2 0 0,-1 0 0 0,2 0 128 16,0 2-128-16,0-1 144 0,0 1-144 0,1 1 160 16,0 1-160-16,-1 0 0 0,0 1 0 0,0 0 0 15,0 2 0-15,1-2-176 0,0 1 48 0,3-2 0 16,-1 0-144-16,2-1-32 0,1 1 0 0,3-4-11840 16,1-2-2368-16</inkml:trace>
  <inkml:trace contextRef="#ctx0" brushRef="#br3" timeOffset="-129168.73">9006 8344 12895 0,'-1'-3'1152'0,"-2"-1"-928"0,2 2-224 0,0 0 0 15,1 1 1536-15,0 1 256 0,0-2 48 0,-2 2 16 16,2-3-2848-16,-1 0-560 0,0-1-112 0,-3 1-32 31,0-1 560-31,-2 4 112 0,-1-2 32 0,-3 0 0 16,-1 2-560-16,-1 0-112 0,-2 2-32 0,-1 0 0 0,0-1 1040 0,-2 0 208 0,1 3 32 0,-1-4 16 0,-1 3 2384 0,0-1 464 15,-1 1 112-15,-1 0 0 0,2 0 176 0,-2 1 16 16,0 0 16-16,0 0 0 0,-1 1-1600 0,-1 0-320 16,-1 0-64-16,-2 0-16 15,0-3-768-15,0 3 0 0,1 0 0 0,1-1-192 16,4 0-448 0,0-1-96-16,1 2-16 0,3 0 0 0,1 2 752 0,1-3 0 0,1 0 0 0,1 1 0 0,0 0 1152 0,3 0 112 15,-1 1 16-15,0-1 16 0,2 1-528 0,1 1-96 16,-1 0-32-16,1 0 0 0,1 1-240 0,2-1-48 15,-1-1-16-15,0 2 0 0,2-1 48 0,-1 1 0 16,2 0 0-16,0-2 0 0,-1 1 48 0,2 0 16 16,0 2 0-16,0-3 0 0,2 1 16 0,-1 2 16 15,1-3 0-15,2 3 0 0,0-2-272 0,0 2-48 16,1 1-16-16,-2 1 0 0,2 1 0 0,-2 3 0 0,0 0 0 0,-1 2 0 16,-1 4 48-16,-2 0 0 0,-1 4 0 0,-1 1 0 15,-1-2 240-15,-1 2 48 0,0-1 16 0,0 3 0 16,0-4-304-16,0 4-48 0,4-1-16 0,0-2 0 15,2-2-128-15,1 1 0 16,5 0 0-16,-1 1 0 0,4 0 0 0,0-1 128 0,1 1 32 0,1 1 0 16,-1-2 16-16,0-1 0 0,-1 4 0 0,-2-1 0 15,-1 2-176-15,-2 0 0 0,-1 4 0 0,-4 0 128 16,-2 4-128-16,0-1 0 0,-3 2 0 0,-1 5 0 16,0-1 0-16,-2 3 0 0,1 0 0 0,-1-1 0 0,2 1 0 15,-1 2 0-15,2-6 0 0,-1-1-176 0,0 2 176 16,1-3 0-16,1-3-144 0,0-4 144 0,3 2-192 0,0-3 48 31,2-3 0-31,1-1 0 0,2 0 272 0,0-1 64 0,1-2 16 0,0-4 0 0,1 2 80 0,-1-4 16 16,1 1 0-16,-1-2 0 0,0 1-304 0,0 0 0 15,-1 1 0-15,-1 0 0 0,0 3 160 0,-2 1-32 16,-1-1 0-16,0 2 0 0,-1-1-128 0,0 4-176 16,-2-3 48-16,1 5 0 0,-2-2 0 0,1 1 0 15,0 1 0-15,0-2 0 0,1-5-208 0,2-1-48 16,0-4 0-16,0-2 0 0,1-2 384 0,0-3 0 15,2-1 0-15,-1 1 0 0,1-4 240 0,-1 1 112 0,1-3 32 16,-1 2 0-16,-1-1-208 0,1 3-48 0,-1 0 0 0,0 2 0 16,-1-1 16-16,-1 4 0 0,-2 2 0 0,1 2 0 15,-2 2 80-15,0-1 16 0,-1 5 0 0,1-2 0 16,-3 1-240-16,1 1 0 0,0 2 0 0,1-3 0 16,0-4-176-16,3-4-16 0,0-4-16 0,4-5 0 31,-1-1 208-31,1-3 0 0,3-3 0 0,-1-1 0 0,1 2 0 0,-1 0 320 0,1-3-64 0,-2 0 0 15,1 2-128-15,-2-1-128 0,1 3 144 0,-3 1-144 16,1 1 224-16,-3 3-48 0,-1 2-16 0,0 3 0 16,-2 0 32-16,-2 2 0 0,1-3 0 0,0 2 0 0,0-2-192 0,1-3 128 31,2-2-128-31,2 0 128 0,2-3-128 0,2-1 0 0,3-1 0 0,1-3 0 0,3 1 224 0,3-4 16 16,2-1 0-16,2 1 0 0,1-1-384 0,3-2-80 15,2 2-16-15,1-1-12816 16,1 3-2576-16</inkml:trace>
  <inkml:trace contextRef="#ctx0" brushRef="#br3" timeOffset="-127990.81">14523 8142 30399 0,'-1'0'2704'0,"1"2"-2160"0,3-1-544 0,-1 0 0 16,2 2 192-16,1-2-64 0,3 4 0 0,5 0-128 15,5 1-1760 1,7 1-464-16,5 3-80 0,1-5-32 0,1-1 2144 0,0 1 448 0,4-2 64 0,-2 2 32 16,3-3 864-16,1 1 160 0,-1-1 32 0,-2 3 16 15,-1-3-144-15,-2 4-48 0,0 3 0 0,-3 2 0 16,-2 4-400-16,-4 2-96 0,0 2-16 0,-2 0 0 15,-3 3-720-15,-2-3 0 0,0 1-240 0,-2-4 64 32,-1-2-432-32,-3-2-96 0,-1-1 0 0,0-1-16 0,-3 0 720 0,-1 0 0 0,-1-3 240 0,-2 1-64 0,-1-1 464 0,0 2 80 15,-1-3 32-15,0 4 0 0,-1-1-320 0,-1 0-64 16,-1 3-16-16,0 0 0 0,-1 3-352 0,-1 2 0 16,0 0 0-16,0 3 0 15,-2 0-400-15,0 0-160 16,1 0-16-16,0-2-16 0,0 3 240 0,-2-4 48 0,1 6 16 0,0-3 0 0,-1-2 800 0,1 2 176 15,1-4 16-15,1 1 16 0,1 1-48 0,3-1-16 16,-1 0 0-16,2 5 0 0,4 1-320 0,1 3-64 16,4 2-16-16,-1 3 0 0,1-1-256 0,1 3 0 15,0 7 0-15,0 0 0 0,1 5 0 0,-1-1-256 16,0 2 80-16,0 0 16 0,-3-5 0 0,2 5 0 0,-2 6 0 0,-1 4 0 31,2 6-416-31,-2 3-64 0,-1 3-32 0,0-7 0 16,-3-1-736-16,-2-12-128 0,0 0-48 0,0-7 0 0,-1-5 1088 0,-1 1 224 0,0 1 32 0,-1-2 16 15,0-4 1728-15,1 2 352 0,-1-2 64 0,2 1 0 16,1-2-832-16,0 0-160 0,2-3-32 0,1 1-16 16,-1-1-496-16,1-4-112 0,1 4-16 0,0-2 0 15,0 1-256-15,0 2 0 0,0-1 128 0,1 0-128 16,-3 1-144-16,-1 0-96 0,2-3-16 0,-2-4 0 0,0 0 256 16,-1-5 0-16,0-2 0 0,0-4 0 0,1-2 0 15,-1-3 128-15,2-3 16 0,-1-3 0 0,1 0-144 0,1-3 0 16,-1 2 144-16,2-4-144 0,-1-1 128 15,-1-1-128-15,0 0 128 0,0 0-128 0,-1 2 0 0,-1 0 0 16,0 3-192-16,-1-2 64 0,1 1 128 0,-3 3 0 16,1 0 0-16,-2 0 0 0,0 2 0 0,-1 0 256 15,2 1-64-15,-2-3-16 0,1 1 16 0,0 0 0 16,1 1 0-16,-2-2 0 0,1 0-64 0,-1 2-128 16,0-2 192-16,-1 1-64 0,0 0 0 0,-2-1 0 15,1 3 0-15,-3-3 0 0,-1 1 48 0,-2-1 0 16,-1 1 0-16,-4 2 0 0,0-2 80 0,-4 1 32 15,-3 1 0-15,-1-3 0 0,-1 2-96 0,1 0-32 0,-2 0 0 16,2-2 0-16,2 0-160 0,0 0 0 0,3-4 0 0,0-1-13328 16,1-2-2624-1</inkml:trace>
  <inkml:trace contextRef="#ctx0" brushRef="#br3" timeOffset="-121367.27">9448 11037 11967 0,'4'6'1072'0,"-3"-2"-864"0,-1 1-208 0,2-5 0 16,-2 1 3504-16,1-1 656 0,0 2 128 0,0 0 16 15,2-1-3216-15,-1 2-656 0,2-1-128 0,0-1-32 16,1-1-112-16,-2-1-32 0,2-1 0 0,0-2 0 15,0 0-304-15,1-1-64 0,1 0-16 0,1-1 0 32,1 1-1120-32,1 2-224 0,1-1-64 0,0 3 0 0,3-2-208 0,-2 2-48 15,2-2-16-15,-2 3-3440 0,3-2-704 0</inkml:trace>
  <inkml:trace contextRef="#ctx0" brushRef="#br3" timeOffset="-121005.52">9499 11175 37775 0,'3'0'1664'0,"-1"-3"368"0,2 2-1632 0,0-3-400 0,0 3 0 0,1-3 0 15,3 2 0-15,3-5-256 0,8-2 48 0,5-3 0 16,3 1-304-1,-1 1-64-15,2 2-16 0,-5 2 0 0,-3 2-1024 0,-3 3-208 0,-1 2-32 16,-2-1-11792-16</inkml:trace>
  <inkml:trace contextRef="#ctx0" brushRef="#br3" timeOffset="-120706.2">9922 10848 37775 0,'-9'10'3360'0,"1"-3"-2688"0,3-2-544 0,2-2-128 0,2-1 800 0,0 4 128 0,-3 6 32 0,-3 5 0 32,-1 9-1360-32,1 5-272 0,3 2-48 0,4-1-16 15,1-3-48-15,4-1-16 0,2 1 0 0,0 2 0 16,2-5-1376-16,-2-1-256 0,0 3-64 0,-2-6-10880 0</inkml:trace>
  <inkml:trace contextRef="#ctx0" brushRef="#br3" timeOffset="-119842.54">9330 8188 23039 0,'-3'4'2048'0,"0"-2"-1648"0,0-2-400 0,2 0 0 0,0 0 2256 0,1 0 368 16,1 0 80-16,-1 0 16 0,0-3-2448 0,1 0-480 15,2-1-112-15,-3 4 0 0,0 0 320 0,8-18 0 16,-4 9 0-16,-2 2 0 0,2-1 288 0,0-2 128 16,-2 3 32-16,2-3 0 0,-1 4-96 0,-2-3-16 15,2 2 0-15,0-1 0 0,1 0 176 0,-1 0 48 16,1 2 0-16,1-2 0 0,0 0 80 0,1 2 0 15,-1 0 16-15,1 0 0 0,0-2-128 0,1 4-16 16,0-3-16-16,2 3 0 0,-2-1-288 0,2 0-48 16,-2 4-16-16,1-2 0 0,-1 4-144 0,-1 1 0 0,2 4 0 15,-3 2 0-15,-2 3 0 0,1 1 0 0,-2 2-192 0,-2 0 192 16,0 0-256-16,-1 4 64 0,0 1 0 0,-3 1 16 16,3 0 176-16,-3 2 0 0,1-1 0 0,-1 2-128 15,-1 0 128-15,0 1 0 0,1-1 0 0,1-1 0 16,0-1 0-16,-1-1 192 0,3 2-64 0,-1-1 0 15,-1-3-128-15,1-1 0 0,-1 0 0 0,0-1 0 16,0-3 0-16,-3 0-208 0,1 1 80 16,-2-7 128-16,0 2-224 0,-1-3 80 0,-2 0 16 0,-1-3 0 15,0-1 128-15,-1 0-208 0,0-4 80 0,0 2 128 16,1-3 0-16,-1-1 240 0,1 0-16 0,0-1 0 16,1-1-32-16,2-3 0 0,0 3 0 0,3 0 0 0,3 1-64 0,2 0 0 15,1 3-128-15,3 2 192 0,2 1-192 0,1 3 0 16,2-2 0-16,2 3 0 0,4 1 192 0,1 0-64 15,4 3-128-15,0-3 192 0,-1-1-48 0,4 1-16 16,1 2 0-16,1-2 0 0,-1 0-128 0,-2-1 0 16,-1 4 0-16,-3-3 0 0,-1 0 0 0,-1-1 0 15,-2 1 0-15,0-1-18624 0</inkml:trace>
  <inkml:trace contextRef="#ctx0" brushRef="#br3" timeOffset="-116796.15">9416 13065 2751 0,'-2'0'256'0,"-1"-1"-256"0,0 0 0 0,0 1 0 15,2 0 5168-15,0 0 976 0,-1 0 208 0,0-3 48 16,-2 2-4144-16,-1 0-816 0,-1 1-160 0,1-4-48 16,0 3-560-16,2 0-112 0,0-2-32 0,1 1 0 15,0 0 816-15,2 0 176 0,2 0 16 0,-1 2 16 16,1 0-624-16,1 0-128 0,1 1-32 0,-1 2 0 15,-3-3-528-15,0 0-112 0,16 24-128 0,-10-13 176 16,1 1-176-16,0 2 0 0,-1 1 0 0,2 1 0 16,-2-2 0-16,0 2 0 0,0 0 0 0,-1-4 0 0,1 4 0 15,1-5 0-15,-2 3 0 0,-1-3 0 0,4 1 0 0,-2 2 0 16,1-3 0-16,1 0 0 0,2-1-128 0,-2 0 128 16,4 1-160-16,0 0 160 15,0 0-1184-15,2 1-144 16,1-1-16-16,0 0-15280 0</inkml:trace>
  <inkml:trace contextRef="#ctx0" brushRef="#br3" timeOffset="-116434.89">9954 12798 21183 0,'-2'-1'1888'0,"-1"1"-1504"0,1 2-384 0,1 1 0 16,-1-3 1952-16,0 2 320 0,-2 2 64 0,-2 2 16 15,-4 4-1920-15,0 1-432 0,-1 3 0 0,0 2 0 0,-1 1 0 0,-1 4 0 16,1 0 0-16,-2 4 0 0,2 0 1168 0,-2 4 272 15,1 4 48-15,-2 2 16 0,-1 4 16 0,0 0 0 16,-2 3 0-16,1 2 0 0,-3 3-960 0,0 1-192 31,-1 3-48-31,0-3 0 0,2-4-320 0,-4 2 0 0,1-1 0 0,1-3 0 0,3-4-128 0,-2-2-112 16,1 0-16-16,1-7 0 16,-1 0-528-16,2-2-112 0,2-3-32 0,-2-5-10544 15,2 2-2112-15</inkml:trace>
  <inkml:trace contextRef="#ctx0" brushRef="#br3" timeOffset="-113478.35">10364 12052 13823 0,'-3'-1'1216'0,"2"-1"-960"16,1 1-256-16,0-1 0 0,1 2-576 0,-1-2-176 15,0-2-16-15,0 0-16 0,0-1 784 32,0-1-7456-32,-2 0 6032 0,-1 2 1200 0,1 2 224 0,-2 2 0 0,0 1 0 0,-1 0 0 0,0 2 0 15,-1-1 0-15,1 2 2096 0,1 1 304 0,1-3 64 0,-1 2 16 16,2 1 352-16,0-4 80 0,2 2 16 0,0-1 0 16,0 1-1440-16,2-1-272 0,-2 1-64 0,1 0-16 15,-1-1-1136-15,-1 1-384 16,-1 0 0-16,1 1 0 0,-3 2 512 0,1-1 128 0,-3 1 0 0,-1 0 16 15,-1 3 1264-15,-1 1 240 0,-1 1 48 0,-1 4 16 16,0-2-656-16,-1 3-128 0,0 2-32 0,0 3 0 16,0-2-720-16,1 5-160 0,1 1-16 0,0-6-128 15,2 5 0-15,2-4-144 0,1-3-16 0,4 0 0 16,0-1 160-16,2 2-192 0,1-1 192 0,3 0-192 16,0-1 512-16,0-1 112 0,3 1 16 0,-2 2 0 15,1 0-320-15,2 1-128 0,0-2 0 0,-2 2 128 16,2-1-704-16,-1-1-128 0,1 1-48 0,-2-3 0 15,1-2-512-15,-1 1-96 0,1-6-32 0,-2 1 0 16,0-3 688-16,0-1 144 0,2 1 32 0,-2-4 0 0,2-1 144 0,1-1 48 16,1-3 0-16,1 1-7824 15,3-2-1568-15</inkml:trace>
  <inkml:trace contextRef="#ctx0" brushRef="#br3" timeOffset="-113179.92">10712 12337 32255 0,'-5'6'1424'0,"0"-1"304"0,0 0-1392 0,2-4-336 0,0 3 0 0,2-4 0 0,1 1 1120 0,-2 4 160 0,-2 1 16 0,-1 2 16 16,1 2-768-16,3 0-160 0,0-4-16 0,1 1-16 16,1 1 80-16,0 0 16 0,0 0 0 0,2 0 0 15,-3 1-448-15,0 1 128 0,0 0-128 0,-1 2 0 16,-1 2-368 0,-1 1-144-16,-1 1-48 0,0-2 0 0,2 0-1104 0,-3-3-240 15,1 2-32-15,0-5-16 0,3 0 544 0,-1-2 96 0,2 0 32 0,-2-6-11200 16</inkml:trace>
  <inkml:trace contextRef="#ctx0" brushRef="#br3" timeOffset="-112955.58">10664 12038 9215 0,'-2'-4'816'0,"0"-1"-656"0,0 1-160 0,1 2 0 0,1 2 1664 0,0 0 320 0,0-3 48 0,-2 3 16 16,1-1-1408-16,-1 0-288 0,0 1-48 0,0 0-16 15,-1 0-160-15,1 2-128 0,1 3 192 0,0-1-192 16,-1 2 432-16,2-1-32 0</inkml:trace>
  <inkml:trace contextRef="#ctx0" brushRef="#br3" timeOffset="-112520.83">10925 11881 41471 0,'-7'3'1840'0,"0"0"368"0,1-2-1760 0,2 0-448 0,3 0 0 0,0 2 0 16,0-3-496-16,-1 2-176 0,-1 1-32 0,-1 3-16 0,2-3 272 0,-1 2 48 0,2-2 16 0,2 1 0 31,0 0-288-31,2-1-48 0,-1 4-16 0,1-3 0 0,0 3 512 0,1-1 224 0,0 5-192 0,0-2 192 16,-2 4 208-16,2 1 176 0,-2 3 16 0,2 0 16 15,1 3-128-15,-1 1-32 0,1 4 0 0,0-3 0 16,1 2-256-16,0-1 0 0,0 0-208 0,3-1 80 16,2 3-128-16,1 0-32 0,4-1 0 15,0 1 0-15,2 1 288 0,0-2-128 0,0 2 128 0,-1 0 0 16,-2 0-320-16,-2-3 64 0,-3-1 0 0,-5-2 0 31,-1-2-192-31,-4 1-48 0,-4-1 0 0,-3 3 0 0,-4-2 240 0,-3-1 64 0,-1 3 0 0,-3-5 0 16,-2 2 32-16,-2-6 16 0,-2 2 0 0,-1-4 0 0,1 1-112 0,-2-4-32 15</inkml:trace>
  <inkml:trace contextRef="#ctx0" brushRef="#br3" timeOffset="-110281.89">10275 13429 28559 0,'-4'0'2544'0,"0"-1"-2032"16,3-1-512-16,2 2 0 15,-1 0-272-15,0-2-160 0,0-1-16 0,-1 2-16 16,0-4-416-16,-1 2-80 0,1 0 0 0,0 1-16 0,1 0 1104 0,-3 2 208 16,2 2 48-16,-3 0 16 0,3 1 1296 0,-2 0 256 0,0-2 48 0,1 3 16 15,-1-3-176-15,2-1-48 0,0 2 0 0,-1-1 0 16,1 1-800-16,1-2-160 0,0 0-48 0,0-2 0 16,0 1-208-16,1-1-32 0,-1 2-16 0,0 0 0 15,0 0-16-15,0 0 0 0,0 0 0 0,0 0 0 16,0 0-304-16,0 0-64 0,0 0-16 0,0 0 0 15,0 0-128-15,0 0 0 0,7 18 0 0,-10-6 0 16,2 3 0-16,-2 0 0 0,2 0 0 0,0 2 0 16,1 4 0-16,0-3 0 0,0 5 0 0,1-5 0 0,2 3 240 15,-2 2 16-15,1-4 0 0,0 1 0 0,-1 0-80 16,0 0-16-16,-1 1 0 0,-1-1 0 0,1-3-160 0,-1-1 0 16,-2-2 0-16,1-2 0 0,-1-2 0 0,1-3-224 15,-2 2 48-15,2-7 16 16,-1 2-384-16,3-4-80 0,-1-1-16 0,1-3-19376 15</inkml:trace>
  <inkml:trace contextRef="#ctx0" brushRef="#br3" timeOffset="-107142.49">11768 12631 35007 0,'-1'0'3120'0,"0"-3"-2496"0,1 0-496 0,1-2-128 16,1 1 1216-16,1-1 208 0,-1-2 48 0,3-5 16 15,3-6-1488-15,-1-3-336 0,2 3-48 0,-3-2-16 16,-1 6 400-16,-3 4 128 0,0 3 0 0,-1 2 0 15,-1 4 416-15,-1 1 96 0,-2 5 0 0,1 1 16 16,-2 3-80-16,-1 4-32 0,0 6 0 0,-1 3 0 16,0 3-224-16,-3 3-32 0,2 4-16 0,-3 2 0 15,0 0-32-15,1 2-16 0,-1 1 0 0,2 3 0 0,2-4-224 16,-3 2 0-16,1-2 0 0,0 2 0 0,0-3 0 0,1-2 0 16,-2-2 0-16,1 4 0 0,-2 0-144 0,0 0 144 15,0 1 0-15,-2 0-144 0,-2 1-32 0,-1-3 0 16,0-5 0-16,2 1 0 15,-1-2-464-15,2-2-112 0,3-6-16 0,3-3-18240 16</inkml:trace>
  <inkml:trace contextRef="#ctx0" brushRef="#br3" timeOffset="-106687.35">12160 12977 19343 0,'-5'7'1728'0,"0"-5"-1392"0,0 1-336 0,2-1 0 16,0-1 5136-16,1 2 960 0,-1-1 192 0,-2 3 48 16,-2 3-5216-16,-4 5-1120 0,-3 2 0 0,-2 5-192 31,0 2-224-31,-1 2-32 0,-3 0-16 0,0 2 0 0,0-1 464 0,1-1 288 0,1 0-32 0,2-3-16 15,4 0 208-15,1-3 32 0,2-2 16 0,3 0 0 16,3-5-32-16,3 0 0 0,4 0 0 0,1 0 0 16,4-2-464-16,2 0 0 15,4-3-208-15,1-1 64 0,2-4-464 0,3-1-96 0,2 0 0 16,1-5-16-16,1 0-448 0,0-1-96 0,1-2-16 16,1-3 0-16,-1 0 320 0,-1-5 64 0,-1 0 16 0,0 0 0 0,-2-1 736 0,-2-2 144 15,0 1 0-15,-2 0 0 0,-2 2 656 0,-1-5 96 16,-1-1 16-16,-2 2 0 0,-1 0-16 0,-3 5 0 15,-2 2 0-15,-1-2 0 0,-3-3-144 0,0-4-32 16,-5 1 0-16,-1 0 0 0,-1 2-160 0,-2 1-32 16,-3 1-16-16,-2 1 0 0,-1 4-96 0,0 2-16 15,-2 2 0-15,0 5 0 0,-1 1 0 0,0 2 0 16,-1 5 0-16,1 1 0 16,-2 2-720-16,3 2-160 0,1 1-16 0,-1 1-18352 0</inkml:trace>
  <inkml:trace contextRef="#ctx0" brushRef="#br3" timeOffset="-106043.75">12839 13024 35935 0,'-5'2'3200'0,"-1"-2"-2560"0,0 0-512 0,1-2-128 0,1 1 1728 0,2 1 336 16,-1-2 64-16,-2-2 16 0,-3 0-1424 0,-5-1-272 15,-2 0-64-15,-1 3-16 16,0 1-752-16,0-2-160 0,-1 7-32 0,-3 1 0 0,2 2 352 0,-4 6 64 16,1 2 16-16,2 3 0 0,-1 3 144 0,3 1 0 15,1-1 0-15,1 2 0 0,4-1 0 0,-1-2 0 16,5-2 0-16,0 0 176 0,3-2-32 0,1-4 0 15,5-1 0-15,0-1 0 0,2-4-144 0,1-1-176 16,2 1 48-16,3-4 0 0,0 1-128 0,4-3 0 16,2 0-16-16,2-5 0 15,3 0 16-15,3-3 16 0,3-2 0 0,-2-1 0 0,1 0 112 0,0-3 128 0,0-3-208 0,1 2 80 16,-3-1 128-16,-1 3 0 0,-2-3 0 0,-1 4-128 16,-3-4 352-16,-4 5 80 0,0 0 16 0,-3 1 0 15,-2 1 80-15,-1 2 32 0,-2 0 0 0,-3 3 0 16,-1 1-80-16,-2 2-16 0,0-4 0 0,-3 5 0 15,3 0-128-15,-3 0-16 16,2 0-16-16,-1 0 0 0,1 1-176 0,-2 3 0 0,3-2 0 0,-1 3 0 16,0 3-160-16,1 0-16 0,-2 5 0 0,0 1 0 15,0 5 48-15,-1 3 0 0,1 1 0 0,-2 1 0 16,1 2 128-16,0 3 0 0,1-1 0 0,-1 1 0 16,3 3-128-16,-2 1 0 0,1-2 0 0,-1-3 0 15,2-2-112-15,-1 5-16 0,-1-1 0 0,1 1 0 0,-1 0 256 16,2-6 0-1,-2 1 0-15,1-3 0 0,1-1 0 0,-2-3 0 0,0 2 208 0,-1-3-64 0,-1 3-144 0,-3-3 160 16,1 0-160-16,-4 1 160 0,-1-2 32 0,-3 1 0 16,0-2 0-16,-2 0 0 0,-3 0 128 0,0 0 48 15,-2-3 0-15,-1 2 0 0,-3 3-32 0,-4-4 0 16,-5 2 0-16,-3 2 0 0,-3-2-336 0,1-1 144 16,1-3-144-16,0-5 0 15,1 2-448-15,2-8-192 0,5-2-32 0,5-3-16 16,4-3-720-16,1-4-160 0</inkml:trace>
  <inkml:trace contextRef="#ctx0" brushRef="#br3" timeOffset="-105479.04">13685 12971 26719 0,'-4'2'2368'0,"2"-2"-1888"0,0 0-480 15,1 0 0-15,1 0 1344 0,0 0 192 0,-2 1 16 0,-1 0 16 16,1 1-352-16,-2-2-64 0,3 3 0 0,1 1-16 16,0 1 192-16,1-3 32 0,3 4 16 0,0 3 0 15,0 0-560-15,3 2-112 0,0 4-32 0,3 2 0 16,1 1-416-16,3 6-96 0,1 2-16 0,1 1 0 15,1 2-336-15,-1-1-80 0,0 0-16 0,-1-3 0 16,-1-1-96 0,-1-2-32-16,0-1 0 0,-2-3 0 0,-1 0-16 15,-1-2 0-15,3 0 0 0,-3-4 0 0,1-1-480 0,1-6-112 0,2 2 0 16,0-6-15840-16</inkml:trace>
  <inkml:trace contextRef="#ctx0" brushRef="#br3" timeOffset="-105196.11">14239 12913 30399 0,'-5'8'1344'0,"1"-5"288"0,1 1-1312 0,0 0-320 15,2-3 0-15,0 1 0 0,1 1 1312 0,-3 3 192 0,1 6 32 0,-2 5 16 16,-1 5-1168-16,-1 4-256 0,-2 5-128 0,-2 5 160 15,-1 3 768-15,-3 4 160 0,-3 6 16 0,-1-1 16 16,-1 4-384-16,-2-4-80 0,-1 1-16 0,-1 1 0 16,2-8-320-16,-2 1-80 0,-1 1-16 0,-1-1 0 15,1 1-224-15,2-4 0 0,1-3 0 0,4-4 0 16,2 0-448 0,4-9 32-16,2 2 0 0,3-8-12144 0,2-4-2432 0</inkml:trace>
  <inkml:trace contextRef="#ctx0" brushRef="#br3" timeOffset="-104565.68">13668 12694 26719 0,'-7'2'2368'0,"2"-2"-1888"0,2 0-480 0,2 0 0 16,2-2 0-16,-2 2 0 0,-2-1 0 0,-2 1 0 31,0 0-2624-31,1 0-528 0,2 0-112 0,0 0 0 0,0 0 4240 0,1 1 864 0,1 2 160 0,0-1 48 16,0-2 976-16,0 1 208 0,1 1 32 0,-1-2 16 15,0 0-1104-15,0 0-240 0,0 0-32 0,0 0-16 16,0 0-1024-16,25-3-208 0,-19 0-32 0,2-2-16 16,0 0-240-16,1 1-48 0,1-4-16 0,-2 2 0 15,1 0-304-15,1-3 0 0,0 2 0 0,0-2 0 0,0-2 0 0,1 0 0 16,-1 0 0-16,1-1 0 0,1-1 160 0,-1-3-32 15,0 0 0-15,1-1 0 0,-1-2 176 0,-1 1 16 16,1-2 16-16,-1 1 0 0,0-2 112 0,-1 3 0 16,0 1 16-16,0-2 0 0,-1 4-208 0,0-2-64 15,-2 2 0-15,0 3 0 0,0 0-192 0,-1 3 144 16,0 0-144-16,0-1 128 0,0 3-128 0,-1-3 0 16,0 4 0-16,-1-1 0 0,1 2-192 0,-2 5 192 15,1 0-160-15,-2 2 160 0,2 5-304 0,-1 4 48 16,1 4 0-16,-2 2 0 0,1 4 96 0,1-1 32 15,-1 2 0-15,1 2 0 0,-1 2 128 0,1-3 0 0,-1 1 0 16,1-1 0-16,0 1 288 0,0-3-16 0,-1-4 0 16,2-1 0-16,0-2-272 0,1-1 160 0,0-1-160 15,1-5 128-15,0-2-384 0,0-3-96 0,4-2-16 16,0-3 0 0,1-6-720-16,1-1-128 0,1-2-48 0,0-2-18128 0</inkml:trace>
  <inkml:trace contextRef="#ctx0" brushRef="#br3" timeOffset="-103721.18">14674 13350 39615 0,'0'-2'3520'0,"0"2"-2816"0,1 0-560 0,1 0-144 16,-1 2 0-16,0-2-144 0,0 2 144 0,1-1-208 15,0 4 208-15,1 2 160 0,-5 4-32 0,0 1 0 16,-2 7 464-16,-2 3 96 0,0 4 16 0,-2 3 0 15,1 5-192-15,-1-1-16 0,0 7-16 0,0-3 0 16,1 0-192-16,2-5-32 0,0 0-16 0,0-2 0 16,3-2-240-16,-1-5 0 0,3-6 0 0,1-2-160 15,3-4-560-15,4-4-112 0</inkml:trace>
  <inkml:trace contextRef="#ctx0" brushRef="#br3" timeOffset="-99614.08">5431 12504 21183 0,'-1'0'1888'0,"-1"0"-1504"0,2 0-384 0,0 0 0 15,0 0-1632-15,0 0-400 0,0 0-80 0,-1 0 0 16,0 0 688-1,1 0 144-15,0 0 16 0,0 0 16 0,0 0 2160 0,0 0 432 0,0 0 96 0,0 0 16 0,0 0 1120 0,0 0 240 16,0 0 32-16,20-6 16 0,-17 6-496 0,0 0-80 16,2 0-32-16,-3 0 0 0,2 0-576 0,0 0-112 15,-2-2-32-15,2 2 0 0,-2-1-832 0,1 1-192 16,-2-2-16-16,-1 0-16 0,-1 1-272 0,-2 0-48 16,0-1-16-16,-3-1 0 0,-2 2-144 0,-2-2 0 15,-2 2 144-15,-2 1-144 0,2 0 0 0,-5 0 0 16,-2 1 0-16,-2 2 0 0,-1-2 0 0,0 0 224 15,-1 3-48-15,1-2-16 0,2 2 160 0,-1-4 16 16,0 3 16-16,0-1 0 0,1-1-32 0,1-1-16 0,0 0 0 16,-1 2 0-16,0-2-304 0,-1 1 128 0,-1 1-128 0,-1-2 0 15,0 2 0-15,0-1 0 0,1 1 0 0,1 0 0 16,0 0 0-16,-2 2 0 0,1 1 128 0,0 0-128 16,0 2 0-16,1-1 0 0,1 0 0 0,4-1 0 15,0 0 0-15,3 0 0 0,3-4 0 0,3 1 0 16,3-2 0-16,2 0 0 0,2-2 0 0,1 1 0 15,4-1 0-15,0-1 208 0,4 2-32 0,0-3-16 16,4 3-160-16,0-3-272 0,4 2 64 0,0-1 16 16,1 1 192-16,3 1-144 0,3 1 144 0,1-3-128 15,1 2 128-15,1 0 0 0,1-2 0 0,1 2 0 16,-3-1-128-16,-2-1 0 0,0 2 0 0,-2-3 0 0,-2 2 128 16,-2-3 0-16,2 0 0 0,-1-1 0 0,-1-2 0 0,-3 2 0 15,0 0 0-15,-3-3 0 0,0 4 0 0,-4 3 0 16,0-3 0-16,-2 1 0 0,-3 2 0 0,0 0 0 15,-2 2 0-15,0-2 0 0,-1 1 0 0,-1-1 0 16,-1 2-144-16,0-2 144 0,0 1 0 0,0-1 0 16,-1 1 0-16,-1-4 0 0,3 3 192 0,-1-2-64 15,0-1 0-15,1 0 0 0,0 0 0 0,0 0 0 16,1-1 0-16,-2 1 0 0,2 3 0 0,-1-2 0 16,0 2 0-16,-1-2 0 0,-1 3-128 0,-1-1 0 0,-1 2 0 15,-2 0 0-15,0 2 0 0,-2-1 0 0,-1 3 0 16,-2 1 0-16,-1 1 0 0,0-3-176 0,0 5 48 0,0-2 0 15,-1-1-112-15,2 1-16 0,1 0 0 0,-2-1 0 32,2 1-144-32,0-1-48 0,-1 2 0 0,-1 0-18112 0</inkml:trace>
  <inkml:trace contextRef="#ctx0" brushRef="#br3" timeOffset="-96839.39">3742 12721 43311 0,'-9'0'3840'0,"3"-2"-3072"0,3 2-608 0,5 0-160 0,0 0 0 0,-2-1-192 16,0 0 32-16,0-3 16 31,1 1-368-31,4-2-64 0,5 2 0 0,3 0-16 0,1 1 592 0,4 1 0 0,0 2 0 0,1 1 0 0,1 2 0 0,1 1 0 16,-2 0 0-16,3 3 0 0,-1-1 240 0,0-1-48 15,0 0 0-15,-2 0 0 0,1-1 80 0,1 0 16 16,0-2 0-16,3 0 0 0,0-3-80 0,2-1-16 16,3-3 0-16,0-2 0 0,2 1-192 0,3-1 0 15,-1 1 0-15,-2 0-12816 32,0 3-2576-32</inkml:trace>
  <inkml:trace contextRef="#ctx0" brushRef="#br3" timeOffset="-96493.47">3858 13149 50687 0,'6'2'2240'0,"-2"-4"464"0,-2 1-2160 0,2-3-544 0,0 3 0 0,1 0 0 15,3 1-944-15,4-4-288 0,7 1-64 0,7-1-16 16,6-1 448-16,2 0 96 0,-2 4 0 0,0-2 16 0,-1 6 448 0,0-3 96 15,0 6 16-15,0-4 0 0,1 5 192 0,-2 0 160 16,1-1-32-16,-1 0 0 0,1 2-128 0,0-2 0 0,1 0 0 0,1-2-19088 16</inkml:trace>
  <inkml:trace contextRef="#ctx0" brushRef="#br3" timeOffset="-94514.63">15891 12807 30399 0,'-5'1'2704'0,"1"2"-2160"0,2-1-544 0,1-1 0 15,1 0 576-15,-2 2 16 0,-1-1 0 0,-4 5 0 16,1 1-48-16,1 1-16 0,2 2 0 0,0-1 0 0,2 1 592 0,2 0 112 16,0 0 32-16,2 3 0 0,1 2-496 0,-1 0-80 15,1 1-32-15,-2 3 0 0,1 5-448 0,-2 0-80 16,-1 2-128-16,-2 3 176 0,-1 3-176 0,-2 3 0 16,-2 1 0-16,-2 0 0 0,-1 3 0 15,-1-3 0-15,-1-3 0 0,2 0 128 0,1-6-128 0,3 1 128 16,1-5-128-16,3-1 128 15,0-5-304-15,2-3-64 0,2 1-16 0,-2-5-12032 16,0-3-2432-16</inkml:trace>
  <inkml:trace contextRef="#ctx0" brushRef="#br3" timeOffset="-94153.93">15602 13191 9215 0,'0'8'816'0,"-2"-4"-656"0,0-1-160 0,1 1 0 16,1-3 7040-16,0-1 1360 0,0 1 288 0,-2 1 48 0,1 1-6704 0,1 0-1344 15,1 1-272-15,2-1-48 0,1 1-368 0,1-2 144 16,1 0-144-16,1-2 0 0,4-2 336 0,3 0-32 31,4-1-16-31,3-1 0 0,4-4 16 0,4 2 0 0,3-4 0 0,2 1 0 0,3 1-80 0,3-3-16 16,3-1 0-16,2 0 0 0,-1-1-208 0,1-1 0 16,-2 2 0-16,-1-3-160 15,-3 4-528-15,-4-1-96 0,-6 4-32 0,0-1-18288 0</inkml:trace>
  <inkml:trace contextRef="#ctx0" brushRef="#br3" timeOffset="-91548.42">16923 13042 20271 0,'-2'-1'1792'0,"-1"1"-1424"15,2-3-368-15,1 3 0 0,0 0 2176 0,0 0 384 16,0-1 64-16,0-2 0 0,1 1-832 0,2-1-192 0,3-3-16 0,2 3-16 16,-1 0-672-16,0 1-128 0,2 0-16 0,0 2-16 15,-1 0 32-15,0 4 0 0,-1-1 0 0,1 0 0 16,-2 3-208-16,0 2-48 0,-1 0 0 0,0 1 0 15,1 2-176-15,-1 4-32 0,2 0-16 0,1 1 0 16,2 1-288-16,0 3 160 16,3-1-160-16,1 2 128 0,1 2 0 0,1-1-128 0,1 1 192 0,-1-2-64 15,1 1 16-15,0-2 0 0,-3-3 0 0,0-1 0 16,-2-1-144-16,-1 1 0 0,-1 0 0 0,-1 0 0 31,-2 2-368-31,1-5-48 0,-2 2-16 0,-1-3 0 0,1-2-784 0,0-4-144 16,-1-1-48-16,0-2-16400 0</inkml:trace>
  <inkml:trace contextRef="#ctx0" brushRef="#br3" timeOffset="-90983.13">17690 13006 30399 0,'-1'0'2704'0,"0"0"-2160"0,-1 0-544 0,1 0 0 0,1 0 832 0,0 0 64 0,-1 0 16 0,0 0 0 31,-2 2-3072-31,-1 0-608 0,1 0-128 0,-2 1-32 16,0 0 1904-16,-1 2 384 0,0 0 80 0,-1-1 16 0,1 2 1888 0,-1-1 384 0,1 1 80 0,-1 2 16 16,1-5 400-16,0 2 80 0,0-1 0 0,0 1 16 15,-1-3-912-15,3 2-192 0,-1-3-48 0,1 3 0 16,0-4-688-16,2 0-144 0,-1 0-16 0,2-2-16 16,0 0-112-16,1 1-32 0,0 1 0 0,0 0 0 0,-1 0-160 15,-1 0 160-15,1 3-160 0,1-3 160 0,0 0-160 0,0 0 0 16,-9 19 0-16,6-12 0 0,-2 4 0 0,1-3 0 15,-1 6 128-15,0-2-128 0,0 2 0 0,-1 1 0 32,0 1 0-32,0-1 128 0,-2 2 0 0,1 0 0 0,-2 2 0 0,-1-1 0 0,0 1 128 0,0 2 0 15,-1 1 16-15,-1 2 0 0,-2-1-64 0,-2 4-16 16,0 4 0-16,-2 3 0 0,-2 0-192 0,-4 3 0 16,0 4 0-16,-4 1 0 0,1 2 0 0,-1-4 0 15,-2-1 0-15,3-6 0 0,3-3 0 0,2-3 0 16,1 1 0-16,0-3 0 0,3 1 0 0,-1-4 176 15,3 2-176-15,0-4 160 0,1-1-400 0,3-1-80 0,2-6 0 16,0-2-16 0,2-4-864-16,2-3-160 0,1-1-48 0,-1-2-16608 0</inkml:trace>
  <inkml:trace contextRef="#ctx0" brushRef="#br3" timeOffset="-89978.3">17634 13672 39615 0,'-1'-1'3520'0,"0"-4"-2816"16,2 2-560-16,0 0-144 0,2-1 0 0,-1 2 0 16,3-7 0-16,3-3 128 15,3-4-2208-15,2-2-448 0,2 2-96 0,0 3 0 32,-1 2 1072-32,-1 1 208 0,-1 4 64 0,-1 1 0 0,-1 2 1936 0,-1 2 400 0,0 1 80 0,0 0 16 15,-1 1 128-15,0 2 16 0,0 0 16 0,-1 0 0 16,0 1 48-16,0-1 16 0,1 0 0 0,1 2 0 15,-3-2-736-15,1 1-160 0,1 1-32 0,0 1 0 16,1 0-448-16,0 2 128 0,-1 0-128 0,1 1 0 16,-2 2-192-16,-1-3-96 0,1 2-16 0,-4 1 0 15,0-3-48-15,-2 1-16 0,0 2 0 16,-3-2 0-16,-1 2 592 0,-2 1 112 0,-1-1 32 0,-1 3 0 16,-3-2 16-16,-1 1 0 0,-2-1 0 0,-3-1 0 15,0 2-384-15,-2 0 128 0,-3-2-128 0,-2 0 0 16,1 2-256-1,-3 0-128-15,1 1-32 0,-2-4 0 0,-1 0-512 0,2-2-96 0,1-1-32 16,2-1 0-16,1-1 736 0,1-4 160 0,2 2 32 0,0-5 0 0,2 1 704 0,3 0 128 16,0-4 48-16,2 0 0 0,3-1-384 0,0 0-80 15,3-1-16-15,3 0 0 0,3 0-272 0,3 0 0 16,2 2 128-16,4 0-128 0,2 1 0 0,4 1 0 16,2 2 0-16,1-2 0 0,5 6 0 0,1-3 128 15,0 4 0-15,0-1-128 0,1 3 240 0,0 3-64 16,-1-3-16-16,-2 3 0 0,-3 1-160 0,-3 0 0 15,1 1 0-15,-3 0 0 0,-2-1-272 0,0 1 64 16,-1 3 16-16,-2-6 0 0,0 3 192 0,-2-2 0 0,1-3 0 16,-2-1 0-16,1-2-128 0,-2-2 128 0,-1-1 0 15,0-3-144 1,0 2-784-16,-3-3-160 0</inkml:trace>
  <inkml:trace contextRef="#ctx0" brushRef="#br3" timeOffset="-88377.58">19039 12699 27647 0,'4'-6'2448'0,"0"1"-1952"0,-3 1-496 0,-1 3 0 16,0 1 1216-16,1-1 128 0,3-3 48 0,-2-1 0 31,1-1-1392-31,-2 4-384 0,-2-1-32 0,-2 6 0 0,-3-1 800 0,0 4 144 0,-2 3 48 0,0-2 0 16,-1 4 688-16,-1 3 144 0,2 2 16 0,-2 1 16 15,1 4-480-15,-1 2-112 0,0 1-16 0,-1 2 0 16,1 3-560-16,-1-1-112 0,-1 6-32 0,-2 3 0 16,1 0-128-16,-4 4 0 0,-1 4 0 0,-4 5 0 31,-1-4-464-31,-3 2 16 0,0 3 16 0,-2-2 0 0,-2-1-480 0,1-2-112 0,-1 1 0 0,4-5-16 15,4-2-496-15,2-7-80 0,5-2-32 0,4-9 0 16,4-4-80-16,3-7 0 16,3-5-16-16,1-4-10064 0</inkml:trace>
  <inkml:trace contextRef="#ctx0" brushRef="#br3" timeOffset="-87906.43">19372 13233 26719 0,'-6'-5'1184'0,"-1"2"240"0,1 0-1136 0,3 3-288 0,-1 0 0 0,0 2 0 16,-1 1-176-16,-5 1-80 0,-6 5-32 0,-7 2 0 15,-7 9 288-15,-2 2 0 0,-1 4 0 0,-1-3 0 16,3 4 1040-16,2-2 224 0,3 1 32 0,1-1 16 16,5 0-224-16,3-3-64 0,2-2 0 0,4-2 0 15,3 0-272-15,2-2-64 0,4-4-16 0,2 0 0 16,3-2-672-16,4 0-176 0,1-4-16 0,3-1 0 16,1-2-256-1,2 0-48-15,4 0-16 0,0-1 0 0,1 0 320 0,1-4 192 0,1-1-208 0,-2-1 80 0,1 0-128 16,0-1 0-16,0-1-16 0,-2-3 0 0,2 1 272 15,0-2 0-15,0 0-128 0,-1-1 128 0,1-1 512 0,0-2 176 16,2-2 16-16,0 0 16 0,1-2-96 0,-2 1-32 16,0 0 0-16,-1 0 0 0,-2-1-416 0,-2 2-176 15,-2 1 128-15,-3 0-128 16,-1 1-560-16,-4-2-192 0,-1 1-32 0,-4 1-16 16,-2 1 144-16,-3 1 16 0,-3 2 16 0,-3 2 0 0,-4 3 288 0,-1 1 48 15,-2 2 16-15,-1 2 0 0,-2 1-96 0,0 4-16 16,0 1 0-16,2 3-13184 0</inkml:trace>
  <inkml:trace contextRef="#ctx0" brushRef="#br3" timeOffset="-87153.59">20014 13384 28559 0,'-9'3'1264'0,"2"-6"272"0,-2 2-1232 0,3 0-304 0,2 0 0 0,1 1 0 0,1-3 656 0,-4 1 80 16,-4-2 16-16,-2-1 0 0,-1 1-112 0,1-1-32 15,2 2 0-15,1 1 0 0,2 4 160 0,-2 1 16 16,1 4 16-16,-2 0 0 0,-1 4-800 0,-3 4-320 16,0 2 0-16,-2 3 16 15,-1 4-736-15,0 0-160 0,-2 2-16 0,1 0-16 0,0 1 992 0,2-1 240 16,3 0 0-16,3-3 0 0,2-4 1072 0,3-1 208 16,3-5 64-16,1 0 0 0,2-5-448 0,3 0-96 0,2-2-16 15,2-5 0-15,2 0-656 0,4-3-128 0,1-3 0 0,2-1 0 16,3-4-368-16,0-1-16 0,2-2-16 0,1 1 0 31,1-5 48-31,1-1 16 0,-2-3 0 0,-1 3 0 0,1 1 336 0,-2-2 0 0,0 0-144 0,0 2 144 16,-2 1 0-16,-1 2 128 0,0 2-128 0,-2 2 192 15,-2 4 288-15,-3 0 48 0,-1 2 16 0,-3 3 0 16,0 1-128-16,-4 2-32 0,-1 1 0 0,-2-1 0 16,-2 2-176-16,0 1-32 0,-3 1-16 0,0-1 0 15,-1 1-160-15,-3-2 0 0,2 3 0 16,-2-3 0-16,0 3 0 0,-1 0-144 0,2 0 144 0,-2 1-160 0,1-1 384 0,1-1 80 15,0 2 16-15,0-1 0 0,1 2-192 0,0-2-128 16,2 2 144-16,1-2-144 0,1 3 0 0,0-1 128 16,3 1-128-16,0 1 0 0,0 1 0 0,3 3 128 15,0-2-128-15,1 4 0 0,1-1 0 0,0 1 0 16,1 2-128-16,0-2 128 16,0 0-448-16,1-1 32 0,-1 2 0 0,-1-1 0 15,0-2 144-15,-2 0 16 0,1-1 16 0,-1 0 0 0,-2 0 240 0,-1-1-192 16,0 3 192-16,-1 0-192 0,-1 0 416 0,1-1 96 15,-1 0 0-15,-1 1 16 0,-1-4-80 0,-1 2-32 16,1 0 0-16,-4-1 0 0,1 0-224 0,-2 0 176 16,-1-3-176-16,-2 1 160 0,-2 0-160 0,-2 1 0 15,-2 1 0-15,-3 0 0 16,-2-2 0-16,-4 0-224 0,-1 1 80 0,-3-1 16 0,-3 2-32 0,0-2 0 16,-2 1 0-16,0-2 0 15,1 0-272-15,2-3-48 0,2-2-16 0,3 0 0 16,0-4-1040-16,5-2-192 0,4 1-64 0,6-5-13152 0</inkml:trace>
  <inkml:trace contextRef="#ctx0" brushRef="#br3" timeOffset="-86431.1">20882 13308 38703 0,'-7'2'3440'0,"3"1"-2752"16,1-3-560-16,3 1-128 0,0 0 560 0,0 3 80 0,0 1 0 0,-1 1 16 15,1 3-656-15,2 2 0 0,4 4-128 0,3-3 128 16,1 4-160-16,2 0 160 0,2 1 0 0,0 1-144 16,2 4 144-16,0 1 0 0,1 6 0 0,-2 2 0 31,-2 1-640-31,0 1-112 0,-5 1-16 0,0-2 0 16,-3-1-64-16,-3-3 0 0,1-2-16 0,-1-1 0 15,2-8 208-15,-2-2 64 0,3-4 0 0,2-2-9360 0,1-3-1872 0</inkml:trace>
  <inkml:trace contextRef="#ctx0" brushRef="#br3" timeOffset="-86179.6">21501 13415 35935 0,'-13'11'1600'0,"0"-4"320"0,1-1-1536 0,2 0-384 0,4 0 0 0,1-1 0 16,-1 1-688-16,-7 7-208 0,-8 6-32 0,-6 10-16 0,-4 2 944 0,-1 6 224 16,0 4 32-16,0 1 0 0,1 6 752 0,-1 0 144 15,-1 4 48-15,3 1 0 0,0 2-752 0,-1 0-160 16,-1 2-32-16,1-2 0 0,-1-6 192 0,1-2 48 16,4-5 0-16,-1-4 0 0,5-4-496 0,2-6 0 0,2-4 0 15,5-6 0 1,1 0-2096-16,3-9-400 0</inkml:trace>
  <inkml:trace contextRef="#ctx0" brushRef="#br3" timeOffset="-85614.18">21551 13962 43311 0,'-2'0'1920'0,"1"-1"384"0,1-3-1840 0,3 1-464 16,0-2 0-16,1 2 0 15,3 0-512-15,3-5-192 0,6-5-32 0,7-4-16 16,5-2-544-16,1 3-112 0,0-1-32 0,-3 5 0 16,-2 0 240-16,-3 4 48 0,-4 0 16 0,-1 3 0 0,-4 2 1136 0,0 2 288 15,-4 1 32-15,-2 1 0 0,-1 2 192 0,-2 2 32 0,-1 2 16 0,-3 0 0 16,0 3-352-16,-2 0-64 0,-2 2-16 0,-1 2 0 15,0 2 208-15,-1-1 48 0,-2 2 0 0,-1 0 0 16,0-1 176-16,-2 2 32 0,-1-3 16 0,0 2 0 16,-3 1-608-16,-2-3 0 0,-1 5 0 0,-4-3 0 15,-1 3-192-15,-3 1 0 0,-3 1 0 0,-1 2 0 16,-1-1 192-16,1 0 224 0,2-1-48 0,3-1-16 16,4-4 32-16,4 1 0 0,2-4 0 0,2 0 0 0,3-2 304 15,3-1 64-15,3-1 16 0,4-2 0 16,4-1-576-16,0-1 0 0,6-1 0 0,2-1-144 0,3-1-48 0,-1-1-16 15,5-2 0-15,-2 0 0 0,1 0 64 0,2-4 16 16,0 2 0-16,1-2 0 16,-1 3-1168-16,1-5-240 15,-2 1-32-15,2-1-14416 0</inkml:trace>
  <inkml:trace contextRef="#ctx0" brushRef="#br3" timeOffset="-85017.51">20999 13053 41471 0,'-2'0'1840'0,"-1"-1"368"0,2 1-1760 0,1-3-448 0,0 3 0 0,1 0 0 16,0 0-336-16,1 0-160 0,1-1-16 0,1 1-16 15,0 0-176-15,-4 0-48 0,0 0 0 0,20 0 0 0,-13-1 752 0,3-1 0 16,0 2 160-16,1-3-32 0,1-1 400 0,1 0 80 16,1 1 16-16,0-4 0 0,2 1-96 0,0 0-16 15,0 0 0-15,0-3 0 0,0 1 0 0,2-2 0 16,-1-1 0-16,0-1 0 0,2 1-304 0,-3-1-64 16,0 1-16-16,0 0 0 0,-1 1-128 0,-3 1 0 15,1 4 0-15,-3-1 0 0,-2 1 0 0,-2 4 0 0,1-2 0 16,-4 3 0-16,0 3-240 0,1-3 80 0,-3 2 16 15,1 2 0-15,-1 2 144 0,1-1 0 0,-1 1 128 16,-1 2-128-16,1 2 128 0,-1-2-128 0,1 3 128 0,-1 1-128 16,2 2 0-16,-2-2 144 15,1 0-144-15,0-1 0 0,0-1 240 0,2 1-64 0,-1-2-16 0,1 1 0 16,2-1-160-16,0 3 160 0,0-4-160 0,0 1 160 16,1 2-160-16,0-4 0 0,1 3-192 0,1-3 192 31,-1 0-528-31,-1-1 16 0,2 0 0 0,-2 1 0 15,1 0-192-15,1-1-16 0,-1 0-16 0,2 0-17344 0</inkml:trace>
  <inkml:trace contextRef="#ctx0" brushRef="#br3" timeOffset="-83197.77">22426 12489 5519 0,'-4'-4'496'0,"1"2"-496"16,-1 2 0-16,1 0 0 16,1 1-704-1,-2-1-224-15,-2 1-48 0,-5-2-16 0,-4 1 992 0,-2 1 160 0,0 3 48 0,-1-4 48 0,3 4 1840 0,1-2 352 0,1 1 80 0,2-1 16 16,0-2 912-16,2 0 192 0,2 0 48 0,1-2 0 16,1-1-944-16,1-1-192 0,2 2-48 0,-1-4 48 15,1-2-992-15,0 1-192 0,1 1-32 0,0-2-16 16,-2 1-864-16,1 1-160 0,-1 0-48 0,-1 1 0 15,-1 2-256-15,0 2 0 16,0-2 0-16,-2 3 0 0,1 0 0 0,0 4 0 0,-1-3 144 0,-2 3-144 16,2 0 288-16,-3 1-32 0,1 1 0 0,0-1 0 15,2 0-16-15,1 0-16 0,1 0 0 0,2-4 32 16,3 3 176-16,3-4 16 0,2 1 16 0,2-2 0 16,3 1 96-16,4-3 16 0,1-2 0 0,3 2 0 15,2-4-144-15,2 2-32 0,-1-1 0 0,3 1 0 0,-1 2-256 0,2-4-144 16,1 2 160-16,0 1-160 0,0 0 0 15,1 1 0-15,-2 1 0 0,-1 2 0 0,1-3 0 0,-3 3 0 16,2 0 0-16,-3 3 0 0,0-3 0 0,-1 2 0 16,-2 1 0-16,2-1 0 0,-1 3 0 0,-2-4 0 15,0 3 0-15,1-3 0 0,-1 1 192 0,-1 0-64 16,-1-2-128-16,0 1 192 0,-2-1-192 0,0-1 128 16,-1 1-128-16,-2 0 0 15,0 0 0-15,-4-4 0 0,0 3 0 0,-2 1 0 0,-2 0 0 0,0 1 0 16,-4 1 128-16,1 0-128 0,-1 2 128 0,-2 1 0 15,-1 1-128-15,-1 1 192 0,-2 3-192 0,0 0 176 0,-1 3-176 16,2 0 160-16,-1 1-160 0,1 1 0 0,2 2 0 16,1 0 0-16,2 1 0 0,0 0 0 0,2 3 0 15,2-1 0-15,0 1 0 0,1 1 128 16,0 2-128-16,2 3 128 0,1 0 0 0,1 2-128 0,1 0 192 0,0 2-64 16,-1 1-128-16,1 2 0 0,-1-1 0 0,0 3 0 15,1 0 0-15,-1 2 0 0,2 2 0 0,-2-1 0 16,2 0 0-16,-3 0 0 0,2 1 0 0,-3-3 0 15,-1 1 0-15,1 0 128 0,-2 2-128 0,-1 1 192 16,1-2-192-16,-2 3 0 0,2 4 0 0,-2-3-176 16,2 2 176-16,0-5 256 15,-2-3-64-15,0-3-16 0,-1-3-176 0,0-2 0 0,-1-3 0 0,0-2 0 0,-2-3 0 0,0 0 288 16,-1 0-48-16,0-2-16 0,1-2 112 16,-1 2 32-16,0-1 0 0,1 0 0 0,0-1-224 0,1-3-144 15,-1 0 192-15,3 1-192 0,-1 0 0 0,2 1 0 16,0 2 0-16,1-1 0 0,0 3 0 0,2-1 0 15,1-1 0-15,0 0 0 16,0 2 128-16,0-5-128 0,1 2 0 0,-3-1 0 0,1 0 160 0,0 0-160 16,-3 1 128-16,0-5-128 0,-1-1 304 0,-1 0-32 15,-1-2 0-15,-1-1 0 0,1-1 160 0,-1-2 16 16,2 1 16-16,-2-1 0 0,2-3-240 0,-1 3-48 16,1-1-16-16,-1-2 0 0,2 2-160 0,0-3 0 15,0 4 0-15,0-4 0 0,2 3 0 0,-1 0 0 16,0-2 0-1,-1 3 0-15,1-3 128 0,0 0-128 0,1 0 0 16,-2 0 128-16,1-1 192 0,0-1 16 0,-1 1 16 0,0-1 0 16,0 0 32-16,0 3 16 0,0-3 0 0,-1 0 0 15,2 0-288-15,-1 0-112 0,0 0 0 0,0 0 0 16,0 0 0-16,0 0 0 0,0 0 0 0,0 0 0 16,0 0 0-16,0 0 0 0,0 0 0 0,0 0 0 15,0 0 0-15,0 0 0 0,0 0 0 0,-1 19 0 16,-3-15 0-16,1 1 0 0,-2-2 0 0,-2 0 0 15,1 3 0-15,-2-2 0 0,-1 2 0 0,-2-2 0 16,0 0 0-16,-2-1 0 0,0 0 0 0,-2 1 0 0,-1-3 0 16,-4 3 0-16,0-4 0 0,-5 0 0 0,1 0 0 0,-6 0 0 15,-2 0 0-15,-4-4 0 0,-4 3 0 0,-3-3 0 16,-5 1 0-16,-1-1 0 0,-1-3 0 0,2-6 0 16,0-6 0-16,-4-9-26224 15</inkml:trace>
  <inkml:trace contextRef="#ctx0" brushRef="#br3" timeOffset="-69829.23">20172 9001 12895 0,'-6'0'1152'0,"2"0"-928"0,4 0-224 0,1 0 0 0,2 0 0 0,0 0-192 15,1 0 48-15,5-3 0 16,6 1-1120-16,8 0-208 0,7-3-64 0,4-1 0 0,8 1 1344 0,7-1 192 16,4 0 160-16,4-3-32 0,5 3 240 0,3 1 32 15,4-1 16-15,1-1 0 0,0-3 208 0,-3 2 32 16,1-3 16-16,2 5 0 0,2-1 448 0,2-1 96 0,-2 1 0 0,-2-2 16 16,0 0-352-16,-4 2-80 0,-2 0-16 15,-3 2 0-15,-3 0-368 0,-2 1-80 0,-1-1-16 0,-6-1 0 16,-6 2-320-16,-3-2 0 0,-3 0 0 0,-4 1 128 15,-2 0-128-15,-4 2 0 0,-3 0 0 0,-4 0 0 16,-4-1 0-16,-4 3 0 0,-2-1 0 0,-5 1 0 16,-3 1 0-16,-3-2 0 0,-2 2 128 0,-6 0-128 15,-5 0 544-15,-6 0 32 0,-4 2 16 0,-6-1 0 16,-2 1-256-16,-8 1-48 16,-8 0-16-16,-6 2 0 0,-6 2-128 0,-4-3-16 0,-4 3-128 0,-6-2 192 15,-3-2-32-15,-4 6-16 0,-6-2 0 0,-1 2 0 16,0-2-624-1,1 1-128-15,1 1-32 0,2-1 0 0,4 3-256 0,6 0-64 16,8-2-16-16,6-3 0 0,4 0 752 0,5 1 224 0,5 0 0 0,6 1 0 0,4-1-192 0,6-1 192 16,4 2-192-16,5-4 192 15,6 1-464-15,4-1 16 0,5-1 16 0,3 0 0 0,6-3 432 16,2 0 0-16,6 0 0 0,6 0 176 0,6 0 112 0,3-3 32 16,6 0 0-16,6-2 0 0,7 1-176 0,6 2-16 15,9-4-128-15,5 1 192 0,6 0 352 0,2-2 64 16,3-5 16-16,4 1 0 0,2 0-176 0,4 0-48 15,4 1 0-15,-2-2 0 0,-3-3 224 0,-3 1 32 16,-3 2 16-16,-2-3 0 0,-3 3 32 0,-5-3 0 16,-6 0 0-16,-7 1 0 0,-6 3-240 0,-6 0-32 0,-7 3-16 0,-9 1 0 15,-7 2-224-15,-7 4-64 0,-8 1 0 0,-8 0-12720 16</inkml:trace>
  <inkml:trace contextRef="#ctx0" brushRef="#br1" timeOffset="-50372.64">10470 14236 9215 0,'9'-8'816'0,"-3"-1"-656"0</inkml:trace>
  <inkml:trace contextRef="#ctx0" brushRef="#br1" timeOffset="-50002.99">10820 14171 35935 0,'8'8'3200'0,"-1"-3"-2560"0,-1-1-512 0,-1-1-128 16,-1-1 1072-16,-2-2 192 0,2 0 32 0,2 0 16 15,3 0-1312 1,0 0-512-16,1-4 32 0,-4 3 0 0,-3-5-2544 0,-4 2-512 0,-4 2-112 0,-4-3 0 31,-3 2 2096-31,-4 2 416 0,-3 1 96 0,-2 1 16 0,-2 2 3056 0,-3-1 608 0,-3 2 128 0,0-2 32 0,-2 1-336 0,0-1-64 16,0 2-16-16,-1 1 0 16,-2-4-1504-16,-2 1-304 0,-1 1-64 0,-2-3-16 0,-2 0-32 15,-6 0 0-15,-5-3 0 0,-4 0 0 0,-1-1-112 0,-1 3-32 16,0 1 0-16,0 0 0 0,2 0-16 0,-4 0-16 15,-4 1 0-15,-1 3 0 0,-1-3 96 0,0 4 32 32,-1 0 0-32,-1-1 0 0,-2 2-80 0,0 1-16 15,2 0 0-15,4 0 0 0,5 1 0 0,3-1 0 16,7-1 0-16,3-1 0 0,3-1-48 0,4-1-16 16,7 0 0-16,2-1 0 0,6 1-256 0,5-1 0 15,7-2 0-15,4 0 0 0,6 2-144 0,3-4-96 0,3 0-16 0,5 1 0 31,4-1-400-31,6 0-96 0,5-1-16 0,7 2 0 16,3 1-432-16,4 0-80 0,5 1-32 0,3 2-18448 0</inkml:trace>
  <inkml:trace contextRef="#ctx0" brushRef="#br1" timeOffset="-49194.04">15071 14097 29487 0,'11'-3'2624'0,"-1"2"-2112"0,-4 0-512 0,-2 1 0 0,0-3 2112 0,3 1 304 15,8 0 64-15,8-4 16 16,8-1-3200-16,2-1-640 0,-4 1-128 0,-7 2-32 16,-4 0-2512-16,-6 4-496 0,-6-3-96 0,-4 4-32 0,-4 1 3760 0,-4 2 880 15,-3 2 0-15,-2 1 0 0,0 0 2496 0,0 0 528 16,-1 2 112-16,1 0 0 0,-2 0-640 0,0 2-144 0,-2-3-32 16,0 3 0-16,-1-4-912 0,-3 2-176 0,2 0-32 0,-3-1-16 15,-1 0-448-15,-2-2-96 0,-3 0 0 0,-5 0-16 16,-4-4 112-16,-4 0 32 0,-5-1 0 0,-6 0 0 15,-7 0-16-15,-8 0 0 0,-4-1 0 0,-7 2 0 16,-5 2 16-16,-8-3 0 0,-5 0 0 0,-2 0 0 16,2 1 0-16,-3-1 16 0,-2 2 0 0,3 1 0 15,6-1-192-15,7 0-32 0,6 0-16 0,5-1 0 16,3 3-352-16,6-4-64 0,6 3 0 0,10-5-128 16,9 1-704-16,11-1-256 15,6-3-64-15,10-3-15008 0,7-2-3008 0</inkml:trace>
  <inkml:trace contextRef="#ctx0" brushRef="#br1" timeOffset="-48109.71">18328 14200 35935 0,'-2'-1'3200'0,"-1"-1"-2560"0,2 1-512 0,1 1-128 15,0-2 208-15,0 1 32 0,0-1 0 0,-1-1 0 16,0-2 208-16,-1 0 32 0,1 3 16 0,0-3 0 15,1 2-496-15,-3 1 0 0,1 1-128 0,-3 1 128 16,-1 1 0-16,-3 0 144 0,-2 0 16 0,-4 2 0 16,-2-2 288-16,-4 0 48 0,-1 3 16 0,-6-3 0 15,1 3-64-15,-4-2 0 0,-3 2 0 0,-2 1 0 16,-1 1-32-16,0 0-16 0,-2 2 0 0,1 0 0 0,1-1 176 16,-2 1 48-16,1 1 0 0,-3-3 0 0,0 2 32 0,-3-2 16 15,-2-1 0-15,-3-2 0 0,-2 2-144 0,-5-3-16 16,-3 0-16-16,-2 1 0 0,3-3-80 0,1 1-16 15,4 0 0-15,1-1 0 0,4-1-240 0,1 0-160 16,5-2 192-16,5 1-192 16,7 0-336-16,9-3-176 0,10-1-48 0,10 0-21968 0</inkml:trace>
  <inkml:trace contextRef="#ctx0" brushRef="#br1" timeOffset="-47277.72">21945 14578 11967 0,'4'0'1072'0,"-2"-2"-864"0,1 1-208 0,-2 0 0 0,0 1 2416 0,-1 0 432 16,1 0 96-16,1 0 0 16,0 0-3408-16,1 0-688 0,-1 0-144 0,1 0-32 15,-1 1 688-15,1 0 128 0,-2-1 16 0,0 2 16 0,0 0 1888 0,-1-2 368 16,0 1 80-16,0-1 0 0,0 2-224 0,0 0-48 15,0-2-16-15,0 0 0 0,0 0-336 0,0 0-64 16,0 0-16-16,-21 14 0 0,13-11 192 0,-5 1 16 16,0 0 16-16,-7-1 0 0,-1 0-208 0,-5 1-32 15,-6-4-16-15,-5 1 0 0,-4 0-160 0,-4 3-16 16,-3-3-16-16,-5 3 0 16,-5-4 384-16,-8 1 80 0,-4-1 16 0,-3 0 0 0,-1-1-80 0,-1 1-16 0,1-4 0 0,1 2 0 15,-2-6-768-15,3 0-160 0,3-4-16 0,3-2-16816 16,7-4-3344-16</inkml:trace>
  <inkml:trace contextRef="#ctx0" brushRef="#br2" timeOffset="-43403.17">10297 17719 5519 0,'0'8'496'0,"-3"-7"-496"0,1 2 0 0,1-1 0 16,-1-2 7984-16,2-2 1488 0,2-1 320 0,-1 0 48 15,1-3-8656-15,3-3-1728 0,4-2-352 0,1 0-64 16,1 2-5088-16,-4 2-1024 16,0 0-208-16,-5 2-32 0,-1 4 7456 0,-2-2 1504 0,0 1 288 0,-4 1 64 0,0 2 1808 0,-1 1 352 15,-2 1 80-15,0 0 16 0,0 0-2256 0,0 2-448 16,0-1-80-16,-1 0-32 0,3 1-608 0,-1 0-112 16,-1 0-16-16,2-4-16 0,0 4-112 0,-1-3 0 15,0 2-16-15,0-2 0 0,-2 1-208 0,1-1-32 16,-2 2-16-16,-3-1 0 0,1-1-304 0,-3 1 128 31,-2 0-128-31,-4-3 0 0,-3 3 320 0,-2-2-64 0,-1 1 0 0,-6 1 0 0,-4 1 256 0,-4-2 64 0,-4 1 0 16,-3 1 0-16,-5 0 48 0,-3 5 16 15,0-3 0-15,-3 1 0 0,5-2-128 0,-2 2-32 0,-2-1 0 16,0 0 0-16,2 1 0 0,1 0 0 0,3 0 0 16,0-2 0-16,4 0-304 0,1-3-176 0,5 1 192 0,1-6-192 31,1 2-256-31,2 0-144 0,3-2-48 0,4 2 0 15,8 0-1088-15,2 0-240 0,6-3-32 0,5-2-16 0</inkml:trace>
  <inkml:trace contextRef="#ctx0" brushRef="#br2" timeOffset="-41754.42">12068 17758 24879 0,'-7'1'2208'0,"1"-1"-1760"15,0 3-448-15,2-3 0 0,2 0 3056 0,-1 0 528 16,0 1 96-16,-4-1 32 0,-1 1-2816 0,-3 2-576 16,-2-2-96-16,3 0-32 15,2 3-944-15,0-4-192 0,3 1-32 0,2-1-16 0,0 1 1264 0,1 2 256 16,2-3 48-16,0 0 16 0,0 1 64 0,1 0 16 0,-1 3 0 16,1-3 0-16,-1 3-320 0,0-3-64 0,0 2-16 0,0-1 0 15,-1 1-16-15,1 0-16 0,-1-1 0 0,-1-1 0 16,2 1 80-16,-1 0 32 0,1-1 0 0,0-1 0 15,0 0 64-15,0 0 16 0,0 0 0 0,0 0 0 16,0 0-256-16,0 0-48 0,0 0-128 0,0 0 192 16,0 0-192-16,0 0 0 0,0 0 0 0,0 0 0 15,0 0 128-15,0 0 0 0,0 0-128 0,0 0 192 16,0 0 192-16,0 0 48 0,0 0 0 0,0 0 0 16,0 0-144-16,0 0-32 0,0 0 0 0,0 0 0 0,0 0 80 0,0 0 16 15,0 0 0-15,0 0 0 0,0 0 32 0,0 0 16 16,22 0 0-16,-17-1 0 0,3-1-128 0,0 2-16 15,2-2-16-15,2 1 0 0,0 1-48 0,3 0 0 16,0 1 0-16,1 1 0 0,1 0 128 0,3 0 0 16,2 2 16-16,3 1 0 0,2-3 16 0,3 2 0 15,5 1 0-15,3 0 0 0,0-3 96 0,6 2 0 16,10-3 16-16,2 0 0 0,5 3-224 0,-2-4-48 16,2 0-16-16,-2-1 0 0,-2-4-176 0,-6-1 0 15,-4 1-160-15,-1-4 160 16,-3 3-768-16,-5-1-48 0,-3 0-16 0,-8-1 0 15,-5-1-752-15,-4-2-144 0,-3 0-48 0,-4-4-13040 0,-1-1-2608 16</inkml:trace>
  <inkml:trace contextRef="#ctx0" brushRef="#br2" timeOffset="-39049.94">15684 17826 33167 0,'-17'-1'2944'0,"4"0"-2352"16,5-2-464-16,4 1-128 0,2 2 576 0,-4-4 80 15,-7 2 32-15,-8-7 0 16,-1 1-2032-16,1 1-416 0,4 0-80 0,4 0-16 0,3 5 2624 0,4 0 528 16,0 0 112-16,1 1 0 0,0 2 304 0,0 1 48 15,0 0 16-15,-1 3 0 0,-1-3-1216 0,-1 3-240 0,1 0-64 0,-1 0 0 16,2-2-256-16,0 0 0 15,1-1 0-15,1-1 0 0,0 1 0 0,0-2 208 0,1 2-32 0,0-2-16 16,-1 0-32-16,1 0-128 0,1 1 192 0,-2-1-64 16,2 1-128-16,-2 2 0 0,2-3 0 0,-1 2 0 15,2 1 0-15,-2-2 0 0,2 0 128 0,-1 3-128 16,-1-2 208-16,1 2-32 0,-1 1-16 0,2-1 0 16,0-1-160-16,0 2 0 0,-1-2 144 0,1-1-144 15,1 1 0-15,0-2 0 0,1 1 0 0,1-2 0 16,1 3 128-16,2-1 96 0,1-2 32 0,4 1 0 15,4 1 32-15,2-1 16 0,5 1 0 0,5-2 0 0,5 0 176 0,2 0 32 16,3 2 16-16,9-2 0 0,7 0-16 0,7-2 0 16,5 0 0-16,5-2 0 0,7 4 0 0,3-2 0 15,6 4 0-15,4-4 0 0,4-1-192 0,5 1-64 16,4 1 0-16,5 1 0 0,2 0 0 0,2-3 0 16,-1 1 0-16,2 2 0 0,1 2-32 0,-2-2-16 15,1 0 0-15,-1-2 0 0,-1 4-208 0,-5-1 0 16,-4-1 128-16,1 0-128 0,-1 2 0 0,-3-1 0 15,-4 1 0-15,-6 0 0 0,-5-4 0 0,-3 2 0 16,-2 0 0-16,-9 0 0 0,-7 2-160 0,-4-2-32 16,-5-2 0-16,-5-3 0 15,-4 0-176-15,-6 3-32 0,-3-3-16 0,-6 3 0 0,-1-2 128 0,-6 1 32 0,-4 1 0 0,-2-1 0 32,-1 1-128-32,-4 1-32 0,-2-3 0 0,-2 3 0 15,0-4-192-15,-4 1-32 0,0 0-16 0,-2 1-13376 0,-1-2-2672 0</inkml:trace>
  <inkml:trace contextRef="#ctx0" brushRef="#br2" timeOffset="-38233.64">20993 17869 35007 0,'-7'0'3120'0,"-1"-3"-2496"0,-1 0-496 0,3 1-128 0,1-1 1232 0,0 1 240 16,-1-1 32-16,-4-2 16 15,-7-2-4272-15,-5-3-832 0,-3-1-192 0,0 1-16 16,3 1-784-16,2 3-160 0,2 0-16 15,2-1-16-15,1 3 6880 0,4-1 1360 0,1-1 288 0,2 1 48 0,2 1-1040 0,2 2-208 16,2-1-32-16,1 2-16 0,-1 0-1488 0,0 2-320 16,1 0-48-16,0 2-16 0,-2-2 256 0,2 1 64 15,0 2 0-15,1 0 0 0,1 0-96 0,1-1-16 16,1 1 0-16,3-2 0 0,1 3-208 0,3 0-32 16,4-3-16-16,1 1 0 0,3-2-192 0,3 1-32 0,4-1-16 0,2 1 0 15,3-2-96-15,5 0-32 16,4 0 0-16,7-3 0 15,3 1 224-15,4 1 64 0,6-1 0 0,4-2 0 16,-2-3-32-16,9-2 0 0,4-1 0 0,3 0 0 0,2 2 80 0,0-4 16 0,2 0 0 0,6-2 0 16,5 2-176-16,5 0-16 0,5-3-16 0,3 1 0 15,-3 4 112-15,10 2 32 0,6-3 0 0,1 1 0 16,-4 4-128-16,6-1-32 16,7 4 0-16,-4 1 0 0,-2 5-112 0,-1 1-32 0,0 2 0 15,-3 1 0-15,-6 1 16 0,-3 0 0 0,-4 3 0 0,-10-2 0 16,-6 0-224-16,-10-1 0 0,-6-1 0 0,-8-1 0 15,-7 4-256-15,-8-4-64 0,-8 0 0 0,-7-4 0 16,-6 1-448 0,-8 1-112-16,-4-2-16 0,-6-1 0 0,-2 1-688 0,-7-2-144 0</inkml:trace>
  <inkml:trace contextRef="#ctx0" brushRef="#br2" timeOffset="-31952.52">24641 11649 13823 0,'-1'-1'1216'0,"-1"-3"-960"0,0 3-256 0,1 0 0 0,1-2 3360 0,0 2 624 15,0 0 128-15,1-1 32 0,0-2-2896 0,2-1-576 0,3-1-112 0,0 0-32 16,1-2-256-16,2 1-48 16,0 0-16-16,-1 3 0 0,0-3-208 0,0 2-128 15,1-1 128-15,0 1-208 0,1 0 560 0,-2 3 112 0,1-3 32 16,0 1 0-16,-1 0 608 0,1 2 128 0,1 0 32 0,0-2 0 16,2 3-432-16,0-1-96 0,4 2-16 0,3-2 0 15,2-1-320-15,4 1-64 0,3-1-16 0,1 2 0 16,-1-2 0-16,7 0 0 0,8 1 0 0,5-1 0 15,2 3-128-15,-2-2-16 0,0 2-16 0,-1 2 0 16,0-1-160-16,-1 4 0 0,0 1-160 0,-3 2 160 16,-2 1 0-16,-2 2 0 0,0 0 0 0,-6 2 160 15,-2 2-160-15,-3 3 0 0,-2 1 0 0,-1 5 0 0,-4 3 0 16,-1 1 0-16,-3 6 0 0,-1-1 0 0,-2 1 0 16,1 2 0-16,-2 2 0 0,3 1 0 0,2 6 0 0,1-4 0 15,4 3 0-15,0-2 0 0,2-1 0 0,0-1 208 16,-1-2-48-16,0 0-16 0,-2-2-16 0,-3 3 0 15,-2-2 0-15,-3 0 0 0,-2 2-128 0,-5 1 0 16,0 2 0-16,-7 1 0 0,-3-1 0 16,-3 2 0-16,-2-2 0 0,-4 1 0 0,-3-4 0 0,-2 1 128 15,-3 0-128-15,-2-1 128 0,-2 1-128 0,-4 3 128 16,-2 3-128-16,-1 0 128 0,-1 0-128 0,-1-2 0 16,-2 2 0-16,1-3 0 0,3-2 0 0,-1-4 0 15,1-6 0-15,2 1 0 0,2-6 0 0,-1 2 0 16,2-1 144-16,-2-1-16 0,1 3-128 0,0-4 176 0,0 2-176 0,0-3 192 15,-1 0-192-15,-1 1 0 0,-2-2 0 16,-3 3 0-16,-2 0 0 0,-2 1 0 0,-1 2 0 0,-1-7 0 16,2-1-256-16,-4 1 64 0,-7 4 0 0,0-1 16 15,1 1 176-15,1 2-128 0,1 1 128 0,3-1-128 16,3 1 128-16,2-1 176 0,6-2-48 0,-2 1 0 16,0 3 176-16,-1-3 16 0,3-1 16 0,-2-2 0 15,4-2-336-15,-1 1 0 0,-3 1 0 0,0-1 0 16,-2 5-192-16,-3 0 32 0,0 4 16 0,-2 0 0 15,2 1-160-15,-5 0-16 0,0 3-16 0,-3 1 0 16,-1 0 336-16,2-2 0 0,1-3 0 0,6 0 0 0,2-4 128 16,3 1 80-16,5-1 32 0,3 1 0 0,5-1 176 15,3-4 32-15,3-2 16 0,3 0 0 16,3 2-272-16,1-2-48 0,0 0-16 0,2-1 0 0,0 4-128 0,0 1-176 16,-2 0 48-16,1 2 0 0,-2 3-176 0,-1 3-16 15,0 3-16-15,-2-5 0 0,1 0 160 0,-1 3 48 16,-2-2 0-16,-1 2 0 0,0 1 128 0,-1-1 0 15,0 1 160-15,-1 3-160 0,1-5 0 0,0 1 0 16,1-2 0-16,1-2 0 0,3-2 0 0,1-3 0 16,2-2 0-16,0 0 0 0,3-3 0 0,-1 0 0 15,2-4 176-15,2 2-176 0,1-2 144 0,-1 0-144 16,2 2 0-16,2-1 144 0,-1 0-144 0,0 1 0 0,0 1 0 16,1-1 0-16,0 3 0 0,-1-2 0 0,0 0 0 0,1-1 0 15,-2 1 0-15,0-2-224 0,0-2 80 0,-2-2 16 16,0 0 128-16,0-2-192 0,-1 0 192 0,-1-1-192 15,2-5 192-15,-1 0 0 16,1-1 0-16,1-3 0 0,-1 1 0 0,1-3 128 0,1 0-128 0,-1-4 176 16,1 3 80-16,0-4 32 0,0 1 0 0,0-2 0 15,0 1-112-15,0-1-32 0,1 0 0 0,-1-2 0 16,0 2-144-16,1 0 0 0,-1-3 0 0,-1 3 0 16,1 0-144-16,-2-1 144 0,1-1-192 0,-2 1 192 15,-1-1-144-15,1 0 144 0,-1-1 0 0,0-1-144 16,1-1 144-16,-1 0 256 0,-1-1-64 0,1-1-16 15,2-2-48-15,-1 2 0 0,1-1 0 0,-1-1 0 0,2 0-128 16,0 2 160-16,0-2-160 0,-2 1 160 0,3 1-160 0,-2-1 0 16,0 2-160-16,0 1 160 0,-1 1-128 0,0 0 128 15,0 1 0-15,-2 1-144 0,2 1 144 0,-4 1-160 16,1 0 160-16,-1 0-160 0,-1 0 160 0,-2-3-160 16,1 0 160-16,-1-2-160 0,-1 1 160 0,-1-2 0 15,0-3 0-15,-2 2 0 0,1-4 320 0,-3-1-16 16,0-2 0-16,0-2 0 0,0 1 16 0,-2-6 0 15,1-1 0-15,-2-1 0 0,3 0 0 0,-1-3 0 16,1 1 0-16,-3 3 0 0,2 1-320 0,-1 1 0 16,0 1 0-16,0 1 0 0,-1 2 0 0,-1 0-144 0,1-2 16 15,-2 1 0-15,1 1 128 0,-1-2 0 16,1-3 0-16,-1 1 0 0,0 1 0 0,0 0 0 0,1 1 0 0,-1-1 0 16,3 3 0-16,-2-3 176 0,-1-1-176 0,1 1 192 15,0 1 64-15,2-1 0 0,0 1 16 0,0 2 0 16,2 1-272-16,0 3 0 0,0 0 0 0,1 3 0 15,0 3 0-15,0 1 0 0,1 0 0 0,1 2 0 16,-1-1 0-16,2 3 0 0,-2 2 0 0,4-1 0 16,2-1 0-16,3 5-144 0,1 1 144 0,2 0-128 15,2 1 0-15,3 2 0 0,3 3 0 0,3 1 0 0,3 3-64 16,3 2-16-16,3 1 0 0,3 4 0 0,1-2 208 16,1 1-176-16,2 0 176 0,1-1-160 0,-2 3 160 15,2 0 0-15,2 0 0 0,-1 3-128 0,0 0 128 0,2 2 0 16,-1 2 0-16,-1 4 0 0,1 0 0 0,-4 2 0 15,2 5 0 1,0 3-128-16,2 4 0 0,-2 3 0 0,1 3 0 0,-1-2 0 0,-3-1-64 0,-1 1 0 16,-1 0 0-16,-1-4 0 0,-1 1 192 0,-1 2 0 15,1-4 0-15,-1-2 0 0,1-2 0 0,0-1 0 16,-1-1 0-16,1-6 0 0,-1 0 0 0,-1-2-128 16,2-4 128-16,-2 0-128 0,1-3 128 0,-2-1 0 15,1-3 0-15,-1-3 0 0,0 0 0 0,-1-2 0 16,1 1 0-16,-2-4 0 0,1 1 0 0,-3 0 0 0,-1-3 128 15,-1-1-128-15,-1 1 0 0,-3-4 0 0,-1 2 0 16,0-4 0-16,-2 0 0 0,0 0 224 0,-1-4-48 16,0-1-16-16,-2-2 176 0,-2-3 48 0,1 1 0 0,-3-5 0 15,-1-2 0-15,-1-3 0 0,-1 0 0 0,-2-4 0 16,-2 1-240-16,-1-3-144 0,-4-1 192 0,-2-1-192 16,0-3 128-16,-5-1-128 0,1 0 0 0,-4-1 0 15,-1 1 0-15,0-1 0 0,-3 1 0 0,2 3 0 16,-2-4 0-16,-1 2 0 0,1-2-144 0,1 1 144 15,-1 0 0-15,2 0 0 0,-1 3 0 0,3-3 176 16,2 2-176-16,0 3 0 0,3-1 0 0,-1 0 0 16,1 1 0-16,0-1 0 0,1 3 0 0,1-1 0 15,2 4 0-15,0 0 0 0,-1 3 0 0,1-2 0 16,2 6-144-16,-1-3 144 0,0 0 0 0,0 1 0 0,0 1-160 0,2 0 160 16,1 1-128-16,0 2 128 0,4 1 0 0,0 2 0 15,3-1 0-15,1 4 0 0,2 1 0 0,3 4 0 16,2-1 0-16,0 2 0 0,3 2-256 0,2 4-80 15,4 0-16-15,2 6 0 16,2-1-128-16,1 1-32 0,2 4 0 0,1 1 0 16,2 2-64-16,-1 2 0 0,1 1-16 0,0 0 0 15,-2 3-32-15,-1 2 0 0,2 2 0 0,-3-1 0 16,1 2-176-16,0 0-32 0</inkml:trace>
  <inkml:trace contextRef="#ctx0" brushRef="#br2" timeOffset="-27415.07">22037 10313 11055 0,'0'-5'976'0,"1"1"-784"16,0 1-192-16,0 1 0 0,2 1 896 0,0 0 128 15,4-6 16-15,1-1 16 16,6-5-1568-16,1 0-320 0,2 2-64 0,0-3-16 0,-2 3 912 0,-1 2 256 0,-1 3 0 0,-3 1 16 15,-1 0-416-15,-4 4-96 16,-3 1-16-16,-2 0 0 0,-2 0 608 0,-4 2 112 0,0 2 32 0,-3-4 0 16,0 3 608-16,1-1 128 0,0-2 32 0,1-2 0 15,1-1 144-15,-1 2 48 0,1-4 0 0,0 1 0 16,0 2-80-16,1-6-16 0,1 2 0 0,-1-1 0 16,2-1-816-16,-2 0-160 0,0 0-48 0,0-3 0 15,-2 2-336-15,0 1 0 0,0 2 0 0,-3-3 0 31,-1 4-672-31,-3-1-208 0,-2 3-32 0,-3-3-16 0,1 4-16 16,-3-2 0-16,-1 0 0 0,-2 1 0 0,2-1 432 0,-2 0 96 0,-2-1 16 0,0 0 0 16,0 1 944-16,0 0 192 0,0-1 32 0,1 0 16 15,0 0 48-15,-1 0 16 0,0 1 0 0,1-1 0 0,0-1-160 16,2 1-48-16,1 1 0 0,-1 2 0 0,1-3-352 0,-1 5-80 16,-1 0-16-16,-1 0 0 15,1 2-192-15,-1 2 0 0,0 2 0 0,-1 4 0 0,-1-1 0 0,-1 4 0 16,-3 0-192-16,1 3 192 0,-1-1-240 0,1 1 64 15,2 2 16-15,-2 1 0 0,3-2 160 0,0 2 0 16,1 2 0-16,1-3-128 0,0 5 128 0,2-1 0 16,1 0-144-16,-1 2 144 0,2-2 0 0,0 0 160 15,-1 2-16-15,0-2 0 0,0 3 48 0,1 0 0 16,-2 0 0-16,2 0 0 0,4 0-320 0,-2-2-64 16,1 6-16-16,-2-1 0 0,2 3-144 0,-2 1-32 0,0 4 0 15,-1 1 0-15,0 3 384 0,-1-3 0 16,-2 2 0-16,1 1 0 0,0-2 0 0,-1 4 0 15,0 5 0-15,0-1 0 0,1 0 192 0,2-5-32 0,3 1-16 0,2-3 0 16,1 3 368-16,1-5 64 0,1 2 0 0,0-5 16 16,2 1-304-16,-1-2-64 15,1 2-16-15,-1 2 0 0,1-2-208 0,0 1 0 0,1 2 128 0,0-2-128 16,3 1 256-16,0 2 0 0,0 2 0 0,0-1 0 16,1-1 80-16,1 2 32 0,0 4 0 0,0-3 0 15,-1 1-368-15,0 3 0 0,-2 1 0 0,1 0 0 16,1 1-208-16,-3-1-112 0,1 0-32 0,0 0 0 15,2-6 64-15,-2 0 16 0,1 2 0 0,-1 0 0 16,0 2 48-16,-1-2 16 0,-1 3 0 0,0-6 0 0,2 3 592 0,-2-4 112 16,2-2 16-16,0 0 16 0,1-1 16 0,1 0 0 15,1 0 0-15,0 6 0 0,2 1-272 0,0 5-48 16,1 1-16-16,-1 1 0 0,1 1-208 0,-2 0 0 16,-1 1 0-16,-1 0 0 0,-1-3 0 0,-2 5 0 15,0 0 0-15,-2 1 0 0,0 2 0 0,-3-5 176 16,1 1-32-16,-1 0 0 15,1-7 192-15,-1 1 48 0,-1 3 0 0,0-5 0 0,0 4-384 0,-1-1 0 16,-1 0 0-16,-1 0 0 0,-2-1 0 0,-3-2 0 16,0-1 0-16,-2-4 0 0,2-3 208 0,-2 0-16 15,0 0-16-15,-3 4 0 0,-6 1 64 0,-1-1 16 16,0-3 0-16,0-2 0 0,2-3 0 0,0-2 0 0,2-2 0 16,-3-3 0-16,1-3-256 0,1-2 0 15,0-2 0-15,-2-4 0 0,3-2-320 0,-3 0-16 0,-2-1 0 0,-1-2 0 16,1 0 128-16,-2-2 16 0,-5 0 16 0,1-1 0 15,-1 0 304-15,-1-3 48 0,-1 1 16 0,1 0 0 16,0 2 240-16,-6-3 48 0,-5 5 16 0,0 0 0 16,0-1-192-16,1-1-48 0,-2 0 0 0,3-1 0 15,2 0-256-15,1-1 160 0,-6 3-160 0,-1-2 128 16,0 1-128-16,-2-2 0 0,-1 0 144 0,0 0-144 16,-1-1 128-16,-2-3-128 0,0 2 160 0,-1-3-160 15,-2 0 176-15,0-3-176 0,-2 2 192 0,-2-4-192 0,3 0 128 16,-1 1-128-16,2 2 0 0,-4-3 0 15,-1 1 160-15,-2-2-160 0,2-1 128 0,2 0-128 0,2 2 160 0,3-1-160 16,2 0 192-16,-2 0-192 0,0-3 192 0,-1-2-64 16,6 2 0-16,1-2-128 15,1 0 0-15,4-2 0 0,3 0 0 0,-2 0 0 0,-3 2 0 0,-2-4-304 16,2 1 48-16,2 2 0 0,3-4 0 0,0 0 16 16,2-2 0-16,1 1 0 0,1 0 240 0,0-1 0 15,-1-1 0-15,0 0 0 0,0 0 336 0,3-3-32 16,-1 0-16-16,2-2 0 0,2 1-64 0,2-2-16 15,3 2 0-15,1 0 0 0,4 4 64 0,3-2 16 16,2 5 0-16,1 1 0 0,2 0-96 0,-1 3 0 0,4 3-16 16,-1 0 0-16,3 3-176 0,-1 2 0 0,2 2 0 0,1-3 0 15,0 2-384-15,1 1-16 0,0-2 0 0,0 2 0 16,2-2 192-16,-1 2 32 0,2-2 16 0,-1 1 0 16,1 0 160-16,1-1 0 0,1 1 0 0,-1 2 0 15,2-1 0-15,-1 1 128 0,3-1-128 0,-1 2 176 16,1-2-48-16,0-1-128 15,2 2 192-15,0-1-64 0,0 0 16 0,1 1 0 0,2 1 0 0,-2 0 0 16,1 0-144-16,1 0 128 0,-1 1-128 0,1 1 128 16,1 0-128-16,-2-2 0 0,1 4 0 0,-2 1 0 15,0 1 0-15,1 3 0 0,-1-4-160 0,0 1 160 16,2-1-304-16,1 1 48 0,-1-5 0 0,1 3 0 16,0-3 256-16,0-1 0 0,1 0 0 0,-2 0 0 15,2 0 144-15,0-1 96 0,-1-2 16 0,0 2 0 0,0 0-112 0,-1-3-16 16,2 4 0-16,0 0 0 0,0 0 0 0,0 0 0 15,-13-17 0-15,9 14 0 0,0-2-128 0,-1 3 0 16,2 1 0-16,-2-1 0 0,0 2 0 0,0 0 0 16,0 0 0-16,1 2 0 0,1-1 0 0,-1-1 0 15,0 2 0-15,0-2 0 0,2 0 0 0,1 0 0 16,-2-2 0-16,2 2 0 0,1-1 0 0,-1-1 0 16,1 1 0-16,-3-1 0 0,2 1 0 0,0-1 0 15,-2-1 0-15,0 0 0 0,0 3 0 0,-1-2 128 16,2 0 32-16,-3 2 0 0,1 0-160 0,-1 4 0 0,2-4 0 15,-2 4 0-15,1 0 0 0,0 0 0 0,-1 1 0 16,2 2 0-16,-2 0 0 0,0 2 0 0,1-2 0 0,-1 4 0 16,-1 0 0-16,2 1 0 15,-1-4 0-15,0 3 0 0,-1 4 0 0,-1 6-176 0,-2-2 176 16,0 3-128-16,-2 3 128 0,-1 1 0 0,0 0 0 0,-5 5 0 31,3-2 0-31,-5 5 0 0,1-1-176 0,-4 2 176 0,0 0 0 0,-1 3-144 0,-1 1 144 0,-2 2 0 16,3 0 0-16,-3 6 0 0,-3 3 0 0,0 1 0 15,-1 4 144-15,0-8-144 0,2-2 192 0,-1-1-192 16,2-1 0-16,0-1 0 0,2-3 0 0,2-1 0 16,-1-1 0-16,1-3 0 0,1-3 0 0,1-2 0 0,1-3 0 15,-1-4 0-15,2-2 0 0,1-4 0 0,2-1 0 0,0-6 0 16,2 3-128-16,0-5 128 0,4 2 0 0,1-3 160 16,1 0-32-16,1 1 0 0,0 0-128 0,1-5 192 15,3 3-192-15,0-1 192 0,1 0-192 0,-1-2 0 31,2-2 0-31,1 0 0 0,0 0 0 0,0 0 0 0,1 0-160 0,-1-2 160 0,1-1 0 0,2-1 0 16,-1-2 0-16,3-1 0 0,1-2 0 0,1 0 0 16,0-3 208-16,2-3-64 0,1 2-16 0,0-3-128 15,3-4 192-15,1 1-64 0,1 1 0 0,3-10 0 16,3 0 0-16,1-5 0 0,2-1-128 0,-2-2 160 16,0 2-160-16,1-1 160 0,-1-4-160 0,0-1 0 15,2-1 0-15,-3-3 0 0,0 3 0 0,1-7 0 16,-1-1 0-16,-1 1 0 0,-3 6 0 0,0-6 0 0,4-5 0 15,-1-2 128-15,-1 2-128 0,-1 4-176 0,0 5 48 0,-2 2 0 16,-1 8 128-16,-1 3 0 0,0-1 0 0,0 4-128 16,-2 5 128-16,0 1 0 0,1 2-144 0,-2 3 144 15,1 1 0-15,-1 1 0 0,2 1 0 0,-2 2 0 16,-1 2-160-16,-2 0 160 0,2 1 0 0,0 1-144 16,-1 1-16-16,-1 2 0 0,0 1 0 0,-1 0 0 15,1 4-64-15,-2-3-16 0,0 3 0 0,-2 3 0 16,-1-3 96-16,1 2 16 0,-1 3 0 0,-1 1 0 15,-1 2 128-15,-1-1-128 0,-1 4 128 0,-1-1-128 16,-2 4 128-16,-3-1 0 0,-1 7 0 0,-2-2 0 0,2-1-144 0,-4 1 144 31,-2 10-160-31,-2-2 160 0,-3 5-128 0,0-3 128 16,0 3 0-16,-2 1-144 0,1 3 16 0,-2-2 0 16,1 0 0-16,-2-2 0 0,1 4 128 0,-1 0 0 15,0 0-144-15,-1 5 144 0,0 0 0 0,-1-2-176 16,1 0 176-16,-1 2-128 0,-1 1 128 0,-1 1 0 15,0-1 0-15,-1-1 0 0,4 0 0 0,-1-1 0 16,1 0 0-16,2 0 0 0,0 1 0 0,2 1 176 16,1-2-48-16,2-2 0 0,4-1-128 0,0-5-176 15,3 1 48-15,0-3 0 0,2-6-64 0,0 1 0 16,2-3 0-16,-1-3 0 0,2 0 16 0,0-2 0 16,-1 0 0-16,-2-5 0 0,1 1 176 0,-2-1 0 0,-1 2 0 15,0-3 0-15,3 1 0 0,-2-5 0 0,-1 1 0 0,2 0 0 16,-1-1 0-16,0-4 272 0,2-2-32 0,2-3-16 15,0-2 96-15,1-2 32 0,1 0 0 0,-1-3 0 16,3 0-128-16,-2 2-32 0,1-4 0 0,1 1 0 16,-1 1-192-16,1-2 0 0,0 1-192 0,1-1 192 15,-1-3-192-15,-1 1 192 0,2-2-192 0,-1 0 192 16,0 0 0-16,-2 1 0 0,2-5 0 0,-1 0 0 16,1-1 0-16,-2-2 128 0,-1-1 0 0,3 2 16 15,-1-1 112-15,-1-3 0 0,1-1 16 0,-1 1 0 16,2 0 16-16,0 2 0 0,1 3 0 0,-1 3 0 15,-1 4-288-15,1 3 0 0,0 1 0 0,0 4 0 16,-1 0-192-16,0 2 48 0,1 1 16 0,-1 3 0 16,1 0-16-16,0 0 0 0,1 3 0 0,-1 3 0 0,1 3 144 0,0 2-192 15,0 4 192-15,1 2-192 0,0 3 192 0,0 2-192 16,3 6 192-16,-1-2-192 0,0 5 192 0,2-2 0 16,1 0 0-16,-2 1 0 0,2 1 0 0,0-3-160 15,1 1 160-15,-1-6 0 0,0 0-192 0,-1-5 192 16,1-2-192-16,-1-3 192 0,1-3-128 0,2-3 128 15,-1-1 0-15,1-2 0 0,1-4 0 0,3 0 0 16,1 0 192-16,1-4-48 0,2 2 0 0,0-3 0 16,2 1 0-16,5-2 0 0,1 0 0 0,5-4 0 0,3-3 0 15,1 0 0-15,2-3 32 0,1-3 0 0,0-3 0 0,1-4 0 16,0 1-48-16,4-3-128 0,1-6 192 0,0 1-64 16,1-3-128-16,-1-1 0 0,1 0-192 0,1-1 192 31,-1-1-624-31,0 2 0 0,2-2 0 0,2-3-19056 0</inkml:trace>
  <inkml:trace contextRef="#ctx0" brushRef="#br1" timeOffset="1345.78">18935 7021 16575 0,'-1'0'1472'0,"0"0"-1168"0,0 0-304 0,-1 2 0 16,2-2 1888-16,-1 1 320 0,0-1 64 0,-2 2 16 16,1 1-368-16,-1-1-64 0,1-1 0 0,1 1-16 15,1 0-496-15,1-1-112 0,1 0-16 0,1-1 0 16,1-1-528-16,1 1-112 0,2-1-32 0,0 1 0 16,0 0-160-16,-1 0-48 0,0 1 0 0,1 0 0 15,2 2-48-15,2-1-16 0,0 3 0 0,2 0 0 16,0 2-16-16,1 2-16 0,-1 2 0 0,1 0 0 0,-2 2-240 0,1 3 0 15,-1-3 0-15,-1 3 0 16,0 0 0-16,2 2 0 0,-3-1 0 0,1-3 0 0,1 2 128 0,-1-1-128 16,-1-1 0-16,1 1 0 0,-2-1 0 0,-2 1 0 15,-2-2 0-15,-1 1 0 16,-1-3 0-16,-2-1 0 0,0 0-128 0,-2 0 128 16,1-2-768-16,-3 1-32 0,2 1-16 0,-1-4 0 15,-2 3-1152-15,0-1-224 0,0-3-48 0,1 2-7584 16,-2-1-1504-16</inkml:trace>
  <inkml:trace contextRef="#ctx0" brushRef="#br1" timeOffset="1785.79">19479 6940 1839 0,'0'-5'160'0,"2"3"-160"0,-1-2 0 0,0 3 0 16,0 0 1536-16,1-2 288 15,-1 1 48-15,3-4 16 0,0-3 160 0,0 3 48 0,0 0 0 0,-3 2 0 16,2 3-1168-16,-3 2-224 0,-2 4-64 0,1 0 0 0,-1 3 96 0,-2 0 16 15,0 3 0-15,-1 0 0 0,0 0 448 0,-1 3 80 16,0 1 32-16,-1-2 0 0,-1 2 528 0,1 1 96 16,1-2 32-16,-3 2 0 0,1 2-688 0,0 2-144 15,-2 0-32-15,0 4 0 0,-1 2-448 0,0 1-80 16,-2 1-32-16,-1 3 0 0,-3 4-288 0,0-1-64 16,-3 3-16-16,-1 1 0 0,-1-1-176 0,-3 0 0 15,-3 0 0-15,2-4-176 0,4-7 176 0,1 0 0 16,1-1 160-16,1 0-160 0,6-2 336 0,0-3-16 0,3 1-16 0,3-5 0 15,3-2-304-15,2-5 0 0,2 1-208 16,2-3 80 0,3-2-752-16,3-4-144 0,0-2-16 0,5-4-16 15,0 0-1264-15,2-2-256 16,1-1-48-16,0-1-10976 0</inkml:trace>
  <inkml:trace contextRef="#ctx0" brushRef="#br1" timeOffset="2162.65">19682 7298 28559 0,'-10'-1'2544'0,"3"1"-2032"15,3 2-512-15,2 0 0 0,0 0 320 0,-1 0-16 0,-5 3-16 0,-3 4 0 16,-4-1 304-16,1 4 64 0,0 2 16 0,4 0 0 15,3 1-496-15,2 1-176 0,2-1 0 0,2 2 144 16,1 0-272-16,1 1-64 16,2 0-16-16,-1 0 0 15,1-4-672-15,0 1-128 0,1 1-16 0,0-1-16 16,1-1-272-16,-2-2-48 0,2 2-16 0,-1-3-9568 0</inkml:trace>
  <inkml:trace contextRef="#ctx0" brushRef="#br1" timeOffset="2789.91">18887 8247 13823 0,'-4'4'1216'0,"1"-3"-960"0,0 3-256 0,2-4 0 0,0 1 1168 0,-1 2 192 16,-1 2 48-16,-2 1 0 0,-1 3 544 0,1-3 112 16,2 1 32-16,2-2 0 0,3 0-832 0,2-2-176 15,2-1-16-15,3-1-16 0,1-1-192 0,2 2-32 16,1-2-16-16,1 2 0 0,1-2-256 0,1 2-48 15,0 2-16-15,1 2 0 0,-1 2-496 0,0 0 128 16,0 4-128-16,-3 1 0 0,0 2 0 0,-2 0-160 16,-1 2 32-16,-2 3 0 15,0-1-336-15,-2-1-64 0,0 3-16 0,0 0 0 16,-1-4 48-16,0 1 16 0,0-1 0 0,-1-1 0 16,1 1-352-16,-1-4-80 0</inkml:trace>
  <inkml:trace contextRef="#ctx0" brushRef="#br1" timeOffset="3213.91">19335 8189 27647 0,'-6'0'2448'0,"2"0"-1952"0,3 2-496 0,1-1 0 0,0 1 656 0,-2 0 48 16,-1 1 0-16,-2 3 0 0,-3 6-16 0,1-1 0 0,-1 4 0 0,2 1 0 31,0-2-912-31,1 4-176 0,0-3-48 0,1 3 0 0,1-1 320 0,-2 2 128 0,1 2-128 0,0-1 128 16,-1 2 288-16,-1 2 144 0,1-2 16 0,-1 1 16 15,-1 3 336-15,-1 2 64 0,1-4 16 0,-2 5 0 16,1 3-304-16,-1-4-48 16,-1 3-16-16,1-2 0 0,-1-3-384 0,2-2-128 15,0-3 0-15,1-1 0 16,1 0-496-16,0-5-144 0,-2-2-48 0,2 1 0 15,-1-3-2064-15,-1 0-432 0</inkml:trace>
  <inkml:trace contextRef="#ctx0" brushRef="#br1" timeOffset="3888.99">19371 8703 14735 0,'-8'-7'640'0,"3"2"160"0,1 2-640 0,2-2-160 16,2 1 0-16,1 2 0 0,0-3 1152 0,1-2 192 0,0-4 32 0,2-6 16 16,2 0 480-16,3-1 112 0,1 0 0 0,0 3 16 15,1 0-1152-15,0 3-224 0,2-1-48 0,0 4-16 16,2-1-560-16,-2 1 0 0,2 3 0 0,1-3-144 15,0 4 144-15,2 1 0 0,-1 2 0 0,-1 2 0 16,1 2-128-16,-1 0 128 0,0 3-128 0,0-3 128 0,-2 2-368 0,-2 1 16 16,1 1 0-16,-5 0 0 0,1 0 352 15,-4 1 192-15,-3-1-32 0,0 0 0 0,-4 3-32 0,0-2-128 16,-3 3 192-16,-2 1-64 31,-1 0-464-31,-3 3-112 0,-1 1 0 0,-4-1-16 0,-2 4-624 0,1 0-128 0,-3 1-32 0,0-1 0 16,-1 2-128-16,2-6-32 0,-1 2 0 0,1-3 0 0,2 1 1168 15,3-5 240-15,1 1 0 0,0-3 0 0,4 2 640 0,-1-3 48 16,2-1 16-16,2 1 0 0,1-1-96 0,0 1-16 16,1-1 0-16,1 1 0 15,0 0-976-15,2 1-208 0,-1-1-48 0,0-3 0 0,2 4 832 0,-1-6 144 16,2 4 48-16,1-3 0 0,0 1 1664 0,1 1 320 0,-1 0 80 16,2 0 16-16,-1 2-992 0,2 1-208 0,2 0-48 15,-1 2 0-15,1 2-784 0,1-3-176 0,1 6-16 0,0-3-16 16,0 0-224-16,1 2 0 0,0-1-144 0,-1 0 144 31,3-1-816-31,-1-2-64 0,-1 0-16 0,-1-4 0 16,1 0-960-16,-1-4-192 0,0 0-32 15,-1-1-9760-15</inkml:trace>
  <inkml:trace contextRef="#ctx0" brushRef="#br1" timeOffset="4752.31">20398 7899 30399 0,'-7'0'2704'0,"3"0"-2160"0,2 0-544 0,2 0 0 16,1 0 576-16,0 0 16 0,1 1 0 0,2-1 0 0,2 1 336 0,4 2 64 16,1-1 16-16,4-1 0 15,0 2-688-15,1-2-144 0,1 4-32 0,3-5 0 0,1 5-400 0,3-4-64 31,2 2-32-31,2-1 0 0,2-1-720 0,2 1-144 0,1 0-16 0,1-2-16 16,-1-2-256-16,-1 0-48 0,2 1-16 0,-2 1-6656 16,-1-2-1328-16</inkml:trace>
  <inkml:trace contextRef="#ctx0" brushRef="#br1" timeOffset="5113.39">20277 8217 39615 0,'-16'-5'1760'0,"7"1"352"0,6 1-1680 0,1 3-432 0,4 0 0 0,0-2 0 0,3 2 400 0,4-1 0 16,4-1 0-16,7 2 0 0,8-1-240 0,5 1-160 15,4 0 192-15,2 3-192 0,3 0 0 0,2-1 0 16,1 4-240-16,4-1 80 15,-1 2-1184-15,0 2-256 0,0-2-32 0,-2 1-14896 0</inkml:trace>
  <inkml:trace contextRef="#ctx0" brushRef="#br1" timeOffset="6321.34">22258 6724 18431 0,'-10'-4'1632'0,"3"1"-1312"16,3 3-320-16,1-3 0 0,2 2 992 0,-4 0 128 16,-2-4 32-16,-7-5 0 0,-3 1 1056 0,0 0 224 15,-2 1 32-15,2 0 16 0,1 2-1024 0,0 0-208 0,-2 1-32 0,1 1-16 16,-2 1-496-16,0-1-112 0,-1 4-16 0,-1 0 0 16,-1 2-272-16,-2 1-64 0,-1 2-16 0,-1 0 0 15,2 0 96-15,-2 0 0 0,1 1 16 0,-1 0 0 16,2 0-48-16,2 0-16 15,0 2 0-15,0-1 0 0,1 2-80 0,1-4-32 0,1 1 0 0,2-2 0 16,2 1-32-16,2-4 0 0,0 1 0 0,3-2 0 16,0 0 64-16,3-1 0 0,0 0 0 0,0 0 0 15,4 1-192-15,-1-3 0 0,3 2 0 0,-2 1 0 16,3-1 0-16,0 1 0 0,0 0 128 0,0 0-128 16,2 0 0-16,-1 1 0 0,0 3 0 0,-1-4 0 15,0 0 0-15,0 0 0 0,5 26 0 0,-4-13 0 0,-1 1 0 16,1 3 0-16,1 4 0 0,0-1 0 0,1 3 0 0,0 2 0 15,1 4 0-15,1-1 0 0,-1 2 0 0,1 2 0 16,-2 0 0-16,1 3 0 0,0 2 0 0,-2 1 0 16,1-1 0-16,-2 2 0 0,1 0 0 0,0-1 0 15,-2 0 0-15,0-1 0 0,0-5 128 0,-3 4-128 16,2-2 192-16,-3 2-64 0,1 3-128 0,-2-2 0 16,-2 2 0-16,1 1 0 0,-1 2 0 0,-1-5 0 15,1 0 0-15,-2-4 0 0,2-2 0 0,-1-1 0 16,2-2 0-16,0-2 0 0,0-2 0 0,0-3 0 15,1 2 0-15,0-4 0 0,1-2 0 0,-1 1 0 16,-1-1 0-16,1-2 0 0,0 1 0 0,-1-4 0 16,0 2 0-16,-2-1 0 0,1 1 0 0,-2 1 0 15,1-3 0-15,-1 2 0 0,0-1 0 0,-1 0 0 0,0-2 0 0,1 1 0 16,0-1 0-16,2 1 0 0,-1-1 0 0,1 0 128 16,-1 1-128-16,2 4 0 0,-1-3 0 0,0 0 0 15,3 2 0-15,-1 1-224 0,0 0 48 0,0-3 16 16,1 0 0-16,0 0 0 0,2-2 0 0,1-1 0 15,1-3 160-15,0 0 0 0,1 0 0 0,0-1 128 16,0 0 0-16,1-1 16 0,-1 0 0 0,1 1 0 16,1-1-144-16,0-1 128 0,0 3-128 0,-1-1 128 15,1-2-128-15,-2 3 0 0,0 2 0 0,-1 1 0 16,0 2 0-16,-2 3-176 0,-1-3 48 0,0 1 0 16,-1-1-176-16,0-2-16 0,-1 0-16 0,0-4 0 0,2 2 336 15,-1-5 0-15,0 2-144 0,2-3 144 0,0-2 128 0,1 0 96 16,1 0 16-16,0 0 0 15,1-2-16-15,-1 2 0 0,2-2 0 0,-2 1 0 0,0 1-224 0,0 0 128 16,0 0-128-16,0 0 0 0,0 0 0 0,0 0 128 16,0 0-128-16,0 0 0 0,-13 22 0 0,10-17 0 15,-2 0 0-15,0-2 0 0,1 0 0 0,-1-2 0 16,0 0 0-16,1 1 0 0,1-2 0 0,0-2 0 16,1 2 0-16,1-1 0 0,-1 1 0 0,1-1 0 15,1-2 0-15,0 1 0 0,1 1 0 0,1 1 0 16,-1-4 0-16,1 3 0 0,1 1 0 0,-3 0 144 15,0 0-144-15,0 0 128 0,0 0-128 0,0 0 0 16,20 5 144-16,-18-3-144 0,0 2 0 0,1 2 0 0,-1-3 0 16,1 1 0-16,1 1 0 0,-2-1 0 0,2 0 0 0,-1-2 0 15,4 0 0-15,0-1 0 0,2-1 0 0,1-1 0 16,2-1 0-16,2 2 0 0,3-3 0 0,-1 0 0 16,4-1 0-16,1 3 0 0,0-3 0 0,0 2 0 15,0-2-128-15,0 3-64 0,0-4 0 0,-3 4-18944 16</inkml:trace>
  <inkml:trace contextRef="#ctx0" brushRef="#br1" timeOffset="7656.48">23225 6623 25791 0,'-11'-9'2304'0,"2"0"-1856"0,0 3-448 0,5 2 0 0,0 3 1984 0,4 1 320 15,-1-1 48-15,-2 0 16 0,-2-3-1600 0,0 1-304 0,1-1-64 0,1 0-16 16,0 1-16-16,3 3-16 0,3-2 0 0,-1-1 0 31,2 3-608-31,2 0-128 0,2 0-32 0,-1 0 0 0,2 0 96 0,2 0 0 16,1 2 16-16,3-1 0 0,1 1 304 0,1 1 0 0,2 1 0 0,2-2 0 15,-1 2 240-15,2 1 0 0,1-2 0 0,3 1 0 16,2 0-240-16,0-2 144 0,1 2-144 0,-1-4 128 16,2 2-128-16,-1 1 160 0,1-1-160 0,1 2 160 15,0 0-160-15,0 1 0 0,-2 3-160 0,0 1 160 16,-2 0-192-16,-3 2 192 0,-2-2-208 0,-4 2 80 16,0 0 128-16,-3 0 0 0,-1 0 0 0,-4-1 0 0,-1 1 0 15,-4 0-128-15,0-2 128 0,0 0 0 0,-3-2-304 0,1-1 32 16,-1-1 0-16,-1-1 0 15,1 1 96-15,-1-4 32 0,0 4 0 0,-2-4 0 0,1 4 144 0,-3 0 0 16,1 1 0-16,-2-1 0 0,1 4 192 0,-2 1 128 16,-2 2 32-16,0 3 0 0,-2 2 336 0,-1 3 64 15,1 4 16-15,-3 0 0 0,0 5-224 0,0-1-32 16,1 2-16-16,-2 3 0 0,1 1-176 0,-1 0-48 16,2 3 0-16,1 2 0 0,1-1-272 0,0 2 0 15,1-6 128-15,3 1-128 0,-1-3 0 0,3-4 0 16,-1 1 0-16,0-3 0 0,0 0 128 0,0-2 0 15,0 5 16-15,-1-1 0 0,0 2 48 0,-1 1 0 16,1 2 0-16,0 2 0 0,0 0-48 0,-3-1 0 16,2 1 0-16,-1 1 0 0,-2 0-144 0,1-2 160 0,-1 0-160 15,0-2 160-15,-1-1-160 0,2 0 0 0,-2-1 0 0,1 1 0 16,2 2 0-16,1-4 0 16,2-2 0-16,-1-3 0 0,2-2 144 0,2 0-144 0,0-4 160 0,0-1-160 15,1-5 160-15,0 0-160 0,-2-3 160 0,2 0-160 16,-1-3 192-16,1 2-64 0,-1-6-128 0,1 3 192 15,-1 0-48-15,1 0-16 0,-1-1 0 0,1 3 0 16,-2-4-128-16,2 0 0 0,0 4 144 0,0-6-144 16,0 2 0-16,2 0 0 0,-1 1 0 0,0-4 0 15,-1 5 0-15,1-5 0 0,0 2 0 0,1 2 0 0,-1-3-128 16,0 0-64-16,0 1 0 0,-1 0 0 0,2-2 192 0,-2 0-128 16,0 0 128-16,-2 1-128 0,2-1 128 0,-2 1 0 15,2-1 0-15,0 0 0 0,0 0 0 0,0 0 0 16,0 0 128-16,0 0-128 0,0 0 176 0,-24 3-48 15,20-2 0-15,-3 0 0 0,1 3-128 0,0-1 160 16,-1 0-160-16,-1 2 160 0,1-2 32 0,-2 0 0 16,0 2 0-16,0-2 0 0,0 1-64 0,0-2-128 15,-1 0 192-15,2 1-64 0,0-2 112 0,0 2 16 16,-2-3 0-16,1 1 0 0,-1-1-16 0,0 0 0 16,0 0 0-16,0-1 0 0,1 1-64 0,-1 0-16 15,-1 0 0-15,-1 0 0 0,0 0 32 0,-2 2 0 16,1 2 0-16,-1-2 0 0,-2 2-192 0,0 1 0 15,-1 0 0-15,-1-1 0 0,1 1 0 0,-1-2 0 0,0 2-192 0,1-2 192 32,2 0-576-32,-1-1 0 0,-1-1 0 0,-2 1 0 15,2-2-288-15,1 0-48 0,2-2-16 0,2-1-18464 0</inkml:trace>
  <inkml:trace contextRef="#ctx0" brushRef="#br2" timeOffset="11041.01">22383 6874 12895 0,'0'-2'1152'0,"1"1"-928"0,0 0-224 0,1-2 0 16,0 2 2144-16,-1 0 384 0,2 1 80 0,0-3 16 15,2 1 0-15,0 1 16 0,1-4 0 0,-1 4 0 16,0-2-752-16,-2 3-160 0,-2 3-16 0,0-3-16 16,1 2-1232-16,-1 2-240 0,1-1-48 0,1 2-16 31,-1 0-688-31,3 2-144 0,0 1-32 0,1 0 0 0,0-1-576 0,3 0-112 15,1 5-16-15,1-4-16 0,2 3 1008 0,0 2 208 0,2 0 32 0,0 0 16 16,0 0 288-16,1 2 64 0,-1-1 16 0,-1-1 0 16,1 2 144-16,0 1 32 0,-1 0 0 0,-2 2 0 15,-1-1-816 1,-1-1-144-16,1 0-48 0,-1-2-8608 0,0 1-1728 0</inkml:trace>
  <inkml:trace contextRef="#ctx0" brushRef="#br2" timeOffset="11480.32">22895 6820 22111 0,'-6'-6'1968'0,"2"1"-1584"0,1 2-384 0,2-1 0 16,1 4 896-16,1-3 112 0,-1 2 16 0,2 0 0 0,-1-3-656 0,-1 2-128 15,1-2-32-15,0 3 0 0,-2 2-208 0,1 4-240 16,-1 1 48-16,1-6 16 16,-5 21-304-16,1-6-64 0,-2 4-16 15,0-1 0-15,-4 4 416 0,-1 3 144 0,-2 2 0 0,0 1-144 16,-4 2 400-16,-2 1 64 0,0 0 32 0,1 1 0 0,-3-1 960 0,1 2 192 16,-1 1 32-16,0 0 16 0,2-1-112 0,2-1-32 15,2-1 0-15,2-3 0 0,0-2-720 0,1 2-160 16,2 0-16-16,0 0-16 0,0 5-672 0,0-2-128 15,-1 2-16-15,3 0-10576 16,1-1-2112-16</inkml:trace>
  <inkml:trace contextRef="#ctx0" brushRef="#br2" timeOffset="13085.01">22038 7625 5519 0,'1'-2'496'0,"-1"1"-496"0,-1 0 0 0,1 1 0 0,-1 0 1344 0,1 0 160 0,-2 0 32 0,1-3 16 31,-3 3-1984-31,1 0-400 0,-3 0-64 0,1-1-32 16,0 2 336-16,0-1 64 0,0 0 16 0,2 0 0 0,1 3 1424 0,-1-6 304 16,2 3 48-16,1 0 16 0,0-1 560 0,1 1 112 0,1-1 32 0,-2 1 0 15,1 0-112-15,-1 0-16 0,0 1 0 0,-3 3 0 16,3-4-1088-16,0 0-240 0,-15 16-32 0,6-8-16 16,-1 3-480-16,-4 4 0 0,-2 3-128 0,-3-1 128 15,0 1-224-15,-4 5 64 0,0-1 16 0,1 0 0 16,-1 0 144-16,2 1 0 0,2-5 0 0,0 3 0 0,3-2 1008 15,2-2 224-15,3 0 48 0,1 1 16 0,3 0-432 16,2 2-96-16,1-3 0 0,1 1-16 0,1-2-432 16,1 1-96-16,2 2-16 0,2 2 0 0,1-2-208 0,0 2 0 15,3 2 0-15,-2-1 0 0,2 0-192 0,-1 3-16 16,2 0-16-16,0-1 0 16,0 1-176-16,-1 1-48 15,2-2 0-15,-2-5 0 0,3 4-1024 0,-1-2-192 0,-1 1-64 16,1-5 0-16,1-1-960 0,0 2-208 0,2-3-48 0,3 1-5056 0</inkml:trace>
  <inkml:trace contextRef="#ctx0" brushRef="#br2" timeOffset="13728.81">22176 7843 14735 0,'0'0'1312'0,"-1"-1"-1056"0,1 1-256 0,0 0 0 16,0 0 1504-16,-1 0 240 0,1 0 48 0,-1-3 16 15,1 2 384-15,0 0 80 0,0 0 16 0,0 1 0 16,0 0-528-16,0 0-96 0,0 0-32 0,0 0 0 16,0 0-800-16,19-5-144 0,-12 7-48 0,-2 4 0 15,-2 3-640-15,1 2 0 0,-3 3 0 0,0 3 0 32,-2 3-752-32,-1 2-80 0,-2 2 0 0,-2 0-16 0,-2 4-64 0,0 0-16 0,-2 3 0 15,-1 0 0-15,-2 2-64 0,1-2-16 0,1 1 0 16,0-3 0-16,2 0 304 0,0-1 48 0,2-4 16 0,0-1-10912 15</inkml:trace>
  <inkml:trace contextRef="#ctx0" brushRef="#br2" timeOffset="14073.93">22505 8157 40543 0,'-3'-1'3600'0,"1"1"-2880"0,4 0-576 0,0-1-144 16,2 0 320-16,1-3 16 0,1 0 16 0,5-3 0 0,4-1-480 0,3-5-112 15,5-1-16-15,1 2 0 16,0 1-352-16,-2 2-80 0,-1 4-16 0,-4 1 0 16,1 2-1472-16,-5 2-288 0,0 2-64 0,-2 2-7312 15,-3 1-1456-15</inkml:trace>
  <inkml:trace contextRef="#ctx0" brushRef="#br2" timeOffset="14435.14">22847 7998 33167 0,'-7'0'1472'0,"4"0"304"0,0 0-1424 0,2 0-352 0,2 2 0 0,0-4 0 15,2 2 128-15,1-2-128 0,1 2 160 0,2-1-160 0,4 1 352 0,0 0-32 16,2 1 0-16,-1 4 0 0,-1 0-320 0,0 2 0 16,0-1 0-16,-2 4 0 15,0 2-512 1,-2 2-160-16,-1 3-32 0,-1 0-16 0,-2 1-928 0,-1 0-176 0,-1-1-32 16,-1 1-16-16,3-3-16 0,-2-2 0 0,3-1 0 0,-1 0-7456 15</inkml:trace>
  <inkml:trace contextRef="#ctx0" brushRef="#br2" timeOffset="14749.09">23309 7910 35935 0,'-20'11'1600'0,"4"-2"320"0,3 1-1536 0,3-3-384 0,2-1 0 0,2-1 0 16,-1 4-1440-16,-8 4-352 0,-9 10-80 0,-4 5-16 16,-6 5 1328-16,2 3 272 0,3-1 48 0,1 1 16 15,5-4 544-15,1 1 128 0,2 2 0 0,1 0 16 0,3-2 1136 0,1-1 240 16,3 2 32-16,1-5 16 15,2 3-848-15,2-3-160 0,2-1-48 0,2-4 0 32,2-2-1072-32,2-2-208 0,2 0-64 0,1-2-16656 0</inkml:trace>
  <inkml:trace contextRef="#ctx0" brushRef="#br2" timeOffset="15303.22">23180 7524 18431 0,'-5'-1'1632'0,"2"-3"-1312"16,1 3-320-16,1-2 0 0,2 3 752 0,1-1 80 0,0 1 0 0,1 0 16 0,2-1-256 0,1 1-48 16,4 1-16-16,0 3 0 0,1 1 720 0,0 1 144 15,0 0 16-15,1 5 16 0,-1 3-240 0,1 1-48 16,0 2-16-16,-1 2 0 0,0-1-416 0,2 2-64 16,-1-1-32-16,-1 2 0 15,3-2-448-15,-2 1-160 0,0 0 0 0,1 0 144 0,-2-3-144 0,0 3 0 16,-1 0 0-16,-1-3 128 0,0 1 192 0,-1 1 48 0,1 1 0 15,-3-3 0-15,0 2 208 0,-1 2 32 0,-1 1 16 0,-2-2 0 16,-1 1-208-16,1 1-32 0,-4 3-16 16,-1 2 0-16,-2 0-176 0,-2-1-16 0,-2 5-16 15,-3-5 0-15,-2 0-160 0,-2 1-176 0,-4-2 48 0,-1-3 0 32,-2 0-960-17,0-2-192-15,-2 0-48 0,-1-6-15136 0</inkml:trace>
  <inkml:trace contextRef="#ctx0" brushRef="#br1" timeOffset="46481.98">25247 3442 11967 0,'-7'3'1072'0,"3"-3"-864"0,0 0-208 0,1 0 0 16,3 0 2688-16,2-3 480 0,-1 2 96 0,3-2 32 16,0 0-1712-16,4-5-352 0,3 0-64 0,3-4-16 15,2 0 496-15,2-2 80 0,2-2 32 0,0 2 0 16,3-1-544-16,0-4-128 0,1 4 0 0,-3 2-16 15,-3 4-560-15,-6-2-96 16,-3 5-32-16,-4 0 0 0,-3 2-96 0,-4 3-32 0,-3 1 0 0,-3 1 0 16,0 3-256-16,-4-2 0 0,3 3 0 0,-4 1 0 0,2 0 0 0,1 1 160 15,0-1-160-15,3-1 128 16,-1 0 64-16,4 0 0 16,0 0 0-16,0-1 0 0,2-1-32 0,0 1 0 15,2-4 0-15,0 1 0 0,0 3 64 0,2-4 16 16,0 0 0-16,1 0 0 0,0 1-32 0,1-1 0 15,0 2 0-15,-1 1 0 0,1-2-16 0,-1 3 0 16,-2-2 0-16,0 2 0 0,-1 2 32 0,0-1 0 16,-2 1 0-16,-1 0 0 0,1 2-224 0,-2 0 0 15,1 1 0-15,1 1 0 0,0 0 0 0,0 1 176 16,1 1-176-16,0 0 160 0,2 1-160 0,0 0 0 16,3 0 0-16,1-2-176 0,2 2 176 0,3-2 0 0,0 0 0 15,0 0 0-15,1-2 0 0,0 1 0 0,2-1 0 16,-1-1 128-16,0 2-128 0,0-2 192 0,1 4-64 15,-2-1 0-15,2 2 32 0,-4 0 16 0,1-1 0 0,-1 2 0 16,0-1-176-16,-2 0 0 0,1-1 0 0,-2-2 0 16,0 1 0-16,1-2 0 0,0-2 0 0,0-1 128 15,0 0-128-15,2-3 0 0,1-1 0 0,0-2 0 16,0 0 0-16,1-2 0 0,0-1 0 0,1-2 0 16,1-1 0-16,0-2 0 0,0-1 0 0,0-2 0 15,0 0 0-15,0-2 0 0,0-4 0 0,0 1 128 16,0 0 32-16,-2 0 0 0,0 2 0 0,-1-3 0 15,-2 1 32-15,1-2 0 0,0 1 0 0,-2 0 0 16,-1 1-192-16,0 0 0 0,1-3 0 0,-1 2 0 16,0-3 0-16,0 2 0 0,2-1 144 0,-2-3-144 0,0 1 0 0,1 1 0 15,0-2 0-15,-1-2 0 0,1 2-192 0,-1 0 64 16,2 1 0-16,-2 2 0 16,1 2-320-16,0-1-64 0,-1 5-16 0,0-2 0 0,0 4 160 15,0 0 48-15,-1 0 0 0,1 1 0 16,-1 4-96-16,-1-1-16 0,1 2 0 0,-3 4 0 15,2 2-528-15,-3 3-96 0,-1 2-32 0,-1 2-16832 0</inkml:trace>
  <inkml:trace contextRef="#ctx0" brushRef="#br1" timeOffset="46977.46">25666 3850 18431 0,'-4'-2'1632'0,"2"-2"-1312"0,0 3-320 0,2 1 0 0,0 0 768 0,0-2 96 15,-1 0 16-15,0 0 0 0,-2-5 448 0,1 2 80 16,0-1 32-16,0 1 0 0,0 2 128 0,1 0 32 15,-1-1 0-15,2 2 0 0,0-1-448 0,2 2-64 16,0 1-32-16,2 1 0 0,1 3-416 0,0 4-96 16,2 1-16-16,-1 3 0 0,0 1-336 0,2 2-192 0,-2 2 192 15,-1 4-192-15,1-3 256 0,-2 1-64 0,-2 2-16 0,1 2 0 16,-1-3-176-16,-2-1 0 0,-1 1 0 0,0 0 128 16,-2 0-128-16,-2 1 0 0,-1 0 0 0,-1-3 0 15,-2 5 0-15,-1-1 0 0,-2 1 0 0,-2 1 0 31,1 3-1136-31,-5-1-96 0,2 5-32 0,-3 0-14880 0</inkml:trace>
  <inkml:trace contextRef="#ctx0" brushRef="#br1" timeOffset="52295.61">26075 4302 14735 0,'-6'-3'1312'0,"1"2"-1056"0,1 0-256 0,2 1 0 15,1 0 1344-15,1 0 224 0,-2 0 32 0,1 0 16 16,-3-3-640-16,1 2-128 0,-1-2-16 0,0 0-16 16,2 1-160-16,2-3-16 0,0 1-16 0,2-1 0 15,1 0 208-15,0 1 64 0,2-1 0 0,-1 3 0 16,1-1 560-16,-1 2 112 0,0 1 32 0,-2 0 0 15,0 2-224-15,-2 0-32 0,2 0-16 0,-4 3 0 16,1-1-672-16,-1 1-128 0,-1 0-16 0,-2-1-16 16,2 3-240-16,-2-2-32 0,1 0-16 0,0-3 0 15,2 2-208-15,1 1 176 0,-1-3-176 0,2 2 160 0,2-2-32 0,0 2 0 16,0 1 0-16,1-3 0 0,-1 2-128 0,1 2 0 16,-1 1 0-16,0 0 0 0,-2 4 128 0,0 0 0 15,-2 4 0-15,1 1 0 0,-1 1 0 0,-2 3 0 16,0 3 0-16,1 0 0 0,-1 3 0 0,0-1 0 15,0 1 0-15,2-2 0 0,-2 2-128 0,2-2 0 16,1-2 0-16,-1-3 0 0,2-2 0 0,0-1 0 16,2 0 0-16,-1-5 0 0,0 0 0 0,0-2 0 15,0 0 0-15,1-6-176 16,-1 1-464-16,-1 0-112 16,0-3-16-16,0-2-17984 0</inkml:trace>
  <inkml:trace contextRef="#ctx0" brushRef="#br1" timeOffset="52936.81">26441 3788 24879 0,'-6'4'2208'0,"1"-1"-1760"0,3-1-448 0,0-2 0 16,2 1 720-16,0-1 64 0,-1 4 16 0,-3-2 0 0,1 2 1136 0,-1 1 240 15,4-1 32-15,2-2 16 0,2-1-1296 0,2-1-256 16,4 0-48-16,1-1-16 0,4-4-32 0,0 2 0 15,2 0 0-15,3-3 0 16,0 1-256-16,1-1-48 0,1 3-16 0,0 0 0 0,1 0-256 16,-1 2 0-16,0 0 128 0,0 1-128 0,0 1 0 0,0 0-256 15,1-1 64-15,2 3 0 16,-2-3-704-16,1 0-144 0,-2 0-32 0,2 0 0 16,-1 1-1296-16,-2-1-256 0,0 0-48 0,-2 0-10864 0</inkml:trace>
  <inkml:trace contextRef="#ctx0" brushRef="#br1" timeOffset="53261.24">26452 4086 911 0,'-2'2'0'0,"1"-2"0"0,-1 0 0 0,2 0 0 0,2 0 5168 16,-1 0 944-16,1-2 192 0,2 2 32 0,1-3-3840 0,4 0-784 16,2-2-160-16,1-1-16 0,2 1-384 0,-1 1-64 15,2 2 0-15,0 2-16 16,-1 0-576-16,0 1-112 0,0 2-32 0,0 0 0 0,-1 2 96 0,1 1 0 15,-1 2 16-15,0 1 0 0,-1-3-464 0,2 1 0 16,-2 2 0-16,-1-3 0 16,0 1-1168-16,1 0-240 0,-3-2-32 0,1-1-13088 0</inkml:trace>
  <inkml:trace contextRef="#ctx0" brushRef="#br1" timeOffset="53653.93">27355 3519 6447 0,'0'-6'576'0,"0"-1"-576"0,0 2 0 0,0 0 0 15,0 4 3424-15,0-1 576 0,1-1 112 0,-1-2 32 16,1-1-1920-16,1-5-384 0,-1 0-80 0,1-1-16 16,1 0 0-16,-1 0 0 0,1 1 0 0,-1 2 0 0,1 3-784 0,-1 0-176 15,-1 5-16-15,1-3-16 0,-2 4-192 0,-2 4-48 16,1 2 0-16,-1 5 0 0,-3 3-160 0,0 3-32 16,-1 4-16-16,0 4 0 0,1 3 0 0,-2 3 0 15,2 4 0-15,0 0 0 0,4 9-48 0,-2 2 0 16,0 4 0-16,1 1 0 0,-1 1-48 0,-1 0-16 15,1-3 0-15,-2-1 0 16,1 1-192-16,0-6 176 0,1 2-176 0,-1-1 160 0,1-3-160 0,0 0 0 16,-1 1 0-16,-1-8-176 15,-1 1-384-15,-2-4-80 0,1 0 0 0,0-5-17536 16</inkml:trace>
  <inkml:trace contextRef="#ctx0" brushRef="#br2" timeOffset="58312.77">24891 200 27647 0,'-7'3'2448'0,"2"1"-1952"0,2-1-496 0,1-1 0 0,1-2 640 0,-1 3 16 16,-3 0 16-16,-3 5 0 0,-2 2 704 0,-2 1 144 16,2 0 16-16,2 0 16 0,3-5-1008 0,1 4-208 15,3-4-32-15,1 0-16 0,2 6-80 0,3-4-16 16,0 3 0-16,2 3 0 15,0 0 128-15,0 2 32 0,-1 1 0 0,0 4 0 0,-1 4 128 0,-1 2 32 16,-1 1 0-16,-2 3 0 0,0 4-288 0,-1 3-48 16,-1 3-16-16,-2 1 0 0,2 1-160 0,-1 1 0 0,-1 0 0 15,-1-4 0-15,2-3 0 0,-3 0-192 0,1-2 0 0,-1-5 16 32,0-1-1008-32,2-1-208 0,-2 0-32 0,0-3-9712 0,0-5-1920 0</inkml:trace>
  <inkml:trace contextRef="#ctx0" brushRef="#br2" timeOffset="58972.07">24651 254 24879 0,'-9'-2'1088'0,"3"-1"256"0,1 2-1088 15,1 0-256-15,3-1 0 0,1 2 0 0,0-2 192 0,-1 1 0 0,-2-3-16 0,1 0 0 16,2-2 864-16,0-1 176 0,3-1 48 0,2 1 0 16,5-3-480-16,3 0-80 0,3 1-32 0,2-2 0 15,3 1-48-15,-1 3-16 0,0-2 0 0,3 2 0 16,2 1-288-16,4 0-48 15,-1-1-16-15,2 2 0 0,-3-1-128 0,1 3-128 0,-1 1 192 0,-1-3-192 16,0 4 256-16,-2-1-48 0,-1 0-16 0,1 1 0 0,-2 1 0 0,0 0-16 16,-1 0 0-16,-1 3 0 0,0 0-176 0,-3 2 0 15,1 1 0-15,-2 4 0 0,-1-2 0 0,-2 3 0 16,1 3 0-16,-3-1 0 0,-1 2 0 0,-2 2-192 31,1 1 64-31,-3 1 128 0,-1 1-208 0,-1 0 80 0,0 2 128 0,-3-2-208 0,0 0 208 0,-1-3 0 16,0-2 0-16,-2 0 0 0,0-2 0 0,0 1 0 15,-1-5 0-15,0-1 0 0,-2 3 0 0,-1-2 0 16,-2 1 0-16,-2-3 0 0,0 2 160 0,-1-3 32 16,-2 2 0-16,-5 0 0 0,0-2-64 0,-6 4 0 15,1-3 0-15,-4 0 0 0,-2-1-128 0,-3 3 0 0,0-3 0 16,-3 1-176 0,1 3-352-16,0-2-80 0,1 2-16 0,1-3 0 15,2 2-880-15,2-3-176 0,2 0-48 0,2-1 0 16,6-2-1296-16,0 0-272 0</inkml:trace>
  <inkml:trace contextRef="#ctx0" brushRef="#br2" timeOffset="59458.12">25960 59 2751 0,'-2'-1'256'0,"-1"-2"-256"0,1 1 0 0,1 2 0 15,-1 0 5760-15,1 0 1120 0,1 1 224 0,-2-1 32 16,-1 1-4768-16,-2 3-960 0,-2-2-192 0,-3 4-48 16,-1 2-256-16,-3 0-48 0,0 2-16 0,0 0 0 15,-1 3-672-15,-1-2-176 0,-2 1 0 0,2 2 0 16,-1 2 224-16,-2 1 16 0,2 0 0 0,0 3 0 15,-2 0 336-15,2 1 64 0,0 4 0 0,-1-1 16 16,2 2-272-16,0-2-48 0,3 1-16 0,-1-1 0 16,0 6-32-16,1 2-16 0,-1 7 0 0,1 0 0 15,0 7-112-15,1 0-32 0,2 2 0 0,1 0 0 16,3-2 0-16,4-5 0 0,2-2 0 0,1-5 0 0,4-1 64 16,2-2 16-16,3 2 0 0,3-1 0 0,1-1-384 15,4-2-80-15,3-1 0 0,2-2-16 16,2-2-576-16,3-4-112 15,2-1-32-15,2-3-10800 0,2-3-2160 0</inkml:trace>
  <inkml:trace contextRef="#ctx0" brushRef="#br2" timeOffset="60055.31">26118 311 27647 0,'-7'-6'2448'0,"2"1"-1952"0,3 2-496 0,2 3 0 0,1 0 160 0,-1 0-160 15,-1-1 160-15,-2-4-160 0,1 0 320 0,-1 2-16 16,2 0-16-16,1-2 0 0,0 4 160 0,2 1 48 16,1 0 0-16,1 1 0 0,1 2-224 0,-1 2-32 15,4 1-16-15,-2 2 0 0,2 4 160 0,-1-1 48 16,0 2 0-16,0 2 0 0,0 0 0 0,0 0 0 15,1 1 0-15,-1 1 0 0,2 0-240 0,0 1-32 16,-1-1-16-16,0-1 0 0,0 0 224 0,1-3 32 16,0 3 16-16,-2-4 0 0,2 0 16 0,-1 1 0 15,1-2 0-15,0-1 0 0,-2 0-240 0,0-2-64 16,2 1 0-16,-1-3 0 0,0 0-128 0,2-1 0 16,0 2 0-16,0-7 0 0,0 1 0 0,0-2 0 15,1-2 0-15,0-1 0 0,-1-2 0 0,1-1 0 16,-1-1 0-16,1-2 0 0,0-2 0 0,0-2 0 0,0-2-176 15,0 0 176-15,-1-1 0 0,0-2 0 0,3-2 0 0,-2-2 128 16,1-3 96-16,0-4 32 0,2 1 0 0,-2-1 0 16,1-2-256-16,-2 2 0 0,0-1 0 0,0 2-160 15,-1-1-128-15,1 1-32 0,-1 2 0 0,0 2 0 32,0 2-896-32,-3 2-176 0,2 5-32 0,-3 3-16 0,-1 7-608 15,-1 1-128-15</inkml:trace>
  <inkml:trace contextRef="#ctx0" brushRef="#br2" timeOffset="60447.52">26465 565 35007 0,'-9'1'1552'0,"4"0"320"0,0 1-1488 0,3 0-384 0,2 0 0 0,1 1 0 16,0-1 144-16,0 3-144 0,2 4 192 0,-1 1-192 15,2 3 320-15,1 5-32 0,1-2-16 0,-2 3 0 16,-2 2-272-16,0 2 0 0,-2-1 0 0,-2 3 0 16,-3 2 0-16,0-2 0 0,-1 2 0 0,-2 0 0 15,0-2 0-15,-2 1 0 0,0-2-144 0,0 1 144 32,1 0-1360-32,0-3-192 0,3 2-48 0,0-5-12816 0</inkml:trace>
  <inkml:trace contextRef="#ctx0" brushRef="#br2" timeOffset="60761.64">27062 495 23039 0,'-1'-2'2048'0,"-1"2"-1648"0,1 0-400 0,1-1 0 0,1 1 3200 0,1 0 544 0,-1 0 112 0,1 0 32 15,2-2-2624-15,2 2-528 0,2 0-96 0,0-3-32 16,3 1-224-16,1 1-32 0,0-1-16 0,0 0 0 15,3 1-336-15,0 0-320 0,2-2 64 0,2 2 16 32,2 0-1088-32,-1-1-208 0,2 0-64 0,-1 1-9152 0,2 0-1856 0</inkml:trace>
  <inkml:trace contextRef="#ctx0" brushRef="#br2" timeOffset="61028.63">27026 714 43311 0,'-5'0'1920'0,"3"3"384"0,2-2-1840 0,1-1-464 0,3 1 0 0,-2-1 0 16,2 1-320-16,2-1-144 0,5 3-48 0,4-2 0 0,3 0 704 0,5 1 144 0,0 0 32 16,1-1 0-1,-2 3-736-15,0-3-144 0,0 4-16 0,0-4-11824 0,-3 4-2368 0</inkml:trace>
  <inkml:trace contextRef="#ctx0" brushRef="#br2" timeOffset="61955.15">27841 55 31327 0,'-1'-1'2784'15,"1"0"-2224"-15,0 1-560 0,1 0 0 0,0 0 464 0,-1 1-16 16,1 0 0-16,-1 3 0 0,3 1 640 0,-1 2 112 15,1 9 16-15,-1 3 16 0,2 7-512 0,-1 2-96 16,-1 8-32-16,0 5 0 0,0 5-48 0,-2 2-16 16,0 2 0-16,-3 2 0 0,0-1-160 0,-2 2-48 15,0-1 0-15,-2-1 0 0,2 0-176 0,-2-4-144 16,0-4 192-16,0-4-192 16,1 0 128-16,1-8-128 0,0-3 0 0,2-2 0 0,-1-6 0 0,1 0 0 15,2-5-208-15,1-2-12480 16,3-4-2496-16</inkml:trace>
  <inkml:trace contextRef="#ctx0" brushRef="#br2" timeOffset="72972.42">28589 87 1839 0,'1'-4'160'0,"-1"2"-160"0,2 0 0 0,-1 0 0 16,0 1 3776-16,-1 1 736 16,1-1 144-16,-1 1 16 0,1-3-3488 0,2 1-704 0,-2-1-144 0,2 1-16 15,-2 1 640-15,-1-2 128 0,1 2 16 0,0 1 16 16,-1 1-352-16,0 3-64 0,0 1 0 0,0 2-16 16,0 6 128-16,0 0 16 0,-1 5 16 0,2 0 0 15,1 4 240-15,0 6 32 0,1 0 16 0,0 2 0 16,1 4-192-16,1 2-48 0,-1 1 0 0,-1-2 0 15,1 3-320-15,-3 2-80 0,1 1-16 0,-2 3 0 16,-2-2-352-16,0 1-128 0,-2 3 0 0,-2-2 144 16,1-2-464-1,-2-3-112-15,0-2-16 0,1-5 0 0,0-3-1248 0,2-4-256 0,1-1-48 0,1-3-16 16,1 0 1040-16,1-2 208 0,0 1 32 0,1-6 16 0,1 1 272 0,-1-2 48 16,0-2 16-16,0-3 0 31,1 0-624-31,-1-3-112 0,1-3-32 0,-1-2-9136 0</inkml:trace>
  <inkml:trace contextRef="#ctx0" brushRef="#br2" timeOffset="73333.11">29279 543 12895 0,'-1'-2'576'0,"0"0"112"0,-1-1-560 0,2 2-128 0,2-2 0 0,-2 3 0 15,0-1 480-15,1 0 64 0,-1-2 16 0,1 1 0 16,-1-2 608-16,0 2 128 0,0-3 32 0,0 4 0 15,0-2 528-15,0 2 128 0,-1 1 0 0,0 1 16 16,-2 2-528-16,1 3-96 0,-2-1-32 0,-2 2 0 16,-2 3-368-16,-3 1-80 0,1 2 0 0,-2 3-16 0,-2-3-352 0,0 5-64 15,-3 0-16-15,0 1 0 0,1-2-448 0,0 1 0 16,0 0 0-16,1-2 0 0,1-3-128 16,2 1-128-16,1-4-32 0,1 0 0 15,0-2-816-15,0 1-176 16,2 0-16-16,-1-2-16 0,0-1-1504 0,2 1-320 0</inkml:trace>
  <inkml:trace contextRef="#ctx0" brushRef="#br2" timeOffset="73553.15">28912 593 26719 0,'0'0'1184'0,"1"0"240"0,0 1-1136 0,2-1-288 0,-2 1 0 0,0 2 0 16,2-2 416-16,0 0 32 0,4 3 0 0,0 2 0 16,4 2 320-16,0 3 64 0,4 4 0 0,0-3 16 15,2 4-528-15,3 1-128 0,1 2 0 0,3-2-16 16,3 1-368-16,1-2-64 0,3 0 0 0,1 0-9072 16,2-1-1808-16</inkml:trace>
  <inkml:trace contextRef="#ctx0" brushRef="#br2" timeOffset="73976.42">29251 67 34095 0,'-8'-3'3024'0,"3"-2"-2416"0,2 5-480 0,1-1-128 16,4 1-1088-16,-1 0-256 0,1 1-32 0,2 0-16 0,2 4 2480 0,3 2 480 0,2 3 96 0,5 4 32 15,3 6-416-15,3 2-96 0,3 0-16 0,2 7 0 16,4 0-672-16,2 2-144 0,2 5-32 0,2-1 0 16,-1-2-160-16,-3 2-32 0,0-1-128 0,0 2 192 15,-6 2-192-15,-5 2 0 0,-3 0 0 0,-7 0 0 16,-5 5 0-16,-3 3-160 0,-5 5 32 0,-4-3 0 16,-1-2-144-16,-4-3-32 0,-1-3 0 0,-3-2 0 15,-1 2 432-15,-2-2 96 0,0-5 16 0,-4 4 0 0,-2-3-96 16,-1 0-16-16,-4 0 0 0,-1-6 0 0,0 0-384 0,-2-1-64 15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2:46.03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4003 10603 28559 0,'0'-2'2544'0,"-2"0"-2032"0,2 2-512 0,0 0 0 0,0 0 1920 0,0-1 304 15,0 0 48-15,-2-1 16 16,0-1-3456-16,-5-1-688 0,-3-1-144 0,-2 3-32 15,-4-2 368-15,-4 2 64 0,-3-2 0 16,-6 2 16-16,-5-2 1888 0,-6 3 368 0,-6-1 80 0,-6 0 16 16,-4 1 2016-16,-9-1 416 0,-5 2 64 0,-7-3 32 0,-1 0-1808 0,-3 0-352 15,-4 1-80-15,1-1-16 0,4 0-528 0,-7 3-96 16,-4 0-32-16,-5 1 0 0,-1 4-224 0,2 4-160 16,2 5 192-16,2-2-192 0,0 4 128 0,4 3-128 15,4 2 0-15,7-3 0 0,8-1 0 0,4 1-256 16,3 0 64-16,3-2 0 15,4 2-320-15,1-3-64 0,3-2-16 0,6 0 0 16,7-5 64-16,4 0 16 0,7-5 0 0,8 2 0 0,6-4 512 0,5 1-128 0,6-1 128 0,10-2 0 16,4-1 0-16,12 1 0 0,9-1 0 0,9-1 0 31,10-2-448-31,10 0-144 0,3 3-32 0,10-2 0 16,11 4-240-16,4-1-48 0,6-1-16 0,3-2 0 0,4-1-32 15,3-1 0-15,2 1 0 0,-5-1 0 0,-6-4 768 0,-3 0 192 16,-1 1 0-16,-6-2 0 0,-7-1 1056 0,-8 0 288 0,-6-1 64 0,-4-1 16 15,-4 2 0-15,-2-5 0 0,-1-1 0 0,-9-3 0 16,-5 3-784-16,-9 2-176 0,-5-2-16 0,-10 1-16 0,-5 3-288 16,-10 0-144-16,-6 2 160 0,-11-1-160 15,-7 3-384 1,-17 0-192-16</inkml:trace>
  <inkml:trace contextRef="#ctx0" brushRef="#br0" timeOffset="5418.28">8374 8175 12895 0,'-1'0'1152'0,"1"-2"-928"0,1 1-224 0,-1 0 0 15,1 1 352-15,0-3 32 0,2 1 0 0,-1-2 0 16,2 2 576-16,0-4 128 0,1 1 32 0,-2-2 0 16,0 4 64-16,-2 1 16 15,0-1 0-15,-2 1 0 0,0 1-112 0,-3 2 0 0,0-1-16 0,-2 2 0 16,0 1-320-16,0-3-64 0,-1 3-16 0,0-1 0 16,0 1-272-16,-1 1-48 0,4-3-16 0,-1 0 0 0,0-1 192 0,1-1 48 15,1 0 0-15,2-2 0 0,0-1 192 0,0-1 64 16,2-3 0-16,-1-1 0 0,1-1-112 0,0-1-16 15,1 0 0-15,0 0 0 16,-1 0-176-16,2 2-32 16,-2-2-16-16,0 0 0 0,1 1-160 0,-1 2-16 0,-1-1-16 0,0 2 0 0,0 1-160 0,-1 0-128 15,1 1 144-15,-2 0-144 0,2 1 144 0,-1 1-144 16,2-2 128-16,-1-1-128 0,2-2 0 0,-1 0 0 16,1-1 128-16,1 0-128 0,0-2 192 0,2-4 0 15,0 2 0-15,0-2 0 0,0-1-32 0,0-2 0 16,0 1 0-16,-1 0 0 0,0-2 80 0,-1 1 16 0,-1 0 0 15,-1 1 0-15,-1 1-112 0,-1 0-16 0,-1 1 0 16,-1 1 0-16,-1 2 0 0,-2 1 0 0,0-1 0 0,-3 0 0 16,1 1 0-16,0-2-128 0,-1 0 192 0,-1 0-64 15,2-3-128-15,-1 0 192 0,1 2-192 16,2-3 192-16,0-2-192 0,0 1 0 0,0-2 144 16,1 1-144-16,0-1 160 0,1 2-32 15,0-2-128-15,1 2 192 0,-1 0-192 0,3 1 0 0,0-3 0 0,-1 2 0 16,4-1 0-16,-2 2 0 0,1-1 0 0,0 2 0 15,2 2 0-15,-2 0 0 0,1 2 0 0,-1 0 0 32,2 1 0-32,-2 1 0 0,-1 1 0 0,1 0 0 0,-1 3 0 0,0-2 0 0,-1 5 0 0,1-2 0 15,0-2 0-15,0 3 0 0,-1 0 0 0,1-1 0 16,1 1 0-16,-1-3 0 0,3 1 0 0,-2-2 0 0,1 2 0 0,2-5 0 16,1 1 0-16,-1-1 0 0,1 2 0 0,0-2 0 15,0 1 0-15,-3 0 0 0,3 3 0 0,-1-1 0 16,-1 3 0-16,0-1 0 0,-1 3 0 0,0 0 0 15,-1 1 0-15,0 0 0 0,-1 1 0 0,0 1 0 16,1-2 0-16,-1 2 0 0,0-2 0 0,2 1 0 31,-1 1 0-31,0-1-160 0,0-2 160 0,-1 3 0 16,0 0 128-16,0 0-128 0,0 0 0 0,13-14 0 16,-10 9 0-16,0 1-128 0,-1 1 128 0,1 0 0 15,-2 2 0-15,0-3 0 0,2 3 0 0,-2-1 0 16,0 0 128-16,0 1-128 0,1 1 0 0,-2-2 0 15,1 2 0-15,-1 0 0 0,0 0 0 0,1 0 0 0,-1 0 0 16,0 0 0-16,0 0 0 0,0 0 0 0,0 0 0 16,0 0 0-16,0 0 0 0,25 5 0 0,-18-3 0 0,2 0 128 15,0 1-128-15,2-2 0 0,0 2 0 0,1-3 0 16,3 3 0-16,1-2 0 0,1 2 0 0,1-2 0 16,0 0-128-16,2 2 128 0,1-3-128 0,0 0 128 15,1 0 0-15,2-3 0 0,1 2 0 0,-1 0 0 16,4 1 0-16,-3-3 0 0,1 2 0 0,3 1 0 15,1 1 0-15,2 2 0 0,0-1 0 0,1 2 128 16,1 2-128-16,1 0 0 0,1 4 0 0,0-4 128 0,0 3-128 16,0-2-160-16,1-4 160 0,0 1-208 0,1-4 208 0,1-3 0 15,-1 2 0-15,2-2 0 0,0 3 0 16,4-3 0-16,2 1 0 0,1 2 0 0,0-2 0 0,-1-1 0 16,1 2 0-16,0-4 0 0,4 0 0 0,0 0 0 15,2 3 0-15,0-2 0 0,5 3 0 0,-3 1 0 16,-1 0 0-16,-3 0 0 0,-5 0 0 0,2 0 0 15,3-2 0-15,0 2 0 0,0 2 0 0,1-1 0 16,0 4 0-16,0 1 0 0,-1-1 0 0,1-3 0 16,-2-1 0-16,1-2 0 0,2-1 0 0,3-3 0 15,2 2 0-15,3 0 0 0,-1 2 0 0,2-2 0 16,-1 1 0-16,-1-4 0 0,1 1 0 0,-3-1 0 16,1 1 0-16,2 1 0 0,2 2 0 0,-3-1 0 15,1 2 0-15,-2 0 0 0,1-1 0 0,-3 0 128 16,-1 2-128-16,1 0 0 0,0 4 144 0,-2-2-144 0,0 3 0 0,-2-1 144 15,-2-3-144-15,-3 0 0 0,2-1 0 0,-1-1 0 16,2 1 0-16,0 1 160 0,1 2-160 0,-2-1 160 16,1 2-160-16,-1-2 0 0,0 1-160 0,0-6 160 15,-3 3 0-15,0-1 0 0,3 0 0 0,2 1 0 16,3-1 0-16,-2-2 0 0,0 1 0 0,-2 2 0 16,-1-7 0-16,0 4 0 0,-3-1 0 0,0 0 0 15,1 1 208-15,-1 1-16 0,0 2 0 0,-1 2 0 16,-2 1-192-16,-2 1 128 0,-1 0-128 0,0-1 0 0,-3-3 0 0,1 0 0 15,-2 2 0-15,0-2 0 0,2 0 160 16,2 0-160-16,0 1 160 0,0-1-160 0,0 1 0 0,-1-1 0 16,0-1-128-16,-2-2 128 0,1 0 0 0,-3-2 0 15,1 2 0-15,-3-2 0 0,2 0 0 0,-4 2 0 16,0-1 128-16,-1 0-128 0,-1 3 0 0,-2 1 0 16,1 0 0-16,-2 0 0 0,-1 3 0 0,-1-1 0 15,1-1 0-15,-1 4-160 0,-2-2 160 0,1 0 0 16,-1-1 160-16,2-2-160 0,2 1 0 0,0-2 0 15,0 1 0-15,2-2 0 0,2 0 0 0,-2-1 0 16,1 2 0-16,0-4 0 0,1 2 0 0,-2 0 0 16,0-2-160-16,-3 0 160 0,0 1 0 0,-3 1 0 15,-1-1 0-15,-3-1 0 0,0 0 0 0,-2 1 0 0,0 0 144 16,-2 0-144-16,-1 3 0 0,-1-1 0 0,0 0 0 0,-1 1 0 16,-1 1 208-16,0-2-64 0,-1 2-16 0,0-1 0 15,1 1-128-15,1-2 0 0,1 0 0 0,-1 1 0 16,2 1 0-16,-1-3 0 0,2 1 0 0,-1 1 0 15,-2-1 0-15,1-1 0 0,-1 1 0 0,0-2 0 16,-1 4 0-16,1-4 0 0,-3 3-144 0,0 0 144 16,0-2 0-16,-3 2 0 0,0 0 0 0,-2 1 0 15,1 0 0-15,-3 0 144 0,0 0 16 0,-1 0 0 16,-1 1 32-16,0 0 16 0,0 3 0 0,0-3 0 16,0 3-208-16,-1-2 0 0,1 2 128 0,0-1-128 15,0 2 0-15,0-2 0 0,1-2 0 0,-1 3 0 0,1-3 0 16,-1 1 0-16,1-1 0 0,-1 1 0 0,0 0 0 0,0-1 0 15,0 0 0-15,-1 2 0 0,0-2 128 0,0 2-128 16,-1 1 176-16,0 1-176 0,-1 0 192 0,0 0-192 16,0 2 192-16,-1 2-192 0,2-1 176 0,-2 1-176 15,2 4 160-15,1 2-160 0,-2-3 160 0,2 5-160 16,-2 1 160-16,1 0-160 0,-1 3 0 0,0 1 0 16,0 1 0-16,0 1 0 0,-2 4 0 0,-2 1 0 15,1 3 0-15,-1-1 0 0,-2 3 0 0,-1-1 0 16,-1 2 0-16,1-2 0 0,-1 1 272 0,-1-4-32 15,-1 5-16-15,0 2 0 0,0-1-80 0,1 1-16 16,1 3 0-16,1-4 0 0,1 2 192 0,3-3 48 0,1-2 0 0,2-5 0 16,1 1-96-16,0-3-16 0,1 0 0 0,-2-3 0 15,1 2-256-15,-1-4 0 0,2 0 0 16,-3 3 0-16,2 0 0 0,-2 3 0 0,0 1 0 16,2-4 0-16,-1 4-320 0,2 0 48 0,0 2 0 0,1 2 0 31,2 2-1328-31,1 5-256 0</inkml:trace>
  <inkml:trace contextRef="#ctx0" brushRef="#br0" timeOffset="7271.79">9510 5597 13823 0,'0'-2'1216'0,"2"1"-960"0,-1 1-256 0,0-1 0 0,0 1 704 0,0 0 112 15,2-2 16-15,1-1 0 0,1 1 624 0,1-4 128 16,0 2 16-16,0 1 16 15,2-1-128-15,-2 4-16 0,0-4-16 0,1 4 0 0,1 0-992 0,-1 2-192 16,-1 1-32-16,1 2-16 0,-1 0-224 0,-1 4 0 16,0 1 0-16,-2 2 0 0,1 0 128 0,0 2 96 15,-2 3 16-15,2-2 0 0,1 2 128 0,-1 2 16 16,2 0 16-16,-1 2 0 0,0-2 224 0,0 2 32 16,-2-1 16-16,2 0 0 0,0-3 96 0,1 2 32 15,2 2 0-15,-2-3 0 0,0 3-240 0,0 2-48 0,2 0-16 16,-2 1 0-16,1 4-240 0,0 3-64 0,1 2 0 0,-3 1 0 15,1-2-192-15,-2-2 0 0,1 2 0 0,-2-1 0 16,-1-2 128-16,-1-1-128 0,-2-2 0 0,-1-3 0 16,-2-1 320-16,-1-4-16 0,0-1-16 0,-1 0 0 15,-2-1-16-15,0-1 0 0,-1-1 0 0,0-3 0 32,2-2-32-32,-2-1-16 0,1-2 0 0,0-1 0 0,1 2 0 0,1-5 0 0,-2 0 0 0,1 0 0 15,-1-2-224-15,0 0 0 0,-2 0 0 0,-1-2 0 16,0 2 0-16,-4-2 0 15,0 2 0-15,-2 0 0 0,-1 0 0 0,1 2 0 0,-4 0 0 0,0-1 0 0,-1 3 0 0,2-3 128 16,1 4-128-16,1-4 0 0,-1 3 0 0,2-3 144 16,0 2-144-16,2-3 128 15,1 0 0-15,3-2 0 16,0 0 0-16,2-2 0 0,1 2-128 0,1-3 128 16,1-2-128-16,1 3 128 0,3-3-128 0,-1-3-176 15,3 3 48-15,2-3 0 16,0 0-608-16,3-1-112 0</inkml:trace>
  <inkml:trace contextRef="#ctx0" brushRef="#br0" timeOffset="8219.12">10237 5082 15663 0,'-3'-1'1392'0,"-1"1"-1120"0,2 0-272 0,0 0 0 0,2 0 1280 0,-1 1 192 16,-3 0 32-16,-1 0 16 0,-1 3-1008 0,-2 0-208 0,0 3-48 15,1 3 0-15,-1-3 512 0,2 3 112 0,-1 1 16 0,-1 1 0 16,1 1-448-16,-2 2-64 0,1-3-32 0,-1 1 0 15,1-1-352-15,1-1 0 0,0-1 0 0,-1 0-128 16,1 1 128-16,1-1 0 0,-1 1 0 0,1 0 0 16,0 0 0-16,1 1 0 0,0-1 0 0,1 1 0 15,1-1 208-15,0 3-16 0,2-3-16 0,1 1 0 16,3 2 688-16,-1 1 144 0,0 1 16 0,3 1 16 16,0 2-16-16,-1 2 0 0,1-2 0 0,-3 2 0 15,1 2-560-15,-1-1-112 0,0 0-32 0,-1-3 0 16,0-1-320-16,2-2 0 0,2 1 0 0,-2-6 0 15,2-3 0-15,1-2 0 0,2-1 0 0,-1-1 0 16,2-1-752-16,1-3-64 16,1 0-16-16,1-2 0 0,1 0-896 0,-1-1-176 15,0 1-32-15,2-2-10544 0</inkml:trace>
  <inkml:trace contextRef="#ctx0" brushRef="#br0" timeOffset="8544.07">10419 5367 13823 0,'1'0'1216'0,"-1"0"-960"0,0 0-256 0,0 3 0 16,0-2 1568-16,0 2 272 0,0-1 48 0,-1 3 16 16,0 1-912-16,-2 5-176 0,0 2-48 0,-2 3 0 15,0-1-768-15,-1-1 0 0,1 3 0 0,0-4-144 16,0 2-64-16,0-3-16 0,1 2 0 0,2 0 0 16,-1-6 32-16,2 3 0 0,1-1 0 0,0 0 0 15,1-2-1200-15,-1-1-224 16,3-2-48-16,-2 0-6272 0</inkml:trace>
  <inkml:trace contextRef="#ctx0" brushRef="#br0" timeOffset="8748.07">10530 5160 12895 0,'-7'-5'1152'0,"1"2"-928"0,0 1-224 0,2 1 0 0,2 1 4224 0,2 0 784 0,1 1 176 0,-1-1 16 31,-1 0-5536-31,1 0-1120 0,1-1-208 0,0 1-6672 0,0 0-1328 16</inkml:trace>
  <inkml:trace contextRef="#ctx0" brushRef="#br0" timeOffset="9281.94">10592 4973 18431 0,'-5'-2'816'0,"0"0"160"0,2 2-784 0,0 0-192 0,2 0 0 0,0 0 0 0,0 2 592 0,-1 0 80 0,0-2 16 16,-2 1 0-16,0 3 272 0,2-4 64 0,-1 1 16 0,2 0 0 16,1 1 48-16,1 0 0 0,2-2 0 0,1 1 0 15,1 3 0-15,0-3 0 0,2 4 0 0,2 1 0 16,2-1-64-16,-1 2-16 16,2 1 0-16,3 1 0 0,6 2-416 0,2 3-80 0,2 0 0 0,2 0-16 15,3 2-320-15,2 1-176 0,-1 1 192 0,1-1-192 16,-1 3 0-16,-1-3 0 0,-3 0 0 0,-5-2 0 15,-2 3 0-15,-5 0 0 0,-4 1 0 0,-5-1 0 16,-3 2 192-16,-3 0 96 0,-4 0 16 0,-1-3 0 16,-4 0 144-16,-1 1 48 0,-2-1 0 0,0-1 0 15,-1-1-336-15,1 0-160 0,1 1 160 0,-2-4-160 16,0 0 0-16,0 3 0 0,1-4 0 0,-1-1 0 16,0 4-448-16,0-3-128 0,-2 0-16 0,0 2-16 15,0-2-1024-15,-1 1-208 0,-1 0-32 0,-1 1-13568 16</inkml:trace>
  <inkml:trace contextRef="#ctx0" brushRef="#br0" timeOffset="11010.84">11588 5184 19343 0,'7'-1'1728'0,"-1"-1"-1392"0,-1 2-336 0,-2 2 0 16,-1-2 368-16,1 0 0 0,3 0 0 0,3 1 0 15,2 1-368-15,-1 1 0 0,-4 2 0 0,-4 3 0 16,-2 2 432-16,-5 2 64 0,-1 4 16 0,-5 0 0 16,-1 3 512-16,-4 3 128 0,-1 0 0 0,-1 0 16 15,-1-2-192-15,1 4-32 0,-1 2-16 0,-1 1 0 16,1 3-528-16,-4 1-96 0,1 6-32 0,0 0 0 16,0 5-80-16,-1 1 0 0,1 4-16 0,0 5 0 15,1-1 672-15,0-1 144 0,1-3 32 0,1 3 0 0,1-3-208 16,1 5-48-16,-3 3 0 0,1 2 0 0,1 1-448 15,2-3-112-15,2-7-16 0,3-5 0 0,4-3-192 0,2-5 0 16,1-1 0-16,4-3 0 0,0-4 0 0,1-1 0 16,4 0 0-16,1-1 0 0,3-2-128 0,2 0 128 15,3-4 0-15,4-1 0 0,3-3-240 0,4-3 64 16,1-2 16-16,4-4 0 16,-1-1-672-16,5-1-144 0,0-2-32 15,1-4-14832-15</inkml:trace>
  <inkml:trace contextRef="#ctx0" brushRef="#br0" timeOffset="11639">12049 5652 11055 0,'-4'2'976'0,"1"-2"-784"0,-1 2-192 0,1-1 0 0,2 0 3136 0,1-1 576 15,-1 3 112-15,0-2 16 0,-3 4-2368 0,-1 1-496 16,-2 4-80-16,-2 1-32 0,-1 1-352 0,-1 4-80 15,-1-1-16-15,-3 5 0 0,0-1 16 0,-1 2 0 16,-2 2 0-16,0 1 0 0,1-1-432 0,-1 3 0 16,2 0 128-16,0 2-128 0,1 1 0 0,2 2 0 15,2 0 0-15,-2 2 0 0,5 0 512 0,-1 2 160 16,1-2 32-16,1 2 16 0,1 1 336 0,0 1 64 16,0 3 16-16,1-6 0 0,1 0-800 0,0-5-144 15,3 0-48-15,0-5 0 0,3-1-144 0,2-6-272 16,1-1 64-16,0-3 16 0,2-2-96 0,1-1-16 15,1-4 0-15,0-1 0 0,2-2 304 0,0-3-128 0,3-2 128 0,1-3 0 16,2-1 0-16,3-3 192 0,1-2 0 0,1-1 0 16,2-4 384-16,0-1 64 0,1 0 0 0,1-1 16 15,-1-2-304-15,1 0-64 0,0-2-16 0,0-2 0 16,0 2-272-16,-2-4 0 0,1-1 0 0,-3 1 0 16,-2-1 0-16,-2-1 0 0,-4 2 0 0,0-2 0 15,-4-3 0-15,-3 3 0 0,-2 3 0 0,-2-2-144 16,-5 0 144-16,-1-3-128 0,-5 3 128 0,-3 1-128 15,-1-1 128-15,-3 1 256 0,0 1-64 0,0-1-16 16,-1 0 16-16,0 0 0 0,1 0 0 0,1 0 0 0,1 4-192 16,1 2 160-16,-1 0-160 0,4 4 160 0,0 6-160 15,-1 2-144-15,1 3 144 0,-1 5-208 16,-1 3-816 0,-2 3-176-16,-2 6-16 0,0 4-10224 0,-1 1-2032 0</inkml:trace>
  <inkml:trace contextRef="#ctx0" brushRef="#br0" timeOffset="11905.68">11881 6177 35935 0,'-10'3'1600'0,"2"-1"320"0,4 1-1536 0,1-2-384 0,3 2 0 0,1-3 0 15,2 0-672-15,-1 1-208 0,2 0-32 0,3 1-16 16,2-2 448-16,2-2 96 0,3 1 0 0,1 0 16 16,2-3 368-16,0 1 240 0,3 0-48 0,-1 1 0 15,-2 2-16-15,0 0-16 0,2 2 0 0,-2 1 0 16,-1-1 0-16,1 3 0 0,-1-3 0 0,2 2 0 16,0-4-368-16,0 0-80 0,1 0-16 0,0-2 0 31,1-1-1088-31,-2-2-208 0,2-3-64 0,0 0-10896 0</inkml:trace>
  <inkml:trace contextRef="#ctx0" brushRef="#br0" timeOffset="12345.89">12343 5288 31327 0,'-10'-6'1392'0,"3"1"272"0,1 3-1328 0,2 0-336 16,2 4 0-16,2-1 0 0,0 0 1184 0,-2 3 160 0,0 1 48 0,1 2 0 15,1 3-1072-15,1 3-192 0,1-1-128 0,2 1 128 16,1 1-128-16,1 1 0 0,0 2 0 0,1 1 0 16,0-1 0-16,2 1 0 0,-1 3 0 0,2 3 0 15,0 1 0-15,1 2 0 16,3 3 0-16,-1 2 0 0,2 1 0 0,0 3 0 0,2 4 0 0,2 0 0 16,1 2 496-16,1-1 80 0,0 0 0 0,1-3 16 0,-1 2-96 15,0-4-32-15,0 3 0 0,-1 1 0 0,-4-1-304 0,-2 0-160 16,-5 0 160-16,-2 1-160 0,-7-2 128 0,-7 2-128 15,-2-2 0-15,-5-1 144 0,-2-5-144 0,-4 2 0 16,-3-1 144-16,-3-1-144 16,-3-2-256-16,-4 3-128 0,-7 5-32 0,-4 0-17392 0</inkml:trace>
  <inkml:trace contextRef="#ctx0" brushRef="#br0" timeOffset="18661.55">8702 18263 1839 0,'0'-5'160'0,"-2"2"-160"15,1 0 0-15,0 1 0 0,-2 2 1808 0,0 0 336 16,-1 0 64-16,-3-2 16 0,-5 1 944 0,-4-1 192 16,-1 1 32-16,1 1 16 0,2-4-1888 0,5 3-384 15,1-3-80-15,4 0-16 0,1 0 144 0,1-1 32 16,1 0 0-16,2-1 0 0,1 2-272 0,-1-1-48 15,0 3-16-15,-1 0 0 0,0 2-528 0,-1 0-96 0,-2 0-32 16,1 2 0-16,-1 0 224 0,0 2 32 0,-1 1 16 0,-1 0 0 16,0 1 128-16,0-1 16 0,-1 1 16 0,1 0 0 15,0 0 0-15,0 2 0 0,0 0 0 0,3-1 0 16,2-2-272-16,1 1-64 0,1-1-16 0,5-3 0 16,0 2-112-16,3-3-32 0,2 0 0 0,4-1 0 15,3-1-32-15,1 0 0 0,2 1 0 0,-2-3 0 16,1 1-128-16,-3 1 0 0,1 1 0 0,-2 0 0 15,-1 0 0-15,-1 0 0 0,1 0 0 0,0 0 0 16,-1 0 0-16,0 1 192 0,2 0-192 0,2 0 192 0,1 2 112 16,3-2 16-16,2 4 16 0,3-2 0 15,6 0-112-15,2 2-32 0,1 0 0 0,2-2 0 0,2 0-192 0,1 0 128 16,-1-1-128-16,2-2 0 0,2 0 0 0,-1 0 0 16,-4 2-208-16,-1-1 64 0,2 0 144 0,-1 1-128 15,-1 1 128-15,0 1-128 0,-2-2 128 0,0 1 0 16,1-3 0-16,2 0 0 0,0 0 0 0,0 0 128 15,2 1-128-15,4 1 176 0,2 1 64 0,2 2 16 16,1-2 0-16,0 0 0 0,0-1-256 0,-3-2 0 16,3 0 0-16,-1 0 0 0,4 0-160 0,0 0 160 0,0 2-128 15,0-2 128-15,-1 0-192 0,1-2 64 16,4 0 0-16,0-2 0 0,3 2 128 0,-3-2 0 0,-1 3 0 0,0 1 0 16,1 0 0-16,-1 0 0 0,-3 0 0 0,-5 0 128 15,-9-3-128-15,7 1 0 0,7-2 0 0,0 2 128 16,0-3-128-16,1 1 0 15,3 2 0-15,-1-3 0 0,-2 1 0 0,1 0 0 0,0-3 0 0,-2 3 0 16,-1-1 128-16,2-1-128 0,-1 3 128 0,1 0-128 16,-1-1 0-16,-2-1 0 0,0 0 0 0,-2-1 0 15,4 1 0-15,-2 1 0 0,0 1 0 0,-1 1 0 16,0 0 0-16,1 2 0 0,1 0 0 0,0-1 0 16,1 1 0-16,-2-2 0 0,1 2 0 0,-1 0 0 15,0 0 0-15,1 2 0 0,-1-1 0 0,0 1 0 0,0-2 0 0,-2 2 0 16,2-1 0-16,-2-1 0 0,-1 0 0 0,1 2 0 15,0-2 0-15,1 3 0 0,-2 0 0 16,1 0-128-16,-2 1 128 0,0-4-192 0,-3 0 64 0,1 0 0 16,-1-4 0-16,-1 3 0 0,-1-1 128 0,-1 2 144 15,2 0-16-15,0-2-128 0,-1 2 192 0,-1-1-64 16,1-2 0 0,1 0-128-16,-1-1 224 0,0 0-64 0,2 0-16 0,-2 2 0 0,2-3-16 0,-2 3 0 15,-1 0 0-15,0 0 0 0,-1 2-128 0,1-3-272 16,-3 1 64-16,0 2 16 0,-2-4 192 0,2 3-176 15,1 0 176-15,1 1-160 0,-2-4 160 0,1 3 0 16,-1-3 0-16,1 2 0 0,0 2 0 0,-1-3 192 16,2 1-32-16,2 0-16 0,0 0-144 0,2 1 160 15,1-1-160-15,1 2 160 0,-2 0-160 0,2-2 0 0,-1 2 144 0,-1 0-144 16,-1 0 0-16,-2 0-240 0,2 0 48 0,-4 2 0 16,0 0 64-16,-2 1 128 0,1 0-208 0,-1 1 80 15,-1-3 128-15,0 0 0 0,0 2 0 0,2-3 0 16,-2-3 128-16,0 1 16 0,1-1 0 0,0-1 0 15,2 2-16-15,2-1 0 0,1 3 0 0,3 0 0 16,1-2-128-16,1 4 0 0,-1-2 0 0,1 2 0 16,-1 1 0-16,-1 1-192 0,-1 1 0 0,-2-1 16 15,-2 2 176-15,1-1-208 0,0 1 80 0,0-1 128 16,0-3 0-16,0 2 0 0,-2-3 0 0,0 1 0 16,1 0 0-16,0-4 256 0,1-1 0 0,0 2-16 0,3-4-48 0,0 1-16 15,2-1 0-15,0-1 0 0,2 4-176 0,-1-4 0 16,1-2 0-16,0 2-176 15,-3 0-80-15,0 3-32 0,-1 0 0 0,-2 1 0 0,0 0 96 0,-4 2 32 16,-5 0 0-16,5 2 0 0,4 0 160 0,3 1 0 16,-1-2 0-16,-1 4-128 0,-1-2 128 0,0-1 0 15,2 5 0-15,-1-6 0 0,1 4 0 0,1-4 0 16,-1 3 0-16,1-3 128 0,1 0-128 0,1 0 0 16,2-1 0-16,0 0 0 0,2 0 0 0,4 0 0 15,1-1 0-15,0 0 0 0,1 0 0 0,-1 1 0 16,0-3-144-16,-2 3 144 0,0 0-272 0,-1 0 16 0,1 3 0 15,-4-3 0-15,3 2 256 0,-2-1-128 0,1 2 128 0,-1-2 0 16,0 3 0-16,0-3 128 0,-1-1 0 0,0 0 16 16,1-1-144-16,1 1 192 0,3-3-192 0,1 2 192 15,-4 0-192-15,3-2 0 0,2 1 0 0,0 1 0 32,-1-2-208-32,1 2 80 0,4 0 128 0,0 1-208 0,-2 0 80 0,-1 0 128 0,1 1-208 0,-2 0 80 15,1 2 128-15,1-3 0 0,-2 2 0 0,1-1-128 16,0 2 128-16,0 2 0 0,-1-3 0 0,0 2 0 15,2-3 0-15,1 3 0 0,-2-3 0 0,3 0 0 16,4 3 0-16,-2-3 0 0,2 2 0 0,-1 1 0 16,2-1 0-16,0-3 0 0,2 1 0 0,-1-1 0 15,0 2 0-15,-1 1-192 0,-3-3 192 0,-1 3-192 0,1-1 192 16,-2-2-208-16,-1 0 80 0,-1-2 128 0,1 4-272 0,-3 0 64 16,0-1 16-16,-2 0 0 0,-2 2 192 0,-2-3 0 15,-1-3 0-15,0 1 0 0,-2 2 128 0,3-4-128 16,0 3 144-16,1-1-144 0,1 2 144 0,1 0-144 15,1-3 128-15,0 0-128 0,0 3 0 0,0-3 0 16,-1-1 0-16,-3 1 0 0,1 2-256 0,-2 1 64 16,0 0 0-16,-2-2 16 0,0 2 176 0,-1 0-208 15,-2 0 80-15,-2 0 128 0,-2 0 0 0,-1 0 0 16,0 2 0-16,-2-2 0 0,-2 1 160 0,2 2-160 16,-2-1 192-16,0 0-192 0,0-1 144 0,1-1-144 15,1 2 0-15,-2-2 144 0,-3-2-144 0,0 1 0 16,-2-1 144-16,0 2-144 15,-1-2 0-15,-4 1 128 0,0-1-128 0,-1 1 0 0,-1 1 0 0,0 0 0 0,-2 0 0 0,0-4 128 16,-1 3 0-16,-1 1 0 0,-1-4 0 0,-3 3 0 16,1 0-128-16,-1 1 192 0,-1-2-64 0,-3 2 0 15,1 0-128-15,-2 0 0 0,-1 2 0 0,0-2 0 16,-1 2 0-16,-2 1-256 0,2-2 64 0,-4 2 0 31,0-1-240-31,-1 1-48 0,0 0-16 0,-1-3-11904 0,-1 0-2384 0</inkml:trace>
  <inkml:trace contextRef="#ctx0" brushRef="#br0" timeOffset="21613.93">26081 17986 13823 0,'-5'-3'1216'0,"2"1"-960"0,0-2-256 15,2 0 0-15,1 3 640 0,0-3 64 0,1 2 32 0,2-3 0 31,0-1-1312-31,1-3-272 0,4 0-48 0,-1 3-16 0,2 1 2528 0,-1 2 512 0,1 1 112 0,-2 2 0 16,0 0 320-16,-1 2 48 0,1 1 16 0,-2-1 0 16,-1 1-960-16,-1-1-192 0,0 0-48 0,-1 0 0 15,1 1-1056-15,-1 1-224 16,1 1-144-16,-2-2 192 16,0 5-544-16,1-2-96 0,0 0-32 0,-1 5 0 15,1 0-64-15,-1 2-16 0,1 3 0 0,2 1 0 0,0 2 720 0,-1 2 144 0,4 3 16 0,-3 2 16 16,0-2 256-16,0 4 48 0,-2 1 16 0,1 0 0 0,-1 0-208 15,-2-1-32-15,0 1-16 0,-2-3 0 0,-1 0-400 0,1-3 0 16,-2 2 0-16,2-8 0 16,-1 1 0-16,0-1 128 0,0-4-128 0,-2 1 0 0,1-2 304 15,1-3-32-15,-2 1 0 0,0-3 0 0,-3 1 48 0,1-2 0 16,-3-4 0-16,0 2 0 0,0-1 0 0,-2-1 0 16,-3-1 0-16,0 2 0 0,-2-1-320 0,-2-2 128 15,1 2-128-15,-3-1 0 0,0 1 0 0,0 1 0 31,0 0 0-31,0 0 0 0,1 1 0 0,0 1 0 0,0-4 0 0,2 4 0 0,2-4 224 0,1 0-16 16,-1 2 0-16,2-3 0 0,2 0-208 0,1-3 0 16,1 1 0-16,0-4 0 15,1-1-608-15,2-1-112 0,1-3-32 0,1-3-17040 0</inkml:trace>
  <inkml:trace contextRef="#ctx0" brushRef="#br0" timeOffset="22100.67">26569 17336 39615 0,'-5'7'3520'0,"0"-4"-2816"0,1 0-560 0,3-2-144 31,1-1-880-31,-3 3-208 0,0 1-32 0,-5 3-16 16,-1 4-1568-16,-3 2-320 0,-3 2-64 0,0 3-16 15,-1 0 1120-15,-1 3 208 0,1 1 48 0,0-1 16 0,-1 5 1392 0,0 2 320 0,1-4 0 0,2 2 0 16,2-2 2560-16,3-4 528 0,1 1 112 0,3-3 32 15,3-1-1584-15,0 0-320 0,4-3-64 0,1 1-16 32,2 0-1408-32,3-3-288 0,-1 1-48 0,3 0-16 0,1 0-944 15,3-2-192-15,3 1-32 0,2-1-16 0,0-1 32 0,4-2 0 16,3-1 0-16,0-2-8432 0</inkml:trace>
  <inkml:trace contextRef="#ctx0" brushRef="#br0" timeOffset="22383.33">26815 17547 17503 0,'-2'5'768'0,"1"0"176"0,0-4-752 0,0 1-192 0,1 1 0 0,1-2 0 0,-1 3 512 0,1-2 64 0,0 6 0 0,2 0 16 15,1 2-144-15,-2 3-16 0,1-2-16 0,-1-3 0 16,0 1-640-16,-2 0-128 0,2-1-32 0,-2-2-5632 16,0 2-1152-16</inkml:trace>
  <inkml:trace contextRef="#ctx0" brushRef="#br0" timeOffset="22571.78">26864 17367 31327 0,'-5'5'1392'0,"0"-2"272"0,1-3-1328 0,2 0-336 0,2 0 0 0,0-3 0 16,1 2-2800-16,-1 0-624 0,1-5-128 0,1-1-32 0,-1 3 2832 0</inkml:trace>
  <inkml:trace contextRef="#ctx0" brushRef="#br0" timeOffset="22964.59">27061 17230 18431 0,'2'6'1632'0,"-1"-3"-1312"0,-1-1-320 0,2 2 0 0,-1-4 3200 0,0 0 576 16,0 1 128-16,2 0 0 15,2 2-3552-15,0 1-720 0,1 1-144 0,1 1-16 16,-2 2 272-16,0-3 64 0,-1 4 16 0,0 1 0 0,-3 1 432 0,0 3 64 16,0 2 32-16,1 1 0 0,0 3 96 0,2-2 0 15,-1 3 16-15,0 0 0 0,1 0-16 0,-1 0-16 16,0 2 0-16,-2-4 0 0,0 1-672 0,-1-2-128 15,-1 0-16-15,-3-1-16 16,-1 0-976-16,-1-1-192 0,-1 1-32 0,-3-3-16 16,1-2-304-16,-2 1-64 0,0 0-16 0,-1-4-8096 0</inkml:trace>
  <inkml:trace contextRef="#ctx0" brushRef="#br0" timeOffset="24016.16">27757 17346 35007 0,'-9'8'3120'0,"1"-1"-2496"0,1-2-496 0,4-1-128 0,0 1-416 0,-3 1-96 15,-4 5-32-15,-7 8 0 0,-7 8 160 0,-4 1 16 16,-2 7 16-16,1-2 0 0,-1 2 560 0,4-2 112 16,0 2 32-16,2-4 0 0,2 2 336 0,2 2 64 15,2 2 16-15,2-2 0 0,3 3 16 0,3-2 16 16,4 3 0-16,1 2 0 0,4 2-160 0,1 1-16 15,3 4-16-15,0-4 0 0,2 3-480 0,0-1-128 16,1 1 0-16,2-1 0 0,-1-1 0 0,2-2 0 16,2-4 0-16,0 1 0 0,3-5 0 0,1-2-192 15,-1-5 192-15,4-2-192 16,3-2-240-16,1-3-48 0,3-4-16 0,1-2 0 16,2-4-1088-16,2-2-208 0,3-1-64 0,2-1-8496 0,2-1-1696 0</inkml:trace>
  <inkml:trace contextRef="#ctx0" brushRef="#br0" timeOffset="24566.27">28135 17745 16575 0,'-7'6'1472'0,"-1"-1"-1168"0,1-4-304 0,1 0 0 0,2 0 2928 0,0-1 528 0,1 3 96 0,-5-3 32 16,-4 2-4176-16,-4 3-832 0,-3 4-176 0,-2 2-16 0,1 1 1424 0,-1 1 192 15,2 4 208-15,-2 4-32 0,1-1 1040 0,1 3 192 16,2 3 64-16,2 2 0 0,2-2 496 0,3 1 96 0,2 0 32 16,2 1 0-16,1 1-816 0,4-2-144 0,2 1-48 0,2 2 0 15,2 0-912-15,-1-2-176 16,3-1 0-16,-1-2 0 16,1-1-832-16,1-3-64 0,0 0 0 0,1-6 0 15,2-1-352-15,0-1-80 0,2-2-16 0,0-2 0 16,2-3 640-16,1-4 128 0,3 1 32 0,0-6 0 0,2 1 160 0,3-3 16 0,3-1 16 0,-1-1 0 15,1 1 512-15,2-5 96 0,2 0 32 0,-2-4 0 16,4-1 272-16,-4-1 48 0,-2-1 16 0,-3-1 0 16,-2-1-160-16,-2-2-16 0,-1-2-16 0,-6-1 0 31,-2 2-832-31,-5-4-176 0,-2 0-16 0,-3-2-16 0,-4-1-432 0,-5 2-96 16,-3-4-16-16,-2 1 0 0,-4 0-400 0,-1 0-96 0,-2 3-16 0,-3-1 0 15,-2 2 1152-15,1 3 208 0,1 3 48 0,-1 4 16 0,1 4-80 0,1 1-32 16,-2 3 0-16,3 1 0 31,3 2-1504-31,-1 1-288 0,2 1-64 0,1 2-16 0</inkml:trace>
  <inkml:trace contextRef="#ctx0" brushRef="#br0" timeOffset="24911.86">28080 18065 35935 0,'-7'6'1600'0,"2"-2"320"0,1 1-1536 0,0-3-384 0,1 2 0 0,3-4 0 15,-1 5-688-15,0-1-208 0,-2 3-32 0,1 4-16 16,2-1 432-16,1 0 64 0,4 0 32 0,3-3 0 0,1 2 1488 0,4-7 288 16,2 2 64-16,3-4 16 0,2-2-672 0,3-2-144 15,3-1-32-15,2-5 0 16,1 3-784-16,2-3-144 0,-1 0-48 0,0 2 0 16,-1 2-704-16,1 1-160 0,-2 2-32 0,1-1 0 15,-3 1-1152-15,-1 1-256 0</inkml:trace>
  <inkml:trace contextRef="#ctx0" brushRef="#br0" timeOffset="25351.42">28481 17308 43311 0,'-2'5'1920'0,"1"-5"384"0,1 1-1840 0,0 0-464 0,1-1 0 0,1 0 0 15,2 3-1088-15,1-2-320 0,5 4-64 0,2 0-16 0,4 5 1024 0,3 4 208 16,1 3 32-16,0 1 16 0,-1 6 464 0,1 3 80 16,-1 5 32-16,-1 3 0 0,0 0 48 0,-1 4 16 15,-1 1 0-15,0-1 0 0,-1 3-48 0,-3 2-16 16,1-4 0-16,-2 1 0 0,-1-1-80 0,-3-2-16 15,-1-1 0-15,-1-1 0 0,0-1-272 0,-2-1 0 16,-1 1 128-16,-3 0-128 0,0-3-256 0,-3 0-96 16,-2 4-32-16,-4-4 0 15,-3 4-608-15,-4-2-128 0,-3 0-32 0,-4 0-15968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0:24.1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26821 6806 10127 0,'2'-10'896'0,"0"0"-704"0,0 4-192 0,-1 1 0 16,2 3 4512-16,-2 0 864 0,1 1 192 0,3-2 16 15,2-2-3152-15,2-1-640 0,3 1-128 0,0 1-32 16,0 4-368-16,1 2-80 16,-1 3-16-16,0 1 0 0,2 3-704 0,-2-1-144 15,3 6-16-15,-1-3-16 0,1 6-144 0,-1-2-16 0,1 5-128 0,-1 0 192 16,-2 2-192-16,-1 3 176 0,-1 1-176 0,0 1 160 16,-1 0-160-16,-3 4 0 0,1 1 0 0,-3 1 128 15,-1 1-128-15,-3-3 0 0,0 1 0 0,0-2 0 0,-2-3 0 0,2-4-176 16,-1 0 48-16,1-5 0 0,-1-3-160 0,1-3-32 15,0-1 0-15,0-3 0 16,1-2-1072-16,-1-2-208 0,1-3-64 0,1-1-14720 16</inkml:trace>
  <inkml:trace contextRef="#ctx0" brushRef="#br0" timeOffset="313.33">27590 6739 32255 0,'11'-10'1424'0,"-5"4"304"0,-1 1-1392 0,-2 1-336 16,-2 3 0-16,0 1 0 0,-1 0 320 0,0 0 0 0,0 0 0 0,-2 1 0 16,-3 3 544-16,-4 6 96 15,-1 2 32-15,-6 7 0 16,-1 3-416-16,-4 5-64 0,-1 4-32 0,-3 4 0 15,0 0-96-15,2 5 0 0,-1-2-16 0,2 4 0 16,1-1 32-16,0 1 16 0,2 0 0 0,1 0 0 16,-2 4-224-16,-1 0-64 0,-1 2 0 0,-3-2 0 15,3-5-128-15,-4 3-224 0,0-3 48 0,-3 4 16 16,0-1-1136-16,0-3-240 16,2 0-32-16,0-3-16 0,3-5-848 0,3-4-160 0,3-1-32 0,3-7-16 15,2-2 352-15,5-6 80 0</inkml:trace>
  <inkml:trace contextRef="#ctx0" brushRef="#br0" timeOffset="847.95">27858 6953 35935 0,'-5'0'3200'0,"2"0"-2560"16,3 0-512-16,1 0-128 0,1 0 624 0,2-1 96 0,0 1 32 15,2-3 0-15,5-1-112 0,5 1 0 16,5-1-16-16,4-1 0 0,2-1-384 0,4 1-80 16,4 0-16-16,3 0 0 0,3 2-144 0,5-1 0 0,4-1 0 0,2 0 0 15,1 1 0-15,0 0 0 0,4-2 0 0,-3 1 0 31,-7 0-384-31,-2 4-96 0,0-3-32 0,-3 3-11456 0,-3 1-2288 0</inkml:trace>
  <inkml:trace contextRef="#ctx0" brushRef="#br0" timeOffset="1161.83">27719 7148 40543 0,'-3'0'1792'0,"2"0"384"0,1 0-1744 0,0 0-432 0,1 0 0 0,2 0 0 0,0 0 192 0,1 0-32 16,5 0-16-16,1 0 0 0,3 0-16 0,3 0 0 15,1 0 0-15,3-2 0 0,3 0-128 0,3 1 0 16,3-3 0-16,5 2 128 0,5-3-128 0,2-1 0 0,5 0 0 0,3-3 0 31,4 2-432-31,2-2-16 0,2 0 0 0,1 1 0 16,-1 0-1360-16,-1 1-288 0,0 2-48 0,-3-1-13440 0</inkml:trace>
  <inkml:trace contextRef="#ctx0" brushRef="#br0" timeOffset="1696.24">28075 5733 17503 0,'-3'-4'1552'0,"1"0"-1232"0,-2 1-320 0,2 3 0 0,0 0 1584 0,1 0 256 0,0 0 48 0,-3-2 16 32,-1 1-2240-32,-1-1-448 0,-1 1-96 0,-2-1-16 0,1 2 704 0,1-2 192 0,0 2 0 0,-1 0 0 15,2 0 0-15,-1 4 0 0,-1-3 0 0,1 2 0 16,-2 1 1040-16,-1 2 240 0,0 1 32 0,-1 2 16 15,3 0 512-15,-2 0 96 0,0 4 32 0,0 0 0 16,1 2-576-16,-1 1-112 0,2 0-32 0,-2 2 0 0,0 0-864 0,0 2-192 16,-1 2-16-16,0-1-16 15,0 4-160-15,-3-1 0 0,2 0 0 0,-2 2 0 0,3-1 0 0,0 1 0 16,2-3 0-16,3-3 0 16,2 1-464-16,2-3-32 0,3-2 0 0,3-3 0 15,2-2-592-15,3-1-112 0,0 0-16 0,4-4-8768 16,-1 2-1728-16</inkml:trace>
  <inkml:trace contextRef="#ctx0" brushRef="#br0" timeOffset="2025.79">28233 5962 30399 0,'0'1'1344'0,"-1"1"288"0,-1 0-1312 0,2 1-320 0,0-1 0 0,0 1 0 0,0 0 528 15,0 4 48-15,2 0 0 0,-2 4 0 0,0 4 256 0,0 0 48 16,0 2 16-16,1-2 0 16,-1 1-896-16,0 0-288 0,-1-4 0 0,1 1 0 15,1-1-1808-15,-1-2-352 16</inkml:trace>
  <inkml:trace contextRef="#ctx0" brushRef="#br0" timeOffset="2276.73">28277 5825 23039 0,'0'-5'2048'15,"-1"4"-1648"-15,0-2-400 0,1 2 0 0,0 1 1376 0,0 0 192 0,1 0 32 0,-2 0 16 16,1 0-2848-16,-1 0-576 16,-3 0-112-16,4 0-32 0,0 0 1568 0,-20 8 384 0,12-4 0 0,-2 0 0 15</inkml:trace>
  <inkml:trace contextRef="#ctx0" brushRef="#br0" timeOffset="2857.58">28516 5648 19343 0,'-4'-7'1728'0,"2"1"-1392"0,1 1-336 0,1 1 0 16,1 4 1904-16,0-3 304 0,0 2 64 0,1 0 16 15,0-3-1568-15,1 2-304 0,-1-3-64 0,-1 4-16 0,1-2 240 0,-4 3 32 16,2 3 16-16,-2-3 0 0,-1 3-224 16,0 1-32-16,0 1-16 0,-1 0 0 0,1 1-112 0,0 2-32 15,1 0 0-15,1-2 0 0,1 3 240 0,1 0 64 16,1-1 0-16,4 2 0 0,1 1 0 0,3 0 16 15,1 3 0-15,3 0 0 0,0-1 80 0,3 3 16 16,2 2 0-16,2 0 0 0,0 3-368 0,1 1-64 16,1 1 0-16,-4-1-16 0,-1 2-176 0,-4-2 128 15,-4 0-128-15,-3-3 128 0,-5-1-128 0,-2 2 0 16,-2-5-192-16,-5 0 192 16,0 1-144-16,-3-5 144 0,-1 1 0 0,-1-1 0 0,-2 0-208 0,-2-3 64 15,-3 0 16-15,-2 0 0 16,-1-1-640-16,0 2-112 0,-2-7-16 0,1 2-16 15,1 1-1792-15,-2-5-368 0,1 1-64 0,0 1-9584 0</inkml:trace>
  <inkml:trace contextRef="#ctx0" brushRef="#br0" timeOffset="3673.83">29602 6296 27647 0,'1'-2'2448'0,"0"2"-1952"0,1 2-496 0,-2-1 0 16,0 4 1376-16,-2 0 176 0,1 1 48 0,-1 7 0 15,-2 8 320-15,-2 5 80 0,-4 11 16 0,-3 2 0 16,-1 8-1088-16,-5 4-224 0,-1 1-32 0,0 0-16 16,-2 2 112-16,0-3 32 0,0 1 0 0,-1-4 0 15,1 2-224-15,2-3-32 0,2-1-16 0,1-4 0 16,2-3-400-16,2-3-128 0,3-1 0 0,3-3 0 16,2-4-576-1,4-2-192-15,5-1-16 0,4-5-19696 0</inkml:trace>
  <inkml:trace contextRef="#ctx0" brushRef="#br0" timeOffset="7653.99">6482 7938 28559 0,'-2'-2'2544'0,"-1"2"-2032"0,2 2-512 0,1-2 0 16,1 2 1024-16,-1 1 128 0,-1 0 0 0,0 3 16 15,-1 3-912-15,2 3-256 0,-1 4 0 0,1 1 128 16,0 1-128-16,1 1 128 0,1 2-128 0,0 3 128 15,2 2-128-15,-1-1 0 16,2 2-192-16,0 1 192 0,0 2 0 0,-2 2 0 0,-1-2 0 0,-2 1 0 0,-1 0 0 16,-1-3 0-16,-2 2 0 0,-2 2 0 15,-2 0-208-15,-2 0 16 0,2-3 16 0,-2 0-14240 16</inkml:trace>
  <inkml:trace contextRef="#ctx0" brushRef="#br0" timeOffset="8878.99">13305 8076 16575 0,'-3'-2'1472'0,"-1"2"-1168"0,1 0-304 15,2 0 0-15,0 0 2112 0,0 0 384 0,-1-2 64 0,-1 1 0 16,-1-1-2064-16,2-1-496 0,0 0 0 0,2 0 0 31,2 0-896-31,-1-2-208 0,1 1-48 0,0 2 0 0,0-3 832 0,-1 1 144 0,-1 2 48 0,0 2 0 16,-2 0 1120-16,-4 0 224 0,-2 3 64 0,-3 5 0 15,-5 1 512-15,-5 5 96 0,-3 2 32 0,-5 4 0 16,-6 6-768-16,-4 4-160 0,-2 3-32 0,0 1 0 16,0-2-672-16,3 0-144 0,4-4-16 0,3 0-128 15,4-2 464-15,4 0-16 0,2 1 0 0,2-2 0 0,7-3 0 0,2-1 0 16,3-1 0-16,3-1 0 0,5 0-304 16,3-2-144-16,3 1 128 0,6-2-128 0,1-3 0 0,5 1 128 15,3-2-128-15,3-1 0 0,3-3 176 16,1-2-48-16,3-2-128 0,1-3 192 0,3-1-192 0,0-4 0 15,1 0-144-15,-1-4 144 0,2-1 0 16,-1-1 0-16,3-2 0 0,-3-3 0 0,-2 1 0 0,-1-3 208 16,3-4-64-16,-2-1-16 0,0 0 32 0,-4-3 0 15,0-1 0-15,-5-3 0 0,-3 3-32 0,-3-2 0 16,-3-3 0-16,-2 0 0 0,-4-1-128 0,-2 1 160 16,-4-2-160-16,-4 2 160 0,-2 5-32 0,-4 0 0 15,-3 4 0-15,-3 2 0 0,-4 0 32 0,-3 3 0 0,-2 2 0 16,-6-2 0-16,-5 2 96 0,-5 2 0 0,-5 5 16 15,-2 4 0-15,-3-1-272 0,-4 5 0 0,-3 5-208 0,-1 1 80 32,4 0-384-32,3 1-64 0,7 0 0 0,2 2-18272 0</inkml:trace>
  <inkml:trace contextRef="#ctx0" brushRef="#br0" timeOffset="10559.96">11908 8330 35935 0,'-1'-5'3200'0,"0"2"-2560"15,1 1-512-15,0 2-128 16,0 2-624-16,0-2-144 0,-3-2-16 0,-1 1-16 0,-1 1 496 0,-3 3 112 0,-5 0 0 0,0 5 16 16,-2 0-48-16,-1 4-16 0,0-1 0 0,0 1 0 15,2-1-16-15,2 3 0 0,1 1 0 0,3-3 0 16,2-1 256-16,2 3 0 0,3 1 0 0,1 1 160 16,4-1 32-16,1-2 0 0,3-2 0 0,2-2 0 15,1 0-192-15,1-3 0 0,1 1 0 0,-1 2 0 16,1-3 0-16,-3 1 0 0,0 3 0 0,-3 1 0 15,-2 1-144-15,-1 2 144 0,-2 2 0 0,1 1 0 16,-2 0 0-16,1-2 0 0,1-3 0 0,1-1 0 0,2 0 144 16,1-3 96-16,1-2 16 15,0-2 0-15,3 1 752 0,2-3 144 0,0-2 48 0,5-1 0 0,0 0-688 0,3-2-128 16,3 1-16-16,2 2-16 0,1 0-352 0,0 0 0 16,2 1 0-16,0 3 128 0,2-2-128 0,0 3 0 15,-1 2 0-15,-1 2 0 0,2 2 0 0,4 0 0 16,3 2 0-16,2 3 0 0,1-3 0 0,2 2-128 15,3-4 128-15,2 0-128 0,3-3-16 0,3-2 0 16,2-1 0-16,1 0 0 0,1-4 144 0,10 3 144 16,6 0-16-16,5-2-128 15,4-1 192-15,3-1-192 0,2 0 192 0,10 2-192 0,7 1 144 0,3-3-144 16,4-2 0-16,2 1 144 0,0 2-144 0,2-1 0 16,1 0 0-16,3-1 0 15,4 2-480-15,-2-2-80 0,-2-1-16 0,4 1 0 0,5 1 272 0,-1-4 48 0,2 2 16 0,1-1 0 31,5 2 240-31,-2 0 0 0,-2-1 0 0,-1-1 0 0,0 3 0 0,4-1 0 0,2-4 0 0,-1 1 0 16,3 3 416-16,-5-3 32 0,1 0 0 0,0 0 0 16,1-1-448-16,0 0 0 0,-1-3 0 0,0 2 0 31,3 2-752-31,-2-2-128 0,0-2-16 0,-5 0-16 0,-1 3-16 16,-6 0 0-16,-4-1 0 0,-5 1 0 15,-4 3 384-15,-5 0 80 0,-4-1 16 0,-3 1 0 0,-3 2 304 0,-3 0 144 0,0-1-128 0,-4-1 128 0,0-1 0 16,-2 3 0-16,-1 0 0 0,-3-2 0 0,-6-1-176 15,4 2-48-15,0-3-16 0,0 3 0 16,-3-1-240 0,-3-2-48-16,1 1-16 0,-1 1 0 0,-2 1 544 0,0-2 0 0,0 1 0 0,-3-1 0 0,0 2 160 15,-4-1 32-15,-4 2 16 0,-2-3 0 0,-4 3-208 0,-2 0-256 16,-5 0 48-16,-4 3 16 0,-5-3-128 0,-5 1-32 16,-3 0 0-16,-5 0 0 15,-3-1-128-15,-4 0-32 0,-3-1 0 0,-2 1 0 16,-4-1-80-16,-1 0-32 0,-3-2 0 0,-2 2 0 0,-1 0 496 0,-2-3 128 15,1 1 0-15,-2 1 0 0,0 0 208 0,1-2 112 16,-1 3 32-16,0-1 0 0,2-1-144 0,-2 0-16 16,0 1-16-16,0-1 0 15,0 1 96-15,-1-2 32 0,0 2 0 0,-1-1 0 0,-2 1-48 0,-1-1-16 0,-2 2 0 16,-1-3 0 0,-1 2-704-16,-1-3-144 0,-1 0-32 0,-1 4-9408 0</inkml:trace>
  <inkml:trace contextRef="#ctx0" brushRef="#br0" timeOffset="14030.14">16984 9023 4607 0,'3'-4'400'0,"-2"3"-400"0,0 1 0 16,-1 0 0-16,-1 1 0 0,1-1 0 0,-1 0 0 0,-1-1 0 16,1 1 304-16,-1-3 80 0,-1 1 0 0,3 2 16 15,0 0 960-15,0 0 192 0,-14-16 48 0,11 10 0 16,-1-2 768-16,0 1 144 0,-1-1 48 0,2 1 0 15,-3 1-1088-15,-1-2-192 0,-1 5-64 0,-3 0 0 16,-1 6-352-16,-1-2-80 0,-4 5-16 0,-3 4 0 16,-1 1-608-16,-4 4-160 0,-1 5 0 0,-1-2 0 31,1 3-416-31,0-1-112 0,1 2-32 0,2-1 0 0,3 2-80 0,1-1 0 16,2 1-16-16,2 1 0 0,4 1 656 0,1-1 0 0,4 2 0 0,1 0 0 0,3-1 752 0,0-1 128 15,4 0 16-15,1-3 16 0,3 2-480 0,3-2-112 16,2 0 0-16,3-4-16 0,2-2-64 0,2-2-16 15,2-2 0-15,2-2 0 0,2-3-224 0,2-2 0 16,2 1 0-16,0-5 0 0,-2 0 0 0,3-4 0 16,1-1 0-16,1 2 0 0,0-9 0 0,-2 3 0 15,2-4 0-15,-1-2 0 0,0-2 0 0,-1-1 0 16,0 0 0-16,-2-4 0 16,-4 1 288-16,-1-1 64 0,-4-1 16 0,-3-3 0 0,-3-2 352 0,-3 0 80 15,-4-1 16-15,-4 1 0 0,-2 5-480 0,-4 0-80 16,-2 3-32-16,-5 2 0 0,-1 2-224 0,-3 2-256 0,-4-1 48 0,-2 1 16 31,-3 3-224-31,-2 0-32 0,2 0-16 0,-2 2 0 16,0 2-64-16,-1 1-16 0,1 0 0 0,1 4 0 0,4 0 272 0,-3 4 48 0,-1 1 16 0,0 4-8480 15,3 1-1680-15</inkml:trace>
  <inkml:trace contextRef="#ctx0" brushRef="#br0" timeOffset="14752.12">21175 8714 11967 0,'3'-2'1072'0,"1"1"-864"0,-3 1-208 0,1 0 0 0,-2 0 576 0,1 0 64 15,1 0 0-15,2-2 16 0,0 0 1280 0,1 0 256 16,-2 0 48-16,1-1 16 0,-1 1-224 0,0-2-48 16,0 0-16-16,0 2 0 0,1-3-1008 0,0-1-192 15,1 1-32-15,0-4-16 0,-2 0-112 0,2 3-32 0,-2-5 0 0,-1 1 0 16,1 3 240-16,-4-4 32 0,-1-3 16 0,-1 2 0 16,-1-2 16-16,-3-2 0 0,-2-1 0 0,-1-6 0 15,-2 1-368-15,0-3-80 16,0 1-16-16,0-2 0 0,-3-3 0 0,1 2 0 0,2 2 0 0,0-2 0 15,2 4-208-15,-1-2-32 0,2 5-16 0,1 3 0 16,1 1-160-16,1 3-144 0,1 3 144 0,0 3-13088 16,3 2-2496-16</inkml:trace>
  <inkml:trace contextRef="#ctx0" brushRef="#br0" timeOffset="17290.43">7435 8115 35935 0,'-21'-5'3200'16,"5"2"-2560"-16,1-1-512 0,6 1-128 0,2 2 0 0,5 0 192 16,-2 1-64-16,-3-5 0 15,-3 0-1776-15,-1-2-336 0,1 0-80 0,4-1-16 16,4 0 992-16,9 2 208 0,5 0 48 0,8 1 0 0,6 1 528 0,8 2 112 0,10-2 32 0,5 3 0 15,7 1 160-15,4 1-208 0,7 3 80 0,4-3 128 16,2 4 0-16,1 0 0 16,4-1 144-16,1-1-16 0,2 2-128 0,5 0-160 0,4-4 160 15,3 2-208-15,4-1 784 0,-3-2 144 0,-5-2 48 16,5 1 0-16,5-2 688 0,4 0 144 0,1 0 16 0,-3-2 16 16,-8 1-480-16,2-1-80 0,5-1-32 0,-1-1 0 15,-4 1-528-15,-4-1-96 0,-5 0-32 0,-7 1 0 16,-4 2-256-16,-9-1-128 0,-4-1 128 0,-9 1-128 15,-8-1 0-15,-5 0 0 0,-6 1 128 0,-7 0-128 16,-4 1 0-16,-9 3 0 0,-4 0 0 0,-5-2 0 16,-3 1 0-16,-6 0 0 0,-2-2 128 0,-6-1-128 0,-2 0 192 15,-5-2-64-15,-4 1 0 0,-7 0 0 0,-3-3 112 0,-8 2 16 16,-6 0 0-16,-6-3 0 0,-4 0-256 0,-5 1 144 16,-5 2-144-16,-7 1 128 0,-5 3-128 0,-4-1 0 15,-4 2 0-15,-3 2 0 0,-1-4 0 0,-6 5 0 16,-3 3 128-16,-3 0-128 0,6 0 0 0,-4 2 0 15,-2 1 0-15,0 1 0 0,3 1 0 0,2-2 0 16,5-1 0-16,2 1 0 0,1 4 0 0,2-2 0 16,4 0-160-16,3-3 160 15,7-1-976-15,2 0-112 0,3 2 0 0,5 2-16 16,5 1-336-16,3-3-64 0,6-1-16 0,6-1 0 0,6 1 896 0,4-1 176 16,5 2 48-16,5-1 0 0,5 0 608 0,3 0 128 15,5 3 32-15,5-2 0 0,4 1-32 0,4-1 0 16,8-1 0-16,6 0 0 15,6-1-672-15,7-2-144 0,8 1-32 0,7-4 0 16,10 0-576-16,4 0-112 0,1-3-16 0,3 2-16 16,6-2 528-16,9 1 96 0,5-1 32 0,5 0 0 0,-1 0 384 0,5-2 192 0,3 0-160 0,2 0 160 15,-1 3 832-15,3-3 256 0,3-1 48 0,3 0 16 16,5 2-224-16,1 0-32 0,2 0-16 0,-4 0 0 16,0-3-304-16,-3 2-48 0,0 2-16 0,-5 0 0 15,-6-3-176-15,-6 2-32 0,-5 1-16 0,-5 1 0 16,-4 6 48-16,-6-4 16 0,-6 0 0 0,-9-2 0 15,-5 0-64-15,-7 0-16 0,-5 2 0 0,-6 0 0 0,-6-3-272 16,-6 1 0-16,-7 2 128 0,-5-4-128 16,-5 2-368-16,-5-1-128 15,-2 0-16-15,-5-1-16 0,-5-1 528 0,-5 0 0 0,-1-1 160 0,-7 1-32 16,-3 1 176-16,-6-3 32 0,-5 3 16 0,-4-1 0 0,-4 1-224 0,-4-2-128 16,-3 1 160-16,-3 0-160 0,-4 3 0 0,-3 1 0 15,-5 1 0-15,-2 1 0 0,-1 1 144 0,0-2-16 16,0-1 0-16,-3 1 0 0,-2 0 112 0,-2 1 16 15,-1 3 0-15,1-3 0 0,5-1-256 0,1 0 144 16,-2 0-144-16,0 3 128 0,1-2-128 0,0 0-256 16,5-2 64-16,0 1 16 15,3-1-320-15,3 2-64 0,0 1-16 0,3 1 0 0,2-2 240 0,4-1 32 0,6 0 16 16,1 1 0-16,4 3 480 0,2-3 80 0,0 4 32 0,5 0 0 16,5 1 416-16,4 1 96 0,4 0 16 0,3-1 0 15,5-1-832-15,6 0 0 0,3-1 0 0,6-2-144 31,4 2-1088-31,5-3-224 16,5 3-32-16,6-3-16 0,4 2-352 0,6-3-80 0,2 0-16 0,7-2 0 0,6 1 1248 0,6-3 256 0,7 3 64 0,7 1 0 16,4 1 960-16,6-1 192 0,2 0 32 0,3-1 16 15,2 0 16-15,8 1 0 0,8 1 0 0,5-1 0 16,3-1-1280 0,5 0-240-16</inkml:trace>
  <inkml:trace contextRef="#ctx0" brushRef="#br1" timeOffset="25175.76">27067 8706 37775 0,'-3'1'3360'0,"1"-1"-2688"0,1 2-544 0,-1 0-128 16,1-2 432-16,-1 1 48 0,-2 3 16 0,-1-1 0 15,-2 2 32-15,-1 0 16 0,2 2 0 0,1-1 0 16,1 3-160-16,2-3-16 0,3-1-16 0,2 2 0 15,3 3-176-15,1 1-48 0,4 0 0 0,2 3 0 16,0 2 112-16,2 3 16 0,2 4 0 0,0 2 0 16,0 3-112-16,-1 1-16 0,-1 0 0 0,0 5 0 15,-3-3-128-15,-3 2 0 0,-3-1 0 0,-4 2 0 0,-2-3-160 0,-2 1-64 16,-2-3-16-16,-2 0 0 16,0-2-448-16,0-2-80 15,-2-4-32-15,1-3-11680 0,-1-2-2352 0</inkml:trace>
  <inkml:trace contextRef="#ctx0" brushRef="#br1" timeOffset="25474.03">27714 8559 39615 0,'-10'8'1760'0,"0"-4"352"0,0 1-1680 16,4 0-432-16,3-2 0 0,2 1 0 0,-1 0 288 0,-3 6-32 0,-3 3 0 0,-4 9 0 15,-2 4-16-15,-3 6-16 0,1 4 0 0,-3 2 0 16,-1 6-80-16,-2 1-16 0,0 7 0 0,-3 1 0 16,2 4 48-16,-2 0 0 0,2 3 0 0,-1-6 0 15,2 0 128-15,0-2 16 0,-1-1 16 0,2-3 0 16,1-3-336-16,1-2-240 0,0-6 48 0,3-1 0 31,1-5-672-31,3-4-128 0,2-3-32 0,3-3-17040 0</inkml:trace>
  <inkml:trace contextRef="#ctx0" brushRef="#br1" timeOffset="25976.67">28192 7818 27647 0,'8'-2'1216'0,"-5"-1"256"0,1 3-1168 0,-2-2-304 0,0 2 0 0,-2 0 0 16,0 2 656-16,1-2 80 0,-1 0 16 0,-1 2 0 16,-2 1 960-16,-2 0 192 0,-2 2 32 0,-1 2 16 15,0 2-1248-15,-2 0-256 0,0 2-64 0,-1 0 0 16,0 4-384-16,-2 1 128 0,1 1-128 0,0 3 0 0,-2 1 176 0,2 1-48 15,-3 3-128-15,1 2 192 0,2 1 128 0,-1 2 0 16,1 2 16-16,0-3 0 0,1-2-160 16,1-1-48-16,0 1 0 0,1 0 0 0,2-4-128 0,-2 0 0 15,2-3 144-15,-1 0-144 0,2-4 0 0,2-4 0 16,1 0 0-16,0 0 0 16,3-3-368-16,1-1-32 0,2-2-16 0,1-2 0 15,3-2-992-15,0-2-192 0,3 0-32 0,1-1-16 16,1 0-1152-16,0-2-224 0,0 2-48 0,2 0-16 15,-2 0 544-15,2 1 112 0,0-3 32 0,0 2-2816 16,0 0-560-16</inkml:trace>
  <inkml:trace contextRef="#ctx0" brushRef="#br1" timeOffset="26290.46">28422 8191 33167 0,'-7'5'2944'0,"1"-2"-2352"0,2 1-464 0,1-2-128 0,2 1 1344 0,0 1 240 15,-3 3 48-15,-3 3 16 0,-2 4-1296 0,-1-1-352 16,3 1 128-16,2-2-128 16,2-1-128-16,2-2-80 0,2-2-16 0,3-1 0 15,0 3-1248-15,2-3-240 0,1 1-48 0,0-3-16 16,-1 3-656-16,0-2-144 0,0-3-32 0,0 3-9024 0</inkml:trace>
  <inkml:trace contextRef="#ctx0" brushRef="#br1" timeOffset="26494.6">28511 7884 5519 0,'1'0'496'0,"-1"-1"-496"0,0-1 0 0,0 2 0 0,0 0 6240 0,2 0 1152 0,-1 2 224 0,0-1 64 15,2 0-5760-15,0 2-1136 0,1-2-224 0,0 3-48 16,1-1-1104-16,0 1-224 16</inkml:trace>
  <inkml:trace contextRef="#ctx0" brushRef="#br1" timeOffset="26870.89">28609 7805 43311 0,'-6'0'1920'0,"3"0"384"0,2 0-1840 0,1 0-464 0,2 0 0 0,1 0 0 15,2 0-704-15,1 0-256 0,4 0-32 0,4 2-16 0,4-1 1008 0,3 4 320 0,0 0 0 0,1 3 0 16,-1 2-320-16,-1 3 0 16,-1 3 0-16,-3 2 0 0,-4 3 0 0,-1 2 0 0,-3-1 0 0,-3 2 0 15,-3 3 0-15,-2-2-192 0,-2 2 48 0,-3-1 16 16,-1 1-128-16,-1-1 0 0,1 0-16 0,1-1 0 16,-1-4 80-16,1 0 32 0,3 0 0 0,-1-1 0 15,3 0 160-15,0-6 0 0,0 2 0 0,3-1 0 16,-2-2 0-16,-1 0 0 0,0-2 0 0,-3 3 0 0,-2-2-144 15,-2 0-48-15,-2 0-16 0,-3-1-11184 16,-3 0-2224-16</inkml:trace>
  <inkml:trace contextRef="#ctx0" brushRef="#br1" timeOffset="27279.05">29143 8836 29487 0,'-6'-4'2624'0,"2"2"-2112"0,2 2-512 0,2-3 0 16,1 2 1120-16,-1 0 112 0,-1-1 32 0,-1-2 0 15,1-1 240-15,1-1 48 0,3 1 16 0,2 1 0 0,2 2-896 0,4-2-176 16,4 1-48-16,5 0 0 0,3 0-256 0,6-4-64 15,3 3-128-15,4-3 192 0,0 0-192 0,2 1 0 16,4 0-192-16,0 1 192 16,-1 0-704-16,-3 1-16 0,-1 1-16 0,-2 0 0 15,-2 1-1024-15,-2-1-208 0,-2 1-32 0,-2-1-13184 16</inkml:trace>
  <inkml:trace contextRef="#ctx0" brushRef="#br1" timeOffset="27545.97">29099 9169 42383 0,'-7'3'3776'0,"2"1"-3024"0,4-3-608 0,2-1-144 15,1 0-176-15,0 0-64 0,-1 2-16 0,3-1 0 16,2 1 256-16,5 0 208 0,5-2-32 0,5-2-16 16,5-1-160-16,5-2-224 0,5-1 48 0,3-2 16 15,0-1-432-15,2 1-96 0,2-2-16 0,0-1-11152 16,2 0-2240-16</inkml:trace>
  <inkml:trace contextRef="#ctx0" brushRef="#br1" timeOffset="28064.12">30603 8512 21183 0,'-5'0'944'0,"2"-2"192"0,-1 0-912 0,2 1-224 0,0 1 0 0,1 0 0 16,-1 1 384-16,-1-1 16 0,-2 2 16 0,-1 0 0 15,-3 1 1600-15,-1 2 320 0,-1 1 64 0,-1 2 16 16,0 5-496-16,-3 0-112 0,-3 3-16 0,0 3 0 15,-2 1-752-15,-2 3-144 0,-2 4-48 0,1 2 0 16,-2 2-496-16,0 2-96 0,3 2-32 0,0-3 0 16,3 1-32-16,3-3 0 0,4 1 0 0,1 0 0 15,2-3-192-15,4 2 0 0,3 0 0 0,3-3 0 16,1 0-528 0,6-3-112-16,0-1 0 0,5-2-16 0,0-2-304 0,5-3-48 0,3 0-16 0,0-8 0 31,2 1 464-31,2-4 96 0,2-5 16 0,3-2 0 15,2-3 1152-15,0-4 256 0,2-2 32 0,-1-6 16 0,2-4-320 0,-3-3-64 16,0-3-16-16,-1-3 0 0,-4-2-144 0,-1-5-16 16,-2-3-16-16,-5-5 0 0,-1-4-48 0,-5-3 0 15,-3-1 0-15,-4-6 0 0,-4 0-384 0,-7 2 0 16,-4 0 0-16,-6 7 0 16,-5 8-528-16,-6 4-96 0,-5 6-16 0,-7 6 0 15,-4 8-208-15,-4 7-48 0,-4 5-16 0,-2 6-16416 0</inkml:trace>
  <inkml:trace contextRef="#ctx0" brushRef="#br1" timeOffset="28864.72">27481 9163 5519 0,'-6'2'496'0,"1"-1"-496"0,1 1 0 0,2-2 0 0,-1 0 320 0,1 1-48 15,-4 1 0-15,-5-2 0 0,-2 3 368 0,-2 0 80 16,3-3 16-16,1 0 0 0,3-1-416 0,2-3-96 16,3 3-16-16,0-5 0 0,3 4 160 0,0-3 16 15,0 1 16-15,3 0 0 0,-2 2-400 0,2-2 0 16,0 3 0-16,-1 1 0 0,2 0 880 0,0 0 288 16,1 2 64-16,-1 2 16 0,0-3 1104 0,1 3 208 15,0 0 64-15,-2 1 0 0,1 0-160 0,-3 1-32 16,-1 2 0-16,-3-1 0 0,1 0-944 0,-4 3-192 15,-2-1-32-15,-3-1-16 0,0 2-576 0,-1 2-112 16,-2 0-32-16,-1 0 0 0,2-1-368 0,-2 0-160 16,0 5 128-16,1-2-128 0,1 1 128 0,0 4-128 0,0 4 128 15,0 3-128-15,2 0 256 0,0 2-48 0,0 4 0 16,0 4 0-16,0-1 96 0,-3 1 16 0,2-2 0 16,-3 1 0-16,0-1-16 0,0 0 0 0,-1-3 0 0,0-3 0 15,1-1-304-15,-1 1 160 0,0-4-160 0,0 2 128 16,1-3-128-16,-1 0-256 0,0-3 64 0,1 0 16 31,2-3-576-31,-1 0-112 0</inkml:trace>
  <inkml:trace contextRef="#ctx0" brushRef="#br1" timeOffset="30830.92">6433 9778 20271 0,'0'-5'1792'0,"-2"-1"-1424"0,2 3-368 0,0 1 0 15,0 0 1632-15,0-2 256 0,-1-1 48 0,0-6 16 32,0 0-2208-32,-2-1-448 0,1 0-96 0,-2 3-16 0,0 1 416 0,-2 2 80 0,1 1 0 0,-2 1 16 15,-1 2 592-15,0 2 112 0,-2 0 32 0,0 0 0 16,0 2 976-16,-1 2 208 0,-2 1 48 0,1 2 0 16,0 3-96-16,-2 1-16 0,0 3 0 0,-2 5 0 0,-1 0-1040 0,0 5-192 15,-2 3-64-15,-1 1 0 16,-1 3-256-16,-1 2 0 0,-1 0 0 0,2-3 0 15,2-2-672-15,2 3-32 0,1 1-16 0,1 0 0 16,5 0 112-16,1-1 32 0,6 0 0 0,3 0 0 0,3-2 720 0,4-3 160 16,4 0 16-16,2-7 16 0,5 1 272 0,1-4 48 15,5-3 16-15,-1-2 0 0,3-5-256 0,3-1-48 16,3-4-16-16,1-1 0 0,-1-1-160 0,6-4-48 16,0 0 0-16,0-1 0 0,1 0-144 0,-2-6-256 15,-2 1 64-15,0-1 16 0,-3-4 544 0,-5-1 96 16,1-4 32-16,-7 1 0 0,-4-3 16 0,-3-1 16 15,-3 3 0-15,-5-5 0 0,-1 1-224 0,-4-2-48 16,-2-3-16-16,-4-1 0 0,-1 0-48 0,-4-1 0 16,-1 1 0-16,-3-1 0 0,-2-3-16 0,-4 1-16 0,0-1 0 0,-1 1 0 15,3 1-160-15,-1 4 0 0,0 0 0 0,-1 6 0 16,1 2 0-16,-1 3 0 0,1 4 0 0,-1 1 0 16,0 2 0-16,2 4-224 0,-1 2 80 0,3 1 16 31,2 3-368-31,-1 1-64 0,-1 4-16 0,-1 0-17760 0</inkml:trace>
  <inkml:trace contextRef="#ctx0" brushRef="#br1" timeOffset="34490.71">5944 9070 20271 0,'0'-4'1792'0,"0"2"-1424"16,1 2-368-16,-1-3 0 0,2 3 1024 0,-2 0 144 15,1-1 32-15,0-2 0 0,0 0-880 0,1 2-160 16,-2-1-32-16,0 5-128 0,0 0-208 0,-3 4-160 15,1 4-16-15,-1 0-16 16,1 4-128-16,-1 3-32 0,1 1 0 0,-1 1 0 0,1 2 352 0,0 0 64 16,1 4 16-16,0-2 0 0,1 0 256 0,-1-1 48 15,0-1 16-15,-1-1 0 0,2-3 544 0,-1 0 112 16,0 0 32-16,1-2 0 0,-1 0-48 0,-1-3 0 16,1-1 0-16,0-1 0 0,0-2-192 0,1-3-32 0,-2 0-16 0,2-2 0 15,0-1 80-15,0-2 16 0,2 1 0 0,-1-4 0 16,1 2 48-16,0-3 16 0,0 2 0 0,2-1 0 15,-2-1-304-15,2 3-64 0,0-2-16 0,-1 0 0 32,2 2-720-32,0-1-144 0,1 1-16 0,2 0-16 15,2-1-432-15,1 1-96 0,0 0-16 0,3 0 0 0,2 0 752 0,2 1 128 0,2 0 48 0,2 1 0 16,3 0 528-16,6-2 96 0,5 3 32 0,3-3 0 16,3 0 112-16,2 0 16 0,1-2 16 0,6 1 0 15,4-1-208-15,0 0-64 0,3 0 0 0,-1-2 0 0,-1-1-384 0,-2 3 0 16,2-4 128-16,1 2-128 15,0 3 0-15,2 1 0 0,2 0 0 0,2 0 0 16,1-4-528 0,3-1-96-16,-4 1-16 0,7-3 0 0,6 3 352 0,3-1 64 0,2-1 16 0,1 1 0 0,-2-1 208 0,1 1 0 15,-3 1 0-15,-2 2 0 0,0 3 128 0,-2 0-128 16,0-1 0-16,-3 0 0 0,-6 3 192 0,2-1-192 16,4 4 192-16,-3 1-192 0,-2 1 0 0,-1-3 0 15,-4-2-160-15,-2-2 160 0,-5 1 0 0,3-2 0 16,1 3 0-16,0-1 0 0,0-2 0 0,-1 0 0 15,-3-5 0-15,-3 2 0 0,1 0 256 0,-1-2 32 16,-3 3 0-16,-1 4 0 0,-1-1-128 0,-3 3-32 16,-1 0 0-16,-1 0 0 0,0 1-128 0,-3-3 0 15,-2 0 0-15,-1 1 0 0,-1 1 0 0,2-2 0 0,2 2 0 0,-2 1 0 16,-2-3 0-16,-1 2 0 0,-2 1 0 0,0-3 0 16,-3 0 0-16,-2 0 0 0,-2-2 0 0,-2-2 0 15,-1 0 160-15,-2 0 48 0,-2-1 16 0,-1 1 0 16,0-2 0-16,-1 2 0 0,-2-3 0 0,1 0 0 15,1 0 144-15,0 0 16 0,0 1 16 0,-1-1 0 16,-1 2-144-16,2 0-16 0,-1-2-16 0,1 1 0 16,1 2-224-16,0-2 0 0,0 3 0 0,1-4 0 15,0 4 0-15,-1-3 0 0,0 2 0 0,-2-2 0 16,-1 3 0-16,0-4 0 0,-2 4 0 0,-1-3 0 0,-4 1 0 16,0 0 0-16,-1-1 0 0,-1 0 144 15,-3-1 256-15,0 2 48 0,-1-2 16 0,0 1 0 0,1-1-192 16,-1 1-32-16,0-1-16 0,2 0 0 0,0-1-224 0,2-2 0 15,2-1 128-15,0-2-128 0,0 0 0 0,2-3 0 16,-1-1 0-16,1 2 0 0,-2 1 0 0,1 1 0 16,-1-1 0-16,1 1 0 0,-4-2 0 0,1 2-128 15,0-2 128-15,-1-1 0 0,0-1 0 0,-1 0 0 16,0-2 128-16,-1-3-128 0,0 3 416 0,-1-3-16 16,1-2 0-16,1-3 0 0,-2-1-128 0,0 0-16 15,0 2-16-15,-2 0 0 0,1-2-240 0,-1 1 0 16,-1 3 0-16,-1 1 0 15,1 1-304-15,-4 4-96 0,0 4-32 0,0 2 0 16,-2 4-560-16,2 2-112 0,-2 3-32 0,0 2 0 16,-1 8-1744-16,0-2-368 0</inkml:trace>
  <inkml:trace contextRef="#ctx0" brushRef="#br1" timeOffset="35165.18">8822 9824 28559 0,'0'-4'2544'0,"0"1"-2032"0,0 0-512 0,0 2 0 16,1 1 0-16,0-4 0 0,2-1 0 0,0-2 0 31,1-4-640-31,0 0 0 0,-1 1-16 0,-1 1 0 0,-1 4 656 0,-2 0 128 0,-3 4 16 0,-4 2 16 16,-1 4 352-16,-5 4 80 0,-5 4 16 0,-3 5 0 16,-3 2-480-16,-3 4-128 0,-2 6 0 0,-1 1 0 15,4 0 0-15,2-3-240 0,2 2 64 0,1 0 16 16,3 0 160-16,3 1 0 0,2-1-144 0,5-1 144 15,1-1 288-15,4-2 128 0,6 1 32 0,1-6 0 16,6 0-240-16,3 0-32 0,4-3-16 0,3-2 0 31,2-4-800-31,3-1-176 0,-1-5-16 0,2-1-16 0,0-2 64 0,2-3 16 0,0-3 0 16,1-3 0-16,1 1 448 0,2-6 112 0,0 0 16 0,1-2 0 0,1-3 896 0,-2-1 192 16,-2 1 48-16,-2-3 0 0,-1 2 704 15,-4-3 144-15,-2 2 16 0,-4-1 16 0,-1-2-608 0,-3-1-128 16,-1 0-32-16,-3-3 0 0,-3 1-528 0,-4-3-96 15,-2 1-32-15,-6 0 0 0,-1 0-400 0,-6-1 0 16,-1 1 128-16,-3-1-128 0,-2 0 0 0,-2 1 0 16,1 1 0-16,-4 0 0 0,-2 2-224 0,1 1-32 15,1 2 0-15,-1 1 0 16,-1 1-1072-16,-4 3-208 16</inkml:trace>
  <inkml:trace contextRef="#ctx0" brushRef="#br1" timeOffset="38866.94">13344 10003 17503 0,'1'-2'1552'0,"1"2"-1232"0,0-2-320 0,-1 2 0 15,1 0 1760-15,1-2 288 0,2 0 64 0,1-2 16 16,4-1-1424-16,1-1-304 0,0-1-48 0,-1 0-16 16,-1-1 672-16,-2 2 128 0,-1-1 16 0,-1 0 16 15,-1 2-80-15,-2 0 0 0,0 0-16 0,-1 3 0 16,-1-1-448-16,-1 6-96 0,-2-2-16 0,1 5 0 15,-3 4-304-15,0 2-64 0,-1 7-16 0,1 2 0 16,1 2-128-16,0 5 0 0,0-2 0 0,2 2 0 16,1 3 0-16,1-3 0 0,-1-2 0 0,1 0 0 15,0 1 384-15,1-4-16 0,0-2 0 0,-1-1 0 16,1-2 0-16,0-1 0 0,-1 1 0 0,0-2 0 16,0 1-64-16,0 0-16 0,-1 4 0 0,0-2 0 15,1 2-288-15,-1-2 0 0,1-1 0 0,1-2 0 0,0-1 0 16,2-4 0-16,-1 0 0 0,1-5 0 0,-1 1 0 0,2-5 0 15,-2 1 0-15,1-3 0 0,-1 0 192 0,-1-3-192 16,2 1 192-16,-2-5-192 0,2 1 240 0,-2-5-64 16,0 1-16-16,-1-2 0 0,-1-2 160 0,0-1 48 15,-1-2 0-15,-1 0 0 0,0-1-96 0,-2-4-16 16,0 2 0-16,2-2 0 0,-1-1-96 0,1-2-32 16,1-2 0-16,0 0 0 0,-1 1-128 0,1-2 0 15,0 1 0-15,1 2 0 0,1-2 0 0,0 0 0 16,-1-1 0-16,2 0 0 0,-1 2 0 0,0 3 0 15,1 1 0-15,1-1 0 0,-1 4 0 0,0 0 0 0,2 5 0 16,-1 0 0-16,2 3 0 0,-2-2 0 0,1 6 0 16,-1-2 0-16,1 3 0 0,0 0-176 15,1 0 48-15,0 1 0 0,-1 0 0 0,1 2 0 16,0-1 0-16,-2 3 0 0,0-1-176 0,-1 2-16 0,-1 0-16 0,0 0 0 16,0 2 144-16,-3-1 16 0,0 3 16 0,-1-1 0 15,4-3 16-15,0 0 0 0,-21 16 0 0,12-10 0 16,-2 4-192-16,1-3-48 0,-1 3 0 0,1-1 0 31,0-1-1152-31,0 1-256 0</inkml:trace>
  <inkml:trace contextRef="#ctx0" brushRef="#br1" timeOffset="42697.02">16214 8099 10127 0,'22'-1'896'0,"-1"1"-704"0,-5 0-192 0,-4-3 0 15,2 3 816-15,7-1 128 0,20-1 16 0,27-3 16 16,21 0 96-16,9-1 16 0,0-1 0 0,-2 1 0 16,-4 0-384-16,-4 1-64 0,-5 0 0 0,-3 4-16 15,-2-4-272-15,-1 2-48 0,3 2-16 0,1 0 0 16,2 1 144-16,3-1 16 0,3 1 16 0,0-4 0 16,-10 2-224-16,8-1-48 0,11 1-16 0,4-3 0 0,6 0-48 15,4 0-128-15,3 2 192 0,2-2-64 16,0 0 64-16,1 1 16 0,-5 1 0 0,4-1 0 0,2 3 48 0,0 1 16 15,-3-4 0-15,-1 3 0 0,0 4-64 0,-2-1-16 16,-4-2 0-16,-3 1 0 0,-2 4-192 0,-3 0-192 16,-3-2 48-16,-6 0 0 15,-2 2-560-15,-9-1-96 0,-1 3-32 16,-7-3 0-16,-4 0-832 0,-2 0-160 0,-2-3-32 0,-6 1-16 16,-2 1 640-16,-5-3 128 0,-2 0 16 0,-2 0 16 0,-6-3 1072 0,-2 2 192 15,-2-1 64-15,-2-1 0 0,-3 1 528 0,-3-1 112 16,-4 1 32-16,-4 0 0 0,-6-1-448 0,-4 2-96 0,-5-3 0 15,-7 1-16-15,-4 1-368 0,-7-1 0 16,-4 3 0-16,-7-3 0 0,-7 1 0 0,-7 1 0 0,-3 1 0 0,-6 0 0 16,-5 0 0-16,-5-3-320 0,-3 0 64 0,-4-1 16 15,-4 1 48-15,-6 1 16 0,-4 1 0 0,-3 0 0 16,-2-3-16-16,-6 2-16 0,-3-6 0 0,-3 5 0 16,2-1 208-16,-8 0 0 0,-6 0 0 0,-7 0 0 15,0-1 0-15,-5 3 0 0,-5-1 0 0,-2 0 0 16,1 3 0-16,-11-2 0 0,-6 2 0 0,-7 0 0 15,-4 2 256-15,-2-1-48 0,5 1-16 0,-7 1 0 16,-2 4-512 0,4-3-96-16,7-4-32 0,0 3 0 0,3 2 128 0,3 1 32 0,6-1 0 0,3 0 0 0,4 1 512 15,2 0 96-15,5 2 32 0,5 0 0 0,6 0-160 16,7 0-48-16,9-1 0 0,4-1 0 0,2 1-144 0,7 2 0 16,4-5 0-16,6 1-4496 15,9-2-896-15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27">5301 13347 11055 0,'0'0'976'0,"0"0"-784"16,0 0-192-16,0 0 0 0,0 0 2560 0,0 0 480 16,0 0 96-16,0 0 0 0,0 0-2016 0,8-2-416 15,-8 2-64-15,9-3-32 0,-2 2-32 0,0-1 0 16,0 1 0-16,-7 1 0 0,7 0 208 0,1 0 48 16,-8 0 0-16,9 0 0 0,-1 2-32 0,0 0 0 15,1 0 0-15,-1-1 0 0,0 1-160 0,1-2-16 16,0 1-16-16,2-1 0 0,0 1-160 0,0-1-16 15,-1 0-16-15,1 1 0 0,-1 1 32 0,2-1 16 16,1 0 0-16,-2 1 0 0,-1 1-128 0,1-1-16 0,0 0-16 0,1 1 0 16,0 0 48-16,0 1 16 0,1-2 0 0,-1 3 0 15,0-1-80-15,0-1-16 0,-1 0 0 0,1 0 0 16,1 0-80-16,-3 0 0 0,1 1-16 0,1-3 0 16,-2 0 16-16,1-1 0 0,0 0 0 0,1-1 0 15,1 2 144-15,0-1 48 0,0-2 0 0,1 0 0 16,-2 0-80-16,2 1-16 0,1-2 0 0,0 1 0 15,0 0 96-15,0 0 0 0,1 0 16 0,-1 1 0 16,-1-2-144-16,-1 2-48 0,1-1 0 0,0 0 0 16,0 2-32-16,-1 0-16 0,1-1 0 0,0 1 0 15,-2 0-32-15,1 0 0 0,-1 0 0 0,2 0 0 16,-2 0-128-16,2 0 0 0,-1-2 0 0,0 2 0 0,2-2 0 16,0 0 0-16,0-1 128 0,0 0-128 0,0 0 0 0,0 0 0 15,1 0 144-15,0 0-144 0,0 0 144 0,-1-2-144 16,0 1 192-16,-1 1-192 0,0 3 304 0,0-2-48 15,0 1-16-15,1 1 0 0,-2 0-96 0,1 0-16 16,1-2 0-16,0 2 0 0,-1 0-128 0,0 0 0 16,1-1 0-16,0 0 0 0,2-1 0 0,1-1 128 15,-2-1-128-15,0 1 0 0,0 1 0 0,-2-1 128 16,-1-1-128-16,2 0 0 0,-3 1 0 0,1 1 0 16,-1-1 128-16,-1 1-128 0,-1-1 0 0,1 1 128 15,1 1-128-15,-3 0 128 0,1-1-128 0,-1 2 0 16,0-2 144-16,-1 2-144 0,-8 0 0 0,8 3 0 15,-8-3 0-15,7 1 0 0,-7-1-176 0,9 1-96 0,-9-1-32 16,0 0 0 0,0 0-2784-16,0 0-560 0</inkml:trace>
  <inkml:trace contextRef="#ctx0" brushRef="#br4" timeOffset="44">3519 4981 26079 0,'0'0'1152'0,"0"0"256"0,1-6-1136 0,-1 6-272 0,0-6 0 0,0 6 0 15,0 0 784-15,0 0 112 0,5-7 0 0,-2 1 16 16,0 1-512-16,-3 5-96 0,5-5-32 0,-5 5 0 16,0 0-80-16,0 0-32 0,0 0 0 0,0 0 0 15,0 0 224-15,0 0 64 0,0 0 0 0,0 0 0 16,0 0 192-16,1 10 64 0,-3-1 0 0,0-2 0 15,-1 5 0-15,0-1 16 0,-3-1 0 0,1 2 0 16,-1 3-80-16,1 2 0 0,0 1-16 0,-2 3 0 16,0 0-240-16,1 1-64 0,0 2 0 0,-1-1 0 15,-2 2-112-15,2 1-16 0,1 0-16 0,-2 0 0 16,-3-1-176-16,4 0 0 0,2 2 144 0,-2 0-144 16,-1-2 0-16,0 1 0 0,-1-2 0 0,1-2 0 0,-1-1 0 15,2 0 0-15,-1-1 0 0,2-1 128 0,1-2-128 0,1 1 0 16,0-3 0-16,1-2 0 0,1 2 0 0,0-1-160 15,1-4 160-15,1 1-208 16,1-3-1408-16,1-1-288 0,-2-7-48 0,0 0-16 16,0 0-1120-16,0 0-240 0,9 1-32 0</inkml:trace>
  <inkml:trace contextRef="#ctx0" brushRef="#br4" timeOffset="45">3630 5392 3679 0,'0'0'160'0,"0"0"32"0,0 0-192 0,0 0 0 16,0 0 0-16,3-5 0 0,-3 5 1920 0,3-5 320 15,-3 5 80-15,3-7 16 0,-1 2-1440 0,-2 5-272 16,2-5-64-16,-2 5-16 0,4-6 560 0,-4 6 112 16,0 0 32-16,6-4 0 0,-1-1-96 0,-5 5 0 15,0 0-16-15,4-6 0 0,-4 6-112 0,0 0 0 16,2-4-16-16,-2 4 0 0,0 0-144 0,0 0-32 16,0 0 0-16,0 0 0 0,-1-8-48 0,1 8-16 15,0 0 0-15,0 0 0 0,-5-5-208 0,0 2-48 16,5 3-16-16,-7-1 0 0,1 1-112 0,-1 2-32 15,1 2 0-15,-1 1 0 0,0 1-144 0,0 0-16 16,-1 3-16-16,0 1 0 0,0 0 64 0,2 1 16 16,-2-2 0-16,2 2 0 0,2 2-128 0,1 1 0 0,-1 0-128 0,0 0 192 15,1 0-192-15,2-1 0 0,0 1 128 0,0-2-128 16,1 1 0-16,1-2 0 0,0 1 0 0,0 0 0 16,-1-2 0-16,2-1 0 0,1-1 0 0,0-1 0 15,0-1 0-15,-3-6 128 0,5 7-128 0,0-2 0 16,-5-5 144-16,8 3-144 0,0-1 128 0,-1-2-128 15,1-2 192-15,-1 1-64 0,0-2 0 0,0 0 0 16,0-2 0-16,1 1-128 0,-1-2 192 0,0-2-64 16,0 1 16-16,-2-1 0 0,-1 2 0 0,1-2 0 15,-1-1-144-15,-1 1 192 0,1-1-192 0,-2-2 192 16,1 2 0-16,-2-1 16 0,1-2 0 0,-1 0 0 16,0 0-32-16,-1-2-16 0,0 0 0 0,-1 1 0 15,-1 0-160-15,0 1 160 0,1-3-160 0,-1 3 160 0,-1 0-160 16,1 0 192-16,0-2-192 0,0 4 192 0,1 2-192 0,-1 1 0 15,-1-1 0-15,0 3 0 0,3 5-256 0,0 0 0 16,-4-4 16-16,4 4 0 16,-5-3-736-16,5 3-160 0,0 0-16 0,-6 2-16 15,6-2-1984-15,0 0-400 0,-4 5-80 0,4-5-16 0</inkml:trace>
  <inkml:trace contextRef="#ctx0" brushRef="#br4" timeOffset="46">3977 5383 23039 0,'0'0'2048'0,"0"-8"-1648"0,0 0-400 0,0 8 0 15,-2-6 2560-15,2 6 416 0,0 0 96 0,-1-9 0 16,0 1-2624-16,0 0-448 0,1 1-240 0,0 7 32 31,-2-7-288-31,2 7-48 0,0 0-16 0,-2-8 0 0,-1 1 288 0,3 7 48 0,0 0 16 0,-6-5 0 16,0 2 384-16,0 3 80 0,-2 3 0 0,0 0 16 15,-1 0 368-15,-2 2 80 0,-2 1 16 0,1 3 0 16,-1 3-224-16,-2-2-64 0,-1 4 0 0,2-1 0 16,3 1-256-16,-1-1-48 0,-4 4-16 0,3-2 0 15,3 0-128-15,2-2 0 0,2 0 0 0,1-2 0 16,1-1 128-16,3-1-128 0,2-1 128 0,0 1-128 0,0-1 0 15,3-4 0-15,1 1 0 0,0-1 0 0,-5-4 0 0,8 2 0 16,3-1 0-16,1-1 0 0,1-1-128 0,0-1 128 16,-1 1 0-16,1-2 0 0,0 0 0 0,1-2 0 15,-1-1 0-15,1 0 0 0,-1-1 0 0,-1 2 0 16,-2-1 128-16,0 0-128 0,0 0 128 0,-1 0-128 16,-1-2 128-16,-1 0-128 0,0 2 144 0,1-2-144 15,-3 0 160-15,-1 1-160 0,0 0 192 0,0 0-64 16,0-2-128-16,0 1 192 0,-2 2-192 0,2 0 176 15,-4 6-176-15,3-5 160 0,-3 5-160 0,0 0 192 16,0 0-192-16,0 0 192 0,0 0-192 0,0 0 192 16,0 0-192-16,0 0 192 0,0 0-192 0,-1 9 0 15,0 0 0-15,0 2 0 0,0-1 0 0,0 2 0 0,-2 0 0 0,1 2 0 16,0-1 0-16,0 2 0 0,0-1 0 0,-1 1 0 16,-1 1 0-16,-1 0 0 0,2 1 0 0,-1 0 0 15,-2 1 0-15,1 2 0 0,1-1 0 0,-1 0 0 16,-3-1 192-16,2 3-32 0,-1 2-16 0,-2-2 0 15,0 3 64-15,-1-3 16 0,-1 0 0 0,-1-1 0 16,0-1-224-16,-1-1 0 0,-4 0 0 0,3-2 0 16,1-1 0-16,-3-1 0 0,-3-2 0 0,0-1 0 15,-1-2 0-15,3 0 0 0,1-2 0 0,1 0 0 16,2-4-496 0,1 0-80-16,2-3-32 0,1-1 0 0,1-2-1792 0,2-1-352 0,0-3-80 0,3-2-11056 15</inkml:trace>
  <inkml:trace contextRef="#ctx0" brushRef="#br4" timeOffset="47">4139 5323 29423 0,'0'0'1296'0,"0"0"288"15,0 0-1264-15,0 0-320 0,0 0 0 0,0 0 0 0,0 0 752 0,0 0 80 16,11 1 32-16,-4 1 0 0,-7-2-576 0,0 0-112 16,8 5-32-16,-2 2 0 0,-3 2 368 0,-2 1 64 15,2 0 0-15,-1 2 16 0,-2 1 320 0,-1 1 64 16,-1 2 16-16,2 1 0 0,2 1-352 0,-4 1-80 16,-4-1-16-16,1 0 0 0,3 2-352 0,-2-5-192 15,0-2 192-15,-1-1-192 0,1 0 0 0,1 0 0 16,3-6 0-16,0-6 0 15,0 0-608-15,0 0-80 0,0 0-16 0,0 0-10992 16,0 0-2192-16</inkml:trace>
  <inkml:trace contextRef="#ctx0" brushRef="#br4" timeOffset="48">4274 5140 46239 0,'0'0'2048'0,"-6"-3"432"0,0 0-1984 0,6 3-496 0,0 0 0 0,0 0 0 31,0 0-1056-31,0 0-304 0,0 8-64 0,0-8-11424 0,9 6-2272 0</inkml:trace>
  <inkml:trace contextRef="#ctx0" brushRef="#br4" timeOffset="49">4450 5239 21183 0,'0'0'944'0,"-7"-1"192"0,0 1-912 0,1 0-224 16,0 0 0-16,6 0 0 0,-7 0 4192 0,7 0 800 16,0 0 144-16,0 0 48 15,-7 1-4624-15,0 2-928 0,7-3-176 0,-4 6-32 0,-1-1 144 0,0 1 48 16,5-6 0-16,-4 7 0 0,0 0 192 0,1 0 64 15,3-7 0-15,-3 9 0 0,-3-3 128 0,1 1 176 16,0 1-48-16,1-4 0 0,4-4 240 0,-3 6 32 16,3-6 16-16,-4 6 0 0,4-6-80 0,0 0-16 15,0 0 0-15,0 0 0 0,0 0-192 0,0 0-128 16,7 5 160-16,-7-5-160 0,9 0 0 0,-2 3 0 16,-7-3-208-16,9 2 64 0,-1-1 144 0,0 2 0 0,1-2 0 0,0 2-128 15,0 0 128-15,0-1 0 0,0 1 0 0,1 0 0 16,2 3 0-16,0-2 128 0,0 1-128 0,0-1 128 15,1 0-128-15,-4 0 0 0,-9-4 0 0,7 9-128 16,2-4 128-16,-4 3 0 0,-2 1 160 0,-1 2-160 16,-2-2 192-16,0 1-64 0,3 1-128 0,-4-2 192 15,-2 1-192-15,0-1 128 0,2 0-128 0,-3-1 0 16,-2 1 0-16,0 0 128 0,1-2-128 0,-1 1 0 16,-4-2 0-16,1 1 176 0,0 0-176 0,-1-2 160 15,-1 1-336-15,-1-1-64 0,-1-2-16 0,2 1 0 16,2-1-544-16,0 0-112 0,-1-3-32 0,2-1 0 15,1-1-1712-15,1-1-352 0,0-1-64 0</inkml:trace>
  <inkml:trace contextRef="#ctx0" brushRef="#br4" timeOffset="50">4742 4971 23951 0,'0'0'2128'0,"0"0"-1696"16,0 0-432-16,0 0 0 0,0 0 3408 0,-3 15 608 16,2 1 112-16,-1 5 32 0,1 2-3200 0,-2-2-624 15,1 4-128-15,2 1-16 0,-1 0 48 0,0 1 16 16,2 1 0-16,0 0 0 0,1 4-96 0,-1-1-16 16,1 5 0-16,-2-1 0 0,2-2-16 0,0-2-128 0,-2-1 192 15,2-3-64-15,-1-4-128 0,-1-2 0 0,0-3 0 0,-1-2 0 31,-1-1-432-31,0-4-64 0,1-4-16 0,0 0 0 16,-2-2-2320-16,3-5-480 0,0 0-80 0</inkml:trace>
  <inkml:trace contextRef="#ctx0" brushRef="#br4" timeOffset="51">4658 5255 31327 0,'0'0'1392'0,"0"0"272"16,0 0-1328-16,0 0-336 0,0 0 0 0,0 0 0 16,0 0 4400-16,0 0 800 0,0 0 176 0,11 0 16 0,-1-1-4528 0,-1 0-864 15,2-2-256-15,-1 1-16 16,4 0-1040-16,0 1-208 0,2 1-32 0,0-1-16 16,1-1-1376-16,2 1-288 0,1-1-48 0</inkml:trace>
  <inkml:trace contextRef="#ctx0" brushRef="#br4" timeOffset="52">4975 5424 28559 0,'0'0'2544'0,"-2"9"-2032"16,0 0-512-16,0 1 0 0,-1 1 4048 0,1 2 720 16,2-2 144-16,0-1 16 0,-1 1-3888 0,0-1-784 15,0 0-256-15,1 0 160 0,0-4-304 0,0-1-64 0,0-5-16 0,0 0 0 31,0 0-1808-31,0 0-352 0,0 0-80 0,0 0-9616 0,0 0-1920 0</inkml:trace>
  <inkml:trace contextRef="#ctx0" brushRef="#br4" timeOffset="53">4937 5184 2751 0,'0'0'128'0,"0"-6"16"0,-3-1-144 0,1 1 0 0,2 6 0 0,0 0 0 16,0 0 8400-16,0 0 1648 0,-3-7 336 0,3 7 64 15,5-3-8256-15,-5 3-1648 0,0 0-336 0,0 0-64 16,9-3-1504-16,0-1-304 0,1 1-64 16,1 0-16-16</inkml:trace>
  <inkml:trace contextRef="#ctx0" brushRef="#br4" timeOffset="54">5210 5350 46127 0,'0'0'2048'0,"-5"-6"416"0,0 2-1968 0,3-2-496 16,2 6 0-16,0-8 0 15,2 1-464-15,1-1-192 0,1 1-48 0,1-1 0 16,-2 1-288-16,1-2-64 0,-1 1-16 0,2-1 0 16,-1 0 0-16,0 1 0 0,-2 1 0 0,1 1 0 0,1 0 752 0,-4 6 160 15,0 0 32-15,0 0 0 0,-6-4 560 0,-1 2 112 16,0 1 32-16,-1 4 0 0,-1 3 112 0,0-1 16 0,0 2 16 0,-1 2 0 15,-2 3-32-15,1 0-16 0,2 1 0 0,0 1 0 16,-1 0-336-16,1 2-64 0,2-1-16 0,1 1 0 16,1 2-256-16,0-1 128 0,4 1-128 0,1-2 0 15,1-1 208-15,-1-1-64 0,2-1-16 0,1-1 0 16,0-1-128-16,1 0 0 0,0-1 0 0,1-3 0 16,1 2 0-16,2-3 0 0,-1 0-160 0,1-3 160 15,1 1-544 1,1-3-16-16,3-2 0 0,0-1 0 0,2 0-2128 15,3-1-448-15,0-1-64 0</inkml:trace>
  <inkml:trace contextRef="#ctx0" brushRef="#br4" timeOffset="55">6211 4960 11055 0,'0'0'480'0,"0"0"112"0,0 0-464 0,0 0-128 15,3-7 0-15,-3 7 0 0,5-6 5424 0,-2 1 1056 16,0-2 224-16,0 2 32 0,0-2-5088 0,0-1-1024 15,-2 0-208-15,0 1-32 0,1-2 64 0,-1 2 0 16,-1-5 16-16,-1 0 0 0,-1 1-80 0,1-1-32 16,0 1 0-16,-1 0 0 0,-3 0-96 0,0 1-32 15,-1 1 0-15,0 2 0 0,-2 1 160 0,1 2 16 16,0 1 16-16,-3 2 0 0,1 2 80 0,-3 2 16 16,1 1 0-16,1 3 0 0,0 3-64 0,-1 2-16 15,-1 1 0-15,3 4 0 0,3 1-208 0,-2 3-32 16,-2 2-16-16,2 1 0 0,3 3-176 0,-1 0 192 15,1 1-192-15,-1 3 192 0,1 1-192 0,0 0 0 0,3 1 0 0,-3-3 0 16,-2 1 0-16,2-1 0 0,3 2 128 16,-3-2-128-16,0 0 0 0,1-4 0 0,1-1 0 0,0 0 0 15,0-2 0-15,0-1-176 0,1-2 176 0,0-5-192 32,1 0-288-32,0-5-64 0,0 1-16 0,-1-4 0 15,2-7-2144-15,0 0-432 0,0 0-96 0</inkml:trace>
  <inkml:trace contextRef="#ctx0" brushRef="#br4" timeOffset="56">5833 5254 19343 0,'0'0'848'0,"0"0"192"0,0 0-832 0,0 0-208 16,0 0 0-16,0 0 0 0,0 0 5568 0,6-4 1056 15,0 1 224-15,2 1 32 0,0 2-5504 0,2-1-1104 16,1-1-272-16,2 1 0 0,1-1-192 0,2 1-112 15,1-2-16-15,1 1 0 16,1 1-2112-16,3-2-448 0,2 3-64 0,1-4-8016 16,-1 0-1600-16</inkml:trace>
  <inkml:trace contextRef="#ctx0" brushRef="#br4" timeOffset="57">6241 5208 7359 0,'0'0'320'0,"0"0"80"0,8 0-400 0,-1 0 0 16,-7 0 0-16,8-2 0 0,-8 2 4304 0,7 0 784 15,-7 0 160-15,0 0 16 0,0 0-3200 0,0 0-640 0,7 3-128 0,-7-3-16 16,0 0-208-16,2 9-48 0,-2-1 0 0,-1 0 0 16,-2 0-272-16,0 0-64 0,-2 1-16 0,1 0 0 15,-1 1 48-15,1 2 16 0,-1-3 0 0,0 3 0 16,1 1 48-16,1 1 16 0,-1-2 0 0,2 3 0 16,-2-2-176-16,2 1-48 0,1-2 0 0,0-3 0 15,0 0-448-15,1-9-128 0,2 8 0 0,0-1 0 16,-2-7 128-16,2 6 0 0,-2-6 0 0,0 0 0 15,8 3-128-15,-2-3-192 0,-6 0 64 0,9-3 0 16,-2 0-112-16,0-3-16 0,0-1 0 0,0 1 0 16,0 0 0-16,1-3 0 0,-2-1 0 0,1 0 0 15,-2 0 256-15,2 0 0 0,0 0 0 0,0 0 0 16,-2-1 0-16,2 1 0 0,1 0 0 0,-2 0 0 16,-2 0 0-16,2 2 192 0,0 1-64 0,-2 1-128 0,-4 6 0 0,2-6 0 15,-2 6 0-15,0 0 0 0,3-5 128 0,-3 5 32 16,0 0 0-16,0 0 0 0,0 0-32 0,0 0 0 15,0 0 0-15,0 0 0 0,0 0 32 0,0 0 0 16,4 6 0-16,0 3 0 0,-3 0-160 0,1 0 128 16,-2 1-128-16,0 0 128 0,0 0-304 0,0 1-64 15,2 1-16-15,-2-3 0 16,-2 0-1168-16,2-1-240 0,1-1-64 0,-1-7 0 16,0 0-1136-16,0 0-224 0,0 0-48 0</inkml:trace>
  <inkml:trace contextRef="#ctx0" brushRef="#br4" timeOffset="58">6564 5298 13823 0,'0'0'1216'0,"0"0"-960"0,-6 6-256 0,1 0 0 16,1 0 6912-16,-1 1 1344 0,5-7 272 0,-2 11 48 31,0-1-7392-31,0 1-1488 0,1-2-288 0,1-2-64 0,0-7 112 0,-2 9 32 0,2-9 0 0,0 11 0 16,0-11 64-16,0 0 0 0,0 0 16 0,0 0 0 15,0 0 432-15,0 0 0 0,0 0 0 0,0 0 0 16,0 0 320-16,0 0 0 0,0 0 0 0,0-6 0 16,0-1 192-16,2 0 16 0,-2-3 16 0,3 1 0 0,-2-2-96 0,2 1-32 15,0-4 0-15,0 1 0 0,2-1-416 16,-1 0 0-16,1 0 0 0,-1-2 0 0,2 0 0 0,1 1 0 15,0 2 0-15,0 1 0 0,1 3 0 0,-1 1 0 16,-1 1 0-16,1 1 0 0,0 1 0 0,0 2 0 16,-1-1 0-16,0 2 0 0,-6 2 192 0,9-1-64 15,-1 0 0-15,-1 3 0 0,1 0 64 0,-1 2 0 16,0 1 0-16,0 0 0 0,-2 3-192 0,2 1 0 16,0 2 0-16,2-1-176 0,-1 2 176 0,-1 1-160 15,1 1 160-15,-1 0-160 0,0-1-112 0,0 1-32 16,0 0 0-16,-1 0 0 15,-3 0-1440-15,2-2-304 0,2 0-48 0,-2-3-16 16,-5-9-1088-16,4 9-208 0,1-2-48 0</inkml:trace>
  <inkml:trace contextRef="#ctx0" brushRef="#br4" timeOffset="59">7029 5202 6447 0,'0'0'272'0,"0"0"80"0,0 0-352 0,0 0 0 0,0 0 0 0,0 0 0 16,0 0 8864-16,0 0 1696 0,3-7 352 0,0 0 64 16,0 1-9392-16,1 2-1888 0,1-4-368 0,-2 2-80 15,0-1-16-15,-2 0 0 0,1 1 0 0,-1-1 0 0,-1 1 320 0,0 6 48 16,-3-6 16-16,-1 3 0 0,-2-1 384 0,0 4 128 15,-3 1 0-15,1 3 0 0,0 0 304 0,-2 2 64 16,-2 0 16-16,0 3 0 0,-1 0 0 0,-1 3 0 16,1 1 0-16,1 0 0 0,0 0-320 0,1 1-48 15,1 2-16-15,3 0 0 0,3-1-128 0,3 1 0 16,1 1 0-16,1 0 0 0,2-5 0 0,2 3 0 16,-1 0 0-16,2-2 128 0,1-2-128 0,0 0 192 15,0-1-192-15,2 0 192 0,-1-1-192 0,1-3-176 16,-2 1 48-16,1-2 0 15,0 0-640-15,1-1-112 0,-1-1-16 0,1-1-16 16,2-2-1840-16,-1-2-384 0,1-1-64 0,2-3-11552 0</inkml:trace>
  <inkml:trace contextRef="#ctx0" brushRef="#br4" timeOffset="60">7371 4882 36863 0,'0'0'3264'0,"0"0"-2608"0,-6 5-528 0,-1 1-128 15,2 3 2528-15,1 3 480 0,2 1 80 0,0 5 32 16,1 2-2736-16,1 3-528 0,-2 2-112 0,2 3-32 16,0-1 288-16,-1 2 0 0,0 1-128 0,-1-2 128 15,0-1-160-15,1 0 32 0,-2 2 0 0,0-3 0 16,-1 2 128-16,0-1 0 0,1-3 0 0,-1-2 0 0,1-1 0 0,-1-1 0 15,-1-4 0-15,2 0 0 16,-1-3-688-16,2-4-48 0,-1 0-16 0,0-2 0 16,0-2-1904-16,3-5-384 0,0 0-80 0,-8 0-16 0</inkml:trace>
  <inkml:trace contextRef="#ctx0" brushRef="#br4" timeOffset="61">7152 5163 16575 0,'0'0'1472'0,"0"0"-1168"16,0 0-304-16,6-3 0 0,-1 0 7728 0,3-2 1488 0,1 2 288 0,2 2 64 15,0-3-7776-15,2 1-1536 0,2 1-256 0,0-1-192 32,0 1-400-32,2 0-96 0,-1 0-16 0,1-1 0 15,-2 1-640-15,1 1-144 0,-2-1-32 0,1 2 0 16,-2-2-1392-16,0 1-288 0,-1 0-48 0,-1 1-16 15,-2 0 1840-15,-2 0 352 0,-7 0 80 0,0 0 16 0,0 0 464 0,0 0 80 0,0 0 32 0</inkml:trace>
  <inkml:trace contextRef="#ctx0" brushRef="#br4" timeOffset="62">7592 5349 38703 0,'-6'10'3440'0,"1"-4"-2752"16,-1 0-560-16,0 1-128 0,-1 0 3408 0,2 2 656 16,2 1 128-16,1-1 32 15,1 0-4224-15,0 0-640 0,1-9-240 0,-1 9-32 16,0 0-2176-16,1-9-432 0,0 8-96 0,0-8-15232 0</inkml:trace>
  <inkml:trace contextRef="#ctx0" brushRef="#br4" timeOffset="63">7606 4950 39615 0,'0'0'1760'0,"-6"-4"352"0,1 0-1680 0,-1 1-432 0,6 3 0 0,0 0 0 16,0 0 1312-16,0 0 176 0,0 0 48 0,0 0 0 31,0 0-5264-31,0 0-1056 0,10-11-208 0,3 4-32 0</inkml:trace>
  <inkml:trace contextRef="#ctx0" brushRef="#br4" timeOffset="64">7814 5158 20271 0,'0'0'896'0,"0"0"192"15,0 0-880-15,0 0-208 0,7 0 0 0,-7 0 0 0,0 0 3296 0,0 0 608 16,0 0 128-16,0 0 32 0,0 0-3248 0,5 8-656 16,-5-8-160-16,0 9 0 0,-3-1 128 0,-1 1 0 15,0 1 0-15,-1-3 0 0,-2 2 304 0,-1-1 48 16,1 1 16-16,0-1 0 0,-1 0 240 0,1 1 48 16,0-1 16-16,0 1 0 0,1 0-32 0,0 1 0 15,-1 0 0-15,1 0 0 0,-1 0-336 0,3 0-80 16,0-2-16-16,2 0 0 0,-1 1-336 0,2 0 144 15,2 0-144-15,1-2 0 0,-2-7 0 0,3 6 0 16,-3-6 0-16,7 8 0 0,1-5 0 0,0-2 0 16,0-1-192-16,1-1 48 0,-2-1 16 0,1 1 0 15,0-2 0-15,0 1 0 0,0-2 128 0,1-2 176 0,-1 0-48 16,0 0 0-16,-1-2 48 0,2 1 0 0,-2-1 0 0,1 1 0 16,0-2 48-16,-1-1 16 15,-3-1 0-15,1-1 0 0,0 0-16 0,0-1 0 0,-1 0 0 0,0 1 0 16,-1 0-224-16,0 2 0 0,-1-1 128 0,-1 2-128 15,-2-1 0-15,1 2 0 0,2 0 128 0,-2 1-128 16,-3 0 0-16,2 0 0 0,-2 2 0 0,0-2 0 16,-1 3-160-16,0-1-80 0,-1 1-16 0,1 0 0 31,-2-1-1920-31,1 1-400 0,-1 0-80 0,1 2-9168 0,0-4-1824 0</inkml:trace>
  <inkml:trace contextRef="#ctx0" brushRef="#br4" timeOffset="65">8023 5209 42783 0,'0'0'1904'0,"0"0"384"0,0 0-1840 0,4 8-448 15,2 0 0-15,-1 0 0 0,2 0 768 0,-1-1 48 16,0 0 16-16,-1 0 0 0,0-1-832 0,-2 0-224 15,-3-6-16-15,5 9 0 16,-2-3-176-16,-3-6-32 0,0 0-16 0,3 7 0 0,-3-7 272 0,0 0 48 16,0 0 16-16,0 0 0 0,-2 8 368 0,2-8 80 15,0 0 0-15,0 0 16 0,0 0 288 0,0 0 48 0,0 0 16 16,0 0 0-16,-3-7-192 0,3 0-48 16,2 1 0-16,1-3 0 0,0 0-128 0,1-1-48 0,0-1 0 0,1-1 0 15,2-1-272-15,0-1 128 0,0-2-128 0,1 0 0 16,-1 0 0-16,1-1 0 0,-2 3 0 0,0-3 0 15,0 4 0-15,-1-1 0 0,0 3 0 0,0 1 0 16,-1-1 384-16,2 3-16 0,0 2-16 0,-1 1 0 16,1 2 0-16,0 1 0 0,1 1 0 0,1 2 0 15,1 1-192-15,0 4-32 0,0 2-128 0,3 2 192 16,0 2-192-16,2 2 0 0,2 1 0 0,0 1 0 16,1 1 0-16,-1 0 0 0,1 0 0 0,-1 0 0 15,-1-1 0-15,-1-2 0 0,-2-2 0 0,-2-3 0 16,-1 1-128-16,0-1 128 0,-3-2 0 0,-1-2 0 15,1 1-384-15,-6-6 48 0,6 3 0 0,-6-3 0 16,0 0-2464-16,0 0-480 0</inkml:trace>
  <inkml:trace contextRef="#ctx0" brushRef="#br4" timeOffset="66">9257 4708 15663 0,'0'0'1392'0,"3"-9"-1120"16,1 1-272-16,1-1 0 0,2 2 2816 0,0 0 496 15,1 0 96-15,0-1 32 0,-2 0-2400 0,0 1-464 16,1 2-112-16,-2-1-16 0,1 0 256 0,-6 6 32 0,0 0 16 0,4-4 0 15,1-2 272-15,-5 6 64 0,0 0 16 0,0 0 0 16,3-5 96-16,-3 5 16 0,0 0 0 0,0 0 0 16,0 0-368-16,0 0-64 0,-2 9-16 0,-2 1 0 15,-1 1-416-15,1-2-96 0,-1 3 0 0,1 0-16 16,-2 2-240-16,-1 2 176 0,0 2-176 0,-2 0 160 16,0 2-160-16,-1 2 0 0,-2 2 0 0,1-1 128 15,-2 2-128-15,-1 1 0 0,-1 2 0 0,-1 1 0 16,2 0 0-16,1 0 0 0,1-3 0 0,3 0 0 15,1 0 0-15,2-1 0 0,1 0 160 0,1-3-160 16,3 1 240-16,1 1-64 0,1-2-16 0,1-1 0 16,0 2-160-16,3-1 128 0,0 0-128 0,2 0 128 0,2 0-128 0,2 1 128 15,1-5-128-15,0 1 128 0,1-3-128 0,-1-2-176 16,2 0 48-16,0-2 0 16,0-2-704-16,-1-1-144 0,0-1-32 0,2-3 0 15,-1-1-160-15,0-3-48 0,0-1 0 0,-1-1 0 16,2-1-1728-16,-3 0-368 0,-1-2-64 0</inkml:trace>
  <inkml:trace contextRef="#ctx0" brushRef="#br4" timeOffset="67">9543 4945 9215 0,'0'0'400'0,"0"0"96"0,0 0-496 0,0 0 0 0,-4-3 0 0,4 3 0 16,0 0 4800-16,0 0 848 0,0 0 176 0,0 0 48 15,0 0-4784-15,0 0-960 0,0 0-128 0,-7 2-160 16,-1 1 160-16,3 1 0 0,1 1 0 0,-3 1 128 15,0-3 352-15,0 2 80 0,1 0 16 0,0 1 0 16,0-1 256-16,-2 1 48 0,1-3 16 0,-1 3 0 16,1 2-208-16,-1-1-48 0,0-2 0 0,0 1 0 15,1 2-368-15,1-1-80 0,-1-2 0 0,3 1-16 16,1 1-176-16,0 0 0 0,3-7 144 0,-3 7-144 0,3-7 0 0,-2 9 0 16,1-2 0-16,1 0 0 0,0-7 0 0,0 0 0 15,3 7 0-15,0-2 0 0,-3-5 0 0,9 6 0 16,0-2 0-16,0 0-192 0,0-4 0 0,-1 1 0 15,0-1 0-15,1 0 0 0,2 0 48 0,-1 3 0 16,-1-3 0-16,2 3 0 0,-1-2 144 0,1 1 0 16,-2-1 0-16,1 1 0 0,1 1 0 0,1 0 0 15,-3 0 0-15,0 0 0 0,0 1 0 0,-1 1-128 16,-2 0 128-16,0 0 0 0,-2 1 0 0,0 2 0 16,-1-1 0-16,-1 0 0 0,-2 1 0 0,0 0 0 15,0-1 0-15,-2 4 0 0,-1-4 0 0,-1 2 0 16,0 0 0-16,-2-1-128 0,0-1 128 0,-2 2-160 0,-1 0 160 0,0-1-160 15,0 1 160-15,-2-2 0 0,1 1 0 0,-2-4 0 16,0 0 0-16,0 0 0 0,1 1-144 0,0-1 144 31,0-4-1904-31,1 0-304 0,1 0-64 0</inkml:trace>
  <inkml:trace contextRef="#ctx0" brushRef="#br4" timeOffset="68">9712 5023 10127 0,'0'0'896'16,"0"0"-704"-16,0 0-192 0,0 0 0 0,0 0 6400 0,0 0 1264 16,0 0 240-16,7 11 48 0,-2 1-6608 0,0-2-1344 15,0 1-256-15,0 2-48 0,0 1 304 0,-1-1-128 16,-3-1 128-16,3 1 0 0,1 0 0 0,-1-1 0 15,0-3 0-15,0 1 0 0,-2-1 128 0,2-1-128 16,1 1 176-16,-1-2-176 0,-1 0 0 0,2-2 0 16,-1 1 0-16,-4-6-144 15,3 6-496-15,2-4-80 0,-5-2-32 0,7 0 0 16,-7 0-1760-16,0 0-368 0,4-5-64 0,1 0-9664 0</inkml:trace>
  <inkml:trace contextRef="#ctx0" brushRef="#br4" timeOffset="69">9812 4863 11055 0,'-4'-5'976'0,"1"-2"-784"0,2 0-192 0,-1 1 0 15,0 1 4592-15,2 5 864 0,0 0 176 0,0 0 48 16,0 0-4368-16,0 0-864 0,0 0-192 0,0 0-16 31,0 0-528-31,0 0-96 0,0 0-32 0,0 0-8912 0,7 3-1776 0</inkml:trace>
  <inkml:trace contextRef="#ctx0" brushRef="#br4" timeOffset="70">10181 5004 8287 0,'0'0'736'0,"0"0"-592"15,0 0-144-15,0 0 0 0,0 0 3904 0,0 0 768 16,0 0 128-16,0 0 48 0,0 0-3568 0,0 0-720 16,-6-4-144-16,2 0-32 0,-1 0-384 0,0 2 0 15,-2-2 128-15,1 1-128 0,-1 1 0 0,1-3 0 16,-2 4 0-16,2-2 0 0,-1 2 336 0,-1 0 96 16,1 3 16-16,-1 1 0 0,-2 0 224 0,0 5 48 15,0 1 16-15,-1 0 0 0,-1 3-288 0,1 1-48 16,-1 1-16-16,1 1 0 0,1 1-64 0,-1-2 0 15,1 0-16-15,2 0 0 0,1 1 208 0,1-2 32 0,-1 0 16 0,3-1 0 16,4 0-240-16,0-3-64 0,0 0 0 0,2 1 0 16,1-4-256-16,1-1 0 0,-4-5 0 0,6 6 0 15,2-3 0-15,0 0 0 0,0-2 0 0,1-1 0 16,1-3 0-16,0 2-144 0,0 1 144 0,0-4 0 16,0-1 0-16,-1 1 0 0,0 0 0 0,-2 0 0 15,1-2 0-15,-1 1 144 0,1 0-144 0,-3 1 0 16,0-1 176-16,-5 5-176 0,7-5 160 0,-2-3-160 15,0 1 176-15,-1 1-176 0,-2-1 192 0,-2 7-192 16,3-9 192-16,-2 1-64 0,1 2 0 0,-4-2-128 16,2 2 208-16,0 6-64 0,0-6-16 0,0 6 0 15,0-5 48-15,0 5 0 0,0 0 0 0,0 0 0 16,0 0-48-16,0 0 0 0,0 0 0 0,0 0 0 16,0 0-128-16,0 0 0 0,0 0 0 0,0 0 0 0,0 0 0 0,0 0 0 15,3 8 0-15,-1 0 0 0,-2 1 0 0,1 0 0 16,-1-1 0-16,0 1 0 0,0 0 0 0,0 0 0 15,0 1 0-15,0-1 0 0,-1 1 0 0,2 2 0 16,1-2 0-16,0 3 0 0,0 0 0 0,0 3 0 16,-1-2 0-16,1 2 0 0,0 1 0 0,-1 1 0 15,-2 0 0-15,0 0 0 0,0-1 0 0,0 1 128 16,-1-2-128-16,0-1 128 0,0 0-128 0,-2 0 192 16,1-3-192-16,-2 2 192 0,-2-2-192 0,1 0 0 15,-1-2 0-15,-1 2 0 0,1-3 0 0,-2-1 0 16,1-2 0-16,-1-2 0 0,0-1 0 0,0-1 0 15,0-1 0-15,2-4-176 16,-3 0-1344-16,1-1-272 0,0-4-48 0,-1 1-8832 16,0-5-1760-16</inkml:trace>
  <inkml:trace contextRef="#ctx0" brushRef="#br4" timeOffset="71">10309 5025 26719 0,'-6'4'2368'0,"-2"1"-1888"16,0 2-480-16,1-1 0 15,1 2 2848-15,2 0 480 0,4 2 80 0,0 0 32 0,1-1-2752 0,1 0-560 16,-1-1-128-16,1-1 0 0,-2-7-240 0,3 9-80 15,0 0 0-15,-1-2-16 0,-2-7 176 0,3 7 160 16,-3-7-208-16,2 7 80 0,-2-7 128 0,0 0 0 16,0 0 128-16,0 0-128 0,0 0 464 0,0 0 32 15,-4 5 0-15,4-5 0 0,0 0 208 0,0 0 32 16,0 0 16-16,0 0 0 0,0 0-272 0,-1-7-48 16,1 0-16-16,3-2 0 0,1 0-224 0,0-1-64 15,2 1 0-15,1-2 0 0,1 1-128 0,0-1 0 16,-1 1 0-16,2-1 0 0,-1 1 0 0,0 1 0 15,-1-1 0-15,0 3 0 0,-1 1 0 0,0 1 0 16,0 1-192-16,-6 4 192 0,0 0 0 0,0 0 0 16,8 2 0-16,-8-2 192 0,0 0-192 0,6 6 0 0,-2 1 0 0,0-1 0 15,-4-6 128-15,2 11-128 0,1-2 128 0,0-2-128 16,-1 2 176-16,1-2-48 0,-3-7-128 0,3 8 192 16,-3-8 0-16,2 9-16 0,-2-9 0 0,0 0 0 15,5 6 16-15,-5-6 16 0,0 0 0 0,8 2 0 16,-8-2-64-16,9 0-16 0,-2-2 0 0,-7 2 0 15,6-6-128-15,-1 2 0 0,1-2 0 0,-2 1 0 16,-1-3 0-16,2 1 0 0,-3 1 0 0,1 0 0 16,-1-1 0-16,0 1 128 0,1-2-128 0,1 1 0 15,-1-1 0-15,1 1 0 0,1 1 128 0,0-2-128 16,1 2 0-16,0 2 0 0,0 1 0 0,1 0 0 16,-7 3-160-16,8-1 160 0,-1 2 0 0,-7-1-144 0,8 3 144 15,-1 0 0-15,1 4-144 0,-2-1 144 0,0-1 0 0,0-1 0 16,-6-4-144-16,7 8 144 0,1 1 0 0,-3 0 0 15,0-2 0-15,0 3 0 0,2 0-128 0,-2 0 128 16,-1 0 0-16,-1 0 0 0,1 1-128 0,0 0 128 16,-1-2 0-16,0 0 0 15,0 0-624-15,0-1-16 0,0 1 0 0,1-3 0 16,-1 0-2112-16,2-1-448 0,1-1-64 0,-1-2-7712 16,1 0-1536-16</inkml:trace>
  <inkml:trace contextRef="#ctx0" brushRef="#br4" timeOffset="72">10896 4996 13823 0,'0'0'1216'0,"-5"4"-960"0,-1-4-256 0,-2 2 0 15,-1 1 5184-15,2 0 1008 0,-1-2 192 0,1 2 32 16,-1 1-4784-16,1 0-960 0,-1 2-192 0,2 0-32 16,-3-1-320-16,3 2-128 0,0 0 128 0,0 1-128 15,-1 0 160-15,1 1-160 0,-2 0 192 0,1 0-192 16,0 1 0-16,0 1 0 0,2-1 0 0,1-1 0 16,-1 1 0-16,1 0 0 0,1-1 0 0,1-1 0 15,0-1 320-15,2 0-64 0,0 0 0 0,0-7 0 16,0 0-128-16,4 7-128 0,1-3 144 0,1-1-144 0,-6-3 256 0,9 2-64 15,0-2 0-15,0-2 0 0,-1 0-192 0,2 1 0 16,-1-3 128-16,0 1-128 0,0-3 0 0,1 1 0 16,1-2 0-16,-1 0 0 0,-1 0 0 0,0 0 0 15,0 0 128-15,1 0-128 0,-3-2 0 0,-1 2 128 16,0-2-128-16,0 0 0 0,-2 1 256 0,-1-3-64 16,-3 1 0-16,0-1 0 0,0 0 0 0,0 1 0 15,-2-1 0-15,-2 2 0 0,1 1 48 0,-1 0 0 16,1 0 0-16,-2 0 0 0,2 2-384 0,-1 0-80 15,1 1-16-15,-1 0 0 16,0 1-1296-16,4 4-272 0,0 0-48 0,-5-3-15296 0</inkml:trace>
  <inkml:trace contextRef="#ctx0" brushRef="#br4" timeOffset="73">11091 5042 34383 0,'0'0'1520'0,"0"0"320"0,-1 8-1472 0,0 0-368 0,0 1 0 0,0 0 0 15,0 1 928-15,1 1 112 0,-2-1 32 0,2 1 0 16,-1-1-464-16,0 1-96 0,0 2 0 0,0-4-16 16,-1 1-224-16,1 1-32 0,1-3-16 0,-2-1 0 15,2-1-96-15,0 0 0 0,0 0-128 0,0-6 192 16,0 0-192-16,0 0 0 0,0 0 0 0,0 0 0 15,0 0-432-15,0 0-16 0,0 0-16 0,0 0 0 16,-7-3-2160-16,0-3-448 0,0-1-64 0</inkml:trace>
  <inkml:trace contextRef="#ctx0" brushRef="#br4" timeOffset="74">11091 4884 27647 0,'0'0'2448'0,"0"0"-1952"16,0 0-496-16,0 0 0 0,0 0 4448 0,0 0 800 16,0 0 144-16,0 0 48 15,0 0-5856-15,0 0-1168 0,0 0-224 0,11 0-11056 16,-1 0-2192-16</inkml:trace>
  <inkml:trace contextRef="#ctx0" brushRef="#br4" timeOffset="75">11339 5063 26719 0,'0'0'2368'0,"0"0"-1888"0,-5-4-480 0,5 4 0 16,0 0 2240-16,-1-6 368 0,1 6 64 0,0 0 16 16,5-7-3120-16,-2 0-608 0,0 0-128 0,-3 7-32 15,0 0 192-15,5-6 48 0,-5 6 0 0,0 0 0 16,1-6 704-16,-1 6 256 0,-4-6-192 0,-1 3 192 0,0-1 512 0,-3 2 192 15,-2 2 32-15,-1 0 16 0,-2 0 224 0,1 2 48 16,0 2 16-16,0 1 0 0,0 0-208 0,2 2-64 16,1 2 0-16,0 0 0 0,1-2-320 0,2 2-80 15,2 1-16-15,1 0 0 0,0 0-352 0,2 0 128 16,1-1-128-16,0 2 0 0,1-2 0 0,0 0 0 16,1 0 0-16,1 2-128 0,0-4-16 0,0 2 0 15,0-1 0-15,0-1 0 0,1-1 144 0,2-1-192 16,-6-5 192-16,6 3-192 0,-6-3 320 0,9 3 48 15,-1-3 16-15,-1 0 0 0,-7 0 240 0,8 0 48 16,1-3 16-16,0 1 0 0,1-2 96 0,-1 0 32 16,-1-1 0-16,2-2 0 0,0 2-64 0,0-4-16 15,-2 0 0-15,2-2 0 0,2 1-224 0,-2-2-64 16,-1-3 0-16,0 0 0 0,-1 0-64 0,0 0-32 16,-3-2 0-16,1 1 0 0,1-2 128 0,-2-3 32 0,-1 0 0 0,0 0 0 15,-1 0 48-15,0 1 16 0,-1 3 0 0,-2-1 0 16,-1 0-160-16,-1 1-32 0,0-1 0 0,-3 2 0 15,-2-1-192-15,1 0 176 0,-1 1-176 0,-1 1 160 16,-2 1-160-16,-1 2 0 0,-2-1-160 0,1 2 160 16,2 0-272-16,1 3 32 0,0 0 16 0,1 3 0 31,0 1-352-31,2-1-80 0,1-2-16 0,1 2 0 16,1-1-1392-16,1 0-288 0,2 6-48 0,2-4-9776 0,2-1-1968 0</inkml:trace>
  <inkml:trace contextRef="#ctx0" brushRef="#br4" timeOffset="76">11394 4370 8287 0,'-6'-7'368'0,"6"7"80"0,-5-5-448 0,1-2 0 0,0 3 0 0,4 4 0 15,0 0 5600-15,0 0 1040 0,0 0 208 0,0 0 32 16,0 0-5232-16,0 0-1056 0,0 0-208 0,0 0-32 16,5 4 48-16,2 3 16 0,0-2 0 0,1 0 0 15,1 2 128-15,0 2 32 0,1 0 0 0,1 2 0 16,0 1 0-16,3 2 16 0,1 0 0 0,0-2 0 16,2 6-144-16,0-2-16 0,1 2-16 0,1 4 0 15,1 3-112-15,2 0-32 0,2 1 0 0,0 4 0 16,2 0-64-16,-2 2-16 0,-3 0 0 0,0 1 0 15,0 0-192-15,-3-1 0 0,-3-2 0 0,-3 3 0 0,-3 1 128 16,-3-1-128-16,-2 1 0 0,-3-1 144 0,-2-2-144 0,-2-2 160 16,0-2-160-16,-3-2 160 0,-2-4-160 0,-3 2 192 15,-1-4-192-15,-1 1 192 0,-3-1-192 0,-1-3 160 16,-1 0-160-16,-1-3 160 0,1 1-160 0,-1-1 0 16,-2-4 0-16,0 2 128 15,0-2-576-15,-2 0-112 0,1-2-16 0,1-1-16 16,-1 0-2352-16,-2-1-448 0</inkml:trace>
  <inkml:trace contextRef="#ctx0" brushRef="#br4" timeOffset="77">4306 7383 10127 0,'0'0'448'0,"0"0"96"0,0 0-544 0,0 0 0 0,-7 3 0 0,7-3 0 16,0 0 5376-16,0 0 960 0,0 0 192 0,0 0 32 15,0 0-5280-15,0 0-1040 0,0 0-240 0,0 0 0 16,0 0-144-16,0 0-32 0,5-4 0 0,-5 4 0 16,0 0 176-16,0 0-160 0,0 0 160 0,0 0-160 15,0 0 160-15,0 0 0 0,0 0 0 0,0 0 128 16,0 0 192-16,0 0 64 0,-5-5 0 0,0 1 0 15,5 4 368-15,-6-3 80 0,-2 1 0 0,1-2 16 16,0 2-112-16,0-2-32 0,-2 0 0 0,0 0 0 16,0 2-256-16,1-1-64 0,1 1-16 0,-2 2 0 0,0-3-208 0,0 3-32 15,3 1-128-15,-2 1 192 0,-3 2-192 0,2 1 0 16,1-1 0-16,1 4 0 0,-4 1 0 0,1 0 0 16,-1 3 0-16,-1 0 0 0,0 2 0 0,1-1 0 15,-2 3 0-15,1-1 0 0,0 0 256 0,3 0-64 16,1 0 0-16,2-3 0 0,1 2 144 0,0-1 32 15,3-1 0-15,1 0 0 0,3 2-112 0,2-2 0 16,0-5-16-16,3 0 0 0,2-2-96 0,0 0-16 16,1-1 0-16,2 1 0 0,-1-3-128 0,4 2 0 15,0-1 0-15,0-1-176 0,-2 2 176 0,1-3 0 16,0-1 0-16,0 0 0 0,1 2 0 0,-1-2-128 16,-1-2 128-16,-1 1 0 0,1-3 0 0,-1 2 0 0,-1-3 0 15,0-1 0-15,-1 0 0 0,-1-1 0 0,-2 1 0 0,0-3 128 16,0 0-128-16,0 0 0 0,-2-2 128 0,-2 2-128 15,0-3 0-15,0 2 0 0,-1 0 0 0,-1 0-128 16,-2-1 128-16,1 1-160 0,-2-2 160 0,1 1-160 16,-2 0 160-16,1 0 0 0,-1 1 0 0,3-1 0 15,-3 2 0-15,2 1 0 0,-1 1 0 0,2 7 0 16,-1-7 0-16,1 7 0 0,0 0 0 0,0 0 0 16,0 0 176-16,0 0-48 0,0 0 0 0,0 0 0 15,0 0-128-15,0 7 0 0,0 2 0 0,1 0 0 16,-1-1 0-16,1 5 0 0,1-2 0 0,-2 4 0 15,0-2 0-15,2 4 0 0,-1-1 0 0,-1 4 0 16,2 0 0-16,-2 1 0 0,2 1 0 0,0 2 0 0,-1 0 0 16,1 1 0-16,0-1 0 0,-1-1 128 0,2-1 16 0,-1-1 0 15,-1 0 0-15,1 0 0 0,1 0 48 0,-1 0 16 16,0-3 0-16,0 5 0 0,-1 0-208 0,-1-1 176 16,-1 0-176-16,0 1 160 0,-1-1-160 0,0 1 0 15,-1-3 144-15,0 0-144 0,-4-2 224 0,1 3-32 16,1-1 0-16,-4-1 0 0,-1-4-192 0,-1 2 0 15,-1 1 0-15,-1-3-160 0,-2-3 160 0,1-2 0 16,0-1 128-16,-2-1-128 0,1-1 0 0,-1-4 0 16,-1 0 0-16,0-3-192 15,3-3-464-15,-1-1-112 0,-2-2 0 0,4-2-16 16,0 0-1456-16,2-2-272 0,-1-2-64 0,1 0-16 16,2 0-944-16,0-2-192 0,-1-14-48 0,2 4 0 0</inkml:trace>
  <inkml:trace contextRef="#ctx0" brushRef="#br4" timeOffset="78">4850 6801 20271 0,'0'0'896'0,"0"0"192"0,-4-4-880 0,4 4-208 0,0-5 0 0,0 5 0 16,0 0 2608-16,0 0 464 0,0 0 112 0,0 0 16 15,0 0-2608-15,0 0-592 0,0 0 0 0,0 0 0 16,0 0 0-16,0 0 0 0,0 0 0 0,0 0 0 16,-7 2 0-16,0 2 0 0,-2 2 0 0,0 2 160 15,-1 2 288-15,-1 0 64 0,1 5 16 0,-2 0 0 16,-1 1 176-16,-1 1 16 0,0 1 16 0,-1 3 0 15,0 1-224-15,0 1-32 0,2 0-16 0,-2 1 0 16,0 1-272-16,3 1-64 0,0 4-128 0,1 0 192 16,1 2-192-16,1-2 176 0,1 0-176 0,2 3 160 0,2-3-32 0,2 1-128 15,2 0 192-15,4-2-64 0,1 0 144 0,-1-3 32 16,1-1 0-16,1 0 0 0,2-1 128 0,-1-1 16 16,0-1 16-16,1 0 0 0,1-3-160 0,0 0-48 15,0 1 0-15,2-3 0 0,-2 0-256 0,3-2 0 16,0 0 0-16,-1-1 0 15,2-2-416-15,0-3-144 0,-1-1-16 0,2-1-16 16,-1-1-432-16,2-5-64 0,2 1-32 0,-1-2 0 16,-1-2-1952-16,1 1-384 0,0-4-64 0</inkml:trace>
  <inkml:trace contextRef="#ctx0" brushRef="#br4" timeOffset="79">4919 7218 23951 0,'0'0'2128'16,"0"0"-1696"-16,0 0-432 0,0 0 0 0,-6 2 3168 0,6-2 544 16,0 0 128-16,0 0 0 0,0 0-2624 0,0 0-512 15,11 2-128-15,-1-1 0 0,-1-1-336 0,2 0-64 16,-1 0-16-16,1 0 0 0,1 1-32 0,-1 0 0 15,-1-2 0-15,0 1 0 0,1 0 64 0,-1 0 16 16,-1-1 0-16,0-1 0 0,0 1 352 0,0 1 64 16,0-2 16-16,0 0 0 0,0 0-176 0,-1 0-16 15,1 1-16-15,-2-1 0 0,0-1-240 0,-7 3-64 16,8 0 0-16,0 0 0 0,-8 0-128 0,7-2 0 16,-7 2 0-16,0 0 128 0,0 0-128 0,7 2 0 15,-7-2 0-15,0 0 0 0,0 0 0 0,0 0 0 16,0 0 0-16,0 0 0 0,1 7 0 0,-2 1 0 0,-1 0 0 0,-2-1 0 15,-1 0-128-15,0 2-16 0,-2-1 0 0,-2 1 0 16,0 0 144-16,-1 0-160 0,-1 3 160 0,-1 0-160 16,-2 0 160-16,1 1-192 0,-2-1 192 0,0-1-192 15,-2 3 192-15,0-2-128 0,1-1 128 0,1-1-128 16,0-3 128-16,4 1 0 0,2-3 0 0,1 2 0 16,1-3 0-16,2-1 144 0,0 2-144 0,5-5 0 15,-3 6 144-15,3-6-144 0,-3 6 0 0,3-6 144 16,0 7-144-16,-1 1 0 0,1-8 0 0,1 7 0 15,1 1 0-15,1-4 0 0,-3-4 0 0,7 6 0 16,-7-6 0-16,9 5 0 0,5-2 0 0,1-2 0 16,-2 1 176-16,3-4-48 0,1 1-128 0,1-1 192 15,1-1-192-15,0-1 0 0,-1-1 0 0,0 3 0 16,0 0 0-16,-1-1 0 0,-1 3-176 0,-2-2 176 16,0 0-544-16,0 1 16 0,-2-1 0 0,-1 2 0 15,-1 2-1488-15,-1-2-288 0,-9 0-64 0,8 0-16 16,-1 1-832-16,-7-1-176 0</inkml:trace>
  <inkml:trace contextRef="#ctx0" brushRef="#br4" timeOffset="80">5286 6826 24879 0,'-9'-7'1088'0,"4"5"256"0,-2-1-1088 0,7 3-256 15,0 0 0-15,0 0 0 0,0 0 2880 0,0 0 512 16,0 0 96-16,0 0 32 0,0 0-2720 0,0 8-544 15,1 0-96-15,2-1-32 0,0 0-128 0,1 1 0 16,-4-8 144-16,6 7-144 0,5 0 208 0,-3 1-16 16,-4 1-16-16,2 1 0 0,4 1 320 0,-1 2 64 15,0 3 16-15,2 0 0 0,1 0-80 0,1 3-16 16,2-3 0-16,1 3 0 0,0 1-128 0,2-2-32 16,-1 2 0-16,1 0 0 0,-1 1-128 0,0 2-16 15,1 1-16-15,0 1 0 0,-2 0-160 0,0 1 0 16,-3-1 144-16,1 1-144 0,-1-1 0 0,-4-1 0 15,-5-1 0-15,2 0 128 0,0-1 0 0,-3 0 0 0,-6-1 0 16,0 0 0-16,0 0 0 0,-2-1 16 0,-3 1 0 0,-1-3 0 16,-1 0 16-16,0 0 0 0,-1-2 0 0,1 0 0 15,-1 0-160-15,0-3 192 0,1-2-192 0,0 0 192 16,-1-1-192-16,0 0 0 0,0-4-192 0,0 0 192 31,0-1-752-31,-1-3-16 0,2 1-16 0,-1-1 0 16,2-2-2192-16,-3 0-432 0,1-1-96 0</inkml:trace>
  <inkml:trace contextRef="#ctx0" brushRef="#br4" timeOffset="81">6011 7144 32255 0,'0'0'2864'0,"0"0"-2288"0,0 0-576 0,0 0 0 15,0 0 2144-15,0 0 320 0,8 2 64 0,0-2 16 16,-1 0-2160-16,2 2-384 0,3 0-144 0,0-1 0 15,0-1 144-15,2 0 192 0,1-1-32 0,3 1-16 16,-1-2 80-16,0 0 16 0,1 2 0 0,0 0 0 16,-1-2-16-16,-1 0 0 0,0 0 0 0,0 1 0 15,-1-1-64-15,0 1-16 0,-2-1 0 0,1 2 0 16,-1 2-144-16,1-1 0 0,-4 1 0 0,1-2 128 16,-1 1-608-16,-1 0-128 0,-1 0-32 0,-1 0 0 15,-7-1-1808-15,9 0-368 0,-1 0-80 0,-8 0-16 16,0 0-560-16,0 0-112 0,0 0-32 0,0 0 0 0</inkml:trace>
  <inkml:trace contextRef="#ctx0" brushRef="#br4" timeOffset="82">6066 7297 24879 0,'0'0'2208'0,"0"0"-1760"0,0 0-448 0,0 0 0 16,0 0 4064-16,0 0 736 0,10 1 128 0,1 0 48 16,-2 1-3888-16,1-2-768 0,-1 1-144 0,2 0-48 15,-2 1-128-15,0 1 128 0,1-3-128 0,1 3 128 16,0-1-128-16,0-1 128 0,-2 0-128 0,3-1 128 15,0-1-128-15,-1 0 0 0,-1 1 0 0,2-3 0 16,2 1-176-16,1-2-64 0,-1 1-16 0,2 0 0 16,2-1-128-16,1 2-48 0,2-1 0 15,2 1 0-15,-1 2-1552 0,2-2-320 16,0 2-64-16,-1-1-16 0</inkml:trace>
  <inkml:trace contextRef="#ctx0" brushRef="#br4" timeOffset="83">7874 6208 29487 0,'0'0'2624'0,"0"0"-2112"15,2-7-512-15,2 2 0 0,1 3 2128 0,2-3 320 16,-1 2 64-16,0 2 16 0,-6 1-1936 0,7 0-384 16,-7 0-80-16,0 0 0 0,0 0 80 0,6 4 32 15,-3 5 0-15,0 1 0 0,-1 2-64 0,0 3-16 0,-1 2 0 0,1 1 0 16,0 3 96-16,0 4 32 0,-2 1 0 0,1 1 0 16,-1 4 352-16,1 1 64 0,1-1 0 0,-1 3 16 15,-1 1-80-15,-1-2 0 0,0-1-16 0,0 0 0 16,-1-2-304-16,2-2-48 0,0 0-16 0,0-2 0 15,1 0-256-15,0-1 128 0,1-5-128 0,-2-1 0 16,-1-2 0-16,0-2 0 0,-1-1-160 0,0-1 160 31,1-3-1568-31,0-1-192 0,-2-2-32 0,3-7-16 16,-4 5-1712-16,4-5-352 0</inkml:trace>
  <inkml:trace contextRef="#ctx0" brushRef="#br4" timeOffset="84">6784 7040 26719 0,'0'0'2368'0,"0"0"-1888"0,0 0-480 0,0 0 0 16,0 0 2096-16,0 0 320 0,0 0 64 0,8-1 16 15,2-2-1760-15,3 2-352 0,0 1-64 0,2-2 0 16,3 1 288-16,3 0 64 0,0 0 16 0,1 0 0 15,2 1-144-15,0 0-32 0,1 1 0 0,3 0 0 16,0-1-64-16,4 2-32 0,1 0 0 0,4 0 0 16,2 2 112-16,2-1 32 0,1 1 0 0,0-1 0 15,0-1-48-15,4 1 0 0,4-3 0 0,5 0 0 16,3 0-80-16,-1 1-32 0,-2 0 0 0,2-1 0 16,5-1-16-16,-1 1 0 0,2 0 0 0,-3 1 0 15,-3 1-160-15,-1 0-32 0,-3 1-16 0,3-3 0 16,4 2-176-16,0 0 128 0,-2-1-128 0,-3 1 128 15,-3 0-128-15,1 0 0 0,4-1 0 0,0-1 0 0,-3 0 0 0,-2 0 0 16,-4 0 0-16,-1-1 0 0,-2-1 0 0,0 2 0 16,0-3 0-16,-3 1 0 0,-1-2 0 0,-4 2-144 15,-4 0 144-15,-3-2-208 16,-3 0-1072-16,-5-1-224 0,-2 1-32 0,-5-1-12288 16,-4-1-2432-16</inkml:trace>
  <inkml:trace contextRef="#ctx0" brushRef="#br4" timeOffset="85">7130 7267 9215 0,'0'0'816'0,"0"0"-656"16,0 0-160-16,0 0 0 0,0 0 5504 0,0 0 1088 15,0 0 192-15,0 0 64 0,0 0-5280 0,6 5-1056 16,-6-5-192-16,2 8-64 0,1 1 704 0,-1 0 128 16,-2 1 16-16,-1 2 16 0,-1 2 48 0,0 2 16 15,2 2 0-15,-1 1 0 0,0 1-240 0,2 3-48 16,-1 2-16-16,0 4 0 0,0-1-304 0,0 2-64 0,3 0-16 0,-3 3 0 16,0 0-288-16,-2 0-48 0,1-1-16 0,-1-1 0 15,0 0-144-15,1-3 0 0,0-3 0 0,-2 1 128 16,0-2-128-16,0-2 0 0,0-1 0 0,0-3 0 31,0 0-576-31,1-4 0 0,1-4 0 0,0-1 0 16,-1 1-1856-16,0-2-352 0,2-8-80 0,0 0-9168 0,0 0-1824 0</inkml:trace>
  <inkml:trace contextRef="#ctx0" brushRef="#br4" timeOffset="86">7611 7475 18431 0,'0'0'1632'0,"0"0"-1312"15,0 0-320-15,0 0 0 0,0 0 5344 0,0 0 992 16,0 0 208-16,0 0 48 0,4 7-5600 0,-1 1-992 16,1 2-448-16,0 0 48 0,1 3 400 0,-1 2 0 15,2 1 0-15,0 2 0 0,-2 1 352 0,1 1 48 16,-2-1 16-16,1 3 0 0,-1 0-32 0,-1 1 0 0,-1-2 0 0,-1-2 0 16,0 1-96-16,-1-2-32 15,0-2 0-15,-1-1 0 0,-2-1-400 0,2-2-96 0,-1-2-16 0,0-1 0 31,0-3-2544-31,3-6-512 0,0 0-96 0,-8 5-12592 0</inkml:trace>
  <inkml:trace contextRef="#ctx0" brushRef="#br4" timeOffset="87">7440 7718 35007 0,'0'0'3120'0,"0"0"-2496"0,0 0-496 0,0 0-128 16,0-6 3856-16,3 1 752 0,4 1 160 0,4-1 32 16,4 1-4240-16,3-1-848 0,0 0-160 0,3 0-48 0,0 0 304 0,2 1 48 15,1-2 16-15,0 2 0 16,-1 2-256-16,0-1-32 0,-3 0-16 0,-1 2 0 16,-1 0-720-16,-1 1-128 0,-2 0-48 0,-3 1 0 15,-1 0-1392-15,-1 1-288 0,-1 0-48 0</inkml:trace>
  <inkml:trace contextRef="#ctx0" brushRef="#br4" timeOffset="88">8020 7683 24879 0,'0'0'2208'0,"0"0"-1760"0,0 0-448 0,0 0 0 16,0 0 4352-16,0 0 768 0,0 0 176 0,9-3 16 15,0-1-4352-15,1 1-960 0,1 1 0 0,1 1 0 16,0-2-288-16,-1 0 48 0,1 0 16 0,-3 0 0 16,2-1 80-16,-1 0 16 0,-1 0 0 0,0-1 0 15,-2 1 128-15,-2 0 144 0,1-1-16 0,-6 5-128 16,6-5 352-16,-2 2-32 0,0-3-16 0,-1-1 0 16,-2 0 16-16,1 2 16 0,-2 5 0 0,0-6 0 15,0-1-336-15,0 0 0 0,0 0 0 0,-2 1 0 16,1 0-144-16,1 6-112 0,-3-6 0 0,3 6-16 15,-5-6-16-15,1 1 0 0,-1 1 0 0,-1 2 0 16,0 0 288-16,-1 2-192 0,-1 4 192 0,1-1-160 16,-2 1 160-16,0 3 0 0,-3 3 0 0,1-1 0 0,-1 4 176 0,-1-1-48 15,0 0 0-15,2 3 0 0,-1-1 0 0,3 2-128 16,-2-1 192-16,3 2-64 0,2 2 112 0,-1-2 16 16,2 1 0-16,1 0 0 0,3 0-112 0,1-2-16 15,0-1 0-15,2 2 0 0,3-2 0 0,2-2 0 16,0 1 0-16,2-2 0 0,1-2-128 0,1-1 0 15,2-1-192-15,0-1 192 16,0-4-480-16,0-1 32 0,1-1 0 0,1-2 0 16,-1-2-1376-16,2 0-272 0,1 0-48 0,1-3-9472 15,1-2-1888-15</inkml:trace>
  <inkml:trace contextRef="#ctx0" brushRef="#br4" timeOffset="89">8405 7399 37727 0,'0'0'1664'0,"0"0"352"16,0 0-1616-16,0 0-400 0,0 0 0 0,0 0 0 16,0 0 640-16,7-1 64 0,2-2 0 0,0 2 0 15,3 1-512-15,2 0-192 0,-1 0 128 0,2 0-128 0,0 0 0 0,2 0 0 16,-1 0 0-16,0-2 0 0,0-1 0 0,0 3 0 16,-1-2 0-16,1 1 0 0,-2 0 0 0,-2 1-192 15,-1-2 0-15,-4 1 16 16,-7 1-672-16,0 0-144 0,0 0-32 0,0 0-10176 15,0 0-2032-15</inkml:trace>
  <inkml:trace contextRef="#ctx0" brushRef="#br4" timeOffset="90">8664 7254 32255 0,'0'0'2864'0,"0"0"-2288"0,0 0-576 0,6-4 0 16,0 0 2656-16,3 1 416 0,3 1 96 0,-1 0 16 31,1-1-3184-31,-1-2-544 0,2 1-160 0,0 1-16 16,1-1 96-16,-1 2 32 0,2-2 0 0,-1 1 0 0,-2-2 320 0,-1 3 64 0,-1-1 16 0,0 1 0 15,-1-2 464-15,0 2 112 0,0 1 0 0,-1 0 16 16,1 0 288-16,-2 1 48 0,-7 0 16 0,9 3 0 15,-1-2-256-15,-1 1-48 0,-7-2-16 0,8 1 0 16,-8-1-288-16,7 4-144 0,-7-4 160 0,0 0-160 16,6 5 0-16,-6-5 0 0,0 0 0 0,2 9-160 15,-2-9-80-15,0 8-16 0,-2 0 0 0,0-1 0 0,-1 0 256 0,-1 0 0 16,0-2 0-16,-2 2 160 0,0 0-32 0,-2 2 0 16,1 0 0-16,-2 0 0 0,0 1 0 0,-1 0 0 15,-1 0 0-15,2 0 0 0,-2 0 0 0,2-1 0 16,1-1 0-16,1 0 0 0,1 1 0 0,2 0 0 15,0-1 0-15,2 0 0 0,2 0 112 0,0 1 16 16,0 1 0-16,1 1 0 0,1-5-256 0,-1 3 144 16,2-1-144-16,0 0 128 0,1 0-128 0,0-3 128 15,1 2-128-15,0-1 128 0,1-2-128 0,1 0 0 16,0 0 0-16,0-1 0 0,2-2 128 0,0-1 0 16,0 0 0-16,2-1 0 0,1-1-304 0,1 1-64 15,1-2-16-15,1 1 0 16,0-2-1728-16,1-1-336 0</inkml:trace>
  <inkml:trace contextRef="#ctx0" brushRef="#br4" timeOffset="91">12184 5832 20671 0,'0'0'912'0,"0"0"192"0,0 0-880 0,0 0-224 15,0 0 0-15,0 0 0 0,0 0 1840 0,0 0 320 16,6-3 64-16,0 0 16 0,1 0-1056 0,-7 3-208 16,7 0-32-16,-7 0-16 0,9 3-416 0,-9-3-96 15,7 4-16-15,1-1 0 0,-8-3-32 0,6 8-16 16,-2-1 0-16,1 1 0 0,-3-1 32 0,1 1 16 0,-1-1 0 0,0 1 0 15,-1 1-64-15,1 0-16 0,-2 1 0 0,0 1 0 16,0 2 96-16,0-1 16 0,-2 2 0 0,2 1 0 16,-1 1 16-16,1 2 16 0,0 0 0 0,0 2 0 15,0 2-32-15,1 2-16 0,-1 1 0 0,2 0 0 16,-2 0-80-16,2-1-16 0,-1-1 0 0,0-1 0 16,2 1-320-16,-3 0 0 0,2-1 0 0,-1 2 0 15,1-1 128-15,-1 2-128 0,-1 4 128 0,0 1-128 16,0 0 224-16,0 1-32 0,0-1 0 0,0-2 0 15,0-1 64-15,-1 1 0 0,1-3 0 0,-1 2 0 16,-1-2-256-16,2 0 0 0,-2 0 0 0,2-2 0 16,-1 5 160-16,1-1-160 0,0 2 160 0,1 0-160 0,-1-2 224 15,2 2-48-15,-1-4-16 0,1 1 0 0,-1-4 32 16,2 0 0-16,-1-1 0 0,-1 1 0 0,2 2 96 0,-1-1 32 16,-3 2 0-16,1 3 0 0,0 2-176 0,0 0-16 15,-1-1-128-15,0-2 192 0,0 1-192 0,1-2 0 16,0-3 0-16,0 0 0 0,-1 0 0 0,1-2 0 15,2 0 0-15,-1 0 0 0,0-1 128 0,1 2-128 16,-2 2 0-16,2 0 144 0,1 2-144 0,-1-1 0 16,0-2 0-16,0 2 0 0,1-1 0 0,-1-1 0 15,0 1 0-15,0 0 0 0,1-3 0 0,-2 1 128 16,1 2-128-16,-1 0 0 0,1 2 144 0,-1 1-144 16,-1-2 160-16,2 1-160 0,-1-2 192 0,-1 1-64 15,0-1-128-15,0-3 192 0,0-1-64 0,2-2 0 16,0 0-128-16,-1-1 192 0,0-1-64 0,1-1-128 0,-1 1 176 0,1-1-176 15,0 0 160-15,0 0-160 0,-1 0 128 0,0 2-128 16,0 1 0-16,1-2 128 0,1 1-128 0,-2 1 0 16,1 3 0-16,-1 0 0 0,-1-3 0 0,0 0 0 15,2 3 0-15,-1-2 0 0,-1-4 0 0,0 1 0 16,0-1 0-16,0 0 0 0,-1-2 128 0,1 2-128 16,-2-2 0-16,2-1 0 0,0-1 0 0,0-1 0 15,0-2 0-15,0 0 0 0,0 3 128 0,0-1-128 16,0-4 0-16,0 2 0 0,0 1 0 0,0 1 128 15,-1-1-128-15,1 0 0 0,0-3 0 0,0 2 0 16,-1 1 0-16,1 2 0 0,0-1 0 0,1 1 0 16,-1 1 0-16,1-1 0 0,-1-4 0 0,0 1 0 15,0 0 0-15,2-1 0 0,-2 1 0 0,1 0 0 0,-1-8 0 0,0 8 0 16,0 1 0-16,0-2 0 0,0 1 0 16,0-2 0-16,0-6 0 0,0 7 0 0,0-7-176 0,-3 8 48 15,2-2 0-15,1-6 0 16,-3 7-272-16,3-7-48 0,-3 6-16 0,3-6 0 15,-4 5-1232-15,4-5-240 0,-5 2-48 0,5-2-11200 16,0 0-2224-16</inkml:trace>
  <inkml:trace contextRef="#ctx0" brushRef="#br4" timeOffset="92">9682 8043 6447 0,'0'0'272'0,"0"0"80"0,-5 3-352 0,5-3 0 0,-7 0 0 0,7 0 0 16,0 0 4480-16,0 0 816 0,-5 3 160 0,5-3 48 15,0 0-4016-15,0 0-784 0,0 0-176 0,0 0-16 16,0 0-16-16,0 0 0 0,6 0 0 0,1 0 0 16,1 0-256-16,0-1-48 0,2 0-16 0,0 0 0 15,0 0 240-15,3-1 48 0,0 2 16 0,1-1 0 0,-1 0 464 0,0 1 80 16,2 2 32-16,2-2 0 0,2 0-192 0,0 2-32 15,1 0-16-15,1 0 0 0,0 0-192 0,0-1-48 16,-2 2 0-16,2-1 0 0,2-2-160 0,0 0-32 16,0-2-16-16,4 2 0 0,2-3-192 0,1 3-48 15,0-1 0-15,0-1 0 0,3 1 0 0,-3 0 0 16,1 0 0-16,-2 1 0 0,-1 1 112 0,-2-2 16 16,1-2 0-16,1 1 0 0,1-1 0 0,2 1 16 15,4 0 0-15,-1-1 0 0,-1 2-16 0,2 1-16 16,-4 1 0-16,1 2 0 0,-2-1-48 0,-2-2 0 15,1 0 0-15,1 0 0 0,3 0 0 0,0 0 0 16,0 0 0-16,1 0 0 0,2-2 64 0,-1 2 0 0,-2 0 0 0,-3 2 0 16,0-2-112-16,0 0-16 0,-2-3 0 0,3 0 0 15,3 0-128-15,0 0 0 0,1 0 0 0,-2 1 0 16,1 0 0-16,-1 1 0 0,-2 1 0 0,-1 0 128 16,-3-1-128-16,1 1 160 0,1-2-160 0,0-1 160 15,1 1 32-15,1 0 16 0,1 2 0 0,0-2 0 16,0 2 16-16,-1 2 0 0,1-2 0 0,-4 3 0 15,-2 0-80-15,1-2-16 0,-2-2 0 0,1 1 0 16,2 1-128-16,0-1 192 0,1-3-192 0,1 3 192 16,2 3-192-16,0-1 0 0,0 1 0 0,-2 0 0 15,-1-2 0-15,-1 2 0 0,-1-1 0 0,0-2 0 16,-1 0 0-16,2-2 0 0,-1-1 0 0,0 2 0 16,0-3 0-16,3 3 0 0,-1 1 128 0,0 1-128 15,-1-1 0-15,0 1 0 0,-3 2 0 0,0-2 128 0,-1 2-128 0,1-1 0 16,-1-2 0-16,2 1 128 0,1-1-128 0,0 0 0 15,1-1 0-15,0 4 0 0,1-2 128 0,0 4-128 16,1-2 0-16,-2 1 128 0,-4 2-128 0,1 0 0 16,0-3 0-16,-2-1 0 0,1-2 0 0,1 0 0 15,3 0 128-15,-1 0-128 0,-1-2 0 0,2 1 0 16,3 1 0-16,-2 0 128 0,-2 1-128 0,-1 1 0 16,-2-4 0-16,-1 2 128 0,-1 2-128 0,-1-2 128 15,0 0-128-15,-1 1 128 0,0-1-128 0,2 0 160 16,0 0-160-16,3 0 160 0,1 0-160 0,1 0 0 15,-3 0 0-15,1 2 128 0,0-1-128 0,-2 1 0 16,-1-1 0-16,0 0 0 0,-1-1 0 0,-2 0 0 16,-1 0 128-16,-1-1-128 0,1 0 0 0,0-1 0 15,0-1 0-15,2 2 0 0,-1-2 0 0,2 0 0 0,-1 0 128 16,-1 1-128-16,0 0 0 0,0 1 0 0,1-2 0 0,0 3 0 16,1-1 0-16,-1 1 0 0,-2 0 128 0,0 1-128 15,-3 1 0-15,1-1 0 0,-3-2 0 0,1-1 0 16,-2 2 0-16,0-1 0 0,-1-1 0 0,-2 1 0 15,1-1 288-15,1 1-32 0,-1-1 0 0,-1-1 0 32,0 2-544-32,-1-2-112 0,-1 3-32 0,-7 0 0 15,6-5-656-15,0 4-144 0,-6 1-32 0,0 0 0 0,6-5-1120 0,-6 5-240 0,0 0-32 16,0 0-16160-16</inkml:trace>
  <inkml:trace contextRef="#ctx0" brushRef="#br4" timeOffset="93">14024 7994 6447 0,'0'0'576'0,"0"0"-576"0,0 0 0 0,0 0 0 16,0 0 2656-16,-5-2 416 0,5 2 96 0,0 0 16 15,-6-1-2800-15,6 1-576 0,0 0-96 0,0 0-32 16,0 0-144-16,0 0-48 0,-4-3 0 0,4 3 0 16,0 0 1344-16,0 0 272 0,0 0 48 0,0 0 16 15,0 0 544-15,0 0 96 0,0 0 32 0,0 0 0 16,0 0-368-16,0 0-64 0,0 0 0 0,0 0-16 0,0 0-368 0,0 0-64 15,0 0 0-15,7 2-16 16,-7-2-176-16,8 1-48 0,1 0 0 0,-2 1 0 0,-7-2-272 0,11 1-64 16,-1 1-16-16,-1-1 0 0,-1 1 144 0,0-2 16 15,0 1 16-15,1-1 0 0,0 0-32 0,0 0 0 16,-2-1 0-16,1-1 0 0,0 4-192 0,-1-2-64 16,1-3 0-16,-1 1 0 0,1 4-32 0,0-2-16 15,-1-1 0-15,2 0 0 0,0 1 80 0,0 2 16 16,1 1 0-16,1-2 0 0,-1-2-144 0,1 2-32 15,2 1 0-15,0-1 0 0,-2-1 48 0,3 0 0 16,1 2 0-16,1-2 0 0,2 1 112 0,-1 0 32 16,1 1 0-16,0 0 0 0,1-1-112 0,-1-1-16 15,-1 0 0-15,1 0 0 0,-2 2-48 0,2 0-16 16,-1-2 0-16,1 0 0 0,-1 0 64 0,1-1 16 0,1-2 0 0,0 3 0 16,1-1-208-16,1 1 0 0,1 0 0 0,-1-2 0 15,-3 0 0-15,2 1 176 0,2 2-48 0,0 1-128 16,-1-2 272-16,-1 3-48 0,-1-1-16 0,0-1 0 15,-1 2-208-15,0-1 144 0,-1-2-144 0,0 0 128 16,1-3-128-16,1 1 0 0,1 1 0 0,0-1 128 16,-1 2-128-16,-2-1 0 0,-1-1 0 0,1 2 128 15,2 0-128-15,-1 0 128 0,0-1-128 0,-2 1 128 16,0-1-128-16,0 2 0 0,-2 0 144 0,-1-1-144 16,-1 0 0-16,-1 0 0 0,-2 2 0 0,0-2 128 15,0-2-128-15,0 0 0 0,-2 1 0 0,-7 1 0 16,8-1-128-16,0 1-64 0,-1-2 0 0,1 1 0 15,-2-2-128-15,1-1-16 0,-1 2-16 0,0-2 0 16,-6 4-80-16,7-4-16 0,-1 0 0 0,-6 4 0 16,0 0-320-16,5-5-64 0,-1-1 0 0,-4 6-16 15,0 0-2704-15,0 0-544 0,0 0-96 0</inkml:trace>
  <inkml:trace contextRef="#ctx0" brushRef="#br4" timeOffset="94">15547 7799 32191 0,'0'0'1424'0,"0"0"304"0,0 0-1392 0,0 0-336 0,0 0 0 0,0 0 0 15,0 0 1136-15,0 0 144 0,0 0 48 0,0 0 0 16,0 0-752-16,0 0-128 0,0 0-48 0,0 0 0 16,9 4 80-16,0-3 16 0,-1 0 0 0,0-1 0 15,1 0 16-15,-1 0 0 0,-1-2 0 0,2 2 0 16,-1-1 96-16,0 1 32 0,0-2 0 0,-1 2 0 15,1 0-96-15,-1 2-16 0,0-1 0 0,0 0 0 0,1 1-368 0,-1 0-160 16,0-1 128-16,1 2-128 0,-8-3 0 0,9 1 0 16,0 2 0-16,-1-1 0 0,-8-2 0 0,8 5 128 15,0-2-128-15,-8-3 0 0,7 4 0 0,-7-4 128 16,5 4-128-16,-5-4 0 0,0 0 0 0,0 8 0 16,0-8 128-16,-4 9-128 0,-3-3 0 0,0 0 0 15,-1 0 144-15,-1 1-144 0,-2-2 0 0,0 3 0 16,-1-1 0-16,0 1 0 0,0-1 0 0,-1 1 0 15,0 1 0-15,0-1 0 0,0 0 0 0,0 1 0 16,-1 3 0-16,0-3 0 0,0 0 0 0,-2 3 0 16,-1 1 0-16,1 1 0 0,3-2 0 0,0-3 0 15,1 0 0-15,3 0-128 0,3 0 128 0,0-1 0 16,1-4 128-16,0 3-128 0,2 0 128 0,3-7-128 16,0 0 128-16,-2 7-128 0,3 1 0 0,1-2 0 15,2 0 0-15,1-2 0 0,-5-4 0 0,8 6 144 0,0 2-144 0,1-2 160 16,1-1-160-16,0 2 0 0,1-3 144 0,0 2-144 15,0-1 0-15,1 1 0 0,1-2 0 0,-1 1 128 16,-1-2-128-16,0 1 0 0,-1-1 0 0,-1 1 0 16,1 0 0-16,-2-1 0 0,0 0 0 0,0-2 0 15,0 1 0-15,0-1 0 0,0-1 0 0,0 0 0 32,1 0-480-32,-1 0-64 0,1-2-16 0,0 0 0 0,0-1-2768 15,0-2-576-15</inkml:trace>
  <inkml:trace contextRef="#ctx0" brushRef="#br4" timeOffset="95">12624 5400 11967 0,'0'0'1072'0,"0"0"-864"0,-4 3-208 0,4-3 0 16,-7 3 2768-16,7-3 512 0,0 0 112 0,0 0 0 15,0 0-2400-15,0 0-480 0,0 0-112 0,0 0-16 16,0 0-48-16,0 0-16 0,-4-6 0 0,4 6 0 16,0 0 32-16,-2-8 0 0,1-1 0 0,-1 2 0 15,2 7 160-15,0 0 48 0,0 0 0 0,-4-6 0 16,4 6 208-16,-6-4 64 0,6 4 0 0,-7-2 0 16,0-2-240-16,0 1-32 0,0 1-16 0,-1 3 0 15,0 3-240-15,-1 1-48 0,-1 1-16 0,-1-1 0 16,2 1-240-16,0 0 144 0,-1 1-144 0,1 2 128 15,0 2-128-15,1-1 0 0,0 1 0 0,3-1 0 16,0 2 0-16,2 0 0 0,-1-1 0 0,-1 0 0 16,1 0 0-16,1 1 0 0,1 0 0 0,2-1 0 15,0-2 0-15,2 1 0 0,-1-2 0 0,1 0 0 0,-1-1 0 16,1 0 0-16,0 0 0 0,0-2 0 0,-2-5 0 0,5 8 128 16,-2-4-128-16,3-1 192 0,-6-3-32 0,0 0 0 15,7 3 0-15,2-3 0 0,0 0 32 0,0-3 16 16,-9 3 0-16,9-3 0 0,0-1-80 0,-1 0-128 15,-1-1 176-15,0 1-176 0,-7 4 0 0,7-7 0 16,0 1 0-16,-1 0 0 0,-1 0 0 0,-2 2 0 16,-3 4 0-16,3-8 0 0,1 2 128 0,-1 0-128 15,-3 6 0-15,3-7 0 0,-1-1 160 0,-1 2-160 16,1-1 128-16,-2 2-128 0,0 5 128 0,1-6-128 16,1 0 0-16,-2 6 128 0,0 0-128 0,0 0 128 15,0 0-128-15,0 0 128 0,2-4-128 0,-2 4 192 16,0 0-192-16,0 0 192 0,0 0-192 0,5-4 0 15,-5 4 0-15,0 0 0 0,0 0 0 0,0 0 0 16,9 2-128-16,-9-2 128 0,5 5 0 0,-5-5 0 0,4 9-144 0,-1-2 144 16,-1 2 0-16,-2 0 0 0,0-1 0 0,0 1 0 15,-2 0 0-15,2 0 0 0,-1 0 0 0,1 3 0 16,0-3 0-16,0 1 0 0,1 1 0 0,-1-2 0 16,0 3 0-16,0-2 0 0,0 1 0 0,2 1 0 15,-2-2 128-15,0 1-128 0,1-1 176 0,-1 1-176 16,0 0 144-16,0 0-144 0,-1 1 0 0,1-1 144 15,-2-1-144-15,-1-1 0 0,1 0 0 0,-2-1 0 16,0-1 0-16,-1 1 0 0,-1-3 128 0,0 0-128 16,1 1-192-16,-2-1-64 0,-2-2 0 0,-3 1-16 15,0-2-384-15,-1 1-80 0,-1-3-16 0,0 0 0 16,-3 1-2304-16,3-2-464 0</inkml:trace>
  <inkml:trace contextRef="#ctx0" brushRef="#br4" timeOffset="96">12886 5090 24879 0,'0'0'2208'0,"0"0"-1760"0,-6 2-448 0,6-2 0 15,0 0 2176-15,-5 5 368 0,1-1 64 0,4-4 16 16,0 0-2272-16,-3 6-352 0,-2 1-256 0,0-1 32 16,-1 2 80-16,0 0 16 0,0 0 0 0,-1 2 0 15,0 1 128-15,0 2 0 0,1-1-144 0,-2 1 144 16,-1-2 0-16,0 5 0 0,-1 1 128 0,1 2-128 15,0 1 272-15,0 2-16 0,-2-1-16 0,3 2 0 16,0 1-80-16,2-2-16 0,0-3 0 0,3 0 0 16,0 0 176-16,1 1 16 0,2-5 16 0,0 0 0 15,0-2-80-15,2 1-16 0,1-2 0 0,-1 1 0 16,0-2-256-16,3-2 160 0,-1 1-160 0,1-1 128 0,-2 2-128 16,1-1 0-16,1-1 0 0,0 0 0 0,-1 1-224 0,3 1-32 15,1-2 0-15,0 2 0 16,0-3-384-16,1 2-64 0,0-3-32 0,0 2 0 15,3-1-336-15,-1-2-64 0,-4-2-16 0,3-2 0 16,1-1-1808-16,-2-1-368 0</inkml:trace>
  <inkml:trace contextRef="#ctx0" brushRef="#br4" timeOffset="97">12837 5433 5519 0,'0'0'240'0,"0"0"64"15,0 0-304-15,0 0 0 0,0 0 0 0,0 0 0 0,0 0 7392 0,0 0 1424 0,0 0 272 0,8-2 64 16,1 1-7568-16,2 1-1584 0,0-2-192 0,1 1-112 15,0 1 304-15,0-2 0 0,1 2 0 0,-1-3 0 16,0 2 0-16,0-2 0 0,0 1 0 0,-1 1 0 16,-2-4 0-16,1 2 0 0,1-1 0 0,-2 1 0 15,-2 0 160-15,-7 3-160 0,0 0 160 0,7 0-160 16,-7 0 128-16,0 0-128 0,0 0 0 0,0 0 144 16,0 0-144-16,0 0 0 0,0 0 0 0,1 9 0 15,-2 0-144-15,-1 0-64 0,-1-2-16 0,-1 1 0 16,-1 1-160-16,-2-2-48 0,0 2 0 0,-2 2 0 15,0-2-64-15,-3 1-16 0,1 1 0 0,-3 1 0 0,-3 0 192 0,1 2 16 16,-4 0 16-16,3 0 0 0,1-1 288 0,2-1 0 16,2-3-128-16,2 0 128 0,2 2 512 0,3-3 144 15,3-1 48-15,4-1 0 0,-2-6 320 0,5 6 64 16,2 0 0-16,0-3 16 0,4 0-672 0,-1-2-144 16,1 2-32-16,2-3 0 0,1 0-256 0,1-1 0 15,1-1-176-15,-2 0 176 0,0 0-336 0,0 2 32 16,0-2 16-16,-1 1 0 15,-1-1-576-15,2 0-112 0,-4 0-32 0,1-1 0 16,-1 0-1776-16,1 0-352 0,-2 0-80 0</inkml:trace>
  <inkml:trace contextRef="#ctx0" brushRef="#br4" timeOffset="98">13081 5065 10127 0,'0'0'896'15,"-5"-5"-704"-15,1 1-192 0,4 4 0 0,-7-4 5744 0,7 4 1104 16,0 0 240-16,-6 0 32 0,6 0-5584 0,0 0-1104 15,-6 6-240-15,3-1-32 0,0 1-160 0,2 2 0 16,0 0 0-16,1 1 0 0,1 1 0 0,1 2 0 16,1 2 0-16,1-2 0 0,0 0 0 0,0 1 208 15,1-1-16-15,1 0-16 0,1 1 160 0,3 1 48 16,-1-2 0-16,2 2 0 0,-1-2 48 0,1 1 16 16,0 3 0-16,-1 1 0 0,0 0 80 0,-1-2 32 15,1 1 0-15,-1 1 0 0,-1-1-16 0,-1-2 0 16,-5 1 0-16,2 0 0 0,2 1-256 0,-4 1-48 15,-2-2-16-15,0 0 0 0,2 0-224 0,-2-1 0 16,-2 0 0-16,-2 0 0 0,-1 1 0 0,-3-3 0 16,-2 1 0-16,-1-1 0 0,-3-1 0 0,1-2 0 0,-1 1 0 15,-1 1 0-15,0-4-256 0,0-2-112 0,0-1-16 0,0-1 0 32,-1-1-2464-32,-1-2-496 0,-7-3-112 0,3-5 0 0</inkml:trace>
  <inkml:trace contextRef="#ctx0" brushRef="#br4" timeOffset="99">14214 8017 4607 0,'0'0'192'0,"0"0"64"0,0 0-256 0,0 0 0 0,0 0 0 0,0 0 0 15,0 0 1376-15,0 0 224 0</inkml:trace>
  <inkml:trace contextRef="#ctx0" brushRef="#br4" timeOffset="100">14189 7994 2751 0,'0'0'256'15,"0"0"-256"-15,0 0 0 0,0 0 0 16,-6-2 2704-16,6 2 496 0,0 0 112 0,-8-1 16 0,2-1-1472 15,6 2-272-15,-6-3-64 0,6 3-6784 16,-7-1-1360-16</inkml:trace>
  <inkml:trace contextRef="#ctx0" brushRef="#br4" timeOffset="101">8981 7915 5519 0,'0'0'496'0,"0"0"-496"0,0 0 0 0,0 0 0 16,7 0 1520-16,-7 0 208 0,8 2 32 0,-8-2 16 16,9 2-1552-16,-9-2-224 0,7 1-208 0,0 2 32 0,-7-3 176 0,7 2 0 15,-7-2 0-15,7 1-128 0,-7-1 512 0,0 0 96 16,11 2 32-16,-2-1 0 0,-9-1 752 0,7 3 144 16,0 0 48-16,0-1 0 0,1-2-464 0,0-1-96 15,0 0 0-15,1 0-16 0,0-1-480 0,3 2-80 16,-3-3-32-16,1 2 0 0,1-1-288 0,-2 1 160 15,0-1-160-15,1 2 128 0,-2 0 64 0,0 0 16 16,-1-1 0-16,0-1 0 0,-7 2 192 0,10 2 48 16,-2-1 0-16,-1 1 0 0,-7-2-80 0,10-2-16 15,-3 2 0-15,1 0 0 0,-8 0-80 0,10 0-16 16,0-1 0-16,0-1 0 0,-2 2 192 0,0-1 16 16,0 1 16-16,1-2 0 0,1 0-96 0,-1 1 0 15,1 1-16-15,0 0 0 0,0 0-192 0,0 0-48 16,-1-1 0-16,0 1 0 0,0 1-128 0,-2 0 0 0,-7-1 0 0,10 0 0 15,1 0 0-15,-2 0 0 0,-1 0 192 0,-1 0-64 16,-1-1 304-16,2 1 48 0,-1 0 16 0,0-1 0 16,-7 1-16-16,9-2 0 0,1 1 0 0,-1-2 0 15,-2 0-256-15,0 1-48 0,0 1-16 0,0-1 0 16,1 1-160-16,0-1 0 0,0 1 144 0,-1 1-144 16,-7 0 0-16,8-2 144 0,-8 2-144 0,9-1 0 15,-2-1 128-15,-7 2-128 0,0 0 0 0,8-1 0 16,-8 1 240-16,8 1-64 0,-8-1-16 0,7 0 0 15,-7 0 192-15,0 0 32 0,0 0 16 0,8 0 0 16,-8 0 0-16,7 0 0 0,-7 0 0 0,8 0 0 16,-8 0-224-16,8 0-48 0,-8 0-128 0,8 2 192 15,-8-2-192-15,7 0 128 0,-7 0-128 0,0 0 0 0,7 0 0 0,-7 0 128 16,0 0-128-16,0 0 0 0,7 0 128 0,-7 0-128 16,6-2 176-16,-6 2-176 0,0 0 224 0,0 0-64 15,9 0-16-15,-9 0 0 0,7-1-144 0,-7 1 160 16,8 0-160-16,-8 0 160 0,7-3-160 0,-7 3 192 15,7 0-192-15,-7 0 192 0,6-2-192 0,1 1 0 16,2 2 0-16,-2-1 0 0,-7 0 0 0,8 0 0 16,1 1 0-16,-1-1 0 0,-8 0 0 0,8 0 0 15,-8 0 0-15,8 1 0 0,0-1 0 0,-8 0 128 16,6-1-128-16,-6 1 0 0,7 2 0 0,1-2 128 16,-8 0-128-16,7-1 0 0,-7 1 128 0,9 0-128 15,0-1 128-15,-1 0-128 0,-1 1 0 0,1-1 0 16,-1-1 0-16,-7 2 0 0,7-1 128 0,-7 1-128 0,8 0 0 0,-1-2 128 15,-7 2 0-15,7-1 0 0,-7 1 0 0,8-1 0 16,0 0 96-16,-1 0 16 0,-7 1 0 0,8-2 0 16,0 1-32-16,-2-2 0 0,-6 3 0 0,8-2 0 15,-1 0-208-15,-7 2 176 0,7-1-176 0,-7 1 160 16,9-3-160-16,-1 3 0 0,-1-1 144 0,-7 1-144 16,0 0 0-16,8-2 0 0,-1 1 0 0,-7 1 128 15,8-2-128-15,-1 1 176 0,-7 1-176 0,8 0 192 16,-1 0-16-16,-7 0 0 0,9 0 0 0,-2 0 0 15,-7 0 16-15,10-2 16 0,-3 2 0 0,1 0 0 16,-8 0-32-16,9 0-16 0,0-1 0 0,-1 1 0 16,-1 0-32-16,0-2-128 0,-7 2 192 0,8-1-64 15,1 1-128-15,-2 0 0 0,-7 0 0 0,7 0 128 0,0 0-128 16,2-1 0-16,-2-1 0 0,1 2 0 0,-8 0 0 16,6 0 0-16,-6 0 0 0,9-2 128 0,0 1-128 0,0-1 0 15,-9 2 144-15,7 0-144 0,0-1 176 0,0-2-48 16,-7 3 0-16,9-2 0 0,-2 2-128 0,2-1 192 15,-1-1-192-15,1 2 192 0,-9 0-192 0,9 0 0 16,-2-1 144-16,-7 1-144 0,9 0 0 0,-1 0 0 16,-8 0 0-16,9 0 128 0,-9 0-128 0,7 0 0 15,1-2 128-15,-8 2-128 0,7-1 0 0,-7 1 128 16,8 0-128-16,-1 0 0 0,-7 0 128 0,7-2-128 16,-7 2 128-16,7-1-128 0,-7 1 176 0,7-3-48 15,-7 3 0-15,9-2 0 0,-9 2-128 0,8-1 160 16,-8 1-160-16,8-1 160 0,-8 1-160 0,8-1 0 0,0 0 0 15,-8 1 128-15,9-1-128 0,-9 1 0 0,8-1 0 0,-1 0 0 16,-7 1 0-16,9-2 0 0,-9 2 0 0,7-1 0 16,1-1 0-16,-8 2 128 0,8 0-128 0,-1-1 0 15,-7 1 128-15,7-1-128 0,-7 1 0 0,8-1 128 16,-8 1-128-16,8 0 160 0,0-1-160 0,0-1 160 16,-1 2-160-16,-7 0 0 0,7-1 0 0,-7 1 0 15,8-2 0-15,0 2 0 0,-8 0 0 0,7 0 0 16,1 0 0-16,-8 0 0 0,7 0 0 0,-7 0 0 15,9 0 0-15,-9 0 0 0,0 0 0 0,9-1 0 16,-1 0 0-16,-1 0 128 0,-7 1-128 0,8-1 0 16,-8 1 128-16,0 0-128 0,7-2 0 0,-7 2 128 15,7-1-128-15,-7 1 0 0,8-2 144 0,-2 2-144 16,-6 0 0-16,0 0 144 0,9-1-144 0,-9 1 0 0,8 0 128 16,-8 0-128-16,0 0 0 0,8 0 0 0,-8 0 128 0,7-2-128 15,-7 2 0-15,7-2 0 0,-7 2 0 0,0 0 0 16,8-1 128-16,-8 1-128 0,7 0 128 0,-7 0-128 15,0 0 144-15,8-1-144 0,-8 1 176 0,7-2-176 16,-7 2 192-16,7 0-192 0,-7 0 144 0,0 0-144 16,8 0 0-16,0 0 144 0,-8 0-144 0,0 0 0 15,7 0 0-15,-7 0 0 0,8 0 0 0,-8 0 0 16,0 0 0-16,7-1 0 0,-7 1 128 0,0 0-128 16,8-2 192-16,-8 2-64 0,0 0-128 0,6-2 0 15,-6 2 0-15,0 0 0 0,0 0 0 0,7-1 128 16,-7 1-128-16,0 0 0 0,8 0 160 0,-8 0-160 15,7 0 192-15,-7 0-192 0,8-1 0 0,-8 1 0 0,9-2 0 16,-2 2 0-16,-7 0 0 0,0 0 0 0,8-1 0 0,-8 1 0 16,0 0 0-16,8 0 0 0,-8 0 0 0,7-2 0 15,-7 2 0-15,7-2 0 0,-7 2 0 0,8-1 0 16,-8 1 0-16,0 0 0 0,7-1 0 0,-7 1 0 16,8 0 0-16,-8 0 0 0,9-1 0 0,-2 1 0 15,-7 0 0-15,7 0 0 0,0 0 0 0,-7 0 0 16,7-1 0-16,2 1 0 0,-1 0 0 0,-1-1 0 15,-7 1 128-15,0 0-128 0,8 0 0 0,0-2 0 16,-8 2 128-16,7 0-128 0,-7 0 0 0,7-1 0 16,2-1 144-16,-9 2-144 0,0 0 0 0,9-1 144 15,-2 1-144-15,0 0 0 0,-7 0 0 0,9-1 0 16,-9 1 0-16,7 0 0 0,-7 0 0 0,8 0 0 16,1-1 0-16,-2 1 0 0,-7 0 0 0,8-1 0 0,-8 1 0 0,7-2 0 15,-7 2 0-15,7 0 0 0,-7 0 0 0,0 0 0 16,8 0 0-16,-1-1 0 0,-7 1 176 0,7 0-48 15,-7 0-128-15,0 0 192 0,0 0-192 0,8-2 0 16,-8 2-144-16,7-2 144 0,-7 2 0 0,8-1 0 16,-8 1 0-16,0 0 0 0,7-1 0 0,-7 1 0 15,0 0 0-15,8 0 0 0,-8 0 0 0,7-2 0 16,-7 2 0-16,8-1 0 0,-8 1 0 0,7-2 0 16,-7 2 0-16,7-1 0 0,-7 1 0 0,8-2 0 15,-8 2 0-15,7-2 0 0,-7 2 0 0,7-1 0 16,-7 1 0-16,8-1 0 0,-8 1 0 0,0 0 0 15,0 0 128-15,8-2-128 0,-8 2 0 0,7-1 128 16,-7 1-128-16,0 0 0 0,8-3 128 0,-1 1-128 0,-7 2 0 16,10 0 0-16,-3-1 0 0,-7 1 0 0,8-2 0 0,-1 1 0 15,1-1 0-15,-8 2 0 0,9 0 0 0,-2-1 0 16,-7 1 0-16,9-1 0 0,0 0 0 0,-2 0 0 16,-7 1 0-16,8-1 0 0,0 0 0 0,-1 0 0 15,-7 1 128-15,8 0-128 0,-8 0 0 0,9 0 0 16,-1 0 144-16,-8 0-144 0,0 0 0 0,9-2 144 15,0 2-144-15,-1-1 0 0,0 1 0 0,-1 0 0 16,-1-2 0-16,1 1 0 0,-7 1 0 0,9-1 0 16,-1 0 0-16,0 1 160 0,-1-1-160 0,1-1 160 15,-8 2-160-15,8-1 0 0,-1-2 0 0,1 1 128 16,-8 2-128-16,8-1 0 0,-8 1 0 0,8-3 0 16,-1 0 0-16,-7 3 0 0,7-3 0 0,0 1 0 0,-7 2 0 15,8-1 0-15,-2-2 0 0,1 0 0 0,-7 3 0 0,8-2 160 16,-2-1-160-16,-6 3 160 0,8-3-160 0,0 0 0 15,-2 0 0-15,-6 3-176 0,7-3 176 0,1-1 0 16,-1 1 0-16,-1 0 0 0,-6 3 0 0,8-4 0 16,-1 0 0-16,-1 3 0 0,-6 1 0 0,8-4 0 15,-2 1 0-15,1 1 0 0,-7 2 0 0,7-5 0 16,-2 2 0-16,-5 3 128 0,8-4-128 0,-1 0 0 16,-7 4 128-16,8-4-128 0,0 1 0 0,0 0 144 15,-8 3-144-15,9-3 0 0,0 0 0 0,-3 2 0 16,-6 1 0-16,6-4 0 0,2 0 0 0,-1 3 0 15,-1-3 0-15,-6 4 0 0,7-3 0 0,0 1 0 16,-7 2 0-16,7-2 0 0,-7 2 128 0,8-5-128 16,-1 0 0-16,-1 2 0 0,-6 3 128 0,8-3-128 0,-2 0 0 15,0-1 0-15,-6 4 0 0,7-3 128 0,1-1-128 0,-2 1 0 16,0-1 0-16,0 1 0 0,-6 3 0 0,7-5 0 16,-1 1 160-16,-1 1-160 0,2 0 128 0,-7 3-128 15,7-3 0-15,-2 0 0 0,1-2 0 0,-6 5 0 16,0 0 0-16,7-4 0 0,-7 4 0 0,8-4 0 15,-3-1 0-15,1 2 0 0,-6 3 0 0,6-4 0 16,-6 4 0-16,5-4 0 0,0 0 0 0,-5 4 0 16,6-4 128-16,0 2-128 0,-1-3 128 0,-5 5-128 15,6-4 0-15,-6 4 0 0,7-3 0 0,-1 0 0 16,-6 3 0-16,8-3 0 0,-3 0 0 0,-5 3 0 16,0 0 0-16,8-4 0 0,-2 1 0 0,-6 3 0 15,7-2 0-15,-7 2 0 0,7-6 0 0,-1 3 0 0,-6 3 0 0,7-5 0 16,0 2 0-16,-2-1 0 0,-5 4 0 0,8-4 0 15,-2 0 0-15,-6 4 0 0,4-3 0 0,-4 3 0 16,8-6 0-16,-4 2 0 0,-4 4 0 0,7-4 0 16,-2 0 0-16,-5 4 0 0,8-1 0 0,-2-4 0 15,-6 5 0-15,0 0 0 0,5-4 0 0,-5 4 0 16,4-5 128-16,-4 5-128 0,6-5 0 0,0 3 0 16,0-3 0-16,-1 1 0 0,-5 4 0 0,5-5 0 15,-1 0 0-15,1 1 0 0,0 1 0 0,-5 3 128 16,6-4-128-16,-6 4 0 0,5-5 0 0,0-2 0 15,-2 3 0-15,-3 4 0 0,6-5 0 0,-3 1 0 16,-3 4 0-16,0 0 0 0,4-5 0 0,0 2 0 16,-1-3 0-16,1 3 0 0,-4 3 128 0,3-5-128 15,0 1 128-15,-3 4-128 0,5-7 0 0,-1 2 0 0,-4 5 0 0,3-5 0 16,0-1 0-16,0 0 0 0,2 2 0 0,-5 4 0 16,3-5 0-16,-3 5 0 0,4-7 0 0,-1 1 0 15,-3 6 0-15,4-5 0 0,-4 5 0 0,4-7 0 16,0 2 0-16,-1 1 0 0,-3 4 0 0,3-6 0 15,-3 6 0-15,3-6 0 0,-3 6 0 0,3-7 0 16,0 1 0-16,-1-1 128 0,0 1-128 0,-2 6 0 16,3-6 0-16,-1 1 0 0,1-2 128 0,0 1-128 15,-3 6 0-15,3-6 0 0,2 0 0 0,-5 6 0 16,3-6 0-16,-3 6 0 0,4-6 0 0,-4 6 0 16,5-5 0-16,-5 5 0 0,3-7 0 0,-3 7 0 15,0 0 0-15,4-6 0 0,-4 6 0 0,4-7 0 16,-4 7 0-16,2-5 0 0,-2 5 0 0,3-7 0 0,-3 7 0 0,2-7 0 15,0 1 144-15,-2 6-144 0,2-7 0 0,0 1 144 16,-1 0-144-16,-1 6 0 0,3-8 144 0,-1 2-144 16,0-1 0-16,0 0 144 0,0 2-144 0,1-1 0 15,-3 6 0-15,3-6 128 0,0 0-128 0,0 1 0 16,0-2 0-16,-1 2 0 0,0 1 0 0,1-1 0 16,-3 5 0-16,4-6 0 0,0-1 0 0,-1 1 0 15,0 0 0-15,1 1 0 0,-1-2 0 0,1 1 0 16,0 0 0-16,-1 1 0 0,1 0 0 0,-1 0 0 15,0-1 0-15,0 0 0 0,0 1 0 0,-1 1 0 16,1-4 0-16,-2 3 128 0,-1 5 0 0,3-7 0 16,0 2 0-16,-3 5 0 0,2-5-128 0,-2 5 0 15,2-8 0-15,-2 8 0 0,3-4 0 0,-3 4 0 16,0 0 0-16,2-8 0 0,1 2 0 0,-3 6 0 0,2-7 0 0,-2 7 0 16,3-6 0-16,-3 6-176 0,3-8 176 0,0 1-128 15,0 1 128-15,-3 6 0 0,4-6 0 0,-4 6 0 16,3-6 0-16,1-2 0 0,0 2 0 0,-4 6 0 15,4-7 0-15,-1 1 0 0,-3 6 0 0,5-8 0 16,-5 8 0-16,4-7 0 0,-1-1 128 0,-3 8-128 16,3-6 0-16,-3 6 0 0,3-7 0 0,0 0-128 15,-3 7 128-15,2-7 0 0,-2 7 0 0,3-7 0 16,-1 0 0-16,-2 7 0 0,3-7 0 0,-3 7 0 16,2-7 0-16,1 1 0 0,0-1 128 0,0 2-128 15,-3 5 0-15,6-7 0 0,0 1 0 0,-2 0 0 16,0 2 0-16,-1-1 0 0,1 0 0 0,-4 5-128 15,3-6 128-15,2 2 0 0,-3-1 0 0,-2 5 0 16,0 0 0-16,5-5 0 0,-1 0 0 0,1 0 0 0,0 1 0 0,-5 4 0 16,4-5 0-16,1 1 0 0,-1 1 0 15,-1-2 0-15,2-1 0 0,-5 6 0 0,0 0 0 0,4-5 0 16,1-2 0-16,0 2 0 0,-1 1 0 0,0-1 0 16,-1 1 0-16,0-1 0 0,-3 5 0 0,5-7 192 15,-1 1 0-15,1 1-16 0,-5 5-176 0,4-4 0 16,1-2 0-16,-1 2 0 0,-4 4 0 0,5-3-144 15,-2-2 144-15,-3 5-208 0,4-4 208 0,0 0-144 16,0 0 144-16,-1-2-128 0,1 2 128 0,-4 4 0 16,5-3 0-16,-5 3 128 0,5-5-128 0,0 1 0 15,-5 4-176-15,5-5 176 0,-5 5 0 0,4-4 0 0,-1-1 0 0,-3 5 0 16,5-4 0-16,-5 4 0 0,4-5 0 0,2 0 0 16,-6 5 0-16,5-4 0 0,-5 4 0 0,7-5 0 15,-7 5 0-15,6-4 0 0,0 1 0 0,-1-1 0 16,-5 4 0-16,6-4 0 0,-6 4 0 0,7-3 0 15,-7 3 0-15,7-3 0 0,-7 3-128 0,7-3 128 16,-7 3 0-16,7-4 0 0,-7 4 0 0,8-2 0 16,-2-1 0-16,-6 3 0 0,7-4 0 0,-7 4 0 15,8-3 0-15,-2 1 0 0,-6 2 0 0,7-2 0 16,1-1 0-16,-2 1 0 0,1 0 0 0,-7 2 0 16,7-4 0-16,-7 4 0 0,9-3 0 0,-2 0 0 15,-7 3 0-15,7-2 0 0,1 0 0 0,-8 2 0 16,7-3 0-16,-7 3 0 0,8-2 0 0,-1 0 0 15,-7 2 0-15,0 0 0 0,0 0 0 0,8-2 0 0,1 0 0 0,-2 0 0 16,-7 2 0-16,6-1 0 0,-6 1 0 0,10-2 0 16,-1 0 0-16,-2 0 0 0,-7 2 0 0,9-3 0 15,-2 0 0-15,0 1 0 0,-7 2 0 0,8-2 0 16,0-1 0-16,-8 3 0 0,7-4 0 0,0 2 0 16,0 0 0-16,-7 2 0 0,7-1 0 0,-7 1 0 15,7-2 0-15,-7 2 0 0,8-2 0 0,-8 2 0 16,8-1 0-16,-1 0 0 0,-7 1 0 0,8-1 0 15,-8 1-128-15,7-1 128 0,-7 1 0 0,8-1 0 16,0 1 0-16,-8 0 0 0,7-2 0 0,-7 2 0 16,8-2 0-16,-1 1 0 0,-7 1 0 0,9-2 0 15,-2 0 0-15,1 0 0 0,-8 2 0 0,9-2 0 16,-2-1 0-16,2 2 0 0,-2-1 0 0,0 1 0 16,0 0 0-16,1 1 0 0,0-2 0 0,0-1 0 0,0 3 0 15,0-2 0-15,0 2 0 0,-1-1 0 0,0 0 0 0,1 1 0 16,0-3 0-16,0 2 0 0,-8 1 0 0,7-1 0 15,2 1 0-15,-1-2 0 0,0 2 0 0,0-1 0 16,1 0 0-16,0 0 0 0,1 0 0 0,-2 0 0 16,-1 0 0-16,0 0 0 0,1 1 0 0,0-2 0 15,0 1 0-15,0 1 0 0,-1-2 0 0,0 0 0 16,-1 0 0-16,-6 2 0 0,8-1 0 0,1-1 0 16,-1 0 0-16,-1 1 0 0,-7 1 0 0,9-3 0 15,-1 1 0-15,0 1 0 0,-2-2 0 0,0 1 0 16,1 0 0-16,0 0 0 0,0-1 0 0,1 3 0 15,-1-2 0-15,0 0 0 0,2 0 0 0,-1 0 0 0,-1 1 0 16,1-1 0-16,0 2 0 0,1-2 0 0,-2 0 0 0,1-1 0 16,1 0 0-16,0 1 0 0,0 1 0 0,0 0 0 15,0 1 0-15,1-2 0 0,-1 0 0 0,0 1 0 16,-1 1 0-16,1-2 0 0,1 2 0 0,0-1 0 16,0 0 0-16,0 1 0 0,0-2 0 0,0 2 0 15,0-1 0-15,1 1 0 0,-2-1 0 0,0 1 0 16,-1 0 0-16,0 0 0 0,-1-1 0 0,0 1 0 15,-7 0 0-15,9 0 0 0,0 0 0 0,-1 0 0 16,-1 0 0-16,2-2 0 0,-1 2 0 0,0-1 0 16,0 0 0-16,0-1 0 0,1 0 0 0,0 1 0 15,1-2 0-15,1 1 0 0,-1 0 0 0,2-1 0 16,-1 1 0-16,2 0 160 0,0 0-160 0,0-2 0 16,-3 3 0-16,1-1-176 0,1 1 176 0,0 1 0 0,1-2 0 15,1 1 0-15,-2-1 0 0,1 1 0 0,-1-1 128 0,2 2-128 16,-2 0 128-16,0 0-128 0,1-1 128 15,-1 1-128-15,0-2 0 0,-1 2-128 0,-1 0 0 0,1-2 0 16,-1-2 128-16,1 3 0 0,-1-1 0 0,1-1 0 16,1-1 0-16,1 1 0 0,-1 1 0 0,3 0 0 15,0-2 0-15,0 1 0 0,0 1 128 0,0 0-128 16,3-1 0-16,-1 1 0 0,-2 1 0 0,1 1 0 16,0 0 0-16,1 0 0 0,0-2 0 0,-2 1 0 15,0-2 128-15,-2 0-128 0,1 1 128 0,0 0-128 16,-1-1 0-16,0 1 0 0,0 0 0 0,0 1 0 15,0-2 0-15,1 0 0 0,1 0 0 0,0 1 0 16,1-1 0-16,2 1 0 0,-1 0 0 0,1 0 0 0,1 0 0 16,-2-1 0-16,-1 1 0 0,2 0-128 0,2-2 128 0,1 1-128 15,0-2 128-15,0 3-128 0,-3-3 128 0,-1 3 0 16,-1-1 0-16,0 0 0 0,-2 0 0 0,1 0 0 16,-2 3 0-16,1-2 0 0,0 0 0 0,0 0 0 15,0 1 0-15,0-1 0 0,-1 1 0 0,0-1 0 16,-1 2 0-16,1-1 0 0,0 0 0 0,1 0 0 15,-1 0 0-15,0-1 0 0,1-1 0 0,-2 3 0 16,0-1 0-16,0 1 0 0,0-2-128 0,-2 1 128 16,-1-1-128-16,2 1 128 0,-2-1-256 0,0 1 48 15,-1 0 0-15,0-1 0 16,0 0-304-16,-1 1-64 0,0 1-16 0,0-2 0 16,1 2-928-16,-1-1-176 0,0-1-32 0,1 2-16 15,1-1 624-15,0 0 128 0,1 0 32 0,1 0 0 16,0-2-1072-16,2 1-208 0,0-1-32 0,4-1-15392 0</inkml:trace>
  <inkml:trace contextRef="#ctx0" brushRef="#br4" timeOffset="102">15115 6018 12319 0,'0'0'544'0,"0"0"112"0,0 0-528 0,0 0-128 0,0 0 0 15,0 0 0-15,0 0 1056 0,-6 0 176 16,6 0 48-16,0 0 0 0,0 0-832 0,0 0-144 0,0 0-48 0,0 0 0 16,0 0 512-16,0 0 112 0,-5-5 16 0,5 5 0 15,0 0-288-15,0 0-48 0,0 0-16 0,0 0 0 16,0 0 48-16,0 0 16 0,0 0 0 0,0 0 0 16,0 0-32-16,0 0 0 0,0 0 0 0,0 0 0 15,0 0 224-15,0 0 32 0,0 0 16 0,0 0 0 16,0 0 96-16,0 0 16 0,0 0 0 0,0 0 0 15,0 0-368-15,0 0-64 0,0 0-16 0,7-5 0 16,2 1-272-16,-1 3-64 0,0-1-16 0,-1 2 0 16,1 0-32-16,-1 0 0 0,-7 0 0 0,9 0 0 15,0 0 128-15,0 0 32 0,0 0 0 0,0-1 0 16,1 0-112-16,-3 1-32 0,0-1 0 0,0 0 0 0,2-1 48 16,-2 1 0-16,0 1 0 0,2-2 0 0,-1 2 128 0,1 0 48 15,1-1 0-15,1 1 0 0,0-1 32 0,3 1 16 16,1-1 0-16,0 1 0 0,3-1-144 0,1 0-16 15,1 1-16-15,1 0 0 0,0 0-240 0,1-1 128 16,0 1-128-16,0-1 0 0,-1 1 208 0,-1-2-48 16,0 0-16-16,-1 0 0 0,0 0 112 0,-1-1 32 15,2 0 0-15,-1 1 0 0,0 0-32 0,2-1-16 16,1 1 0-16,0-1 0 0,2-1-240 0,1 1 128 16,0-1-128-16,1 0 0 0,-1 1 0 0,-2-1 0 15,0 1 0-15,-2-1 0 16,-2 0-1248-16,-1 1-192 0,-1-3-32 0,-3 2-11040 15,-1-1-2208-15</inkml:trace>
  <inkml:trace contextRef="#ctx0" brushRef="#br4" timeOffset="103">11927 6070 11055 0,'0'0'976'0,"0"0"-784"16,0 0-192-16,0 0 0 0,0 0 2624 0,0 0 464 16,0 0 112-16,0 0 0 0,0 0-1664 0,0 0-320 15,0 0-80-15,0 0-16 0,0 0-320 0,8 0-64 16,0 0-16-16,-1-1 0 0,2 1 48 0,1-2 0 16,0 1 0-16,3 1 0 0,0-2 304 0,3 2 64 15,1 0 16-15,2 0 0 0,1-2-320 0,2-1-48 16,2-1-16-16,0 1 0 0,1 0-256 0,1 0-64 15,-2 0-16-15,1-1 0 0,-2 1-272 0,2 0-160 16,1-2 192-16,-1 2-192 0,-1 0 0 0,3 0 0 16,-1 0 0-16,2 2 0 15,-5-1-384-15,0 0-64 0,-1 0-32 0,-3 1 0 16,-4 0-816-16,0 0-176 0,-3 1-16 0,0 0-16 16,-1 0-1488-16,-1 1-288 0,-1 0-64 0</inkml:trace>
  <inkml:trace contextRef="#ctx0" brushRef="#br4" timeOffset="104">11506 5830 9215 0,'0'0'400'0,"0"0"96"0,0 0-496 0,0 0 0 16,0 8 0-16,0-1 0 0,1 1 4944 0,1-1 896 16,-1 5 176-16,1-1 48 0,-1-1-4464 0,2 1-896 15,0 1-192-15,1 1-16 0,-1 1-368 0,1-1-128 16,0 0 0-16,0 1 144 0,0 0-144 0,-1-2 0 16,1 1 0-16,0-1 128 0,-2 2-128 0,0-2 0 15,-1-2 0-15,0 3-176 16,-1-2-1040-16,0 0-192 0,-1-1-64 0</inkml:trace>
  <inkml:trace contextRef="#ctx0" brushRef="#br4" timeOffset="105">12058 7023 11055 0,'0'0'480'0,"-6"3"112"15,-3-3-464-15,0 1-128 0,3 0 0 0,0 0 0 0,6-1 3792 0,-7 0 752 16,7 0 128-16,0 0 48 0,0 0-3920 0,0 0-800 16,0 0 0-16,0 0-256 0,0 0 256 0,0 0 0 15,0 0 0-15,7-1 0 0,2 1 272 0,-1 0 16 16,0-1 0-16,1 1 0 0,2 2 208 0,-1 0 32 0,0 0 16 0,1 0 0 16,3-2 240-16,0 1 48 0,0 0 16 0,2 1 0 15,1 0-240-15,0 1-48 0,0-3-16 0,0 0 0 16,-1 2-80-16,2 0-16 0,-2 0 0 0,1 0 0 15,1-2-160-15,1 0-32 0,2 0-16 0,-1-1 0 16,2 0-240-16,1-1 128 0,2 0-128 0,-1 0 0 16,0-1 128-16,-1 1-128 0,-2-2 0 0,-2 2 144 15,1-2-144-15,-3 1 0 0,-3-1 144 0,0 0-144 16,-2 0 0-16,-2 1-288 0,-2-1 48 0,-1 2 16 16,-7 2-2288-16,0 0-464 0,0 0-96 15,0 0 0-15</inkml:trace>
  <inkml:trace contextRef="#ctx0" brushRef="#br4" timeOffset="106">11300 6796 3679 0,'0'0'160'0,"0"0"32"0,0 0-192 0,0 0 0 0,0 0 0 16,0 0 0-16,0 0 3264 0,-6 0 624 15,-1 0 112-15,7 0 32 0,0 0-1856 0,-6 2-384 0,0 1-64 0,0-1 0 16,-1 2-528-16,0 0-112 0,0 2 0 0,-2-1-16 15,-1 1-32-15,2 2 0 0,0 3 0 0,0-1 0 16,0 1-576-16,-1 1-112 0,2-1-32 0,0 2 0 16,0 1-320-16,-1 1 0 0,2-1 0 0,0 2 0 15,2-2 0-15,0 2 0 0,0-3 0 0,3 1 0 16,0-1 0-16,1-2 0 0,1 1 0 0,2 1 0 16,-1-2 0-16,3-1 0 0,-1 0 0 0,2-1 0 15,0 0 0-15,3-2-128 0,2 0 128 0,0-2 0 16,1-2 0-16,1 0 0 0,0 0 0 0,2-3 0 15,1 0 0-15,0-3 0 0,2-1 0 0,-1 2 128 16,0-4 0-16,-1 0 0 0,-1-3 0 0,3 2 0 16,-1-1 64-16,-1-1 0 0,-4-1 16 0,0-1 0 0,0 0 80 15,-3 1 16-15,-2 0 0 0,0-2 0 0,-3 0-144 0,0-2-32 16,-1 1 0-16,-2-1 0 0,-1-1-128 0,-2 0 0 16,-2 0 0-16,1-1 0 0,-3 1 0 0,0 0 0 15,-2 0 0-15,-1 0 0 0,-2 4-224 0,1 1 80 16,-2 1 16-16,-2 2 0 0,-1 0 128 0,1 2-160 15,-1 2 160-15,1 2-160 16,-1-2-272-16,3 3-48 0,1 3-16 0,3-2 0 16,1 1-480-16,0 0-112 0,7-2 0 0,0 0-8064 15,0 0-1616-15</inkml:trace>
  <inkml:trace contextRef="#ctx0" brushRef="#br4" timeOffset="107">11504 7107 16575 0,'0'0'1472'0,"0"0"-1168"0,0 0-304 0,0 0 0 16,0 0 4288-16,0 0 816 0,0 0 144 0,0 0 48 16,3 7-3632-16,-3-7-704 0,5 7-160 0,-5-7-32 0,5 8-352 0,-1-3-80 15,-4-5-16-15,4 8 0 0,-4-8-320 0,3 8-208 16,-3-8 16-16,2 9 16 0,-2-1-176 0,0-8-32 16,0 9-16-16,0-9 0 15,-2 6-368-15,2-6-64 0,0 0 0 0,0 0-16 16,0 0-112-16,0 0 0 0,0 0-16 0,0 0-13360 15</inkml:trace>
  <inkml:trace contextRef="#ctx0" brushRef="#br4" timeOffset="108">11628 6837 7359 0,'0'0'656'0,"1"-7"-528"0,-1 7-128 0,0-7 0 16,0 7 5648-16,0-6 1104 0,0 6 224 0,0 0 32 15,0 0-5568-15,0 0-1120 0,0 0-320 0,0 0 144 32,0 0-656-32,0 0-144 0,0 0-32 0,0 0 0 0,0 0 496 0,-2 7 192 0,0 1-128 0,-1 0 128 15,-1 0 448-15,0 0 160 0,-1 1 32 0,1 0 16 16,1-1 80-16,-1 1 16 0,1-1 0 0,0 0 0 16,3-8-368-16,-2 6-80 0,0 2-16 0,2-8 0 15,0 7-288-15,0-7 128 0,0 0-128 0,0 0 0 16,0 0 0-16,5 6 0 0,2-2 0 0,-1-1 0 15,-6-3-272-15,8 1 32 0,1-1 16 0,-2-1 0 16,0 0 224-16,2 0-176 0,1 0 176 0,-1 0-160 16,-1 1 160-16,-1 0 0 0,0 0 0 0,3 0 0 15,-3 2 0-15,0 1 0 0,-7-3 0 0,7 5 0 16,0 2 0-16,-1-1 0 0,-1 1 0 0,-2 1 0 0,1-1 0 0,-1 1 0 16,-1 0 0-16,0 1 128 0,0 0 16 0,-1 1 16 15,0-1 0-15,-2-2 0 0,-3 2-16 0,1-1 0 16,3 0 0-16,-3 1 0 0,-2-1 0 0,-1-1 0 15,-1 1 0-15,0-1 0 0,-2-1-144 0,2 0 0 16,0-1 144-16,-1-1-144 0,-1-1 0 0,0 1 0 16,-1-2-192-16,0 1 64 15,-1-3-1168-15,-1-2-240 0,0-1-32 0,0 1-8336 16,1-1-1664-16</inkml:trace>
  <inkml:trace contextRef="#ctx0" brushRef="#br4" timeOffset="109">11575 6824 21183 0,'0'0'1888'0,"8"0"-1504"0,-1-2-384 0,0-1 0 16,1 2 4432-16,1 0 816 0,2-3 176 0,1 2 16 16,3 1-3872-16,0-1-784 0,2-2-144 0,0 1-48 15,-2 0-288-15,0-1-64 0,2 2-16 0,0-3 0 16,-2-2-480-16,1 4-112 0,-1 0-16 0,1 0 0 15,-2-1-2576-15,0-2-528 0</inkml:trace>
  <inkml:trace contextRef="#ctx0" brushRef="#br4" timeOffset="132">3242 5985 9215 0,'-12'-3'816'0,"4"1"-656"0,-2-2-160 0,1 1 0 15,0-1 4144-15,2 0 784 0,2 1 176 0,0 0 16 16,-2-3-3408-16,1 3-688 0,1 0-144 0,5 3-32 16,0 0 240-16,-4-4 64 0,-1 0 0 0,5 4 0 15,0 0-720-15,0 0-144 0,0 0-32 0,0 0 0 16,0 0-256-16,5-5 0 0,-5 5 0 0,6-3 0 15,2 0 0-15,0 1 0 0,0 1 0 0,2 1 0 16,1 0-144-16,1 0 144 0,1-2-128 0,1 1 128 16,1-1 0-16,3 0 0 0,2 0 0 0,2-1 0 15,0 0 0-15,4-1 192 0,5 0 0 0,2 1-16 16,0 1 208-16,-1 0 64 0,-2 0 0 0,0 1 0 0,0 1-48 16,1-2 0-16,0 2 0 0,3 0 0 15,7 0-224-15,-1 0-48 0,-3-1-128 0,0-1 192 0,2 1-64 16,-2-2 0-16,-1 1-128 0,0-2 192 0,2-1-16 0,3 2-16 15,5-1 0-15,-1 1 0 0,0 0-160 0,-2 0 128 16,0 0-128-16,-2 0 128 0,0 1-128 0,0 1 0 16,3-2 0-16,1 1 128 0,1 1-128 0,-2-1 0 15,0 2 0-15,-3-1 0 0,-1 0 0 0,3-1 0 16,0-1 144-16,1 0-144 0,2 1 240 0,-2 1-32 16,0-1 0-16,-2 1 0 0,-3-1-32 0,0 1-16 15,0-2 0-15,1 0 0 0,2 0-32 0,2 1 0 16,-2 2 0-16,0 0 0 0,-2 0 0 0,0 0-128 15,0 0 192-15,-2 2-64 0,1-2-128 0,2 0 0 16,3 0 0-16,-1 0-176 0,1 0 176 0,-2 0 0 16,-4 0 128-16,-1 0-128 0,-1-2 0 0,0-1 0 15,3 0 0-15,-1 2 0 0,3-2 0 0,-2 1 0 0,-1 1 0 0,-1-1 0 16,-2 0 0-16,0 0 0 0,-1 0 0 0,0 0 0 16,3-3 0-16,0 2 0 0,1 0 0 0,2 0 0 15,1 0 0-15,-4 1 0 0,-1 1 0 0,-1 0 0 16,-2 1 0-16,0 0 0 0,3 0 0 0,-2 0 0 15,0-1 0-15,1 2 0 0,4 1 0 0,-1-2 0 16,-1 2 0-16,-1-2 0 0,0 0 0 0,0-2 128 16,-1-2-128-16,1 1 0 0,2 1-128 0,2-1 128 15,-1-3 0-15,1 2 0 0,-1-1 0 0,-2 1 0 16,0 1 0-16,0 0 0 0,-2 1 0 0,3 1 0 16,1-1 0-16,0 1 0 0,0-4 0 0,0 2 0 15,-2-1 0-15,1 1 0 0,0-2 0 0,0 4 0 16,1 1 0-16,1 0 0 0,1 1 0 0,1-1 0 15,0-1 0-15,1-1 0 0,-3 1 0 0,-1 1 0 0,-2-2 0 0,3 2 0 16,2-1 0-16,4-1 128 0,2 1-128 0,0-1 0 16,-2 1 0-16,-1-2 0 0,-2 0 0 0,3 1 0 15,2 0 0-15,1 1 0 0,2 0 0 0,-3-1 0 16,-3-1 0-16,0 2 0 0,-3 1 0 0,1 0 0 16,3 1 0-16,-1-1 0 0,0 0 0 0,-1 0 0 15,1 0 0-15,-2 0 0 0,-3-1 0 0,1-1 0 16,1 2 0-16,3 0 0 0,1-1 0 0,2-1 0 15,-1-3 0-15,-1 0 0 0,-2 0 0 0,-1 2 0 16,0 0 0-16,3-1 0 0,3 1 0 0,0 0 0 16,-1 0 0-16,-2 0 0 0,-1 0 0 0,-2 1 0 15,-1 2 0-15,2-1 0 0,2 1 160 0,3 0-32 0,-3 0-128 16,-1 1 192-16,-2-1-192 0,-3 2 0 0,-3-1 0 0,0 1 0 16,0 0 0-16,3 0 0 0,1 1 0 0,1-1 0 15,0-2 0-15,-1 0 0 0,-3-2 0 0,0 1 0 16,-4-1 0-16,4-1 0 0,1-3 0 0,4 2 0 15,3-1 0-15,-2 1 0 0,-2-2 0 0,-1 0 0 16,-3 0 0-16,-1 0 0 0,-2 1 0 0,2-1 0 16,2 0 0-16,0 0 0 0,0 0 0 0,-2 0 0 15,-1 2-368 1,-2 1-112-16,-3 0-32 0,-1 0-18400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1:45:20.23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3417 5604 7359 0,'2'-9'656'0,"-1"3"-528"0,1 3-128 0,-2 3 0 16,1-2 576-16,0-1 96 0,1-2 16 0,2-2 0 16,1-4-688-16,0-3 0 0,-1 2 0 0,0 1 0 15,-1 2 576-15,0-1 144 0,-2 4 32 0,0 0 0 16,0 0 528-16,-1 2 128 0,0 3 0 0,0-2 16 16,-1 3-80-16,0 3-32 0,-2-2 0 0,1 3 0 0,-2 3-624 0,-2 3-128 15,-1 2-32-15,-1 4 0 0,0-2-16 0,-2 1 0 16,0 2 0-16,-1 2 0 0,0 2-256 15,-1-1-64-15,1-1-16 0,1 0 0 0,-1-1-16 16,0 2 0-16,1-2 0 0,-1-1 0 0,1 1 656 0,0 0 128 16,0 1 16-16,2-1 16 0,-2-3-384 0,1 2-80 15,-2 3 0-15,0 2-16 16,0 0-128-16,-2 3-32 0,0 5 0 0,-2 3 0 0,0 0-208 0,-1 6-128 16,-1 0 160-16,-4 7-160 0,-1 5 0 0,-4 2 128 15,-2 1-128-15,2-7 0 0,3-5 0 0,1-8 0 0,4-8 0 16,3-4-160-16,3-7 160 0,2-2 0 0,2 0 0 15,-1-6 0-15,3-2 128 0,1-1 48 0,0-3 16 0,0-2 0 16,2 1 448-16,-2-5 112 16,3-4 16-16,-2 1 0 0,2-6-208 0,1-1-48 0,-1 0 0 0,4-3 0 15,0 1-192-15,2-4-64 0,2-2 0 0,0 3 0 16,2-2-256-16,0-1 0 0,1-2 0 0,-2 3 0 16,1 1 160-16,-1 0-32 0,-2 2 0 0,1 2 0 15,-1 1-128-15,-1 1 0 0,0 1 0 0,-1 3 0 16,1-1 144-16,0 1 0 0,-1 0 0 0,1-2 0 15,0 2-144-15,0 0 160 0,1 0-160 0,-2 0 160 0,1-3-160 16,0 2 128-16,1 1-128 0,0-2 128 16,-2 3-128-16,1 2 160 0,-2-1-160 0,1 3 160 15,-1 1-160-15,0 1 0 0,-1 2 144 0,-1-1-144 0,0 3 0 16,-1 0 0-16,-1 1 0 0,0 3 0 0,-1 2 0 0,-1 1 0 16,-1-1 0-16,0 5 0 0,0 0 0 0,-2 3 0 15,1 2 0-15,0 2 0 16,0 2 0-16,0 2 0 0,0-2 0 0,-1 2 0 0,1 4 0 0,-1-2 0 15,1-1 0-15,-1 1 0 0,1-2 0 0,0-1 0 16,0-2 0-16,0-2 0 0,1-2 0 0,-1 0 0 16,1 1 0-16,-3-2 0 0,2 4 0 0,-1-6 192 15,-1 4-64-15,1-5 0 0,1 2-128 0,1-2-128 16,-2 0 128-16,1 0-192 0,1 0 192 0,2-3 144 16,-1 2-16-16,1-6-128 0,2 0 256 0,0 0-64 0,1 0-16 0,1-3 0 15,2-1-48-15,2-5 0 0,2 1 0 0,3-2 0 16,4-1 112-16,3-1 16 0,4-3 0 0,5 0 0 15,6-3 48-15,5 1 16 0,6 0 0 0,3-1 0 16,0 0-192-16,1 3-128 0,1 0 192 0,-1 1-192 16,-4 2 128-16,2 2-128 0,-2 1 0 15,0 1 0 1,-1 3 0-16,-1 0 0 0,-2 1 0 0,-1 0-13568 0,0-2-2752 0</inkml:trace>
  <inkml:trace contextRef="#ctx0" brushRef="#br1" timeOffset="1">1912 8714 31327 0,'2'-5'2784'0,"-1"2"-2224"0,0 2-560 0,-1-1 0 16,1 2 624-16,1-2 16 0,-2 0 0 0,3-2 0 15,-1-2-512-15,-1 0-128 0,-1-1 0 0,-3 1 0 32,0 1-768-32,-3 1-208 0,-1 1-48 0,-2 0-16 15,0 1-304-15,-4 2-48 0,0-2-16 0,-1 4 0 0,-1-2 1408 0,1 3 368 0,-2-1 16 0,-1 4 16 16,2-2 800-16,-1 1 144 0,1 2 48 0,-1-1 0 16,0 1-176-16,0 1-16 0,-1 2-16 0,1-1 0 15,1 1-368-15,0-1-80 0,1 2-16 0,1 3 0 0,1-2-528 16,1 1-192-16,2 3 0 0,0-2 144 0,2 1-144 0,0 0 0 15,3 0 0-15,2 2-176 16,1-3-576-16,3 1-112 0,0-2-32 0,4-2 0 0,2-2 608 0,1 1 112 16,2-3 32-16,1-5 0 0,2 1 640 0,-2-3 128 15,1 0 16-15,0-3 16 0,2-4 0 0,1-3 0 16,0-1 0-16,0-2 0 0,0-2-144 0,-1-2-16 16,1 1-16-16,-1-4 0 0,0-2-144 0,-1 1-16 15,-1-2-16-15,-1 0 0 0,-1-3-144 0,-2-1-32 16,-2 4 0-16,-1-4 0 0,-1 1 176 0,-1-1 16 15,-1 0 16-15,0 1 0 0,0 1 0 0,-1-2 0 16,-1 0 0-16,1 1 0 0,-2-1-16 0,-2 4-16 0,0-1 0 16,-1 2 0-16,-1 2-64 0,0 2-16 0,0-2 0 0,-1 2 0 15,0 2-224-15,0-1 0 0,1 0 128 0,-1-1-128 16,0 3-240-16,0-2-80 0,0 5-32 16,-1-1 0-1,1 3-240-15,0 0-48 0,-1 1-16 0,-2 1 0 16,2 1-352-16,-2 4-64 0,2 0-16 0,-2 3-17024 0</inkml:trace>
  <inkml:trace contextRef="#ctx0" brushRef="#br1" timeOffset="2">2401 8153 41471 0,'-9'-7'1840'0,"4"3"368"0,0 3-1760 0,2-2-448 0,3 3 0 0,-1 0 0 0,0 0 0 0,-2 0-144 0,-1 3 0 0,-2-3 0 31,0 4-608-31,-2-2-112 0,0 4-32 0,0-1 0 16,2 3-304-16,-1-2-64 0,3 2-16 0,0 1 0 15,1 1 512-15,2 0 80 0,1 2 32 0,0 0 0 0,0 2 1488 0,3 1 288 0,-2 1 64 0,2-1 16 16,1 2-80-16,-1 3-16 0,2 2 0 0,2 3 0 16,0-2-656-16,-1 2-144 0,3 0-32 0,-1 2 0 15,2 0-272-15,0-1 0 0,1 0 128 0,0-1-128 16,-1-1 0-16,2 1 0 0,1-5 0 0,-3 2 0 15,3-2 288-15,-2-2 0 0,1-1 0 0,-2-1 0 16,0 0-32-16,-3-3-16 0,-1-1 0 0,-2-1 0 16,-1 1-64-16,-2-1-16 0,-1-3 0 0,-2 1 0 0,-1-2-160 15,-1 0 0-15,-1-1 0 0,-1-1 0 0,-2-3 144 0,0 0-144 16,0 0 160-16,-2 0-160 0,-1-1 176 0,-2-2-176 16,0 1 192-16,-4-3-192 15,0 2 192-15,-2-3-64 0,-4-1 0 0,0 2-128 0,-4-1 208 16,0 1-64-16,1-3-16 0,-2 2 0 0,1 0-128 0,0 0-144 15,2 1 144-15,0 1-208 16,0 2-288-16,1-2-48 0,2 4-16 0,0-2-12064 16,2 2-2416-16</inkml:trace>
  <inkml:trace contextRef="#ctx0" brushRef="#br1" timeOffset="3">955 9403 46991 0,'-11'0'2080'0,"6"1"432"0,1 0-2000 0,4-1-512 0,3 0 0 0,0-1 0 16,4 0-832-16,4-2-272 0,5-1-48 0,11-4-16 0,9-1 672 0,5-4 144 15,8-2 32-15,4-1 0 0,6-1 320 0,6-1 0 16,4 0 0-16,3 1 0 0,2 1 0 16,2-1 0-16,3 0 0 0,0 4 0 0,-2-4 0 0,0 5 0 15,-3-3 0-15,1 3 0 0,-3 0 128 0,-3-1 80 16,-3 2 32-16,-2-1 0 0,-2 3 176 0,-4 2 32 15,-4-1 16-15,-2 0 0 0,-2-1-464 0,-3 1 0 16,-2 1-208-16,-3 0 64 16,-1 3-368-16,-3-1-80 0,0 0-16 0,-3-1-18208 15</inkml:trace>
  <inkml:trace contextRef="#ctx0" brushRef="#br1" timeOffset="4">1880 9736 34095 0,'6'-6'3024'0,"-1"-1"-2416"0,-2 3-480 0,0 0-128 0,0 1-352 0,1-1-96 15,3-6 0-15,5-5-16 0,1-5 224 0,-1-1 48 16,-1 1 16-16,-4 2 0 0,-2 1 1456 0,-3 4 304 15,-2-1 48-15,-3 3 16 0,-1 0-816 0,-1 5-144 16,-1 0-48-16,-2 4 0 0,0 3-352 0,-2 3-80 16,-2 2-16-16,-2 4 0 0,-1 3-192 0,-4 1 0 15,0 5 0-15,-4 2-160 16,0 2-448-16,-1 0-96 0,-1 4 0 0,2-4-16 0,1-1 336 0,2-2 80 0,1-2 16 16,3-1 0-16,2 1 1024 0,2-1 208 0,2 2 32 0,3-2 16 15,1-1-704-15,5 0-144 0,0-4-16 0,3 2-128 31,2-6 0-31,2 1 0 0,2-2 0 0,0-3 0 0,2-3 0 0,0 1-304 0,4-5 64 0,-1 0 16 16,2-2 48-16,0-4 16 0,0 1 0 0,0-3 0 16,1 1 304-16,0-3 64 0,1-1 16 0,0-1 0 15,-1 0 32-15,-1-1 16 0,3-1 0 0,-2 0 0 16,0-2-16-16,0 1 0 0,-2-3 0 0,1 1 0 0,-2-2 0 16,-2-1 0-16,-1-4 0 15,-2 0 0-15,-2 3-48 0,-1-4-16 0,-1-3 0 0,-4-2 0 0,-2 3-48 0,0-2-16 16,-4 4 0-16,-2 1 0 0,0 5-128 0,-3 2 0 15,-1 2 0-15,1 2 0 0,-1 1 0 0,0 4 192 16,1 2-192-16,0 1 192 0,1 1-192 0,1 3-144 16,1-2 144-16,3 1-208 15,-1 2-496-15,3 1-80 0,2 1-32 16,1 1-17984-16</inkml:trace>
  <inkml:trace contextRef="#ctx0" brushRef="#br1" timeOffset="5">2431 9261 38703 0,'-8'-1'3440'0,"2"1"-2752"0,3 1-560 0,1 1-128 15,2 0 464-15,-1-1 64 0,-3 4 16 0,-3 1 0 16,-1 4-1888-16,-1 2-368 0,1 0-80 0,2 1 0 16,0-2 1072-1,1 3 208-15,0-2 64 0,0 1 0 0,-1 4 128 0,-2-1 48 0,0 4 0 0,-1 2 0 0,-3 3 432 0,0 1 96 31,1 3 0-31,-1 0 16 0,1-2 672 0,2 0 128 0,1-1 16 0,2-1 16 0,2 1-272 0,3-3-64 16,1-2-16-16,0 0 0 0,1 0-528 0,1-4-96 16,2 1-128-16,1-2 176 0,2-3-432 0,0 0-96 15,2-3-16-15,1-3 0 16,0-1-240-16,1-4-48 0,2-1-16 0,0-4 0 0,-2 0 672 0,1-2 304 16,0-4-32-16,-1 1 0 0,1-3 576 15,-1-1 112-15,-1 0 32 0,1-3 0 0,-1 1-480 0,0-2-80 0,0-1-32 16,-1-3 0-16,1-1-160 0,-2-3-48 0,1-2 0 0,-2 1 0 15,0 0-64-15,-2-4 0 0,1-1-128 0,-1-2 192 16,-2 2-192-16,0 1 128 0,-1 2-128 0,-2 0 0 16,-1 3 0-16,-2 2 0 0,1 1 0 0,-3 1 0 15,0 2 0-15,-1 2 0 0,1 3 0 0,0 2 144 32,1 2-144-32,0 4 0 0,0-2 0 0,-1 2 128 15,0 1-336-15,1 3-80 0,1-1-16 0,-1 2 0 31,0 2-416-31,1 0-96 0,-2 1-16 0,1 2-17072 0</inkml:trace>
  <inkml:trace contextRef="#ctx0" brushRef="#br1" timeOffset="6">2248 9605 42383 0,'-3'0'3776'0,"2"0"-3024"0,1 0-608 0,1 0-144 0,1 0 160 0,1 0 0 16,1-1 0-16,1 1 0 16,6-3-608-16,1 1-112 0,7-1-16 0,0-1-16 0,3 0 592 0,3-1 0 0,4 1 0 0,1-3 128 15,1 1-128-15,-1 0 0 0,1 0 0 0,-1 1 0 31,0 1-832-31,1-2-128 0</inkml:trace>
  <inkml:trace contextRef="#ctx0" brushRef="#br1" timeOffset="7">3503 8895 41471 0,'3'0'3680'0,"2"0"-2944"0,-1 2-592 0,1-2-144 0,2 0-192 0,2 0-64 15,6 0 0-15,10 0-16 16,10 1-304-16,5 0-48 0,2 2-16 0,-1-3 0 16,-1 1-16-16,-3-1-16 0,-2 2 0 0,-4-2 0 15,0-2-208-15,-4 1-32 0,0-1-16 0,-4 0 0 0,-1-1 656 0,-1 1 128 0,-1 0 144 16,-2 0-208 0,-2 0-624-16,2 0-112 0,-2 1-16 0,0 0-12304 0</inkml:trace>
  <inkml:trace contextRef="#ctx0" brushRef="#br1" timeOffset="8">3566 9132 43311 0,'1'-1'3840'0,"2"1"-3072"0,1-2-608 0,3 1-160 0,1 0 288 0,4-1 32 16,7-3 0-16,11 0 0 16,14-6-672-16,12 0-128 0,9 1-32 0,2 0 0 0,3 2 128 0,-1 1 32 15,-2 1 0-15,0-1-12064 16,0 2-2432-16</inkml:trace>
  <inkml:trace contextRef="#ctx0" brushRef="#br0" timeOffset="9">5699 7468 8287 0,'-8'-1'736'0,"0"-3"-592"0,0 2-144 0,3 2 0 0,2 0 3936 16,2 0 752-16,0 0 160 0,-3-2 16 0,-2 2-2656 0,-2-2-544 15,1 1-96-15,-1 0-32 0,4 1-1248 0,-3-3-288 16,4 2 0-16,-1 0 0 16,3-2-704-16,-2 1-128 0,2 1-32 0,0 1 0 15,0-4 224-15,-1 3 64 0,2 1 0 0,-1 0 0 0,1-3 576 0,-1 3 0 16,1 0 192-16,0 3-64 15,0-3 960-15,0 0 176 0,0 0 32 0,0 0 16 0,0 0-288 0,4 23-48 16,-1-13-16-16,0 1 0 0,0 2-480 0,0 0-96 16,1 3-32-16,-1 3 0 0,1 1-224 0,0-1-128 15,-1 7 128-15,1 2-128 0,0 0 0 0,-3 4 0 0,0 2 0 16,-2-2 0-16,0 1 0 0,-2-4 0 0,2-1 0 0,0-6 0 16,0 2 0-16,-1-2 0 0,2-5 0 0,0 1 0 15,0-1 0-15,2-5 0 0,0 3 0 0,1-5 0 16,-1 0 0-16,1-1 0 0,-1-2 0 0,2 0 0 15,-3 2 0-15,1-4 0 0,0 1 0 16,-1-2 0-16,0 3 0 0,0-4 0 0,1 2 0 0,-2-2 0 16,1 0 0-16,-1 1 0 0,1-3 0 0,-1-1-192 31,1 0-480-31,-1-1-96 16,2-4-32-16,-1 1 0 0,1-1 432 0,-2 5 96 0,0 0 16 0,0 0 0 0,8-23-768 15,-6 16-128-15,1 5-48 0,0-2-11888 0</inkml:trace>
  <inkml:trace contextRef="#ctx0" brushRef="#br0" timeOffset="10">5649 8058 17503 0,'-4'3'1552'0,"0"-1"-1232"0,3-1-320 0,1 1 0 0,0-1 704 0,-1 1 96 16,-2 1 16-16,-1 2 0 0,1 1-368 0,-2 0-80 16,1 3-16-16,2-4 0 0,0-1 416 0,2-2 96 15,2-1 16-15,-1-1 0 0,3-1 16 0,1 1 16 16,-1-2 0-16,4 0 0 16,2 0-432-16,0 2-96 0,2-3 0 0,0 2-16 0,3 0-240 0,1 1-128 15,3 0 160-15,1 0-160 0,-4-3 128 0,0 2-128 16,-1 0 0-16,3 0 0 0,4 1 512 0,4-4 16 15,2 1 0-15,0 1 0 0,2 0 176 0,-2 2 16 0,2-4 16 0,0 3 0 16,0-1-304-16,1 2-64 0,0-2-16 16,0 1 0-16,4-1-32 0,3 2 0 15,2-2 0-15,1 1 0 0,2-1-112 0,5 1-16 0,4-2-16 0,2 0 0 16,-2-1-176-16,-1 1 0 0,-3 0 0 0,-1 2 128 16,0-3-128-16,1 3 192 0,3-2-192 0,-1 3 192 15,0 0 128-15,1 3 16 0,-2-3 16 0,-2 1 0 16,0 0-144-16,2 2-16 0,3-3-16 0,-2 0 0 15,-11 1 0-15,4 0 0 0,9 1 0 0,1-2 0 16,-1 2-176 0,0-4-144-16,2 0 144 0,-1 0-208 0,-8-1 208 0,1 1 0 0,4-3 0 0,1 4 0 0,-3-3 0 0,1 3 0 15,-1 1 0-15,-2-1 0 0,-2 2 0 0,-2-1 0 16,3 0 0-16,-3 1 0 0,-4-1 0 16,2 1 128-16,0 2 0 0,2-1-128 0,0 2 128 15,2-2-128-15,-5 2 0 0,1-1 0 0,-1 0 0 0,0 1 0 16,0-3 0-16,0 2 0 15,2-1 0-15,-1 1 0 0,0 0 0 0,1-1 0 0,0 1 0 0,-3-3 0 16,-6 2 0-16,1-1 0 0,4-1 0 0,2 0 0 16,-1-1 0-16,0-1 0 0,-3 2 128 0,-3-2-128 15,0-1 0-15,3 1 0 0,1-1 0 0,1 2 0 16,3-1 128-16,0 1-128 0,-3 1 0 0,1 0 0 16,-4 0 0-1,1 3 0-15,-2-2 0 0,3 2 0 0,0 1 0 16,-3-1 0-16,-1 0 0 0,2 1 0 0,3 0-144 0,2-2 144 15,4 0-288-15,0-2 32 0,0 0 0 0,-1-1 0 16,0 0 256-16,0-3 0 0,0 2-128 0,0-3 128 16,2 0 144-16,-1 0 96 0,1-1 16 0,0-1 0 15,-1 4-16-15,-2-1 0 0,0 0 0 0,-1 0 0 16,1 2-48-16,-6-2-16 0,-6 2 0 0,4 1 0 16,6-4-176-16,7 2 0 0,1 1 144 0,0 0-144 15,0 2 0-15,0 0 0 0,-1 0 0 0,1 0-128 16,0 0-80-16,0 0-16 0,0-2 0 0,0 0 0 15,3-1 224-15,1-1 0 0,1 4 0 0,0-2-144 16,0 1 144-16,-2-1 0 0,1-1 0 0,-1 0 0 16,-3-2 0-16,-2 0 0 0,1 0 0 0,0 0 128 15,-2 3 32-15,1-2 16 0,1 2 0 0,-2 2 0 0,-1-3 0 0,0 2 0 16,-1 0 0-16,0 0 0 0,-2-2-176 0,4 2 160 16,-1 0-160-16,0 1 160 0,2 1-160 0,1 0 0 15,1 4 0-15,1-1 0 0,-1-2 0 0,0 2 0 16,2-4 0-16,1-1 0 0,-2-2 0 0,1 1 0 15,3 2 0-15,-1-3 0 0,1 2 0 0,-3 0 0 16,1 0 0-16,-2-4 0 0,-2 0 0 0,-2-1 0 16,1-1 0-16,-1 1 0 0,2 1-144 0,0 0 144 15,-2 2 0-15,0 0 0 0,-4 3-128 0,0 0 128 0,0-1 0 16,-3 1 0-16,-1 0 0 0,-2 0 0 0,1 0 0 16,1 1 0-16,0-1 0 0,2 1 0 0,4 3 0 0,0-4 0 15,0 1 0-15,0-1 0 0,1 0 0 0,-2-1 0 16,0-4 0-16,0 1 0 0,-2-2 0 0,0 1 0 15,-1 0 0-15,0 2 144 0,1-2 16 16,-2 0 0-16,1 3-32 0,-2 2 0 0,0-2 0 0,-2 2 0 16,2 0 0-16,-1 0 0 0,1 2 0 0,-2-4 0 15,2 4-128-15,1-4 0 0,3 1 0 0,1 1 0 16,1-1 0-16,0 1 0 0,1 0 0 0,0 0 0 16,1-2 0-16,0 2 0 0,2-3 0 0,1-1 0 15,-4 0 0-15,3 0 0 0,2 1 0 0,2-1 0 16,0 2 0-16,1-1 0 0,0 2 0 0,-1 1 0 0,-1-4 0 15,-1 3 0-15,1-3 0 0,0 2 0 0,-4 2 0 0,3 0 0 16,3 0 0-16,0 0 0 0,1 1 0 16,-1 0 0-16,0-1 0 0,0-2 0 0,2-1 0 0,0 1 0 15,1-3 0-15,3 1 0 0,-1 2 160 0,0 0-160 16,1 2 192-16,-3-3-192 0,2 1 0 0,0-1 0 16,1 0 0-16,1 1 0 0,0 2 128 0,0 2-128 15,-2-2 0-15,-2 3 0 0,-3-2 0 0,-1-1 0 16,2 0 0-16,-2 0 0 0,0-1 0 0,1 2 0 15,1 1 0-15,1 0 0 0,-1 1 0 0,0-3 0 16,0 0 0-16,0-2 0 0,0-1 0 0,-1 0 128 0,2 0-128 16,1 0 160-16,1 1 112 0,-1-1 32 0,-1 1 0 15,-1 1 0-15,0-1-128 0,-1-1-32 0,2 3 0 16,-1-1 0-16,-1 1-144 0,-1 0 0 0,1 0 0 16,-3 1 0-16,-2 2 0 0,-2-1 0 0,-2 2 0 0,-1-2 0 15,-1 0 0-15,1-2 0 0,1 0 0 0,2 1 0 16,0-1 0-16,-1 0 0 0,1 2 0 0,0-1 0 15,-1-1 0-15,0 0 0 0,-1 0 0 0,1-1 0 16,-2 1 0-16,0-2 0 0,1-1 0 0,1 1 0 16,1 1 0-16,-2 1 0 0,1 1 0 0,-2 1 0 15,-2-2 0-15,0 2 0 0,-2-1 0 0,-3 1 0 16,2-2 0-16,1 0 0 0,0 0 0 0,2 1 0 16,-3 1-128-16,2-1 128 0,2 1 0 0,-1 1 0 0,1 1 0 0,-1-2-176 15,1 1 176-15,-2-3-128 0,2 0 128 0,-1 0 0 16,2 0 0-16,2-3 0 0,1 3 0 0,-1-1 0 15,1 1 0-15,0 1 0 0,-1 2 0 0,-2-2 0 16,-2 0 0-16,-1 0 0 0,-4 2 0 0,3-3 0 16,0 0 0-16,0 0 0 0,-1 1-208 0,-1 0 32 15,0 2 16-15,-2 0 0 0,-1 2 160 0,0 2 0 16,0 1 0-16,-2-2 128 0,-3 2-128 0,2 0-128 16,-2-1 128-16,-2-1-192 0,-1-1 192 0,1 0 0 15,0-2 0-15,0 0 0 0,-2-2 0 0,1 3 0 16,-1-3 0-16,-1-1 0 0,1 3 0 0,-2-1 0 0,0-1 0 15,-2 2 0-15,1-1 0 0,-4-1 0 16,0 3 0-16,-1-1 0 0,-2 0 0 0,-1 0 0 0,-2 1 0 0,0 0 0 16,-3-1 0-16,1 1 0 0,-2-2-144 0,-1 1 144 15,1-2-160-15,-1 1 160 0,0-2-208 0,0 0 80 16,0 3 128-16,0-6 0 0,0 3 0 0,-2-1 0 16,2 0 0-16,-2 0 176 0,-1-2-16 0,1 1 0 15,-2-2 32-15,0 1 0 0,0 0 0 0,-1 0 0 16,2-2-192-16,-1-1 128 0,0 2-128 0,0-1 128 15,0 3-128-15,1-3 0 0,-1 0 0 0,0 1 0 16,-1 1 0-16,1-2 0 0,-1 0 0 0,2 0 0 16,-2 0 0-16,0-1 0 0,2 0 0 0,1-2 0 0,-2-1 160 15,1 1-160-15,1-2 192 0,-1 0-192 0,2-2 272 0,0-1-48 16,-2 1-16-16,-1-4 0 0,2-1-16 0,-3 0 0 16,0 1 0-16,0 0 0 0,0 1-192 0,-3 1 0 15,2 0 128-15,-1-1-128 0,-2 5 0 0,1 2 0 16,0-2 0-16,-1 0 0 0,2 2 0 0,-5 1-192 15,1 0 192-15,0-1-208 0,-1 3-80 0,-1 0-16 16,1 2 0-16,-1-2 0 0,1 2-48 0,-2 1-16 16,1 0 0-16,-2 0 0 15,1 0-336-15,-2 0-80 0</inkml:trace>
  <inkml:trace contextRef="#ctx0" brushRef="#br0" timeOffset="11">23654 7706 18431 0,'-10'5'1632'0,"1"-5"-1312"15,2 0-320-15,3 0 0 0,2 0 3184 0,2 0 560 0,-1 0 112 0,-1 0 32 16,0-4-2256-16,-1-1-448 0,5-1-96 0,0-1 0 15,6-2-576-15,0 0-128 0,3-2 0 0,3 0-16 16,2-1-368-16,1 0 0 0,2 1 0 0,1-2-128 16,1 2 128-16,0 1 256 0,-2-1-64 0,1-1-16 15,0 3 400-15,1-3 64 0,3 0 32 0,0 0 0 16,2-2-256-16,0 1-48 0,3-2-16 0,-1 0 0 16,2-1 96-16,1-4 0 0,1 1 16 0,2-2 0 15,2 0 16-15,0-3 0 16,3-2 0-16,-4-6 0 0,0 1-224 0,-3-3-32 0,0-3-16 0,-2 0 0 0,-2-3-208 0,0-4 0 15,-1-2 0-15,-4-5 0 0,0 2 0 16,-5 1 0-16,-2-3 0 0,-2 2-160 0,-4 0-96 16,-2 1 0-16,-3 2-16 0,-2 4 0 0,-1-1 16 0,-3 5 16 15,-1 6 0-15,-3 1 0 0,-2 6 240 16,-1 1 0-16,-1 7 0 0,-1 1 0 16,-1 5 0-16,0 1 0 0,-1 5 160 0,-2 3-160 0,0 2 0 0,-2 5 0 15,-2 1 0-15,-2 5 0 0,-1 1 0 0,-4 6 0 16,-1 3-176-16,-1 2 176 0,-3 6 0 0,-1-1 0 15,3 0 0-15,-2 2 0 0,1 6 0 0,-1 2-160 16,2 6 160-16,0-2 0 0,5 6 0 0,1-2 0 16,3-1 128-16,4 1-128 0,3-4 320 0,2 1-16 15,1-1-16 1,4 3 0-16,0 4-32 0,2-2 0 0,1 3 0 0,2-4 0 0,-1-4-80 0,2-3-32 0,1-2 0 0,3-4 0 16,0-1-144-16,2-4 0 0,4 1 0 0,0-2 0 15,3-5 0-15,1 2-224 0,3-2 48 0,2-5 16 31,2 0-464-31,1-4-80 0,0-2-32 0,3-4 0 16,2-2-704-16,3-1-144 0,3-8-16 0,0-1-16 0</inkml:trace>
  <inkml:trace contextRef="#ctx0" brushRef="#br0" timeOffset="12">25673 6121 23039 0,'-3'-5'2048'0,"0"1"-1648"0,2 3-400 0,0-1 0 16,-1 2 1120-16,0 0 144 0,-2-1 16 0,-3-3 16 15,-3 1 800-15,-2-1 144 0,-2 4 48 0,-2 0 0 16,0 0-944-16,-2 6-192 0,1 0-48 0,-3 6 0 16,-1 0-720-16,-1 4-128 0,-3 4-48 0,-1 6 0 0,0 1-208 15,-3 3 0-15,2 7 0 0,-3 2 0 0,-1 3 0 0,-1 4 0 16,-2 5 0-16,0-1 0 0,0 2 320 15,1 5-48-15,-3 8 0 0,2 3 0 0,1 1 128 0,0 1 32 16,2 0 0-16,3-1 0 0,2-2-432 0,2-6 128 16,4-2-128-16,4-4 0 0,3-2 176 0,3-2-48 15,4-4-128-15,3-2 192 0,6-2-192 0,3-4-160 16,5-1 32-16,4-6 0 16,3-1-512-16,6-4-80 0,3-1-32 0,5-9-11632 15,5 0-2336-15</inkml:trace>
  <inkml:trace contextRef="#ctx0" brushRef="#br0" timeOffset="13">25504 7110 14735 0,'-9'2'1312'0,"2"1"-1056"0,2-2-256 0,1 0 0 0,3 2 2608 0,-4-1 464 16,-2 2 80-16,-7 3 32 0,-2 3-304 0,-1-1-64 16,2 1-16-16,2 0 0 0,5-4-1264 0,3 0-240 15,4-1-48-15,2 0-16 0,4-1-768 0,0-1-144 16,3 1-48-16,2-1 0 0,3 1-48 0,-1 1-16 0,2 4 0 0,0 1 0 16,2 5-32-16,1 2-16 15,-1 3 0-15,-2 1 0 0,0 1 32 0,-2 2 0 16,0 0 0-16,-1 2 0 0,-1 3-192 0,-1 2 0 0,1 0 0 15,-2 0 0 1,-2 1-144-16,-1-3 144 0,0 1 0 0,-1-3 0 16,0-1-368-16,0-2 48 0,1-4 0 0,0-1 0 31,1-3-144-31,-1-2-32 0,1-2 0 0,-1-1 0 16,0-2-1168-16,-1-3-224 0</inkml:trace>
  <inkml:trace contextRef="#ctx0" brushRef="#br0" timeOffset="14">26156 7063 33167 0,'-2'-5'1472'0,"1"2"304"0,0 2-1424 0,1 1-352 0,0 1 0 0,0 2 0 0,-1-1 560 0,-1 5 32 15,-1 2 16-15,-4 8 0 0,-1 6 480 0,-7 9 80 16,-4 5 32-16,-5 7 0 0,-4 3-720 0,-4 2-144 16,-4 4-16-16,-1 3-16 0,-2 1-112 0,0 1-32 15,0 2 0-15,-2 3 0 0,2 1-160 0,-2-4 0 16,0-1 0-16,0 1-176 0,0-2 176 0,-2 4 0 0,2 2 0 16,-2 3 0-1,2-3-512-15,-1 3-80 0,4-3-16 0,2-3 0 16,5-8-1072-16,4-1-224 0,6-4-32 0,6-8-8432 0,6-6-1664 0</inkml:trace>
  <inkml:trace contextRef="#ctx0" brushRef="#br0" timeOffset="15">26740 6149 23039 0,'-1'-2'2048'0,"0"0"-1648"0,1 2-400 0,0 0 0 0,0 0 1568 0,0 0 224 16,0 0 64-16,-1-1 0 0,-1 1-320 0,1 1-64 16,0 1-16-16,1-2 0 0,0 0-752 0,0 0-160 15,-14 21-32-15,8-12 0 0,0 5-512 0,-3 1 0 16,-1 2-192-16,-1 3 48 0,-2 1-192 0,-3 1-48 15,-3 2 0-15,-1 2 0 0,1-3 384 0,-1 1 0 16,0 0 0-16,1 1 0 0,5-1 224 0,-4 0 64 16,1 4 16-16,2-1 0 0,3-4 432 0,2 1 96 15,2-1 0-15,4-2 16 0,1 2-288 0,3-1-64 16,3-2-16-16,0 1 0 0,5-4-320 0,-1 0-160 16,4-1 160-16,2-3-160 0,1-2 0 0,1 0 0 15,3 0 0-15,-1-5-160 16,1 0-320-16,0-1-64 0,0-2-16 0,1-1 0 15,-2 0-1056-15,0-1-224 0,-2-2-32 0,0-1-13520 0</inkml:trace>
  <inkml:trace contextRef="#ctx0" brushRef="#br0" timeOffset="16">26927 6524 30399 0,'-7'6'1344'0,"1"-4"288"0,-1 1-1312 0,4-1-320 0,1 2 0 0,2-2 0 0,0 1 256 0,-1 3-32 15,-1 0 0-15,-1 5 0 0,1 1-224 0,-1-1 176 16,2 0-176-16,0 1 160 15,0-1-1184-15,-1-2-224 0,2 1-48 0,-2 0-7248 16,-1-2-1440-16</inkml:trace>
  <inkml:trace contextRef="#ctx0" brushRef="#br0" timeOffset="17">27006 6201 35935 0,'-7'1'3200'0,"1"-1"-2560"0,3 0-512 0,3 1-128 16,1 2 608-16,-1-3 96 0,0 1 32 0,-2 0 0 16,1 2-2080-16,1 1-400 0,2-2-96 0,6 0-8464 31,2 1-1712-31</inkml:trace>
  <inkml:trace contextRef="#ctx0" brushRef="#br0" timeOffset="18">27037 6075 32255 0,'-11'-4'1424'0,"5"3"304"16,2 0-1392-16,3 1-336 0,2 0 0 0,2 0 0 0,-1 0 0 0,2 0-240 0,2 0 48 0,3 0 0 15,2 0 832-15,4 2 160 0,-1 2 32 0,3 2 16 16,1 0-80-16,2 2-32 0,1 1 0 0,1 3 0 15,3 0-320-15,2 3-64 0,2-2-16 0,-2 2 0 16,1 3-336-16,-2-4 0 0,0 5 0 0,-2-2 0 16,-2 4-256-16,-2 2 0 0,-3 1-16 0,-5 0 0 15,-3-1 80-15,-5 1 32 0,-2-1 0 0,-3 1 0 16,-2-2 640-16,-3 0 128 0,-1 2 32 0,-1-2 0 16,1-2-256-16,-3 2-32 0,-1-1-16 0,0 1 0 15,-3 2-544-15,-2-2-112 0,0-1-32 0,-2 0 0 16,-1-4-1200-16,-3-2-240 15,-3 1-64-15,-2 4-13632 0</inkml:trace>
  <inkml:trace contextRef="#ctx0" brushRef="#br0" timeOffset="19">27725 7541 23951 0,'-3'-1'2128'0,"1"1"-1696"0,2 0-432 0,0 0 0 0,1 1 1760 0,0 1 272 16,2-1 48-16,-1 1 16 0,4 3-1088 0,2 1-224 15,2 2-32-15,2 3-16 0,0 1-96 0,3 3 0 16,1 3-16-16,4-1 0 0,1 5-256 0,4 2-48 16,1 0-16-16,0 2 0 0,1 5 288 0,-2-2 64 15,-1-2 16-15,-6 0 0 0,-6 0-304 0,-4-2-64 16,-6 2-16-16,-6-2 0 0,-3 1-288 0,-4-3 0 16,-5 1 0-16,-4-2 0 15,-1 0-352-15,-3-3-128 0,-2 0-32 0,-1-1 0 16,-1-4-1216-1,-2 1-256-15</inkml:trace>
  <inkml:trace contextRef="#ctx0" brushRef="#br0" timeOffset="20">28653 7127 21183 0,'-13'1'1888'0,"3"-2"-1504"0,5 1-384 0,5 0 0 0,1 0 2480 0,-1 0 416 0,-2 0 96 0,-3-1 16 15,0 1-896-15,2 0-160 0,5 1-32 0,3 3-16 0,3-2-976 0,-8-2-192 0,27 13-32 0,-9-5-16 16,3 3-368-16,2 2-64 0,4 3 0 0,1 1-16 16,1 5-240-16,-2 2 0 15,-1 1 128-15,-2 1-128 0,-4-3-224 0,-2 1-96 0,0-1 0 0,-4-1-16 47,0 1-1008-47,-3-2-208 0,0 0-48 0,-2-3-15072 0</inkml:trace>
  <inkml:trace contextRef="#ctx0" brushRef="#br0" timeOffset="21">29400 6958 39615 0,'-11'12'3520'0,"1"2"-2816"0,3-2-560 0,3-1-144 0,0 0 352 0,-2 8 32 16,-7 13 16-16,-10 19 0 0,-6 17-272 0,-3 6-128 15,-2 3 0-15,1-4 128 0,1-5 0 0,1-2 0 16,0-3 0-16,1-3 0 0,3-5-128 0,0-5-192 15,1-4 32-15,2-6 16 16,1-1-880-16,2-6-192 0,2-2-16 0,1-5-10224 16,0-1-2032-16</inkml:trace>
  <inkml:trace contextRef="#ctx0" brushRef="#br0" timeOffset="22">28618 6877 3679 0,'0'4'320'0,"-2"-4"-320"0,2 4 0 0,-1-2 0 0,1 1 1376 0,-1 0 208 16,1-1 32-16,-1 1 16 0,-1 4 352 0,1 1 64 0,1 1 0 0,0 0 16 15,3-2-832-15,-1-1-160 0,3-1-48 0,1-4 0 16,0 1-512-16,2-2-96 0,0-2-32 0,2 1 0 16,1-3-96-16,1-1-32 0,0 0 0 0,-1-1 0 15,1 0 320-15,1-1 64 0,-1 0 16 0,1-2 0 16,0-1 1024-16,-1 1 208 0,1-2 32 0,-2 0 16 16,1 0-544-16,1-5-112 0,-1 0-32 0,2-3 0 15,-1-1-480-15,2-1-112 0,0-1-16 0,1-2 0 16,0-2-336-16,1 2-80 0,2-2-16 0,-2 1 0 15,2-3-208-15,-2 5 128 0,0 0-128 0,-3 3 0 0,-2 3 0 16,-3 3 0-16,0 3-208 0,-3 1 64 0,-1 3-208 0,-3 0-32 16,0 4-16-16,-4 2 0 0,2 1 400 0,-2 0 0 15,-1 1 0-15,1 2 128 0,-2 1 32 0,1 1 16 16,-2 0 0-16,2 2 0 16,-1 1-176-16,3-2 0 0,0 2 0 0,0 0 0 15,2-2-256-15,0-2-128 0,2 3-16 0,-1-4-16 0,1 2 160 0,-1 0 48 16,1 1 0-16,-1-1 0 0,-1 2 448 0,0 3 80 15,2-1 32-15,-2 2 0 0,0 3 256 0,2-2 48 16,1 4 16-16,-1-2 0 0,2 1-432 0,1-1-96 16,2 0-16-16,-1 0 0 0,3 0-128 0,-1-5 0 15,2 0 0-15,-1-2 128 16,0-1-544-16,-2-2-112 0,1-1-32 0,0-3 0 16,-2-2-1360-16,-1 1-288 0,0-3-48 0,-2 2-12832 0</inkml:trace>
  <inkml:trace contextRef="#ctx0" brushRef="#br0" timeOffset="23">30049 6057 26719 0,'-3'-4'2368'0,"-1"0"-1888"0,0 1-480 0,2 3 0 0,1 0 320 0,-1 0-48 0,1 0 0 0,0 2 0 0,-4-1 816 0,-1 0 176 16,-2 3 16-16,-2 1 16 0,1 5-336 0,-3-3-80 16,1 5-16-16,-2 3 0 0,0 4-480 0,0 2-112 15,-2 5-16-15,-1 5 0 0,2 0 160 0,-1 3 32 16,2 1 0-16,2-2 0 0,1-2 16 0,1-1 16 16,3 0 0-16,1-2 0 0,2-2-272 0,2-1-48 0,1-3-16 15,1-1 0-15,3-1-144 0,1-3 0 0,1-1 0 0,2-1 0 31,-1-3-832-31,3-1-64 0,0 1 0 0,2-5 0 16,2 3-1616-16,0-5-336 0,2 1-64 0,1-4-10544 0</inkml:trace>
  <inkml:trace contextRef="#ctx0" brushRef="#br0" timeOffset="24">30185 6393 9215 0,'-7'3'816'0,"0"0"-656"0,0-1-160 0,2 2 0 0,2-3 4432 0,0 3 864 0,2-2 160 0,-4 5 48 15,-1 1-4064-15,-3 3-800 0,-1 4-176 0,0 0-16 32,3 1-768-32,1-2-128 0,2 1-48 0,3-3 0 15,0 0-1936-15,1-1-400 0,2-1-80 0,1 1-16 16,-1 1-192-16,2-5-32 0,0 0-16 0,0 1 0 15,0-2 1264-15,1-1 256 0,1-3 48 0,2 2 16 0,-1-4 1584 0,2 0 0 0,1 0 256 0</inkml:trace>
  <inkml:trace contextRef="#ctx0" brushRef="#br0" timeOffset="25">30244 6254 27647 0,'-5'-1'2448'0,"1"1"-1952"0,3 0-496 0,2 1 0 0,-1 2 1040 0,0-3 112 16,0 0 32-16,-1 1 0 0,-1 0-864 0,2 0-192 16,0 2-128-16,0-3 192 15,0 0-1344-15,0 0-256 0,0 0-48 0,0 0-16 0</inkml:trace>
  <inkml:trace contextRef="#ctx0" brushRef="#br0" timeOffset="26">30326 5946 15663 0,'-8'-5'688'0,"3"3"144"0,1-3-656 0,2 4-176 0,2-2 0 0,1 2 0 0,-1 0 928 0,1 1 160 15,0-4 16-15,1 1 16 0,0-1 160 0,1 0 48 16,0-1 0-16,1 4 0 0,0-2-416 0,-1 3-80 16,2 0 0-16,0 0-16 0,-1 0 304 0,0 3 64 15,1 0 16-15,-2-1 0 0,2 3-416 0,0-1-80 16,1 1 0-16,2 2-16 16,-2-1-48-16,3-1 0 0,-1 2 0 0,2 3 0 15,3-3-320-15,-1 3-64 0,2 1 0 0,-1 1-16 0,1-1-240 0,1-3 128 0,-2 5-128 0,1-2 0 16,-1 2 176-16,0-1-176 0,-2 1 192 15,-1 2-192-15,-2-1 0 0,-1 0 0 0,-1 4 0 16,-1-1 0-16,0 5 0 0,-3-1-192 0,2 0 0 0,-2 2 0 31,1 1-256-31,-1 1-32 0,2-1-16 0,0-1 0 0,-1-1 336 0,1-2 160 0,0 2-160 0,1-2 160 16,-1-2-192-16,-1-1 192 0,0-1-208 0,-1-4 80 16,-2 1-384-1,-1-2-80-15,-2-1-16 0,-1-2 0 0,-3-1-832 0,0-3-160 0</inkml:trace>
  <inkml:trace contextRef="#ctx0" brushRef="#br0" timeOffset="27">30360 5657 20271 0,'-5'-3'1792'0,"1"1"-1424"0,3 1-368 0,1 1 0 0,0-2 1184 0,0 1 160 16,0 1 48-16,0-5 0 0,1 2 272 0,2-2 64 16,2 2 16-16,2-1 0 0,4 3-1056 0,0 1-224 15,4 3-32-15,4 4-16 0,2 0-160 0,2 7-48 16,3 2 0-16,3 4 0 0,0 3 32 0,2 1 0 16,4 4 0-16,2 4 0 0,2 3 0 0,1 0 0 15,2 1 0-15,-2 1 0 0,-2-3-48 0,-1 1 0 16,0 5 0-16,0 2 0 0,0 3 320 0,-2 4 64 15,-3-4 16-15,-2 6 0 0,-5-8-64 0,-2 6-16 0,-2-1 0 16,-2 5 0 0,-3 4-208-16,-5 2-48 0,-4 4-16 0,-3 5 0 0,-2 4-240 0,-2-3 176 0,-2-2-176 0,-1-5 160 15,-1-2-352-15,-4 0-64 0,1-1 0 0,-3-3-16 32,-3 1-192-32,-1-8-48 0,-3-3 0 0,-1-9 0 0,-2-1 336 15,-5 1 176-15,-2 0-192 0,-2-5 192 0,-1 0 0 0,-1-4 0 0,3-5 0 0,-1-2-17072 16</inkml:trace>
  <inkml:trace contextRef="#ctx0" brushRef="#br0" timeOffset="28">5396 8781 25791 0,'-5'-4'2304'0,"2"0"-1856"0,0 3-448 0,0-2 0 16,3 2 336-16,-3-2-16 0,-2-1-16 0,-4-4 0 31,-4-3-912-31,-3 0-176 0,-2-2-48 0,-2 2 0 16,-1 1 64-16,-1 2 0 0,-1 2 0 0,-1 3 0 0,-2 0 176 15,0 4 32-15,-1 2 16 0,-1 2 0 0,2 1 1392 0,0 2 288 0,1 3 48 0,2 0 16 0,2 3 656 0,0 3 144 16,2 3 32-16,2 2 0 0,5-3-912 0,-1 1-176 15,1 2-48-15,1 3 0 16,1 0-752-16,2 0-144 0,2-2 0 0,1-1 0 16,3-5-704-16,3 0-64 15,1-3-16-15,2-1 0 0,0-1 784 16,3-1 0-16,1-1 0 0,3-3 0 0,1 0 288 0,1-2 16 0,4-2 0 0,3 0 0 0,0-2 256 0,6-1 48 16,3-3 16-16,3 0 0 0,2-2-432 0,1-1-64 15,2-4-128-15,0-2 176 16,0 0-480-16,-1-2-80 0,-3 1-32 0,0 1 0 0,-3-3 592 15,-2-2 112-15,-2 1 32 0,-1-2 0 0,-4 1 576 0,-3-1 128 16,-1 2 32-16,-4-1 0 0,-1-3-224 0,-3 1-32 31,-2 0-16-31,-1-6 0 0,0 0-304 0,-5-3-64 0,-2 1-16 0,-1-1 0 16,-2-2-240-16,-2 1-160 0,-2-5 192 0,1 0-192 16,0 2 0-16,1-1-144 0,1 2-16 0,1 2 0 15,0 0-16-15,0 1 0 0,0 2 0 0,0 2 0 16,0 1 176-16,0 2 0 0,0 5 0 0,0-1 0 15,1 3 0-15,0 3 0 0,0 1 0 0,1 3 0 16,0 1-288-16,1 4 32 0,1-1 0 0,-1 4 0 31,1 2-1472-31,0 4-272 0</inkml:trace>
  <inkml:trace contextRef="#ctx0" brushRef="#br0" timeOffset="29">5550 9127 18431 0,'-3'2'1632'0,"2"0"-1312"16,-1-2-320-16,2 0 0 0,2 0 1184 0,-2 0 160 0,0 0 48 0,-2 0 0 15,2 0-416-15,2 0-80 0,-1 0 0 0,-1 0-16 16,0 0-192-16,0 0-48 0,0 0 0 0,0 0 0 16,14-8-448-16,-10 5-192 0,0 1 128 15,0-1-128-15,1 0 1056 0,2-1 128 0,-1 0 32 0,1 0 0 16,2-1 256-16,0-1 48 0,2 1 16 0,3-2 0 16,2 0-816-16,1-1-144 0,1 0-48 0,-1 1 0 15,3-3-272-15,1 2-64 0,0 0-16 0,0-1 0 16,-2 0-176-16,1-1 192 0,0-2-192 0,-1 0 192 15,-1-2-32-15,-1-1 0 0,-1-1 0 0,0 0 0 16,0-3 96-16,1 2 0 0,-2-3 16 0,1-5 0 16,2-2-16-16,-2 0-16 0,0 1 0 0,-2-1 0 0,1 0-240 15,-3 1 176-15,0 1-176 0,-1-2 160 0,-3 1-160 16,0 1 0-16,0 0 0 0,-3 2 0 0,1-1 0 0,-2 4 0 16,-1-2-144-16,-1 3 144 0,0 1 0 0,-2 1 0 15,0 2 0-15,-2 3 0 0,0-1 0 0,-1 3 0 16,0-2 128-16,-2 3-128 0,1 2 144 0,-1-1-144 15,-1 2 128-15,2-2-128 0,0 3 0 0,-2 1 0 16,1-3 0-16,0 3 0 0,0 0 0 0,0 1-176 16,0 0 176-16,1 1-128 0,-2 2 128 0,1 2 0 15,-2 0 0-15,-1 2-128 0,1 4 128 0,-1 0-128 16,-1 3 128-16,-2 2-128 0,-2 3 0 0,0 3 0 16,-1 4 0-16,0 0 0 0,2-2 0 0,-1 3 0 15,1-1 0-15,0 1 0 0,2 2 128 0,1 1 0 0,1 0 0 16,0 2 0-16,4-1 0 0,0 0 0 0,0 2 0 0,0-4 0 15,2 2 144-15,0-2-144 16,0-1 192-16,1 1-192 0,0 0 192 0,0 1-192 0,0-2 192 0,1 0-192 16,0-2 240-16,0-3-64 0,2-1-16 0,0-2 0 15,2-4 0-15,1-1 0 0,2-2 0 0,2-1 0 16,-1-3-160-16,4-1 0 0,3 0 0 0,1-1 0 16,3-4 0-16,0 1-192 0,0-1 0 0,1-1 16 15,-1 1-576 1,1 0-112-16,-1 1-32 0,0 1-18048 0</inkml:trace>
  <inkml:trace contextRef="#ctx0" brushRef="#br0" timeOffset="30">4725 9369 23951 0,'-11'0'2128'0,"2"1"-1696"0,2 0-432 0,5 0 0 15,-1 1 736-15,-1 0 64 0,-7 1 16 0,-3 0 0 16,-3 2-816-16,1-1 0 0,2-2 0 0,5 1 0 16,3 0 768-16,5-3 192 15,5 1 32-15,2 2 16 0,5-2-304 0,3 1-48 0,4-1-16 0,3 3 0 16,4-1 560-16,2-1 96 0,2 1 32 0,4-1 0 15,2 1-192-15,2-1-48 0,-1 1 0 0,4-2 0 16,5 1-544-16,2 0-112 0,3-1-32 0,3-3 0 16,1-2-64-16,3-3-16 0,5 1 0 0,4-2 0 15,1 1 48-15,3-3 0 0,0-1 0 0,2 1 0 16,4 1-240-16,-2 1-128 0,-2-2 160 0,-1 0-160 0,-1 3 0 0,-1 0-192 16,-2 0 16-16,-4 2 0 0,-4 2-176 0,-5 0-32 15,-1 3-16-15,-4 0 0 16,-2 0-64-16,-5 2-16 0,-4-1 0 0,-4 2 0 15,-3 0-864-15,-4 2-160 0</inkml:trace>
  <inkml:trace contextRef="#ctx0" brushRef="#br0" timeOffset="31">5255 10062 31327 0,'-1'-1'2784'0,"-1"0"-2224"0,2 0-560 0,0 1 0 16,0 0-304-1,0-3-160-15,-1 0-48 0,-1 0 0 0,0-2-400 0,-1-2-96 16,1-1-16-16,-3 0 0 0,2 0 784 0,-3 1 240 0,-1 0 0 0,-1-1-160 15,-1 0 544-15,-2 0 96 16,0 0 32-16,-1 0 0 0,-2 1 704 0,-2 0 160 16,1 2 32-16,-1-1 0 0,-1 2-704 0,-2 3-144 15,1 2-32-15,0 2 0 0,0 1-112 0,0 1-32 16,0 4 0-16,3 0 0 0,1 2 128 0,-3 5 0 16,1-1 16-16,0 5 0 0,0 0-400 0,0 2-128 15,0 2 0-15,1-2 0 0,1 0-784 16,1 1-272-16,1 0-48 0,2 0-16 0,3-3 528 0,2-1 96 0,0 0 32 0,3-2 0 15,1 1 464-15,3-2 256 0,1 0-16 0,0-2-16 16,2-1 48-16,1-2 16 0,0-5 0 0,2 0 0 16,1-2 32-16,1-3 0 0,1 0 0 0,1-3 0 15,2 0 464-15,1-4 112 0,3-2 0 0,0 0 16 16,0-3-272-16,3-2-48 0,4-4-16 0,3-2 0 16,2-2-368-16,0-1-80 0,-3 2 0 0,-2-2-128 15,1 0 304-15,-1-3-48 0,0 0-16 0,-1-1 0 0,-1-1 80 0,-1-1 32 16,-2-1 0-16,-3-1 0 15,-3 2 64-15,0-2 16 0,-3-4 0 0,-3 2 0 16,-2 0-144-16,-3 2-32 0,-3 1 0 0,-1 2 0 16,-4-1-128-16,0 2-128 0,-1 1 144 0,-3-3-144 0,1 6 0 15,0-3 0-15,0 1 0 0,-1 2 0 0,2 2 0 16,0-2-128-16,2 2-16 0,2 0 0 0,-1 2 0 0,2 3 0 16,0 2 0-16,2 3 0 15,0 2-272-15,0 3-48 0,0 1-16 16,0 0 0-16,0 1-224 0,0 2-64 0,0 1 0 0,0 0-11520 15,1 1-2304-15</inkml:trace>
  <inkml:trace contextRef="#ctx0" brushRef="#br0" timeOffset="32">5674 9931 28559 0,'-2'0'2544'0,"0"0"-2032"0,1 0-512 0,-1 0 0 0,2 0 1824 0,0 0 272 16,2 0 48-16,-2 0 16 0,1 0-1472 0,0 0-304 16,1 0-48-16,-2 0-16 15,0 0-720-15,0 0-160 0,0 0-16 0,0 0-16 0,17 3 592 0,-14-2 0 16,1 2 0-16,-1-2 0 0,2 2 672 0,1 2 96 15,0 2 32-15,2 0 0 0,1 0-224 0,1 2-32 16,1 2-16-16,0 0 0 0,1 4-288 0,0-2-64 16,0 3-16-16,1 2 0 15,-2 1-32-15,-1-2-128 0,1 0 192 0,-1-1-64 0,-1 1-128 0,0 0 160 0,-1 0-160 0,-1-1 160 16,1 1-160-16,-1-2 0 0,-1 3 0 0,0-1 0 16,0-2 0-16,-1-2 0 0,1 1-176 0,-1-5 176 15,1 2-192-15,-1-2 32 0,0-2 16 0,-1-1 0 31,-1 0-336-31,0 0-64 0,-1-1-16 0,1-1 0 16,-3 0-1120-16,0 0-240 0,0-2-32 0,-1 0-13312 0</inkml:trace>
  <inkml:trace contextRef="#ctx0" brushRef="#br0" timeOffset="33">6116 9912 28559 0,'1'-2'1264'0,"1"0"272"0,-2 0-1232 0,0 2-304 0,0 0 0 0,0 0 0 0,0 0 1248 0,0 0 192 16,0 0 32-16,0 0 16 0,-2 2-1488 0,2-2-288 16,0 0-64-16,-5 17-16 0,1-7 144 0,0 3 32 15,-4 3 0-15,1 3 0 0,-2 1 192 0,-1 4-144 16,-1 2 144-16,0 4-128 0,1 1 704 0,-1-2 160 15,0 1 32-15,0 7 0 0,-2 2 208 0,1 6 48 16,-2 1 16-16,0 3 0 0,1-1-576 0,-1-1-112 0,1-4-32 16,1-3 0-16,2-6-320 0,1-3 0 0,2-2 0 15,0-6 0-15,3-3 0 0,0-4 0 0,1-1 0 16,1-5 0 0,0-2-176-16,1-7-48 0,1-1-16 0,0-5 0 15,0-2-2000-15,1-2-416 0</inkml:trace>
  <inkml:trace contextRef="#ctx0" brushRef="#br0" timeOffset="34">5936 9834 7359 0,'-2'1'656'0,"1"-1"-528"0,1 0-128 15,0 0 0-15,0 0 768 0,0 1 112 0,-1-1 16 0,1 0 16 16,-1 2-672-16,1-2-240 0,0 0 144 0,0 0-144 15,0 0 656-15,0 0 48 0,0 0 16 0,0 0 0 32,0 0-1040-32,0 0-224 0,13-8-32 0,-9 6-16 0,4 0 448 0,1-2 144 0</inkml:trace>
  <inkml:trace contextRef="#ctx0" brushRef="#br0" timeOffset="35">5700 9810 21183 0,'1'-2'1888'0,"0"0"-1504"0,0 2-384 0,-1-1 0 0,1 1 576 0,0-1 32 16,1 1 16-16,-1-4 0 0,2 4-496 0,1-4-128 15,-2 1 0-15,1 2 0 16,-1 1-528-16,-1-3-176 0,0 3-48 0,-1 0 0 0,0 0 496 0,0 3 112 15,1-3 16-15,0 1 0 0,0 0 1088 0,0-1 240 16,2 2 32-16,-1-4 16 0,1 2 608 0,3-2 112 16,-2-1 16-16,0 2 16 0,3-4-720 0,-2 2-128 15,2-2-48-15,-1-2 0 0,2 0-144 0,-1 0-16 0,0 3-16 0,0-4 0 16,0 2-352-16,-1 0-80 16,1 1-16-16,0-2 0 0,-2 0-224 0,2 0-64 0,0-1 0 0,-1-3 0 15,0 2-64-15,-1 0-128 0,2 0 176 0,-2-2-176 16,0 1 160-16,0 0-160 0,-1-1 128 0,1 3-128 15,-2-2 160-15,1 0-160 0,0 2 192 0,-1-2-192 16,1 3 208-16,0 2-64 0,0-4-16 0,1 3 0 16,1 0 96-16,-1 1 16 0,1 2 0 0,-2-2 0 15,2 3 48-15,-1 0 16 0,-1 2 0 0,0 0 0 16,0 0-304-16,-3 0 0 0,1 0-128 0,0 0 128 16,-2 1 0-16,2 0 0 0,-2 1-128 0,0 0 128 0,-2 1 0 15,1-2 0-15,-1 1 0 0,0 1 0 0,0 0 0 0,0 0 0 16,0 1 0-16,-1 0 0 0,1 1 0 0,-1 1 0 15,3 0 0-15,-2 0 0 0,1 2 0 0,1 0 0 16,0 1 0-16,-1 2 0 0,2-1 0 0,0 1 0 16,1 1 0-16,1-2 0 0,0 2 0 0,1 0 0 15,0 0 0-15,0-3 0 0,0 3 0 0,-1-3 0 16,1-1 0-16,-2 0 0 0,2-2 0 0,0 1 0 16,1 0 160-16,0-2-160 0,-1 2 0 0,1-2 0 15,1 1 128-15,-3-2-128 0,1-1 0 0,-1-1 160 16,2 1-160-16,-1 1 160 0,0-3-160 0,1 2 0 0,-3-1 0 15,1 0 0-15,0-2 0 0,0 0 0 0,1 2-160 0,0-4 160 32,-1 2-816-32,2 0-64 0,-2-3-16 0,2 2-18240 0</inkml:trace>
  <inkml:trace contextRef="#ctx0" brushRef="#br0" timeOffset="36">8150 8507 2751 0,'0'1'256'0,"0"-1"-256"0</inkml:trace>
  <inkml:trace contextRef="#ctx0" brushRef="#br2" timeOffset="37">7608 8869 3679 0,'0'-1'320'0,"0"-1"-320"0,0 0 0 0,0 0 0 15,1 1 3600-15,0 0 656 0,0-2 128 0,0 1 32 16,2-2-3200-16,-1-4-640 0,1 2-128 0,1-3-32 16,-3 3-416-16,1-2 0 0,-1 0 0 0,-1 2 0 15,-1 1 0-15,-2-1 128 0,0 1-128 0,-2 1 192 16,-1-2 512-16,-1 4 128 0,-2-2 0 0,0 0 16 15,0 1-48-15,-2 2-16 0,0 1 0 0,-3-1 0 16,1 2-112-16,-2 0-32 0,1 2 0 0,0 1 0 16,-1 0 320-16,1-3 64 15,-1 3 16-15,2 0 0 0,-1-1-352 0,1 0-80 0,-1-1-16 0,1 0 0 0,1 0-112 0,-1 2-32 32,1 1 0-32,-1 0 0 0,1 2-48 0,-1 2-16 0,-2 2 0 0,1 2 0 0,-1 0-112 0,1 1-16 15,1 1-16-15,0-1 0 16,3 1-576-16,2-2-112 0,1 1-32 15,4-1 0-15,1 0-32 16,2-1 0-16,2-2 0 0,1 1 0 0,3 0 512 0,0-3 208 0,4 3-16 0,-1-2 0 0,4 1-48 0,0-3-16 16,2 1 0-16,0-3 0 0,2-2 192 0,2-2 16 15,2-1 16-15,0-4 0 0,0 0-80 0,-1-3-16 0,2-2 0 16,-1-2 0-16,0-2 80 0,0-1 16 16,0 1 0-16,-1-4 0 0,-1 1-48 0,1-1-16 0,-2-4 0 15,-2 2 0 1,1-2 32-16,-1-1 0 0,-1-2 0 0,-2-1 0 0,0-3-32 0,-2 0 0 0,0-1 0 0,-2-1 0 15,0 1-96-15,0-5-32 0,-1 0 0 0,-1-1 0 16,-1 1-160-16,-1 1 192 0,0 2-192 0,0-1 192 16,-2 2-192-16,1 5 0 0,-1-1 0 0,-3 3 0 15,3 4 128-15,-3 3-128 0,0 1 0 0,0 4 128 16,0 1-128-16,-1 0 0 0,-1 4 0 0,-2 0 0 16,0 2-224-16,0 1-128 15,-3 3-32-15,1 0-12624 0,-4 2-2544 0</inkml:trace>
  <inkml:trace contextRef="#ctx0" brushRef="#br2" timeOffset="38">8028 8684 18431 0,'2'-3'1632'0,"-1"-1"-1312"16,0 1-320-16,1 2 0 0,0 0 2240 0,0 1 368 15,2-3 80-15,1-2 0 0,3 1-880 0,0-1-176 16,-1 3-32-16,0 2-16 0,-3 0-336 0,0 3-64 15,-1 5-16-15,-2-2 0 0,1 4-464 0,-2 2-80 16,1 1-32-16,0 2 0 0,0 4-384 0,2-2-80 16,0 0 0-16,0-1-128 0,2 5 0 0,1 0 0 15,0-1 0-15,2-3 0 0,-1 2 0 0,2-3 0 16,-1 0 0-16,1-4 0 0,-1-1-224 0,1-3-48 0,2-2-16 0,-3-2 0 31,2-3-1024-31,-1-2-208 0,0-2-32 0,0-2-14416 0</inkml:trace>
  <inkml:trace contextRef="#ctx0" brushRef="#br2" timeOffset="39">8487 8605 41471 0,'-9'9'3680'0,"0"-5"-2944"0,2 0-592 0,3 0-144 0,1 0 864 0,-2 1 144 15,-6 6 16-15,-4 7 16 0,-6 3-1040 0,-1 5-192 16,0 2-64-16,-1-3 0 0,1 3 256 0,0 0 0 16,0 3 0-16,-1-1-144 15,1 1-576-15,-1 2-112 0,-1 0-32 0,1 1 0 16,2 2 304-16,-1-2 64 0,0 2 16 0,1-1 0 0,2-6 480 0,0 1 0 16,0 1 0-16,1-3 0 15,4 0-576-15,0-6 0 0,3-2-16 0,0-4-10720 16,5-4-2128-16</inkml:trace>
  <inkml:trace contextRef="#ctx0" brushRef="#br2" timeOffset="40">8112 8473 24879 0,'-12'4'2208'0,"1"-1"-1760"0,2 1-448 0,4-2 0 16,2 0 3472-16,3-2 624 0,0 1 112 0,-1 1 16 16,-1-1-3136-16,2 0-640 0,3 0-128 0,3-3-32 0,4-1-288 0,0-1 0 15,4-1 128-15,2-3-128 0,1-2 0 0,2-2 0 16,3 0 0-16,-1 0-144 0,0-1 144 0,-1 0 0 15,2-1 0-15,-3 0 0 0,1 0 0 0,-2 2 0 16,-2 1 0-16,-1 1 0 0,-3-1 144 0,-1 2-144 16,-2 0 192-16,0 1-192 0,-3 0 176 0,0 2-176 15,-1-2 160-15,-1 4-160 0,-3 1 192 0,1 2-48 16,-2 1-16-16,0 2 0 0,0 2-128 0,-2 2 0 16,1 0 144-16,1 1-144 0,0 1 0 0,0 0 0 15,0 1 0-15,1 1 0 0,2 0 0 0,0 0 0 16,0 1 0-16,0-2 0 0,0 3 0 0,0-2 0 15,0 2 0-15,1 0 0 0,1 0 0 0,-3 2 144 0,2-3-16 16,-2 2-128-16,1-3 0 0,0 1 0 16,-1-3 0-16,1 1 0 0,0-1 0 0,-1-1-272 0,0 0 48 0,1-2 16 31,-2 1-880-31,2-1-160 0</inkml:trace>
  <inkml:trace contextRef="#ctx0" brushRef="#br2" timeOffset="41">7083 9341 40543 0,'-16'5'1792'16,"6"0"384"-16,0-2-1744 0,5 0-432 0,3-2 0 0,4-1 0 0,-2 0 208 0,2 0-32 0,2 2-16 0,5-4 0 15,4 1-160-15,9-3 160 0,3 0-160 0,6-2 160 16,5 0 96-16,5-2 0 0,4 3 16 0,4-3 0 16,0 3-112-16,2 1-32 0,1 1 0 0,2 0 0 15,0 2 96-15,1 0 16 0,0-2 0 0,-1 2 0 16,-4-2-48-16,3 1 0 0,2-3 0 0,2-1 0 16,0-1 96-16,0 0 16 0,0-1 0 0,0-3 0 15,-4 3-304-15,5-2 128 0,4 0-128 0,-1-1 0 16,0-1 0-16,-2 2-304 0,2 0 48 0,-5 0-13120 15,-1 2-2624-15</inkml:trace>
  <inkml:trace contextRef="#ctx0" brushRef="#br2" timeOffset="42">7610 9952 35935 0,'-6'-2'3200'0,"-1"1"-2560"0,3-1-512 0,3 1-128 15,-1-2 720-15,1 2 128 0,-4-3 32 0,-4-3 0 16,-3-2-1632-16,0-5-320 0,1 2-64 0,0-3-16 0,1 1 1280 0,0-3 240 16,2 3 48-16,-1 0 16 0,1 0-176 0,-2 2-16 15,1 1-16-15,-2 5 0 0,-3-1 16 0,-1 5 0 16,-3 4 0-16,-3 6 0 0,-2 1-240 0,-2 6 0 15,-2 3-192-15,2-1 192 16,2 2-608-16,-4 6-16 0,-3 6 0 16,0 4 0-16,1 0 240 0,2-2 32 0,4 0 16 0,5 0 0 0,4-4 608 0,2-2 128 0,4-2 32 0,2-4 0 15,3 0 352-15,3-2 80 0,2-4 16 0,0 1 0 16,3-3-496-16,0-1-80 16,1-2-32-16,1-2 0 0,0-1-272 0,1-3-224 0,3-3 32 0,-2-2 16 15,4-3 176-15,0-4 0 0,2-1 0 0,2-3 0 16,-2-1 256-16,3-6 144 15,2 0 32-15,1-4 0 0,0-1-304 0,2-2-128 0,0 0 0 0,-1-4 128 16,1-2 32-16,-2-2 0 0,-2 1 0 0,0-4 0 16,0-2 80-16,1-3 16 0,-1 0 0 0,1 0 0 15,-1 4 32-15,-1 5 16 0,-2 4 0 0,-1 3 0 16,-2 6-64-16,-3 0-16 0,-2 2 0 0,-1 2 0 16,-3 1 272-16,-1 0 48 0,-1 2 16 0,0-2 0 15,0 2-176-15,-2-2-16 0,1-2-16 0,-1 0 0 0,-1-2-352 0,-1 3 0 16,0-1 0-16,-2-2-128 0,1 1-192 0,-2-1-48 15,0-3 0-15,1 3 0 16,-1-1-96 0,2 5-32-16,-1 3 0 0,0 2 0 0,1 5-208 0,0 0-32 0,0 3-16 0,1 4 0 15,0 1-1008-15,1 4-208 0</inkml:trace>
  <inkml:trace contextRef="#ctx0" brushRef="#br2" timeOffset="43">8097 9549 24879 0,'0'-3'2208'0,"1"-1"-1760"15,-1 1-448-15,2 2 0 0,-2 0 960 0,1-1 128 0,1-1 0 0,0-4 16 16,2-2-1104-16,-1 1-208 0,0-4-48 0,-2 4-16 15,-1 0 976-15,0 2 192 0,-1-2 32 0,-1 4 16 16,0-1-64-16,-2 4-16 0,0-1 0 16,-2 2 0-16,1 3-64 0,-2 2-16 0,-1 3 0 0,-3 2 0 15,0 2-224-15,-4 4-48 0,1 5-16 0,-4 3 0 16,-1 3-288-16,-1 3-48 0,0 1-16 0,0 0 0 16,2-1-144-16,-1-1 0 0,0 1 0 0,1-2 0 15,2-3 288-15,0 3-32 0,-2-1 0 0,1 0 0 16,3 0-256-16,1 0 0 0,2-2 0 0,2-1 0 15,2 0 0-15,2-1 192 0,3 0-16 0,2 0 0 0,0-1-48 16,2-2 0-16,1-1 0 0,3-2 0 0,2-3-128 16,1 0 0-16,4-2 0 0,1-4 0 0,0 0-304 0,1-3 16 15,1-3 0-15,3-2 0 0,0-2 80 0,0-3 16 16,1-3 0-16,-1 0 0 0,0-1 384 0,0-5 64 16,0 0 32-16,0-3 0 0,1 0 64 0,-1-4 16 15,1-2 0-15,-1-4 0 0,-2-1 16 0,1-2 16 16,-2-3 0-16,2-3 0 0,-1-5 16 0,-2-2 0 15,3-2 0-15,-3 0 0 0,0-2-288 0,-2 2-128 16,-2 3 0-16,-4 4 128 16,-2 3-448-16,-2 4-80 0,-2 1-32 0,-2 5 0 0,-2 4 96 0,-1 5 16 15,-1 1 0-15,-1 5 0 0,-1 2-64 0,0 3 0 0,1 1 0 16,-1 1 0 0,1 2-1184-16,0 1-240 0,1 1-48 0,-1 2-14480 0</inkml:trace>
  <inkml:trace contextRef="#ctx0" brushRef="#br2" timeOffset="44">7858 9844 21183 0,'-9'4'1888'0,"3"-2"-1504"0,2 0-384 0,3-1 0 0,1-1 2560 0,-2 1 448 16,-2 0 96-16,-1 2 16 0,-3 1-1776 0,2 1-368 16,3 0-64-16,3-2-16 0,2 2 48 0,3-2 0 15,3-1 0-15,2 1 0 0,3-2-304 0,2 2-64 16,2-3-16-16,2 1 0 0,3 1-304 0,1-1-64 16,-1-1-16-16,3 1 0 0,5-1-176 0,3-1 0 15,3-3-192-15,2 1-18272 0</inkml:trace>
  <inkml:trace contextRef="#ctx0" brushRef="#br0" timeOffset="45">6347 11231 26719 0,'-3'3'2368'0,"2"-3"-1888"15,-1 0-480-15,2 0 0 0,0 0 2512 0,2 0 416 0,-2 0 80 0,0 0 0 16,2 0-1728-16,3 0-336 15,1 0-80-15,1 0-16 0,1-3-480 0,0 3-112 0,1-1 0 0,-1 1-16 16,1 1-240-16,-1-1 0 0,0 3 128 0,1 2-128 16,-1 1 128-16,1 1-128 0,1 2 176 0,1 2-176 15,-1-2 176-15,1 4-176 0,1 2 160 0,-1 2-160 16,1-1 0-16,0 2 0 0,1 0 0 16,0 0 0-16,-1-2 0 0,0-2 0 0,0 2-176 0,0-2 176 31,0-4-528-31,-1 1 16 0,0-1 0 0,-3-2 0 15,1 3-768-15,-2-5-160 0,0 0-32 0,-3-1-14848 0</inkml:trace>
  <inkml:trace contextRef="#ctx0" brushRef="#br0" timeOffset="46">6863 11125 17503 0,'-2'0'1552'0,"0"0"-1232"0,-1 0-320 0,1 0 0 0,1 0 4224 0,0 1 800 0,-1 0 160 0,-1 2 16 15,-1 0-3440-15,-3 2-688 0,1 2-144 16,0 2-32-16,-1 1-448 0,-1 1-112 0,0 2-16 0,0 2 0 16,-2 3-192-16,2 1-128 0,-3 2 128 0,2 2-128 15,-2 4 0-15,-1 3 0 0,-1 2 0 0,-1 2-128 16,1 3 128-16,-4 1-128 0,2 2 128 0,-4-5-128 16,3-5 128-16,0-2 192 0,-2 1-32 0,2-2-16 15,1 0-16-15,-1 1-128 0,2 1 192 0,0-1-64 16,0-1-128-16,2-3 0 0,0-1 0 0,0-3-12272 15,1 2-2400-15</inkml:trace>
  <inkml:trace contextRef="#ctx0" brushRef="#br0" timeOffset="47">6112 11811 30399 0,'-6'0'2704'0,"2"0"-2160"15,3 0-544-15,1 0 0 0,0 0 256 0,0-1-64 16,-3 1-16-16,1 0 0 16,-1 0-176-16,3 0 128 0,1 0-128 0,3-2 128 0,1 4 256 0,4-2 64 15,0 1 0-15,2 1 0 0,2 0 224 0,2 1 48 16,2 0 16-16,2 1 0 0,2 0 224 0,2-2 64 16,5 1 0-16,1-1 0 0,3 0-384 0,2 0-80 15,2-1-16-15,2-1 0 0,2 0-224 0,1-3-64 16,4 1 0-16,3-1 0 0,4-1 0 0,2-1-16 15,1 0 0 1,1 1 0-16,-1 0 16 0,4 0 0 0,2-1 0 16,0-1 0-16,-2 1-256 0,-4 1 176 0,-4 0-176 0,1 2 160 15,-1-2-160-15,-4 0 0 0,0 2 0 0,-5-2 0 16,-2 2-128-16,-5 2-128 0,-4 0 0 0,-4 0-16 31,-3 4-896-31,-5 1-176 0,-3 0-48 0,-3 2 0 0</inkml:trace>
  <inkml:trace contextRef="#ctx0" brushRef="#br0" timeOffset="48">6594 12261 37775 0,'0'-1'3360'0,"-1"0"-2688"0,1 1-544 0,0 0-128 15,1 0-368-15,-1 0-96 0,0 0-32 0,0-1 0 16,0 1-368-16,-1 0-80 0,-1 1-16 0,2-1 0 16,0 0 128-16,0 0 0 0,0 0 16 0,0 0 0 0,0 0 816 0,0 0 0 15,-8 12 0-15,8-11 144 0,2 2 912 0,0-3 176 16,1 1 48-16,1 0 0 0,0 1-256 0,0-2-64 15,3 1 0-15,-2-1 0 0,2 3-240 0,-1-2-48 16,0 2-16-16,2 0 0 0,-2-1-288 0,-1 2-64 16,2 2-16-16,0-2 0 0,-1 3-160 0,0-2-128 15,2 2 192-15,-2 0-192 0,1 0 160 0,0 0-160 16,1 1 128-16,0 2-128 0,1-2 176 0,0 3-48 16,1-2-128-16,0 3 192 0,2 1-192 0,-1-3 0 15,0 1 128-15,1 1-128 0,-1-1 0 0,0 0 0 16,-2 1-192-16,2 0 192 15,1 2-512-15,-1 1 16 0,0-1 0 0,-2-1 0 16,-2-1-864-16,-1-3-176 0,-1 0-48 0,-2-3 0 16,1 1-624-16,-2-3-128 0,1-2-32 0,-1-2 0 0</inkml:trace>
  <inkml:trace contextRef="#ctx0" brushRef="#br0" timeOffset="49">7041 12141 21183 0,'-2'4'944'0,"0"1"192"0,1-2-912 0,-1-1-224 0,1 1 0 0,0-2 0 0,1 1 0 0,-1 4-240 15,-2 2 48-15,-1 4 16 0,0 3 2032 0,0 1 416 16,0 1 80-16,1 1 16 0,0 1 128 0,0-1 48 16,-1 1 0-16,0 1 0 0,0-2-1328 0,-1 3-272 15,-1 3-48-15,-2 1-16 0,0 0-656 0,-1 0-224 16,-2 2 144-16,-1 0-144 0,0 0 0 0,1-2 0 0,-3 3-224 0,2-3 80 16,-1-2-64-16,1 0-16 0,-1-3 0 15,1 2 0-15,2-3-128 0,0 0-32 0,2-1 0 0,1-4 0 31,3-3-464-31,-1 1-112 0,2 0 0 0,0-1-10016 0,1-4-2000 0</inkml:trace>
  <inkml:trace contextRef="#ctx0" brushRef="#br0" timeOffset="50">6770 12112 14735 0,'-2'-1'1312'0,"1"1"-1056"0,1 0-256 0,0-1 0 15,0 0 848-15,0 0 112 0,-1 1 32 0,-1-4 0 16,1 2-448-16,-1-1-96 0,0 1 0 0,1 0-16 16,-1 2-432-16,2 0 0 0,0 0 0 0,-1 0 0 15,1 0 0-15,0 0 0 0,0 0 128 0,1 0-128 16,1 0 1392-16,-2 0 240 0,0 0 48 0,0 0 16 16,13-8 576-16,-9 4 112 0,0 1 32 0,0-1 0 15,-1 0-1040-15,2 0-208 0,-2-1-32 0,1 0-16 0,1 0-480 16,-2-1-80-16,1 0-32 0,0-2 0 0,2-1-304 0,-2 2-64 15,0-1-16-15,1-1 0 0,-1 0-144 0,1 1 0 16,0-4 144-16,-1 2-144 0,1 1 128 0,-1 1-128 31,0 0 128-31,-1 1-128 0,0 1 0 0,-2 1 0 0,1 2 0 0,-1 0 0 0,0 1 0 0,-1-1 0 16,0 1 0-16,0-1 128 0,0 0-128 0,0 3 0 16,0-3 0-16,0 2 0 0,0 0 0 0,0 1 144 15,0 0 0-15,0 0 0 0,0 1 0 0,0 3 0 16,2-3 0-16,-1 4 0 0,-1-5-144 0,0 0 0 15,5 16 0-15,-3-10 0 0,0 1 0 0,1 0 0 16,-1 1 0-16,0-3 0 0,-1 2 0 0,1-1 0 0,-1 1 0 16,-1 2 0-16,1-4 0 0,0 2 0 0,0-2 0 15,0 2 0-15,1-2 0 0,0 1 128 0,0-2-128 16,-1 1 128-16,3-2-128 0,-1 1 0 0,1-1 0 0,-1-2 0 16,1-1-176-16,0 0-64 0,1-1-16 0,2 0-12272 15,0-2-2448-15</inkml:trace>
  <inkml:trace contextRef="#ctx0" brushRef="#br0" timeOffset="51">9858 11048 32255 0,'-1'-1'2864'0,"1"0"-2288"15,0 1-576-15,0 0 0 16,0 0 400-16,0 0-16 0,0 1-16 0,-1 0 0 16,0 1-816-16,0 2-176 0,-2 3-16 0,-2 0-16 15,0 1 64-15,1 3 16 0,-2 0 0 0,-1 3 0 0,1 3 576 0,-2 0 320 16,2 2-48-16,-2 0 0 0,-1 3 576 0,3-1 112 15,-3 2 32-15,2 0 0 0,0-2-48 0,0-1-16 16,1 1 0-16,0 1 0 0,-1 2-416 0,-1 1-64 16,1 2-32-16,-2 0 0 0,1 2-416 0,-2 0 0 15,1 1 0-15,-2-5 0 16,3 0-976-16,0-3-128 0,1-2-32 0,0-3 0 16,1-1-528-16,0-3-96 0,1-3-32 0,2-2-11648 0</inkml:trace>
  <inkml:trace contextRef="#ctx0" brushRef="#br0" timeOffset="52">10062 11403 41471 0,'-2'0'3680'0,"2"0"-2944"0,0 0-592 0,2 0-144 16,-1 0 0-16,2 0 0 0,1 0-160 16,2 0 160-1,4 0-656-15,3-1-48 0,1 0 0 0,3-1 0 0,0 1 320 0,0 1 64 0,2-6 16 0,-1 4 0 16,-1 0-16-16,1-2-16 0,-2 3 0 0,0-2 0 16,1 0-48-16,-2 2-16 0,-1-3 0 0,0 1 0 31,-1 1-1040-31,-2-1-208 0,1-1-32 0,-1 1-12144 0</inkml:trace>
  <inkml:trace contextRef="#ctx0" brushRef="#br0" timeOffset="53">10681 11234 43311 0,'-3'0'3840'0,"3"-3"-3072"0,0 3-608 0,0 0-160 0,1 0-384 0,1 0-128 0,-2 0 0 0,2 3-16 15,0-3 80-15,0 4 0 16,1 3 16-16,0 0 0 0,2 4 288 0,-2 1 144 0,2 2-160 0,-1 4 160 16,2 1 0-16,0 3-144 0,0 0 144 0,2 3 0 15,0-1 0-15,0-1 0 0,-1-4 0 0,1-1 0 0,1-2 0 16,-1-3 128-16,0 1-128 0,1-4 128 0,-1-2-320 0,0-3-64 16,2 1-16-16,-2-4 0 15,0 1-1520-15,0-3-320 0</inkml:trace>
  <inkml:trace contextRef="#ctx0" brushRef="#br0" timeOffset="54">11160 11119 41471 0,'0'4'1840'0,"-2"-1"368"0,-1 1-1760 0,0-3-448 0,2 1 0 0,-1-1 0 16,0 3 192-16,-2 0-32 0,-1 1-16 0,-4 4 0 31,1 3-720-31,-3 1-160 0,1 1-32 0,-2 1 0 0,0 3 256 0,-2 0 64 0,-1 4 0 16,-3 4 0-16,-1 6 448 0,-1 1-144 0,0 0 144 0,-2 2 0 15,1 3 256-15,-2 3 144 16,0-3 32-16,0-1 0 0,0-3 224 0,0-3 48 0,3-2 16 0,2-4 0 0,2-2-400 0,1 2-96 16,1-5-16-16,2 1 0 0,3-2-208 0,1-1-208 15,3-3 32-15,2-4-18512 16</inkml:trace>
  <inkml:trace contextRef="#ctx0" brushRef="#br0" timeOffset="55">9520 11930 33167 0,'0'-1'2944'0,"0"-1"-2352"0,0 0-464 0,0 1-128 16,0 0-320-16,0 1-64 0,0-2-32 0,0-1 0 16,0 0-656-16,-3-1-128 0,-2 0-16 0,1 2-16 0,-2 0 960 0,-1 1 272 15,1 1 0-15,-2 0-128 0,0 0 1328 0,1 0 272 16,0-2 48-16,0 1 16 0,2 1 320 0,-1-4 80 15,2 1 16-15,1-1 0 0,0 0-1104 0,1 1-208 16,1-1-64-16,1 1 0 0,1 0-352 0,1 1-80 16,2 1-16-16,-2-1 0 0,2 2-128 0,-1 0 0 15,1 1 0-15,-2 1 0 0,2 2 0 0,-2-1 0 16,1 3 0-16,-3 0 0 0,3 0 0 0,-3 2 0 16,1-2 0-16,0 2 0 0,1-1 128 0,2 0 32 0,0-1 16 15,1-1 0-15,2 0 160 0,2 1 48 0,2-3 0 0,3 0 0 16,3 0-208-16,2-1-48 0,6 0 0 0,0 0 0 15,6-1 0-15,2 0 0 0,1-2 0 0,2 0 0 16,3-1-128-16,3 0 0 0,-1 1 0 0,1 0 0 16,4 2 0-16,1 2 192 0,1 1-192 0,1-2 192 15,0 0-48-15,-1-1 0 0,3 1 0 0,1 2 0 16,1 2 0-16,1-1 0 0,0-1 0 0,1 0 0 16,0-4-16-16,3 0 0 0,4-3 0 0,1-2 0 15,3 0-128-15,-1-5 0 0,0-3 0 0,0-1 128 16,0 1-128-16,0-2 0 0,0-1 0 0,-2 2 0 15,-2 2-544-15,-3 0-32 0,0 2-16 0,-4-1 0 16,-4 5 336-16,-4-1 80 0,-1 3 16 0,-6 2 0 0,-4 4 160 0,-4 0 0 16,-3 1 0-16,-3 4 0 15,-5-2-624-15,-6 4-32 0</inkml:trace>
  <inkml:trace contextRef="#ctx0" brushRef="#br0" timeOffset="56">10043 12119 38703 0,'-2'0'3440'0,"2"-1"-2752"0,0 1-560 0,0 0-128 0,0 0 320 0,0 0 16 15,0 0 16-15,0-1 0 16,0 2-1520-16,-1 0-304 0,0 2-64 0,1-3-16 16,0 0 640-16,-7 13 128 0,5-7 16 0,-1 3 16 0,0 0 1456 0,-3 3 272 15,0 4 64-15,-1-1 16 0,1 4 288 0,-2-1 64 16,0 4 16-16,0 0 0 0,-1-1-720 0,1 4-160 16,-1-2-32-16,-1 5 0 0,-1 5-128 0,0-1-16 15,0-2-16-15,-1 4 0 0,0 3-176 0,-2-2-48 16,1-1 0-16,1-3 0 0,0-5-128 0,1-3 0 0,1-3 0 15,2-1 0-15,1-1 0 0,1-2-176 0,-1-3 16 0,1-1 0 32,0-4-368-32,1-3-80 0,0-2-16 0,3-3-18160 0</inkml:trace>
  <inkml:trace contextRef="#ctx0" brushRef="#br0" timeOffset="57">10311 12495 42383 0,'-2'5'3776'0,"-1"-1"-3024"0,1-2-608 0,0-2-144 0,2 1 1344 0,0 1 256 16,-1 2 32-16,0 0 16 15,2 1-1888-15,2 1-368 0,2 0-80 0,2-3-16 16,4-1-64-16,-1-1-32 0,2 1 0 0,0-2 0 0,0 0 480 0,-2 0 112 16,3 2 16-16,-3-1 0 0,2 0 192 0,0-1-176 0,0 0 176 0,-1 2-160 15,2-2 288-15,-1 0 48 0,-1-2 16 0,1 1 0 16,0-2-192-16,0 1 0 0,-1 0-192 0,0-2-12416 31,0 0-2464-31</inkml:trace>
  <inkml:trace contextRef="#ctx0" brushRef="#br0" timeOffset="58">10877 12438 27647 0,'-3'7'2448'0,"1"-2"-1952"0,1-1-496 0,0 0 0 0,1-2 2832 0,0 2 480 16,0 5 80-16,0 6 32 0,0 3-2272 0,2 2-448 16,2-1-80-16,1-4-32 0,1-2-224 0,0-2-48 15,3-1-16-15,-1-1 0 0,1-1-304 0,-1 0-144 16,1-1 16-16,-1 1 0 0,-1-2-144 0,0 2-32 0,-2 1 0 0,0 1 0 16,0-1 96-16,-1-1 16 0,0 0 0 0,-1-2 0 31,0 2-768-31,3-5-160 0,-1 2-32 0,1-4 0 15,2-1-1632-15,1 0-336 0,1-1-64 0,-1-2-9968 16</inkml:trace>
  <inkml:trace contextRef="#ctx0" brushRef="#br0" timeOffset="59">11321 12325 39615 0,'-1'4'1760'0,"-1"-1"352"0,0-1-1680 0,0 1-432 0,1-2 0 0,0 1 0 0,-1 0 144 0,0 3-144 16,-4 2 160-16,-1 5-160 31,-1 3-1760-31,-1 2-448 0,-3 2-96 0,0 2 0 16,-3 4 928-16,-1 2 192 0,-3 4 32 0,-2 0 16 0,-2 4 928 0,1-2 208 15,-2 1 0-15,1-4 0 0,3-3 1104 0,-4 0 240 16,0 3 32-16,-1 0 16 0,0-1 208 0,2 0 64 16,-1-4 0-16,2-3 0 0,4-2-1008 0,1-2-192 15,2 1-32-15,3-3-12096 16,3 2-2416-16</inkml:trace>
  <inkml:trace contextRef="#ctx0" brushRef="#br0" timeOffset="60">11001 12283 13823 0,'3'2'1216'0,"-3"0"-960"0,1-1-256 0,0 0 0 0,0-1 4848 0,0-1 912 16,1 0 192-16,0-2 48 0,4-1-3680 0,1-1-720 15,3-4-160-15,0-1-32 0,0-1-1408 0,-1 0-304 16,-1 2-48-16,-1 0-16 16,0 1-112-16,-2 0-32 0,0 3 0 0,0 1 0 0,-2-2 512 0,2 1 0 15,-1 1 0-15,0 0 160 0,0-1 480 0,1-1 112 16,1 1 16-16,1-1 0 0,0-3-320 0,1-2-64 15,-2 3-16-15,2-3 0 0,0-1-96 0,-2 0-16 16,2 0 0-16,-2-2 0 0,0 2-256 0,-1 0 128 0,0-1-128 0,-1 2 0 16,-1 3 0-16,-1 2 0 0,1 2 0 0,-3 0-192 15,0 1 192-15,-1 1 0 0,-1 3 0 0,2 0 0 16,-3 2 0-16,1 1 0 0,-2 0 0 0,1 2 0 16,0 1 0-16,-1 2 0 0,3 0 0 0,0 2 0 15,1-2 0-15,1 2 0 0,0 2 176 0,1 0-48 16,2-1-128-16,0 3 192 0,1 0-64 0,2-2 0 15,-2 1 32-15,1-1 16 0,0-3 0 0,0 0 0 16,-1 1-176-16,1-3 192 0,-1 0-192 0,-2 1 192 16,1-4-192-16,-1 2-176 0,-2 0 48 0,1-1 0 0,1 0-176 15,0-1-16-15,0 0-16 0,2-2 0 32,1 0-256-32,2-3-48 0,0 0-16 0,1-1 0 0</inkml:trace>
  <inkml:trace contextRef="#ctx0" brushRef="#br0" timeOffset="61">5747 10802 11055 0,'-3'-3'976'0,"0"1"-784"0,1 1-192 0,1 1 0 16,0 0 1040-16,-1-1 176 0,-3 1 16 0,-1-3 16 0,-3 2-416 0,-2-3-64 15,-1 1-32-15,1 2 0 0,-1 1 736 0,0-3 160 16,0 3 32-16,0-1 0 0,-1 1 16 0,1 0 16 16,-1-2 0-16,-1 2 0 0,1 0-576 0,-1 0-112 15,-1 0-32-15,0-1 0 0,1 0-656 0,0 0-128 16,-1-2-16-16,0 1-16 0,0 0-160 0,-1-1 0 16,0 1 0-16,0 0 0 0,1 0 192 0,1-3-32 15,-1 4-16-15,2-1 0 0,2 1 176 0,0 1 48 16,1 0 0-16,1 0 0 0,1 0 80 0,2 1 0 15,2 2 16-15,0-2 0 0,1 3-48 0,2 0-16 16,0 3 0-16,1-1 0 16,1 2-400-16,1 0 128 0,-1 0-128 0,1-2 0 0,1 1 0 0,-2 0 0 15,3 0 0-15,-3 0 0 0,2-2 0 0,-2 2 0 16,1 0 0-16,-2-1 0 0,0 3 0 0,0-1 0 16,0 1 0-16,-2 0 0 0,1 2 0 0,1 1 192 0,-3 1-192 0,3 0 192 15,-1 3 0-15,1 1 16 0,1 4 0 0,-1 4 0 16,2 0-208-16,-1 4 144 0,4 2-144 15,-1 1 128-15,2-1-128 0,-1 0 0 0,1 3 0 0,-2-4 128 16,2 1-128-16,-3 0 0 0,1-1 0 0,-1-2 0 16,-2 3 0-16,-1 2 0 0,0-1 0 0,-1 2 128 15,0 3 64-15,-1-3 0 0,1 0 0 0,-2 3 0 16,1 1-64-16,-2 4 0 0,1 1 0 0,0 1 0 16,-1 0-128-16,0-4 0 0,0-3 0 0,0-5 0 0,-1-1 0 15,0-1-144-15,0-1 144 0,-2-1-160 0,1 0 160 0,0 0 0 16,-1 1 0-16,0-5 128 0,1 2 128 0,-1-2 48 15,0-2 0-15,1 0 0 0,1-1-144 0,0-1-32 16,0 0 0-16,2-3 0 0,0 0-128 0,1-1 0 16,-1 5 144-16,0 0-144 0,3 0 0 0,-2 0 0 15,1 1 0-15,0 1 0 0,1-1 0 0,-1 1 0 16,0 1 0-16,0 0 0 16,0 0 0-16,-2-2 0 0,0 0 0 0,0-5 0 0,0 1 0 0,-1-3-128 15,0-2 0-15,1-2 0 0,0-1 128 0,1-2 0 16,-1 0 128-16,2 0-128 0,-1 0 240 0,0-4-32 15,1 1 0-15,-1 1 0 0,-1-1-64 0,0 1-16 0,-1 2 0 16,0-2 0-16,1 2-128 0,-3 1 192 0,2-1-192 16,-2 0 192-16,1 1-192 0,-2 1 0 15,1-2 0-15,1-1 0 0,-1-2 0 0,2 0 0 0,-1-1 0 0,0-2 0 16,2 2 128-16,1-1-128 0,-1 1 192 0,0-3-64 16,0 2 128-16,1 1 0 0,1 0 16 0,-1 0 0 15,-1 0-112-15,1 1-32 0,0 1 0 0,1 2 0 16,-2 0-128-16,1 1 0 0,0 1 0 0,0-1 0 15,-1 1 0-15,2-1 0 0,-1 1 0 0,-1-1 0 16,1 1 0-16,2-2 0 16,-1-1 0-16,1-3 0 0,1-2 0 0,0 1 0 0,1-2 0 0,2-1 128 15,0-1 64-15,2 0 16 0,0-2 0 0,-1 2 0 16,2-1-208-16,0 0 144 0,1 2-144 0,-1 0 128 0,1 0-128 16,0 1 0-16,0 2 0 0,0-2 0 15,0 2 0-15,-1 1 0 0,0 0 0 0,0-1 0 0,1 1 128 0,0-2-128 16,-2 0 0-16,2 0 128 15,-1-1 32-15,1-1 0 0,0 0 0 0,1-1 0 0,0-1-336 0,2-1-64 16,0 0-16-16,1-2 0 16,0 1-528-16,1-3-112 0,1 3-32 0,0-2-12704 15,3 0-2528-15</inkml:trace>
  <inkml:trace contextRef="#ctx0" brushRef="#br0" timeOffset="62">8287 11825 35935 0,'3'-6'3200'0,"-1"3"-2560"0,1 0-512 0,-1 2-128 16,-1 1-688-16,2-1-144 0,2-2-48 0,3 0 0 0,1 0 480 0,1 0 80 15,0 0 32-15,-2 3 0 0,0 3 1472 0,0-2 288 0,0 3 64 16,1-1 16-16,0 1-528 0,3 0-128 0,1 0 0 0,1 0-16 16,2-3-224-16,1 1-32 0,2-2-16 0,2-1 0 15,1-1-400-15,1-2-80 0,0 0 0 0,1-4-128 16,0 1 0-16,-1-1-144 0,0 0-16 0,-1 1 0 15,-1 1-96-15,1 0-32 0,-3 2 0 0,-1 3 0 32,-2-1-208-32,-1 5-32 0,-2 1-16 0,-1 4-17344 0</inkml:trace>
  <inkml:trace contextRef="#ctx0" brushRef="#br0" timeOffset="63">11463 10714 41471 0,'-1'-3'3680'0,"0"-1"-2944"0,1 2-592 0,1 1-144 15,0 1 256-15,2-1 32 0,1 0 0 0,3-2 0 32,2-4-688-32,3 3-144 0,3 0-32 0,3 2 0 0,2 2 576 0,1 1-128 0,3 3 128 0,2 0 0 15,2 0 0-15,5 0 0 0,4 0 0 0,3 0 0 16,5 1 432-16,0-4-16 0,-1-1 0 0,-2-2 0 15,-3 2-80-15,-1-1-16 0,2-1 0 0,1 1 0 16,-1-1-128-16,0 0-48 0,-1 1 0 0,-4-2 0 0,-1 0 80 0,-4 2 16 16,-2 2 0-16,-3 2 0 0,-2-2-96 0,-3 4-16 15,-2 0 0-15,-1-1 0 0,-4 1-128 0,-1 1 0 32,-2 2 0-32,-3-3 0 0,0 2 0 0,-3 0 0 0,0-1 0 0,-2 2 0 0,0 1 0 0,-2 0 0 15,-2 0 0-15,2 3 128 0,-3 0-128 0,0 4 0 16,-1 0 144-16,-2 3-144 0,-2 2 192 0,-2 6-16 15,-2 2-16-15,-1 5 0 0,-4 3-160 0,0 2 0 16,-1 4 0-16,1-2 128 0,3 0 16 0,0 0 0 16,3-1 0-16,1 1 0 0,3 1 272 0,1 2 48 15,2-2 16-15,0 4 0 0,-1 5-160 0,1 1-48 0,2-2 0 0,-2 2 0 16,0 3-272-16,0-2 0 16,-1 0 0-16,0-4 0 0,-2-2 0 0,1-2 0 0,-1-1 0 15,0 1 0-15,1-3 0 0,-3 4 0 0,1-2 0 0,0 2 0 16,1-4 128-16,1 1-128 0,-1-2 0 0,2 4 0 15,1-5 192-15,-1 3 0 0,3 1-16 0,1-5 0 32,0-4 224-32,1-3 48 0,2 0 16 0,0-3 0 0,1 1 48 0,1-2 0 0,0 0 0 0,1-3 0 15,0-2-336-15,-1 0-176 0,2-4 192 0,0 0-192 16,-1-3 0-16,-1-2 0 0,0-5 0 0,0-1 0 16,0 0 128-16,-1 0-128 0,1 0 0 0,-1-2 0 15,1 2 144-15,-1 1-16 0,0 2-128 0,-1-2 192 0,-1 0 48 16,1 2 0-1,-2-1 0-15,0-1 0 0,0-1-48 0,0 0-16 0,0-1 0 0,-2-2 0 0,2 0 16 0,-1-2 0 16,0-2 0-16,-1-1 0 0,0-1 384 0,-1 0 96 16,-3-3 16-16,0-2 0 0,-1 0-560 0,-3 2-80 15,1-3-48-15,-2 1 0 0,0 1 0 0,-1 2 0 16,0 2 0-16,-1-1 0 0,-3 2 0 0,-1 2 0 16,2-1 0-16,-2-1 0 0,0 3 0 0,-1-2 0 15,1 3 0-15,-1-3 0 0,1 2 0 0,0-1 0 16,1 0 0-16,-2-1 0 15,2-1-1056-15,-2-1-208 0,1-1-32 0,-2-1-16 16,0 0-256-16,-1-5-48 0,-1 0-16 0,-3-5-20848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1:45:20.14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13399 11330 23951 0,'2'-8'2128'0,"-1"0"-1696"0,0 1-432 0,3-1 0 0,-1 5 2208 0,1-2 352 15,2-1 80-15,4-6 16 0,5-5-1760 0,5-4-336 16,3-1-80-16,-2 0-16 16,0 3-1408-16,-3 3-272 0,-2 2-64 0,-3 3-16 15,-1 0-672 1,-5 1-128-16,-1 3-16 0,-3 1-16 0,-2 1 1168 0,-4 1 224 0,0 1 48 0,-5 3 16 15,-2 0 1568-15,-2 0 304 0,-3-2 64 0,-3 4 16 0,-1 1 112 0,-2 1 16 16,-1 2 16-16,0 0 0 0,-2 4-832 16,1 1-160-16,0 0-48 0,0 2 0 0,2 4-32 0,-2-1-16 15,1 4 0-15,1 1 0 0,1 3-144 0,2 2-48 16,1-3 0-16,-1 1 0 0,2 2-144 0,1-2 0 16,2-2 0-16,2-1 0 0,-1 0 0 0,4 0 0 15,0-1 0-15,2 0 0 16,4-2-400-16,1-2-16 0,2-2 0 0,1-3 0 0,3-1 416 0,3-3 0 15,0 2 0-15,2-3 0 0,1-1 784 0,0 1 192 0,4-4 48 0,0-1 0 16,4-2-112-16,0-3-16 16,5-3 0-16,1-1 0 0,1-3-352 0,1-5-80 0,1 0-16 0,-2-3 0 15,4-1-320-15,-4-1-128 0,0-4 0 0,-3 0 144 16,0-4-144-16,-2 1 0 0,-3-1 0 0,-1-3 0 16,1-1 0-16,-5-2 0 0,-2 2 0 0,-1-4 0 15,-1-3 240-15,-3-3 64 0,0-3 16 0,-1-1 0 16,-2 1 48-16,-1 2 16 0,-2 4 0 0,-2 0 0 15,-2 1-128-15,-2 1-32 0,-1 2 0 0,-2 1 0 0,-2 1-80 16,0-1-16-16,-1 7 0 0,1 2 0 16,1 7-448-1,1 2-112-15,-1 6-16 0,2 5 0 0,1-1-48 0,2 2-16 0,0 2 0 0,1 1 0 16,1 1-1104-16,1 1-240 0,0 0-32 0,2 0-14304 16</inkml:trace>
  <inkml:trace contextRef="#ctx0" brushRef="#br0" timeOffset="1">14010 10967 36863 0,'-1'5'3264'0,"0"-4"-2608"0,-1 1-528 0,1 1-128 0,2-2 1296 0,2 3 240 16,-1-3 32-16,2 4 16 0,4 4-1248 0,0 2-336 15,5 4 128-15,-1 1-128 16,0 1-400-16,1 0-128 0,-1 1-32 0,0 1 0 15,1 1-496-15,-3 0-96 0,0 0-32 0,-3 0 0 16,0 1 512-16,1-3 96 0,-3 2 32 0,0-3 0 0,-2-6 544 0,2 2-128 0,0-2 128 16,1-2 0-16,3-1-352 0,-1-7-16 15,1 1 0-15,3-5-14544 0</inkml:trace>
  <inkml:trace contextRef="#ctx0" brushRef="#br0" timeOffset="2">14552 10822 37775 0,'-4'4'3360'0,"0"1"-2688"0,2-3-544 0,1 1-128 16,1-1 832-16,-2 3 128 0,-1 5 16 0,-3 4 16 16,-4 7-1168-16,-4 6-224 0,-2 3-48 0,-3 3-16 15,-2 2-240-15,-2 2-64 0,-3 5 0 0,-4 3 0 16,-2 2 80-16,-1 4 16 0,-2 1 0 0,0-1 0 0,5-2 464 0,-1-2 208 15,1 3-192-15,2 0 192 0,2 1 416 0,5-5 208 16,3-3 32-16,5-1 16 0,2-5-176 0,2-5-48 16,3-2 0-16,1-6-11552 15,3-3-2320-15</inkml:trace>
  <inkml:trace contextRef="#ctx0" brushRef="#br0" timeOffset="3">14128 10733 38703 0,'-8'4'1712'0,"3"-2"352"0,0-1-1648 0,3-1-416 0,3-1 0 0,2-1 0 0,0-1 448 0,3-3 16 0,4-3 0 0,5-4 0 15,3-4-1360-15,1-4-288 0,1-3-48 0,1 1-16 16,-1-5 160-16,0-1 48 0,-1-1 0 0,-1-2 0 16,-2 3 144-16,-3 1 48 0,0 4 0 0,-2 1 0 0,-1 1 576 0,-2 2 112 15,1 1 32-15,-1 4 0 0,-2 2 1040 0,0 2 224 16,1 1 32-16,-2 4 16 0,1 0 288 0,-1 1 48 16,2 2 16-16,-1-1 0 0,1 3-896 0,1 1-192 15,-2 3-16-15,1 2-16 0,-1 0-416 0,3 1 0 16,0 2 0-16,-1-1-176 0,1 1 176 0,-2 2-208 15,2 1 80-15,-1 0 128 0,-1 2 0 0,-2-1 0 0,0 2 0 0,-1 1 0 16,-2-1-176-16,1 2-16 0,-2 2 0 0,-1-1 0 16,2 2 64-16,1 0 0 0,-1 0 0 0,2 2 0 15,0-1 128-15,1 1 0 0,-1-1 0 0,1-1 0 16,0-1 0-16,0-2 0 0,0-1 0 0,0 1-11344 16,-1-2-2240-16</inkml:trace>
  <inkml:trace contextRef="#ctx0" brushRef="#br0" timeOffset="4">12727 11944 21183 0,'-4'2'1888'0,"0"1"-1504"0,2-2-384 0,1-1 0 16,1 1 5216-16,2-1 976 0,2 0 192 0,2 1 32 0,5 2-4960 0,5-3-1008 0,8 1-192 0,5-2-32 15,5 1-224-15,2-4-208 0,2-1 32 0,4-1 16 16,4-1 160-16,4-2-192 0,5 0 192 0,3 3-192 16,1-5 192-16,4 1 0 0,2-1 0 0,0-1 0 15,3-5 0-15,5-1 176 0,5-2-48 0,5-3 0 16,3-1 320-16,2-3 48 0,-2 2 16 0,-2-2 0 16,2 0-512-16,6-4 0 0,2 0-208 0,-3 0 64 15,-2 3-944 1,-2 2-192-16,-2 1-48 0,-1 6-17808 0</inkml:trace>
  <inkml:trace contextRef="#ctx0" brushRef="#br0" timeOffset="5">13587 12693 40543 0,'0'-14'3600'0,"0"6"-2880"0,2 2-576 0,-1 1-144 0,0 2-432 0,-1-3-112 0,1-8-32 0,-1-7 0 15,0-7-80-15,-1-3-32 0,-3 0 0 0,-2 3 0 16,-1 4-528-16,-4 6-96 0,-2 5-32 16,-4 5 0-16,-2 6-1072 0,-3 7-208 0,-4 4-64 0,-1 6 0 15,0 1 1072-15,-3 7 208 0,-2 7 32 0,-2 5 16 16,0 2 2064-16,0 2 432 0,4 1 80 0,0-3 0 16,4 3 912-16,1-2 176 0,4 0 48 0,3-3 0 0,0-2-1344 0,2 2-272 15,1 0-48-15,3-6-16 0,5-2-480 0,0-4-192 16,5-1 128-16,3-5-128 15,3-3-704-15,3-4-240 0,2-3-32 0,3-3-16 16,3-4 112-16,2-4 32 0,3-3 0 0,3-6 0 0,0 0 1488 0,3-7 288 0,4-7 64 16,2-3 16-16,2-2 512 0,-1-3 96 0,-1 1 32 15,0-2 0-15,-1-3-400 0,-2 0-80 0,-3-1-16 0,-2 0 0 16,-2-3-512-16,-3 3-128 0,-2 3 0 0,-1-8-16 16,0-3-112-16,-1-2-32 0,-4 6 0 0,-1-2 0 15,-1 0-16-15,-6 4 0 0,1 2 0 0,-4 0 0 16,-2 4-112-16,-2 1-32 0,0 1 0 0,-1 0 0 15,-1 6-48-15,0 0-16 0,-1 4 0 0,-3-1 0 16,1 6-128-16,-1 1-224 16,1 3 48-16,2 5 16 15,0 3-304-15,0 2-64 0,2 4-16 0,1 2 0 0,0 4-256 0,-1 2-48 0,2 2-16 0,1 7-16992 16</inkml:trace>
  <inkml:trace contextRef="#ctx0" brushRef="#br0" timeOffset="6">13931 12540 21183 0,'-2'0'1888'0,"-2"0"-1504"0,1-4-384 0,2 3 0 0,1-3 4352 0,1 3 784 0,1 0 176 0,0-4 16 15,4-5-4144-15,3-3-832 0,3 1-160 0,7-3-48 16,1 3-144-16,1 1-272 0,1 3 64 0,1 0 16 16,3 1 192-16,-1 2 0 0,0 3 0 0,0 0 0 15,1 2 0-15,-3 0 0 0,-1 2 0 0,-1 0 160 16,-2 2 80-16,-4-1 16 0,-2 2 0 0,-4-2 0 15,-2 2-256-15,-2 1 144 0,-1-1-144 0,-4 2 128 16,0-4-128-16,-2 2 0 0,-3 4 0 0,-2-4 0 16,1 2-256-16,-4 3-48 0,-4 1 0 0,-3 2 0 15,0 0-960 1,-4 3-192-16,-1 5-32 0,0-1-16 0,-2 4 96 0,-1 2 32 16,-2 2 0-16,-3 5 0 0,1 1 1744 0,-2 0 336 0,0 4 80 0,0-1 16 0,4-2 144 0,2-1 16 15,7-2 16-15,2-4 0 0,2-4-112 0,4-1-32 16,3 0 0-16,2-5 0 0,2-2-192 0,2-2-64 15,3 0 0-15,2-7 0 0,2 3-416 0,2-5-160 16,3-1 0-16,1-2 144 0,2-4-416 0,2 0-96 16,1 2-16-16,2-1 0 15,-1 0-896-15,6-2-192 16</inkml:trace>
  <inkml:trace contextRef="#ctx0" brushRef="#br1" timeOffset="7">15911 10973 23951 0,'-3'-1'2128'0,"1"-2"-1696"0,-1 1-432 0,2-1 0 16,1 2 1248-16,0-1 160 0,-1-2 48 0,1-2 0 16,-1-5-1456-16,-1-2-304 0,0-4-48 0,-1 0-16 15,-1 0-640-15,-1 3-128 16,-2-1-16-16,-1 4-16 0,-2 0 688 0,-3 1 144 0,1 2 16 0,0 5 16 0,-1 3 816 0,0 0 144 16,-1 3 48-16,-1 3 0 15,2 1 688-15,-2 0 144 0,-1 4 16 0,0 0 16 16,0 4-736-16,0 0-160 0,1 1-32 0,1 1 0 15,2 3-496-15,-1-3-144 0,2 3 0 0,3 2 0 0,0 0 0 0,1 1 0 16,2 4 0-16,1-1 0 0,3 0 0 0,2 1 0 16,2-1 0-16,0 0 0 0,3-3 0 0,1-1-192 15,0-4 32-15,2-2 0 0,-1-2-48 0,1-3-16 16,1-2 0-16,1-5 0 0,-1-2 80 0,1-2 16 16,1-4 0-16,2-1 0 0,1-2 336 0,1-3 80 15,3-1 16-15,0-3 0 0,1-2 144 0,2-1 16 16,1-4 16-16,-1-1 0 0,-1 1-64 0,0-7-16 15,1 1 0-15,-1-1 0 0,-1-1 16 0,-1-3 0 0,-2 0 0 16,-1-1 0-16,0-1 96 0,-2 1 32 16,-2-2 0-16,-2 2 0 0,-1 2-96 0,-3-1-32 0,-3 0 0 0,-3 1 0 15,-1 1-160-15,-5-3-48 0,-1 0 0 0,-5 3 0 16,1 1 48-16,-2-2 0 16,-2 2 0-16,-4-1 0 0,2 3-128 0,-3-1 0 0,2 4-128 15,-2 1 192-15,0 2-192 0,0 2-288 0,2-1 64 0,-1 3 16 31,2 2-368-31,1 1-64 0,2 5 0 0,1 1-16 0,2 2-992 16,1 3-192-16,2 1-32 0,3 2-13776 0</inkml:trace>
  <inkml:trace contextRef="#ctx0" brushRef="#br1" timeOffset="8">16344 10847 28559 0,'-7'0'1264'0,"2"-4"272"0,3 3-1232 0,1-2-304 0,1 2 0 0,1 0 0 15,1 0 832-15,1-4 128 0,2-1 0 0,1-3 16 16,4 0-1104-16,1-2-240 0,1 0-32 0,2 2-16 0,1 1 240 0,2 1 176 15,0 0-208-15,3 1 80 0,1 3 832 16,2 0 160-16,0 1 32 0,-1 1 16 0,3 2 352 0,-1-1 64 16,-1 2 16-16,2 1 0 0,1-1-592 0,-2 1-112 15,0-1-32-15,-2 0 0 0,0 1-480 16,-1-2-128-16,2-1 0 0,-3 0 0 16,-1 1 0-16,0 1 0 0,-2-2 0 0,-2 2-128 0,-3-1 128 0,-3 3 0 15,0-3 0-15,-3 4-128 0,-2 0 128 0,-4-1-192 16,0 3 192-16,-5-1-192 15,-2 0-208-15,-2 2-48 0,-4 0-16 0,-3 0 0 16,-2 2-352-16,-5 1-64 0,0 0-16 0,-3 1 0 16,-1 1 16-16,-3 3 0 0,-2 2 0 0,1 3 0 0,0 2 880 0,1 0 0 15,3-1 0-15,2 1 128 0,2 0 1072 0,4-1 208 16,2-2 32-16,5-3 16 0,2 1-592 0,1-5-112 16,3 2-32-16,2-1 0 0,2-2-448 0,2 2-80 0,1-1-32 0,3 1 0 15,1 1-160-15,3-4 0 0,2 1 0 0,5-4 0 16,2 0 0-16,3 0 128 0,4-2 0 0,0-1 0 15,2 0 128-15,0-3 32 0,3 1 0 0,-2-2 0 16,0-1-96 0,0-1-32-16,4-3 0 0,-1-1 0 0,0-2-160 0,-1-2 0 0,1 0 0 0,-3-4 0 31,-1 0-464-31,-4 1-80 0,-2 1-16 0,-3 1 0 0,-3 1-1712 16,-3 0-352-16</inkml:trace>
  <inkml:trace contextRef="#ctx0" brushRef="#br1" timeOffset="9">15185 11701 42383 0,'-3'-1'1872'0,"2"1"400"0,0 0-1824 0,1-1-448 0,1 1 0 0,0 0 0 16,2 0-288-16,2 0-160 16,2 0-16-16,4-4-16 0,7 3 64 0,3-2 16 0,2 2 0 0,6-1 0 15,2-1 400-15,3 1 0 0,7 2 0 0,4-3-128 16,3 2 496-16,5 0 96 0,4 1 32 0,6-1 0 16,2 1 112-16,6-3 32 0,3-1 0 0,0 1 0 15,-1-2-128-15,1-3-32 0,7 0 0 0,3-5 0 0,2 0-224 0,5-3-64 16,-5 1 0-16,6-3 0 0,8 0-192 0,0-1 0 15,-1 0 0-15,0 1 0 0,-3 1 0 0,-3 1 0 32,-3 2-144-32,-4 3 144 0,-5 4-768 0,-4-3-64 0,-4 4-16 0,-6 2-18480 0</inkml:trace>
  <inkml:trace contextRef="#ctx0" brushRef="#br1" timeOffset="10">15774 12655 18431 0,'2'-4'1632'0,"0"2"-1312"0,2-2-320 0,-1 3 0 31,-2-1-720-31,1 0-224 0,3-2-32 0,4-6-16 15,1-1-1360-15,1-1-272 0,-2-2-48 0,-1 2-16 0,-2-1 2976 0,-2 4 592 0,-1 0 112 0,-2 0 32 16,-2 2 1248-16,-2 1 256 0,1-1 48 0,-3 3 16 16,0-1-144-16,-1 1-16 0,-2 0-16 0,1 0 0 15,-2-1-768-15,0 3-160 0,0-4-16 0,-3 1-16 16,1 0-784-16,-1 0-160 0,0 1-16 0,-4 1-16 16,-1 3-208-16,0 0-32 0,-1 1-16 0,-1 4 0 15,0 1 192-15,1 1 32 0,1 2 16 0,-1 2 0 0,0 2-272 0,-1 3-48 16,2 1-16-16,0 0 0 0,1 2-128 0,1-1 0 15,1 2 0-15,2-1-176 0,1 2 176 0,1 1-128 16,1 3 128-16,2 2-128 0,-1 0-176 0,2-2-16 16,2 2-16-16,1-4 0 0,-1 2 208 0,4-1 128 15,1 0-160-15,4-6 160 0,2-1-208 0,3-3 48 16,3 1 16-16,0-4 0 0,2-3 144 0,1-3 176 16,0-1-48-16,4-4 0 0,2 0 192 0,3-6 16 15,1 0 16-15,0-3 0 0,0 0 192 0,1-4 32 16,2-1 16-16,-2-3 0 0,0-1-128 0,-1 1-16 0,0 0-16 15,-3-3 0-15,0 1-224 0,-2-2-32 0,0 2-16 16,-4-6 0-16,0 1 64 0,-3-2 16 0,0-1 0 0,-3-1 0 16,-1 1 144-16,-3-2 48 0,-1 0 0 0,-1-6 0 15,-1-2 48-15,-2-3 16 0,0-2 0 0,-1-1 0 16,-1-4-112-16,-1 0-32 0,-1-1 0 0,-1 1 0 16,0 2-144-16,-1 1-16 0,1 0-16 0,-2 6 0 15,1 8-176-15,0-3 0 0,-1 5 0 0,1-1 0 31,-1 3-352-31,0 8-96 0,1 5-32 0,0 2 0 0,0 5-304 16,0 2-64-16,-1 4-16 0,-3 4-18144 0</inkml:trace>
  <inkml:trace contextRef="#ctx0" brushRef="#br1" timeOffset="11">16817 11961 7359 0,'0'-4'656'0,"0"2"-528"0,1-1-128 0,-1 2 0 16,2 1 672-16,-2-1 96 0,1 0 32 0,0-4 0 15,3-2 896-15,-2 3 176 0,1-3 48 0,-1 4 0 16,1 1 64-16,-2 0 32 0,1 1 0 0,0 1 0 16,-1 1-240-16,0-1-48 0,2 2-16 0,-2-2 0 15,1 2-192-15,1-2-48 0,-2 1 0 0,0 1 0 0,0-2-624 0,-1 3-128 16,2 1-16-16,-4-2-16 0,0 2-288 15,-2 1-48-15,-1 2-16 0,-2 4 0 0,-2 4-208 16,-2 2-128-16,0 4 128 0,-3 5-128 16,0 5 0-16,-4 5 128 0,1 1-128 0,-4 7 0 0,-3 1 0 0,1 3 128 15,-2 1-128-15,2 1 0 16,-1 1 0-16,3-5-208 0,4-4 16 0,2-5 16 0,4-2 176 0,4-7 192 16,3 2-32-16,3-3-16 0,1-5 112 0,1 0 32 15,1 2 0-15,1-2 0 0,2-2-288 0,-2-3 0 16,2 1 0-16,0-1 0 15,1 3-512-15,-1-2 0 0,2 1 0 0,-1 1 0 0,1-4 256 0,1-3 64 0,0 0 0 16,1-2 0-16,2-3 192 0,3 0 256 16,2-2-48-16,4-5-16 0,2-3 304 0,3-4 48 0,0-5 16 0,3-6 0 15,3-1-176-15,0-4-16 0,-2-4-16 0,1 0 0 16,0-3-112-16,-3-4-32 0,-1-1 0 0,-4 0 0 16,0-3-208-16,-4 0 128 0,-1-3-128 0,-4-4 0 15,0-2 160-15,-5-1-160 0,-1 4 160 0,-4-3-160 16,-1 3 0-16,-6-1 128 0,-1 5-128 0,-4 4 0 15,1 3 128-15,-5 3-128 0,1 5 176 0,0-2-176 16,-2 2 256-16,-1 3-48 0,2 3-16 0,-1 2 0 16,2 2-192-16,-1 3 128 0,3 2-128 0,2 2 0 31,-1 2-240-31,-1 0-144 0,1 2-16 0,1 0-16 0,-1 1-272 0,2 1-48 16,-1-1-16-16,1 4 0 0,-1-2-1344 0,1 3-272 0</inkml:trace>
  <inkml:trace contextRef="#ctx0" brushRef="#br1" timeOffset="12">16625 12421 35935 0,'-13'12'3200'0,"3"-2"-2560"0,3-4-512 0,4-3-128 0,3-1 1216 0,-2 2 208 0,-6 5 48 0,-2 7 16 15,-1 1-1168-15,3 0-320 0,3-3 128 0,6-2-128 16,4-2 0-16,3-2-192 0,5-1 48 0,2-3 0 15,3 0 144-15,3 1 0 0,4-1 0 0,1 0 0 16,1 1 256-16,0 0 0 0,1-1-16 0,-1-2 0 16,-1 2-240-16,0-4 0 0,-3 0 0 0,-1 0 0 0,-1-4 0 0,-2 2 0 15,-3-4 0-15,-1 1 0 16,-2-4-384 0,0 0-112-16,-3-2-16 0,-2-4-17584 0</inkml:trace>
  <inkml:trace contextRef="#ctx0" brushRef="#br2" timeOffset="13">5653 13480 21183 0,'-2'-7'1888'0,"2"1"-1504"0,0 2-384 0,2 2 0 15,-1 0 848-15,-1-2 112 0,1-5 0 0,2-3 16 16,-1-6-976-16,-2 1 0 0,1 2-256 0,-3 3 48 16,-2 3-480-16,-2 1-80 0,-4 3-32 0,-2 2 0 0,-3 1 1056 0,-4 2 224 15,-1 0 32-15,-3 2 16 0,1 1 944 0,-4 0 192 16,-1 2 48-16,-1-2 0 0,1 2-240 0,0-2-64 15,0 1 0-15,2 0 0 16,0 0-704-16,4-4-128 0,1 1-48 0,3-2 0 0,0 1-336 0,1 0-192 16,1 0 192-16,1 0-192 0,2 0 0 0,-2 0 0 15,3 0 0-15,0 2 0 0,1 2 0 0,-1 2 0 16,0 0 0-16,0 4 0 0,0 2 0 0,1 1 0 16,1-1 0-16,0 3 0 0,1-1 0 0,0 2 0 15,1 2 0-15,1 2 0 16,0-3 0-16,1 2 0 0,2 2 0 0,1-4 0 0,3 3 0 0,0 0 0 0,3-2 0 0,1 3 160 15,1-2 96-15,0 4 0 0,-1 1 16 0,0 1 0 16,-1-2-144-16,-2 1-128 0,0 3 192 0,-1-2-192 16,-1 3 176-16,-1 4-176 0,-1 2 160 0,-1-2-160 15,1 2 0-15,-1 3 0 0,-2 3 0 0,0 0-160 16,2 2 416-16,0 0 96 0,0-2 16 0,2-4 0 16,0 1-240-16,-1 0-128 15,2 7 128-15,-1-2-128 0,1 2 0 0,-1 2 0 0,1 4 0 0,-1-5 0 16,-1 0 0-16,1-3 0 0,0-4 128 0,-2-3-128 15,1-2 0-15,-2 1 0 0,-1 0 0 0,0 0 0 16,-1-5 0-16,0 1 0 0,0 0 0 0,-2-2 0 0,0 1 384 16,0-5 16-16,0 0 0 0,0-2 0 0,1-2-192 0,3-3-32 15,-1-1-16-15,0-1 0 0,3-1-160 0,-1-2 160 16,2 2-160-16,0-2 160 0,0-1-160 0,-1 0 0 16,2 0 0-16,-1 0 0 0,1 1 0 0,-1-3 0 15,1 5 0-15,0-3 0 0,-1-2 0 0,1 2 0 16,-2-1 0-16,1 0 0 0,0-2 0 0,1 1 0 15,0-3 0-15,0 0 0 0,1-1 0 0,-1-2 0 16,3-1 176-16,-1 1-176 0,2 1 144 0,-2-2-144 16,1 0 128-16,0 0-128 15,0 0 0-15,-1 1 128 0,1-2-128 0,-1 1 0 0,1 3 160 0,-1-1-160 0,1 1 192 16,-1 0-192-16,1-1 0 0,0 2 0 16,1-1 0-16,0 1 0 0,1-1 176 0,0 1-32 0,1-1 0 15,3 0 0-15,-1 0-16 0,5 0 0 0,1 0 0 0,5 1 0 16,2 0 0-16,1-1 0 0,4 1 0 0,0-4 0 15,1 1-128-15,2-3 0 16,1 2 0-16,-2-2 0 0,-1 0 0 0,0-2-192 0,-1 2 64 0,-1-2 128 31,0-1-544-31,-3 1 16 0,0-2 0 0,-1 0 0 0,-1 3 16 16,-4-4 16-16,0 2 0 0,-3-1-17600 0</inkml:trace>
  <inkml:trace contextRef="#ctx0" brushRef="#br2" timeOffset="14">6491 13622 35007 0,'0'0'3120'0,"0"0"-2496"0,1 0-496 0,1 0-128 15,1 0 0-15,-1 0 0 0,3 0 0 0,2 0 0 32,1 0-1008-32,1 0-208 0,-2 3-64 0,1 0 0 15,-2 3-208-15,-2 3-48 0,-2 2-16 0,-1 4 0 0,-1 6 1104 0,0 0 240 0,-2 2 32 0,1 4 16 16,-2-3 1104-16,3-2 208 0,0 0 64 0,3-2 0 16,0-4 176-16,2 0 32 0,1-2 16 0,4-2 0 15,-1-2-720-15,1-1-144 0,1-2-16 0,-1 0-16 16,0-1-1408-16,0-3-288 0,-2 2-48 15,0-2-8656-15,-2 1-1744 0</inkml:trace>
  <inkml:trace contextRef="#ctx0" brushRef="#br2" timeOffset="15">7068 13509 10127 0,'-2'0'896'0,"-1"-1"-704"0,2 0-192 0,1-1 0 16,0 0 0-16,-1 1 0 0,-2-3-160 0,1 0 160 16,-3-3 0-16,1-2 0 0,-1 1 128 0,0-1-128 0,3 3 1072 0,-1 0 96 15,1 1 32-15,1 2 0 0,-1 1 592 0,1 0 112 16,0 2 16-16,0 0 16 0,-1 2 608 0,1 0 112 15,-1 2 32-15,-1 2 0 0,1 0-1008 0,-2 3-192 16,0 0-32-16,-1 0-16 0,0 4-848 0,1 2-160 16,-1 0-48-16,-2 1 0 0,1 0-384 0,-1 0 0 15,-1 1 0-15,0 0 0 0,-2 2 336 0,-1 1-16 16,-3-2 0-16,-2 3 0 0,-3 3 144 0,0 2 32 16,-4 1 0-16,0 1 0 0,-3 0-224 0,-1 0-32 15,-2 2-16-15,0 2 0 0,-4 2-16 0,1 2 0 16,-2 3 0-16,0-1 0 0,1-1-208 0,1 0 0 15,1-2 0-15,2-1 0 0,1 0 0 0,2-3-160 16,1 0 32-16,2-7 0 0,1 0-112 0,-2-3-16 0,2 0 0 16,0-4 0-1,1 1-640-15,1-5-128 0,0 2-16 0,3-3-16048 0</inkml:trace>
  <inkml:trace contextRef="#ctx0" brushRef="#br2" timeOffset="16">5949 14475 8287 0,'-9'2'736'0,"2"-2"-592"0,2 0-144 0,3 0 0 0,-1 0 464 0,-2 0 64 16,-5 2 16-16,-3-2 0 0,-3 1 1216 0,-2 0 240 16,5-1 48-16,3 3 16 0,4-3 208 0,2 0 32 15,1 1 16-15,3-1 0 0,2 0-288 0,1 0-64 16,4 0-16-16,-1 0 0 0,2-1-48 0,4 1-16 16,0-3 0-16,3 2 0 0,0-2-1136 0,3 3-240 15,2-2-32-15,2 2-16 0,3 2-464 0,-3-2 0 16,0 2 0-16,7 0 0 0,4 3 160 0,7 1-160 15,1 2 160-15,1-2-160 0,0-2 192 0,1-2-48 0,3-1-16 0,-2-1 0 16,0-1 256-16,1-1 32 0,5-2 16 0,0-1 0 16,5 0-48-16,2-1-16 0,3 0 0 0,0 1 0 15,-5 0-208-15,2 0-32 0,0 2-128 0,0-2 192 16,0 4-192 0,-3 1 0-16,-1 1 0 0,-3 2 0 15,-6 1-448-15,-3 1-128 0,-2-3-16 0,-6 2-16 16,-2 1-48-16,-3-5-16 0,-3 1 0 0,0-1 0 0,-1-1-1024 0,1-6-208 15,0 1-32-15,1-4-14320 0</inkml:trace>
  <inkml:trace contextRef="#ctx0" brushRef="#br2" timeOffset="17">6504 14972 39615 0,'-3'3'3520'0,"1"0"-2816"16,4 0-560-16,0-1-144 16,1-1-1216-16,-1 3-256 0,3 0-64 0,1 5-16 15,3-1 496-15,3 6 96 0,3-3 32 0,2 3 0 0,1 0 1760 0,-1 4 368 0,0-3 64 0,-2 2 16 16,1 3-224-16,-2 2-32 0,-1 1-16 0,-1 1 0 16,-3 3-368-16,0 2-80 0,-3-2-16 0,0 1 0 15,-1 1-416-15,0-1-128 0,0 0 0 0,-1-4 0 31,1-2-576-31,-3-7-192 0,2-1-16 0,-1-7-16 16,0 1-480-16,1-5-80 0,1 1-32 0,0-4-14144 0</inkml:trace>
  <inkml:trace contextRef="#ctx0" brushRef="#br2" timeOffset="18">7116 14929 13823 0,'-1'-3'1216'0,"-1"3"-960"0,-2-2-256 0,3 1 0 0,0 1 4736 0,1 0 896 16,0 1 176-16,-2 1 32 15,0 0-5488-15,-2 3-1104 0,0 2-208 0,-1 4-64 16,-1 4 0-16,-1 3-16 0,-2 3 0 0,-1 3 0 0,-1-1 576 0,-1 5 112 15,-3 0 32-15,-1 1 0 0,-1 5 1376 0,-3 1 288 16,1 3 48-16,-1-2 16 0,1 2 160 0,-2-1 32 16,0 5 16-16,0-6 0 0,0 0-784 0,0 1-144 0,1-3-48 15,0 0 0-15,1 0-640 0,1-6 0 0,2-2-208 16,0-2 48 0,3-5-1696-16,1-3-352 0,1-2-64 0,1-4-12768 0</inkml:trace>
  <inkml:trace contextRef="#ctx0" brushRef="#br2" timeOffset="19">6729 14784 35007 0,'-1'-2'1552'0,"-1"0"320"0,-1 1-1488 0,2 1-384 0,1 0 0 0,0 0 0 0,0 0-304 0,-1-1-128 15,-1-2-16-15,1 1-16 0,1 2 144 0,0 0 48 16,0 0 0-16,0 0 0 0,0 0 784 0,0 0 176 0,0 0 16 0,0 0 16 15,13-17-352-15,-10 12-80 0,1 1-16 0,0 2 0 16,-1-5-144-16,1 2-128 0,0-1 192 0,0-2-192 16,1 0 272-16,-2 0-48 0,2 0-16 0,0 1 0 15,1-2 304-15,0 2 64 0,1-2 16 0,0 0 0 16,-1 1-128-16,2-1-16 0,-2 0-16 0,0 2 0 16,0-1-304-16,-1-3-128 0,0 5 128 0,0-1-128 15,-2 3 0-15,-1 0 0 0,1 3 0 16,-2-1 0-16,0 4 0 0,-1-2 0 0,1 1 0 0,-1 1 0 15,1 0-256-15,-1-1 80 0,2 1 16 0,-1 1 0 0,1 0 160 16,1 2 0-16,1 0 160 0,-1 0-160 0,2 1 144 16,1 0-144-16,1 1 128 0,0 0-128 0,0 0 0 0,1 0 0 15,-1 1 128-15,1 2-128 0,-1 0 0 0,-1 2 160 16,0 0-160-16,-1 3 160 0,0 2-160 0,-1 1 192 16,1-2-192-16,-2-1 192 0,-1-2-32 15,0 0 0-15,2-2 0 0,-1 0 0 0,-1-2-32 0,2-1-128 16,1-2 192-16,0-1-64 0,1 0-128 0,0-3 0 15,1-2 0-15,1-2-176 16,-1 0-400-16,1-1-64 0,-1-2-32 0,-1 0-17376 0</inkml:trace>
  <inkml:trace contextRef="#ctx0" brushRef="#br2" timeOffset="20">8138 14585 48831 0,'-3'3'4352'0,"2"-3"-3488"16,1 0-688-16,1-2-176 0,1 2-496 0,1-1-128 0,2-1-16 0,4-1-16 31,6-6-176-31,5 1-16 0,5-6-16 0,4 2 0 16,1-1 96-16,1 2 0 0,-1 0 16 0,3 4 0 15,-1 1 48-15,1-2 16 0,0 6 0 0,1 0 0 16,-2 2-288-16,0 0-64 0,-1 3-16 0,-2 1 0 15,-6-2-688-15,1 2-144 0</inkml:trace>
  <inkml:trace contextRef="#ctx0" brushRef="#br2" timeOffset="21">9982 13440 35935 0,'-3'-1'3200'0,"1"-1"-2560"0,0 2-512 16,1 0-128-16,0 0 560 0,0 0 80 16,-1-2 32-16,-1 1 0 0,-2 0-672 0,0-3-352 0,0 1 32 0,0 3 16 31,0 0-288-31,-1 0-64 0,1 0-16 0,-1 4 0 0,-2 1 1040 0,0 4 208 0,-1-1 32 0,-1 3 16 16,0 3 320-16,-2 3 64 0,1 7 16 0,-2-1 0 15,1 6-512-15,0 3-112 0,0-1-16 0,1 2 0 16,3 2-144-16,0 3-48 15,2-4 0-15,0 0 0 0,1 1-32 0,1-5-16 0,-1 2 0 0,0-3 0 0,2 4-400 16,-4-3-64-16,1 4-32 0,-1-1 0 16,-1 2-1024-1,-2-1-208-15,1 1-32 0,-5 2-15472 0</inkml:trace>
  <inkml:trace contextRef="#ctx0" brushRef="#br2" timeOffset="22">10161 13928 13823 0,'-1'-1'1216'0,"-2"0"-960"0,-1-3-256 0,2 3 0 0,1-1 5632 0,1 0 1072 0,0 0 208 0,-2-3 64 31,1-1-6464-31,1-1-1280 0,0-1-256 0,3 0-48 0,2 2 688 0,1 0 144 0,2 1 32 0,2 0 0 16,1 1 1232-16,2 4 240 0,2 0 48 0,0 3 16 15,2-1-688-15,-1 2-144 0,1 2-32 0,1-1 0 16,-1 3-464-16,-1-2-192 0,1 0 16 0,-2-1 0 16,-1 0-736-16,-1 0-160 0,1 0-16 0,-2-4-15632 15</inkml:trace>
  <inkml:trace contextRef="#ctx0" brushRef="#br2" timeOffset="23">10983 13752 33167 0,'0'6'2944'0,"1"-1"-2352"0,-1 0-464 0,2-4-128 16,-1 3 1872-16,1-2 368 0,2 7 64 0,1 3 0 16,4 5-1664-16,0-1-352 0,3 3-64 0,-1-2-16 15,1 2-208-15,-1-2 0 0,2 1 0 0,-2-1 0 16,1 1-192-16,-1 0-16 0,0-1-16 0,0 0 0 16,1 1-560-16,-2-5-112 0,-1 2-32 15,1-4-16544-15</inkml:trace>
  <inkml:trace contextRef="#ctx0" brushRef="#br2" timeOffset="24">11627 13632 39615 0,'-13'13'1760'0,"2"-3"352"16,-1 1-1680-16,4-1-432 0,2-4 0 0,1-1 0 0,-1 4 352 0,-8 7-16 0,-8 11 0 0,-7 7 0 16,-3 5-336-16,0-2 0 0,1 2 0 0,1-1 0 15,-1-3 0-15,2 4 0 0,-2 1 0 0,-1 2 128 16,1 1-128-16,0-1 0 0,0 1 0 0,1-3 0 31,1 1 0-31,1-2 0 0,0 1 0 0,1-1 0 16,0-3-128-16,3-1-112 0,3-7-16 0,0 0 0 15,-1-1-320 1,-1-2-64-16,4-4 0 0,0-2-10832 0,3-1-2160 0</inkml:trace>
  <inkml:trace contextRef="#ctx0" brushRef="#br2" timeOffset="25">9195 14628 48831 0,'-1'-2'4352'0,"1"1"-3488"0,1-4-688 0,3 2-176 15,1-1-592-15,3 1-160 0,7-5-16 0,10-3-16 16,11-5-496-16,10-1-112 0,4 2-16 0,3 1 0 15,6 2 720 1,2 2 144-16,4 5 32 0,0 4 0 0,0 3 512 0,-4 2 0 0,1 2 192 0,1 1-48 16,3 1 304-16,2-2 48 0,0-2 16 0,5 1 0 0,5 0 96 15,0-1 32-15,-2-2 0 0,3 1 0 16,2 0-112-16,-2 0-16 0,-2 2 0 0,0-4 0 0,4 4-304 0,-1 1-64 16,1 0-16-16,-4 4 0 15,0-2-448-15,-4 1-80 0,-4-1-32 0,-3-1 0 16,-6 3-368-16,-3-2-80 0,-2-1-16 0,-3-1 0 15,-3-3-1536-15,-4 0-320 0</inkml:trace>
  <inkml:trace contextRef="#ctx0" brushRef="#br2" timeOffset="26">9963 14720 37775 0,'0'5'3360'0,"-1"-2"-2688"0,-1 2-544 0,1-3-128 0,1 1 1088 0,0-1 192 16,0 3 48-16,0 1 0 16,0 5-1648-16,0 2-336 0,1 5-64 0,-3 3-16 15,0 1-1408-15,-5 3-288 0,-1 2-48 0,-3 1-16 0,-4 2 1760 0,-3 2 352 0,-1 4 64 0,-4 1 0 16,0 3 2144-16,-2 1 416 16,-1 3 96-16,1-3 16 0,-1-1-1104 0,3-1-224 15,2-3-32-15,2-3-16 0,3-1-464 0,3-1-80 0,0 2-32 16,5-4 0-16,0 0-400 0,2-2 0 0,2-4-144 0,3 1 144 31,1-3-912-31,3-4-80 0,-1 1-16 0,3-7-17056 0</inkml:trace>
  <inkml:trace contextRef="#ctx0" brushRef="#br2" timeOffset="27">10271 15313 37775 0,'1'3'3360'0,"-1"-1"-2688"0,0-2-544 0,1 0-128 0,1 0 1248 0,1 2 224 15,2-1 32-15,5 3 16 0,4-2-1216 0,4 0-304 16,3 1 0-16,3-3 0 0,-2 0 0 0,0 0 0 16,1 0 0-16,-1 0 0 0,0 0-208 0,-1-1-112 0,0 1 0 0,-1 0-16 15,-2 0 64-15,0 1 16 0,-5 0 0 0,0 2 0 32,-2-1-848-32,-1 1-176 0,-2-2-16 0,0 1-15664 0</inkml:trace>
  <inkml:trace contextRef="#ctx0" brushRef="#br2" timeOffset="28">11008 15217 43311 0,'2'11'1920'0,"0"-4"384"0,-1 3-1840 0,0-2-464 0,1-2 0 0,0-1 0 0,1 4 0 0,1 2-128 15,4 10-16-15,0 7 0 0,2 3 144 0,-1 2 0 0,-2-3 0 0,1-1 0 16,-2-2 176-16,1-2 64 0,3 2 16 0,0-3 0 15,0 2-112-15,1-3-16 0,1-4 0 0,0-1 0 16,-3-2-400-16,1-1-96 0,1-3-16 0,-2-3-18864 16</inkml:trace>
  <inkml:trace contextRef="#ctx0" brushRef="#br2" timeOffset="29">11637 15174 41119 0,'-11'24'896'0,"0"-9"192"0,0 0 48 0,1-3 16 0,4-2-912 0,0-3-240 0,-2 4 0 0,-7 7 0 0,-7 14 368 0,-8 9 16 16,-3 6 16-16,0 1 0 16,2-1-784-16,0-2-176 0,1-1-16 0,0-3-16 0,-2 4 336 0,0-3 64 15,1 1 0-15,0-2 16 0,3-4 304 0,-1 1 48 16,1-1 16-16,5-2 0 0,1-7 48 0,4 1 16 0,1-4 0 16,2-4 0-1,1-4-640-15,2-6-128 0</inkml:trace>
  <inkml:trace contextRef="#ctx0" brushRef="#br2" timeOffset="30">11110 15080 43311 0,'-1'1'1920'0,"-1"0"384"0,1-1-1840 0,1-1-464 0,0 0 0 0,2-3 0 0,2 1-192 0,2-4-144 16,4-2-32-16,3-5 0 15,6-2-1456-15,2-3-288 0,1 0-64 0,0 2-16 32,-1 0 784-32,-3 2 176 0,-1 3 16 0,-2 0 16 0,-3 5 2096 0,1-2 432 0,-2 3 80 0,-1 0 0 0,-2 2 176 0,1 1 16 0,-3-2 16 15,-1 0 0-15,0 3-832 0,-1 0-160 16,0 1-48-16,-1 0 0 0,1 1-352 0,1 0-80 0,-1 0-16 0,1 0 0 16,1 0-304-16,-1 2-64 0,1 0-16 0,0 1 0 15,0 3-96-15,0-1-32 0,-2 1 0 0,0 3 0 16,0 2 128-16,-1 0 32 0,0 2 0 0,-2-2 0 15,1 0 224-15,-2 1 0 0,2-1 192 0,-2 2-192 16,0-1 448-16,-2 3 0 0,2-4-16 0,-1 1 0 16,1 1-48-16,-1-1-16 0,2-1 0 0,0-1 0 15,2 0-176-15,-1-3-16 0,2 1-16 0,0-3 0 16,-1-2-160-16,2 0 0 0,0-1 0 0,0-2 0 16,2 2-224-16,-1-4-80 0,-1 2-16 0,1 0 0 15,-2-2-112-15,0-1-16 0,0 2-16 0,0-4 0 16,0 2-560-16,-2-2-128 0,2-2 0 0,-2 0-15968 15</inkml:trace>
  <inkml:trace contextRef="#ctx0" brushRef="#br2" timeOffset="31">11729 13404 43311 0,'-1'-2'3840'0,"-1"0"-3072"15,1 2-608-15,1-1-160 0,1 1-192 0,1-1-64 16,-1-3 0-16,2-1-16 0,4-1 112 0,3-4 32 15,4 2 0-15,4-5 0 16,3 3-288-16,1 0-48 0,4 2-16 0,-1 3 0 0,2 1 96 0,-2 2 32 16,-1 2 0-16,1 0 0 0,0 2 480 0,1 2 80 15,1 1 32-15,-1-2 0 0,-1 2-32 0,-3 0 0 16,-1 1 0-16,-3 1 0 0,-1-1 48 0,-4-1 0 16,-2 0 0-16,-1 0 0 0,-1 0 96 0,-3-4 32 0,-1 3 0 15,0-3 0-15,-1 0-112 0,1 0-16 0,-3-1 0 0,2-1 0 16,-1 1-16-16,0-1-16 0,-1 1 0 15,1 0 0-15,-2 0-224 0,0 2 0 0,1 3 0 0,-2 1 0 16,1 3 0-16,-1 2 0 0,1 0 128 0,-1 3-128 16,0 2 0-16,1 0 176 0,1 4-176 0,-1 1 160 15,0 4-16-15,0 1 0 0,0 3 0 0,1 3 0 16,0 3-144-16,1 5 0 0,0 4 0 0,1 2 0 16,1 2 0-16,-1 3 0 0,1 3 0 0,-2-1 0 15,0-2 0-15,-2 5 0 0,0 1 0 0,-1 0 0 16,0-1 0-16,-2-4 0 0,1 2 0 0,-1 1 0 15,0 6 0-15,-3 2 0 0,-1 6 0 0,-2 0 0 0,1-2 0 0,0 2 0 16,-2 3 0-16,1-6 0 0,2-7 0 0,1-2 0 16,3-4 0-16,1-4 0 0,3-4 128 0,1-5-128 15,3-5 192-15,-1-2-64 0,0-5 448 0,1-2 64 16,0 0 32-16,0-3 0 0,0 0-432 0,2-3-96 16,-1-1-16-16,-1 0 0 0,2-2-128 0,-2 2 0 15,-1-3 0-15,-1 0 0 0,-1 0-144 0,-3 0 144 16,0 3 0-16,-1-3 0 0,-3 1 0 0,-1-1 0 15,1-2 0-15,-3 0 0 0,0-1 128 0,-2-2 48 16,3 0 0-16,0-5 0 0,1-1 48 0,0 0 16 0,0-4 0 16,1 1 0-16,1 1 128 0,-1-3 16 15,3 0 16-15,-2 0 0 0,1 2-400 0,-1-1 0 0,1 3 128 16,-2-2-128-16,3 3 0 0,-2 1 0 0,1 0 0 16,-1 3 0-16,1 0 128 0,-1-1 0 0,1 3 0 0,-2 1 0 15,2-1 0-15,-2-3 0 0,0 1 0 0,2 0 0 16,-2-1 144-16,1 1 32 0,0-2 0 0,1-3 0 15,-1 0 32-15,2-3 16 0,-2 3 0 0,1-4 0 16,-1-3-112-16,0 2-32 0,-2-1 0 0,-1-3 0 16,-2 1 112-16,-2-2 32 0,0 0 0 0,-2-1 0 15,1 2 192-15,-3 3 32 0,2-2 16 0,0 3 0 16,-1 1-912-16,0 0-176 16,-2 2-32-16,-3 1-16 0,0-1-160 0,-2 2-48 0,0-4 0 0,1 0 0 15,0-5-624-15,-4-7-128 0</inkml:trace>
  <inkml:trace contextRef="#ctx0" brushRef="#br3" timeOffset="32">19577 757 8287 0,'4'-8'736'0,"-3"4"-592"0,0-1-144 0,2 1 0 0,-3 2 2560 0,1 2 464 16,0-3 112-16,2 1 0 0,0-4-224 0,2 1-48 16,-1-4-16-16,1 3 0 0,-3 0-672 0,1 1-144 15,1 1-32-15,-2-1 0 0,1 2-912 0,0 0-176 16,1-2-32-16,1 3-16 0,1-2-480 0,2 0-112 16,0-1-16-16,3 0 0 0,3 2-32 0,2-2-16 15,3-2 0-15,0 0 0 0,2 1-16 0,3-2 0 16,4 1 0-16,3-2 0 0,0 3-48 0,-1-1-16 15,-1 1 0-15,4-2 0 0,0 2-128 0,2 2 128 0,-4-1-128 16,-3 3 128-16,-2 1-128 0,-4 2-144 0,-4 1 144 16,-5 1-208-16,-3 2 208 0,-4 0 0 0,-3 1 144 0,-5 4-144 15,-1-2 256-15,-5 2-64 0,-3 5 0 0,-4-1 0 16,-4 2-192-16,-5 2 0 0,-2 3 0 0,-5 2 0 16,-2-1 0-16,-4 3 0 0,-3 2 0 0,-1-1 0 15,2 0-176-15,-2 1 32 0,3-4 0 0,1 1 0 16,2-2 144-16,2 1 0 0,-1-1-144 0,2 1 144 15,1 1 0-15,0 3 0 0,1 1 0 0,3 0 0 16,3-4 0-16,1 0-176 0,4-3 176 0,1-1-128 16,2-1 128-16,4-1 0 0,2-2 0 0,4-1-128 0,1-2 416 15,2-2 96-15,4-2 0 0,2 0 16 0,1-3-112 16,3-4-32-16,2 2 0 0,3-4 0 0,4 0 128 0,3-1 0 16,2-3 16-16,2 3 0 0,3-3-112 0,0 2-32 15,3-1 0-15,-2 1 0 0,0 2-256 16,-1-3 0-16,0 6 0 0,-3-1 0 0,0 2 0 0,-3 1 0 15,-3 0-128-15,-1-1 128 16,-2 0-432-16,-3 1-32 0,1-1-16 0,-1 0 0 16,-1-2-496-16,0-2-112 0,1 0 0 0,-2 0-18016 15</inkml:trace>
  <inkml:trace contextRef="#ctx0" brushRef="#br3" timeOffset="33">20671 816 17503 0,'-12'-2'1552'0,"6"0"-1232"0,1 1-320 0,2-1 0 0,2 2 2064 15,1-1 368-15,0 1 64 0,0-2 0 0,1-1-272 0,2-2-64 16,1 0-16-16,1-1 0 0,1 0-464 0,1 0-80 0,2 0-32 0,0-1 0 16,2 2-864-16,1-1-160 15,0 1-32-15,3 0-16 0,3 4-144 0,1-4-32 0,5 1 0 0,3 2 0 16,3-3-160-16,1 0-32 0,2 0-128 0,3 0 192 16,0 1-192-16,0 0 0 0,-1-3 0 0,1 2 0 15,-4-1-208-15,-1 3-96 0,0 0-16 0,-5 1 0 31,-5 2-592-31,-2 2-128 0,-3-1-32 0,-5 4-10768 0,-4 3-2144 0</inkml:trace>
  <inkml:trace contextRef="#ctx0" brushRef="#br3" timeOffset="34">20544 1086 29487 0,'-1'0'2624'0,"1"0"-2112"0,0 0-512 0,1 0 0 0,2 3 1856 0,-2-2 272 15,2 2 48-15,1-3 16 0,4 2-768 0,-1 0-144 16,2 1-48-16,2 1 0 0,0-2-576 0,1 1-112 16,1-2-32-16,2-1 0 0,2 0-192 0,0-1-32 15,3-3-16-15,1 3 0 0,0-4-272 0,0 1 0 16,0 2 0-16,1-3 0 15,-1 0-336-15,3 0-80 0,-1 0-16 0,2-1 0 16,1 1-80-16,1-2-32 0,0 2 0 0,2 2 0 16,-1-2-496-16,2 1-112 0,-2 2 0 0,0-2-16 15,0 1-1280-15,0-1-256 0</inkml:trace>
  <inkml:trace contextRef="#ctx0" brushRef="#br3" timeOffset="35">22018 480 24879 0,'1'-1'2208'0,"2"0"-1760"15,-1-2-448-15,-1 2 0 0,1 1 0 0,-1-1 0 0,3-1-192 0,-1-2 192 32,4 0 928-32,-1-2 304 0,0 1 64 0,-2 0 16 0,-3 3 288 0,0-3 48 0,-2 3 16 0,-2-1 0 15,-2 3-448-15,-1 0-96 0,-1 3-16 0,-4-1 0 16,-2 4-480-16,-3 4-112 0,-1 1 0 0,-4 1-16 15,1 7-496-15,-3 2 128 0,-2 5-128 0,-1 2 0 16,1 3 0-16,0 2 0 0,2 3 128 0,1 3-128 16,3 0 0-16,1-2 144 15,3 0-144-15,1-3 128 16,3-2 0-16,2-1 0 0,2-1 0 0,3-3 0 16,2-5-128-16,1-1 0 0,2-1 144 0,3 0-144 15,2-4 0-15,2-1 0 0,5-3 0 0,2-2 128 16,2-2-128-16,3-3 0 0,2-1 0 0,1-4 0 15,0 0 0-15,0-4 0 0,2-1 0 0,0-2 0 16,1 0 0-16,-3-5 0 0,-1 1 0 0,-1-2 0 16,0-1 0-16,-1-2 0 0,-1 0 160 0,-1-3-160 0,0 1 272 15,-2-3-32-15,-2-3-16 0,0-2 0 0,0-2 0 0,-3-4 0 16,-1-2 0-16,-2-3 0 0,-1 3-224 0,-3 0 0 16,0 2 0-16,-1-4 0 0,-3 0 0 0,-2 1 0 15,0-3-192-15,-4 3 192 0,0 1-304 0,-2 5 48 16,0 3 16-16,-4 2 0 0,-1 6-16 0,-1 0 0 15,-1 2 0-15,1 4 0 16,-3 6-224-16,1 1-48 0,0 5-16 0,1 0 0 16,1 2-2096-16,0 2-432 0,0 1-64 0,2 2-32 0</inkml:trace>
  <inkml:trace contextRef="#ctx0" brushRef="#br3" timeOffset="36">21809 806 21183 0,'-5'0'1888'0,"1"2"-1504"0,3-2-384 0,1 1 0 0,0 2 1888 0,0-1 304 0,0 3 64 0,-1 1 16 15,1 2-416-15,2 2-96 0,3-4-16 0,4 1 0 16,2-2-928-16,3 0-192 16,3 0-48-16,3-4 0 0,3 1-384 0,2-2-64 0,1-2-128 0,1 1 176 31,0 1-736-31,2-1-144 0,-2-3-16 0,0 1-16 16,-3 0-1536-16,-2-1-304 0</inkml:trace>
  <inkml:trace contextRef="#ctx0" brushRef="#br3" timeOffset="37">22736 280 23039 0,'2'-11'1024'0,"-1"5"192"0,0 0-960 0,-1 1-256 0,1 2 0 0,-1 2 0 0,0 0 1392 0,2-3 224 0,-2 2 48 0,0-5 16 16,-2 5 352-16,-1 4 64 0,-2 1 16 0,-3 7 0 16,-3 6-1152-16,-1 2-208 0,-3 10-48 0,-1 0-16 15,-3 2-400-15,2-1-80 0,3-3-16 0,2-3 0 16,0 0-192-16,1 2 0 0,-2 1 0 0,2-3 0 16,2-2 0-16,1-2 128 0,-1-1-128 0,2 0 0 15,1-3-752-15,1-2-240 0,-2 1-48 0,2-4-16 31,2 0-1488-31,-1-1-288 0</inkml:trace>
  <inkml:trace contextRef="#ctx0" brushRef="#br3" timeOffset="38">22281 395 11967 0,'2'-10'1072'0,"-1"4"-864"0,0 1-208 0,2 1 0 0,-1 1 2096 0,1 1 368 0,1-1 80 0,5 0 16 16,5-3-320-16,4-4-64 0,5 0-16 0,1 3 0 16,3 1 80-16,1-1 32 0,0 3 0 0,2 0 0 15,3 1-1392-15,1 0-288 0,1 1-48 0,3 1-16 16,-1-1-400-16,-2 0-128 0,1 1 0 0,-2 1 0 15,-2-3 0-15,-2 0 0 0,-2-1 0 0,-1 1 0 32,-2-4-752-32,0 1-208 0,-2-1-32 0,1 1-16 0,0-4-640 0,-1 0-128 15,0-1-16-15,-1 0-16 0,-2 1-576 0,0-1-112 0</inkml:trace>
  <inkml:trace contextRef="#ctx0" brushRef="#br3" timeOffset="39">23388 600 8287 0,'1'-5'736'0,"-1"3"-592"0,0 1-144 0,0-2 0 15,0 3 2576-15,0 0 496 0,0 0 80 0,0 0 32 16,-1 0-928-16,-1 0-176 0,-2 3-32 0,4-3-16 16,0 0-416-16,-25 17-80 0,14-10 0 0,-3 3-16 0,1 3-592 0,-4 3-112 15,-2 1-32-15,-3 5 0 0,-2-2 112 16,0 4 32-16,-4 2 0 0,-1 2 0 0,-3 2-224 0,-2-2-32 16,1-1-16-16,1 1 0 0,1-2-240 0,-4 1-48 15,2 1-16-15,-1 1 0 0,6-3-352 0,2-2 0 16,1-3 0-16,3-1 0 0,2-3 0 0,3 0 0 15,2-3-192-15,3-6 64 16,0-1-560-16,4-2-96 0,2-1-32 0,-1-7-11120 16,4 2-2224-16</inkml:trace>
  <inkml:trace contextRef="#ctx0" brushRef="#br3" timeOffset="40">22828 786 24879 0,'-7'-3'1088'0,"3"2"256"0,0 0-1088 0,2 1-256 0,0 0 0 0,2 0 0 0,0 0 2112 0,-1 1 352 0,0 3 80 0,0-3 16 16,-1 4-512-16,4 0-80 0,0 2-32 0,4 1 0 15,3 2-1104-15,3 0-240 0,4 2-32 0,4 3-16 16,4-2-176-16,0 3-48 0,2 1 0 0,3-3 0 16,4 6-320-16,2 0 0 0,3 2-160 0,1 1 160 15,-5-1-368-15,0-1 48 0,-2-3 0 0,0 3-12480 16,0-2-2496-16</inkml:trace>
  <inkml:trace contextRef="#ctx0" brushRef="#br3" timeOffset="41">19594 2076 10127 0,'-5'-13'896'0,"3"6"-704"0,1-1-192 0,-1 3 0 15,2 3 704-15,0-3 128 0,0 4 0 0,2-4 16 0,-1-4 816 0,1 1 176 16,0-2 16-16,0 2 16 0,-1 0-208 0,2 1-64 15,-1 5 0-15,0-2 0 0,0 3-256 0,1-1-64 16,0 2-16-16,2 2 0 0,0-2-336 0,0 2-64 16,2 1-16-16,1 3 0 0,1-2-176 0,-2 3-32 15,3 2-16-15,-1 1 0 0,0 1-480 0,-1 1-144 16,-2 1 0-16,1 2 0 0,2 1 0 0,1 1 0 16,1 5 0-16,0-2-144 0,3 2 144 0,-1 4 0 15,1-2 0-15,1 2-128 0,1 2 128 0,0-1 0 16,-1 2 0-16,0-3 0 0,-2-7 0 0,0-1 0 15,-2-1 0-15,1 0 0 0,2 1-240 0,-3-2-16 16,0-1 0-16,-2 1 0 16,-2-4-1696-16,-2 0-352 0</inkml:trace>
  <inkml:trace contextRef="#ctx0" brushRef="#br3" timeOffset="42">20105 2060 17503 0,'-11'-2'1552'0,"2"0"-1232"0,3 4-320 0,2-2 0 0,3 0 880 0,0 2 112 16,0-1 32-16,-1 1 0 0,0 4 80 0,-3 1 32 15,0 1 0-15,-1 6 0 0,0-1-704 0,1 4-144 16,1 0-32-16,0 1 0 0,2 3-256 0,-1 3 0 16,1 2 0-16,-2 2 0 0,2 3 0 0,-2-1 0 15,0 1 0-15,-1-3 0 0,2 1-256 0,-2-1 32 16,0 3 16-16,-1 1 0 15,-1-1-1344-15,0 1-272 0,0 2-48 0,-3-1-7472 0</inkml:trace>
  <inkml:trace contextRef="#ctx0" brushRef="#br3" timeOffset="43">19672 1927 27647 0,'-12'-3'1216'0,"3"1"256"16,3 2-1168-16,2-1-304 0,4-1 0 0,0 2 0 0,0 0 512 0,-1-2 32 0,1 1 16 15,0 1 0-15,1-4 256 0,2 2 48 0,2-3 16 0,2-1 0 16,2 1-240-16,2-1-32 0,3-1-16 0,0-2 0 15,3-1-336-15,0 1-80 0,1-2-16 0,1-3 0 16,1 2 128-16,-3 0 32 0,2 0 0 0,-2 0 0 16,-2 1 16-16,0 1 16 0,-1-1 0 0,0 2 0 15,0-2-32-15,-2 0 0 0,0 0 0 0,-1 0 0 16,2 0-128 0,-3-2-16-16,-2 3-16 0,1-1 0 0,-2 1-160 0,1 2 0 0,-2-1 0 0,-1 0 0 15,0 1 0-15,-1 0 0 0,-2 2 0 0,1 1 0 16,-1 0 0-16,-1 4 0 0,1-3 0 0,-2 3 0 15,0 1 224-15,-2 0-32 0,2 1-16 0,0 1 0 0,2 0-176 0,-1-2 160 16,-1 0-160-16,0 0 160 0,0 0-160 16,0 0 0-16,13 15 0 0,-8-11 0 0,0-1 0 0,1 1 0 15,-1 1 0-15,3 0 0 0,-2 1 0 0,0 0 0 16,2 0 0-16,-2 3 0 0,0 0 0 0,0 2 0 16,-1-1 0-16,0 2 0 0,1 2 0 0,-2 1 0 15,0-1 0-15,-1 2 0 0,1 2 0 0,0-1 0 16,-1-1 0-16,0-2 0 0,1 1 0 0,-1-3 0 15,1-1 0-15,1 0 0 0,1-2 0 0,0 0 128 16,1-3-128-16,0 0 0 0,0-1 0 0,1-3 0 16,-1 2 0-16,1-1 0 15,0-1-1920-15,1-1-256 0</inkml:trace>
  <inkml:trace contextRef="#ctx0" brushRef="#br3" timeOffset="44">20503 2031 32255 0,'-1'-5'1424'0,"1"3"304"0,1 2-1392 0,2-3-336 0,0 3 0 0,1 0 0 16,1 0 768-16,3 0 96 0,4 0 16 0,6 0 0 0,7 3 160 0,2-3 48 15,4 0 0-15,1 1 0 0,1 1-656 0,-1 1-128 16,1-2-32-16,2 3 0 0,1-4-272 0,1 2 0 15,2 2 0-15,2-2 0 0,0 2 0 0,-2 1 0 16,2 1 0-16,-1 1 0 16,-1-1-368-16,-2-1-128 0,-3 1-16 0,-4-1-16 15,-2-4-1488-15,-2 0-288 0,-3-1-64 0,-2 0-7584 0,-2 0-1504 16</inkml:trace>
  <inkml:trace contextRef="#ctx0" brushRef="#br3" timeOffset="45">20707 2407 35935 0,'-23'1'1600'0,"7"-1"320"0,1 3-1536 0,7-6-384 0,6 6 0 0,2-3 0 0,-1 0 336 0,-2 0 0 15,0 1 0-15,0-2 0 0,1 1 256 0,3-3 48 16,4 0 16-16,3 0 0 0,6 1-224 0,2-3-48 16,5 1-16-16,4 0 0 0,3 1-128 0,3 1-32 15,3-1 0-15,0 3 0 0,1 0-208 0,1 1 0 0,1 3 0 0,-1 0 0 16,-2 3-160-16,1-1-80 0,0 4-16 0,-2-3 0 31,2 2-1104-31,0-3-240 0,0 0-32 0,-2-1-16 16,2-1-448-16,-3-2-80 0,0-2-32 0,1-2-11024 0</inkml:trace>
  <inkml:trace contextRef="#ctx0" brushRef="#br3" timeOffset="46">22918 2201 15663 0,'-10'-10'1392'0,"3"3"-1120"0,0 1-272 0,3 3 0 16,1 1 3264-16,2 2 576 0,-1 0 128 0,-2-1 32 15,-2-1-3232-15,-4-2-640 0,-3 1-128 0,-1 2 0 16,-1 0 384-16,0 2 112 0,-1 0 16 0,-1 2 0 16,-1-1-512-16,0 2 0 0,-1 1 0 0,1 1 0 15,-2-1 0-15,1 4 0 0,-1 1 0 0,-1 0 0 16,3 2 0-16,-2 0 0 0,2 4 0 0,-1-2 0 15,2 1 0-15,1 1 0 0,1-2 0 0,4 0 0 0,1-1 0 0,2-2 0 16,3 0 0-16,3 0 0 0,2 0 0 16,2 0 0-16,1-4 0 0,3-1 0 0,2 0-304 0,3-1 48 15,3-3 16-15,4 1 0 16,2-3-224-16,2-3-48 0,3 2-16 0,1-3 0 16,2 1 96-16,2-5 32 0,1 0 0 0,-2 1 0 15,1-4-368-15,-3 0-64 0,-1-1 0 0,-2 1-16 0,-5 0 480 0,-1-1 112 16,-3 1 0-16,-3-1 16 0,-2 1 240 0,-3 0 0 15,-1 1 192-15,-3 0-192 0,-2 1 1232 0,-2 1 144 0,-2-1 32 16,0 1 0-16,-5 0-224 0,1 2-32 0,-3 1-16 16,-1 3 0-16,1 0-1136 0,-2 4 0 0,-2 1-160 0,0 2 0 15,0 2 0-15,-1 2 0 0,2 2 0 0,1-2 0 16,2 4 160-16,3-2 192 0,0 2-32 0,4 0-16 16,1 2-16-16,2 1 0 0,4-1 0 0,1 0 0 15,1 1-128-15,4-2-256 0,1 1 64 0,3-2 16 31,0 2-288-31,-1-1-64 0,1 0-16 0,-1 0 0 0,2 2 288 0,-1 1 48 0,-2 4 16 0,1-2 0 16,-4 2 192-16,1 0 0 0,-2 1 0 0,-1 1 0 16,-2-1 0-16,0-1 0 0,-2-1 0 0,-2-1 0 15,-1 0 672-15,-3-2 80 0,1-1 16 0,-2-2 0 0,0 0 288 16,-1-3 64-16,0 0 16 0,-1-3 0 16,0 1-528-16,-1-1-96 0,-1-1-32 0,-2 2 0 0,-1-3-352 0,-2 1-128 15,-3 2 0-15,-2 0 0 0,0 2 0 16,-5 0-160-16,-1 1 0 0,-3 2 0 15,-2-2-384-15,-2 4-80 0,0-2-16 0,-1 1 0 16,4-2-1168-16,-1 2-240 0,2-4-64 0,4 0 0 16,2-4-896-16,2-1-176 0</inkml:trace>
  <inkml:trace contextRef="#ctx0" brushRef="#br3" timeOffset="47">23810 1543 9215 0,'1'-4'816'0,"-1"1"-656"0,0 3-160 0,0 0 0 0,-1 0 1472 0,0 0 256 16,-1 0 48-16,-1-1 16 0,-1 1-256 0,-4 0-64 15,0 3 0-15,-2 0 0 0,-1 2-688 0,-2-1-144 16,1 3-16-16,-2 0-16 0,1-1-208 0,-2 3-32 16,0 0-16-16,-1 3 0 0,-1 0 288 0,-1 3 64 15,1 3 16-15,-3 3 0 0,1 2 256 0,-2 5 48 0,-2 0 16 0,1 5 0 16,0 0-32-16,-2 4-16 15,3-2 0-15,0 4 0 0,3-2-240 0,0 3-48 0,2 2-16 16,4 0 0-16,2 1-160 0,3 3-16 0,3-1-16 0,1 0 0 16,5 2-240-16,1-5-64 0,4-3 0 0,0-6 0 15,2-1-192-15,3-2-240 0,4 0 48 0,3-2 16 32,-1-1-1248-32,4-2-256 0,2 1-48 0,2-4-16 0,1-3-496 15,2-1-80-15</inkml:trace>
  <inkml:trace contextRef="#ctx0" brushRef="#br3" timeOffset="48">23723 2084 29487 0,'0'-3'2624'0,"1"-1"-2112"0,2 3-512 0,1 1 0 0,-1 0 512 16,1-2-16-16,3-3 0 0,5 1 0 0,2-3 0 0,5 1 0 15,3-4 0-15,2 4 0 0,0 1-240 0,1 0-32 16,1 0-16-16,0 3 0 0,3-2-208 0,-2 2 0 16,1 2 0-16,1-3-160 0,-1 3 160 0,2 0 0 15,-3 3 0-15,0-3-128 0,-1 2-48 0,-4 2 0 16,-3-2 0-16,-4 1 0 0,-2 0 32 0,-3 1 0 16,-1 1 0-16,-4 1 0 0,-1 0 144 0,-3 2 128 15,-4 1-128-15,-2 0 176 16,-1 1-512-16,-5 4-112 0,-4 1 0 0,-4 3-16 15,-4 0-592-15,-3 1-112 0,-2 2-32 0,-3-1 0 16,0 1 240-16,0 0 64 0,3-3 0 0,-2-1 0 0,3 0 1120 0,2-1 224 16,2-3 64-16,2 0 0 0,1-2 64 0,2 0 32 0,2 1 0 15,3-4 0-15,0 1-160 0,5-3-48 0,2 0 0 0,3 2 0 16,3-5 304-16,1 2 48 0,3-1 16 0,2 1 0 16,3-4 192-16,1 4 64 0,1-2 0 0,2-1 0 15,5 2-320-15,0 0-64 0,2 2-16 0,1-3 0 16,1 0-432-16,2 1-192 0,-1-2 160 0,2 1-160 31,0-1-448-31,1-1-192 0,-1-1-48 0,-1 0 0 16,0-1-1344-16,-1-1-272 0,2-1-48 0,-4 1-11024 0</inkml:trace>
  <inkml:trace contextRef="#ctx0" brushRef="#br3" timeOffset="49">24337 1546 6447 0,'-13'-3'576'0,"6"1"-576"0,1 0 0 0,2 1 0 0,4 1 5744 0,0 0 1040 0,1 0 192 0,0-2 64 16,1 1-5104-16,-1 1-1008 0,3 0-208 0,-1-2-32 15,2 4-112-15,-5-2 0 0,0 0-16 0,18 9 0 16,-10-3-240-16,2 1-64 0,1 0 0 0,2 4 0 15,3 0-48-15,1 4-16 0,3 2 0 0,2 3 0 16,1 3-192-16,2 2 0 0,0 4 0 0,1 1 0 16,1 3 0-16,-1 2 0 0,1-2 0 0,-1 0 0 15,-2 0 0-15,-1 1 0 0,-1-1 0 0,-2 1 0 0,-2-4 0 16,-4 3 0-16,-1 2 0 0,-3 3 0 0,-3-3 240 16,-4 4 0-16,-3-2 0 0,-4 1 0 0,-2 1 64 0,-2-5 16 15,0-3 0-15,-5 0 0 0,1-5-320 0,-2 0 128 16,1-1-128-16,-5-2 0 0,1 2 0 0,-1-5 0 15,-2 1 0-15,-5-2-11888 16,-3 4-2288-16</inkml:trace>
  <inkml:trace contextRef="#ctx0" brushRef="#br3" timeOffset="50">20136 2072 11967 0,'4'-1'1072'16,"-1"-1"-864"-16,0 4-208 0,-2-4 0 0,0 2 512 0,1 0 48 16,1-2 16-16,2 0 0 0,1-2 320 0,1 1 80 15,-2-2 16-15,-4 4 0 0,0-1-320 0,-3 0-64 16,-1 4-16-16,-2-2 0 0,0 2-592 0,-1-1 0 16,0 2 0-16,0 1 0 15,1-1 160-15,0-1-32 0,1 2-128 0,0 1 192 0,2-2 320 0,-1 1 64 16,3 2 16-16,-1-1 0 0,2-2 208 0,1 2 32 15,-1 2 16-15,1-1 0 0,1 1-80 0,-2 2-32 16,0-1 0-16,-1 4 0 0,-2 0-336 0,-1 0-64 16,0 3-16-16,-2 2 0 0,-3 2-112 0,0 2-16 15,-2 0-16-15,0 4 0 0,0-2-176 0,0 2 160 16,1-1-160-16,1-2 160 0,2-2 272 0,-1 2 48 0,4 1 16 0,1 3 0 16,1-1 80-16,0 0 32 0,2-2 0 0,-1 1 0 15,3 0-160-15,-2 0-48 0,0 1 0 0,0-2 0 16,1 2-240-16,-4-2-160 0,2 0 192 0,-2-1-192 15,1-1 0-15,-3 0 0 0,0 0 0 0,1-1 0 32,-2-3-704-17,0 0-192-15,-2-1-32 0,0 1-9088 0,-2 1-1824 0</inkml:trace>
  <inkml:trace contextRef="#ctx0" brushRef="#br0" timeOffset="51">13467 14427 17503 0,'-1'0'1552'0,"1"-3"-1232"0,0 3-320 0,0-1 0 16,1 0 2672-16,-1 0 464 0,3-2 112 0,-1 1 16 15,3 0-1728-15,3-1-320 0,-1 1-80 0,2 4-16 16,-2 3-480-16,2 0-80 0,-1 1-32 0,0 2 0 16,-1 2 176-16,-1 0 16 0,2 3 16 0,-2 0 0 15,2 3-224-15,-2 4-32 16,1 0-16-16,1 3 0 0,0 2-48 0,2 3-16 0,0-2 0 0,1 5 0 0,3 0-144 15,2 1-16-15,2 2-16 0,2-3 0 0,0-2-224 16,1 2 0-16,2 0 128 0,0 0-128 0,-2-5 0 0,-2-2 0 16,-1 0 0-16,-2-6 0 0,-1-1 0 0,-3-1-128 15,-1-4 128-15,-2-4-160 16,-1 0-608 0,0-5-128-16,-1-2-32 0,-3-2-16608 0</inkml:trace>
  <inkml:trace contextRef="#ctx0" brushRef="#br0" timeOffset="52">14121 14416 25791 0,'-1'0'2304'0,"-1"0"-1856"0,1 0-448 0,-1 0 0 16,2 1 2592-16,-1 0 416 16,0 2 96-16,-3 0 16 0,2 5-2192 0,-3 3-432 0,1 1-96 0,-1 6-16 15,0 1-128-15,-1 6-48 0,-2 3 0 0,0 2 0 16,-3 8 128-16,-2 3 32 0,-1 8 0 0,-4 1 0 16,1 6-192-16,-2 1-48 0,0 1 0 0,0 2 0 0,0 5 64 15,0 5 0-15,-1 4 0 0,-1 1 0 0,4-5-32 16,-6 3 0-16,1 5 0 0,-4-1 0 15,0 2-352-15,0-3-64 0,0-4 0 0,5-5-18240 16</inkml:trace>
  <inkml:trace contextRef="#ctx0" brushRef="#br0" timeOffset="53">13591 14156 27647 0,'-2'-1'2448'0,"0"-1"-1952"16,2 2-496-16,2 0 0 0,-1-2 560 0,-1 1 16 0,0-3 0 0,1 0 0 0,0 1-576 0,2-2 0 15,-2-1 0-15,1 1-192 0,0 0 192 0,0 1 0 16,-2-1 0-16,1 4 0 0,-1-2 576 0,0 2 64 16,-1 1 16-16,1-1 0 0,0 2 304 0,0-1 64 15,0 4 16-15,1-4 0 16,1 1-80-16,-2-1-32 0,0 0 0 0,0 0 0 0,0 0-384 0,0 0-80 16,23-1-16-16,-17-4 0 0,2-1-128 0,2-3-16 15,-1 0-16-15,3-2 0 0,0-2 32 0,0 0 16 16,-1 0 0-16,2-2 0 0,0-4-336 0,2-3 0 15,-1 1 0-15,-1 1 128 0,0 3-128 0,-2-3 0 16,-1 4 0-16,-4 1 0 0,1 2 0 0,-4 4 0 0,-1-2 0 16,-2 2 0-16,2 2 0 0,-4-1 0 0,2 2-144 0,0-1 144 15,2-1 0-15,-1 1 0 0,3-4 0 0,-2 0 0 16,3-2 0-16,0 0 0 0,1 0 160 0,0 1-160 16,1-1 192-16,-1 4-64 15,1-1 0-15,1 2-128 0,-1 3 0 0,-2 3 0 0,0-1 0 0,0 2 0 16,-2 5 0-16,1-2 0 0,-1 4 0 0,0 3 0 15,0 2 0-15,-1 3 0 16,1 3 0-16,-1-1 0 0,1 3 0 0,-1-2-144 0,2 3 144 0,0-5 0 0,-1 1 0 16,2-1 0-16,1 2 0 0,1 0 0 0,0 3 0 0,-1 0 0 15,3-2 0-15,-4-2 0 0,0-2 0 0,1 1 0 16,0 6 0-16,2-1 0 16,-1 3 0-16,0-1 0 15,1 0 0-15,-2-3 0 0,1 4 0 16,0-6 0-16,0 0 0 0,-1-1 0 0,2-1 0 0,-1-4 0 15,1 0 0-15,-1-4 0 16,0-1-384-16,2-6-80 0,1-2-32 0,0-5-18192 16</inkml:trace>
  <inkml:trace contextRef="#ctx0" brushRef="#br0" timeOffset="54">14945 13796 33167 0,'0'-6'2944'0,"0"-4"-2352"0,0 3-464 0,1 2-128 16,2 0-256-16,-1-1-80 0,2-11-16 0,1-4 0 31,1-3-2528-31,-1 0-496 0,0 3-96 0,-4 8-32 0,0 3 2400 0,-3 5 464 0,-2 3 112 0,-1 4 16 0,-2 3 2176 0,-1 1 448 16,0 4 96-16,-2-2 16 0,0 6-144 0,-1-2-32 15,-1 4 0-15,-1 3 0 0,1 2-928 0,-2 3-192 16,1-2-32-16,-1 3-16 0,2 2-560 0,-2 0-128 16,0 4 0-16,1 2-16 0,-1 6 352 0,-2 0 80 15,3-4 16-15,-4 7 0 0,1 4-48 0,-1 2-16 16,0-2 0 0,3-1 0-16,1-5-336 0,0 4-64 0,1 3-16 0,1 0 0 0,2-6-144 0,2 6 0 15,-2 5-192-15,3 0 192 0,0 1 0 0,2-2 0 16,1 0 0-16,2-2 0 0,1-3 0 0,1 0 0 15,4 1 0-15,2-3 128 0,1 1-128 0,2-5-176 16,4 1 48-16,1-1 0 0,2-3-192 0,0-6-48 0,2 0 0 16,-1-5 0-1,2 0-1216-15,-1-8-240 0,0 3-48 0,1-3-16 16,0-5-624-16,2-2-128 0,4 0-32 0,1-2-9232 0</inkml:trace>
  <inkml:trace contextRef="#ctx0" brushRef="#br0" timeOffset="55">15323 13895 38703 0,'-3'5'1712'0,"-1"-1"352"15,2-3-1648-15,-1 0-416 0,3 3 0 0,0-4 0 0,1 1 384 0,-1 3 0 0,2 2 0 0,0 5 0 16,2 4-112-16,1 5-16 0,1 2-16 0,1 3 0 16,1 7-240-16,-2 5 128 0,1 5-128 0,-1 6 0 15,-1 4 0-15,0 1 0 0,0 2 0 0,0-1 0 32,-2-2 0-32,-2-2 0 0,-1-1 0 0,-1 4 0 0,-3 4 128 0,-1-2-128 0,0 1 0 0,-2-2 144 15,-1-6-144-15,0-4 0 0,0-4 0 0,1-1 0 47,1-3-256-47,-2-2-128 0,3-5-16 0,0-3-16 0,3-2-1248 0,-2-7-256 0,3-1-64 0,1-3-13744 0</inkml:trace>
  <inkml:trace contextRef="#ctx0" brushRef="#br0" timeOffset="56">15859 14631 44223 0,'-8'6'1968'0,"2"-4"400"0,1 1-1904 0,3-2-464 0,1-1 0 0,2-1 0 16,1 1 0-16,1-4-128 0,2 1-16 0,2-4 0 15,7 0-96-15,2-1-16 0,4-1 0 0,2 2 0 16,1 1 256-16,2 0-176 0,1 1 176 0,1 3-160 16,2 0-48-16,-2 2-16 0,3 2 0 0,-3 0 0 31,0-2-304-31,-4 3-64 0,0-1-16 0,-3 4 0 0,-3-1-1776 15,-2 1-368-15</inkml:trace>
  <inkml:trace contextRef="#ctx0" brushRef="#br0" timeOffset="57">16728 14296 21183 0,'3'0'1888'0,"-2"0"-1504"0,-1 0-384 0,0 0 0 0,1 0 2816 15,0 0 480-15,2 1 96 0,0 0 32 0,4 3-2160 0,1-2-432 16,5 5-96-16,3 1-16 16,2 5-1024-16,3 1-208 0,2 4-32 0,1 4-16 0,1 1 272 0,0 2 48 15,-2 2 16-15,0 1 0 0,-1-2 224 0,-2 2 0 16,-1 3 0-16,-3-1-144 0,-2-1-192 0,-3 0-48 15,-1-2 0-15,-4 0 0 16,0-2-1072-16,-1 1-208 0,-1-3-64 16,0-3 0-16,-2 0-1040 0,1-3-224 0</inkml:trace>
  <inkml:trace contextRef="#ctx0" brushRef="#br0" timeOffset="58">17447 14324 38703 0,'-8'12'3440'0,"-1"0"-2752"0,3-2-560 0,3-7-128 16,-1 3 736-16,-1 4 112 0,-6 11 32 0,-8 13 0 15,-3 9-1520-15,-3 8-288 0,-2 4-64 0,1 1-16 16,0 1 80-16,1 0 16 15,1-4 0-15,-2 3 0 0,1-1 1344 0,-1 0 272 0,4-6 48 0,-3 3 16 0,-1 5 112 16,0-1 16-16,3-3 16 0,0-5 0 0,4-4-592 0,1-8-128 16,3-2-32-16,2-6 0 15,2-1-480-15,1-8-80 16,1-3-32-16,2-4-17616 0</inkml:trace>
  <inkml:trace contextRef="#ctx0" brushRef="#br0" timeOffset="59">16932 14040 22111 0,'1'3'1968'0,"-1"0"-1584"0,2-3-384 0,-1 0 0 0,0 0 2720 0,0-3 464 16,1 2 80-16,0 0 32 0,3-3-2272 0,2-1-448 16,1-2-80-16,2-1-32 0,0 0-464 0,0-3 0 15,1 0 0-15,0-3 0 0,0 2 288 0,0-5-32 16,1 0-16-16,1 0 0 0,-1 0-240 0,0-1 176 15,0 2-176-15,-1 0 160 0,-3 2 96 0,2-2 32 0,-1 2 0 0,0 1 0 16,-2 2-32-16,-1 4-16 0,-1 0 0 0,-1 4 0 16,0 2 96-16,-2-3 32 0,1 4 0 0,-2-1 0 15,0 1-368-15,1 0 0 0,0 1 0 0,-1 1 0 16,1 0 0-16,0 0 0 0,0 3 0 0,1 1 0 16,0 3 0-16,1-1 0 0,3 4 0 0,0 1 0 15,0 1 0-15,0 3 0 16,2 2 0-16,0-2 0 0,-1 1 176 0,0-5-48 0,-2-2 0 0,3 1 0 15,-1 2 0-15,1 0 0 0,1 0 0 0,-1-2 0 16,-1-3-128-16,0 1 0 0,-1-2 0 0,-1 0 0 16,0-4 0-16,-1 0 0 0,0 1 0 0,0-5 0 15,1 0-256-15,-1 0-16 0,2-5-16 0,0 0-17600 16</inkml:trace>
  <inkml:trace contextRef="#ctx0" brushRef="#br0" timeOffset="60">17439 13407 22111 0,'-2'-3'1968'0,"0"3"-1584"0,1 0-384 0,1-2 0 0,0 2 240 0,0-2-48 16,0 1 0-16,-1 0 0 0,-2-2 752 0,2 2 144 16,1 0 16-16,0 1 16 0,0 0 512 0,0 0 96 15,0 0 32-15,23 6 0 0,-16-1-192 0,3 1-32 16,1 2-16-16,0 2 0 0,1 2-832 0,3 3-176 15,1 2-16-15,3 2-16 0,1 2-288 0,1 3-64 16,5 9-128-16,1 1 192 0,0 1-192 0,0 4 144 16,2 2-144-16,-2 2 128 0,1 1 0 0,1 2-128 15,0 2 192-15,1 2-64 0,0 1 16 0,-2 0 0 0,1-2 0 16,-3 2 0-16,-2 0-16 0,-1-3 0 0,-5-1 0 0,-2-3 0 16,-2 2 0-16,-3 5-128 0,-2 7 192 0,-6 4-64 31,-4 1 80-31,-6 4 16 0,-7 2 0 0,-6 6 0 15,-6 6-224-15,-3-5 0 0,-1-5 0 0,-5-6 0 16,-4-2-304-16,-4-6-48 0,-4-5-16 0,2-5 0 16,5-5 528-16,1-2 96 0,-2-3 32 0,4-4-19344 15</inkml:trace>
  <inkml:trace contextRef="#ctx0" brushRef="#br1" timeOffset="61">26461 751 22111 0,'1'-3'1968'0,"0"1"-1584"0,1 2-384 0,-1 0 0 0,0 0 464 0,0 0 16 15,2 0 0-15,-1 0 0 0,2 0-480 0,-3 0 128 16,1 0-128-16,-2 0 0 15,0 0-320-15,0 0-128 0,-25 5 0 0,10-4-16 16,-2 2 32-16,-3-1 16 0,-4 0 0 0,-2 1 0 0,-1-1 1024 0,-4 3 208 0,-1-1 32 0,0-1 16 16,0 2 352-16,-2 0 64 0,0-3 0 0,-1 2 16 15,-2 1-416-15,-1-3-96 0,-2 2-16 0,-1 1 0 16,1-2-512-16,-4 0-128 0,-3 0 0 0,0-1-128 16,2-1 272-16,-2 1-48 0,-2-1-16 0,0 1 0 15,-2 1 48-15,0-1 0 0,1 1 0 0,-3 1 0 16,2-1 128-16,0 1 48 0,3 0 0 0,3-4 0 15,7 1 16-15,1-1 0 0,5-1 0 0,2-2 0 16,4 1 80-16,3-2 32 0,2 2 0 0,2-3 0 16,3 0-240-16,3 1-32 0,0 0-16 0,2 2 0 15,1-1-272-15,-1 3 0 0,2 0 0 0,-1-2 0 0,3 2 0 0,1-1 0 16,2 1 0-16,2-2 0 0,2 1 0 0,1 1 0 16,3-2 0-16,1-1 0 0,1 2 0 0,0-3 192 15,3 1-64-15,-1 0-128 0,2-1 0 0,1 2 0 16,-1-3 0-16,1 0 0 0,0 0 0 0,2-1 0 15,-1 0 128-15,0-1-128 0,2 1 0 0,0 0 0 16,-1-3 128-16,2 1-128 0,1-1 0 0,0 0 0 16,3 2 0-16,-1-2 0 0,2 1 0 0,0 0 0 15,0 1-144-15,0-2 144 0,-2 2 0 0,-1 1 0 16,2-1 0-16,-4 3 176 16,-3-1-176-16,-1 1 0 0,0 1 0 0,-1 2 128 0,0-1-128 0,-2 2 0 0,-1 0 0 0,-3 2 0 15,-1-1-320-15,-1 4-32 0,-2-1-16 0,-3 1 0 31,-2 1-208-31,-1 2-64 0,-1-2 0 0,-3 1 0 16,-3 1 32-16,1-1 0 0,-4 2 0 0,-1-1 0 0,-2 1 608 0,-2 1 0 0,0 1 0 0,-4 0 0 16,1 2 240-16,-4-2-48 0,2 3 0 0,-1-1 0 15,1-2-192-15,2 0 0 0,-1 0 0 0,1-3 0 16,2 2 0-16,0-2 0 0,1 1 128 0,1 0-128 16,1-1 0-16,2 0 0 0,2 1 0 0,-1 1 0 15,3 0 400-15,0-1-16 0,3 2 0 0,3-5 0 16,1 2 48-16,3-2 0 0,3 3 0 0,3-3 0 15,3 1 144-15,1 2 16 0,3-2 16 0,1 3 0 16,2-2-304-16,0 0-64 0,3 1-16 0,2-1 0 0,3 4-96 0,1-4 0 16,1 3-128-16,2-2 192 0,-1 0-192 0,5-1 0 15,6 0 128-15,5-1-128 0,2 2 0 0,3-4 0 16,6 1-144-16,5-1-12208 16,6 1-2448-16</inkml:trace>
  <inkml:trace contextRef="#ctx0" brushRef="#br1" timeOffset="62">28834 709 18431 0,'-4'3'1632'0,"3"-3"-1312"0,1 0-320 0,1 0 0 15,0-3 0-15,1 2 128 0,0 1-128 0,1-3 0 16,0 0 624-16,2-1 48 0,1-2 16 0,2 0 0 15,-2-2-528-15,0 0-160 16,0-1 0-16,-1 0 0 0,-1 2 352 0,-1-1-32 0,-2 1-16 0,-1 1 0 16,-4 0 784-16,-1 3 176 0,-2-2 16 0,-3 2 16 15,0 1-576-15,-2 1-112 0,-3 1-32 0,-1 0 0 16,-2 1-416-16,0 1-160 0,-2 1 0 0,0 2 144 16,0 0-144-16,-2 1 0 0,2 2 144 0,1-1-144 15,-1 3 608-15,0 1 48 0,-1 4 16 0,-1-3 0 16,1 4-112-16,-2 2-32 0,2-1 0 0,0 2 0 0,2-1 128 0,0 0 32 15,2 1 0-15,1-3 0 0,2 2-416 0,1-5-80 16,1 2 0-16,4 0-16 0,0 0-176 0,3-3-176 16,3 1 48-16,1-4 0 15,3 1-448-15,3-2-96 16,2 2-16-16,2-5 0 0,4 1 80 0,0-1 16 0,4-4 0 0,4 1 0 0,0-2 464 0,3 0 128 16,-1-1 0-16,3-1 0 0,0-3 496 0,0 0 160 15,2-1 48-15,-5-1 0 0,-1-1 144 0,-1-1 48 16,0-2 0-16,-2-4 0 0,-2 2-320 0,-2-5-64 15,-1-2-16-15,-3 1 0 0,-1-6-240 0,0-1-32 16,-3-1-16-16,-1-2 0 0,0 1-32 0,-2-2-16 16,1-1 0-16,-3-1 0 0,0-1-352 0,-1 1-80 15,-1 1-16-15,-1-1 0 0,1 2 0 0,-2-1 0 16,1 5 0-16,0-1 0 0,1 3 288 0,0-2 256 0,0 3-64 0,2 1 0 16,1 2-192-16,1 0 0 0,-1 3 128 15,0 3-128-15,-1 2-224 0,0 1-96 0,-2-1 0 0,0 4-16 31,0 0-2144-31,-2 3-416 0</inkml:trace>
  <inkml:trace contextRef="#ctx0" brushRef="#br1" timeOffset="63">27947 1336 18431 0,'-1'-5'1632'0,"0"1"-1312"0,1 2-320 0,1 0 0 16,0 2 1184-16,1 0 160 0,0-2 48 0,0 2 0 15,3-1 512-15,3 1 96 0,2-1 32 0,2-2 0 0,0 3-624 0,3-1-112 16,3 1-16-16,3-1-16 0,2 1-608 0,7-5-112 16,3 4-32-16,7-4 0 0,4-1-176 0,5 1-32 15,4-2-16-15,4 1 0 0,1-1-288 0,5 1 0 16,2-1 0-16,3 0 0 16,3 1 0-16,-1 0-304 0,-2-2 64 0,-1 0 16 0,0-1-96 0,2 0-32 15,0-1 0-15,-1 1 0 0,-3 0 32 0,-6-1 0 16,-2 3 0-16,-6 0 0 15,-7 2-896-15,-6 0-160 0</inkml:trace>
  <inkml:trace contextRef="#ctx0" brushRef="#br1" timeOffset="64">28443 1857 9215 0,'4'-3'816'0,"-2"2"-656"0,1-1-160 0,-2 0 0 0,0 1 1216 0,2-1 192 16,0-1 64-16,4-3 0 0,1 0 784 0,1-3 176 15,0 0 16-15,-3 1 16 0,0 0-400 0,-2 2-80 0,-2-2 0 0,-1 1-16 16,-1 0-496-16,-2 1-80 0,-2 0-32 16,-1 1 0-16,-2-2-416 0,-3 3-96 0,-1-3-16 0,-4 4 0 15,-2 0-496-15,-3-1-96 16,-2 3-32-16,-4 1 0 0,-2 5-208 0,-2-2-160 0,-3 7 32 0,0-2 0 16,3 3-128-16,-1 3 0 0,1 3-16 0,0-2 0 15,1 4 128-15,5-2 144 0,0 0-208 0,3 2 80 16,4-2 128-16,1 2-128 0,2 0 128 0,2 1-128 31,3 0-528-31,2-3-112 0,3-1 0 0,2-3-16 0,3 3 64 16,4-6 16-16,1 0 0 0,4-2 0 0,2 0 576 0,4-3 128 0,3 0 0 0,2-5 0 15,4-3 208-15,2 1 48 0,2-5 0 0,4-1 0 16,0-1-64-16,2-4 0 0,-1-1 0 0,-2 2 0 16,-2-6 624-16,-2 2 112 0,-2-1 32 0,-2 0 0 0,-1-4-128 0,-3 0-32 15,-1-1 0-15,-3-2 0 0,-3-2-304 0,-1-5-64 16,-4 1-16-1,-2-1 0-15,-2-1-256 0,-1-2-160 0,-5-1 192 0,0-5-192 16,-3 2 0-16,-2 2 0 0,-1 1 0 0,-1 2 0 0,0 5 0 0,-1 0-192 16,1 7 48-16,0 4 16 15,2 4-336-15,-1 4-64 0,2 5-16 0,0 4 0 16,0 4-1296-16,1 5-256 0,0 2-48 0,1 2-13024 0</inkml:trace>
  <inkml:trace contextRef="#ctx0" brushRef="#br1" timeOffset="65">28812 1596 11055 0,'1'-3'976'0,"0"2"-784"16,0 1-192-16,1 0 0 0,-1 0 320 0,1 0 32 15,1-2 0-15,2 0 0 0,0 1 1120 0,1 0 240 16,1 1 32-16,-1 0 16 0,-1 0 160 0,-1 2 48 16,-1 2 0-16,-2 0 0 0,0 3-48 0,-2-1-16 15,0 6 0-15,-2-4 0 0,-1 6-624 0,-1-1-128 16,-1 4-32-16,1 0 0 0,-1 4-656 0,0-1-128 16,0 3-16-16,0 3-16 0,1-2-304 0,0 0 0 15,1 2 0-15,0 1 0 0,3-3 288 0,1 2 0 16,1-1 0-16,2-3 0 0,0-1 160 0,2-1 16 0,3-2 16 0,0-2 0 15,2-2-224-15,2 0-32 0,1-3-16 0,1-5 0 16,1 0-80-16,1-1 0 0,2-3-128 0,1-2 192 16,-1-2-192-16,2-3 144 0,-1-1-144 15,0-5 128-15,0 0-128 0,-1-4 0 0,0-1 0 0,-3-3 0 16,-2 1 0-16,0-3 0 0,-2-2 0 0,-1-1-176 16,-3-4 176-16,-1 1-128 0,-1-1 128 0,-2-1-128 15,-1 1 128-15,-3 2-192 0,0 0 192 0,-2 6-192 16,1 5 192-16,-3 5-128 0,1 7 128 0,-1 0-128 15,0 6 128-15,0 0 144 0,1 6-16 0,1 0-128 0,0 2 144 16,2 2-144-16,1 2 0 0,0 1 144 0,0 2-144 16,3-1 0-16,-1 0 144 0,0-1-144 0,3 0 192 15,-1 1-48-15,2 0 0 0,1-1 0 0,-1 1-144 0,0-2 192 16,1 2-192-16,-1 2 192 0,1-2-192 0,-1-2 0 16,-1 2 144-16,1-2-144 0,-1-1 0 0,0-1-192 15,1 0 32-15,1-2 0 16,2-1-592-16,0-4-112 15,2 0-32-15,4-3-16896 0</inkml:trace>
  <inkml:trace contextRef="#ctx0" brushRef="#br1" timeOffset="66">30435 749 24879 0,'3'0'2208'0,"-1"0"-1760"0,-1 0-448 0,1 0 0 0,-1 0 1120 0,-1 0 144 0,2 2 16 0,1-2 16 0,1 1 352 0,-1 2 64 15,1-1 16-15,-4 3 0 0,0-1-832 0,-3 3-176 16,1 0-16-16,-3 0-16 0,-1 3-416 0,0-1-80 15,-2 2 0-15,1 2-16 0,-2 1-176 0,1 2 0 16,-1 1 0-16,-1 2 0 0,3 1 0 0,-2-1 128 16,2 4-128-16,0-2 128 15,2 1 192-15,3-1 16 0,-1-1 16 0,3-2 0 0,0-2-112 0,3 1-32 16,1-4 0-16,1 2 0 0,0-3-208 0,1-1 176 16,1 1-176-16,1-3 160 0,0-1-160 0,1-1 0 15,0 0 0-15,-1-3 0 0,2-1 0 0,0-2 0 16,1-1 0-16,0-1 0 0,2-4-192 0,-1-1 192 15,2 1-160-15,-2-5 160 0,2 3-192 0,0-5 48 0,0 1 16 16,1 0 0-16,-2-1-192 0,2-2-48 0,0-1 0 16,0 1 0-16,1-3 368 0,-1 3 0 0,1-2 192 0,-3-1-64 31,2 1 208-31,-2-2 48 0,-1-1 0 0,-1-2 0 0,0 0-224 0,-2-1-32 0,-3-2-128 0,-1 0 192 16,0-2-192-16,-2 1 0 0,-1 2 0 0,-2 2 0 15,0 3 144-15,-2 6-144 0,0 1 128 0,0 5-128 16,-1 3 128-16,0 2-128 15,1 5 128-15,0 0-128 0,1 3 128 0,-1 4-128 0,2 0 128 0,0 1-128 16,2 4 0-16,0 2 0 0,1 4 0 0,-1-1 0 16,2 4 0-16,-2-1 0 0,2 4 0 0,-2-4 0 0,1 2 0 15,-2 3 0-15,0-4 0 0,-1 0 0 0,2-4 0 0,-2 4 0 16,1-3 0-16,1-2 0 0,0 1 0 0,0-5 0 16,2-1 0-16,-2-1 0 15,2-2-144-15,-2-1-64 0,2-3-16 0,-1-2 0 16,-2 0-752-16,0-2-160 0,0 1-16 15,-2-5-16016-15</inkml:trace>
  <inkml:trace contextRef="#ctx0" brushRef="#br1" timeOffset="67">31237 274 23039 0,'1'-3'1024'0,"-1"2"192"0,1 1-960 0,-1 0-256 0,0 0 0 0,0 1 0 16,0 2 1328-16,-1-1 208 0,-2 3 64 0,1 5 0 0,-3 3 416 0,-3 3 96 15,0 1 0-15,-1 0 16 0,-1 3-880 0,-1 1-176 16,1 1-48-16,0 2 0 0,2 2-656 0,0-3-144 16,2 3-32-16,1 0 0 0,0 1-320 0,1 2-80 15,2-3-16-15,0 0 0 16,2-1-1120-16,-2 1-240 0,1-3-32 0,-1 1-16 15,-1-3-1184-15,-1 1-224 0,1-2-48 0,-3-1-5168 16,1-1-1040-16</inkml:trace>
  <inkml:trace contextRef="#ctx0" brushRef="#br1" timeOffset="68">31005 342 26719 0,'-1'-5'2368'0,"0"-1"-1888"0,1 2-480 0,1 3 0 16,0 1 1856-16,2-4 288 0,-1 2 48 0,2-7 16 0,1 0-480 0,2-2-80 15,3 0-32-15,0 1 0 0,1 3-1168 0,3-2-256 16,2 2-32-16,1 1-16 0,4-1-144 0,3 1 0 16,2 1 0-16,2-1 0 0,4-3 0 0,2 3 0 15,0 0 0-15,0 0 0 16,0 0-496-16,1-1-80 0,0-1 0 0,-2 0-16 16,-2 2-1632-16,-1 0-320 0,-3 1-64 0,-3 1-12016 15</inkml:trace>
  <inkml:trace contextRef="#ctx0" brushRef="#br1" timeOffset="69">31447 808 23951 0,'5'-6'2128'0,"0"1"-1696"0,-2 1-432 0,0 3 0 0,-2 0 1472 0,2 1 192 16,1-5 64-16,4-1 0 0,2-1 288 0,2-1 64 15,-1 0 16-15,0 2 0 0,-2 1-992 0,0 4-192 16,-2 1-32-16,-1 1-16 0,0 2-528 0,-1 3-96 15,-1 3-32-15,-1 0 0 0,-2 5-208 0,-1 2 176 16,-1 4-176-16,-2 0 160 0,-1 2-160 0,1 0-176 16,-1 2 48-16,-1-2 0 0,3 0 128 0,-1-1 0 0,-1 2 0 0,2-1 0 15,1-2 0-15,-1-1-192 0,2 2 192 0,0-5-192 16,0-1 192-16,2 0 0 0,0-1 160 0,-1-1-160 16,4 0 288-16,-2-2-32 0,2 0-16 0,-2-5 0 15,2-1 32-15,0-1 16 0,0-2 0 0,0-2 0 16,0-3-128-16,1-2-32 0,2-2 0 0,-1-1 0 15,1-3 0-15,0-5 0 0,3-2 0 0,3-4 0 16,1-4-128-16,1-2 0 16,3-5 0-16,2-5 0 0,3-1 0 0,1-7 0 0,2-1 0 0,0-4 0 0,1 0 0 15,-2 3 0-15,0 1 0 0,0 3 0 0,-1 2 0 16,1 2 0-16,0 0 0 0,-1 7 0 0,0 3-208 16,-3 2-32-16,-1 4 0 0,0 2-19136 15</inkml:trace>
  <inkml:trace contextRef="#ctx0" brushRef="#br1" timeOffset="70">28364 3009 13823 0,'0'-1'1216'0,"1"0"-960"0,2 1-256 16,-1-3 0-16,2 3 1456 0,0-1 240 0,2 1 48 0,4-1 16 15,5 0 352-15,7-3 64 0,9 3 0 0,3-4 16 16,5 3-1152-16,-1-2-224 0,3 4-48 0,2-3-16 16,0 2-752-16,1 0 0 0,-2 1-240 0,-3-2 64 31,-2 2-1120-31,-2 0-240 0,-2 2-32 0,-2-1-10272 0</inkml:trace>
  <inkml:trace contextRef="#ctx0" brushRef="#br1" timeOffset="71">28547 3257 17503 0,'-9'0'1552'15,"3"0"-1232"-15,0 0-320 0,4 0 0 0,0 1 1984 0,2-1 352 0,2 0 64 0,-1-1 16 16,0 1-576-16,3 0-112 0,2-3-32 0,4 1 0 15,3-1-384-15,3-1-80 0,4 0-16 0,4-1 0 16,4 0-832-16,3-3-160 0,5 2-32 0,1 0-16 16,3 1-400-16,0 1-80 0,2 2-16 0,1 2 0 15,0-3-1232-15,3 3-256 16,3-1-48-16,0 1-12352 0</inkml:trace>
  <inkml:trace contextRef="#ctx0" brushRef="#br1" timeOffset="72">30153 2831 30399 0,'2'0'2704'0,"-2"0"-2160"16,1 0-544-16,0 0 0 0,-1 0 432 0,1 0-32 15,0 0 0-15,1 0 0 0,1 0 832 0,1 0 176 16,0 0 16-16,0 0 16 0,-1 0-608 0,1 1-112 0,-2-1-16 16,2 2-16-16,0-2-304 0,-2 2-48 0,2-2-16 0,0 1 0 15,-1 1-176-15,1 1-144 0,-1 0 192 0,-1 2-192 16,1 1 160-16,-2 3-160 0,0-1 128 0,0 3-128 16,-1 4 160-16,0 3-160 0,2-1 192 0,-1 5-192 15,1 2 160-15,1 0-160 0,2 5 128 0,0-1-128 16,1 3 144-16,0 0-144 0,1 1 160 0,2 2-160 15,0-5 192-15,-2-2-48 0,1-1-16 0,-1-3 0 16,0-4-128-16,0-1 128 0,-1-6-128 0,-3-1 128 16,2-1 0-16,0-4 0 0,-1-2 0 0,0-1 0 15,-1-2 0-15,2-1 0 0,0-1 0 0,2-2 0 16,-1-1-128-16,-1-4 0 0,1-1 0 0,0-5 0 16,0 0 0-16,2-2 128 0,-1-4-128 0,1-1 0 0,1-4 240 15,1-1-48-15,1-5 0 0,1 0 0 0,-1-1 64 16,1-1 16-16,3 0 0 0,-2-2 0 0,1 2-144 0,-2 5-128 15,1 0 192-15,-2 0-192 0,0 2 0 0,-1 3 0 16,0-1 0-16,0 2 0 0,0 2 0 0,-2 2-192 16,2 1 16-16,-1 2 16 15,0 1-416-15,-2 2-96 0,-1 3-16 0,-1-1-18752 16</inkml:trace>
  <inkml:trace contextRef="#ctx0" brushRef="#br1" timeOffset="73">31952 2982 17503 0,'-3'-1'1552'0,"0"1"-1232"16,2 0-320-16,0 1 0 0,1 2 608 0,-1-3 64 15,-2 0 16-15,-2 2 0 0,-1 3 848 0,-1 1 192 16,-3 4 16-16,-1 1 16 0,1 5-720 0,-1-3-144 16,-1 3-16-16,0 1-16 0,1 0-32 0,0 1-16 15,0 1 0-15,0 2 0 0,-1 0-208 0,2 2-32 16,2-5-16-16,0 3 0 0,2-3-560 0,1 0 0 16,2-2-160-16,1-2 160 15,4-2-864-15,-1-3-48 0,3 1-16 0,2-4 0 0,1-2 624 0,3-2 128 0,1-2 32 0,3-4 0 16,-1 2 144-16,3-3 0 0,2-5 0 0,-1 3-128 15,3-4 128-15,-2-2 0 16,1-3 0-16,-2 1 0 0,1 2-176 0,-4-5 176 0,0 2-208 0,-2-1 80 16,-3 2 336-16,0 0 80 0,-4-1 16 0,-2 0 0 15,0 0 416-15,-2 2 96 0,-2 0 16 0,-2 0 0 16,-2 0-16-16,-1 1 0 16,-1 2 0-16,-3 1 0 0,-1 1-352 0,0 3-64 0,-3 1-16 0,2-1 0 15,-1 3-384-15,1 1 128 0,1 1-128 0,0 1 0 16,3 0 0-16,1 1 0 0,1 0 0 0,2 3 0 15,0-4-464-15,3 2 16 16,1 2 16-16,2-2-10512 0,1 2-2112 0</inkml:trace>
  <inkml:trace contextRef="#ctx0" brushRef="#br1" timeOffset="74">32215 3186 2751 0,'0'4'256'0,"0"-2"-256"0,0 1 0 0,-2-1 0 0,2 1 1280 0,0-2 224 15,0 0 32-15,0 3 16 0,2 1 640 0,-2 2 128 0,0 3 32 0,-2-1 0 16,1 1-400-16,0 1-80 0,-2-1-16 0,1 1 0 16,0-1-480-16,-1-2-96 0,1 4-32 0,-1-5 0 15,1 2-64-15,-1-1-16 0,1 1 0 0,0-3 0 16,1-1-224-16,0-1-48 0,1-1-16 0,0 1 0 16,0-3-416-16,0-1-80 0,1 0 0 0,0-1-16 15,1-3 240-15,-2 0 48 0,1-3 16 0,-1 0 0 16,0-2-320-16,-1 1-64 0,-1-4-16 0,-1 1 0 0,0 0 16 0,0-4 0 15,-2 2 0-15,1-5 0 0,0 2-96 0,2-2 0 16,0-3-16-16,1-1 0 0,4-1-176 0,-1 4 0 16,2-4 144-16,2 6-144 0,0 1 0 0,2 1-192 15,-1 4 32-15,2 2 0 0,-1 3 160 0,1 2-208 16,1 1 80-16,0 1 128 16,0 2-368-16,0 2 48 0,0 0 16 0,1 1 0 15,0 3-1040-15,0 0-224 0,-1 1-32 0,0 0-16 16,0-3-1136-16,-1 3-208 0</inkml:trace>
  <inkml:trace contextRef="#ctx0" brushRef="#br1" timeOffset="75">32770 2889 31327 0,'-4'-1'1392'0,"2"1"272"0,-1 1-1328 0,2 1-336 0,2 0 0 0,-1-2 0 0,1 0 832 0,-1 2 112 0,2 2 16 0,-1 2 0 0,0 2 160 0,2 3 32 15,-2 0 16-15,0 4 0 0,2-1-784 0,-1 0-144 16,0 4-48-16,1 0 0 15,1 3-192-15,-1 1 144 0,2 2-144 0,-2-1 128 0,1 2-128 0,-3 1 0 16,1-4 0-16,-2 1 0 0,1 0 0 0,1-3 0 16,-2 1 0-16,1 0 0 0,0-4 0 0,2-2 0 15,-1-1 0-15,1-1 0 0,-1-3 384 0,1 1 0 16,0-6 0-16,1 2 0 0,1-5-32 0,-1 0-16 16,-1-2 0-16,2-2 0 15,0 0-32-15,0-2-16 0,1-4 0 16,1 0 0-16,-1-5-144 0,1 0-16 0,1-5-128 0,-1-3 192 15,3-1-192-15,-1-3 0 0,0-3 0 0,3-4 0 16,-1 2 0-16,1-4 0 16,0-1-144-16,2-2 144 0,1 1-208 0,0 1 48 0,3 2 16 0,0 5 0 15,-1 4 144-15,-1 3 0 0,-1 5 0 0,-2 2 0 16,0 3-240-16,-5 1-64 0,1 5-16 0,-3 0 0 31,-1 3-128-31,-1 1-16 0,-2 2-16 0</inkml:trace>
  <inkml:trace contextRef="#ctx0" brushRef="#br1" timeOffset="76">33534 2490 6447 0,'5'-6'576'0,"-1"2"-576"0,-1 3 0 0,-1-2 0 0,-2 3 3984 0,1 0 688 0,0 0 144 0,2 0 32 16,-1 0-3184-16,2 0-624 0,-1 3-128 0,0-3-16 15,-1 2 336-15,0 1 80 0,-2-1 16 0,0 2 0 16,1 1-368-16,-2-1-80 0,1 0-16 16,0 5 0-16,-2 0-64 0,1 3-16 0,0 3 0 0,-2 2 0 15,2 4-16-15,-1 3-16 0,-2 3 0 16,-1-1 0-16,0 2-496 0,-1 3-112 0,1-2-16 0,-1-1 0 16,2 1-128-16,-1-3 0 0,1 0 0 0,0-4 0 15,0 0-192-15,-1-5-64 0,0 1 0 0,-1-5-16 16,1 2-1472-1,-1-4-304-15,1 0-48 0</inkml:trace>
  <inkml:trace contextRef="#ctx0" brushRef="#br1" timeOffset="77">33344 2541 37775 0,'-2'-5'3360'0,"2"2"-2688"16,2 3-544-16,0 0-128 0,3-1 752 0,0 0 112 16,2-1 32-16,5-2 0 0,5-3 0 0,5-1 16 15,5-1 0-15,4-2 0 0,3 0-272 0,4 0-48 0,8 1-16 0,4 0 0 16,5 1-576-16,-2-2 0 0,-2 2 0 16</inkml:trace>
  <inkml:trace contextRef="#ctx0" brushRef="#br1" timeOffset="78">19460 14349 18431 0,'3'1'1632'0,"-1"-2"-1312"0,-1 0-320 0,0-1 0 16,-1 2 2784-16,1-3 480 0,1 1 112 0,-1-1 16 15,0-3-5952-15,0-2-1200 0,-1-2-224 0,0 3-48 0,-1-3 3200 0,-3 4 640 16,1 1 192-16,-1 0 0 0,-1 2-176 0,1-2 176 15,-1 3-192-15,0-1 192 0,2 3 4080 0,0-1 896 16,2 1 176-16,1 0 48 0,1-2-2512 0,3-1-496 16,0 3-96-16,-1-1 0 0,1-1-1328 0,0 2-272 15,-4 0-48-15,0 0 0 0,0 0-320 0,0 0-128 16,0 0 0-16,0 0 160 0,0 0 128 0,-16 12 32 16,7-10 0-16,-1 1 0 0,-1 1-64 0,0 1 0 15,0-3-16-15,-2 3 16 0,1 0-96 0,0 1-32 16,0 0 0-16,1 0 32 0,1 1-160 0,2-2 192 15,0 1-192-15,2-1 192 0,0 1-192 0,0 3 0 16,-2-3 0-16,0 5 0 0,-3 0 0 0,-3 4-128 16,-2 3 128-16,-3 1 0 0,-3 3 0 0,-3 2 0 0,-1 3 0 15,-2-1 0-15,-2 1 256 0,-1 2 64 0,1 0 0 0,-3 0 0 16,1-2 192-16,1 0 16 0,-1 1 16 0,0 0 0 16,1-5-80-16,4-1-16 0,3-4 0 0,3-1 0 15,4-1-256-15,3-2-48 0,3-2-16 0,4-3 0 16,3-1-288-16,3-3-64 0,1-1-16 0,2-1 0 31,2-3-944-31,2-3-192 0,1-1-32 0,0-2-12752 0,2 1-2544 0</inkml:trace>
  <inkml:trace contextRef="#ctx0" brushRef="#br1" timeOffset="79">18997 14291 24879 0,'-13'-6'1088'0,"3"-1"256"0,0 0-1088 0,2 3-256 0,5 2 0 0,0-1 0 0,-2 0 240 0,-2-4-16 0,-3 0 0 0,-2-4 0 16,2 1 640-16,4 3 128 0,4-2 32 0,5 6 0 15,3 0 496-15,1 1 96 0,4 2 32 0,2 2 0 16,-1 1-224-16,2 2-32 0,-1 3-16 0,0 2 0 16,-2 2-672-16,0 2-144 0,0 0-32 0,-1 4 0 15,0 0-96-15,0 5-32 0,-1 0 0 0,0 4 0 16,1 2-16-16,0-1-16 0,0-1 0 0,1 4 0 16,2 5-80-16,1 1-16 0,2 0 0 0,3-1 0 15,2-1 224-15,1-3 32 0,1-1 16 0,0-3 0 16,-2 0-544-16,0-1 0 0,0-4 0 0,-2 1 0 15,-1 2 0-15,-2-6-304 0,-1 1 48 0,-3-5 0 32,-2 1-128-32,-2-6-32 0,-2 1 0 0,-1-3 0 0,-1-2 0 0,-2 0 0 15,-1-5 0-15,1 2 0 0,-2-4-352 0,-2-1-64 0</inkml:trace>
  <inkml:trace contextRef="#ctx0" brushRef="#br1" timeOffset="80">18874 13957 43311 0,'-3'-3'3840'0,"2"1"-3072"0,0 1-608 0,1-1-160 15,1 2-1600-15,-1-2-336 0,1-2-80 0,-1-1-16 16,0-1 496-16,0 0 80 0,1 2 32 0,-1 1 0 0,0 1 1296 0,0 1 256 16,2 2 48-16,0 3 16 0,2-4 1024 0,-1 2 192 15,4 3 64-15,1-1 0 0,0 0-384 0,2 0-64 16,1-1 0-16,1 0-16 0,0 0-496 0,2-3-112 15,0 2-16-15,-1-4 0 16,1 2 0-16,-2-3 0 0,1 1 0 0,1-1 0 0,1 0-96 0,3-3-32 16,1 1 0-16,1 0 0 0,0 2 0 0,-3 0 0 15,1 2 0-15,0-2 0 0,6 2-96 0,2 1-32 16,1-1 0-16,0 1 0 0,0 1-128 0,0 0 0 0,1 2 0 16,-4-1 0-16,0 2 0 0,-3-2 0 15,-3 1 0-15,-2 1-176 0,-1-2 176 0,-2 1 0 0,-3 0 0 0,-3 0 0 16,-1-1 0-16,-1 1 192 0,0-2-64 0,-2 1 0 15,-1-2 48-15,-1 2 16 0,-1-2 0 0,0-2 0 16,1 0-64-16,-1-1 0 0,0-1 0 0,0-4 0 31,0-1-128-31,0 1 0 0,-1-3 0 0,0-3 128 0,0 2-128 0,0-1 0 0,-2 1 0 0,-1 1 128 16,-1-2-128-16,0 2 0 0,-2 0 0 0,-2 0 0 16,-1 0 0-16,-1 0 0 15,-1 1 0-15,-2 1 0 0,2-1 128 0,-2 2-128 0,0-1 192 0,-1 3-64 0,0-3 144 0,-1 3 32 16,1 0 0-16,-1 0 0 0,0 1-48 15,0-1-16-15,0-1 0 0,0-1 0 0,1-1-240 0,0 0 0 16,3-2-192-16,-1-4-21744 16</inkml:trace>
  <inkml:trace contextRef="#ctx0" brushRef="#br1" timeOffset="81">31966 5121 16575 0,'-4'-5'1472'0,"1"3"-1168"0,0-2-304 0,2 3 0 15,1 1 176-15,0-4-32 0,-3-1 0 0,-1-2 0 16,-1-4 288-16,-3-4 48 0,1 0 16 0,-2-2 0 16,2-1-32-16,-2 2 0 0,0-3 0 0,2 1 0 0,0 0-464 0,-2-1 0 15,1 2 0-15,1 0 0 0,-2-3 448 0,2 1 80 16,-2 1 32-16,1-3 0 15,0 0 784-15,0 1 176 0,-2-2 16 0,0 1 16 0,0 2-384 0,-1 2-80 16,-3-1 0-16,-1 1-16 0,-2 0-416 16,-3-3-80-16,-2 0 0 0,0 0-16 0,-3 1-128 0,-1-4-32 15,0 2 0-15,0 2 0 0,0-4-176 0,1 2-32 16,1 0-16-16,0 0 0 0,3 0-176 0,-1-1 0 16,3 1 0-16,1 0 0 0,2-1 160 0,0-1 0 15,2 0 0-15,0 1 0 16,3 1 0-16,1 2 0 0,1 2 0 0,-1 1 0 0,2 3-160 0,1 0 0 15,-2 4 144-15,2-2-144 0,-1 5 192 0,1-3-48 16,-1 3 0-16,0 1 0 0,-1 3-16 0,0-3-128 16,2 1 192-16,-2 1-64 0,1 2-128 0,-1 1 0 0,0-2 0 0,2 2 0 15,0-2 0-15,-1 2 0 0,2 0 0 16,1-1 0-16,0 1-144 0,1-2 144 0,2-1 0 16,1 2 0-16,-1-3 0 0,4 3 0 0,-2-3 0 0,2 2 0 15,1-1 0-15,-1 2 0 0,2 0 0 0,0 0 0 16,0 1 0-16,0 0 0 0,0 1 0 0,-2 1 0 15,2 1 0-15,-3 1 0 0,2-1 0 0,-3 3 0 16,0 1 0-16,-1 1-128 0,-2 1 128 0,-1 1 0 16,1 2 0-16,-2 3 0 0,-1-3 0 0,-1 5 0 15,2-4-256-15,-1 3 16 0,0-1 0 0,1-1 0 16,0-2-576 0,1-1-112-16,2 0-32 0,-1 0 0 0,1-1 528 0,0-1 112 0,-1-2 0 0,1 1 16 0,0-2 80 15,0-1 16-15,1 0 0 0,-1-4 0 0,1 3 208 0,1-4 160 16,0 0-32-16,0 0 0 0,3-4 576 0,-2 3 128 15,1-4 0-15,2 0 16 0,0 0-144 0,-1-1-48 16,1 1 0-16,1-3 0 16,0 0-400-16,0-2-64 0,0-1-32 0,-1 0 0 0,-1 0-160 0,1-1 0 15,0-2 0-15,-2 0 0 0,1 2-192 0,-2-3 48 16,0 2 0-16,0 1 0 0,-1-2-192 0,2 2-48 16,-2 0 0-16,0 1 0 0,0-1 240 0,0 3 144 15,1 0-192-15,0 3 192 0,0-3-128 0,2 2 128 0,1 0 0 16,1 1 0-16,-1 1 0 0,3 0 0 0,-1 4 0 0,0-4 0 15,0 3 0-15,0-1 0 0,2 2 0 0,-2 1 0 16,-1-2 0-16,1 2 0 0,-1-2 0 0,-1 2 144 16,1 2 112-16,0-2 0 0,0 2 16 0,0-2 0 15,1 2-80-15,1 0-32 0,2 0 0 0,2 3 0 16,1-2-160-16,3 2 160 0,4-2-160 0,0 3 160 16,4-2-160-16,0 1 0 0,6 0 0 0,0 0 0 15,5 1 0-15,0 0-176 16,3-1 48-16,1 1 0 0,-1 3-1776 15,-1-3-336-15</inkml:trace>
  <inkml:trace contextRef="#ctx0" brushRef="#br1" timeOffset="82">32613 5177 21183 0,'-3'-4'1888'0,"2"-1"-1504"0,2 3-384 0,1-2 0 0,-1 2 160 0,0-3-32 16,2-1-128-16,0-9 192 0,2-3 1792 0,1-5 336 15,4-4 80-15,0-2 16 0,1 1-1152 0,0-2-240 16,2 0-32-16,0-2-16 0,1 0-688 0,1-4-144 16,1-3-16-16,0-2-128 0,-1-4 0 0,1 1 0 15,0-1 0-15,-1 2 0 16,1 1 0-16,0 0 0 15,-1 1 0-15,1-2 0 0,0 6 0 0,0-2 0 0,0 2 0 0,-1 3 0 0,1 3 0 0,-2 0 0 16,-2 5 0-16,-1 0 0 16,-1 4 0-16,-1 1 0 0,-3 0 0 0,1 2 0 0,-1 3 384 0,-1 4 32 15,2 1 0-15,-3 2 0 0,0 0-176 0,0 4-48 0,-2 0 0 0,1 4 0 16,-2-1-192-16,-2 2-192 16,1 2 48-16,-3-2 0 15,0 3-288-15,-1 0-48 0,-2-1-16 0,0 1 0 0,-1 3 288 0,-1-3 48 0,-2 3 16 16,-1 3 0-16,0-4 144 0,-1 3 0 0,1 1 0 0,-1 2 0 15,0 2 0-15,-2-2 0 0,-1 5-144 0,0-1 144 16,-2 2 0-16,1 3 0 0,-3-2 0 0,1 3 0 16,-1 1 0-16,1-3 0 0,0 0 0 0,1-3 0 31,2-1 0-31,2-6 0 0,-1 1 0 0,3-1 0 0,1-5 0 0,3-2 0 0,2 1 0 0,2-5 0 16,2 1 320-16,1-3 0 0,1-1-16 0,2-2 0 0,3-2-176 0,0-3-128 15,3-2 192-15,1-3-192 16,2-4-848-16,3-1-288 0,0-3-48 0,1 3-16 15,1-4 192-15,2 2 48 0,-1 1 0 0,1 1 0 32,-2-1 384-32,0 4 96 0,1 1 16 0,-1 2 0 0,-1 4 464 0,-1-2 0 0,-2 6 0 0,1-2 0 15,0 3 1088-15,-2 3 128 0,-1 2 0 0,3-1 16 0,-1 1-192 0,1 2-32 16,0 3-16-16,-2-1 0 0,0 3-320 0,1 1-64 16,-2 1-16-16,-1 1 0 0,0 2-272 0,-1 5-48 31,1-3-16-31,1 4 0 0,-1-1-112 0,0 1-16 15,3 4-128-15,-2-3 192 0,0 2-192 0,0 0 0 0,1 0 0 16</inkml:trace>
  <inkml:trace contextRef="#ctx0" brushRef="#br1" timeOffset="83">11859 17357 30399 0,'-9'2'2704'0,"0"-1"-2160"0,3-1-544 0,1-1 0 15,2-1 2048-15,-6 2 320 0,-8 0 48 0,-9 0 16 31,-10-2-3088-31,-6 1-624 0,-3 0-112 0,-2 1-16 16,-1 1-1952-16,-4-1-384 0,-2 3-80 0,-6-3-16 0,-1 3 4144 0,-6 1 816 0,-4-3 160 0,-4 4 48 16,-4 0 1104-16,-3 2 208 0,2 1 48 0,4-1 16 15,6-3-1488-15,4 1-320 16,6 0-48-16,3-2-16 0,7 1-64 0,5-1-32 0,4-3 0 0,7 0 0 0,7 0-336 0,5-3-64 16,6 1-16-16,2 0 0 0,4 0-320 0,4-1 0 15,1 1 0-15,4-1 128 0,1 2-128 0,2-1-192 16,5 1 64-16,0 1 0 0,5 0-64 0,2 0-16 15,5 0 0-15,2 3 0 0,5-3 208 16,5 1 0-16,6 2 0 0,6-1 0 0,6 0 0 16,11 1 0-16,8 1 0 0,7 0 0 0,8 1 0 0,4-5-192 15,0-1 16-15,7-2 16 0,3 3-96 0,-2 0-32 16,1 3 0-16,-2-6 0 16,-5 2-448-16,-3 0-96 0,-5 2 0 0,-8 0-16 0,-6 2 528 15,-9-3 128-15,-7 0 0 0,-8 0 16 0,-3-3 896 0,-8 1 176 16,-6 2 48-16,-6-5 0 0,-4 1-432 0,-8-1-96 15,-3 1-16-15,-5-1 0 0,-3-1-400 0,-5 1 0 0,-3-1-224 16,-4 0 80-16,-6 1-32 0,-3-1 0 0,-5 1 0 16,-7 0 0-16,-3 4 32 0,-7-3 0 0,-4 3 0 0,-5-3 0 15,-3 1 144-15,-4 0 0 0,-4 1 0 0,-5 2 0 16,-2 0 512-16,-4 3 16 0,2-1 16 0,0-2 0 16,6 0-144-16,-3 2-16 0,-2 1-16 0,0 0 0 15,1 3-80-15,4 0-16 16,4-1 0-16,2 0 0 0,2 1-272 0,2-1 0 0,8 3 0 0,0 0-144 15,3 0-192-15,4 0-48 0,6-1 0 0,5-1-18144 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19:55:07.1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22205 2933 13823 0,'1'-3'1216'0,"0"2"-960"0,-1 1-256 0,0 0 0 15,0 1 656-15,1-1 96 0,1 3 16 0,0-3 0 0,2 0-176 0,0 0-16 0,1 0-16 0,-2 0 0 0,1 0 80 0,0 0 0 16,-1 1 16-16,-1-1 0 0,0 1-448 0,-2-1-80 0,0 1-128 0,-1-1 176 16,-2 3 208-16,-2-3 64 0,5 0 0 0,0 0 0 15,-22 2 608-15,11-2 128 0,-1 3 32 0,-2-3 0 16,-1-3-128-16,0 3 0 0,-1 0-16 0,-1 0 0 16,0 0-176-16,-3-1-16 0,0 1-16 0,-2-1 0 0,-3 1-32 15,0 0-16-15,-2 0 0 0,0 0 0 16,-3 0-240-16,1 1-64 0,0 3 0 0,-2-3 0 0,0 0-128 0,-1 0-48 15,-1 2 0-15,-1-3 0 0,4 0-144 0,-4 0-16 16,-2 0-16-16,0 0 0 0,3-3-160 16,-2 2 0-16,-2 1 0 0,-1-1 0 0,0 1 0 15,1 0 160-15,-1 0-160 0,0 0 160 16,0-1-16-16,-2-2 0 0,-2 1 0 0,0-2 0 0,0 2-16 0,-1 2 0 16,-2-3 0-16,-2 3 0 0,-2 3-128 0,1-3 128 15,1 1-128-15,-2 0 128 16,1-1 0-16,0 1 0 0,3-2 0 0,0 1 0 15,-2 4-128-15,-2-4 0 0,1 5 0 0,0-3 0 0,1 2 0 0,0 0 0 16,1-2 0-16,-1 1 0 0,3-1 0 0,-1-2 0 16,1 0 0-16,-3 3 0 0,0 0 0 0,0-2 0 15,0 4 0-15,1-2 0 0,2-1 0 0,0 1 128 0,5-3-128 16,0 0 128-16,2-1-128 0,1-1 128 0,1 2-128 0,-4 0 128 16,1 0-128-16,0 0 0 0,-3 0 0 0,2 3 0 15,1-2 0-15,2 2 0 0,0-3 0 0,0 0 0 16,3 0 0-16,0 0 0 0,2-3 128 0,1 2-128 15,3 1 144-15,-3 0-144 0,-2 0 160 0,0 1-160 16,1 2 0-16,0-1 0 0,0 2 0 0,0-2 0 16,3 2 0-16,1 0 0 0,-1-2 0 0,2 2 0 15,3-4 0-15,-1 1 0 0,3 0 0 0,0 0 0 16,0-1 0-16,3-1 0 0,1 1 0 0,0 0 0 0,4-1 0 16,1 1 192-16,0-1 0 0,2 1 0 15,1 0-192-15,0-3 0 0,2 3 0 0,-1 0 0 16,1 0 0-16,-1 3 0 0,1-3 0 0,-1 2 0 0,2 2 0 0,0-2 144 15,-1 2-144-15,0 2 128 0,1-1-128 0,0 1 0 16,0 1 0-16,0 0 0 0,-2 2 0 16,1-2 0-16,-1 2 0 0,1-1 0 0,0 1 0 0,-1 0 0 15,2-1 0-15,-1 1 128 0,2 0-128 0,-2 2 0 16,4-2 0-16,-1 2-176 0,-1 0 176 0,3 2 0 16,-1 2 0-16,2 3 0 0,1 1 0 0,-1 5 176 15,2 3-176-15,-1 1 192 0,1 2-192 0,0 1 0 16,-1 2 0-16,2 0 128 0,-2-2-128 0,1 6 0 0,-1 7 0 0,0 7 0 31,1 6 0-31,0 0 0 0,1 1 0 0,-1-3 0 0,0-3 128 0,0-6-128 0,1 1 0 0,0-2 128 16,-1-1-128-16,3 1 0 0,0 2 0 15,1 2-176 1,1-3 176-16,0-3 0 0,0-1 0 0,0-1 0 0,1-3 0 0,-1-2 0 0,0 0 0 0,1 2 0 16,1 2 0-16,-1-1 0 0,1 1 0 0,0 1 0 15,1 0 0-15,0-2 0 0,-1 0 0 0,-2-6 0 16,1-3 0-16,-1 2 0 0,0 2 128 0,-1 1-128 15,-3 3 0-15,1-3 0 0,-1 0 0 0,0-1-128 16,-2 1 128-16,-2-3 0 0,1-1 0 0,-1-1 0 16,-1-3 0-16,-1-1 0 0,1-3 0 0,-2 0 0 0,1-5 0 0,-1-1 0 15,0-1 0-15,0 1 0 0,1-4 0 0,0 2 0 16,-3-1 0-16,2 0 0 0,0-1 0 0,-2-2 0 16,1 1 0-16,0 1 0 0,1-5 0 0,-1 0 0 15,-1 2 0-15,0-3 0 16,1 2 240-16,-2-2-32 0,1 3 0 0,1-3 0 0,0 3-80 0,-1-2-128 31,1 2 176-31,1 1-176 0,-1 0 0 0,1 0 0 16,1 0 0-16,1-1 0 0,0 0 0 0,1 0 0 15,2-3-144-15,0 2 144 0,1-5 0 0,1 1 0 16,2-2 0-16,0 2 0 0,1-4 0 0,1 3 0 16,1-1 0-16,1 0 0 0,2-1 0 0,1 0 128 15,1 1-128-15,2-1 128 0,1 2 0 0,1-2 0 0,4 1 0 16,1-1 0-16,1 2-128 0,1-3 0 0,3 0 0 0,3-1 0 15,0 3 0-15,2-6 0 0,3 2 0 0,2 0 0 16,-1 0 0-16,1 1 0 0,4-3 0 0,2 3 0 16,4-1 0-16,2 0 0 0,0 1 0 0,3-3 0 15,3 2 0-15,3-2 0 0,1 0 0 0,0-1 0 16,-2 3 0-16,3-2 0 0,6 3 0 0,3 0 0 16,1-2 0-16,-1 2 0 0,0 2 0 0,0 0 0 15,0 3 0-15,-1-1 0 0,2 0 0 0,3 0 0 16,2 1 0-16,1-4 0 0,-1 3 0 0,4-4-128 0,2 1 128 15,2-1 0-15,5-1 0 0,-2-3 128 0,-2 3-128 0,0-3 0 16,-3 2 0-16,7-2-128 0,6 1 128 0,1-1 0 16,-7 1 0-16,4 1 0 0,3 0 0 0,3 2 0 15,2-3 0-15,-1 3 0 0,-5 1 0 0,3 1 0 16,6-2 0-16,-2 0 0 0,-3 0 0 16,1 0 0-16,3 2 0 0,2-4 0 0,0 0 0 0,-1 1 0 15,-5-1 0-15,5 2 0 0,5-5 0 16,-1 2 0-16,-1-1 0 0,0-1 0 0,0 3 0 0,1-2 0 15,-3-1 0-15,0 2 0 0,-9 1 0 0,4 1 0 16,4-3 0-16,-3 2 128 0,-2 2-128 0,-2 0 0 16,1 2 0-16,1 2 0 0,-2-3 0 0,-5 4 0 15,-6 0 0-15,3-1-128 0,1 1 128 0,0-2 0 16,-3 0 0-16,-2-1 0 0,-4-2-240 0,1 0-64 16,1-3-16-16,-3 0 0 0,-1-2 320 0,-4-1 0 0,-2-2-128 15,-3 1 128-15,-1 2 0 0,1-1 0 0,2-1 0 0,-2-2 0 16,-1 0 0-16,0 1 0 0,-1 0 0 15,-1 1 0-15,-8 2 0 0,2 1 0 0,3-1 0 0,-2 3 0 16,-1-3 0-16,-5 3 0 0,-5-1 0 0,0 2 0 16,-1 1 0-16,-4-2-128 0,-2 2 128 0,-1-2 0 15,-1 2-176-15,-2-1 176 0,-1 1-160 0,-3-2 160 16,-3 0 0-16,-2-1 0 0,1 2-128 0,1-4 128 16,-2 0 0-16,0 2 0 0,-1 0 0 0,2-3 0 15,2 2 0-15,-2-1 0 0,0 3 0 0,-2-4 0 16,2 1 0-16,-3 0 0 0,-1 1 0 0,-3 1 0 0,-3 0 0 0,-1 0 0 15,-4 1 0-15,-2-1 0 0,-1 2 0 16,-2 1 0-16,0-4 0 0,-1 3 0 0,-2 1 0 0,2-1 128 16,-2-3-128-16,0 3 0 0,-1-3 128 0,-1 2-128 15,1-1 0-15,0 1 0 0,-1-3 128 0,1 1-128 16,0-1 0-16,1 2 0 0,-1-2 0 0,0 0 0 16,0 0 0-16,-1-1 0 0,3-1 128 0,-2 2-128 15,-1-1 0-15,1 0 0 0,-1 1 0 0,1 0 128 16,-1-1-128-16,1 1 0 0,-1-1 160 0,1 0-160 15,-1-1 128-15,1 1-128 0,-1 1 128 0,1-1-128 16,1 0 0-16,0 0 128 0,0 0-128 0,1-3 0 0,-1 2 0 0,2-3 0 16,-2 0 0-16,1-1 0 15,0-2 0-15,0 0 0 0,1-3 128 0,-2-2-128 0,0 0 0 0,0-2 128 16,-1 0 16-16,-1-2 0 0,0-2 0 0,1-3 0 16,-1-4-144-16,1-1 192 0,0-5-192 0,0 0 192 15,2-3-192-15,-2 1 0 0,1-1 0 0,0-3 128 16,-1 1-128-16,-1 0 0 0,1-1 0 0,-4-2 0 15,1 4 0-15,-3-5 0 0,1 2 0 0,-2-4 0 16,0 2 0-16,-2 3 0 0,-1-2 0 0,1 1 0 16,0-1 0-16,-1 4 0 0,1 5 0 0,-2-2 0 15,0-3 0-15,-1-2 0 0,-1 2 128 0,1 2-128 16,-1 0 0-16,1 2 0 0,-2-2 0 0,1 0 0 0,-2 6 0 16,2 0 0-16,-1-1 0 0,0 4 0 15,0 3 0-15,0 1 0 0,0-2 0 0,-2 1 0 0,0-1-176 0,1 3 48 16,-3-1 0-16,3 2 0 0,-1 3 128 0,0 1 0 15,1 3 0-15,-1 1 0 0,2 3 0 16,-2 0 0-16,1 2 0 0,0-2 0 0,2 2 0 0,1 0-192 16,-2 0 192-16,2 0-192 0,1 2 192 0,-1-2 0 15,1 0 0-15,1 2 0 0,-1 1 0 0,2-2 0 16,-2 2 0-16,0 2 0 0,-1-1 0 0,1 1 0 16,-2 2 0-16,1 0 0 0,0 0 0 0,0 2 0 15,-1 1 0-15,-2-2 0 0,1 3 0 0,1-1 0 0,0 0 0 16,-2 1 0-16,0 0 0 0,1-3-128 0,-1 2 128 15,-1-1 0-15,0 2-176 0,-1-4 176 16,1 3-208-16,-1-1 80 0,-3 0 128 0,1-1 0 0,-2 1 0 16,0-1 0-16,-1 2 0 0,-1-2 0 0,-3-1 0 15,0 1 0-15,0 2 0 0,-3-3 0 0,-2 3-144 16,-2 1 144-16,-3-4 0 0,1 3 0 0,-2 1 0 0,-1-1 0 16,-2-1-128-16,0 0 128 0,-2 1 0 0,-3 1 0 15,0-1 0-15,-3 1 0 0,-3 0 0 0,-2 0 0 16,-2 0 0-16,-3 0 0 0,1-3 0 0,0 2 0 15,2 0 0-15,0 1-176 0,-2-4 176 0,0 2-128 16,0-1 128-16,-3 1-208 0,-2-2 80 0,1 2 128 16,-1-1-144-16,0 1 144 0,2 0 0 0,-3-1 0 15,2 1 0-15,-5-1 0 0,0 1 0 0,-2 1 0 0,0 1 0 0,3-2 0 16,3-1 0-16,-1 2 0 16,-1-3 0-16,0 1 0 0,1 0 0 0,-1 2 0 0,-3-3 0 0,3 3 0 15,1-3 0-15,-1 2 0 0,2-3 0 0,0 1 0 16,-1-1 0-16,-1 1 0 0,-4 0 0 0,1-1 0 15,1 1 0-15,3-1 0 0,4-1 0 0,1 2 0 16,-3-3 0-16,0 0 0 0,-2 2 0 0,0 2 0 16,-1 0 0-16,2 0 0 0,0 0 0 0,2-2 0 15,-2 1 0-15,2 0 0 0,3-1 0 0,-1 1 0 16,0 1 0-16,2 2 0 0,0-1 0 0,4-1 0 16,4-2 0-16,0 2 0 0,3-2 0 0,-1-2 0 15,3 4 0-15,-2-2 0 0,0 0 0 0,-2 4 0 16,1-2 0-16,-1 1 0 0,-1 2 0 0,2-3 0 0,6 2 0 15,-2-2 0-15,0 1 0 0,-1 0 0 16,0-3 0-16,0 1 0 0,1 1 0 0,0 2 0 0,0-3 0 0,1 3 0 16,-1 1 0-16,2 1 0 0,0 3 0 0,2-3 0 15,5 4 0-15,0-3 0 0,0 3 0 0,-2-1 0 16,2-2-144-16,0 3 144 0,0-3 0 0,1 1-144 16,1 0-112-16,0 1 0 0,-1 1-16 0,0-4 0 15,0 4-16-15,-1 0 0 0,-1 0 0 0,0 1 0 16,0 2-416-1,-2 2-64-15,1-3-32 0,-2 2-17216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1:45:43.3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3585 11727 32255 0,'-3'2'2864'0,"0"-2"-2288"0,2 2-576 0,1-2 0 0,1 0 512 16,-1 0-16-16,0 1 0 0,-1 1 0 0,1 0 320 0,0-1 64 15,1 0 16-15,-1-1 0 0,0 0-528 0,0 0-112 16,19 0 0-16,-11-1-16 0,1 1-240 0,1 0 0 16,1-1 0-16,1 1 0 0,2 1 176 0,-1-1 32 15,4 1 16-15,0 0 0 0,2 0-80 16,1 0-16-16,1 0 0 0,0-1 0 0,4-1-128 0,-1-1-256 16,2 0 64-16,-1-1 16 15,0 0-336-15,0-1-80 0,1 2-16 0,0 0 0 16,-2-2-32-16,-2 2 0 0,1 0 0 0,0 0 0 15,0 1-512-15,0 0-96 0,-2 2-32 0,-2 0-12640 0</inkml:trace>
  <inkml:trace contextRef="#ctx0" brushRef="#br0" timeOffset="1">3617 11971 22111 0,'-3'0'1968'0,"1"2"-1584"0,2-1-384 0,0-1 0 15,1 0 2224-15,1 0 352 0,2 0 80 0,1 0 16 0,4 0-1488 0,6 0-288 16,4 0-64-16,4-3-16 0,3 1 320 0,1 0 64 16,3 0 16-16,1-2 0 0,0 1-560 0,1 2-96 15,1 1-32-15,-1 0 0 0,1 0-528 0,-2 0 0 16,0 0 0-16,-1-2-144 0,-1 2-192 0,-2 0-48 15,0 2 0-15,-1-2-11424 16,0 1-2288-16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1:45:43.3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3370 14346 32255 0,'0'-2'2864'0,"1"1"-2288"0,1-1-576 0,2 2 0 16,0-2-256-16,1 1-144 0,5-1-48 0,6-4 0 0,8 0 656 0,7-4 128 15,5 0 32-15,0-1 0 0,2 3-176 0,-2-4-16 16,0 1-16-16,-1 3 0 0,-2-1-160 0,-2 3 0 16,0 1 0-16,-1 0 0 15,-1 4-128-15,0-3-16 0,-1 3 0 0,-2-1 0 16,0 2-1136-16,-2 0-240 0,-2 2-32 0,-2 0-6976 15,-3 3-1392-15</inkml:trace>
  <inkml:trace contextRef="#ctx0" brushRef="#br0" timeOffset="1">3378 14649 40543 0,'-1'-1'3600'0,"2"-1"-2880"0,2 0-576 0,-1 1-144 16,3 0 448-16,1-2 48 0,7-1 16 0,5-5 0 0,12-4-688 0,8-1-128 15,6 0-16-15,1-2-16 16,5 1-640 0,-2 3-128-16,-2 1-32 0,-4 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1:45:43.31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4510 11873 13823 0,'-4'0'1216'0,"2"-1"-960"0,0 1-256 0,2-1 0 16,0 1 672-16,0-2 96 0,0 2 0 0,-1-4 16 0,1 0-464 0,1-2-80 0,2-1-32 0,2 1 0 0,0 1 128 16,0-1 32-16,2 2 0 0,-1 1 0 0,0-2 416 0,1 1 96 0,0 2 16 0,0 2 0 0,0 0 704 0,-1 0 128 0,1 1 48 0,-1 4 0 15,2 0-304-15,-1-3-64 0,2 3-16 0,-2 0 0 0,2 0-560 16,-2 1-128-16,2-1 0 0,0-2-16 0,1 0-176 0,-1-1-48 15,3-1 0-15,-3-1 0 16,1-1 48-16,3-1 16 0,0 0 0 0,1-1 0 0,0 0-80 0,-1 0 0 16,0 1-16-16,0 1 0 0,-1-1-432 0,0 1 0 15,0 1 0-15,0 0 0 0,-2 0 0 0,1 0 0 16,-1 0 0-16,-2 0 0 0,0 0-224 0,-1 0-128 0,0 0-32 16,-1 0 0-1,0-2-832-15,2 2-160 0,-1 0-32 0,2 0-9472 16,-1-2-1872-16</inkml:trace>
  <inkml:trace contextRef="#ctx0" brushRef="#br0" timeOffset="1">4448 14370 33167 0,'-4'-3'2944'0,"0"1"-2352"0,2 1-464 0,2-2-128 0,1 2 1280 0,-1 0 224 0,0 0 48 15,-1-4 16-15,1-2-944 0,2 2-192 0,2 0-48 0,2 4 0 0,2 1-240 0,0 0-144 0,4 3 160 0,-1 0-160 0,1 2 0 0,2 2 0 0,0-1 0 0,1 2 0 0,1 1 0 0,-1-2-128 16,1 2 128-16,0-3 0 0,-1-1 0 0,-1-1 0 16,-2-2 0-16,4-2 0 0,3-3 0 0,1-2 176 15,2-1-32-15,0-2 0 16,2 2 48-16,0-3 0 0,-4 2 0 0,5 0-18496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2:18.29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3417 5604 7359 0,'2'-9'656'0,"-1"3"-528"0,1 3-128 0,-2 3 0 16,1-2 576-16,0-1 96 0,1-2 16 0,2-2 0 16,1-4-688-16,0-3 0 0,-1 2 0 0,0 1 0 15,-1 2 576-15,0-1 144 0,-2 4 32 0,0 0 0 16,0 0 528-16,-1 2 128 0,0 3 0 0,0-2 16 16,-1 3-80-16,0 3-32 0,-2-2 0 0,1 3 0 0,-2 3-624 0,-2 3-128 15,-1 2-32-15,-1 4 0 0,0-2-16 0,-2 1 0 16,0 2 0-16,-1 2 0 0,0 2-256 15,-1-1-64-15,1-1-16 0,1 0 0 0,-1-1-16 16,0 2 0-16,1-2 0 0,-1-1 0 0,1 1 656 0,0 0 128 16,0 1 16-16,2-1 16 0,-2-3-384 0,1 2-80 15,-2 3 0-15,0 2-16 16,0 0-128-16,-2 3-32 0,0 5 0 0,-2 3 0 0,0 0-208 0,-1 6-128 16,-1 0 160-16,-4 7-160 0,-1 5 0 0,-4 2 128 15,-2 1-128-15,2-7 0 0,3-5 0 0,1-8 0 0,4-8 0 16,3-4-160-16,3-7 160 0,2-2 0 0,2 0 0 15,-1-6 0-15,3-2 128 0,1-1 48 0,0-3 16 0,0-2 0 16,2 1 448-16,-2-5 112 16,3-4 16-16,-2 1 0 0,2-6-208 0,1-1-48 0,-1 0 0 0,4-3 0 15,0 1-192-15,2-4-64 0,2-2 0 0,0 3 0 16,2-2-256-16,0-1 0 0,1-2 0 0,-2 3 0 16,1 1 160-16,-1 0-32 0,-2 2 0 0,1 2 0 15,-1 1-128-15,-1 1 0 0,0 1 0 0,-1 3 0 16,1-1 144-16,0 1 0 0,-1 0 0 0,1-2 0 15,0 2-144-15,0 0 160 0,1 0-160 0,-2 0 160 0,1-3-160 16,0 2 128-16,1 1-128 0,0-2 128 16,-2 3-128-16,1 2 160 0,-2-1-160 0,1 3 160 15,-1 1-160-15,0 1 0 0,-1 2 144 0,-1-1-144 0,0 3 0 16,-1 0 0-16,-1 1 0 0,0 3 0 0,-1 2 0 0,-1 1 0 16,-1-1 0-16,0 5 0 0,0 0 0 0,-2 3 0 15,1 2 0-15,0 2 0 16,0 2 0-16,0 2 0 0,0-2 0 0,-1 2 0 0,1 4 0 0,-1-2 0 15,1-1 0-15,-1 1 0 0,1-2 0 0,0-1 0 16,0-2 0-16,0-2 0 0,1-2 0 0,-1 0 0 16,1 1 0-16,-3-2 0 0,2 4 0 0,-1-6 192 15,-1 4-64-15,1-5 0 0,1 2-128 0,1-2-128 16,-2 0 128-16,1 0-192 0,1 0 192 0,2-3 144 16,-1 2-16-16,1-6-128 0,2 0 256 0,0 0-64 0,1 0-16 0,1-3 0 15,2-1-48-15,2-5 0 0,2 1 0 0,3-2 0 16,4-1 112-16,3-1 16 0,4-3 0 0,5 0 0 15,6-3 48-15,5 1 16 0,6 0 0 0,3-1 0 16,0 0-192-16,1 3-128 0,1 0 192 0,-1 1-192 16,-4 2 128-16,2 2-128 0,-2 1 0 15,0 1 0 1,-1 3 0-16,-1 0 0 0,-2 1 0 0,-1 0-13568 0,0-2-2752 0</inkml:trace>
  <inkml:trace contextRef="#ctx0" brushRef="#br1" timeOffset="102165.13">1912 8714 31327 0,'2'-5'2784'0,"-1"2"-2224"0,0 2-560 0,-1-1 0 16,1 2 624-16,1-2 16 0,-2 0 0 0,3-2 0 15,-1-2-512-15,-1 0-128 0,-1-1 0 0,-3 1 0 32,0 1-768-32,-3 1-208 0,-1 1-48 0,-2 0-16 15,0 1-304-15,-4 2-48 0,0-2-16 0,-1 4 0 0,-1-2 1408 0,1 3 368 0,-2-1 16 0,-1 4 16 16,2-2 800-16,-1 1 144 0,1 2 48 0,-1-1 0 16,0 1-176-16,0 1-16 0,-1 2-16 0,1-1 0 15,1 1-368-15,0-1-80 0,1 2-16 0,1 3 0 0,1-2-528 16,1 1-192-16,2 3 0 0,0-2 144 0,2 1-144 0,0 0 0 15,3 0 0-15,2 2-176 16,1-3-576-16,3 1-112 0,0-2-32 0,4-2 0 0,2-2 608 0,1 1 112 16,2-3 32-16,1-5 0 0,2 1 640 0,-2-3 128 15,1 0 16-15,0-3 16 0,2-4 0 0,1-3 0 16,0-1 0-16,0-2 0 0,0-2-144 0,-1-2-16 16,1 1-16-16,-1-4 0 0,0-2-144 0,-1 1-16 15,-1-2-16-15,-1 0 0 0,-1-3-144 0,-2-1-32 16,-2 4 0-16,-1-4 0 0,-1 1 176 0,-1-1 16 15,-1 0 16-15,0 1 0 0,0 1 0 0,-1-2 0 16,-1 0 0-16,1 1 0 0,-2-1-16 0,-2 4-16 0,0-1 0 16,-1 2 0-16,-1 2-64 0,0 2-16 0,0-2 0 0,-1 2 0 15,0 2-224-15,0-1 0 0,1 0 128 0,-1-1-128 16,0 3-240-16,0-2-80 0,0 5-32 16,-1-1 0-1,1 3-240-15,0 0-48 0,-1 1-16 0,-2 1 0 16,2 1-352-16,-2 4-64 0,2 0-16 0,-2 3-17024 0</inkml:trace>
  <inkml:trace contextRef="#ctx0" brushRef="#br1" timeOffset="102698.13">2401 8153 41471 0,'-9'-7'1840'0,"4"3"368"0,0 3-1760 0,2-2-448 0,3 3 0 0,-1 0 0 0,0 0 0 0,-2 0-144 0,-1 3 0 0,-2-3 0 31,0 4-608-31,-2-2-112 0,0 4-32 0,0-1 0 16,2 3-304-16,-1-2-64 0,3 2-16 0,0 1 0 15,1 1 512-15,2 0 80 0,1 2 32 0,0 0 0 0,0 2 1488 0,3 1 288 0,-2 1 64 0,2-1 16 16,1 2-80-16,-1 3-16 0,2 2 0 0,2 3 0 16,0-2-656-16,-1 2-144 0,3 0-32 0,-1 2 0 15,2 0-272-15,0-1 0 0,1 0 128 0,0-1-128 16,-1-1 0-16,2 1 0 0,1-5 0 0,-3 2 0 15,3-2 288-15,-2-2 0 0,1-1 0 0,-2-1 0 16,0 0-32-16,-3-3-16 0,-1-1 0 0,-2-1 0 16,-1 1-64-16,-2-1-16 0,-1-3 0 0,-2 1 0 0,-1-2-160 15,-1 0 0-15,-1-1 0 0,-1-1 0 0,-2-3 144 0,0 0-144 16,0 0 160-16,-2 0-160 0,-1-1 176 0,-2-2-176 16,0 1 192-16,-4-3-192 15,0 2 192-15,-2-3-64 0,-4-1 0 0,0 2-128 0,-4-1 208 16,0 1-64-16,1-3-16 0,-2 2 0 0,1 0-128 0,0 0-144 15,2 1 144-15,0 1-208 16,0 2-288-16,1-2-48 0,2 4-16 0,0-2-12064 16,2 2-2416-16</inkml:trace>
  <inkml:trace contextRef="#ctx0" brushRef="#br1" timeOffset="103096.63">955 9403 46991 0,'-11'0'2080'0,"6"1"432"0,1 0-2000 0,4-1-512 0,3 0 0 0,0-1 0 16,4 0-832-16,4-2-272 0,5-1-48 0,11-4-16 0,9-1 672 0,5-4 144 15,8-2 32-15,4-1 0 0,6-1 320 0,6-1 0 16,4 0 0-16,3 1 0 0,2 1 0 16,2-1 0-16,3 0 0 0,0 4 0 0,-2-4 0 0,0 5 0 15,-3-3 0-15,1 3 0 0,-3 0 128 0,-3-1 80 16,-3 2 32-16,-2-1 0 0,-2 3 176 0,-4 2 32 15,-4-1 16-15,-2 0 0 0,-2-1-464 0,-3 1 0 16,-2 1-208-16,-3 0 64 16,-1 3-368-16,-3-1-80 0,0 0-16 0,-3-1-18208 15</inkml:trace>
  <inkml:trace contextRef="#ctx0" brushRef="#br1" timeOffset="103733.95">1880 9736 34095 0,'6'-6'3024'0,"-1"-1"-2416"0,-2 3-480 0,0 0-128 0,0 1-352 0,1-1-96 15,3-6 0-15,5-5-16 0,1-5 224 0,-1-1 48 16,-1 1 16-16,-4 2 0 0,-2 1 1456 0,-3 4 304 15,-2-1 48-15,-3 3 16 0,-1 0-816 0,-1 5-144 16,-1 0-48-16,-2 4 0 0,0 3-352 0,-2 3-80 16,-2 2-16-16,-2 4 0 0,-1 3-192 0,-4 1 0 15,0 5 0-15,-4 2-160 16,0 2-448-16,-1 0-96 0,-1 4 0 0,2-4-16 0,1-1 336 0,2-2 80 0,1-2 16 16,3-1 0-16,2 1 1024 0,2-1 208 0,2 2 32 0,3-2 16 15,1-1-704-15,5 0-144 0,0-4-16 0,3 2-128 31,2-6 0-31,2 1 0 0,2-2 0 0,0-3 0 0,2-3 0 0,0 1-304 0,4-5 64 0,-1 0 16 16,2-2 48-16,0-4 16 0,0 1 0 0,0-3 0 16,1 1 304-16,0-3 64 0,1-1 16 0,0-1 0 15,-1 0 32-15,-1-1 16 0,3-1 0 0,-2 0 0 16,0-2-16-16,0 1 0 0,-2-3 0 0,1 1 0 0,-2-2 0 16,-2-1 0-16,-1-4 0 15,-2 0 0-15,-2 3-48 0,-1-4-16 0,-1-3 0 0,-4-2 0 0,-2 3-48 0,0-2-16 16,-4 4 0-16,-2 1 0 0,0 5-128 0,-3 2 0 15,-1 2 0-15,1 2 0 0,-1 1 0 0,0 4 192 16,1 2-192-16,0 1 192 0,1 1-192 0,1 3-144 16,1-2 144-16,3 1-208 15,-1 2-496-15,3 1-80 0,2 1-32 16,1 1-17984-16</inkml:trace>
  <inkml:trace contextRef="#ctx0" brushRef="#br1" timeOffset="104298.93">2431 9261 38703 0,'-8'-1'3440'0,"2"1"-2752"0,3 1-560 0,1 1-128 15,2 0 464-15,-1-1 64 0,-3 4 16 0,-3 1 0 16,-1 4-1888-16,-1 2-368 0,1 0-80 0,2 1 0 16,0-2 1072-1,1 3 208-15,0-2 64 0,0 1 0 0,-1 4 128 0,-2-1 48 0,0 4 0 0,-1 2 0 0,-3 3 432 0,0 1 96 31,1 3 0-31,-1 0 16 0,1-2 672 0,2 0 128 0,1-1 16 0,2-1 16 0,2 1-272 0,3-3-64 16,1-2-16-16,0 0 0 0,1 0-528 0,1-4-96 16,2 1-128-16,1-2 176 0,2-3-432 0,0 0-96 15,2-3-16-15,1-3 0 16,0-1-240-16,1-4-48 0,2-1-16 0,0-4 0 0,-2 0 672 0,1-2 304 16,0-4-32-16,-1 1 0 0,1-3 576 15,-1-1 112-15,-1 0 32 0,1-3 0 0,-1 1-480 0,0-2-80 0,0-1-32 16,-1-3 0-16,1-1-160 0,-2-3-48 0,1-2 0 0,-2 1 0 15,0 0-64-15,-2-4 0 0,1-1-128 0,-1-2 192 16,-2 2-192-16,0 1 128 0,-1 2-128 0,-2 0 0 16,-1 3 0-16,-2 2 0 0,1 1 0 0,-3 1 0 15,0 2 0-15,-1 2 0 0,1 3 0 0,0 2 144 32,1 2-144-32,0 4 0 0,0-2 0 0,-1 2 128 15,0 1-336-15,1 3-80 0,1-1-16 0,-1 2 0 31,0 2-416-31,1 0-96 0,-2 1-16 0,1 2-17072 0</inkml:trace>
  <inkml:trace contextRef="#ctx0" brushRef="#br1" timeOffset="104550.3">2248 9605 42383 0,'-3'0'3776'0,"2"0"-3024"0,1 0-608 0,1 0-144 0,1 0 160 0,1 0 0 16,1-1 0-16,1 1 0 16,6-3-608-16,1 1-112 0,7-1-16 0,0-1-16 0,3 0 592 0,3-1 0 0,4 1 0 0,1-3 128 15,1 1-128-15,-1 0 0 0,1 0 0 0,-1 1 0 31,0 1-832-31,1-2-128 0</inkml:trace>
  <inkml:trace contextRef="#ctx0" brushRef="#br1" timeOffset="105256.56">3503 8895 41471 0,'3'0'3680'0,"2"0"-2944"0,-1 2-592 0,1-2-144 0,2 0-192 0,2 0-64 15,6 0 0-15,10 0-16 16,10 1-304-16,5 0-48 0,2 2-16 0,-1-3 0 16,-1 1-16-16,-3-1-16 0,-2 2 0 0,-4-2 0 15,0-2-208-15,-4 1-32 0,0-1-16 0,-4 0 0 0,-1-1 656 0,-1 1 128 0,-1 0 144 16,-2 0-208 0,-2 0-624-16,2 0-112 0,-2 1-16 0,0 0-12304 0</inkml:trace>
  <inkml:trace contextRef="#ctx0" brushRef="#br1" timeOffset="105523.03">3566 9132 43311 0,'1'-1'3840'0,"2"1"-3072"0,1-2-608 0,3 1-160 0,1 0 288 0,4-1 32 16,7-3 0-16,11 0 0 16,14-6-672-16,12 0-128 0,9 1-32 0,2 0 0 0,3 2 128 0,-1 1 32 15,-2 1 0-15,0-1-12064 16,0 2-2432-16</inkml:trace>
  <inkml:trace contextRef="#ctx0" brushRef="#br0" timeOffset="125528.98">5699 7468 8287 0,'-8'-1'736'0,"0"-3"-592"0,0 2-144 0,3 2 0 0,2 0 3936 16,2 0 752-16,0 0 160 0,-3-2 16 0,-2 2-2656 0,-2-2-544 15,1 1-96-15,-1 0-32 0,4 1-1248 0,-3-3-288 16,4 2 0-16,-1 0 0 16,3-2-704-16,-2 1-128 0,2 1-32 0,0 1 0 15,0-4 224-15,-1 3 64 0,2 1 0 0,-1 0 0 0,1-3 576 0,-1 3 0 16,1 0 192-16,0 3-64 15,0-3 960-15,0 0 176 0,0 0 32 0,0 0 16 0,0 0-288 0,4 23-48 16,-1-13-16-16,0 1 0 0,0 2-480 0,0 0-96 16,1 3-32-16,-1 3 0 0,1 1-224 0,0-1-128 15,-1 7 128-15,1 2-128 0,0 0 0 0,-3 4 0 0,0 2 0 16,-2-2 0-16,0 1 0 0,-2-4 0 0,2-1 0 0,0-6 0 16,0 2 0-16,-1-2 0 0,2-5 0 0,0 1 0 15,0-1 0-15,2-5 0 0,0 3 0 0,1-5 0 16,-1 0 0-16,1-1 0 0,-1-2 0 0,2 0 0 15,-3 2 0-15,1-4 0 0,0 1 0 16,-1-2 0-16,0 3 0 0,0-4 0 0,1 2 0 0,-2-2 0 16,1 0 0-16,-1 1 0 0,1-3 0 0,-1-1-192 31,1 0-480-31,-1-1-96 16,2-4-32-16,-1 1 0 0,1-1 432 0,-2 5 96 0,0 0 16 0,0 0 0 0,8-23-768 15,-6 16-128-15,1 5-48 0,0-2-11888 0</inkml:trace>
  <inkml:trace contextRef="#ctx0" brushRef="#br0" timeOffset="127727.68">5649 8058 17503 0,'-4'3'1552'0,"0"-1"-1232"0,3-1-320 0,1 1 0 0,0-1 704 0,-1 1 96 16,-2 1 16-16,-1 2 0 0,1 1-368 0,-2 0-80 16,1 3-16-16,2-4 0 0,0-1 416 0,2-2 96 15,2-1 16-15,-1-1 0 0,3-1 16 0,1 1 16 16,-1-2 0-16,4 0 0 16,2 0-432-16,0 2-96 0,2-3 0 0,0 2-16 0,3 0-240 0,1 1-128 15,3 0 160-15,1 0-160 0,-4-3 128 0,0 2-128 16,-1 0 0-16,3 0 0 0,4 1 512 0,4-4 16 15,2 1 0-15,0 1 0 0,2 0 176 0,-2 2 16 0,2-4 16 0,0 3 0 16,0-1-304-16,1 2-64 0,0-2-16 16,0 1 0-16,4-1-32 0,3 2 0 15,2-2 0-15,1 1 0 0,2-1-112 0,5 1-16 0,4-2-16 0,2 0 0 16,-2-1-176-16,-1 1 0 0,-3 0 0 0,-1 2 128 16,0-3-128-16,1 3 192 0,3-2-192 0,-1 3 192 15,0 0 128-15,1 3 16 0,-2-3 16 0,-2 1 0 16,0 0-144-16,2 2-16 0,3-3-16 0,-2 0 0 15,-11 1 0-15,4 0 0 0,9 1 0 0,1-2 0 16,-1 2-176 0,0-4-144-16,2 0 144 0,-1 0-208 0,-8-1 208 0,1 1 0 0,4-3 0 0,1 4 0 0,-3-3 0 0,1 3 0 15,-1 1 0-15,-2-1 0 0,-2 2 0 0,-2-1 0 16,3 0 0-16,-3 1 0 0,-4-1 0 16,2 1 128-16,0 2 0 0,2-1-128 0,0 2 128 15,2-2-128-15,-5 2 0 0,1-1 0 0,-1 0 0 0,0 1 0 16,0-3 0-16,0 2 0 15,2-1 0-15,-1 1 0 0,0 0 0 0,1-1 0 0,0 1 0 0,-3-3 0 16,-6 2 0-16,1-1 0 0,4-1 0 0,2 0 0 16,-1-1 0-16,0-1 0 0,-3 2 128 0,-3-2-128 15,0-1 0-15,3 1 0 0,1-1 0 0,1 2 0 16,3-1 128-16,0 1-128 0,-3 1 0 0,1 0 0 16,-4 0 0-1,1 3 0-15,-2-2 0 0,3 2 0 0,0 1 0 16,-3-1 0-16,-1 0 0 0,2 1 0 0,3 0-144 0,2-2 144 15,4 0-288-15,0-2 32 0,0 0 0 0,-1-1 0 16,0 0 256-16,0-3 0 0,0 2-128 0,0-3 128 16,2 0 144-16,-1 0 96 0,1-1 16 0,0-1 0 15,-1 4-16-15,-2-1 0 0,0 0 0 0,-1 0 0 16,1 2-48-16,-6-2-16 0,-6 2 0 0,4 1 0 16,6-4-176-16,7 2 0 0,1 1 144 0,0 0-144 15,0 2 0-15,0 0 0 0,-1 0 0 0,1 0-128 16,0 0-80-16,0 0-16 0,0-2 0 0,0 0 0 15,3-1 224-15,1-1 0 0,1 4 0 0,0-2-144 16,0 1 144-16,-2-1 0 0,1-1 0 0,-1 0 0 16,-3-2 0-16,-2 0 0 0,1 0 0 0,0 0 128 15,-2 3 32-15,1-2 16 0,1 2 0 0,-2 2 0 0,-1-3 0 0,0 2 0 16,-1 0 0-16,0 0 0 0,-2-2-176 0,4 2 160 16,-1 0-160-16,0 1 160 0,2 1-160 0,1 0 0 15,1 4 0-15,1-1 0 0,-1-2 0 0,0 2 0 16,2-4 0-16,1-1 0 0,-2-2 0 0,1 1 0 15,3 2 0-15,-1-3 0 0,1 2 0 0,-3 0 0 16,1 0 0-16,-2-4 0 0,-2 0 0 0,-2-1 0 16,1-1 0-16,-1 1 0 0,2 1-144 0,0 0 144 15,-2 2 0-15,0 0 0 0,-4 3-128 0,0 0 128 0,0-1 0 16,-3 1 0-16,-1 0 0 0,-2 0 0 0,1 0 0 16,1 1 0-16,0-1 0 0,2 1 0 0,4 3 0 0,0-4 0 15,0 1 0-15,0-1 0 0,1 0 0 0,-2-1 0 16,0-4 0-16,0 1 0 0,-2-2 0 0,0 1 0 15,-1 0 0-15,0 2 144 0,1-2 16 16,-2 0 0-16,1 3-32 0,-2 2 0 0,0-2 0 0,-2 2 0 16,2 0 0-16,-1 0 0 0,1 2 0 0,-2-4 0 15,2 4-128-15,1-4 0 0,3 1 0 0,1 1 0 16,1-1 0-16,0 1 0 0,1 0 0 0,0 0 0 16,1-2 0-16,0 2 0 0,2-3 0 0,1-1 0 15,-4 0 0-15,3 0 0 0,2 1 0 0,2-1 0 16,0 2 0-16,1-1 0 0,0 2 0 0,-1 1 0 0,-1-4 0 15,-1 3 0-15,1-3 0 0,0 2 0 0,-4 2 0 0,3 0 0 16,3 0 0-16,0 0 0 0,1 1 0 16,-1 0 0-16,0-1 0 0,0-2 0 0,2-1 0 0,0 1 0 15,1-3 0-15,3 1 0 0,-1 2 160 0,0 0-160 16,1 2 192-16,-3-3-192 0,2 1 0 0,0-1 0 16,1 0 0-16,1 1 0 0,0 2 128 0,0 2-128 15,-2-2 0-15,-2 3 0 0,-3-2 0 0,-1-1 0 16,2 0 0-16,-2 0 0 0,0-1 0 0,1 2 0 15,1 1 0-15,1 0 0 0,-1 1 0 0,0-3 0 16,0 0 0-16,0-2 0 0,0-1 0 0,-1 0 128 0,2 0-128 16,1 0 160-16,1 1 112 0,-1-1 32 0,-1 1 0 15,-1 1 0-15,0-1-128 0,-1-1-32 0,2 3 0 16,-1-1 0-16,-1 1-144 0,-1 0 0 0,1 0 0 16,-3 1 0-16,-2 2 0 0,-2-1 0 0,-2 2 0 0,-1-2 0 15,-1 0 0-15,1-2 0 0,1 0 0 0,2 1 0 16,0-1 0-16,-1 0 0 0,1 2 0 0,0-1 0 15,-1-1 0-15,0 0 0 0,-1 0 0 0,1-1 0 16,-2 1 0-16,0-2 0 0,1-1 0 0,1 1 0 16,1 1 0-16,-2 1 0 0,1 1 0 0,-2 1 0 15,-2-2 0-15,0 2 0 0,-2-1 0 0,-3 1 0 16,2-2 0-16,1 0 0 0,0 0 0 0,2 1 0 16,-3 1-128-16,2-1 128 0,2 1 0 0,-1 1 0 0,1 1 0 0,-1-2-176 15,1 1 176-15,-2-3-128 0,2 0 128 0,-1 0 0 16,2 0 0-16,2-3 0 0,1 3 0 0,-1-1 0 15,1 1 0-15,0 1 0 0,-1 2 0 0,-2-2 0 16,-2 0 0-16,-1 0 0 0,-4 2 0 0,3-3 0 16,0 0 0-16,0 0 0 0,-1 1-208 0,-1 0 32 15,0 2 16-15,-2 0 0 0,-1 2 160 0,0 2 0 16,0 1 0-16,-2-2 128 0,-3 2-128 0,2 0-128 16,-2-1 128-16,-2-1-192 0,-1-1 192 0,1 0 0 15,0-2 0-15,0 0 0 0,-2-2 0 0,1 3 0 16,-1-3 0-16,-1-1 0 0,1 3 0 0,-2-1 0 0,0-1 0 15,-2 2 0-15,1-1 0 0,-4-1 0 16,0 3 0-16,-1-1 0 0,-2 0 0 0,-1 0 0 0,-2 1 0 0,0 0 0 16,-3-1 0-16,1 1 0 0,-2-2-144 0,-1 1 144 15,1-2-160-15,-1 1 160 0,0-2-208 0,0 0 80 16,0 3 128-16,0-6 0 0,0 3 0 0,-2-1 0 16,2 0 0-16,-2 0 176 0,-1-2-16 0,1 1 0 15,-2-2 32-15,0 1 0 0,0 0 0 0,-1 0 0 16,2-2-192-16,-1-1 128 0,0 2-128 0,0-1 128 15,0 3-128-15,1-3 0 0,-1 0 0 0,0 1 0 16,-1 1 0-16,1-2 0 0,-1 0 0 0,2 0 0 16,-2 0 0-16,0-1 0 0,2 0 0 0,1-2 0 0,-2-1 160 15,1 1-160-15,1-2 192 0,-1 0-192 0,2-2 272 0,0-1-48 16,-2 1-16-16,-1-4 0 0,2-1-16 0,-3 0 0 16,0 1 0-16,0 0 0 0,0 1-192 0,-3 1 0 15,2 0 128-15,-1-1-128 0,-2 5 0 0,1 2 0 16,0-2 0-16,-1 0 0 0,2 2 0 0,-5 1-192 15,1 0 192-15,0-1-208 0,-1 3-80 0,-1 0-16 16,1 2 0-16,-1-2 0 0,1 2-48 0,-2 1-16 16,1 0 0-16,-2 0 0 15,1 0-336-15,-2 0-80 0</inkml:trace>
  <inkml:trace contextRef="#ctx0" brushRef="#br0" timeOffset="129196.02">23654 7706 18431 0,'-10'5'1632'0,"1"-5"-1312"15,2 0-320-15,3 0 0 0,2 0 3184 0,2 0 560 0,-1 0 112 0,-1 0 32 16,0-4-2256-16,-1-1-448 0,5-1-96 0,0-1 0 15,6-2-576-15,0 0-128 0,3-2 0 0,3 0-16 16,2-1-368-16,1 0 0 0,2 1 0 0,1-2-128 16,1 2 128-16,0 1 256 0,-2-1-64 0,1-1-16 15,0 3 400-15,1-3 64 0,3 0 32 0,0 0 0 16,2-2-256-16,0 1-48 0,3-2-16 0,-1 0 0 16,2-1 96-16,1-4 0 0,1 1 16 0,2-2 0 15,2 0 16-15,0-3 0 16,3-2 0-16,-4-6 0 0,0 1-224 0,-3-3-32 0,0-3-16 0,-2 0 0 0,-2-3-208 0,0-4 0 15,-1-2 0-15,-4-5 0 0,0 2 0 16,-5 1 0-16,-2-3 0 0,-2 2-160 0,-4 0-96 16,-2 1 0-16,-3 2-16 0,-2 4 0 0,-1-1 16 0,-3 5 16 15,-1 6 0-15,-3 1 0 0,-2 6 240 16,-1 1 0-16,-1 7 0 0,-1 1 0 16,-1 5 0-16,0 1 0 0,-1 5 160 0,-2 3-160 0,0 2 0 0,-2 5 0 15,-2 1 0-15,-2 5 0 0,-1 1 0 0,-4 6 0 16,-1 3-176-16,-1 2 176 0,-3 6 0 0,-1-1 0 15,3 0 0-15,-2 2 0 0,1 6 0 0,-1 2-160 16,2 6 160-16,0-2 0 0,5 6 0 0,1-2 0 16,3-1 128-16,4 1-128 0,3-4 320 0,2 1-16 15,1-1-16 1,4 3 0-16,0 4-32 0,2-2 0 0,1 3 0 0,2-4 0 0,-1-4-80 0,2-3-32 0,1-2 0 0,3-4 0 16,0-1-144-16,2-4 0 0,4 1 0 0,0-2 0 15,3-5 0-15,1 2-224 0,3-2 48 0,2-5 16 31,2 0-464-31,1-4-80 0,0-2-32 0,3-4 0 16,2-2-704-16,3-1-144 0,3-8-16 0,0-1-16 0</inkml:trace>
  <inkml:trace contextRef="#ctx0" brushRef="#br0" timeOffset="129753.8">25673 6121 23039 0,'-3'-5'2048'0,"0"1"-1648"0,2 3-400 0,0-1 0 16,-1 2 1120-16,0 0 144 0,-2-1 16 0,-3-3 16 15,-3 1 800-15,-2-1 144 0,-2 4 48 0,-2 0 0 16,0 0-944-16,-2 6-192 0,1 0-48 0,-3 6 0 16,-1 0-720-16,-1 4-128 0,-3 4-48 0,-1 6 0 0,0 1-208 15,-3 3 0-15,2 7 0 0,-3 2 0 0,-1 3 0 0,-1 4 0 16,-2 5 0-16,0-1 0 0,0 2 320 15,1 5-48-15,-3 8 0 0,2 3 0 0,1 1 128 0,0 1 32 16,2 0 0-16,3-1 0 0,2-2-432 0,2-6 128 16,4-2-128-16,4-4 0 0,3-2 176 0,3-2-48 15,4-4-128-15,3-2 192 0,6-2-192 0,3-4-160 16,5-1 32-16,4-6 0 16,3-1-512-16,6-4-80 0,3-1-32 0,5-9-11632 15,5 0-2336-15</inkml:trace>
  <inkml:trace contextRef="#ctx0" brushRef="#br0" timeOffset="131861.54">25504 7110 14735 0,'-9'2'1312'0,"2"1"-1056"0,2-2-256 0,1 0 0 0,3 2 2608 0,-4-1 464 16,-2 2 80-16,-7 3 32 0,-2 3-304 0,-1-1-64 16,2 1-16-16,2 0 0 0,5-4-1264 0,3 0-240 15,4-1-48-15,2 0-16 0,4-1-768 0,0-1-144 16,3 1-48-16,2-1 0 0,3 1-48 0,-1 1-16 0,2 4 0 0,0 1 0 16,2 5-32-16,1 2-16 15,-1 3 0-15,-2 1 0 0,0 1 32 0,-2 2 0 16,0 0 0-16,-1 2 0 0,-1 3-192 0,-1 2 0 0,1 0 0 15,-2 0 0 1,-2 1-144-16,-1-3 144 0,0 1 0 0,-1-3 0 16,0-1-368-16,0-2 48 0,1-4 0 0,0-1 0 31,1-3-144-31,-1-2-32 0,1-2 0 0,-1-1 0 16,0-2-1168-16,-1-3-224 0</inkml:trace>
  <inkml:trace contextRef="#ctx0" brushRef="#br0" timeOffset="132159.74">26156 7063 33167 0,'-2'-5'1472'0,"1"2"304"0,0 2-1424 0,1 1-352 0,0 1 0 0,0 2 0 0,-1-1 560 0,-1 5 32 15,-1 2 16-15,-4 8 0 0,-1 6 480 0,-7 9 80 16,-4 5 32-16,-5 7 0 0,-4 3-720 0,-4 2-144 16,-4 4-16-16,-1 3-16 0,-2 1-112 0,0 1-32 15,0 2 0-15,-2 3 0 0,2 1-160 0,-2-4 0 16,0-1 0-16,0 1-176 0,0-2 176 0,-2 4 0 0,2 2 0 16,-2 3 0-1,2-3-512-15,-1 3-80 0,4-3-16 0,2-3 0 16,5-8-1072-16,4-1-224 0,6-4-32 0,6-8-8432 0,6-6-1664 0</inkml:trace>
  <inkml:trace contextRef="#ctx0" brushRef="#br0" timeOffset="133179.54">26740 6149 23039 0,'-1'-2'2048'0,"0"0"-1648"0,1 2-400 0,0 0 0 0,0 0 1568 0,0 0 224 16,0 0 64-16,-1-1 0 0,-1 1-320 0,1 1-64 16,0 1-16-16,1-2 0 0,0 0-752 0,0 0-160 15,-14 21-32-15,8-12 0 0,0 5-512 0,-3 1 0 16,-1 2-192-16,-1 3 48 0,-2 1-192 0,-3 1-48 15,-3 2 0-15,-1 2 0 0,1-3 384 0,-1 1 0 16,0 0 0-16,1 1 0 0,5-1 224 0,-4 0 64 16,1 4 16-16,2-1 0 0,3-4 432 0,2 1 96 15,2-1 0-15,4-2 16 0,1 2-288 0,3-1-64 16,3-2-16-16,0 1 0 0,5-4-320 0,-1 0-160 16,4-1 160-16,2-3-160 0,1-2 0 0,1 0 0 15,3 0 0-15,-1-5-160 16,1 0-320-16,0-1-64 0,0-2-16 0,1-1 0 15,-2 0-1056-15,0-1-224 0,-2-2-32 0,0-1-13520 0</inkml:trace>
  <inkml:trace contextRef="#ctx0" brushRef="#br0" timeOffset="133431.29">26927 6524 30399 0,'-7'6'1344'0,"1"-4"288"0,-1 1-1312 0,4-1-320 0,1 2 0 0,2-2 0 0,0 1 256 0,-1 3-32 15,-1 0 0-15,-1 5 0 0,1 1-224 0,-1-1 176 16,2 0-176-16,0 1 160 15,0-1-1184-15,-1-2-224 0,2 1-48 0,-2 0-7248 16,-1-2-1440-16</inkml:trace>
  <inkml:trace contextRef="#ctx0" brushRef="#br0" timeOffset="133666.51">27006 6201 35935 0,'-7'1'3200'0,"1"-1"-2560"0,3 0-512 0,3 1-128 16,1 2 608-16,-1-3 96 0,0 1 32 0,-2 0 0 16,1 2-2080-16,1 1-400 0,2-2-96 0,6 0-8464 31,2 1-1712-31</inkml:trace>
  <inkml:trace contextRef="#ctx0" brushRef="#br0" timeOffset="134042.97">27037 6075 32255 0,'-11'-4'1424'0,"5"3"304"16,2 0-1392-16,3 1-336 0,2 0 0 0,2 0 0 0,-1 0 0 0,2 0-240 0,2 0 48 0,3 0 0 15,2 0 832-15,4 2 160 0,-1 2 32 0,3 2 16 16,1 0-80-16,2 2-32 0,1 1 0 0,1 3 0 15,3 0-320-15,2 3-64 0,2-2-16 0,-2 2 0 16,1 3-336-16,-2-4 0 0,0 5 0 0,-2-2 0 16,-2 4-256-16,-2 2 0 0,-3 1-16 0,-5 0 0 15,-3-1 80-15,-5 1 32 0,-2-1 0 0,-3 1 0 16,-2-2 640-16,-3 0 128 0,-1 2 32 0,-1-2 0 16,1-2-256-16,-3 2-32 0,-1-1-16 0,0 1 0 15,-3 2-544-15,-2-2-112 0,0-1-32 0,-2 0 0 16,-1-4-1200-16,-3-2-240 15,-3 1-64-15,-2 4-13632 0</inkml:trace>
  <inkml:trace contextRef="#ctx0" brushRef="#br0" timeOffset="134910.07">27725 7541 23951 0,'-3'-1'2128'0,"1"1"-1696"0,2 0-432 0,0 0 0 0,1 1 1760 0,0 1 272 16,2-1 48-16,-1 1 16 0,4 3-1088 0,2 1-224 15,2 2-32-15,2 3-16 0,0 1-96 0,3 3 0 16,1 3-16-16,4-1 0 0,1 5-256 0,4 2-48 16,1 0-16-16,0 2 0 0,1 5 288 0,-2-2 64 15,-1-2 16-15,-6 0 0 0,-6 0-304 0,-4-2-64 16,-6 2-16-16,-6-2 0 0,-3 1-288 0,-4-3 0 16,-5 1 0-16,-4-2 0 15,-1 0-352-15,-3-3-128 0,-2 0-32 0,-1-1 0 16,-1-4-1216-1,-2 1-256-15</inkml:trace>
  <inkml:trace contextRef="#ctx0" brushRef="#br0" timeOffset="135310.81">28653 7127 21183 0,'-13'1'1888'0,"3"-2"-1504"0,5 1-384 0,5 0 0 0,1 0 2480 0,-1 0 416 0,-2 0 96 0,-3-1 16 15,0 1-896-15,2 0-160 0,5 1-32 0,3 3-16 0,3-2-976 0,-8-2-192 0,27 13-32 0,-9-5-16 16,3 3-368-16,2 2-64 0,4 3 0 0,1 1-16 16,1 5-240-16,-2 2 0 15,-1 1 128-15,-2 1-128 0,-4-3-224 0,-2 1-96 0,0-1 0 0,-4-1-16 47,0 1-1008-47,-3-2-208 0,0 0-48 0,-2-3-15072 0</inkml:trace>
  <inkml:trace contextRef="#ctx0" brushRef="#br0" timeOffset="135581.47">29400 6958 39615 0,'-11'12'3520'0,"1"2"-2816"0,3-2-560 0,3-1-144 0,0 0 352 0,-2 8 32 16,-7 13 16-16,-10 19 0 0,-6 17-272 0,-3 6-128 15,-2 3 0-15,1-4 128 0,1-5 0 0,1-2 0 16,0-3 0-16,1-3 0 0,3-5-128 0,0-5-192 15,1-4 32-15,2-6 16 16,1-1-880-16,2-6-192 0,2-2-16 0,1-5-10224 16,0-1-2032-16</inkml:trace>
  <inkml:trace contextRef="#ctx0" brushRef="#br0" timeOffset="136256.84">28618 6877 3679 0,'0'4'320'0,"-2"-4"-320"0,2 4 0 0,-1-2 0 0,1 1 1376 0,-1 0 208 16,1-1 32-16,-1 1 16 0,-1 4 352 0,1 1 64 0,1 1 0 0,0 0 16 15,3-2-832-15,-1-1-160 0,3-1-48 0,1-4 0 16,0 1-512-16,2-2-96 0,0-2-32 0,2 1 0 16,1-3-96-16,1-1-32 0,0 0 0 0,-1-1 0 15,1 0 320-15,1-1 64 0,-1 0 16 0,1-2 0 16,0-1 1024-16,-1 1 208 0,1-2 32 0,-2 0 16 16,1 0-544-16,1-5-112 0,-1 0-32 0,2-3 0 15,-1-1-480-15,2-1-112 0,0-1-16 0,1-2 0 16,0-2-336-16,1 2-80 0,2-2-16 0,-2 1 0 15,2-3-208-15,-2 5 128 0,0 0-128 0,-3 3 0 0,-2 3 0 16,-3 3 0-16,0 3-208 0,-3 1 64 0,-1 3-208 0,-3 0-32 16,0 4-16-16,-4 2 0 0,2 1 400 0,-2 0 0 15,-1 1 0-15,1 2 128 0,-2 1 32 0,1 1 16 16,-2 0 0-16,2 2 0 16,-1 1-176-16,3-2 0 0,0 2 0 0,0 0 0 15,2-2-256-15,0-2-128 0,2 3-16 0,-1-4-16 0,1 2 160 0,-1 0 48 16,1 1 0-16,-1-1 0 0,-1 2 448 0,0 3 80 15,2-1 32-15,-2 2 0 0,0 3 256 0,2-2 48 16,1 4 16-16,-1-2 0 0,2 1-432 0,1-1-96 16,2 0-16-16,-1 0 0 0,3 0-128 0,-1-5 0 15,2 0 0-15,-1-2 128 16,0-1-544-16,-2-2-112 0,1-1-32 0,0-3 0 16,-2-2-1360-16,-1 1-288 0,0-3-48 0,-2 2-12832 0</inkml:trace>
  <inkml:trace contextRef="#ctx0" brushRef="#br0" timeOffset="136714.15">30049 6057 26719 0,'-3'-4'2368'0,"-1"0"-1888"0,0 1-480 0,2 3 0 0,1 0 320 0,-1 0-48 0,1 0 0 0,0 2 0 0,-4-1 816 0,-1 0 176 16,-2 3 16-16,-2 1 16 0,1 5-336 0,-3-3-80 16,1 5-16-16,-2 3 0 0,0 4-480 0,0 2-112 15,-2 5-16-15,-1 5 0 0,2 0 160 0,-1 3 32 16,2 1 0-16,2-2 0 0,1-2 16 0,1-1 16 16,3 0 0-16,1-2 0 0,2-2-272 0,2-1-48 0,1-3-16 15,1-1 0-15,3-1-144 0,1-3 0 0,1-1 0 0,2-1 0 31,-1-3-832-31,3-1-64 0,0 1 0 0,2-5 0 16,2 3-1616-16,0-5-336 0,2 1-64 0,1-4-10544 0</inkml:trace>
  <inkml:trace contextRef="#ctx0" brushRef="#br0" timeOffset="137057.17">30185 6393 9215 0,'-7'3'816'0,"0"0"-656"0,0-1-160 0,2 2 0 0,2-3 4432 0,0 3 864 0,2-2 160 0,-4 5 48 15,-1 1-4064-15,-3 3-800 0,-1 4-176 0,0 0-16 32,3 1-768-32,1-2-128 0,2 1-48 0,3-3 0 15,0 0-1936-15,1-1-400 0,2-1-80 0,1 1-16 16,-1 1-192-16,2-5-32 0,0 0-16 0,0 1 0 15,0-2 1264-15,1-1 256 0,1-3 48 0,2 2 16 0,-1-4 1584 0,2 0 0 0,1 0 256 0</inkml:trace>
  <inkml:trace contextRef="#ctx0" brushRef="#br0" timeOffset="137276.75">30244 6254 27647 0,'-5'-1'2448'0,"1"1"-1952"0,3 0-496 0,2 1 0 0,-1 2 1040 0,0-3 112 16,0 0 32-16,-1 1 0 0,-1 0-864 0,2 0-192 16,0 2-128-16,0-3 192 15,0 0-1344-15,0 0-256 0,0 0-48 0,0 0-16 0</inkml:trace>
  <inkml:trace contextRef="#ctx0" brushRef="#br0" timeOffset="137779.47">30326 5946 15663 0,'-8'-5'688'0,"3"3"144"0,1-3-656 0,2 4-176 0,2-2 0 0,1 2 0 0,-1 0 928 0,1 1 160 15,0-4 16-15,1 1 16 0,0-1 160 0,1 0 48 16,0-1 0-16,1 4 0 0,0-2-416 0,-1 3-80 16,2 0 0-16,0 0-16 0,-1 0 304 0,0 3 64 15,1 0 16-15,-2-1 0 0,2 3-416 0,0-1-80 16,1 1 0-16,2 2-16 16,-2-1-48-16,3-1 0 0,-1 2 0 0,2 3 0 15,3-3-320-15,-1 3-64 0,2 1 0 0,-1 1-16 0,1-1-240 0,1-3 128 0,-2 5-128 0,1-2 0 16,-1 2 176-16,0-1-176 0,-2 1 192 15,-1 2-192-15,-2-1 0 0,-1 0 0 0,-1 4 0 16,-1-1 0-16,0 5 0 0,-3-1-192 0,2 0 0 0,-2 2 0 31,1 1-256-31,-1 1-32 0,2-1-16 0,0-1 0 0,-1-1 336 0,1-2 160 0,0 2-160 0,1-2 160 16,-1-2-192-16,-1-1 192 0,0-1-208 0,-1-4 80 16,-2 1-384-1,-1-2-80-15,-2-1-16 0,-1-2 0 0,-3-1-832 0,0-3-160 0</inkml:trace>
  <inkml:trace contextRef="#ctx0" brushRef="#br0" timeOffset="138423.15">30360 5657 20271 0,'-5'-3'1792'0,"1"1"-1424"0,3 1-368 0,1 1 0 0,0-2 1184 0,0 1 160 16,0 1 48-16,0-5 0 0,1 2 272 0,2-2 64 16,2 2 16-16,2-1 0 0,4 3-1056 0,0 1-224 15,4 3-32-15,4 4-16 0,2 0-160 0,2 7-48 16,3 2 0-16,3 4 0 0,0 3 32 0,2 1 0 16,4 4 0-16,2 4 0 0,2 3 0 0,1 0 0 15,2 1 0-15,-2 1 0 0,-2-3-48 0,-1 1 0 16,0 5 0-16,0 2 0 0,0 3 320 0,-2 4 64 15,-3-4 16-15,-2 6 0 0,-5-8-64 0,-2 6-16 0,-2-1 0 16,-2 5 0 0,-3 4-208-16,-5 2-48 0,-4 4-16 0,-3 5 0 0,-2 4-240 0,-2-3 176 0,-2-2-176 0,-1-5 160 15,-1-2-352-15,-4 0-64 0,1-1 0 0,-3-3-16 32,-3 1-192-32,-1-8-48 0,-3-3 0 0,-1-9 0 0,-2-1 336 15,-5 1 176-15,-2 0-192 0,-2-5 192 0,-1 0 0 0,-1-4 0 0,3-5 0 0,-1-2-17072 16</inkml:trace>
  <inkml:trace contextRef="#ctx0" brushRef="#br0" timeOffset="141455.64">5396 8781 25791 0,'-5'-4'2304'0,"2"0"-1856"0,0 3-448 0,0-2 0 16,3 2 336-16,-3-2-16 0,-2-1-16 0,-4-4 0 31,-4-3-912-31,-3 0-176 0,-2-2-48 0,-2 2 0 16,-1 1 64-16,-1 2 0 0,-1 2 0 0,-1 3 0 0,-2 0 176 15,0 4 32-15,-1 2 16 0,-1 2 0 0,2 1 1392 0,0 2 288 0,1 3 48 0,2 0 16 0,2 3 656 0,0 3 144 16,2 3 32-16,2 2 0 0,5-3-912 0,-1 1-176 15,1 2-48-15,1 3 0 16,1 0-752-16,2 0-144 0,2-2 0 0,1-1 0 16,3-5-704-16,3 0-64 15,1-3-16-15,2-1 0 0,0-1 784 16,3-1 0-16,1-1 0 0,3-3 0 0,1 0 288 0,1-2 16 0,4-2 0 0,3 0 0 0,0-2 256 0,6-1 48 16,3-3 16-16,3 0 0 0,2-2-432 0,1-1-64 15,2-4-128-15,0-2 176 16,0 0-480-16,-1-2-80 0,-3 1-32 0,0 1 0 0,-3-3 592 15,-2-2 112-15,-2 1 32 0,-1-2 0 0,-4 1 576 0,-3-1 128 16,-1 2 32-16,-4-1 0 0,-1-3-224 0,-3 1-32 31,-2 0-16-31,-1-6 0 0,0 0-304 0,-5-3-64 0,-2 1-16 0,-1-1 0 16,-2-2-240-16,-2 1-160 0,-2-5 192 0,1 0-192 16,0 2 0-16,1-1-144 0,1 2-16 0,1 2 0 15,0 0-16-15,0 1 0 0,0 2 0 0,0 2 0 16,0 1 176-16,0 2 0 0,0 5 0 0,0-1 0 15,1 3 0-15,0 3 0 0,0 1 0 0,1 3 0 16,0 1-288-16,1 4 32 0,1-1 0 0,-1 4 0 31,1 2-1472-31,0 4-272 0</inkml:trace>
  <inkml:trace contextRef="#ctx0" brushRef="#br0" timeOffset="142525.84">5550 9127 18431 0,'-3'2'1632'0,"2"0"-1312"16,-1-2-320-16,2 0 0 0,2 0 1184 0,-2 0 160 0,0 0 48 0,-2 0 0 15,2 0-416-15,2 0-80 0,-1 0 0 0,-1 0-16 16,0 0-192-16,0 0-48 0,0 0 0 0,0 0 0 16,14-8-448-16,-10 5-192 0,0 1 128 15,0-1-128-15,1 0 1056 0,2-1 128 0,-1 0 32 0,1 0 0 16,2-1 256-16,0-1 48 0,2 1 16 0,3-2 0 16,2 0-816-16,1-1-144 0,1 0-48 0,-1 1 0 15,3-3-272-15,1 2-64 0,0 0-16 0,0-1 0 16,-2 0-176-16,1-1 192 0,0-2-192 0,-1 0 192 15,-1-2-32-15,-1-1 0 0,-1-1 0 0,0 0 0 16,0-3 96-16,1 2 0 0,-2-3 16 0,1-5 0 16,2-2-16-16,-2 0-16 0,0 1 0 0,-2-1 0 0,1 0-240 15,-3 1 176-15,0 1-176 0,-1-2 160 0,-3 1-160 16,0 1 0-16,0 0 0 0,-3 2 0 0,1-1 0 0,-2 4 0 16,-1-2-144-16,-1 3 144 0,0 1 0 0,-2 1 0 15,0 2 0-15,-2 3 0 0,0-1 0 0,-1 3 0 16,0-2 128-16,-2 3-128 0,1 2 144 0,-1-1-144 15,-1 2 128-15,2-2-128 0,0 3 0 0,-2 1 0 16,1-3 0-16,0 3 0 0,0 0 0 0,0 1-176 16,0 0 176-16,1 1-128 0,-2 2 128 0,1 2 0 15,-2 0 0-15,-1 2-128 0,1 4 128 0,-1 0-128 16,-1 3 128-16,-2 2-128 0,-2 3 0 0,0 3 0 16,-1 4 0-16,0 0 0 0,2-2 0 0,-1 3 0 15,1-1 0-15,0 1 0 0,2 2 128 0,1 1 0 0,1 0 0 16,0 2 0-16,4-1 0 0,0 0 0 0,0 2 0 0,0-4 0 15,2 2 144-15,0-2-144 16,0-1 192-16,1 1-192 0,0 0 192 0,0 1-192 0,0-2 192 0,1 0-192 16,0-2 240-16,0-3-64 0,2-1-16 0,0-2 0 15,2-4 0-15,1-1 0 0,2-2 0 0,2-1 0 16,-1-3-160-16,4-1 0 0,3 0 0 0,1-1 0 16,3-4 0-16,0 1-192 0,0-1 0 0,1-1 16 15,-1 1-576 1,1 0-112-16,-1 1-32 0,0 1-18048 0</inkml:trace>
  <inkml:trace contextRef="#ctx0" brushRef="#br0" timeOffset="143308.12">4725 9369 23951 0,'-11'0'2128'0,"2"1"-1696"0,2 0-432 0,5 0 0 15,-1 1 736-15,-1 0 64 0,-7 1 16 0,-3 0 0 16,-3 2-816-16,1-1 0 0,2-2 0 0,5 1 0 16,3 0 768-16,5-3 192 15,5 1 32-15,2 2 16 0,5-2-304 0,3 1-48 0,4-1-16 0,3 3 0 16,4-1 560-16,2-1 96 0,2 1 32 0,4-1 0 15,2 1-192-15,2-1-48 0,-1 1 0 0,4-2 0 16,5 1-544-16,2 0-112 0,3-1-32 0,3-3 0 16,1-2-64-16,3-3-16 0,5 1 0 0,4-2 0 15,1 1 48-15,3-3 0 0,0-1 0 0,2 1 0 16,4 1-240-16,-2 1-128 0,-2-2 160 0,-1 0-160 0,-1 3 0 0,-1 0-192 16,-2 0 16-16,-4 2 0 0,-4 2-176 0,-5 0-32 15,-1 3-16-15,-4 0 0 16,-2 0-64-16,-5 2-16 0,-4-1 0 0,-4 2 0 15,-3 0-864-15,-4 2-160 0</inkml:trace>
  <inkml:trace contextRef="#ctx0" brushRef="#br0" timeOffset="144291.73">5255 10062 31327 0,'-1'-1'2784'0,"-1"0"-2224"0,2 0-560 0,0 1 0 16,0 0-304-1,0-3-160-15,-1 0-48 0,-1 0 0 0,0-2-400 0,-1-2-96 16,1-1-16-16,-3 0 0 0,2 0 784 0,-3 1 240 0,-1 0 0 0,-1-1-160 15,-1 0 544-15,-2 0 96 16,0 0 32-16,-1 0 0 0,-2 1 704 0,-2 0 160 16,1 2 32-16,-1-1 0 0,-1 2-704 0,-2 3-144 15,1 2-32-15,0 2 0 0,0 1-112 0,0 1-32 16,0 4 0-16,3 0 0 0,1 2 128 0,-3 5 0 16,1-1 16-16,0 5 0 0,0 0-400 0,0 2-128 15,0 2 0-15,1-2 0 0,1 0-784 16,1 1-272-16,1 0-48 0,2 0-16 0,3-3 528 0,2-1 96 0,0 0 32 0,3-2 0 15,1 1 464-15,3-2 256 0,1 0-16 0,0-2-16 16,2-1 48-16,1-2 16 0,0-5 0 0,2 0 0 16,1-2 32-16,1-3 0 0,1 0 0 0,1-3 0 15,2 0 464-15,1-4 112 0,3-2 0 0,0 0 16 16,0-3-272-16,3-2-48 0,4-4-16 0,3-2 0 16,2-2-368-16,0-1-80 0,-3 2 0 0,-2-2-128 15,1 0 304-15,-1-3-48 0,0 0-16 0,-1-1 0 0,-1-1 80 0,-1-1 32 16,-2-1 0-16,-3-1 0 15,-3 2 64-15,0-2 16 0,-3-4 0 0,-3 2 0 16,-2 0-144-16,-3 2-32 0,-3 1 0 0,-1 2 0 16,-4-1-128-16,0 2-128 0,-1 1 144 0,-3-3-144 0,1 6 0 15,0-3 0-15,0 1 0 0,-1 2 0 0,2 2 0 16,0-2-128-16,2 2-16 0,2 0 0 0,-1 2 0 0,2 3 0 16,0 2 0-16,2 3 0 15,0 2-272-15,0 3-48 0,0 1-16 16,0 0 0-16,0 1-224 0,0 2-64 0,0 1 0 0,0 0-11520 15,1 1-2304-15</inkml:trace>
  <inkml:trace contextRef="#ctx0" brushRef="#br0" timeOffset="148435.99">5674 9931 28559 0,'-2'0'2544'0,"0"0"-2032"0,1 0-512 0,-1 0 0 0,2 0 1824 0,0 0 272 16,2 0 48-16,-2 0 16 0,1 0-1472 0,0 0-304 16,1 0-48-16,-2 0-16 15,0 0-720-15,0 0-160 0,0 0-16 0,0 0-16 0,17 3 592 0,-14-2 0 16,1 2 0-16,-1-2 0 0,2 2 672 0,1 2 96 15,0 2 32-15,2 0 0 0,1 0-224 0,1 2-32 16,1 2-16-16,0 0 0 0,1 4-288 0,0-2-64 16,0 3-16-16,1 2 0 15,-2 1-32-15,-1-2-128 0,1 0 192 0,-1-1-64 0,-1 1-128 0,0 0 160 0,-1 0-160 0,-1-1 160 16,1 1-160-16,-1-2 0 0,-1 3 0 0,0-1 0 16,0-2 0-16,-1-2 0 0,1 1-176 0,-1-5 176 15,1 2-192-15,-1-2 32 0,0-2 16 0,-1-1 0 31,-1 0-336-31,0 0-64 0,-1-1-16 0,1-1 0 16,-3 0-1120-16,0 0-240 0,0-2-32 0,-1 0-13312 0</inkml:trace>
  <inkml:trace contextRef="#ctx0" brushRef="#br0" timeOffset="148765.57">6116 9912 28559 0,'1'-2'1264'0,"1"0"272"0,-2 0-1232 0,0 2-304 0,0 0 0 0,0 0 0 0,0 0 1248 0,0 0 192 16,0 0 32-16,0 0 16 0,-2 2-1488 0,2-2-288 16,0 0-64-16,-5 17-16 0,1-7 144 0,0 3 32 15,-4 3 0-15,1 3 0 0,-2 1 192 0,-1 4-144 16,-1 2 144-16,0 4-128 0,1 1 704 0,-1-2 160 15,0 1 32-15,0 7 0 0,-2 2 208 0,1 6 48 16,-2 1 16-16,0 3 0 0,1-1-576 0,-1-1-112 0,1-4-32 16,1-3 0-16,2-6-320 0,1-3 0 0,2-2 0 15,0-6 0-15,3-3 0 0,0-4 0 0,1-1 0 16,1-5 0 0,0-2-176-16,1-7-48 0,1-1-16 0,0-5 0 15,0-2-2000-15,1-2-416 0</inkml:trace>
  <inkml:trace contextRef="#ctx0" brushRef="#br0" timeOffset="149839.1">5936 9834 7359 0,'-2'1'656'0,"1"-1"-528"0,1 0-128 15,0 0 0-15,0 0 768 0,0 1 112 0,-1-1 16 0,1 0 16 16,-1 2-672-16,1-2-240 0,0 0 144 0,0 0-144 15,0 0 656-15,0 0 48 0,0 0 16 0,0 0 0 32,0 0-1040-32,0 0-224 0,13-8-32 0,-9 6-16 0,4 0 448 0,1-2 144 0</inkml:trace>
  <inkml:trace contextRef="#ctx0" brushRef="#br0" timeOffset="188834.5">5700 9810 21183 0,'1'-2'1888'0,"0"0"-1504"0,0 2-384 0,-1-1 0 0,1 1 576 0,0-1 32 16,1 1 16-16,-1-4 0 0,2 4-496 0,1-4-128 15,-2 1 0-15,1 2 0 16,-1 1-528-16,-1-3-176 0,0 3-48 0,-1 0 0 0,0 0 496 0,0 3 112 15,1-3 16-15,0 1 0 0,0 0 1088 0,0-1 240 16,2 2 32-16,-1-4 16 0,1 2 608 0,3-2 112 16,-2-1 16-16,0 2 16 0,3-4-720 0,-2 2-128 15,2-2-48-15,-1-2 0 0,2 0-144 0,-1 0-16 0,0 3-16 0,0-4 0 16,0 2-352-16,-1 0-80 16,1 1-16-16,0-2 0 0,-2 0-224 0,2 0-64 0,0-1 0 0,-1-3 0 15,0 2-64-15,-1 0-128 0,2 0 176 0,-2-2-176 16,0 1 160-16,0 0-160 0,-1-1 128 0,1 3-128 15,-2-2 160-15,1 0-160 0,0 2 192 0,-1-2-192 16,1 3 208-16,0 2-64 0,0-4-16 0,1 3 0 16,1 0 96-16,-1 1 16 0,1 2 0 0,-2-2 0 15,2 3 48-15,-1 0 16 0,-1 2 0 0,0 0 0 16,0 0-304-16,-3 0 0 0,1 0-128 0,0 0 128 16,-2 1 0-16,2 0 0 0,-2 1-128 0,0 0 128 0,-2 1 0 15,1-2 0-15,-1 1 0 0,0 1 0 0,0 0 0 0,0 0 0 16,0 1 0-16,-1 0 0 0,1 1 0 0,-1 1 0 15,3 0 0-15,-2 0 0 0,1 2 0 0,1 0 0 16,0 1 0-16,-1 2 0 0,2-1 0 0,0 1 0 16,1 1 0-16,1-2 0 0,0 2 0 0,1 0 0 15,0 0 0-15,0-3 0 0,0 3 0 0,-1-3 0 16,1-1 0-16,-2 0 0 0,2-2 0 0,0 1 0 16,1 0 160-16,0-2-160 0,-1 2 0 0,1-2 0 15,1 1 128-15,-3-2-128 0,1-1 0 0,-1-1 160 16,2 1-160-16,-1 1 160 0,0-3-160 0,1 2 0 0,-3-1 0 15,1 0 0-15,0-2 0 0,0 0 0 0,1 2-160 0,0-4 160 32,-1 2-816-32,2 0-64 0,-2-3-16 0,2 2-18240 0</inkml:trace>
  <inkml:trace contextRef="#ctx0" brushRef="#br0" timeOffset="189509.74">8150 8507 2751 0,'0'1'256'0,"0"-1"-256"0</inkml:trace>
  <inkml:trace contextRef="#ctx0" brushRef="#br2" timeOffset="207907.05">7608 8869 3679 0,'0'-1'320'0,"0"-1"-320"0,0 0 0 0,0 0 0 15,1 1 3600-15,0 0 656 0,0-2 128 0,0 1 32 16,2-2-3200-16,-1-4-640 0,1 2-128 0,1-3-32 16,-3 3-416-16,1-2 0 0,-1 0 0 0,-1 2 0 15,-1 1 0-15,-2-1 128 0,0 1-128 0,-2 1 192 16,-1-2 512-16,-1 4 128 0,-2-2 0 0,0 0 16 15,0 1-48-15,-2 2-16 0,0 1 0 0,-3-1 0 16,1 2-112-16,-2 0-32 0,1 2 0 0,0 1 0 16,-1 0 320-16,1-3 64 15,-1 3 16-15,2 0 0 0,-1-1-352 0,1 0-80 0,-1-1-16 0,1 0 0 0,1 0-112 0,-1 2-32 32,1 1 0-32,-1 0 0 0,1 2-48 0,-1 2-16 0,-2 2 0 0,1 2 0 0,-1 0-112 0,1 1-16 15,1 1-16-15,0-1 0 16,3 1-576-16,2-2-112 0,1 1-32 15,4-1 0-15,1 0-32 16,2-1 0-16,2-2 0 0,1 1 0 0,3 0 512 0,0-3 208 0,4 3-16 0,-1-2 0 0,4 1-48 0,0-3-16 16,2 1 0-16,0-3 0 0,2-2 192 0,2-2 16 15,2-1 16-15,0-4 0 0,0 0-80 0,-1-3-16 0,2-2 0 16,-1-2 0-16,0-2 80 0,0-1 16 16,0 1 0-16,-1-4 0 0,-1 1-48 0,1-1-16 0,-2-4 0 15,-2 2 0 1,1-2 32-16,-1-1 0 0,-1-2 0 0,-2-1 0 0,0-3-32 0,-2 0 0 0,0-1 0 0,-2-1 0 15,0 1-96-15,0-5-32 0,-1 0 0 0,-1-1 0 16,-1 1-160-16,-1 1 192 0,0 2-192 0,0-1 192 16,-2 2-192-16,1 5 0 0,-1-1 0 0,-3 3 0 15,3 4 128-15,-3 3-128 0,0 1 0 0,0 4 128 16,0 1-128-16,-1 0 0 0,-1 4 0 0,-2 0 0 16,0 2-224-16,0 1-128 15,-3 3-32-15,1 0-12624 0,-4 2-2544 0</inkml:trace>
  <inkml:trace contextRef="#ctx0" brushRef="#br2" timeOffset="209523.3">8028 8684 18431 0,'2'-3'1632'0,"-1"-1"-1312"16,0 1-320-16,1 2 0 0,0 0 2240 0,0 1 368 15,2-3 80-15,1-2 0 0,3 1-880 0,0-1-176 16,-1 3-32-16,0 2-16 0,-3 0-336 0,0 3-64 15,-1 5-16-15,-2-2 0 0,1 4-464 0,-2 2-80 16,1 1-32-16,0 2 0 0,0 4-384 0,2-2-80 16,0 0 0-16,0-1-128 0,2 5 0 0,1 0 0 15,0-1 0-15,2-3 0 0,-1 2 0 0,2-3 0 16,-1 0 0-16,1-4 0 0,-1-1-224 0,1-3-48 0,2-2-16 0,-3-2 0 31,2-3-1024-31,-1-2-208 0,0-2-32 0,0-2-14416 0</inkml:trace>
  <inkml:trace contextRef="#ctx0" brushRef="#br2" timeOffset="209774.28">8487 8605 41471 0,'-9'9'3680'0,"0"-5"-2944"0,2 0-592 0,3 0-144 0,1 0 864 0,-2 1 144 15,-6 6 16-15,-4 7 16 0,-6 3-1040 0,-1 5-192 16,0 2-64-16,-1-3 0 0,1 3 256 0,0 0 0 16,0 3 0-16,-1-1-144 15,1 1-576-15,-1 2-112 0,-1 0-32 0,1 1 0 16,2 2 304-16,-1-2 64 0,0 2 16 0,1-1 0 0,2-6 480 0,0 1 0 16,0 1 0-16,1-3 0 15,4 0-576-15,0-6 0 0,3-2-16 0,0-4-10720 16,5-4-2128-16</inkml:trace>
  <inkml:trace contextRef="#ctx0" brushRef="#br2" timeOffset="210245.69">8112 8473 24879 0,'-12'4'2208'0,"1"-1"-1760"0,2 1-448 0,4-2 0 16,2 0 3472-16,3-2 624 0,0 1 112 0,-1 1 16 16,-1-1-3136-16,2 0-640 0,3 0-128 0,3-3-32 0,4-1-288 0,0-1 0 15,4-1 128-15,2-3-128 0,1-2 0 0,2-2 0 16,3 0 0-16,-1 0-144 0,0-1 144 0,-1 0 0 15,2-1 0-15,-3 0 0 0,1 0 0 0,-2 2 0 16,-2 1 0-16,-1 1 0 0,-3-1 144 0,-1 2-144 16,-2 0 192-16,0 1-192 0,-3 0 176 0,0 2-176 15,-1-2 160-15,-1 4-160 0,-3 1 192 0,1 2-48 16,-2 1-16-16,0 2 0 0,0 2-128 0,-2 2 0 16,1 0 144-16,1 1-144 0,0 1 0 0,0 0 0 15,0 1 0-15,1 1 0 0,2 0 0 0,0 0 0 16,0 1 0-16,0-2 0 0,0 3 0 0,0-2 0 15,0 2 0-15,1 0 0 0,1 0 0 0,-3 2 144 0,2-3-16 16,-2 2-128-16,1-3 0 0,0 1 0 16,-1-3 0-16,1 1 0 0,0-1 0 0,-1-1-272 0,0 0 48 0,1-2 16 31,-2 1-880-31,2-1-160 0</inkml:trace>
  <inkml:trace contextRef="#ctx0" brushRef="#br2" timeOffset="210688.02">7083 9341 40543 0,'-16'5'1792'16,"6"0"384"-16,0-2-1744 0,5 0-432 0,3-2 0 0,4-1 0 0,-2 0 208 0,2 0-32 0,2 2-16 0,5-4 0 15,4 1-160-15,9-3 160 0,3 0-160 0,6-2 160 16,5 0 96-16,5-2 0 0,4 3 16 0,4-3 0 16,0 3-112-16,2 1-32 0,1 1 0 0,2 0 0 15,0 2 96-15,1 0 16 0,0-2 0 0,-1 2 0 16,-4-2-48-16,3 1 0 0,2-3 0 0,2-1 0 16,0-1 96-16,0 0 16 0,0-1 0 0,0-3 0 15,-4 3-304-15,5-2 128 0,4 0-128 0,-1-1 0 16,0-1 0-16,-2 2-304 0,2 0 48 0,-5 0-13120 15,-1 2-2624-15</inkml:trace>
  <inkml:trace contextRef="#ctx0" brushRef="#br2" timeOffset="211469.51">7610 9952 35935 0,'-6'-2'3200'0,"-1"1"-2560"0,3-1-512 0,3 1-128 15,-1-2 720-15,1 2 128 0,-4-3 32 0,-4-3 0 16,-3-2-1632-16,0-5-320 0,1 2-64 0,0-3-16 0,1 1 1280 0,0-3 240 16,2 3 48-16,-1 0 16 0,1 0-176 0,-2 2-16 15,1 1-16-15,-2 5 0 0,-3-1 16 0,-1 5 0 16,-3 4 0-16,-3 6 0 0,-2 1-240 0,-2 6 0 15,-2 3-192-15,2-1 192 16,2 2-608-16,-4 6-16 0,-3 6 0 16,0 4 0-16,1 0 240 0,2-2 32 0,4 0 16 0,5 0 0 0,4-4 608 0,2-2 128 0,4-2 32 0,2-4 0 15,3 0 352-15,3-2 80 0,2-4 16 0,0 1 0 16,3-3-496-16,0-1-80 16,1-2-32-16,1-2 0 0,0-1-272 0,1-3-224 0,3-3 32 0,-2-2 16 15,4-3 176-15,0-4 0 0,2-1 0 0,2-3 0 16,-2-1 256-16,3-6 144 15,2 0 32-15,1-4 0 0,0-1-304 0,2-2-128 0,0 0 0 0,-1-4 128 16,1-2 32-16,-2-2 0 0,-2 1 0 0,0-4 0 16,0-2 80-16,1-3 16 0,-1 0 0 0,1 0 0 15,-1 4 32-15,-1 5 16 0,-2 4 0 0,-1 3 0 16,-2 6-64-16,-3 0-16 0,-2 2 0 0,-1 2 0 16,-3 1 272-16,-1 0 48 0,-1 2 16 0,0-2 0 15,0 2-176-15,-2-2-16 0,1-2-16 0,-1 0 0 0,-1-2-352 0,-1 3 0 16,0-1 0-16,-2-2-128 0,1 1-192 0,-2-1-48 15,0-3 0-15,1 3 0 16,-1-1-96 0,2 5-32-16,-1 3 0 0,0 2 0 0,1 5-208 0,0 0-32 0,0 3-16 0,1 4 0 15,0 1-1008-15,1 4-208 0</inkml:trace>
  <inkml:trace contextRef="#ctx0" brushRef="#br2" timeOffset="212630.42">8097 9549 24879 0,'0'-3'2208'0,"1"-1"-1760"15,-1 1-448-15,2 2 0 0,-2 0 960 0,1-1 128 0,1-1 0 0,0-4 16 16,2-2-1104-16,-1 1-208 0,0-4-48 0,-2 4-16 15,-1 0 976-15,0 2 192 0,-1-2 32 0,-1 4 16 16,0-1-64-16,-2 4-16 0,0-1 0 16,-2 2 0-16,1 3-64 0,-2 2-16 0,-1 3 0 0,-3 2 0 15,0 2-224-15,-4 4-48 0,1 5-16 0,-4 3 0 16,-1 3-288-16,-1 3-48 0,0 1-16 0,0 0 0 16,2-1-144-16,-1-1 0 0,0 1 0 0,1-2 0 15,2-3 288-15,0 3-32 0,-2-1 0 0,1 0 0 16,3 0-256-16,1 0 0 0,2-2 0 0,2-1 0 15,2 0 0-15,2-1 192 0,3 0-16 0,2 0 0 0,0-1-48 16,2-2 0-16,1-1 0 0,3-2 0 0,2-3-128 16,1 0 0-16,4-2 0 0,1-4 0 0,0 0-304 0,1-3 16 15,1-3 0-15,3-2 0 0,0-2 80 0,0-3 16 16,1-3 0-16,-1 0 0 0,0-1 384 0,0-5 64 16,0 0 32-16,0-3 0 0,1 0 64 0,-1-4 16 15,1-2 0-15,-1-4 0 0,-2-1 16 0,1-2 16 16,-2-3 0-16,2-3 0 0,-1-5 16 0,-2-2 0 15,3-2 0-15,-3 0 0 0,0-2-288 0,-2 2-128 16,-2 3 0-16,-4 4 128 16,-2 3-448-16,-2 4-80 0,-2 1-32 0,-2 5 0 0,-2 4 96 0,-1 5 16 15,-1 1 0-15,-1 5 0 0,-1 2-64 0,0 3 0 0,1 1 0 16,-1 1 0 0,1 2-1184-16,0 1-240 0,1 1-48 0,-1 2-14480 0</inkml:trace>
  <inkml:trace contextRef="#ctx0" brushRef="#br2" timeOffset="212913.31">7858 9844 21183 0,'-9'4'1888'0,"3"-2"-1504"0,2 0-384 0,3-1 0 0,1-1 2560 0,-2 1 448 16,-2 0 96-16,-1 2 16 0,-3 1-1776 0,2 1-368 16,3 0-64-16,3-2-16 0,2 2 48 0,3-2 0 15,3-1 0-15,2 1 0 0,3-2-304 0,2 2-64 16,2-3-16-16,2 1 0 0,3 1-304 0,1-1-64 16,-1-1-16-16,3 1 0 0,5-1-176 0,3-1 0 15,3-3-192-15,2 1-18272 0</inkml:trace>
  <inkml:trace contextRef="#ctx0" brushRef="#br1" timeOffset="-204317.52">3585 11727 32255 0,'-3'2'2864'0,"0"-2"-2288"0,2 2-576 0,1-2 0 0,1 0 512 16,-1 0-16-16,0 1 0 0,-1 1 0 0,1 0 320 0,0-1 64 15,1 0 16-15,-1-1 0 0,0 0-528 0,0 0-112 16,19 0 0-16,-11-1-16 0,1 1-240 0,1 0 0 16,1-1 0-16,1 1 0 0,2 1 176 0,-1-1 32 15,4 1 16-15,0 0 0 0,2 0-80 16,1 0-16-16,1 0 0 0,0-1 0 0,4-1-128 0,-1-1-256 16,2 0 64-16,-1-1 16 15,0 0-336-15,0-1-80 0,1 2-16 0,0 0 0 16,-2-2-32-16,-2 2 0 0,1 0 0 0,0 0 0 15,0 1-512-15,0 0-96 0,-2 2-32 0,-2 0-12640 0</inkml:trace>
  <inkml:trace contextRef="#ctx0" brushRef="#br1" timeOffset="-203678.72">3617 11971 22111 0,'-3'0'1968'0,"1"2"-1584"0,2-1-384 0,0-1 0 15,1 0 2224-15,1 0 352 0,2 0 80 0,1 0 16 0,4 0-1488 0,6 0-288 16,4 0-64-16,4-3-16 0,3 1 320 0,1 0 64 16,3 0 16-16,1-2 0 0,0 1-560 0,1 2-96 15,1 1-32-15,-1 0 0 0,1 0-528 0,-2 0 0 16,0 0 0-16,-1-2-144 0,-1 2-192 0,-2 0-48 15,0 2 0-15,-1-2-11424 16,0 1-2288-16</inkml:trace>
  <inkml:trace contextRef="#ctx0" brushRef="#br0" timeOffset="-202432.61">6275 11231 26719 0,'-3'3'2368'0,"2"-3"-1888"15,-1 0-480-15,2 0 0 0,0 0 2512 0,2 0 416 0,-2 0 80 0,0 0 0 16,2 0-1728-16,3 0-336 15,1 0-80-15,1 0-16 0,1-3-480 0,0 3-112 0,1-1 0 0,-1 1-16 16,1 1-240-16,-1-1 0 0,0 3 128 0,1 2-128 16,-1 1 128-16,1 1-128 0,1 2 176 0,1 2-176 15,-1-2 176-15,1 4-176 0,1 2 160 0,-1 2-160 16,1-1 0-16,0 2 0 0,1 0 0 16,0 0 0-16,-1-2 0 0,0-2 0 0,0 2-176 0,0-2 176 31,0-4-528-31,-1 1 16 0,0-1 0 0,-3-2 0 15,1 3-768-15,-2-5-160 0,0 0-32 0,-3-1-14848 0</inkml:trace>
  <inkml:trace contextRef="#ctx0" brushRef="#br0" timeOffset="-202071.89">6791 11125 17503 0,'-2'0'1552'0,"0"0"-1232"0,-1 0-320 0,1 0 0 0,1 0 4224 0,0 1 800 0,-1 0 160 0,-1 2 16 15,-1 0-3440-15,-3 2-688 0,1 2-144 16,0 2-32-16,-1 1-448 0,-1 1-112 0,0 2-16 0,0 2 0 16,-2 3-192-16,2 1-128 0,-3 2 128 0,2 2-128 15,-2 4 0-15,-1 3 0 0,-1 2 0 0,-1 2-128 16,1 3 128-16,-4 1-128 0,2 2 128 0,-4-5-128 16,3-5 128-16,0-2 192 0,-2 1-32 0,2-2-16 15,1 0-16-15,-1 1-128 0,2 1 192 0,0-1-64 16,0-1-128-16,2-3 0 0,0-1 0 0,0-3-12272 15,1 2-2400-15</inkml:trace>
  <inkml:trace contextRef="#ctx0" brushRef="#br0" timeOffset="-189854.11">6040 11811 30399 0,'-6'0'2704'0,"2"0"-2160"15,3 0-544-15,1 0 0 0,0 0 256 0,0-1-64 16,-3 1-16-16,1 0 0 16,-1 0-176-16,3 0 128 0,1 0-128 0,3-2 128 0,1 4 256 0,4-2 64 15,0 1 0-15,2 1 0 0,2 0 224 0,2 1 48 16,2 0 16-16,2 1 0 0,2 0 224 0,2-2 64 16,5 1 0-16,1-1 0 0,3 0-384 0,2 0-80 15,2-1-16-15,2-1 0 0,2 0-224 0,1-3-64 16,4 1 0-16,3-1 0 0,4-1 0 0,2-1-16 15,1 0 0 1,1 1 0-16,-1 0 16 0,4 0 0 0,2-1 0 16,0-1 0-16,-2 1-256 0,-4 1 176 0,-4 0-176 0,1 2 160 15,-1-2-160-15,-4 0 0 0,0 2 0 0,-5-2 0 16,-2 2-128-16,-5 2-128 0,-4 0 0 0,-4 0-16 31,-3 4-896-31,-5 1-176 0,-3 0-48 0,-3 2 0 0</inkml:trace>
  <inkml:trace contextRef="#ctx0" brushRef="#br0" timeOffset="-177784.91">6522 12261 37775 0,'0'-1'3360'0,"-1"0"-2688"0,1 1-544 0,0 0-128 15,1 0-368-15,-1 0-96 0,0 0-32 0,0-1 0 16,0 1-368-16,-1 0-80 0,-1 1-16 0,2-1 0 16,0 0 128-16,0 0 0 0,0 0 16 0,0 0 0 0,0 0 816 0,0 0 0 15,-8 12 0-15,8-11 144 0,2 2 912 0,0-3 176 16,1 1 48-16,1 0 0 0,0 1-256 0,0-2-64 15,3 1 0-15,-2-1 0 0,2 3-240 0,-1-2-48 16,0 2-16-16,2 0 0 0,-2-1-288 0,-1 2-64 16,2 2-16-16,0-2 0 0,-1 3-160 0,0-2-128 15,2 2 192-15,-2 0-192 0,1 0 160 0,0 0-160 16,1 1 128-16,0 2-128 0,1-2 176 0,0 3-48 16,1-2-128-16,0 3 192 0,2 1-192 0,-1-3 0 15,0 1 128-15,1 1-128 0,-1-1 0 0,0 0 0 16,-2 1-192-16,2 0 192 15,1 2-512-15,-1 1 16 0,0-1 0 0,-2-1 0 16,-2-1-864-16,-1-3-176 0,-1 0-48 0,-2-3 0 16,1 1-624-16,-2-3-128 0,1-2-32 0,-1-2 0 0</inkml:trace>
  <inkml:trace contextRef="#ctx0" brushRef="#br0" timeOffset="-177439.87">6969 12141 21183 0,'-2'4'944'0,"0"1"192"0,1-2-912 0,-1-1-224 0,1 1 0 0,0-2 0 0,1 1 0 0,-1 4-240 15,-2 2 48-15,-1 4 16 0,0 3 2032 0,0 1 416 16,0 1 80-16,1 1 16 0,0 1 128 0,0-1 48 16,-1 1 0-16,0 1 0 0,0-2-1328 0,-1 3-272 15,-1 3-48-15,-2 1-16 0,0 0-656 0,-1 0-224 16,-2 2 144-16,-1 0-144 0,0 0 0 0,1-2 0 0,-3 3-224 0,2-3 80 16,-1-2-64-16,1 0-16 0,-1-3 0 15,1 2 0-15,2-3-128 0,0 0-32 0,2-1 0 0,1-4 0 31,3-3-464-31,-1 1-112 0,2 0 0 0,0-1-10016 0,1-4-2000 0</inkml:trace>
  <inkml:trace contextRef="#ctx0" brushRef="#br0" timeOffset="-176715.61">6698 12112 14735 0,'-2'-1'1312'0,"1"1"-1056"0,1 0-256 0,0-1 0 15,0 0 848-15,0 0 112 0,-1 1 32 0,-1-4 0 16,1 2-448-16,-1-1-96 0,0 1 0 0,1 0-16 16,-1 2-432-16,2 0 0 0,0 0 0 0,-1 0 0 15,1 0 0-15,0 0 0 0,0 0 128 0,1 0-128 16,1 0 1392-16,-2 0 240 0,0 0 48 0,0 0 16 16,13-8 576-16,-9 4 112 0,0 1 32 0,0-1 0 15,-1 0-1040-15,2 0-208 0,-2-1-32 0,1 0-16 0,1 0-480 16,-2-1-80-16,1 0-32 0,0-2 0 0,2-1-304 0,-2 2-64 15,0-1-16-15,1-1 0 0,-1 0-144 0,1 1 0 16,0-4 144-16,-1 2-144 0,1 1 128 0,-1 1-128 31,0 0 128-31,-1 1-128 0,0 1 0 0,-2 1 0 0,1 2 0 0,-1 0 0 0,0 1 0 0,-1-1 0 16,0 1 0-16,0-1 128 0,0 0-128 0,0 3 0 16,0-3 0-16,0 2 0 0,0 0 0 0,0 1 144 15,0 0 0-15,0 0 0 0,0 1 0 0,0 3 0 16,2-3 0-16,-1 4 0 0,-1-5-144 0,0 0 0 15,5 16 0-15,-3-10 0 0,0 1 0 0,1 0 0 16,-1 1 0-16,0-3 0 0,-1 2 0 0,1-1 0 0,-1 1 0 16,-1 2 0-16,1-4 0 0,0 2 0 0,0-2 0 15,0 2 0-15,1-2 0 0,0 1 128 0,0-2-128 16,-1 1 128-16,3-2-128 0,-1 1 0 0,1-1 0 0,-1-2 0 16,1-1-176-16,0 0-64 0,1-1-16 0,2 0-12272 15,0-2-2448-15</inkml:trace>
  <inkml:trace contextRef="#ctx0" brushRef="#br0" timeOffset="-147490.33">9786 11048 32255 0,'-1'-1'2864'0,"1"0"-2288"15,0 1-576-15,0 0 0 16,0 0 400-16,0 0-16 0,0 1-16 0,-1 0 0 16,0 1-816-16,0 2-176 0,-2 3-16 0,-2 0-16 15,0 1 64-15,1 3 16 0,-2 0 0 0,-1 3 0 0,1 3 576 0,-2 0 320 16,2 2-48-16,-2 0 0 0,-1 3 576 0,3-1 112 15,-3 2 32-15,2 0 0 0,0-2-48 0,0-1-16 16,1 1 0-16,0 1 0 0,-1 2-416 0,-1 1-64 16,1 2-32-16,-2 0 0 0,1 2-416 0,-2 0 0 15,1 1 0-15,-2-5 0 16,3 0-976-16,0-3-128 0,1-2-32 0,0-3 0 16,1-1-528-16,0-3-96 0,1-3-32 0,2-2-11648 0</inkml:trace>
  <inkml:trace contextRef="#ctx0" brushRef="#br0" timeOffset="-146704.99">9990 11403 41471 0,'-2'0'3680'0,"2"0"-2944"0,0 0-592 0,2 0-144 16,-1 0 0-16,2 0 0 0,1 0-160 16,2 0 160-1,4 0-656-15,3-1-48 0,1 0 0 0,3-1 0 0,0 1 320 0,0 1 64 0,2-6 16 0,-1 4 0 16,-1 0-16-16,1-2-16 0,-2 3 0 0,0-2 0 16,1 0-48-16,-2 2-16 0,-1-3 0 0,0 1 0 31,-1 1-1040-31,-2-1-208 0,1-1-32 0,-1 1-12144 0</inkml:trace>
  <inkml:trace contextRef="#ctx0" brushRef="#br0" timeOffset="-146218.49">10609 11234 43311 0,'-3'0'3840'0,"3"-3"-3072"0,0 3-608 0,0 0-160 0,1 0-384 0,1 0-128 0,-2 0 0 0,2 3-16 15,0-3 80-15,0 4 0 16,1 3 16-16,0 0 0 0,2 4 288 0,-2 1 144 0,2 2-160 0,-1 4 160 16,2 1 0-16,0 3-144 0,0 0 144 0,2 3 0 15,0-1 0-15,0-1 0 0,-1-4 0 0,1-1 0 0,1-2 0 16,-1-3 128-16,0 1-128 0,1-4 128 0,-1-2-320 0,0-3-64 16,2 1-16-16,-2-4 0 15,0 1-1520-15,0-3-320 0</inkml:trace>
  <inkml:trace contextRef="#ctx0" brushRef="#br0" timeOffset="-145888.47">11088 11119 41471 0,'0'4'1840'0,"-2"-1"368"0,-1 1-1760 0,0-3-448 0,2 1 0 0,-1-1 0 16,0 3 192-16,-2 0-32 0,-1 1-16 0,-4 4 0 31,1 3-720-31,-3 1-160 0,1 1-32 0,-2 1 0 0,0 3 256 0,-2 0 64 0,-1 4 0 16,-3 4 0-16,-1 6 448 0,-1 1-144 0,0 0 144 0,-2 2 0 15,1 3 256-15,-2 3 144 16,0-3 32-16,0-1 0 0,0-3 224 0,0-3 48 0,3-2 16 0,2-4 0 0,2-2-400 0,1 2-96 16,1-5-16-16,2 1 0 0,3-2-208 0,1-1-208 15,3-3 32-15,2-4-18512 16</inkml:trace>
  <inkml:trace contextRef="#ctx0" brushRef="#br0" timeOffset="-138022.15">9448 11930 33167 0,'0'-1'2944'0,"0"-1"-2352"0,0 0-464 0,0 1-128 16,0 0-320-16,0 1-64 0,0-2-32 0,0-1 0 16,0 0-656-16,-3-1-128 0,-2 0-16 0,1 2-16 0,-2 0 960 0,-1 1 272 15,1 1 0-15,-2 0-128 0,0 0 1328 0,1 0 272 16,0-2 48-16,0 1 16 0,2 1 320 0,-1-4 80 15,2 1 16-15,1-1 0 0,0 0-1104 0,1 1-208 16,1-1-64-16,1 1 0 0,1 0-352 0,1 1-80 16,2 1-16-16,-2-1 0 0,2 2-128 0,-1 0 0 15,1 1 0-15,-2 1 0 0,2 2 0 0,-2-1 0 16,1 3 0-16,-3 0 0 0,3 0 0 0,-3 2 0 16,1-2 0-16,0 2 0 0,1-1 128 0,2 0 32 0,0-1 16 15,1-1 0-15,2 0 160 0,2 1 48 0,2-3 0 0,3 0 0 16,3 0-208-16,2-1-48 0,6 0 0 0,0 0 0 15,6-1 0-15,2 0 0 0,1-2 0 0,2 0 0 16,3-1-128-16,3 0 0 0,-1 1 0 0,1 0 0 16,4 2 0-16,1 2 192 0,1 1-192 0,1-2 192 15,0 0-48-15,-1-1 0 0,3 1 0 0,1 2 0 16,1 2 0-16,1-1 0 0,0-1 0 0,1 0 0 16,0-4-16-16,3 0 0 0,4-3 0 0,1-2 0 15,3 0-128-15,-1-5 0 0,0-3 0 0,0-1 128 16,0 1-128-16,0-2 0 0,0-1 0 0,-2 2 0 15,-2 2-544-15,-3 0-32 0,0 2-16 0,-4-1 0 16,-4 5 336-16,-4-1 80 0,-1 3 16 0,-6 2 0 0,-4 4 160 0,-4 0 0 16,-3 1 0-16,-3 4 0 15,-5-2-624-15,-6 4-32 0</inkml:trace>
  <inkml:trace contextRef="#ctx0" brushRef="#br0" timeOffset="-137158.98">9971 12119 38703 0,'-2'0'3440'0,"2"-1"-2752"0,0 1-560 0,0 0-128 0,0 0 320 0,0 0 16 15,0 0 16-15,0-1 0 16,0 2-1520-16,-1 0-304 0,0 2-64 0,1-3-16 16,0 0 640-16,-7 13 128 0,5-7 16 0,-1 3 16 0,0 0 1456 0,-3 3 272 15,0 4 64-15,-1-1 16 0,1 4 288 0,-2-1 64 16,0 4 16-16,0 0 0 0,-1-1-720 0,1 4-160 16,-1-2-32-16,-1 5 0 0,-1 5-128 0,0-1-16 15,0-2-16-15,-1 4 0 0,0 3-176 0,-2-2-48 16,1-1 0-16,1-3 0 0,0-5-128 0,1-3 0 0,1-3 0 15,2-1 0-15,1-1 0 0,1-2-176 0,-1-3 16 0,1-1 0 32,0-4-368-32,1-3-80 0,0-2-16 0,3-3-18160 0</inkml:trace>
  <inkml:trace contextRef="#ctx0" brushRef="#br0" timeOffset="-136813.36">10239 12495 42383 0,'-2'5'3776'0,"-1"-1"-3024"0,1-2-608 0,0-2-144 0,2 1 1344 0,0 1 256 16,-1 2 32-16,0 0 16 15,2 1-1888-15,2 1-368 0,2 0-80 0,2-3-16 16,4-1-64-16,-1-1-32 0,2 1 0 0,0-2 0 0,0 0 480 0,-2 0 112 16,3 2 16-16,-3-1 0 0,2 0 192 0,0-1-176 0,0 0 176 0,-1 2-160 15,2-2 288-15,-1 0 48 0,-1-2 16 0,1 1 0 16,0-2-192-16,0 1 0 0,-1 0-192 0,0-2-12416 31,0 0-2464-31</inkml:trace>
  <inkml:trace contextRef="#ctx0" brushRef="#br0" timeOffset="-135792.55">10805 12438 27647 0,'-3'7'2448'0,"1"-2"-1952"0,1-1-496 0,0 0 0 0,1-2 2832 0,0 2 480 16,0 5 80-16,0 6 32 0,0 3-2272 0,2 2-448 16,2-1-80-16,1-4-32 0,1-2-224 0,0-2-48 15,3-1-16-15,-1-1 0 0,1-1-304 0,-1 0-144 16,1-1 16-16,-1 1 0 0,-1-2-144 0,0 2-32 0,-2 1 0 0,0 1 0 16,0-1 96-16,-1-1 16 0,0 0 0 0,-1-2 0 31,0 2-768-31,3-5-160 0,-1 2-32 0,1-4 0 15,2-1-1632-15,1 0-336 0,1-1-64 0,-1-2-9968 16</inkml:trace>
  <inkml:trace contextRef="#ctx0" brushRef="#br0" timeOffset="-135517.92">11249 12325 39615 0,'-1'4'1760'0,"-1"-1"352"0,0-1-1680 0,0 1-432 0,1-2 0 0,0 1 0 0,-1 0 144 0,0 3-144 16,-4 2 160-16,-1 5-160 31,-1 3-1760-31,-1 2-448 0,-3 2-96 0,0 2 0 16,-3 4 928-16,-1 2 192 0,-3 4 32 0,-2 0 16 0,-2 4 928 0,1-2 208 15,-2 1 0-15,1-4 0 0,3-3 1104 0,-4 0 240 16,0 3 32-16,-1 0 16 0,0-1 208 0,2 0 64 16,-1-4 0-16,2-3 0 0,4-2-1008 0,1-2-192 15,2 1-32-15,3-3-12096 16,3 2-2416-16</inkml:trace>
  <inkml:trace contextRef="#ctx0" brushRef="#br0" timeOffset="-134615.29">10929 12283 13823 0,'3'2'1216'0,"-3"0"-960"0,1-1-256 0,0 0 0 0,0-1 4848 0,0-1 912 16,1 0 192-16,0-2 48 0,4-1-3680 0,1-1-720 15,3-4-160-15,0-1-32 0,0-1-1408 0,-1 0-304 16,-1 2-48-16,-1 0-16 16,0 1-112-16,-2 0-32 0,0 3 0 0,0 1 0 0,-2-2 512 0,2 1 0 15,-1 1 0-15,0 0 160 0,0-1 480 0,1-1 112 16,1 1 16-16,1-1 0 0,0-3-320 0,1-2-64 15,-2 3-16-15,2-3 0 0,0-1-96 0,-2 0-16 16,2 0 0-16,-2-2 0 0,0 2-256 0,-1 0 128 0,0-1-128 0,-1 2 0 16,-1 3 0-16,-1 2 0 0,1 2 0 0,-3 0-192 15,0 1 192-15,-1 1 0 0,-1 3 0 0,2 0 0 16,-3 2 0-16,1 1 0 0,-2 0 0 0,1 2 0 16,0 1 0-16,-1 2 0 0,3 0 0 0,0 2 0 15,1-2 0-15,1 2 0 0,0 2 176 0,1 0-48 16,2-1-128-16,0 3 192 0,1 0-64 0,2-2 0 15,-2 1 32-15,1-1 16 0,0-3 0 0,0 0 0 16,-1 1-176-16,1-3 192 0,-1 0-192 0,-2 1 192 16,1-4-192-16,-1 2-176 0,-2 0 48 0,1-1 0 0,1 0-176 15,0-1-16-15,0 0-16 0,2-2 0 32,1 0-256-32,2-3-48 0,0 0-16 0,1-1 0 0</inkml:trace>
  <inkml:trace contextRef="#ctx0" brushRef="#br0" timeOffset="-130153.39">5819 10802 11055 0,'-3'-3'976'0,"0"1"-784"0,1 1-192 0,1 1 0 16,0 0 1040-16,-1-1 176 0,-3 1 16 0,-1-3 16 0,-3 2-416 0,-2-3-64 15,-1 1-32-15,1 2 0 0,-1 1 736 0,0-3 160 16,0 3 32-16,0-1 0 0,-1 1 16 0,1 0 16 16,-1-2 0-16,-1 2 0 0,1 0-576 0,-1 0-112 15,-1 0-32-15,0-1 0 0,1 0-656 0,0 0-128 16,-1-2-16-16,0 1-16 0,0 0-160 0,-1-1 0 16,0 1 0-16,0 0 0 0,1 0 192 0,1-3-32 15,-1 4-16-15,2-1 0 0,2 1 176 0,0 1 48 16,1 0 0-16,1 0 0 0,1 0 80 0,2 1 0 15,2 2 16-15,0-2 0 0,1 3-48 0,2 0-16 16,0 3 0-16,1-1 0 16,1 2-400-16,1 0 128 0,-1 0-128 0,1-2 0 0,1 1 0 0,-2 0 0 15,3 0 0-15,-3 0 0 0,2-2 0 0,-2 2 0 16,1 0 0-16,-2-1 0 0,0 3 0 0,0-1 0 16,0 1 0-16,-2 0 0 0,1 2 0 0,1 1 192 0,-3 1-192 0,3 0 192 15,-1 3 0-15,1 1 16 0,1 4 0 0,-1 4 0 16,2 0-208-16,-1 4 144 0,4 2-144 15,-1 1 128-15,2-1-128 0,-1 0 0 0,1 3 0 0,-2-4 128 16,2 1-128-16,-3 0 0 0,1-1 0 0,-1-2 0 16,-2 3 0-16,-1 2 0 0,0-1 0 0,-1 2 128 15,0 3 64-15,-1-3 0 0,1 0 0 0,-2 3 0 16,1 1-64-16,-2 4 0 0,1 1 0 0,0 1 0 16,-1 0-128-16,0-4 0 0,0-3 0 0,0-5 0 0,-1-1 0 15,0-1-144-15,0-1 144 0,-2-1-160 0,1 0 160 0,0 0 0 16,-1 1 0-16,0-5 128 0,1 2 128 0,-1-2 48 15,0-2 0-15,1 0 0 0,1-1-144 0,0-1-32 16,0 0 0-16,2-3 0 0,0 0-128 0,1-1 0 16,-1 5 144-16,0 0-144 0,3 0 0 0,-2 0 0 15,1 1 0-15,0 1 0 0,1-1 0 0,-1 1 0 16,0 1 0-16,0 0 0 16,0 0 0-16,-2-2 0 0,0 0 0 0,0-5 0 0,0 1 0 0,-1-3-128 15,0-2 0-15,1-2 0 0,0-1 128 0,1-2 0 16,-1 0 128-16,2 0-128 0,-1 0 240 0,0-4-32 15,1 1 0-15,-1 1 0 0,-1-1-64 0,0 1-16 0,-1 2 0 16,0-2 0-16,1 2-128 0,-3 1 192 0,2-1-192 16,-2 0 192-16,1 1-192 0,-2 1 0 15,1-2 0-15,1-1 0 0,-1-2 0 0,2 0 0 0,-1-1 0 0,0-2 0 16,2 2 128-16,1-1-128 0,-1 1 192 0,0-3-64 16,0 2 128-16,1 1 0 0,1 0 16 0,-1 0 0 15,-1 0-112-15,1 1-32 0,0 1 0 0,1 2 0 16,-2 0-128-16,1 1 0 0,0 1 0 0,0-1 0 15,-1 1 0-15,2-1 0 0,-1 1 0 0,-1-1 0 16,1 1 0-16,2-2 0 16,-1-1 0-16,1-3 0 0,1-2 0 0,0 1 0 0,1-2 0 0,2-1 128 15,0-1 64-15,2 0 16 0,0-2 0 0,-1 2 0 16,2-1-208-16,0 0 144 0,1 2-144 0,-1 0 128 0,1 0-128 16,0 1 0-16,0 2 0 0,0-2 0 15,0 2 0-15,-1 1 0 0,0 0 0 0,0-1 0 0,1 1 128 0,0-2-128 16,-2 0 0-16,2 0 128 15,-1-1 32-15,1-1 0 0,0 0 0 0,1-1 0 0,0-1-336 0,2-1-64 16,0 0-16-16,1-2 0 16,0 1-528-16,1-3-112 0,1 3-32 0,0-2-12704 15,3 0-2528-15</inkml:trace>
  <inkml:trace contextRef="#ctx0" brushRef="#br0" timeOffset="-122157.7">8215 11825 35935 0,'3'-6'3200'0,"-1"3"-2560"0,1 0-512 0,-1 2-128 16,-1 1-688-16,2-1-144 0,2-2-48 0,3 0 0 0,1 0 480 0,1 0 80 15,0 0 32-15,-2 3 0 0,0 3 1472 0,0-2 288 0,0 3 64 16,1-1 16-16,0 1-528 0,3 0-128 0,1 0 0 0,1 0-16 16,2-3-224-16,1 1-32 0,2-2-16 0,2-1 0 15,1-1-400-15,1-2-80 0,0 0 0 0,1-4-128 16,0 1 0-16,-1-1-144 0,0 0-16 0,-1 1 0 15,-1 1-96-15,1 0-32 0,-3 2 0 0,-1 3 0 32,-2-1-208-32,-1 5-32 0,-2 1-16 0,-1 4-17344 0</inkml:trace>
  <inkml:trace contextRef="#ctx0" brushRef="#br0" timeOffset="-120917.14">11391 10714 41471 0,'-1'-3'3680'0,"0"-1"-2944"0,1 2-592 0,1 1-144 15,0 1 256-15,2-1 32 0,1 0 0 0,3-2 0 32,2-4-688-32,3 3-144 0,3 0-32 0,3 2 0 0,2 2 576 0,1 1-128 0,3 3 128 0,2 0 0 15,2 0 0-15,5 0 0 0,4 0 0 0,3 0 0 16,5 1 432-16,0-4-16 0,-1-1 0 0,-2-2 0 15,-3 2-80-15,-1-1-16 0,2-1 0 0,1 1 0 16,-1-1-128-16,0 0-48 0,-1 1 0 0,-4-2 0 0,-1 0 80 0,-4 2 16 16,-2 2 0-16,-3 2 0 0,-2-2-96 0,-3 4-16 15,-2 0 0-15,-1-1 0 0,-4 1-128 0,-1 1 0 32,-2 2 0-32,-3-3 0 0,0 2 0 0,-3 0 0 0,0-1 0 0,-2 2 0 0,0 1 0 0,-2 0 0 15,-2 0 0-15,2 3 128 0,-3 0-128 0,0 4 0 16,-1 0 144-16,-2 3-144 0,-2 2 192 0,-2 6-16 15,-2 2-16-15,-1 5 0 0,-4 3-160 0,0 2 0 16,-1 4 0-16,1-2 128 0,3 0 16 0,0 0 0 16,3-1 0-16,1 1 0 0,3 1 272 0,1 2 48 15,2-2 16-15,0 4 0 0,-1 5-160 0,1 1-48 0,2-2 0 0,-2 2 0 16,0 3-272-16,0-2 0 16,-1 0 0-16,0-4 0 0,-2-2 0 0,1-2 0 0,-1-1 0 15,0 1 0-15,1-3 0 0,-3 4 0 0,1-2 0 0,0 2 0 16,1-4 128-16,1 1-128 0,-1-2 0 0,2 4 0 15,1-5 192-15,-1 3 0 0,3 1-16 0,1-5 0 32,0-4 224-32,1-3 48 0,2 0 16 0,0-3 0 0,1 1 48 0,1-2 0 0,0 0 0 0,1-3 0 15,0-2-336-15,-1 0-176 0,2-4 192 0,0 0-192 16,-1-3 0-16,-1-2 0 0,0-5 0 0,0-1 0 16,0 0 128-16,-1 0-128 0,1 0 0 0,-1-2 0 15,1 2 144-15,-1 1-16 0,0 2-128 0,-1-2 192 0,-1 0 48 16,1 2 0-1,-2-1 0-15,0-1 0 0,0-1-48 0,0 0-16 0,0-1 0 0,-2-2 0 0,2 0 16 0,-1-2 0 16,0-2 0-16,-1-1 0 0,0-1 384 0,-1 0 96 16,-3-3 16-16,0-2 0 0,-1 0-560 0,-3 2-80 15,1-3-48-15,-2 1 0 0,0 1 0 0,-1 2 0 16,0 2 0-16,-1-1 0 0,-3 2 0 0,-1 2 0 16,2-1 0-16,-2-1 0 0,0 3 0 0,-1-2 0 15,1 3 0-15,-1-3 0 0,1 2 0 0,0-1 0 16,1 0 0-16,-2-1 0 15,2-1-1056-15,-2-1-208 0,1-1-32 0,-2-1-16 16,0 0-256-16,-1-5-48 0,-1 0-16 0,-3-5-20848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9:48.9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13327 11330 23951 0,'2'-8'2128'0,"-1"0"-1696"0,0 1-432 0,3-1 0 0,-1 5 2208 0,1-2 352 15,2-1 80-15,4-6 16 0,5-5-1760 0,5-4-336 16,3-1-80-16,-2 0-16 16,0 3-1408-16,-3 3-272 0,-2 2-64 0,-3 3-16 15,-1 0-672 1,-5 1-128-16,-1 3-16 0,-3 1-16 0,-2 1 1168 0,-4 1 224 0,0 1 48 0,-5 3 16 15,-2 0 1568-15,-2 0 304 0,-3-2 64 0,-3 4 16 0,-1 1 112 0,-2 1 16 16,-1 2 16-16,0 0 0 0,-2 4-832 16,1 1-160-16,0 0-48 0,0 2 0 0,2 4-32 0,-2-1-16 15,1 4 0-15,1 1 0 0,1 3-144 0,2 2-48 16,1-3 0-16,-1 1 0 0,2 2-144 0,1-2 0 16,2-2 0-16,2-1 0 0,-1 0 0 0,4 0 0 15,0-1 0-15,2 0 0 16,4-2-400-16,1-2-16 0,2-2 0 0,1-3 0 0,3-1 416 0,3-3 0 15,0 2 0-15,2-3 0 0,1-1 784 0,0 1 192 0,4-4 48 0,0-1 0 16,4-2-112-16,0-3-16 16,5-3 0-16,1-1 0 0,1-3-352 0,1-5-80 0,1 0-16 0,-2-3 0 15,4-1-320-15,-4-1-128 0,0-4 0 0,-3 0 144 16,0-4-144-16,-2 1 0 0,-3-1 0 0,-1-3 0 16,1-1 0-16,-5-2 0 0,-2 2 0 0,-1-4 0 15,-1-3 240-15,-3-3 64 0,0-3 16 0,-1-1 0 16,-2 1 48-16,-1 2 16 0,-2 4 0 0,-2 0 0 15,-2 1-128-15,-2 1-32 0,-1 2 0 0,-2 1 0 0,-2 1-80 16,0-1-16-16,-1 7 0 0,1 2 0 16,1 7-448-1,1 2-112-15,-1 6-16 0,2 5 0 0,1-1-48 0,2 2-16 0,0 2 0 0,1 1 0 16,1 1-1104-16,1 1-240 0,0 0-32 0,2 0-14304 16</inkml:trace>
  <inkml:trace contextRef="#ctx0" brushRef="#br0" timeOffset="486.22">13938 10967 36863 0,'-1'5'3264'0,"0"-4"-2608"0,-1 1-528 0,1 1-128 0,2-2 1296 0,2 3 240 16,-1-3 32-16,2 4 16 0,4 4-1248 0,0 2-336 15,5 4 128-15,-1 1-128 16,0 1-400-16,1 0-128 0,-1 1-32 0,0 1 0 15,1 1-496-15,-3 0-96 0,0 0-32 0,-3 0 0 16,0 1 512-16,1-3 96 0,-3 2 32 0,0-3 0 0,-2-6 544 0,2 2-128 0,0-2 128 16,1-2 0-16,3-1-352 0,-1-7-16 15,1 1 0-15,3-5-14544 0</inkml:trace>
  <inkml:trace contextRef="#ctx0" brushRef="#br0" timeOffset="726.01">14480 10822 37775 0,'-4'4'3360'0,"0"1"-2688"0,2-3-544 0,1 1-128 16,1-1 832-16,-2 3 128 0,-1 5 16 0,-3 4 16 16,-4 7-1168-16,-4 6-224 0,-2 3-48 0,-3 3-16 15,-2 2-240-15,-2 2-64 0,-3 5 0 0,-4 3 0 16,-2 2 80-16,-1 4 16 0,-2 1 0 0,0-1 0 0,5-2 464 0,-1-2 208 15,1 3-192-15,2 0 192 0,2 1 416 0,5-5 208 16,3-3 32-16,5-1 16 0,2-5-176 0,2-5-48 16,3-2 0-16,1-6-11552 15,3-3-2320-15</inkml:trace>
  <inkml:trace contextRef="#ctx0" brushRef="#br0" timeOffset="1271.05">14056 10733 38703 0,'-8'4'1712'0,"3"-2"352"0,0-1-1648 0,3-1-416 0,3-1 0 0,2-1 0 0,0-1 448 0,3-3 16 0,4-3 0 0,5-4 0 15,3-4-1360-15,1-4-288 0,1-3-48 0,1 1-16 16,-1-5 160-16,0-1 48 0,-1-1 0 0,-1-2 0 16,-2 3 144-16,-3 1 48 0,0 4 0 0,-2 1 0 0,-1 1 576 0,-2 2 112 15,1 1 32-15,-1 4 0 0,-2 2 1040 0,0 2 224 16,1 1 32-16,-2 4 16 0,1 0 288 0,-1 1 48 16,2 2 16-16,-1-1 0 0,1 3-896 0,1 1-192 15,-2 3-16-15,1 2-16 0,-1 0-416 0,3 1 0 16,0 2 0-16,-1-1-176 0,1 1 176 0,-2 2-208 15,2 1 80-15,-1 0 128 0,-1 2 0 0,-2-1 0 0,0 2 0 0,-1 1 0 16,-2-1-176-16,1 2-16 0,-2 2 0 0,-1-1 0 16,2 2 64-16,1 0 0 0,-1 0 0 0,2 2 0 15,0-1 128-15,1 1 0 0,-1-1 0 0,1-1 0 16,0-1 0-16,0-2 0 0,0-1 0 0,0 1-11344 16,-1-2-2240-16</inkml:trace>
  <inkml:trace contextRef="#ctx0" brushRef="#br0" timeOffset="1678.99">12655 11944 21183 0,'-4'2'1888'0,"0"1"-1504"0,2-2-384 0,1-1 0 16,1 1 5216-16,2-1 976 0,2 0 192 0,2 1 32 0,5 2-4960 0,5-3-1008 0,8 1-192 0,5-2-32 15,5 1-224-15,2-4-208 0,2-1 32 0,4-1 16 16,4-1 160-16,4-2-192 0,5 0 192 0,3 3-192 16,1-5 192-16,4 1 0 0,2-1 0 0,0-1 0 15,3-5 0-15,5-1 176 0,5-2-48 0,5-3 0 16,3-1 320-16,2-3 48 0,-2 2 16 0,-2-2 0 16,2 0-512-16,6-4 0 0,2 0-208 0,-3 0 64 15,-2 3-944 1,-2 2-192-16,-2 1-48 0,-1 6-17808 0</inkml:trace>
  <inkml:trace contextRef="#ctx0" brushRef="#br0" timeOffset="2369.56">13515 12693 40543 0,'0'-14'3600'0,"0"6"-2880"0,2 2-576 0,-1 1-144 0,0 2-432 0,-1-3-112 0,1-8-32 0,-1-7 0 15,0-7-80-15,-1-3-32 0,-3 0 0 0,-2 3 0 16,-1 4-528-16,-4 6-96 0,-2 5-32 16,-4 5 0-16,-2 6-1072 0,-3 7-208 0,-4 4-64 0,-1 6 0 15,0 1 1072-15,-3 7 208 0,-2 7 32 0,-2 5 16 16,0 2 2064-16,0 2 432 0,4 1 80 0,0-3 0 16,4 3 912-16,1-2 176 0,4 0 48 0,3-3 0 0,0-2-1344 0,2 2-272 15,1 0-48-15,3-6-16 0,5-2-480 0,0-4-192 16,5-1 128-16,3-5-128 15,3-3-704-15,3-4-240 0,2-3-32 0,3-3-16 16,3-4 112-16,2-4 32 0,3-3 0 0,3-6 0 0,0 0 1488 0,3-7 288 0,4-7 64 16,2-3 16-16,2-2 512 0,-1-3 96 0,-1 1 32 15,0-2 0-15,-1-3-400 0,-2 0-80 0,-3-1-16 0,-2 0 0 16,-2-3-512-16,-3 3-128 0,-2 3 0 0,-1-8-16 16,0-3-112-16,-1-2-32 0,-4 6 0 0,-1-2 0 15,-1 0-16-15,-6 4 0 0,1 2 0 0,-4 0 0 16,-2 4-112-16,-2 1-32 0,0 1 0 0,-1 0 0 15,-1 6-48-15,0 0-16 0,-1 4 0 0,-3-1 0 16,1 6-128-16,-1 1-224 16,1 3 48-16,2 5 16 15,0 3-304-15,0 2-64 0,2 4-16 0,1 2 0 0,0 4-256 0,-1 2-48 0,2 2-16 0,1 7-16992 16</inkml:trace>
  <inkml:trace contextRef="#ctx0" brushRef="#br0" timeOffset="2856.37">13859 12540 21183 0,'-2'0'1888'0,"-2"0"-1504"0,1-4-384 0,2 3 0 0,1-3 4352 0,1 3 784 0,1 0 176 0,0-4 16 15,4-5-4144-15,3-3-832 0,3 1-160 0,7-3-48 16,1 3-144-16,1 1-272 0,1 3 64 0,1 0 16 16,3 1 192-16,-1 2 0 0,0 3 0 0,0 0 0 15,1 2 0-15,-3 0 0 0,-1 2 0 0,-1 0 160 16,-2 2 80-16,-4-1 16 0,-2 2 0 0,-4-2 0 15,-2 2-256-15,-2 1 144 0,-1-1-144 0,-4 2 128 16,0-4-128-16,-2 2 0 0,-3 4 0 0,-2-4 0 16,1 2-256-16,-4 3-48 0,-4 1 0 0,-3 2 0 15,0 0-960 1,-4 3-192-16,-1 5-32 0,0-1-16 0,-2 4 96 0,-1 2 32 16,-2 2 0-16,-3 5 0 0,1 1 1744 0,-2 0 336 0,0 4 80 0,0-1 16 0,4-2 144 0,2-1 16 15,7-2 16-15,2-4 0 0,2-4-112 0,4-1-32 16,3 0 0-16,2-5 0 0,2-2-192 0,2-2-64 15,3 0 0-15,2-7 0 0,2 3-416 0,2-5-160 16,3-1 0-16,1-2 144 0,2-4-416 0,2 0-96 16,1 2-16-16,2-1 0 15,-1 0-896-15,6-2-192 16</inkml:trace>
  <inkml:trace contextRef="#ctx0" brushRef="#br1" timeOffset="9814.12">15839 10973 23951 0,'-3'-1'2128'0,"1"-2"-1696"0,-1 1-432 0,2-1 0 16,1 2 1248-16,0-1 160 0,-1-2 48 0,1-2 0 16,-1-5-1456-16,-1-2-304 0,0-4-48 0,-1 0-16 15,-1 0-640-15,-1 3-128 16,-2-1-16-16,-1 4-16 0,-2 0 688 0,-3 1 144 0,1 2 16 0,0 5 16 0,-1 3 816 0,0 0 144 16,-1 3 48-16,-1 3 0 15,2 1 688-15,-2 0 144 0,-1 4 16 0,0 0 16 16,0 4-736-16,0 0-160 0,1 1-32 0,1 1 0 15,2 3-496-15,-1-3-144 0,2 3 0 0,3 2 0 0,0 0 0 0,1 1 0 16,2 4 0-16,1-1 0 0,3 0 0 0,2 1 0 16,2-1 0-16,0 0 0 0,3-3 0 0,1-1-192 15,0-4 32-15,2-2 0 0,-1-2-48 0,1-3-16 16,1-2 0-16,1-5 0 0,-1-2 80 0,1-2 16 16,1-4 0-16,2-1 0 0,1-2 336 0,1-3 80 15,3-1 16-15,0-3 0 0,1-2 144 0,2-1 16 16,1-4 16-16,-1-1 0 0,-1 1-64 0,0-7-16 15,1 1 0-15,-1-1 0 0,-1-1 16 0,-1-3 0 0,-2 0 0 16,-1-1 0-16,0-1 96 0,-2 1 32 16,-2-2 0-16,-2 2 0 0,-1 2-96 0,-3-1-32 0,-3 0 0 0,-3 1 0 15,-1 1-160-15,-5-3-48 0,-1 0 0 0,-5 3 0 16,1 1 48-16,-2-2 0 16,-2 2 0-16,-4-1 0 0,2 3-128 0,-3-1 0 0,2 4-128 15,-2 1 192-15,0 2-192 0,0 2-288 0,2-1 64 0,-1 3 16 31,2 2-368-31,1 1-64 0,2 5 0 0,1 1-16 0,2 2-992 16,1 3-192-16,2 1-32 0,3 2-13776 0</inkml:trace>
  <inkml:trace contextRef="#ctx0" brushRef="#br1" timeOffset="10504.9">16272 10847 28559 0,'-7'0'1264'0,"2"-4"272"0,3 3-1232 0,1-2-304 0,1 2 0 0,1 0 0 15,1 0 832-15,1-4 128 0,2-1 0 0,1-3 16 16,4 0-1104-16,1-2-240 0,1 0-32 0,2 2-16 0,1 1 240 0,2 1 176 15,0 0-208-15,3 1 80 0,1 3 832 16,2 0 160-16,0 1 32 0,-1 1 16 0,3 2 352 0,-1-1 64 16,-1 2 16-16,2 1 0 0,1-1-592 0,-2 1-112 15,0-1-32-15,-2 0 0 0,0 1-480 16,-1-2-128-16,2-1 0 0,-3 0 0 16,-1 1 0-16,0 1 0 0,-2-2 0 0,-2 2-128 0,-3-1 128 0,-3 3 0 15,0-3 0-15,-3 4-128 0,-2 0 128 0,-4-1-192 16,0 3 192-16,-5-1-192 15,-2 0-208-15,-2 2-48 0,-4 0-16 0,-3 0 0 16,-2 2-352-16,-5 1-64 0,0 0-16 0,-3 1 0 16,-1 1 16-16,-3 3 0 0,-2 2 0 0,1 3 0 0,0 2 880 0,1 0 0 15,3-1 0-15,2 1 128 0,2 0 1072 0,4-1 208 16,2-2 32-16,5-3 16 0,2 1-592 0,1-5-112 16,3 2-32-16,2-1 0 0,2-2-448 0,2 2-80 0,1-1-32 0,3 1 0 15,1 1-160-15,3-4 0 0,2 1 0 0,5-4 0 16,2 0 0-16,3 0 128 0,4-2 0 0,0-1 0 15,2 0 128-15,0-3 32 0,3 1 0 0,-2-2 0 16,0-1-96 0,0-1-32-16,4-3 0 0,-1-1 0 0,0-2-160 0,-1-2 0 0,1 0 0 0,-3-4 0 31,-1 0-464-31,-4 1-80 0,-2 1-16 0,-3 1 0 0,-3 1-1712 16,-3 0-352-16</inkml:trace>
  <inkml:trace contextRef="#ctx0" brushRef="#br1" timeOffset="10976.79">15113 11701 42383 0,'-3'-1'1872'0,"2"1"400"0,0 0-1824 0,1-1-448 0,1 1 0 0,0 0 0 16,2 0-288-16,2 0-160 16,2 0-16-16,4-4-16 0,7 3 64 0,3-2 16 0,2 2 0 0,6-1 0 15,2-1 400-15,3 1 0 0,7 2 0 0,4-3-128 16,3 2 496-16,5 0 96 0,4 1 32 0,6-1 0 16,2 1 112-16,6-3 32 0,3-1 0 0,0 1 0 15,-1-2-128-15,1-3-32 0,7 0 0 0,3-5 0 0,2 0-224 0,5-3-64 16,-5 1 0-16,6-3 0 0,8 0-192 0,0-1 0 15,-1 0 0-15,0 1 0 0,-3 1 0 0,-3 1 0 32,-3 2-144-32,-4 3 144 0,-5 4-768 0,-4-3-64 0,-4 4-16 0,-6 2-18480 0</inkml:trace>
  <inkml:trace contextRef="#ctx0" brushRef="#br1" timeOffset="12562.51">15702 12655 18431 0,'2'-4'1632'0,"0"2"-1312"0,2-2-320 0,-1 3 0 31,-2-1-720-31,1 0-224 0,3-2-32 0,4-6-16 15,1-1-1360-15,1-1-272 0,-2-2-48 0,-1 2-16 0,-2-1 2976 0,-2 4 592 0,-1 0 112 0,-2 0 32 16,-2 2 1248-16,-2 1 256 0,1-1 48 0,-3 3 16 16,0-1-144-16,-1 1-16 0,-2 0-16 0,1 0 0 15,-2-1-768-15,0 3-160 0,0-4-16 0,-3 1-16 16,1 0-784-16,-1 0-160 0,0 1-16 0,-4 1-16 16,-1 3-208-16,0 0-32 0,-1 1-16 0,-1 4 0 15,0 1 192-15,1 1 32 0,1 2 16 0,-1 2 0 0,0 2-272 0,-1 3-48 16,2 1-16-16,0 0 0 0,1 2-128 0,1-1 0 15,1 2 0-15,2-1-176 0,1 2 176 0,1 1-128 16,1 3 128-16,2 2-128 0,-1 0-176 0,2-2-16 16,2 2-16-16,1-4 0 0,-1 2 208 0,4-1 128 15,1 0-160-15,4-6 160 0,2-1-208 0,3-3 48 16,3 1 16-16,0-4 0 0,2-3 144 0,1-3 176 16,0-1-48-16,4-4 0 0,2 0 192 0,3-6 16 15,1 0 16-15,0-3 0 0,0 0 192 0,1-4 32 16,2-1 16-16,-2-3 0 0,0-1-128 0,-1 1-16 0,0 0-16 15,-3-3 0-15,0 1-224 0,-2-2-32 0,0 2-16 16,-4-6 0-16,0 1 64 0,-3-2 16 0,0-1 0 0,-3-1 0 16,-1 1 144-16,-3-2 48 0,-1 0 0 0,-1-6 0 15,-1-2 48-15,-2-3 16 0,0-2 0 0,-1-1 0 16,-1-4-112-16,-1 0-32 0,-1-1 0 0,-1 1 0 16,0 2-144-16,-1 1-16 0,1 0-16 0,-2 6 0 15,1 8-176-15,0-3 0 0,-1 5 0 0,1-1 0 31,-1 3-352-31,0 8-96 0,1 5-32 0,0 2 0 0,0 5-304 16,0 2-64-16,-1 4-16 0,-3 4-18144 0</inkml:trace>
  <inkml:trace contextRef="#ctx0" brushRef="#br1" timeOffset="13661.84">16745 11961 7359 0,'0'-4'656'0,"0"2"-528"0,1-1-128 0,-1 2 0 16,2 1 672-16,-2-1 96 0,1 0 32 0,0-4 0 15,3-2 896-15,-2 3 176 0,1-3 48 0,-1 4 0 16,1 1 64-16,-2 0 32 0,1 1 0 0,0 1 0 16,-1 1-240-16,0-1-48 0,2 2-16 0,-2-2 0 15,1 2-192-15,1-2-48 0,-2 1 0 0,0 1 0 0,0-2-624 0,-1 3-128 16,2 1-16-16,-4-2-16 0,0 2-288 15,-2 1-48-15,-1 2-16 0,-2 4 0 0,-2 4-208 16,-2 2-128-16,0 4 128 0,-3 5-128 16,0 5 0-16,-4 5 128 0,1 1-128 0,-4 7 0 0,-3 1 0 0,1 3 128 15,-2 1-128-15,2 1 0 16,-1 1 0-16,3-5-208 0,4-4 16 0,2-5 16 0,4-2 176 0,4-7 192 16,3 2-32-16,3-3-16 0,1-5 112 0,1 0 32 15,1 2 0-15,1-2 0 0,2-2-288 0,-2-3 0 16,2 1 0-16,0-1 0 15,1 3-512-15,-1-2 0 0,2 1 0 0,-1 1 0 0,1-4 256 0,1-3 64 0,0 0 0 16,1-2 0-16,2-3 192 0,3 0 256 16,2-2-48-16,4-5-16 0,2-3 304 0,3-4 48 0,0-5 16 0,3-6 0 15,3-1-176-15,0-4-16 0,-2-4-16 0,1 0 0 16,0-3-112-16,-3-4-32 0,-1-1 0 0,-4 0 0 16,0-3-208-16,-4 0 128 0,-1-3-128 0,-4-4 0 15,0-2 160-15,-5-1-160 0,-1 4 160 0,-4-3-160 16,-1 3 0-16,-6-1 128 0,-1 5-128 0,-4 4 0 15,1 3 128-15,-5 3-128 0,1 5 176 0,0-2-176 16,-2 2 256-16,-1 3-48 0,2 3-16 0,-1 2 0 16,2 2-192-16,-1 3 128 0,3 2-128 0,2 2 0 31,-1 2-240-31,-1 0-144 0,1 2-16 0,1 0-16 0,-1 1-272 0,2 1-48 16,-1-1-16-16,1 4 0 0,-1-2-1344 0,1 3-272 0</inkml:trace>
  <inkml:trace contextRef="#ctx0" brushRef="#br1" timeOffset="14015.81">16553 12421 35935 0,'-13'12'3200'0,"3"-2"-2560"0,3-4-512 0,4-3-128 0,3-1 1216 0,-2 2 208 0,-6 5 48 0,-2 7 16 15,-1 1-1168-15,3 0-320 0,3-3 128 0,6-2-128 16,4-2 0-16,3-2-192 0,5-1 48 0,2-3 0 15,3 0 144-15,3 1 0 0,4-1 0 0,1 0 0 16,1 1 256-16,0 0 0 0,1-1-16 0,-1-2 0 16,-1 2-240-16,0-4 0 0,-3 0 0 0,-1 0 0 0,-1-4 0 0,-2 2 0 15,-3-4 0-15,-1 1 0 16,-2-4-384 0,0 0-112-16,-3-2-16 0,-2-4-17584 0</inkml:trace>
  <inkml:trace contextRef="#ctx0" brushRef="#br2" timeOffset="29256.62">5725 13480 21183 0,'-2'-7'1888'0,"2"1"-1504"0,0 2-384 0,2 2 0 15,-1 0 848-15,-1-2 112 0,1-5 0 0,2-3 16 16,-1-6-976-16,-2 1 0 0,1 2-256 0,-3 3 48 16,-2 3-480-16,-2 1-80 0,-4 3-32 0,-2 2 0 0,-3 1 1056 0,-4 2 224 15,-1 0 32-15,-3 2 16 0,1 1 944 0,-4 0 192 16,-1 2 48-16,-1-2 0 0,1 2-240 0,0-2-64 15,0 1 0-15,2 0 0 16,0 0-704-16,4-4-128 0,1 1-48 0,3-2 0 0,0 1-336 0,1 0-192 16,1 0 192-16,1 0-192 0,2 0 0 0,-2 0 0 15,3 0 0-15,0 2 0 0,1 2 0 0,-1 2 0 16,0 0 0-16,0 4 0 0,0 2 0 0,1 1 0 16,1-1 0-16,0 3 0 0,1-1 0 0,0 2 0 15,1 2 0-15,1 2 0 16,0-3 0-16,1 2 0 0,2 2 0 0,1-4 0 0,3 3 0 0,0 0 0 0,3-2 0 0,1 3 160 15,1-2 96-15,0 4 0 0,-1 1 16 0,0 1 0 16,-1-2-144-16,-2 1-128 0,0 3 192 0,-1-2-192 16,-1 3 176-16,-1 4-176 0,-1 2 160 0,-1-2-160 15,1 2 0-15,-1 3 0 0,-2 3 0 0,0 0-160 16,2 2 416-16,0 0 96 0,0-2 16 0,2-4 0 16,0 1-240-16,-1 0-128 15,2 7 128-15,-1-2-128 0,1 2 0 0,-1 2 0 0,1 4 0 0,-1-5 0 16,-1 0 0-16,1-3 0 0,0-4 128 0,-2-3-128 15,1-2 0-15,-2 1 0 0,-1 0 0 0,0 0 0 16,-1-5 0-16,0 1 0 0,0 0 0 0,-2-2 0 0,0 1 384 16,0-5 16-16,0 0 0 0,0-2 0 0,1-2-192 0,3-3-32 15,-1-1-16-15,0-1 0 0,3-1-160 0,-1-2 160 16,2 2-160-16,0-2 160 0,0-1-160 0,-1 0 0 16,2 0 0-16,-1 0 0 0,1 1 0 0,-1-3 0 15,1 5 0-15,0-3 0 0,-1-2 0 0,1 2 0 16,-2-1 0-16,1 0 0 0,0-2 0 0,1 1 0 15,0-3 0-15,0 0 0 0,1-1 0 0,-1-2 0 16,3-1 176-16,-1 1-176 0,2 1 144 0,-2-2-144 16,1 0 128-16,0 0-128 15,0 0 0-15,-1 1 128 0,1-2-128 0,-1 1 0 0,1 3 160 0,-1-1-160 0,1 1 192 16,-1 0-192-16,1-1 0 0,0 2 0 16,1-1 0-16,0 1 0 0,1-1 176 0,0 1-32 0,1-1 0 15,3 0 0-15,-1 0-16 0,5 0 0 0,1 0 0 0,5 1 0 16,2 0 0-16,1-1 0 0,4 1 0 0,0-4 0 15,1 1-128-15,2-3 0 16,1 2 0-16,-2-2 0 0,-1 0 0 0,0-2-192 0,-1 2 64 0,-1-2 128 31,0-1-544-31,-3 1 16 0,0-2 0 0,-1 0 0 0,-1 3 16 16,-4-4 16-16,0 2 0 0,-3-1-17600 0</inkml:trace>
  <inkml:trace contextRef="#ctx0" brushRef="#br2" timeOffset="31060.38">6419 13622 35007 0,'0'0'3120'0,"0"0"-2496"0,1 0-496 0,1 0-128 15,1 0 0-15,-1 0 0 0,3 0 0 0,2 0 0 32,1 0-1008-32,1 0-208 0,-2 3-64 0,1 0 0 15,-2 3-208-15,-2 3-48 0,-2 2-16 0,-1 4 0 0,-1 6 1104 0,0 0 240 0,-2 2 32 0,1 4 16 16,-2-3 1104-16,3-2 208 0,0 0 64 0,3-2 0 16,0-4 176-16,2 0 32 0,1-2 16 0,4-2 0 15,-1-2-720-15,1-1-144 0,1-2-16 0,-1 0-16 16,0-1-1408-16,0-3-288 0,-2 2-48 15,0-2-8656-15,-2 1-1744 0</inkml:trace>
  <inkml:trace contextRef="#ctx0" brushRef="#br2" timeOffset="31610.21">6996 13509 10127 0,'-2'0'896'0,"-1"-1"-704"0,2 0-192 0,1-1 0 16,0 0 0-16,-1 1 0 0,-2-3-160 0,1 0 160 16,-3-3 0-16,1-2 0 0,-1 1 128 0,0-1-128 0,3 3 1072 0,-1 0 96 15,1 1 32-15,1 2 0 0,-1 1 592 0,1 0 112 16,0 2 16-16,0 0 16 0,-1 2 608 0,1 0 112 15,-1 2 32-15,-1 2 0 0,1 0-1008 0,-2 3-192 16,0 0-32-16,-1 0-16 0,0 4-848 0,1 2-160 16,-1 0-48-16,-2 1 0 0,1 0-384 0,-1 0 0 15,-1 1 0-15,0 0 0 0,-2 2 336 0,-1 1-16 16,-3-2 0-16,-2 3 0 0,-3 3 144 0,0 2 32 16,-4 1 0-16,0 1 0 0,-3 0-224 0,-1 0-32 15,-2 2-16-15,0 2 0 0,-4 2-16 0,1 2 0 16,-2 3 0-16,0-1 0 0,1-1-208 0,1 0 0 15,1-2 0-15,2-1 0 0,1 0 0 0,2-3-160 16,1 0 32-16,2-7 0 0,1 0-112 0,-2-3-16 0,2 0 0 16,0-4 0-1,1 1-640-15,1-5-128 0,0 2-16 0,3-3-16048 0</inkml:trace>
  <inkml:trace contextRef="#ctx0" brushRef="#br2" timeOffset="33054.74">5877 14475 8287 0,'-9'2'736'0,"2"-2"-592"0,2 0-144 0,3 0 0 0,-1 0 464 0,-2 0 64 16,-5 2 16-16,-3-2 0 0,-3 1 1216 0,-2 0 240 16,5-1 48-16,3 3 16 0,4-3 208 0,2 0 32 15,1 1 16-15,3-1 0 0,2 0-288 0,1 0-64 16,4 0-16-16,-1 0 0 0,2-1-48 0,4 1-16 16,0-3 0-16,3 2 0 0,0-2-1136 0,3 3-240 15,2-2-32-15,2 2-16 0,3 2-464 0,-3-2 0 16,0 2 0-16,7 0 0 0,4 3 160 0,7 1-160 15,1 2 160-15,1-2-160 0,0-2 192 0,1-2-48 0,3-1-16 0,-2-1 0 16,0-1 256-16,1-1 32 0,5-2 16 0,0-1 0 16,5 0-48-16,2-1-16 0,3 0 0 0,0 1 0 15,-5 0-208-15,2 0-32 0,0 2-128 0,0-2 192 16,0 4-192 0,-3 1 0-16,-1 1 0 0,-3 2 0 15,-6 1-448-15,-3 1-128 0,-2-3-16 0,-6 2-16 16,-2 1-48-16,-3-5-16 0,-3 1 0 0,0-1 0 0,-1-1-1024 0,1-6-208 15,0 1-32-15,1-4-14320 0</inkml:trace>
  <inkml:trace contextRef="#ctx0" brushRef="#br2" timeOffset="33699.65">6432 14972 39615 0,'-3'3'3520'0,"1"0"-2816"16,4 0-560-16,0-1-144 16,1-1-1216-16,-1 3-256 0,3 0-64 0,1 5-16 15,3-1 496-15,3 6 96 0,3-3 32 0,2 3 0 0,1 0 1760 0,-1 4 368 0,0-3 64 0,-2 2 16 16,1 3-224-16,-2 2-32 0,-1 1-16 0,-1 1 0 16,-3 3-368-16,0 2-80 0,-3-2-16 0,0 1 0 15,-1 1-416-15,0-1-128 0,0 0 0 0,-1-4 0 31,1-2-576-31,-3-7-192 0,2-1-16 0,-1-7-16 16,0 1-480-16,1-5-80 0,1 1-32 0,0-4-14144 0</inkml:trace>
  <inkml:trace contextRef="#ctx0" brushRef="#br2" timeOffset="34000.14">7044 14929 13823 0,'-1'-3'1216'0,"-1"3"-960"0,-2-2-256 0,3 1 0 0,0 1 4736 0,1 0 896 16,0 1 176-16,-2 1 32 15,0 0-5488-15,-2 3-1104 0,0 2-208 0,-1 4-64 16,-1 4 0-16,-1 3-16 0,-2 3 0 0,-1 3 0 0,-1-1 576 0,-1 5 112 15,-3 0 32-15,-1 1 0 0,-1 5 1376 0,-3 1 288 16,1 3 48-16,-1-2 16 0,1 2 160 0,-2-1 32 16,0 5 16-16,0-6 0 0,0 0-784 0,0 1-144 0,1-3-48 15,0 0 0-15,1 0-640 0,1-6 0 0,2-2-208 16,0-2 48 0,3-5-1696-16,1-3-352 0,1-2-64 0,1-4-12768 0</inkml:trace>
  <inkml:trace contextRef="#ctx0" brushRef="#br2" timeOffset="34578.47">6657 14784 35007 0,'-1'-2'1552'0,"-1"0"320"0,-1 1-1488 0,2 1-384 0,1 0 0 0,0 0 0 0,0 0-304 0,-1-1-128 15,-1-2-16-15,1 1-16 0,1 2 144 0,0 0 48 16,0 0 0-16,0 0 0 0,0 0 784 0,0 0 176 0,0 0 16 0,0 0 16 15,13-17-352-15,-10 12-80 0,1 1-16 0,0 2 0 16,-1-5-144-16,1 2-128 0,0-1 192 0,0-2-192 16,1 0 272-16,-2 0-48 0,2 0-16 0,0 1 0 15,1-2 304-15,0 2 64 0,1-2 16 0,0 0 0 16,-1 1-128-16,2-1-16 0,-2 0-16 0,0 2 0 16,0-1-304-16,-1-3-128 0,0 5 128 0,0-1-128 15,-2 3 0-15,-1 0 0 0,1 3 0 16,-2-1 0-16,0 4 0 0,-1-2 0 0,1 1 0 0,-1 1 0 15,1 0-256-15,-1-1 80 0,2 1 16 0,-1 1 0 0,1 0 160 16,1 2 0-16,1 0 160 0,-1 0-160 0,2 1 144 16,1 0-144-16,1 1 128 0,0 0-128 0,0 0 0 0,1 0 0 15,-1 1 128-15,1 2-128 0,-1 0 0 0,-1 2 160 16,0 0-160-16,-1 3 160 0,0 2-160 0,-1 1 192 16,1-2-192-16,-2-1 192 0,-1-2-32 15,0 0 0-15,2-2 0 0,-1 0 0 0,-1-2-32 0,2-1-128 16,1-2 192-16,0-1-64 0,1 0-128 0,0-3 0 15,1-2 0-15,1-2-176 16,-1 0-400-16,1-1-64 0,-1-2-32 0,-1 0-17376 0</inkml:trace>
  <inkml:trace contextRef="#ctx0" brushRef="#br2" timeOffset="35064.78">8066 14585 48831 0,'-3'3'4352'0,"2"-3"-3488"16,1 0-688-16,1-2-176 0,1 2-496 0,1-1-128 0,2-1-16 0,4-1-16 31,6-6-176-31,5 1-16 0,5-6-16 0,4 2 0 16,1-1 96-16,1 2 0 0,-1 0 16 0,3 4 0 15,-1 1 48-15,1-2 16 0,0 6 0 0,1 0 0 16,-2 2-288-16,0 0-64 0,-1 3-16 0,-2 1 0 15,-6-2-688-15,1 2-144 0</inkml:trace>
  <inkml:trace contextRef="#ctx0" brushRef="#br2" timeOffset="35849.78">9910 13440 35935 0,'-3'-1'3200'0,"1"-1"-2560"0,0 2-512 16,1 0-128-16,0 0 560 0,0 0 80 16,-1-2 32-16,-1 1 0 0,-2 0-672 0,0-3-352 0,0 1 32 0,0 3 16 31,0 0-288-31,-1 0-64 0,1 0-16 0,-1 4 0 0,-2 1 1040 0,0 4 208 0,-1-1 32 0,-1 3 16 16,0 3 320-16,-2 3 64 0,1 7 16 0,-2-1 0 15,1 6-512-15,0 3-112 0,0-1-16 0,1 2 0 16,3 2-144-16,0 3-48 15,2-4 0-15,0 0 0 0,1 1-32 0,1-5-16 0,-1 2 0 0,0-3 0 0,2 4-400 16,-4-3-64-16,1 4-32 0,-1-1 0 16,-1 2-1024-1,-2-1-208-15,1 1-32 0,-5 2-15472 0</inkml:trace>
  <inkml:trace contextRef="#ctx0" brushRef="#br2" timeOffset="36242.25">10089 13928 13823 0,'-1'-1'1216'0,"-2"0"-960"0,-1-3-256 0,2 3 0 0,1-1 5632 0,1 0 1072 0,0 0 208 0,-2-3 64 31,1-1-6464-31,1-1-1280 0,0-1-256 0,3 0-48 0,2 2 688 0,1 0 144 0,2 1 32 0,2 0 0 16,1 1 1232-16,2 4 240 0,2 0 48 0,0 3 16 15,2-1-688-15,-1 2-144 0,1 2-32 0,1-1 0 16,-1 3-464-16,-1-2-192 0,1 0 16 0,-2-1 0 16,-1 0-736-16,-1 0-160 0,1 0-16 0,-2-4-15632 15</inkml:trace>
  <inkml:trace contextRef="#ctx0" brushRef="#br2" timeOffset="36540.68">10911 13752 33167 0,'0'6'2944'0,"1"-1"-2352"0,-1 0-464 0,2-4-128 16,-1 3 1872-16,1-2 368 0,2 7 64 0,1 3 0 16,4 5-1664-16,0-1-352 0,3 3-64 0,-1-2-16 15,1 2-208-15,-1-2 0 0,2 1 0 0,-2-1 0 16,1 1-192-16,-1 0-16 0,0-1-16 0,0 0 0 16,1 1-560-16,-2-5-112 0,-1 2-32 15,1-4-16544-15</inkml:trace>
  <inkml:trace contextRef="#ctx0" brushRef="#br2" timeOffset="36870.26">11555 13632 39615 0,'-13'13'1760'0,"2"-3"352"16,-1 1-1680-16,4-1-432 0,2-4 0 0,1-1 0 0,-1 4 352 0,-8 7-16 0,-8 11 0 0,-7 7 0 16,-3 5-336-16,0-2 0 0,1 2 0 0,1-1 0 15,-1-3 0-15,2 4 0 0,-2 1 0 0,-1 2 128 16,1 1-128-16,0-1 0 0,0 1 0 0,1-3 0 31,1 1 0-31,1-2 0 0,0 1 0 0,1-1 0 16,0-3-128-16,3-1-112 0,3-7-16 0,0 0 0 15,-1-1-320 1,-1-2-64-16,4-4 0 0,0-2-10832 0,3-1-2160 0</inkml:trace>
  <inkml:trace contextRef="#ctx0" brushRef="#br2" timeOffset="37310.07">9123 14628 48831 0,'-1'-2'4352'0,"1"1"-3488"0,1-4-688 0,3 2-176 15,1-1-592-15,3 1-160 0,7-5-16 0,10-3-16 16,11-5-496-16,10-1-112 0,4 2-16 0,3 1 0 15,6 2 720 1,2 2 144-16,4 5 32 0,0 4 0 0,0 3 512 0,-4 2 0 0,1 2 192 0,1 1-48 16,3 1 304-16,2-2 48 0,0-2 16 0,5 1 0 0,5 0 96 15,0-1 32-15,-2-2 0 0,3 1 0 16,2 0-112-16,-2 0-16 0,-2 2 0 0,0-4 0 0,4 4-304 0,-1 1-64 16,1 0-16-16,-4 4 0 15,0-2-448-15,-4 1-80 0,-4-1-32 0,-3-1 0 16,-6 3-368-16,-3-2-80 0,-2-1-16 0,-3-1 0 15,-3-3-1536-15,-4 0-320 0</inkml:trace>
  <inkml:trace contextRef="#ctx0" brushRef="#br2" timeOffset="37812.18">9891 14720 37775 0,'0'5'3360'0,"-1"-2"-2688"0,-1 2-544 0,1-3-128 0,1 1 1088 0,0-1 192 16,0 3 48-16,0 1 0 16,0 5-1648-16,0 2-336 0,1 5-64 0,-3 3-16 15,0 1-1408-15,-5 3-288 0,-1 2-48 0,-3 1-16 0,-4 2 1760 0,-3 2 352 0,-1 4 64 0,-4 1 0 16,0 3 2144-16,-2 1 416 16,-1 3 96-16,1-3 16 0,-1-1-1104 0,3-1-224 15,2-3-32-15,2-3-16 0,3-1-464 0,3-1-80 0,0 2-32 16,5-4 0-16,0 0-400 0,2-2 0 0,2-4-144 0,3 1 144 31,1-3-912-31,3-4-80 0,-1 1-16 0,3-7-17056 0</inkml:trace>
  <inkml:trace contextRef="#ctx0" brushRef="#br2" timeOffset="38141.83">10199 15313 37775 0,'1'3'3360'0,"-1"-1"-2688"0,0-2-544 0,1 0-128 0,1 0 1248 0,1 2 224 15,2-1 32-15,5 3 16 0,4-2-1216 0,4 0-304 16,3 1 0-16,3-3 0 0,-2 0 0 0,0 0 0 16,1 0 0-16,-1 0 0 0,0 0-208 0,-1-1-112 0,0 1 0 0,-1 0-16 15,-2 0 64-15,0 1 16 0,-5 0 0 0,0 2 0 32,-2-1-848-32,-1 1-176 0,-2-2-16 0,0 1-15664 0</inkml:trace>
  <inkml:trace contextRef="#ctx0" brushRef="#br2" timeOffset="38471.82">10936 15217 43311 0,'2'11'1920'0,"0"-4"384"0,-1 3-1840 0,0-2-464 0,1-2 0 0,0-1 0 0,1 4 0 0,1 2-128 15,4 10-16-15,0 7 0 0,2 3 144 0,-1 2 0 0,-2-3 0 0,1-1 0 16,-2-2 176-16,1-2 64 0,3 2 16 0,0-3 0 15,0 2-112-15,1-3-16 0,1-4 0 0,0-1 0 16,-3-2-400-16,1-1-96 0,1-3-16 0,-2-3-18864 16</inkml:trace>
  <inkml:trace contextRef="#ctx0" brushRef="#br2" timeOffset="38770.15">11565 15174 41119 0,'-11'24'896'0,"0"-9"192"0,0 0 48 0,1-3 16 0,4-2-912 0,0-3-240 0,-2 4 0 0,-7 7 0 0,-7 14 368 0,-8 9 16 16,-3 6 16-16,0 1 0 16,2-1-784-16,0-2-176 0,1-1-16 0,0-3-16 0,-2 4 336 0,0-3 64 15,1 1 0-15,0-2 16 0,3-4 304 0,-1 1 48 16,1-1 16-16,5-2 0 0,1-7 48 0,4 1 16 0,1-4 0 16,2-4 0-1,1-4-640-15,2-6-128 0</inkml:trace>
  <inkml:trace contextRef="#ctx0" brushRef="#br2" timeOffset="39312.86">11038 15080 43311 0,'-1'1'1920'0,"-1"0"384"0,1-1-1840 0,1-1-464 0,0 0 0 0,2-3 0 0,2 1-192 0,2-4-144 16,4-2-32-16,3-5 0 15,6-2-1456-15,2-3-288 0,1 0-64 0,0 2-16 32,-1 0 784-32,-3 2 176 0,-1 3 16 0,-2 0 16 0,-3 5 2096 0,1-2 432 0,-2 3 80 0,-1 0 0 0,-2 2 176 0,1 1 16 0,-3-2 16 15,-1 0 0-15,0 3-832 0,-1 0-160 16,0 1-48-16,-1 0 0 0,1 1-352 0,1 0-80 0,-1 0-16 0,1 0 0 16,1 0-304-16,-1 2-64 0,1 0-16 0,0 1 0 15,0 3-96-15,0-1-32 0,-2 1 0 0,0 3 0 16,0 2 128-16,-1 0 32 0,0 2 0 0,-2-2 0 15,1 0 224-15,-2 1 0 0,2-1 192 0,-2 2-192 16,0-1 448-16,-2 3 0 0,2-4-16 0,-1 1 0 16,1 1-48-16,-1-1-16 0,2-1 0 0,0-1 0 15,2 0-176-15,-1-3-16 0,2 1-16 0,0-3 0 16,-1-2-160-16,2 0 0 0,0-1 0 0,0-2 0 16,2 2-224-16,-1-4-80 0,-1 2-16 0,1 0 0 15,-2-2-112-15,0-1-16 0,0 2-16 0,0-4 0 16,0 2-560-16,-2-2-128 0,2-2 0 0,-2 0-15968 15</inkml:trace>
  <inkml:trace contextRef="#ctx0" brushRef="#br2" timeOffset="40654.61">11657 13404 43311 0,'-1'-2'3840'0,"-1"0"-3072"15,1 2-608-15,1-1-160 0,1 1-192 0,1-1-64 16,-1-3 0-16,2-1-16 0,4-1 112 0,3-4 32 15,4 2 0-15,4-5 0 16,3 3-288-16,1 0-48 0,4 2-16 0,-1 3 0 0,2 1 96 0,-2 2 32 16,-1 2 0-16,1 0 0 0,0 2 480 0,1 2 80 15,1 1 32-15,-1-2 0 0,-1 2-32 0,-3 0 0 16,-1 1 0-16,-3 1 0 0,-1-1 48 0,-4-1 0 16,-2 0 0-16,-1 0 0 0,-1 0 96 0,-3-4 32 0,-1 3 0 15,0-3 0-15,-1 0-112 0,1 0-16 0,-3-1 0 0,2-1 0 16,-1 1-16-16,0-1-16 0,-1 1 0 15,1 0 0-15,-2 0-224 0,0 2 0 0,1 3 0 0,-2 1 0 16,1 3 0-16,-1 2 0 0,1 0 128 0,-1 3-128 16,0 2 0-16,1 0 176 0,1 4-176 0,-1 1 160 15,0 4-16-15,0 1 0 0,0 3 0 0,1 3 0 16,0 3-144-16,1 5 0 0,0 4 0 0,1 2 0 16,1 2 0-16,-1 3 0 0,1 3 0 0,-2-1 0 15,0-2 0-15,-2 5 0 0,0 1 0 0,-1 0 0 16,0-1 0-16,-2-4 0 0,1 2 0 0,-1 1 0 15,0 6 0-15,-3 2 0 0,-1 6 0 0,-2 0 0 0,1-2 0 0,0 2 0 16,-2 3 0-16,1-6 0 0,2-7 0 0,1-2 0 16,3-4 0-16,1-4 0 0,3-4 128 0,1-5-128 15,3-5 192-15,-1-2-64 0,0-5 448 0,1-2 64 16,0 0 32-16,0-3 0 0,0 0-432 0,2-3-96 16,-1-1-16-16,-1 0 0 0,2-2-128 0,-2 2 0 15,-1-3 0-15,-1 0 0 0,-1 0-144 0,-3 0 144 16,0 3 0-16,-1-3 0 0,-3 1 0 0,-1-1 0 15,1-2 0-15,-3 0 0 0,0-1 128 0,-2-2 48 16,3 0 0-16,0-5 0 0,1-1 48 0,0 0 16 0,0-4 0 16,1 1 0-16,1 1 128 0,-1-3 16 15,3 0 16-15,-2 0 0 0,1 2-400 0,-1-1 0 0,1 3 128 16,-2-2-128-16,3 3 0 0,-2 1 0 0,1 0 0 16,-1 3 0-16,1 0 128 0,-1-1 0 0,1 3 0 0,-2 1 0 15,2-1 0-15,-2-3 0 0,0 1 0 0,2 0 0 16,-2-1 144-16,1 1 32 0,0-2 0 0,1-3 0 15,-1 0 32-15,2-3 16 0,-2 3 0 0,1-4 0 16,-1-3-112-16,0 2-32 0,-2-1 0 0,-1-3 0 16,-2 1 112-16,-2-2 32 0,0 0 0 0,-2-1 0 15,1 2 192-15,-3 3 32 0,2-2 16 0,0 3 0 16,-1 1-912-16,0 0-176 16,-2 2-32-16,-3 1-16 0,0-1-160 0,-2 2-48 0,0-4 0 0,1 0 0 15,0-5-624-15,-4-7-128 0</inkml:trace>
  <inkml:trace contextRef="#ctx0" brushRef="#br3" timeOffset="70597.32">19577 757 8287 0,'4'-8'736'0,"-3"4"-592"0,0-1-144 0,2 1 0 0,-3 2 2560 0,1 2 464 16,0-3 112-16,2 1 0 0,0-4-224 0,2 1-48 16,-1-4-16-16,1 3 0 0,-3 0-672 0,1 1-144 15,1 1-32-15,-2-1 0 0,1 2-912 0,0 0-176 16,1-2-32-16,1 3-16 0,1-2-480 0,2 0-112 16,0-1-16-16,3 0 0 0,3 2-32 0,2-2-16 15,3-2 0-15,0 0 0 0,2 1-16 0,3-2 0 16,4 1 0-16,3-2 0 0,0 3-48 0,-1-1-16 15,-1 1 0-15,4-2 0 0,0 2-128 0,2 2 128 0,-4-1-128 16,-3 3 128-16,-2 1-128 0,-4 2-144 0,-4 1 144 16,-5 1-208-16,-3 2 208 0,-4 0 0 0,-3 1 144 0,-5 4-144 15,-1-2 256-15,-5 2-64 0,-3 5 0 0,-4-1 0 16,-4 2-192-16,-5 2 0 0,-2 3 0 0,-5 2 0 16,-2-1 0-16,-4 3 0 0,-3 2 0 0,-1-1 0 15,2 0-176-15,-2 1 32 0,3-4 0 0,1 1 0 16,2-2 144-16,2 1 0 0,-1-1-144 0,2 1 144 15,1 1 0-15,0 3 0 0,1 1 0 0,3 0 0 16,3-4 0-16,1 0-176 0,4-3 176 0,1-1-128 16,2-1 128-16,4-1 0 0,2-2 0 0,4-1-128 0,1-2 416 15,2-2 96-15,4-2 0 0,2 0 16 0,1-3-112 16,3-4-32-16,2 2 0 0,3-4 0 0,4 0 128 0,3-1 0 16,2-3 16-16,2 3 0 0,3-3-112 0,0 2-32 15,3-1 0-15,-2 1 0 0,0 2-256 16,-1-3 0-16,0 6 0 0,-3-1 0 0,0 2 0 0,-3 1 0 15,-3 0-128-15,-1-1 128 16,-2 0-432-16,-3 1-32 0,1-1-16 0,-1 0 0 16,-1-2-496-16,0-2-112 0,1 0 0 0,-2 0-18016 15</inkml:trace>
  <inkml:trace contextRef="#ctx0" brushRef="#br3" timeOffset="71068.18">20671 816 17503 0,'-12'-2'1552'0,"6"0"-1232"0,1 1-320 0,2-1 0 0,2 2 2064 15,1-1 368-15,0 1 64 0,0-2 0 0,1-1-272 0,2-2-64 16,1 0-16-16,1-1 0 0,1 0-464 0,1 0-80 0,2 0-32 0,0-1 0 16,2 2-864-16,1-1-160 15,0 1-32-15,3 0-16 0,3 4-144 0,1-4-32 0,5 1 0 0,3 2 0 16,3-3-160-16,1 0-32 0,2 0-128 0,3 0 192 16,0 1-192-16,0 0 0 0,-1-3 0 0,1 2 0 15,-4-1-208-15,-1 3-96 0,0 0-16 0,-5 1 0 31,-5 2-592-31,-2 2-128 0,-3-1-32 0,-5 4-10768 0,-4 3-2144 0</inkml:trace>
  <inkml:trace contextRef="#ctx0" brushRef="#br3" timeOffset="71350.85">20544 1086 29487 0,'-1'0'2624'0,"1"0"-2112"0,0 0-512 0,1 0 0 0,2 3 1856 0,-2-2 272 15,2 2 48-15,1-3 16 0,4 2-768 0,-1 0-144 16,2 1-48-16,2 1 0 0,0-2-576 0,1 1-112 16,1-2-32-16,2-1 0 0,2 0-192 0,0-1-32 15,3-3-16-15,1 3 0 0,0-4-272 0,0 1 0 16,0 2 0-16,1-3 0 15,-1 0-336-15,3 0-80 0,-1 0-16 0,2-1 0 16,1 1-80-16,1-2-32 0,0 2 0 0,2 2 0 16,-1-2-496-16,2 1-112 0,-2 2 0 0,0-2-16 15,0 1-1280-15,0-1-256 0</inkml:trace>
  <inkml:trace contextRef="#ctx0" brushRef="#br3" timeOffset="72339.92">22018 480 24879 0,'1'-1'2208'0,"2"0"-1760"15,-1-2-448-15,-1 2 0 0,1 1 0 0,-1-1 0 0,3-1-192 0,-1-2 192 32,4 0 928-32,-1-2 304 0,0 1 64 0,-2 0 16 0,-3 3 288 0,0-3 48 0,-2 3 16 0,-2-1 0 15,-2 3-448-15,-1 0-96 0,-1 3-16 0,-4-1 0 16,-2 4-480-16,-3 4-112 0,-1 1 0 0,-4 1-16 15,1 7-496-15,-3 2 128 0,-2 5-128 0,-1 2 0 16,1 3 0-16,0 2 0 0,2 3 128 0,1 3-128 16,3 0 0-16,1-2 144 15,3 0-144-15,1-3 128 16,3-2 0-16,2-1 0 0,2-1 0 0,3-3 0 16,2-5-128-16,1-1 0 0,2-1 144 0,3 0-144 15,2-4 0-15,2-1 0 0,5-3 0 0,2-2 128 16,2-2-128-16,3-3 0 0,2-1 0 0,1-4 0 15,0 0 0-15,0-4 0 0,2-1 0 0,0-2 0 16,1 0 0-16,-3-5 0 0,-1 1 0 0,-1-2 0 16,0-1 0-16,-1-2 0 0,-1 0 160 0,-1-3-160 0,0 1 272 15,-2-3-32-15,-2-3-16 0,0-2 0 0,0-2 0 0,-3-4 0 16,-1-2 0-16,-2-3 0 0,-1 3-224 0,-3 0 0 16,0 2 0-16,-1-4 0 0,-3 0 0 0,-2 1 0 15,0-3-192-15,-4 3 192 0,0 1-304 0,-2 5 48 16,0 3 16-16,-4 2 0 0,-1 6-16 0,-1 0 0 15,-1 2 0-15,1 4 0 16,-3 6-224-16,1 1-48 0,0 5-16 0,1 0 0 16,1 2-2096-16,0 2-432 0,0 1-64 0,2 2-32 0</inkml:trace>
  <inkml:trace contextRef="#ctx0" brushRef="#br3" timeOffset="72748.65">21809 806 21183 0,'-5'0'1888'0,"1"2"-1504"0,3-2-384 0,1 1 0 0,0 2 1888 0,0-1 304 0,0 3 64 0,-1 1 16 15,1 2-416-15,2 2-96 0,3-4-16 0,4 1 0 16,2-2-928-16,3 0-192 16,3 0-48-16,3-4 0 0,3 1-384 0,2-2-64 0,1-2-128 0,1 1 176 31,0 1-736-31,2-1-144 0,-2-3-16 0,0 1-16 16,-3 0-1536-16,-2-1-304 0</inkml:trace>
  <inkml:trace contextRef="#ctx0" brushRef="#br3" timeOffset="73172.6">22736 280 23039 0,'2'-11'1024'0,"-1"5"192"0,0 0-960 0,-1 1-256 0,1 2 0 0,-1 2 0 0,0 0 1392 0,2-3 224 0,-2 2 48 0,0-5 16 16,-2 5 352-16,-1 4 64 0,-2 1 16 0,-3 7 0 16,-3 6-1152-16,-1 2-208 0,-3 10-48 0,-1 0-16 15,-3 2-400-15,2-1-80 0,3-3-16 0,2-3 0 16,0 0-192-16,1 2 0 0,-2 1 0 0,2-3 0 16,2-2 0-16,1-2 128 0,-1-1-128 0,2 0 0 15,1-3-752-15,1-2-240 0,-2 1-48 0,2-4-16 31,2 0-1488-31,-1-1-288 0</inkml:trace>
  <inkml:trace contextRef="#ctx0" brushRef="#br3" timeOffset="73487.05">22281 395 11967 0,'2'-10'1072'0,"-1"4"-864"0,0 1-208 0,2 1 0 0,-1 1 2096 0,1 1 368 0,1-1 80 0,5 0 16 16,5-3-320-16,4-4-64 0,5 0-16 0,1 3 0 16,3 1 80-16,1-1 32 0,0 3 0 0,2 0 0 15,3 1-1392-15,1 0-288 0,1 1-48 0,3 1-16 16,-1-1-400-16,-2 0-128 0,1 1 0 0,-2 1 0 15,-2-3 0-15,-2 0 0 0,-2-1 0 0,-1 1 0 32,-2-4-752-32,0 1-208 0,-2-1-32 0,1 1-16 0,0-4-640 0,-1 0-128 15,0-1-16-15,-1 0-16 0,-2 1-576 0,0-1-112 0</inkml:trace>
  <inkml:trace contextRef="#ctx0" brushRef="#br3" timeOffset="74334.97">23388 600 8287 0,'1'-5'736'0,"-1"3"-592"0,0 1-144 0,0-2 0 15,0 3 2576-15,0 0 496 0,0 0 80 0,0 0 32 16,-1 0-928-16,-1 0-176 0,-2 3-32 0,4-3-16 16,0 0-416-16,-25 17-80 0,14-10 0 0,-3 3-16 0,1 3-592 0,-4 3-112 15,-2 1-32-15,-3 5 0 0,-2-2 112 16,0 4 32-16,-4 2 0 0,-1 2 0 0,-3 2-224 0,-2-2-32 16,1-1-16-16,1 1 0 0,1-2-240 0,-4 1-48 15,2 1-16-15,-1 1 0 0,6-3-352 0,2-2 0 16,1-3 0-16,3-1 0 0,2-3 0 0,3 0 0 15,2-3-192-15,3-6 64 16,0-1-560-16,4-2-96 0,2-1-32 0,-1-7-11120 16,4 2-2224-16</inkml:trace>
  <inkml:trace contextRef="#ctx0" brushRef="#br3" timeOffset="74554.72">22828 786 24879 0,'-7'-3'1088'0,"3"2"256"0,0 0-1088 0,2 1-256 0,0 0 0 0,2 0 0 0,0 0 2112 0,-1 1 352 0,0 3 80 0,0-3 16 16,-1 4-512-16,4 0-80 0,0 2-32 0,4 1 0 15,3 2-1104-15,3 0-240 0,4 2-32 0,4 3-16 16,4-2-176-16,0 3-48 0,2 1 0 0,3-3 0 16,4 6-320-16,2 0 0 0,3 2-160 0,1 1 160 15,-5-1-368-15,0-1 48 0,-2-3 0 0,0 3-12480 16,0-2-2496-16</inkml:trace>
  <inkml:trace contextRef="#ctx0" brushRef="#br3" timeOffset="81844.4">19594 2076 10127 0,'-5'-13'896'0,"3"6"-704"0,1-1-192 0,-1 3 0 15,2 3 704-15,0-3 128 0,0 4 0 0,2-4 16 0,-1-4 816 0,1 1 176 16,0-2 16-16,0 2 16 0,-1 0-208 0,2 1-64 15,-1 5 0-15,0-2 0 0,0 3-256 0,1-1-64 16,0 2-16-16,2 2 0 0,0-2-336 0,0 2-64 16,2 1-16-16,1 3 0 0,1-2-176 0,-2 3-32 15,3 2-16-15,-1 1 0 0,0 1-480 0,-1 1-144 16,-2 1 0-16,1 2 0 0,2 1 0 0,1 1 0 16,1 5 0-16,0-2-144 0,3 2 144 0,-1 4 0 15,1-2 0-15,1 2-128 0,1 2 128 0,0-1 0 16,-1 2 0-16,0-3 0 0,-2-7 0 0,0-1 0 15,-2-1 0-15,1 0 0 0,2 1-240 0,-3-2-16 16,0-1 0-16,-2 1 0 16,-2-4-1696-16,-2 0-352 0</inkml:trace>
  <inkml:trace contextRef="#ctx0" brushRef="#br3" timeOffset="82189.7">20105 2060 17503 0,'-11'-2'1552'0,"2"0"-1232"0,3 4-320 0,2-2 0 0,3 0 880 0,0 2 112 16,0-1 32-16,-1 1 0 0,0 4 80 0,-3 1 32 15,0 1 0-15,-1 6 0 0,0-1-704 0,1 4-144 16,1 0-32-16,0 1 0 0,2 3-256 0,-1 3 0 16,1 2 0-16,-2 2 0 0,2 3 0 0,-2-1 0 15,0 1 0-15,-1-3 0 0,2 1-256 0,-2-1 32 16,0 3 16-16,-1 1 0 15,-1-1-1344-15,0 1-272 0,0 2-48 0,-3-1-7472 0</inkml:trace>
  <inkml:trace contextRef="#ctx0" brushRef="#br3" timeOffset="82848.88">19672 1927 27647 0,'-12'-3'1216'0,"3"1"256"16,3 2-1168-16,2-1-304 0,4-1 0 0,0 2 0 0,0 0 512 0,-1-2 32 0,1 1 16 15,0 1 0-15,1-4 256 0,2 2 48 0,2-3 16 0,2-1 0 16,2 1-240-16,2-1-32 0,3-1-16 0,0-2 0 15,3-1-336-15,0 1-80 0,1-2-16 0,1-3 0 16,1 2 128-16,-3 0 32 0,2 0 0 0,-2 0 0 16,-2 1 16-16,0 1 16 0,-1-1 0 0,0 2 0 15,0-2-32-15,-2 0 0 0,0 0 0 0,-1 0 0 16,2 0-128 0,-3-2-16-16,-2 3-16 0,1-1 0 0,-2 1-160 0,1 2 0 0,-2-1 0 0,-1 0 0 15,0 1 0-15,-1 0 0 0,-2 2 0 0,1 1 0 16,-1 0 0-16,-1 4 0 0,1-3 0 0,-2 3 0 15,0 1 224-15,-2 0-32 0,2 1-16 0,0 1 0 0,2 0-176 0,-1-2 160 16,-1 0-160-16,0 0 160 0,0 0-160 16,0 0 0-16,13 15 0 0,-8-11 0 0,0-1 0 0,1 1 0 15,-1 1 0-15,3 0 0 0,-2 1 0 0,0 0 0 16,2 0 0-16,-2 3 0 0,0 0 0 0,0 2 0 16,-1-1 0-16,0 2 0 0,1 2 0 0,-2 1 0 15,0-1 0-15,-1 2 0 0,1 2 0 0,0-1 0 16,-1-1 0-16,0-2 0 0,1 1 0 0,-1-3 0 15,1-1 0-15,1 0 0 0,1-2 0 0,0 0 128 16,1-3-128-16,0 0 0 0,0-1 0 0,1-3 0 16,-1 2 0-16,1-1 0 15,0-1-1920-15,1-1-256 0</inkml:trace>
  <inkml:trace contextRef="#ctx0" brushRef="#br3" timeOffset="83241.35">20503 2031 32255 0,'-1'-5'1424'0,"1"3"304"0,1 2-1392 0,2-3-336 0,0 3 0 0,1 0 0 16,1 0 768-16,3 0 96 0,4 0 16 0,6 0 0 0,7 3 160 0,2-3 48 15,4 0 0-15,1 1 0 0,1 1-656 0,-1 1-128 16,1-2-32-16,2 3 0 0,1-4-272 0,1 2 0 15,2 2 0-15,2-2 0 0,0 2 0 0,-2 1 0 16,2 1 0-16,-1 1 0 16,-1-1-368-16,-2-1-128 0,-3 1-16 0,-4-1-16 15,-2-4-1488-15,-2 0-288 0,-3-1-64 0,-2 0-7584 0,-2 0-1504 16</inkml:trace>
  <inkml:trace contextRef="#ctx0" brushRef="#br3" timeOffset="83602.05">20707 2407 35935 0,'-23'1'1600'0,"7"-1"320"0,1 3-1536 0,7-6-384 0,6 6 0 0,2-3 0 0,-1 0 336 0,-2 0 0 15,0 1 0-15,0-2 0 0,1 1 256 0,3-3 48 16,4 0 16-16,3 0 0 0,6 1-224 0,2-3-48 16,5 1-16-16,4 0 0 0,3 1-128 0,3 1-32 15,3-1 0-15,0 3 0 0,1 0-208 0,1 1 0 0,1 3 0 0,-1 0 0 16,-2 3-160-16,1-1-80 0,0 4-16 0,-2-3 0 31,2 2-1104-31,0-3-240 0,0 0-32 0,-2-1-16 16,2-1-448-16,-3-2-80 0,0-2-32 0,1-2-11024 0</inkml:trace>
  <inkml:trace contextRef="#ctx0" brushRef="#br3" timeOffset="84842.63">22918 2201 15663 0,'-10'-10'1392'0,"3"3"-1120"0,0 1-272 0,3 3 0 16,1 1 3264-16,2 2 576 0,-1 0 128 0,-2-1 32 15,-2-1-3232-15,-4-2-640 0,-3 1-128 0,-1 2 0 16,-1 0 384-16,0 2 112 0,-1 0 16 0,-1 2 0 16,-1-1-512-16,0 2 0 0,-1 1 0 0,1 1 0 15,-2-1 0-15,1 4 0 0,-1 1 0 0,-1 0 0 16,3 2 0-16,-2 0 0 0,2 4 0 0,-1-2 0 15,2 1 0-15,1 1 0 0,1-2 0 0,4 0 0 0,1-1 0 0,2-2 0 16,3 0 0-16,3 0 0 0,2 0 0 16,2 0 0-16,1-4 0 0,3-1 0 0,2 0-304 0,3-1 48 15,3-3 16-15,4 1 0 16,2-3-224-16,2-3-48 0,3 2-16 0,1-3 0 16,2 1 96-16,2-5 32 0,1 0 0 0,-2 1 0 15,1-4-368-15,-3 0-64 0,-1-1 0 0,-2 1-16 0,-5 0 480 0,-1-1 112 16,-3 1 0-16,-3-1 16 0,-2 1 240 0,-3 0 0 15,-1 1 192-15,-3 0-192 0,-2 1 1232 0,-2 1 144 0,-2-1 32 16,0 1 0-16,-5 0-224 0,1 2-32 0,-3 1-16 16,-1 3 0-16,1 0-1136 0,-2 4 0 0,-2 1-160 0,0 2 0 15,0 2 0-15,-1 2 0 0,2 2 0 0,1-2 0 16,2 4 160-16,3-2 192 0,0 2-32 0,4 0-16 16,1 2-16-16,2 1 0 0,4-1 0 0,1 0 0 15,1 1-128-15,4-2-256 0,1 1 64 0,3-2 16 31,0 2-288-31,-1-1-64 0,1 0-16 0,-1 0 0 0,2 2 288 0,-1 1 48 0,-2 4 16 0,1-2 0 16,-4 2 192-16,1 0 0 0,-2 1 0 0,-1 1 0 16,-2-1 0-16,0-1 0 0,-2-1 0 0,-2-1 0 15,-1 0 672-15,-3-2 80 0,1-1 16 0,-2-2 0 0,0 0 288 16,-1-3 64-16,0 0 16 0,-1-3 0 16,0 1-528-16,-1-1-96 0,-1-1-32 0,-2 2 0 0,-1-3-352 0,-2 1-128 15,-3 2 0-15,-2 0 0 0,0 2 0 16,-5 0-160-16,-1 1 0 0,-3 2 0 15,-2-2-384-15,-2 4-80 0,0-2-16 0,-1 1 0 16,4-2-1168-16,-1 2-240 0,2-4-64 0,4 0 0 16,2-4-896-16,2-1-176 0</inkml:trace>
  <inkml:trace contextRef="#ctx0" brushRef="#br3" timeOffset="87763.22">23810 1543 9215 0,'1'-4'816'0,"-1"1"-656"0,0 3-160 0,0 0 0 0,-1 0 1472 0,0 0 256 16,-1 0 48-16,-1-1 16 0,-1 1-256 0,-4 0-64 15,0 3 0-15,-2 0 0 0,-1 2-688 0,-2-1-144 16,1 3-16-16,-2 0-16 0,1-1-208 0,-2 3-32 16,0 0-16-16,-1 3 0 0,-1 0 288 0,-1 3 64 15,1 3 16-15,-3 3 0 0,1 2 256 0,-2 5 48 0,-2 0 16 0,1 5 0 16,0 0-32-16,-2 4-16 15,3-2 0-15,0 4 0 0,3-2-240 0,0 3-48 0,2 2-16 16,4 0 0-16,2 1-160 0,3 3-16 0,3-1-16 0,1 0 0 16,5 2-240-16,1-5-64 0,4-3 0 0,0-6 0 15,2-1-192-15,3-2-240 0,4 0 48 0,3-2 16 32,-1-1-1248-32,4-2-256 0,2 1-48 0,2-4-16 0,1-3-496 15,2-1-80-15</inkml:trace>
  <inkml:trace contextRef="#ctx0" brushRef="#br3" timeOffset="88458.39">23723 2084 29487 0,'0'-3'2624'0,"1"-1"-2112"0,2 3-512 0,1 1 0 0,-1 0 512 16,1-2-16-16,3-3 0 0,5 1 0 0,2-3 0 0,5 1 0 15,3-4 0-15,2 4 0 0,0 1-240 0,1 0-32 16,1 0-16-16,0 3 0 0,3-2-208 0,-2 2 0 16,1 2 0-16,1-3-160 0,-1 3 160 0,2 0 0 15,-3 3 0-15,0-3-128 0,-1 2-48 0,-4 2 0 16,-3-2 0-16,-4 1 0 0,-2 0 32 0,-3 1 0 16,-1 1 0-16,-4 1 0 0,-1 0 144 0,-3 2 128 15,-4 1-128-15,-2 0 176 16,-1 1-512-16,-5 4-112 0,-4 1 0 0,-4 3-16 15,-4 0-592-15,-3 1-112 0,-2 2-32 0,-3-1 0 16,0 1 240-16,0 0 64 0,3-3 0 0,-2-1 0 0,3 0 1120 0,2-1 224 16,2-3 64-16,2 0 0 0,1-2 64 0,2 0 32 0,2 1 0 15,3-4 0-15,0 1-160 0,5-3-48 0,2 0 0 0,3 2 0 16,3-5 304-16,1 2 48 0,3-1 16 0,2 1 0 16,3-4 192-16,1 4 64 0,1-2 0 0,2-1 0 15,5 2-320-15,0 0-64 0,2 2-16 0,1-3 0 16,1 0-432-16,2 1-192 0,-1-2 160 0,2 1-160 31,0-1-448-31,1-1-192 0,-1-1-48 0,-1 0 0 16,0-1-1344-16,-1-1-272 0,2-1-48 0,-4 1-11024 0</inkml:trace>
  <inkml:trace contextRef="#ctx0" brushRef="#br3" timeOffset="88956.23">24337 1546 6447 0,'-13'-3'576'0,"6"1"-576"0,1 0 0 0,2 1 0 0,4 1 5744 0,0 0 1040 0,1 0 192 0,0-2 64 16,1 1-5104-16,-1 1-1008 0,3 0-208 0,-1-2-32 15,2 4-112-15,-5-2 0 0,0 0-16 0,18 9 0 16,-10-3-240-16,2 1-64 0,1 0 0 0,2 4 0 15,3 0-48-15,1 4-16 0,3 2 0 0,2 3 0 16,1 3-192-16,2 2 0 0,0 4 0 0,1 1 0 16,1 3 0-16,-1 2 0 0,1-2 0 0,-1 0 0 15,-2 0 0-15,-1 1 0 0,-1-1 0 0,-2 1 0 0,-2-4 0 16,-4 3 0-16,-1 2 0 0,-3 3 0 0,-3-3 240 16,-4 4 0-16,-3-2 0 0,-4 1 0 0,-2 1 64 0,-2-5 16 15,0-3 0-15,-5 0 0 0,1-5-320 0,-2 0 128 16,1-1-128-16,-5-2 0 0,1 2 0 0,-1-5 0 15,-2 1 0-15,-5-2-11888 16,-3 4-2288-16</inkml:trace>
  <inkml:trace contextRef="#ctx0" brushRef="#br3" timeOffset="89851.63">20136 2072 11967 0,'4'-1'1072'16,"-1"-1"-864"-16,0 4-208 0,-2-4 0 0,0 2 512 0,1 0 48 16,1-2 16-16,2 0 0 0,1-2 320 0,1 1 80 15,-2-2 16-15,-4 4 0 0,0-1-320 0,-3 0-64 16,-1 4-16-16,-2-2 0 0,0 2-592 0,-1-1 0 16,0 2 0-16,0 1 0 15,1-1 160-15,0-1-32 0,1 2-128 0,0 1 192 0,2-2 320 0,-1 1 64 16,3 2 16-16,-1-1 0 0,2-2 208 0,1 2 32 15,-1 2 16-15,1-1 0 0,1 1-80 0,-2 2-32 16,0-1 0-16,-1 4 0 0,-2 0-336 0,-1 0-64 16,0 3-16-16,-2 2 0 0,-3 2-112 0,0 2-16 15,-2 0-16-15,0 4 0 0,0-2-176 0,0 2 160 16,1-1-160-16,1-2 160 0,2-2 272 0,-1 2 48 0,4 1 16 0,1 3 0 16,1-1 80-16,0 0 32 0,2-2 0 0,-1 1 0 15,3 0-160-15,-2 0-48 0,0 1 0 0,0-2 0 16,1 2-240-16,-4-2-160 0,2 0 192 0,-2-1-192 15,1-1 0-15,-3 0 0 0,0 0 0 0,1-1 0 32,-2-3-704-17,0 0-192-15,-2-1-32 0,0 1-9088 0,-2 1-1824 0</inkml:trace>
  <inkml:trace contextRef="#ctx0" brushRef="#br0" timeOffset="97257.92">13395 14427 17503 0,'-1'0'1552'0,"1"-3"-1232"0,0 3-320 0,0-1 0 16,1 0 2672-16,-1 0 464 0,3-2 112 0,-1 1 16 15,3 0-1728-15,3-1-320 0,-1 1-80 0,2 4-16 16,-2 3-480-16,2 0-80 0,-1 1-32 0,0 2 0 16,-1 2 176-16,-1 0 16 0,2 3 16 0,-2 0 0 15,2 3-224-15,-2 4-32 16,1 0-16-16,1 3 0 0,0 2-48 0,2 3-16 0,0-2 0 0,1 5 0 0,3 0-144 15,2 1-16-15,2 2-16 0,2-3 0 0,0-2-224 16,1 2 0-16,2 0 128 0,0 0-128 0,-2-5 0 0,-2-2 0 16,-1 0 0-16,-2-6 0 0,-1-1 0 0,-3-1-128 15,-1-4 128-15,-2-4-160 16,-1 0-608 0,0-5-128-16,-1-2-32 0,-3-2-16608 0</inkml:trace>
  <inkml:trace contextRef="#ctx0" brushRef="#br0" timeOffset="97571.76">14049 14416 25791 0,'-1'0'2304'0,"-1"0"-1856"0,1 0-448 0,-1 0 0 16,2 1 2592-16,-1 0 416 16,0 2 96-16,-3 0 16 0,2 5-2192 0,-3 3-432 0,1 1-96 0,-1 6-16 15,0 1-128-15,-1 6-48 0,-2 3 0 0,0 2 0 16,-3 8 128-16,-2 3 32 0,-1 8 0 0,-4 1 0 16,1 6-192-16,-2 1-48 0,0 1 0 0,0 2 0 0,0 5 64 15,0 5 0-15,-1 4 0 0,-1 1 0 0,4-5-32 16,-6 3 0-16,1 5 0 0,-4-1 0 15,0 2-352-15,0-3-64 0,0-4 0 0,5-5-18240 16</inkml:trace>
  <inkml:trace contextRef="#ctx0" brushRef="#br0" timeOffset="102198.19">13519 14156 27647 0,'-2'-1'2448'0,"0"-1"-1952"16,2 2-496-16,2 0 0 0,-1-2 560 0,-1 1 16 0,0-3 0 0,1 0 0 0,0 1-576 0,2-2 0 15,-2-1 0-15,1 1-192 0,0 0 192 0,0 1 0 16,-2-1 0-16,1 4 0 0,-1-2 576 0,0 2 64 16,-1 1 16-16,1-1 0 0,0 2 304 0,0-1 64 15,0 4 16-15,1-4 0 16,1 1-80-16,-2-1-32 0,0 0 0 0,0 0 0 0,0 0-384 0,0 0-80 16,23-1-16-16,-17-4 0 0,2-1-128 0,2-3-16 15,-1 0-16-15,3-2 0 0,0-2 32 0,0 0 16 16,-1 0 0-16,2-2 0 0,0-4-336 0,2-3 0 15,-1 1 0-15,-1 1 128 0,0 3-128 0,-2-3 0 16,-1 4 0-16,-4 1 0 0,1 2 0 0,-4 4 0 0,-1-2 0 16,-2 2 0-16,2 2 0 0,-4-1 0 0,2 2-144 0,0-1 144 15,2-1 0-15,-1 1 0 0,3-4 0 0,-2 0 0 16,3-2 0-16,0 0 0 0,1 0 160 0,0 1-160 16,1-1 192-16,-1 4-64 15,1-1 0-15,1 2-128 0,-1 3 0 0,-2 3 0 0,0-1 0 0,0 2 0 16,-2 5 0-16,1-2 0 0,-1 4 0 0,0 3 0 15,0 2 0-15,-1 3 0 16,1 3 0-16,-1-1 0 0,1 3 0 0,-1-2-144 0,2 3 144 0,0-5 0 0,-1 1 0 16,2-1 0-16,1 2 0 0,1 0 0 0,0 3 0 0,-1 0 0 15,3-2 0-15,-4-2 0 0,0-2 0 0,1 1 0 16,0 6 0-16,2-1 0 16,-1 3 0-16,0-1 0 15,1 0 0-15,-2-3 0 0,1 4 0 16,0-6 0-16,0 0 0 0,-1-1 0 0,2-1 0 0,-1-4 0 15,1 0 0-15,-1-4 0 16,0-1-384-16,2-6-80 0,1-2-32 0,0-5-18192 16</inkml:trace>
  <inkml:trace contextRef="#ctx0" brushRef="#br0" timeOffset="107009.07">14873 13796 33167 0,'0'-6'2944'0,"0"-4"-2352"0,0 3-464 0,1 2-128 16,2 0-256-16,-1-1-80 0,2-11-16 0,1-4 0 31,1-3-2528-31,-1 0-496 0,0 3-96 0,-4 8-32 0,0 3 2400 0,-3 5 464 0,-2 3 112 0,-1 4 16 0,-2 3 2176 0,-1 1 448 16,0 4 96-16,-2-2 16 0,0 6-144 0,-1-2-32 15,-1 4 0-15,-1 3 0 0,1 2-928 0,-2 3-192 16,1-2-32-16,-1 3-16 0,2 2-560 0,-2 0-128 16,0 4 0-16,1 2-16 0,-1 6 352 0,-2 0 80 15,3-4 16-15,-4 7 0 0,1 4-48 0,-1 2-16 16,0-2 0 0,3-1 0-16,1-5-336 0,0 4-64 0,1 3-16 0,1 0 0 0,2-6-144 0,2 6 0 15,-2 5-192-15,3 0 192 0,0 1 0 0,2-2 0 16,1 0 0-16,2-2 0 0,1-3 0 0,1 0 0 15,4 1 0-15,2-3 128 0,1 1-128 0,2-5-176 16,4 1 48-16,1-1 0 0,2-3-192 0,0-6-48 0,2 0 0 16,-1-5 0-1,2 0-1216-15,-1-8-240 0,0 3-48 0,1-3-16 16,0-5-624-16,2-2-128 0,4 0-32 0,1-2-9232 0</inkml:trace>
  <inkml:trace contextRef="#ctx0" brushRef="#br0" timeOffset="107479.64">15251 13895 38703 0,'-3'5'1712'0,"-1"-1"352"15,2-3-1648-15,-1 0-416 0,3 3 0 0,0-4 0 0,1 1 384 0,-1 3 0 0,2 2 0 0,0 5 0 16,2 4-112-16,1 5-16 0,1 2-16 0,1 3 0 16,1 7-240-16,-2 5 128 0,1 5-128 0,-1 6 0 15,-1 4 0-15,0 1 0 0,0 2 0 0,0-1 0 32,-2-2 0-32,-2-2 0 0,-1-1 0 0,-1 4 0 0,-3 4 128 0,-1-2-128 0,0 1 0 0,-2-2 144 15,-1-6-144-15,0-4 0 0,0-4 0 0,1-1 0 47,1-3-256-47,-2-2-128 0,3-5-16 0,0-3-16 0,3-2-1248 0,-2-7-256 0,3-1-64 0,1-3-13744 0</inkml:trace>
  <inkml:trace contextRef="#ctx0" brushRef="#br0" timeOffset="107792.9">15787 14631 44223 0,'-8'6'1968'0,"2"-4"400"0,1 1-1904 0,3-2-464 0,1-1 0 0,2-1 0 16,1 1 0-16,1-4-128 0,2 1-16 0,2-4 0 15,7 0-96-15,2-1-16 0,4-1 0 0,2 2 0 16,1 1 256-16,2 0-176 0,1 1 176 0,1 3-160 16,2 0-48-16,-2 2-16 0,3 2 0 0,-3 0 0 31,0-2-304-31,-4 3-64 0,0-1-16 0,-3 4 0 0,-3-1-1776 15,-2 1-368-15</inkml:trace>
  <inkml:trace contextRef="#ctx0" brushRef="#br0" timeOffset="108955.1">16656 14296 21183 0,'3'0'1888'0,"-2"0"-1504"0,-1 0-384 0,0 0 0 0,1 0 2816 15,0 0 480-15,2 1 96 0,0 0 32 0,4 3-2160 0,1-2-432 16,5 5-96-16,3 1-16 16,2 5-1024-16,3 1-208 0,2 4-32 0,1 4-16 0,1 1 272 0,0 2 48 15,-2 2 16-15,0 1 0 0,-1-2 224 0,-2 2 0 16,-1 3 0-16,-3-1-144 0,-2-1-192 0,-3 0-48 15,-1-2 0-15,-4 0 0 16,0-2-1072-16,-1 1-208 0,-1-3-64 16,0-3 0-16,-2 0-1040 0,1-3-224 0</inkml:trace>
  <inkml:trace contextRef="#ctx0" brushRef="#br0" timeOffset="109237.63">17375 14324 38703 0,'-8'12'3440'0,"-1"0"-2752"0,3-2-560 0,3-7-128 16,-1 3 736-16,-1 4 112 0,-6 11 32 0,-8 13 0 15,-3 9-1520-15,-3 8-288 0,-2 4-64 0,1 1-16 16,0 1 80-16,1 0 16 15,1-4 0-15,-2 3 0 0,1-1 1344 0,-1 0 272 0,4-6 48 0,-3 3 16 0,-1 5 112 16,0-1 16-16,3-3 16 0,0-5 0 0,4-4-592 0,1-8-128 16,3-2-32-16,2-6 0 15,2-1-480-15,1-8-80 16,1-3-32-16,2-4-17616 0</inkml:trace>
  <inkml:trace contextRef="#ctx0" brushRef="#br0" timeOffset="109877.93">16860 14040 22111 0,'1'3'1968'0,"-1"0"-1584"0,2-3-384 0,-1 0 0 0,0 0 2720 0,0-3 464 16,1 2 80-16,0 0 32 0,3-3-2272 0,2-1-448 16,1-2-80-16,2-1-32 0,0 0-464 0,0-3 0 15,1 0 0-15,0-3 0 0,0 2 288 0,0-5-32 16,1 0-16-16,1 0 0 0,-1 0-240 0,0-1 176 15,0 2-176-15,-1 0 160 0,-3 2 96 0,2-2 32 0,-1 2 0 0,0 1 0 16,-2 2-32-16,-1 4-16 0,-1 0 0 0,-1 4 0 16,0 2 96-16,-2-3 32 0,1 4 0 0,-2-1 0 15,0 1-368-15,1 0 0 0,0 1 0 0,-1 1 0 16,1 0 0-16,0 0 0 0,0 3 0 0,1 1 0 16,0 3 0-16,1-1 0 0,3 4 0 0,0 1 0 15,0 1 0-15,0 3 0 16,2 2 0-16,0-2 0 0,-1 1 176 0,0-5-48 0,-2-2 0 0,3 1 0 15,-1 2 0-15,1 0 0 0,1 0 0 0,-1-2 0 16,-1-3-128-16,0 1 0 0,-1-2 0 0,-1 0 0 16,0-4 0-16,-1 0 0 0,0 1 0 0,0-5 0 15,1 0-256-15,-1 0-16 0,2-5-16 0,0 0-17600 16</inkml:trace>
  <inkml:trace contextRef="#ctx0" brushRef="#br0" timeOffset="110854.62">17367 13407 22111 0,'-2'-3'1968'0,"0"3"-1584"0,1 0-384 0,1-2 0 0,0 2 240 0,0-2-48 16,0 1 0-16,-1 0 0 0,-2-2 752 0,2 2 144 16,1 0 16-16,0 1 16 0,0 0 512 0,0 0 96 15,0 0 32-15,23 6 0 0,-16-1-192 0,3 1-32 16,1 2-16-16,0 2 0 0,1 2-832 0,3 3-176 15,1 2-16-15,3 2-16 0,1 2-288 0,1 3-64 16,5 9-128-16,1 1 192 0,0 1-192 0,0 4 144 16,2 2-144-16,-2 2 128 0,1 1 0 0,1 2-128 15,0 2 192-15,1 2-64 0,0 1 16 0,-2 0 0 0,1-2 0 16,-3 2 0-16,-2 0-16 0,-1-3 0 0,-5-1 0 0,-2-3 0 16,-2 2 0-16,-3 5-128 0,-2 7 192 0,-6 4-64 31,-4 1 80-31,-6 4 16 0,-7 2 0 0,-6 6 0 15,-6 6-224-15,-3-5 0 0,-1-5 0 0,-5-6 0 16,-4-2-304-16,-4-6-48 0,-4-5-16 0,2-5 0 16,5-5 528-16,1-2 96 0,-2-3 32 0,4-4-19344 15</inkml:trace>
  <inkml:trace contextRef="#ctx0" brushRef="#br1" timeOffset="128394.51">26461 751 22111 0,'1'-3'1968'0,"0"1"-1584"0,1 2-384 0,-1 0 0 0,0 0 464 0,0 0 16 15,2 0 0-15,-1 0 0 0,2 0-480 0,-3 0 128 16,1 0-128-16,-2 0 0 15,0 0-320-15,0 0-128 0,-25 5 0 0,10-4-16 16,-2 2 32-16,-3-1 16 0,-4 0 0 0,-2 1 0 0,-1-1 1024 0,-4 3 208 0,-1-1 32 0,0-1 16 16,0 2 352-16,-2 0 64 0,0-3 0 0,-1 2 16 15,-2 1-416-15,-1-3-96 0,-2 2-16 0,-1 1 0 16,1-2-512-16,-4 0-128 0,-3 0 0 0,0-1-128 16,2-1 272-16,-2 1-48 0,-2-1-16 0,0 1 0 15,-2 1 48-15,0-1 0 0,1 1 0 0,-3 1 0 16,2-1 128-16,0 1 48 0,3 0 0 0,3-4 0 15,7 1 16-15,1-1 0 0,5-1 0 0,2-2 0 16,4 1 80-16,3-2 32 0,2 2 0 0,2-3 0 16,3 0-240-16,3 1-32 0,0 0-16 0,2 2 0 15,1-1-272-15,-1 3 0 0,2 0 0 0,-1-2 0 0,3 2 0 0,1-1 0 16,2 1 0-16,2-2 0 0,2 1 0 0,1 1 0 16,3-2 0-16,1-1 0 0,1 2 0 0,0-3 192 15,3 1-64-15,-1 0-128 0,2-1 0 0,1 2 0 16,-1-3 0-16,1 0 0 0,0 0 0 0,2-1 0 15,-1 0 128-15,0-1-128 0,2 1 0 0,0 0 0 16,-1-3 128-16,2 1-128 0,1-1 0 0,0 0 0 16,3 2 0-16,-1-2 0 0,2 1 0 0,0 0 0 15,0 1-144-15,0-2 144 0,-2 2 0 0,-1 1 0 16,2-1 0-16,-4 3 176 16,-3-1-176-16,-1 1 0 0,0 1 0 0,-1 2 128 0,0-1-128 0,-2 2 0 0,-1 0 0 0,-3 2 0 15,-1-1-320-15,-1 4-32 0,-2-1-16 0,-3 1 0 31,-2 1-208-31,-1 2-64 0,-1-2 0 0,-3 1 0 16,-3 1 32-16,1-1 0 0,-4 2 0 0,-1-1 0 0,-2 1 608 0,-2 1 0 0,0 1 0 0,-4 0 0 16,1 2 240-16,-4-2-48 0,2 3 0 0,-1-1 0 15,1-2-192-15,2 0 0 0,-1 0 0 0,1-3 0 16,2 2 0-16,0-2 0 0,1 1 128 0,1 0-128 16,1-1 0-16,2 0 0 0,2 1 0 0,-1 1 0 15,3 0 400-15,0-1-16 0,3 2 0 0,3-5 0 16,1 2 48-16,3-2 0 0,3 3 0 0,3-3 0 15,3 1 144-15,1 2 16 0,3-2 16 0,1 3 0 16,2-2-304-16,0 0-64 0,3 1-16 0,2-1 0 0,3 4-96 0,1-4 0 16,1 3-128-16,2-2 192 0,-1 0-192 0,5-1 0 15,6 0 128-15,5-1-128 0,2 2 0 0,3-4 0 16,6 1-144-16,5-1-12208 16,6 1-2448-16</inkml:trace>
  <inkml:trace contextRef="#ctx0" brushRef="#br1" timeOffset="174058.97">28834 709 18431 0,'-4'3'1632'0,"3"-3"-1312"0,1 0-320 0,1 0 0 15,0-3 0-15,1 2 128 0,0 1-128 0,1-3 0 16,0 0 624-16,2-1 48 0,1-2 16 0,2 0 0 15,-2-2-528-15,0 0-160 16,0-1 0-16,-1 0 0 0,-1 2 352 0,-1-1-32 0,-2 1-16 0,-1 1 0 16,-4 0 784-16,-1 3 176 0,-2-2 16 0,-3 2 16 15,0 1-576-15,-2 1-112 0,-3 1-32 0,-1 0 0 16,-2 1-416-16,0 1-160 0,-2 1 0 0,0 2 144 16,0 0-144-16,-2 1 0 0,2 2 144 0,1-1-144 15,-1 3 608-15,0 1 48 0,-1 4 16 0,-1-3 0 16,1 4-112-16,-2 2-32 0,2-1 0 0,0 2 0 0,2-1 128 0,0 0 32 15,2 1 0-15,1-3 0 0,2 2-416 0,1-5-80 16,1 2 0-16,4 0-16 0,0 0-176 0,3-3-176 16,3 1 48-16,1-4 0 15,3 1-448-15,3-2-96 16,2 2-16-16,2-5 0 0,4 1 80 0,0-1 16 0,4-4 0 0,4 1 0 0,0-2 464 0,3 0 128 16,-1-1 0-16,3-1 0 0,0-3 496 0,0 0 160 15,2-1 48-15,-5-1 0 0,-1-1 144 0,-1-1 48 16,0-2 0-16,-2-4 0 0,-2 2-320 0,-2-5-64 15,-1-2-16-15,-3 1 0 0,-1-6-240 0,0-1-32 16,-3-1-16-16,-1-2 0 0,0 1-32 0,-2-2-16 16,1-1 0-16,-3-1 0 0,0-1-352 0,-1 1-80 15,-1 1-16-15,-1-1 0 0,1 2 0 0,-2-1 0 16,1 5 0-16,0-1 0 0,1 3 288 0,0-2 256 0,0 3-64 0,2 1 0 16,1 2-192-16,1 0 0 0,-1 3 128 15,0 3-128-15,-1 2-224 0,0 1-96 0,-2-1 0 0,0 4-16 31,0 0-2144-31,-2 3-416 0</inkml:trace>
  <inkml:trace contextRef="#ctx0" brushRef="#br1" timeOffset="175314.44">27947 1336 18431 0,'-1'-5'1632'0,"0"1"-1312"0,1 2-320 0,1 0 0 16,0 2 1184-16,1 0 160 0,0-2 48 0,0 2 0 15,3-1 512-15,3 1 96 0,2-1 32 0,2-2 0 0,0 3-624 0,3-1-112 16,3 1-16-16,3-1-16 0,2 1-608 0,7-5-112 16,3 4-32-16,7-4 0 0,4-1-176 0,5 1-32 15,4-2-16-15,4 1 0 0,1-1-288 0,5 1 0 16,2-1 0-16,3 0 0 16,3 1 0-16,-1 0-304 0,-2-2 64 0,-1 0 16 0,0-1-96 0,2 0-32 15,0-1 0-15,-1 1 0 0,-3 0 32 0,-6-1 0 16,-2 3 0-16,-6 0 0 15,-7 2-896-15,-6 0-160 0</inkml:trace>
  <inkml:trace contextRef="#ctx0" brushRef="#br1" timeOffset="176005.94">28443 1857 9215 0,'4'-3'816'0,"-2"2"-656"0,1-1-160 0,-2 0 0 0,0 1 1216 0,2-1 192 16,0-1 64-16,4-3 0 0,1 0 784 0,1-3 176 15,0 0 16-15,-3 1 16 0,0 0-400 0,-2 2-80 0,-2-2 0 0,-1 1-16 16,-1 0-496-16,-2 1-80 0,-2 0-32 16,-1 1 0-16,-2-2-416 0,-3 3-96 0,-1-3-16 0,-4 4 0 15,-2 0-496-15,-3-1-96 16,-2 3-32-16,-4 1 0 0,-2 5-208 0,-2-2-160 0,-3 7 32 0,0-2 0 16,3 3-128-16,-1 3 0 0,1 3-16 0,0-2 0 15,1 4 128-15,5-2 144 0,0 0-208 0,3 2 80 16,4-2 128-16,1 2-128 0,2 0 128 0,2 1-128 31,3 0-528-31,2-3-112 0,3-1 0 0,2-3-16 0,3 3 64 16,4-6 16-16,1 0 0 0,4-2 0 0,2 0 576 0,4-3 128 0,3 0 0 0,2-5 0 15,4-3 208-15,2 1 48 0,2-5 0 0,4-1 0 16,0-1-64-16,2-4 0 0,-1-1 0 0,-2 2 0 16,-2-6 624-16,-2 2 112 0,-2-1 32 0,-2 0 0 0,-1-4-128 0,-3 0-32 15,-1-1 0-15,-3-2 0 0,-3-2-304 0,-1-5-64 16,-4 1-16-1,-2-1 0-15,-2-1-256 0,-1-2-160 0,-5-1 192 0,0-5-192 16,-3 2 0-16,-2 2 0 0,-1 1 0 0,-1 2 0 0,0 5 0 0,-1 0-192 16,1 7 48-16,0 4 16 15,2 4-336-15,-1 4-64 0,2 5-16 0,0 4 0 16,0 4-1296-16,1 5-256 0,0 2-48 0,1 2-13024 0</inkml:trace>
  <inkml:trace contextRef="#ctx0" brushRef="#br1" timeOffset="177670.38">28812 1596 11055 0,'1'-3'976'0,"0"2"-784"16,0 1-192-16,1 0 0 0,-1 0 320 0,1 0 32 15,1-2 0-15,2 0 0 0,0 1 1120 0,1 0 240 16,1 1 32-16,-1 0 16 0,-1 0 160 0,-1 2 48 16,-1 2 0-16,-2 0 0 0,0 3-48 0,-2-1-16 15,0 6 0-15,-2-4 0 0,-1 6-624 0,-1-1-128 16,-1 4-32-16,1 0 0 0,-1 4-656 0,0-1-128 16,0 3-16-16,0 3-16 0,1-2-304 0,0 0 0 15,1 2 0-15,0 1 0 0,3-3 288 0,1 2 0 16,1-1 0-16,2-3 0 0,0-1 160 0,2-1 16 0,3-2 16 0,0-2 0 15,2-2-224-15,2 0-32 0,1-3-16 0,1-5 0 16,1 0-80-16,1-1 0 0,2-3-128 0,1-2 192 16,-1-2-192-16,2-3 144 0,-1-1-144 15,0-5 128-15,0 0-128 0,-1-4 0 0,0-1 0 0,-3-3 0 16,-2 1 0-16,0-3 0 0,-2-2 0 0,-1-1-176 16,-3-4 176-16,-1 1-128 0,-1-1 128 0,-2-1-128 15,-1 1 128-15,-3 2-192 0,0 0 192 0,-2 6-192 16,1 5 192-16,-3 5-128 0,1 7 128 0,-1 0-128 15,0 6 128-15,0 0 144 0,1 6-16 0,1 0-128 0,0 2 144 16,2 2-144-16,1 2 0 0,0 1 144 0,0 2-144 16,3-1 0-16,-1 0 144 0,0-1-144 0,3 0 192 15,-1 1-48-15,2 0 0 0,1-1 0 0,-1 1-144 0,0-2 192 16,1 2-192-16,-1 2 192 0,1-2-192 0,-1-2 0 16,-1 2 144-16,1-2-144 0,-1-1 0 0,0-1-192 15,1 0 32-15,1-2 0 16,2-1-592-16,0-4-112 15,2 0-32-15,4-3-16896 0</inkml:trace>
  <inkml:trace contextRef="#ctx0" brushRef="#br1" timeOffset="179681.36">30435 749 24879 0,'3'0'2208'0,"-1"0"-1760"0,-1 0-448 0,1 0 0 0,-1 0 1120 0,-1 0 144 0,2 2 16 0,1-2 16 0,1 1 352 0,-1 2 64 15,1-1 16-15,-4 3 0 0,0-1-832 0,-3 3-176 16,1 0-16-16,-3 0-16 0,-1 3-416 0,0-1-80 15,-2 2 0-15,1 2-16 0,-2 1-176 0,1 2 0 16,-1 1 0-16,-1 2 0 0,3 1 0 0,-2-1 128 16,2 4-128-16,0-2 128 15,2 1 192-15,3-1 16 0,-1-1 16 0,3-2 0 0,0-2-112 0,3 1-32 16,1-4 0-16,1 2 0 0,0-3-208 0,1-1 176 16,1 1-176-16,1-3 160 0,0-1-160 0,1-1 0 15,0 0 0-15,-1-3 0 0,2-1 0 0,0-2 0 16,1-1 0-16,0-1 0 0,2-4-192 0,-1-1 192 15,2 1-160-15,-2-5 160 0,2 3-192 0,0-5 48 0,0 1 16 16,1 0 0-16,-2-1-192 0,2-2-48 0,0-1 0 16,0 1 0-16,1-3 368 0,-1 3 0 0,1-2 192 0,-3-1-64 31,2 1 208-31,-2-2 48 0,-1-1 0 0,-1-2 0 0,0 0-224 0,-2-1-32 0,-3-2-128 0,-1 0 192 16,0-2-192-16,-2 1 0 0,-1 2 0 0,-2 2 0 15,0 3 144-15,-2 6-144 0,0 1 128 0,0 5-128 16,-1 3 128-16,0 2-128 15,1 5 128-15,0 0-128 0,1 3 128 0,-1 4-128 0,2 0 128 0,0 1-128 16,2 4 0-16,0 2 0 0,1 4 0 0,-1-1 0 16,2 4 0-16,-2-1 0 0,2 4 0 0,-2-4 0 0,1 2 0 15,-2 3 0-15,0-4 0 0,-1 0 0 0,2-4 0 0,-2 4 0 16,1-3 0-16,1-2 0 0,0 1 0 0,0-5 0 16,2-1 0-16,-2-1 0 15,2-2-144-15,-2-1-64 0,2-3-16 0,-1-2 0 16,-2 0-752-16,0-2-160 0,0 1-16 15,-2-5-16016-15</inkml:trace>
  <inkml:trace contextRef="#ctx0" brushRef="#br1" timeOffset="180058.47">31237 274 23039 0,'1'-3'1024'0,"-1"2"192"0,1 1-960 0,-1 0-256 0,0 0 0 0,0 1 0 16,0 2 1328-16,-1-1 208 0,-2 3 64 0,1 5 0 0,-3 3 416 0,-3 3 96 15,0 1 0-15,-1 0 16 0,-1 3-880 0,-1 1-176 16,1 1-48-16,0 2 0 0,2 2-656 0,0-3-144 16,2 3-32-16,1 0 0 0,0 1-320 0,1 2-80 15,2-3-16-15,0 0 0 16,2-1-1120-16,-2 1-240 0,1-3-32 0,-1 1-16 15,-1-3-1184-15,-1 1-224 0,1-2-48 0,-3-1-5168 16,1-1-1040-16</inkml:trace>
  <inkml:trace contextRef="#ctx0" brushRef="#br1" timeOffset="180387.72">31005 342 26719 0,'-1'-5'2368'0,"0"-1"-1888"0,1 2-480 0,1 3 0 16,0 1 1856-16,2-4 288 0,-1 2 48 0,2-7 16 0,1 0-480 0,2-2-80 15,3 0-32-15,0 1 0 0,1 3-1168 0,3-2-256 16,2 2-32-16,1 1-16 0,4-1-144 0,3 1 0 16,2 1 0-16,2-1 0 0,4-3 0 0,2 3 0 15,0 0 0-15,0 0 0 16,0 0-496-16,1-1-80 0,0-1 0 0,-2 0-16 16,-2 2-1632-16,-1 0-320 0,-3 1-64 0,-3 1-12016 15</inkml:trace>
  <inkml:trace contextRef="#ctx0" brushRef="#br1" timeOffset="181015.23">31447 808 23951 0,'5'-6'2128'0,"0"1"-1696"0,-2 1-432 0,0 3 0 0,-2 0 1472 0,2 1 192 16,1-5 64-16,4-1 0 0,2-1 288 0,2-1 64 15,-1 0 16-15,0 2 0 0,-2 1-992 0,0 4-192 16,-2 1-32-16,-1 1-16 0,0 2-528 0,-1 3-96 15,-1 3-32-15,-1 0 0 0,-2 5-208 0,-1 2 176 16,-1 4-176-16,-2 0 160 0,-1 2-160 0,1 0-176 16,-1 2 48-16,-1-2 0 0,3 0 128 0,-1-1 0 0,-1 2 0 0,2-1 0 15,1-2 0-15,-1-1-192 0,2 2 192 0,0-5-192 16,0-1 192-16,2 0 0 0,0-1 160 0,-1-1-160 16,4 0 288-16,-2-2-32 0,2 0-16 0,-2-5 0 15,2-1 32-15,0-1 16 0,0-2 0 0,0-2 0 16,0-3-128-16,1-2-32 0,2-2 0 0,-1-1 0 15,1-3 0-15,0-5 0 0,3-2 0 0,3-4 0 16,1-4-128-16,1-2 0 16,3-5 0-16,2-5 0 0,3-1 0 0,1-7 0 0,2-1 0 0,0-4 0 0,1 0 0 15,-2 3 0-15,0 1 0 0,0 3 0 0,-1 2 0 16,1 2 0-16,0 0 0 0,-1 7 0 0,0 3-208 16,-3 2-32-16,-1 4 0 0,0 2-19136 15</inkml:trace>
  <inkml:trace contextRef="#ctx0" brushRef="#br1" timeOffset="184749.85">28364 3009 13823 0,'0'-1'1216'0,"1"0"-960"0,2 1-256 16,-1-3 0-16,2 3 1456 0,0-1 240 0,2 1 48 0,4-1 16 15,5 0 352-15,7-3 64 0,9 3 0 0,3-4 16 16,5 3-1152-16,-1-2-224 0,3 4-48 0,2-3-16 16,0 2-752-16,1 0 0 0,-2 1-240 0,-3-2 64 31,-2 2-1120-31,-2 0-240 0,-2 2-32 0,-2-1-10272 0</inkml:trace>
  <inkml:trace contextRef="#ctx0" brushRef="#br1" timeOffset="185127.19">28547 3257 17503 0,'-9'0'1552'15,"3"0"-1232"-15,0 0-320 0,4 0 0 0,0 1 1984 0,2-1 352 0,2 0 64 0,-1-1 16 16,0 1-576-16,3 0-112 0,2-3-32 0,4 1 0 15,3-1-384-15,3-1-80 0,4 0-16 0,4-1 0 16,4 0-832-16,3-3-160 0,5 2-32 0,1 0-16 16,3 1-400-16,0 1-80 0,2 2-16 0,1 2 0 15,0-3-1232-15,3 3-256 16,3-1-48-16,0 1-12352 0</inkml:trace>
  <inkml:trace contextRef="#ctx0" brushRef="#br1" timeOffset="190356.71">30153 2831 30399 0,'2'0'2704'0,"-2"0"-2160"16,1 0-544-16,0 0 0 0,-1 0 432 0,1 0-32 15,0 0 0-15,1 0 0 0,1 0 832 0,1 0 176 16,0 0 16-16,0 0 16 0,-1 0-608 0,1 1-112 0,-2-1-16 16,2 2-16-16,0-2-304 0,-2 2-48 0,2-2-16 0,0 1 0 15,-1 1-176-15,1 1-144 0,-1 0 192 0,-1 2-192 16,1 1 160-16,-2 3-160 0,0-1 128 0,0 3-128 16,-1 4 160-16,0 3-160 0,2-1 192 0,-1 5-192 15,1 2 160-15,1 0-160 0,2 5 128 0,0-1-128 16,1 3 144-16,0 0-144 0,1 1 160 0,2 2-160 15,0-5 192-15,-2-2-48 0,1-1-16 0,-1-3 0 16,0-4-128-16,0-1 128 0,-1-6-128 0,-3-1 128 16,2-1 0-16,0-4 0 0,-1-2 0 0,0-1 0 15,-1-2 0-15,2-1 0 0,0-1 0 0,2-2 0 16,-1-1-128-16,-1-4 0 0,1-1 0 0,0-5 0 16,0 0 0-16,2-2 128 0,-1-4-128 0,1-1 0 0,1-4 240 15,1-1-48-15,1-5 0 0,1 0 0 0,-1-1 64 16,1-1 16-16,3 0 0 0,-2-2 0 0,1 2-144 0,-2 5-128 15,1 0 192-15,-2 0-192 0,0 2 0 0,-1 3 0 16,0-1 0-16,0 2 0 0,0 2 0 0,-2 2-192 16,2 1 16-16,-1 2 16 15,0 1-416-15,-2 2-96 0,-1 3-16 0,-1-1-18752 16</inkml:trace>
  <inkml:trace contextRef="#ctx0" brushRef="#br1" timeOffset="191959.5">31952 2982 17503 0,'-3'-1'1552'0,"0"1"-1232"16,2 0-320-16,0 1 0 0,1 2 608 0,-1-3 64 15,-2 0 16-15,-2 2 0 0,-1 3 848 0,-1 1 192 16,-3 4 16-16,-1 1 16 0,1 5-720 0,-1-3-144 16,-1 3-16-16,0 1-16 0,1 0-32 0,0 1-16 15,0 1 0-15,0 2 0 0,-1 0-208 0,2 2-32 16,2-5-16-16,0 3 0 0,2-3-560 0,1 0 0 16,2-2-160-16,1-2 160 15,4-2-864-15,-1-3-48 0,3 1-16 0,2-4 0 0,1-2 624 0,3-2 128 0,1-2 32 0,3-4 0 16,-1 2 144-16,3-3 0 0,2-5 0 0,-1 3-128 15,3-4 128-15,-2-2 0 16,1-3 0-16,-2 1 0 0,1 2-176 0,-4-5 176 0,0 2-208 0,-2-1 80 16,-3 2 336-16,0 0 80 0,-4-1 16 0,-2 0 0 15,0 0 416-15,-2 2 96 0,-2 0 16 0,-2 0 0 16,-2 0-16-16,-1 1 0 16,-1 2 0-16,-3 1 0 0,-1 1-352 0,0 3-64 0,-3 1-16 0,2-1 0 15,-1 3-384-15,1 1 128 0,1 1-128 0,0 1 0 16,3 0 0-16,1 1 0 0,1 0 0 0,2 3 0 15,0-4-464-15,3 2 16 16,1 2 16-16,2-2-10512 0,1 2-2112 0</inkml:trace>
  <inkml:trace contextRef="#ctx0" brushRef="#br1" timeOffset="192430.56">32215 3186 2751 0,'0'4'256'0,"0"-2"-256"0,0 1 0 0,-2-1 0 0,2 1 1280 0,0-2 224 15,0 0 32-15,0 3 16 0,2 1 640 0,-2 2 128 0,0 3 32 0,-2-1 0 16,1 1-400-16,0 1-80 0,-2-1-16 0,1 1 0 16,0-1-480-16,-1-2-96 0,1 4-32 0,-1-5 0 15,1 2-64-15,-1-1-16 0,1 1 0 0,0-3 0 16,1-1-224-16,0-1-48 0,1-1-16 0,0 1 0 16,0-3-416-16,0-1-80 0,1 0 0 0,0-1-16 15,1-3 240-15,-2 0 48 0,1-3 16 0,-1 0 0 16,0-2-320-16,-1 1-64 0,-1-4-16 0,-1 1 0 0,0 0 16 0,0-4 0 15,-2 2 0-15,1-5 0 0,0 2-96 0,2-2 0 16,0-3-16-16,1-1 0 0,4-1-176 0,-1 4 0 16,2-4 144-16,2 6-144 0,0 1 0 0,2 1-192 15,-1 4 32-15,2 2 0 0,-1 3 160 0,1 2-208 16,1 1 80-16,0 1 128 16,0 2-368-16,0 2 48 0,0 0 16 0,1 1 0 15,0 3-1040-15,0 0-224 0,-1 1-32 0,0 0-16 16,0-3-1136-16,-1 3-208 0</inkml:trace>
  <inkml:trace contextRef="#ctx0" brushRef="#br1" timeOffset="192886.31">32770 2889 31327 0,'-4'-1'1392'0,"2"1"272"0,-1 1-1328 0,2 1-336 0,2 0 0 0,-1-2 0 0,1 0 832 0,-1 2 112 0,2 2 16 0,-1 2 0 0,0 2 160 0,2 3 32 15,-2 0 16-15,0 4 0 0,2-1-784 0,-1 0-144 16,0 4-48-16,1 0 0 15,1 3-192-15,-1 1 144 0,2 2-144 0,-2-1 128 0,1 2-128 0,-3 1 0 16,1-4 0-16,-2 1 0 0,1 0 0 0,1-3 0 16,-2 1 0-16,1 0 0 0,0-4 0 0,2-2 0 15,-1-1 0-15,1-1 0 0,-1-3 384 0,1 1 0 16,0-6 0-16,1 2 0 0,1-5-32 0,-1 0-16 16,-1-2 0-16,2-2 0 15,0 0-32-15,0-2-16 0,1-4 0 16,1 0 0-16,-1-5-144 0,1 0-16 0,1-5-128 0,-1-3 192 15,3-1-192-15,-1-3 0 0,0-3 0 0,3-4 0 16,-1 2 0-16,1-4 0 16,0-1-144-16,2-2 144 0,1 1-208 0,0 1 48 0,3 2 16 0,0 5 0 15,-1 4 144-15,-1 3 0 0,-1 5 0 0,-2 2 0 16,0 3-240-16,-5 1-64 0,1 5-16 0,-3 0 0 31,-1 3-128-31,-1 1-16 0,-2 2-16 0</inkml:trace>
  <inkml:trace contextRef="#ctx0" brushRef="#br1" timeOffset="193310.07">33534 2490 6447 0,'5'-6'576'0,"-1"2"-576"0,-1 3 0 0,-1-2 0 0,-2 3 3984 0,1 0 688 0,0 0 144 0,2 0 32 16,-1 0-3184-16,2 0-624 0,-1 3-128 0,0-3-16 15,-1 2 336-15,0 1 80 0,-2-1 16 0,0 2 0 16,1 1-368-16,-2-1-80 0,1 0-16 16,0 5 0-16,-2 0-64 0,1 3-16 0,0 3 0 0,-2 2 0 15,2 4-16-15,-1 3-16 0,-2 3 0 16,-1-1 0-16,0 2-496 0,-1 3-112 0,1-2-16 0,-1-1 0 16,2 1-128-16,-1-3 0 0,1 0 0 0,0-4 0 15,0 0-192-15,-1-5-64 0,0 1 0 0,-1-5-16 16,1 2-1472-1,-1-4-304-15,1 0-48 0</inkml:trace>
  <inkml:trace contextRef="#ctx0" brushRef="#br1" timeOffset="193514.13">33344 2541 37775 0,'-2'-5'3360'0,"2"2"-2688"16,2 3-544-16,0 0-128 0,3-1 752 0,0 0 112 16,2-1 32-16,5-2 0 0,5-3 0 0,5-1 16 15,5-1 0-15,4-2 0 0,3 0-272 0,4 0-48 0,8 1-16 0,4 0 0 16,5 1-576-16,-2-2 0 0,-2 2 0 16</inkml:trace>
  <inkml:trace contextRef="#ctx0" brushRef="#br1" timeOffset="208456.62">19388 14349 18431 0,'3'1'1632'0,"-1"-2"-1312"0,-1 0-320 0,0-1 0 16,-1 2 2784-16,1-3 480 0,1 1 112 0,-1-1 16 15,0-3-5952-15,0-2-1200 0,-1-2-224 0,0 3-48 0,-1-3 3200 0,-3 4 640 16,1 1 192-16,-1 0 0 0,-1 2-176 0,1-2 176 15,-1 3-192-15,0-1 192 0,2 3 4080 0,0-1 896 16,2 1 176-16,1 0 48 0,1-2-2512 0,3-1-496 16,0 3-96-16,-1-1 0 0,1-1-1328 0,0 2-272 15,-4 0-48-15,0 0 0 0,0 0-320 0,0 0-128 16,0 0 0-16,0 0 160 0,0 0 128 0,-16 12 32 16,7-10 0-16,-1 1 0 0,-1 1-64 0,0 1 0 15,0-3-16-15,-2 3 16 0,1 0-96 0,0 1-32 16,0 0 0-16,1 0 32 0,1 1-160 0,2-2 192 15,0 1-192-15,2-1 192 0,0 1-192 0,0 3 0 16,-2-3 0-16,0 5 0 0,-3 0 0 0,-3 4-128 16,-2 3 128-16,-3 1 0 0,-3 3 0 0,-3 2 0 0,-1 3 0 15,-2-1 0-15,-2 1 256 0,-1 2 64 0,1 0 0 0,-3 0 0 16,1-2 192-16,1 0 16 0,-1 1 16 0,0 0 0 16,1-5-80-16,4-1-16 0,3-4 0 0,3-1 0 15,4-1-256-15,3-2-48 0,3-2-16 0,4-3 0 16,3-1-288-16,3-3-64 0,1-1-16 0,2-1 0 31,2-3-944-31,2-3-192 0,1-1-32 0,0-2-12752 0,2 1-2544 0</inkml:trace>
  <inkml:trace contextRef="#ctx0" brushRef="#br1" timeOffset="208865.04">18925 14291 24879 0,'-13'-6'1088'0,"3"-1"256"0,0 0-1088 0,2 3-256 0,5 2 0 0,0-1 0 0,-2 0 240 0,-2-4-16 0,-3 0 0 0,-2-4 0 16,2 1 640-16,4 3 128 0,4-2 32 0,5 6 0 15,3 0 496-15,1 1 96 0,4 2 32 0,2 2 0 16,-1 1-224-16,2 2-32 0,-1 3-16 0,0 2 0 16,-2 2-672-16,0 2-144 0,0 0-32 0,-1 4 0 15,0 0-96-15,0 5-32 0,-1 0 0 0,0 4 0 16,1 2-16-16,0-1-16 0,0-1 0 0,1 4 0 16,2 5-80-16,1 1-16 0,2 0 0 0,3-1 0 15,2-1 224-15,1-3 32 0,1-1 16 0,0-3 0 16,-2 0-544-16,0-1 0 0,0-4 0 0,-2 1 0 15,-1 2 0-15,-2-6-304 0,-1 1 48 0,-3-5 0 32,-2 1-128-32,-2-6-32 0,-2 1 0 0,-1-3 0 0,-1-2 0 0,-2 0 0 15,-1-5 0-15,1 2 0 0,-2-4-352 0,-2-1-64 0</inkml:trace>
  <inkml:trace contextRef="#ctx0" brushRef="#br1" timeOffset="209586.34">18802 13957 43311 0,'-3'-3'3840'0,"2"1"-3072"0,0 1-608 0,1-1-160 15,1 2-1600-15,-1-2-336 0,1-2-80 0,-1-1-16 16,0-1 496-16,0 0 80 0,1 2 32 0,-1 1 0 0,0 1 1296 0,0 1 256 16,2 2 48-16,0 3 16 0,2-4 1024 0,-1 2 192 15,4 3 64-15,1-1 0 0,0 0-384 0,2 0-64 16,1-1 0-16,1 0-16 0,0 0-496 0,2-3-112 15,0 2-16-15,-1-4 0 16,1 2 0-16,-2-3 0 0,1 1 0 0,1-1 0 0,1 0-96 0,3-3-32 16,1 1 0-16,1 0 0 0,0 2 0 0,-3 0 0 15,1 2 0-15,0-2 0 0,6 2-96 0,2 1-32 16,1-1 0-16,0 1 0 0,0 1-128 0,0 0 0 0,1 2 0 16,-4-1 0-16,0 2 0 0,-3-2 0 15,-3 1 0-15,-2 1-176 0,-1-2 176 0,-2 1 0 0,-3 0 0 0,-3 0 0 16,-1-1 0-16,-1 1 192 0,0-2-64 0,-2 1 0 15,-1-2 48-15,-1 2 16 0,-1-2 0 0,0-2 0 16,1 0-64-16,-1-1 0 0,0-1 0 0,0-4 0 31,0-1-128-31,0 1 0 0,-1-3 0 0,0-3 128 0,0 2-128 0,0-1 0 0,-2 1 0 0,-1 1 128 16,-1-2-128-16,0 2 0 0,-2 0 0 0,-2 0 0 16,-1 0 0-16,-1 0 0 15,-1 1 0-15,-2 1 0 0,2-1 128 0,-2 2-128 0,0-1 192 0,-1 3-64 0,0-3 144 0,-1 3 32 16,1 0 0-16,-1 0 0 0,0 1-48 15,0-1-16-15,0-1 0 0,0-1 0 0,1-1-240 0,0 0 0 16,3-2-192-16,-1-4-21744 16</inkml:trace>
  <inkml:trace contextRef="#ctx0" brushRef="#br1" timeOffset="-157803.3">31966 5121 16575 0,'-4'-5'1472'0,"1"3"-1168"0,0-2-304 0,2 3 0 15,1 1 176-15,0-4-32 0,-3-1 0 0,-1-2 0 16,-1-4 288-16,-3-4 48 0,1 0 16 0,-2-2 0 16,2-1-32-16,-2 2 0 0,0-3 0 0,2 1 0 0,0 0-464 0,-2-1 0 15,1 2 0-15,1 0 0 0,-2-3 448 0,2 1 80 16,-2 1 32-16,1-3 0 15,0 0 784-15,0 1 176 0,-2-2 16 0,0 1 16 0,0 2-384 0,-1 2-80 16,-3-1 0-16,-1 1-16 0,-2 0-416 16,-3-3-80-16,-2 0 0 0,0 0-16 0,-3 1-128 0,-1-4-32 15,0 2 0-15,0 2 0 0,0-4-176 0,1 2-32 16,1 0-16-16,0 0 0 0,3 0-176 0,-1-1 0 16,3 1 0-16,1 0 0 0,2-1 160 0,0-1 0 15,2 0 0-15,0 1 0 16,3 1 0-16,1 2 0 0,1 2 0 0,-1 1 0 0,2 3-160 0,1 0 0 15,-2 4 144-15,2-2-144 0,-1 5 192 0,1-3-48 16,-1 3 0-16,0 1 0 0,-1 3-16 0,0-3-128 16,2 1 192-16,-2 1-64 0,1 2-128 0,-1 1 0 0,0-2 0 0,2 2 0 15,0-2 0-15,-1 2 0 0,2 0 0 16,1-1 0-16,0 1-144 0,1-2 144 0,2-1 0 16,1 2 0-16,-1-3 0 0,4 3 0 0,-2-3 0 0,2 2 0 15,1-1 0-15,-1 2 0 0,2 0 0 0,0 0 0 16,0 1 0-16,0 0 0 0,0 1 0 0,-2 1 0 15,2 1 0-15,-3 1 0 0,2-1 0 0,-3 3 0 16,0 1 0-16,-1 1-128 0,-2 1 128 0,-1 1 0 16,1 2 0-16,-2 3 0 0,-1-3 0 0,-1 5 0 15,2-4-256-15,-1 3 16 0,0-1 0 0,1-1 0 16,0-2-576 0,1-1-112-16,2 0-32 0,-1 0 0 0,1-1 528 0,0-1 112 0,-1-2 0 0,1 1 16 0,0-2 80 15,0-1 16-15,1 0 0 0,-1-4 0 0,1 3 208 0,1-4 160 16,0 0-32-16,0 0 0 0,3-4 576 0,-2 3 128 15,1-4 0-15,2 0 16 0,0 0-144 0,-1-1-48 16,1 1 0-16,1-3 0 16,0 0-400-16,0-2-64 0,0-1-32 0,-1 0 0 0,-1 0-160 0,1-1 0 15,0-2 0-15,-2 0 0 0,1 2-192 0,-2-3 48 16,0 2 0-16,0 1 0 0,-1-2-192 0,2 2-48 16,-2 0 0-16,0 1 0 0,0-1 240 0,0 3 144 15,1 0-192-15,0 3 192 0,0-3-128 0,2 2 128 0,1 0 0 16,1 1 0-16,-1 1 0 0,3 0 0 0,-1 4 0 0,0-4 0 15,0 3 0-15,0-1 0 0,2 2 0 0,-2 1 0 16,-1-2 0-16,1 2 0 0,-1-2 0 0,-1 2 144 16,1 2 112-16,0-2 0 0,0 2 16 0,0-2 0 15,1 2-80-15,1 0-32 0,2 0 0 0,2 3 0 16,1-2-160-16,3 2 160 0,4-2-160 0,0 3 160 16,4-2-160-16,0 1 0 0,6 0 0 0,0 0 0 15,5 1 0-15,0 0-176 16,3-1 48-16,1 1 0 0,-1 3-1776 15,-1-3-336-15</inkml:trace>
  <inkml:trace contextRef="#ctx0" brushRef="#br1" timeOffset="-156923.16">32613 5177 21183 0,'-3'-4'1888'0,"2"-1"-1504"0,2 3-384 0,1-2 0 0,-1 2 160 0,0-3-32 16,2-1-128-16,0-9 192 0,2-3 1792 0,1-5 336 15,4-4 80-15,0-2 16 0,1 1-1152 0,0-2-240 16,2 0-32-16,0-2-16 0,1 0-688 0,1-4-144 16,1-3-16-16,0-2-128 0,-1-4 0 0,1 1 0 15,0-1 0-15,-1 2 0 16,1 1 0-16,0 0 0 15,-1 1 0-15,1-2 0 0,0 6 0 0,0-2 0 0,0 2 0 0,-1 3 0 0,1 3 0 0,-2 0 0 16,-2 5 0-16,-1 0 0 16,-1 4 0-16,-1 1 0 0,-3 0 0 0,1 2 0 0,-1 3 384 0,-1 4 32 15,2 1 0-15,-3 2 0 0,0 0-176 0,0 4-48 0,-2 0 0 0,1 4 0 16,-2-1-192-16,-2 2-192 16,1 2 48-16,-3-2 0 15,0 3-288-15,-1 0-48 0,-2-1-16 0,0 1 0 0,-1 3 288 0,-1-3 48 0,-2 3 16 16,-1 3 0-16,0-4 144 0,-1 3 0 0,1 1 0 0,-1 2 0 15,0 2 0-15,-2-2 0 0,-1 5-144 0,0-1 144 16,-2 2 0-16,1 3 0 0,-3-2 0 0,1 3 0 16,-1 1 0-16,1-3 0 0,0 0 0 0,1-3 0 31,2-1 0-31,2-6 0 0,-1 1 0 0,3-1 0 0,1-5 0 0,3-2 0 0,2 1 0 0,2-5 0 16,2 1 320-16,1-3 0 0,1-1-16 0,2-2 0 0,3-2-176 0,0-3-128 15,3-2 192-15,1-3-192 16,2-4-848-16,3-1-288 0,0-3-48 0,1 3-16 15,1-4 192-15,2 2 48 0,-1 1 0 0,1 1 0 32,-2-1 384-32,0 4 96 0,1 1 16 0,-1 2 0 0,-1 4 464 0,-1-2 0 0,-2 6 0 0,1-2 0 15,0 3 1088-15,-2 3 128 0,-1 2 0 0,3-1 16 0,-1 1-192 0,1 2-32 16,0 3-16-16,-2-1 0 0,0 3-320 0,1 1-64 16,-2 1-16-16,-1 1 0 0,0 2-272 0,-1 5-48 31,1-3-16-31,1 4 0 0,-1-1-112 0,0 1-16 15,3 4-128-15,-2-3 192 0,0 2-192 0,0 0 0 0,1 0 0 16</inkml:trace>
  <inkml:trace contextRef="#ctx0" brushRef="#br3" timeOffset="-111196.68">3370 14346 32255 0,'0'-2'2864'0,"1"1"-2288"0,1-1-576 0,2 2 0 16,0-2-256-16,1 1-144 0,5-1-48 0,6-4 0 0,8 0 656 0,7-4 128 15,5 0 32-15,0-1 0 0,2 3-176 0,-2-4-16 16,0 1-16-16,-1 3 0 0,-2-1-160 0,-2 3 0 16,0 1 0-16,-1 0 0 15,-1 4-128-15,0-3-16 0,-1 3 0 0,-2-1 0 16,0 2-1136-16,-2 0-240 0,-2 2-32 0,-2 0-6976 15,-3 3-1392-15</inkml:trace>
  <inkml:trace contextRef="#ctx0" brushRef="#br3" timeOffset="-110913.99">3378 14649 40543 0,'-1'-1'3600'0,"2"-1"-2880"0,2 0-576 0,-1 1-144 16,3 0 448-16,1-2 48 0,7-1 16 0,5-5 0 0,12-4-688 0,8-1-128 15,6 0-16-15,1-2-16 16,5 1-640 0,-2 3-128-16,-2 1-32 0,-4 0 0 0</inkml:trace>
  <inkml:trace contextRef="#ctx0" brushRef="#br1" timeOffset="-102179.65">11144 17357 30399 0,'-9'2'2704'0,"0"-1"-2160"0,3-1-544 0,1-1 0 15,2-1 2048-15,-6 2 320 0,-8 0 48 0,-9 0 16 31,-10-2-3088-31,-6 1-624 0,-3 0-112 0,-2 1-16 16,-1 1-1952-16,-4-1-384 0,-2 3-80 0,-6-3-16 0,-1 3 4144 0,-6 1 816 0,-4-3 160 0,-4 4 48 16,-4 0 1104-16,-3 2 208 0,2 1 48 0,4-1 16 15,6-3-1488-15,4 1-320 16,6 0-48-16,3-2-16 0,7 1-64 0,5-1-32 0,4-3 0 0,7 0 0 0,7 0-336 0,5-3-64 16,6 1-16-16,2 0 0 0,4 0-320 0,4-1 0 15,1 1 0-15,4-1 128 0,1 2-128 0,2-1-192 16,5 1 64-16,0 1 0 0,5 0-64 0,2 0-16 15,5 0 0-15,2 3 0 0,5-3 208 16,5 1 0-16,6 2 0 0,6-1 0 0,6 0 0 16,11 1 0-16,8 1 0 0,7 0 0 0,8 1 0 0,4-5-192 15,0-1 16-15,7-2 16 0,3 3-96 0,-2 0-32 16,1 3 0-16,-2-6 0 16,-5 2-448-16,-3 0-96 0,-5 2 0 0,-8 0-16 0,-6 2 528 15,-9-3 128-15,-7 0 0 0,-8 0 16 0,-3-3 896 0,-8 1 176 16,-6 2 48-16,-6-5 0 0,-4 1-432 0,-8-1-96 15,-3 1-16-15,-5-1 0 0,-3-1-400 0,-5 1 0 0,-3-1-224 16,-4 0 80-16,-6 1-32 0,-3-1 0 0,-5 1 0 16,-7 0 0-16,-3 4 32 0,-7-3 0 0,-4 3 0 0,-5-3 0 15,-3 1 144-15,-4 0 0 0,-4 1 0 0,-5 2 0 16,-2 0 512-16,-4 3 16 0,2-1 16 0,0-2 0 16,6 0-144-16,-3 2-16 0,-2 1-16 0,0 0 0 15,1 3-80-15,4 0-16 16,4-1 0-16,2 0 0 0,2 1-272 0,2-1 0 0,8 3 0 0,0 0-144 15,3 0-192-15,4 0-48 0,6-1 0 0,5-1-18144 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19:55:07.1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22205 2933 13823 0,'1'-3'1216'0,"0"2"-960"0,-1 1-256 0,0 0 0 15,0 1 656-15,1-1 96 0,1 3 16 0,0-3 0 0,2 0-176 0,0 0-16 0,1 0-16 0,-2 0 0 0,1 0 80 0,0 0 0 16,-1 1 16-16,-1-1 0 0,0 1-448 0,-2-1-80 0,0 1-128 0,-1-1 176 16,-2 3 208-16,-2-3 64 0,5 0 0 0,0 0 0 15,-22 2 608-15,11-2 128 0,-1 3 32 0,-2-3 0 16,-1-3-128-16,0 3 0 0,-1 0-16 0,-1 0 0 16,0 0-176-16,-3-1-16 0,0 1-16 0,-2-1 0 0,-3 1-32 15,0 0-16-15,-2 0 0 0,0 0 0 16,-3 0-240-16,1 1-64 0,0 3 0 0,-2-3 0 0,0 0-128 0,-1 0-48 15,-1 2 0-15,-1-3 0 0,4 0-144 0,-4 0-16 16,-2 0-16-16,0 0 0 0,3-3-160 16,-2 2 0-16,-2 1 0 0,-1-1 0 0,0 1 0 15,1 0 160-15,-1 0-160 0,0 0 160 16,0-1-16-16,-2-2 0 0,-2 1 0 0,0-2 0 0,0 2-16 0,-1 2 0 16,-2-3 0-16,-2 3 0 0,-2 3-128 0,1-3 128 15,1 1-128-15,-2 0 128 16,1-1 0-16,0 1 0 0,3-2 0 0,0 1 0 15,-2 4-128-15,-2-4 0 0,1 5 0 0,0-3 0 0,1 2 0 0,0 0 0 16,1-2 0-16,-1 1 0 0,3-1 0 0,-1-2 0 16,1 0 0-16,-3 3 0 0,0 0 0 0,0-2 0 15,0 4 0-15,1-2 0 0,2-1 0 0,0 1 128 0,5-3-128 16,0 0 128-16,2-1-128 0,1-1 128 0,1 2-128 0,-4 0 128 16,1 0-128-16,0 0 0 0,-3 0 0 0,2 3 0 15,1-2 0-15,2 2 0 0,0-3 0 0,0 0 0 16,3 0 0-16,0 0 0 0,2-3 128 0,1 2-128 15,3 1 144-15,-3 0-144 0,-2 0 160 0,0 1-160 16,1 2 0-16,0-1 0 0,0 2 0 0,0-2 0 16,3 2 0-16,1 0 0 0,-1-2 0 0,2 2 0 15,3-4 0-15,-1 1 0 0,3 0 0 0,0 0 0 16,0-1 0-16,3-1 0 0,1 1 0 0,0 0 0 0,4-1 0 16,1 1 192-16,0-1 0 0,2 1 0 15,1 0-192-15,0-3 0 0,2 3 0 0,-1 0 0 16,1 0 0-16,-1 3 0 0,1-3 0 0,-1 2 0 0,2 2 0 0,0-2 144 15,-1 2-144-15,0 2 128 0,1-1-128 0,0 1 0 16,0 1 0-16,0 0 0 0,-2 2 0 16,1-2 0-16,-1 2 0 0,1-1 0 0,0 1 0 0,-1 0 0 15,2-1 0-15,-1 1 128 0,2 0-128 0,-2 2 0 16,4-2 0-16,-1 2-176 0,-1 0 176 0,3 2 0 16,-1 2 0-16,2 3 0 0,1 1 0 0,-1 5 176 15,2 3-176-15,-1 1 192 0,1 2-192 0,0 1 0 16,-1 2 0-16,2 0 128 0,-2-2-128 0,1 6 0 0,-1 7 0 0,0 7 0 31,1 6 0-31,0 0 0 0,1 1 0 0,-1-3 0 0,0-3 128 0,0-6-128 0,1 1 0 0,0-2 128 16,-1-1-128-16,3 1 0 0,0 2 0 15,1 2-176 1,1-3 176-16,0-3 0 0,0-1 0 0,0-1 0 0,1-3 0 0,-1-2 0 0,0 0 0 0,1 2 0 16,1 2 0-16,-1-1 0 0,1 1 0 0,0 1 0 15,1 0 0-15,0-2 0 0,-1 0 0 0,-2-6 0 16,1-3 0-16,-1 2 0 0,0 2 128 0,-1 1-128 15,-3 3 0-15,1-3 0 0,-1 0 0 0,0-1-128 16,-2 1 128-16,-2-3 0 0,1-1 0 0,-1-1 0 16,-1-3 0-16,-1-1 0 0,1-3 0 0,-2 0 0 0,1-5 0 0,-1-1 0 15,0-1 0-15,0 1 0 0,1-4 0 0,0 2 0 16,-3-1 0-16,2 0 0 0,0-1 0 0,-2-2 0 16,1 1 0-16,0 1 0 0,1-5 0 0,-1 0 0 15,-1 2 0-15,0-3 0 16,1 2 240-16,-2-2-32 0,1 3 0 0,1-3 0 0,0 3-80 0,-1-2-128 31,1 2 176-31,1 1-176 0,-1 0 0 0,1 0 0 16,1 0 0-16,1-1 0 0,0 0 0 0,1 0 0 15,2-3-144-15,0 2 144 0,1-5 0 0,1 1 0 16,2-2 0-16,0 2 0 0,1-4 0 0,1 3 0 16,1-1 0-16,1 0 0 0,2-1 0 0,1 0 128 15,1 1-128-15,2-1 128 0,1 2 0 0,1-2 0 0,4 1 0 16,1-1 0-16,1 2-128 0,1-3 0 0,3 0 0 0,3-1 0 15,0 3 0-15,2-6 0 0,3 2 0 0,2 0 0 16,-1 0 0-16,1 1 0 0,4-3 0 0,2 3 0 16,4-1 0-16,2 0 0 0,0 1 0 0,3-3 0 15,3 2 0-15,3-2 0 0,1 0 0 0,0-1 0 16,-2 3 0-16,3-2 0 0,6 3 0 0,3 0 0 16,1-2 0-16,-1 2 0 0,0 2 0 0,0 0 0 15,0 3 0-15,-1-1 0 0,2 0 0 0,3 0 0 16,2 1 0-16,1-4 0 0,-1 3 0 0,4-4-128 0,2 1 128 15,2-1 0-15,5-1 0 0,-2-3 128 0,-2 3-128 0,0-3 0 16,-3 2 0-16,7-2-128 0,6 1 128 0,1-1 0 16,-7 1 0-16,4 1 0 0,3 0 0 0,3 2 0 15,2-3 0-15,-1 3 0 0,-5 1 0 0,3 1 0 16,6-2 0-16,-2 0 0 0,-3 0 0 16,1 0 0-16,3 2 0 0,2-4 0 0,0 0 0 0,-1 1 0 15,-5-1 0-15,5 2 0 0,5-5 0 16,-1 2 0-16,-1-1 0 0,0-1 0 0,0 3 0 0,1-2 0 15,-3-1 0-15,0 2 0 0,-9 1 0 0,4 1 0 16,4-3 0-16,-3 2 128 0,-2 2-128 0,-2 0 0 16,1 2 0-16,1 2 0 0,-2-3 0 0,-5 4 0 15,-6 0 0-15,3-1-128 0,1 1 128 0,0-2 0 16,-3 0 0-16,-2-1 0 0,-4-2-240 0,1 0-64 16,1-3-16-16,-3 0 0 0,-1-2 320 0,-4-1 0 0,-2-2-128 15,-3 1 128-15,-1 2 0 0,1-1 0 0,2-1 0 0,-2-2 0 16,-1 0 0-16,0 1 0 0,-1 0 0 15,-1 1 0-15,-8 2 0 0,2 1 0 0,3-1 0 0,-2 3 0 16,-1-3 0-16,-5 3 0 0,-5-1 0 0,0 2 0 16,-1 1 0-16,-4-2-128 0,-2 2 128 0,-1-2 0 15,-1 2-176-15,-2-1 176 0,-1 1-160 0,-3-2 160 16,-3 0 0-16,-2-1 0 0,1 2-128 0,1-4 128 16,-2 0 0-16,0 2 0 0,-1 0 0 0,2-3 0 15,2 2 0-15,-2-1 0 0,0 3 0 0,-2-4 0 16,2 1 0-16,-3 0 0 0,-1 1 0 0,-3 1 0 0,-3 0 0 0,-1 0 0 15,-4 1 0-15,-2-1 0 0,-1 2 0 16,-2 1 0-16,0-4 0 0,-1 3 0 0,-2 1 0 0,2-1 128 16,-2-3-128-16,0 3 0 0,-1-3 128 0,-1 2-128 15,1-1 0-15,0 1 0 0,-1-3 128 0,1 1-128 16,0-1 0-16,1 2 0 0,-1-2 0 0,0 0 0 16,0 0 0-16,-1-1 0 0,3-1 128 0,-2 2-128 15,-1-1 0-15,1 0 0 0,-1 1 0 0,1 0 128 16,-1-1-128-16,1 1 0 0,-1-1 160 0,1 0-160 15,-1-1 128-15,1 1-128 0,-1 1 128 0,1-1-128 16,1 0 0-16,0 0 128 0,0 0-128 0,1-3 0 0,-1 2 0 0,2-3 0 16,-2 0 0-16,1-1 0 15,0-2 0-15,0 0 0 0,1-3 128 0,-2-2-128 0,0 0 0 0,0-2 128 16,-1 0 16-16,-1-2 0 0,0-2 0 0,1-3 0 16,-1-4-144-16,1-1 192 0,0-5-192 0,0 0 192 15,2-3-192-15,-2 1 0 0,1-1 0 0,0-3 128 16,-1 1-128-16,-1 0 0 0,1-1 0 0,-4-2 0 15,1 4 0-15,-3-5 0 0,1 2 0 0,-2-4 0 16,0 2 0-16,-2 3 0 0,-1-2 0 0,1 1 0 16,0-1 0-16,-1 4 0 0,1 5 0 0,-2-2 0 15,0-3 0-15,-1-2 0 0,-1 2 128 0,1 2-128 16,-1 0 0-16,1 2 0 0,-2-2 0 0,1 0 0 0,-2 6 0 16,2 0 0-16,-1-1 0 0,0 4 0 15,0 3 0-15,0 1 0 0,0-2 0 0,-2 1 0 0,0-1-176 0,1 3 48 16,-3-1 0-16,3 2 0 0,-1 3 128 0,0 1 0 15,1 3 0-15,-1 1 0 0,2 3 0 16,-2 0 0-16,1 2 0 0,0-2 0 0,2 2 0 0,1 0-192 16,-2 0 192-16,2 0-192 0,1 2 192 0,-1-2 0 15,1 0 0-15,1 2 0 0,-1 1 0 0,2-2 0 16,-2 2 0-16,0 2 0 0,-1-1 0 0,1 1 0 16,-2 2 0-16,1 0 0 0,0 0 0 0,0 2 0 15,-1 1 0-15,-2-2 0 0,1 3 0 0,1-1 0 0,0 0 0 16,-2 1 0-16,0 0 0 0,1-3-128 0,-1 2 128 15,-1-1 0-15,0 2-176 0,-1-4 176 16,1 3-208-16,-1-1 80 0,-3 0 128 0,1-1 0 0,-2 1 0 16,0-1 0-16,-1 2 0 0,-1-2 0 0,-3-1 0 15,0 1 0-15,0 2 0 0,-3-3 0 0,-2 3-144 16,-2 1 144-16,-3-4 0 0,1 3 0 0,-2 1 0 0,-1-1 0 16,-2-1-128-16,0 0 128 0,-2 1 0 0,-3 1 0 15,0-1 0-15,-3 1 0 0,-3 0 0 0,-2 0 0 16,-2 0 0-16,-3 0 0 0,1-3 0 0,0 2 0 15,2 0 0-15,0 1-176 0,-2-4 176 0,0 2-128 16,0-1 128-16,-3 1-208 0,-2-2 80 0,1 2 128 16,-1-1-144-16,0 1 144 0,2 0 0 0,-3-1 0 15,2 1 0-15,-5-1 0 0,0 1 0 0,-2 1 0 0,0 1 0 0,3-2 0 16,3-1 0-16,-1 2 0 16,-1-3 0-16,0 1 0 0,1 0 0 0,-1 2 0 0,-3-3 0 0,3 3 0 15,1-3 0-15,-1 2 0 0,2-3 0 0,0 1 0 16,-1-1 0-16,-1 1 0 0,-4 0 0 0,1-1 0 15,1 1 0-15,3-1 0 0,4-1 0 0,1 2 0 16,-3-3 0-16,0 0 0 0,-2 2 0 0,0 2 0 16,-1 0 0-16,2 0 0 0,0 0 0 0,2-2 0 15,-2 1 0-15,2 0 0 0,3-1 0 0,-1 1 0 16,0 1 0-16,2 2 0 0,0-1 0 0,4-1 0 16,4-2 0-16,0 2 0 0,3-2 0 0,-1-2 0 15,3 4 0-15,-2-2 0 0,0 0 0 0,-2 4 0 16,1-2 0-16,-1 1 0 0,-1 2 0 0,2-3 0 0,6 2 0 15,-2-2 0-15,0 1 0 0,-1 0 0 16,0-3 0-16,0 1 0 0,1 1 0 0,0 2 0 0,0-3 0 0,1 3 0 16,-1 1 0-16,2 1 0 0,0 3 0 0,2-3 0 15,5 4 0-15,0-3 0 0,0 3 0 0,-2-1 0 16,2-2-144-16,0 3 144 0,0-3 0 0,1 1-144 16,1 0-112-16,0 1 0 0,-1 1-16 0,0-4 0 15,0 4-16-15,-1 0 0 0,-1 0 0 0,0 1 0 16,0 2-416-1,-2 2-64-15,1-3-32 0,-2 2-17216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06:33.1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23053 9219 6447 0,'-1'-2'576'0,"0"-3"-576"0,1 4 0 0,0-3 0 0,0 3 784 0,0 0 48 0,0-2 16 0,0 1 0 0,-2-5 480 16,1 3 80-16,0-5 32 0,-2 0 0 0,1 3-224 0,-2-1-64 0,0-1 0 0,0 1 0 0,0 1 16 0,0-4 0 15,0 0 0-15,2-1 0 0,-1 0-16 0,2-3 0 16,1 2 0-16,-1-2 0 0,1 2-368 0,0-2-80 31,0-2 0-31,0 0-16 0,-1 0-240 0,-2 2-32 0,1-1-16 0,-3 2 0 0,-1 0-400 0,-2 2 0 16,1 0 0-16,-3 0 0 0,0 2 0 0,0 3 0 15,-1 4 0-15,0 2 0 0,-3 0 224 0,1 1 64 16,-2 4 16-16,-1 1 0 0,-3 4 144 0,1 0 48 16,-3 1 0-16,-2 3 0 0,1-2-176 0,0 4-16 15,1-2-16-15,2 0 0 0,4 0 64 0,1 1 16 32,0 3 0-32,-1 3 0 0,2 3-80 0,-2 3-16 0,1 4 0 0,1 2 0 15,0 3-272-15,1 1 128 16,1 4-128-16,1 0 0 0,2 2 128 0,1 2-128 0,2-3 0 15,0 7 0-15,0 3 0 0,1 1 0 0,3 2 0 16,1-7 0-16,5-2 0 0,3-8-224 0,3-4 32 0,1-7 16 16,3-1 176-16,1-2-192 0,4 1 192 0,0-1-192 15,2-1 192-15,1-1 0 0,1-1 128 0,2-3-128 16,0-1 192-16,1-2-48 0,1 0 0 0,-3-2 0 16,0 0 48-16,0-5 16 0,2 2 0 0,-3 0 0 15,1-4-208-15,-3-1 144 0,-1 0-144 0,1-5 128 16,-1-2-128-16,0-1 0 0,1-3-160 0,0-3 160 15,0 1-1216 1,1-2-128-16,0 0-48 0,-1-1-8992 0,-1 0-1808 0</inkml:trace>
  <inkml:trace contextRef="#ctx0" brushRef="#br0" timeOffset="612.66">23580 9609 11967 0,'-3'-4'1072'0,"1"2"-864"0,1-2-208 0,1 3 0 0,0 1 1424 0,0-1 240 0,-3-4 64 0,1 0 0 0,-3-1-336 0,0-1-64 0,0 2-16 0,-1 0 0 15,-1 4-96-15,1-1-32 0,0 4 0 0,-1-1 0 16,-2 4-48-16,-1 2-16 0,0 2 0 0,-2 4 0 16,-2-1-368-16,2 4-80 0,0 0-16 0,-2 4 0 15,0 0-656-15,2 3 0 0,0 0 0 0,-1 0 0 16,3-1 0-16,0-2 0 0,3 0 0 0,1 0-176 16,1 0 176-16,1-3 0 0,0 1-144 0,2 1 144 15,1-2 0-15,1-1 0 0,1 0 0 0,1-2 0 0,3 0 0 16,2-3 160-16,0-4-32 0,2-1-128 0,1-1 400 0,1-1-16 15,2-3-16-15,1-2 0 16,1-3-368-16,0-1 0 0,1 0 0 0,0-2 0 16,-1 1-416-16,-1-4-48 0,1 0-16 15,-1 0 0-15,-1-3 224 0,0 0 32 0,-1 0 16 0,-2-2 0 0,-1 1 208 16,-2-2 0-16,-1-1 192 0,-2 1-192 0,0-2 128 0,-3 1-128 16,0-5 0-16,-2 1 0 0,0 1 0 0,0-2 0 15,-1-1 0-15,0 5 0 0,1-1 0 0,-2 6-144 16,1 2 144-16,-1 1-192 0,2 2 192 0,0 3 0 15,-1 3 128-15,1 2-128 0,0 2 336 0,1 3 0 0,-1 3 0 0,1 2 0 16,0 2 0-16,0 3 0 0,0 2 0 16,1 2 0-16,1 2-64 0,1 1-16 0,1 0 0 0,-1-1 0 15,2 0-80-15,0 0-32 0,1-2 0 0,1-1 0 16,-1 0 288-16,1 2 48 0,2-4 16 0,0 1 0 16,0 0-224-16,1 1-32 0,0-6-16 0,-1 2 0 15,1-1-224-15,0-2 0 0,-2 2 0 0,2-4 0 31,-1 0-896-31,-1-3-192 0,0-1-16 0,-1-1-9744 0,1-4-1952 0</inkml:trace>
  <inkml:trace contextRef="#ctx0" brushRef="#br0" timeOffset="1146.51">24250 9390 17503 0,'1'-2'768'16,"-1"2"176"-16,0 0-752 0,1 0-192 0,-1 0 0 0,0 1 0 0,-1 3 704 0,0-2 96 0,-1 4 32 0,-3 3 0 0,-3 3 1152 0,-2 2 224 0,-2 1 48 0,-3 1 16 0,1-1-896 0,0-1-176 0,-2 3-48 0,-2-1 0 15,0-4-480-15,-2 0-96 0,1 1-32 0,0-1 0 16,1-1-160-16,1-2-48 0,1 2 0 0,1-6 0 16,4 2-192-16,1-2-144 15,3 0 192-15,2-2-192 0,1 0 0 0,1-1 0 0,3-2 0 0,3 0 0 32,1 0-320-32,2-2-128 0,1 2-32 0,3-3 0 0,3 1 208 0,1 1 32 0,4-4 16 0,0 5 0 15,3-1-16-15,3 2 0 0,2-1 0 0,0 3 0 31,1 0-480-31,0 4-112 0,-2 0 0 16,-2 3-16-16,-3 1 400 0,-3-1 64 0,-2 1 32 0,-2 0 0 0,-2 2 560 0,-3-1 112 0,1 3 32 0,-2-3 0 0,0 4 544 0,-1-2 96 16,-1 2 32-16,-2 0 0 0,1-1-512 0,-1 1-80 15,-2 0-32-15,0 0 0 0,0 0-400 0,-1-2 0 16,0 1 0-16,-2-1 0 0,-1 1 0 0,1-2 0 16,-2-1 128-16,-2 3-128 0,-1 1 0 0,-4 1 0 15,-2 1 0-15,0-1 0 0,-2-1 0 0,-3-1 0 16,1-2-144-16,-3 0 144 0,2-2-144 0,-3-2 144 15,1-1-208-15,-1 0 80 16,0-3-640-16,0-4-112 0,2 1-16 16,0-5-8752-16,0 1-1744 0</inkml:trace>
  <inkml:trace contextRef="#ctx0" brushRef="#br0" timeOffset="1691.96">24661 9778 22111 0,'-3'-5'976'0,"2"3"208"0,0-1-944 0,1 2-240 0,1 1 0 0,0 0 0 0,2-2 512 0,-1 1 48 0,3-1 16 0,1-3 0 0,3-1 16 0,1 0 16 0,1 0 0 0,2 1 0 0,2-1-112 0,0 0-32 16,1-2 0-16,0 2 0 0,2 0 400 0,-1 0 80 16,0-1 16-16,0 1 0 0,1 0-560 0,-1-4-96 15,-1 3-32-15,-1-3 0 0,-4 2 96 0,2 0 16 16,-2 0 0-16,-3-4 0 0,1 1-192 0,-2-4-48 15,0 1 0-15,-2 0 0 0,-3 1-336 0,-2 1-80 16,-1-3-16-16,-3 1 0 16,-1 1-736-16,-4-2-160 0,0 4-32 0,-3-3 0 15,-2 4 208-15,-1-1 48 0,-3 2 0 0,0 5 0 16,-2 4 336-16,-1 2 80 0,0 4 16 0,-2 5 0 0,-2 3 528 0,1 2 0 0,2 0 0 0,-1 4 0 16,0 5 720-16,1-1 48 0,4 4 16 0,3 0 0 15,4-3 1264-15,2 1 240 0,4 0 48 0,1-2 16 16,4-4-1008-16,1 2-208 0,3 1-48 0,1 0 0 15,3-1-576-15,0-1-128 0,2-2-32 0,1-2 0 16,2 1-192-16,-1-1-32 0,3-2-128 0,-2 0 192 16,1-2-192-16,2-2 0 0,0 0 0 0,1-2 0 15,1 0-368 1,-1-3-160-16,2-1-48 0,0-3 0 0,1 2-1856 16,0-3-368-16</inkml:trace>
  <inkml:trace contextRef="#ctx0" brushRef="#br0" timeOffset="10290.1">25681 9404 13823 0,'-3'0'1216'0,"1"0"-960"0,2 0-256 15,1-3 0-15,0 3 384 0,-1-1 48 0,0 0 0 0,0 1 0 0,0-3-160 0,-1 2-16 0,1 0-16 0,0 1 0 0,0 0 1152 0,0 0 224 16,0 0 48-16,0 0 16 0,0 0 144 0,0 0 32 15,-6 22 0-15,5-17 0 0,-2-1 64 0,2 3 32 16,-2-3 0-16,2 3 0 0,0-3-992 0,1 1-208 16,0 0-48-16,1-1 0 15,0-1-1296-15,1 0-272 0,-1 2-48 0,0-4-15280 0</inkml:trace>
  <inkml:trace contextRef="#ctx0" brushRef="#br0" timeOffset="10557.33">25609 9969 35935 0,'-2'-3'1600'0,"0"1"320"0,0-1-1536 0,2 3-384 0,0 0 0 0,0 0 0 0,1 0 592 0,0 0 48 16,2-1 16-16,-1 1 0 0,2-2-400 0,-4 2-96 0,0 0-16 0,0 0 0 0,0 0-400 0,21-2-64 0,-16 2-32 0,0 0 0 16,1 2-2032-16,0-2-416 0</inkml:trace>
  <inkml:trace contextRef="#ctx0" brushRef="#br0" timeOffset="15815.98">26812 9411 11967 0,'1'-1'1072'0,"1"1"-864"0,-1 0-208 0,-1 0 0 0,0 0 592 0,0 0 80 0,1-3 16 0,0 2 0 0,1 0 1520 0,-1 0 304 0,0 1 64 0,-1 0 16 0,0 0-208 0,0 0-32 16,0 0-16-16,0 0 0 0,0 0-544 0,0 0-96 16,0 0-32-16,0 0 0 0,0 0-816 0,0 0-160 15,0 0-48-15,0 0 0 0,21 12-480 0,-14-7-160 16,3 4 0-16,1-1 0 0,1 1 160 0,0 2-160 15,3 3 128-15,1-2-128 0,-1 0 128 0,0 1-128 16,1-1 128-16,-2 3-128 0,4 1 0 0,-1 1 0 16,-1 1 0-16,-2-2 0 0,-1 1 0 0,-1 0-192 15,-1 1 32-15,-3-1 16 16,0 0-1168-16,-3 1-224 0,-2 0-64 0,0 2 0 16,-3-3-1552-16,-3 2-320 0</inkml:trace>
  <inkml:trace contextRef="#ctx0" brushRef="#br0" timeOffset="16177.1">27419 9279 19343 0,'3'-5'848'0,"-2"0"192"0,0 4-832 0,0-3-208 15,1 4 0-15,-2 0 0 0,0 0 800 0,1 0 112 0,1-1 32 0,0 2 0 0,-1 3 960 0,-1-4 192 0,0 0 32 0,-5 22 16 0,-1-8-736 0,0 2-160 16,-2 2-32-16,0 3 0 0,-2 3-320 0,-3 3-64 16,1-1 0-16,-3 5-16 0,0 0 0 0,0 2 0 15,-1 2 0-15,-1 2 0 0,-2 0-496 0,0 2-112 16,-1 5-16-16,0-3 0 0,0 2-192 0,-2-2 128 15,-1 1-128-15,-1 2 0 0,3-1 0 0,-2 3 128 16,-1 5-128-16,2-2 0 0,0 1 0 0,-1-1 0 16,1 2-144-16,2-4 144 15,2-5-1008-15,2-6-96 0,2-5-32 0,2-4 0 16,2-3-704-16,1-3-144 0,4-7-16 0,1-2-7840 16,3-4-1552-16</inkml:trace>
  <inkml:trace contextRef="#ctx0" brushRef="#br0" timeOffset="16805.8">27894 9462 18431 0,'-1'-1'1632'0,"1"-2"-1312"0,0 3-320 0,0 0 0 0,1 0 1024 0,-1-1 128 0,1 0 16 0,1 1 16 0,0-4 400 0,1 1 80 0,0 0 0 0,2 0 16 0,1 0-128 0,1-1-16 16,1 0-16-16,2 2 0 0,2-1-592 0,2-3-112 15,3 2-32-15,3-2 0 0,1 0-272 0,4 0-48 16,2 1-16-16,2-1 0 0,0 1-448 0,1 1 0 16,1 3 0-16,0-1 0 15,-2-1-656-15,0 0-176 0,-3 3-48 0,-1 0 0 16,-2-2-848-16,-2-1-160 0,-1 2-32 0,-2 1-16 16,0 0-784-16,-3 1-160 0</inkml:trace>
  <inkml:trace contextRef="#ctx0" brushRef="#br0" timeOffset="17198.5">27877 9705 16575 0,'-9'2'1472'0,"3"-1"-1168"0,1 1-304 0,3-2 0 0,2 0 2416 0,0 0 416 0,0 0 96 0,1 0 16 0,-1 2-1264 0,2-2-240 0,3 0-48 0,3-2-16 0,2 2 16 0,4-3 0 16,2 1 0-16,5-4 0 0,3 1-720 0,2-1-144 16,4-3-16-16,1 1-16 0,2-1-368 0,2 0-128 15,-1-2 0-15,2 3 144 16,-1 0-1184-16,-2-2-240 0,-1 3-64 0,-2 1 0 16,-4 2-1536-16,0-1-320 0</inkml:trace>
  <inkml:trace contextRef="#ctx0" brushRef="#br0" timeOffset="17874.14">29169 9193 14735 0,'0'-9'640'0,"-1"2"160"16,0 1-640-16,1 1-160 0,-2 4 0 0,2-1 0 0,-1-1 1104 0,0-1 192 0,-3-1 48 0,-1-1 0 0,-1-1 896 0,-1 1 192 0,-2-1 48 0,-1 4 0 0,1 2-1232 0,-1 1-240 0,2 0-48 0,-1 0-16 15,2 1-592-15,-1 0-112 16,1 1-32-16,1 2 0 0,-2-1 432 0,2-1 64 0,0 2 32 0,0 1 0 16,1 0 144-16,0-3 16 0,0 4 16 0,0-1 0 15,0 0-304-15,0 1-64 0,0 2-16 0,0 1 0 16,-1-2-288-16,0 4-64 0,-3 4-16 0,1 2 0 16,-2 2-160-16,-3 2 0 0,1 2 0 15,-3 5 0-15,0 0 128 0,-2 2-128 0,1-1 128 0,0 3-128 16,2-1 128-16,2 2-128 0,2-3 128 0,2-1-128 15,4-2 0-15,0 0 0 0,4-4 0 0,1-1 0 16,2-1 0-16,1-3 0 16,3 2 0-16,0-4 0 0,3 0 0 0,2 0 0 0,2-3 0 0,3-2 0 15,3-5 0-15,1 0-144 0,3-1 144 0,0-5 0 16,2 0-144-16,1-2 144 0,1-1 0 0,-1 0-144 0,-1 0 144 0,-1-3 128 16,2 0-128-16,-1-2 176 0,0 0-176 15,-2-5 0-15,1 0 0 0,-3-2 0 0,1 0 0 0,-2-1 0 16,-2 0 0-16,0-1 192 15,-2-5-192-15,-1 0 0 0,-2 1 0 0,-3-2 0 0,0-1 0 0,-3 1 0 16,-1-4 0-16,-3 1 0 0,0 1 0 0,-4 1 0 16,-2 1 0-16,-1-2 0 0,-2 3 0 0,-3-2 0 15,0 5 0-15,-4-4 0 0,0 1 128 0,-3 1-128 16,-1 2 128-16,-2 1-128 0,-3 2 0 0,-3-1 128 31,1-1-128-31,-2 7 0 0,0 0 0 0,0 5 0 0,-1 0 0 0,2 1 0 16,-2 5-352-16,-1 0 48 0,1 2 16 0,1 2 0 31,0 1-1008-31,0 2-208 0,4 1-32 0,0 0-15024 0</inkml:trace>
  <inkml:trace contextRef="#ctx0" brushRef="#br0" timeOffset="19918.49">27644 8747 1839 0,'-2'0'160'0,"-1"0"-160"15,2 0 0-15,0 0 0 0,1 0 368 0,-1 0 32 0,-1 0 16 16,0-1 0-16,-2 1-224 0,1-1-64 0,0 1 0 0,2 0 0 0,0-4 752 0,1-1 144 0,1 0 16 0,1 1 16 0,1-3-592 0,-1 3-112 0,2-1-32 0,0 0 0 31,-2 2-1024-31,2 0-192 0,0-2-64 0,-2 4 0 0,2-3 752 0,-2 2 208 0,2-1 0 0,-2 1 0 16,1-2-768-1,-1 2-48-15,0-3 0 0,-2 2 32 0,0-1 1888 0,-2 2 384 0,2-2 80 0,0-1 16 16,0 0 144-16,-1 2 16 0,2-2 16 0,-1 1 0 16,2 2-736-16,-1 0-160 0,0 1-32 0,0 0 0 0,2 1-48 0,-2-3-16 15,3 3 0-15,-2-1 0 0,2 0-160 0,0 1-32 16,-2 0-16-16,1 0 0 0,-2 0 592 0,0 0 112 16,-1 1 16-16,-1 0 16 0,0 2 160 0,-3-1 16 15,0 3 16-15,-1 3 0 0,-1-2-464 0,-1 3-112 16,-2 2-16-16,-1-3 0 0,-1 3-576 0,-1 3-128 15,0 1-32-15,0 0 0 16,0 1-160-16,1-3 192 0,-1 3-192 0,3 1 192 0,-1-1 256 0,2-4 64 16,2 4 16-16,0-2 0 0,2 0-208 0,2 0-64 15,0-2 0-15,1 3 32 0,2-1-288 0,1 1 0 16,0-3 0-16,1 0 0 0,2 3 0 0,-2-4 0 0,2 1 0 16,1-4 0-16,2 3 0 0,-1 0 0 15,2-1 0-15,0 0 0 0,0-4 0 0,3 1 0 16,-1 0 0-16,0-1 0 0,1 0 128 0,1-1-128 0,-1 2 0 0,0-4 0 15,2 2 0-15,-2-2 0 0,2-1 0 0,-1-1-144 32,1 1-480-32,0-4-80 0,-2 2-32 0,-1-1 0 0,2-1-896 15,-4-1-176-15,1 1-48 0,-2-1-7792 0,-3 2-1552 0</inkml:trace>
  <inkml:trace contextRef="#ctx0" brushRef="#br0" timeOffset="20436.52">27863 8862 9215 0,'1'-4'816'16,"-1"-1"-656"-16,2 3-160 0,-1-1 0 0,0 2 1408 0,-1 1 256 0,1 0 64 0,1-3 0 0,0 0 272 0,1 1 64 0,-1-1 16 0,1 1 0 0,-2 2-752 0,-1 0-160 0,1 2-16 0,-2 1-16 0,0 2-576 0,-2 1-112 31,1 2-32-31,-2 0 0 0,0 2-112 0,-1-2-32 0,0 2 0 0,0 1 0 0,0 0 256 15,-1-1 48-15,2 2 16 0,0-3 0 16,-1 1-416-16,1 0-176 0,0 1 128 0,2-5-128 0,0 4 0 0,0-3 0 16,2 0 0-16,0-1 0 15,0-1-944-15,1 0-208 0,2 0-64 0,-1-1-7472 16,2-1-1488-16</inkml:trace>
  <inkml:trace contextRef="#ctx0" brushRef="#br0" timeOffset="20735.48">27955 8720 24879 0,'-8'0'1088'0,"3"0"256"0,2 2-1088 0,-1-2-256 0,3 0 0 0,-1 0 0 0,2 0 144 0,-1 0-16 0,-1 0-128 0,-2-2 192 0,0 1-192 0,2-2 128 0,-1 1-128 0,2-1 0 15,0-2-2144-15,1 4-528 0,1-3-96 0,2 1-32 16</inkml:trace>
  <inkml:trace contextRef="#ctx0" brushRef="#br0" timeOffset="21298.85">28086 8507 8287 0,'-3'-1'736'0,"2"1"-592"0,0 1-144 0,1-1 0 0,0 1 1488 0,0-1 272 0,0 2 48 0,-1 0 16 0,-1-2 64 0,2 3 16 0,0 0 0 0,0-3 0 0,0 0-112 0,0 0-32 15,0 0 0-15,15 23 0 0,-9-16-928 0,2 3-192 16,0-1-48-16,2 0 0 0,1 3 304 0,1-1 48 16,0 0 16-16,0 1 0 0,2 1-160 0,0 0-32 15,2 0 0-15,-2 0 0 0,1 1-192 0,-1-2-64 16,0 7 0-16,-3 2 0 0,0 1-256 0,-4 1-48 15,-1 0-16-15,-2 0 0 0,-1-1-192 0,-3 1 0 16,-2-1 0-16,0-1 0 0,-3 1 0 0,-1-1 0 16,-3 1 0-16,-1 1 0 0,-2-5-256 0,-1 0-64 0,1-4 0 0,-4-1 0 31,-3 3-720-31,-2-2-160 0,0 0-16 0,-2-1-14336 0</inkml:trace>
  <inkml:trace contextRef="#ctx0" brushRef="#br0" timeOffset="29390.33">9432 14230 3679 0,'-1'0'320'15,"0"0"-320"-15,1 3 0 0,0-3 0 0,0 0 0 0,0 0 0 0,-2 1 0 0,1-1-192 0,0 0-192 0,0 0-32 0,0 0-16 0,1 0 0 0,0 0 1456 0,0 0 272 0,0 0 64 0,0 0 16 16,0 0 96-16,0 0 0 0,-3-21 16 0,3 18 0 15,1 3-400-15,1-5-64 0,0 4-32 0,0-4 0 16,1 2-32-16,1 0-16 0,-1 1 0 0,2 0 0 16,-1 1-416-16,1-1-80 15,4-1 0-15,1 2-16 0,2-4-192 0,1 1-48 16,0 2 0-16,0-4 0 0,4 1 368 0,1-2 64 16,1 0 16-16,-1 0 0 0,2-1 256 0,0 2 64 0,-2-3 16 15,3 2 0-15,3-3 16 0,1 3 0 0,-1-4 0 0,0 1 0 16,0-2-144-16,1 4-16 0,-1-3-16 15,0 1 0-15,1 2-368 0,0-3-64 0,-2 3 0 16,2 0-16-16,2-2-224 0,2 3-144 0,-1-3 192 0,2 3-192 16,0 0 0-16,2 0 0 0,-1 3 0 0,1-4 0 15,-1 1 0-15,0 0 0 0,0-2 128 0,-2 1-128 0,1-2 304 0,2-1 0 16,3-2 0-16,-1 2 0 16,1 0 0-16,-2 0 0 0,-1 3 0 0,1-1 0 15,-1 1 32-15,1-2 16 0,1 2 0 0,-1-1 0 16,-1-1-48-16,-1 0-16 0,-1 2 0 0,-3-2 0 15,-1 3-32-15,0 0 0 0,1 2 0 0,-2-1 0 16,-4 1-256-16,0 1 0 0,2 2 0 0,-2-3 0 0,2 4 0 16,-5-3 0-16,2 3 0 0,-3-2 0 0,0 1 0 0,1 0 0 15,-2 0 0-15,0 0 0 0,-1 0 0 0,1 0 0 16,0-1 0-16,0 1 0 0,1-1 0 0,-1 2 0 16,-1-4 0-16,1 1 0 0,-1 3 0 0,0 0 0 15,-1-4-128-15,-1 5 128 0,0-1 0 0,-1 1 0 0,-1 0 0 0,-1 0 0 0,0-3 0 0,0 3 0 16,-2-1 0-16,1 0 0 0,0 1 0 0,-1-4 0 31,2 2 0-31,0-1 0 0,0 1 0 0,0-2 0 16,0 2 0-16,-2-3 0 0,1 3 0 0,0-1 0 15,-1 1 0-15,1-3 0 0,1 2 0 0,0 0 0 16,0 0 0-16,0 0 0 0,0 1 0 0,-1-1 0 16,1-2 0-16,-1 2 0 0,1-1 0 0,-3 0 0 15,1 3 0-15,-2-3 0 0,0 2 0 0,-1-1 0 16,1 1 0-16,-1 1 0 0,-1-3-160 0,0 0 160 0,-1 0-160 15,-1 2 160 1,0-1-544-16,-1 1-16 0,0-1 0 0,1 0 0 16,-1 0-736-16,0 0-160 0,0 0-16 0,2-3-8960 0,-1 1-1792 15</inkml:trace>
  <inkml:trace contextRef="#ctx0" brushRef="#br0" timeOffset="30663.15">9079 13512 5519 0,'0'-3'496'0,"1"2"-496"16,-1 0 0-16,1-1 0 0,-1 2 384 0,0 0-32 0,1-2 0 0,-1 0 0 0,1-1 144 0,1-1 16 0,-2-1 16 0,0 0 0 0,0 2 752 0,0 0 160 0,0 0 32 0,-2 0 0 15,2 3-96-15,-1-2-16 0,0 0 0 0,0 2 0 16,0 2-336-16,-1 0-80 0,0 1-16 0,-1 2 0 16,1-1-384-16,-1 1-80 15,1 2-16-15,-1 0 0 0,0 2-320 0,0-3-128 16,1 3 0-16,-1-1 144 0,2 1 176 0,0-2 16 0,0 1 16 0,-1-1 0 15,2 2 336-15,0-3 64 0,0 1 16 0,0 2 0 16,0-2-240-16,0 1-32 0,2-1-16 0,-2 1 0 16,2-1-16-16,-1 2 0 0,2-3 0 0,-3 5 0 15,1 0-80-15,-1 0 0 0,-1 2-16 0,0 3 0 0,-2-1-368 0,1 1 144 16,0 1-144-16,0 0 0 0,1-1 0 0,-1 0 0 16,1 2 0-16,0-2 0 0,0 2 0 15,-1-2 128-15,1 1-128 0,1 0 0 0,-1-4 128 16,1 2-128-16,0-4 0 0,0 1 0 0,1-1 0 0,-1-3 0 15,1 1 0-15,1 2 0 0,-1-2 0 0,-1 1 0 16,0 0 0-16,0-2-144 16,-1 1-528-1,1 0-96-15,-2 0-32 0,2 1 0 16,-1-1-736-16,1-3-128 0,0 2-48 0,1-2-9920 0</inkml:trace>
  <inkml:trace contextRef="#ctx0" brushRef="#br0" timeOffset="46338.53">7613 13301 13823 0,'1'0'1216'0,"-1"-2"-960"0,0 2-256 0,2 0 0 0,-2 0 928 0,1 0 144 0,0 0 16 0,0 0 16 0,2 0-384 0,-1 0-80 0,0 2 0 0,-2-2-16 0,0 0 240 0,0 0 48 0,0 0 16 0,0 0 0 15,-8 18-288-15,4-11-48 0,-2 3-16 0,0 2 0 16,-1 3-256-16,-2 3-64 15,-3 3-16-15,-1 3 0 0,0 1-240 0,4-6 0 0,2-6 0 0,-1 5 0 16,-4 4 0-16,-4 6 0 0,-4 7 0 0,-5 4 0 16,2 1 928-16,-4 2 192 0,-2 1 32 0,-1-3 16 0,1 1 384 0,-2 0 80 15,0-1 16-15,-1 2 0 16,2-1-560-16,-2 4-96 0,-3 2-32 0,1 2 0 0,-1-2-560 16,-1 0-112-16,3-1-32 0,1-4 0 0,2-1-256 15,-5 1 128-15,-2 6-128 0,0-1 0 0,5-2 0 0,-4-1 0 16,-3 8 0-16,-2 2 0 0,0 0 0 15,3-4 0-15,-1-2 0 0,1 1 0 0,0-4 0 0,2 1 240 16,4-5-48-16,-1 4-16 0,3-3-176 0,0 1 192 16,0 1-192-16,1-3 192 0,-1 0-192 0,0-1-144 15,0-1 144-15,1-1-208 0,0-2-128 0,3-2-32 16,3-5 0-16,-4 5 0 16,-4 5-16-16,-5 3 0 0,1 0 0 0,-1-2 0 0,4-5 144 0,0-4 32 15,2-3 0-15,1-4-16768 0</inkml:trace>
  <inkml:trace contextRef="#ctx0" brushRef="#br1" timeOffset="57012.25">9144 15879 4607 0,'-1'-2'400'16,"0"0"-400"-16,1 2 0 0,0-3 0 0,1 3-464 0,-1-1-176 0,0 0-48 0,-1-5 0 0,1 1 560 0,-2-1 128 0,1-1 0 0,-1 2 0 0,-1 0 0 0,-2 2 0 16,-1 2 0-16,-1-1 0 0,-1 2 416 0,1 0 144 15,-1 0 16-15,2 0 32 0,0 0-416 0,1 0-64 16,1-1-128-16,-1-3 192 0,2 4 32 0,-1-1 16 0,3-1 0 0,-2 0 16 15,2 2-96-15,0 0-32 0,-2 2 0 0,1 0 16 16,-2 1-16-16,-1 0 0 0,1-3 0 0,1 3 16 16,-2-1 208-16,0-1 32 0,0 1 16 0,-1 1 32 15,1 0 528-15,-1 1 96 0,-1-2 32 0,1 2 0 16,1 0 32-16,0-3 0 16,0 1 0-16,3 1 16 0,-1-3-432 0,1 0-64 0,1 0-32 0,1 0 16 15,1 0-304-15,0-3-64 0,0 2-16 0,2 0 16 16,-2 0 64-16,-1 1 16 0,0 0 0 0,0 0 16 15,0 0-208-15,0 0-144 0,0 0 192 0,0 0-64 0,0 0 400 0,0 0 96 16,0 0 16-16,0 0 32 16,0 0 192-16,0 0 32 0,0 0 16 0,0 0 0 0,0 0-80 0,0 0-32 15,0 0 0-15,0 0 0 0,0 0 48 16,0 0 16-16,10-19 0 0,-3 15 0 0,3-1-352 0,0-3-64 16,3 1 0-16,0 0-16 0,1 1 16 0,1 0 16 15,1-1 0-15,1 0 0 0,3 1 0 0,-2 0 0 16,-2 3 0-16,3-3 0 0,3-3-192 0,2 2-32 15,-1 1-16-15,2-5 0 0,2 0-48 0,2-1-16 16,3 0 0-16,0-2 0 16,0 3 128-16,4-2 32 0,2-2 0 0,2 0 0 0,-2 1-64 0,3 1 0 15,1-2 0-15,0 0 0 0,-4 0-128 0,1 2-128 16,2-3 192-16,-4 3-192 0,-3 0 0 0,5-2 0 16,3-1 0-16,1-4 0 15,-1 5 208-15,-1-2-64 0,0 2-16 0,-2 1 0 0,1-2 0 0,-2 4-128 0,-1-4 192 0,0 3-64 16,-1-3-128-16,0 2 0 15,1-1 144-15,0-1-144 0,-1 0 0 0,1 1 0 0,-2 2 0 0,1 0 0 16,1-3 0-16,-1 1 0 0,-1 0 0 0,1-1 0 16,-4 4 0-16,1-3 0 0,-1 1 0 0,1 1 0 15,3-2 0-15,-1 1 0 0,-2 0 0 0,-1 0 128 16,2-1-128-16,-1 0 0 0,2 1 0 0,-3 0 0 16,1 0 0-16,-2-1 0 0,-1 1 0 0,-3 1 128 0,-1 1-128 0,-3-1 144 15,0 1-144-15,-2-2 160 16,0 2-160-16,-3 3 0 0,-1-2 0 0,0 2 0 0,-3 1 0 0,0 0 0 15,-4 5 0-15,1-2 128 0,1-2-128 0,1 2 0 16,-2 1 0-16,0-1 0 0,-1 2 128 0,-1-2-128 16,-2 1 128-16,-1 2-128 0,0-2 0 0,-2 2 0 15,1-1 0-15,-3 1-176 0,1-1 176 0,-1 2 0 32,-2 0 0-32,2 0 128 0,-2 1-128 0,-2 0 0 0,2 0 0 0,-1 0 128 0,0 0-128 0,0-3 0 15,1 3 0-15,0 0 0 0,0 0 0 0,0 0 0 16,0 0-128-16,0 0 128 0,0 0-128 0,0 0 128 15,0 0-128-15,0 0 128 16,0 0-672-16,0 0-48 0,15 15-16 0,-11-5-17344 0</inkml:trace>
  <inkml:trace contextRef="#ctx0" brushRef="#br1" timeOffset="60076.8">14460 15353 3679 0,'-5'-5'320'0,"1"4"-320"16,2-2 0-16,2 2 0 0,-1 0 1104 0,-1 0 160 0,-1-2 16 0,-4-2 16 0,0-1-544 0,-2 1-112 0,2 1-32 0,-2 1 0 0,2 1-160 0,-2 2-16 0,1 2-16 0,-1 1 0 0,0 0 464 0,2 2 80 16,-3 0 32-16,0 0 0 0,1 2 496 0,0 0 112 31,-1 1 0-31,0-2 16 0,0 0-272 0,1-1-48 0,2 1-16 0,1-4 0 0,1-1-624 0,1-1-128 16,3 0-16-16,1-3-16 0,2-3-320 0,4 0-176 15,2-1 192-15,0-2-192 0,4 0 336 0,0 1-32 16,3-3-16-16,-2 2 0 0,3 1 240 0,-1 1 48 15,3 0 16-15,-1-1 0 0,0 3-64 0,-1-2-16 16,3 1 0-16,-1-3 0 16,1 0 160-16,1-2 32 0,1-4 0 0,2-1 0 0,1 1 144 0,3-4 48 15,3-1 0-15,3-1 0 0,0 0-336 0,6 0-64 16,3-1-16-16,-1 2 0 0,-2 0-224 0,8-1-64 16,9-4 0-16,3-1 0 0,3 2-192 0,1 1 144 0,4 2-144 0,0-1 128 15,-1 2-128-15,0-3 0 0,-2-2 0 0,-1 0 0 16,0 2 0-16,-1-1 0 15,1 0 0-15,-2-2 0 0,-2 2 0 0,-1-1 0 0,0 2 0 0,1-2 0 16,1 2 0-16,-2-3 0 0,-3 1 0 0,0 3 0 16,3-2 0-16,1-2 0 0,1 4 0 0,-2 0 0 15,0 2 0-15,-2 0 0 0,0 3 0 16,1-2 0-16,2 2 144 0,0-4-144 0,-1 1 160 0,0-3-160 16,1-2 192-16,-4 0-64 0,0-1-128 0,-2 0 192 15,-1-2-192-15,-4 1 144 16,0-1-144-16,-7 5 128 0,-6 1-128 0,3-3 0 0,4-4 144 0,0 1-144 15,-1 1 192-15,-3 3-48 0,-2 1 0 0,-1 1 0 16,-2 2-144-16,-3 1 0 0,-1 1 0 0,0 0 0 0,-2 1 0 16,-1-3 0-16,1 3 176 0,0 3-176 0,-1 1 176 0,2 0-176 15,0 5 192-15,-2-3-192 0,-3 4 176 0,2-1-176 16,1 0 160-16,-2-2-160 16,-3 3 128-16,0 1-128 0,1-3 0 0,-2 2 0 0,-2 1 192 0,0-1-48 15,-2 2-16-15,-1-1 0 0,-2 1-128 0,-2 2 160 31,0 0-160-31,-2-2 160 0,0 4-160 0,-3-3 0 0,0 3 0 0,-1 1 0 0,0 0 0 0,-3 0 0 16,1 0 0-16,-2 2 0 0,0 1 0 0,1-2 0 16,-1 2 0-16,0-1 0 0,2 1 0 0,0 0 0 15,0-1 0-15,0 2 0 16,2 1-176-16,2 0-16 0,-1 3 0 0,2 2 0 16,2-2-576-16,1 6-112 0,2-2-16 0,0 6-16 0</inkml:trace>
  <inkml:trace contextRef="#ctx0" brushRef="#br0" timeOffset="78511.2">5668 13921 13823 0,'-7'1'1216'0,"3"-1"-960"0,0 0-256 0,3 0 0 0,-1 1-896 0,0-1-240 0,-3 3-32 0,-2-2-16 0,-3 4 1184 0,-2 1 176 0,0 0 64 0,1 2 16 0,1 2 304 0,-1 1 64 0,1 0 16 0,1 1 0 15,0 3 416-15,-3-1 96 0,0 3 0 0,0 4 16 16,-2-2 96-16,0 4 16 0,0 3 0 0,-2 3 0 15,-1 2-896-15,3 1-160 0,-2 2-32 0,2-2-16 16,2-6-176-16,2 2 0 0,2-1 0 0,2-1 0 16,2 1-144-16,2-1 144 0,1-4 0 0,1 2 0 15,2-2 0-15,1 3-128 0,2-2 128 0,0 1 0 16,-1-3 0-16,3 0 0 0,-1-3 0 0,2-2 0 16,1 2 0-16,2-5 0 0,-1 3 0 0,3-4 0 15,-1-3 320-15,0-4 0 0,2-1 16 0,-3-4 0 16,1-1 192-16,2-2 48 0,0-2 0 0,0-6 0 0,0 1-288 0,0-2-48 15,-2 0-16-15,0-3 0 0,-1-2 512 16,1-2 96-16,-3-3 32 16,1-1 0-16,-1 0-352 0,0-3-64 0,-2 0 0 0,1-2-16 0,-1-1-256 0,0-2-48 15,0 2-128-15,-2 0 192 0,-1 4-192 0,0-2 0 16,-1 4 0-16,-3-2 0 0,0 4 0 0,-3-1 0 16,1 2 0-16,-2 1 0 0,-1 6 0 0,-1-3 0 15,0 5 0-15,-3-2 0 0,-1 2-128 0,-1 0 128 16,-1 5-192-16,-3-3 192 15,-1 3-448-15,-2 1 0 0,0 2 16 16,-1 1-8400-16,0 0-1696 0</inkml:trace>
  <inkml:trace contextRef="#ctx0" brushRef="#br0" timeOffset="82900.38">21354 14458 8287 0,'-8'2'736'0,"3"-2"-592"0,3 1-144 0,1-1 0 0,1 0 1136 0,0 0 192 0,-4 2 32 0,-1 1 16 0,0-3 736 0,0 2 128 15,3 1 48-15,2-1 0 0,1-2-320 0,4 0-64 16,1 0-16-16,3 0 0 0,1 0 80 0,3 0 16 16,2-4 0-16,4 3 0 0,-1-1-672 0,3-3-128 15,3 4-32-15,-1-3 0 0,-1 1-608 0,6-1-128 16,5-2-32-16,5-2 0 0,3 1-208 0,2 1-48 16,3 0-128-16,0-1 192 0,2 1-192 0,-2-1 0 0,-2 1 0 15,-3 2 0-15,-1-3 0 0,-1 3 0 0,1 0 0 0,-3 3 0 16,-2-2 0-16,-3 3 0 0,-4 3 0 15,-2-1 0 1,-1 3-576-16,-4 0-64 0,-4 0-16 0,-1 0 0 16,-3-2-992-16,-3 0-192 0,-3 0-32 15,-1 0-8512-15,0 0-1712 0</inkml:trace>
  <inkml:trace contextRef="#ctx0" brushRef="#br0" timeOffset="83340.56">21372 14801 9215 0,'-11'2'816'0,"3"-1"-656"0,3 1-160 0,2 0 0 0,3-2 384 0,-4 0 64 0,-2 0 0 0,-5 1 0 0,0 3 640 0,0-4 144 0,5 0 32 0,2 0 0 16,4 0 32-16,4-4 16 15,2 3 0-15,2-1 0 0,5-3 288 0,2 3 64 0,2-1 16 0,3 2 0 16,2-2 336-16,2 1 64 0,3 0 16 0,2 1 0 15,5 1-688-15,2 0-144 0,2 3-32 0,4 0 0 16,1 2-640-16,2 0-128 16,3 2-16-16,2 2-16 15,-2-3-192-15,-1 0-48 0,-4-1 0 0,0-5 0 0,1 3-192 0,-7-3 0 0,-4 0 128 0,2 2-128 16,3-2 0-16,-1 0 0 0,-1 1 0 0,-4-1 0 16,-3 0-192-16,-6-1-48 0,-2-1 0 0,-2-1 0 15,-3-1-2048-15,-3-1-400 16</inkml:trace>
  <inkml:trace contextRef="#ctx0" brushRef="#br0" timeOffset="84693.29">24156 13540 18431 0,'-4'3'1632'0,"0"0"-1312"0,2-3-320 0,1 2 0 0,1-1 304 0,-3 1-16 0,-1-1 0 0,0 4 0 0,-5 2 1168 0,-1 0 224 0,-1 2 48 0,0-3 16 0,1 0 48 0,-1 0 16 15,1 0 0-15,0-1 0 0,0 0-768 0,0 0-144 16,0 1-48-16,-1 1 0 0,1-2-256 0,0 2-48 16,0 3-16-16,-1-3 0 0,1 3-528 0,1-1 0 15,-1 4 0-15,-2-1 0 0,3 2 0 0,-4 3 0 0,1 2 0 0,-2-1 0 16,2 1 320-16,-2 2-64 15,2 2 0-15,0-4 0 0,0 2 208 0,1 3 48 16,-1 3 0-16,0 2 0 0,0 0-224 0,-1 1-32 0,0 3-16 16,1 4 0-16,0-2-240 0,1 1 0 0,-1 1 0 0,1-2 0 15,3-2 0-15,-2-3 0 0,1 1 0 0,1 0 0 16,0-2 0-16,1 1 0 0,0 2 128 0,3 1-128 16,-1-3 144-16,2 4-16 0,3-4 0 0,0 4 0 15,1-2-128-15,3 1 128 0,0-2-128 0,1-1 128 16,1 1-128-16,0-5 0 0,3 1 0 0,-2-1 128 15,3 0-128-15,0 0 0 0,2 2 0 0,1 0 0 0,-1-4 0 16,0 1 0-16,2-3 0 0,0-1 0 0,0 0 0 16,1-2 0-16,1-1 0 0,0-1 0 0,2-1-144 0,0 0-16 15,1-3 0-15,-1 2 0 16,3-1-688-16,-2 1-144 16,0 2-32-16,-1-2 0 0,-2 3-1504 0,-1 0-304 0,0-6-64 15,-4 0-10832-15</inkml:trace>
  <inkml:trace contextRef="#ctx0" brushRef="#br0" timeOffset="85545.6">24784 14110 18431 0,'-1'-2'1632'0,"1"-3"-1312"0,0 2-320 0,1 1 0 0,0 1-896 0,-1-3-256 0,1-1-64 0,1-4 0 32,-1-2 624-32,0-2 112 0,-1-1 32 0,-1 3 0 0,0 0 1568 0,-1 3 320 0,0 1 64 0,-2 1 16 15,2 2 1008-15,-2 0 208 0,0 4 32 0,-1 1 16 16,0 3-448-16,-2-1-96 16,0 3 0-16,-3 1-16 0,-1 2-1104 0,-2 2-224 0,0 1-32 0,-3 3-16 15,-2 1-400-15,-2 4-64 0,1 1-32 0,-4 3 0 0,2 2-32 0,-2 0 0 31,2 4 0-31,-1 1 0 0,1 3-192 0,0 0-128 0,2 5 128 0,2-5-128 16,1 2 128-16,2-4-128 0,3-2 160 0,2 0-160 0,1 1 176 0,1-3-176 31,4-2 192-31,1-1-192 0,2-5 192 0,2-1-64 0,1-1 0 0,2-3-128 0,0-1 160 0,1-1-160 16,3-2 128-16,0 0-128 0,1-1 0 0,0-3 0 16,2 2 128-16,0-5-128 0,1 1 0 0,0-2 0 15,2 0 0-15,0 0 0 0,2-1 0 0,-1-2 0 16,3-2 0-16,-1 1 0 0,2-4 0 0,-1 2 0 0,1-4 0 0,-2 0 0 15,1-2 128-15,-2 1-128 0,-1-2 128 0,1-1-128 16,2-2 0-16,-2-2 0 0,1 2 0 0,-1-3 0 31,-2 0 0-31,0-2 0 0,-3 1 0 0,-1-1 0 0,-1-2 176 0,-1 0-48 0,-2-1-128 0,-3-1 192 16,-1-1 0-16,-1-1-16 0,-2 0 0 0,-2-4 0 16,0-1-176-16,-1-3 0 0,-1 1 0 0,-1-2 0 15,-2-2 0-15,1 2 0 0,1-4 0 0,-1 2 0 16,0 2 0-16,1 1 0 0,-1-2 0 0,0 3-176 15,-2 2-32-15,3 4-16 16,-1 1 0-16,0 3 0 0,0 3-32 0,-1 3-16 0,0 1 0 0,1 4 0 31,0 4-176-31,-2 0-48 0,1 4 0 0,-2 4 0 0,1-1-1744 0,-2 4-336 0</inkml:trace>
  <inkml:trace contextRef="#ctx0" brushRef="#br0" timeOffset="87118.56">25479 14444 11055 0,'-3'0'976'0,"1"0"-784"0,1 0-192 0,-1 0 0 0,2 0 3216 0,0 0 608 0,0 0 112 0,0 0 32 0,-1 0-2240 0,1-1-448 0,0-2-96 0,0 3-16 0,0 0-768 0,0 0-144 0,0 0-48 0,0 0 0 15,0 0 752-15,0 0 160 0,0 0 32 0,0 0 0 16,0 0 80-16,0 0 32 0,0 0 0 0,0 0 0 16,0 0-544-16,0 0-96 0,0 0-32 0,0 0 0 15,0 0-256-15,0 0-48 0,0 0-16 0,0 0 0 0,0 0-80 0,0 0 0 16,0 0-16-16,0 0 0 0,0 0 16 0,0 0 0 15,0 0 0-15,0 0 0 0,0 0 0 0,0 0 0 16,0 0 0-16,16 11 0 0,-13-11-64 0,-3 2 0 16,1 0 0-16,0-1 0 15,0 1 80-15,1 0 16 0,-1-1 0 0,1 2 0 0,1-1 32 0,-1 1 16 16,2 1 0-16,-1-2 0 0,-1 0-272 0,2 0 0 16,2-1 0-16,3 3 0 0,-1-3 192 0,3 3-64 15,3-4 0-15,0 1-128 0,3-1 240 0,0 0-64 16,2-1-16-16,2 1 0 0,2-3-32 0,1 1 0 15,2-2 0-15,2 1 0 0,1 0-128 0,-1 2 0 16,-2-4-192-16,4 3 192 0,1-3 0 0,0 4 0 0,-1-4 0 16,-1 0 0-16,-3 4 0 0,-1-4 0 15,-1 4 0-15,-4-3 0 0,-1 3 0 0,-2-2 0 16,-2 2 128-16,-3 0-128 0,1 1 0 0,-4 0 0 0,1 0-224 0,-2 0 80 16,-2 0-192-16,-1-1-48 0,-1 1 0 0,-2 0 0 31,1-3-400-31,-2 2-96 15,1-3-16-15,-1 1 0 0,1-1 0 0,-1-1 0 0,1 0 0 0,0-1-17216 0</inkml:trace>
  <inkml:trace contextRef="#ctx0" brushRef="#br0" timeOffset="92032.55">26764 14271 14735 0,'-2'-1'1312'0,"2"1"-1056"0,0 0-256 0,0 0 0 0,0 0 1424 0,0 0 240 0,0 0 32 0,0 0 16 0,0-2 736 0,0 2 160 0,0-1 16 0,0 1 16 0,0 0-528 0,0 0-96 0,0 0-32 0,0 0 0 15,0 0-768-15,0 0-176 0,0 0-16 0,0 0-16 16,18 11-592-16,-13-7-112 0,1 1-32 0,1 0 0 16,1 0-272-16,-1 1 160 0,3 2-160 0,0 0 128 15,0 3-128-15,2-2 0 0,2 5 0 0,-1-3 128 16,2 4-128-16,1-2 0 0,-2 2 0 0,-1 1 0 15,1 0 0-15,-3 1 0 0,0 0 0 16,-2-1 0-16,0-2-240 0,-3 0-16 0,0-2-16 0,-2 0 0 16,1-1-176-16,-2-5-48 0,-1 0 0 0,-1-1 0 15,0-3-864-15,-1 1-176 0,0-2-48 0,-1 0-14480 16</inkml:trace>
  <inkml:trace contextRef="#ctx0" brushRef="#br0" timeOffset="92409.58">27358 14139 6447 0,'-2'0'576'0,"-2"0"-576"0,1 0 0 0,0 1 0 0,2 1 2912 0,0-2 480 0,-1 2 80 0,-1 0 32 0,-2 2-800 0,-1 2-144 0,-2 3-48 0,-1-2 0 16,0 3 176-16,0 1 16 0,-1 0 16 0,1 2 0 15,-1 0-1376-15,2 3-256 0,-2 2-64 0,-1 0-16 16,1 3-528-16,-1 3-96 0,-2 2-32 0,0 2 0 16,-2 3-176-16,-2 1-48 0,-1 4 0 0,-1 1 0 15,-1 4-128-15,-2 0 0 0,0-1 0 0,1 2-176 16,0-4 176-16,2 0 0 0,0 0 0 0,1 2-128 0,0-6 128 15,1-3 0-15,2-2 0 0,0-2 0 0,0-3-256 0,2-3 48 16,-2-3 0-16,0 1 0 0,-1-3-112 0,1-1 0 16,-1-4-16-16,0 0 0 15,1-4-992-15,0-2-192 16,2 0-32-16,2-5-15056 0</inkml:trace>
  <inkml:trace contextRef="#ctx0" brushRef="#br0" timeOffset="93085.49">26985 14022 34095 0,'-4'-2'1504'0,"1"2"320"0,0 0-1456 0,1 0-368 0,0 2 0 0,1-2 0 0,1 0 368 0,-1 2 0 0,0-2 0 0,-1 0 0 0,1 1-944 0,1 0-176 0,0-1-32 0,0 3-16 0,0-3 448 0,0 0 96 16,0 0 0-16,1 0 16 0,1 0 560 0,0 0 96 16,-1-3 32-16,2 2 0 0,-3 1 496 0,0 0 96 15,0 0 32-15,0 0 0 0,0 0-272 0,13-19-48 16,-10 13-16-16,1 0 0 0,1-4-336 0,0 1-64 16,0 1-16-16,1-5 0 0,1 2-128 0,1-2-48 15,1-2 0-15,0 1 0 0,1-1-144 0,0 2 160 16,-3 2-160-16,1 0 160 0,3-4-160 0,0 0 0 0,1 1 0 15,-2-1 0-15,0 2 0 0,-1 2 0 0,-2 0 0 16,-1 1 0-16,-1 3 0 0,0 0 128 0,-1 2-128 0,-2 0 0 16,1 1 176-16,-1 1-48 0,0 0-128 0,-1 1 192 15,0-1 64-15,-1 1 0 16,1 1 0-16,-1-2 0 0,2 1-256 0,-2 2 0 0,0-3 0 0,1 3 0 16,-1 0 0-16,1 0 0 0,-1 0 0 0,1 0 0 15,-1 3 0-15,2-1 0 0,0 2 0 0,-1 1 0 16,2 0 0-16,0 1 0 0,0 1 0 0,2 3 0 15,0-2 0-15,1 2 0 0,1 1 0 0,1 0 0 0,-1 0 0 0,1 0 0 16,0 1-144-16,0 0 144 0,-1-1 0 16,-1 0 0-16,-1-4 0 0,0 1 0 0,0 0 0 0,0-3 0 15,-1 1 0-15,1-1 0 0,-2 2 0 16,1-3 0-16,-1 0 0 0,-1 0 0 0,1-2 0 0,-1 1 0 16,-1-1 0-16,-1 1-144 15,2-1-336-15,-2 2-64 0,-2-3-16 0,2 3-11808 16,-1-3-2368-16</inkml:trace>
  <inkml:trace contextRef="#ctx0" brushRef="#br0" timeOffset="94376.88">27387 13336 18431 0,'-8'1'1632'0,"4"1"-1312"0,-1 0-320 0,2-2 0 0,3 0 2096 0,0 0 336 0,0 0 80 0,-1 1 16 0,1 0-1440 0,-1 3-272 0,1-3-64 0,1 3-16 0,0 2 160 0,0-3 16 0,1 2 16 0,0 1 0 16,2 3-96-16,1-2 0 0,0 4-16 0,2 0 0 16,2 2-288-16,1 1-48 0,0-1-16 0,2 3 0 15,0-2-272-15,2 0-64 0,1 4-128 0,-2-1 192 16,3 0-64-16,-1 1 0 0,0 1-128 0,-1 1 192 0,-1-1 144 15,2 2 32-15,-1-1 0 0,-2 1 0 16,2 1-144-16,-2-2-32 0,-1-2 0 0,2 1 0 0,0 2-48 0,1 0-16 16,-1 1 0-16,0 2 0 0,-1-2-128 0,-1 2 160 15,-1 1-160-15,0 0 160 0,-1 2-16 0,-1 0 0 16,0 1 0-16,-2 0 0 0,1 0-16 0,-1 1 0 16,1-1 0-16,-1 2 0 0,1 0-128 15,-1 1 0-15,-1-5 0 0,0 1 0 0,2-2 0 0,-3-1 0 16,1 1 0-16,0 2 0 0,0-2 0 15,0 1 0-15,0-4 0 0,-1 2 0 0,0 0 0 0,-1-1 0 0,1-1 0 16,-1 0 0-16,-1 2 144 0,0-2-144 0,1 0 160 0,-2 0-160 16,0 1 192-16,1-4-48 0,-1 4-16 15,-2-2 0-15,-2 1-128 0,1 0 0 16,-2-1 0-16,0 2 128 0,-1 1-128 0,-1 0 0 0,0-2 0 16,0 2 0-16,-3-1 0 0,0 1 0 0,1-1 0 0,-2-2 0 15,1 0 0-15,-1-4 0 0,2 1 0 0,-1-6 0 16,0 2 128-16,0-3-128 0,0-1 192 0,0 1-64 15,1-1-128-15,0-3 128 0,1 1-128 0,-2 0 128 16,2 0-128-16,-1-3 0 0,2 1 0 0,-1 0 0 16,2-1 128-16,-2 2-128 0,4 1 192 0,-2-2-64 15,0 1-128-15,1-1-176 0,0 3 48 0,1-3 0 16,2 1 0-16,-2-3 0 0,4 3 0 0,-2-2 0 16,1-3 0-16,0 2 0 0,0-2 0 0,0 1 0 0,1-3 128 0,-1 0-128 15,0 1 128-15,0-1-128 0,-1 0-160 0,0 1-32 16,0 0 0-16,1-1 0 15,0 0-912 1,0 0-192-16,0 0-48 0,0 0-15664 0</inkml:trace>
  <inkml:trace contextRef="#ctx0" brushRef="#br0" timeOffset="97427.42">28933 14236 7359 0,'-2'-2'656'0,"1"1"-528"16,0-2-128-16,1 2 0 0,0 0 1344 0,0 1 224 0,1 0 48 0,-1-3 16 0,1 1-1136 0,2 0-240 0,-1-1-32 0,0-1-16 0,0 0 640 0,-1 2 128 15,2-1 32-15,-2 2 0 0,0-4 800 0,2 3 176 16,-1-2 16-16,1 0 16 0,-1 1-240 0,1 0-48 16,0 2-16-16,0 1 0 0,-1 0-784 0,1 0-160 15,-2 1-16-15,-1 4-16 0,0 3-432 0,-3 1-96 16,1 0-16-16,-4 5 0 0,-2 1 240 0,-2 1 32 16,-2 3 16-16,-1-1 0 15,-4-1 448-15,0 0 96 0,-3 1 0 0,-2 0 16 0,4-3-368 0,-3 2-80 16,-3 1-16-16,-1 0 0 0,2 3-144 0,-1-2-48 15,0 2 0-15,4-4 0 0,2-1-112 0,1-1-16 0,-3 5-16 0,1 0 0 16,-1-1-240-16,0 1 0 16,1 1 0-16,2 1 0 15,0-2-544-15,1 0-96 0,2-3-32 0,1-1 0 16,1-2-800-16,3-3-144 0,0-1-48 0,3-3-9680 16,1-2-1952-16</inkml:trace>
  <inkml:trace contextRef="#ctx0" brushRef="#br0" timeOffset="97835.72">28478 14320 30399 0,'-9'-2'1344'0,"4"-1"288"0,0 1-1312 0,3 2-320 0,0-2 0 0,2 2 0 0,0-2 1296 0,0 1 192 0,-1 0 48 0,1 1 0 0,0-3-144 0,1 3-32 0,2 3 0 0,0 1 0 0,-3-4-880 0,0 0-176 16,18 24-48-16,-11-13 0 0,2 3-48 0,-2 2-16 15,2 3 0-15,0 2 0 0,-1-2-16 0,0 6-16 16,2 0 0-16,-2 2 0 0,1-1 32 0,0 0 0 15,-1-4 0-15,2 2 0 0,0-2-64 0,-1 0 0 16,0-4 0-16,1-2 0 0,2-3 16 0,0 2 0 16,-1-6 0-16,1-1 0 0,1 0-144 0,0-1 160 0,1 1-160 15,0-2 160-15,-1-1-160 0,2 1 0 16,-1 0 0-16,-3-1 0 16,-1-1-400-16,0 3-64 15,-1-1-16-15,1 2 0 0,-1 2-736 0,-3-3-128 0,-2 3-48 0,-4-3-16416 16</inkml:trace>
  <inkml:trace contextRef="#ctx0" brushRef="#br0" timeOffset="98668.85">28520 13926 7359 0,'-2'-4'656'0,"1"3"-528"0,1 1-128 0,0 0 0 0,0 0 336 0,0-2 48 0,-1 2 0 0,0-3 0 0,-2 2 1376 0,1 1 288 0,-2-3 48 0,-1 3 16 16,1 0 768-16,-1 3 176 0,2-3 16 0,-2 1 16 16,1 2-528-16,0-1-128 0,2-1 0 0,-2 0-16 15,2 2-864-15,-1-3-160 0,2 1-48 0,0 0 0 0,-1 1-576 0,1 0-128 16,1-2-32-16,-1 3 0 16,2 0-64-16,0-1-16 0,1-1 0 0,0 1 0 15,2-1-240-15,0 1-48 0,2-1-16 0,-1-1 0 0,-2 0-64 0,4 0-16 16,1 2 0-16,6-4 0 0,3 2-16 0,5 0-128 15,3-1 192-15,1-1-64 0,3 1-128 0,0 1 0 16,1-2 0-16,1 1 128 0,0-1-128 0,0 2 0 16,-2 0-160-16,1 0 160 0,-3 0 0 0,-2 0 0 15,-3 0 0-15,-3-2 0 0,-2 1 0 16,-1-2 0-16,-1 1 0 0,-1-2 0 0,-1 0 352 0,-2 1 16 0,2-1 0 16,-3-1 0-16,-1-1-32 0,0 2 0 0,0 1 0 15,-3-1 0-15,-1 1-192 0,0-1-144 0,-1 4 192 0,-2-3-192 16,-1 1 192-16,1 2-192 0,-2 0 192 0,0-2-192 15,0 1 128-15,-2 1-128 16,1-2 0-16,-1 1 0 0,0 1 192 0,0 0-192 0,-2-2 192 0,0 1-192 16,2-1 128-1,-3 1-128-15,1-1 0 0,-1-1 0 0,0 1 208 0,0-1-64 0,-1-1-16 0,0 2 0 16,1-4 112-16,-2 1 16 0,-1-1 0 0,0-1 0 16,0-1 0-16,0 0 16 0,-2 0 0 0,0-1 0 15,0 0-16-15,-1 1-16 0,1-1 0 0,-1 0 0 16,-2 1-240-16,1-1 176 0,0 1-176 0,-1 0 160 15,1 2-160-15,-2-3 0 0,2 3 0 0,0-1 0 16,-1 0 0-16,2 1 0 0,1 1 0 0,0-1 0 0,2 1-288 16,0 1-96-16,3 0 0 0,2 1-16 15,1-3-1104-15,6 1-224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23:32.81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19995 10889 17503 0,'-14'6'1552'15,"2"2"-1232"-15,5-3-320 0,3-1 0 16,0-4 704-16,-2 3 96 0,-6 3 16 0,-9 4 0 0,-4 5-480 0,-4-2-80 15,6-6-32-15,3 2 0 0,4-6 720 0,5-3 144 0,2 3 16 0,4-6 16 16,3 3-272-16,1-3-48 0,3-4-16 0,3-1 0 16,3-2-352-16,3-4-80 15,2-1-16-15,5-3 0 0,3-2-16 0,2-5 0 0,4-1 0 0,2-1 0 16,2-2 320-16,0-2 48 0,-2 1 16 0,2-1 0 16,3-4-240-16,-1-3-32 0,0 0-16 0,1-2 0 15,-2 2-416-15,0-3 0 0,0 0 0 0,0 2 0 16,0-5 0-16,-1 4 0 0,0-1 0 0,-2 2 0 15,-3 5 0-15,-2 2 0 0,0-3-176 0,-3 3 176 16,1-2 160 0,-3 1 112-16,-2 2 32 0,-2 0 0 0,-2 5 128 0,-3 0 16 0,-1 5 16 0,-4 3 0 0,-1 4 32 0,-4 4 0 15,-2 2 0-15,-1 4 0 16,-2 0-48-16,-1 3-16 0,-2 0 0 0,-2 2 0 16,0-1-240-16,-1 0-32 0,0 2-16 0,-1 1 0 15,-1-2-144-15,0 2 0 0,0 0 0 0,1 2 128 0,0 1-128 0,-2-1 0 16,-1 4 0-16,-1 0 0 0,-1 1 0 0,0-1 0 15,-2 0 0-15,0 1 0 0,2 2 0 0,-1-4 0 0,0 2 0 0,1-2 0 16,0 1 0 0,-1-3 0-16,4-1 0 0,-1 0 0 15,2-1 0-15,3-2 0 0,3-2 0 0,2 0 0 0,3 0 0 0,3-2 0 0,3-2 0 0,2-2 0 16,5-4 0-16,4-1 0 0,2-3 0 0,5-1 0 16,3 2 0-16,2-6-192 0,0 3 64 0,1 0 128 31,0 0 0-31,1 1 0 0,-1 2 0 0,-2 1 0 0,-3 1-160 15,0 3 160-15,-2-1-208 0,-3 4 80 0,1 0 128 0,-4 4 0 16,-2 1 0-16,-3 0 0 0,-1 4 0 0,-2 2 0 16,-2 1 0-16,-4 2 0 0,-1 3 224 0,-1 1-32 15,-4 0 0-15,-1 2 0 0,-1 2-16 0,-3 1-16 16,-1-2 0-16,-2 2 0 0,-3 2 64 0,0-1 16 16,0 0 0-16,0 2 0 0,1-1-240 0,-1 2 0 15,1 1-192-15,0 4 192 0,3 3-400 0,0 4 16 0</inkml:trace>
  <inkml:trace contextRef="#ctx0" brushRef="#br0" timeOffset="2292.79">21522 17128 34095 0,'-1'-4'3024'0,"1"3"-2416"15,1-1-480-15,-1 4-128 0,3-2 240 0,-3 0 16 0,1 0 16 16,1-2 0-16,2 4 304 0,2 2 48 16,3 3 16-16,1 4 0 0,1 5 336 0,4 3 80 15,3 3 16-15,2 4 0 0,4 3-496 0,0 3-80 0,5 5-32 0,-3 1 0 16,1-1-80-16,-2 2 0 0,-2-5-16 0,-1 5 0 0,1-2-224 0,-5-8-144 16,-2-4 192-16,0 1-192 0,0 2 0 0,1 0-272 15,-4-2 16-15,-1-4 16 0,-2-2-128 0,-2-6-16 16,-1-1-16-16,-1-1-12320 15,-2-6-2448-15</inkml:trace>
  <inkml:trace contextRef="#ctx0" brushRef="#br0" timeOffset="2577.56">22268 17133 43311 0,'-8'0'1920'0,"3"4"384"0,2-1-1840 0,0 2-464 0,3-1 0 0,2-2 0 0,-1 2-336 0,-1 4-176 0,1 6-16 16,-3 6-16-16,-2 7 176 0,-5 2 48 0,-3 3 0 0,-4 5 0 16,-4 1 448-16,-2 4 80 0,-4 5 32 0,-3 4 0 15,0 4 48-15,-1-2 16 0,3-4 0 0,-2-1 0 16,6-7 48-16,-3 4 16 0,-1 2 0 15,-2 1 0-15,2-1-368 0,0 1-256 0,1 2 32 16,-1-3 16-16,1-2-480 16,0 2-80-16,1 0-32 0,1-6 0 0,6-9-1952 15,1-6-384-15</inkml:trace>
  <inkml:trace contextRef="#ctx0" brushRef="#br0" timeOffset="3079.29">21585 16801 12895 0,'-12'-6'1152'0,"4"4"-928"0,2 1-224 15,3 1 0-15,3 0 2240 0,0 0 416 0,0 0 80 0,1 0 16 0,1-4-48 0,2 1 0 0,3 0 0 0,3-2 0 16,3-1-448-16,3-4-80 0,4 0-32 0,2-5 0 16,4 1-1056-16,1-4-192 0,0 2-64 0,0-4 0 15,2-1-192-15,-1 1-32 0,3-2-16 0,-1-3 0 0,1 3-256 0,0-4-48 16,0-3-16-16,-3 2 0 16,-1 4 16-16,-2-4 0 0,-3 4 0 0,-2 1 0 15,-4 0-288-15,-4 3 0 0,0 3 0 0,-5 0 0 16,-1 1 0-16,-3 4 0 0,-1-1-192 0,-2 1 192 0,0 3-192 0,0 2 192 15,-1 2-208-15,1 2 80 0,-1 2 128 0,-2 0 0 16,2 4 0-16,-2 0 0 16,1 3 0-16,1 3 0 0,1-1 0 0,0 1 128 0,2 5-128 0,1-1 0 15,0 4 0-15,2-2 0 0,2 5 0 0,1 2 0 16,1-1 0-16,1 0 0 16,0 0 0-16,0 1 0 0,1-1 0 0,-1 0 0 0,1 0 0 0,-1 0 176 15,-1 0-176-15,1 0 192 0,1-2-192 0,1 2 0 0,-1 3 0 0,0 0 0 16,0-3 0-16,0 4 0 0,-1-1-224 0,-1-2 80 15,1 2-368 1,-3-3-64-16,2 0 0 0,-2-1-16 16,-1-5 112-16,-1 3 32 0,1-6 0 0,2 0 0 15,-1-4 0-15,-1-2 0 0,2-1 0 0,0-6-18240 0</inkml:trace>
  <inkml:trace contextRef="#ctx0" brushRef="#br0" timeOffset="3420.44">23131 17224 50687 0,'-9'2'2240'0,"4"0"464"0,3-2-2160 0,2 3-544 0,4 0 0 0,1 0 0 31,2-3-1472-31,4 0-384 0,10 0-96 16,9 0-16-16,8-3 1456 0,5-5 304 0,3-2 48 0,4 0 16 0,0-3 144 15,0 1 192-15,-1 2-32 0,1 4-16 0,-2 2 32 0,0 1 0 16,-2 4 0-16,-3 1 0 0,-2 5-176 0,-3-4 0 15,-1 3 0-15,-2 1 0 16,-2-4-672-16,-2 3-64 0,-3 1-16 16,-4-4 0-16</inkml:trace>
  <inkml:trace contextRef="#ctx0" brushRef="#br0" timeOffset="3657.74">23225 17500 35935 0,'-26'3'3200'0,"9"-2"-2560"0,3-1-512 0,7 0-128 15,5-1 1088-15,4 1 208 0,0 0 48 0,1-3 0 32,1-1-2752-32,6-2-528 0,6 3-112 0,8-4-32 0,4 2 2768 0,7 2 544 0,6-1 112 0,3-1 32 15,5 4-192-15,1-3-32 0,2 2-16 0,1-1 0 16,1 2-672-16,-4-2-128 0,-2 0-16 0,-2 0-16 15,-2 0-608-15,-2-4-112 0,0 4-32 16,0-4-18400-16</inkml:trace>
  <inkml:trace contextRef="#ctx0" brushRef="#br0" timeOffset="4306.81">25064 17129 26719 0,'-2'-8'2368'0,"2"-1"-1888"15,0 3-480-15,-1 1 0 16,1 2-1648-16,-1-3-416 0,-2-6-96 0,0-8-16 16,-2-5 1328-16,-3-1 256 0,-1 1 48 0,-3 4 16 0,0 8 2992 0,-3 3 608 0,-1 4 112 0,-1 6 16 15,-3 3-832-15,-1 4-160 0,-3 1-32 0,0 2-16 16,-2 4-800-16,0 1-144 0,-1 1-48 0,1 0 0 15,0 0-640-15,1 2-128 0,3-1-16 0,-2 4-16 16,-1-2-240-16,1 6-128 0,-1-3 160 0,2 2-160 16,1-1 0-16,4-3 0 0,3 2 0 0,3-7 0 15,6 1 0-15,3-3 0 0,4-2 0 0,4-3-160 16,5-1 160-16,3-1 0 0,4-3 0 0,4-3 0 0,1 0-176 16,5-2 0-16,4-3 0 0,1-1 0 0,3-5 176 15,1 0 0-15,-3-2 0 0,-1-3-128 16,1-2 128-16,-1-3 0 0,-1 1 0 0,-3-1 128 0,-2 1-128 0,-4 1 0 15,-1 1-128-15,-5 1 128 0,-2 1 0 0,-3 1 0 16,-2-1 144-16,-3 3-144 0,-2 3 416 0,-1 0-32 16,0 4 0-16,-3-2 0 0,1 1 0 0,-1 4-16 15,-1-1 0-15,0 4 0 0,-3 4-240 16,-8 8 0-16,2 0-128 0,-1 5 0 0,-2 1-208 0,1 4 16 0,-2 2 16 16,2 3 176-16,-1 2-128 0,4-1 128 0,0 0-128 15,1 1 256-15,4 1 48 0,0-2 16 0,3-1 0 16,-1 2-64-16,2-1 0 0,3 2 0 0,-1 1 0 15,1 0-128-15,-1-5 0 0,1-2 0 0,0 5 0 16,1-1-224-16,0 2-32 0,0-2 0 0,-3-1 0 16,0-1 256-16,-1-1 0 0,-1-3-160 0,-2 1 160 15,1-5 0-15,-1 2 240 0,-2 2-48 0,-1-3 0 0,0-1 128 16,-1-2 0-16,-2 1 16 0,-2-1 0 0,0 2-160 16,-3-2-48-16,-1 3 0 0,-2-3 0 0,-2 2 0 0,-2-2 0 15,-1 1 0-15,-3-4 0 0,-1-2-128 0,-1-1 0 16,0-4 0-16,-3-2 0 15,-1-4-256-15,-2-2-128 0,-2-3-16 0,-2-8-16 16,-1-2-384-16,0-3-80 0,-1-2-16 0,2-6-18144 0</inkml:trace>
  <inkml:trace contextRef="#ctx0" brushRef="#br0" timeOffset="4751.63">26122 16093 6447 0,'5'-6'576'0,"-4"2"-576"0,1-1 0 0,-2 4 0 16,-2-2 6352-16,2 6 1168 0,-1-3 224 0,-1 4 64 0,-2-2-5760 0,-1 5-1152 15,-2 6-240-15,-3 5-32 0,-1 5 464 0,-4 3 80 16,-1 4 32-16,-4 1 0 0,-4 5-176 0,-2 3-16 16,2-1-16-16,-2 3 0 0,0 2-160 0,0 2-16 15,2 5-16-15,0 1 0 0,0 6-288 0,-2 2-64 16,0 8-16-16,-1-4 0 0,1 0-432 0,-1 0 0 15,1 4 0-15,1-4 0 0,5-6-128 0,3-3-128 16,5-3 0-16,4-6-16 0,6-6 272 0,4-1-160 16,4-3 160-16,3-3-128 0,5-3-112 0,0-1-16 0,2-6 0 15,2 1 0 1,2-5-192-16,2-2-32 0,0-3-16 0,2-4 0 16,0-2-128-16,2-1-16 0,1-2-16 0,2-1 0 15,-1 0-384-15,2-3-80 0,1 2-16 0,1-4-16752 0</inkml:trace>
  <inkml:trace contextRef="#ctx0" brushRef="#br0" timeOffset="5121.6">26860 16855 35007 0,'-1'0'3120'16,"0"0"-2496"-16,0 0-496 0,1 1-128 0,-2 1 368 0,1 2 48 0,-1 1 16 0,-2 1 0 15,-3 2 128-15,-2 4 16 16,-2 4 16-16,-2 0 0 0,-3 3 432 0,-1 3 64 0,-4-1 32 0,-5 5 0 15,-2 2-112-15,-7 2-32 0,-5 7 0 0,-4-2 0 16,-4 2-272-16,-2-4-64 0,0 2-16 0,1-2 0 16,1 2-432-16,4-5-192 0,3-2 160 0,4-3-160 15,6-5-592 1,2-4-224-16,5-2-32 0,1-5-16 16,5-3-96-16,2-4-32 0,3-5 0 0,1-4-18320 0</inkml:trace>
  <inkml:trace contextRef="#ctx0" brushRef="#br0" timeOffset="5323.68">26211 16891 36863 0,'5'-2'3264'16,"-1"4"-2608"-16,0 0-528 0,-2 0-128 0,2 2 1136 0,2 0 192 0,4 5 32 0,6 3 16 16,6 4-848-16,4 6-160 0,4 7-48 0,2-1 0 0,0 4 512 0,4 5 80 15,0-1 32-15,1 1 0 0,-1-2-288 0,-2 0-48 16,1-3-16-16,-2 0 0 0,0 2-416 0,-3-3-176 0,0 2 128 0,-5-5-128 31,0 0-304-31,-6-3-144 16,1-3-16-16,-4 1-16 0,-1-1-672 0,-3-3-144 0,0-3-32 0,-4-4-18240 0</inkml:trace>
  <inkml:trace contextRef="#ctx0" brushRef="#br0" timeOffset="6480.25">27209 17463 21183 0,'-4'3'1888'0,"1"-1"-1504"16,-1-2-384-16,1 0 0 0,2 0 3136 0,1 0 544 0,0 0 112 0,-1 0 32 0,0 0-2768 0,-2 0-544 15,2 0-128-15,-1 4 0 0,-1-2 576 0,1 2 128 16,-1 5 32-16,-1-2 0 0,0 5-656 0,-3 2-128 15,0 3-16-15,-3 3-16 0,-2 1-304 0,-2 3 0 0,-1 3-176 0,-1-4 176 16,-2 4-320-16,-1-4 32 16,0-1 16-16,2-3 0 0,1-3 0 0,2-4 0 0,3-5 0 0,3 0 0 15,0-5-784-15,5-2-160 0,0-2-16 0,4-5-14896 16</inkml:trace>
  <inkml:trace contextRef="#ctx0" brushRef="#br0" timeOffset="6701.57">27195 17423 19343 0,'2'-2'1728'0,"-2"2"-1392"0,0 0-336 0,0 2 0 0,0-2 3072 0,1 2 560 0,0 0 96 0,3 2 32 0,0 2-2272 0,2 0-448 15,2 3-80-15,1 1-32 16,1-3-128-16,0 4-32 0,1-1 0 0,1 6 0 16,2 0-448-16,0 5-112 0,-1 5-16 0,0-1 0 15,0 4-192-15,-3-1-208 0,-1 0 32 0,-3 1 16 31,-1-1-336-31,-3 1-64 0,0-3-16 0,-5-2 0 0,1 0-512 0,-3-3-96 0,-2-2-32 0,3-3 0 32,-4-3-704-32,2-3-128 0,-2-1-48 0,1-7-10320 15</inkml:trace>
  <inkml:trace contextRef="#ctx0" brushRef="#br0" timeOffset="6879.58">27093 17702 29487 0,'-6'7'2624'16,"1"-2"-2112"-16,1-1-512 0,3-3 0 0,1 1 2752 0,1-2 432 0,1 3 80 0,2-3 32 15,4 4-3296-15,1-4-448 0,5 2-192 0,3-1-32 16,2-1 256-16,1-1 48 0,0 1 16 0,-1-2 0 16,0-2-720-16,-2 1-144 0</inkml:trace>
  <inkml:trace contextRef="#ctx0" brushRef="#br0" timeOffset="7282.86">27170 15935 40543 0,'-14'-5'1792'0,"5"3"384"0,2-1-1744 0,3 1-432 0,3 2 0 15,1 0 0-15,1 2-368 0,0-1-144 0,1 3-48 16,0 2 0-16,3 3 368 0,4 3 64 0,2 4 128 0,6 2-208 0,5 5 768 0,7 5 144 15,5 7 48-15,7 3 0 0,6 7-320 0,9 2-64 16,8 3-16-16,5 5 0 16,4 4-144-16,2 2-16 0,0 6-16 0,-2 2 0 0,-1 4-176 0,-6 2-144 15,-5 1 144-15,-8 0-208 0,-8 2-32 0,-11-1 0 16,-8-1 0-16,-11 2 0 16,-10-5 240-16,-7 0 0 0,-8-1 0 0,-5-3 0 0,-5-2 256 0,-2-4 32 15,-7-2 16-15,1-8 0 0,0-5-32 0,-2-6 0 0,1-2 0 0,2-4-13072 16,2-3-2608-1</inkml:trace>
  <inkml:trace contextRef="#ctx0" brushRef="#br1" timeOffset="46890.95">28307 18449 26719 0,'-22'-3'2368'0,"1"2"-1888"16,5 1-480-16,3 0 0 0,1 0-2480 0,-9 0-592 0,-17 1-112 0,-28-2-16 31,-23 1 704-31,-15-3 128 0,-2 2 48 0,1-4 0 0,2-1 5312 0,1 2 1056 0,1-2 224 16,2 2 32-16,3-4-512 0,0 0-96 0,-2 2-32 0,-1 0 0 16,-1 0-2320-16,-4 0-448 0,-2-4-112 0,-3 1-16 15,-1 3-1440 1,-3-1-288-16,2-3-64 0,0 1-16 15,1 3-1264-15,3-3-240 0,5 2-48 0,-1 1-16 0,-1-4 1200 16,1 3 224-16,3 5 48 0,4-2 16 0,3 1 912 0,2-2 208 0,3 3 0 16,1 2 0-16,4 2 0 0,3-2 0 0,2 2 0 0,5-4 0 15,5 2 0-15,5 0 0 0,5 0 0 0,6-2 0 16,4 2 0-16,8 0 0 0,7-5 0 0,7 2 0 0,6-3 208 0,6 2 0 16,8-2 0-16,6 2 0 0,5 1 352 0,8 0 64 15,8 0 16-15,8 1 0 0,11 1 0 0,8 1 0 16,11 1 0-16,13 1 0 0,9 1-384 0,8 3-80 15,8 0-16-15,5 0 0 0,-1 2 368 0,2 0 80 16,2 0 16-16,11 0 0 0,8 0-624 0,4 1 0 16,5-3-192-16,0-3 64 0,-2 1 128 0,8-1 0 15,7 3 0-15,2-6 0 0,4 0 240 0,-4 0 80 16,1 0 0-16,13 0 16 0,11-4-16 0,5 2-16 16,1-1 0-16,1 2 0 0,-2 1-304 0,-4-4-304 0,0 2 64 15,-4-2 16 1,-2-2-1424-16,-7 3-272 0</inkml:trace>
  <inkml:trace contextRef="#ctx0" brushRef="#br1" timeOffset="53671.75">18781 15230 2751 0,'-4'0'256'0</inkml:trace>
  <inkml:trace contextRef="#ctx0" brushRef="#br1" timeOffset="56706.74">18601 15236 5519 0,'-1'4'240'0,"0"-4"64"0,0 2-304 0,-1-2 0 0,2 0 0 0,0 0 0 0,0 1 720 0,-1 2 96 15,0-3 16-15,1 2 0 0,0 2-336 0,0-4-64 16,0 0-16-16,0 0 0 0,0 0 16 0,0 0 0 0,22 12 0 0,-14-12 0 16,2 2-80-16,-1-2-16 0,1 0 0 0,0 0 0 15,1 0 80-15,2 0 16 0,-2 2 0 16,-1-2 0-16,0 0 80 0,-2 3 32 15,1-2 0-15,-2 4 0 0,0-2 32 0,-1 1 0 16,0 2 0-16,0-3 0 0,2 3-368 0,0-2-64 0,2-2-16 0,1 2 0 16,2-3-128-16,-1 2 0 0,2-3 0 0,0 2 0 0,0-2 688 0,-2 1 48 15,1 2 16-15,-2-3 0 0,0 2-304 16,-1-2-64-16,0 0-16 0,-2 0 0 0,0 0-224 0,1 0-144 16,-2 0 192-16,0 0-192 0,1-2 768 0,-1 2 32 15,1 0 16-15,-2 0 0 0,2 0-80 0,0 0-16 16,2 0 0-16,1-3 0 0,1 2-464 0,1-1-80 15,-1-1-32-15,2 3 0 0,-1 0-144 0,0 0 0 16,-1 3 0-16,-1-3 0 0,0 0 0 0,-1 0 0 16,0 2 0-16,1-2 0 0,-1 0 0 0,0 0 0 0,1-2 0 0,-1 2 128 15,1 0 16-15,0-4 0 16,2 1 0-16,0 2 0 0,1-4 400 0,1 4 80 0,1-1 16 0,-2-2 0 16,4 1-320-16,-2 1-48 0,0 1-16 0,0-2 0 15,0 3-256-15,-2-2 0 0,-1 2 0 0,1 2 0 16,-3-2 0-16,-1 0 0 0,0 0 0 0,0 3 0 15,0-3 0-15,-2 0 0 0,2 1 0 0,0 1 0 0,0-2 0 0,0 0 0 16,0 3 0-16,1-3 0 0,0 1 448 0,1-2-32 16,2 1 0-16,0 0 0 0,0-3-128 0,0 3-32 15,0 0 0-15,-1-2 0 16,2 1-256-16,-1-2 160 0,0-1-160 0,1 2 128 0,-2-2-128 0,-1 2 0 16,-1-2-192-16,0 0 192 0,-1 2 0 0,0-1 0 15,-1 2 0-15,-2 1 0 0,2 0 0 0,-3 0 0 16,3 1 176-16,-1-1-176 0,1 3 336 0,1-6-16 15,0 3-16-15,2 0 0 0,2-1-144 0,-1 1-32 16,5-2 0-16,0-1 0 0,-1 2 64 0,0-3 0 0,0-1 0 0,-1 2 0 31,0-1-192-31,-1-1 0 0,-2 1 0 0,0-2 0 0,-2 2 0 0,-2 1 0 0,-1 0 0 0,-2-1 0 16,-1 2 0-16,-1 0 0 0,-1 0 0 0,-1 2 0 16,2 0 0-16,-1 0 0 0,2 0 0 0,3-2 0 15,0 2 208-15,2 0 16 16,3 0 0-16,2-3 0 0,2 2 48 0,0-3 16 0,3 2 0 0,0-2 0 15,0 2-288-15,1-2 0 16,-2-1 0-16,1 1 0 0,-1 1 0 0,-3-1 0 0,0-1 0 0,-3 1 0 0,0 2 0 0,-3 1 0 16,0-2 0-16,-2-1 0 15,0 2 0-15,-1-1 0 0,1 2 0 0,-1-1 0 0,0 1 0 0,2-2 0 16,1 1 0-16,1 0 0 0,1 0 0 0,1-2 0 16,2 2 0-16,1 2 0 0,0-4 192 0,0 4-64 31,0 0 0-31,-1 0-128 0,0 0 0 0,-2 0 0 15,0 0-192-15,-1 1 48 0,-2 2 144 0,-2-3 0 0,1 2 0 0,0-2 0 16,-2 1 0-16,2 2 0 0,-2-3 0 0,-1 0 128 0,3 0 16 0,0 0 16 0,2-3 0 16,0 2 0-16,1 1-160 0,2-2 192 0,1 2-192 0,0-3 192 31,0 2-192-31,1 1 0 0,2-2 144 0,-2 0-144 16,2 1 0-16,-4 1 0 0,0-1 0 0,0 1 0 15,-1 0 0-15,0 0 128 0,-2-3-128 0,0 3 0 16,-1-1 0-16,-2 1 0 0,1 0 0 0,0 0 128 15,-1-2 0-15,1 2 0 0,0 0 0 0,-1-3 0 16,1 2-128-16,2-2 144 0,0 0-144 0,0 0 160 16,0 0-160-16,2-2 0 0,2 1 0 0,-2 0 0 15,1 0 0-15,-1 0 0 0,2 0 0 0,-1 0 0 0,-2 2 0 16,2-1 0-16,-2 2 0 0,2-3 0 0,-2 4 0 16,1-2 0-16,-1 2 0 0,-1-4 128 0,-1 4 0 0,0-2 0 15,0 2 0-15,0-3 0 0,0-1-128 0,-1 2 192 16,3-2-192-16,1 0 192 0,1 1-192 0,-1-3 0 15,0 3 0-15,-2-3 128 0,1 3-128 0,3-1 128 16,2-1-128-16,3 1 128 0,-1-2-128 0,-1 2 0 16,-2 1 0-16,-2 1-176 0,0 1 176 0,-2-2 0 15,-1 2 0-15,-1 1 0 0,0-2 0 0,-2 2 0 0,0 0 0 16,1-3 0-16,0 2 0 0,4-2 176 0,3 0-48 16,0-2 0-16,1-1-128 0,1 1-176 0,1-2 48 0,1-1 0 15,1 2 128-15,0-4 0 0,-1 4 0 0,0-3 0 16,-2 1 0-16,0 2 0 0,-2-2 0 0,0 0 0 15,-3 2 0-15,1 0 0 0,-2 2 0 16,-1-2 0-16,-1 0 0 0,0 3 0 0,-1-3 0 0,1 2 0 16,0-2 0-16,2 2 128 0,0-2-128 0,3 0 176 15,1 0-176-15,2 0 0 0,-1 0 0 0,0-1 128 16,2 1-128-16,-2-1 0 0,-1 1 0 0,-2-1 0 0,-1 1 0 16,0 3 0-16,-2-4-160 0,-1 1 160 0,0 1 0 0,-2-1 0 15,0 1 0-15,-1 0 160 0,-1 1-160 0,1-2 0 16,0 0 0-16,-1 0 0 0,0 0 144 0,1 0 0 15,1-1 0-15,1 1 0 0,1-1 0 0,0 1 0 16,1-3 0-16,0 1 0 0,-2 5-144 0,2-6 192 16,2 3-192-16,2-4 192 0,1 4-192 0,-1-3 0 15,0 2-160-15,-2-2 160 0,1 5 0 0,-3-4 0 16,0 2-128-16,0 1 128 0,-2 0 0 0,-1 1 0 16,-1-2 0-16,0 2 0 0,0-1 0 0,-1 0 0 0,1 0 0 15,-1 2 0-15,2-4 160 0,-2 4 32 0,-2 0 0 0,3-3 0 16,0 0-192-16,2-2 0 0,2 0 0 0,0 0 0 15,0 0 0-15,2-1 0 0,-2 2 0 0,0 0 0 16,1 1 0-16,-2 0 0 0,2-3 0 0,-3 4 0 16,0 3 0-16,0-4 0 0,-2 3 0 0,1 0 0 15,-2 0 0-15,0-1 208 0,0 2-48 16,-1 1-16-16,0-3 0 0,0-2 0 0,0 1 0 0,0 1 0 0,0-2-16 16,1 0 0-16,0 0 0 0,0-1 0 0,1 1-128 15,0 0 0-15,2-1 0 0,-1 0 0 0,0-1 0 0,0 0 0 16,1 2 0-16,0 0 0 0,-1 0 0 0,1-3 0 15,0 4 0-15,-1-1 0 0,1 0 0 0,-2 0 0 16,2-1 0-16,0 1 0 0,1 3 0 0,-3-4 0 16,2 2 0-16,-2-1 0 0,0 1 0 0,2-1 0 15,0-3 0-15,-2 2 0 16,3 1 0-16,-1-3 160 0,2 1-160 0,-1-2 160 0,2 0-160 0,-1 0 128 16,2 0-128-16,-2-1 128 0,1 1-128 0,-1 0 0 15,-1 0 0-15,-1 2 0 0,-1 0 0 0,-1 2 0 0,-2 1 0 16,0-1 0-16,-1 1 0 0,3-1 0 0,-1-1 0 15,-1 3 0 1,1 0 0-16,1-4 0 0,1 3 0 0,-1-1 0 16,1 3 0-16,0-4 0 0,3 1 0 0,2-1 0 15,-1 1 0-15,1-3 192 0,0 2-64 0,-1-2 0 0,2 3-128 0,-3-3 0 0,0 2 0 0,-1-2 0 16,0 2 0-16,-1-2 0 0,-2 1 0 0,-1 2 0 16,1 0 0-16,-1-4 0 0,-1 4 0 0,0 0 0 15,1 0 0-15,-1-3 0 16,2 3 0-16,-1-2 0 0,2 2 0 0,0 0 0 0,0 0 0 0,1 0 0 15,-1-1 0 1,1 1 0-16,-1 0 0 0,0 0 0 0,1 2-128 0,-2-2 128 0,0-1-160 0,2 0 160 0,-2 1 0 0,0 0 0 31,0 0 0-31,-1-3 0 0,-1 6 0 0,0-4 0 16,0 1 0-16,0-1 0 0,0 1 0 0,1-1 0 16,-1-1 0-16,1 0 0 0,0 0 0 0,2-2 0 15,-1 0 0-15,2 1 0 0,0-1 0 0,1 2 0 16,-1 0 0-16,1 0 0 0,-1 1 0 0,0 1 0 15,1 0 0-15,-2 2 0 0,1-2 0 0,-1 0 128 16,1-1-128-16,0 2 160 0,-1-2-160 0,2 1 0 0,-1 0 0 16,0 1 0-16,-1-1 0 0,1 0 0 0,1 0 0 0,-3-1 0 15,-1 1 0-15,3 2 0 0,0-2 0 0,1-2 0 16,1 0 0-16,-1 0-176 0,1-1 48 0,-1 1 0 16,0 0 128-16,-2 0 0 0,2 0 0 0,0 0 0 15,-1 2 0-15,1 0 0 0,-1-3 0 0,0 2 0 16,-1 2 0-16,0-2 0 0,0 0 0 0,-1 1 0 15,0 0 0-15,0 0 0 0,-1 0 0 0,0-1 0 16,0 1 0-16,0 0 0 0,1 2 0 0,-2-2 0 0,1 0 0 16,-1 2 0-16,1-2 0 0,-1 0 0 0,1 2 0 0,0-2 0 15,-1 2 0-15,1-2 0 0,-1 0 0 0,1 1 0 16,-1 1 0-16,0-2 0 0,0-1 0 0,0 0 0 16,1 1 0-16,-1 0 0 0,0 2 0 0,1-2 0 15,-1 1 0-15,0 2 0 0,2-4 0 0,-3 4 0 16,3-1 0-16,-2-2 0 0,2 3 0 0,-1-3 0 15,-1 2 0-15,1-1 0 0,-1 4 0 0,0-2 0 16,0 0 0-16,0-1 0 0,0-1 0 0,0 4 0 16,0-1 0-16,1-2 0 0,0 2 0 0,0-1 0 15,1-1 0-15,0 3 0 0,1-1 0 0,-1 2 0 16,2-7 0-16,-1 4 0 0,1-3 0 0,1 1 0 0,0 0 0 16,1 0 0-16,0 1 0 0,0 0 0 0,1-2 0 0,1 2 0 15,2-1 0-15,-1 2 0 0,0-1 0 0,0-1 0 16,1 1 0-16,-3 1 0 0,1-1 0 0,1 1 0 15,0 0 0-15,1-2 0 0,-2 1 0 0,1 0-128 16,-1-1 128-16,2 1 0 0,-1-1 0 0,-2-2 0 16,1 4 0-16,-1-4 0 0,0 4 0 0,-1-3 0 15,2 2 0-15,-5-1 0 0,2 1 0 0,0 1 0 0,3-4 0 16,0 1 0-16,1 0 0 0,-1 0 0 0,2 0 0 0,-1-2 0 16,-1 2 0-16,0 0 0 0,-2 0 0 0,1 1 0 15,-1 0 0-15,1-1 0 0,-3-1 0 0,3 2 0 16,-3 2 0-16,1-1 0 0,-1 0 0 0,1 2 0 15,0-2 0-15,0 2 0 0,1-2 0 0,-1 1 0 16,1 1 0-16,0-2 0 0,0 2 0 0,-1-2 0 16,1 3 0-16,0-2 0 0,0 1 0 0,0 1 0 15,1-2 0-15,0 1 0 0,-1 0 0 0,1 0 0 16,1 2 0-16,-1-2 0 0,-1 0 0 0,0 2 0 16,-1-2 0-16,0 2 0 0,0 0 0 0,0-4 0 0,0 2 0 15,0 0-128-15,0 0 128 0,0-1-160 0,1 2 160 0,0-1-160 16,1-2-48-16,1 4-16 0,0-2 0 0,2-2 0 15,0-1 224-15,-2 1 0 0,2 3 0 0,1-4 0 16,-2 1 0-16,1 1 0 0,-2-2 0 0,1 1 0 16,0 0 0-16,0 2-144 0,3-2 144 0,-3 0 0 15,1 2-176-15,1-2 176 0,-1-1-208 0,0 4 80 16,0-1 128-16,0-1 0 0,-1 2 0 0,3-2 0 16,-3 2 0-16,2-1 0 0,1 4 0 0,-3-4 0 15,1-1 0-15,-1-1-192 0,1 1 64 0,-1 0 0 0,0 0 128 16,0 0-160-16,-1-1 160 0,0 2-160 0,0 1 160 0,0-2 0 15,-1 3 0 1,0 0 128-16,-2-2-128 0,1 2-192 0,1 0 64 0,-1-2 0 0,0 2 128 0,0-2-192 16,0 2 192-16,-1-2-192 0,1 0 192 0,0 2 0 15,2 2 0-15,0-2 0 0,1 0-128 0,-1-2 0 16,1 0 0-16,0-2 0 0,-1 2 128 0,2 0 0 16,0 0 0-16,0-2 0 0,0 2 0 0,-1-2 0 0,2-1 0 15,-1 1 0-15,3-3 0 0,-2 2 0 16,-2 1-144-16,1 1 144 0,0-2 0 0,0 1 0 0,-1 4 0 15,-2-3 0-15,0 2 0 0,1 1 0 0,-1 0 0 0,-1 0 0 16,3-2 0-16,-2 2 0 0,2-1 0 0,-2-1 0 16,3 1-256-16,-1-1 64 0,0 0 0 0,1 0 16 15,1-2 176-15,0 2 0 0,2-2 0 0,-1 1 0 16,0 1-128-16,-1 1 128 0,2 2-128 0,-3-2 128 16,-1 1 0-16,2-3 0 0,1 3 0 0,-1 0-128 15,0 0-48-15,1 3 0 0,2-3 0 0,-2 0 0 16,1 0-48-16,1 0-16 0,1 0 0 0,0-3 0 0,-1 2 16 31,1 0 0-31,1 1 0 0,3-1 0 0,0 1-32 16,4-3 0-16,1 2 0 0,2-2 0 15,4 1-592-15,2 1-128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12:55.28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4510 11873 13823 0,'-4'0'1216'0,"2"-1"-960"0,0 1-256 0,2-1 0 16,0 1 672-16,0-2 96 0,0 2 0 0,-1-4 16 0,1 0-464 0,1-2-80 0,2-1-32 0,2 1 0 0,0 1 128 16,0-1 32-16,2 2 0 0,-1 1 0 0,0-2 416 0,1 1 96 0,0 2 16 0,0 2 0 0,0 0 704 0,-1 0 128 0,1 1 48 0,-1 4 0 15,2 0-304-15,-1-3-64 0,2 3-16 0,-2 0 0 0,2 0-560 16,-2 1-128-16,2-1 0 0,0-2-16 0,1 0-176 0,-1-1-48 15,3-1 0-15,-3-1 0 16,1-1 48-16,3-1 16 0,0 0 0 0,1-1 0 0,0 0-80 0,-1 0 0 16,0 1-16-16,0 1 0 0,-1-1-432 0,0 1 0 15,0 1 0-15,0 0 0 0,-2 0 0 0,1 0 0 16,-1 0 0-16,-2 0 0 0,0 0-224 0,-1 0-128 0,0 0-32 16,-1 0 0-1,0-2-832-15,2 2-160 0,-1 0-32 0,2 0-9472 16,-1-2-1872-16</inkml:trace>
  <inkml:trace contextRef="#ctx0" brushRef="#br0" timeOffset="971.09">4448 14370 33167 0,'-4'-3'2944'0,"0"1"-2352"0,2 1-464 0,2-2-128 0,1 2 1280 0,-1 0 224 0,0 0 48 15,-1-4 16-15,1-2-944 0,2 2-192 0,2 0-48 0,2 4 0 0,2 1-240 0,0 0-144 0,4 3 160 0,-1 0-160 0,1 2 0 0,2 2 0 0,0-1 0 0,1 2 0 0,1 1 0 0,-1-2-128 16,1 2 128-16,0-3 0 0,-1-1 0 0,-1-1 0 16,-2-2 0-16,4-2 0 0,3-3 0 0,1-2 176 15,2-1-32-15,0-2 0 16,2 2 48-16,0-3 0 0,-4 2 0 0,5 0-18496 0</inkml:trace>
  <inkml:trace contextRef="#ctx0" brushRef="#br1" timeOffset="23118.07">26199 10802 18431 0,'-9'0'1632'0,"3"2"-1312"0,2-2-320 0,4 0 0 0,0 0 768 0,0 0 96 0,-3 0 16 0,-2 1 0 0,0-1 512 16,0 0 96-16,2 0 32 0,2 0 0 0,2 2-368 0,3-2-80 0,1 0-16 0,4 0 0 0,0 3 160 0,5-3 16 0,5 1 16 0,4 1 0 0,7-2-384 0,4 0-80 16,8-3-16-16,8 0 0 0,6-2-384 0,7-1-96 15,10-3-16-15,6 1 0 0,6-3-272 0,7-3 0 16,5-1 0-16,10 0 0 0,6 2 0 0,4-2 0 15,3 3 0-15,-1 0 0 0,3 1 0 0,1 4 0 16,2 1 0-16,3-3-144 0,1 4 144 0,-1 0 0 16,-3 1 0-16,-4 0 0 0,0-3 0 0,-6 1 256 15,-5 1-64-15,-1-1-16 0,-2 0-32 0,-4-2 0 16,-4 5 0-16,-5-5 0 0,-5 2-144 0,-6 0-176 0,-4 1 48 16,-6 1 0-1,-9-1-1024-15,-8 0-192 0,-10 0-32 0,-8 0-14816 0</inkml:trace>
  <inkml:trace contextRef="#ctx0" brushRef="#br1" timeOffset="24691.89">28167 10785 11055 0,'4'0'976'0,"0"0"-784"15,-2 0-192-15,0 0 0 0,-2 1 1424 0,1 0 240 0,2 2 64 0,2-1 0 0,2 3-288 0,-1 2-48 0,-1 0-16 0,-2 2 0 16,0 2-16-16,-3 0 0 0,-1 1 0 16,-2 2 0-16,-2 1-160 0,0 1-48 0,-1-3 0 0,0 3 0 0,0 1-144 0,-2 0-48 0,2 0 0 0,-2 2 0 0,0 0-160 0,-1 0-32 0,1 2-16 0,-3-1 0 15,0 0-272-15,-2-1-48 0,0 4-16 0,-5-1 0 16,-2 1-192-16,-1 0-32 0,-3 1-16 0,-2-1 0 16,-1 1-48-1,-3 0-128-15,-2-1 192 0,-2 2-64 0,-2 2-128 0,-2-1 0 16,0-2 0-16,-2 1 0 0,-2 0 160 0,-4-1-160 15,-1 2 192-15,-2 1-192 0,-2 2 160 16,-1-2-160-16,2 0 128 0,0-4-128 0,1 0 144 0,2-1-144 16,2-5 160-16,-1 1-160 0,3-1 208 0,0-1-48 15,-2-2-16-15,1-2 0 0,2-1-144 0,0 0 0 16,0 0 0-16,-3-1 0 0,2-2 0 0,-2-2 0 16,1-1 0-16,-1-1 0 0,1 0 176 0,-2-1-48 15,-1 1-128-15,1-2 192 0,-1 1-192 0,3-1 176 0,-1-1-176 16,3 2 160-16,5-6-160 0,-2 1 128 0,-2 1-128 0,-1-3 128 15,0 3-128-15,1-3 0 0,1 1 0 0,1 3 0 16,2-2 0-16,1 1 0 0,1 0 0 16,4-3 0-16,0 1 0 0,3 0 0 0,0 0 0 15,-1-2 0-15,2 2 0 0,0 0 160 0,-1 3-160 16,1 0 160-16,1-2-160 0,-1 4 0 0,1-2 0 16,-1 1 128-16,1 2-128 0,0 0 0 0,0 1 0 0,0 0 0 15,1 1 0-15,-1 1 0 0,2 0 0 0,-1 2 0 16,-1-2 0-16,1 0 0 0,2 3 0 0,-3-1 0 15,3 1 0-15,1 1 0 0,1 1 0 0,0 0 0 16,0 4 0-16,0-1 0 0,0 2 0 0,0 1 0 16,1-1 0-16,2 1 0 0,-1-1 0 0,2 2 0 0,1-1 0 15,0 0 0-15,0-2 0 0,1 1 0 16,2 0 0-16,1 0 0 0,1 0 0 0,1 2 0 16,1-3 128-16,2 1-128 0,0 1 128 0,0 0-128 0,2 1 0 0,1-1 0 15,-1-1 128-15,1 1-128 0,1 3 0 0,2-3 0 16,0 1 0-16,0-5 128 0,2 3-128 0,-1-1 0 15,1-2 0-15,0 0 0 0,1 1 0 16,-2-1 0-16,1 2 0 0,-1 3 0 0,0-5 0 0,-1 2 0 0,-2-1 0 16,2 0 0-16,-2 1 0 0,0-1 0 15,1-3 0-15,0 0 0 0,1-3 0 0,-2 1 0 16,1-1 0-16,-1-1 0 0,2 2 0 0,-1-4 0 16,-1 2 0-16,1 1 0 0,0-2 0 0,0 1 0 15,0 0 0-15,-1-3 0 0,1-2 0 0,-1 3 0 0,1-4 0 0,-1 1 0 16,1 2 0-16,-1-3 0 15,1-1 0-15,-2 0 0 0,0-1 0 0,1 0 0 16,-1 1 0-16,0-3 0 0,0 3 0 0,0-1 128 0,0-1-128 0,0-2 0 16,0 1 0-16,1-1 0 0,-2-3 128 0,1 4-128 0,0-2 0 15,1 0 0-15,-1-1 0 0,0-1 0 0,0 0 0 16,0-2 0-16,0 1 128 0,0-2-128 0,-1 0 0 0,1 1 128 16,1-1-128-16,-2 3 128 15,0-4-128-15,-1-3 0 0,-2 2 0 0,0-1 0 16,0 1 0-16,0 0 0 0,0 1 128 0,-1-1-128 15,1-1 0-15,-2-2 192 0,1 1-192 0,1 1 192 16,0 0-192-16,3 0 0 0,2 3 0 0,-1-1 0 0,1 2 0 0,2 2 0 16,1 1 0-16,0-1 0 0,1 2 144 0,1 3-144 15,-1-1 160-15,0 2-160 0,0 1 0 0,1 0 0 16,0 0 0-16,-1 1 0 0,2 4 0 0,-1 2-128 16,1-1 128-16,0 4-208 0,1-2 208 0,0 6 0 0,0-2 0 0,2 4 0 15,0 2 0-15,0-1 0 16,1 3 0-16,1 1 0 0,2 1 0 0,-2-2 0 0,1 2 0 0,0-1-144 15,-1 0 144-15,1-2 0 0,-2-1 0 0,2 0 0 16,0-2 0-16,-2 0 0 16,3 2 0-16,-2-2 0 0,0 0 0 0,1-2 0 15,-1 1 0-15,1-4 0 0,0 1 0 0,-1-1 0 16,1 1 0-16,0-4 0 0,-2 0 0 0,1-2 0 16,-1-4 0-16,-1 1 0 0,0-1 0 0,1-3 0 0,-1-3 0 0,1-1 128 15,2-1 48-15,-1-1 16 16,2-1 0-16,0-3 0 0,1 0-64 0,3 0-128 15,0-6 192-15,0-1-64 0,3 4-128 0,-1-4 0 16,2-3 0-16,-1-1 0 0,3-2-272 0,-1-2-96 16,2 1-16-16,-1-4-19376 0</inkml:trace>
  <inkml:trace contextRef="#ctx0" brushRef="#br1" timeOffset="28024.67">21574 16598 1839 0,'-5'0'160'0,"0"0"-160"0,3 1 0 0,1-1 0 16,-1 3 128-16,1-3 0 0,-3 0 0 0,-2 1 0 15,-1 2-128-15,-1-1-192 0,1 1 32 0,1 0 16 0,1-1 320 0,1 1 64 0,2-2 16 0,-1 1 0 0,3-1 112 0,-1 1 16 0,2 0 16 0,-1 1 0 0,0-1-400 0,0 0-256 0,1 1 48 0,-1-1 0 16,0 2 208-16,2-4 0 0,-2 2 0 0,0-2 160 15,-2 3 496-15,2-3 112 0,-1-3 0 0,0 1 16 16,1 2-64-16,0 0-16 0,0 0 0 0,0 0 0 16,0 0-288-16,0 0-64 0,0 0-16 0,0 0 0 31,0 0-656-31,0 0-144 0,0 0-32 0,0 0 0 0,0 0 496 0,0 0-144 0,0 0 144 0,0 0 0 16,0 0 0-16,18-13-176 0,-13 11 176 0,0-1 0 15,0 0-160-15,-2-2 160 0,-1 2-128 0,-3-3 128 0</inkml:trace>
  <inkml:trace contextRef="#ctx0" brushRef="#br1" timeOffset="31318.34">21469 16595 34095 0,'-11'0'3024'0,"2"2"-2416"0,3-2-480 0,4 1-128 0,-1 0 224 0,-2 2 32 0,-5 1 0 0,-5 1 0 0,-4 3-576 0,0-2-96 0,3 3-32 15,5 0 0-15,3-4-512 0,4 1-96 0,1-1-32 0,2-4 0 0,2 2 1344 0,2-1 256 16,-1 0 48-16,2 1 16 0,-1-2-320 0,2-1-64 15,0 1-16-15,3 1 0 0,-1 0 144 0,2-2 16 16,2 1 16-16,1 2 0 0,2-1 768 0,3-2 160 0,2 0 16 0,1 0 16 16,4 0-448-16,2-2-96 15,3 2 0-15,2-1-16 0,1 2-432 0,4 1-96 16,1-2-16-16,-1 3 0 0,-1-1-208 0,-1-1 0 0,-2 1 128 16,-1 1-128-16,-3-1 0 0,1-2 0 0,-2 0 0 15,-1 0 0-15,0-2 0 0,-1 0 0 0,-1-1-176 16,0 0 176-16,-1 0-208 0,1-2 80 0,1 2 128 0,-3-4-208 31,1 3-224-31,0-3-32 0,-1 2-16 0,-1 2 0 0,-3 3-288 16,-2 0-48-16,-1 0-16 0,-1 0 0 0,-2 3-1040 15,-3 1-224-15,0 1-32 0,-4 2-7344 0,-3 2-1456 0</inkml:trace>
  <inkml:trace contextRef="#ctx0" brushRef="#br1" timeOffset="31840.48">21295 17024 21183 0,'7'1'1888'0,"2"0"-1504"0,-1 2-384 0,1-3 0 0,1 0 208 0,5 1-16 0,9 0-16 0,15 3 0 0,13-3-176 0,7 3 0 0,2-2 0 0,-4 2 0 0,-4-2 2048 0,-4 1 368 16,-3-1 80-16,-2 2 0 0,0-4 32 0,-1 0 0 15,2 0 0-15,-2 0 0 0,1-4-1536 16,-2 2-304-16,2-1-64 0,-5 2-16 0,1 1-416 15,-3 0-64-15,0 1-128 0,-4 2 176 0,0-1-176 16,-1 2 0-16,-1-2 0 0,-3 2 0 0,-2 1 0 0,-1-2-192 0,-3 2 64 16,-1-1 128-16,-1 1-416 0,-2 2 32 0,1-2 16 15,1-4 0 1,-1 4-1136-16,1-5-224 0,3 1-64 0,0-2-14512 0</inkml:trace>
  <inkml:trace contextRef="#ctx0" brushRef="#br1" timeOffset="32680.68">24071 15955 9215 0,'-6'5'816'0,"1"-2"-656"0,0 0-160 0,1 0 0 0,0-1 2256 0,2 0 432 0,-1 0 64 0,-3 2 32 0,-3 2-784 0,-2 4-144 0,-2-3-48 0,-2 3 0 0,0 1-256 0,1 0-48 0,1-2-16 15,-1 2 0-15,1 0 16 0,-1 0 0 0,0 1 0 0,1 0 0 16,-1 1-640-16,-1 2-128 0,1 1-32 0,-1 2 0 16,0 1-464-16,-1 5-112 0,1-1 0 0,-1 2-128 15,0 1 240-15,-2 1-64 0,4-3-16 0,-1 2 0 16,4-1 32-16,0-1 0 0,1 4 0 0,2-1 0 15,1-1 32-15,1 0 16 0,2 2 0 0,1 1 0 0,2 0-48 16,0 3 0-16,2-1 0 0,-1 1 0 0,1 2-192 16,1-3 176-16,-2-2-176 0,0 7 160 0,-2 3-160 0,2-1 0 15,0-5 144-15,0 7-144 0,0 4 0 0,3 1 128 16,1-2-128-16,2 2 0 0,2-1 304 0,2-3-16 16,1-3 0-16,1-2 0 0,1 1-96 0,1-2-32 15,1 2 0-15,1-5 0 0,-1-3-160 0,1-1 0 16,0 1 0-16,0-2 0 0,1-3-192 0,-1 2 48 15,1-2 0-15,1-2 0 16,0-3-240-16,0-1-64 0,-1 0 0 0,0-4 0 16,2 0-384-16,-1-3-64 0,1 0-32 0,2-2-16912 0</inkml:trace>
  <inkml:trace contextRef="#ctx0" brushRef="#br1" timeOffset="33443.92">24358 16836 13823 0,'-2'-7'1216'0,"1"4"-960"32,0 0-256-32,1 1 0 0,0 1 2000 0,0-1 368 0,-1-3 64 0,-1-1 0 0,0-4-2432 15,1 0-272-15,-1 3-176 0,2 1-16 0,2 1 832 0,-1 4 160 0,3-2 48 0,-2 3 0 0,3 3 1488 0,0-1 304 0,0 2 64 16,1 2 16-16,2 1-752 0,0 3-160 0,1 3-16 0,0 2-16 0,0 1-720 0,3 3-144 0,-1 2-16 0,-1 2-16 16,1-1-144-16,1-1-16 0,2 4-16 0,1 1 0 0,1 2-432 0,0 1 0 15,0-2 0-15,0 1 0 0,1 1 0 0,-1 0 0 16,1 2 0-16,0-5 0 0,-1 1 0 0,-2-1 0 15,3-6 0-15,-3 0 0 0,1 0-256 0,0-1 80 16,-1-1 16-16,-2-3 0 16,0-2-448-16,-2-2-96 0,0-2 0 0,-2 0-10752 15,0-3-2160-15</inkml:trace>
  <inkml:trace contextRef="#ctx0" brushRef="#br1" timeOffset="33862.91">25122 16722 19343 0,'-1'0'1728'0,"-1"-3"-1392"15,2 3-336-15,0 3 0 0,0-3 400 0,0 0 16 0,0 1 0 0,-1 3 0 16,1-2-1280-16,0 4-256 0,-1 3-48 0,1 2-16 0,-1 2 2256 0,-2 0 448 0,-1 2 80 0,-1 4 32 0,-1 4 1344 0,-1 3 272 0,-1-1 48 0,0 3 16 0,-3 4-1520 15,-2 3-288-15,0 3-64 0,-1 4-16 0,0 3-896 0,0 2-176 0,-2 4-32 0,1 3-16 0,0-6-176 0,-1 7-128 16,-1-1 192-16,-1 2-192 0,1-2 0 0,0-2 0 0,-2-4 0 16,2 1-192-16,-3-1 192 0,3-4 0 15,2-4 0-15,0-2 0 0,1-3 0 0,2-4 128 16,1 0-128-16,2-7 160 0,3 0-160 0,0-4 0 16,2-3 0-16,0-3 0 15,3 0-1152-15,2-5-224 0</inkml:trace>
  <inkml:trace contextRef="#ctx0" brushRef="#br1" timeOffset="34490.85">25640 17093 39615 0,'5'0'3520'0,"1"-1"-2816"0,1 1-560 0,0 0-144 0,-1-2 0 16,4 0 0-16,6-1 0 0,11 0 0 0,8-2 0 0,4-3 0 0,2 2 0 0,-1-2 128 0,-3-1 192 0,-3 0 48 0,-2 1 0 0,-1 1 0 0,-1 0-176 0,-2 3-48 0,-2-2 0 16,-1 1 0-16,-3 1-144 0,-3 3 0 0,-2 1 0 0,-1 0 0 15,-3 1-576-15,-1-1 16 0,-3 2 0 0,-2 0 0 16,1 4-1040-16,-3-3-192 0,-2 0-64 0,1 0 0 16,-2-1-784-16,1 0-176 0,1-1-16 0,-1-2-8864 15</inkml:trace>
  <inkml:trace contextRef="#ctx0" brushRef="#br1" timeOffset="34933.22">26876 16752 34095 0,'2'1'1504'0,"-2"-1"320"0,0 0-1456 0,1 0-368 0,-1 0 0 0,1 2 0 0,0-2 512 0,1 0 16 0,-1 0 16 0,1 4 0 0,2 0-544 0,0 1 0 0,1 1 0 0,-2 4 0 0,2-3 704 0,0 4 224 0,3 5 48 0,-1-2 16 15,3 3-224-15,1 3-64 0,3-3 0 0,1 3 0 0,2 1-160 0,1 3-32 16,1 2-16-16,0-3 0 0,-1 2-304 0,1 1-48 16,-2 2-16-16,0-3 0 0,-1 2-128 15,-1-2 0-15,-1 1 0 0,-1-4 0 0,0 3 0 0,-3-2 0 16,1-2-176-16,-3-2 176 0,2-3-304 0,-1-2 32 15,-3-1 0-15,2-2 0 16,-2-2-256-16,0-3-48 0,-1 0-16 0,1-3 0 16,-1-2-1520-16,0-2-320 0</inkml:trace>
  <inkml:trace contextRef="#ctx0" brushRef="#br1" timeOffset="35329.5">27580 16719 2751 0,'-1'4'256'0,"0"-4"-256"0,-1-1 0 0,1 1 0 0,1 0 6960 0,0 0 1344 0,0 0 272 0,-1 0 48 0,0 0-7712 0,-2 0-1536 16,-1 0-304-16,4 0-64 0,0 0-208 0,-16 13-32 0,9 0-16 16,-3 3 0-16,0 6 2464 0,-2 0 512 0,-1-1 80 0,-1 5 32 15,-1 5 128-15,-3 1 16 0,1 6 16 0,-1 1 0 16,-2 3-1216-16,0 1-240 0,-1 3-48 0,-1 4-16 0,-2-1-160 0,1 2-16 0,-2 2-16 16,3-1 0-16,1-6-16 0,0 1 0 0,0 2 0 0,1 2 0 15,-1 1-128-15,1 0-16 0,0-2-128 16,2 0 192-16,-1-4-192 0,2 1 0 0,0 2 0 0,2-7 0 31,1 1-368-31,3-8-112 0,1-5-32 16,4-5 0-16,1-3-64 0,1-6 0 0,3-4-16 15,1-3 0-15,0-8-1008 0,1 0-192 0</inkml:trace>
  <inkml:trace contextRef="#ctx0" brushRef="#br1" timeOffset="35942.43">27026 16534 26719 0,'0'-4'1184'0,"0"-1"240"0,0 3-1136 0,1-3-288 0,2 4 0 16,-1-3 0-16,2 3-3408 0,2-6-752 0,3 3-128 0,2-8-48 0,3 1 3424 0,-1 1 672 0,-1 3 240 0,1-3 0 0,-2 3 496 0,-1 0 208 0,0-1 32 0,-2 0 32 0,2 2 2400 16,-1-4 480-16,1 3 112 0,1-3 16 0,-1 0-1536 0,0-1-288 15,0 0-64-15,0 0-16 0,-3 1-592 0,2-4-112 16,-2 3-16-16,-1-1-16 0,2 1-368 0,-2-2-64 16,1 1 0-16,-1 0-16 0,2-2-432 0,-2 0-64 15,3 2-32-15,-2-2 0 0,1 1-160 0,-2 2 0 16,0-1 0-16,-1 5 0 0,0 0-288 0,-1 3 16 15,-2 1 0-15,0 1 0 0,1 2 32 0,-2 0 16 0,0 0 0 16,1 2 0-16,-1 2 416 0,0 1 96 0,0 1 16 0,2 0 0 16,-2 2-176-16,2 1-128 0,-1 2 144 0,0-4-144 15,1 3 0-15,1 1 0 0,1-2 0 16,-2 2 0-16,1 0 0 0,0-1 0 0,-1 2 0 0,1-1 0 16,0 2 0-16,0 0 128 0,-1 1-128 0,1 1 0 15,0-3 224-15,-2 1-48 0,2 1-16 0,-2-4 0 16,1 0 32-16,1 0 16 0,-1-3 0 0,0 0 0 15,0-2 16-15,1-2 0 0,0-1 0 0,0-2 0 0,-1-2-224 16,1 2 128-16,0-5-128 0,-2 0 0 16,2 0-368-1,-3-1-160-15,-1-1-48 0,0 1-17968 0</inkml:trace>
  <inkml:trace contextRef="#ctx0" brushRef="#br1" timeOffset="36532.67">27649 15855 20271 0,'-3'-9'1792'0,"0"-1"-1424"15,2 3-368-15,1-2 0 0,1 7 2016 0,0-3 336 0,2 1 64 0,-1-3 16 0,2-6-6768 0,1-3-1344 0,1 0-272 0,0 4-48 0,-1 1 4784 0,-1 5 944 0,-2 3 272 0,1 3 0 0,-2 3 256 0,-1 2 112 16,1 2 16-16,-1 3 32 0,2-1 3808 0,0 2 752 16,2 1 144-16,0 2 48 0,3-1-2480 0,3 2-480 15,2 2-96-15,3 0-32 0,2 0-800 0,2 0-176 16,1 3-16-16,-1 1-16 16,1 1-368-16,4 2-80 0,0 3-16 0,2 4 0 15,3 2-320-15,-1 2-64 0,1 2-16 0,-1 2 0 0,-1 2-80 16,-1 1 0-16,-1 2-128 0,-1 1 192 0,-2 5-192 15,-2-1 176-15,-2 2-176 0,-3 1 160 16,0 1 16-16,-4-2 0 0,0-2 0 0,-2 0 0 0,-2-4 144 16,-2 0 48-16,-1-4 0 0,-3-1 0 0,0-1-128 0,-3-1-32 0,-1-2 0 0,-2 0 0 15,-2-2-208-15,-3-1 0 16,-1-4 128-16,-3 0-128 0,0-1 0 0,-3-2 0 16,-1-2 0-16,-2 0 0 0,0 1 0 0,1-6 0 0,0-1 0 0,2-1-160 15,1 0 16-15,0-5 0 0,1 2 0 0,0-5 0 31,1-1-240-31,2-2-64 0,1-5 0 0,-2-1 0 0,2-3-528 0,1-1-112 0,-1-5-32 16,1 2-16784-16</inkml:trace>
  <inkml:trace contextRef="#ctx0" brushRef="#br1" timeOffset="37115.1">29146 16508 33167 0,'2'-3'2944'16,"-1"0"-2352"-16,2 2-464 0,-2 1-128 0,1-3-256 0,0 3-80 0,1-2-16 0,2 0 0 0,1-4 160 0,2 4 48 16,-1-1 0-16,0 3 0 0,-4 0 1296 0,0 3 256 0,-3 0 48 0,-2 4 16 0,0 2-336 0,-4 0-64 0,0 6-16 0,-4-3 0 0,-1 6-608 0,-3-1-128 0,-1 2-32 0,-1 3 0 15,-1 4-128-15,-1-2-32 0,-1 2 0 0,-1-3 0 16,1 1 192-16,1-1 16 0,-1 0 16 0,2-1 0 15,-2-1-176-15,1 2-48 0,-2-2 0 0,1 1 0 16,0 0-128-16,0 2 0 0,-1-2-160 0,1 0 160 16,0 1-224-16,0-1 48 0,1-1 16 0,-1 2 0 15,2-3-64-15,0 0-16 0,1 0 0 0,1-4 0 16,1-1-32-16,2-4-16 0,2 0 0 0,0-5 0 16,3 0-1312-16,1-1-272 15,2-5-48-15,1-4-14352 0</inkml:trace>
  <inkml:trace contextRef="#ctx0" brushRef="#br1" timeOffset="37406.18">28653 16597 44223 0,'-2'1'1968'0,"1"-1"400"0,-2 0-1904 0,3 1-464 0,1 2 0 0,2-3 0 0,-1 2-128 0,3 0-128 0,4 0-32 0,3 4 0 0,7 2-800 0,3 2-144 0,4 3-48 0,3 3 0 16,-1 7 640-16,2 0 112 0,-1 3 16 0,1 2 16 0,0-2 1200 0,-4 3 224 15,-3-2 48-15,-2 2 16 0,1 3-352 0,-1-3-80 0,0 3-16 0,-4-3 0 0,-1-3-416 0,-4-3-128 16,0 0 0-16,-1-4 0 0,1 0 0 16,-2-2 0-16,-1-1 0 0,0 0 0 15,0-3 0-15,-2-1-272 0,1-1 48 0,-1-1 16 0,0-2-64 16,1 0-16-16,-2-2 0 0,0-2 0 31,0-1-1088-31,-1-6-224 0,0-1-32 0,1 0-9408 0,-1-3-1888 0</inkml:trace>
  <inkml:trace contextRef="#ctx0" brushRef="#br1" timeOffset="38114.08">28756 16247 16575 0,'2'-2'1472'0,"1"2"-1168"16,-1 0-304-16,0 0 0 0,-1 0 896 0,1 0 112 0,3 0 16 0,1 0 16 0,4 0-672 0,0-3-144 0,0 6-32 0,-1-3 0 0,-1 0 1216 0,-1 0 256 0,0 1 32 15,-1 0 16-15,-1 2 464 0,1-2 80 0,2-1 32 0,-1 0 0 16,2 0-768-16,0-1-160 0,2-2-16 0,1 1-16 0,3-1-880 0,0-1-192 16,0 1-16-16,1-2-16 0,0 2-224 0,0-2 0 0,0 0 128 0,-1 2-128 15,0-1 0-15,-3 1 0 16,-1 1 0-16,0 0 0 0,-1 2 0 0,-3-2 0 16,1 4 0-16,-2-2 0 0,-1 2 0 0,0-1 0 15,0 0 0-15,0 2 0 0,-1-3 0 16,-2 1 0-16,2 2 0 0,-2-1 144 15,1-2-16-15,-1 0 0 0,1 0 0 0,-2 0 0 0,1 0-128 0,0 0 0 16,-1 0 0-16,-1 0 128 16,0-2-128-16,1-1 0 0,-1 2 0 0,0-3 0 0,0 3 0 0,0-3 0 15,0 4 0-15,0 0 128 0,0 0-128 0,0 0 192 0,0-20-192 0,-1 16 192 16,0-3-192-16,-1 2 160 0,1 0-160 0,-1 1 160 16,-1 1-160-16,1-2 160 0,-2 0-160 0,-1 0 160 15,0 1-32-15,-1 1-128 0,-2-2 192 0,0 0-64 16,-1 1-128-16,1 0 128 15,-1 0-128-15,-1-3 128 0,-1 1-128 0,1-1 128 16,-1 1-128-16,1-2 128 0,-1 2 0 0,0-3 0 16,0 2 0-16,-1 1 0 0,3 0-128 0,-3 1 192 0,0 0-192 0,1 0 192 15,0 2-192-15,1-2 128 0,1 4-128 0,2-3 128 16,1 3-128-16,1-3-192 16,1 3 32-16,0 0-13024 0,3-3-2592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16:12.5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22793 14450 8287 0,'-2'0'736'0,"-1"0"-592"15,2 0-144-15,0 0 0 0,1 0 912 0,-1 0 160 0,-3 0 16 0,0 0 16 0,-1-1 320 0,-1 1 64 0,1 0 16 0,0 0 0 0,0 0-992 0,2 0-208 0,0-2-48 0,2 2 0 0,0 0-256 0,-1 0 0 16,1 0 0-16,1 2 0 0,0-2 896 0,0 2 64 16,1 2 0-16,1-3 16 0,-2-1 496 0,0 0 112 15,0 0 16-15,0 0 0 0,16 15 192 0,-10-12 64 16,1 0 0-16,2 0 0 0,1 1-608 0,2-3-112 16,2 0-32-16,2 2 0 0,1-3-560 0,2 0-112 15,2 0-32-15,1 0 0 0,3-3-80 0,0 2-32 16,-2 0 0-16,2-2 0 0,-3 1-128 0,1 0-32 15,0 0 0-15,-1 1 0 0,-1 0-128 0,0-3 0 0,-1 1 0 0,-3 3 0 16,-1-3 0-16,-2 0 0 0,-1 3 0 0,0 0 0 31,-2-2-320-31,-2 2-80 0,-2 0-32 0,-1 2-17600 0</inkml:trace>
  <inkml:trace contextRef="#ctx0" brushRef="#br1" timeOffset="5156.46">22823 16755 8287 0,'-4'0'736'0,"2"0"-592"16,1 0-144-16,1-2 0 0,0 2 1184 0,-2 0 208 0,0 2 32 0,-2-2 16 15,-1 0-416-15,-1 2-64 0,2 0-32 0,1 0 0 0,0 0-352 0,2-1-80 0,1-2-16 0,-1-1 0 0,2 2 48 0,0 0 16 0,0 0 0 16,2 0 0-16,-1 2 736 0,1-2 160 0,2 2 32 0,0 1 0 0,0-3 256 0,1 1 48 16,3 0 16-16,0 2 0 0,3-3-496 0,0 0-80 0,3 1-32 0,0 0 0 15,1 3-656-15,1-3-128 0,1 0-16 16,1 2-16-1,-2-3-128-15,2 0-32 0,1 1 0 0,-1 0 0 0,0-2-208 0,1 2 176 0,-2-1-176 16,2 0 160 0,0 1-160-16,-2-2 0 0,2 1 144 0,-1 0-144 0,1-1 0 0,-1 0 0 0,1-4 0 0,-1 0 128 15,-2 0-848 1,0 0-176-16,2 2-16 0,-2 0-10112 16,-1 0-2032-16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2:18.29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3417 5604 7359 0,'2'-9'656'0,"-1"3"-528"0,1 3-128 0,-2 3 0 16,1-2 576-16,0-1 96 0,1-2 16 0,2-2 0 16,1-4-688-16,0-3 0 0,-1 2 0 0,0 1 0 15,-1 2 576-15,0-1 144 0,-2 4 32 0,0 0 0 16,0 0 528-16,-1 2 128 0,0 3 0 0,0-2 16 16,-1 3-80-16,0 3-32 0,-2-2 0 0,1 3 0 0,-2 3-624 0,-2 3-128 15,-1 2-32-15,-1 4 0 0,0-2-16 0,-2 1 0 16,0 2 0-16,-1 2 0 0,0 2-256 15,-1-1-64-15,1-1-16 0,1 0 0 0,-1-1-16 16,0 2 0-16,1-2 0 0,-1-1 0 0,1 1 656 0,0 0 128 16,0 1 16-16,2-1 16 0,-2-3-384 0,1 2-80 15,-2 3 0-15,0 2-16 16,0 0-128-16,-2 3-32 0,0 5 0 0,-2 3 0 0,0 0-208 0,-1 6-128 16,-1 0 160-16,-4 7-160 0,-1 5 0 0,-4 2 128 15,-2 1-128-15,2-7 0 0,3-5 0 0,1-8 0 0,4-8 0 16,3-4-160-16,3-7 160 0,2-2 0 0,2 0 0 15,-1-6 0-15,3-2 128 0,1-1 48 0,0-3 16 0,0-2 0 16,2 1 448-16,-2-5 112 16,3-4 16-16,-2 1 0 0,2-6-208 0,1-1-48 0,-1 0 0 0,4-3 0 15,0 1-192-15,2-4-64 0,2-2 0 0,0 3 0 16,2-2-256-16,0-1 0 0,1-2 0 0,-2 3 0 16,1 1 160-16,-1 0-32 0,-2 2 0 0,1 2 0 15,-1 1-128-15,-1 1 0 0,0 1 0 0,-1 3 0 16,1-1 144-16,0 1 0 0,-1 0 0 0,1-2 0 15,0 2-144-15,0 0 160 0,1 0-160 0,-2 0 160 0,1-3-160 16,0 2 128-16,1 1-128 0,0-2 128 16,-2 3-128-16,1 2 160 0,-2-1-160 0,1 3 160 15,-1 1-160-15,0 1 0 0,-1 2 144 0,-1-1-144 0,0 3 0 16,-1 0 0-16,-1 1 0 0,0 3 0 0,-1 2 0 0,-1 1 0 16,-1-1 0-16,0 5 0 0,0 0 0 0,-2 3 0 15,1 2 0-15,0 2 0 16,0 2 0-16,0 2 0 0,0-2 0 0,-1 2 0 0,1 4 0 0,-1-2 0 15,1-1 0-15,-1 1 0 0,1-2 0 0,0-1 0 16,0-2 0-16,0-2 0 0,1-2 0 0,-1 0 0 16,1 1 0-16,-3-2 0 0,2 4 0 0,-1-6 192 15,-1 4-64-15,1-5 0 0,1 2-128 0,1-2-128 16,-2 0 128-16,1 0-192 0,1 0 192 0,2-3 144 16,-1 2-16-16,1-6-128 0,2 0 256 0,0 0-64 0,1 0-16 0,1-3 0 15,2-1-48-15,2-5 0 0,2 1 0 0,3-2 0 16,4-1 112-16,3-1 16 0,4-3 0 0,5 0 0 15,6-3 48-15,5 1 16 0,6 0 0 0,3-1 0 16,0 0-192-16,1 3-128 0,1 0 192 0,-1 1-192 16,-4 2 128-16,2 2-128 0,-2 1 0 15,0 1 0 1,-1 3 0-16,-1 0 0 0,-2 1 0 0,-1 0-13568 0,0-2-2752 0</inkml:trace>
  <inkml:trace contextRef="#ctx0" brushRef="#br1" timeOffset="102165.13">1912 8714 31327 0,'2'-5'2784'0,"-1"2"-2224"0,0 2-560 0,-1-1 0 16,1 2 624-16,1-2 16 0,-2 0 0 0,3-2 0 15,-1-2-512-15,-1 0-128 0,-1-1 0 0,-3 1 0 32,0 1-768-32,-3 1-208 0,-1 1-48 0,-2 0-16 15,0 1-304-15,-4 2-48 0,0-2-16 0,-1 4 0 0,-1-2 1408 0,1 3 368 0,-2-1 16 0,-1 4 16 16,2-2 800-16,-1 1 144 0,1 2 48 0,-1-1 0 16,0 1-176-16,0 1-16 0,-1 2-16 0,1-1 0 15,1 1-368-15,0-1-80 0,1 2-16 0,1 3 0 0,1-2-528 16,1 1-192-16,2 3 0 0,0-2 144 0,2 1-144 0,0 0 0 15,3 0 0-15,2 2-176 16,1-3-576-16,3 1-112 0,0-2-32 0,4-2 0 0,2-2 608 0,1 1 112 16,2-3 32-16,1-5 0 0,2 1 640 0,-2-3 128 15,1 0 16-15,0-3 16 0,2-4 0 0,1-3 0 16,0-1 0-16,0-2 0 0,0-2-144 0,-1-2-16 16,1 1-16-16,-1-4 0 0,0-2-144 0,-1 1-16 15,-1-2-16-15,-1 0 0 0,-1-3-144 0,-2-1-32 16,-2 4 0-16,-1-4 0 0,-1 1 176 0,-1-1 16 15,-1 0 16-15,0 1 0 0,0 1 0 0,-1-2 0 16,-1 0 0-16,1 1 0 0,-2-1-16 0,-2 4-16 0,0-1 0 16,-1 2 0-16,-1 2-64 0,0 2-16 0,0-2 0 0,-1 2 0 15,0 2-224-15,0-1 0 0,1 0 128 0,-1-1-128 16,0 3-240-16,0-2-80 0,0 5-32 16,-1-1 0-1,1 3-240-15,0 0-48 0,-1 1-16 0,-2 1 0 16,2 1-352-16,-2 4-64 0,2 0-16 0,-2 3-17024 0</inkml:trace>
  <inkml:trace contextRef="#ctx0" brushRef="#br1" timeOffset="102698.13">2401 8153 41471 0,'-9'-7'1840'0,"4"3"368"0,0 3-1760 0,2-2-448 0,3 3 0 0,-1 0 0 0,0 0 0 0,-2 0-144 0,-1 3 0 0,-2-3 0 31,0 4-608-31,-2-2-112 0,0 4-32 0,0-1 0 16,2 3-304-16,-1-2-64 0,3 2-16 0,0 1 0 15,1 1 512-15,2 0 80 0,1 2 32 0,0 0 0 0,0 2 1488 0,3 1 288 0,-2 1 64 0,2-1 16 16,1 2-80-16,-1 3-16 0,2 2 0 0,2 3 0 16,0-2-656-16,-1 2-144 0,3 0-32 0,-1 2 0 15,2 0-272-15,0-1 0 0,1 0 128 0,0-1-128 16,-1-1 0-16,2 1 0 0,1-5 0 0,-3 2 0 15,3-2 288-15,-2-2 0 0,1-1 0 0,-2-1 0 16,0 0-32-16,-3-3-16 0,-1-1 0 0,-2-1 0 16,-1 1-64-16,-2-1-16 0,-1-3 0 0,-2 1 0 0,-1-2-160 15,-1 0 0-15,-1-1 0 0,-1-1 0 0,-2-3 144 0,0 0-144 16,0 0 160-16,-2 0-160 0,-1-1 176 0,-2-2-176 16,0 1 192-16,-4-3-192 15,0 2 192-15,-2-3-64 0,-4-1 0 0,0 2-128 0,-4-1 208 16,0 1-64-16,1-3-16 0,-2 2 0 0,1 0-128 0,0 0-144 15,2 1 144-15,0 1-208 16,0 2-288-16,1-2-48 0,2 4-16 0,0-2-12064 16,2 2-2416-16</inkml:trace>
  <inkml:trace contextRef="#ctx0" brushRef="#br1" timeOffset="103096.63">955 9403 46991 0,'-11'0'2080'0,"6"1"432"0,1 0-2000 0,4-1-512 0,3 0 0 0,0-1 0 16,4 0-832-16,4-2-272 0,5-1-48 0,11-4-16 0,9-1 672 0,5-4 144 15,8-2 32-15,4-1 0 0,6-1 320 0,6-1 0 16,4 0 0-16,3 1 0 0,2 1 0 16,2-1 0-16,3 0 0 0,0 4 0 0,-2-4 0 0,0 5 0 15,-3-3 0-15,1 3 0 0,-3 0 128 0,-3-1 80 16,-3 2 32-16,-2-1 0 0,-2 3 176 0,-4 2 32 15,-4-1 16-15,-2 0 0 0,-2-1-464 0,-3 1 0 16,-2 1-208-16,-3 0 64 16,-1 3-368-16,-3-1-80 0,0 0-16 0,-3-1-18208 15</inkml:trace>
  <inkml:trace contextRef="#ctx0" brushRef="#br1" timeOffset="103733.95">1880 9736 34095 0,'6'-6'3024'0,"-1"-1"-2416"0,-2 3-480 0,0 0-128 0,0 1-352 0,1-1-96 15,3-6 0-15,5-5-16 0,1-5 224 0,-1-1 48 16,-1 1 16-16,-4 2 0 0,-2 1 1456 0,-3 4 304 15,-2-1 48-15,-3 3 16 0,-1 0-816 0,-1 5-144 16,-1 0-48-16,-2 4 0 0,0 3-352 0,-2 3-80 16,-2 2-16-16,-2 4 0 0,-1 3-192 0,-4 1 0 15,0 5 0-15,-4 2-160 16,0 2-448-16,-1 0-96 0,-1 4 0 0,2-4-16 0,1-1 336 0,2-2 80 0,1-2 16 16,3-1 0-16,2 1 1024 0,2-1 208 0,2 2 32 0,3-2 16 15,1-1-704-15,5 0-144 0,0-4-16 0,3 2-128 31,2-6 0-31,2 1 0 0,2-2 0 0,0-3 0 0,2-3 0 0,0 1-304 0,4-5 64 0,-1 0 16 16,2-2 48-16,0-4 16 0,0 1 0 0,0-3 0 16,1 1 304-16,0-3 64 0,1-1 16 0,0-1 0 15,-1 0 32-15,-1-1 16 0,3-1 0 0,-2 0 0 16,0-2-16-16,0 1 0 0,-2-3 0 0,1 1 0 0,-2-2 0 16,-2-1 0-16,-1-4 0 15,-2 0 0-15,-2 3-48 0,-1-4-16 0,-1-3 0 0,-4-2 0 0,-2 3-48 0,0-2-16 16,-4 4 0-16,-2 1 0 0,0 5-128 0,-3 2 0 15,-1 2 0-15,1 2 0 0,-1 1 0 0,0 4 192 16,1 2-192-16,0 1 192 0,1 1-192 0,1 3-144 16,1-2 144-16,3 1-208 15,-1 2-496-15,3 1-80 0,2 1-32 16,1 1-17984-16</inkml:trace>
  <inkml:trace contextRef="#ctx0" brushRef="#br1" timeOffset="104298.93">2431 9261 38703 0,'-8'-1'3440'0,"2"1"-2752"0,3 1-560 0,1 1-128 15,2 0 464-15,-1-1 64 0,-3 4 16 0,-3 1 0 16,-1 4-1888-16,-1 2-368 0,1 0-80 0,2 1 0 16,0-2 1072-1,1 3 208-15,0-2 64 0,0 1 0 0,-1 4 128 0,-2-1 48 0,0 4 0 0,-1 2 0 0,-3 3 432 0,0 1 96 31,1 3 0-31,-1 0 16 0,1-2 672 0,2 0 128 0,1-1 16 0,2-1 16 0,2 1-272 0,3-3-64 16,1-2-16-16,0 0 0 0,1 0-528 0,1-4-96 16,2 1-128-16,1-2 176 0,2-3-432 0,0 0-96 15,2-3-16-15,1-3 0 16,0-1-240-16,1-4-48 0,2-1-16 0,0-4 0 0,-2 0 672 0,1-2 304 16,0-4-32-16,-1 1 0 0,1-3 576 15,-1-1 112-15,-1 0 32 0,1-3 0 0,-1 1-480 0,0-2-80 0,0-1-32 16,-1-3 0-16,1-1-160 0,-2-3-48 0,1-2 0 0,-2 1 0 15,0 0-64-15,-2-4 0 0,1-1-128 0,-1-2 192 16,-2 2-192-16,0 1 128 0,-1 2-128 0,-2 0 0 16,-1 3 0-16,-2 2 0 0,1 1 0 0,-3 1 0 15,0 2 0-15,-1 2 0 0,1 3 0 0,0 2 144 32,1 2-144-32,0 4 0 0,0-2 0 0,-1 2 128 15,0 1-336-15,1 3-80 0,1-1-16 0,-1 2 0 31,0 2-416-31,1 0-96 0,-2 1-16 0,1 2-17072 0</inkml:trace>
  <inkml:trace contextRef="#ctx0" brushRef="#br1" timeOffset="104550.3">2248 9605 42383 0,'-3'0'3776'0,"2"0"-3024"0,1 0-608 0,1 0-144 0,1 0 160 0,1 0 0 16,1-1 0-16,1 1 0 16,6-3-608-16,1 1-112 0,7-1-16 0,0-1-16 0,3 0 592 0,3-1 0 0,4 1 0 0,1-3 128 15,1 1-128-15,-1 0 0 0,1 0 0 0,-1 1 0 31,0 1-832-31,1-2-128 0</inkml:trace>
  <inkml:trace contextRef="#ctx0" brushRef="#br1" timeOffset="105256.56">3503 8895 41471 0,'3'0'3680'0,"2"0"-2944"0,-1 2-592 0,1-2-144 0,2 0-192 0,2 0-64 15,6 0 0-15,10 0-16 16,10 1-304-16,5 0-48 0,2 2-16 0,-1-3 0 16,-1 1-16-16,-3-1-16 0,-2 2 0 0,-4-2 0 15,0-2-208-15,-4 1-32 0,0-1-16 0,-4 0 0 0,-1-1 656 0,-1 1 128 0,-1 0 144 16,-2 0-208 0,-2 0-624-16,2 0-112 0,-2 1-16 0,0 0-12304 0</inkml:trace>
  <inkml:trace contextRef="#ctx0" brushRef="#br1" timeOffset="105523.03">3566 9132 43311 0,'1'-1'3840'0,"2"1"-3072"0,1-2-608 0,3 1-160 0,1 0 288 0,4-1 32 16,7-3 0-16,11 0 0 16,14-6-672-16,12 0-128 0,9 1-32 0,2 0 0 0,3 2 128 0,-1 1 32 15,-2 1 0-15,0-1-12064 16,0 2-2432-16</inkml:trace>
  <inkml:trace contextRef="#ctx0" brushRef="#br0" timeOffset="125528.98">5699 7468 8287 0,'-8'-1'736'0,"0"-3"-592"0,0 2-144 0,3 2 0 0,2 0 3936 16,2 0 752-16,0 0 160 0,-3-2 16 0,-2 2-2656 0,-2-2-544 15,1 1-96-15,-1 0-32 0,4 1-1248 0,-3-3-288 16,4 2 0-16,-1 0 0 16,3-2-704-16,-2 1-128 0,2 1-32 0,0 1 0 15,0-4 224-15,-1 3 64 0,2 1 0 0,-1 0 0 0,1-3 576 0,-1 3 0 16,1 0 192-16,0 3-64 15,0-3 960-15,0 0 176 0,0 0 32 0,0 0 16 0,0 0-288 0,4 23-48 16,-1-13-16-16,0 1 0 0,0 2-480 0,0 0-96 16,1 3-32-16,-1 3 0 0,1 1-224 0,0-1-128 15,-1 7 128-15,1 2-128 0,0 0 0 0,-3 4 0 0,0 2 0 16,-2-2 0-16,0 1 0 0,-2-4 0 0,2-1 0 0,0-6 0 16,0 2 0-16,-1-2 0 0,2-5 0 0,0 1 0 15,0-1 0-15,2-5 0 0,0 3 0 0,1-5 0 16,-1 0 0-16,1-1 0 0,-1-2 0 0,2 0 0 15,-3 2 0-15,1-4 0 0,0 1 0 16,-1-2 0-16,0 3 0 0,0-4 0 0,1 2 0 0,-2-2 0 16,1 0 0-16,-1 1 0 0,1-3 0 0,-1-1-192 31,1 0-480-31,-1-1-96 16,2-4-32-16,-1 1 0 0,1-1 432 0,-2 5 96 0,0 0 16 0,0 0 0 0,8-23-768 15,-6 16-128-15,1 5-48 0,0-2-11888 0</inkml:trace>
  <inkml:trace contextRef="#ctx0" brushRef="#br0" timeOffset="127727.68">5649 8058 17503 0,'-4'3'1552'0,"0"-1"-1232"0,3-1-320 0,1 1 0 0,0-1 704 0,-1 1 96 16,-2 1 16-16,-1 2 0 0,1 1-368 0,-2 0-80 16,1 3-16-16,2-4 0 0,0-1 416 0,2-2 96 15,2-1 16-15,-1-1 0 0,3-1 16 0,1 1 16 16,-1-2 0-16,4 0 0 16,2 0-432-16,0 2-96 0,2-3 0 0,0 2-16 0,3 0-240 0,1 1-128 15,3 0 160-15,1 0-160 0,-4-3 128 0,0 2-128 16,-1 0 0-16,3 0 0 0,4 1 512 0,4-4 16 15,2 1 0-15,0 1 0 0,2 0 176 0,-2 2 16 0,2-4 16 0,0 3 0 16,0-1-304-16,1 2-64 0,0-2-16 16,0 1 0-16,4-1-32 0,3 2 0 15,2-2 0-15,1 1 0 0,2-1-112 0,5 1-16 0,4-2-16 0,2 0 0 16,-2-1-176-16,-1 1 0 0,-3 0 0 0,-1 2 128 16,0-3-128-16,1 3 192 0,3-2-192 0,-1 3 192 15,0 0 128-15,1 3 16 0,-2-3 16 0,-2 1 0 16,0 0-144-16,2 2-16 0,3-3-16 0,-2 0 0 15,-11 1 0-15,4 0 0 0,9 1 0 0,1-2 0 16,-1 2-176 0,0-4-144-16,2 0 144 0,-1 0-208 0,-8-1 208 0,1 1 0 0,4-3 0 0,1 4 0 0,-3-3 0 0,1 3 0 15,-1 1 0-15,-2-1 0 0,-2 2 0 0,-2-1 0 16,3 0 0-16,-3 1 0 0,-4-1 0 16,2 1 128-16,0 2 0 0,2-1-128 0,0 2 128 15,2-2-128-15,-5 2 0 0,1-1 0 0,-1 0 0 0,0 1 0 16,0-3 0-16,0 2 0 15,2-1 0-15,-1 1 0 0,0 0 0 0,1-1 0 0,0 1 0 0,-3-3 0 16,-6 2 0-16,1-1 0 0,4-1 0 0,2 0 0 16,-1-1 0-16,0-1 0 0,-3 2 128 0,-3-2-128 15,0-1 0-15,3 1 0 0,1-1 0 0,1 2 0 16,3-1 128-16,0 1-128 0,-3 1 0 0,1 0 0 16,-4 0 0-1,1 3 0-15,-2-2 0 0,3 2 0 0,0 1 0 16,-3-1 0-16,-1 0 0 0,2 1 0 0,3 0-144 0,2-2 144 15,4 0-288-15,0-2 32 0,0 0 0 0,-1-1 0 16,0 0 256-16,0-3 0 0,0 2-128 0,0-3 128 16,2 0 144-16,-1 0 96 0,1-1 16 0,0-1 0 15,-1 4-16-15,-2-1 0 0,0 0 0 0,-1 0 0 16,1 2-48-16,-6-2-16 0,-6 2 0 0,4 1 0 16,6-4-176-16,7 2 0 0,1 1 144 0,0 0-144 15,0 2 0-15,0 0 0 0,-1 0 0 0,1 0-128 16,0 0-80-16,0 0-16 0,0-2 0 0,0 0 0 15,3-1 224-15,1-1 0 0,1 4 0 0,0-2-144 16,0 1 144-16,-2-1 0 0,1-1 0 0,-1 0 0 16,-3-2 0-16,-2 0 0 0,1 0 0 0,0 0 128 15,-2 3 32-15,1-2 16 0,1 2 0 0,-2 2 0 0,-1-3 0 0,0 2 0 16,-1 0 0-16,0 0 0 0,-2-2-176 0,4 2 160 16,-1 0-160-16,0 1 160 0,2 1-160 0,1 0 0 15,1 4 0-15,1-1 0 0,-1-2 0 0,0 2 0 16,2-4 0-16,1-1 0 0,-2-2 0 0,1 1 0 15,3 2 0-15,-1-3 0 0,1 2 0 0,-3 0 0 16,1 0 0-16,-2-4 0 0,-2 0 0 0,-2-1 0 16,1-1 0-16,-1 1 0 0,2 1-144 0,0 0 144 15,-2 2 0-15,0 0 0 0,-4 3-128 0,0 0 128 0,0-1 0 16,-3 1 0-16,-1 0 0 0,-2 0 0 0,1 0 0 16,1 1 0-16,0-1 0 0,2 1 0 0,4 3 0 0,0-4 0 15,0 1 0-15,0-1 0 0,1 0 0 0,-2-1 0 16,0-4 0-16,0 1 0 0,-2-2 0 0,0 1 0 15,-1 0 0-15,0 2 144 0,1-2 16 16,-2 0 0-16,1 3-32 0,-2 2 0 0,0-2 0 0,-2 2 0 16,2 0 0-16,-1 0 0 0,1 2 0 0,-2-4 0 15,2 4-128-15,1-4 0 0,3 1 0 0,1 1 0 16,1-1 0-16,0 1 0 0,1 0 0 0,0 0 0 16,1-2 0-16,0 2 0 0,2-3 0 0,1-1 0 15,-4 0 0-15,3 0 0 0,2 1 0 0,2-1 0 16,0 2 0-16,1-1 0 0,0 2 0 0,-1 1 0 0,-1-4 0 15,-1 3 0-15,1-3 0 0,0 2 0 0,-4 2 0 0,3 0 0 16,3 0 0-16,0 0 0 0,1 1 0 16,-1 0 0-16,0-1 0 0,0-2 0 0,2-1 0 0,0 1 0 15,1-3 0-15,3 1 0 0,-1 2 160 0,0 0-160 16,1 2 192-16,-3-3-192 0,2 1 0 0,0-1 0 16,1 0 0-16,1 1 0 0,0 2 128 0,0 2-128 15,-2-2 0-15,-2 3 0 0,-3-2 0 0,-1-1 0 16,2 0 0-16,-2 0 0 0,0-1 0 0,1 2 0 15,1 1 0-15,1 0 0 0,-1 1 0 0,0-3 0 16,0 0 0-16,0-2 0 0,0-1 0 0,-1 0 128 0,2 0-128 16,1 0 160-16,1 1 112 0,-1-1 32 0,-1 1 0 15,-1 1 0-15,0-1-128 0,-1-1-32 0,2 3 0 16,-1-1 0-16,-1 1-144 0,-1 0 0 0,1 0 0 16,-3 1 0-16,-2 2 0 0,-2-1 0 0,-2 2 0 0,-1-2 0 15,-1 0 0-15,1-2 0 0,1 0 0 0,2 1 0 16,0-1 0-16,-1 0 0 0,1 2 0 0,0-1 0 15,-1-1 0-15,0 0 0 0,-1 0 0 0,1-1 0 16,-2 1 0-16,0-2 0 0,1-1 0 0,1 1 0 16,1 1 0-16,-2 1 0 0,1 1 0 0,-2 1 0 15,-2-2 0-15,0 2 0 0,-2-1 0 0,-3 1 0 16,2-2 0-16,1 0 0 0,0 0 0 0,2 1 0 16,-3 1-128-16,2-1 128 0,2 1 0 0,-1 1 0 0,1 1 0 0,-1-2-176 15,1 1 176-15,-2-3-128 0,2 0 128 0,-1 0 0 16,2 0 0-16,2-3 0 0,1 3 0 0,-1-1 0 15,1 1 0-15,0 1 0 0,-1 2 0 0,-2-2 0 16,-2 0 0-16,-1 0 0 0,-4 2 0 0,3-3 0 16,0 0 0-16,0 0 0 0,-1 1-208 0,-1 0 32 15,0 2 16-15,-2 0 0 0,-1 2 160 0,0 2 0 16,0 1 0-16,-2-2 128 0,-3 2-128 0,2 0-128 16,-2-1 128-16,-2-1-192 0,-1-1 192 0,1 0 0 15,0-2 0-15,0 0 0 0,-2-2 0 0,1 3 0 16,-1-3 0-16,-1-1 0 0,1 3 0 0,-2-1 0 0,0-1 0 15,-2 2 0-15,1-1 0 0,-4-1 0 16,0 3 0-16,-1-1 0 0,-2 0 0 0,-1 0 0 0,-2 1 0 0,0 0 0 16,-3-1 0-16,1 1 0 0,-2-2-144 0,-1 1 144 15,1-2-160-15,-1 1 160 0,0-2-208 0,0 0 80 16,0 3 128-16,0-6 0 0,0 3 0 0,-2-1 0 16,2 0 0-16,-2 0 176 0,-1-2-16 0,1 1 0 15,-2-2 32-15,0 1 0 0,0 0 0 0,-1 0 0 16,2-2-192-16,-1-1 128 0,0 2-128 0,0-1 128 15,0 3-128-15,1-3 0 0,-1 0 0 0,0 1 0 16,-1 1 0-16,1-2 0 0,-1 0 0 0,2 0 0 16,-2 0 0-16,0-1 0 0,2 0 0 0,1-2 0 0,-2-1 160 15,1 1-160-15,1-2 192 0,-1 0-192 0,2-2 272 0,0-1-48 16,-2 1-16-16,-1-4 0 0,2-1-16 0,-3 0 0 16,0 1 0-16,0 0 0 0,0 1-192 0,-3 1 0 15,2 0 128-15,-1-1-128 0,-2 5 0 0,1 2 0 16,0-2 0-16,-1 0 0 0,2 2 0 0,-5 1-192 15,1 0 192-15,0-1-208 0,-1 3-80 0,-1 0-16 16,1 2 0-16,-1-2 0 0,1 2-48 0,-2 1-16 16,1 0 0-16,-2 0 0 15,1 0-336-15,-2 0-80 0</inkml:trace>
  <inkml:trace contextRef="#ctx0" brushRef="#br0" timeOffset="129196.02">23654 7706 18431 0,'-10'5'1632'0,"1"-5"-1312"15,2 0-320-15,3 0 0 0,2 0 3184 0,2 0 560 0,-1 0 112 0,-1 0 32 16,0-4-2256-16,-1-1-448 0,5-1-96 0,0-1 0 15,6-2-576-15,0 0-128 0,3-2 0 0,3 0-16 16,2-1-368-16,1 0 0 0,2 1 0 0,1-2-128 16,1 2 128-16,0 1 256 0,-2-1-64 0,1-1-16 15,0 3 400-15,1-3 64 0,3 0 32 0,0 0 0 16,2-2-256-16,0 1-48 0,3-2-16 0,-1 0 0 16,2-1 96-16,1-4 0 0,1 1 16 0,2-2 0 15,2 0 16-15,0-3 0 16,3-2 0-16,-4-6 0 0,0 1-224 0,-3-3-32 0,0-3-16 0,-2 0 0 0,-2-3-208 0,0-4 0 15,-1-2 0-15,-4-5 0 0,0 2 0 16,-5 1 0-16,-2-3 0 0,-2 2-160 0,-4 0-96 16,-2 1 0-16,-3 2-16 0,-2 4 0 0,-1-1 16 0,-3 5 16 15,-1 6 0-15,-3 1 0 0,-2 6 240 16,-1 1 0-16,-1 7 0 0,-1 1 0 16,-1 5 0-16,0 1 0 0,-1 5 160 0,-2 3-160 0,0 2 0 0,-2 5 0 15,-2 1 0-15,-2 5 0 0,-1 1 0 0,-4 6 0 16,-1 3-176-16,-1 2 176 0,-3 6 0 0,-1-1 0 15,3 0 0-15,-2 2 0 0,1 6 0 0,-1 2-160 16,2 6 160-16,0-2 0 0,5 6 0 0,1-2 0 16,3-1 128-16,4 1-128 0,3-4 320 0,2 1-16 15,1-1-16 1,4 3 0-16,0 4-32 0,2-2 0 0,1 3 0 0,2-4 0 0,-1-4-80 0,2-3-32 0,1-2 0 0,3-4 0 16,0-1-144-16,2-4 0 0,4 1 0 0,0-2 0 15,3-5 0-15,1 2-224 0,3-2 48 0,2-5 16 31,2 0-464-31,1-4-80 0,0-2-32 0,3-4 0 16,2-2-704-16,3-1-144 0,3-8-16 0,0-1-16 0</inkml:trace>
  <inkml:trace contextRef="#ctx0" brushRef="#br0" timeOffset="129753.8">25673 6121 23039 0,'-3'-5'2048'0,"0"1"-1648"0,2 3-400 0,0-1 0 16,-1 2 1120-16,0 0 144 0,-2-1 16 0,-3-3 16 15,-3 1 800-15,-2-1 144 0,-2 4 48 0,-2 0 0 16,0 0-944-16,-2 6-192 0,1 0-48 0,-3 6 0 16,-1 0-720-16,-1 4-128 0,-3 4-48 0,-1 6 0 0,0 1-208 15,-3 3 0-15,2 7 0 0,-3 2 0 0,-1 3 0 0,-1 4 0 16,-2 5 0-16,0-1 0 0,0 2 320 15,1 5-48-15,-3 8 0 0,2 3 0 0,1 1 128 0,0 1 32 16,2 0 0-16,3-1 0 0,2-2-432 0,2-6 128 16,4-2-128-16,4-4 0 0,3-2 176 0,3-2-48 15,4-4-128-15,3-2 192 0,6-2-192 0,3-4-160 16,5-1 32-16,4-6 0 16,3-1-512-16,6-4-80 0,3-1-32 0,5-9-11632 15,5 0-2336-15</inkml:trace>
  <inkml:trace contextRef="#ctx0" brushRef="#br0" timeOffset="131861.54">25504 7110 14735 0,'-9'2'1312'0,"2"1"-1056"0,2-2-256 0,1 0 0 0,3 2 2608 0,-4-1 464 16,-2 2 80-16,-7 3 32 0,-2 3-304 0,-1-1-64 16,2 1-16-16,2 0 0 0,5-4-1264 0,3 0-240 15,4-1-48-15,2 0-16 0,4-1-768 0,0-1-144 16,3 1-48-16,2-1 0 0,3 1-48 0,-1 1-16 0,2 4 0 0,0 1 0 16,2 5-32-16,1 2-16 15,-1 3 0-15,-2 1 0 0,0 1 32 0,-2 2 0 16,0 0 0-16,-1 2 0 0,-1 3-192 0,-1 2 0 0,1 0 0 15,-2 0 0 1,-2 1-144-16,-1-3 144 0,0 1 0 0,-1-3 0 16,0-1-368-16,0-2 48 0,1-4 0 0,0-1 0 31,1-3-144-31,-1-2-32 0,1-2 0 0,-1-1 0 16,0-2-1168-16,-1-3-224 0</inkml:trace>
  <inkml:trace contextRef="#ctx0" brushRef="#br0" timeOffset="132159.74">26156 7063 33167 0,'-2'-5'1472'0,"1"2"304"0,0 2-1424 0,1 1-352 0,0 1 0 0,0 2 0 0,-1-1 560 0,-1 5 32 15,-1 2 16-15,-4 8 0 0,-1 6 480 0,-7 9 80 16,-4 5 32-16,-5 7 0 0,-4 3-720 0,-4 2-144 16,-4 4-16-16,-1 3-16 0,-2 1-112 0,0 1-32 15,0 2 0-15,-2 3 0 0,2 1-160 0,-2-4 0 16,0-1 0-16,0 1-176 0,0-2 176 0,-2 4 0 0,2 2 0 16,-2 3 0-1,2-3-512-15,-1 3-80 0,4-3-16 0,2-3 0 16,5-8-1072-16,4-1-224 0,6-4-32 0,6-8-8432 0,6-6-1664 0</inkml:trace>
  <inkml:trace contextRef="#ctx0" brushRef="#br0" timeOffset="133179.54">26740 6149 23039 0,'-1'-2'2048'0,"0"0"-1648"0,1 2-400 0,0 0 0 0,0 0 1568 0,0 0 224 16,0 0 64-16,-1-1 0 0,-1 1-320 0,1 1-64 16,0 1-16-16,1-2 0 0,0 0-752 0,0 0-160 15,-14 21-32-15,8-12 0 0,0 5-512 0,-3 1 0 16,-1 2-192-16,-1 3 48 0,-2 1-192 0,-3 1-48 15,-3 2 0-15,-1 2 0 0,1-3 384 0,-1 1 0 16,0 0 0-16,1 1 0 0,5-1 224 0,-4 0 64 16,1 4 16-16,2-1 0 0,3-4 432 0,2 1 96 15,2-1 0-15,4-2 16 0,1 2-288 0,3-1-64 16,3-2-16-16,0 1 0 0,5-4-320 0,-1 0-160 16,4-1 160-16,2-3-160 0,1-2 0 0,1 0 0 15,3 0 0-15,-1-5-160 16,1 0-320-16,0-1-64 0,0-2-16 0,1-1 0 15,-2 0-1056-15,0-1-224 0,-2-2-32 0,0-1-13520 0</inkml:trace>
  <inkml:trace contextRef="#ctx0" brushRef="#br0" timeOffset="133431.29">26927 6524 30399 0,'-7'6'1344'0,"1"-4"288"0,-1 1-1312 0,4-1-320 0,1 2 0 0,2-2 0 0,0 1 256 0,-1 3-32 15,-1 0 0-15,-1 5 0 0,1 1-224 0,-1-1 176 16,2 0-176-16,0 1 160 15,0-1-1184-15,-1-2-224 0,2 1-48 0,-2 0-7248 16,-1-2-1440-16</inkml:trace>
  <inkml:trace contextRef="#ctx0" brushRef="#br0" timeOffset="133666.51">27006 6201 35935 0,'-7'1'3200'0,"1"-1"-2560"0,3 0-512 0,3 1-128 16,1 2 608-16,-1-3 96 0,0 1 32 0,-2 0 0 16,1 2-2080-16,1 1-400 0,2-2-96 0,6 0-8464 31,2 1-1712-31</inkml:trace>
  <inkml:trace contextRef="#ctx0" brushRef="#br0" timeOffset="134042.97">27037 6075 32255 0,'-11'-4'1424'0,"5"3"304"16,2 0-1392-16,3 1-336 0,2 0 0 0,2 0 0 0,-1 0 0 0,2 0-240 0,2 0 48 0,3 0 0 15,2 0 832-15,4 2 160 0,-1 2 32 0,3 2 16 16,1 0-80-16,2 2-32 0,1 1 0 0,1 3 0 15,3 0-320-15,2 3-64 0,2-2-16 0,-2 2 0 16,1 3-336-16,-2-4 0 0,0 5 0 0,-2-2 0 16,-2 4-256-16,-2 2 0 0,-3 1-16 0,-5 0 0 15,-3-1 80-15,-5 1 32 0,-2-1 0 0,-3 1 0 16,-2-2 640-16,-3 0 128 0,-1 2 32 0,-1-2 0 16,1-2-256-16,-3 2-32 0,-1-1-16 0,0 1 0 15,-3 2-544-15,-2-2-112 0,0-1-32 0,-2 0 0 16,-1-4-1200-16,-3-2-240 15,-3 1-64-15,-2 4-13632 0</inkml:trace>
  <inkml:trace contextRef="#ctx0" brushRef="#br0" timeOffset="134910.07">27725 7541 23951 0,'-3'-1'2128'0,"1"1"-1696"0,2 0-432 0,0 0 0 0,1 1 1760 0,0 1 272 16,2-1 48-16,-1 1 16 0,4 3-1088 0,2 1-224 15,2 2-32-15,2 3-16 0,0 1-96 0,3 3 0 16,1 3-16-16,4-1 0 0,1 5-256 0,4 2-48 16,1 0-16-16,0 2 0 0,1 5 288 0,-2-2 64 15,-1-2 16-15,-6 0 0 0,-6 0-304 0,-4-2-64 16,-6 2-16-16,-6-2 0 0,-3 1-288 0,-4-3 0 16,-5 1 0-16,-4-2 0 15,-1 0-352-15,-3-3-128 0,-2 0-32 0,-1-1 0 16,-1-4-1216-1,-2 1-256-15</inkml:trace>
  <inkml:trace contextRef="#ctx0" brushRef="#br0" timeOffset="135310.81">28653 7127 21183 0,'-13'1'1888'0,"3"-2"-1504"0,5 1-384 0,5 0 0 0,1 0 2480 0,-1 0 416 0,-2 0 96 0,-3-1 16 15,0 1-896-15,2 0-160 0,5 1-32 0,3 3-16 0,3-2-976 0,-8-2-192 0,27 13-32 0,-9-5-16 16,3 3-368-16,2 2-64 0,4 3 0 0,1 1-16 16,1 5-240-16,-2 2 0 15,-1 1 128-15,-2 1-128 0,-4-3-224 0,-2 1-96 0,0-1 0 0,-4-1-16 47,0 1-1008-47,-3-2-208 0,0 0-48 0,-2-3-15072 0</inkml:trace>
  <inkml:trace contextRef="#ctx0" brushRef="#br0" timeOffset="135581.47">29400 6958 39615 0,'-11'12'3520'0,"1"2"-2816"0,3-2-560 0,3-1-144 0,0 0 352 0,-2 8 32 16,-7 13 16-16,-10 19 0 0,-6 17-272 0,-3 6-128 15,-2 3 0-15,1-4 128 0,1-5 0 0,1-2 0 16,0-3 0-16,1-3 0 0,3-5-128 0,0-5-192 15,1-4 32-15,2-6 16 16,1-1-880-16,2-6-192 0,2-2-16 0,1-5-10224 16,0-1-2032-16</inkml:trace>
  <inkml:trace contextRef="#ctx0" brushRef="#br0" timeOffset="136256.84">28618 6877 3679 0,'0'4'320'0,"-2"-4"-320"0,2 4 0 0,-1-2 0 0,1 1 1376 0,-1 0 208 16,1-1 32-16,-1 1 16 0,-1 4 352 0,1 1 64 0,1 1 0 0,0 0 16 15,3-2-832-15,-1-1-160 0,3-1-48 0,1-4 0 16,0 1-512-16,2-2-96 0,0-2-32 0,2 1 0 16,1-3-96-16,1-1-32 0,0 0 0 0,-1-1 0 15,1 0 320-15,1-1 64 0,-1 0 16 0,1-2 0 16,0-1 1024-16,-1 1 208 0,1-2 32 0,-2 0 16 16,1 0-544-16,1-5-112 0,-1 0-32 0,2-3 0 15,-1-1-480-15,2-1-112 0,0-1-16 0,1-2 0 16,0-2-336-16,1 2-80 0,2-2-16 0,-2 1 0 15,2-3-208-15,-2 5 128 0,0 0-128 0,-3 3 0 0,-2 3 0 16,-3 3 0-16,0 3-208 0,-3 1 64 0,-1 3-208 0,-3 0-32 16,0 4-16-16,-4 2 0 0,2 1 400 0,-2 0 0 15,-1 1 0-15,1 2 128 0,-2 1 32 0,1 1 16 16,-2 0 0-16,2 2 0 16,-1 1-176-16,3-2 0 0,0 2 0 0,0 0 0 15,2-2-256-15,0-2-128 0,2 3-16 0,-1-4-16 0,1 2 160 0,-1 0 48 16,1 1 0-16,-1-1 0 0,-1 2 448 0,0 3 80 15,2-1 32-15,-2 2 0 0,0 3 256 0,2-2 48 16,1 4 16-16,-1-2 0 0,2 1-432 0,1-1-96 16,2 0-16-16,-1 0 0 0,3 0-128 0,-1-5 0 15,2 0 0-15,-1-2 128 16,0-1-544-16,-2-2-112 0,1-1-32 0,0-3 0 16,-2-2-1360-16,-1 1-288 0,0-3-48 0,-2 2-12832 0</inkml:trace>
  <inkml:trace contextRef="#ctx0" brushRef="#br0" timeOffset="136714.15">30049 6057 26719 0,'-3'-4'2368'0,"-1"0"-1888"0,0 1-480 0,2 3 0 0,1 0 320 0,-1 0-48 0,1 0 0 0,0 2 0 0,-4-1 816 0,-1 0 176 16,-2 3 16-16,-2 1 16 0,1 5-336 0,-3-3-80 16,1 5-16-16,-2 3 0 0,0 4-480 0,0 2-112 15,-2 5-16-15,-1 5 0 0,2 0 160 0,-1 3 32 16,2 1 0-16,2-2 0 0,1-2 16 0,1-1 16 16,3 0 0-16,1-2 0 0,2-2-272 0,2-1-48 0,1-3-16 15,1-1 0-15,3-1-144 0,1-3 0 0,1-1 0 0,2-1 0 31,-1-3-832-31,3-1-64 0,0 1 0 0,2-5 0 16,2 3-1616-16,0-5-336 0,2 1-64 0,1-4-10544 0</inkml:trace>
  <inkml:trace contextRef="#ctx0" brushRef="#br0" timeOffset="137057.17">30185 6393 9215 0,'-7'3'816'0,"0"0"-656"0,0-1-160 0,2 2 0 0,2-3 4432 0,0 3 864 0,2-2 160 0,-4 5 48 15,-1 1-4064-15,-3 3-800 0,-1 4-176 0,0 0-16 32,3 1-768-32,1-2-128 0,2 1-48 0,3-3 0 15,0 0-1936-15,1-1-400 0,2-1-80 0,1 1-16 16,-1 1-192-16,2-5-32 0,0 0-16 0,0 1 0 15,0-2 1264-15,1-1 256 0,1-3 48 0,2 2 16 0,-1-4 1584 0,2 0 0 0,1 0 256 0</inkml:trace>
  <inkml:trace contextRef="#ctx0" brushRef="#br0" timeOffset="137276.75">30244 6254 27647 0,'-5'-1'2448'0,"1"1"-1952"0,3 0-496 0,2 1 0 0,-1 2 1040 0,0-3 112 16,0 0 32-16,-1 1 0 0,-1 0-864 0,2 0-192 16,0 2-128-16,0-3 192 15,0 0-1344-15,0 0-256 0,0 0-48 0,0 0-16 0</inkml:trace>
  <inkml:trace contextRef="#ctx0" brushRef="#br0" timeOffset="137779.47">30326 5946 15663 0,'-8'-5'688'0,"3"3"144"0,1-3-656 0,2 4-176 0,2-2 0 0,1 2 0 0,-1 0 928 0,1 1 160 15,0-4 16-15,1 1 16 0,0-1 160 0,1 0 48 16,0-1 0-16,1 4 0 0,0-2-416 0,-1 3-80 16,2 0 0-16,0 0-16 0,-1 0 304 0,0 3 64 15,1 0 16-15,-2-1 0 0,2 3-416 0,0-1-80 16,1 1 0-16,2 2-16 16,-2-1-48-16,3-1 0 0,-1 2 0 0,2 3 0 15,3-3-320-15,-1 3-64 0,2 1 0 0,-1 1-16 0,1-1-240 0,1-3 128 0,-2 5-128 0,1-2 0 16,-1 2 176-16,0-1-176 0,-2 1 192 15,-1 2-192-15,-2-1 0 0,-1 0 0 0,-1 4 0 16,-1-1 0-16,0 5 0 0,-3-1-192 0,2 0 0 0,-2 2 0 31,1 1-256-31,-1 1-32 0,2-1-16 0,0-1 0 0,-1-1 336 0,1-2 160 0,0 2-160 0,1-2 160 16,-1-2-192-16,-1-1 192 0,0-1-208 0,-1-4 80 16,-2 1-384-1,-1-2-80-15,-2-1-16 0,-1-2 0 0,-3-1-832 0,0-3-160 0</inkml:trace>
  <inkml:trace contextRef="#ctx0" brushRef="#br0" timeOffset="138423.15">30360 5657 20271 0,'-5'-3'1792'0,"1"1"-1424"0,3 1-368 0,1 1 0 0,0-2 1184 0,0 1 160 16,0 1 48-16,0-5 0 0,1 2 272 0,2-2 64 16,2 2 16-16,2-1 0 0,4 3-1056 0,0 1-224 15,4 3-32-15,4 4-16 0,2 0-160 0,2 7-48 16,3 2 0-16,3 4 0 0,0 3 32 0,2 1 0 16,4 4 0-16,2 4 0 0,2 3 0 0,1 0 0 15,2 1 0-15,-2 1 0 0,-2-3-48 0,-1 1 0 16,0 5 0-16,0 2 0 0,0 3 320 0,-2 4 64 15,-3-4 16-15,-2 6 0 0,-5-8-64 0,-2 6-16 0,-2-1 0 16,-2 5 0 0,-3 4-208-16,-5 2-48 0,-4 4-16 0,-3 5 0 0,-2 4-240 0,-2-3 176 0,-2-2-176 0,-1-5 160 15,-1-2-352-15,-4 0-64 0,1-1 0 0,-3-3-16 32,-3 1-192-32,-1-8-48 0,-3-3 0 0,-1-9 0 0,-2-1 336 15,-5 1 176-15,-2 0-192 0,-2-5 192 0,-1 0 0 0,-1-4 0 0,3-5 0 0,-1-2-17072 16</inkml:trace>
  <inkml:trace contextRef="#ctx0" brushRef="#br0" timeOffset="141455.64">5396 8781 25791 0,'-5'-4'2304'0,"2"0"-1856"0,0 3-448 0,0-2 0 16,3 2 336-16,-3-2-16 0,-2-1-16 0,-4-4 0 31,-4-3-912-31,-3 0-176 0,-2-2-48 0,-2 2 0 16,-1 1 64-16,-1 2 0 0,-1 2 0 0,-1 3 0 0,-2 0 176 15,0 4 32-15,-1 2 16 0,-1 2 0 0,2 1 1392 0,0 2 288 0,1 3 48 0,2 0 16 0,2 3 656 0,0 3 144 16,2 3 32-16,2 2 0 0,5-3-912 0,-1 1-176 15,1 2-48-15,1 3 0 16,1 0-752-16,2 0-144 0,2-2 0 0,1-1 0 16,3-5-704-16,3 0-64 15,1-3-16-15,2-1 0 0,0-1 784 16,3-1 0-16,1-1 0 0,3-3 0 0,1 0 288 0,1-2 16 0,4-2 0 0,3 0 0 0,0-2 256 0,6-1 48 16,3-3 16-16,3 0 0 0,2-2-432 0,1-1-64 15,2-4-128-15,0-2 176 16,0 0-480-16,-1-2-80 0,-3 1-32 0,0 1 0 0,-3-3 592 15,-2-2 112-15,-2 1 32 0,-1-2 0 0,-4 1 576 0,-3-1 128 16,-1 2 32-16,-4-1 0 0,-1-3-224 0,-3 1-32 31,-2 0-16-31,-1-6 0 0,0 0-304 0,-5-3-64 0,-2 1-16 0,-1-1 0 16,-2-2-240-16,-2 1-160 0,-2-5 192 0,1 0-192 16,0 2 0-16,1-1-144 0,1 2-16 0,1 2 0 15,0 0-16-15,0 1 0 0,0 2 0 0,0 2 0 16,0 1 176-16,0 2 0 0,0 5 0 0,0-1 0 15,1 3 0-15,0 3 0 0,0 1 0 0,1 3 0 16,0 1-288-16,1 4 32 0,1-1 0 0,-1 4 0 31,1 2-1472-31,0 4-272 0</inkml:trace>
  <inkml:trace contextRef="#ctx0" brushRef="#br0" timeOffset="142525.84">5550 9127 18431 0,'-3'2'1632'0,"2"0"-1312"16,-1-2-320-16,2 0 0 0,2 0 1184 0,-2 0 160 0,0 0 48 0,-2 0 0 15,2 0-416-15,2 0-80 0,-1 0 0 0,-1 0-16 16,0 0-192-16,0 0-48 0,0 0 0 0,0 0 0 16,14-8-448-16,-10 5-192 0,0 1 128 15,0-1-128-15,1 0 1056 0,2-1 128 0,-1 0 32 0,1 0 0 16,2-1 256-16,0-1 48 0,2 1 16 0,3-2 0 16,2 0-816-16,1-1-144 0,1 0-48 0,-1 1 0 15,3-3-272-15,1 2-64 0,0 0-16 0,0-1 0 16,-2 0-176-16,1-1 192 0,0-2-192 0,-1 0 192 15,-1-2-32-15,-1-1 0 0,-1-1 0 0,0 0 0 16,0-3 96-16,1 2 0 0,-2-3 16 0,1-5 0 16,2-2-16-16,-2 0-16 0,0 1 0 0,-2-1 0 0,1 0-240 15,-3 1 176-15,0 1-176 0,-1-2 160 0,-3 1-160 16,0 1 0-16,0 0 0 0,-3 2 0 0,1-1 0 0,-2 4 0 16,-1-2-144-16,-1 3 144 0,0 1 0 0,-2 1 0 15,0 2 0-15,-2 3 0 0,0-1 0 0,-1 3 0 16,0-2 128-16,-2 3-128 0,1 2 144 0,-1-1-144 15,-1 2 128-15,2-2-128 0,0 3 0 0,-2 1 0 16,1-3 0-16,0 3 0 0,0 0 0 0,0 1-176 16,0 0 176-16,1 1-128 0,-2 2 128 0,1 2 0 15,-2 0 0-15,-1 2-128 0,1 4 128 0,-1 0-128 16,-1 3 128-16,-2 2-128 0,-2 3 0 0,0 3 0 16,-1 4 0-16,0 0 0 0,2-2 0 0,-1 3 0 15,1-1 0-15,0 1 0 0,2 2 128 0,1 1 0 0,1 0 0 16,0 2 0-16,4-1 0 0,0 0 0 0,0 2 0 0,0-4 0 15,2 2 144-15,0-2-144 16,0-1 192-16,1 1-192 0,0 0 192 0,0 1-192 0,0-2 192 0,1 0-192 16,0-2 240-16,0-3-64 0,2-1-16 0,0-2 0 15,2-4 0-15,1-1 0 0,2-2 0 0,2-1 0 16,-1-3-160-16,4-1 0 0,3 0 0 0,1-1 0 16,3-4 0-16,0 1-192 0,0-1 0 0,1-1 16 15,-1 1-576 1,1 0-112-16,-1 1-32 0,0 1-18048 0</inkml:trace>
  <inkml:trace contextRef="#ctx0" brushRef="#br0" timeOffset="143308.12">4725 9369 23951 0,'-11'0'2128'0,"2"1"-1696"0,2 0-432 0,5 0 0 15,-1 1 736-15,-1 0 64 0,-7 1 16 0,-3 0 0 16,-3 2-816-16,1-1 0 0,2-2 0 0,5 1 0 16,3 0 768-16,5-3 192 15,5 1 32-15,2 2 16 0,5-2-304 0,3 1-48 0,4-1-16 0,3 3 0 16,4-1 560-16,2-1 96 0,2 1 32 0,4-1 0 15,2 1-192-15,2-1-48 0,-1 1 0 0,4-2 0 16,5 1-544-16,2 0-112 0,3-1-32 0,3-3 0 16,1-2-64-16,3-3-16 0,5 1 0 0,4-2 0 15,1 1 48-15,3-3 0 0,0-1 0 0,2 1 0 16,4 1-240-16,-2 1-128 0,-2-2 160 0,-1 0-160 0,-1 3 0 0,-1 0-192 16,-2 0 16-16,-4 2 0 0,-4 2-176 0,-5 0-32 15,-1 3-16-15,-4 0 0 16,-2 0-64-16,-5 2-16 0,-4-1 0 0,-4 2 0 15,-3 0-864-15,-4 2-160 0</inkml:trace>
  <inkml:trace contextRef="#ctx0" brushRef="#br0" timeOffset="144291.73">5255 10062 31327 0,'-1'-1'2784'0,"-1"0"-2224"0,2 0-560 0,0 1 0 16,0 0-304-1,0-3-160-15,-1 0-48 0,-1 0 0 0,0-2-400 0,-1-2-96 16,1-1-16-16,-3 0 0 0,2 0 784 0,-3 1 240 0,-1 0 0 0,-1-1-160 15,-1 0 544-15,-2 0 96 16,0 0 32-16,-1 0 0 0,-2 1 704 0,-2 0 160 16,1 2 32-16,-1-1 0 0,-1 2-704 0,-2 3-144 15,1 2-32-15,0 2 0 0,0 1-112 0,0 1-32 16,0 4 0-16,3 0 0 0,1 2 128 0,-3 5 0 16,1-1 16-16,0 5 0 0,0 0-400 0,0 2-128 15,0 2 0-15,1-2 0 0,1 0-784 16,1 1-272-16,1 0-48 0,2 0-16 0,3-3 528 0,2-1 96 0,0 0 32 0,3-2 0 15,1 1 464-15,3-2 256 0,1 0-16 0,0-2-16 16,2-1 48-16,1-2 16 0,0-5 0 0,2 0 0 16,1-2 32-16,1-3 0 0,1 0 0 0,1-3 0 15,2 0 464-15,1-4 112 0,3-2 0 0,0 0 16 16,0-3-272-16,3-2-48 0,4-4-16 0,3-2 0 16,2-2-368-16,0-1-80 0,-3 2 0 0,-2-2-128 15,1 0 304-15,-1-3-48 0,0 0-16 0,-1-1 0 0,-1-1 80 0,-1-1 32 16,-2-1 0-16,-3-1 0 15,-3 2 64-15,0-2 16 0,-3-4 0 0,-3 2 0 16,-2 0-144-16,-3 2-32 0,-3 1 0 0,-1 2 0 16,-4-1-128-16,0 2-128 0,-1 1 144 0,-3-3-144 0,1 6 0 15,0-3 0-15,0 1 0 0,-1 2 0 0,2 2 0 16,0-2-128-16,2 2-16 0,2 0 0 0,-1 2 0 0,2 3 0 16,0 2 0-16,2 3 0 15,0 2-272-15,0 3-48 0,0 1-16 16,0 0 0-16,0 1-224 0,0 2-64 0,0 1 0 0,0 0-11520 15,1 1-2304-15</inkml:trace>
  <inkml:trace contextRef="#ctx0" brushRef="#br0" timeOffset="148435.99">5674 9931 28559 0,'-2'0'2544'0,"0"0"-2032"0,1 0-512 0,-1 0 0 0,2 0 1824 0,0 0 272 16,2 0 48-16,-2 0 16 0,1 0-1472 0,0 0-304 16,1 0-48-16,-2 0-16 15,0 0-720-15,0 0-160 0,0 0-16 0,0 0-16 0,17 3 592 0,-14-2 0 16,1 2 0-16,-1-2 0 0,2 2 672 0,1 2 96 15,0 2 32-15,2 0 0 0,1 0-224 0,1 2-32 16,1 2-16-16,0 0 0 0,1 4-288 0,0-2-64 16,0 3-16-16,1 2 0 15,-2 1-32-15,-1-2-128 0,1 0 192 0,-1-1-64 0,-1 1-128 0,0 0 160 0,-1 0-160 0,-1-1 160 16,1 1-160-16,-1-2 0 0,-1 3 0 0,0-1 0 16,0-2 0-16,-1-2 0 0,1 1-176 0,-1-5 176 15,1 2-192-15,-1-2 32 0,0-2 16 0,-1-1 0 31,-1 0-336-31,0 0-64 0,-1-1-16 0,1-1 0 16,-3 0-1120-16,0 0-240 0,0-2-32 0,-1 0-13312 0</inkml:trace>
  <inkml:trace contextRef="#ctx0" brushRef="#br0" timeOffset="148765.57">6116 9912 28559 0,'1'-2'1264'0,"1"0"272"0,-2 0-1232 0,0 2-304 0,0 0 0 0,0 0 0 0,0 0 1248 0,0 0 192 16,0 0 32-16,0 0 16 0,-2 2-1488 0,2-2-288 16,0 0-64-16,-5 17-16 0,1-7 144 0,0 3 32 15,-4 3 0-15,1 3 0 0,-2 1 192 0,-1 4-144 16,-1 2 144-16,0 4-128 0,1 1 704 0,-1-2 160 15,0 1 32-15,0 7 0 0,-2 2 208 0,1 6 48 16,-2 1 16-16,0 3 0 0,1-1-576 0,-1-1-112 0,1-4-32 16,1-3 0-16,2-6-320 0,1-3 0 0,2-2 0 15,0-6 0-15,3-3 0 0,0-4 0 0,1-1 0 16,1-5 0 0,0-2-176-16,1-7-48 0,1-1-16 0,0-5 0 15,0-2-2000-15,1-2-416 0</inkml:trace>
  <inkml:trace contextRef="#ctx0" brushRef="#br0" timeOffset="149839.1">5936 9834 7359 0,'-2'1'656'0,"1"-1"-528"0,1 0-128 15,0 0 0-15,0 0 768 0,0 1 112 0,-1-1 16 0,1 0 16 16,-1 2-672-16,1-2-240 0,0 0 144 0,0 0-144 15,0 0 656-15,0 0 48 0,0 0 16 0,0 0 0 32,0 0-1040-32,0 0-224 0,13-8-32 0,-9 6-16 0,4 0 448 0,1-2 144 0</inkml:trace>
  <inkml:trace contextRef="#ctx0" brushRef="#br0" timeOffset="188834.5">5700 9810 21183 0,'1'-2'1888'0,"0"0"-1504"0,0 2-384 0,-1-1 0 0,1 1 576 0,0-1 32 16,1 1 16-16,-1-4 0 0,2 4-496 0,1-4-128 15,-2 1 0-15,1 2 0 16,-1 1-528-16,-1-3-176 0,0 3-48 0,-1 0 0 0,0 0 496 0,0 3 112 15,1-3 16-15,0 1 0 0,0 0 1088 0,0-1 240 16,2 2 32-16,-1-4 16 0,1 2 608 0,3-2 112 16,-2-1 16-16,0 2 16 0,3-4-720 0,-2 2-128 15,2-2-48-15,-1-2 0 0,2 0-144 0,-1 0-16 0,0 3-16 0,0-4 0 16,0 2-352-16,-1 0-80 16,1 1-16-16,0-2 0 0,-2 0-224 0,2 0-64 0,0-1 0 0,-1-3 0 15,0 2-64-15,-1 0-128 0,2 0 176 0,-2-2-176 16,0 1 160-16,0 0-160 0,-1-1 128 0,1 3-128 15,-2-2 160-15,1 0-160 0,0 2 192 0,-1-2-192 16,1 3 208-16,0 2-64 0,0-4-16 0,1 3 0 16,1 0 96-16,-1 1 16 0,1 2 0 0,-2-2 0 15,2 3 48-15,-1 0 16 0,-1 2 0 0,0 0 0 16,0 0-304-16,-3 0 0 0,1 0-128 0,0 0 128 16,-2 1 0-16,2 0 0 0,-2 1-128 0,0 0 128 0,-2 1 0 15,1-2 0-15,-1 1 0 0,0 1 0 0,0 0 0 0,0 0 0 16,0 1 0-16,-1 0 0 0,1 1 0 0,-1 1 0 15,3 0 0-15,-2 0 0 0,1 2 0 0,1 0 0 16,0 1 0-16,-1 2 0 0,2-1 0 0,0 1 0 16,1 1 0-16,1-2 0 0,0 2 0 0,1 0 0 15,0 0 0-15,0-3 0 0,0 3 0 0,-1-3 0 16,1-1 0-16,-2 0 0 0,2-2 0 0,0 1 0 16,1 0 160-16,0-2-160 0,-1 2 0 0,1-2 0 15,1 1 128-15,-3-2-128 0,1-1 0 0,-1-1 160 16,2 1-160-16,-1 1 160 0,0-3-160 0,1 2 0 0,-3-1 0 15,1 0 0-15,0-2 0 0,0 0 0 0,1 2-160 0,0-4 160 32,-1 2-816-32,2 0-64 0,-2-3-16 0,2 2-18240 0</inkml:trace>
  <inkml:trace contextRef="#ctx0" brushRef="#br0" timeOffset="189509.74">8150 8507 2751 0,'0'1'256'0,"0"-1"-256"0</inkml:trace>
  <inkml:trace contextRef="#ctx0" brushRef="#br2" timeOffset="207907.05">7608 8869 3679 0,'0'-1'320'0,"0"-1"-320"0,0 0 0 0,0 0 0 15,1 1 3600-15,0 0 656 0,0-2 128 0,0 1 32 16,2-2-3200-16,-1-4-640 0,1 2-128 0,1-3-32 16,-3 3-416-16,1-2 0 0,-1 0 0 0,-1 2 0 15,-1 1 0-15,-2-1 128 0,0 1-128 0,-2 1 192 16,-1-2 512-16,-1 4 128 0,-2-2 0 0,0 0 16 15,0 1-48-15,-2 2-16 0,0 1 0 0,-3-1 0 16,1 2-112-16,-2 0-32 0,1 2 0 0,0 1 0 16,-1 0 320-16,1-3 64 15,-1 3 16-15,2 0 0 0,-1-1-352 0,1 0-80 0,-1-1-16 0,1 0 0 0,1 0-112 0,-1 2-32 32,1 1 0-32,-1 0 0 0,1 2-48 0,-1 2-16 0,-2 2 0 0,1 2 0 0,-1 0-112 0,1 1-16 15,1 1-16-15,0-1 0 16,3 1-576-16,2-2-112 0,1 1-32 15,4-1 0-15,1 0-32 16,2-1 0-16,2-2 0 0,1 1 0 0,3 0 512 0,0-3 208 0,4 3-16 0,-1-2 0 0,4 1-48 0,0-3-16 16,2 1 0-16,0-3 0 0,2-2 192 0,2-2 16 15,2-1 16-15,0-4 0 0,0 0-80 0,-1-3-16 0,2-2 0 16,-1-2 0-16,0-2 80 0,0-1 16 16,0 1 0-16,-1-4 0 0,-1 1-48 0,1-1-16 0,-2-4 0 15,-2 2 0 1,1-2 32-16,-1-1 0 0,-1-2 0 0,-2-1 0 0,0-3-32 0,-2 0 0 0,0-1 0 0,-2-1 0 15,0 1-96-15,0-5-32 0,-1 0 0 0,-1-1 0 16,-1 1-160-16,-1 1 192 0,0 2-192 0,0-1 192 16,-2 2-192-16,1 5 0 0,-1-1 0 0,-3 3 0 15,3 4 128-15,-3 3-128 0,0 1 0 0,0 4 128 16,0 1-128-16,-1 0 0 0,-1 4 0 0,-2 0 0 16,0 2-224-16,0 1-128 15,-3 3-32-15,1 0-12624 0,-4 2-2544 0</inkml:trace>
  <inkml:trace contextRef="#ctx0" brushRef="#br2" timeOffset="209523.3">8028 8684 18431 0,'2'-3'1632'0,"-1"-1"-1312"16,0 1-320-16,1 2 0 0,0 0 2240 0,0 1 368 15,2-3 80-15,1-2 0 0,3 1-880 0,0-1-176 16,-1 3-32-16,0 2-16 0,-3 0-336 0,0 3-64 15,-1 5-16-15,-2-2 0 0,1 4-464 0,-2 2-80 16,1 1-32-16,0 2 0 0,0 4-384 0,2-2-80 16,0 0 0-16,0-1-128 0,2 5 0 0,1 0 0 15,0-1 0-15,2-3 0 0,-1 2 0 0,2-3 0 16,-1 0 0-16,1-4 0 0,-1-1-224 0,1-3-48 0,2-2-16 0,-3-2 0 31,2-3-1024-31,-1-2-208 0,0-2-32 0,0-2-14416 0</inkml:trace>
  <inkml:trace contextRef="#ctx0" brushRef="#br2" timeOffset="209774.28">8487 8605 41471 0,'-9'9'3680'0,"0"-5"-2944"0,2 0-592 0,3 0-144 0,1 0 864 0,-2 1 144 15,-6 6 16-15,-4 7 16 0,-6 3-1040 0,-1 5-192 16,0 2-64-16,-1-3 0 0,1 3 256 0,0 0 0 16,0 3 0-16,-1-1-144 15,1 1-576-15,-1 2-112 0,-1 0-32 0,1 1 0 16,2 2 304-16,-1-2 64 0,0 2 16 0,1-1 0 0,2-6 480 0,0 1 0 16,0 1 0-16,1-3 0 15,4 0-576-15,0-6 0 0,3-2-16 0,0-4-10720 16,5-4-2128-16</inkml:trace>
  <inkml:trace contextRef="#ctx0" brushRef="#br2" timeOffset="210245.69">8112 8473 24879 0,'-12'4'2208'0,"1"-1"-1760"0,2 1-448 0,4-2 0 16,2 0 3472-16,3-2 624 0,0 1 112 0,-1 1 16 16,-1-1-3136-16,2 0-640 0,3 0-128 0,3-3-32 0,4-1-288 0,0-1 0 15,4-1 128-15,2-3-128 0,1-2 0 0,2-2 0 16,3 0 0-16,-1 0-144 0,0-1 144 0,-1 0 0 15,2-1 0-15,-3 0 0 0,1 0 0 0,-2 2 0 16,-2 1 0-16,-1 1 0 0,-3-1 144 0,-1 2-144 16,-2 0 192-16,0 1-192 0,-3 0 176 0,0 2-176 15,-1-2 160-15,-1 4-160 0,-3 1 192 0,1 2-48 16,-2 1-16-16,0 2 0 0,0 2-128 0,-2 2 0 16,1 0 144-16,1 1-144 0,0 1 0 0,0 0 0 15,0 1 0-15,1 1 0 0,2 0 0 0,0 0 0 16,0 1 0-16,0-2 0 0,0 3 0 0,0-2 0 15,0 2 0-15,1 0 0 0,1 0 0 0,-3 2 144 0,2-3-16 16,-2 2-128-16,1-3 0 0,0 1 0 16,-1-3 0-16,1 1 0 0,0-1 0 0,-1-1-272 0,0 0 48 0,1-2 16 31,-2 1-880-31,2-1-160 0</inkml:trace>
  <inkml:trace contextRef="#ctx0" brushRef="#br2" timeOffset="210688.02">7083 9341 40543 0,'-16'5'1792'16,"6"0"384"-16,0-2-1744 0,5 0-432 0,3-2 0 0,4-1 0 0,-2 0 208 0,2 0-32 0,2 2-16 0,5-4 0 15,4 1-160-15,9-3 160 0,3 0-160 0,6-2 160 16,5 0 96-16,5-2 0 0,4 3 16 0,4-3 0 16,0 3-112-16,2 1-32 0,1 1 0 0,2 0 0 15,0 2 96-15,1 0 16 0,0-2 0 0,-1 2 0 16,-4-2-48-16,3 1 0 0,2-3 0 0,2-1 0 16,0-1 96-16,0 0 16 0,0-1 0 0,0-3 0 15,-4 3-304-15,5-2 128 0,4 0-128 0,-1-1 0 16,0-1 0-16,-2 2-304 0,2 0 48 0,-5 0-13120 15,-1 2-2624-15</inkml:trace>
  <inkml:trace contextRef="#ctx0" brushRef="#br2" timeOffset="211469.51">7610 9952 35935 0,'-6'-2'3200'0,"-1"1"-2560"0,3-1-512 0,3 1-128 15,-1-2 720-15,1 2 128 0,-4-3 32 0,-4-3 0 16,-3-2-1632-16,0-5-320 0,1 2-64 0,0-3-16 0,1 1 1280 0,0-3 240 16,2 3 48-16,-1 0 16 0,1 0-176 0,-2 2-16 15,1 1-16-15,-2 5 0 0,-3-1 16 0,-1 5 0 16,-3 4 0-16,-3 6 0 0,-2 1-240 0,-2 6 0 15,-2 3-192-15,2-1 192 16,2 2-608-16,-4 6-16 0,-3 6 0 16,0 4 0-16,1 0 240 0,2-2 32 0,4 0 16 0,5 0 0 0,4-4 608 0,2-2 128 0,4-2 32 0,2-4 0 15,3 0 352-15,3-2 80 0,2-4 16 0,0 1 0 16,3-3-496-16,0-1-80 16,1-2-32-16,1-2 0 0,0-1-272 0,1-3-224 0,3-3 32 0,-2-2 16 15,4-3 176-15,0-4 0 0,2-1 0 0,2-3 0 16,-2-1 256-16,3-6 144 15,2 0 32-15,1-4 0 0,0-1-304 0,2-2-128 0,0 0 0 0,-1-4 128 16,1-2 32-16,-2-2 0 0,-2 1 0 0,0-4 0 16,0-2 80-16,1-3 16 0,-1 0 0 0,1 0 0 15,-1 4 32-15,-1 5 16 0,-2 4 0 0,-1 3 0 16,-2 6-64-16,-3 0-16 0,-2 2 0 0,-1 2 0 16,-3 1 272-16,-1 0 48 0,-1 2 16 0,0-2 0 15,0 2-176-15,-2-2-16 0,1-2-16 0,-1 0 0 0,-1-2-352 0,-1 3 0 16,0-1 0-16,-2-2-128 0,1 1-192 0,-2-1-48 15,0-3 0-15,1 3 0 16,-1-1-96 0,2 5-32-16,-1 3 0 0,0 2 0 0,1 5-208 0,0 0-32 0,0 3-16 0,1 4 0 15,0 1-1008-15,1 4-208 0</inkml:trace>
  <inkml:trace contextRef="#ctx0" brushRef="#br2" timeOffset="212630.42">8097 9549 24879 0,'0'-3'2208'0,"1"-1"-1760"15,-1 1-448-15,2 2 0 0,-2 0 960 0,1-1 128 0,1-1 0 0,0-4 16 16,2-2-1104-16,-1 1-208 0,0-4-48 0,-2 4-16 15,-1 0 976-15,0 2 192 0,-1-2 32 0,-1 4 16 16,0-1-64-16,-2 4-16 0,0-1 0 16,-2 2 0-16,1 3-64 0,-2 2-16 0,-1 3 0 0,-3 2 0 15,0 2-224-15,-4 4-48 0,1 5-16 0,-4 3 0 16,-1 3-288-16,-1 3-48 0,0 1-16 0,0 0 0 16,2-1-144-16,-1-1 0 0,0 1 0 0,1-2 0 15,2-3 288-15,0 3-32 0,-2-1 0 0,1 0 0 16,3 0-256-16,1 0 0 0,2-2 0 0,2-1 0 15,2 0 0-15,2-1 192 0,3 0-16 0,2 0 0 0,0-1-48 16,2-2 0-16,1-1 0 0,3-2 0 0,2-3-128 16,1 0 0-16,4-2 0 0,1-4 0 0,0 0-304 0,1-3 16 15,1-3 0-15,3-2 0 0,0-2 80 0,0-3 16 16,1-3 0-16,-1 0 0 0,0-1 384 0,0-5 64 16,0 0 32-16,0-3 0 0,1 0 64 0,-1-4 16 15,1-2 0-15,-1-4 0 0,-2-1 16 0,1-2 16 16,-2-3 0-16,2-3 0 0,-1-5 16 0,-2-2 0 15,3-2 0-15,-3 0 0 0,0-2-288 0,-2 2-128 16,-2 3 0-16,-4 4 128 16,-2 3-448-16,-2 4-80 0,-2 1-32 0,-2 5 0 0,-2 4 96 0,-1 5 16 15,-1 1 0-15,-1 5 0 0,-1 2-64 0,0 3 0 0,1 1 0 16,-1 1 0 0,1 2-1184-16,0 1-240 0,1 1-48 0,-1 2-14480 0</inkml:trace>
  <inkml:trace contextRef="#ctx0" brushRef="#br2" timeOffset="212913.31">7858 9844 21183 0,'-9'4'1888'0,"3"-2"-1504"0,2 0-384 0,3-1 0 0,1-1 2560 0,-2 1 448 16,-2 0 96-16,-1 2 16 0,-3 1-1776 0,2 1-368 16,3 0-64-16,3-2-16 0,2 2 48 0,3-2 0 15,3-1 0-15,2 1 0 0,3-2-304 0,2 2-64 16,2-3-16-16,2 1 0 0,3 1-304 0,1-1-64 16,-1-1-16-16,3 1 0 0,5-1-176 0,3-1 0 15,3-3-192-15,2 1-18272 0</inkml:trace>
  <inkml:trace contextRef="#ctx0" brushRef="#br1" timeOffset="-204317.52">3585 11727 32255 0,'-3'2'2864'0,"0"-2"-2288"0,2 2-576 0,1-2 0 0,1 0 512 16,-1 0-16-16,0 1 0 0,-1 1 0 0,1 0 320 0,0-1 64 15,1 0 16-15,-1-1 0 0,0 0-528 0,0 0-112 16,19 0 0-16,-11-1-16 0,1 1-240 0,1 0 0 16,1-1 0-16,1 1 0 0,2 1 176 0,-1-1 32 15,4 1 16-15,0 0 0 0,2 0-80 16,1 0-16-16,1 0 0 0,0-1 0 0,4-1-128 0,-1-1-256 16,2 0 64-16,-1-1 16 15,0 0-336-15,0-1-80 0,1 2-16 0,0 0 0 16,-2-2-32-16,-2 2 0 0,1 0 0 0,0 0 0 15,0 1-512-15,0 0-96 0,-2 2-32 0,-2 0-12640 0</inkml:trace>
  <inkml:trace contextRef="#ctx0" brushRef="#br1" timeOffset="-203678.72">3617 11971 22111 0,'-3'0'1968'0,"1"2"-1584"0,2-1-384 0,0-1 0 15,1 0 2224-15,1 0 352 0,2 0 80 0,1 0 16 0,4 0-1488 0,6 0-288 16,4 0-64-16,4-3-16 0,3 1 320 0,1 0 64 16,3 0 16-16,1-2 0 0,0 1-560 0,1 2-96 15,1 1-32-15,-1 0 0 0,1 0-528 0,-2 0 0 16,0 0 0-16,-1-2-144 0,-1 2-192 0,-2 0-48 15,0 2 0-15,-1-2-11424 16,0 1-2288-16</inkml:trace>
  <inkml:trace contextRef="#ctx0" brushRef="#br0" timeOffset="-202432.61">6275 11231 26719 0,'-3'3'2368'0,"2"-3"-1888"15,-1 0-480-15,2 0 0 0,0 0 2512 0,2 0 416 0,-2 0 80 0,0 0 0 16,2 0-1728-16,3 0-336 15,1 0-80-15,1 0-16 0,1-3-480 0,0 3-112 0,1-1 0 0,-1 1-16 16,1 1-240-16,-1-1 0 0,0 3 128 0,1 2-128 16,-1 1 128-16,1 1-128 0,1 2 176 0,1 2-176 15,-1-2 176-15,1 4-176 0,1 2 160 0,-1 2-160 16,1-1 0-16,0 2 0 0,1 0 0 16,0 0 0-16,-1-2 0 0,0-2 0 0,0 2-176 0,0-2 176 31,0-4-528-31,-1 1 16 0,0-1 0 0,-3-2 0 15,1 3-768-15,-2-5-160 0,0 0-32 0,-3-1-14848 0</inkml:trace>
  <inkml:trace contextRef="#ctx0" brushRef="#br0" timeOffset="-202071.89">6791 11125 17503 0,'-2'0'1552'0,"0"0"-1232"0,-1 0-320 0,1 0 0 0,1 0 4224 0,0 1 800 0,-1 0 160 0,-1 2 16 15,-1 0-3440-15,-3 2-688 0,1 2-144 16,0 2-32-16,-1 1-448 0,-1 1-112 0,0 2-16 0,0 2 0 16,-2 3-192-16,2 1-128 0,-3 2 128 0,2 2-128 15,-2 4 0-15,-1 3 0 0,-1 2 0 0,-1 2-128 16,1 3 128-16,-4 1-128 0,2 2 128 0,-4-5-128 16,3-5 128-16,0-2 192 0,-2 1-32 0,2-2-16 15,1 0-16-15,-1 1-128 0,2 1 192 0,0-1-64 16,0-1-128-16,2-3 0 0,0-1 0 0,0-3-12272 15,1 2-2400-15</inkml:trace>
  <inkml:trace contextRef="#ctx0" brushRef="#br0" timeOffset="-189854.11">6040 11811 30399 0,'-6'0'2704'0,"2"0"-2160"15,3 0-544-15,1 0 0 0,0 0 256 0,0-1-64 16,-3 1-16-16,1 0 0 16,-1 0-176-16,3 0 128 0,1 0-128 0,3-2 128 0,1 4 256 0,4-2 64 15,0 1 0-15,2 1 0 0,2 0 224 0,2 1 48 16,2 0 16-16,2 1 0 0,2 0 224 0,2-2 64 16,5 1 0-16,1-1 0 0,3 0-384 0,2 0-80 15,2-1-16-15,2-1 0 0,2 0-224 0,1-3-64 16,4 1 0-16,3-1 0 0,4-1 0 0,2-1-16 15,1 0 0 1,1 1 0-16,-1 0 16 0,4 0 0 0,2-1 0 16,0-1 0-16,-2 1-256 0,-4 1 176 0,-4 0-176 0,1 2 160 15,-1-2-160-15,-4 0 0 0,0 2 0 0,-5-2 0 16,-2 2-128-16,-5 2-128 0,-4 0 0 0,-4 0-16 31,-3 4-896-31,-5 1-176 0,-3 0-48 0,-3 2 0 0</inkml:trace>
  <inkml:trace contextRef="#ctx0" brushRef="#br0" timeOffset="-177784.91">6522 12261 37775 0,'0'-1'3360'0,"-1"0"-2688"0,1 1-544 0,0 0-128 15,1 0-368-15,-1 0-96 0,0 0-32 0,0-1 0 16,0 1-368-16,-1 0-80 0,-1 1-16 0,2-1 0 16,0 0 128-16,0 0 0 0,0 0 16 0,0 0 0 0,0 0 816 0,0 0 0 15,-8 12 0-15,8-11 144 0,2 2 912 0,0-3 176 16,1 1 48-16,1 0 0 0,0 1-256 0,0-2-64 15,3 1 0-15,-2-1 0 0,2 3-240 0,-1-2-48 16,0 2-16-16,2 0 0 0,-2-1-288 0,-1 2-64 16,2 2-16-16,0-2 0 0,-1 3-160 0,0-2-128 15,2 2 192-15,-2 0-192 0,1 0 160 0,0 0-160 16,1 1 128-16,0 2-128 0,1-2 176 0,0 3-48 16,1-2-128-16,0 3 192 0,2 1-192 0,-1-3 0 15,0 1 128-15,1 1-128 0,-1-1 0 0,0 0 0 16,-2 1-192-16,2 0 192 15,1 2-512-15,-1 1 16 0,0-1 0 0,-2-1 0 16,-2-1-864-16,-1-3-176 0,-1 0-48 0,-2-3 0 16,1 1-624-16,-2-3-128 0,1-2-32 0,-1-2 0 0</inkml:trace>
  <inkml:trace contextRef="#ctx0" brushRef="#br0" timeOffset="-177439.87">6969 12141 21183 0,'-2'4'944'0,"0"1"192"0,1-2-912 0,-1-1-224 0,1 1 0 0,0-2 0 0,1 1 0 0,-1 4-240 15,-2 2 48-15,-1 4 16 0,0 3 2032 0,0 1 416 16,0 1 80-16,1 1 16 0,0 1 128 0,0-1 48 16,-1 1 0-16,0 1 0 0,0-2-1328 0,-1 3-272 15,-1 3-48-15,-2 1-16 0,0 0-656 0,-1 0-224 16,-2 2 144-16,-1 0-144 0,0 0 0 0,1-2 0 0,-3 3-224 0,2-3 80 16,-1-2-64-16,1 0-16 0,-1-3 0 15,1 2 0-15,2-3-128 0,0 0-32 0,2-1 0 0,1-4 0 31,3-3-464-31,-1 1-112 0,2 0 0 0,0-1-10016 0,1-4-2000 0</inkml:trace>
  <inkml:trace contextRef="#ctx0" brushRef="#br0" timeOffset="-176715.61">6698 12112 14735 0,'-2'-1'1312'0,"1"1"-1056"0,1 0-256 0,0-1 0 15,0 0 848-15,0 0 112 0,-1 1 32 0,-1-4 0 16,1 2-448-16,-1-1-96 0,0 1 0 0,1 0-16 16,-1 2-432-16,2 0 0 0,0 0 0 0,-1 0 0 15,1 0 0-15,0 0 0 0,0 0 128 0,1 0-128 16,1 0 1392-16,-2 0 240 0,0 0 48 0,0 0 16 16,13-8 576-16,-9 4 112 0,0 1 32 0,0-1 0 15,-1 0-1040-15,2 0-208 0,-2-1-32 0,1 0-16 0,1 0-480 16,-2-1-80-16,1 0-32 0,0-2 0 0,2-1-304 0,-2 2-64 15,0-1-16-15,1-1 0 0,-1 0-144 0,1 1 0 16,0-4 144-16,-1 2-144 0,1 1 128 0,-1 1-128 31,0 0 128-31,-1 1-128 0,0 1 0 0,-2 1 0 0,1 2 0 0,-1 0 0 0,0 1 0 0,-1-1 0 16,0 1 0-16,0-1 128 0,0 0-128 0,0 3 0 16,0-3 0-16,0 2 0 0,0 0 0 0,0 1 144 15,0 0 0-15,0 0 0 0,0 1 0 0,0 3 0 16,2-3 0-16,-1 4 0 0,-1-5-144 0,0 0 0 15,5 16 0-15,-3-10 0 0,0 1 0 0,1 0 0 16,-1 1 0-16,0-3 0 0,-1 2 0 0,1-1 0 0,-1 1 0 16,-1 2 0-16,1-4 0 0,0 2 0 0,0-2 0 15,0 2 0-15,1-2 0 0,0 1 128 0,0-2-128 16,-1 1 128-16,3-2-128 0,-1 1 0 0,1-1 0 0,-1-2 0 16,1-1-176-16,0 0-64 0,1-1-16 0,2 0-12272 15,0-2-2448-15</inkml:trace>
  <inkml:trace contextRef="#ctx0" brushRef="#br0" timeOffset="-147490.33">9786 11048 32255 0,'-1'-1'2864'0,"1"0"-2288"15,0 1-576-15,0 0 0 16,0 0 400-16,0 0-16 0,0 1-16 0,-1 0 0 16,0 1-816-16,0 2-176 0,-2 3-16 0,-2 0-16 15,0 1 64-15,1 3 16 0,-2 0 0 0,-1 3 0 0,1 3 576 0,-2 0 320 16,2 2-48-16,-2 0 0 0,-1 3 576 0,3-1 112 15,-3 2 32-15,2 0 0 0,0-2-48 0,0-1-16 16,1 1 0-16,0 1 0 0,-1 2-416 0,-1 1-64 16,1 2-32-16,-2 0 0 0,1 2-416 0,-2 0 0 15,1 1 0-15,-2-5 0 16,3 0-976-16,0-3-128 0,1-2-32 0,0-3 0 16,1-1-528-16,0-3-96 0,1-3-32 0,2-2-11648 0</inkml:trace>
  <inkml:trace contextRef="#ctx0" brushRef="#br0" timeOffset="-146704.99">9990 11403 41471 0,'-2'0'3680'0,"2"0"-2944"0,0 0-592 0,2 0-144 16,-1 0 0-16,2 0 0 0,1 0-160 16,2 0 160-1,4 0-656-15,3-1-48 0,1 0 0 0,3-1 0 0,0 1 320 0,0 1 64 0,2-6 16 0,-1 4 0 16,-1 0-16-16,1-2-16 0,-2 3 0 0,0-2 0 16,1 0-48-16,-2 2-16 0,-1-3 0 0,0 1 0 31,-1 1-1040-31,-2-1-208 0,1-1-32 0,-1 1-12144 0</inkml:trace>
  <inkml:trace contextRef="#ctx0" brushRef="#br0" timeOffset="-146218.49">10609 11234 43311 0,'-3'0'3840'0,"3"-3"-3072"0,0 3-608 0,0 0-160 0,1 0-384 0,1 0-128 0,-2 0 0 0,2 3-16 15,0-3 80-15,0 4 0 16,1 3 16-16,0 0 0 0,2 4 288 0,-2 1 144 0,2 2-160 0,-1 4 160 16,2 1 0-16,0 3-144 0,0 0 144 0,2 3 0 15,0-1 0-15,0-1 0 0,-1-4 0 0,1-1 0 0,1-2 0 16,-1-3 128-16,0 1-128 0,1-4 128 0,-1-2-320 0,0-3-64 16,2 1-16-16,-2-4 0 15,0 1-1520-15,0-3-320 0</inkml:trace>
  <inkml:trace contextRef="#ctx0" brushRef="#br0" timeOffset="-145888.47">11088 11119 41471 0,'0'4'1840'0,"-2"-1"368"0,-1 1-1760 0,0-3-448 0,2 1 0 0,-1-1 0 16,0 3 192-16,-2 0-32 0,-1 1-16 0,-4 4 0 31,1 3-720-31,-3 1-160 0,1 1-32 0,-2 1 0 0,0 3 256 0,-2 0 64 0,-1 4 0 16,-3 4 0-16,-1 6 448 0,-1 1-144 0,0 0 144 0,-2 2 0 15,1 3 256-15,-2 3 144 16,0-3 32-16,0-1 0 0,0-3 224 0,0-3 48 0,3-2 16 0,2-4 0 0,2-2-400 0,1 2-96 16,1-5-16-16,2 1 0 0,3-2-208 0,1-1-208 15,3-3 32-15,2-4-18512 16</inkml:trace>
  <inkml:trace contextRef="#ctx0" brushRef="#br0" timeOffset="-138022.15">9448 11930 33167 0,'0'-1'2944'0,"0"-1"-2352"0,0 0-464 0,0 1-128 16,0 0-320-16,0 1-64 0,0-2-32 0,0-1 0 16,0 0-656-16,-3-1-128 0,-2 0-16 0,1 2-16 0,-2 0 960 0,-1 1 272 15,1 1 0-15,-2 0-128 0,0 0 1328 0,1 0 272 16,0-2 48-16,0 1 16 0,2 1 320 0,-1-4 80 15,2 1 16-15,1-1 0 0,0 0-1104 0,1 1-208 16,1-1-64-16,1 1 0 0,1 0-352 0,1 1-80 16,2 1-16-16,-2-1 0 0,2 2-128 0,-1 0 0 15,1 1 0-15,-2 1 0 0,2 2 0 0,-2-1 0 16,1 3 0-16,-3 0 0 0,3 0 0 0,-3 2 0 16,1-2 0-16,0 2 0 0,1-1 128 0,2 0 32 0,0-1 16 15,1-1 0-15,2 0 160 0,2 1 48 0,2-3 0 0,3 0 0 16,3 0-208-16,2-1-48 0,6 0 0 0,0 0 0 15,6-1 0-15,2 0 0 0,1-2 0 0,2 0 0 16,3-1-128-16,3 0 0 0,-1 1 0 0,1 0 0 16,4 2 0-16,1 2 192 0,1 1-192 0,1-2 192 15,0 0-48-15,-1-1 0 0,3 1 0 0,1 2 0 16,1 2 0-16,1-1 0 0,0-1 0 0,1 0 0 16,0-4-16-16,3 0 0 0,4-3 0 0,1-2 0 15,3 0-128-15,-1-5 0 0,0-3 0 0,0-1 128 16,0 1-128-16,0-2 0 0,0-1 0 0,-2 2 0 15,-2 2-544-15,-3 0-32 0,0 2-16 0,-4-1 0 16,-4 5 336-16,-4-1 80 0,-1 3 16 0,-6 2 0 0,-4 4 160 0,-4 0 0 16,-3 1 0-16,-3 4 0 15,-5-2-624-15,-6 4-32 0</inkml:trace>
  <inkml:trace contextRef="#ctx0" brushRef="#br0" timeOffset="-137158.98">9971 12119 38703 0,'-2'0'3440'0,"2"-1"-2752"0,0 1-560 0,0 0-128 0,0 0 320 0,0 0 16 15,0 0 16-15,0-1 0 16,0 2-1520-16,-1 0-304 0,0 2-64 0,1-3-16 16,0 0 640-16,-7 13 128 0,5-7 16 0,-1 3 16 0,0 0 1456 0,-3 3 272 15,0 4 64-15,-1-1 16 0,1 4 288 0,-2-1 64 16,0 4 16-16,0 0 0 0,-1-1-720 0,1 4-160 16,-1-2-32-16,-1 5 0 0,-1 5-128 0,0-1-16 15,0-2-16-15,-1 4 0 0,0 3-176 0,-2-2-48 16,1-1 0-16,1-3 0 0,0-5-128 0,1-3 0 0,1-3 0 15,2-1 0-15,1-1 0 0,1-2-176 0,-1-3 16 0,1-1 0 32,0-4-368-32,1-3-80 0,0-2-16 0,3-3-18160 0</inkml:trace>
  <inkml:trace contextRef="#ctx0" brushRef="#br0" timeOffset="-136813.36">10239 12495 42383 0,'-2'5'3776'0,"-1"-1"-3024"0,1-2-608 0,0-2-144 0,2 1 1344 0,0 1 256 16,-1 2 32-16,0 0 16 15,2 1-1888-15,2 1-368 0,2 0-80 0,2-3-16 16,4-1-64-16,-1-1-32 0,2 1 0 0,0-2 0 0,0 0 480 0,-2 0 112 16,3 2 16-16,-3-1 0 0,2 0 192 0,0-1-176 0,0 0 176 0,-1 2-160 15,2-2 288-15,-1 0 48 0,-1-2 16 0,1 1 0 16,0-2-192-16,0 1 0 0,-1 0-192 0,0-2-12416 31,0 0-2464-31</inkml:trace>
  <inkml:trace contextRef="#ctx0" brushRef="#br0" timeOffset="-135792.55">10805 12438 27647 0,'-3'7'2448'0,"1"-2"-1952"0,1-1-496 0,0 0 0 0,1-2 2832 0,0 2 480 16,0 5 80-16,0 6 32 0,0 3-2272 0,2 2-448 16,2-1-80-16,1-4-32 0,1-2-224 0,0-2-48 15,3-1-16-15,-1-1 0 0,1-1-304 0,-1 0-144 16,1-1 16-16,-1 1 0 0,-1-2-144 0,0 2-32 0,-2 1 0 0,0 1 0 16,0-1 96-16,-1-1 16 0,0 0 0 0,-1-2 0 31,0 2-768-31,3-5-160 0,-1 2-32 0,1-4 0 15,2-1-1632-15,1 0-336 0,1-1-64 0,-1-2-9968 16</inkml:trace>
  <inkml:trace contextRef="#ctx0" brushRef="#br0" timeOffset="-135517.92">11249 12325 39615 0,'-1'4'1760'0,"-1"-1"352"0,0-1-1680 0,0 1-432 0,1-2 0 0,0 1 0 0,-1 0 144 0,0 3-144 16,-4 2 160-16,-1 5-160 31,-1 3-1760-31,-1 2-448 0,-3 2-96 0,0 2 0 16,-3 4 928-16,-1 2 192 0,-3 4 32 0,-2 0 16 0,-2 4 928 0,1-2 208 15,-2 1 0-15,1-4 0 0,3-3 1104 0,-4 0 240 16,0 3 32-16,-1 0 16 0,0-1 208 0,2 0 64 16,-1-4 0-16,2-3 0 0,4-2-1008 0,1-2-192 15,2 1-32-15,3-3-12096 16,3 2-2416-16</inkml:trace>
  <inkml:trace contextRef="#ctx0" brushRef="#br0" timeOffset="-134615.29">10929 12283 13823 0,'3'2'1216'0,"-3"0"-960"0,1-1-256 0,0 0 0 0,0-1 4848 0,0-1 912 16,1 0 192-16,0-2 48 0,4-1-3680 0,1-1-720 15,3-4-160-15,0-1-32 0,0-1-1408 0,-1 0-304 16,-1 2-48-16,-1 0-16 16,0 1-112-16,-2 0-32 0,0 3 0 0,0 1 0 0,-2-2 512 0,2 1 0 15,-1 1 0-15,0 0 160 0,0-1 480 0,1-1 112 16,1 1 16-16,1-1 0 0,0-3-320 0,1-2-64 15,-2 3-16-15,2-3 0 0,0-1-96 0,-2 0-16 16,2 0 0-16,-2-2 0 0,0 2-256 0,-1 0 128 0,0-1-128 0,-1 2 0 16,-1 3 0-16,-1 2 0 0,1 2 0 0,-3 0-192 15,0 1 192-15,-1 1 0 0,-1 3 0 0,2 0 0 16,-3 2 0-16,1 1 0 0,-2 0 0 0,1 2 0 16,0 1 0-16,-1 2 0 0,3 0 0 0,0 2 0 15,1-2 0-15,1 2 0 0,0 2 176 0,1 0-48 16,2-1-128-16,0 3 192 0,1 0-64 0,2-2 0 15,-2 1 32-15,1-1 16 0,0-3 0 0,0 0 0 16,-1 1-176-16,1-3 192 0,-1 0-192 0,-2 1 192 16,1-4-192-16,-1 2-176 0,-2 0 48 0,1-1 0 0,1 0-176 15,0-1-16-15,0 0-16 0,2-2 0 32,1 0-256-32,2-3-48 0,0 0-16 0,1-1 0 0</inkml:trace>
  <inkml:trace contextRef="#ctx0" brushRef="#br0" timeOffset="-130153.39">5676 10802 11055 0,'-3'-3'976'0,"0"1"-784"0,1 1-192 0,1 1 0 16,0 0 1040-16,-1-1 176 0,-3 1 16 0,-1-3 16 0,-3 2-416 0,-2-3-64 15,-1 1-32-15,1 2 0 0,-1 1 736 0,0-3 160 16,0 3 32-16,0-1 0 0,-1 1 16 0,1 0 16 16,-1-2 0-16,-1 2 0 0,1 0-576 0,-1 0-112 15,-1 0-32-15,0-1 0 0,1 0-656 0,0 0-128 16,-1-2-16-16,0 1-16 0,0 0-160 0,-1-1 0 16,0 1 0-16,0 0 0 0,1 0 192 0,1-3-32 15,-1 4-16-15,2-1 0 0,2 1 176 0,0 1 48 16,1 0 0-16,1 0 0 0,1 0 80 0,2 1 0 15,2 2 16-15,0-2 0 0,1 3-48 0,2 0-16 16,0 3 0-16,1-1 0 16,1 2-400-16,1 0 128 0,-1 0-128 0,1-2 0 0,1 1 0 0,-2 0 0 15,3 0 0-15,-3 0 0 0,2-2 0 0,-2 2 0 16,1 0 0-16,-2-1 0 0,0 3 0 0,0-1 0 16,0 1 0-16,-2 0 0 0,1 2 0 0,1 1 192 0,-3 1-192 0,3 0 192 15,-1 3 0-15,1 1 16 0,1 4 0 0,-1 4 0 16,2 0-208-16,-1 4 144 0,4 2-144 15,-1 1 128-15,2-1-128 0,-1 0 0 0,1 3 0 0,-2-4 128 16,2 1-128-16,-3 0 0 0,1-1 0 0,-1-2 0 16,-2 3 0-16,-1 2 0 0,0-1 0 0,-1 2 128 15,0 3 64-15,-1-3 0 0,1 0 0 0,-2 3 0 16,1 1-64-16,-2 4 0 0,1 1 0 0,0 1 0 16,-1 0-128-16,0-4 0 0,0-3 0 0,0-5 0 0,-1-1 0 15,0-1-144-15,0-1 144 0,-2-1-160 0,1 0 160 0,0 0 0 16,-1 1 0-16,0-5 128 0,1 2 128 0,-1-2 48 15,0-2 0-15,1 0 0 0,1-1-144 0,0-1-32 16,0 0 0-16,2-3 0 0,0 0-128 0,1-1 0 16,-1 5 144-16,0 0-144 0,3 0 0 0,-2 0 0 15,1 1 0-15,0 1 0 0,1-1 0 0,-1 1 0 16,0 1 0-16,0 0 0 16,0 0 0-16,-2-2 0 0,0 0 0 0,0-5 0 0,0 1 0 0,-1-3-128 15,0-2 0-15,1-2 0 0,0-1 128 0,1-2 0 16,-1 0 128-16,2 0-128 0,-1 0 240 0,0-4-32 15,1 1 0-15,-1 1 0 0,-1-1-64 0,0 1-16 0,-1 2 0 16,0-2 0-16,1 2-128 0,-3 1 192 0,2-1-192 16,-2 0 192-16,1 1-192 0,-2 1 0 15,1-2 0-15,1-1 0 0,-1-2 0 0,2 0 0 0,-1-1 0 0,0-2 0 16,2 2 128-16,1-1-128 0,-1 1 192 0,0-3-64 16,0 2 128-16,1 1 0 0,1 0 16 0,-1 0 0 15,-1 0-112-15,1 1-32 0,0 1 0 0,1 2 0 16,-2 0-128-16,1 1 0 0,0 1 0 0,0-1 0 15,-1 1 0-15,2-1 0 0,-1 1 0 0,-1-1 0 16,1 1 0-16,2-2 0 16,-1-1 0-16,1-3 0 0,1-2 0 0,0 1 0 0,1-2 0 0,2-1 128 15,0-1 64-15,2 0 16 0,0-2 0 0,-1 2 0 16,2-1-208-16,0 0 144 0,1 2-144 0,-1 0 128 0,1 0-128 16,0 1 0-16,0 2 0 0,0-2 0 15,0 2 0-15,-1 1 0 0,0 0 0 0,0-1 0 0,1 1 128 0,0-2-128 16,-2 0 0-16,2 0 128 15,-1-1 32-15,1-1 0 0,0 0 0 0,1-1 0 0,0-1-336 0,2-1-64 16,0 0-16-16,1-2 0 16,0 1-528-16,1-3-112 0,1 3-32 0,0-2-12704 15,3 0-2528-15</inkml:trace>
  <inkml:trace contextRef="#ctx0" brushRef="#br0" timeOffset="-122157.7">8215 11825 35935 0,'3'-6'3200'0,"-1"3"-2560"0,1 0-512 0,-1 2-128 16,-1 1-688-16,2-1-144 0,2-2-48 0,3 0 0 0,1 0 480 0,1 0 80 15,0 0 32-15,-2 3 0 0,0 3 1472 0,0-2 288 0,0 3 64 16,1-1 16-16,0 1-528 0,3 0-128 0,1 0 0 0,1 0-16 16,2-3-224-16,1 1-32 0,2-2-16 0,2-1 0 15,1-1-400-15,1-2-80 0,0 0 0 0,1-4-128 16,0 1 0-16,-1-1-144 0,0 0-16 0,-1 1 0 15,-1 1-96-15,1 0-32 0,-3 2 0 0,-1 3 0 32,-2-1-208-32,-1 5-32 0,-2 1-16 0,-1 4-17344 0</inkml:trace>
  <inkml:trace contextRef="#ctx0" brushRef="#br0" timeOffset="-120917.14">11391 10714 41471 0,'-1'-3'3680'0,"0"-1"-2944"0,1 2-592 0,1 1-144 15,0 1 256-15,2-1 32 0,1 0 0 0,3-2 0 32,2-4-688-32,3 3-144 0,3 0-32 0,3 2 0 0,2 2 576 0,1 1-128 0,3 3 128 0,2 0 0 15,2 0 0-15,5 0 0 0,4 0 0 0,3 0 0 16,5 1 432-16,0-4-16 0,-1-1 0 0,-2-2 0 15,-3 2-80-15,-1-1-16 0,2-1 0 0,1 1 0 16,-1-1-128-16,0 0-48 0,-1 1 0 0,-4-2 0 0,-1 0 80 0,-4 2 16 16,-2 2 0-16,-3 2 0 0,-2-2-96 0,-3 4-16 15,-2 0 0-15,-1-1 0 0,-4 1-128 0,-1 1 0 32,-2 2 0-32,-3-3 0 0,0 2 0 0,-3 0 0 0,0-1 0 0,-2 2 0 0,0 1 0 0,-2 0 0 15,-2 0 0-15,2 3 128 0,-3 0-128 0,0 4 0 16,-1 0 144-16,-2 3-144 0,-2 2 192 0,-2 6-16 15,-2 2-16-15,-1 5 0 0,-4 3-160 0,0 2 0 16,-1 4 0-16,1-2 128 0,3 0 16 0,0 0 0 16,3-1 0-16,1 1 0 0,3 1 272 0,1 2 48 15,2-2 16-15,0 4 0 0,-1 5-160 0,1 1-48 0,2-2 0 0,-2 2 0 16,0 3-272-16,0-2 0 16,-1 0 0-16,0-4 0 0,-2-2 0 0,1-2 0 0,-1-1 0 15,0 1 0-15,1-3 0 0,-3 4 0 0,1-2 0 0,0 2 0 16,1-4 128-16,1 1-128 0,-1-2 0 0,2 4 0 15,1-5 192-15,-1 3 0 0,3 1-16 0,1-5 0 32,0-4 224-32,1-3 48 0,2 0 16 0,0-3 0 0,1 1 48 0,1-2 0 0,0 0 0 0,1-3 0 15,0-2-336-15,-1 0-176 0,2-4 192 0,0 0-192 16,-1-3 0-16,-1-2 0 0,0-5 0 0,0-1 0 16,0 0 128-16,-1 0-128 0,1 0 0 0,-1-2 0 15,1 2 144-15,-1 1-16 0,0 2-128 0,-1-2 192 0,-1 0 48 16,1 2 0-1,-2-1 0-15,0-1 0 0,0-1-48 0,0 0-16 0,0-1 0 0,-2-2 0 0,2 0 16 0,-1-2 0 16,0-2 0-16,-1-1 0 0,0-1 384 0,-1 0 96 16,-3-3 16-16,0-2 0 0,-1 0-560 0,-3 2-80 15,1-3-48-15,-2 1 0 0,0 1 0 0,-1 2 0 16,0 2 0-16,-1-1 0 0,-3 2 0 0,-1 2 0 16,2-1 0-16,-2-1 0 0,0 3 0 0,-1-2 0 15,1 3 0-15,-1-3 0 0,1 2 0 0,0-1 0 16,1 0 0-16,-2-1 0 15,2-1-1056-15,-2-1-208 0,1-1-32 0,-2-1-16 16,0 0-256-16,-1-5-48 0,-1 0-16 0,-3-5-20848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9:48.9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13327 11330 23951 0,'2'-8'2128'0,"-1"0"-1696"0,0 1-432 0,3-1 0 0,-1 5 2208 0,1-2 352 15,2-1 80-15,4-6 16 0,5-5-1760 0,5-4-336 16,3-1-80-16,-2 0-16 16,0 3-1408-16,-3 3-272 0,-2 2-64 0,-3 3-16 15,-1 0-672 1,-5 1-128-16,-1 3-16 0,-3 1-16 0,-2 1 1168 0,-4 1 224 0,0 1 48 0,-5 3 16 15,-2 0 1568-15,-2 0 304 0,-3-2 64 0,-3 4 16 0,-1 1 112 0,-2 1 16 16,-1 2 16-16,0 0 0 0,-2 4-832 16,1 1-160-16,0 0-48 0,0 2 0 0,2 4-32 0,-2-1-16 15,1 4 0-15,1 1 0 0,1 3-144 0,2 2-48 16,1-3 0-16,-1 1 0 0,2 2-144 0,1-2 0 16,2-2 0-16,2-1 0 0,-1 0 0 0,4 0 0 15,0-1 0-15,2 0 0 16,4-2-400-16,1-2-16 0,2-2 0 0,1-3 0 0,3-1 416 0,3-3 0 15,0 2 0-15,2-3 0 0,1-1 784 0,0 1 192 0,4-4 48 0,0-1 0 16,4-2-112-16,0-3-16 16,5-3 0-16,1-1 0 0,1-3-352 0,1-5-80 0,1 0-16 0,-2-3 0 15,4-1-320-15,-4-1-128 0,0-4 0 0,-3 0 144 16,0-4-144-16,-2 1 0 0,-3-1 0 0,-1-3 0 16,1-1 0-16,-5-2 0 0,-2 2 0 0,-1-4 0 15,-1-3 240-15,-3-3 64 0,0-3 16 0,-1-1 0 16,-2 1 48-16,-1 2 16 0,-2 4 0 0,-2 0 0 15,-2 1-128-15,-2 1-32 0,-1 2 0 0,-2 1 0 0,-2 1-80 16,0-1-16-16,-1 7 0 0,1 2 0 16,1 7-448-1,1 2-112-15,-1 6-16 0,2 5 0 0,1-1-48 0,2 2-16 0,0 2 0 0,1 1 0 16,1 1-1104-16,1 1-240 0,0 0-32 0,2 0-14304 16</inkml:trace>
  <inkml:trace contextRef="#ctx0" brushRef="#br0" timeOffset="486.22">13938 10967 36863 0,'-1'5'3264'0,"0"-4"-2608"0,-1 1-528 0,1 1-128 0,2-2 1296 0,2 3 240 16,-1-3 32-16,2 4 16 0,4 4-1248 0,0 2-336 15,5 4 128-15,-1 1-128 16,0 1-400-16,1 0-128 0,-1 1-32 0,0 1 0 15,1 1-496-15,-3 0-96 0,0 0-32 0,-3 0 0 16,0 1 512-16,1-3 96 0,-3 2 32 0,0-3 0 0,-2-6 544 0,2 2-128 0,0-2 128 16,1-2 0-16,3-1-352 0,-1-7-16 15,1 1 0-15,3-5-14544 0</inkml:trace>
  <inkml:trace contextRef="#ctx0" brushRef="#br0" timeOffset="726.01">14480 10822 37775 0,'-4'4'3360'0,"0"1"-2688"0,2-3-544 0,1 1-128 16,1-1 832-16,-2 3 128 0,-1 5 16 0,-3 4 16 16,-4 7-1168-16,-4 6-224 0,-2 3-48 0,-3 3-16 15,-2 2-240-15,-2 2-64 0,-3 5 0 0,-4 3 0 16,-2 2 80-16,-1 4 16 0,-2 1 0 0,0-1 0 0,5-2 464 0,-1-2 208 15,1 3-192-15,2 0 192 0,2 1 416 0,5-5 208 16,3-3 32-16,5-1 16 0,2-5-176 0,2-5-48 16,3-2 0-16,1-6-11552 15,3-3-2320-15</inkml:trace>
  <inkml:trace contextRef="#ctx0" brushRef="#br0" timeOffset="1271.05">14056 10733 38703 0,'-8'4'1712'0,"3"-2"352"0,0-1-1648 0,3-1-416 0,3-1 0 0,2-1 0 0,0-1 448 0,3-3 16 0,4-3 0 0,5-4 0 15,3-4-1360-15,1-4-288 0,1-3-48 0,1 1-16 16,-1-5 160-16,0-1 48 0,-1-1 0 0,-1-2 0 16,-2 3 144-16,-3 1 48 0,0 4 0 0,-2 1 0 0,-1 1 576 0,-2 2 112 15,1 1 32-15,-1 4 0 0,-2 2 1040 0,0 2 224 16,1 1 32-16,-2 4 16 0,1 0 288 0,-1 1 48 16,2 2 16-16,-1-1 0 0,1 3-896 0,1 1-192 15,-2 3-16-15,1 2-16 0,-1 0-416 0,3 1 0 16,0 2 0-16,-1-1-176 0,1 1 176 0,-2 2-208 15,2 1 80-15,-1 0 128 0,-1 2 0 0,-2-1 0 0,0 2 0 0,-1 1 0 16,-2-1-176-16,1 2-16 0,-2 2 0 0,-1-1 0 16,2 2 64-16,1 0 0 0,-1 0 0 0,2 2 0 15,0-1 128-15,1 1 0 0,-1-1 0 0,1-1 0 16,0-1 0-16,0-2 0 0,0-1 0 0,0 1-11344 16,-1-2-2240-16</inkml:trace>
  <inkml:trace contextRef="#ctx0" brushRef="#br0" timeOffset="1678.99">12655 11944 21183 0,'-4'2'1888'0,"0"1"-1504"0,2-2-384 0,1-1 0 16,1 1 5216-16,2-1 976 0,2 0 192 0,2 1 32 0,5 2-4960 0,5-3-1008 0,8 1-192 0,5-2-32 15,5 1-224-15,2-4-208 0,2-1 32 0,4-1 16 16,4-1 160-16,4-2-192 0,5 0 192 0,3 3-192 16,1-5 192-16,4 1 0 0,2-1 0 0,0-1 0 15,3-5 0-15,5-1 176 0,5-2-48 0,5-3 0 16,3-1 320-16,2-3 48 0,-2 2 16 0,-2-2 0 16,2 0-512-16,6-4 0 0,2 0-208 0,-3 0 64 15,-2 3-944 1,-2 2-192-16,-2 1-48 0,-1 6-17808 0</inkml:trace>
  <inkml:trace contextRef="#ctx0" brushRef="#br0" timeOffset="2369.56">13515 12693 40543 0,'0'-14'3600'0,"0"6"-2880"0,2 2-576 0,-1 1-144 0,0 2-432 0,-1-3-112 0,1-8-32 0,-1-7 0 15,0-7-80-15,-1-3-32 0,-3 0 0 0,-2 3 0 16,-1 4-528-16,-4 6-96 0,-2 5-32 16,-4 5 0-16,-2 6-1072 0,-3 7-208 0,-4 4-64 0,-1 6 0 15,0 1 1072-15,-3 7 208 0,-2 7 32 0,-2 5 16 16,0 2 2064-16,0 2 432 0,4 1 80 0,0-3 0 16,4 3 912-16,1-2 176 0,4 0 48 0,3-3 0 0,0-2-1344 0,2 2-272 15,1 0-48-15,3-6-16 0,5-2-480 0,0-4-192 16,5-1 128-16,3-5-128 15,3-3-704-15,3-4-240 0,2-3-32 0,3-3-16 16,3-4 112-16,2-4 32 0,3-3 0 0,3-6 0 0,0 0 1488 0,3-7 288 0,4-7 64 16,2-3 16-16,2-2 512 0,-1-3 96 0,-1 1 32 15,0-2 0-15,-1-3-400 0,-2 0-80 0,-3-1-16 0,-2 0 0 16,-2-3-512-16,-3 3-128 0,-2 3 0 0,-1-8-16 16,0-3-112-16,-1-2-32 0,-4 6 0 0,-1-2 0 15,-1 0-16-15,-6 4 0 0,1 2 0 0,-4 0 0 16,-2 4-112-16,-2 1-32 0,0 1 0 0,-1 0 0 15,-1 6-48-15,0 0-16 0,-1 4 0 0,-3-1 0 16,1 6-128-16,-1 1-224 16,1 3 48-16,2 5 16 15,0 3-304-15,0 2-64 0,2 4-16 0,1 2 0 0,0 4-256 0,-1 2-48 0,2 2-16 0,1 7-16992 16</inkml:trace>
  <inkml:trace contextRef="#ctx0" brushRef="#br0" timeOffset="2856.37">13859 12540 21183 0,'-2'0'1888'0,"-2"0"-1504"0,1-4-384 0,2 3 0 0,1-3 4352 0,1 3 784 0,1 0 176 0,0-4 16 15,4-5-4144-15,3-3-832 0,3 1-160 0,7-3-48 16,1 3-144-16,1 1-272 0,1 3 64 0,1 0 16 16,3 1 192-16,-1 2 0 0,0 3 0 0,0 0 0 15,1 2 0-15,-3 0 0 0,-1 2 0 0,-1 0 160 16,-2 2 80-16,-4-1 16 0,-2 2 0 0,-4-2 0 15,-2 2-256-15,-2 1 144 0,-1-1-144 0,-4 2 128 16,0-4-128-16,-2 2 0 0,-3 4 0 0,-2-4 0 16,1 2-256-16,-4 3-48 0,-4 1 0 0,-3 2 0 15,0 0-960 1,-4 3-192-16,-1 5-32 0,0-1-16 0,-2 4 96 0,-1 2 32 16,-2 2 0-16,-3 5 0 0,1 1 1744 0,-2 0 336 0,0 4 80 0,0-1 16 0,4-2 144 0,2-1 16 15,7-2 16-15,2-4 0 0,2-4-112 0,4-1-32 16,3 0 0-16,2-5 0 0,2-2-192 0,2-2-64 15,3 0 0-15,2-7 0 0,2 3-416 0,2-5-160 16,3-1 0-16,1-2 144 0,2-4-416 0,2 0-96 16,1 2-16-16,2-1 0 15,-1 0-896-15,6-2-192 16</inkml:trace>
  <inkml:trace contextRef="#ctx0" brushRef="#br1" timeOffset="9814.12">15839 10973 23951 0,'-3'-1'2128'0,"1"-2"-1696"0,-1 1-432 0,2-1 0 16,1 2 1248-16,0-1 160 0,-1-2 48 0,1-2 0 16,-1-5-1456-16,-1-2-304 0,0-4-48 0,-1 0-16 15,-1 0-640-15,-1 3-128 16,-2-1-16-16,-1 4-16 0,-2 0 688 0,-3 1 144 0,1 2 16 0,0 5 16 0,-1 3 816 0,0 0 144 16,-1 3 48-16,-1 3 0 15,2 1 688-15,-2 0 144 0,-1 4 16 0,0 0 16 16,0 4-736-16,0 0-160 0,1 1-32 0,1 1 0 15,2 3-496-15,-1-3-144 0,2 3 0 0,3 2 0 0,0 0 0 0,1 1 0 16,2 4 0-16,1-1 0 0,3 0 0 0,2 1 0 16,2-1 0-16,0 0 0 0,3-3 0 0,1-1-192 15,0-4 32-15,2-2 0 0,-1-2-48 0,1-3-16 16,1-2 0-16,1-5 0 0,-1-2 80 0,1-2 16 16,1-4 0-16,2-1 0 0,1-2 336 0,1-3 80 15,3-1 16-15,0-3 0 0,1-2 144 0,2-1 16 16,1-4 16-16,-1-1 0 0,-1 1-64 0,0-7-16 15,1 1 0-15,-1-1 0 0,-1-1 16 0,-1-3 0 0,-2 0 0 16,-1-1 0-16,0-1 96 0,-2 1 32 16,-2-2 0-16,-2 2 0 0,-1 2-96 0,-3-1-32 0,-3 0 0 0,-3 1 0 15,-1 1-160-15,-5-3-48 0,-1 0 0 0,-5 3 0 16,1 1 48-16,-2-2 0 16,-2 2 0-16,-4-1 0 0,2 3-128 0,-3-1 0 0,2 4-128 15,-2 1 192-15,0 2-192 0,0 2-288 0,2-1 64 0,-1 3 16 31,2 2-368-31,1 1-64 0,2 5 0 0,1 1-16 0,2 2-992 16,1 3-192-16,2 1-32 0,3 2-13776 0</inkml:trace>
  <inkml:trace contextRef="#ctx0" brushRef="#br1" timeOffset="10504.9">16272 10847 28559 0,'-7'0'1264'0,"2"-4"272"0,3 3-1232 0,1-2-304 0,1 2 0 0,1 0 0 15,1 0 832-15,1-4 128 0,2-1 0 0,1-3 16 16,4 0-1104-16,1-2-240 0,1 0-32 0,2 2-16 0,1 1 240 0,2 1 176 15,0 0-208-15,3 1 80 0,1 3 832 16,2 0 160-16,0 1 32 0,-1 1 16 0,3 2 352 0,-1-1 64 16,-1 2 16-16,2 1 0 0,1-1-592 0,-2 1-112 15,0-1-32-15,-2 0 0 0,0 1-480 16,-1-2-128-16,2-1 0 0,-3 0 0 16,-1 1 0-16,0 1 0 0,-2-2 0 0,-2 2-128 0,-3-1 128 0,-3 3 0 15,0-3 0-15,-3 4-128 0,-2 0 128 0,-4-1-192 16,0 3 192-16,-5-1-192 15,-2 0-208-15,-2 2-48 0,-4 0-16 0,-3 0 0 16,-2 2-352-16,-5 1-64 0,0 0-16 0,-3 1 0 16,-1 1 16-16,-3 3 0 0,-2 2 0 0,1 3 0 0,0 2 880 0,1 0 0 15,3-1 0-15,2 1 128 0,2 0 1072 0,4-1 208 16,2-2 32-16,5-3 16 0,2 1-592 0,1-5-112 16,3 2-32-16,2-1 0 0,2-2-448 0,2 2-80 0,1-1-32 0,3 1 0 15,1 1-160-15,3-4 0 0,2 1 0 0,5-4 0 16,2 0 0-16,3 0 128 0,4-2 0 0,0-1 0 15,2 0 128-15,0-3 32 0,3 1 0 0,-2-2 0 16,0-1-96 0,0-1-32-16,4-3 0 0,-1-1 0 0,0-2-160 0,-1-2 0 0,1 0 0 0,-3-4 0 31,-1 0-464-31,-4 1-80 0,-2 1-16 0,-3 1 0 0,-3 1-1712 16,-3 0-352-16</inkml:trace>
  <inkml:trace contextRef="#ctx0" brushRef="#br1" timeOffset="10976.79">15113 11701 42383 0,'-3'-1'1872'0,"2"1"400"0,0 0-1824 0,1-1-448 0,1 1 0 0,0 0 0 16,2 0-288-16,2 0-160 16,2 0-16-16,4-4-16 0,7 3 64 0,3-2 16 0,2 2 0 0,6-1 0 15,2-1 400-15,3 1 0 0,7 2 0 0,4-3-128 16,3 2 496-16,5 0 96 0,4 1 32 0,6-1 0 16,2 1 112-16,6-3 32 0,3-1 0 0,0 1 0 15,-1-2-128-15,1-3-32 0,7 0 0 0,3-5 0 0,2 0-224 0,5-3-64 16,-5 1 0-16,6-3 0 0,8 0-192 0,0-1 0 15,-1 0 0-15,0 1 0 0,-3 1 0 0,-3 1 0 32,-3 2-144-32,-4 3 144 0,-5 4-768 0,-4-3-64 0,-4 4-16 0,-6 2-18480 0</inkml:trace>
  <inkml:trace contextRef="#ctx0" brushRef="#br1" timeOffset="12562.51">15702 12655 18431 0,'2'-4'1632'0,"0"2"-1312"0,2-2-320 0,-1 3 0 31,-2-1-720-31,1 0-224 0,3-2-32 0,4-6-16 15,1-1-1360-15,1-1-272 0,-2-2-48 0,-1 2-16 0,-2-1 2976 0,-2 4 592 0,-1 0 112 0,-2 0 32 16,-2 2 1248-16,-2 1 256 0,1-1 48 0,-3 3 16 16,0-1-144-16,-1 1-16 0,-2 0-16 0,1 0 0 15,-2-1-768-15,0 3-160 0,0-4-16 0,-3 1-16 16,1 0-784-16,-1 0-160 0,0 1-16 0,-4 1-16 16,-1 3-208-16,0 0-32 0,-1 1-16 0,-1 4 0 15,0 1 192-15,1 1 32 0,1 2 16 0,-1 2 0 0,0 2-272 0,-1 3-48 16,2 1-16-16,0 0 0 0,1 2-128 0,1-1 0 15,1 2 0-15,2-1-176 0,1 2 176 0,1 1-128 16,1 3 128-16,2 2-128 0,-1 0-176 0,2-2-16 16,2 2-16-16,1-4 0 0,-1 2 208 0,4-1 128 15,1 0-160-15,4-6 160 0,2-1-208 0,3-3 48 16,3 1 16-16,0-4 0 0,2-3 144 0,1-3 176 16,0-1-48-16,4-4 0 0,2 0 192 0,3-6 16 15,1 0 16-15,0-3 0 0,0 0 192 0,1-4 32 16,2-1 16-16,-2-3 0 0,0-1-128 0,-1 1-16 0,0 0-16 15,-3-3 0-15,0 1-224 0,-2-2-32 0,0 2-16 16,-4-6 0-16,0 1 64 0,-3-2 16 0,0-1 0 0,-3-1 0 16,-1 1 144-16,-3-2 48 0,-1 0 0 0,-1-6 0 15,-1-2 48-15,-2-3 16 0,0-2 0 0,-1-1 0 16,-1-4-112-16,-1 0-32 0,-1-1 0 0,-1 1 0 16,0 2-144-16,-1 1-16 0,1 0-16 0,-2 6 0 15,1 8-176-15,0-3 0 0,-1 5 0 0,1-1 0 31,-1 3-352-31,0 8-96 0,1 5-32 0,0 2 0 0,0 5-304 16,0 2-64-16,-1 4-16 0,-3 4-18144 0</inkml:trace>
  <inkml:trace contextRef="#ctx0" brushRef="#br1" timeOffset="13661.84">16745 11961 7359 0,'0'-4'656'0,"0"2"-528"0,1-1-128 0,-1 2 0 16,2 1 672-16,-2-1 96 0,1 0 32 0,0-4 0 15,3-2 896-15,-2 3 176 0,1-3 48 0,-1 4 0 16,1 1 64-16,-2 0 32 0,1 1 0 0,0 1 0 16,-1 1-240-16,0-1-48 0,2 2-16 0,-2-2 0 15,1 2-192-15,1-2-48 0,-2 1 0 0,0 1 0 0,0-2-624 0,-1 3-128 16,2 1-16-16,-4-2-16 0,0 2-288 15,-2 1-48-15,-1 2-16 0,-2 4 0 0,-2 4-208 16,-2 2-128-16,0 4 128 0,-3 5-128 16,0 5 0-16,-4 5 128 0,1 1-128 0,-4 7 0 0,-3 1 0 0,1 3 128 15,-2 1-128-15,2 1 0 16,-1 1 0-16,3-5-208 0,4-4 16 0,2-5 16 0,4-2 176 0,4-7 192 16,3 2-32-16,3-3-16 0,1-5 112 0,1 0 32 15,1 2 0-15,1-2 0 0,2-2-288 0,-2-3 0 16,2 1 0-16,0-1 0 15,1 3-512-15,-1-2 0 0,2 1 0 0,-1 1 0 0,1-4 256 0,1-3 64 0,0 0 0 16,1-2 0-16,2-3 192 0,3 0 256 16,2-2-48-16,4-5-16 0,2-3 304 0,3-4 48 0,0-5 16 0,3-6 0 15,3-1-176-15,0-4-16 0,-2-4-16 0,1 0 0 16,0-3-112-16,-3-4-32 0,-1-1 0 0,-4 0 0 16,0-3-208-16,-4 0 128 0,-1-3-128 0,-4-4 0 15,0-2 160-15,-5-1-160 0,-1 4 160 0,-4-3-160 16,-1 3 0-16,-6-1 128 0,-1 5-128 0,-4 4 0 15,1 3 128-15,-5 3-128 0,1 5 176 0,0-2-176 16,-2 2 256-16,-1 3-48 0,2 3-16 0,-1 2 0 16,2 2-192-16,-1 3 128 0,3 2-128 0,2 2 0 31,-1 2-240-31,-1 0-144 0,1 2-16 0,1 0-16 0,-1 1-272 0,2 1-48 16,-1-1-16-16,1 4 0 0,-1-2-1344 0,1 3-272 0</inkml:trace>
  <inkml:trace contextRef="#ctx0" brushRef="#br1" timeOffset="14015.81">16553 12421 35935 0,'-13'12'3200'0,"3"-2"-2560"0,3-4-512 0,4-3-128 0,3-1 1216 0,-2 2 208 0,-6 5 48 0,-2 7 16 15,-1 1-1168-15,3 0-320 0,3-3 128 0,6-2-128 16,4-2 0-16,3-2-192 0,5-1 48 0,2-3 0 15,3 0 144-15,3 1 0 0,4-1 0 0,1 0 0 16,1 1 256-16,0 0 0 0,1-1-16 0,-1-2 0 16,-1 2-240-16,0-4 0 0,-3 0 0 0,-1 0 0 0,-1-4 0 0,-2 2 0 15,-3-4 0-15,-1 1 0 16,-2-4-384 0,0 0-112-16,-3-2-16 0,-2-4-17584 0</inkml:trace>
  <inkml:trace contextRef="#ctx0" brushRef="#br2" timeOffset="29256.62">5582 13480 21183 0,'-2'-7'1888'0,"2"1"-1504"0,0 2-384 0,2 2 0 15,-1 0 848-15,-1-2 112 0,1-5 0 0,2-3 16 16,-1-6-976-16,-2 1 0 0,1 2-256 0,-3 3 48 16,-2 3-480-16,-2 1-80 0,-4 3-32 0,-2 2 0 0,-3 1 1056 0,-4 2 224 15,-1 0 32-15,-3 2 16 0,1 1 944 0,-4 0 192 16,-1 2 48-16,-1-2 0 0,1 2-240 0,0-2-64 15,0 1 0-15,2 0 0 16,0 0-704-16,4-4-128 0,1 1-48 0,3-2 0 0,0 1-336 0,1 0-192 16,1 0 192-16,1 0-192 0,2 0 0 0,-2 0 0 15,3 0 0-15,0 2 0 0,1 2 0 0,-1 2 0 16,0 0 0-16,0 4 0 0,0 2 0 0,1 1 0 16,1-1 0-16,0 3 0 0,1-1 0 0,0 2 0 15,1 2 0-15,1 2 0 16,0-3 0-16,1 2 0 0,2 2 0 0,1-4 0 0,3 3 0 0,0 0 0 0,3-2 0 0,1 3 160 15,1-2 96-15,0 4 0 0,-1 1 16 0,0 1 0 16,-1-2-144-16,-2 1-128 0,0 3 192 0,-1-2-192 16,-1 3 176-16,-1 4-176 0,-1 2 160 0,-1-2-160 15,1 2 0-15,-1 3 0 0,-2 3 0 0,0 0-160 16,2 2 416-16,0 0 96 0,0-2 16 0,2-4 0 16,0 1-240-16,-1 0-128 15,2 7 128-15,-1-2-128 0,1 2 0 0,-1 2 0 0,1 4 0 0,-1-5 0 16,-1 0 0-16,1-3 0 0,0-4 128 0,-2-3-128 15,1-2 0-15,-2 1 0 0,-1 0 0 0,0 0 0 16,-1-5 0-16,0 1 0 0,0 0 0 0,-2-2 0 0,0 1 384 16,0-5 16-16,0 0 0 0,0-2 0 0,1-2-192 0,3-3-32 15,-1-1-16-15,0-1 0 0,3-1-160 0,-1-2 160 16,2 2-160-16,0-2 160 0,0-1-160 0,-1 0 0 16,2 0 0-16,-1 0 0 0,1 1 0 0,-1-3 0 15,1 5 0-15,0-3 0 0,-1-2 0 0,1 2 0 16,-2-1 0-16,1 0 0 0,0-2 0 0,1 1 0 15,0-3 0-15,0 0 0 0,1-1 0 0,-1-2 0 16,3-1 176-16,-1 1-176 0,2 1 144 0,-2-2-144 16,1 0 128-16,0 0-128 15,0 0 0-15,-1 1 128 0,1-2-128 0,-1 1 0 0,1 3 160 0,-1-1-160 0,1 1 192 16,-1 0-192-16,1-1 0 0,0 2 0 16,1-1 0-16,0 1 0 0,1-1 176 0,0 1-32 0,1-1 0 15,3 0 0-15,-1 0-16 0,5 0 0 0,1 0 0 0,5 1 0 16,2 0 0-16,1-1 0 0,4 1 0 0,0-4 0 15,1 1-128-15,2-3 0 16,1 2 0-16,-2-2 0 0,-1 0 0 0,0-2-192 0,-1 2 64 0,-1-2 128 31,0-1-544-31,-3 1 16 0,0-2 0 0,-1 0 0 0,-1 3 16 16,-4-4 16-16,0 2 0 0,-3-1-17600 0</inkml:trace>
  <inkml:trace contextRef="#ctx0" brushRef="#br2" timeOffset="31060.38">6419 13622 35007 0,'0'0'3120'0,"0"0"-2496"0,1 0-496 0,1 0-128 15,1 0 0-15,-1 0 0 0,3 0 0 0,2 0 0 32,1 0-1008-32,1 0-208 0,-2 3-64 0,1 0 0 15,-2 3-208-15,-2 3-48 0,-2 2-16 0,-1 4 0 0,-1 6 1104 0,0 0 240 0,-2 2 32 0,1 4 16 16,-2-3 1104-16,3-2 208 0,0 0 64 0,3-2 0 16,0-4 176-16,2 0 32 0,1-2 16 0,4-2 0 15,-1-2-720-15,1-1-144 0,1-2-16 0,-1 0-16 16,0-1-1408-16,0-3-288 0,-2 2-48 15,0-2-8656-15,-2 1-1744 0</inkml:trace>
  <inkml:trace contextRef="#ctx0" brushRef="#br2" timeOffset="31610.21">6996 13509 10127 0,'-2'0'896'0,"-1"-1"-704"0,2 0-192 0,1-1 0 16,0 0 0-16,-1 1 0 0,-2-3-160 0,1 0 160 16,-3-3 0-16,1-2 0 0,-1 1 128 0,0-1-128 0,3 3 1072 0,-1 0 96 15,1 1 32-15,1 2 0 0,-1 1 592 0,1 0 112 16,0 2 16-16,0 0 16 0,-1 2 608 0,1 0 112 15,-1 2 32-15,-1 2 0 0,1 0-1008 0,-2 3-192 16,0 0-32-16,-1 0-16 0,0 4-848 0,1 2-160 16,-1 0-48-16,-2 1 0 0,1 0-384 0,-1 0 0 15,-1 1 0-15,0 0 0 0,-2 2 336 0,-1 1-16 16,-3-2 0-16,-2 3 0 0,-3 3 144 0,0 2 32 16,-4 1 0-16,0 1 0 0,-3 0-224 0,-1 0-32 15,-2 2-16-15,0 2 0 0,-4 2-16 0,1 2 0 16,-2 3 0-16,0-1 0 0,1-1-208 0,1 0 0 15,1-2 0-15,2-1 0 0,1 0 0 0,2-3-160 16,1 0 32-16,2-7 0 0,1 0-112 0,-2-3-16 0,2 0 0 16,0-4 0-1,1 1-640-15,1-5-128 0,0 2-16 0,3-3-16048 0</inkml:trace>
  <inkml:trace contextRef="#ctx0" brushRef="#br2" timeOffset="33054.74">5877 14475 8287 0,'-9'2'736'0,"2"-2"-592"0,2 0-144 0,3 0 0 0,-1 0 464 0,-2 0 64 16,-5 2 16-16,-3-2 0 0,-3 1 1216 0,-2 0 240 16,5-1 48-16,3 3 16 0,4-3 208 0,2 0 32 15,1 1 16-15,3-1 0 0,2 0-288 0,1 0-64 16,4 0-16-16,-1 0 0 0,2-1-48 0,4 1-16 16,0-3 0-16,3 2 0 0,0-2-1136 0,3 3-240 15,2-2-32-15,2 2-16 0,3 2-464 0,-3-2 0 16,0 2 0-16,7 0 0 0,4 3 160 0,7 1-160 15,1 2 160-15,1-2-160 0,0-2 192 0,1-2-48 0,3-1-16 0,-2-1 0 16,0-1 256-16,1-1 32 0,5-2 16 0,0-1 0 16,5 0-48-16,2-1-16 0,3 0 0 0,0 1 0 15,-5 0-208-15,2 0-32 0,0 2-128 0,0-2 192 16,0 4-192 0,-3 1 0-16,-1 1 0 0,-3 2 0 15,-6 1-448-15,-3 1-128 0,-2-3-16 0,-6 2-16 16,-2 1-48-16,-3-5-16 0,-3 1 0 0,0-1 0 0,-1-1-1024 0,1-6-208 15,0 1-32-15,1-4-14320 0</inkml:trace>
  <inkml:trace contextRef="#ctx0" brushRef="#br2" timeOffset="33699.65">6432 14972 39615 0,'-3'3'3520'0,"1"0"-2816"16,4 0-560-16,0-1-144 16,1-1-1216-16,-1 3-256 0,3 0-64 0,1 5-16 15,3-1 496-15,3 6 96 0,3-3 32 0,2 3 0 0,1 0 1760 0,-1 4 368 0,0-3 64 0,-2 2 16 16,1 3-224-16,-2 2-32 0,-1 1-16 0,-1 1 0 16,-3 3-368-16,0 2-80 0,-3-2-16 0,0 1 0 15,-1 1-416-15,0-1-128 0,0 0 0 0,-1-4 0 31,1-2-576-31,-3-7-192 0,2-1-16 0,-1-7-16 16,0 1-480-16,1-5-80 0,1 1-32 0,0-4-14144 0</inkml:trace>
  <inkml:trace contextRef="#ctx0" brushRef="#br2" timeOffset="34000.14">7044 14929 13823 0,'-1'-3'1216'0,"-1"3"-960"0,-2-2-256 0,3 1 0 0,0 1 4736 0,1 0 896 16,0 1 176-16,-2 1 32 15,0 0-5488-15,-2 3-1104 0,0 2-208 0,-1 4-64 16,-1 4 0-16,-1 3-16 0,-2 3 0 0,-1 3 0 0,-1-1 576 0,-1 5 112 15,-3 0 32-15,-1 1 0 0,-1 5 1376 0,-3 1 288 16,1 3 48-16,-1-2 16 0,1 2 160 0,-2-1 32 16,0 5 16-16,0-6 0 0,0 0-784 0,0 1-144 0,1-3-48 15,0 0 0-15,1 0-640 0,1-6 0 0,2-2-208 16,0-2 48 0,3-5-1696-16,1-3-352 0,1-2-64 0,1-4-12768 0</inkml:trace>
  <inkml:trace contextRef="#ctx0" brushRef="#br2" timeOffset="34578.47">6657 14784 35007 0,'-1'-2'1552'0,"-1"0"320"0,-1 1-1488 0,2 1-384 0,1 0 0 0,0 0 0 0,0 0-304 0,-1-1-128 15,-1-2-16-15,1 1-16 0,1 2 144 0,0 0 48 16,0 0 0-16,0 0 0 0,0 0 784 0,0 0 176 0,0 0 16 0,0 0 16 15,13-17-352-15,-10 12-80 0,1 1-16 0,0 2 0 16,-1-5-144-16,1 2-128 0,0-1 192 0,0-2-192 16,1 0 272-16,-2 0-48 0,2 0-16 0,0 1 0 15,1-2 304-15,0 2 64 0,1-2 16 0,0 0 0 16,-1 1-128-16,2-1-16 0,-2 0-16 0,0 2 0 16,0-1-304-16,-1-3-128 0,0 5 128 0,0-1-128 15,-2 3 0-15,-1 0 0 0,1 3 0 16,-2-1 0-16,0 4 0 0,-1-2 0 0,1 1 0 0,-1 1 0 15,1 0-256-15,-1-1 80 0,2 1 16 0,-1 1 0 0,1 0 160 16,1 2 0-16,1 0 160 0,-1 0-160 0,2 1 144 16,1 0-144-16,1 1 128 0,0 0-128 0,0 0 0 0,1 0 0 15,-1 1 128-15,1 2-128 0,-1 0 0 0,-1 2 160 16,0 0-160-16,-1 3 160 0,0 2-160 0,-1 1 192 16,1-2-192-16,-2-1 192 0,-1-2-32 15,0 0 0-15,2-2 0 0,-1 0 0 0,-1-2-32 0,2-1-128 16,1-2 192-16,0-1-64 0,1 0-128 0,0-3 0 15,1-2 0-15,1-2-176 16,-1 0-400-16,1-1-64 0,-1-2-32 0,-1 0-17376 0</inkml:trace>
  <inkml:trace contextRef="#ctx0" brushRef="#br2" timeOffset="35064.78">8066 14585 48831 0,'-3'3'4352'0,"2"-3"-3488"16,1 0-688-16,1-2-176 0,1 2-496 0,1-1-128 0,2-1-16 0,4-1-16 31,6-6-176-31,5 1-16 0,5-6-16 0,4 2 0 16,1-1 96-16,1 2 0 0,-1 0 16 0,3 4 0 15,-1 1 48-15,1-2 16 0,0 6 0 0,1 0 0 16,-2 2-288-16,0 0-64 0,-1 3-16 0,-2 1 0 15,-6-2-688-15,1 2-144 0</inkml:trace>
  <inkml:trace contextRef="#ctx0" brushRef="#br2" timeOffset="35849.78">9910 13440 35935 0,'-3'-1'3200'0,"1"-1"-2560"0,0 2-512 16,1 0-128-16,0 0 560 0,0 0 80 16,-1-2 32-16,-1 1 0 0,-2 0-672 0,0-3-352 0,0 1 32 0,0 3 16 31,0 0-288-31,-1 0-64 0,1 0-16 0,-1 4 0 0,-2 1 1040 0,0 4 208 0,-1-1 32 0,-1 3 16 16,0 3 320-16,-2 3 64 0,1 7 16 0,-2-1 0 15,1 6-512-15,0 3-112 0,0-1-16 0,1 2 0 16,3 2-144-16,0 3-48 15,2-4 0-15,0 0 0 0,1 1-32 0,1-5-16 0,-1 2 0 0,0-3 0 0,2 4-400 16,-4-3-64-16,1 4-32 0,-1-1 0 16,-1 2-1024-1,-2-1-208-15,1 1-32 0,-5 2-15472 0</inkml:trace>
  <inkml:trace contextRef="#ctx0" brushRef="#br2" timeOffset="36242.25">10089 13928 13823 0,'-1'-1'1216'0,"-2"0"-960"0,-1-3-256 0,2 3 0 0,1-1 5632 0,1 0 1072 0,0 0 208 0,-2-3 64 31,1-1-6464-31,1-1-1280 0,0-1-256 0,3 0-48 0,2 2 688 0,1 0 144 0,2 1 32 0,2 0 0 16,1 1 1232-16,2 4 240 0,2 0 48 0,0 3 16 15,2-1-688-15,-1 2-144 0,1 2-32 0,1-1 0 16,-1 3-464-16,-1-2-192 0,1 0 16 0,-2-1 0 16,-1 0-736-16,-1 0-160 0,1 0-16 0,-2-4-15632 15</inkml:trace>
  <inkml:trace contextRef="#ctx0" brushRef="#br2" timeOffset="36540.68">10911 13752 33167 0,'0'6'2944'0,"1"-1"-2352"0,-1 0-464 0,2-4-128 16,-1 3 1872-16,1-2 368 0,2 7 64 0,1 3 0 16,4 5-1664-16,0-1-352 0,3 3-64 0,-1-2-16 15,1 2-208-15,-1-2 0 0,2 1 0 0,-2-1 0 16,1 1-192-16,-1 0-16 0,0-1-16 0,0 0 0 16,1 1-560-16,-2-5-112 0,-1 2-32 15,1-4-16544-15</inkml:trace>
  <inkml:trace contextRef="#ctx0" brushRef="#br2" timeOffset="36870.26">11555 13632 39615 0,'-13'13'1760'0,"2"-3"352"16,-1 1-1680-16,4-1-432 0,2-4 0 0,1-1 0 0,-1 4 352 0,-8 7-16 0,-8 11 0 0,-7 7 0 16,-3 5-336-16,0-2 0 0,1 2 0 0,1-1 0 15,-1-3 0-15,2 4 0 0,-2 1 0 0,-1 2 128 16,1 1-128-16,0-1 0 0,0 1 0 0,1-3 0 31,1 1 0-31,1-2 0 0,0 1 0 0,1-1 0 16,0-3-128-16,3-1-112 0,3-7-16 0,0 0 0 15,-1-1-320 1,-1-2-64-16,4-4 0 0,0-2-10832 0,3-1-2160 0</inkml:trace>
  <inkml:trace contextRef="#ctx0" brushRef="#br2" timeOffset="37310.07">9123 14628 48831 0,'-1'-2'4352'0,"1"1"-3488"0,1-4-688 0,3 2-176 15,1-1-592-15,3 1-160 0,7-5-16 0,10-3-16 16,11-5-496-16,10-1-112 0,4 2-16 0,3 1 0 15,6 2 720 1,2 2 144-16,4 5 32 0,0 4 0 0,0 3 512 0,-4 2 0 0,1 2 192 0,1 1-48 16,3 1 304-16,2-2 48 0,0-2 16 0,5 1 0 0,5 0 96 15,0-1 32-15,-2-2 0 0,3 1 0 16,2 0-112-16,-2 0-16 0,-2 2 0 0,0-4 0 0,4 4-304 0,-1 1-64 16,1 0-16-16,-4 4 0 15,0-2-448-15,-4 1-80 0,-4-1-32 0,-3-1 0 16,-6 3-368-16,-3-2-80 0,-2-1-16 0,-3-1 0 15,-3-3-1536-15,-4 0-320 0</inkml:trace>
  <inkml:trace contextRef="#ctx0" brushRef="#br2" timeOffset="37812.18">9891 14720 37775 0,'0'5'3360'0,"-1"-2"-2688"0,-1 2-544 0,1-3-128 0,1 1 1088 0,0-1 192 16,0 3 48-16,0 1 0 16,0 5-1648-16,0 2-336 0,1 5-64 0,-3 3-16 15,0 1-1408-15,-5 3-288 0,-1 2-48 0,-3 1-16 0,-4 2 1760 0,-3 2 352 0,-1 4 64 0,-4 1 0 16,0 3 2144-16,-2 1 416 16,-1 3 96-16,1-3 16 0,-1-1-1104 0,3-1-224 15,2-3-32-15,2-3-16 0,3-1-464 0,3-1-80 0,0 2-32 16,5-4 0-16,0 0-400 0,2-2 0 0,2-4-144 0,3 1 144 31,1-3-912-31,3-4-80 0,-1 1-16 0,3-7-17056 0</inkml:trace>
  <inkml:trace contextRef="#ctx0" brushRef="#br2" timeOffset="38141.83">10199 15313 37775 0,'1'3'3360'0,"-1"-1"-2688"0,0-2-544 0,1 0-128 0,1 0 1248 0,1 2 224 15,2-1 32-15,5 3 16 0,4-2-1216 0,4 0-304 16,3 1 0-16,3-3 0 0,-2 0 0 0,0 0 0 16,1 0 0-16,-1 0 0 0,0 0-208 0,-1-1-112 0,0 1 0 0,-1 0-16 15,-2 0 64-15,0 1 16 0,-5 0 0 0,0 2 0 32,-2-1-848-32,-1 1-176 0,-2-2-16 0,0 1-15664 0</inkml:trace>
  <inkml:trace contextRef="#ctx0" brushRef="#br2" timeOffset="38471.82">10936 15217 43311 0,'2'11'1920'0,"0"-4"384"0,-1 3-1840 0,0-2-464 0,1-2 0 0,0-1 0 0,1 4 0 0,1 2-128 15,4 10-16-15,0 7 0 0,2 3 144 0,-1 2 0 0,-2-3 0 0,1-1 0 16,-2-2 176-16,1-2 64 0,3 2 16 0,0-3 0 15,0 2-112-15,1-3-16 0,1-4 0 0,0-1 0 16,-3-2-400-16,1-1-96 0,1-3-16 0,-2-3-18864 16</inkml:trace>
  <inkml:trace contextRef="#ctx0" brushRef="#br2" timeOffset="38770.15">11565 15174 41119 0,'-11'24'896'0,"0"-9"192"0,0 0 48 0,1-3 16 0,4-2-912 0,0-3-240 0,-2 4 0 0,-7 7 0 0,-7 14 368 0,-8 9 16 16,-3 6 16-16,0 1 0 16,2-1-784-16,0-2-176 0,1-1-16 0,0-3-16 0,-2 4 336 0,0-3 64 15,1 1 0-15,0-2 16 0,3-4 304 0,-1 1 48 16,1-1 16-16,5-2 0 0,1-7 48 0,4 1 16 0,1-4 0 16,2-4 0-1,1-4-640-15,2-6-128 0</inkml:trace>
  <inkml:trace contextRef="#ctx0" brushRef="#br2" timeOffset="39312.86">11038 15080 43311 0,'-1'1'1920'0,"-1"0"384"0,1-1-1840 0,1-1-464 0,0 0 0 0,2-3 0 0,2 1-192 0,2-4-144 16,4-2-32-16,3-5 0 15,6-2-1456-15,2-3-288 0,1 0-64 0,0 2-16 32,-1 0 784-32,-3 2 176 0,-1 3 16 0,-2 0 16 0,-3 5 2096 0,1-2 432 0,-2 3 80 0,-1 0 0 0,-2 2 176 0,1 1 16 0,-3-2 16 15,-1 0 0-15,0 3-832 0,-1 0-160 16,0 1-48-16,-1 0 0 0,1 1-352 0,1 0-80 0,-1 0-16 0,1 0 0 16,1 0-304-16,-1 2-64 0,1 0-16 0,0 1 0 15,0 3-96-15,0-1-32 0,-2 1 0 0,0 3 0 16,0 2 128-16,-1 0 32 0,0 2 0 0,-2-2 0 15,1 0 224-15,-2 1 0 0,2-1 192 0,-2 2-192 16,0-1 448-16,-2 3 0 0,2-4-16 0,-1 1 0 16,1 1-48-16,-1-1-16 0,2-1 0 0,0-1 0 15,2 0-176-15,-1-3-16 0,2 1-16 0,0-3 0 16,-1-2-160-16,2 0 0 0,0-1 0 0,0-2 0 16,2 2-224-16,-1-4-80 0,-1 2-16 0,1 0 0 15,-2-2-112-15,0-1-16 0,0 2-16 0,0-4 0 16,0 2-560-16,-2-2-128 0,2-2 0 0,-2 0-15968 15</inkml:trace>
  <inkml:trace contextRef="#ctx0" brushRef="#br2" timeOffset="40654.61">11657 13404 43311 0,'-1'-2'3840'0,"-1"0"-3072"15,1 2-608-15,1-1-160 0,1 1-192 0,1-1-64 16,-1-3 0-16,2-1-16 0,4-1 112 0,3-4 32 15,4 2 0-15,4-5 0 16,3 3-288-16,1 0-48 0,4 2-16 0,-1 3 0 0,2 1 96 0,-2 2 32 16,-1 2 0-16,1 0 0 0,0 2 480 0,1 2 80 15,1 1 32-15,-1-2 0 0,-1 2-32 0,-3 0 0 16,-1 1 0-16,-3 1 0 0,-1-1 48 0,-4-1 0 16,-2 0 0-16,-1 0 0 0,-1 0 96 0,-3-4 32 0,-1 3 0 15,0-3 0-15,-1 0-112 0,1 0-16 0,-3-1 0 0,2-1 0 16,-1 1-16-16,0-1-16 0,-1 1 0 15,1 0 0-15,-2 0-224 0,0 2 0 0,1 3 0 0,-2 1 0 16,1 3 0-16,-1 2 0 0,1 0 128 0,-1 3-128 16,0 2 0-16,1 0 176 0,1 4-176 0,-1 1 160 15,0 4-16-15,0 1 0 0,0 3 0 0,1 3 0 16,0 3-144-16,1 5 0 0,0 4 0 0,1 2 0 16,1 2 0-16,-1 3 0 0,1 3 0 0,-2-1 0 15,0-2 0-15,-2 5 0 0,0 1 0 0,-1 0 0 16,0-1 0-16,-2-4 0 0,1 2 0 0,-1 1 0 15,0 6 0-15,-3 2 0 0,-1 6 0 0,-2 0 0 0,1-2 0 0,0 2 0 16,-2 3 0-16,1-6 0 0,2-7 0 0,1-2 0 16,3-4 0-16,1-4 0 0,3-4 128 0,1-5-128 15,3-5 192-15,-1-2-64 0,0-5 448 0,1-2 64 16,0 0 32-16,0-3 0 0,0 0-432 0,2-3-96 16,-1-1-16-16,-1 0 0 0,2-2-128 0,-2 2 0 15,-1-3 0-15,-1 0 0 0,-1 0-144 0,-3 0 144 16,0 3 0-16,-1-3 0 0,-3 1 0 0,-1-1 0 15,1-2 0-15,-3 0 0 0,0-1 128 0,-2-2 48 16,3 0 0-16,0-5 0 0,1-1 48 0,0 0 16 0,0-4 0 16,1 1 0-16,1 1 128 0,-1-3 16 15,3 0 16-15,-2 0 0 0,1 2-400 0,-1-1 0 0,1 3 128 16,-2-2-128-16,3 3 0 0,-2 1 0 0,1 0 0 16,-1 3 0-16,1 0 128 0,-1-1 0 0,1 3 0 0,-2 1 0 15,2-1 0-15,-2-3 0 0,0 1 0 0,2 0 0 16,-2-1 144-16,1 1 32 0,0-2 0 0,1-3 0 15,-1 0 32-15,2-3 16 0,-2 3 0 0,1-4 0 16,-1-3-112-16,0 2-32 0,-2-1 0 0,-1-3 0 16,-2 1 112-16,-2-2 32 0,0 0 0 0,-2-1 0 15,1 2 192-15,-3 3 32 0,2-2 16 0,0 3 0 16,-1 1-912-16,0 0-176 16,-2 2-32-16,-3 1-16 0,0-1-160 0,-2 2-48 0,0-4 0 0,1 0 0 15,0-5-624-15,-4-7-128 0</inkml:trace>
  <inkml:trace contextRef="#ctx0" brushRef="#br3" timeOffset="70597.32">19577 757 8287 0,'4'-8'736'0,"-3"4"-592"0,0-1-144 0,2 1 0 0,-3 2 2560 0,1 2 464 16,0-3 112-16,2 1 0 0,0-4-224 0,2 1-48 16,-1-4-16-16,1 3 0 0,-3 0-672 0,1 1-144 15,1 1-32-15,-2-1 0 0,1 2-912 0,0 0-176 16,1-2-32-16,1 3-16 0,1-2-480 0,2 0-112 16,0-1-16-16,3 0 0 0,3 2-32 0,2-2-16 15,3-2 0-15,0 0 0 0,2 1-16 0,3-2 0 16,4 1 0-16,3-2 0 0,0 3-48 0,-1-1-16 15,-1 1 0-15,4-2 0 0,0 2-128 0,2 2 128 0,-4-1-128 16,-3 3 128-16,-2 1-128 0,-4 2-144 0,-4 1 144 16,-5 1-208-16,-3 2 208 0,-4 0 0 0,-3 1 144 0,-5 4-144 15,-1-2 256-15,-5 2-64 0,-3 5 0 0,-4-1 0 16,-4 2-192-16,-5 2 0 0,-2 3 0 0,-5 2 0 16,-2-1 0-16,-4 3 0 0,-3 2 0 0,-1-1 0 15,2 0-176-15,-2 1 32 0,3-4 0 0,1 1 0 16,2-2 144-16,2 1 0 0,-1-1-144 0,2 1 144 15,1 1 0-15,0 3 0 0,1 1 0 0,3 0 0 16,3-4 0-16,1 0-176 0,4-3 176 0,1-1-128 16,2-1 128-16,4-1 0 0,2-2 0 0,4-1-128 0,1-2 416 15,2-2 96-15,4-2 0 0,2 0 16 0,1-3-112 16,3-4-32-16,2 2 0 0,3-4 0 0,4 0 128 0,3-1 0 16,2-3 16-16,2 3 0 0,3-3-112 0,0 2-32 15,3-1 0-15,-2 1 0 0,0 2-256 16,-1-3 0-16,0 6 0 0,-3-1 0 0,0 2 0 0,-3 1 0 15,-3 0-128-15,-1-1 128 16,-2 0-432-16,-3 1-32 0,1-1-16 0,-1 0 0 16,-1-2-496-16,0-2-112 0,1 0 0 0,-2 0-18016 15</inkml:trace>
  <inkml:trace contextRef="#ctx0" brushRef="#br3" timeOffset="71068.18">20671 816 17503 0,'-12'-2'1552'0,"6"0"-1232"0,1 1-320 0,2-1 0 0,2 2 2064 15,1-1 368-15,0 1 64 0,0-2 0 0,1-1-272 0,2-2-64 16,1 0-16-16,1-1 0 0,1 0-464 0,1 0-80 0,2 0-32 0,0-1 0 16,2 2-864-16,1-1-160 15,0 1-32-15,3 0-16 0,3 4-144 0,1-4-32 0,5 1 0 0,3 2 0 16,3-3-160-16,1 0-32 0,2 0-128 0,3 0 192 16,0 1-192-16,0 0 0 0,-1-3 0 0,1 2 0 15,-4-1-208-15,-1 3-96 0,0 0-16 0,-5 1 0 31,-5 2-592-31,-2 2-128 0,-3-1-32 0,-5 4-10768 0,-4 3-2144 0</inkml:trace>
  <inkml:trace contextRef="#ctx0" brushRef="#br3" timeOffset="71350.85">20544 1086 29487 0,'-1'0'2624'0,"1"0"-2112"0,0 0-512 0,1 0 0 0,2 3 1856 0,-2-2 272 15,2 2 48-15,1-3 16 0,4 2-768 0,-1 0-144 16,2 1-48-16,2 1 0 0,0-2-576 0,1 1-112 16,1-2-32-16,2-1 0 0,2 0-192 0,0-1-32 15,3-3-16-15,1 3 0 0,0-4-272 0,0 1 0 16,0 2 0-16,1-3 0 15,-1 0-336-15,3 0-80 0,-1 0-16 0,2-1 0 16,1 1-80-16,1-2-32 0,0 2 0 0,2 2 0 16,-1-2-496-16,2 1-112 0,-2 2 0 0,0-2-16 15,0 1-1280-15,0-1-256 0</inkml:trace>
  <inkml:trace contextRef="#ctx0" brushRef="#br3" timeOffset="72339.92">22018 480 24879 0,'1'-1'2208'0,"2"0"-1760"15,-1-2-448-15,-1 2 0 0,1 1 0 0,-1-1 0 0,3-1-192 0,-1-2 192 32,4 0 928-32,-1-2 304 0,0 1 64 0,-2 0 16 0,-3 3 288 0,0-3 48 0,-2 3 16 0,-2-1 0 15,-2 3-448-15,-1 0-96 0,-1 3-16 0,-4-1 0 16,-2 4-480-16,-3 4-112 0,-1 1 0 0,-4 1-16 15,1 7-496-15,-3 2 128 0,-2 5-128 0,-1 2 0 16,1 3 0-16,0 2 0 0,2 3 128 0,1 3-128 16,3 0 0-16,1-2 144 15,3 0-144-15,1-3 128 16,3-2 0-16,2-1 0 0,2-1 0 0,3-3 0 16,2-5-128-16,1-1 0 0,2-1 144 0,3 0-144 15,2-4 0-15,2-1 0 0,5-3 0 0,2-2 128 16,2-2-128-16,3-3 0 0,2-1 0 0,1-4 0 15,0 0 0-15,0-4 0 0,2-1 0 0,0-2 0 16,1 0 0-16,-3-5 0 0,-1 1 0 0,-1-2 0 16,0-1 0-16,-1-2 0 0,-1 0 160 0,-1-3-160 0,0 1 272 15,-2-3-32-15,-2-3-16 0,0-2 0 0,0-2 0 0,-3-4 0 16,-1-2 0-16,-2-3 0 0,-1 3-224 0,-3 0 0 16,0 2 0-16,-1-4 0 0,-3 0 0 0,-2 1 0 15,0-3-192-15,-4 3 192 0,0 1-304 0,-2 5 48 16,0 3 16-16,-4 2 0 0,-1 6-16 0,-1 0 0 15,-1 2 0-15,1 4 0 16,-3 6-224-16,1 1-48 0,0 5-16 0,1 0 0 16,1 2-2096-16,0 2-432 0,0 1-64 0,2 2-32 0</inkml:trace>
  <inkml:trace contextRef="#ctx0" brushRef="#br3" timeOffset="72748.65">21809 806 21183 0,'-5'0'1888'0,"1"2"-1504"0,3-2-384 0,1 1 0 0,0 2 1888 0,0-1 304 0,0 3 64 0,-1 1 16 15,1 2-416-15,2 2-96 0,3-4-16 0,4 1 0 16,2-2-928-16,3 0-192 16,3 0-48-16,3-4 0 0,3 1-384 0,2-2-64 0,1-2-128 0,1 1 176 31,0 1-736-31,2-1-144 0,-2-3-16 0,0 1-16 16,-3 0-1536-16,-2-1-304 0</inkml:trace>
  <inkml:trace contextRef="#ctx0" brushRef="#br3" timeOffset="73172.6">22736 280 23039 0,'2'-11'1024'0,"-1"5"192"0,0 0-960 0,-1 1-256 0,1 2 0 0,-1 2 0 0,0 0 1392 0,2-3 224 0,-2 2 48 0,0-5 16 16,-2 5 352-16,-1 4 64 0,-2 1 16 0,-3 7 0 16,-3 6-1152-16,-1 2-208 0,-3 10-48 0,-1 0-16 15,-3 2-400-15,2-1-80 0,3-3-16 0,2-3 0 16,0 0-192-16,1 2 0 0,-2 1 0 0,2-3 0 16,2-2 0-16,1-2 128 0,-1-1-128 0,2 0 0 15,1-3-752-15,1-2-240 0,-2 1-48 0,2-4-16 31,2 0-1488-31,-1-1-288 0</inkml:trace>
  <inkml:trace contextRef="#ctx0" brushRef="#br3" timeOffset="73487.05">22281 395 11967 0,'2'-10'1072'0,"-1"4"-864"0,0 1-208 0,2 1 0 0,-1 1 2096 0,1 1 368 0,1-1 80 0,5 0 16 16,5-3-320-16,4-4-64 0,5 0-16 0,1 3 0 16,3 1 80-16,1-1 32 0,0 3 0 0,2 0 0 15,3 1-1392-15,1 0-288 0,1 1-48 0,3 1-16 16,-1-1-400-16,-2 0-128 0,1 1 0 0,-2 1 0 15,-2-3 0-15,-2 0 0 0,-2-1 0 0,-1 1 0 32,-2-4-752-32,0 1-208 0,-2-1-32 0,1 1-16 0,0-4-640 0,-1 0-128 15,0-1-16-15,-1 0-16 0,-2 1-576 0,0-1-112 0</inkml:trace>
  <inkml:trace contextRef="#ctx0" brushRef="#br3" timeOffset="74334.97">23388 600 8287 0,'1'-5'736'0,"-1"3"-592"0,0 1-144 0,0-2 0 15,0 3 2576-15,0 0 496 0,0 0 80 0,0 0 32 16,-1 0-928-16,-1 0-176 0,-2 3-32 0,4-3-16 16,0 0-416-16,-25 17-80 0,14-10 0 0,-3 3-16 0,1 3-592 0,-4 3-112 15,-2 1-32-15,-3 5 0 0,-2-2 112 16,0 4 32-16,-4 2 0 0,-1 2 0 0,-3 2-224 0,-2-2-32 16,1-1-16-16,1 1 0 0,1-2-240 0,-4 1-48 15,2 1-16-15,-1 1 0 0,6-3-352 0,2-2 0 16,1-3 0-16,3-1 0 0,2-3 0 0,3 0 0 15,2-3-192-15,3-6 64 16,0-1-560-16,4-2-96 0,2-1-32 0,-1-7-11120 16,4 2-2224-16</inkml:trace>
  <inkml:trace contextRef="#ctx0" brushRef="#br3" timeOffset="74554.72">22828 786 24879 0,'-7'-3'1088'0,"3"2"256"0,0 0-1088 0,2 1-256 0,0 0 0 0,2 0 0 0,0 0 2112 0,-1 1 352 0,0 3 80 0,0-3 16 16,-1 4-512-16,4 0-80 0,0 2-32 0,4 1 0 15,3 2-1104-15,3 0-240 0,4 2-32 0,4 3-16 16,4-2-176-16,0 3-48 0,2 1 0 0,3-3 0 16,4 6-320-16,2 0 0 0,3 2-160 0,1 1 160 15,-5-1-368-15,0-1 48 0,-2-3 0 0,0 3-12480 16,0-2-2496-16</inkml:trace>
  <inkml:trace contextRef="#ctx0" brushRef="#br3" timeOffset="81844.4">19594 2076 10127 0,'-5'-13'896'0,"3"6"-704"0,1-1-192 0,-1 3 0 15,2 3 704-15,0-3 128 0,0 4 0 0,2-4 16 0,-1-4 816 0,1 1 176 16,0-2 16-16,0 2 16 0,-1 0-208 0,2 1-64 15,-1 5 0-15,0-2 0 0,0 3-256 0,1-1-64 16,0 2-16-16,2 2 0 0,0-2-336 0,0 2-64 16,2 1-16-16,1 3 0 0,1-2-176 0,-2 3-32 15,3 2-16-15,-1 1 0 0,0 1-480 0,-1 1-144 16,-2 1 0-16,1 2 0 0,2 1 0 0,1 1 0 16,1 5 0-16,0-2-144 0,3 2 144 0,-1 4 0 15,1-2 0-15,1 2-128 0,1 2 128 0,0-1 0 16,-1 2 0-16,0-3 0 0,-2-7 0 0,0-1 0 15,-2-1 0-15,1 0 0 0,2 1-240 0,-3-2-16 16,0-1 0-16,-2 1 0 16,-2-4-1696-16,-2 0-352 0</inkml:trace>
  <inkml:trace contextRef="#ctx0" brushRef="#br3" timeOffset="82189.7">20105 2060 17503 0,'-11'-2'1552'0,"2"0"-1232"0,3 4-320 0,2-2 0 0,3 0 880 0,0 2 112 16,0-1 32-16,-1 1 0 0,0 4 80 0,-3 1 32 15,0 1 0-15,-1 6 0 0,0-1-704 0,1 4-144 16,1 0-32-16,0 1 0 0,2 3-256 0,-1 3 0 16,1 2 0-16,-2 2 0 0,2 3 0 0,-2-1 0 15,0 1 0-15,-1-3 0 0,2 1-256 0,-2-1 32 16,0 3 16-16,-1 1 0 15,-1-1-1344-15,0 1-272 0,0 2-48 0,-3-1-7472 0</inkml:trace>
  <inkml:trace contextRef="#ctx0" brushRef="#br3" timeOffset="82848.88">19672 1927 27647 0,'-12'-3'1216'0,"3"1"256"16,3 2-1168-16,2-1-304 0,4-1 0 0,0 2 0 0,0 0 512 0,-1-2 32 0,1 1 16 15,0 1 0-15,1-4 256 0,2 2 48 0,2-3 16 0,2-1 0 16,2 1-240-16,2-1-32 0,3-1-16 0,0-2 0 15,3-1-336-15,0 1-80 0,1-2-16 0,1-3 0 16,1 2 128-16,-3 0 32 0,2 0 0 0,-2 0 0 16,-2 1 16-16,0 1 16 0,-1-1 0 0,0 2 0 15,0-2-32-15,-2 0 0 0,0 0 0 0,-1 0 0 16,2 0-128 0,-3-2-16-16,-2 3-16 0,1-1 0 0,-2 1-160 0,1 2 0 0,-2-1 0 0,-1 0 0 15,0 1 0-15,-1 0 0 0,-2 2 0 0,1 1 0 16,-1 0 0-16,-1 4 0 0,1-3 0 0,-2 3 0 15,0 1 224-15,-2 0-32 0,2 1-16 0,0 1 0 0,2 0-176 0,-1-2 160 16,-1 0-160-16,0 0 160 0,0 0-160 16,0 0 0-16,13 15 0 0,-8-11 0 0,0-1 0 0,1 1 0 15,-1 1 0-15,3 0 0 0,-2 1 0 0,0 0 0 16,2 0 0-16,-2 3 0 0,0 0 0 0,0 2 0 16,-1-1 0-16,0 2 0 0,1 2 0 0,-2 1 0 15,0-1 0-15,-1 2 0 0,1 2 0 0,0-1 0 16,-1-1 0-16,0-2 0 0,1 1 0 0,-1-3 0 15,1-1 0-15,1 0 0 0,1-2 0 0,0 0 128 16,1-3-128-16,0 0 0 0,0-1 0 0,1-3 0 16,-1 2 0-16,1-1 0 15,0-1-1920-15,1-1-256 0</inkml:trace>
  <inkml:trace contextRef="#ctx0" brushRef="#br3" timeOffset="83241.35">20503 2031 32255 0,'-1'-5'1424'0,"1"3"304"0,1 2-1392 0,2-3-336 0,0 3 0 0,1 0 0 16,1 0 768-16,3 0 96 0,4 0 16 0,6 0 0 0,7 3 160 0,2-3 48 15,4 0 0-15,1 1 0 0,1 1-656 0,-1 1-128 16,1-2-32-16,2 3 0 0,1-4-272 0,1 2 0 15,2 2 0-15,2-2 0 0,0 2 0 0,-2 1 0 16,2 1 0-16,-1 1 0 16,-1-1-368-16,-2-1-128 0,-3 1-16 0,-4-1-16 15,-2-4-1488-15,-2 0-288 0,-3-1-64 0,-2 0-7584 0,-2 0-1504 16</inkml:trace>
  <inkml:trace contextRef="#ctx0" brushRef="#br3" timeOffset="83602.05">20707 2407 35935 0,'-23'1'1600'0,"7"-1"320"0,1 3-1536 0,7-6-384 0,6 6 0 0,2-3 0 0,-1 0 336 0,-2 0 0 15,0 1 0-15,0-2 0 0,1 1 256 0,3-3 48 16,4 0 16-16,3 0 0 0,6 1-224 0,2-3-48 16,5 1-16-16,4 0 0 0,3 1-128 0,3 1-32 15,3-1 0-15,0 3 0 0,1 0-208 0,1 1 0 0,1 3 0 0,-1 0 0 16,-2 3-160-16,1-1-80 0,0 4-16 0,-2-3 0 31,2 2-1104-31,0-3-240 0,0 0-32 0,-2-1-16 16,2-1-448-16,-3-2-80 0,0-2-32 0,1-2-11024 0</inkml:trace>
  <inkml:trace contextRef="#ctx0" brushRef="#br3" timeOffset="84842.63">22918 2201 15663 0,'-10'-10'1392'0,"3"3"-1120"0,0 1-272 0,3 3 0 16,1 1 3264-16,2 2 576 0,-1 0 128 0,-2-1 32 15,-2-1-3232-15,-4-2-640 0,-3 1-128 0,-1 2 0 16,-1 0 384-16,0 2 112 0,-1 0 16 0,-1 2 0 16,-1-1-512-16,0 2 0 0,-1 1 0 0,1 1 0 15,-2-1 0-15,1 4 0 0,-1 1 0 0,-1 0 0 16,3 2 0-16,-2 0 0 0,2 4 0 0,-1-2 0 15,2 1 0-15,1 1 0 0,1-2 0 0,4 0 0 0,1-1 0 0,2-2 0 16,3 0 0-16,3 0 0 0,2 0 0 16,2 0 0-16,1-4 0 0,3-1 0 0,2 0-304 0,3-1 48 15,3-3 16-15,4 1 0 16,2-3-224-16,2-3-48 0,3 2-16 0,1-3 0 16,2 1 96-16,2-5 32 0,1 0 0 0,-2 1 0 15,1-4-368-15,-3 0-64 0,-1-1 0 0,-2 1-16 0,-5 0 480 0,-1-1 112 16,-3 1 0-16,-3-1 16 0,-2 1 240 0,-3 0 0 15,-1 1 192-15,-3 0-192 0,-2 1 1232 0,-2 1 144 0,-2-1 32 16,0 1 0-16,-5 0-224 0,1 2-32 0,-3 1-16 16,-1 3 0-16,1 0-1136 0,-2 4 0 0,-2 1-160 0,0 2 0 15,0 2 0-15,-1 2 0 0,2 2 0 0,1-2 0 16,2 4 160-16,3-2 192 0,0 2-32 0,4 0-16 16,1 2-16-16,2 1 0 0,4-1 0 0,1 0 0 15,1 1-128-15,4-2-256 0,1 1 64 0,3-2 16 31,0 2-288-31,-1-1-64 0,1 0-16 0,-1 0 0 0,2 2 288 0,-1 1 48 0,-2 4 16 0,1-2 0 16,-4 2 192-16,1 0 0 0,-2 1 0 0,-1 1 0 16,-2-1 0-16,0-1 0 0,-2-1 0 0,-2-1 0 15,-1 0 672-15,-3-2 80 0,1-1 16 0,-2-2 0 0,0 0 288 16,-1-3 64-16,0 0 16 0,-1-3 0 16,0 1-528-16,-1-1-96 0,-1-1-32 0,-2 2 0 0,-1-3-352 0,-2 1-128 15,-3 2 0-15,-2 0 0 0,0 2 0 16,-5 0-160-16,-1 1 0 0,-3 2 0 15,-2-2-384-15,-2 4-80 0,0-2-16 0,-1 1 0 16,4-2-1168-16,-1 2-240 0,2-4-64 0,4 0 0 16,2-4-896-16,2-1-176 0</inkml:trace>
  <inkml:trace contextRef="#ctx0" brushRef="#br3" timeOffset="87763.22">23810 1543 9215 0,'1'-4'816'0,"-1"1"-656"0,0 3-160 0,0 0 0 0,-1 0 1472 0,0 0 256 16,-1 0 48-16,-1-1 16 0,-1 1-256 0,-4 0-64 15,0 3 0-15,-2 0 0 0,-1 2-688 0,-2-1-144 16,1 3-16-16,-2 0-16 0,1-1-208 0,-2 3-32 16,0 0-16-16,-1 3 0 0,-1 0 288 0,-1 3 64 15,1 3 16-15,-3 3 0 0,1 2 256 0,-2 5 48 0,-2 0 16 0,1 5 0 16,0 0-32-16,-2 4-16 15,3-2 0-15,0 4 0 0,3-2-240 0,0 3-48 0,2 2-16 16,4 0 0-16,2 1-160 0,3 3-16 0,3-1-16 0,1 0 0 16,5 2-240-16,1-5-64 0,4-3 0 0,0-6 0 15,2-1-192-15,3-2-240 0,4 0 48 0,3-2 16 32,-1-1-1248-32,4-2-256 0,2 1-48 0,2-4-16 0,1-3-496 15,2-1-80-15</inkml:trace>
  <inkml:trace contextRef="#ctx0" brushRef="#br3" timeOffset="88458.39">23723 2084 29487 0,'0'-3'2624'0,"1"-1"-2112"0,2 3-512 0,1 1 0 0,-1 0 512 16,1-2-16-16,3-3 0 0,5 1 0 0,2-3 0 0,5 1 0 15,3-4 0-15,2 4 0 0,0 1-240 0,1 0-32 16,1 0-16-16,0 3 0 0,3-2-208 0,-2 2 0 16,1 2 0-16,1-3-160 0,-1 3 160 0,2 0 0 15,-3 3 0-15,0-3-128 0,-1 2-48 0,-4 2 0 16,-3-2 0-16,-4 1 0 0,-2 0 32 0,-3 1 0 16,-1 1 0-16,-4 1 0 0,-1 0 144 0,-3 2 128 15,-4 1-128-15,-2 0 176 16,-1 1-512-16,-5 4-112 0,-4 1 0 0,-4 3-16 15,-4 0-592-15,-3 1-112 0,-2 2-32 0,-3-1 0 16,0 1 240-16,0 0 64 0,3-3 0 0,-2-1 0 0,3 0 1120 0,2-1 224 16,2-3 64-16,2 0 0 0,1-2 64 0,2 0 32 0,2 1 0 15,3-4 0-15,0 1-160 0,5-3-48 0,2 0 0 0,3 2 0 16,3-5 304-16,1 2 48 0,3-1 16 0,2 1 0 16,3-4 192-16,1 4 64 0,1-2 0 0,2-1 0 15,5 2-320-15,0 0-64 0,2 2-16 0,1-3 0 16,1 0-432-16,2 1-192 0,-1-2 160 0,2 1-160 31,0-1-448-31,1-1-192 0,-1-1-48 0,-1 0 0 16,0-1-1344-16,-1-1-272 0,2-1-48 0,-4 1-11024 0</inkml:trace>
  <inkml:trace contextRef="#ctx0" brushRef="#br3" timeOffset="88956.23">24337 1546 6447 0,'-13'-3'576'0,"6"1"-576"0,1 0 0 0,2 1 0 0,4 1 5744 0,0 0 1040 0,1 0 192 0,0-2 64 16,1 1-5104-16,-1 1-1008 0,3 0-208 0,-1-2-32 15,2 4-112-15,-5-2 0 0,0 0-16 0,18 9 0 16,-10-3-240-16,2 1-64 0,1 0 0 0,2 4 0 15,3 0-48-15,1 4-16 0,3 2 0 0,2 3 0 16,1 3-192-16,2 2 0 0,0 4 0 0,1 1 0 16,1 3 0-16,-1 2 0 0,1-2 0 0,-1 0 0 15,-2 0 0-15,-1 1 0 0,-1-1 0 0,-2 1 0 0,-2-4 0 16,-4 3 0-16,-1 2 0 0,-3 3 0 0,-3-3 240 16,-4 4 0-16,-3-2 0 0,-4 1 0 0,-2 1 64 0,-2-5 16 15,0-3 0-15,-5 0 0 0,1-5-320 0,-2 0 128 16,1-1-128-16,-5-2 0 0,1 2 0 0,-1-5 0 15,-2 1 0-15,-5-2-11888 16,-3 4-2288-16</inkml:trace>
  <inkml:trace contextRef="#ctx0" brushRef="#br3" timeOffset="89851.63">20136 2072 11967 0,'4'-1'1072'16,"-1"-1"-864"-16,0 4-208 0,-2-4 0 0,0 2 512 0,1 0 48 16,1-2 16-16,2 0 0 0,1-2 320 0,1 1 80 15,-2-2 16-15,-4 4 0 0,0-1-320 0,-3 0-64 16,-1 4-16-16,-2-2 0 0,0 2-592 0,-1-1 0 16,0 2 0-16,0 1 0 15,1-1 160-15,0-1-32 0,1 2-128 0,0 1 192 0,2-2 320 0,-1 1 64 16,3 2 16-16,-1-1 0 0,2-2 208 0,1 2 32 15,-1 2 16-15,1-1 0 0,1 1-80 0,-2 2-32 16,0-1 0-16,-1 4 0 0,-2 0-336 0,-1 0-64 16,0 3-16-16,-2 2 0 0,-3 2-112 0,0 2-16 15,-2 0-16-15,0 4 0 0,0-2-176 0,0 2 160 16,1-1-160-16,1-2 160 0,2-2 272 0,-1 2 48 0,4 1 16 0,1 3 0 16,1-1 80-16,0 0 32 0,2-2 0 0,-1 1 0 15,3 0-160-15,-2 0-48 0,0 1 0 0,0-2 0 16,1 2-240-16,-4-2-160 0,2 0 192 0,-2-1-192 15,1-1 0-15,-3 0 0 0,0 0 0 0,1-1 0 32,-2-3-704-17,0 0-192-15,-2-1-32 0,0 1-9088 0,-2 1-1824 0</inkml:trace>
  <inkml:trace contextRef="#ctx0" brushRef="#br0" timeOffset="97257.92">13395 14427 17503 0,'-1'0'1552'0,"1"-3"-1232"0,0 3-320 0,0-1 0 16,1 0 2672-16,-1 0 464 0,3-2 112 0,-1 1 16 15,3 0-1728-15,3-1-320 0,-1 1-80 0,2 4-16 16,-2 3-480-16,2 0-80 0,-1 1-32 0,0 2 0 16,-1 2 176-16,-1 0 16 0,2 3 16 0,-2 0 0 15,2 3-224-15,-2 4-32 16,1 0-16-16,1 3 0 0,0 2-48 0,2 3-16 0,0-2 0 0,1 5 0 0,3 0-144 15,2 1-16-15,2 2-16 0,2-3 0 0,0-2-224 16,1 2 0-16,2 0 128 0,0 0-128 0,-2-5 0 0,-2-2 0 16,-1 0 0-16,-2-6 0 0,-1-1 0 0,-3-1-128 15,-1-4 128-15,-2-4-160 16,-1 0-608 0,0-5-128-16,-1-2-32 0,-3-2-16608 0</inkml:trace>
  <inkml:trace contextRef="#ctx0" brushRef="#br0" timeOffset="97571.76">14049 14416 25791 0,'-1'0'2304'0,"-1"0"-1856"0,1 0-448 0,-1 0 0 16,2 1 2592-16,-1 0 416 16,0 2 96-16,-3 0 16 0,2 5-2192 0,-3 3-432 0,1 1-96 0,-1 6-16 15,0 1-128-15,-1 6-48 0,-2 3 0 0,0 2 0 16,-3 8 128-16,-2 3 32 0,-1 8 0 0,-4 1 0 16,1 6-192-16,-2 1-48 0,0 1 0 0,0 2 0 0,0 5 64 15,0 5 0-15,-1 4 0 0,-1 1 0 0,4-5-32 16,-6 3 0-16,1 5 0 0,-4-1 0 15,0 2-352-15,0-3-64 0,0-4 0 0,5-5-18240 16</inkml:trace>
  <inkml:trace contextRef="#ctx0" brushRef="#br0" timeOffset="102198.19">13519 14156 27647 0,'-2'-1'2448'0,"0"-1"-1952"16,2 2-496-16,2 0 0 0,-1-2 560 0,-1 1 16 0,0-3 0 0,1 0 0 0,0 1-576 0,2-2 0 15,-2-1 0-15,1 1-192 0,0 0 192 0,0 1 0 16,-2-1 0-16,1 4 0 0,-1-2 576 0,0 2 64 16,-1 1 16-16,1-1 0 0,0 2 304 0,0-1 64 15,0 4 16-15,1-4 0 16,1 1-80-16,-2-1-32 0,0 0 0 0,0 0 0 0,0 0-384 0,0 0-80 16,23-1-16-16,-17-4 0 0,2-1-128 0,2-3-16 15,-1 0-16-15,3-2 0 0,0-2 32 0,0 0 16 16,-1 0 0-16,2-2 0 0,0-4-336 0,2-3 0 15,-1 1 0-15,-1 1 128 0,0 3-128 0,-2-3 0 16,-1 4 0-16,-4 1 0 0,1 2 0 0,-4 4 0 0,-1-2 0 16,-2 2 0-16,2 2 0 0,-4-1 0 0,2 2-144 0,0-1 144 15,2-1 0-15,-1 1 0 0,3-4 0 0,-2 0 0 16,3-2 0-16,0 0 0 0,1 0 160 0,0 1-160 16,1-1 192-16,-1 4-64 15,1-1 0-15,1 2-128 0,-1 3 0 0,-2 3 0 0,0-1 0 0,0 2 0 16,-2 5 0-16,1-2 0 0,-1 4 0 0,0 3 0 15,0 2 0-15,-1 3 0 16,1 3 0-16,-1-1 0 0,1 3 0 0,-1-2-144 0,2 3 144 0,0-5 0 0,-1 1 0 16,2-1 0-16,1 2 0 0,1 0 0 0,0 3 0 0,-1 0 0 15,3-2 0-15,-4-2 0 0,0-2 0 0,1 1 0 16,0 6 0-16,2-1 0 16,-1 3 0-16,0-1 0 15,1 0 0-15,-2-3 0 0,1 4 0 16,0-6 0-16,0 0 0 0,-1-1 0 0,2-1 0 0,-1-4 0 15,1 0 0-15,-1-4 0 16,0-1-384-16,2-6-80 0,1-2-32 0,0-5-18192 16</inkml:trace>
  <inkml:trace contextRef="#ctx0" brushRef="#br0" timeOffset="107009.07">14873 13796 33167 0,'0'-6'2944'0,"0"-4"-2352"0,0 3-464 0,1 2-128 16,2 0-256-16,-1-1-80 0,2-11-16 0,1-4 0 31,1-3-2528-31,-1 0-496 0,0 3-96 0,-4 8-32 0,0 3 2400 0,-3 5 464 0,-2 3 112 0,-1 4 16 0,-2 3 2176 0,-1 1 448 16,0 4 96-16,-2-2 16 0,0 6-144 0,-1-2-32 15,-1 4 0-15,-1 3 0 0,1 2-928 0,-2 3-192 16,1-2-32-16,-1 3-16 0,2 2-560 0,-2 0-128 16,0 4 0-16,1 2-16 0,-1 6 352 0,-2 0 80 15,3-4 16-15,-4 7 0 0,1 4-48 0,-1 2-16 16,0-2 0 0,3-1 0-16,1-5-336 0,0 4-64 0,1 3-16 0,1 0 0 0,2-6-144 0,2 6 0 15,-2 5-192-15,3 0 192 0,0 1 0 0,2-2 0 16,1 0 0-16,2-2 0 0,1-3 0 0,1 0 0 15,4 1 0-15,2-3 128 0,1 1-128 0,2-5-176 16,4 1 48-16,1-1 0 0,2-3-192 0,0-6-48 0,2 0 0 16,-1-5 0-1,2 0-1216-15,-1-8-240 0,0 3-48 0,1-3-16 16,0-5-624-16,2-2-128 0,4 0-32 0,1-2-9232 0</inkml:trace>
  <inkml:trace contextRef="#ctx0" brushRef="#br0" timeOffset="107479.64">15251 13895 38703 0,'-3'5'1712'0,"-1"-1"352"15,2-3-1648-15,-1 0-416 0,3 3 0 0,0-4 0 0,1 1 384 0,-1 3 0 0,2 2 0 0,0 5 0 16,2 4-112-16,1 5-16 0,1 2-16 0,1 3 0 16,1 7-240-16,-2 5 128 0,1 5-128 0,-1 6 0 15,-1 4 0-15,0 1 0 0,0 2 0 0,0-1 0 32,-2-2 0-32,-2-2 0 0,-1-1 0 0,-1 4 0 0,-3 4 128 0,-1-2-128 0,0 1 0 0,-2-2 144 15,-1-6-144-15,0-4 0 0,0-4 0 0,1-1 0 47,1-3-256-47,-2-2-128 0,3-5-16 0,0-3-16 0,3-2-1248 0,-2-7-256 0,3-1-64 0,1-3-13744 0</inkml:trace>
  <inkml:trace contextRef="#ctx0" brushRef="#br0" timeOffset="107792.9">15787 14631 44223 0,'-8'6'1968'0,"2"-4"400"0,1 1-1904 0,3-2-464 0,1-1 0 0,2-1 0 16,1 1 0-16,1-4-128 0,2 1-16 0,2-4 0 15,7 0-96-15,2-1-16 0,4-1 0 0,2 2 0 16,1 1 256-16,2 0-176 0,1 1 176 0,1 3-160 16,2 0-48-16,-2 2-16 0,3 2 0 0,-3 0 0 31,0-2-304-31,-4 3-64 0,0-1-16 0,-3 4 0 0,-3-1-1776 15,-2 1-368-15</inkml:trace>
  <inkml:trace contextRef="#ctx0" brushRef="#br0" timeOffset="108955.1">16656 14296 21183 0,'3'0'1888'0,"-2"0"-1504"0,-1 0-384 0,0 0 0 0,1 0 2816 15,0 0 480-15,2 1 96 0,0 0 32 0,4 3-2160 0,1-2-432 16,5 5-96-16,3 1-16 16,2 5-1024-16,3 1-208 0,2 4-32 0,1 4-16 0,1 1 272 0,0 2 48 15,-2 2 16-15,0 1 0 0,-1-2 224 0,-2 2 0 16,-1 3 0-16,-3-1-144 0,-2-1-192 0,-3 0-48 15,-1-2 0-15,-4 0 0 16,0-2-1072-16,-1 1-208 0,-1-3-64 16,0-3 0-16,-2 0-1040 0,1-3-224 0</inkml:trace>
  <inkml:trace contextRef="#ctx0" brushRef="#br0" timeOffset="109237.63">17375 14324 38703 0,'-8'12'3440'0,"-1"0"-2752"0,3-2-560 0,3-7-128 16,-1 3 736-16,-1 4 112 0,-6 11 32 0,-8 13 0 15,-3 9-1520-15,-3 8-288 0,-2 4-64 0,1 1-16 16,0 1 80-16,1 0 16 15,1-4 0-15,-2 3 0 0,1-1 1344 0,-1 0 272 0,4-6 48 0,-3 3 16 0,-1 5 112 16,0-1 16-16,3-3 16 0,0-5 0 0,4-4-592 0,1-8-128 16,3-2-32-16,2-6 0 15,2-1-480-15,1-8-80 16,1-3-32-16,2-4-17616 0</inkml:trace>
  <inkml:trace contextRef="#ctx0" brushRef="#br0" timeOffset="109877.93">16860 14040 22111 0,'1'3'1968'0,"-1"0"-1584"0,2-3-384 0,-1 0 0 0,0 0 2720 0,0-3 464 16,1 2 80-16,0 0 32 0,3-3-2272 0,2-1-448 16,1-2-80-16,2-1-32 0,0 0-464 0,0-3 0 15,1 0 0-15,0-3 0 0,0 2 288 0,0-5-32 16,1 0-16-16,1 0 0 0,-1 0-240 0,0-1 176 15,0 2-176-15,-1 0 160 0,-3 2 96 0,2-2 32 0,-1 2 0 0,0 1 0 16,-2 2-32-16,-1 4-16 0,-1 0 0 0,-1 4 0 16,0 2 96-16,-2-3 32 0,1 4 0 0,-2-1 0 15,0 1-368-15,1 0 0 0,0 1 0 0,-1 1 0 16,1 0 0-16,0 0 0 0,0 3 0 0,1 1 0 16,0 3 0-16,1-1 0 0,3 4 0 0,0 1 0 15,0 1 0-15,0 3 0 16,2 2 0-16,0-2 0 0,-1 1 176 0,0-5-48 0,-2-2 0 0,3 1 0 15,-1 2 0-15,1 0 0 0,1 0 0 0,-1-2 0 16,-1-3-128-16,0 1 0 0,-1-2 0 0,-1 0 0 16,0-4 0-16,-1 0 0 0,0 1 0 0,0-5 0 15,1 0-256-15,-1 0-16 0,2-5-16 0,0 0-17600 16</inkml:trace>
  <inkml:trace contextRef="#ctx0" brushRef="#br0" timeOffset="110854.62">17367 13407 22111 0,'-2'-3'1968'0,"0"3"-1584"0,1 0-384 0,1-2 0 0,0 2 240 0,0-2-48 16,0 1 0-16,-1 0 0 0,-2-2 752 0,2 2 144 16,1 0 16-16,0 1 16 0,0 0 512 0,0 0 96 15,0 0 32-15,23 6 0 0,-16-1-192 0,3 1-32 16,1 2-16-16,0 2 0 0,1 2-832 0,3 3-176 15,1 2-16-15,3 2-16 0,1 2-288 0,1 3-64 16,5 9-128-16,1 1 192 0,0 1-192 0,0 4 144 16,2 2-144-16,-2 2 128 0,1 1 0 0,1 2-128 15,0 2 192-15,1 2-64 0,0 1 16 0,-2 0 0 0,1-2 0 16,-3 2 0-16,-2 0-16 0,-1-3 0 0,-5-1 0 0,-2-3 0 16,-2 2 0-16,-3 5-128 0,-2 7 192 0,-6 4-64 31,-4 1 80-31,-6 4 16 0,-7 2 0 0,-6 6 0 15,-6 6-224-15,-3-5 0 0,-1-5 0 0,-5-6 0 16,-4-2-304-16,-4-6-48 0,-4-5-16 0,2-5 0 16,5-5 528-16,1-2 96 0,-2-3 32 0,4-4-19344 15</inkml:trace>
  <inkml:trace contextRef="#ctx0" brushRef="#br1" timeOffset="128394.51">26461 751 22111 0,'1'-3'1968'0,"0"1"-1584"0,1 2-384 0,-1 0 0 0,0 0 464 0,0 0 16 15,2 0 0-15,-1 0 0 0,2 0-480 0,-3 0 128 16,1 0-128-16,-2 0 0 15,0 0-320-15,0 0-128 0,-25 5 0 0,10-4-16 16,-2 2 32-16,-3-1 16 0,-4 0 0 0,-2 1 0 0,-1-1 1024 0,-4 3 208 0,-1-1 32 0,0-1 16 16,0 2 352-16,-2 0 64 0,0-3 0 0,-1 2 16 15,-2 1-416-15,-1-3-96 0,-2 2-16 0,-1 1 0 16,1-2-512-16,-4 0-128 0,-3 0 0 0,0-1-128 16,2-1 272-16,-2 1-48 0,-2-1-16 0,0 1 0 15,-2 1 48-15,0-1 0 0,1 1 0 0,-3 1 0 16,2-1 128-16,0 1 48 0,3 0 0 0,3-4 0 15,7 1 16-15,1-1 0 0,5-1 0 0,2-2 0 16,4 1 80-16,3-2 32 0,2 2 0 0,2-3 0 16,3 0-240-16,3 1-32 0,0 0-16 0,2 2 0 15,1-1-272-15,-1 3 0 0,2 0 0 0,-1-2 0 0,3 2 0 0,1-1 0 16,2 1 0-16,2-2 0 0,2 1 0 0,1 1 0 16,3-2 0-16,1-1 0 0,1 2 0 0,0-3 192 15,3 1-64-15,-1 0-128 0,2-1 0 0,1 2 0 16,-1-3 0-16,1 0 0 0,0 0 0 0,2-1 0 15,-1 0 128-15,0-1-128 0,2 1 0 0,0 0 0 16,-1-3 128-16,2 1-128 0,1-1 0 0,0 0 0 16,3 2 0-16,-1-2 0 0,2 1 0 0,0 0 0 15,0 1-144-15,0-2 144 0,-2 2 0 0,-1 1 0 16,2-1 0-16,-4 3 176 16,-3-1-176-16,-1 1 0 0,0 1 0 0,-1 2 128 0,0-1-128 0,-2 2 0 0,-1 0 0 0,-3 2 0 15,-1-1-320-15,-1 4-32 0,-2-1-16 0,-3 1 0 31,-2 1-208-31,-1 2-64 0,-1-2 0 0,-3 1 0 16,-3 1 32-16,1-1 0 0,-4 2 0 0,-1-1 0 0,-2 1 608 0,-2 1 0 0,0 1 0 0,-4 0 0 16,1 2 240-16,-4-2-48 0,2 3 0 0,-1-1 0 15,1-2-192-15,2 0 0 0,-1 0 0 0,1-3 0 16,2 2 0-16,0-2 0 0,1 1 128 0,1 0-128 16,1-1 0-16,2 0 0 0,2 1 0 0,-1 1 0 15,3 0 400-15,0-1-16 0,3 2 0 0,3-5 0 16,1 2 48-16,3-2 0 0,3 3 0 0,3-3 0 15,3 1 144-15,1 2 16 0,3-2 16 0,1 3 0 16,2-2-304-16,0 0-64 0,3 1-16 0,2-1 0 0,3 4-96 0,1-4 0 16,1 3-128-16,2-2 192 0,-1 0-192 0,5-1 0 15,6 0 128-15,5-1-128 0,2 2 0 0,3-4 0 16,6 1-144-16,5-1-12208 16,6 1-2448-16</inkml:trace>
  <inkml:trace contextRef="#ctx0" brushRef="#br1" timeOffset="174058.97">28834 709 18431 0,'-4'3'1632'0,"3"-3"-1312"0,1 0-320 0,1 0 0 15,0-3 0-15,1 2 128 0,0 1-128 0,1-3 0 16,0 0 624-16,2-1 48 0,1-2 16 0,2 0 0 15,-2-2-528-15,0 0-160 16,0-1 0-16,-1 0 0 0,-1 2 352 0,-1-1-32 0,-2 1-16 0,-1 1 0 16,-4 0 784-16,-1 3 176 0,-2-2 16 0,-3 2 16 15,0 1-576-15,-2 1-112 0,-3 1-32 0,-1 0 0 16,-2 1-416-16,0 1-160 0,-2 1 0 0,0 2 144 16,0 0-144-16,-2 1 0 0,2 2 144 0,1-1-144 15,-1 3 608-15,0 1 48 0,-1 4 16 0,-1-3 0 16,1 4-112-16,-2 2-32 0,2-1 0 0,0 2 0 0,2-1 128 0,0 0 32 15,2 1 0-15,1-3 0 0,2 2-416 0,1-5-80 16,1 2 0-16,4 0-16 0,0 0-176 0,3-3-176 16,3 1 48-16,1-4 0 15,3 1-448-15,3-2-96 16,2 2-16-16,2-5 0 0,4 1 80 0,0-1 16 0,4-4 0 0,4 1 0 0,0-2 464 0,3 0 128 16,-1-1 0-16,3-1 0 0,0-3 496 0,0 0 160 15,2-1 48-15,-5-1 0 0,-1-1 144 0,-1-1 48 16,0-2 0-16,-2-4 0 0,-2 2-320 0,-2-5-64 15,-1-2-16-15,-3 1 0 0,-1-6-240 0,0-1-32 16,-3-1-16-16,-1-2 0 0,0 1-32 0,-2-2-16 16,1-1 0-16,-3-1 0 0,0-1-352 0,-1 1-80 15,-1 1-16-15,-1-1 0 0,1 2 0 0,-2-1 0 16,1 5 0-16,0-1 0 0,1 3 288 0,0-2 256 0,0 3-64 0,2 1 0 16,1 2-192-16,1 0 0 0,-1 3 128 15,0 3-128-15,-1 2-224 0,0 1-96 0,-2-1 0 0,0 4-16 31,0 0-2144-31,-2 3-416 0</inkml:trace>
  <inkml:trace contextRef="#ctx0" brushRef="#br1" timeOffset="175314.44">27947 1336 18431 0,'-1'-5'1632'0,"0"1"-1312"0,1 2-320 0,1 0 0 16,0 2 1184-16,1 0 160 0,0-2 48 0,0 2 0 15,3-1 512-15,3 1 96 0,2-1 32 0,2-2 0 0,0 3-624 0,3-1-112 16,3 1-16-16,3-1-16 0,2 1-608 0,7-5-112 16,3 4-32-16,7-4 0 0,4-1-176 0,5 1-32 15,4-2-16-15,4 1 0 0,1-1-288 0,5 1 0 16,2-1 0-16,3 0 0 16,3 1 0-16,-1 0-304 0,-2-2 64 0,-1 0 16 0,0-1-96 0,2 0-32 15,0-1 0-15,-1 1 0 0,-3 0 32 0,-6-1 0 16,-2 3 0-16,-6 0 0 15,-7 2-896-15,-6 0-160 0</inkml:trace>
  <inkml:trace contextRef="#ctx0" brushRef="#br1" timeOffset="176005.94">28443 1857 9215 0,'4'-3'816'0,"-2"2"-656"0,1-1-160 0,-2 0 0 0,0 1 1216 0,2-1 192 16,0-1 64-16,4-3 0 0,1 0 784 0,1-3 176 15,0 0 16-15,-3 1 16 0,0 0-400 0,-2 2-80 0,-2-2 0 0,-1 1-16 16,-1 0-496-16,-2 1-80 0,-2 0-32 16,-1 1 0-16,-2-2-416 0,-3 3-96 0,-1-3-16 0,-4 4 0 15,-2 0-496-15,-3-1-96 16,-2 3-32-16,-4 1 0 0,-2 5-208 0,-2-2-160 0,-3 7 32 0,0-2 0 16,3 3-128-16,-1 3 0 0,1 3-16 0,0-2 0 15,1 4 128-15,5-2 144 0,0 0-208 0,3 2 80 16,4-2 128-16,1 2-128 0,2 0 128 0,2 1-128 31,3 0-528-31,2-3-112 0,3-1 0 0,2-3-16 0,3 3 64 16,4-6 16-16,1 0 0 0,4-2 0 0,2 0 576 0,4-3 128 0,3 0 0 0,2-5 0 15,4-3 208-15,2 1 48 0,2-5 0 0,4-1 0 16,0-1-64-16,2-4 0 0,-1-1 0 0,-2 2 0 16,-2-6 624-16,-2 2 112 0,-2-1 32 0,-2 0 0 0,-1-4-128 0,-3 0-32 15,-1-1 0-15,-3-2 0 0,-3-2-304 0,-1-5-64 16,-4 1-16-1,-2-1 0-15,-2-1-256 0,-1-2-160 0,-5-1 192 0,0-5-192 16,-3 2 0-16,-2 2 0 0,-1 1 0 0,-1 2 0 0,0 5 0 0,-1 0-192 16,1 7 48-16,0 4 16 15,2 4-336-15,-1 4-64 0,2 5-16 0,0 4 0 16,0 4-1296-16,1 5-256 0,0 2-48 0,1 2-13024 0</inkml:trace>
  <inkml:trace contextRef="#ctx0" brushRef="#br1" timeOffset="177670.38">28812 1596 11055 0,'1'-3'976'0,"0"2"-784"16,0 1-192-16,1 0 0 0,-1 0 320 0,1 0 32 15,1-2 0-15,2 0 0 0,0 1 1120 0,1 0 240 16,1 1 32-16,-1 0 16 0,-1 0 160 0,-1 2 48 16,-1 2 0-16,-2 0 0 0,0 3-48 0,-2-1-16 15,0 6 0-15,-2-4 0 0,-1 6-624 0,-1-1-128 16,-1 4-32-16,1 0 0 0,-1 4-656 0,0-1-128 16,0 3-16-16,0 3-16 0,1-2-304 0,0 0 0 15,1 2 0-15,0 1 0 0,3-3 288 0,1 2 0 16,1-1 0-16,2-3 0 0,0-1 160 0,2-1 16 0,3-2 16 0,0-2 0 15,2-2-224-15,2 0-32 0,1-3-16 0,1-5 0 16,1 0-80-16,1-1 0 0,2-3-128 0,1-2 192 16,-1-2-192-16,2-3 144 0,-1-1-144 15,0-5 128-15,0 0-128 0,-1-4 0 0,0-1 0 0,-3-3 0 16,-2 1 0-16,0-3 0 0,-2-2 0 0,-1-1-176 16,-3-4 176-16,-1 1-128 0,-1-1 128 0,-2-1-128 15,-1 1 128-15,-3 2-192 0,0 0 192 0,-2 6-192 16,1 5 192-16,-3 5-128 0,1 7 128 0,-1 0-128 15,0 6 128-15,0 0 144 0,1 6-16 0,1 0-128 0,0 2 144 16,2 2-144-16,1 2 0 0,0 1 144 0,0 2-144 16,3-1 0-16,-1 0 144 0,0-1-144 0,3 0 192 15,-1 1-48-15,2 0 0 0,1-1 0 0,-1 1-144 0,0-2 192 16,1 2-192-16,-1 2 192 0,1-2-192 0,-1-2 0 16,-1 2 144-16,1-2-144 0,-1-1 0 0,0-1-192 15,1 0 32-15,1-2 0 16,2-1-592-16,0-4-112 15,2 0-32-15,4-3-16896 0</inkml:trace>
  <inkml:trace contextRef="#ctx0" brushRef="#br1" timeOffset="179681.36">30435 749 24879 0,'3'0'2208'0,"-1"0"-1760"0,-1 0-448 0,1 0 0 0,-1 0 1120 0,-1 0 144 0,2 2 16 0,1-2 16 0,1 1 352 0,-1 2 64 15,1-1 16-15,-4 3 0 0,0-1-832 0,-3 3-176 16,1 0-16-16,-3 0-16 0,-1 3-416 0,0-1-80 15,-2 2 0-15,1 2-16 0,-2 1-176 0,1 2 0 16,-1 1 0-16,-1 2 0 0,3 1 0 0,-2-1 128 16,2 4-128-16,0-2 128 15,2 1 192-15,3-1 16 0,-1-1 16 0,3-2 0 0,0-2-112 0,3 1-32 16,1-4 0-16,1 2 0 0,0-3-208 0,1-1 176 16,1 1-176-16,1-3 160 0,0-1-160 0,1-1 0 15,0 0 0-15,-1-3 0 0,2-1 0 0,0-2 0 16,1-1 0-16,0-1 0 0,2-4-192 0,-1-1 192 15,2 1-160-15,-2-5 160 0,2 3-192 0,0-5 48 0,0 1 16 16,1 0 0-16,-2-1-192 0,2-2-48 0,0-1 0 16,0 1 0-16,1-3 368 0,-1 3 0 0,1-2 192 0,-3-1-64 31,2 1 208-31,-2-2 48 0,-1-1 0 0,-1-2 0 0,0 0-224 0,-2-1-32 0,-3-2-128 0,-1 0 192 16,0-2-192-16,-2 1 0 0,-1 2 0 0,-2 2 0 15,0 3 144-15,-2 6-144 0,0 1 128 0,0 5-128 16,-1 3 128-16,0 2-128 15,1 5 128-15,0 0-128 0,1 3 128 0,-1 4-128 0,2 0 128 0,0 1-128 16,2 4 0-16,0 2 0 0,1 4 0 0,-1-1 0 16,2 4 0-16,-2-1 0 0,2 4 0 0,-2-4 0 0,1 2 0 15,-2 3 0-15,0-4 0 0,-1 0 0 0,2-4 0 0,-2 4 0 16,1-3 0-16,1-2 0 0,0 1 0 0,0-5 0 16,2-1 0-16,-2-1 0 15,2-2-144-15,-2-1-64 0,2-3-16 0,-1-2 0 16,-2 0-752-16,0-2-160 0,0 1-16 15,-2-5-16016-15</inkml:trace>
  <inkml:trace contextRef="#ctx0" brushRef="#br1" timeOffset="180058.47">31237 274 23039 0,'1'-3'1024'0,"-1"2"192"0,1 1-960 0,-1 0-256 0,0 0 0 0,0 1 0 16,0 2 1328-16,-1-1 208 0,-2 3 64 0,1 5 0 0,-3 3 416 0,-3 3 96 15,0 1 0-15,-1 0 16 0,-1 3-880 0,-1 1-176 16,1 1-48-16,0 2 0 0,2 2-656 0,0-3-144 16,2 3-32-16,1 0 0 0,0 1-320 0,1 2-80 15,2-3-16-15,0 0 0 16,2-1-1120-16,-2 1-240 0,1-3-32 0,-1 1-16 15,-1-3-1184-15,-1 1-224 0,1-2-48 0,-3-1-5168 16,1-1-1040-16</inkml:trace>
  <inkml:trace contextRef="#ctx0" brushRef="#br1" timeOffset="180387.72">31005 342 26719 0,'-1'-5'2368'0,"0"-1"-1888"0,1 2-480 0,1 3 0 16,0 1 1856-16,2-4 288 0,-1 2 48 0,2-7 16 0,1 0-480 0,2-2-80 15,3 0-32-15,0 1 0 0,1 3-1168 0,3-2-256 16,2 2-32-16,1 1-16 0,4-1-144 0,3 1 0 16,2 1 0-16,2-1 0 0,4-3 0 0,2 3 0 15,0 0 0-15,0 0 0 16,0 0-496-16,1-1-80 0,0-1 0 0,-2 0-16 16,-2 2-1632-16,-1 0-320 0,-3 1-64 0,-3 1-12016 15</inkml:trace>
  <inkml:trace contextRef="#ctx0" brushRef="#br1" timeOffset="181015.23">31447 808 23951 0,'5'-6'2128'0,"0"1"-1696"0,-2 1-432 0,0 3 0 0,-2 0 1472 0,2 1 192 16,1-5 64-16,4-1 0 0,2-1 288 0,2-1 64 15,-1 0 16-15,0 2 0 0,-2 1-992 0,0 4-192 16,-2 1-32-16,-1 1-16 0,0 2-528 0,-1 3-96 15,-1 3-32-15,-1 0 0 0,-2 5-208 0,-1 2 176 16,-1 4-176-16,-2 0 160 0,-1 2-160 0,1 0-176 16,-1 2 48-16,-1-2 0 0,3 0 128 0,-1-1 0 0,-1 2 0 0,2-1 0 15,1-2 0-15,-1-1-192 0,2 2 192 0,0-5-192 16,0-1 192-16,2 0 0 0,0-1 160 0,-1-1-160 16,4 0 288-16,-2-2-32 0,2 0-16 0,-2-5 0 15,2-1 32-15,0-1 16 0,0-2 0 0,0-2 0 16,0-3-128-16,1-2-32 0,2-2 0 0,-1-1 0 15,1-3 0-15,0-5 0 0,3-2 0 0,3-4 0 16,1-4-128-16,1-2 0 16,3-5 0-16,2-5 0 0,3-1 0 0,1-7 0 0,2-1 0 0,0-4 0 0,1 0 0 15,-2 3 0-15,0 1 0 0,0 3 0 0,-1 2 0 16,1 2 0-16,0 0 0 0,-1 7 0 0,0 3-208 16,-3 2-32-16,-1 4 0 0,0 2-19136 15</inkml:trace>
  <inkml:trace contextRef="#ctx0" brushRef="#br1" timeOffset="184749.85">28364 3009 13823 0,'0'-1'1216'0,"1"0"-960"0,2 1-256 16,-1-3 0-16,2 3 1456 0,0-1 240 0,2 1 48 0,4-1 16 15,5 0 352-15,7-3 64 0,9 3 0 0,3-4 16 16,5 3-1152-16,-1-2-224 0,3 4-48 0,2-3-16 16,0 2-752-16,1 0 0 0,-2 1-240 0,-3-2 64 31,-2 2-1120-31,-2 0-240 0,-2 2-32 0,-2-1-10272 0</inkml:trace>
  <inkml:trace contextRef="#ctx0" brushRef="#br1" timeOffset="185127.19">28547 3257 17503 0,'-9'0'1552'15,"3"0"-1232"-15,0 0-320 0,4 0 0 0,0 1 1984 0,2-1 352 0,2 0 64 0,-1-1 16 16,0 1-576-16,3 0-112 0,2-3-32 0,4 1 0 15,3-1-384-15,3-1-80 0,4 0-16 0,4-1 0 16,4 0-832-16,3-3-160 0,5 2-32 0,1 0-16 16,3 1-400-16,0 1-80 0,2 2-16 0,1 2 0 15,0-3-1232-15,3 3-256 16,3-1-48-16,0 1-12352 0</inkml:trace>
  <inkml:trace contextRef="#ctx0" brushRef="#br1" timeOffset="190356.71">30153 2831 30399 0,'2'0'2704'0,"-2"0"-2160"16,1 0-544-16,0 0 0 0,-1 0 432 0,1 0-32 15,0 0 0-15,1 0 0 0,1 0 832 0,1 0 176 16,0 0 16-16,0 0 16 0,-1 0-608 0,1 1-112 0,-2-1-16 16,2 2-16-16,0-2-304 0,-2 2-48 0,2-2-16 0,0 1 0 15,-1 1-176-15,1 1-144 0,-1 0 192 0,-1 2-192 16,1 1 160-16,-2 3-160 0,0-1 128 0,0 3-128 16,-1 4 160-16,0 3-160 0,2-1 192 0,-1 5-192 15,1 2 160-15,1 0-160 0,2 5 128 0,0-1-128 16,1 3 144-16,0 0-144 0,1 1 160 0,2 2-160 15,0-5 192-15,-2-2-48 0,1-1-16 0,-1-3 0 16,0-4-128-16,0-1 128 0,-1-6-128 0,-3-1 128 16,2-1 0-16,0-4 0 0,-1-2 0 0,0-1 0 15,-1-2 0-15,2-1 0 0,0-1 0 0,2-2 0 16,-1-1-128-16,-1-4 0 0,1-1 0 0,0-5 0 16,0 0 0-16,2-2 128 0,-1-4-128 0,1-1 0 0,1-4 240 15,1-1-48-15,1-5 0 0,1 0 0 0,-1-1 64 16,1-1 16-16,3 0 0 0,-2-2 0 0,1 2-144 0,-2 5-128 15,1 0 192-15,-2 0-192 0,0 2 0 0,-1 3 0 16,0-1 0-16,0 2 0 0,0 2 0 0,-2 2-192 16,2 1 16-16,-1 2 16 15,0 1-416-15,-2 2-96 0,-1 3-16 0,-1-1-18752 16</inkml:trace>
  <inkml:trace contextRef="#ctx0" brushRef="#br1" timeOffset="191959.5">31952 2982 17503 0,'-3'-1'1552'0,"0"1"-1232"16,2 0-320-16,0 1 0 0,1 2 608 0,-1-3 64 15,-2 0 16-15,-2 2 0 0,-1 3 848 0,-1 1 192 16,-3 4 16-16,-1 1 16 0,1 5-720 0,-1-3-144 16,-1 3-16-16,0 1-16 0,1 0-32 0,0 1-16 15,0 1 0-15,0 2 0 0,-1 0-208 0,2 2-32 16,2-5-16-16,0 3 0 0,2-3-560 0,1 0 0 16,2-2-160-16,1-2 160 15,4-2-864-15,-1-3-48 0,3 1-16 0,2-4 0 0,1-2 624 0,3-2 128 0,1-2 32 0,3-4 0 16,-1 2 144-16,3-3 0 0,2-5 0 0,-1 3-128 15,3-4 128-15,-2-2 0 16,1-3 0-16,-2 1 0 0,1 2-176 0,-4-5 176 0,0 2-208 0,-2-1 80 16,-3 2 336-16,0 0 80 0,-4-1 16 0,-2 0 0 15,0 0 416-15,-2 2 96 0,-2 0 16 0,-2 0 0 16,-2 0-16-16,-1 1 0 16,-1 2 0-16,-3 1 0 0,-1 1-352 0,0 3-64 0,-3 1-16 0,2-1 0 15,-1 3-384-15,1 1 128 0,1 1-128 0,0 1 0 16,3 0 0-16,1 1 0 0,1 0 0 0,2 3 0 15,0-4-464-15,3 2 16 16,1 2 16-16,2-2-10512 0,1 2-2112 0</inkml:trace>
  <inkml:trace contextRef="#ctx0" brushRef="#br1" timeOffset="192430.56">32215 3186 2751 0,'0'4'256'0,"0"-2"-256"0,0 1 0 0,-2-1 0 0,2 1 1280 0,0-2 224 15,0 0 32-15,0 3 16 0,2 1 640 0,-2 2 128 0,0 3 32 0,-2-1 0 16,1 1-400-16,0 1-80 0,-2-1-16 0,1 1 0 16,0-1-480-16,-1-2-96 0,1 4-32 0,-1-5 0 15,1 2-64-15,-1-1-16 0,1 1 0 0,0-3 0 16,1-1-224-16,0-1-48 0,1-1-16 0,0 1 0 16,0-3-416-16,0-1-80 0,1 0 0 0,0-1-16 15,1-3 240-15,-2 0 48 0,1-3 16 0,-1 0 0 16,0-2-320-16,-1 1-64 0,-1-4-16 0,-1 1 0 0,0 0 16 0,0-4 0 15,-2 2 0-15,1-5 0 0,0 2-96 0,2-2 0 16,0-3-16-16,1-1 0 0,4-1-176 0,-1 4 0 16,2-4 144-16,2 6-144 0,0 1 0 0,2 1-192 15,-1 4 32-15,2 2 0 0,-1 3 160 0,1 2-208 16,1 1 80-16,0 1 128 16,0 2-368-16,0 2 48 0,0 0 16 0,1 1 0 15,0 3-1040-15,0 0-224 0,-1 1-32 0,0 0-16 16,0-3-1136-16,-1 3-208 0</inkml:trace>
  <inkml:trace contextRef="#ctx0" brushRef="#br1" timeOffset="192886.31">32770 2889 31327 0,'-4'-1'1392'0,"2"1"272"0,-1 1-1328 0,2 1-336 0,2 0 0 0,-1-2 0 0,1 0 832 0,-1 2 112 0,2 2 16 0,-1 2 0 0,0 2 160 0,2 3 32 15,-2 0 16-15,0 4 0 0,2-1-784 0,-1 0-144 16,0 4-48-16,1 0 0 15,1 3-192-15,-1 1 144 0,2 2-144 0,-2-1 128 0,1 2-128 0,-3 1 0 16,1-4 0-16,-2 1 0 0,1 0 0 0,1-3 0 16,-2 1 0-16,1 0 0 0,0-4 0 0,2-2 0 15,-1-1 0-15,1-1 0 0,-1-3 384 0,1 1 0 16,0-6 0-16,1 2 0 0,1-5-32 0,-1 0-16 16,-1-2 0-16,2-2 0 15,0 0-32-15,0-2-16 0,1-4 0 16,1 0 0-16,-1-5-144 0,1 0-16 0,1-5-128 0,-1-3 192 15,3-1-192-15,-1-3 0 0,0-3 0 0,3-4 0 16,-1 2 0-16,1-4 0 16,0-1-144-16,2-2 144 0,1 1-208 0,0 1 48 0,3 2 16 0,0 5 0 15,-1 4 144-15,-1 3 0 0,-1 5 0 0,-2 2 0 16,0 3-240-16,-5 1-64 0,1 5-16 0,-3 0 0 31,-1 3-128-31,-1 1-16 0,-2 2-16 0</inkml:trace>
  <inkml:trace contextRef="#ctx0" brushRef="#br1" timeOffset="193310.07">33534 2490 6447 0,'5'-6'576'0,"-1"2"-576"0,-1 3 0 0,-1-2 0 0,-2 3 3984 0,1 0 688 0,0 0 144 0,2 0 32 16,-1 0-3184-16,2 0-624 0,-1 3-128 0,0-3-16 15,-1 2 336-15,0 1 80 0,-2-1 16 0,0 2 0 16,1 1-368-16,-2-1-80 0,1 0-16 16,0 5 0-16,-2 0-64 0,1 3-16 0,0 3 0 0,-2 2 0 15,2 4-16-15,-1 3-16 0,-2 3 0 16,-1-1 0-16,0 2-496 0,-1 3-112 0,1-2-16 0,-1-1 0 16,2 1-128-16,-1-3 0 0,1 0 0 0,0-4 0 15,0 0-192-15,-1-5-64 0,0 1 0 0,-1-5-16 16,1 2-1472-1,-1-4-304-15,1 0-48 0</inkml:trace>
  <inkml:trace contextRef="#ctx0" brushRef="#br1" timeOffset="193514.13">33344 2541 37775 0,'-2'-5'3360'0,"2"2"-2688"16,2 3-544-16,0 0-128 0,3-1 752 0,0 0 112 16,2-1 32-16,5-2 0 0,5-3 0 0,5-1 16 15,5-1 0-15,4-2 0 0,3 0-272 0,4 0-48 0,8 1-16 0,4 0 0 16,5 1-576-16,-2-2 0 0,-2 2 0 16</inkml:trace>
  <inkml:trace contextRef="#ctx0" brushRef="#br1" timeOffset="208456.62">19388 14349 18431 0,'3'1'1632'0,"-1"-2"-1312"0,-1 0-320 0,0-1 0 16,-1 2 2784-16,1-3 480 0,1 1 112 0,-1-1 16 15,0-3-5952-15,0-2-1200 0,-1-2-224 0,0 3-48 0,-1-3 3200 0,-3 4 640 16,1 1 192-16,-1 0 0 0,-1 2-176 0,1-2 176 15,-1 3-192-15,0-1 192 0,2 3 4080 0,0-1 896 16,2 1 176-16,1 0 48 0,1-2-2512 0,3-1-496 16,0 3-96-16,-1-1 0 0,1-1-1328 0,0 2-272 15,-4 0-48-15,0 0 0 0,0 0-320 0,0 0-128 16,0 0 0-16,0 0 160 0,0 0 128 0,-16 12 32 16,7-10 0-16,-1 1 0 0,-1 1-64 0,0 1 0 15,0-3-16-15,-2 3 16 0,1 0-96 0,0 1-32 16,0 0 0-16,1 0 32 0,1 1-160 0,2-2 192 15,0 1-192-15,2-1 192 0,0 1-192 0,0 3 0 16,-2-3 0-16,0 5 0 0,-3 0 0 0,-3 4-128 16,-2 3 128-16,-3 1 0 0,-3 3 0 0,-3 2 0 0,-1 3 0 15,-2-1 0-15,-2 1 256 0,-1 2 64 0,1 0 0 0,-3 0 0 16,1-2 192-16,1 0 16 0,-1 1 16 0,0 0 0 16,1-5-80-16,4-1-16 0,3-4 0 0,3-1 0 15,4-1-256-15,3-2-48 0,3-2-16 0,4-3 0 16,3-1-288-16,3-3-64 0,1-1-16 0,2-1 0 31,2-3-944-31,2-3-192 0,1-1-32 0,0-2-12752 0,2 1-2544 0</inkml:trace>
  <inkml:trace contextRef="#ctx0" brushRef="#br1" timeOffset="208865.04">18925 14291 24879 0,'-13'-6'1088'0,"3"-1"256"0,0 0-1088 0,2 3-256 0,5 2 0 0,0-1 0 0,-2 0 240 0,-2-4-16 0,-3 0 0 0,-2-4 0 16,2 1 640-16,4 3 128 0,4-2 32 0,5 6 0 15,3 0 496-15,1 1 96 0,4 2 32 0,2 2 0 16,-1 1-224-16,2 2-32 0,-1 3-16 0,0 2 0 16,-2 2-672-16,0 2-144 0,0 0-32 0,-1 4 0 15,0 0-96-15,0 5-32 0,-1 0 0 0,0 4 0 16,1 2-16-16,0-1-16 0,0-1 0 0,1 4 0 16,2 5-80-16,1 1-16 0,2 0 0 0,3-1 0 15,2-1 224-15,1-3 32 0,1-1 16 0,0-3 0 16,-2 0-544-16,0-1 0 0,0-4 0 0,-2 1 0 15,-1 2 0-15,-2-6-304 0,-1 1 48 0,-3-5 0 32,-2 1-128-32,-2-6-32 0,-2 1 0 0,-1-3 0 0,-1-2 0 0,-2 0 0 15,-1-5 0-15,1 2 0 0,-2-4-352 0,-2-1-64 0</inkml:trace>
  <inkml:trace contextRef="#ctx0" brushRef="#br1" timeOffset="209586.34">18802 13957 43311 0,'-3'-3'3840'0,"2"1"-3072"0,0 1-608 0,1-1-160 15,1 2-1600-15,-1-2-336 0,1-2-80 0,-1-1-16 16,0-1 496-16,0 0 80 0,1 2 32 0,-1 1 0 0,0 1 1296 0,0 1 256 16,2 2 48-16,0 3 16 0,2-4 1024 0,-1 2 192 15,4 3 64-15,1-1 0 0,0 0-384 0,2 0-64 16,1-1 0-16,1 0-16 0,0 0-496 0,2-3-112 15,0 2-16-15,-1-4 0 16,1 2 0-16,-2-3 0 0,1 1 0 0,1-1 0 0,1 0-96 0,3-3-32 16,1 1 0-16,1 0 0 0,0 2 0 0,-3 0 0 15,1 2 0-15,0-2 0 0,6 2-96 0,2 1-32 16,1-1 0-16,0 1 0 0,0 1-128 0,0 0 0 0,1 2 0 16,-4-1 0-16,0 2 0 0,-3-2 0 15,-3 1 0-15,-2 1-176 0,-1-2 176 0,-2 1 0 0,-3 0 0 0,-3 0 0 16,-1-1 0-16,-1 1 192 0,0-2-64 0,-2 1 0 15,-1-2 48-15,-1 2 16 0,-1-2 0 0,0-2 0 16,1 0-64-16,-1-1 0 0,0-1 0 0,0-4 0 31,0-1-128-31,0 1 0 0,-1-3 0 0,0-3 128 0,0 2-128 0,0-1 0 0,-2 1 0 0,-1 1 128 16,-1-2-128-16,0 2 0 0,-2 0 0 0,-2 0 0 16,-1 0 0-16,-1 0 0 15,-1 1 0-15,-2 1 0 0,2-1 128 0,-2 2-128 0,0-1 192 0,-1 3-64 0,0-3 144 0,-1 3 32 16,1 0 0-16,-1 0 0 0,0 1-48 15,0-1-16-15,0-1 0 0,0-1 0 0,1-1-240 0,0 0 0 16,3-2-192-16,-1-4-21744 16</inkml:trace>
  <inkml:trace contextRef="#ctx0" brushRef="#br1" timeOffset="-157803.3">31966 5121 16575 0,'-4'-5'1472'0,"1"3"-1168"0,0-2-304 0,2 3 0 15,1 1 176-15,0-4-32 0,-3-1 0 0,-1-2 0 16,-1-4 288-16,-3-4 48 0,1 0 16 0,-2-2 0 16,2-1-32-16,-2 2 0 0,0-3 0 0,2 1 0 0,0 0-464 0,-2-1 0 15,1 2 0-15,1 0 0 0,-2-3 448 0,2 1 80 16,-2 1 32-16,1-3 0 15,0 0 784-15,0 1 176 0,-2-2 16 0,0 1 16 0,0 2-384 0,-1 2-80 16,-3-1 0-16,-1 1-16 0,-2 0-416 16,-3-3-80-16,-2 0 0 0,0 0-16 0,-3 1-128 0,-1-4-32 15,0 2 0-15,0 2 0 0,0-4-176 0,1 2-32 16,1 0-16-16,0 0 0 0,3 0-176 0,-1-1 0 16,3 1 0-16,1 0 0 0,2-1 160 0,0-1 0 15,2 0 0-15,0 1 0 16,3 1 0-16,1 2 0 0,1 2 0 0,-1 1 0 0,2 3-160 0,1 0 0 15,-2 4 144-15,2-2-144 0,-1 5 192 0,1-3-48 16,-1 3 0-16,0 1 0 0,-1 3-16 0,0-3-128 16,2 1 192-16,-2 1-64 0,1 2-128 0,-1 1 0 0,0-2 0 0,2 2 0 15,0-2 0-15,-1 2 0 0,2 0 0 16,1-1 0-16,0 1-144 0,1-2 144 0,2-1 0 16,1 2 0-16,-1-3 0 0,4 3 0 0,-2-3 0 0,2 2 0 15,1-1 0-15,-1 2 0 0,2 0 0 0,0 0 0 16,0 1 0-16,0 0 0 0,0 1 0 0,-2 1 0 15,2 1 0-15,-3 1 0 0,2-1 0 0,-3 3 0 16,0 1 0-16,-1 1-128 0,-2 1 128 0,-1 1 0 16,1 2 0-16,-2 3 0 0,-1-3 0 0,-1 5 0 15,2-4-256-15,-1 3 16 0,0-1 0 0,1-1 0 16,0-2-576 0,1-1-112-16,2 0-32 0,-1 0 0 0,1-1 528 0,0-1 112 0,-1-2 0 0,1 1 16 0,0-2 80 15,0-1 16-15,1 0 0 0,-1-4 0 0,1 3 208 0,1-4 160 16,0 0-32-16,0 0 0 0,3-4 576 0,-2 3 128 15,1-4 0-15,2 0 16 0,0 0-144 0,-1-1-48 16,1 1 0-16,1-3 0 16,0 0-400-16,0-2-64 0,0-1-32 0,-1 0 0 0,-1 0-160 0,1-1 0 15,0-2 0-15,-2 0 0 0,1 2-192 0,-2-3 48 16,0 2 0-16,0 1 0 0,-1-2-192 0,2 2-48 16,-2 0 0-16,0 1 0 0,0-1 240 0,0 3 144 15,1 0-192-15,0 3 192 0,0-3-128 0,2 2 128 0,1 0 0 16,1 1 0-16,-1 1 0 0,3 0 0 0,-1 4 0 0,0-4 0 15,0 3 0-15,0-1 0 0,2 2 0 0,-2 1 0 16,-1-2 0-16,1 2 0 0,-1-2 0 0,-1 2 144 16,1 2 112-16,0-2 0 0,0 2 16 0,0-2 0 15,1 2-80-15,1 0-32 0,2 0 0 0,2 3 0 16,1-2-160-16,3 2 160 0,4-2-160 0,0 3 160 16,4-2-160-16,0 1 0 0,6 0 0 0,0 0 0 15,5 1 0-15,0 0-176 16,3-1 48-16,1 1 0 0,-1 3-1776 15,-1-3-336-15</inkml:trace>
  <inkml:trace contextRef="#ctx0" brushRef="#br1" timeOffset="-156923.16">32613 5177 21183 0,'-3'-4'1888'0,"2"-1"-1504"0,2 3-384 0,1-2 0 0,-1 2 160 0,0-3-32 16,2-1-128-16,0-9 192 0,2-3 1792 0,1-5 336 15,4-4 80-15,0-2 16 0,1 1-1152 0,0-2-240 16,2 0-32-16,0-2-16 0,1 0-688 0,1-4-144 16,1-3-16-16,0-2-128 0,-1-4 0 0,1 1 0 15,0-1 0-15,-1 2 0 16,1 1 0-16,0 0 0 15,-1 1 0-15,1-2 0 0,0 6 0 0,0-2 0 0,0 2 0 0,-1 3 0 0,1 3 0 0,-2 0 0 16,-2 5 0-16,-1 0 0 16,-1 4 0-16,-1 1 0 0,-3 0 0 0,1 2 0 0,-1 3 384 0,-1 4 32 15,2 1 0-15,-3 2 0 0,0 0-176 0,0 4-48 0,-2 0 0 0,1 4 0 16,-2-1-192-16,-2 2-192 16,1 2 48-16,-3-2 0 15,0 3-288-15,-1 0-48 0,-2-1-16 0,0 1 0 0,-1 3 288 0,-1-3 48 0,-2 3 16 16,-1 3 0-16,0-4 144 0,-1 3 0 0,1 1 0 0,-1 2 0 15,0 2 0-15,-2-2 0 0,-1 5-144 0,0-1 144 16,-2 2 0-16,1 3 0 0,-3-2 0 0,1 3 0 16,-1 1 0-16,1-3 0 0,0 0 0 0,1-3 0 31,2-1 0-31,2-6 0 0,-1 1 0 0,3-1 0 0,1-5 0 0,3-2 0 0,2 1 0 0,2-5 0 16,2 1 320-16,1-3 0 0,1-1-16 0,2-2 0 0,3-2-176 0,0-3-128 15,3-2 192-15,1-3-192 16,2-4-848-16,3-1-288 0,0-3-48 0,1 3-16 15,1-4 192-15,2 2 48 0,-1 1 0 0,1 1 0 32,-2-1 384-32,0 4 96 0,1 1 16 0,-1 2 0 0,-1 4 464 0,-1-2 0 0,-2 6 0 0,1-2 0 15,0 3 1088-15,-2 3 128 0,-1 2 0 0,3-1 16 0,-1 1-192 0,1 2-32 16,0 3-16-16,-2-1 0 0,0 3-320 0,1 1-64 16,-2 1-16-16,-1 1 0 0,0 2-272 0,-1 5-48 31,1-3-16-31,1 4 0 0,-1-1-112 0,0 1-16 15,3 4-128-15,-2-3 192 0,0 2-192 0,0 0 0 0,1 0 0 16</inkml:trace>
  <inkml:trace contextRef="#ctx0" brushRef="#br3" timeOffset="-111196.68">3370 14346 32255 0,'0'-2'2864'0,"1"1"-2288"0,1-1-576 0,2 2 0 16,0-2-256-16,1 1-144 0,5-1-48 0,6-4 0 0,8 0 656 0,7-4 128 15,5 0 32-15,0-1 0 0,2 3-176 0,-2-4-16 16,0 1-16-16,-1 3 0 0,-2-1-160 0,-2 3 0 16,0 1 0-16,-1 0 0 15,-1 4-128-15,0-3-16 0,-1 3 0 0,-2-1 0 16,0 2-1136-16,-2 0-240 0,-2 2-32 0,-2 0-6976 15,-3 3-1392-15</inkml:trace>
  <inkml:trace contextRef="#ctx0" brushRef="#br3" timeOffset="-110913.99">3378 14649 40543 0,'-1'-1'3600'0,"2"-1"-2880"0,2 0-576 0,-1 1-144 16,3 0 448-16,1-2 48 0,7-1 16 0,5-5 0 0,12-4-688 0,8-1-128 15,6 0-16-15,1-2-16 16,5 1-640 0,-2 3-128-16,-2 1-32 0,-4 0 0 0</inkml:trace>
  <inkml:trace contextRef="#ctx0" brushRef="#br1" timeOffset="-102179.65">11144 17357 30399 0,'-9'2'2704'0,"0"-1"-2160"0,3-1-544 0,1-1 0 15,2-1 2048-15,-6 2 320 0,-8 0 48 0,-9 0 16 31,-10-2-3088-31,-6 1-624 0,-3 0-112 0,-2 1-16 16,-1 1-1952-16,-4-1-384 0,-2 3-80 0,-6-3-16 0,-1 3 4144 0,-6 1 816 0,-4-3 160 0,-4 4 48 16,-4 0 1104-16,-3 2 208 0,2 1 48 0,4-1 16 15,6-3-1488-15,4 1-320 16,6 0-48-16,3-2-16 0,7 1-64 0,5-1-32 0,4-3 0 0,7 0 0 0,7 0-336 0,5-3-64 16,6 1-16-16,2 0 0 0,4 0-320 0,4-1 0 15,1 1 0-15,4-1 128 0,1 2-128 0,2-1-192 16,5 1 64-16,0 1 0 0,5 0-64 0,2 0-16 15,5 0 0-15,2 3 0 0,5-3 208 16,5 1 0-16,6 2 0 0,6-1 0 0,6 0 0 16,11 1 0-16,8 1 0 0,7 0 0 0,8 1 0 0,4-5-192 15,0-1 16-15,7-2 16 0,3 3-96 0,-2 0-32 16,1 3 0-16,-2-6 0 16,-5 2-448-16,-3 0-96 0,-5 2 0 0,-8 0-16 0,-6 2 528 15,-9-3 128-15,-7 0 0 0,-8 0 16 0,-3-3 896 0,-8 1 176 16,-6 2 48-16,-6-5 0 0,-4 1-432 0,-8-1-96 15,-3 1-16-15,-5-1 0 0,-3-1-400 0,-5 1 0 0,-3-1-224 16,-4 0 80-16,-6 1-32 0,-3-1 0 0,-5 1 0 16,-7 0 0-16,-3 4 32 0,-7-3 0 0,-4 3 0 0,-5-3 0 15,-3 1 144-15,-4 0 0 0,-4 1 0 0,-5 2 0 16,-2 0 512-16,-4 3 16 0,2-1 16 0,0-2 0 16,6 0-144-16,-3 2-16 0,-2 1-16 0,0 0 0 15,1 3-80-15,4 0-16 16,4-1 0-16,2 0 0 0,2 1-272 0,2-1 0 0,8 3 0 0,0 0-144 15,3 0-192-15,4 0-48 0,6-1 0 0,5-1-18144 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19:55:07.1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22205 2933 13823 0,'1'-3'1216'0,"0"2"-960"0,-1 1-256 0,0 0 0 15,0 1 656-15,1-1 96 0,1 3 16 0,0-3 0 0,2 0-176 0,0 0-16 0,1 0-16 0,-2 0 0 0,1 0 80 0,0 0 0 16,-1 1 16-16,-1-1 0 0,0 1-448 0,-2-1-80 0,0 1-128 0,-1-1 176 16,-2 3 208-16,-2-3 64 0,5 0 0 0,0 0 0 15,-22 2 608-15,11-2 128 0,-1 3 32 0,-2-3 0 16,-1-3-128-16,0 3 0 0,-1 0-16 0,-1 0 0 16,0 0-176-16,-3-1-16 0,0 1-16 0,-2-1 0 0,-3 1-32 15,0 0-16-15,-2 0 0 0,0 0 0 16,-3 0-240-16,1 1-64 0,0 3 0 0,-2-3 0 0,0 0-128 0,-1 0-48 15,-1 2 0-15,-1-3 0 0,4 0-144 0,-4 0-16 16,-2 0-16-16,0 0 0 0,3-3-160 16,-2 2 0-16,-2 1 0 0,-1-1 0 0,0 1 0 15,1 0 160-15,-1 0-160 0,0 0 160 16,0-1-16-16,-2-2 0 0,-2 1 0 0,0-2 0 0,0 2-16 0,-1 2 0 16,-2-3 0-16,-2 3 0 0,-2 3-128 0,1-3 128 15,1 1-128-15,-2 0 128 16,1-1 0-16,0 1 0 0,3-2 0 0,0 1 0 15,-2 4-128-15,-2-4 0 0,1 5 0 0,0-3 0 0,1 2 0 0,0 0 0 16,1-2 0-16,-1 1 0 0,3-1 0 0,-1-2 0 16,1 0 0-16,-3 3 0 0,0 0 0 0,0-2 0 15,0 4 0-15,1-2 0 0,2-1 0 0,0 1 128 0,5-3-128 16,0 0 128-16,2-1-128 0,1-1 128 0,1 2-128 0,-4 0 128 16,1 0-128-16,0 0 0 0,-3 0 0 0,2 3 0 15,1-2 0-15,2 2 0 0,0-3 0 0,0 0 0 16,3 0 0-16,0 0 0 0,2-3 128 0,1 2-128 15,3 1 144-15,-3 0-144 0,-2 0 160 0,0 1-160 16,1 2 0-16,0-1 0 0,0 2 0 0,0-2 0 16,3 2 0-16,1 0 0 0,-1-2 0 0,2 2 0 15,3-4 0-15,-1 1 0 0,3 0 0 0,0 0 0 16,0-1 0-16,3-1 0 0,1 1 0 0,0 0 0 0,4-1 0 16,1 1 192-16,0-1 0 0,2 1 0 15,1 0-192-15,0-3 0 0,2 3 0 0,-1 0 0 16,1 0 0-16,-1 3 0 0,1-3 0 0,-1 2 0 0,2 2 0 0,0-2 144 15,-1 2-144-15,0 2 128 0,1-1-128 0,0 1 0 16,0 1 0-16,0 0 0 0,-2 2 0 16,1-2 0-16,-1 2 0 0,1-1 0 0,0 1 0 0,-1 0 0 15,2-1 0-15,-1 1 128 0,2 0-128 0,-2 2 0 16,4-2 0-16,-1 2-176 0,-1 0 176 0,3 2 0 16,-1 2 0-16,2 3 0 0,1 1 0 0,-1 5 176 15,2 3-176-15,-1 1 192 0,1 2-192 0,0 1 0 16,-1 2 0-16,2 0 128 0,-2-2-128 0,1 6 0 0,-1 7 0 0,0 7 0 31,1 6 0-31,0 0 0 0,1 1 0 0,-1-3 0 0,0-3 128 0,0-6-128 0,1 1 0 0,0-2 128 16,-1-1-128-16,3 1 0 0,0 2 0 15,1 2-176 1,1-3 176-16,0-3 0 0,0-1 0 0,0-1 0 0,1-3 0 0,-1-2 0 0,0 0 0 0,1 2 0 16,1 2 0-16,-1-1 0 0,1 1 0 0,0 1 0 15,1 0 0-15,0-2 0 0,-1 0 0 0,-2-6 0 16,1-3 0-16,-1 2 0 0,0 2 128 0,-1 1-128 15,-3 3 0-15,1-3 0 0,-1 0 0 0,0-1-128 16,-2 1 128-16,-2-3 0 0,1-1 0 0,-1-1 0 16,-1-3 0-16,-1-1 0 0,1-3 0 0,-2 0 0 0,1-5 0 0,-1-1 0 15,0-1 0-15,0 1 0 0,1-4 0 0,0 2 0 16,-3-1 0-16,2 0 0 0,0-1 0 0,-2-2 0 16,1 1 0-16,0 1 0 0,1-5 0 0,-1 0 0 15,-1 2 0-15,0-3 0 16,1 2 240-16,-2-2-32 0,1 3 0 0,1-3 0 0,0 3-80 0,-1-2-128 31,1 2 176-31,1 1-176 0,-1 0 0 0,1 0 0 16,1 0 0-16,1-1 0 0,0 0 0 0,1 0 0 15,2-3-144-15,0 2 144 0,1-5 0 0,1 1 0 16,2-2 0-16,0 2 0 0,1-4 0 0,1 3 0 16,1-1 0-16,1 0 0 0,2-1 0 0,1 0 128 15,1 1-128-15,2-1 128 0,1 2 0 0,1-2 0 0,4 1 0 16,1-1 0-16,1 2-128 0,1-3 0 0,3 0 0 0,3-1 0 15,0 3 0-15,2-6 0 0,3 2 0 0,2 0 0 16,-1 0 0-16,1 1 0 0,4-3 0 0,2 3 0 16,4-1 0-16,2 0 0 0,0 1 0 0,3-3 0 15,3 2 0-15,3-2 0 0,1 0 0 0,0-1 0 16,-2 3 0-16,3-2 0 0,6 3 0 0,3 0 0 16,1-2 0-16,-1 2 0 0,0 2 0 0,0 0 0 15,0 3 0-15,-1-1 0 0,2 0 0 0,3 0 0 16,2 1 0-16,1-4 0 0,-1 3 0 0,4-4-128 0,2 1 128 15,2-1 0-15,5-1 0 0,-2-3 128 0,-2 3-128 0,0-3 0 16,-3 2 0-16,7-2-128 0,6 1 128 0,1-1 0 16,-7 1 0-16,4 1 0 0,3 0 0 0,3 2 0 15,2-3 0-15,-1 3 0 0,-5 1 0 0,3 1 0 16,6-2 0-16,-2 0 0 0,-3 0 0 16,1 0 0-16,3 2 0 0,2-4 0 0,0 0 0 0,-1 1 0 15,-5-1 0-15,5 2 0 0,5-5 0 16,-1 2 0-16,-1-1 0 0,0-1 0 0,0 3 0 0,1-2 0 15,-3-1 0-15,0 2 0 0,-9 1 0 0,4 1 0 16,4-3 0-16,-3 2 128 0,-2 2-128 0,-2 0 0 16,1 2 0-16,1 2 0 0,-2-3 0 0,-5 4 0 15,-6 0 0-15,3-1-128 0,1 1 128 0,0-2 0 16,-3 0 0-16,-2-1 0 0,-4-2-240 0,1 0-64 16,1-3-16-16,-3 0 0 0,-1-2 320 0,-4-1 0 0,-2-2-128 15,-3 1 128-15,-1 2 0 0,1-1 0 0,2-1 0 0,-2-2 0 16,-1 0 0-16,0 1 0 0,-1 0 0 15,-1 1 0-15,-8 2 0 0,2 1 0 0,3-1 0 0,-2 3 0 16,-1-3 0-16,-5 3 0 0,-5-1 0 0,0 2 0 16,-1 1 0-16,-4-2-128 0,-2 2 128 0,-1-2 0 15,-1 2-176-15,-2-1 176 0,-1 1-160 0,-3-2 160 16,-3 0 0-16,-2-1 0 0,1 2-128 0,1-4 128 16,-2 0 0-16,0 2 0 0,-1 0 0 0,2-3 0 15,2 2 0-15,-2-1 0 0,0 3 0 0,-2-4 0 16,2 1 0-16,-3 0 0 0,-1 1 0 0,-3 1 0 0,-3 0 0 0,-1 0 0 15,-4 1 0-15,-2-1 0 0,-1 2 0 16,-2 1 0-16,0-4 0 0,-1 3 0 0,-2 1 0 0,2-1 128 16,-2-3-128-16,0 3 0 0,-1-3 128 0,-1 2-128 15,1-1 0-15,0 1 0 0,-1-3 128 0,1 1-128 16,0-1 0-16,1 2 0 0,-1-2 0 0,0 0 0 16,0 0 0-16,-1-1 0 0,3-1 128 0,-2 2-128 15,-1-1 0-15,1 0 0 0,-1 1 0 0,1 0 128 16,-1-1-128-16,1 1 0 0,-1-1 160 0,1 0-160 15,-1-1 128-15,1 1-128 0,-1 1 128 0,1-1-128 16,1 0 0-16,0 0 128 0,0 0-128 0,1-3 0 0,-1 2 0 0,2-3 0 16,-2 0 0-16,1-1 0 15,0-2 0-15,0 0 0 0,1-3 128 0,-2-2-128 0,0 0 0 0,0-2 128 16,-1 0 16-16,-1-2 0 0,0-2 0 0,1-3 0 16,-1-4-144-16,1-1 192 0,0-5-192 0,0 0 192 15,2-3-192-15,-2 1 0 0,1-1 0 0,0-3 128 16,-1 1-128-16,-1 0 0 0,1-1 0 0,-4-2 0 15,1 4 0-15,-3-5 0 0,1 2 0 0,-2-4 0 16,0 2 0-16,-2 3 0 0,-1-2 0 0,1 1 0 16,0-1 0-16,-1 4 0 0,1 5 0 0,-2-2 0 15,0-3 0-15,-1-2 0 0,-1 2 128 0,1 2-128 16,-1 0 0-16,1 2 0 0,-2-2 0 0,1 0 0 0,-2 6 0 16,2 0 0-16,-1-1 0 0,0 4 0 15,0 3 0-15,0 1 0 0,0-2 0 0,-2 1 0 0,0-1-176 0,1 3 48 16,-3-1 0-16,3 2 0 0,-1 3 128 0,0 1 0 15,1 3 0-15,-1 1 0 0,2 3 0 16,-2 0 0-16,1 2 0 0,0-2 0 0,2 2 0 0,1 0-192 16,-2 0 192-16,2 0-192 0,1 2 192 0,-1-2 0 15,1 0 0-15,1 2 0 0,-1 1 0 0,2-2 0 16,-2 2 0-16,0 2 0 0,-1-1 0 0,1 1 0 16,-2 2 0-16,1 0 0 0,0 0 0 0,0 2 0 15,-1 1 0-15,-2-2 0 0,1 3 0 0,1-1 0 0,0 0 0 16,-2 1 0-16,0 0 0 0,1-3-128 0,-1 2 128 15,-1-1 0-15,0 2-176 0,-1-4 176 16,1 3-208-16,-1-1 80 0,-3 0 128 0,1-1 0 0,-2 1 0 16,0-1 0-16,-1 2 0 0,-1-2 0 0,-3-1 0 15,0 1 0-15,0 2 0 0,-3-3 0 0,-2 3-144 16,-2 1 144-16,-3-4 0 0,1 3 0 0,-2 1 0 0,-1-1 0 16,-2-1-128-16,0 0 128 0,-2 1 0 0,-3 1 0 15,0-1 0-15,-3 1 0 0,-3 0 0 0,-2 0 0 16,-2 0 0-16,-3 0 0 0,1-3 0 0,0 2 0 15,2 0 0-15,0 1-176 0,-2-4 176 0,0 2-128 16,0-1 128-16,-3 1-208 0,-2-2 80 0,1 2 128 16,-1-1-144-16,0 1 144 0,2 0 0 0,-3-1 0 15,2 1 0-15,-5-1 0 0,0 1 0 0,-2 1 0 0,0 1 0 0,3-2 0 16,3-1 0-16,-1 2 0 16,-1-3 0-16,0 1 0 0,1 0 0 0,-1 2 0 0,-3-3 0 0,3 3 0 15,1-3 0-15,-1 2 0 0,2-3 0 0,0 1 0 16,-1-1 0-16,-1 1 0 0,-4 0 0 0,1-1 0 15,1 1 0-15,3-1 0 0,4-1 0 0,1 2 0 16,-3-3 0-16,0 0 0 0,-2 2 0 0,0 2 0 16,-1 0 0-16,2 0 0 0,0 0 0 0,2-2 0 15,-2 1 0-15,2 0 0 0,3-1 0 0,-1 1 0 16,0 1 0-16,2 2 0 0,0-1 0 0,4-1 0 16,4-2 0-16,0 2 0 0,3-2 0 0,-1-2 0 15,3 4 0-15,-2-2 0 0,0 0 0 0,-2 4 0 16,1-2 0-16,-1 1 0 0,-1 2 0 0,2-3 0 0,6 2 0 15,-2-2 0-15,0 1 0 0,-1 0 0 16,0-3 0-16,0 1 0 0,1 1 0 0,0 2 0 0,0-3 0 0,1 3 0 16,-1 1 0-16,2 1 0 0,0 3 0 0,2-3 0 15,5 4 0-15,0-3 0 0,0 3 0 0,-2-1 0 16,2-2-144-16,0 3 144 0,0-3 0 0,1 1-144 16,1 0-112-16,0 1 0 0,-1 1-16 0,0-4 0 15,0 4-16-15,-1 0 0 0,-1 0 0 0,0 1 0 16,0 2-416-1,-2 2-64-15,1-3-32 0,-2 2-17216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08:53.5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22561 9984 21183 0,'0'-5'1888'0,"0"3"-1504"0,1 0-384 0,-1 2 0 0,0 0 672 0,1-1 64 0,-1 0 16 0,2-6 0 0,-1 2-752 0,0-1 0 16,-1 0 0-16,-1-3 0 0,2 3-176 0,-2-1 32 16,-2 1 0-16,1 1 0 0,-1-2 544 0,0 3 112 15,0-1 32-15,0-2 0 0,-1 4 992 0,0-2 208 16,-1 1 48-16,0-1 0 0,0 0-320 0,-2 0-48 15,-1 3-16-15,0-3 0 0,-2-1-544 0,-1 1-112 16,-2-2-32-16,0 1 0 0,-2 1-192 0,-1-3-32 0,0 1-16 16,-3 0 0-16,3 1-352 0,-1 0-128 15,1 1 0-15,-2 0 144 0,0 4-144 0,1 1 128 0,-1 6-128 0,0-1 128 16,0 2-128-16,1 3 0 0,0 1 0 16,-1 0 0-16,0 2 0 0,-1 3 0 0,1 1 0 0,1 2 0 15,-2 5 192-15,2 5-32 0,1 2-16 0,1 5 0 16,-1 7-16-16,1 3-128 0,1 4 192 0,1 2-64 15,0 5 0-15,1-3 0 0,1 2 0 0,1 0 0 16,1-1 0-16,2 5 0 0,1 0 0 0,-1-1 0 16,4-5-128-16,2-2 0 0,-1-1 0 0,2-8-176 15,3-1 176-15,2-7 0 0,2-1 128 0,3-2-128 16,2-2 176-16,2-3-48 0,2-2 0 0,1 0 0 16,6-1-128-16,0-4 0 0,2 0 0 0,2-5 0 0,3 1 0 0,1-1 0 15,0-4 0-15,1-3 0 0,1 2 0 0,-1-2-176 16,0-3 48-16,-1-2 0 15,-1-1-464 1,-2-2-96-16,1-2-16 0,-2 0 0 0,0-1-1312 16,-1 2-272-16</inkml:trace>
  <inkml:trace contextRef="#ctx0" brushRef="#br0" timeOffset="565.52">22992 10763 32255 0,'-7'-11'1424'0,"2"3"304"0,0-2-1392 0,3 4-336 0,0 0 0 0,2 3 0 0,-1 1-1088 0,-1-7-304 0,-1-2-48 0,-2-2-16 0,-1 0 816 16,0 2 144-16,0 2 48 0,-2 6 0 0,0 0 768 0,-2 7 144 0,-3 3 48 0,0 5 0 15,-3 2 256-15,-2 6 48 0,-1 4 16 0,-1 3 0 16,-1 3 816-16,1 0 160 0,1-4 48 0,2 2 0 16,1-2-704-16,4-4-128 0,2-1-16 0,2 0-16 15,3-3-688-15,2 0-144 0,2-2-32 0,2-1 0 16,2-2-128-16,4-2 0 0,0 1 0 0,3-3 128 16,2-1-128-16,2-2-192 0,2-1 32 0,0-1 16 0,0-4-192 0,1-3-48 15,1-1 0-15,0-3 0 0,1-2 256 0,-2 0 128 16,2-4-160-16,-3 1 160 0,1-4 0 0,-2 1 0 15,-1-2 0-15,-3 2 0 0,-1-1 0 0,-2-2 0 16,1 1 0-16,-3 0 0 0,-1-3 512 0,-1 3 0 16,-1-1 0-16,-3 1 0 0,2 0-192 0,-4 1-64 15,0-2 0-15,-3 2 0 0,0 1-256 0,-1 2 160 16,1 0-160-16,-1 3 128 0,1 4-128 0,-1 3 0 16,1-2 144-16,1 5-144 0,2-3 0 0,0 6 0 0,1-2 0 15,1 4 0-15,1 2 0 0,2 3 0 0,-1 4 0 16,2 1 0-16,2 2 0 0,2 4 0 0,-1 0 0 0,3 4 0 15,0-2 0-15,0 2 0 16,0 1 0-16,1-1 128 0,-1 2-128 0,1-2 0 0,-1 1 0 0,1-7 0 16,-1 1 0-16,-1-6 0 0,1 1 0 0,0-7-128 15,1 1-128-15,-1-4 0 0,1-4-16 0,-1-2 0 32,3-2-768-32,-1-3-160 0</inkml:trace>
  <inkml:trace contextRef="#ctx0" brushRef="#br0" timeOffset="1035.53">23668 10316 35007 0,'-4'-2'1552'0,"0"1"320"0,2 1-1488 0,-1 0-384 0,3 1 0 0,-1 0 0 0,1 3-224 0,-2-2-112 0,-2 4-32 0,-2 3 0 0,-1 2 48 0,-2 0 16 0,-1 2 0 0,-1 0 0 0,-3 1 304 0,0 1 0 16,-1-2-128-16,-1 2 128 0,2-1 848 0,-3-2 240 15,1 1 32-15,0-1 16 0,0 0 16 0,3-1 16 16,2-1 0-16,-1 0 0 0,5-1-768 0,1-2-144 16,2-1-48-16,2 1 0 0,3-2-208 0,1 1-208 0,3-1 32 0,1 1 16 31,1 0-400-31,1 0-80 0,3 0 0 0,2 2-16 15,0-1 144-15,2-1 48 0,3 2 0 0,0 2 0 0,2-4 464 0,1 3-144 16,0-1 144-16,1 2 0 0,0-1 0 0,-1 1 0 0,0 1 0 0,-2 2 0 16,0 1 0-16,-6-2 0 0,-3 4 0 0,-1-3-128 15,-3 3 128-15,-4-2 0 0,1 0 0 0,-2-1 128 16,-1 0 160-16,-1 1 32 0,-2 1 16 0,1 1 0 0,-3 0 144 16,-1 0 32-1,0-1 0-15,-2-2 0 0,1-1-240 0,-3-1-32 0,1-3-16 0,-1 1 0 16,-1 0-96-16,-1-1-128 0,-3 3 176 0,-2 1-176 15,-2-4 128-15,-3 2-128 0,-2 1 0 0,0-1 0 0,-2-2-160 16,0-2-144-16,0-1-16 0,0-4-16 16,1-2-1408-16,2-3-288 0,3-1-48 15,1-5-13616-15</inkml:trace>
  <inkml:trace contextRef="#ctx0" brushRef="#br0" timeOffset="1523.22">24039 10643 35935 0,'-4'2'3200'0,"3"1"-2560"0,1-1-512 0,1-1-128 0,1 2-304 0,0-3-80 0,-1 1 0 0,0 4-16 0,2-2 48 0,-1 0 16 0,3-1 0 0,0-1 0 16,2-2 976-16,2-1 208 0,2-1 48 0,0 0 0 15,2-3 224-15,0 2 48 0,2-1 16 0,1 0 0 16,0 2-704-16,1-6-144 0,2 2-16 0,-2-3-16 16,1 2-176-16,-1-3-128 0,0-1 144 0,-1-3-144 15,-1 1 144-15,-1-1-144 0,-1 2 128 0,0-3-128 16,-1-2 176-16,0 1-48 0,0 0-128 0,-1-1 192 16,0-1-64-16,-2 0-128 0,-2 2 176 0,-1 0-176 0,-1 2 0 0,-2 1 0 15,-2 0 0-15,-2 2 0 0,-2 3 0 0,-2-2-256 16,-2 5 80-16,-3-1 16 0,0 3 160 0,-2 2-160 15,-2 4 160-15,-2-1-160 0,-1 5 160 0,-3 4 0 16,0 3 0-16,-2 3 0 0,-1 1 0 16,1 5 0-16,0 2 0 0,0-2 0 0,2 3 0 0,3 1 0 15,-1-3 0-15,2 6-128 0,-1 2 128 0,1 2 0 16,2 2 0-16,3-2 0 0,1-1 0 0,5-2 0 16,2-3 0-16,3-1-128 15,1-1 128-15,4-2 0 0,0-3 128 0,2 0-128 0,3-2 208 0,0 0-16 16,3-2-16-16,2 0 0 0,1-3-176 0,3 0 160 0,2 0-160 15,4-1 160-15,1-5-160 0,3 0-144 0,1 1 144 0,2-4-208 32,2-2-288-32,3 0-48 0,3 2-16 0,3-4-11744 0,0 1-2352 15</inkml:trace>
  <inkml:trace contextRef="#ctx0" brushRef="#br0" timeOffset="2121.34">25051 10256 43311 0,'-3'-3'3840'15,"0"3"-3072"-15,2 0-608 0,1 0-160 0,0 3-528 0,-1-3-144 0,-2 0-32 0,-1 1 0 0,0 1 832 0,-1 1 144 0,-2 3 48 0,2-3 0 0,2 2-320 0,-1 1-272 16,2-1 48-16,-1 1 16 31,2 2-1360-31,1-1-272 0</inkml:trace>
  <inkml:trace contextRef="#ctx0" brushRef="#br0" timeOffset="2529.21">25056 10758 37775 0,'-6'0'3360'0,"1"0"-2688"0,4 1-544 0,1 1-128 0,0-2 304 0,0 2 16 0,-3 0 16 0,0 1 0 0,-2 2-336 0,1-2 128 0,-1 4-128 0,3 0 0 0,-1-3 448 0,2 3 0 0,0-1 16 0,1 0 0 15,0 2-208-15,0 0-32 0,0 0-16 0,0 2 0 16,0-3-208-16,0 3-256 0,1 1 48 0,0-3-11984 31,2-2-2400-31</inkml:trace>
  <inkml:trace contextRef="#ctx0" brushRef="#br0" timeOffset="3141.89">26146 10341 22111 0,'1'-2'1968'0,"0"0"-1584"0,2 1-384 0,-2 1 0 0,1 0 960 0,0-2 96 0,1-1 32 0,3-1 0 0,3-1 944 0,0 2 192 0,-1-3 32 0,1 2 16 0,-3 3-624 0,0-2-128 16,1 6-32-16,-2-2 0 0,1 4-736 0,-1 1-160 15,2 4-16-15,-1 2-16 0,3 4-336 0,0 2-64 16,-1 0-16-16,3 3 0 16,0 1-144-16,2 2 0 0,2-2 0 0,-2 2 128 0,3 3-128 0,2-2 0 15,0 3 0-15,2-1 0 0,0 2 0 0,-2-3 0 16,1 1 0-16,-2-5 0 0,1 0 0 0,-4-1 0 15,1-6-128-15,-1 0 128 16,-2-1-400-16,1-4-16 16,-1-3 0-16,-1-3 0 0,0 1-1360 0,-1-5-272 0,0 0-48 0,-3-5-13776 0</inkml:trace>
  <inkml:trace contextRef="#ctx0" brushRef="#br0" timeOffset="3440.58">26972 10105 32255 0,'-5'1'2864'0,"1"2"-2288"0,2-3-576 0,0 2 0 0,2 2 1472 0,0-2 176 0,0 3 32 0,-1 4 16 0,1 3-2160 0,-4 4-432 0,-1 8-96 0,-2 4-16 0,-2 3 1296 0,-1 3 256 16,-2-1 48-16,-2 5 16 15,0 2 240-15,-4 6 48 0,1-1 16 0,-3 1 0 0,-1 5-400 0,-1-1-64 16,-3 1-32-16,-1 2 0 0,0-1-208 16,-2 3-32-16,-3-1-16 0,0 2 0 15,0-2-160-15,-2 4-272 0,-3 7 64 0,-1 0 16 16,1-3-240-16,1-1-32 0,3-5-16 16,5-7 0-16,6-5-240 0,6-9-48 0,5-9-16 0,6-6-10560 15,4-3-2112-15</inkml:trace>
  <inkml:trace contextRef="#ctx0" brushRef="#br0" timeOffset="4399.35">27418 9407 13823 0,'1'-1'1216'0,"1"0"-960"0,-1 1-256 0,-1 0 0 0,0 0-400 0,0 0-128 0,1-1-32 0,0 1 0 0,0 0 688 0,-1 0 128 0,2 0 16 0,-2 0 16 16,0 0 1312-16,0 0 256 0,0 0 48 0,0 0 16 15,-19 13 256-15,13-7 64 0,0 3 16 0,-3 2 0 16,0 2-720-16,0 0-128 0,-3 3-48 0,3 3 0 16,-4 2-992-16,2 0-208 0,-3 5-32 0,2 0-128 15,-1 5 224-15,0 1-64 0,2 6-16 0,0-2 0 16,2 2 320-16,2-2 64 0,1-1 16 0,2-3 0 16,1-3-64-16,3-2-16 0,2-4 0 0,1-4 0 15,1-2-320-15,4-1-144 0,1 0 128 0,3-3-128 16,-1-4 0-16,2 1-256 15,1-1 48-15,1-3 0 0,1 2-1312 16,0-3-256-16,1 0-48 0,0-2-16 0,1 1-736 16,-1-2-160-16,0-2-16 0,-1 2-7904 0</inkml:trace>
  <inkml:trace contextRef="#ctx0" brushRef="#br0" timeOffset="4697.02">27621 9780 35935 0,'-4'0'3200'0,"3"1"-2560"0,0 0-512 0,1 2-128 0,1-2-992 0,-1 1-224 0,-1 1-32 0,-1 2-16 0,0 2 1072 0,-1 3 192 0,1 1 0 0,-2 2 160 15,3-1-32-15,-1 3-128 0,-1-3 192 0,-1-1-64 16,2 3 96-16,-1-2 16 0,1 2 0 0,0-3 0 16,-1 0-32-16,1 1 0 15,0 0 0-15,1-5 0 0,1 2-464 0,1-3-112 0,2 0-16 0,1-5 0 32,0 3-2304-32,3-4-448 0</inkml:trace>
  <inkml:trace contextRef="#ctx0" brushRef="#br0" timeOffset="4885.84">27647 9487 28559 0,'-6'-3'2544'0,"2"1"-2032"0,3 2-512 0,1 2 0 0,1-2 1024 0,-1 0 128 0,-1 1 0 0,-2-1 16 0,1 2-1664 0,1 0-336 0,-1 2-64 0,1-1 0 16,1 2-1584-16,1 0-304 0,1-1-64 0,-1 1-4176 0,1 0-832 0</inkml:trace>
  <inkml:trace contextRef="#ctx0" brushRef="#br0" timeOffset="5325.92">27742 9364 30399 0,'-9'-4'1344'16,"4"3"288"-16,0 1-1312 0,3-1-320 0,2 1 0 0,0 0 0 0,1 1 768 0,0-1 64 0,2-1 32 0,-1 1 0 0,3 0-560 0,2 0-112 0,-1 0-32 0,2 1 0 0,0 2-160 0,0-1 0 0,2-1 0 0,0 4 0 0,1 3 0 0,1 2 208 15,0 1-48-15,0 1-16 0,2 4 96 0,-2 0 16 0,3 2 0 0,-1-1 0 16,-1 5-128-16,2 2-128 0,0 0 176 0,0 4-176 15,-2-1 0-15,1 1 0 0,-2 1 0 16,-1-3 0-16,1 1 0 0,-3 0 0 0,0 0 0 0,-3-1 0 16,-2 0-256-16,-3-1-16 0,-1 1 0 0,-3-3 0 31,-4 1-272-31,-3-1-48 0,-1 1-16 0,-2 1 0 16,-2-6-416-16,-1 4-96 0,0-2-16 0,-2-4 0 0,5-3 96 15,-2-5 16-15,3-1 0 0,-2-4-6784 0,3-3-1344 0</inkml:trace>
  <inkml:trace contextRef="#ctx0" brushRef="#br0" timeOffset="5782.06">28376 10290 35935 0,'-6'0'3200'0,"2"0"-2560"0,3 2-512 0,1-2-128 0,1 0 208 0,1 0 32 0,-1 0 0 0,1-2 0 0,2 2-112 16,4 0 0-16,5-2-128 0,6-1 192 0,2 2 160 0,6-1 32 15,5 0 0-15,4 2 0 0,2 0-32 0,3 0 0 16,1 0 0-16,1 2 0 0,1 0-224 0,-4-2-128 16,0 0 128-16,-4-4-128 15,-3 3-560-15,-1-1-176 0,1-1-32 0,-5 2-10640 16,0-3-2128-16</inkml:trace>
  <inkml:trace contextRef="#ctx0" brushRef="#br0" timeOffset="6048.51">28276 10581 36863 0,'1'-1'3264'0,"2"1"-2608"0,1-3-528 0,1 3-128 0,1-1 992 0,2 1 160 0,6-1 48 0,10-2 0 0,9 0-1040 0,10-1-160 0,7 1 0 0,3-2-192 0,0 3 192 16,0 1-144-16,0 1 144 0,-1 0-128 31,-4 1-704-31,-1 1-144 0,-3 1-32 0,-3 1-10416 16,-2-2-2080-16</inkml:trace>
  <inkml:trace contextRef="#ctx0" brushRef="#br0" timeOffset="6393.02">29550 9620 41471 0,'-3'8'1840'0,"1"1"368"0,-1 7-1760 0,3-3-448 0,2-1 0 0,-1-2 0 0,0 5 256 0,2 10-48 0,0 15 0 0,2 16 0 0,-1 10-208 0,0 5 0 0,-3 2 128 0,-1-5-128 0,-3 0 0 0,-1-5 0 0,-5-6 0 0,-1-2 0 16,-1-2 176-16,-2-4 80 0,0 1 32 0,-3-3 0 15,1 1-128-15,-2-3-32 0,-2-3 0 0,1 1 0 16,-2-4-128-16,1-1 0 0,1-1 0 0,3-9-12928 16,2-4-2608-16</inkml:trace>
  <inkml:trace contextRef="#ctx0" brushRef="#br0" timeOffset="13507.13">5243 14229 7359 0,'-2'-8'656'0,"0"1"-528"0,1 1-128 0,1 2 0 0,1 2 576 0,1 0 96 0,0 1 16 0,2-5 0 0,2-1-336 0,4-3-64 15,2-1-16-15,3-3 0 0,5 0-272 0,1 2 0 16,0-2 0-16,1 1 0 0,2 0 416 0,0 0-32 15,3-1 0-15,4-1 0 0,0 1 576 0,1 0 96 16,-1 0 32-16,4-2 0 0,1 0-96 0,2-2-16 16,-1-1 0-16,3-2 0 0,-1-1 112 0,1 0 0 15,0-2 16-15,0 1 0 0,2-1-560 0,0-3-112 16,-2 2-32-16,0-3 0 0,-2-1-272 0,-1 5-128 16,-5 4 128-16,-1-3-128 0,1 6 0 0,0-4 0 15,1 3 0-15,-3 0 0 0,-1 3 0 0,1 2 0 16,-2 0 0-16,0 0 0 0,2 4 0 0,-3 1 0 0,-4 1-144 15,-5 2 144 1,-1 3-544-16,-3 0-48 0,-2 0-16 0,-2 4 0 16,-1 0-1184-16,-4 3-256 0</inkml:trace>
  <inkml:trace contextRef="#ctx0" brushRef="#br0" timeOffset="15265.18">4795 13672 1839 0,'2'-1'160'0,"-1"-3"-160"0,0 2 0 16,-1 2 0-1,1 0 576-15,-1 0 64 0,2-2 32 0,0-1 0 0,2-1 16 0,-1 2 0 0,0-3 0 0,-1 1 0 0,1 2 0 0,-2-3 0 0,0 4 0 0,1-3 0 0,-2 1 144 0,0 0 16 16,0-1 16-16,0 1 0 0,0 2-160 0,-2-2-48 16,1 1 0-16,1 2 0 0,-1 0-144 0,1 0-48 15,-1 0 0-15,1 0 0 0,-2 0-336 0,2 0-128 16,0 2 0-16,0-2 0 0,0 0 0 0,0 0 0 16,0 0 0-16,0 0 0 0,0 0 128 0,0 0 48 15,0 21 0-15,-1-15 0 0,0-1 176 0,1 2 32 16,-1-1 16-16,1 2 0 0,0-1 80 0,0-1 16 15,1 1 0-15,0 0 0 0,0 2 48 0,1 2 16 16,-1-3 0-16,0 4 0 0,2 2-192 16,-2 0-48-16,1 2 0 0,1 1 0 0,0 1 64 0,1 0 16 0,0 2 0 15,0 0 0-15,-1 2-112 0,1-1-32 0,0 1 0 0,-2-4 0 16,2-1-128-16,0 0-128 0,-1 1 144 16,1-2-144-16,-2 0 160 0,1-1-160 0,-1 2 160 15,0-1-160-15,-2 1 176 0,0 3-176 0,-2-3 192 0,0 1-192 16,-1-1 0-16,1-1 0 0,-2-2 0 0,2-3 0 15,-1-1 0-15,0-3 0 0,3-3 0 16,-2-2 0 0,2 2-912-16,0-4-144 0,2 0-32 0,1 0-9600 0</inkml:trace>
  <inkml:trace contextRef="#ctx0" brushRef="#br0" timeOffset="33636.91">8787 13341 2751 0,'0'0'256'0,"-1"0"-256"0,-1 1 0 0,2-1 0 0,0 1 1360 0,0-1 240 0,0 2 32 0,-1 0 16 0,1-1-848 0,0 3-160 0,1 0-48 0,-1-4 0 0,0 0 368 0,0 0 80 0,0 0 16 16,0 0 0-16,19 10 288 0,-13-10 64 0,0 0 16 0,3 0 0 15,-2 1-592-15,2 1-112 0,-1 0-16 0,-2 3-16 16,1 0-496 0,-1-2-192-16,0 6 176 0,1-4-176 0,-2 4 400 0,1-1-16 0,0 1 0 0,1 2 0 15,2 3 576-15,-2-2 96 0,2 0 32 0,0 2 0 16,3 2-16-16,3 1 0 0,4 4 0 15,0 0 0-15,2-3-112 0,0 1-32 0,3 1 0 0,-1 1 0 16,1 4-256-16,-1-3-48 0,2 7-16 0,-3-3 0 16,1 5-208-16,-4-5-32 0,-1 0-16 0,1 3 0 15,1 6-352-15,-1 2 128 16,-2-6-128-16,0 3 0 0,3 4 0 0,0 1 0 0,2-2 0 0,-1-2 0 0,3-2 0 16,1-1 0-16,0-1 0 0,0 0 0 0,0-2 0 15,1 0 0-15,0 1 0 0,0 1 0 16,1-1 0-16,-2-1 0 0,-2 0 0 0,2 4 0 0,2 5 288 15,0-3 32-15,-6-6 16 0,3 1 0 0,4 8-32 0,5-1-16 16,-1 2 0-16,0 1 0 0,0-2-80 16,-2 0-16-16,-1 2 0 0,1 0 0 0,0 0-64 0,1 5 0 15,-4-2-128-15,2 8 192 0,2 8-192 0,-1-1 0 16,-4-2 0-16,0 1 0 0,0 4 0 0,0-1 0 16,-4-8 0-16,2-2 0 0,0 0 0 0,2-5-192 15,2-7 192-15,1-5-208 0,5-2-80 0,3-6-16 16,2-4 0-16,5-9 0 31,-1-2-544-31,5-7-112 0,7-4-32 0,-2-3 0 0,-1-1-1184 0,6-2-256 0</inkml:trace>
  <inkml:trace contextRef="#ctx0" brushRef="#br0" timeOffset="41669.25">8591 13724 5471 0,'3'-11'480'0,"-2"5"-480"0,0 1 0 0,1 0 0 0,-2 3 0 0,0 2 0 0,0 0 1056 0,0 0 208 0,0-2 32 0,0 1 48 0,0-1-816 0,-2 1-160 0,1 1-48 0,-1 0 48 16,2 0-224-16,0 0-144 0,0 0 192 0,0 0-64 15,-21-5 448-15,14 3 64 0,1-1 32 0,-1 2 32 16,1-3-464-16,-1 3-112 0,3 0 0 0,-1 1 16 15,0-3 272-15,-2 3 48 0,3 4 16 16,-3-3 32-16,2 3 368 0,-1 0 64 0,0 1 16 0,1 1 16 16,0 1-160-16,0 0-48 0,-1-1 0 0,1 5 48 0,-1-2-672 0,1-1-144 15,-1 3 0-15,1-2 0 0,0 1 0 0,-1 0-224 16,-2 2 48-16,2 2 48 16,-1 1-16-16,-1 2 0 0,2 0 0 0,-1 1 144 0,-1-1 0 0,2 0 0 15,-3 3 192-15,2-3 0 0,0 1 208 0,0-1 48 16,1 0 16-16,-1 2 32 0,-2 2 64 0,2 1 16 15,0-3 0 1,1-1 0-16,1-1-160 0,0 4-32 0,-1 4 0 0,0 2 0 0,2 3 96 0,-1 0 16 16,3-2 0-16,-2 2 0 0,3-2-272 0,0 2-48 15,-2-2-16-15,2 1 0 0,-1-1-160 0,-1-2 0 16,1-1 0-16,-3 0 0 0,1 2 0 0,0-5 0 16,1-6 0-16,0 2 192 0,-2 3-192 0,0-2 0 0,1 1 0 0,2-3 0 15,0-2 288 1,0 0 176-16,4-1 48 0,1-1 0 0,2-2 0 0,1-2 16 0,2 0 0 0,0-3 0 15,4 0-208-15,-1-1-32 0,2-2-16 0,1 0 0 16,2-1-32-16,0-2-16 0,1 0 0 0,2-2 0 16,-2 0-224-16,1-1 176 0,0 0-176 0,3-1 160 15,-4 0-160-15,3-2 0 0,-4 0 0 16,-1-5 0-16,-3 2 0 0,2-3 0 0,-2-2 0 0,1-2 0 16,-2-1 0-16,0-1 0 0,-1-3 0 0,0 2 128 15,0-2-128-15,-2 0 160 0,1 1-160 0,-2 2 160 0,2-4-160 0,-1-1 192 16,-1 2-192-16,2-3 192 15,-1-2-48-15,3 0 0 0,-1 0 0 0,0 2 0 0,-1 0 0 16,-1-2 0-16,0 5 0 0,-1 0 0 0,1-4-144 0,-3-1 128 16,0 0-128-16,-2 2 128 0,0 0-128 0,-3 2 0 15,-1 2 0 1,-2 0 0-16,-2-3 0 0,-2 1 0 0,-2-1 0 0,-2 0 0 0,-1 1 0 0,-1-1 0 31,1 1 0-31,1 1 0 0,0 1 0 0,-2 3 0 0,1 0 0 0,0 1 0 0,-1-1 0 0,1 3 0 16,1 1 0-16,0 2 128 15,1 2-128-15,-1 3 0 0,-2-2 0 0,2 0 128 16,1 3-128-16,-1 2 0 0,-1 0 0 16,-1 3 0-16,-2 5-272 0,1-3-96 0,1 3-16 15,2 0 0 1,0 0-1056-16,1 2-224 0,1 1-32 0,2 0-12752 0</inkml:trace>
  <inkml:trace contextRef="#ctx0" brushRef="#br0" timeOffset="44761.49">20511 14393 13823 0,'-2'-1'1216'0,"1"1"-960"0,1-2-256 0,0 0 0 0,1 2 848 0,-1-1 128 0,0 1 32 15,2-5 0-15,-1 4 704 0,0-4 144 0,3 1 16 0,0 2 16 0,-1 2-176 0,2-3-48 0,1 6 0 0,1-3 0 0,1 1-64 0,1 3 0 16,1-2-16-16,2 2 0 0,3 1-384 0,4-4-80 16,2 4-16-16,2-5 0 15,3 0-688-15,2-4-144 0,3-1-16 0,3-2-16 0,-1-2-240 0,3-3 144 16,4 3-144-16,0-4 128 0,4 2 0 0,3 0-128 16,2 2 192-16,2-1-64 0,2 3-128 0,-2 0 0 15,-3 2-192-15,-4 0 192 0,0 4 0 0,-5 1 0 16,0 1 0-16,-5 1 0 15,-2 1-1008-15,-2-1-80 0,-3 3 0 0,-3 0-16 16,-3-1-832-16,-3 3-176 0,-2-1-16 0,-2-1-7584 0,-3-1-1504 16</inkml:trace>
  <inkml:trace contextRef="#ctx0" brushRef="#br0" timeOffset="45407.21">20513 14662 5519 0,'0'0'496'0,"0"0"-496"0,0 0 0 0,1-2 0 0,1 2 1344 0,-1 0 192 0,0 0 16 0,2-1 16 0,0-1-368 0,2-1-80 0,3-2-16 0,-2-1 0 0,1 2 768 0,-1 0 160 15,1 0 16-15,-1-1 16 0,0 1 368 0,0 2 80 16,0 2 16-16,-1 0 0 0,3 0-624 0,-2 2-128 16,1 3-32-16,2-1 0 0,-2-2-784 0,3 2-144 15,5 1-48-15,2 1 0 16,4-1-496-16,2-4-96 0,0 1-32 0,-3-1 0 0,-4-1 32 0,5 0 0 16,8-1 0-16,3-1 0 0,-4 2 144 0,4-3 16 15,7 0 16-15,3 1 0 0,1 0-48 0,1 0-16 16,3-1 0-16,0 2 0 0,-5 5-288 0,-3-4 0 15,-5 0 0-15,-3 2 0 0,-2 2 0 0,-5-1 0 16,-1 0-160-16,-2 2 160 16,-3-4-560-16,-2 2 16 0,-2-1 0 0,0 0 0 15,-2-1-224-15,-1 1-32 0,-1-2-16 0,0 2-16976 16</inkml:trace>
  <inkml:trace contextRef="#ctx0" brushRef="#br1" timeOffset="49970.24">13836 13566 8287 0,'1'-9'736'0,"-1"3"-592"0,-1 1-144 0,1 2 0 0,0 0 1728 0,0 3 304 0,0 0 64 0,-1-2 16 0,1-1-960 0,-2-1-176 0,0 2-32 0,-1 0-16 16,1 0-768-16,-2 1-160 0,2 1 0 0,-3 0 0 16,0-1 0-16,-1 2 0 0,-1-1 0 0,1 0 0 15,1 0 368-15,-1 1 160 0,-3 3 48 0,0-2 0 16,-1 5 1168-16,0 1 240 0,0 1 64 0,-1 2 0 15,0 4-192-15,0 1-48 0,1 1 0 0,-3 3 0 16,0 6-528-16,-3 4-96 0,-2 4-32 0,0 3 0 16,-2-2-576-16,-1 2-112 0,-1 0-16 0,-1-2-16 15,5-5-304-15,-6 4-128 0,-5 9 128 0,-6 6-128 0,-2 1 0 0,-4 1 0 16,-1 4 0-16,-1-5 0 16,0 1 256-16,-2-3-48 0,2-2 0 0,-1-2 0 15,5-3 144-15,-3 4 32 0,-1 4 0 0,-1-3 0 0,6-2 32 0,1-3 16 16,5 1 0-16,3-3 0 0,3-1-256 0,2-2-48 15,4-4-128-15,0-2 192 0,1-2-192 0,2-1 0 16,0-3 0-16,0-2 0 0,-1 0 0 0,0-2 0 16,-2 2 0-16,1-3 0 0,1-2 0 0,-1-1 0 15,2-1 0-15,1-1 0 0,0 1 0 0,1-4 0 16,1 1 0-16,2-2 0 0,1-1 0 0,1-1 0 16,3-1 0-16,0-3 0 0,4 0-320 0,1-1 64 15,2-2 0-15,3-1 0 16,2 0-256-16,3 1-64 0,2-2 0 0,5 0-12096 0,1 1-2416 15</inkml:trace>
  <inkml:trace contextRef="#ctx0" brushRef="#br1" timeOffset="51134.84">6910 14695 19343 0,'0'-12'1728'0,"-1"6"-1392"0,-2-1-336 16,2 2 0-16,0 5 2208 0,1-2 368 0,-2 2 80 0,1-3 16 0,-1 0-1760 0,-1-3-336 0,2-1-80 0,0-2-16 0,1 0-352 0,1-4-128 0,1 2 0 0,1-3 0 0,2 0-144 0,0-1-128 15,0 3-32-15,-1 1 0 16,-1 1-592-16,0 2-128 15,-1 2-32-15,-2 1 0 0,0 1 1424 16,-1 3 272-16,0 2 64 0,-1-1 16 0,1 3 432 0,0-2 96 0,0 2 16 0,-3 0 0 0,2 2-144 0,-1-2-32 16,2 0 0-16,-2 1 0 0,2-3-80 0,-1 1-32 15,0-1 0-15,1 1 0 0,0-2-528 0,-2 2-128 16,2-1 0-16,0 3-16 0,-1-3 16 0,-2 2 16 0,0 0 0 0,-2 2 0 16,0 1-160-16,-3 3-48 15,-1-2 0-15,-3 4 0 0,-5 5 64 0,-1-1 0 16,-5 5 0-16,-4 2 0 0,-6 2 64 0,-5 4 0 0,-6 6 16 15,-6 0 0-15,-4 1 96 0,-5-1 16 0,6-1 0 0,0-1 0 16,-2 1 112-16,-7 7 16 0,-4 3 16 0,-1-2 0 16,3-2 48-16,1-3 16 0,4 1 0 0,2-7 0 15,3 0-112-15,3-4-32 0,5-3 0 0,4 1 0 16,4-2-192-16,0-1-64 0,2 1 0 0,3-2 0 16,1 1-192-16,2-1 0 0,2 4 0 0,-1 1 0 15,-1 7 0-15,2-1 0 0,0 3 0 0,3-1 0 16,4-2 0-16,2 1 0 0,4-1 0 0,4 0-160 15,3-3-656 1,5 0-128-16,4-5-16 0,3 1-16 0,5-2-448 0,4-5-96 16,1-1-16-16,11-2-18656 0</inkml:trace>
  <inkml:trace contextRef="#ctx0" brushRef="#br0" timeOffset="91867.78">23304 13529 16575 0,'-1'-5'1472'0,"1"1"-1168"0,0 3-304 0,0 0 0 15,1 1 480-15,0-3 32 0,1 0 16 0,-1-2 0 0,2-1-192 0,0-1-32 0,-1 2-16 0,1-1 0 0,-2 3-1824 0,0 0-384 0,1 3-64 0,-4 0 0 16,1 0 896-16,-1 1 192 0,-1 2 48 0,1-1 0 0,-2 2 1744 0,0 0 336 15,4-4 80-15,0 0 16 0,0 0 416 0,-16 16 96 16,14-11 16-16,-2-4 0 0,0 1-192 0,3-2-16 16,0 3-16-16,0-3 0 0,-1-3-368 0,2 3-80 15,-1 0-16-15,1-1 0 0,1 0-528 0,-1 1-128 0,0 0 0 0,0 0-16 16,0 0-368-16,0 0-128 0,0 0 0 0,0 0 144 16,0 0-144-16,0 0 0 0,0 0 0 0,0 0 128 15,0 0-128-15,0 0 0 0,-14 17 0 0,9-9 0 16,-2 0 0-16,1 0 240 0,0 0-48 0,-1 1 0 15,0 0 256-15,1-1 32 0,-1 1 16 16,2-3 0-16,0-1 80 0,0-1 32 0,0 3 0 0,0-3 0 16,1 5-160-16,-1-4-48 0,2 1 0 0,-2-1 0 15,1 1-192-15,-1 0-32 0,0 3-16 0,-1-1 0 16,0 2-32-16,-2 3 0 0,0-1 0 0,-2 2 0 16,0-1-128-16,-2 3 0 0,-2 2 0 0,-2-1 0 0,0 1 0 0,-1 1 0 15,0-2 0-15,1 1 0 0,2-1 0 16,-3-2 0-16,4 2 0 15,-1-1 128-15,2 0 0 0,1-1 0 0,1 1 0 0,0-1 0 0,3 0 64 0,-2 0 0 16,1 1 0-16,0 0 0 0,3 1-64 0,-3-2-128 16,4 2 192-16,-3 1-64 0,1 0-128 0,-1 1 160 15,1 2-160-15,-1-1 160 0,0 2-160 0,1-1 192 16,-2 2-192-16,1 0 192 0,1-1-64 0,-2-1-128 16,2 0 192-16,0 0-64 0,0 1-128 0,1-5 0 15,0 1 0-15,2-1 0 0,0-1 0 0,1-1 192 16,1 0-192-16,0-2 192 0,0 1-64 0,1 0-128 15,1 3 192-15,0 0-64 0,0 3-128 0,1-1 128 16,-1 2-128-16,0-2 128 0,2 2-128 0,-2-1 0 16,1 5 0-16,2-4 0 0,-1 4 0 0,0-2 0 0,2 1 0 0,0-2 0 15,0 0 0-15,-1 0 0 0,1 3 0 16,-2-1 0-16,1-3 0 0,0 1 0 0,0-3 0 0,-2-1 0 16,2 2 128-16,-2-4-128 0,1 1 0 0,-1 1 128 15,1-1 0-15,-1-5 0 0,2 4 0 0,-2-5 0 16,1 2 0-16,1-2-128 0,-2-1 192 0,2-3-64 15,-2 1 0-15,3 0-128 0,-1 0 192 0,2 3-64 16,0 0-128-16,-1 1 0 0,1 3 0 0,0-2 128 16,1 3-128-16,-1 0 0 0,0 1 0 0,0 0 0 15,0 2 0-15,1-1 0 0,0 2 0 0,-1 0 0 16,0 0-256-16,1-5 64 0,-3-1 0 0,1-1 16 0,-1-3 176 16,0-3 0-16,0 2 0 0,-1-2-128 0,0-1 128 0,0 1-192 15,0-4 192-15,-1 2-192 16,2-2-192-1,-1-2-64-15,2 1 0 0,-1-2 0 0,3 0-784 0,0 0-176 0</inkml:trace>
  <inkml:trace contextRef="#ctx0" brushRef="#br0" timeOffset="92982.88">23543 14031 6447 0,'0'0'576'16,"0"-1"-576"-16,0 1 0 0,0-1 0 0,0 1 768 0,0 0 64 0,0-3 0 0,0 2 0 0,1-2 368 0,0-2 80 0,0-1 0 0,1 1 16 0,-1 0 320 0,1 0 64 0,1 0 16 0,-2 3 0 15,2-3-224-15,-2 4-64 0,1-2 0 0,1 2 0 16,0 1-304-16,1 1-64 0,0 3-16 0,1 1 0 16,0 6 64-16,-2 0 0 0,1 4 0 0,0 5 0 0,-2-2-128 0,0 6-32 15,-2 2 0-15,-2 2 0 16,0 3-144-16,-1 1-16 0,0-3-16 0,-1 4 0 15,2 2-272-15,-3-1-48 0,2 2-16 0,-1-1 0 0,1-4-192 0,-1 2-32 16,-1 2-16-16,0 2 0 0,0 0 16 0,-1-1 0 16,0 1 0-16,0-5 0 0,1-1-48 15,0-1 0-15,0-2 0 0,-1-1 0 0,1 2-144 0,0-3 0 16,0 0 0-16,0-1 0 0,0 1 0 16,0-4 0-16,0 3 0 0,1-2 0 0,-1-2-336 15,2-2-48-15,-2-2-16 0,1-2 0 16,0-2-512-16,2 1-112 0,0-4 0 0,1 0-16 15,0-2-1264-15,0 0-256 0</inkml:trace>
  <inkml:trace contextRef="#ctx0" brushRef="#br0" timeOffset="93594.69">24121 14617 17503 0,'-2'-1'1552'0,"-1"0"-1232"0,2 1-320 0,1-2 0 0,0 2 1840 0,0-2 304 0,0 1 64 0,0-3 16 0,0 0-1200 0,0-1-224 0,1-1-48 0,2 1-16 16,1 0 240-16,-1 0 48 0,1 3 16 0,1-3 0 15,-1 5 368-15,1-1 80 0,1-2 16 0,0 3 0 16,3 3-448-16,1-2-96 0,1 1 0 0,1 3-16 16,3 0-496-16,1 0-112 0,1 0-16 0,3-4 0 15,2 4-128-15,4-5-16 0,2 0-16 0,2-3 0 16,4-2-160-16,0-1 192 0,4-2-192 0,-8 2 192 16,-4 0-192-16,7 0 0 0,6-4 144 0,7 0-144 0,2 2 0 15,-5 2-192-15,-7 3 32 0,-4 0 0 16,-1 4-1008-16,-3 2-208 15,-4 4-32-15,-4 3-16 0</inkml:trace>
  <inkml:trace contextRef="#ctx0" brushRef="#br0" timeOffset="94913.07">25353 14359 35935 0,'-1'0'3200'0,"1"0"-2560"0,0 0-512 0,0 0-128 0,1 0 448 0,-1 0 64 16,1 0 0-16,2 1 16 0,-1 0-528 0,2 2 0 0,1-2 0 0,1 0 0 0,1 3 144 0,1-2-144 0,-1 3 0 0,3 0 144 16,0 1 320-16,0 2 64 0,1 0 16 0,0 4 0 15,3 1-176-15,-1 2-48 0,1 1 0 0,1 3 0 16,1 3-320-16,0 1 0 0,-2 0 0 0,0 0 128 16,3 4-128-16,-3-2 0 0,2 2 0 0,1 1 0 15,-1 0 0-15,1 0 0 0,1 2 0 0,1-3-128 16,-3 2-384-16,0-7-64 15,0 3 0-15,0-3-16 0,0 0-512 0,0 1-112 0,-1-6 0 0,-2-1-16 32,-1-5-1120-32,-2-4-208 0,-1 0-64 0,-2-2 0 0</inkml:trace>
  <inkml:trace contextRef="#ctx0" brushRef="#br0" timeOffset="95257.55">26117 14471 13823 0,'6'-11'1216'0,"-2"4"-960"0,-1 1-256 15,-1 2 0-15,-1 0 1664 0,2 3 272 0,-1-3 64 0,2-2 16 0,2-1-3232 0,3-3-640 16,1 0-128-16,0-1-16 0,-2 4 2000 0,-3 5 288 0,-1 2 112 0,-4 5 32 0,-3 1 1040 0,-3 5 192 0,-1 2 64 0,-3 4 0 15,-2 3 320-15,-2 2 80 0,-2 4 16 0,-1 1 0 16,-2 2-224-16,-1 3-32 0,-3 6-16 0,-3 5 0 16,0 1-736-16,-1 5-160 15,-2 1-16-15,9-15-16 0,3-6-432 0,-2 4-64 0,-6 14-32 0,-10 16 0 16,-2 8-272-16,0 1-144 0,3-2 160 0,6-9-160 16,3-6 192-16,4-7-48 0,4-2-16 0,2-6 0 15,4-6-128-15,1-3 0 0,1 0 0 0,2-6 0 16,1-2 0-16,2-1-192 0,0-4 0 0,2-3 16 15,1-6-1344 1,-1-3-272-16,2-4-48 0,-1-5-14576 0</inkml:trace>
  <inkml:trace contextRef="#ctx0" brushRef="#br0" timeOffset="96058.73">25630 14093 26719 0,'-2'4'2368'0,"0"-3"-1888"0,2 0-480 0,0-1 0 0,2 1 288 0,-2-1-32 0,1 3-16 0,0-3 0 0,0 1 80 0,2 0 0 0,-1-1 16 0,-2 0 0 0,0 0 368 0,0 0 64 0,17-8 0 0,-12 3 16 16,2-2-96-16,-1 1-32 0,1-1 0 0,-1-2 0 16,3-1 176-16,-2-2 16 0,2 0 16 0,0-2 0 15,-1 0-224-15,1-2-64 0,0 3 0 0,-2-5 0 16,2 2-304-16,-2-1-64 0,3 0-16 0,-4-1 0 16,2 2-192-16,-2-1 144 0,3-4-144 0,-2 2 128 15,0 0-128-15,0 1 128 0,0 3-128 0,0 1 128 16,0 3-128-16,-2 1 0 0,0 3 0 0,-1 4 128 15,0-1-336-15,-1 3-80 0,-1-2-16 0,1 3 0 16,0 3 0-16,0-3 0 16,-1 1 0-16,1 0 0 0,0 2 304 0,1 0 128 0,0 1-128 0,0 1 192 15,-1 1 16-15,2 2 0 0,0 3 0 0,1 0 0 16,-1 4-208-16,1-3 0 0,-1 4 128 0,2-1-128 0,0 5 256 0,-1-3 16 16,2 3 0-16,-2 0 0 0,1-2-112 0,1 3-32 15,0-2 0-15,0 2 0 0,-1-4-128 0,-1-1 0 16,3-1 0-16,0 0-176 0,-2 1 176 0,2-4 0 15,1 2 0-15,1-3 0 0,-1 3 0 0,0-4 0 16,1 1 0-16,0 0 0 0,0 0 0 0,0 3-160 16,-1-2 160-16,0 0-160 15,-2 3-928-15,1 0-192 0,-1 0-48 0,-2-2-15312 0</inkml:trace>
  <inkml:trace contextRef="#ctx0" brushRef="#br0" timeOffset="98965.18">26324 13326 21183 0,'-5'-2'1888'0,"1"-2"-1504"0,2 4-384 0,0-1 0 15,1 1 1056-15,-1-3 144 0,-2 1 16 0,-2-2 16 0,-2-2-304 0,1 0-64 0,1 1-16 0,1-1 0 0,1-1-320 0,2 2-64 0,2 4-16 0,0 0 0 0,2 2 432 0,2 2 80 16,1 0 0-16,1 4 16 0,1-1-48 0,2 2-16 16,1 1 0-16,1 2 0 0,1 2-176 0,1 0-32 15,2 3-16-15,-1 2 0 0,2-1-256 0,1 1-48 16,-1 3-16-16,1 3 0 0,0-2-368 16,2 0 0-1,1 7 0-15,2-1 0 0,0 2 0 0,2 1 144 0,0 0-144 16,1 0 160-16,2 2-160 0,0 1 0 0,-1 0 0 0,0 1 0 0,0 2 0 0,-8-11 128 15,-3-5-128-15,-1 4 128 0,5 6-128 0,1 9 0 16,1 5 0-16,-2 2 128 0,-1 0-128 0,-5 1 0 16,-1-1 0-16,-5-1 0 0,0-2 0 0,-4 1 0 15,-2-1 0 1,-2-3 0-16,-2 4 0 0,0-4 0 0,-2-2 128 0,0 1-128 0,0-4 192 0,-1-2 0 0,2 0 0 16,-2-2 0-16,0-1 64 0,-1 1 0 0,1 1 16 15,-1 2 0-15,1-2-272 0,-2 2 0 0,2-1 0 0,0-3 0 16,1 0 0-16,-1-1 0 0,-2 3 0 0,1-2 0 15,-2 0 0-15,-1-2 0 0,-1-3 0 16,0-2 0-16,-1-5 128 0,-1-1-128 0,1-3 0 0,-2-2 0 16,1-1 0-16,-1-2 0 0,-1 2 0 0,-1-2 0 15,3 1-160-15,-3 0-96 0,-1 0 0 0,1-3-16 32,4-1-128-32,1 0-32 0,1 0 0 0,1-3 0 15,2-1 0-15,1 2 0 0,2 0 0 0,2-5 0 0,2 1-1056 0,2-1-224 0,3-1-32 0,2-1-13952 16</inkml:trace>
  <inkml:trace contextRef="#ctx0" brushRef="#br0" timeOffset="100270.19">28133 14386 23039 0,'1'-5'2048'0,"0"3"-1648"0,0 0-400 0,-1 2 0 0,0 0 768 0,2-1 64 0,-1 0 0 0,0-3 16 0,2 0-144 0,-2 2-48 0,-1 1 0 0,-1 1 0 15,-3 0 352-15,-1 2 64 0,-1 3 16 0,-3 0 0 16,1 5 320-16,-2-3 80 16,-3 6 16-16,0 2 0 0,-1 2-496 0,-1 5-112 0,-2 2 0 0,-2 2-16 15,1 0-432-15,-4 3-64 0,-2 5-32 0,-1 0 0 16,-2 3-112-16,-1-2-32 0,-1 0 0 0,1-2 0 16,-2-2 48-16,0-3 0 15,3 0 0-15,0-5 0 0,2-1-256 0,-2 1 0 0,0-1 128 0,0-2-128 16,-1-1 0-16,3-1 0 0,-1-1-144 0,1-1 144 31,3-4-704-31,2-2-32 0,1-2-16 0,4-3 0 0,3-5-528 16,1-2-96-16,3-2-32 0,2-3-9888 0,1 0-1984 0</inkml:trace>
  <inkml:trace contextRef="#ctx0" brushRef="#br0" timeOffset="100568.89">27539 14453 35935 0,'0'-6'1600'16,"0"2"320"-16,0-1-1536 0,0 0-384 0,0 4 0 0,1-2 0 0,1 2-160 0,0 0-96 0,3-4-32 0,3 1 0 0,1 2 288 0,3-2 256 0,-1 3-64 0,2 2 0 0,1 4 640 0,1 1 128 15,0 3 32-15,2 3 0 0,0 0-256 0,2 5-48 0,1-1-16 0,1 2 0 16,2 3-336-16,2 3-64 15,0-2-16-15,0 0 0 0,1 2-128 0,2-2-128 16,1 1 144-16,1-3-144 0,-2 2 0 0,1-2 0 0,-3 1 0 16,-3-2 0-16,0-1 0 0,-5-2 0 0,1 2 0 15,-3-5 0-15,-1 2-256 0,-2 1 0 0,-2-1 0 0,-1 0 0 32,-1 1-832-32,-2-5-144 0,-1 2-48 0,-2-6-10304 0,0-1-2048 15</inkml:trace>
  <inkml:trace contextRef="#ctx0" brushRef="#br0" timeOffset="101354.28">27493 14035 36863 0,'-7'-3'1632'0,"2"2"336"0,0 0-1584 0,3 0-384 0,2 1 0 0,0 0 0 0,1 0-208 0,0-3-128 0,2 1-32 0,0 0 0 16,2-1-272-16,1-1-64 0,3 1-16 0,-1 2 0 0,1-2 1632 0,1 1 336 15,1 0 64-15,1-1 16 0,1 2-240 0,2 1-64 0,1 0 0 0,3 0 0 16,0 3-512-16,2 0-96 0,3 0-32 0,2 2 0 16,1-2-384-16,0 2 0 0,1-2 0 0,-2 1 0 15,1-3-128-15,2-1 128 0,2 0 0 0,0-1 0 16,1-2 0-16,1 2 0 0,-1-2 0 0,1-2 0 15,-2 0-128-15,0 2 128 0,-3 0 0 0,0 1 0 16,-3-1 0-16,-1 3 0 0,-1 0 0 0,-1 0 0 0,-5 2 0 0,-1-1 0 31,-3-1 0-31,0 2 0 0,-2-2 0 0,-1 0 0 0,-1 0 0 0,-3 2 0 0,-1-2 128 0,-2 1 32 16,0-1 16-16,-2 2 0 0,-1-2-48 0,0 0 0 16,0 0 0-16,-1 0 0 0,-2-2 128 0,1 1 0 15,-1-1 16-15,-2-1 0 0,5 3-16 0,0 0 0 16,-16-12 0-16,10 8 0 0,-1-3-256 0,-1 1 0 15,1 0 128-15,1 0-128 0,-2 0 0 0,1 1 0 16,0 0 0-16,-2-1 0 0,0 1 144 0,2 0-144 16,-1 1 0-16,1-1 144 0,0 0-144 0,-1 1 0 0,2-1 0 0,0-1 0 15,1 2 128-15,-1 0-128 0,2-3 128 0,-1 2-128 16,2 2 144-16,1-2-144 0,0 1 160 0,-2-5-160 16,0 3 0-16,2-1 128 15,-2 2-128-15,0-1 0 0,-1-1 0 0,0 3 0 0,0-3 0 0,0 2 0 16,-1-1 0-16,0 0 144 0,0 1-144 0,1 0 128 15,-1 0 16-15,1 0 0 0,0 3 0 0,0-3 0 16,0 1-144-16,1 2 128 0,1-2-128 0,-1 1 128 16,0 1-128-16,0 0 0 0,2 2 0 0,-1-2 0 15,2 0 0-15,-1 1 0 0,-1 1 0 0,1 0 0 16,-1 0-144-16,1 1 144 0,1 1-192 0,-1 0 192 16,1-2-448-1,0 2 0-15,1 2 16 0,-1 1 0 0,1-3-144 0,0 2-48 16,1 1 0-16,0 1-12448 0,4 0-2496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15:45.60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4476 11858 911 0,'-6'0'0'0,"1"0"0"0,1 0 0 0,2 0 0 15,0 0 3808-15,2 0 672 0,-2 2 144 0,0-2 32 0,-1 1-3072 0,0-1-624 0,-2 0-112 0,0 0-16 0,0-1-384 0,1-1-64 0,2 0 0 0,-1-1-16 0,1 2 32 0,0-1 16 16,2 0 0-16,3 1 0 0,-1-1-64 0,2 2-16 0,1-1 0 0,1 2 0 15,2 1-160-15,-1-1-48 0,3 1 0 0,0 0 0 0,1 1 176 0,1-2 16 0,1 1 16 0,0 1 0 16,1 1 144-16,0-4 32 0,0 2 0 0,0 0 0 16,0 1 64-16,0-2 32 0,0 2 0 15,1-3 0-15,2 0-160 0,0-4-48 0,0 1 0 16,1-1 0-16,2-3 0 0,0 1 0 0,-1 1 0 16,2-1 0-1,0-1-272-15,0 0-128 0,-1 4 0 0,-1-2 128 16,1-1-128-16,-1 2 0 0,0 3-192 0,-1-3 192 15,0 3 0-15,-1 1 0 0,0 0 0 0,-2 1 0 16,-2 0 0-16,-2 3-144 0,-3 0 144 0,1-1 0 16,-2 2-640-16,1 1 0 0,-3-1-16 0,0-1 0 15,-1 1-1408-15,-2-2-288 0</inkml:trace>
  <inkml:trace contextRef="#ctx0" brushRef="#br0" timeOffset="1009.73">4184 14398 16575 0,'-4'-2'1472'15,"1"2"-1168"-15,2 0-304 0,2-1 0 16,0 1 272-16,1-2 0 0,-2 1 0 0,1-3 0 0,1-1 32 0,3 1 0 0,1 0 0 0,2-1 0 0,0 0 720 0,2 0 160 0,0 3 32 0,3-3 0 0,-2 0-432 0,0 3-80 0,0-1 0 0,0 1-16 0,-1-1 192 0,1 1 32 16,0 1 16-16,0 1 0 15,2-2 448-15,0 2 96 0,0 0 0 0,-1 0 16 0,0 0-672 0,1 0-144 16,2 0-32-16,-2-1 0 0,2-1-336 0,-1 2-80 15,-1-3-16-15,1 1 0 0,0 1-80 0,-3-3-128 16,0 3 176-16,-1 1-176 16,-2 0 0-16,1 1 0 0,-2 1 0 0,1 1 0 15,-1 2-656-15,-1 0-240 0,1 3-64 16,-2 2-14784-16</inkml:trace>
  <inkml:trace contextRef="#ctx0" brushRef="#br1" timeOffset="37121.97">26686 11461 28559 0,'10'-1'2544'15,"0"-3"-2032"-15,-2 3-512 0,-1 1 0 0,-1-2 512 0,4 1 16 0,8-2 0 0,13-4 0 0,11-1 496 0,10-2 112 0,5 2 16 0,4-2 0 0,-1 2-784 0,2 2-160 0,2 1-16 0,3-1-16 16,1 2-176-16,3-2 0 0,3 0 0 0,5 2 0 16,5 3 144-16,3 0-144 0,-2-2 160 0,8 1-160 15,4-3 128-15,5 2-128 0,3 1 0 0,-3-1 0 16,0-3 0-16,-1 1 0 0,4-1 0 0,-2-1 0 0,-2-1 0 16,2-2 0-16,2 2 0 0,0-2 0 0,-1 2 0 0,-2 0 0 15,-5-1 0-15,-4 3 0 16,-4-1-256-16,-2 0-128 0,-5 2-48 0,-2-1 0 15,-4 0-80 1,-3-1-32-16,-4 0 0 0,-2-1 0 0,-4 0 400 0,-6 3 144 0,-5-2 0 0,-4 1-144 16,-6 0-128-16,-3-2-32 0,-6 2 0 0,-6 0-13632 0</inkml:trace>
  <inkml:trace contextRef="#ctx0" brushRef="#br1" timeOffset="38859.4">28648 11387 14735 0,'3'-2'1312'0,"-1"0"-1056"0,0 2-256 0,-2 0 0 0,1 2 1568 16,0 0 256-16,0-2 48 0,2 3 16 0,2 3-464 0,-2 3-80 0,1 2-32 0,-3 5 0 0,1 1-688 0,-4 0-144 0,1 7-32 0,-1-2 0 0,-1 2-448 0,-3-1 0 0,0 4 0 15,-2-2 0-15,0 1 256 0,-3-1 128 0,0 1 0 0,-3 0 16 16,0 0 528-16,-1-2 96 0,-1 0 32 0,-2-2 0 15,-3 0-32-15,0-1-16 0,-3-1 0 0,0 0 0 16,-1-3-144-16,-2-1-32 0,1 2 0 0,-2-5 0 16,1 2-432-16,-1-1-80 0,-1-2-32 15,1-1 0-15,-2-1-112 0,-2 0-32 0,-3 1 0 0,-3-2 0 16,0 2-144-16,-3-2 0 0,-1-2 144 16,1 0-144-16,0-2 144 0,1 0-144 0,-1 0 192 0,0 0-192 15,1 0 256-15,1-4-48 0,-2 4-16 0,-1-3 0 0,0 1 64 0,-1-3 0 16,-1 3 0-16,1 0 0 15,1-1-128-15,0 0 0 0,1 2-128 0,2 0 192 0,-1 2-192 0,0-1 0 16,0 1 0-16,-1 0 0 16,0 0 192-16,0-1-48 0,-1 0-16 0,-1 1 0 15,2-4-128-15,0 3 0 0,1-4 0 0,-1 2-176 0,1 0 176 0,-1 1 0 16,-1-2 0-16,0 1-128 0,-1-1 128 0,0 2 128 16,-2-3-128-16,1-1 176 0,0 1-176 15,2-1 0-15,2 0 0 0,0-1 0 0,2 0 160 0,1-3 96 16,1 2 32-16,0-1 0 0,0 1-32 0,0-2-16 15,0-1 0-15,0 1 0 0,3-1-112 0,0-1 0 16,0-1-128-16,3 1 192 0,0-2-192 0,0 1 144 16,0-1-144-16,1 1 128 0,0-1-128 0,0 2 0 15,-1-4 0-15,-3 4 0 0,-4-2 128 0,1 0-128 16,0 1 0-16,0 2 128 0,1-1 0 0,3-1-128 16,0 2 192-16,4 2-64 0,0 0-128 0,2 1 0 15,2 2 0-15,-2 0-176 0,0 2 176 0,-1-1 0 0,-2 4 0 16,-1 0 0-16,2 2 0 0,-2 1 0 0,-1 2 0 0,0 0-128 15,1 1 128-15,0 0 0 0,1-1 0 0,2 1 0 0,1 0 0 0,3 1 0 16,2-3 0-16,1 1 0 0,3-1-128 0,-1 1 0 16,2 1 0-16,1 0 0 0,1 0 128 0,0 2 0 15,0-1 0-15,1 2 0 0,0-2 0 0,1 2 0 16,2 0 0-16,0-2 0 0,2 1 0 0,0 2-160 16,2 1 160-16,1-2 0 0,-1 2 0 0,0 0-128 15,1 1 128-15,0 0 0 16,0 1 0-16,-1 0-160 0,2 1 160 0,-2 1-128 15,1-1 128-15,0 1-192 0,-1 0 192 0,0 0-192 0,1-3 192 0,-2 2-208 16,2-1 80-16,1-1 128 0,-1 0 0 0,0-1 0 16,0-2 0-16,-1 4 0 15,1-3 0-15,0-1 0 0,0 0 0 0,0 0 0 16,0-3 0-16,1 1 0 0,0-1 0 0,1-2 0 0,-1 1 0 0,1 0 0 0,0-3 0 0,0 2 128 16,1-2-128-16,-2 1 0 0,2 0 0 0,-2 0 0 15,0-1 0-15,0 1 0 16,1-2 0-16,-1 0 0 0,-1 0 0 0,0 0 0 0,1 0-176 0,0 1 176 0,-1-2 0 0,0 1 0 31,0 0 0-31,0 0 0 0,1 2 0 0,-1-5 0 16,0 5 0-16,0-2 0 0,1 0 0 0,1 0 0 15,-1 0 0-15,2-1-128 0,0 2 128 0,0-2-160 0,1-1 160 16,-1 0-160-16,1 0 160 0,0 0 0 16,0-2 0-16,-1 2 0 0,1-2 0 0,0 2 0 0,0-4 0 15,0 2 0-15,-1 1 0 0,1-3 0 16,0 0 0-16,0 1 0 0,-1-1 0 0,1 0 0 15,0-1 0-15,0 1 0 0,-1-3 0 0,0 1 0 16,1-3 0-16,-2 0 0 0,1-1 0 0,-2 0 0 0,-1-3 0 16,1 0 128-16,-2-2-128 0,1 0 144 0,-1-1-144 0,-1-3 160 15,-1-1-160-15,0 1 192 0,0-2-192 0,-1 1 192 16,1 0-192-16,0-2 0 0,0 3 144 0,0 1-144 16,2-1 0-16,0 1 0 0,1 1 0 0,0 0 128 15,0 2-128-15,0 2 0 0,1-2 0 0,2 1 0 16,0 3 0-16,-1-2 0 0,2 3 0 0,-2-1 0 15,2 2 0-15,0 0 0 0,1 4 0 0,-1-2 0 16,1 3 0-16,0 0 0 0,0 3 0 0,1-2 0 0,1 2 0 16,0 4 0-16,0-1 0 0,2 1 0 15,1 4-240-15,0 1 48 0,0 2 0 0,2 0 0 0,0 3 192 16,2 1 0-16,0-1-160 0,-2 0 160 0,2 1 0 0,-1-1 0 16,1 0 0-16,0 2 0 0,-1-6-208 0,0 2 80 15,1 0 128-15,-2-1-208 0,0-2 208 0,1-1 0 16,-2 0 0-16,1 2 0 0,0-1 0 0,-1-1 0 15,0 1 0-15,0 2 0 0,0-2 0 0,-1 0 0 16,0-1-128-16,0 1 128 0,-1-1 0 0,0 2 0 16,-2-2 0-16,1 1 0 0,0-1 0 0,0-1 0 15,-1 1 0-15,2-3 0 0,0 0 0 0,1-2 0 0,-1 1 0 0,3-6 0 16,0 0 0-16,2-3 0 0,-1-2 0 16,4-2 0-16,-1 0 0 0,2-6 0 15,2-1 144-15,0-2-144 0,0 1 0 0,0-2 128 0,-1-1-128 16,3 2 0-16,-4 2 0 0,1 1 0 15,-3-2 0-15,-1 5 0 0,0-1-208 0,-4 4-48 0,0 0 0 0,-1-1 0 32,-1 3-240-32,-1 1-48 0,0 1-16 0,-1 0-12048 0,1 2-2400 15</inkml:trace>
  <inkml:trace contextRef="#ctx0" brushRef="#br2" timeOffset="43479.89">22561 14460 16575 0,'-1'-4'1472'0,"1"3"-1168"0,0-1-304 16,0 2 0-16,0 0 1040 0,1-2 160 0,-1 1 16 0,1 0 16 0,-1-4-1504 0,1 4-304 0,1-2-64 15,-1 2-16-15,0 1 464 0,0 1 192 0,2 2-128 0,0-2 128 0,2 0 0 0,0 1 0 0,2-2 0 0,-1 0 0 16,0-2 944-16,0 2 272 0,0-1 48 0,0 1 16 0,2-1 368 16,-1-2 80-16,1 2 0 0,0 0 16 0,1-2-208 0,0 2-64 15,2-1 0-15,1-1 0 0,2 1-592 0,-2-1-128 16,2 2-32-16,-1 0 0 0,1 0-480 0,-2 1-112 16,1 0 0-16,-1 0-128 0,0 0 0 0,1 1 0 15,0-1 0-15,0-1 0 0,2 1 0 0,-2-4 0 0,1 3-144 16,1-4 144-16,-1 1 0 0,0 0 0 0,1-1 0 15,0 0 0-15,2 0 0 0,2-2 224 0,-2 1-32 16,0 1 0-16,-1 0-192 0,-2 1 144 0,-2 3-144 0,-2 1 128 31,-1 0-1248-31,-3 4-256 0</inkml:trace>
  <inkml:trace contextRef="#ctx0" brushRef="#br1" timeOffset="48467.41">21240 16761 30399 0,'-2'0'2704'0,"1"-2"-2160"0,1 0-544 0,1 2 0 0,0 0 464 0,-1-2-16 0,0 0 0 0,0 1 0 0,1-1 64 16,-1 2 0-16,1-5 0 0,-1 5 0 0,0 0-336 0,0 0-176 0,0 0 192 0,0 0-192 0,0 0 0 0,18 19 0 0,-13-15 0 15,1 1 0-15,1-2 464 0,2 1 48 0,3-3 0 0,1 3 0 16,3 2 272-16,2-1 64 16,2 0 16-16,2-4 0 0,2 4-176 0,1-4-48 15,2 3 0-15,-2-4 0 0,-3 1-400 0,6 2-96 16,9-1-16-16,5-2 0 0,4 0-128 0,-1-3 0 16,-2 0 0-16,-2-2 0 0,-2 1 0 0,-2 2 0 15,-1-3 0-15,-1 0 0 0,-3 0-208 0,-2 3 80 16,-1 2 128-16,-3 0-208 0,-1 0-112 0,-3 1 0 0,-2 4-16 15,-4-5 0 1,-2 0-688-16,-4 0-144 0,-4 6-32 0,-2-3-15424 0</inkml:trace>
  <inkml:trace contextRef="#ctx0" brushRef="#br1" timeOffset="49002.84">21187 17322 27647 0,'1'-7'2448'0,"1"2"-1952"15,-1 2-496-15,0 0 0 0,1 2 2512 0,2 0 416 0,1 0 80 0,3-4 0 0,4-2-2176 0,6-1-432 16,5-1-80-16,1-2-32 0,4 1-32 0,-1 3 0 0,1-3 0 0,2 4 0 0,2-1-256 0,2 3 0 0,0 2 0 0,1-1 0 0,1 1 0 0,-2 4 0 16,0 3 0-16,-2-1 0 0,0 0 192 0,-1 4-64 15,-3 0 0-15,-2 1-128 0,0 2 240 0,-1-4-64 16,-2 3-16-16,0-2 0 0,-2 2-160 0,0-3 160 15,-1 3-160-15,-2-4 160 16,1 4-416-16,-2-4-96 0,-1 0-16 0,0-1 0 16,0-2-576-16,0-2-112 0,0 2-32 0,0-2 0 15,-1-1-816-15,-1-1-160 0,-1-2-48 16,1 1-12032-16</inkml:trace>
  <inkml:trace contextRef="#ctx0" brushRef="#br1" timeOffset="49722.85">22593 16978 13823 0,'0'0'1216'16,"0"0"-960"-16,1 0-256 0,-1 0 0 0,0 0 1008 0,2 0 144 0,-1-1 48 0,1-2 0 15,1 1 448-15,2-1 80 0,1 1 32 0,0 0 0 0,3-2 272 0,-1 0 48 0,1 1 16 0,0-2 0 0,2 2-496 0,1 0-112 0,2 0-16 0,1 1 0 0,1 1-512 0,1 1-128 16,3 3 0-16,1 0-16 0,1 1-416 0,-1 1-80 0,3 0 0 0,0 3-16 16,3-1-304-16,2 1 128 0,1 1-128 0,-1-2 0 15,0 3 0-15,-1-4 0 0,-1 2 0 16,-2 1 0-16,-1-3 0 0,-3-1 0 0,-2-2 0 15,-3 1 0-15,1 0 0 0,-4-3 0 0,-1 2-192 16,-2-1 48-16,-1 0-1200 16,-2 1-224-16</inkml:trace>
  <inkml:trace contextRef="#ctx0" brushRef="#br1" timeOffset="50485.35">24290 16057 22111 0,'0'-5'1968'0,"0"0"-1584"0,0 3-384 0,0 0 0 0,0 1 0 0,0 0 128 0,0-4-128 0,0-2 0 15,0 1-912-15,-3 0-272 0,1 1-48 0,-3 4-16 0,-1 2 928 0,-3 0 176 0,-2 5 144 0,-3 3-192 0,-2 4 1584 0,0-2 304 0,-3 5 64 0,1 1 16 16,-2 2 512-16,0 2 96 0,1-3 32 0,0 4 0 16,-1 1-1232-16,2 0-240 0,0-1-48 0,0 1-16 15,2 0-640-15,-2-3-240 16,1 2 176-16,-3 2-176 0,2 2 128 0,-1-2-128 0,-1 2 0 0,-1 3 0 16,-1 2 464-16,2 0 0 0,1 2 0 0,1-2 0 15,3 1-16-15,2 2 0 16,2-4 0-16,1 5 0 0,2 0-16 0,0 2-16 15,0-4 0-15,1 2 0 0,1-4-288 16,0 6-128-16,-2 0 128 0,2 5-128 0,1 1 0 0,0 2 0 16,3 2 0-16,0 0 0 0,2-2 0 0,2 1 0 0,-1 0 0 0,1-4 0 0,1 1 0 0,0-2 0 15,2-1 0-15,2-1 0 16,-1 0 160-16,1 0-160 0,3 2 192 0,1 0-192 16,3-2 128-16,1 0-128 0,1-5 0 0,0 0 0 15,0-2 0-15,2 0 0 0,3 0 0 0,2-3 0 0,-1 0 0 0,3 1-304 16,3 0 64-16,-1-2 16 31,3-1-224-31,0-1-32 0,2-2-16 0,0-2 0 0,4 0-208 0,-2-2-64 0,4 0 0 0,-3-3 0 16,3 0-1088-16,-4-3-208 0</inkml:trace>
  <inkml:trace contextRef="#ctx0" brushRef="#br1" timeOffset="51950.51">24318 17015 14735 0,'-4'2'1312'0,"1"-4"-1056"0,0 2-256 0,2 0 0 0,1 0 1472 0,-1 0 224 0,-3 0 48 0,-1-1 16 0,-1 1 416 16,0 0 96-16,-1 1 16 0,4 1 0 0,-1-2-576 0,4 0-112 0,0 3-32 0,3-1 0 0,1 2-480 0,4 1-112 0,1 1-16 15,2 3 0-15,0 2-336 0,2 1-80 0,3 4-16 0,1 2 0 0,1 4-192 0,2 3-32 0,0 3-16 0,1 1 0 16,0-1-112-16,1 2-32 0,-2-4 0 16,1 2 0-16,2 3-144 0,1 0 0 0,2-3-160 15,-2-4 160-15,2-1 0 0,-2-2-144 0,-2-2 144 16,-2-3 0-1,-2 0-432-15,-1-3 0 0,-4-2 0 0,-3 0 0 0,0-5-960 16,-4 0-192-16,-1-1-32 0,-1-4-14496 0</inkml:trace>
  <inkml:trace contextRef="#ctx0" brushRef="#br1" timeOffset="52347.9">25051 16852 18431 0,'-5'0'1632'0,"2"0"-1312"0,0 1-320 0,2-1 0 0,1 2 1216 0,-1 2 160 0,-2 1 32 0,0 3 16 0,-4 6-32 0,1 1-16 0,0 7 0 0,-1 6 0 0,0 1 384 0,0 5 80 0,0 3 16 0,-1 0 0 15,1 4-512-15,-1 1-112 0,3 4-16 0,-2-2 0 16,1-1-576-16,0 2-112 0,-1 4-16 0,1 3-16 16,-1 4-304-16,1 2-64 15,-2 4-128-15,-2 2 192 0,-2 2-192 0,-2 3 0 0,-1 4-144 0,-1 1 144 16,-1 3-256-16,-1-7 32 0,-1-2 16 0,-1-7 0 31,-1-8-256-31,1-5-48 0,1-3-16 0,-1-7 0 0,4-3 144 0,-2-2 48 0,4-4 0 0,-1-7-16592 16</inkml:trace>
  <inkml:trace contextRef="#ctx0" brushRef="#br1" timeOffset="52852.82">25541 17259 23951 0,'-3'-2'2128'0,"1"1"-1696"0,1-3-432 16,1 4 0-16,1 2 1600 0,0-2 256 0,0-2 32 0,2 1 16 0,2 0-1072 0,1-3-224 0,3 4-32 0,1 0-16 0,1 1 288 0,2 2 64 0,2 3 16 16,0-3 0-16,2 2-368 0,2-2-80 0,-2 3-16 0,3-1 0 15,-1 2 32-15,0-3 0 0,1 0 0 0,-1-1 0 16,0-3-240-16,0 0-32 0,0-4-16 0,-1-1 0 15,1-1-384-15,0-2-80 0,2 2 0 0,0-5-16 32,1 0-1824-32,-1-1-352 0</inkml:trace>
  <inkml:trace contextRef="#ctx0" brushRef="#br1" timeOffset="53438.03">26397 16983 34095 0,'-5'0'3024'0,"1"0"-2416"0,3 0-480 0,2 0-128 0,0 0-160 0,0 0-48 16,-1 0-16-16,0 1 0 0,0 0 224 0,2 3 256 0,-1 1-48 0,-1-5-16 0,0 0 528 0,10 26 112 0,-4-12 0 0,-2-2 16 0,2 5 224 0,1 0 32 0,2 6 16 15,2-3 0-15,3 4-624 0,3 0-128 0,3 2-32 0,2-2 0 16,2 2-336-16,2 2 144 0,2-1-144 0,2 0 0 16,1-1 0-16,-2 0 0 0,2 0 0 0,-1-1 0 15,-2-3-512-15,-1-5 0 16,-1-4 0-16,-3-2 0 15,0 0-1904-15,-1-4-384 0</inkml:trace>
  <inkml:trace contextRef="#ctx0" brushRef="#br1" timeOffset="53800.98">27147 16897 2751 0,'-3'-4'256'0,"-1"0"-256"0,0 1 0 16,3 1 0-16,0 1 3584 0,1-1 688 0,1 2 128 0,-2-3 16 0,1 0-5104 0,-2-2-1024 0,1 2-208 0,1 0-32 0,-1 3 3920 0,1 1 784 0,-3 4 144 0,2 3 48 16,-1 3-208-16,-1 4-48 0,1 2 0 0,-3 3 0 15,1 4-688-15,-1 2-144 0,-1 5-16 0,-1 2-16 16,0 4-736-16,-1 0-160 0,0 2-32 0,0 1 0 15,-2 2-368-15,0 1-80 0,-1-1 0 0,-3 4-16 16,-1 5-240-16,-2 2-64 0,0 4 0 16,-2 1 0-1,-2-2-128-15,-2 0-224 0,-3 3 48 0,-2-4 16 0,1 0-176 0,-1-5-48 0,1-3 0 0,-1-2 0 16,2-6 160-16,2-4 32 0,0-2 0 0,2-4 0 16,1-4-320-16,2-7-64 15,2-3-16-15,1-5-17072 0</inkml:trace>
  <inkml:trace contextRef="#ctx0" brushRef="#br1" timeOffset="54416.85">26658 16637 36863 0,'-3'-3'1632'0,"2"-1"336"0,0 2-1584 15,1-1-384-15,1 3 0 0,0 0 0 0,2-2 0 0,-1-1 0 0,4 2 0 0,0-4-176 0,4-1 176 0,-1 0 0 0,1-3 0 0,-3 4 0 0,2 3 288 16,-3-4 32-16,0-1 16 0,-1 0 0 0,-1 0 416 0,1-1 80 0,0-3 0 0,0 1 16 0,1-1-368 0,0-1-80 0,0-1-16 15,2 0 0-15,-1-1-208 0,2 2-48 0,-2-4-128 0,1 3 192 0,-1-3-192 0,1 4 0 0,-1 1 0 0,0 0 0 0,0 1 0 0,-1 2 0 16,0 0 0-16,0 1 0 0,-1 5 0 0,0-3 0 16,1 1 0-16,-1 2 0 0,0 2 0 0,0-4 0 0,1 3-192 15,-1 0 192-15,-1 1-144 0,1-3 144 0,-2 3 0 0,1-1-144 16,0 1 144-16,-2 0 0 0,2 0 0 0,-1 1 0 16,-2 2 0-16,1-2 0 0,0 4 0 0,0 0 0 15,-1 1 0-15,2 0 0 0,-1 5 160 0,2 0-160 16,0 1 144-16,2 1-144 0,0 2 128 0,0-1-128 15,2 2 0-15,0 0 128 0,1-1-128 0,1 1 0 16,0 0 0-16,-2-1 0 0,2 2 0 0,-1 0 0 0,0-2 0 16,-1 1 0-16,0 0 0 0,-2 0 0 0,0-3 0 15,-1 2 0-15,0-6 0 0,-1 1 0 0,0 0 0 16,0-4 0-16,0 1 0 0,0-3 0 0,-2 1-192 16,1-2 0-16,-1-1-16 0,1-2 0 15,-1 0-1072-15,2 0-224 0,-2 0-32 0,2-5-15552 16</inkml:trace>
  <inkml:trace contextRef="#ctx0" brushRef="#br1" timeOffset="55039.38">27194 15960 25791 0,'-5'-4'2304'0,"2"3"-1856"0,0-1-448 0,3 0 0 0,3 4 2032 0,-2-4 304 16,0 1 64-16,0 0 16 0,4-3-1392 0,1 3-256 0,3 2-64 0,1 3-16 0,1 0-336 0,1 4-64 0,3 4-16 0,3 4 0 0,1 6 0 0,1 1 0 0,1 3 0 0,0 5 0 0,3 4-16 0,0 2 0 15,1 5 0-15,0-1 0 0,-2 1-64 0,1 0 0 16,-2-3-16-16,-1 2 0 0,-1 1-16 0,2 3 0 16,0 1 0-16,2-2 0 0,-1-1 0 0,2-1 0 0,2-1 0 0,-1 1 0 15,0 4-160-15,-1-3 0 0,-1 1 144 0,-2 0-144 16,-1 4 0-16,-4 1 0 0,-1-1 0 0,-5-2 0 15,-2 2 0-15,-4-4-128 0,-3-7 128 0,-2 0-192 16,-2 3 336-16,-4-2 64 0,-2 4 16 0,-3-2 0 16,0 1-224-16,-4 1 176 0,0-3-176 0,-2 0 160 15,0 0-160-15,-4 0-176 0,0 0 48 16,-3-2 0-16,2-3-544 0,-1-6-96 16,0-2-32-16,1-4 0 0,0-4-1664 15,1-3-336-15,2-2-64 0,1-7-11664 0</inkml:trace>
  <inkml:trace contextRef="#ctx0" brushRef="#br1" timeOffset="56362.78">28975 16688 15663 0,'1'-3'1392'0,"0"0"-1120"0,1 1-272 0,-2 2 0 0,1 0 576 0,0-1 48 16,0-1 16-16,2 1 0 0,-1-3 448 0,1 3 80 0,-2-4 32 0,0 4 0 0,0 1 240 0,-1 1 48 0,-1-1 16 0,-1 1 0 0,-1 2 464 0,1-2 80 0,-2 4 32 0,-2-1 0 0,1 3-720 0,-2 1-144 16,-1 2-16-16,-2 3-16 0,0 3-640 0,-3 5-128 15,-2 0-32-15,-2 4 0 0,-4 1-112 0,-2 5-16 16,-1 0-16-16,-2 2 0 16,-3 1 144-16,-1-1 16 0,1 0 16 0,-2 2 0 15,1-4 112-15,-1 0 32 0,2 0 0 0,-1-3 0 0,1 1-272 16,4-3-48-16,1-7-16 0,1 2 0 0,1-5-224 0,1 2-208 0,0 0 32 0,2-2 16 31,-2 2-608-31,1-2-128 0,0-4-32 0,2-1 0 16,-1 0-912-16,3-3-176 0,0 2-32 0,2-4-14608 0</inkml:trace>
  <inkml:trace contextRef="#ctx0" brushRef="#br1" timeOffset="56731.54">28407 16757 22111 0,'-2'-9'1968'16,"1"3"-1584"0,1 1-384-16,0 2 0 0,0 2 3024 0,1 1 528 0,0 0 96 0,0 0 32 0,3 1-1808 0,1 0-352 0,1 4-80 0,0 3-16 0,0 1-704 0,2 2-144 0,-1 5-16 0,1 1-16 0,2 0 96 0,2 6 32 0,2 0 0 0,0 3 0 0,3 2-176 0,0 0-48 0,3 0 0 0,2 3 0 15,1-2-208-15,2 0-48 0,4 0-16 0,0 2 0 32,2-1-176-32,0 1 0 0,1 0 0 0,-2-2 0 15,-2-3 0-15,0 1 0 0,0 0 0 0,-2-1 0 16,-3-1 0-16,-2 0 0 0,0 2 144 0,-2-3-144 15,-2 2-256-15,-3-3-112 0,-2 0-16 0,-3-3-16 16,0 0-128-16,-4-5-32 16,-2-1 0-16,-1-4 0 0,-1-2-192 0,-2-5-32 0,-2-1-16 0,-1-4-17888 15</inkml:trace>
  <inkml:trace contextRef="#ctx0" brushRef="#br1" timeOffset="57458.08">28384 16410 25791 0,'-10'-1'1152'0,"2"1"224"0,1-2-1104 0,3 0-272 0,2 1 0 0,1 1 0 15,-1-1 1456-15,0-3 224 0,-2-1 48 0,-2-1 16 0,1 0-16 0,1-2-16 0,2 1 0 0,-1 1 0 0,2 1-752 0,1 1-128 0,0 0-48 0,0 3 0 0,0-3-160 0,0 2-48 0,1 0 0 0,1 0 0 16,0 2-48-16,1-1-16 0,-1 1 0 0,3 0 0 0,1 0-208 0,2 0-48 15,2 0-16-15,2 1 0 0,2-1-240 0,2 0 0 16,3-1 0-16,4 0 0 0,1-2 0 0,4 1 0 16,0-3 0-16,2 0 0 0,3 0 0 0,3 0 0 15,1 1 0-15,4-3-160 0,0 3 160 0,1-3 0 16,-3 3 0-16,2-2 0 0,4-1 0 0,-2 3 0 16,0-4 0-16,-5 5 0 0,-2 3 0 0,-4-3-128 0,-3 3 128 0,-4 3 0 15,-3-3 0-15,-2 3 0 0,-3 0 0 0,-3-1-128 16,-1 1 128-16,-3-1 0 0,0 2 0 0,-1-3 0 15,-3 0 0-15,-1 2 0 0,-2-2 0 0,0-1 128 16,-1 0-128-16,0 0 144 16,-1 1-144-16,0-1 160 0,-1-1-160 0,1 1 0 0,-1 0 144 0,-1-1-144 15,1 1 272-15,0 0-16 16,0 0 0-16,0 0 0 0,-9-20 80 0,6 14 16 0,-1 0 0 0,-1 0 0 16,-1-1-32-16,1-1 0 0,-1 0 0 15,0 1 0-15,1 0-80 0,-2 0-32 0,1 0 0 0,0-1 0 16,1 4-208-16,0-5 0 0,0 3 128 0,-1-2-128 15,2 2 144-15,-1-4-16 0,1 3 0 0,-1-3 0 16,-2 2 64-16,1-3 0 0,-1 0 0 0,-1 0 0 16,1 0 64-16,0-1 0 0,-2 0 16 0,0-1 0 0,1-1-16 0,-2 2-16 15,1-2 0-15,-2 2 0 0,1 0-48 0,-1-1-16 16,1 2 0-16,-1 1 0 0,0 3-48 0,-2-3-128 16,0 4 192-16,0 1-64 0,2 2-128 0,-1 1 0 15,1 4 0-15,2-2 0 16,2 3-512-16,-1 2-96 0,1 1-16 0,2 4 0 15,2-3-944-15,5 6-192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14:59.3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15191 10546 33167 0,'-4'-3'2944'0,"1"0"-2352"0,0 3-464 0,2 0-128 0,0 0 0 0,-1-2 0 15,-1 0 0-15,-2 0 0 0,-3-3 0 0,0 0 0 16,-1 1 0-16,0 2 0 0,1-2 0 0,-2 2 0 16,-1-1 0-16,-3 2-128 0,-1 0 128 0,-5-2 0 15,-3 3-144-15,-5 0 144 0,-8 3 0 0,-6-3 0 16,-8 1 192-16,-7 0-64 0,-8 3 32 0,-4 1 0 16,-3-3 0-16,-4 3 0 0,-3 1-32 0,0-1 0 15,0 2 0-15,4-1 0 0,3 2 288 0,4-1 48 0,2-2 16 0,3-2 0 16,0 5 112-16,4-5 32 15,4 0 0-15,1 2 0 0,0-1-112 0,-1-1 0 0,3 3-16 16,2-1 0-16,-2 0-304 0,0 2-48 0,1-5-16 0,0 3 0 16,1 1-128-16,-1 0 0 0,3 2 0 15,-1-1 0-15,2 3 0 0,3-3 0 0,2 3 0 0,-1-3 0 16,1-3 0-16,1 3 0 0,2-2 0 0,2 1 0 16,4-3 0-16,1 1 0 0,1 1 0 0,2 0 0 15,5-2 0-15,0-1 0 0,4 1 0 0,3-2 0 16,2 1 0-16,3-4 128 0,2 2-128 0,3-1 0 15,0-1 176-15,2 1-48 0,0-1-128 0,3-1 192 16,0 1-192-16,-1-1 128 0,1 2-128 0,0-3 0 0,1 0 0 0,0 2 128 16,1-3-128-16,0 0 0 0,0 3 0 0,0-7 144 15,2 3-144-15,0-3 128 0,0 1 64 0,1-2 0 16,-1 0 0-16,0-1 0 0,2-4-32 0,-1 1 0 16,0-2 0-16,0-1 0 0,-2-3 0 0,-1-1 0 15,0-1 0-15,-2-1 0 0,-2-4 80 0,0 2 16 16,-1-2 0-16,0 0 0 0,0 0 16 15,0-2 16-15,0 3 0 0,1-2 0 0,-1 0-32 0,0-1-16 16,0 2 0-16,-2 1 0 0,1 0-240 0,0-2 144 16,-1-1-144-16,-1-2 128 0,1 2-128 0,-2 0 0 15,1 1 0-15,0 0 0 0,-1 5 0 0,2-1 0 16,-2 2 0-16,3 0 0 0,0 2 0 0,0-1 0 16,1 3 0-16,1-2 0 0,0 2 0 0,2 0 0 0,0 1 0 0,0-1 0 15,1 3 0-15,1 2 0 0,-1-3 0 0,0 1 0 16,1 1 0-16,-2 2 0 0,2-3 0 0,0 3 0 15,-1 1 0-15,0 1 0 0,0 1 0 0,-1 0 0 16,0 2 0-16,-2 2-176 0,-1 3 16 0,2-3 0 16,-2 2 160-16,-2 2-160 0,1 2 160 0,-1 2-160 15,-2 2 160-15,-1-2 0 0,-1 6 0 0,0-3-128 16,-1 4-128-16,1 1 0 0,-2 2-16 0,2-2 0 16,0 0 128-16,0 0 144 0,1 1-208 0,0-1 80 15,1 2 128-15,1 0 0 0,-1 2 0 0,2 3 0 0,-2-1 0 0,0 4 0 16,-1 1 0-16,2-2 0 0,-1 1 0 0,0-4 0 15,2-1 0-15,2-5 0 0,-1 1 0 0,2-1 0 16,0-5 0-16,1 0 0 0,2-1 0 0,-1-4-128 16,2 1 128-16,0-4-128 15,2 1 128-15,-1-6 144 0,1 0-16 0,1-1-128 0,0-3 304 0,1-2-48 16,2-2-16-16,-2-2 0 0,2-1-240 0,2-5 144 16,-2 0-144-16,1 1 128 0,-1-3-128 0,1 1 0 15,-2 1 0-15,-1 1 0 0,0-1 0 0,-1 1 0 16,-1 2 0-16,1-2 0 0,-2 1 0 0,1 1 0 15,0-1 0-15,0 3 0 0,1-3 160 0,-1 2-160 16,0 4 192-16,1 2-192 0,1 1 176 0,-2 1-176 0,3 4 160 16,-1-2-160-16,-1 7 192 0,4-3-64 0,-1 0-128 15,1 4 192-15,2-2-192 0,-2 3 0 0,1 0 0 0,-1 3 0 16,2-3 0-16,-2 3 0 0,1 1 0 0,-2 0 0 16,0 2 0-16,-1 0 0 0,-1-1-192 0,-2 4 192 15,1-1 0-15,-3 4 0 0,-2-1 0 0,-1 1 0 16,-1 2 0-16,-1-1 0 15,-1 0 128-15,-2 0-128 0,0 2 0 0,-1-3 0 0,0 0 0 0,1-1 0 16,-1 0 0-16,1 0 0 0,-2 0 0 0,1 0 0 16,0 2 0-16,1 0 0 0,0 1 0 0,0-1 0 15,0 2 0-15,2-1 0 0,1 1 0 0,0-3 0 16,3 2 0-16,-1-3-128 0,4 2 128 0,1-4 0 16,1 0 0-16,2-2 0 0,1-2 0 0,2 0 0 15,1 0 0-15,-1-4-128 0,1-1 128 0,-1 0 0 0,1 0 0 16,0-1-128-16,1-3 128 0,0 1 0 0,-2 0 0 0,1-2-128 15,0 0 128-15,0 0 0 0,1-1-304 0,0 1 48 16,-1 1 16-16,1 1 0 16,-2-1-368-16,1 1-80 0,0 2-16 0,-2 1-12176 15,-1 3-2448-15</inkml:trace>
  <inkml:trace contextRef="#ctx0" brushRef="#br0" timeOffset="565.17">11841 9653 10127 0,'0'-4'896'0,"1"-3"-704"0,1 4-192 0,-1 1 0 0,1-1 704 0,1 0 128 16,1-2 0-16,3-7 16 0,3-2-144 0,1-1-16 15,3-1-16-15,-2-1 0 0,0 2 1248 0,-1 3 256 16,-1-3 64-16,-1 3 0 0,0 1 464 0,-2 2 112 16,3-2 0-16,1 2 16 0,1 2-1280 0,3 1-256 15,3 2-48-15,-1 1-16 0,2 3-896 0,-1 0-176 16,3 3-32-16,-1 1-128 0,-2 2-208 0,2-1-160 15,-2 1-16-15,-1 0-16 16,1 0-192-16,-2-1-48 0,2 0 0 0,-2 0 0 0,-3-2 640 0,2 0 0 0,1 3 0 0,0-1 0 16,-2 2 400-16,0-3 112 0,0 4 0 0,1-3 16 15,0 2-192-15,0 2-32 0,2-3-16 0,1 5 0 16,1-2-288-16,2 1 0 16,3 2 0-16,1 3 0 0,-1 1-256 0,4-1-96 0,-2 2-32 0,-1 1 0 31,0 1-1216-31,-1-1-256 0,-1 1-64 0,-2 1-12432 0</inkml:trace>
  <inkml:trace contextRef="#ctx0" brushRef="#br0" timeOffset="2356.23">17260 9557 32255 0,'1'-4'2864'0,"1"3"-2288"0,0-1-576 0,0 2 0 16,-1 0 816-16,2-2 48 0,1 1 16 0,1 0 0 0,2 1-48 0,2 1 0 16,-1 4 0-16,0 0 0 0,-1 7-544 0,-1 4-112 15,1 3-32-15,-3 6 0 0,0 6-144 0,-1 3 0 16,-1 6 0-16,-1 1 0 0,-1 1 0 0,-2 0-192 15,1-3 64-15,-3 1 128 16,1-1-1552-16,-1 2-192 0,-1-1-48 0,0-1-13504 16</inkml:trace>
  <inkml:trace contextRef="#ctx0" brushRef="#br0" timeOffset="2728.47">16054 10429 22111 0,'-30'4'1968'0,"8"-3"-1584"0,2 0-384 16,7 1 0-16,5-2 3248 0,6 0 560 0,-2 2 112 0,-2-1 32 15,-4 3-2352-15,0-3-448 0,5 4-112 0,10-4-16 16,10 3-640-16,11-4-144 0,11 2-32 0,13-2 0 16,8 0-80-16,10-2 0 0,10-2-128 0,7 0 192 15,2 3 0-15,8-1 0 0,7 2 0 0,3-5 0 16,-2-1-192-16,0-1 128 0,2 2-128 0,-1-1 0 0,-4-2 0 16,-1 0 0-16,0 0 0 0,2 0 0 0,3 6 0 0,-3-8 128 15,-2 1-128-15,-2 3 0 0,0 3 0 0,1-2 0 16,-3 2 0-16,-2-3 0 0,-4-1-256 0,-2 1-32 15,-3 2-16-15,-5 1-11968 16,0-2-2384-16</inkml:trace>
  <inkml:trace contextRef="#ctx0" brushRef="#br0" timeOffset="3189.25">16525 10781 13823 0,'-2'-5'1216'0,"-2"3"-960"0,-1-2-256 0,1 2 0 0,2 2 5456 0,1 0 1056 16,-2 1 208-16,0 0 32 0,-4 2-4784 0,1-1-960 15,1 6-192-15,3 3-48 0,-1 2-768 0,2 5 0 16,1 4-144-16,0 1 16 16,-1 1-368-16,1 4-64 0,-1 4-16 0,-2 1 0 15,1 0 96-15,-3 2 16 0,0 2 0 0,-3 0 0 0,0 2 464 0,-1 1 0 0,-2-1 0 0,1-4 160 16,0-2-160-16,3-4 0 16,-1-3 0-16,3-1-176 15,4-3-432-15,1-1-96 0,5-4 0 0,2-3-14944 0</inkml:trace>
  <inkml:trace contextRef="#ctx0" brushRef="#br0" timeOffset="3471.87">16993 10848 41471 0,'-9'5'1840'0,"2"-3"368"0,-1 2-1760 0,3 1-448 0,3-2 0 0,1 0 0 0,1 3 176 0,-3 4-48 15,-1 8-128-15,2 3 192 0,1 3-192 0,1 2-256 16,3 5 48-16,1 0 16 16,1 0-304-16,0-1-48 0,0-2-16 0,-1-1 0 31,-1-1-1008-31,-1 0-208 0,-2-3-32 0,-2-1-16 0,0-2-272 0,-3-2-48 0,-1 1-16 0,-2-2 0 0</inkml:trace>
  <inkml:trace contextRef="#ctx0" brushRef="#br0" timeOffset="3644.65">16692 11071 11055 0,'-2'10'976'0,"0"-6"-784"0,1 0-192 0,2 0 0 15,2 0 7040-15,3-4 1344 0,3 1 288 0,4 1 48 16,11 3-6816-16,9-1-1376 0,12 1-272 0,7-5-48 16,3 0-512-16,1-3-96 15,0 1-32-15,-2-3 0 0,-2 1-1456 0,-3 1-288 16</inkml:trace>
  <inkml:trace contextRef="#ctx0" brushRef="#br0" timeOffset="4115.57">17652 11212 39615 0,'3'0'1760'0,"0"-2"352"0,-1 0-1680 0,1-1-432 0,-1 1 0 0,2-1 0 16,2 0 0-16,2-3-176 0,5-6 16 0,5-2 0 31,3-6-960-31,-2 1-192 0,1 2-32 0,-4 0-16 16,-2-1-1248-16,-4 4-240 0,0 0-48 0,-4-2-16 15,-2 3 320-15,-3-1 64 0,-1 1 16 0,-1 2 0 16,-4 1 2080-16,-3 4 432 0,0 1 0 0,-5 3 144 0,-2 2 1600 0,-2 0 320 0,-2 2 64 0,-3 4 16 15,-1 3-576-15,-5 3-112 0,4 3-32 0,-3 0 0 16,1 5-960-16,-2 0-192 0,2 3-32 0,2 3-16 0,4 1 480 16,5-2 112-16,6 1 16 0,6-3 0 15,5 0 128-15,3-1 16 0,4 1 16 0,1-4 0 0,1 2-432 16,1-4-96-16,1 2-16 0,0-3 0 16,2-2-288-16,1 0-160 0,-1 0 160 0,0 0-160 0,0-2 224 0,-1-1-48 15,2 0-16-15,1-2 0 0,0 0-160 0,1-5 0 16,2 3 0-16,-1-6 0 15,2 0-960-15,1-1-128 0,2-2-32 0,1-2 0 16,5 1-928-16,0-1-192 0,1-3-48 0,0 4-6272 16,-3 0-1248-16</inkml:trace>
  <inkml:trace contextRef="#ctx0" brushRef="#br0" timeOffset="4539.2">18093 10773 28559 0,'0'0'2544'0,"0"-3"-2032"0,0 2-512 0,1 1 0 0,1-1 1952 0,0 1 288 16,3 0 64-16,1 0 16 0,7-3-1568 0,3 1-320 16,6-2-64-16,3 2-16 0,2-5-352 0,0 4 0 15,2-4 0-15,-2 3-128 16,1-1-1472-16,-1 2-272 0,-1-3-64 0,-3 3-12976 0</inkml:trace>
  <inkml:trace contextRef="#ctx0" brushRef="#br0" timeOffset="5496.95">18813 10419 20271 0,'-5'0'1792'0,"0"0"-1424"15,0 0-368-15,0 0 0 0,3 0 1664 0,-1 0 272 0,-1 0 48 0,-3 2 16 32,-4-2-2000-32,-5 3-336 0,-3 1-112 0,-1 1 0 0,-1-1 448 0,2 3-144 0,0-1 144 0,1 3 0 15,0 0 0-15,2 6 0 0,3 0 0 0,-1 5 0 16,4-3 0-16,0 7 128 0,0 3-128 0,3 4 176 16,-2 3 592-16,3 0 128 0,0 0 32 0,1-3 0 15,0-1-432-15,0-3-96 0,0-3-16 0,3-2 0 16,-1-5-16-16,2-1-16 0,2-2 0 0,2-4 0 15,-1-1 224-15,3-5 64 0,2 1 0 0,2-3 0 16,1-4-48-16,1 1 0 0,3-5 0 0,1 0 0 16,1-4-224-16,0 0-48 0,1-1-16 0,-1-1 0 15,1-2-560-15,-2-2-128 0,0 0 0 0,-1-2-16 16,-2 0-240-16,-2-4-64 0,0-4 0 0,-1 1 0 16,-2 1 192-16,-2-1 48 0,0-3 0 0,-1 4 0 15,-3 0 464-15,-1 2 0 0,-3-2 0 0,0 3 0 0,-1 0 352 0,-2 1 112 16,0 2 32-16,-2-1 0 0,1 5-320 0,-2-4-176 15,0 3 192-15,1 3-192 16,-1 2-624-16,0 1-224 0,0 1-48 0,0 0-16 16,1 5-432-16,0 0-64 0,0 0-32 0,1 3-10848 0</inkml:trace>
  <inkml:trace contextRef="#ctx0" brushRef="#br0" timeOffset="5716.57">18460 10718 35935 0,'14'-1'1600'0,"-4"-4"320"0,0 1-1536 0,-1 2-384 15,-2 1 0-15,-1 1 0 0,2-4-1392 0,4 0-336 0,9-2-80 0,6-3-16 16,3-2 576-16,-1 0 112 0,-3 0 32 0,-2 1 0 15,-3 3-2336-15,-2 0-464 0,-5 1-80 0,0-1-3296 16</inkml:trace>
  <inkml:trace contextRef="#ctx0" brushRef="#br0" timeOffset="5983.56">19043 10331 37775 0,'-4'-1'1664'0,"0"1"368"0,1 0-1632 0,2 0-400 0,-1 0 0 0,2 1 0 15,-1 0 144-15,0 1-144 0,-3 1 160 0,0 2-160 16,-1 3 128-16,1 0-128 0,0 5 0 0,0 0 0 31,0 3-1184-31,1 3-336 0,-1 2-64 0,0 0-16 16,2 1-512-16,-2-1-96 0,2 4-32 0,-1-3-9920 0</inkml:trace>
  <inkml:trace contextRef="#ctx0" brushRef="#br0" timeOffset="6218.86">18908 10313 43311 0,'3'0'1920'0,"-2"0"384"0,1 1-1840 0,3-1-464 0,1 1 0 0,2-1 0 0,3 1 0 0,6-1-128 15,13 3-16-15,11-2 0 0,8-1-112 0,4-1-32 16,1 1 0-16,-4-6 0 15,1-2-832-15,-3 1-160 0,-2-1-48 0,-6 2-15904 0</inkml:trace>
  <inkml:trace contextRef="#ctx0" brushRef="#br0" timeOffset="6501.88">19397 10638 35007 0,'-10'5'3120'0,"1"0"-2496"0,3-5-496 0,2 1-128 16,3 1 1344-16,-4 1 256 0,-5 3 64 0,-6 5 0 0,-6 3-1184 0,-3 2-224 15,1 2-64-15,2 0 0 16,2-2-192-16,2-1 0 0,2 2 128 0,0-3-128 15,1 2-384-15,3-2-128 0,-1 0-32 0,5 1 0 16,0-3-928-16,2-1-192 0,3-2-48 0,1 0-14288 0</inkml:trace>
  <inkml:trace contextRef="#ctx0" brushRef="#br0" timeOffset="6690.28">19244 10685 43311 0,'-1'11'3840'0,"0"-2"-3072"0,0-2-608 0,2-2-160 15,1 0 1424-15,3-1 256 16,4 3 48-16,1 2 16 16,8 6-2240-16,7 2-448 0,5 3-80 0,2-1-32 0,3 1-32 0,1 0-16 0,-2 2 0 0,1-3-18160 15</inkml:trace>
  <inkml:trace contextRef="#ctx0" brushRef="#br0" timeOffset="7679.6">17858 10404 23039 0,'-6'-2'2048'0,"1"-1"-1648"16,4 2-400-16,1 1 0 0,1 0 832 0,-1 0 96 16,0-3 16-16,-1 1 0 15,2-3-1440-15,0 0-272 0,3 3-64 0,2-3-16 0,2 1 464 0,2 1 112 16,2-1 16-16,2 0 0 0,3 3-96 0,1-1-16 15,5 0 0-15,0 1 0 0,3-1 1488 0,6 2 288 16,2 0 64-16,5 0 16 0,6-3 560 0,4 0 128 0,4 0 0 0,6-4 16 16,0 0-656-16,5-2-128 0,4 2-16 0,1-2-16 15,4 2-944-15,-1-3-192 0,0-1-48 0,-2 0 0 16,-2 1-192-16,3-1-192 0,1-1 48 0,-3 1 0 16,-1 0-64-16,-3 0-16 0,1 2 0 0,-2 1 0 31,-1-3-944-31,2-2-192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15:25.13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31442 14926 40543 0,'-6'-3'3600'0,"1"0"-2880"0,2 1-576 0,3 2-144 16,3 0-192-16,-3 0-64 0,-2-2 0 0,-1 1-16 31,-3 1-560-31,-2 0-96 0,-1 5-32 0,-2 1 0 16,-1 5-208-16,-3 4-48 0,-3 5-16 0,-3 5 0 0,0 3 1040 0,-3 4 192 0,-1 4 0 0,1 3 0 15,-2 5 1152-15,-2-3 128 0,1 0 32 0,1 2 0 16,-2-1-288-16,-1 1-64 0,-2 3-16 0,-1-3 0 16,0 2-672-16,-5 3-128 0,-5 4-16 0,-6-1-128 0,-3 6 0 0,-5-7 0 15,0 1-160-15,-5-3 160 16,-3 4-528-16,-1-1 16 0,1 0 0 0,2-2 0 0,5-4 320 16,4-2 64-16,6-1 128 0,5-5-208 0,4-4 624 0,2 0 128 15,5-5 32-15,3 0 0 0,3-3-224 0,1-1-32 16,5-2-16-16,-1 0 0 0,2-3-304 0,0-2 0 15,2 2 0-15,-1-5 0 0,0 1 0 0,1 1 0 16,2-3 0-16,-3-1 0 0,3 3 0 0,-2-3 0 16,1-1 0-16,1 2 0 0,1-3 0 0,1-2 0 15,3 1 144-15,-1-4-144 0,2-1 256 0,3-1-64 16,0-1 0-16,2-1 0 0,-1-2 128 0,1-1 0 16,2-1 16-16,0 0 0 0,1-3-16 0,0 0 0 15,0-3 0-15,1 1 0 0,2-6 48 0,-1 0 0 0,1-3 0 16,0-4 0-16,2-1-144 0,1-2-32 0,2-1 0 0,-1-3 0 15,2 0-64-15,0-1-128 0,-1-3 176 0,1 2-176 16,1-2 160-16,-2 1-160 0,2-1 128 16,0 0-128-16,-1 0 128 0,-2 0-128 0,1 2 0 0,-2 2 128 15,1-1-128-15,0 3 0 0,-3 1 0 0,1 8 0 16,-2 0 0-16,-1 6 0 0,1 4 0 0,-3 1 0 16,0 4 0-16,-1 1 0 0,-1 2 0 0,0 4 0 15,-2 3 0-15,0 1-144 0,1 3 144 0,-2 3-208 0,0 3 16 16,-1 0 16-16,-2 4 0 0,1 2 0 0,-2 2 176 15,-1 1-208 1,0 1 80-16,-1 1 128 0,1-1-160 0,-1-2 160 0,0 0 0 0,1-1-144 0,0 1 144 0,0-1 0 16,1 2 0-16,-1 0 0 0,0 3 0 0,0-2 0 15,1 2 0-15,2-2 0 0,1 0 0 0,1-4 128 16,1-1-128-16,0-4 128 0,4-4 192 0,1 0 32 16,4-1 16-16,0-1 0 0,2-2-96 0,2-2-16 15,5 1 0-15,2-3 0 16,5 0 304-16,4-3 48 0,5 0 16 0,3-1 0 0,3-1-48 0,5-2-16 15,6-4 0-15,3 1 0 0,6-3-432 0,3-2-128 16,6 2 0-16,4-6 0 16,3-3-432-16,7-1-192 0,7-3-32 0,9-3-21888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16:19.39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14208 4809 17503 0,'-2'4'1552'0,"-1"-1"-1232"16,3 1-320-16,1-4 0 0,1 2 416 0,-1 2 32 16,-1 1 0-16,1 6 0 0,1 0 320 0,2 4 80 15,1 1 16-15,0 0 0 0,1 1-288 0,3 1-64 0,-2 0-16 16,3 2 0-16,0 2 80 0,2 0 0 0,1 4 16 15,-1 2 0-15,1 0 208 0,1 4 32 0,4 4 16 0,-2 4 0 16,2 4-208-16,2-2-64 0,-1 2 0 0,0 1 0 16,5 6-272-16,2-3-64 0,5 2-16 0,2-3 0 15,7-3-224-15,4 1 0 0,5-1 0 0,1-2 0 16,3 2 320-16,3-4 64 0,-2-1 0 0,5 0 16 16,4 2 336-16,2 1 64 0,2 3 16 0,2-1 0 15,-1-2-240-15,8 0-64 0,4 2 0 0,4-1 0 16,3 3-224-16,-2-3-48 0,-5-6-16 0,1 3 0 0,2 4-80 15,-2 2-16-15,-2 3 0 0,4 2 0 0,1 7-128 16,4 1 0-16,1-2 0 0,3-4 0 0,0-7-176 0,2-9 48 16,-1-5 0-16,2-3 0 0,7-2 336 15,-1 2 80-15,0-5 16 0,2 2 0 0,-2-1 16 0,11 0 16 16,9-1 0-16,4 1 0 0,2 1-192 0,3-2-144 16,5 2 192-16,2-2-192 0,-1 0 208 0,-1-2-64 15,1 0-16-15,-1-4 0 0,-3-1-128 0,2-2 160 16,0 0-160-16,1-3 160 0,4-1-160 0,-10-1 0 15,-4-3 0-15,9 0 0 0,9 1 0 0,2-3 0 16,1-3 0-16,-1 0 0 0,1 0 0 0,-3-2 0 16,-6-6 0-16,5 1 0 0,3 0 0 0,1-1 0 15,1-4 0-15,-1-1 0 0,-2 0 0 0,1-3 0 0,4-3 0 16,-2-4 0-16,-1-1-128 0,1 0 128 0,4 2 0 0,0-2 0 16,-3-6 0-16,2-1 0 0,1 0-144 0,2-8 144 15,0 1-144-15,-8-1 144 0,-5-1-208 0,4-4 80 16,6 0 128-16,-2-2-192 0,-3-1 192 0,-4 0-192 15,-1 3 192-15,-2-2 0 0,2 2 0 0,-5-4 0 16,-7 1 0-16,10-3 0 0,1 0 0 0,0 0 0 16,-6-1 0-16,2 0 0 0,2 1 160 0,-1-3-160 15,-2-2 208-15,0-2-48 0,-1-1-16 0,-3-1 0 16,-3-4-144-16,2 4 128 0,-1 4-128 0,-3-3 128 16,-5 4-128-16,-3-4 128 0,-4 0-128 0,-6-1 128 0,-7-1-128 15,0-1 0-15,3-1 0 0,-3 3 0 16,-5 5 0-16,-5-1 0 0,-6 4 0 0,-6 0 0 0,-2 4 0 0,-1-5 160 15,2 3-160-15,-3 0 160 0,-4 2-160 0,0-1 0 16,0 3 0-16,-2-3-176 0,-1 4 176 0,-4-2 0 16,-1 0 0-16,-4-1 0 0,-6 3 0 0,1-3 144 15,1-2-144-15,0-2 160 0,-4 2 48 0,-3 0 16 16,-1-1 0-16,-5 0 0 0,-5 0-224 0,-4 1 0 16,-2 2 0-16,-4 3 0 0,-2-2 0 0,0 3 0 15,-2 1 0-15,-2 4 0 0,0 2-272 0,-4 0 48 16,1 3 16-16,-3 3 0 0,-2 0-48 0,0 2 0 15,-1 1 0-15,-1 3 0 0,1 3 32 0,1 2 0 0,0-1 0 16,-1 5 0-16,1 0-48 0,1 5-16 0,0-1 0 0,1 3 0 31,-2 2-736-31,1 4-128 0,-1 3-48 0,-2 3-15392 0</inkml:trace>
  <inkml:trace contextRef="#ctx0" brushRef="#br0" timeOffset="5171.85">11813 3703 32255 0,'-8'2'2864'0,"2"1"-2288"0,-1 2-576 0,4 1 0 0,3-1 1728 0,2 0 256 15,-1 2 32-15,1 5 16 0,2 6-1584 0,1 7-304 16,1 0-144-16,3 2 128 0,-1 0-128 0,1-2-176 0,1 2 48 16,0-4 0-16,1 2 128 0,0 1-128 0,1 1 128 15,0 2-128-15,0-3-80 0,0 2-16 0,-1 3 0 0,2-3 0 16,-1 2 224-16,1-1 0 0,-1-2 0 0,1-2 0 16,1-2 0-16,2-3 208 0,1-5-64 15,1-4-16-15,-2-3 384 0,2-3 64 0,3-5 0 16,2-5 16-16,1-3-32 0,1-5-16 0,2-4 0 0,1-5 0 15,-1-2 32-15,1-2 0 0,1-3 0 0,2-6 0 16,3-6-128-16,7-8-32 0,6-11 0 0,5-8 0 16,2-3-32-16,-1-8 0 0,-2-2 0 0,-1-3 0 15,-1-2-96-15,2-1-32 0,2-5 0 0,0 3 0 16,-2 10-256-16,5-2-224 0,3-3 32 0,3 3 16 16,0 7-480-16,-4 4-112 0,-3 6 0 0,0 10-13040 15,-2 1-2592-15</inkml:trace>
  <inkml:trace contextRef="#ctx0" brushRef="#br0" timeOffset="6366.44">9601 8912 1839 0,'-10'3'160'0,"1"0"-160"16,-1 2 0-16,3-2 0 0,2-1 528 0,0 0 80 0,-1 1 16 0,-7 3 0 15,-7 1-816-15,-5 3-176 0,-3 2-16 0,0 0-16 16,3 0 528-16,4-3 128 0,4-1 0 0,1 1 16 16,2-2-80-16,1 1 0 0</inkml:trace>
  <inkml:trace contextRef="#ctx0" brushRef="#br0" timeOffset="7072.62">9209 9076 9215 0,'-9'4'400'0,"2"-4"96"0,2 1-496 0,1-1 0 0,1 1 0 0,3-1 0 15,-1 1 1280-15,0 2 144 0,-2-3 48 0,0 2 0 16,0 2-48-16,3-4 0 0,2 3 0 0,0-1 0 0,3-1-1424 16,1 1-256-16,2-2-64 0,1 1 0 15,3-1-160-15,0-1-32 0,2 1 0 0,-1-2 0 0,3 1 128 16,0 1 32-16,2-2 0 0,-1-1 0 0,1 1 352 0,1-1 0 16,2 2 0-16,1-3 0 0,1 2 512 0,-2-1 0 15,-2 2 16-15,6 0 0 0,2-4 656 0,4 1 128 16,1 2 32-16,4-2 0 0,3 1-128 0,1 0-32 15,2 0 0-15,4-2 0 0,5 2-592 0,2-2-112 16,-5 2-32-16,3-2 0 0,5 2-272 0,4-4-176 16,7-1 192-16,3-2-192 0,0-1 0 0,1 0 0 15,5-1 0-15,-1 1 0 16,4 1 160-16,-1-3-32 0,3-2 0 0,2 0 0 0,1 2 128 0,6 0 0 16,4 2 16-16,4-1 0 0,-1-2-272 0,6 0 0 0,4 3 0 15,5-1 0-15,1-2 0 0,0 3 0 0,-3-4 0 16,9 2 0-16,4-1 128 0,4-1-128 15,-3 2 0-15,3-2 0 0,4-1 0 0,0-1 0 0,2 0 0 16,0 1 0-16,-9 3 0 0,10-5 0 0,5 4 0 16,-2-2 0-16,-5 1 0 0,5 0 0 0,9 1 0 0,-1-3 0 15,0 1 0-15,1 0 0 0,1 5 0 0,-1-3 0 16,1 0 0-16,6 1 0 0,8 0 0 0,1 4 0 16,0 2-192-16,-1-2 48 0,-4-1 16 0,3 1 0 31,4 0-624-31,0 2-112 0,-1 1-32 0,0-2 0 0,1-3 544 0,-4 2 96 0,2 3 32 0,-1-1 0 15,0-3 224-15,1-1 0 16,2 1 0-16,2 1 0 0,0-2 0 0,2 1 0 0,3 0 0 0,-2 2 0 0,-2 2 0 16,4-4 0-16,7 2 0 0,2-2 0 15,3 4-352-15,0 0-80 0,-5 0-16 0,4-2 0 16,4 1-384-16,-1 0-96 0,4-2-16 0,-3 1 0 0,-10 2 656 0,8-2 128 16,0 0 32-16,4 1 0 0,1-3 576 0,5 0 112 15,4 1 16-15,1 1 16 16,-5 0 880-16,6 2 160 15,6-3 32-15,0 3 16 0,-13 1-864 0,16-1-176 0,12 4-48 0,3-1 0 16,-4 3-1072-16,5 3-224 0,10-3-32 0,3 2-16 16,2 3-1216-16,0-1-240 0,-15-2-48 0,14 2-16 31,11 1 448-31,0-4 96 0,-3 0 0 0,-2-2 16 0,1 0 1248 0,-1-3 240 0,-4 0 48 0,-5-2 16 0,-1-1 1488 0,2-1 288 0,2-3 64 0,0 0 16 16,-5 0-912-16,2-1-176 0,0-3-32 0,4 3-16 15,-4-3-560-15,0 1 0 0,1 4 0 0,0 0-6016 16,-1 4-1328-16</inkml:trace>
  <inkml:trace contextRef="#ctx0" brushRef="#br0" timeOffset="8680.66">10187 7810 16575 0,'-2'3'1472'0,"2"2"-1168"0,0-3-304 0,0 0 0 0,2 1 832 0,-1-1 96 15,0 7 32-15,0 2 0 0,3 4-768 0,-1 4-192 16,-1 4 0-16,1 0 0 0,-1-1 0 0,0 2 128 16,0-2-128-16,-1-2 0 0,1 1 0 0,1 0 0 15,1-1 0-15,-1-2 0 0,2 1 0 0,0-4 0 16,3 0 0-16,-2-4 128 0,-1-4 816 0,1-1 144 16,-1-3 48-1,1-3 0-15,0-4 688 0,2-1 144 0,0-1 16 0,2-5 16 0,1-5-64 0,3-4-16 0,-3 3 0 16,3-8 0-16,3-6-912 0,2-7-192 15,2-3-48-15,1-5 0 0,0-1-256 0,2-7-64 0,0-3-16 0,1-3 0 16,-1 1-144-16,3-6-32 0,2-6 0 0,4-1 0 16,0 1-256-16,2-1 160 0,0 0-160 0,3-1 128 15,1 5-128-15,7-1-224 16,3-3 48-16,4 8 16 16,3 1-208-16,-1 2-32 0,-4 3-16 0,-2 7 0 15,-5 8-48-15,2 0-16 0,2-2 0 0,2 5-11632 0,-2 1-2336 0</inkml:trace>
  <inkml:trace contextRef="#ctx0" brushRef="#br0" timeOffset="10157.04">15375 10684 20271 0,'-12'-4'1792'0,"3"0"-1424"0,3-1-368 0,2 2 0 16,4 0 1280-16,2-1 176 0,-1 1 32 0,1-4 16 0,4-4-672 0,3-4-144 15,5-4-32-15,6-4 0 0,4 2-464 0,6-3-192 16,3-1 128-16,6 1-128 0,4 1 0 0,4-2 0 15,5 2 0-15,2-1 0 0,3-1 0 0,4 0 0 16,6 0 0-16,3-4 0 0,4 1 288 0,4-1-32 16,6-4 0-16,0 1 0 0,-2 1 192 0,8-4 48 15,9-2 0-15,6-2 0 0,4-2 128 0,2 1 16 16,-2 4 16-16,10-3 0 0,6-1-208 0,3 1-64 16,5-2 0-16,1-1 0 0,-1 5-16 0,8-3-16 15,6 1 0-15,5-1 0 0,-2 3-224 0,9 2-128 16,9 4 128-16,5-1-128 0,4 3 0 0,5-5 0 0,5 5 0 15,3 1 0-15,7 5 0 0,4-6 0 0,6 1 0 0,4 1 0 16,2 2 0-16,-7 4 0 0,-2 2 0 0,5 2 0 16,4 4 0-16,-3-1 0 0,-1 4 128 0,4 3-128 15,2 3 176-15,5 3-48 0,4 3 0 0,5 6 0 16,3 3 416-16,4 4 80 0,-2 4 16 0,6 7 0 16,6 6-416-16,-2 7-80 0,-2 7-16 0,-3-1 0 15,-4 1-128-15,3 0 0 0,7 3 0 0,-5-2 0 31,-5 3-512-31,2 2-144 0,5 2-32 0,-3 5 0 0,-5 4 688 0,-1 1 0 0,-2-1 0 0,-7 3 0 16,-7 4 176-16,1 4 112 0,0 4 32 0,-8 1 0 16,-6 0-320-16,-8-1 160 0,-4 0-160 0,-5 2 128 15,-5 3-528 1,-6-1-112-16,-5 1-32 0,-10-1 0 0,-9 1-464 0,-9 1-80 0,-7-2-32 0,-9 2 0 16,-10 3-624-16,-7-5-128 0</inkml:trace>
  <inkml:trace contextRef="#ctx0" brushRef="#br0" timeOffset="11161.44">14419 9337 39615 0,'-18'5'3520'0,"-3"6"-2816"0,2 0-560 0,4 0-144 15,1 2 656-15,-12 6 112 0,-21 17 0 0,-30 19 16 16,-23 21-784-16,-15 16-384 0,-1 4 48 0,3-2 0 16,8-6 64-16,5-3 16 0,3-4 0 0,6-6 0 15,7-7 64-15,8-7 32 0,8-9 0 0,8-6 0 16,4-6 160-16,8-1 0 0,6-7 160 0,2-1-160 16,4-5-208-16,2-3-144 0</inkml:trace>
  <inkml:trace contextRef="#ctx0" brushRef="#br0" timeOffset="11396.71">12973 9445 50687 0,'14'2'2240'0,"1"7"464"15,4 2-2160-15,1 6-544 0,1-1 0 0,0 1 0 16,11 7-448-16,24 16-192 0,34 25-32 0,31 24-16 16,15 13 176-16,1 3 16 0,-3 0 16 0,-6-4 0 15,-5 2-80-15,-8-9-16 0,-9-6 0 0,-2-6 0 16,-3 4-192-16,3 2-32 0,4 2-16 0,1-7-18112 0</inkml:trace>
  <inkml:trace contextRef="#ctx0" brushRef="#br0" timeOffset="17581.34">16073 15511 10127 0,'-13'1'896'0,"2"-1"-704"0,1 0-192 0,3-1 0 16,2 1 1648-16,1 0 288 0,1-2 64 0,-5-1 16 31,-4-2-608-31,-4-2-112 0,1-7-16 0,4 1-16 0,1-5 416 0,5 1 96 16,4 0 16-16,2-1 0 0,3 2-368 0,1 0-64 15,2 1-16-15,0 2 0 16,2 1-544-16,0-1-112 0,1 0-32 0,-1 0 0 16,1 3-208-16,1-1-32 0,1 1-16 0,-3-3 0 0,3 0-272 15,-1 1-128-15,-3-3 0 0,4 1 128 0,-1 0-128 0,1-4 0 16,0 1 0-16,2-2 0 0,1 1 288 0,2-4-32 15,0-1 0-15,2 1 0 0,-2 1 0 0,3-1 0 16,2-3 0-16,4-1 0 0,3-2-16 0,2 2-16 16,0-3 0-16,0 3 0 0,-1 2-48 0,1 0-16 15,1-1 0-15,1 1 0 0,-1-1-160 0,-1 0 0 16,0 2 0-16,0 0 0 0,-1 4 0 0,-1-2 0 16,-2 3 0-16,0 0 128 0,-1 3-128 0,4-2 128 15,2-2-128-15,3 2 128 0,3-1-128 0,0 1 0 0,3 1 0 16,1 0 128-16,3 0-128 0,-1 2 0 0,2-2 0 0,-1 0 0 15,0 3 0-15,0-4 0 0,2 3 0 0,-1 1 0 16,-3 3 0-16,3 2 0 0,-1-1 0 0,-1 2 0 16,0-1 0-16,-2-2 0 0,-1 3 0 0,-3-2 0 15,2 2 0-15,-1 1 0 0,2 1 0 16,-2 1 0-16,-1 3 0 0,1 1 0 0,0 3 0 0,-2 0 0 16,2 2 0-16,-3 1 0 0,1 4 0 0,1-3 128 15,-1 3-128-15,1 1 128 0,4-2-128 0,-1 2 128 16,-2-1-128-16,2 0 0 0,0 1 0 0,-1-2 0 15,-5 1 0-15,4 1 0 0,-1 0 0 0,0 1 128 16,0-1 0-16,-3 2-128 0,2 2 192 0,2-2-64 0,-5 2-128 16,5 1 0-16,0 1 0 0,1 2 0 0,1 2 0 0,-2 0 0 15,0 1 0-15,-2 3 0 0,1-1 0 0,3 2 0 16,0 2 0-16,-1 3 0 0,1-1 0 0,1 3 0 16,3 5 0-16,-1-1 0 0,1 4 0 0,-3 1 0 15,-1-2 0-15,-2 1 0 0,0-3 0 0,-5-3 0 16,2-7 0-16,-4 0 0 0,0-5 0 0,1 0 0 15,0-1 0-15,0-2 0 0,2 0 176 0,-2-1-48 16,2-2-128-16,0 1 192 0,2-1-32 0,-3-1-16 16,1 0 0-16,-2-2 0 0,2 0 32 0,1-3 0 15,0 0 0-15,2-3 0 0,2 2 16 0,3-3 16 0,3 1 0 16,1 0 0-16,2 0-64 0,0-2-16 0,1 2 0 16,-2-5 0-16,-5 1-128 0,3-3 0 15,1 3 0-15,3-4-176 0,0 2 176 0,1 0 0 16,0 0 0-16,-3 0 128 0,-1-2-128 0,0-1-208 0,-4-2 48 0,3-1 16 15,-1-5 144-15,-1 1 0 0,2 1 0 0,1-4 0 16,1 1 0-16,1 0 0 0,0 1 0 0,0-2 0 16,1-2 0-16,-2 0 128 0,3 0-128 0,-4-2 0 15,-3 3 0-15,5-3 0 0,10 0 0 0,0-2 0 16,-1-1 0-16,-2-3 0 0,-2 3 0 0,-2-3 0 16,0 2 0-16,0-2 0 0,0 3 0 0,0-5 128 15,-4 1-128-15,0-1 144 0,-1 0-144 0,-1-3 160 0,-5 2 32 16,0-2 16-16,-2-3 0 0,2 0 0 0,-1-2-16 0,0-3-16 15,4 0 0-15,-2-4 0 0,-2 1-176 0,3-2 160 16,-1-4-160-16,-2-2 160 0,-1 3-160 0,0-6 0 16,2 0 0-16,2 2 0 0,1-2 0 0,-1 5 128 15,-1 3-128-15,-1 1 0 0,-2 1 0 0,0-2-176 16,-1 0 16-16,-1-1 0 0,-1 1 160 0,-1-1 0 16,-1-1-144-16,1 2 144 0,-1-1 0 0,2 0 0 15,0 1 0-15,0 0 0 0,1 0 0 0,0-3 0 16,-3 3 128-16,1-1-128 0,1 1 0 0,1 0 0 15,2 0 0-15,-1 1 0 0,-1 4 0 0,2 3 0 16,3 1 0-16,-2 3 0 0,2-1 0 0,2 5 0 16,-2-1 0-16,1 3 0 0,-1-2 0 0,0 2 0 15,-1-2 0-15,-3 1 0 0,1 2 0 0,-4 2 0 0,3-1 0 16,-3 2 0-16,1 2 0 0,0 0 0 0,2 1 0 0,1 0 0 16,-1 4 144-16,0 2 0 0,3 1 0 0,-1 1 0 15,-2 4-144-15,4-1 0 0,3 4 0 0,4 0 0 16,3 2 0-16,0 2-176 0,2 7 48 0,1 0 0 15,-4 1-32-15,-1 0 0 0,0 4 0 0,-3-4 0 16,-4 1 160-16,0-2-208 0,4 3 80 0,2-3 128 16,0 2 0-16,-1-2 0 0,0 0 0 0,2 2 0 15,-1 0 240-15,2 2-48 0,1 1 0 0,4 2 0 16,3 0-32-16,2 3-16 0,2 0 0 0,0 0 0 0,-1 2-144 16,-3-1 0-16,-1 0 0 0,0-2 0 0,1-3 0 0,1 2 0 15,2-2 0-15,-2-2 0 0,0 0 0 0,-4-2 0 16,1-2 0-16,0-1 0 0,0-2 0 0,0 0 192 15,0-1-192-15,-3 0 192 0,-2 2 16 0,4-3 16 16,1 3 0-16,1 0 0 0,-2 1-224 0,2 1 0 16,5 1 0-16,5-1 0 0,2 0 128 0,1-4-128 15,2 3 0-15,-4-2 144 0,-2 1-144 0,-2-1 0 16,3 2 0-16,-2-4 0 0,-3-1 0 0,-3-3 0 16,0 1 0-16,-2-3 0 0,-5-3 0 0,1 2 0 15,5-3 0-15,-1 1 0 0,1-2 272 0,-1-1-16 16,0-1-16-16,0-3 0 0,1 4-112 0,1 0-128 15,4-4 176-15,3 3-176 0,1-2 128 0,5 1-128 0,0-4 0 16,1 2 0-16,-8 2 0 0,6-1 0 0,5-1 0 0,0 0 0 16,-1 0 0-16,-4-1 0 0,-2 0 0 0,-2-2 0 15,1-2 0-15,-1 0-144 0,1-1 144 16,-2 1-192-16,-1-1 192 0,-2-1 0 0,-2-4 0 0,-2-2 0 16,1 1 0-16,1-3 0 0,0 2 0 0,-2-6 0 15,-3 1 0-15,1-4 176 0,1-2-176 0,1 0 192 16,-1 0-192-16,2-3 0 0,3-2 144 0,-2-1-144 15,-2 2 0-15,-1 0-160 0,-3-2 16 0,1-1 0 16,-3 4-32-16,0-7 0 0,2-1 0 0,0-2 0 16,-2 3 176-16,-5-6-192 0,1 2 192 0,-6-3-192 15,-1-3 192-15,-3 1-160 0,-3-2 160 0,-2 2-160 16,-4 1 160-16,-2-7 0 0,-2-6 0 0,-4 1 0 0,-3-4 0 0,-6 0 0 16,-1-4 0-16,-3-3 128 0,-4 1-320 0,-3-5-48 15,0-2-16-15,-2-2 0 0,-2 2 32 0,1-5 0 16,1-3 0-16,2 0 0 0,-1 3 224 0,3 0 0 15,3 1 0-15,-1 0 0 16,3-1 0-16,0 2 128 0,1-1 16 0,-1 3 0 0,0 3-16 0,-2 4 0 16,1-1 0-16,-2 5 0 15,0-1-128-15,-3 5 128 0,1 4-128 0,-1 1 128 0,0 2-128 0,0 0 0 16,1 1 144-16,-2 3-144 0,-2 3 0 0,1 0 0 16,-1 2 0-16,-1 2 0 0,1-2 0 0,-1 3 0 0,1 1-160 15,1 2 160 1,-2 3-512-16,0 4 0 0,0 2 0 0,1 4 0 15,-4 5-336-15,1 3-64 0,-3 6-16 0</inkml:trace>
  <inkml:trace contextRef="#ctx0" brushRef="#br0" timeOffset="19135.3">16393 14773 26719 0,'-3'0'2368'0,"1"-2"-1888"0,1 0-480 0,0 1 0 0,-1 1 1184 0,1-1 144 16,-1-2 16-16,-3 1 16 15,0-4-2608-15,-3 1-528 0,2-1-96 0,0-1-32 16,1 2-1792-16,1-1-352 0,1 1-80 0,0 0-16 16,2 4 2080-16,2-1 400 0,2 2 96 0,0 2 16 0,1-1 3216 0,1 2 656 0,0 4 128 0,0 1 32 15,0 2 144-15,0 1 16 0,-2 0 16 0,1 4 0 16,0-1-416-16,-2 3-96 0,1-3-16 0,-2 2 0 16,0-1-352-16,-1 3-80 15,0-2-16-15,-2 1 0 0,-2 0-688 0,-2 1-144 0,0-1-16 0,-3 2-16 16,-1-1-432-16,-2 2-64 0,-2 0-32 0,-1-1 0 15,-1 4-288-15,0-4 0 0,-2 5 0 0,-1 1 0 16,-1 1 0-16,-1 2 0 0,0 3 0 0,-1-1 0 16,1-1 256-16,-1 0-48 0,-1-2-16 0,2 0 0 15,0-1 0-15,-1 0-16 0,0 1 0 0,-2-1 0 16,1 3 0-16,-3-3 0 0,-1 0 0 0,0-2 0 0,-2 1 64 0,-2-3 16 16,-1-1 0-16,0-2 0 0,0-2-16 0,0-1 0 15,-3 0 0-15,2-3 0 0,-2 0-240 0,-1-1 144 16,0-3-144-16,-1 1 128 0,-1-1-128 0,-1 0 0 15,-1-1 144-15,0 2-144 0,-1 0 0 0,-1 1 0 16,-1 0 0-16,0-3 0 0,-1-1 128 0,-1-1-128 16,-4 2 128-16,-4-4-128 0,-4-1 224 0,-2 3-32 15,-2 1 0-15,0-2 0 0,1-2-192 0,-3-2 0 16,-1-2 0-16,-4-1 0 0,-1-1 176 0,-1 0-176 0,0 0 192 16,2-3-192-16,2-1 224 0,1-6-64 0,-1-3-16 0,1-1 0 15,3-2 96-15,-1-2 16 0,1 0 0 0,0-6 0 16,3-5-256-16,-1-2 144 0,0 2-144 0,-2-5 128 15,0 1 32-15,0-1 0 16,2 0 0-16,-2-1 0 0,1-1-160 0,0 0 192 0,-1-1-192 0,-3 3 192 16,1-1-192-16,-1-2 128 0,2-1-128 0,-1-4 128 15,8 1-128-15,1-1 128 0,2-1-128 0,-4-7 128 16,-3-4 64-16,-2-4 0 0,1 3 0 0,3-5 0 16,4-4 64-16,-1-1 32 0,1-3 0 0,-3-1 0 15,3 4 160-15,-6-4 16 0,-3-2 16 0,2-1 0 16,7 5-192-16,1-5-32 0,-1-1-16 0,-5-1 0 0,-1-1-240 15,-3-2 144-15,1 1-144 0,1 0 128 0,3 5-128 0,1 6 0 16,3 2 0-16,1 6 0 16,2-1-512-16,-2 6-64 0,0 1-32 15,1 2 0-15,5 7-480 0,-1 0-112 0,-1 7-16 0,-4 4-20368 16</inkml:trace>
  <inkml:trace contextRef="#ctx0" brushRef="#br0" timeOffset="20587.12">11108 14287 26719 0,'1'-9'2368'0,"2"1"-1888"16,-1 2-480-16,1 3 0 0,0-2 192 0,1 0-64 15,2-6-128-15,4-5 192 0,1-3 144 0,-1 2 32 16,-1 6 0-16,-6 2 0 0,0 7 1312 0,-7 4 272 0,-2 7 48 16,-5 5 16-16,-5 5-624 0,-5 7-128 0,-5 5-32 0,-5 1 0 15,1 1-624-15,-3 1-128 0,-7 7-32 0,-4 7 0 16,-6 7-128-16,-5 5-16 0,-6 7-16 0,-3 1 0 16,3 0-288-16,-3 0 160 0,-7 4-160 0,-2 4 128 15,-3 4-128-15,-2 1 0 0,-1 3 0 0,5-11 0 31,8-8-176-31,-1-4-64 0,0 1-16 0,6-5 0 16,6-5-624-16,8-9-128 0,6-11-16 0,7-7-16656 0</inkml:trace>
  <inkml:trace contextRef="#ctx0" brushRef="#br0" timeOffset="20822.43">9839 14285 51599 0,'-2'2'4592'0,"-1"3"-3680"0,1 1-720 0,2 3-192 0,1-1 832 0,3 7 144 15,3 9 32-15,7 18 0 16,11 17-1504-16,12 15-288 0,12 10-64 0,9 6-16 0,6-3 720 0,5 0 144 16,3 2 0-16,8-1 0 0,6 6 304 0,6 2 16 15,4-2 0-15,12 0 0 16,5-1-1008-16,22 3-192 0,24 6-32 0,26-3-21888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27">5301 13347 11055 0,'0'0'976'0,"0"0"-784"16,0 0-192-16,0 0 0 0,0 0 2560 0,0 0 480 16,0 0 96-16,0 0 0 0,0 0-2016 0,8-2-416 15,-8 2-64-15,9-3-32 0,-2 2-32 0,0-1 0 16,0 1 0-16,-7 1 0 0,7 0 208 0,1 0 48 16,-8 0 0-16,9 0 0 0,-1 2-32 0,0 0 0 15,1 0 0-15,-1-1 0 0,0 1-160 0,1-2-16 16,0 1-16-16,2-1 0 0,0 1-160 0,0-1-16 15,-1 0-16-15,1 1 0 0,-1 1 32 0,2-1 16 16,1 0 0-16,-2 1 0 0,-1 1-128 0,1-1-16 0,0 0-16 0,1 1 0 16,0 0 48-16,0 1 16 0,1-2 0 0,-1 3 0 15,0-1-80-15,0-1-16 0,-1 0 0 0,1 0 0 16,1 0-80-16,-3 0 0 0,1 1-16 0,1-3 0 16,-2 0 16-16,1-1 0 0,0 0 0 0,1-1 0 15,1 2 144-15,0-1 48 0,0-2 0 0,1 0 0 16,-2 0-80-16,2 1-16 0,1-2 0 0,0 1 0 15,0 0 96-15,0 0 0 0,1 0 16 0,-1 1 0 16,-1-2-144-16,-1 2-48 0,1-1 0 0,0 0 0 16,0 2-32-16,-1 0-16 0,1-1 0 0,0 1 0 15,-2 0-32-15,1 0 0 0,-1 0 0 0,2 0 0 16,-2 0-128-16,2 0 0 0,-1-2 0 0,0 2 0 0,2-2 0 16,0 0 0-16,0-1 128 0,0 0-128 0,0 0 0 0,0 0 0 15,1 0 144-15,0 0-144 0,0 0 144 0,-1-2-144 16,0 1 192-16,-1 1-192 0,0 3 304 0,0-2-48 15,0 1-16-15,1 1 0 0,-2 0-96 0,1 0-16 16,1-2 0-16,0 2 0 0,-1 0-128 0,0 0 0 16,1-1 0-16,0 0 0 0,2-1 0 0,1-1 128 15,-2-1-128-15,0 1 0 0,0 1 0 0,-2-1 128 16,-1-1-128-16,2 0 0 0,-3 1 0 0,1 1 0 16,-1-1 128-16,-1 1-128 0,-1-1 0 0,1 1 128 15,1 1-128-15,-3 0 128 0,1-1-128 0,-1 2 0 16,0-2 144-16,-1 2-144 0,-8 0 0 0,8 3 0 15,-8-3 0-15,7 1 0 0,-7-1-176 0,9 1-96 0,-9-1-32 16,0 0 0 0,0 0-2784-16,0 0-560 0</inkml:trace>
  <inkml:trace contextRef="#ctx0" brushRef="#br4" timeOffset="28">1453 13575 6447 0,'0'0'576'0,"0"0"-576"0,6-5 0 0,-6 5 0 15,0 0 4912-15,8-3 864 0,-1-1 176 0,-7 4 48 16,0 0-4512-16,9-3-896 0,-1-1-176 0,-2 1-32 16,-6 3-384-16,7-1 144 0,0 0-144 0,-7 1 0 15,10-2 256-15,-3-1-48 0,0 1-16 0,-1 0 0 16,-6 2 416-16,9-3 80 0,-2 1 16 0,1 1 0 16,-1 2 112-16,0-1 16 0,-7 0 16 0,9 0 0 0,0 0-368 0,-2 0-80 15,2 0-16-15,-1 2 0 0,-1-2-192 0,1 0-32 16,2 1-16-16,-2 1 0 0,0 0 128 0,2 0 32 15,2 3 0-15,-2-3 0 0,-4 0 32 0,2 0 16 16,4-2 0-16,-2 0 0 0,1-1 64 0,-1 0 16 16,1 0 0-16,2 1 0 0,-1 0 64 0,0-2 16 15,-3-1 0-15,3 0 0 0,-1 2-64 0,1-2-16 16,-3 0 0-16,0 0 0 0,1 2-128 0,-1-1-32 16,0-1 0-16,0 1 0 0,-1-2-16 0,1 3 0 15,0-1 0-15,0 0 0 0,-2-1 0 0,2 3 0 16,1 0 0-16,0 0 0 0,0 0-256 0,0-1 0 15,-1 0 0-15,1-1 0 0,1 2 0 0,-1 0 0 16,0-3 128-16,1 3-128 0,0-2 256 0,0 2-48 0,-2-1-16 0,1 0 0 16,-1-1-32-16,-1 0-16 0,0-1 0 0,1 3 0 15,3-1-16-15,0 1 0 0,-3 0 0 0,1 0 0 16,1 0-128-16,1 0 192 0,1-2-192 0,-1 2 192 16,-1-2-192-16,-1 2 0 0,1 0 144 0,1 0-144 15,-2 2 0-15,2-2 0 0,0 0 0 0,0 0 128 16,-3 0-128-16,3 0 0 0,-3-1 0 0,3 0 0 15,-1 1 128-15,-1-2-128 0,1 2 160 0,1 0-160 16,1 0 0-16,-1-2 0 0,0 1 0 0,2 2 0 16,2-1 176-16,0 0-176 0,-5-1 192 0,2-1-192 15,1 0 192-15,2 0-192 0,0-1 192 0,-1 1-192 16,0 2 160-16,-1-1-160 0,0-2 128 0,1 0-128 0,-1 1 128 0,-1-1-128 16,1 1 0-16,0-2 128 15,-1 3-128-15,-1-1 0 0,1 0 144 0,0 2-144 0,0-2 0 0,-1 1 144 16,2 0-144-16,0 0 0 0,5-1 128 0,-4 1-128 15,0-1 0-15,2-1 0 0,2-1 0 0,0 0 128 16,-1-1-128-16,1 2 0 0,-2 1 256 0,1-1-64 16,-2 0-16-16,0 0 0 0,-1 1-176 0,-2 0 0 15,0 0 0-15,0 1 0 0,0 1 0 0,-1-2 0 16,1 2 0-16,0-1 128 0,0 0-128 0,0-2 0 16,2-1 0-16,0 3 0 0,1-1 0 0,0 1 0 15,0-2 0-15,0 1 0 0,2 1 0 0,-1-1 0 16,-2 0 128-16,1 2-128 0,-1-2 0 0,0-1 128 15,-2 1-128-15,2 2 128 0,0-1-128 0,-1 0 0 16,0-1 0-16,0 1 0 0,-2 0 0 0,1 0 0 0,0-1 0 16,0 1 0-16,1 1 0 0,2-2 0 0,1 1 0 0,-1-1 0 15,-1 1 0-15,4-1 0 0,0 1 0 0,1 1 0 16,-3 0 0-16,1 0 0 0,2 0 0 0,-1 1 0 16,2 1 0-16,0-1 0 0,0-1 0 0,-2 1 0 15,0 0 176-15,-1 0-48 0,-2 1-128 0,-1-2 192 16,0 0-192-16,0-2-128 0,0-1 128 0,-1 0-208 15,2 0 208-15,1 1 0 0,1-3 0 0,1 3 0 16,-3-1 144-16,2 1-16 0,1 0-128 0,0-1 192 16,2 3-32-16,-1-2-16 0,-1 2 0 0,-1 3 0 15,0-1-144-15,-1 1 160 0,-2-2-160 0,0 1 160 16,1 1-160-16,-1-2 0 0,0 0 0 0,0 2 0 16,1-3 0-16,0 1 0 0,-2-2 0 0,2 1 0 15,2 0 0-15,-2 0 0 0,-1 0 0 0,-2 0 0 0,1 0 0 0,0-2 0 16,2 1 0-16,1 0 0 0,1 1 0 0,0 0 0 15,-1 0 0-15,0 2 0 0,1 0 0 0,-1-1 0 16,-1-1 0-16,-1 1 0 0,0 1 0 0,0-2 0 16,-1 1 0-16,2 1 0 0,-1 0 0 0,1-1 0 15,0-1 0-15,-1 0 0 0,0 1 0 0,1-1 0 16,1 0 0-16,-2 0 0 0,0 3 0 0,-1-1 0 16,-1-2 0-16,2 2 0 0,0 1 160 0,-1-3-160 15,0 1 192-15,0 0-192 0,-1 1 128 0,1-1-128 16,-2 1 0-16,0 0 0 0,1-1 0 0,0 0 0 15,-1-1-176-15,1 0 176 0,-1 2 0 0,-2 1 0 16,1-3 0-16,1 0 0 0,0 0 0 0,0 0 0 16,-1 0 0-16,0 0 0 0,0 1 0 0,-1-1 0 15,1 0 0-15,1 1 0 0,-3 0 0 0,1-1 0 0,1-2 0 16,-2 1 0-16,0 1 0 0,2-2 0 0,-1 1 0 0,-1-1 0 16,3 2 0-16,-3 0 0 0,1-1 0 0,-1 1 0 15,1 1 128-15,0 1-128 0,0-2 0 0,-1 1 0 16,0 1 0-16,-1-2 0 0,1 1 0 0,-1 1 0 15,0-1 0-15,0 1 0 0,0-1 0 0,0 1 0 16,0-1 0-16,1 1 0 0,-2 0 0 0,1-1 0 16,-1-1 0-16,1 0 0 0,0 0 0 0,0 0 0 15,0-1 0-15,-1 1 128 0,1 0-128 0,0-2 0 16,1 1 0-16,-2 0 0 0,0 0 0 0,-7 1 0 16,8 0 0-16,0 1 0 0,-1 0 0 0,0-1 0 15,-7 0 0-15,8 0 0 0,0-1 128 0,-8 1-128 16,0 0 0-16,8 1 0 0,1-1 0 0,-2 1 0 0,-7-1 128 0,0 0-128 15,7 3 0-15,1-2 0 0,-1 1 0 0,0-1 128 16,-7-1-128-16,10 0 0 0,-3 2 0 0,-7-2 0 16,0 0 0-16,9 0 0 0,-1 0 0 0,0 0 0 15,0 0 0-15,-8 0 0 0,7 0 0 0,-7 0 0 16,7 0 0-16,-1 0 0 0,-6 0 0 0,7 2 0 16,-7-2 0-16,7 0 0 0,-7 0 0 0,7 2 0 15,-7-2 0-15,7 0 0 0,0 2 0 0,-7-2 128 16,7-2-128-16,0 2 0 0,-7 0 0 0,8 2 0 15,-8-2 0-15,7 0 0 0,-7 0 0 0,0 0 0 16,8 0 0-16,-8 0 0 0,7 0 0 0,1 1 0 16,-8-1 0-16,6 2 0 0,-6-2 0 0,7 1 0 15,-7-1 0-15,8 2 0 0,-8-2 0 0,7 1 0 0,-7-1 0 0,8 2 0 16,-8-2 0-16,7 1 0 0,-7-1 0 0,7 0 0 16,-7 0 0-16,7-1 128 0,-7 1-128 0,7 0 0 15,-7 0 0-15,8 0 0 0,-8 0 0 0,6 0 0 16,-6 0 0-16,7-1 128 0,-7 1-128 0,0 0 0 15,8-1 0-15,-8 1 0 0,7-2 0 0,-7 2 0 16,8-1 0-16,-8 1 0 0,7-1 0 0,-7 1 0 16,0 0 0-16,7-2 0 0,0 2 0 0,-7 0 0 15,9 0 0-15,-3-3 0 0,0 2 0 0,-6 1 0 16,0 0 0-16,9-1 0 0,-2 1 0 0,0 0 0 16,0 0 0-16,-7 0 128 0,7-2-128 0,1 2 0 15,-8 0 0-15,8 0 0 0,-8 0 0 0,9 0 0 16,1 0 0-16,-3 0 0 0,-7 0 0 0,9 0 0 0,-1-2 0 15,-1 2 0-15,1-1 0 0,-1 1 0 0,1 1 128 0,-1-1-128 16,-7 0 0-16,8 0 0 0,-1-1 0 0,1 1 0 16,1 0 0-16,-2 0 0 0,-7 0 0 0,9 1 128 15,0-2-128-15,-1 1 0 0,-1 0 0 0,1 0 0 16,-8 0 0-16,9 1 0 0,0 1 0 0,-2-2 128 16,2 0-128-16,-1 0 0 0,-8 0 0 0,7-2 0 15,1 1 0-15,-8 1 0 0,8 0 0 0,0-2 0 16,0 2 0-16,1 0 0 0,-9 0 0 0,9 0 0 15,-1 0 0-15,0 0 0 0,0 0 0 0,1 0 0 16,-2-1 0-16,2 0 0 0,-1-1 0 0,1 1 128 16,-3 1-128-16,3 0 0 0,-1 0 0 0,0-1 0 15,0 0 0-15,-1 1 0 0,2 0 0 0,-1 0 0 16,1 0 0-16,0 0 0 0,0 0 0 0,-2 0 0 0,0 0 0 0,2 0 0 16,0 3 0-16,1-1 0 0,-1-2 0 0,0 1 0 15,-2-1 0-15,2 0 128 0,1 0-128 0,-1 1 0 16,-1-1 0-16,0 0 0 0,1-1 0 0,-2 0 0 15,2 1 0-15,-1-2 0 0,-1 0 0 0,1 1 0 16,-1-1 0-16,1 2 128 0,1-1-128 0,-2-1 0 16,2 1 0-16,-1-1 0 0,0 1 128 0,0 1-128 15,1 0 0-15,0 0 0 0,-1-2 0 0,1 2 0 16,-1 2 0-16,0-2 0 0,1-2 0 0,-1 1 0 16,-1 1 0-16,2 0 0 0,1 0 0 0,0 0 0 15,-1 0 0-15,0 0 0 0,-2 0 0 0,1 0 0 16,1 0 128-16,2-2-128 0,0 2 0 0,0 0 0 0,0 0 0 0,0 0 0 15,0 0 0-15,-1 0 0 16,1 0 0-16,1 0 0 0,-2 0 0 0,2 0 0 0,-3 0 0 0,0 0 128 16,0 2-128-16,2-2 0 0,-2 0 0 0,1 0 0 15,-1-2 0-15,0 2 0 0,0 0 0 0,1 0 0 16,-1 0 0-16,1-1 0 0,0 1 0 0,1-1 128 16,0-1-128-16,0 0 0 0,0 1 0 0,1-1 0 15,0 0 0-15,0 0 0 0,-3 0 0 0,3 1 0 16,1 1 0-16,0-2 0 0,-2 2 0 0,0 0 0 15,1 0 0-15,1 0 0 0,1 0 0 0,-1 0 0 16,1 0 0-16,-1-1 0 0,0-1 144 0,-2 2-144 16,1 2 128-16,0-2-128 0,0-2 0 0,0 2 0 15,1-2 0-15,-2 0 0 0,0 0 0 0,0-1 0 0,0 1 0 0,1-1 0 16,0 1 0-16,1-3 0 0,-1 2 0 16,1 0 0-16,1-1 0 0,-1 1 0 0,0 0 0 0,0 1 0 15,0-2 0-15,1 1 0 0,2 1 0 0,-1-1 0 16,0 2 0-16,0 0 0 0,2-1 0 0,-2 2 0 15,0-2 0-15,-1 1 0 0,0-1 0 0,0 1 0 16,-2 0 0-16,0-1 0 0,0-1 0 0,0 1 0 16,0-1 0-16,1 1 0 0,-1-2 0 0,2 0 0 15,-1-1 0-15,-1 1 0 0,1-2 128 0,1 1-128 16,0 2 0-16,-1-1 0 0,1 0 0 0,-1-1 0 16,-1 1 128-16,1 0-128 0,1 0 192 0,0 1-64 15,2 0-128-15,-1 0 0 0,0 1-160 0,1-2 160 16,1-2 0-16,-1 0 0 0,0 3 0 0,-3-2 0 15,1-1 0-15,-1 1 0 0,-2-2 0 0,1 3 0 0,-1-1 0 0,1 1 0 16,0-1 0-16,1 0 0 0,-1 0 0 0,2 2 0 16,0 0 0-16,2 0 0 0,0-1 0 0,-1-1 0 15,0 0 0-15,0 2 0 0,1-1 0 0,1 0 0 16,-1-1 0-16,1 0 0 0,-1-2 0 0,1 1 0 16,-2 1 0-16,0-1 160 0,1 0-160 0,-1 2 0 15,0 1 0-15,0-3-176 0,1 0 176 0,0 0 0 16,-2-1 0-16,2 0 0 0,2 2 0 0,-1 0 0 15,-1-1 0-15,2 0 0 0,-1 0 0 0,0-1 0 16,-2 0 0-16,2 0 0 0,1 1 0 0,-2 0 128 16,3 0-128-16,-2-2 0 0,0 1 0 0,0-1 0 15,-1 1 0-15,-2 0 0 0,0-1 0 0,-1-1 0 16,1-2 0-16,0 1 0 0,-2-2 0 0,1 1 0 0,0 2 0 16,0 0 0-16,-1 3 0 0,1-2 0 0,0-2 0 0,0 0 128 15,1 1-128-15,0-1 144 0,-2-1-144 0,2-1 160 16,1 0-160-16,-2 1 0 0,1 1 0 0,0-1 128 15,-1-1-128-15,1 2 0 0,-1-1 0 0,-1 2 0 16,1-1 0-16,-1-1 0 0,-1-1 0 0,0 2-176 16,0-1 176-16,0 2 0 0,0-3 128 0,-1 2-128 15,0-4 0-15,0 1 0 0,0-1 0 0,1 1 0 16,1 0 0-16,-2 0 0 0,1-1 0 0,-1 1 0 16,2 1 0-16,-1 0 0 0,0 1 0 0,-1 1 0 15,0 0 0-15,0-1 0 0,1 2 0 0,-1-1 0 16,0-1 0-16,0 1 0 0,0-2 0 0,0 2 0 15,0 2 0-15,-1 0 0 0,1-2 0 0,1 2 0 16,-1-2 0-16,1 3 0 0,-2-1 0 0,2 0 0 0,-2 0 0 16,1 1 0-16,-1 0 0 0,1-1 0 0,0 0 0 0,-1 0 0 15,1 0 0-15,-1-1 0 0,-1 0 176 0,0-2-48 16,2 1 0-16,-3 0 0 0,2-2-128 0,-1 1-256 16,0 0 64-16,0-1 16 0,1-1 176 0,-1 1 0 15,0 1 0-15,1 3 0 0,-1 1 0 0,1-1 0 16,2 0 0-16,-1-1 0 0,-1-2 0 0,2 2 0 15,-1-1 0-15,-1 1 0 0,0 1 0 0,0 1 0 16,0-1 0-16,1 0 0 0,-1-1 0 0,0 1 0 16,0 0 0-16,1-1 128 0,0 2-128 0,1-2 0 15,-2 3 0-15,1-3 0 0,-1 0 0 0,0 0 0 16,-1 0 0-16,-1-1 0 0,1 1 0 0,-1 0 0 16,1 0 0-16,-1 1-128 0,-1-2 128 0,2 0 0 0,-1 1 0 0,-1 0 0 15,0-1 0-15,0 1 0 0,0-3 0 16,1 3 0-16,0 1 0 0,0 0 0 0,-2-1 0 0,2 1 0 15,-2-1 0-15,2 0 0 0,-1 1 0 0,1 0 0 16,0 0 0-16,0-1 0 0,-1 0 0 0,0 0 0 16,2 0 0-16,-2-2 0 0,-2 6 0 0,1 0 0 15,0-1 0-15,2 0 0 0,-1-1 0 0,1 1 0 16,1-2 0-16,-2 0 0 0,8-7 0 0,-2 4 0 16,-2 1 0-16,-1 1 0 0,0 0 0 0,0 0 128 15,0 0-128-15,1 0 0 0,-1 0 0 0,2 1-128 16,-4 1 128-16,3 0 0 0,-1-2 0 0,0 2 128 15,1 0-128-15,-1 0 0 0,-2-1 0 0,0 1-128 0,1 1 128 16,0-1 0-16,-1 0 0 0,1 0 0 16,-1-1 0-16,1 1 0 0,-1-1 0 0,2 1 0 0,0 0 0 0,0 0 0 15,1 0 0-15,-1 2 0 0,1-2 0 0,-1 1 0 16,1 1 0-16,1-1 0 0,-1 0 0 0,1 2 0 16,2-4 0-16,-1 2 0 0,0 3 0 0,-1-4 0 15,-2 1 0-15,1 1 0 0,1-2 0 0,1 2 0 16,-2-2 0-16,1 0 0 0,0 2 0 0,0 0 0 15,0 1 0-15,1-1 128 0,1 1-128 0,-2-2 0 16,-2 0 0-16,1 0 0 0,1 1 0 0,-1 1 0 16,1 1 0-16,-1-2 0 0,-1 1 0 0,2-1 0 15,-1 1-128-15,-1-1 128 0,2 3 0 0,-1-1 0 16,-1-1 0-16,2 1 0 0,-1 0 0 0,1 2 0 16,1-4 0-16,1 2 0 0,-1 1 0 0,0-2 0 15,0 1 0-15,2-1 0 0,-2 2 0 0,1-1 0 0,-1-1 0 0,2 1 0 16,-4 1 0-16,3 0 0 0,1-1 0 15,0 1 0-15,2 0 0 0,-1-1 0 0,-1-1 0 0,-1 2 0 16,0 1 0-16,0-1 0 0,-1 2 0 0,-1-3 0 16,-1 1 0-16,0 0 0 0,0 0 0 0,-1 2 0 15,1-2 0-15,0 2 0 0,0-1 0 0,0 1-128 16,0-2 128-16,1 0 0 0,0 0 0 0,2 1 0 16,0-1 0-16,2 1 0 0,-1 0 0 0,0-1 0 15,0 0 0-15,0 1 0 0,-1-1 0 0,2 2 0 16,1-2 0-16,0 2 0 0,0 0 0 0,-1 0 0 15,1-1 0-15,-2 1 0 0,-1 0 0 0,0-1 0 16,0 1 0-16,-1 0 0 0,0-1 0 0,0 1 0 16,0-2 0-16,0 2 0 0,-1-2 0 0,1-1 0 0,1 1 0 15,0 0 0-15,0-1 0 0,1 1 0 0,0 2 0 0,0 0 0 16,0-1 0-16,1 0 0 0,0 0 0 0,0 0 0 16,0 0 0-16,-1 1 0 0,2 1 0 0,2-1 0 15,1 0 0-15,-1 1 0 0,-1-1 0 0,1 0 0 16,-3-1 0-16,1 0 0 0,-4 1 0 0,1 0 0 15,-1 0 0-15,-1-2 0 0,0 2 0 0,1-2 0 16,0 2 0-16,1-3 0 0,0 1 0 0,0-2 0 16,-1 1 0-16,3 3 0 0,3 0 0 0,-2 0 0 15,0 0 0-15,1 0 0 0,1 2 0 0,-2-1 0 16,1 1 0-16,1 0 0 0,0 0 0 0,-1 1 0 16,-3-1 0-16,0 0 0 0,1-2 0 0,0 0 0 15,-1 0 0-15,-1 0 0 0,1 0 0 0,-1 0 272 16,2 0-32-16,-1 0-16 0,1 0-352 0,1-2-80 0,1 2-16 0,-1 0 0 15,1 0 224-15,-1 0 0 0,-1 2 192 0,0-1-192 16,-1 0 0-16,1-1 0 0,3 0 0 0,-2 2-192 16,2 1 192-16,-1 0 0 0,-1-2 0 0,-1 0 0 15,0-1 0-15,0 1 0 0,0 0 0 0,-1-1 0 16,-1 0 0-16,1 0 0 0,-1 0 0 0,1-1 0 16,1-1 0-16,0 1 0 0,1-2 0 0,-1 1 0 15,0 1 0-15,1 1 0 0,0 0 0 0,1 0 0 16,0-1 0-16,0 1 0 0,2 0 0 0,-1 1 0 15,0 0 0-15,0 1 0 0,2-1 0 0,-2 1 0 16,0-2 0-16,0 0 0 0,0-2 0 0,0 1 0 16,1-1 0-16,1 0 0 0,-2 0 0 0,1 1 0 0,1-1 0 0,-1 0 0 15,1 2 192-15,-2 0-192 0,1 0 0 0,0 2 0 16,1 0 0-16,0 0 0 0,0 0 0 0,-1 1-144 16,-1-2 144-16,0 2 0 0,1-1 0 0,-1-1 0 15,0-1 0-15,1 3 0 0,0-3 0 0,1-3 0 16,1 2 0-16,1-1 0 0,-1 1 0 0,1-2 0 15,-1 1 144-15,2-1-144 0,1 2 0 0,0 1 0 16,0 0 0-16,-1 0-192 0,-1 0 192 0,-1 0 0 16,-2-1 0-16,0 1 0 0,-3 0 128 0,2 0 80 15,0-4 16-15,0 2 0 0,1-1-224 0,3 1-160 16,0 0 32-16,2 1 0 0,-1 1 128 0,1 0-192 16,0 1 192-16,0-1-192 0,1 2 192 0,-1-2 0 15,-2 0 0-15,0 0 0 0,-3 0 0 0,1 0 0 16,-2 0 0-16,1-2 0 0,1 1 0 0,1-2 0 0,2 0 0 0,0 0 0 15,1 1 0-15,1 0 128 0,0 0-128 0,-1 1 176 16,0 1-176-16,0-2 0 0,-1 2-192 0,0 0 192 16,-2 0 0-16,-1 0 0 0,-1 0 0 0,1 0 0 15,0 0 0-15,2-2 0 0,0-2 0 0,1 3 0 16,1 1 0-16,-2-2 0 0,1 2 0 0,1-2 192 16,1 2-192-16,1 0 0 0,-1 0 0 0,-1 2 0 15,-1 0 0-15,-2-1-176 0,-2 0 176 0,-1-1-128 16,1-2 128-16,-1 2 0 0,1-2 0 0,3 0 0 15,2 1 0-15,-1 1 0 0,1 0 0 0,1 0 0 16,1 0 0-16,1 0 0 0,-2 1 0 0,-1 1 0 16,-3 0 0-16,-1-1 0 0,-1 0 0 0,-1 2 0 15,0-3 0-15,0 0 0 0,2-4 0 0,-2 3 0 0,3-1 0 16,0 0 0-16,0 1 0 0,1-1 0 0,2 1 0 0,-2 0 0 16,-2-1 0-16,0 0 0 0,1 2 0 0,0 2 0 15,-2-2 0-15,-1 0 0 0,-1 0 0 0,-1-2 0 16,-2 1 0-16,0-1 0 0,-1 2 0 0,-1 0 0 15,2 0 0-15,-2 0 0 0,2-3 0 0,0 1 0 16,-1 0 0-16,2 2 0 0,-1-2 0 0,1 2 144 16,0 0-144-16,-1 0 160 0,-1-3-160 0,-1 3 0 15,0-1 0-15,-1 0-176 0,1 1 176 0,-1-1 0 16,-2 0 0-16,1 1-128 0,0 2-96 0,-2 0-16 16,-1 1 0-16,0-3 0 15,-7 0-2192-15,7 4-448 0,-7-4-96 0,3 7-19488 0</inkml:trace>
  <inkml:trace contextRef="#ctx0" brushRef="#br4" timeOffset="29">12326 10263 10127 0,'0'0'896'0,"0"0"-704"16,0 0-192-16,0 0 0 0,0 0 3600 0,0 0 688 15,0 0 144-15,0 0 32 0,4-6-2304 0,-4 6-464 0,6-2-96 0,-6 2 0 16,0 0-448-16,7 2-96 0,-7-2-16 0,7 4 0 16,-3 3-448-16,1 1-80 0,-3 1-32 0,0 2 0 15,-2 1-112-15,0 3-32 0,2 0 0 0,-4 1 0 16,2 3-64-16,-1-1-16 0,0 1 0 0,1 1 0 15,1-1-32-15,0 0-16 0,-1 1 0 0,0-1 0 16,3 1-208-16,-1 0 144 0,-2-2-144 0,2 3 128 16,0-2-128-16,0 2 192 0,-1 2-192 0,1-2 192 15,-2-3-32-15,3 0 0 0,-2-2 0 0,1-1 0 16,-1-1-160-16,-1-2 0 0,0-1-192 0,2 0 192 16,-1-1-208-16,1-2 80 0,-4-2 128 0,2-6-208 15,2 5-1344-15,-2-5-272 0,0 0-48 0,0 0-9040 16,0 0-1808-16</inkml:trace>
  <inkml:trace contextRef="#ctx0" brushRef="#br4" timeOffset="30">12239 10138 20495 0,'0'0'896'0,"-5"-2"208"0,5 2-880 0,-4-3-224 0,1-1 0 0,3 4 0 15,-3-4 1920-15,3 4 352 16,-2-8 64-16,2 8 16 0,2-8-912 0,2 2-176 0,1-2-48 0,0 3 0 16,0-2-448-16,1 0-80 0,-1 1-32 0,1 1 0 15,1-4-80-15,1 3-32 0,-2 0 0 0,0 1 0 16,0-2-144-16,0 2-16 0,0 1-16 0,0-1 0 16,0 1 0-16,1 1 0 0,-1-2 0 0,0 1 0 15,1 2-176-15,0-1-48 0,0 0 0 0,2 2 0 16,0-1-144-16,0 1 0 0,0 0 0 0,1 0 0 0,1 1 0 0,1 2 0 15,2 1 0-15,1-3 0 0,-2 2 160 0,2 1-160 16,0 0 192-16,-1 1-192 0,-2-2 176 0,1 2-176 16,1 3 160-16,-1-1-160 0,-2 2 0 0,-2 2 0 15,-2 1 0-15,0-2 0 0,-1 3 0 0,-1-3 0 16,-3 3 0-16,1-1 0 0,-3 0 0 0,1 1 0 16,-2 0 0-16,-1 2 0 0,1-2 0 0,-1 2 0 15,-3-3 0-15,0 1 0 0,-1-1 0 0,1 1 0 16,-2-3 0-16,2 3 0 0,1-1 0 0,-5-1 128 15,-3-1-128-15,-2 0 0 0,3-3 144 0,-2 2-144 16,0-1 128-16,-1 2-128 0,0 0 128 0,0-1-128 16,0 0 128-16,1 0-128 0,-1 1 128 0,4 0-128 15,-2-2 128-15,1-2-128 0,2 0 0 0,-1-1 0 0,-1-2 0 0,2 1 0 32,2-1-384-32,-2-2-176 0,-1-1-16 0,4 0-16 15,6 1-912-15,-7-3-176 0,0-1-48 0,4-1-9152 0,0 1-1824 0</inkml:trace>
  <inkml:trace contextRef="#ctx0" brushRef="#br4" timeOffset="31">13112 9685 11055 0,'0'0'976'0,"8"-5"-784"15,-3-1-192-15,0-1 0 0,0 1 2640 0,0 0 496 16,-1 2 80-16,0-1 32 0,-4 5-1616 0,3-5-320 15,-3 5-64-15,0 0-16 0,0 0-304 0,0 0-64 16,3-7-16-16,-3 7 0 0,0 0-160 0,0 0-48 16,0 0 0-16,0 0 0 0,0 0-320 0,0 0-80 15,0 0-16-15,-5 7 0 0,-1 0 32 0,2 0 16 16,-2 0 0-16,0 2 0 0,-1 2 208 0,-1 1 32 0,1 0 16 16,-1 1 0-16,-2 2 48 0,0 1 16 0,-1 1 0 0,-1 3 0 15,-2 1-208-15,0 2-64 0,-2 3 0 0,3 1 0 16,0 1-192-16,0 0-128 0,1 2 128 0,0 0-128 15,1 1 0-15,1 0 144 0,-2-1-144 0,2-1 0 16,2 0 144-16,0-1-144 0,0 0 0 0,1-2 144 16,0 1-144-16,0 1 0 0,2-2 0 0,1-1 128 15,2-4-128-15,2 0 0 0,0-3 0 0,0-2 128 16,2-1-128-16,2-2 160 0,0-1-160 0,2-3 160 16,2 1-336-16,2-1-64 0,2-2-16 0,2 0 0 15,-2-3-1488-15,2 2-304 0,0-3-64 0,1 2-8384 16,0-4-1664-16</inkml:trace>
  <inkml:trace contextRef="#ctx0" brushRef="#br4" timeOffset="32">13267 9831 16175 0,'0'0'704'0,"0"0"176"0,0 0-704 0,0 0-176 0,0 0 0 0,0 0 0 16,0 0 1856-16,0 0 320 0,7-3 80 0,-7 3 16 15,0 0-752-15,0 0-160 0,0 0-16 0,0 0-16 16,0 0-96-16,0 0-16 0,0 0 0 0,0 0 0 16,0 0-256-16,7 3-64 0,-7-3-16 0,0 0 0 15,5 6-480-15,-5-6-80 0,0 0-32 0,0 0 0 16,5 5-80-16,-5-5-16 0,0 0 0 0,0 0 0 15,0 0 304-15,0 0 48 0,0 0 16 0,0 0 0 16,0 0-32-16,2 7 0 0,-2-7 0 0,0 0 0 0,0 7-224 0,1-2-48 16,-1-5-16-16,0 0 0 0,2 8 16 0,0 0 16 15,-2-8 0-15,0 0 0 0,3 6 0 0,-3-6 0 16,0 0 0-16,0 0 0 0,1 8-80 0,-1-8-32 16,0 0 0-16,2 7 0 0,1 0-160 0,-3-7 128 15,0 0-128-15,0 0 128 0,3 7-128 0,-3-7 0 16,2 6 144-16,1 1-144 0,-3 1 144 0,0-8-144 15,0 0 192-15,0 0-192 0,0 0 208 0,0 0-64 16,0 0-16-16,1 8 0 0,-1 1-128 0,5 4 0 16,4 3 0-16,-2-2 128 0,-1-2-128 0,-2-1 0 15,1-3 0-15,1 0 0 0,-1 1 0 0,1-2 160 16,-2-2-160-16,-4-5 160 0,0 0-160 0,0 0 0 16,0 0 0-16,0 0 0 0,0 0 0 0,0 0 0 0,0 0 0 0,0 0 0 15,3 8 0-15,-3-8 128 0,0 0-128 0,0 0 0 16,0 0 0-16,3 8 0 0,-3-8 128 0,3 5-128 15,-3-5 0-15,0 0 0 0,0 0 0 0,0 0 0 16,3 7 0-16,-3-7 0 0,0 0 128 0,0 0-128 16,0 0 0-16,0 0 0 0,0 0 144 0,0 0-144 15,0 0 144-15,0 0-144 0,0 0 192 0,3 5-192 16,-3-5 0-16,0 0 0 0,0 0 0 0,0 0 0 16,8 5 0-16,-8-5 0 0,0 0 0 0,0 0 0 15,7 0 128-15,-7 0 32 0,8-3 0 0,-1 1 0 16,-7 2-32-16,8-5 0 0,-8 5 0 0,6-7 0 15,0-2-128-15,-2 2 0 0,1 0 0 0,-2 0 128 16,1-1-128-16,-1-1 160 0,0-3-160 0,1 1 160 0,0 0-160 0,-1-3 0 16,0-2 0-16,0-2 128 0,0 2-128 0,1 0 0 15,-1 2 0-15,1-1 128 0,-1-1-128 0,1 2 0 16,-1 2 0-16,1 1 0 0,-1 1 0 0,1-1 0 16,1-1 0-16,-1 3 0 0,0 0 0 0,0-1 0 15,-2 1 0-15,1 2 0 0,0 0-192 0,-3 7-32 16,4-6 0-16,-4 6 0 15,4-5-336-15,-4 5-64 0,0 0-16 0,0 0 0 16,0 0-1968-16,0 0-400 0,0 0-64 0,3 6-14528 0</inkml:trace>
  <inkml:trace contextRef="#ctx0" brushRef="#br4" timeOffset="33">13457 10035 21183 0,'0'0'944'0,"0"0"192"0,0 0-912 0,0 0-224 0,0 0 0 0,-6 4 0 16,6-4 2432-16,0 0 432 0,-4 3 80 0,4-3 32 16,-4 6-1472-16,0-1-288 0,4-5-64 0,-1 8-16 15,-1 0-352-15,2-1-64 0,-2 0-16 0,1 1 0 16,1 1-224-16,0 0-48 0,0 0-16 0,0 2 0 15,2 1-224-15,-1 2-64 0,2-3 0 0,-2 1 0 16,1-1 16-16,0 2 0 0,1 0 0 0,-2 1 0 0,1-2-144 16,1 2 128-16,0 0-128 0,-2-1 128 0,-1-4-128 0,0 1 0 15,0-3 144-15,0 2-144 0,1 1 0 0,-1-1 0 16,-1-1 0-16,1 0 128 16,0-8-1248-16,0 7-240 0,0-7-48 0,0 0-10032 15,0 0-2000-15</inkml:trace>
  <inkml:trace contextRef="#ctx0" brushRef="#br4" timeOffset="34">13696 10044 14735 0,'0'0'1312'0,"0"0"-1056"0,0 0-256 0,0 0 0 16,0 0 4080-16,7 0 752 0,-7 0 160 0,9 0 16 15,0-2-3216-15,1 0-640 0,-2-1-128 0,1 1-16 16,1 2-368-16,0-3-64 0,0 0 0 0,0 0-16 16,-1 1-384-16,1 1-176 0,-3-2 160 0,2 1-160 15,1 2 0-15,-3-2 0 0,-7 2-128 0,8-2 128 32,0 2-896-32,-8 0-80 0,0 0-16 0,7 0 0 15,-7 0-640-15,0 0-128 0,0 0-32 0,0 0-7424 0,0 0-1504 0</inkml:trace>
  <inkml:trace contextRef="#ctx0" brushRef="#br4" timeOffset="35">13724 10176 23951 0,'0'0'2128'0,"0"0"-1696"15,0 0-432-15,0 0 0 0,8-3 2736 0,0 1 464 16,2-2 80-16,0 1 32 0,0 1-2448 0,1-1-480 15,0 1-112-15,-1 0-16 0,2 0-256 0,-1 1-192 16,-2-1 16-16,1 2 16 16,-1-2-768-16,2 0-160 0,-2-1-16 0,1 1-13872 0</inkml:trace>
  <inkml:trace contextRef="#ctx0" brushRef="#br4" timeOffset="36">14192 9742 16575 0,'0'0'1472'0,"0"0"-1168"0,0 0-304 0,0 0 0 16,-4 4 3072-16,4-4 544 0,-6 5 112 0,3 3 32 15,1 0-2016-15,1 0-400 0,-2 1-64 0,3 1-32 16,0 2-416-16,0 1-96 0,-2 2-16 0,2 3 0 15,-1 2-192-15,0 0-32 0,0 3-16 0,1 0 0 16,0-1-144-16,0 2-16 0,-1-2-16 0,1 2 0 16,0-1-304-16,-1 0 128 0,-1-2-128 0,0 0 0 0,-1-1 0 0,-1 0 0 15,-1-2 0-15,2 0 0 0,-1-2 0 16,2-3-224-16,-1 0 16 0,0-4 0 16,0 3-256-16,0-3-48 0,2-2-16 0,1-7 0 15,0 0-1744-15,0 0-352 0,0 0-64 0</inkml:trace>
  <inkml:trace contextRef="#ctx0" brushRef="#br4" timeOffset="37">14474 9497 23039 0,'0'0'2048'0,"3"-6"-1648"0,-3 6-400 0,2-7 0 16,-2 7 2528-16,3-5 416 0,-3 5 96 0,0 0 16 15,0 0-2096-15,0 0-400 0,7-1-96 0,-7 1-16 16,0 0-256-16,8 6-64 0,-4 2-128 0,1 2 192 15,-2 4 32-15,0 1 0 0,-1 2 0 0,-1 4 0 16,0 1 432-16,-1 2 96 0,-1 1 16 0,1 2 0 16,1 1-64-16,-1-1 0 0,-1 1 0 0,0 3 0 15,0 0-400-15,0 1-96 0,-2 1-16 0,0 1 0 0,1-1-64 0,0 0-128 16,1-1 176-16,0-2-176 0,1 0 128 0,-2-4-128 16,2-1 0-16,0 1 0 0,0-5 160 0,2 3-160 15,-2-2 128-15,0 1-128 0,-2-2 128 0,4-3-128 16,-1-1 128-16,0 1-128 0,-2-1-224 0,1 0-128 15,1-2-32-15,1-1 0 16,0-2-2112-16,-1-1-416 0,1-1-96 0,1-4-7728 16,-3-6-1552-16</inkml:trace>
  <inkml:trace contextRef="#ctx0" brushRef="#br4" timeOffset="38">15181 9847 6447 0,'9'-3'576'0,"-9"3"-576"0,0 0 0 0,5-2 0 16,1 0 3472-16,-6 2 592 0,0 0 112 0,0 0 32 16,0 0-1904-16,0 0-368 0,0 0-80 0,0 0 0 15,0 0-528-15,0 0-112 0,0 0 0 0,0 0-16 16,0 0-368-16,-2 7-80 0,1-2-16 0,-3 1 0 15,-1 0-160-15,-2 3-16 0,-1 0-16 0,0 1 0 16,0 2 80-16,-1 2 16 0,-2 1 0 0,0 3 0 16,-2 3-256-16,1 0-32 0,1 0-16 0,-1 0 0 15,-1-3-336-15,1 3 144 0,-1-3-144 0,1-1 0 16,0 1 0-16,1-3 0 0,-2 0 0 0,1-4 0 0,2-1-320 0,1 0 0 16,1-1-16-16,1-2 0 15,0-1-304-15,7-6-64 0,-7 2-16 0,7-2 0 16,-7-1-2608-16,7 1-528 0,-7-9-112 0,7 9 0 0</inkml:trace>
  <inkml:trace contextRef="#ctx0" brushRef="#br4" timeOffset="39">14902 9917 10127 0,'0'0'448'0,"0"0"96"0,-3-5-544 0,3 5 0 15,-2-7 0-15,2 7 0 0,0 0 5824 0,0 0 1072 16,0 0 208-16,8-2 32 0,-8 2-5392 0,9 2-1072 15,-1 2-224-15,0 4-32 0,0 0 112 0,1 2 32 16,0 1 0-16,1 2 0 0,1 0-208 0,-1 3-32 0,-1-2-16 0,2 2 0 16,-1-2-304-16,2 2 128 0,1-2-128 0,-1 0 0 15,-1 0 0-15,0-3 0 0,-1-1 0 0,0 1-144 32,0 1-592-32,0-2-112 0,0-1-32 0,-1 0 0 15,-1-3-1616-15,0-1-336 0,0-2-64 0</inkml:trace>
  <inkml:trace contextRef="#ctx0" brushRef="#br4" timeOffset="40">15472 10152 12895 0,'0'0'1152'0,"0"0"-928"16,0 0-224-16,0 0 0 0,0 0 4688 0,0 0 896 15,0 0 176-15,0 0 48 0,0 0-4224 0,0 0-848 16,0 0-160-16,0 0-48 0,-3 6-336 0,-1 2-192 15,-1-1 192-15,1 1-192 0,-2-1 128 0,-1 4-128 16,0 0 0-16,-2 0 0 0,0 2 0 0,0 1 0 0,0 0 0 0,-1 1 0 16,-1-1 0-16,0-1 0 0,-1 0 0 0,2-2 0 15,0-1 0-15,1-1-144 0,1-1 144 0,2-2-192 32,6-6-320-32,-6 3-64 0,6-3 0 0,0 0-16 15,0 0-1584-15,0 0-304 0,-5-3-64 0,5 3-9808 0</inkml:trace>
  <inkml:trace contextRef="#ctx0" brushRef="#br4" timeOffset="41">15476 10108 27647 0,'0'0'1216'0,"0"0"256"16,0 0-1168-16,0 0-304 0,0 0 0 0,0 0 0 0,0 0 1840 0,0 8 304 15,0-8 64-15,0 11 16 0,0-1-1632 0,0 1-320 16,0-1-64-16,0 3-16 0,0-1-192 0,1 1 0 15,0 1 0-15,1-1 0 0,0 4 0 0,0 0 0 16,1-2 0-16,-1 0 0 0,0-1-128 0,0-2 128 16,0-1-192-16,-1 1 192 15,-1 1-672-15,0-3-32 0,-1-1 0 0,0 0 0 16,1-9-464-16,0 0-112 0,0 0 0 0,0 0-16 16,-3 5-1872-16,3-5-368 0,0 0-80 0,-5 0-16 0</inkml:trace>
  <inkml:trace contextRef="#ctx0" brushRef="#br4" timeOffset="42">15411 10266 6447 0,'0'0'576'0,"0"0"-576"0,0 0 0 0,0 0 0 16,0 0 4768-16,-5 6 848 0,5-6 160 0,-1 8 48 15,1-8-2944-15,2 9-576 0,-2-9-112 0,6 7-16 16,0-2-1376-16,2-1-272 0,1-1-48 0,2-1-16 16,-1-2-464-16,2 0 0 0,3 0 0 0,0-2 0 31,3 2-816-31,0 0-208 0,-1-3-32 0,1 1-16 15,-1 0-2080-15,0-3-432 0,7-2-64 0,-3-2-32 0</inkml:trace>
  <inkml:trace contextRef="#ctx0" brushRef="#br4" timeOffset="43">15541 9417 6447 0,'0'0'272'0,"0"0"80"0,-7-1-352 0,7 1 0 0,0 0 0 0,0 0 0 16,-6-7 4608-16,6 7 864 0,0 0 160 0,0 0 48 16,0 0-3712-16,0 0-752 0,0 0-128 0,0 0-48 15,0 0-416-15,4-5-96 0,-4 5-16 0,7-2 0 16,0 3 0-16,-2 1-16 0,1 1 0 0,0 0 0 15,-1 3 64-15,1 0 16 0,0 1 0 0,1 2 0 16,-2 3-48-16,4 2 0 0,1 0 0 0,1 4 0 16,0 1-192-16,3 4-32 0,1 1-16 0,2 1 0 15,-1 2-16-15,1 1 0 0,0-2 0 0,-1 0 0 16,1 0-112-16,-2-2-32 0,-1-1 0 0,0 2 0 16,-1-1-128-16,1 2 0 0,-4 1 0 0,-2-1 128 0,-2-2-128 15,-1 0 0-15,-2 1 0 0,-3-1 0 16,-3 2 0-16,-1-1 0 0,0-3 0 0,-3 2 0 0,-2-3 0 0,-1 2 128 15,1-2-128-15,-2 0 0 0,0 4 0 0,-1 3 0 16,2 4 0-16,-1-2 0 16,-1-7-336-16,3-1-160 0,0-2-16 0,3-3-16 15,0-1-432-15,3-4-96 0,-1-5-16 0,1-3-9872 16,3-4-1968-16</inkml:trace>
  <inkml:trace contextRef="#ctx0" brushRef="#br5" timeOffset="44">3519 4981 26079 0,'0'0'1152'0,"0"0"256"0,1-6-1136 0,-1 6-272 0,0-6 0 0,0 6 0 15,0 0 784-15,0 0 112 0,5-7 0 0,-2 1 16 16,0 1-512-16,-3 5-96 0,5-5-32 0,-5 5 0 16,0 0-80-16,0 0-32 0,0 0 0 0,0 0 0 15,0 0 224-15,0 0 64 0,0 0 0 0,0 0 0 16,0 0 192-16,1 10 64 0,-3-1 0 0,0-2 0 15,-1 5 0-15,0-1 16 0,-3-1 0 0,1 2 0 16,-1 3-80-16,1 2 0 0,0 1-16 0,-2 3 0 16,0 0-240-16,1 1-64 0,0 2 0 0,-1-1 0 15,-2 2-112-15,2 1-16 0,1 0-16 0,-2 0 0 16,-3-1-176-16,4 0 0 0,2 2 144 0,-2 0-144 16,-1-2 0-16,0 1 0 0,-1-2 0 0,1-2 0 0,-1-1 0 15,2 0 0-15,-1-1 0 0,2-1 128 0,1-2-128 0,1 1 0 16,0-3 0-16,1-2 0 0,1 2 0 0,0-1-160 15,1-4 160-15,1 1-208 16,1-3-1408-16,1-1-288 0,-2-7-48 0,0 0-16 16,0 0-1120-16,0 0-240 0,9 1-32 0</inkml:trace>
  <inkml:trace contextRef="#ctx0" brushRef="#br5" timeOffset="45">3630 5392 3679 0,'0'0'160'0,"0"0"32"0,0 0-192 0,0 0 0 16,0 0 0-16,3-5 0 0,-3 5 1920 0,3-5 320 15,-3 5 80-15,3-7 16 0,-1 2-1440 0,-2 5-272 16,2-5-64-16,-2 5-16 0,4-6 560 0,-4 6 112 16,0 0 32-16,6-4 0 0,-1-1-96 0,-5 5 0 15,0 0-16-15,4-6 0 0,-4 6-112 0,0 0 0 16,2-4-16-16,-2 4 0 0,0 0-144 0,0 0-32 16,0 0 0-16,0 0 0 0,-1-8-48 0,1 8-16 15,0 0 0-15,0 0 0 0,-5-5-208 0,0 2-48 16,5 3-16-16,-7-1 0 0,1 1-112 0,-1 2-32 15,1 2 0-15,-1 1 0 0,0 1-144 0,0 0-16 16,-1 3-16-16,0 1 0 0,0 0 64 0,2 1 16 16,-2-2 0-16,2 2 0 0,2 2-128 0,1 1 0 0,-1 0-128 0,0 0 192 15,1 0-192-15,2-1 0 0,0 1 128 0,0-2-128 16,1 1 0-16,1-2 0 0,0 1 0 0,0 0 0 16,-1-2 0-16,2-1 0 0,1-1 0 0,0-1 0 15,0-1 0-15,-3-6 128 0,5 7-128 0,0-2 0 16,-5-5 144-16,8 3-144 0,0-1 128 0,-1-2-128 15,1-2 192-15,-1 1-64 0,0-2 0 0,0 0 0 16,0-2 0-16,1 1-128 0,-1-2 192 0,0-2-64 16,0 1 16-16,-2-1 0 0,-1 2 0 0,1-2 0 15,-1-1-144-15,-1 1 192 0,1-1-192 0,-2-2 192 16,1 2 0-16,-2-1 16 0,1-2 0 0,-1 0 0 16,0 0-32-16,-1-2-16 0,0 0 0 0,-1 1 0 15,-1 0-160-15,0 1 160 0,1-3-160 0,-1 3 160 0,-1 0-160 16,1 0 192-16,0-2-192 0,0 4 192 0,1 2-192 0,-1 1 0 15,-1-1 0-15,0 3 0 0,3 5-256 0,0 0 0 16,-4-4 16-16,4 4 0 16,-5-3-736-16,5 3-160 0,0 0-16 0,-6 2-16 15,6-2-1984-15,0 0-400 0,-4 5-80 0,4-5-16 0</inkml:trace>
  <inkml:trace contextRef="#ctx0" brushRef="#br5" timeOffset="46">3977 5383 23039 0,'0'0'2048'0,"0"-8"-1648"0,0 0-400 0,0 8 0 15,-2-6 2560-15,2 6 416 0,0 0 96 0,-1-9 0 16,0 1-2624-16,0 0-448 0,1 1-240 0,0 7 32 31,-2-7-288-31,2 7-48 0,0 0-16 0,-2-8 0 0,-1 1 288 0,3 7 48 0,0 0 16 0,-6-5 0 16,0 2 384-16,0 3 80 0,-2 3 0 0,0 0 16 15,-1 0 368-15,-2 2 80 0,-2 1 16 0,1 3 0 16,-1 3-224-16,-2-2-64 0,-1 4 0 0,2-1 0 16,3 1-256-16,-1-1-48 0,-4 4-16 0,3-2 0 15,3 0-128-15,2-2 0 0,2 0 0 0,1-2 0 16,1-1 128-16,3-1-128 0,2-1 128 0,0 1-128 0,0-1 0 15,3-4 0-15,1 1 0 0,0-1 0 0,-5-4 0 0,8 2 0 16,3-1 0-16,1-1 0 0,1-1-128 0,0-1 128 16,-1 1 0-16,1-2 0 0,0 0 0 0,1-2 0 15,-1-1 0-15,1 0 0 0,-1-1 0 0,-1 2 0 16,-2-1 128-16,0 0-128 0,0 0 128 0,-1 0-128 16,-1-2 128-16,-1 0-128 0,0 2 144 0,1-2-144 15,-3 0 160-15,-1 1-160 0,0 0 192 0,0 0-64 16,0-2-128-16,0 1 192 0,-2 2-192 0,2 0 176 15,-4 6-176-15,3-5 160 0,-3 5-160 0,0 0 192 16,0 0-192-16,0 0 192 0,0 0-192 0,0 0 192 16,0 0-192-16,0 0 192 0,0 0-192 0,-1 9 0 15,0 0 0-15,0 2 0 0,0-1 0 0,0 2 0 0,-2 0 0 0,1 2 0 16,0-1 0-16,0 2 0 0,0-1 0 0,-1 1 0 16,-1 1 0-16,-1 0 0 0,2 1 0 0,-1 0 0 15,-2 1 0-15,1 2 0 0,1-1 0 0,-1 0 0 16,-3-1 192-16,2 3-32 0,-1 2-16 0,-2-2 0 15,0 3 64-15,-1-3 16 0,-1 0 0 0,-1-1 0 16,0-1-224-16,-1-1 0 0,-4 0 0 0,3-2 0 16,1-1 0-16,-3-1 0 0,-3-2 0 0,0-1 0 15,-1-2 0-15,3 0 0 0,1-2 0 0,1 0 0 16,2-4-496 0,1 0-80-16,2-3-32 0,1-1 0 0,1-2-1792 0,2-1-352 0,0-3-80 0,3-2-11056 15</inkml:trace>
  <inkml:trace contextRef="#ctx0" brushRef="#br5" timeOffset="47">4139 5323 29423 0,'0'0'1296'0,"0"0"288"15,0 0-1264-15,0 0-320 0,0 0 0 0,0 0 0 0,0 0 752 0,0 0 80 16,11 1 32-16,-4 1 0 0,-7-2-576 0,0 0-112 16,8 5-32-16,-2 2 0 0,-3 2 368 0,-2 1 64 15,2 0 0-15,-1 2 16 0,-2 1 320 0,-1 1 64 16,-1 2 16-16,2 1 0 0,2 1-352 0,-4 1-80 16,-4-1-16-16,1 0 0 0,3 2-352 0,-2-5-192 15,0-2 192-15,-1-1-192 0,1 0 0 0,1 0 0 16,3-6 0-16,0-6 0 15,0 0-608-15,0 0-80 0,0 0-16 0,0 0-10992 16,0 0-2192-16</inkml:trace>
  <inkml:trace contextRef="#ctx0" brushRef="#br5" timeOffset="48">4274 5140 46239 0,'0'0'2048'0,"-6"-3"432"0,0 0-1984 0,6 3-496 0,0 0 0 0,0 0 0 31,0 0-1056-31,0 0-304 0,0 8-64 0,0-8-11424 0,9 6-2272 0</inkml:trace>
  <inkml:trace contextRef="#ctx0" brushRef="#br5" timeOffset="49">4450 5239 21183 0,'0'0'944'0,"-7"-1"192"0,0 1-912 0,1 0-224 16,0 0 0-16,6 0 0 0,-7 0 4192 0,7 0 800 16,0 0 144-16,0 0 48 15,-7 1-4624-15,0 2-928 0,7-3-176 0,-4 6-32 0,-1-1 144 0,0 1 48 16,5-6 0-16,-4 7 0 0,0 0 192 0,1 0 64 15,3-7 0-15,-3 9 0 0,-3-3 128 0,1 1 176 16,0 1-48-16,1-4 0 0,4-4 240 0,-3 6 32 16,3-6 16-16,-4 6 0 0,4-6-80 0,0 0-16 15,0 0 0-15,0 0 0 0,0 0-192 0,0 0-128 16,7 5 160-16,-7-5-160 0,9 0 0 0,-2 3 0 16,-7-3-208-16,9 2 64 0,-1-1 144 0,0 2 0 0,1-2 0 0,0 2-128 15,0 0 128-15,0-1 0 0,0 1 0 0,1 0 0 16,2 3 0-16,0-2 128 0,0 1-128 0,0-1 128 15,1 0-128-15,-4 0 0 0,-9-4 0 0,7 9-128 16,2-4 128-16,-4 3 0 0,-2 1 160 0,-1 2-160 16,-2-2 192-16,0 1-64 0,3 1-128 0,-4-2 192 15,-2 1-192-15,0-1 128 0,2 0-128 0,-3-1 0 16,-2 1 0-16,0 0 128 0,1-2-128 0,-1 1 0 16,-4-2 0-16,1 1 176 0,0 0-176 0,-1-2 160 15,-1 1-336-15,-1-1-64 0,-1-2-16 0,2 1 0 16,2-1-544-16,0 0-112 0,-1-3-32 0,2-1 0 15,1-1-1712-15,1-1-352 0,0-1-64 0</inkml:trace>
  <inkml:trace contextRef="#ctx0" brushRef="#br5" timeOffset="50">4742 4971 23951 0,'0'0'2128'0,"0"0"-1696"16,0 0-432-16,0 0 0 0,0 0 3408 0,-3 15 608 16,2 1 112-16,-1 5 32 0,1 2-3200 0,-2-2-624 15,1 4-128-15,2 1-16 0,-1 0 48 0,0 1 16 16,2 1 0-16,0 0 0 0,1 4-96 0,-1-1-16 16,1 5 0-16,-2-1 0 0,2-2-16 0,0-2-128 0,-2-1 192 15,2-3-64-15,-1-4-128 0,-1-2 0 0,0-3 0 0,-1-2 0 31,-1-1-432-31,0-4-64 0,1-4-16 0,0 0 0 16,-2-2-2320-16,3-5-480 0,0 0-80 0</inkml:trace>
  <inkml:trace contextRef="#ctx0" brushRef="#br5" timeOffset="51">4658 5255 31327 0,'0'0'1392'0,"0"0"272"16,0 0-1328-16,0 0-336 0,0 0 0 0,0 0 0 16,0 0 4400-16,0 0 800 0,0 0 176 0,11 0 16 0,-1-1-4528 0,-1 0-864 15,2-2-256-15,-1 1-16 16,4 0-1040-16,0 1-208 0,2 1-32 0,0-1-16 16,1-1-1376-16,2 1-288 0,1-1-48 0</inkml:trace>
  <inkml:trace contextRef="#ctx0" brushRef="#br5" timeOffset="52">4975 5424 28559 0,'0'0'2544'0,"-2"9"-2032"16,0 0-512-16,0 1 0 0,-1 1 4048 0,1 2 720 16,2-2 144-16,0-1 16 0,-1 1-3888 0,0-1-784 15,0 0-256-15,1 0 160 0,0-4-304 0,0-1-64 0,0-5-16 0,0 0 0 31,0 0-1808-31,0 0-352 0,0 0-80 0,0 0-9616 0,0 0-1920 0</inkml:trace>
  <inkml:trace contextRef="#ctx0" brushRef="#br5" timeOffset="53">4937 5184 2751 0,'0'0'128'0,"0"-6"16"0,-3-1-144 0,1 1 0 0,2 6 0 0,0 0 0 16,0 0 8400-16,0 0 1648 0,-3-7 336 0,3 7 64 15,5-3-8256-15,-5 3-1648 0,0 0-336 0,0 0-64 16,9-3-1504-16,0-1-304 0,1 1-64 16,1 0-16-16</inkml:trace>
  <inkml:trace contextRef="#ctx0" brushRef="#br5" timeOffset="54">5210 5350 46127 0,'0'0'2048'0,"-5"-6"416"0,0 2-1968 0,3-2-496 16,2 6 0-16,0-8 0 15,2 1-464-15,1-1-192 0,1 1-48 0,1-1 0 16,-2 1-288-16,1-2-64 0,-1 1-16 0,2-1 0 16,-1 0 0-16,0 1 0 0,-2 1 0 0,1 1 0 0,1 0 752 0,-4 6 160 15,0 0 32-15,0 0 0 0,-6-4 560 0,-1 2 112 16,0 1 32-16,-1 4 0 0,-1 3 112 0,0-1 16 0,0 2 16 0,-1 2 0 15,-2 3-32-15,1 0-16 0,2 1 0 0,0 1 0 16,-1 0-336-16,1 2-64 0,2-1-16 0,1 1 0 16,1 2-256-16,0-1 128 0,4 1-128 0,1-2 0 15,1-1 208-15,-1-1-64 0,2-1-16 0,1-1 0 16,0-1-128-16,1 0 0 0,0-1 0 0,1-3 0 16,1 2 0-16,2-3 0 0,-1 0-160 0,1-3 160 15,1 1-544 1,1-3-16-16,3-2 0 0,0-1 0 0,2 0-2128 15,3-1-448-15,0-1-64 0</inkml:trace>
  <inkml:trace contextRef="#ctx0" brushRef="#br5" timeOffset="55">6211 4960 11055 0,'0'0'480'0,"0"0"112"0,0 0-464 0,0 0-128 15,3-7 0-15,-3 7 0 0,5-6 5424 0,-2 1 1056 16,0-2 224-16,0 2 32 0,0-2-5088 0,0-1-1024 15,-2 0-208-15,0 1-32 0,1-2 64 0,-1 2 0 16,-1-5 16-16,-1 0 0 0,-1 1-80 0,1-1-32 16,0 1 0-16,-1 0 0 0,-3 0-96 0,0 1-32 15,-1 1 0-15,0 2 0 0,-2 1 160 0,1 2 16 16,0 1 16-16,-3 2 0 0,1 2 80 0,-3 2 16 16,1 1 0-16,1 3 0 0,0 3-64 0,-1 2-16 15,-1 1 0-15,3 4 0 0,3 1-208 0,-2 3-32 16,-2 2-16-16,2 1 0 0,3 3-176 0,-1 0 192 15,1 1-192-15,-1 3 192 0,1 1-192 0,0 0 0 0,3 1 0 0,-3-3 0 16,-2 1 0-16,2-1 0 0,3 2 128 16,-3-2-128-16,0 0 0 0,1-4 0 0,1-1 0 0,0 0 0 15,0-2 0-15,0-1-176 0,1-2 176 0,0-5-192 32,1 0-288-32,0-5-64 0,0 1-16 0,-1-4 0 15,2-7-2144-15,0 0-432 0,0 0-96 0</inkml:trace>
  <inkml:trace contextRef="#ctx0" brushRef="#br5" timeOffset="56">5833 5254 19343 0,'0'0'848'0,"0"0"192"0,0 0-832 0,0 0-208 16,0 0 0-16,0 0 0 0,0 0 5568 0,6-4 1056 15,0 1 224-15,2 1 32 0,0 2-5504 0,2-1-1104 16,1-1-272-16,2 1 0 0,1-1-192 0,2 1-112 15,1-2-16-15,1 1 0 16,1 1-2112-16,3-2-448 0,2 3-64 0,1-4-8016 16,-1 0-1600-16</inkml:trace>
  <inkml:trace contextRef="#ctx0" brushRef="#br5" timeOffset="57">6241 5208 7359 0,'0'0'320'0,"0"0"80"0,8 0-400 0,-1 0 0 16,-7 0 0-16,8-2 0 0,-8 2 4304 0,7 0 784 15,-7 0 160-15,0 0 16 0,0 0-3200 0,0 0-640 0,7 3-128 0,-7-3-16 16,0 0-208-16,2 9-48 0,-2-1 0 0,-1 0 0 16,-2 0-272-16,0 0-64 0,-2 1-16 0,1 0 0 15,-1 1 48-15,1 2 16 0,-1-3 0 0,0 3 0 16,1 1 48-16,1 1 16 0,-1-2 0 0,2 3 0 16,-2-2-176-16,2 1-48 0,1-2 0 0,0-3 0 15,0 0-448-15,1-9-128 0,2 8 0 0,0-1 0 16,-2-7 128-16,2 6 0 0,-2-6 0 0,0 0 0 15,8 3-128-15,-2-3-192 0,-6 0 64 0,9-3 0 16,-2 0-112-16,0-3-16 0,0-1 0 0,0 1 0 16,0 0 0-16,1-3 0 0,-2-1 0 0,1 0 0 15,-2 0 256-15,2 0 0 0,0 0 0 0,0 0 0 16,-2-1 0-16,2 1 0 0,1 0 0 0,-2 0 0 16,-2 0 0-16,2 2 192 0,0 1-64 0,-2 1-128 0,-4 6 0 0,2-6 0 15,-2 6 0-15,0 0 0 0,3-5 128 0,-3 5 32 16,0 0 0-16,0 0 0 0,0 0-32 0,0 0 0 15,0 0 0-15,0 0 0 0,0 0 32 0,0 0 0 16,4 6 0-16,0 3 0 0,-3 0-160 0,1 0 128 16,-2 1-128-16,0 0 128 0,0 0-304 0,0 1-64 15,2 1-16-15,-2-3 0 16,-2 0-1168-16,2-1-240 0,1-1-64 0,-1-7 0 16,0 0-1136-16,0 0-224 0,0 0-48 0</inkml:trace>
  <inkml:trace contextRef="#ctx0" brushRef="#br5" timeOffset="58">6564 5298 13823 0,'0'0'1216'0,"0"0"-960"0,-6 6-256 0,1 0 0 16,1 0 6912-16,-1 1 1344 0,5-7 272 0,-2 11 48 31,0-1-7392-31,0 1-1488 0,1-2-288 0,1-2-64 0,0-7 112 0,-2 9 32 0,2-9 0 0,0 11 0 16,0-11 64-16,0 0 0 0,0 0 16 0,0 0 0 15,0 0 432-15,0 0 0 0,0 0 0 0,0 0 0 16,0 0 320-16,0 0 0 0,0 0 0 0,0-6 0 16,0-1 192-16,2 0 16 0,-2-3 16 0,3 1 0 0,-2-2-96 0,2 1-32 15,0-4 0-15,0 1 0 0,2-1-416 16,-1 0 0-16,1 0 0 0,-1-2 0 0,2 0 0 0,1 1 0 15,0 2 0-15,0 1 0 0,1 3 0 0,-1 1 0 16,-1 1 0-16,1 1 0 0,0 1 0 0,0 2 0 16,-1-1 0-16,0 2 0 0,-6 2 192 0,9-1-64 15,-1 0 0-15,-1 3 0 0,1 0 64 0,-1 2 0 16,0 1 0-16,0 0 0 0,-2 3-192 0,2 1 0 16,0 2 0-16,2-1-176 0,-1 2 176 0,-1 1-160 15,1 1 160-15,-1 0-160 0,0-1-112 0,0 1-32 16,0 0 0-16,-1 0 0 15,-3 0-1440-15,2-2-304 0,2 0-48 0,-2-3-16 16,-5-9-1088-16,4 9-208 0,1-2-48 0</inkml:trace>
  <inkml:trace contextRef="#ctx0" brushRef="#br5" timeOffset="59">7029 5202 6447 0,'0'0'272'0,"0"0"80"0,0 0-352 0,0 0 0 0,0 0 0 0,0 0 0 16,0 0 8864-16,0 0 1696 0,3-7 352 0,0 0 64 16,0 1-9392-16,1 2-1888 0,1-4-368 0,-2 2-80 15,0-1-16-15,-2 0 0 0,1 1 0 0,-1-1 0 0,-1 1 320 0,0 6 48 16,-3-6 16-16,-1 3 0 0,-2-1 384 0,0 4 128 15,-3 1 0-15,1 3 0 0,0 0 304 0,-2 2 64 16,-2 0 16-16,0 3 0 0,-1 0 0 0,-1 3 0 16,1 1 0-16,1 0 0 0,0 0-320 0,1 1-48 15,1 2-16-15,3 0 0 0,3-1-128 0,3 1 0 16,1 1 0-16,1 0 0 0,2-5 0 0,2 3 0 16,-1 0 0-16,2-2 128 0,1-2-128 0,0 0 192 15,0-1-192-15,2 0 192 0,-1-1-192 0,1-3-176 16,-2 1 48-16,1-2 0 15,0 0-640-15,1-1-112 0,-1-1-16 0,1-1-16 16,2-2-1840-16,-1-2-384 0,1-1-64 0,2-3-11552 0</inkml:trace>
  <inkml:trace contextRef="#ctx0" brushRef="#br5" timeOffset="60">7371 4882 36863 0,'0'0'3264'0,"0"0"-2608"0,-6 5-528 0,-1 1-128 15,2 3 2528-15,1 3 480 0,2 1 80 0,0 5 32 16,1 2-2736-16,1 3-528 0,-2 2-112 0,2 3-32 16,0-1 288-16,-1 2 0 0,0 1-128 0,-1-2 128 15,0-1-160-15,1 0 32 0,-2 2 0 0,0-3 0 16,-1 2 128-16,0-1 0 0,1-3 0 0,-1-2 0 0,1-1 0 0,-1-1 0 15,-1-4 0-15,2 0 0 16,-1-3-688-16,2-4-48 0,-1 0-16 0,0-2 0 16,0-2-1904-16,3-5-384 0,0 0-80 0,-8 0-16 0</inkml:trace>
  <inkml:trace contextRef="#ctx0" brushRef="#br5" timeOffset="61">7152 5163 16575 0,'0'0'1472'0,"0"0"-1168"16,0 0-304-16,6-3 0 0,-1 0 7728 0,3-2 1488 0,1 2 288 0,2 2 64 15,0-3-7776-15,2 1-1536 0,2 1-256 0,0-1-192 32,0 1-400-32,2 0-96 0,-1 0-16 0,1-1 0 15,-2 1-640-15,1 1-144 0,-2-1-32 0,1 2 0 16,-2-2-1392-16,0 1-288 0,-1 0-48 0,-1 1-16 15,-2 0 1840-15,-2 0 352 0,-7 0 80 0,0 0 16 0,0 0 464 0,0 0 80 0,0 0 32 0</inkml:trace>
  <inkml:trace contextRef="#ctx0" brushRef="#br5" timeOffset="62">7592 5349 38703 0,'-6'10'3440'0,"1"-4"-2752"16,-1 0-560-16,0 1-128 0,-1 0 3408 0,2 2 656 16,2 1 128-16,1-1 32 15,1 0-4224-15,0 0-640 0,1-9-240 0,-1 9-32 16,0 0-2176-16,1-9-432 0,0 8-96 0,0-8-15232 0</inkml:trace>
  <inkml:trace contextRef="#ctx0" brushRef="#br5" timeOffset="63">7606 4950 39615 0,'0'0'1760'0,"-6"-4"352"0,1 0-1680 0,-1 1-432 0,6 3 0 0,0 0 0 16,0 0 1312-16,0 0 176 0,0 0 48 0,0 0 0 31,0 0-5264-31,0 0-1056 0,10-11-208 0,3 4-32 0</inkml:trace>
  <inkml:trace contextRef="#ctx0" brushRef="#br5" timeOffset="64">7814 5158 20271 0,'0'0'896'0,"0"0"192"15,0 0-880-15,0 0-208 0,7 0 0 0,-7 0 0 0,0 0 3296 0,0 0 608 16,0 0 128-16,0 0 32 0,0 0-3248 0,5 8-656 16,-5-8-160-16,0 9 0 0,-3-1 128 0,-1 1 0 15,0 1 0-15,-1-3 0 0,-2 2 304 0,-1-1 48 16,1 1 16-16,0-1 0 0,-1 0 240 0,1 1 48 16,0-1 16-16,0 1 0 0,1 0-32 0,0 1 0 15,-1 0 0-15,1 0 0 0,-1 0-336 0,3 0-80 16,0-2-16-16,2 0 0 0,-1 1-336 0,2 0 144 15,2 0-144-15,1-2 0 0,-2-7 0 0,3 6 0 16,-3-6 0-16,7 8 0 0,1-5 0 0,0-2 0 16,0-1-192-16,1-1 48 0,-2-1 16 0,1 1 0 15,0-2 0-15,0 1 0 0,0-2 128 0,1-2 176 0,-1 0-48 16,0 0 0-16,-1-2 48 0,2 1 0 0,-2-1 0 0,1 1 0 16,0-2 48-16,-1-1 16 15,-3-1 0-15,1-1 0 0,0 0-16 0,0-1 0 0,-1 0 0 0,0 1 0 16,-1 0-224-16,0 2 0 0,-1-1 128 0,-1 2-128 15,-2-1 0-15,1 2 0 0,2 0 128 0,-2 1-128 16,-3 0 0-16,2 0 0 0,-2 2 0 0,0-2 0 16,-1 3-160-16,0-1-80 0,-1 1-16 0,1 0 0 31,-2-1-1920-31,1 1-400 0,-1 0-80 0,1 2-9168 0,0-4-1824 0</inkml:trace>
  <inkml:trace contextRef="#ctx0" brushRef="#br5" timeOffset="65">8023 5209 42783 0,'0'0'1904'0,"0"0"384"0,0 0-1840 0,4 8-448 15,2 0 0-15,-1 0 0 0,2 0 768 0,-1-1 48 16,0 0 16-16,-1 0 0 0,0-1-832 0,-2 0-224 15,-3-6-16-15,5 9 0 16,-2-3-176-16,-3-6-32 0,0 0-16 0,3 7 0 0,-3-7 272 0,0 0 48 16,0 0 16-16,0 0 0 0,-2 8 368 0,2-8 80 15,0 0 0-15,0 0 16 0,0 0 288 0,0 0 48 0,0 0 16 16,0 0 0-16,-3-7-192 0,3 0-48 16,2 1 0-16,1-3 0 0,0 0-128 0,1-1-48 0,0-1 0 0,1-1 0 15,2-1-272-15,0-1 128 0,0-2-128 0,1 0 0 16,-1 0 0-16,1-1 0 0,-2 3 0 0,0-3 0 15,0 4 0-15,-1-1 0 0,0 3 0 0,0 1 0 16,-1-1 384-16,2 3-16 0,0 2-16 0,-1 1 0 16,1 2 0-16,0 1 0 0,1 1 0 0,1 2 0 15,1 1-192-15,0 4-32 0,0 2-128 0,3 2 192 16,0 2-192-16,2 2 0 0,2 1 0 0,0 1 0 16,1 1 0-16,-1 0 0 0,1 0 0 0,-1 0 0 15,-1-1 0-15,-1-2 0 0,-2-2 0 0,-2-3 0 16,-1 1-128-16,0-1 128 0,-3-2 0 0,-1-2 0 15,1 1-384-15,-6-6 48 0,6 3 0 0,-6-3 0 16,0 0-2464-16,0 0-480 0</inkml:trace>
  <inkml:trace contextRef="#ctx0" brushRef="#br5" timeOffset="66">9257 4708 15663 0,'0'0'1392'0,"3"-9"-1120"16,1 1-272-16,1-1 0 0,2 2 2816 0,0 0 496 15,1 0 96-15,0-1 32 0,-2 0-2400 0,0 1-464 16,1 2-112-16,-2-1-16 0,1 0 256 0,-6 6 32 0,0 0 16 0,4-4 0 15,1-2 272-15,-5 6 64 0,0 0 16 0,0 0 0 16,3-5 96-16,-3 5 16 0,0 0 0 0,0 0 0 16,0 0-368-16,0 0-64 0,-2 9-16 0,-2 1 0 15,-1 1-416-15,1-2-96 0,-1 3 0 0,1 0-16 16,-2 2-240-16,-1 2 176 0,0 2-176 0,-2 0 160 16,0 2-160-16,-1 2 0 0,-2 2 0 0,1-1 128 15,-2 2-128-15,-1 1 0 0,-1 2 0 0,-1 1 0 16,2 0 0-16,1 0 0 0,1-3 0 0,3 0 0 15,1 0 0-15,2-1 0 0,1 0 160 0,1-3-160 16,3 1 240-16,1 1-64 0,1-2-16 0,1-1 0 16,0 2-160-16,3-1 128 0,0 0-128 0,2 0 128 0,2 0-128 0,2 1 128 15,1-5-128-15,0 1 128 0,1-3-128 0,-1-2-176 16,2 0 48-16,0-2 0 16,0-2-704-16,-1-1-144 0,0-1-32 0,2-3 0 15,-1-1-160-15,0-3-48 0,0-1 0 0,-1-1 0 16,2-1-1728-16,-3 0-368 0,-1-2-64 0</inkml:trace>
  <inkml:trace contextRef="#ctx0" brushRef="#br5" timeOffset="67">9543 4945 9215 0,'0'0'400'0,"0"0"96"0,0 0-496 0,0 0 0 0,-4-3 0 0,4 3 0 16,0 0 4800-16,0 0 848 0,0 0 176 0,0 0 48 15,0 0-4784-15,0 0-960 0,0 0-128 0,-7 2-160 16,-1 1 160-16,3 1 0 0,1 1 0 0,-3 1 128 15,0-3 352-15,0 2 80 0,1 0 16 0,0 1 0 16,0-1 256-16,-2 1 48 0,1-3 16 0,-1 3 0 16,1 2-208-16,-1-1-48 0,0-2 0 0,0 1 0 15,1 2-368-15,1-1-80 0,-1-2 0 0,3 1-16 16,1 1-176-16,0 0 0 0,3-7 144 0,-3 7-144 0,3-7 0 0,-2 9 0 16,1-2 0-16,1 0 0 0,0-7 0 0,0 0 0 15,3 7 0-15,0-2 0 0,-3-5 0 0,9 6 0 16,0-2 0-16,0 0-192 0,0-4 0 0,-1 1 0 15,0-1 0-15,1 0 0 0,2 0 48 0,-1 3 0 16,-1-3 0-16,2 3 0 0,-1-2 144 0,1 1 0 16,-2-1 0-16,1 1 0 0,1 1 0 0,1 0 0 15,-3 0 0-15,0 0 0 0,0 1 0 0,-1 1-128 16,-2 0 128-16,0 0 0 0,-2 1 0 0,0 2 0 16,-1-1 0-16,-1 0 0 0,-2 1 0 0,0 0 0 15,0-1 0-15,-2 4 0 0,-1-4 0 0,-1 2 0 16,0 0 0-16,-2-1-128 0,0-1 128 0,-2 2-160 0,-1 0 160 0,0-1-160 15,0 1 160-15,-2-2 0 0,1 1 0 0,-2-4 0 16,0 0 0-16,0 0 0 0,1 1-144 0,0-1 144 31,0-4-1904-31,1 0-304 0,1 0-64 0</inkml:trace>
  <inkml:trace contextRef="#ctx0" brushRef="#br5" timeOffset="68">9712 5023 10127 0,'0'0'896'16,"0"0"-704"-16,0 0-192 0,0 0 0 0,0 0 6400 0,0 0 1264 16,0 0 240-16,7 11 48 0,-2 1-6608 0,0-2-1344 15,0 1-256-15,0 2-48 0,0 1 304 0,-1-1-128 16,-3-1 128-16,3 1 0 0,1 0 0 0,-1-1 0 15,0-3 0-15,0 1 0 0,-2-1 128 0,2-1-128 16,1 1 176-16,-1-2-176 0,-1 0 0 0,2-2 0 16,-1 1 0-16,-4-6-144 15,3 6-496-15,2-4-80 0,-5-2-32 0,7 0 0 16,-7 0-1760-16,0 0-368 0,4-5-64 0,1 0-9664 0</inkml:trace>
  <inkml:trace contextRef="#ctx0" brushRef="#br5" timeOffset="69">9812 4863 11055 0,'-4'-5'976'0,"1"-2"-784"0,2 0-192 0,-1 1 0 15,0 1 4592-15,2 5 864 0,0 0 176 0,0 0 48 16,0 0-4368-16,0 0-864 0,0 0-192 0,0 0-16 31,0 0-528-31,0 0-96 0,0 0-32 0,0 0-8912 0,7 3-1776 0</inkml:trace>
  <inkml:trace contextRef="#ctx0" brushRef="#br5" timeOffset="70">10181 5004 8287 0,'0'0'736'0,"0"0"-592"15,0 0-144-15,0 0 0 0,0 0 3904 0,0 0 768 16,0 0 128-16,0 0 48 0,0 0-3568 0,0 0-720 16,-6-4-144-16,2 0-32 0,-1 0-384 0,0 2 0 15,-2-2 128-15,1 1-128 0,-1 1 0 0,1-3 0 16,-2 4 0-16,2-2 0 0,-1 2 336 0,-1 0 96 16,1 3 16-16,-1 1 0 0,-2 0 224 0,0 5 48 15,0 1 16-15,-1 0 0 0,-1 3-288 0,1 1-48 16,-1 1-16-16,1 1 0 0,1 1-64 0,-1-2 0 15,1 0-16-15,2 0 0 0,1 1 208 0,1-2 32 0,-1 0 16 0,3-1 0 16,4 0-240-16,0-3-64 0,0 0 0 0,2 1 0 16,1-4-256-16,1-1 0 0,-4-5 0 0,6 6 0 15,2-3 0-15,0 0 0 0,0-2 0 0,1-1 0 16,1-3 0-16,0 2-144 0,0 1 144 0,0-4 0 16,0-1 0-16,-1 1 0 0,0 0 0 0,-2 0 0 15,1-2 0-15,-1 1 144 0,1 0-144 0,-3 1 0 16,0-1 176-16,-5 5-176 0,7-5 160 0,-2-3-160 15,0 1 176-15,-1 1-176 0,-2-1 192 0,-2 7-192 16,3-9 192-16,-2 1-64 0,1 2 0 0,-4-2-128 16,2 2 208-16,0 6-64 0,0-6-16 0,0 6 0 15,0-5 48-15,0 5 0 0,0 0 0 0,0 0 0 16,0 0-48-16,0 0 0 0,0 0 0 0,0 0 0 16,0 0-128-16,0 0 0 0,0 0 0 0,0 0 0 0,0 0 0 0,0 0 0 15,3 8 0-15,-1 0 0 0,-2 1 0 0,1 0 0 16,-1-1 0-16,0 1 0 0,0 0 0 0,0 0 0 15,0 1 0-15,0-1 0 0,-1 1 0 0,2 2 0 16,1-2 0-16,0 3 0 0,0 0 0 0,0 3 0 16,-1-2 0-16,1 2 0 0,0 1 0 0,-1 1 0 15,-2 0 0-15,0 0 0 0,0-1 0 0,0 1 128 16,-1-2-128-16,0-1 128 0,0 0-128 0,-2 0 192 16,1-3-192-16,-2 2 192 0,-2-2-192 0,1 0 0 15,-1-2 0-15,-1 2 0 0,1-3 0 0,-2-1 0 16,1-2 0-16,-1-2 0 0,0-1 0 0,0-1 0 15,0-1 0-15,2-4-176 16,-3 0-1344-16,1-1-272 0,0-4-48 0,-1 1-8832 16,0-5-1760-16</inkml:trace>
  <inkml:trace contextRef="#ctx0" brushRef="#br5" timeOffset="71">10309 5025 26719 0,'-6'4'2368'0,"-2"1"-1888"16,0 2-480-16,1-1 0 15,1 2 2848-15,2 0 480 0,4 2 80 0,0 0 32 0,1-1-2752 0,1 0-560 16,-1-1-128-16,1-1 0 0,-2-7-240 0,3 9-80 15,0 0 0-15,-1-2-16 0,-2-7 176 0,3 7 160 16,-3-7-208-16,2 7 80 0,-2-7 128 0,0 0 0 16,0 0 128-16,0 0-128 0,0 0 464 0,0 0 32 15,-4 5 0-15,4-5 0 0,0 0 208 0,0 0 32 16,0 0 16-16,0 0 0 0,0 0-272 0,-1-7-48 16,1 0-16-16,3-2 0 0,1 0-224 0,0-1-64 15,2 1 0-15,1-2 0 0,1 1-128 0,0-1 0 16,-1 1 0-16,2-1 0 0,-1 1 0 0,0 1 0 15,-1-1 0-15,0 3 0 0,-1 1 0 0,0 1 0 16,0 1-192-16,-6 4 192 0,0 0 0 0,0 0 0 16,8 2 0-16,-8-2 192 0,0 0-192 0,6 6 0 0,-2 1 0 0,0-1 0 15,-4-6 128-15,2 11-128 0,1-2 128 0,0-2-128 16,-1 2 176-16,1-2-48 0,-3-7-128 0,3 8 192 16,-3-8 0-16,2 9-16 0,-2-9 0 0,0 0 0 15,5 6 16-15,-5-6 16 0,0 0 0 0,8 2 0 16,-8-2-64-16,9 0-16 0,-2-2 0 0,-7 2 0 15,6-6-128-15,-1 2 0 0,1-2 0 0,-2 1 0 16,-1-3 0-16,2 1 0 0,-3 1 0 0,1 0 0 16,-1-1 0-16,0 1 128 0,1-2-128 0,1 1 0 15,-1-1 0-15,1 1 0 0,1 1 128 0,0-2-128 16,1 2 0-16,0 2 0 0,0 1 0 0,1 0 0 16,-7 3-160-16,8-1 160 0,-1 2 0 0,-7-1-144 0,8 3 144 15,-1 0 0-15,1 4-144 0,-2-1 144 0,0-1 0 0,0-1 0 16,-6-4-144-16,7 8 144 0,1 1 0 0,-3 0 0 15,0-2 0-15,0 3 0 0,2 0-128 0,-2 0 128 16,-1 0 0-16,-1 0 0 0,1 1-128 0,0 0 128 16,-1-2 0-16,0 0 0 15,0 0-624-15,0-1-16 0,0 1 0 0,1-3 0 16,-1 0-2112-16,2-1-448 0,1-1-64 0,-1-2-7712 16,1 0-1536-16</inkml:trace>
  <inkml:trace contextRef="#ctx0" brushRef="#br5" timeOffset="72">10896 4996 13823 0,'0'0'1216'0,"-5"4"-960"0,-1-4-256 0,-2 2 0 15,-1 1 5184-15,2 0 1008 0,-1-2 192 0,1 2 32 16,-1 1-4784-16,1 0-960 0,-1 2-192 0,2 0-32 16,-3-1-320-16,3 2-128 0,0 0 128 0,0 1-128 15,-1 0 160-15,1 1-160 0,-2 0 192 0,1 0-192 16,0 1 0-16,0 1 0 0,2-1 0 0,1-1 0 16,-1 1 0-16,1 0 0 0,1-1 0 0,1-1 0 15,0-1 320-15,2 0-64 0,0 0 0 0,0-7 0 16,0 0-128-16,4 7-128 0,1-3 144 0,1-1-144 0,-6-3 256 0,9 2-64 15,0-2 0-15,0-2 0 0,-1 0-192 0,2 1 0 16,-1-3 128-16,0 1-128 0,0-3 0 0,1 1 0 16,1-2 0-16,-1 0 0 0,-1 0 0 0,0 0 0 15,0 0 128-15,1 0-128 0,-3-2 0 0,-1 2 128 16,0-2-128-16,0 0 0 0,-2 1 256 0,-1-3-64 16,-3 1 0-16,0-1 0 0,0 0 0 0,0 1 0 15,-2-1 0-15,-2 2 0 0,1 1 48 0,-1 0 0 16,1 0 0-16,-2 0 0 0,2 2-384 0,-1 0-80 15,1 1-16-15,-1 0 0 16,0 1-1296-16,4 4-272 0,0 0-48 0,-5-3-15296 0</inkml:trace>
  <inkml:trace contextRef="#ctx0" brushRef="#br5" timeOffset="73">11091 5042 34383 0,'0'0'1520'0,"0"0"320"0,-1 8-1472 0,0 0-368 0,0 1 0 0,0 0 0 15,0 1 928-15,1 1 112 0,-2-1 32 0,2 1 0 16,-1-1-464-16,0 1-96 0,0 2 0 0,0-4-16 16,-1 1-224-16,1 1-32 0,1-3-16 0,-2-1 0 15,2-1-96-15,0 0 0 0,0 0-128 0,0-6 192 16,0 0-192-16,0 0 0 0,0 0 0 0,0 0 0 15,0 0-432-15,0 0-16 0,0 0-16 0,0 0 0 16,-7-3-2160-16,0-3-448 0,0-1-64 0</inkml:trace>
  <inkml:trace contextRef="#ctx0" brushRef="#br5" timeOffset="74">11091 4884 27647 0,'0'0'2448'0,"0"0"-1952"16,0 0-496-16,0 0 0 0,0 0 4448 0,0 0 800 16,0 0 144-16,0 0 48 15,0 0-5856-15,0 0-1168 0,0 0-224 0,11 0-11056 16,-1 0-2192-16</inkml:trace>
  <inkml:trace contextRef="#ctx0" brushRef="#br5" timeOffset="75">11339 5063 26719 0,'0'0'2368'0,"0"0"-1888"0,-5-4-480 0,5 4 0 16,0 0 2240-16,-1-6 368 0,1 6 64 0,0 0 16 16,5-7-3120-16,-2 0-608 0,0 0-128 0,-3 7-32 15,0 0 192-15,5-6 48 0,-5 6 0 0,0 0 0 16,1-6 704-16,-1 6 256 0,-4-6-192 0,-1 3 192 0,0-1 512 0,-3 2 192 15,-2 2 32-15,-1 0 16 0,-2 0 224 0,1 2 48 16,0 2 16-16,0 1 0 0,0 0-208 0,2 2-64 16,1 2 0-16,0 0 0 0,1-2-320 0,2 2-80 15,2 1-16-15,1 0 0 0,0 0-352 0,2 0 128 16,1-1-128-16,0 2 0 0,1-2 0 0,0 0 0 16,1 0 0-16,1 2-128 0,0-4-16 0,0 2 0 15,0-1 0-15,0-1 0 0,1-1 144 0,2-1-192 16,-6-5 192-16,6 3-192 0,-6-3 320 0,9 3 48 15,-1-3 16-15,-1 0 0 0,-7 0 240 0,8 0 48 16,1-3 16-16,0 1 0 0,1-2 96 0,-1 0 32 16,-1-1 0-16,2-2 0 0,0 2-64 0,0-4-16 15,-2 0 0-15,2-2 0 0,2 1-224 0,-2-2-64 16,-1-3 0-16,0 0 0 0,-1 0-64 0,0 0-32 16,-3-2 0-16,1 1 0 0,1-2 128 0,-2-3 32 0,-1 0 0 0,0 0 0 15,-1 0 48-15,0 1 16 0,-1 3 0 0,-2-1 0 16,-1 0-160-16,-1 1-32 0,0-1 0 0,-3 2 0 15,-2-1-192-15,1 0 176 0,-1 1-176 0,-1 1 160 16,-2 1-160-16,-1 2 0 0,-2-1-160 0,1 2 160 16,2 0-272-16,1 3 32 0,0 0 16 0,1 3 0 31,0 1-352-31,2-1-80 0,1-2-16 0,1 2 0 16,1-1-1392-16,1 0-288 0,2 6-48 0,2-4-9776 0,2-1-1968 0</inkml:trace>
  <inkml:trace contextRef="#ctx0" brushRef="#br5" timeOffset="76">11394 4370 8287 0,'-6'-7'368'0,"6"7"80"0,-5-5-448 0,1-2 0 0,0 3 0 0,4 4 0 15,0 0 5600-15,0 0 1040 0,0 0 208 0,0 0 32 16,0 0-5232-16,0 0-1056 0,0 0-208 0,0 0-32 16,5 4 48-16,2 3 16 0,0-2 0 0,1 0 0 15,1 2 128-15,0 2 32 0,1 0 0 0,1 2 0 16,0 1 0-16,3 2 16 0,1 0 0 0,0-2 0 16,2 6-144-16,0-2-16 0,1 2-16 0,1 4 0 15,1 3-112-15,2 0-32 0,2 1 0 0,0 4 0 16,2 0-64-16,-2 2-16 0,-3 0 0 0,0 1 0 15,0 0-192-15,-3-1 0 0,-3-2 0 0,-3 3 0 0,-3 1 128 16,-3-1-128-16,-2 1 0 0,-3-1 144 0,-2-2-144 0,-2-2 160 16,0-2-160-16,-3-2 160 0,-2-4-160 0,-3 2 192 15,-1-4-192-15,-1 1 192 0,-3-1-192 0,-1-3 160 16,-1 0-160-16,-1-3 160 0,1 1-160 0,-1-1 0 16,-2-4 0-16,0 2 128 15,0-2-576-15,-2 0-112 0,1-2-16 0,1-1-16 16,-1 0-2352-16,-2-1-448 0</inkml:trace>
  <inkml:trace contextRef="#ctx0" brushRef="#br5" timeOffset="77">4306 7383 10127 0,'0'0'448'0,"0"0"96"0,0 0-544 0,0 0 0 0,-7 3 0 0,7-3 0 16,0 0 5376-16,0 0 960 0,0 0 192 0,0 0 32 15,0 0-5280-15,0 0-1040 0,0 0-240 0,0 0 0 16,0 0-144-16,0 0-32 0,5-4 0 0,-5 4 0 16,0 0 176-16,0 0-160 0,0 0 160 0,0 0-160 15,0 0 160-15,0 0 0 0,0 0 0 0,0 0 128 16,0 0 192-16,0 0 64 0,-5-5 0 0,0 1 0 15,5 4 368-15,-6-3 80 0,-2 1 0 0,1-2 16 16,0 2-112-16,0-2-32 0,-2 0 0 0,0 0 0 16,0 2-256-16,1-1-64 0,1 1-16 0,-2 2 0 0,0-3-208 0,0 3-32 15,3 1-128-15,-2 1 192 0,-3 2-192 0,2 1 0 16,1-1 0-16,1 4 0 0,-4 1 0 0,1 0 0 16,-1 3 0-16,-1 0 0 0,0 2 0 0,1-1 0 15,-2 3 0-15,1-1 0 0,0 0 256 0,3 0-64 16,1 0 0-16,2-3 0 0,1 2 144 0,0-1 32 15,3-1 0-15,1 0 0 0,3 2-112 0,2-2 0 16,0-5-16-16,3 0 0 0,2-2-96 0,0 0-16 16,1-1 0-16,2 1 0 0,-1-3-128 0,4 2 0 15,0-1 0-15,0-1-176 0,-2 2 176 0,1-3 0 16,0-1 0-16,0 0 0 0,1 2 0 0,-1-2-128 16,-1-2 128-16,-1 1 0 0,1-3 0 0,-1 2 0 0,-1-3 0 15,0-1 0-15,-1 0 0 0,-1-1 0 0,-2 1 0 0,0-3 128 16,0 0-128-16,0 0 0 0,-2-2 128 0,-2 2-128 15,0-3 0-15,0 2 0 0,-1 0 0 0,-1 0-128 16,-2-1 128-16,1 1-160 0,-2-2 160 0,1 1-160 16,-2 0 160-16,1 0 0 0,-1 1 0 0,3-1 0 15,-3 2 0-15,2 1 0 0,-1 1 0 0,2 7 0 16,-1-7 0-16,1 7 0 0,0 0 0 0,0 0 0 16,0 0 176-16,0 0-48 0,0 0 0 0,0 0 0 15,0 0-128-15,0 7 0 0,0 2 0 0,1 0 0 16,-1-1 0-16,1 5 0 0,1-2 0 0,-2 4 0 15,0-2 0-15,2 4 0 0,-1-1 0 0,-1 4 0 16,2 0 0-16,-2 1 0 0,2 1 0 0,0 2 0 0,-1 0 0 16,1 1 0-16,0-1 0 0,-1-1 128 0,2-1 16 0,-1-1 0 15,-1 0 0-15,1 0 0 0,1 0 48 0,-1 0 16 16,0-3 0-16,0 5 0 0,-1 0-208 0,-1-1 176 16,-1 0-176-16,0 1 160 0,-1-1-160 0,0 1 0 15,-1-3 144-15,0 0-144 0,-4-2 224 0,1 3-32 16,1-1 0-16,-4-1 0 0,-1-4-192 0,-1 2 0 15,-1 1 0-15,-1-3-160 0,-2-3 160 0,1-2 0 16,0-1 128-16,-2-1-128 0,1-1 0 0,-1-4 0 16,-1 0 0-16,0-3-192 15,3-3-464-15,-1-1-112 0,-2-2 0 0,4-2-16 16,0 0-1456-16,2-2-272 0,-1-2-64 0,1 0-16 16,2 0-944-16,0-2-192 0,-1-14-48 0,2 4 0 0</inkml:trace>
  <inkml:trace contextRef="#ctx0" brushRef="#br5" timeOffset="78">4850 6801 20271 0,'0'0'896'0,"0"0"192"0,-4-4-880 0,4 4-208 0,0-5 0 0,0 5 0 16,0 0 2608-16,0 0 464 0,0 0 112 0,0 0 16 15,0 0-2608-15,0 0-592 0,0 0 0 0,0 0 0 16,0 0 0-16,0 0 0 0,0 0 0 0,0 0 0 16,-7 2 0-16,0 2 0 0,-2 2 0 0,0 2 160 15,-1 2 288-15,-1 0 64 0,1 5 16 0,-2 0 0 16,-1 1 176-16,-1 1 16 0,0 1 16 0,-1 3 0 15,0 1-224-15,0 1-32 0,2 0-16 0,-2 1 0 16,0 1-272-16,3 1-64 0,0 4-128 0,1 0 192 16,1 2-192-16,1-2 176 0,1 0-176 0,2 3 160 0,2-3-32 0,2 1-128 15,2 0 192-15,4-2-64 0,1 0 144 0,-1-3 32 16,1-1 0-16,1 0 0 0,2-1 128 0,-1-1 16 16,0-1 16-16,1 0 0 0,1-3-160 0,0 0-48 15,0 1 0-15,2-3 0 0,-2 0-256 0,3-2 0 16,0 0 0-16,-1-1 0 15,2-2-416-15,0-3-144 0,-1-1-16 0,2-1-16 16,-1-1-432-16,2-5-64 0,2 1-32 0,-1-2 0 16,-1-2-1952-16,1 1-384 0,0-4-64 0</inkml:trace>
  <inkml:trace contextRef="#ctx0" brushRef="#br5" timeOffset="79">4919 7218 23951 0,'0'0'2128'16,"0"0"-1696"-16,0 0-432 0,0 0 0 0,-6 2 3168 0,6-2 544 16,0 0 128-16,0 0 0 0,0 0-2624 0,0 0-512 15,11 2-128-15,-1-1 0 0,-1-1-336 0,2 0-64 16,-1 0-16-16,1 0 0 0,1 1-32 0,-1 0 0 15,-1-2 0-15,0 1 0 0,1 0 64 0,-1 0 16 16,-1-1 0-16,0-1 0 0,0 1 352 0,0 1 64 16,0-2 16-16,0 0 0 0,0 0-176 0,-1 0-16 15,1 1-16-15,-2-1 0 0,0-1-240 0,-7 3-64 16,8 0 0-16,0 0 0 0,-8 0-128 0,7-2 0 16,-7 2 0-16,0 0 128 0,0 0-128 0,7 2 0 15,-7-2 0-15,0 0 0 0,0 0 0 0,0 0 0 16,0 0 0-16,0 0 0 0,1 7 0 0,-2 1 0 0,-1 0 0 0,-2-1 0 15,-1 0-128-15,0 2-16 0,-2-1 0 0,-2 1 0 16,0 0 144-16,-1 0-160 0,-1 3 160 0,-1 0-160 16,-2 0 160-16,1 1-192 0,-2-1 192 0,0-1-192 15,-2 3 192-15,0-2-128 0,1-1 128 0,1-1-128 16,0-3 128-16,4 1 0 0,2-3 0 0,1 2 0 16,1-3 0-16,2-1 144 0,0 2-144 0,5-5 0 15,-3 6 144-15,3-6-144 0,-3 6 0 0,3-6 144 16,0 7-144-16,-1 1 0 0,1-8 0 0,1 7 0 15,1 1 0-15,1-4 0 0,-3-4 0 0,7 6 0 16,-7-6 0-16,9 5 0 0,5-2 0 0,1-2 0 16,-2 1 176-16,3-4-48 0,1 1-128 0,1-1 192 15,1-1-192-15,0-1 0 0,-1-1 0 0,0 3 0 16,0 0 0-16,-1-1 0 0,-1 3-176 0,-2-2 176 16,0 0-544-16,0 1 16 0,-2-1 0 0,-1 2 0 15,-1 2-1488-15,-1-2-288 0,-9 0-64 0,8 0-16 16,-1 1-832-16,-7-1-176 0</inkml:trace>
  <inkml:trace contextRef="#ctx0" brushRef="#br5" timeOffset="80">5286 6826 24879 0,'-9'-7'1088'0,"4"5"256"0,-2-1-1088 0,7 3-256 15,0 0 0-15,0 0 0 0,0 0 2880 0,0 0 512 16,0 0 96-16,0 0 32 0,0 0-2720 0,0 8-544 15,1 0-96-15,2-1-32 0,0 0-128 0,1 1 0 16,-4-8 144-16,6 7-144 0,5 0 208 0,-3 1-16 16,-4 1-16-16,2 1 0 0,4 1 320 0,-1 2 64 15,0 3 16-15,2 0 0 0,1 0-80 0,1 3-16 16,2-3 0-16,1 3 0 0,0 1-128 0,2-2-32 16,-1 2 0-16,1 0 0 0,-1 1-128 0,0 2-16 15,1 1-16-15,0 1 0 0,-2 0-160 0,0 1 0 16,-3-1 144-16,1 1-144 0,-1-1 0 0,-4-1 0 15,-5-1 0-15,2 0 128 0,0-1 0 0,-3 0 0 0,-6-1 0 16,0 0 0-16,0 0 0 0,-2-1 16 0,-3 1 0 0,-1-3 0 16,-1 0 16-16,0 0 0 0,-1-2 0 0,1 0 0 15,-1 0-160-15,0-3 192 0,1-2-192 0,0 0 192 16,-1-1-192-16,0 0 0 0,0-4-192 0,0 0 192 31,0-1-752-31,-1-3-16 0,2 1-16 0,-1-1 0 16,2-2-2192-16,-3 0-432 0,1-1-96 0</inkml:trace>
  <inkml:trace contextRef="#ctx0" brushRef="#br5" timeOffset="81">6011 7144 32255 0,'0'0'2864'0,"0"0"-2288"0,0 0-576 0,0 0 0 15,0 0 2144-15,0 0 320 0,8 2 64 0,0-2 16 16,-1 0-2160-16,2 2-384 0,3 0-144 0,0-1 0 15,0-1 144-15,2 0 192 0,1-1-32 0,3 1-16 16,-1-2 80-16,0 0 16 0,1 2 0 0,0 0 0 16,-1-2-16-16,-1 0 0 0,0 0 0 0,0 1 0 15,-1-1-64-15,0 1-16 0,-2-1 0 0,1 2 0 16,-1 2-144-16,1-1 0 0,-4 1 0 0,1-2 128 16,-1 1-608-16,-1 0-128 0,-1 0-32 0,-1 0 0 15,-7-1-1808-15,9 0-368 0,-1 0-80 0,-8 0-16 16,0 0-560-16,0 0-112 0,0 0-32 0,0 0 0 0</inkml:trace>
  <inkml:trace contextRef="#ctx0" brushRef="#br5" timeOffset="82">6066 7297 24879 0,'0'0'2208'0,"0"0"-1760"0,0 0-448 0,0 0 0 16,0 0 4064-16,0 0 736 0,10 1 128 0,1 0 48 16,-2 1-3888-16,1-2-768 0,-1 1-144 0,2 0-48 15,-2 1-128-15,0 1 128 0,1-3-128 0,1 3 128 16,0-1-128-16,0-1 128 0,-2 0-128 0,3-1 128 15,0-1-128-15,-1 0 0 0,-1 1 0 0,2-3 0 16,2 1-176-16,1-2-64 0,-1 1-16 0,2 0 0 16,2-1-128-16,1 2-48 0,2-1 0 15,2 1 0-15,-1 2-1552 0,2-2-320 16,0 2-64-16,-1-1-16 0</inkml:trace>
  <inkml:trace contextRef="#ctx0" brushRef="#br5" timeOffset="83">7874 6208 29487 0,'0'0'2624'0,"0"0"-2112"15,2-7-512-15,2 2 0 0,1 3 2128 0,2-3 320 16,-1 2 64-16,0 2 16 0,-6 1-1936 0,7 0-384 16,-7 0-80-16,0 0 0 0,0 0 80 0,6 4 32 15,-3 5 0-15,0 1 0 0,-1 2-64 0,0 3-16 0,-1 2 0 0,1 1 0 16,0 3 96-16,0 4 32 0,-2 1 0 0,1 1 0 16,-1 4 352-16,1 1 64 0,1-1 0 0,-1 3 16 15,-1 1-80-15,-1-2 0 0,0-1-16 0,0 0 0 16,-1-2-304-16,2-2-48 0,0 0-16 0,0-2 0 15,1 0-256-15,0-1 128 0,1-5-128 0,-2-1 0 16,-1-2 0-16,0-2 0 0,-1-1-160 0,0-1 160 31,1-3-1568-31,0-1-192 0,-2-2-32 0,3-7-16 16,-4 5-1712-16,4-5-352 0</inkml:trace>
  <inkml:trace contextRef="#ctx0" brushRef="#br5" timeOffset="84">6784 7040 26719 0,'0'0'2368'0,"0"0"-1888"0,0 0-480 0,0 0 0 16,0 0 2096-16,0 0 320 0,0 0 64 0,8-1 16 15,2-2-1760-15,3 2-352 0,0 1-64 0,2-2 0 16,3 1 288-16,3 0 64 0,0 0 16 0,1 0 0 15,2 1-144-15,0 0-32 0,1 1 0 0,3 0 0 16,0-1-64-16,4 2-32 0,1 0 0 0,4 0 0 16,2 2 112-16,2-1 32 0,1 1 0 0,0-1 0 15,0-1-48-15,4 1 0 0,4-3 0 0,5 0 0 16,3 0-80-16,-1 1-32 0,-2 0 0 0,2-1 0 16,5-1-16-16,-1 1 0 0,2 0 0 0,-3 1 0 15,-3 1-160-15,-1 0-32 0,-3 1-16 0,3-3 0 16,4 2-176-16,0 0 128 0,-2-1-128 0,-3 1 128 15,-3 0-128-15,1 0 0 0,4-1 0 0,0-1 0 0,-3 0 0 0,-2 0 0 16,-4 0 0-16,-1-1 0 0,-2-1 0 0,0 2 0 16,0-3 0-16,-3 1 0 0,-1-2 0 0,-4 2-144 15,-4 0 144-15,-3-2-208 16,-3 0-1072-16,-5-1-224 0,-2 1-32 0,-5-1-12288 16,-4-1-2432-16</inkml:trace>
  <inkml:trace contextRef="#ctx0" brushRef="#br5" timeOffset="85">7130 7267 9215 0,'0'0'816'0,"0"0"-656"16,0 0-160-16,0 0 0 0,0 0 5504 0,0 0 1088 15,0 0 192-15,0 0 64 0,0 0-5280 0,6 5-1056 16,-6-5-192-16,2 8-64 0,1 1 704 0,-1 0 128 16,-2 1 16-16,-1 2 16 0,-1 2 48 0,0 2 16 15,2 2 0-15,-1 1 0 0,0 1-240 0,2 3-48 16,-1 2-16-16,0 4 0 0,0-1-304 0,0 2-64 0,3 0-16 0,-3 3 0 16,0 0-288-16,-2 0-48 0,1-1-16 0,-1-1 0 15,0 0-144-15,1-3 0 0,0-3 0 0,-2 1 128 16,0-2-128-16,0-2 0 0,0-1 0 0,0-3 0 31,0 0-576-31,1-4 0 0,1-4 0 0,0-1 0 16,-1 1-1856-16,0-2-352 0,2-8-80 0,0 0-9168 0,0 0-1824 0</inkml:trace>
  <inkml:trace contextRef="#ctx0" brushRef="#br5" timeOffset="86">7611 7475 18431 0,'0'0'1632'0,"0"0"-1312"15,0 0-320-15,0 0 0 0,0 0 5344 0,0 0 992 16,0 0 208-16,0 0 48 0,4 7-5600 0,-1 1-992 16,1 2-448-16,0 0 48 0,1 3 400 0,-1 2 0 15,2 1 0-15,0 2 0 0,-2 1 352 0,1 1 48 16,-2-1 16-16,1 3 0 0,-1 0-32 0,-1 1 0 0,-1-2 0 0,-1-2 0 16,0 1-96-16,-1-2-32 15,0-2 0-15,-1-1 0 0,-2-1-400 0,2-2-96 0,-1-2-16 0,0-1 0 31,0-3-2544-31,3-6-512 0,0 0-96 0,-8 5-12592 0</inkml:trace>
  <inkml:trace contextRef="#ctx0" brushRef="#br5" timeOffset="87">7440 7718 35007 0,'0'0'3120'0,"0"0"-2496"0,0 0-496 0,0 0-128 16,0-6 3856-16,3 1 752 0,4 1 160 0,4-1 32 16,4 1-4240-16,3-1-848 0,0 0-160 0,3 0-48 0,0 0 304 0,2 1 48 15,1-2 16-15,0 2 0 16,-1 2-256-16,0-1-32 0,-3 0-16 0,-1 2 0 16,-1 0-720-16,-1 1-128 0,-2 0-48 0,-3 1 0 15,-1 0-1392-15,-1 1-288 0,-1 0-48 0</inkml:trace>
  <inkml:trace contextRef="#ctx0" brushRef="#br5" timeOffset="88">8020 7683 24879 0,'0'0'2208'0,"0"0"-1760"0,0 0-448 0,0 0 0 16,0 0 4352-16,0 0 768 0,0 0 176 0,9-3 16 15,0-1-4352-15,1 1-960 0,1 1 0 0,1 1 0 16,0-2-288-16,-1 0 48 0,1 0 16 0,-3 0 0 16,2-1 80-16,-1 0 16 0,-1 0 0 0,0-1 0 15,-2 1 128-15,-2 0 144 0,1-1-16 0,-6 5-128 16,6-5 352-16,-2 2-32 0,0-3-16 0,-1-1 0 16,-2 0 16-16,1 2 16 0,-2 5 0 0,0-6 0 15,0-1-336-15,0 0 0 0,0 0 0 0,-2 1 0 16,1 0-144-16,1 6-112 0,-3-6 0 0,3 6-16 15,-5-6-16-15,1 1 0 0,-1 1 0 0,-1 2 0 16,0 0 288-16,-1 2-192 0,-1 4 192 0,1-1-160 16,-2 1 160-16,0 3 0 0,-3 3 0 0,1-1 0 0,-1 4 176 0,-1-1-48 15,0 0 0-15,2 3 0 0,-1-1 0 0,3 2-128 16,-2-1 192-16,3 2-64 0,2 2 112 0,-1-2 16 16,2 1 0-16,1 0 0 0,3 0-112 0,1-2-16 15,0-1 0-15,2 2 0 0,3-2 0 0,2-2 0 16,0 1 0-16,2-2 0 0,1-2-128 0,1-1 0 15,2-1-192-15,0-1 192 16,0-4-480-16,0-1 32 0,1-1 0 0,1-2 0 16,-1-2-1376-16,2 0-272 0,1 0-48 0,1-3-9472 15,1-2-1888-15</inkml:trace>
  <inkml:trace contextRef="#ctx0" brushRef="#br5" timeOffset="89">8405 7399 37727 0,'0'0'1664'0,"0"0"352"16,0 0-1616-16,0 0-400 0,0 0 0 0,0 0 0 16,0 0 640-16,7-1 64 0,2-2 0 0,0 2 0 15,3 1-512-15,2 0-192 0,-1 0 128 0,2 0-128 0,0 0 0 0,2 0 0 16,-1 0 0-16,0-2 0 0,0-1 0 0,0 3 0 16,-1-2 0-16,1 1 0 0,-2 0 0 0,-2 1-192 15,-1-2 0-15,-4 1 16 16,-7 1-672-16,0 0-144 0,0 0-32 0,0 0-10176 15,0 0-2032-15</inkml:trace>
  <inkml:trace contextRef="#ctx0" brushRef="#br5" timeOffset="90">8664 7254 32255 0,'0'0'2864'0,"0"0"-2288"0,0 0-576 0,6-4 0 16,0 0 2656-16,3 1 416 0,3 1 96 0,-1 0 16 31,1-1-3184-31,-1-2-544 0,2 1-160 0,0 1-16 16,1-1 96-16,-1 2 32 0,2-2 0 0,-1 1 0 0,-2-2 320 0,-1 3 64 0,-1-1 16 0,0 1 0 15,-1-2 464-15,0 2 112 0,0 1 0 0,-1 0 16 16,1 0 288-16,-2 1 48 0,-7 0 16 0,9 3 0 15,-1-2-256-15,-1 1-48 0,-7-2-16 0,8 1 0 16,-8-1-288-16,7 4-144 0,-7-4 160 0,0 0-160 16,6 5 0-16,-6-5 0 0,0 0 0 0,2 9-160 15,-2-9-80-15,0 8-16 0,-2 0 0 0,0-1 0 0,-1 0 256 0,-1 0 0 16,0-2 0-16,-2 2 160 0,0 0-32 0,-2 2 0 16,1 0 0-16,-2 0 0 0,0 1 0 0,-1 0 0 15,-1 0 0-15,2 0 0 0,-2 0 0 0,2-1 0 16,1-1 0-16,1 0 0 0,1 1 0 0,2 0 0 15,0-1 0-15,2 0 0 0,2 0 112 0,0 1 16 16,0 1 0-16,1 1 0 0,1-5-256 0,-1 3 144 16,2-1-144-16,0 0 128 0,1 0-128 0,0-3 128 15,1 2-128-15,0-1 128 0,1-2-128 0,1 0 0 16,0 0 0-16,0-1 0 0,2-2 128 0,0-1 0 16,0 0 0-16,2-1 0 0,1-1-304 0,1 1-64 15,1-2-16-15,1 1 0 16,0-2-1728-16,1-1-336 0</inkml:trace>
  <inkml:trace contextRef="#ctx0" brushRef="#br5" timeOffset="91">12184 5832 20671 0,'0'0'912'0,"0"0"192"0,0 0-880 0,0 0-224 15,0 0 0-15,0 0 0 0,0 0 1840 0,0 0 320 16,6-3 64-16,0 0 16 0,1 0-1056 0,-7 3-208 16,7 0-32-16,-7 0-16 0,9 3-416 0,-9-3-96 15,7 4-16-15,1-1 0 0,-8-3-32 0,6 8-16 16,-2-1 0-16,1 1 0 0,-3-1 32 0,1 1 16 0,-1-1 0 0,0 1 0 15,-1 1-64-15,1 0-16 0,-2 1 0 0,0 1 0 16,0 2 96-16,0-1 16 0,-2 2 0 0,2 1 0 16,-1 1 16-16,1 2 16 0,0 0 0 0,0 2 0 15,0 2-32-15,1 2-16 0,-1 1 0 0,2 0 0 16,-2 0-80-16,2-1-16 0,-1-1 0 0,0-1 0 16,2 1-320-16,-3 0 0 0,2-1 0 0,-1 2 0 15,1-1 128-15,-1 2-128 0,-1 4 128 0,0 1-128 16,0 0 224-16,0 1-32 0,0-1 0 0,0-2 0 15,0-1 64-15,-1 1 0 0,1-3 0 0,-1 2 0 16,-1-2-256-16,2 0 0 0,-2 0 0 0,2-2 0 16,-1 5 160-16,1-1-160 0,0 2 160 0,1 0-160 0,-1-2 224 15,2 2-48-15,-1-4-16 0,1 1 0 0,-1-4 32 16,2 0 0-16,-1-1 0 0,-1 1 0 0,2 2 96 0,-1-1 32 16,-3 2 0-16,1 3 0 0,0 2-176 0,0 0-16 15,-1-1-128-15,0-2 192 0,0 1-192 0,1-2 0 16,0-3 0-16,0 0 0 0,-1 0 0 0,1-2 0 15,2 0 0-15,-1 0 0 0,0-1 128 0,1 2-128 16,-2 2 0-16,2 0 144 0,1 2-144 0,-1-1 0 16,0-2 0-16,0 2 0 0,1-1 0 0,-1-1 0 15,0 1 0-15,0 0 0 0,1-3 0 0,-2 1 128 16,1 2-128-16,-1 0 0 0,1 2 144 0,-1 1-144 16,-1-2 160-16,2 1-160 0,-1-2 192 0,-1 1-64 15,0-1-128-15,0-3 192 0,0-1-64 0,2-2 0 16,0 0-128-16,-1-1 192 0,0-1-64 0,1-1-128 0,-1 1 176 0,1-1-176 15,0 0 160-15,0 0-160 0,-1 0 128 0,0 2-128 16,0 1 0-16,1-2 128 0,1 1-128 0,-2 1 0 16,1 3 0-16,-1 0 0 0,-1-3 0 0,0 0 0 15,2 3 0-15,-1-2 0 0,-1-4 0 0,0 1 0 16,0-1 0-16,0 0 0 0,-1-2 128 0,1 2-128 16,-2-2 0-16,2-1 0 0,0-1 0 0,0-1 0 15,0-2 0-15,0 0 0 0,0 3 128 0,0-1-128 16,0-4 0-16,0 2 0 0,0 1 0 0,0 1 128 15,-1-1-128-15,1 0 0 0,0-3 0 0,0 2 0 16,-1 1 0-16,1 2 0 0,0-1 0 0,1 1 0 16,-1 1 0-16,1-1 0 0,-1-4 0 0,0 1 0 15,0 0 0-15,2-1 0 0,-2 1 0 0,1 0 0 0,-1-8 0 0,0 8 0 16,0 1 0-16,0-2 0 0,0 1 0 16,0-2 0-16,0-6 0 0,0 7 0 0,0-7-176 0,-3 8 48 15,2-2 0-15,1-6 0 16,-3 7-272-16,3-7-48 0,-3 6-16 0,3-6 0 15,-4 5-1232-15,4-5-240 0,-5 2-48 0,5-2-11200 16,0 0-2224-16</inkml:trace>
  <inkml:trace contextRef="#ctx0" brushRef="#br5" timeOffset="92">9682 8043 6447 0,'0'0'272'0,"0"0"80"0,-5 3-352 0,5-3 0 0,-7 0 0 0,7 0 0 16,0 0 4480-16,0 0 816 0,-5 3 160 0,5-3 48 15,0 0-4016-15,0 0-784 0,0 0-176 0,0 0-16 16,0 0-16-16,0 0 0 0,6 0 0 0,1 0 0 16,1 0-256-16,0-1-48 0,2 0-16 0,0 0 0 15,0 0 240-15,3-1 48 0,0 2 16 0,1-1 0 0,-1 0 464 0,0 1 80 16,2 2 32-16,2-2 0 0,2 0-192 0,0 2-32 15,1 0-16-15,1 0 0 0,0 0-192 0,0-1-48 16,-2 2 0-16,2-1 0 0,2-2-160 0,0 0-32 16,0-2-16-16,4 2 0 0,2-3-192 0,1 3-48 15,0-1 0-15,0-1 0 0,3 1 0 0,-3 0 0 16,1 0 0-16,-2 1 0 0,-1 1 112 0,-2-2 16 16,1-2 0-16,1 1 0 0,1-1 0 0,2 1 16 15,4 0 0-15,-1-1 0 0,-1 2-16 0,2 1-16 16,-4 1 0-16,1 2 0 0,-2-1-48 0,-2-2 0 15,1 0 0-15,1 0 0 0,3 0 0 0,0 0 0 16,0 0 0-16,1 0 0 0,2-2 64 0,-1 2 0 0,-2 0 0 0,-3 2 0 16,0-2-112-16,0 0-16 0,-2-3 0 0,3 0 0 15,3 0-128-15,0 0 0 0,1 0 0 0,-2 1 0 16,1 0 0-16,-1 1 0 0,-2 1 0 0,-1 0 128 16,-3-1-128-16,1 1 160 0,1-2-160 0,0-1 160 15,1 1 32-15,1 0 16 0,1 2 0 0,0-2 0 16,0 2 16-16,-1 2 0 0,1-2 0 0,-4 3 0 15,-2 0-80-15,1-2-16 0,-2-2 0 0,1 1 0 16,2 1-128-16,0-1 192 0,1-3-192 0,1 3 192 16,2 3-192-16,0-1 0 0,0 1 0 0,-2 0 0 15,-1-2 0-15,-1 2 0 0,-1-1 0 0,0-2 0 16,-1 0 0-16,2-2 0 0,-1-1 0 0,0 2 0 16,0-3 0-16,3 3 0 0,-1 1 128 0,0 1-128 15,-1-1 0-15,0 1 0 0,-3 2 0 0,0-2 128 0,-1 2-128 0,1-1 0 16,-1-2 0-16,2 1 128 0,1-1-128 0,0 0 0 15,1-1 0-15,0 4 0 0,1-2 128 0,0 4-128 16,1-2 0-16,-2 1 128 0,-4 2-128 0,1 0 0 16,0-3 0-16,-2-1 0 0,1-2 0 0,1 0 0 15,3 0 128-15,-1 0-128 0,-1-2 0 0,2 1 0 16,3 1 0-16,-2 0 128 0,-2 1-128 0,-1 1 0 16,-2-4 0-16,-1 2 128 0,-1 2-128 0,-1-2 128 15,0 0-128-15,-1 1 128 0,0-1-128 0,2 0 160 16,0 0-160-16,3 0 160 0,1 0-160 0,1 0 0 15,-3 0 0-15,1 2 128 0,0-1-128 0,-2 1 0 16,-1-1 0-16,0 0 0 0,-1-1 0 0,-2 0 0 16,-1 0 128-16,-1-1-128 0,1 0 0 0,0-1 0 15,0-1 0-15,2 2 0 0,-1-2 0 0,2 0 0 0,-1 0 128 16,-1 1-128-16,0 0 0 0,0 1 0 0,1-2 0 0,0 3 0 16,1-1 0-16,-1 1 0 0,-2 0 128 0,0 1-128 15,-3 1 0-15,1-1 0 0,-3-2 0 0,1-1 0 16,-2 2 0-16,0-1 0 0,-1-1 0 0,-2 1 0 15,1-1 288-15,1 1-32 0,-1-1 0 0,-1-1 0 32,0 2-544-32,-1-2-112 0,-1 3-32 0,-7 0 0 15,6-5-656-15,0 4-144 0,-6 1-32 0,0 0 0 0,6-5-1120 0,-6 5-240 0,0 0-32 16,0 0-16160-16</inkml:trace>
  <inkml:trace contextRef="#ctx0" brushRef="#br5" timeOffset="93">14024 7994 6447 0,'0'0'576'0,"0"0"-576"0,0 0 0 0,0 0 0 16,0 0 2656-16,-5-2 416 0,5 2 96 0,0 0 16 15,-6-1-2800-15,6 1-576 0,0 0-96 0,0 0-32 16,0 0-144-16,0 0-48 0,-4-3 0 0,4 3 0 16,0 0 1344-16,0 0 272 0,0 0 48 0,0 0 16 15,0 0 544-15,0 0 96 0,0 0 32 0,0 0 0 16,0 0-368-16,0 0-64 0,0 0 0 0,0 0-16 0,0 0-368 0,0 0-64 15,0 0 0-15,7 2-16 16,-7-2-176-16,8 1-48 0,1 0 0 0,-2 1 0 0,-7-2-272 0,11 1-64 16,-1 1-16-16,-1-1 0 0,-1 1 144 0,0-2 16 15,0 1 16-15,1-1 0 0,0 0-32 0,0 0 0 16,-2-1 0-16,1-1 0 0,0 4-192 0,-1-2-64 16,1-3 0-16,-1 1 0 0,1 4-32 0,0-2-16 15,-1-1 0-15,2 0 0 0,0 1 80 0,0 2 16 16,1 1 0-16,1-2 0 0,-1-2-144 0,1 2-32 15,2 1 0-15,0-1 0 0,-2-1 48 0,3 0 0 16,1 2 0-16,1-2 0 0,2 1 112 0,-1 0 32 16,1 1 0-16,0 0 0 0,1-1-112 0,-1-1-16 15,-1 0 0-15,1 0 0 0,-2 2-48 0,2 0-16 16,-1-2 0-16,1 0 0 0,-1 0 64 0,1-1 16 0,1-2 0 0,0 3 0 16,1-1-208-16,1 1 0 0,1 0 0 0,-1-2 0 15,-3 0 0-15,2 1 176 0,2 2-48 0,0 1-128 16,-1-2 272-16,-1 3-48 0,-1-1-16 0,0-1 0 15,-1 2-208-15,0-1 144 0,-1-2-144 0,0 0 128 16,1-3-128-16,1 1 0 0,1 1 0 0,0-1 128 16,-1 2-128-16,-2-1 0 0,-1-1 0 0,1 2 128 15,2 0-128-15,-1 0 128 0,0-1-128 0,-2 1 128 16,0-1-128-16,0 2 0 0,-2 0 144 0,-1-1-144 16,-1 0 0-16,-1 0 0 0,-2 2 0 0,0-2 128 15,0-2-128-15,0 0 0 0,-2 1 0 0,-7 1 0 16,8-1-128-16,0 1-64 0,-1-2 0 0,1 1 0 15,-2-2-128-15,1-1-16 0,-1 2-16 0,0-2 0 16,-6 4-80-16,7-4-16 0,-1 0 0 0,-6 4 0 16,0 0-320-16,5-5-64 0,-1-1 0 0,-4 6-16 15,0 0-2704-15,0 0-544 0,0 0-96 0</inkml:trace>
  <inkml:trace contextRef="#ctx0" brushRef="#br5" timeOffset="94">15547 7799 32191 0,'0'0'1424'0,"0"0"304"0,0 0-1392 0,0 0-336 0,0 0 0 0,0 0 0 15,0 0 1136-15,0 0 144 0,0 0 48 0,0 0 0 16,0 0-752-16,0 0-128 0,0 0-48 0,0 0 0 16,9 4 80-16,0-3 16 0,-1 0 0 0,0-1 0 15,1 0 16-15,-1 0 0 0,-1-2 0 0,2 2 0 16,-1-1 96-16,0 1 32 0,0-2 0 0,-1 2 0 15,1 0-96-15,-1 2-16 0,0-1 0 0,0 0 0 0,1 1-368 0,-1 0-160 16,0-1 128-16,1 2-128 0,-8-3 0 0,9 1 0 16,0 2 0-16,-1-1 0 0,-8-2 0 0,8 5 128 15,0-2-128-15,-8-3 0 0,7 4 0 0,-7-4 128 16,5 4-128-16,-5-4 0 0,0 0 0 0,0 8 0 16,0-8 128-16,-4 9-128 0,-3-3 0 0,0 0 0 15,-1 0 144-15,-1 1-144 0,-2-2 0 0,0 3 0 16,-1-1 0-16,0 1 0 0,0-1 0 0,-1 1 0 15,0 1 0-15,0-1 0 0,0 0 0 0,0 1 0 16,-1 3 0-16,0-3 0 0,0 0 0 0,-2 3 0 16,-1 1 0-16,1 1 0 0,3-2 0 0,0-3 0 15,1 0 0-15,3 0-128 0,3 0 128 0,0-1 0 16,1-4 128-16,0 3-128 0,2 0 128 0,3-7-128 16,0 0 128-16,-2 7-128 0,3 1 0 0,1-2 0 15,2 0 0-15,1-2 0 0,-5-4 0 0,8 6 144 0,0 2-144 0,1-2 160 16,1-1-160-16,0 2 0 0,1-3 144 0,0 2-144 15,0-1 0-15,1 1 0 0,1-2 0 0,-1 1 128 16,-1-2-128-16,0 1 0 0,-1-1 0 0,-1 1 0 16,1 0 0-16,-2-1 0 0,0 0 0 0,0-2 0 15,0 1 0-15,0-1 0 0,0-1 0 0,0 0 0 32,1 0-480-32,-1 0-64 0,1-2-16 0,0 0 0 0,0-1-2768 15,0-2-576-15</inkml:trace>
  <inkml:trace contextRef="#ctx0" brushRef="#br5" timeOffset="95">12624 5400 11967 0,'0'0'1072'0,"0"0"-864"0,-4 3-208 0,4-3 0 16,-7 3 2768-16,7-3 512 0,0 0 112 0,0 0 0 15,0 0-2400-15,0 0-480 0,0 0-112 0,0 0-16 16,0 0-48-16,0 0-16 0,-4-6 0 0,4 6 0 16,0 0 32-16,-2-8 0 0,1-1 0 0,-1 2 0 15,2 7 160-15,0 0 48 0,0 0 0 0,-4-6 0 16,4 6 208-16,-6-4 64 0,6 4 0 0,-7-2 0 16,0-2-240-16,0 1-32 0,0 1-16 0,-1 3 0 15,0 3-240-15,-1 1-48 0,-1 1-16 0,-1-1 0 16,2 1-240-16,0 0 144 0,-1 1-144 0,1 2 128 15,0 2-128-15,1-1 0 0,0 1 0 0,3-1 0 16,0 2 0-16,2 0 0 0,-1-1 0 0,-1 0 0 16,1 0 0-16,1 1 0 0,1 0 0 0,2-1 0 15,0-2 0-15,2 1 0 0,-1-2 0 0,1 0 0 0,-1-1 0 16,1 0 0-16,0 0 0 0,0-2 0 0,-2-5 0 0,5 8 128 16,-2-4-128-16,3-1 192 0,-6-3-32 0,0 0 0 15,7 3 0-15,2-3 0 0,0 0 32 0,0-3 16 16,-9 3 0-16,9-3 0 0,0-1-80 0,-1 0-128 15,-1-1 176-15,0 1-176 0,-7 4 0 0,7-7 0 16,0 1 0-16,-1 0 0 0,-1 0 0 0,-2 2 0 16,-3 4 0-16,3-8 0 0,1 2 128 0,-1 0-128 15,-3 6 0-15,3-7 0 0,-1-1 160 0,-1 2-160 16,1-1 128-16,-2 2-128 0,0 5 128 0,1-6-128 16,1 0 0-16,-2 6 128 0,0 0-128 0,0 0 128 15,0 0-128-15,0 0 128 0,2-4-128 0,-2 4 192 16,0 0-192-16,0 0 192 0,0 0-192 0,5-4 0 15,-5 4 0-15,0 0 0 0,0 0 0 0,0 0 0 16,9 2-128-16,-9-2 128 0,5 5 0 0,-5-5 0 0,4 9-144 0,-1-2 144 16,-1 2 0-16,-2 0 0 0,0-1 0 0,0 1 0 15,-2 0 0-15,2 0 0 0,-1 0 0 0,1 3 0 16,0-3 0-16,0 1 0 0,1 1 0 0,-1-2 0 16,0 3 0-16,0-2 0 0,0 1 0 0,2 1 0 15,-2-2 128-15,0 1-128 0,1-1 176 0,-1 1-176 16,0 0 144-16,0 0-144 0,-1 1 0 0,1-1 144 15,-2-1-144-15,-1-1 0 0,1 0 0 0,-2-1 0 16,0-1 0-16,-1 1 0 0,-1-3 128 0,0 0-128 16,1 1-192-16,-2-1-64 0,-2-2 0 0,-3 1-16 15,0-2-384-15,-1 1-80 0,-1-3-16 0,0 0 0 16,-3 1-2304-16,3-2-464 0</inkml:trace>
  <inkml:trace contextRef="#ctx0" brushRef="#br5" timeOffset="96">12886 5090 24879 0,'0'0'2208'0,"0"0"-1760"0,-6 2-448 0,6-2 0 15,0 0 2176-15,-5 5 368 0,1-1 64 0,4-4 16 16,0 0-2272-16,-3 6-352 0,-2 1-256 0,0-1 32 16,-1 2 80-16,0 0 16 0,0 0 0 0,-1 2 0 15,0 1 128-15,0 2 0 0,1-1-144 0,-2 1 144 16,-1-2 0-16,0 5 0 0,-1 1 128 0,1 2-128 15,0 1 272-15,0 2-16 0,-2-1-16 0,3 2 0 16,0 1-80-16,2-2-16 0,0-3 0 0,3 0 0 16,0 0 176-16,1 1 16 0,2-5 16 0,0 0 0 15,0-2-80-15,2 1-16 0,1-2 0 0,-1 1 0 16,0-2-256-16,3-2 160 0,-1 1-160 0,1-1 128 0,-2 2-128 16,1-1 0-16,1-1 0 0,0 0 0 0,-1 1-224 0,3 1-32 15,1-2 0-15,0 2 0 16,0-3-384-16,1 2-64 0,0-3-32 0,0 2 0 15,3-1-336-15,-1-2-64 0,-4-2-16 0,3-2 0 16,1-1-1808-16,-2-1-368 0</inkml:trace>
  <inkml:trace contextRef="#ctx0" brushRef="#br5" timeOffset="97">12837 5433 5519 0,'0'0'240'0,"0"0"64"15,0 0-304-15,0 0 0 0,0 0 0 0,0 0 0 0,0 0 7392 0,0 0 1424 0,0 0 272 0,8-2 64 16,1 1-7568-16,2 1-1584 0,0-2-192 0,1 1-112 15,0 1 304-15,0-2 0 0,1 2 0 0,-1-3 0 16,0 2 0-16,0-2 0 0,0 1 0 0,-1 1 0 16,-2-4 0-16,1 2 0 0,1-1 0 0,-2 1 0 15,-2 0 160-15,-7 3-160 0,0 0 160 0,7 0-160 16,-7 0 128-16,0 0-128 0,0 0 0 0,0 0 144 16,0 0-144-16,0 0 0 0,0 0 0 0,1 9 0 15,-2 0-144-15,-1 0-64 0,-1-2-16 0,-1 1 0 16,-1 1-160-16,-2-2-48 0,0 2 0 0,-2 2 0 15,0-2-64-15,-3 1-16 0,1 1 0 0,-3 1 0 0,-3 0 192 0,1 2 16 16,-4 0 16-16,3 0 0 0,1-1 288 0,2-1 0 16,2-3-128-16,2 0 128 0,2 2 512 0,3-3 144 15,3-1 48-15,4-1 0 0,-2-6 320 0,5 6 64 16,2 0 0-16,0-3 16 0,4 0-672 0,-1-2-144 16,1 2-32-16,2-3 0 0,1 0-256 0,1-1 0 15,1-1-176-15,-2 0 176 0,0 0-336 0,0 2 32 16,0-2 16-16,-1 1 0 15,-1-1-576-15,2 0-112 0,-4 0-32 0,1-1 0 16,-1 0-1776-16,1 0-352 0,-2 0-80 0</inkml:trace>
  <inkml:trace contextRef="#ctx0" brushRef="#br5" timeOffset="98">13081 5065 10127 0,'0'0'896'15,"-5"-5"-704"-15,1 1-192 0,4 4 0 0,-7-4 5744 0,7 4 1104 16,0 0 240-16,-6 0 32 0,6 0-5584 0,0 0-1104 15,-6 6-240-15,3-1-32 0,0 1-160 0,2 2 0 16,0 0 0-16,1 1 0 0,1 1 0 0,1 2 0 16,1 2 0-16,1-2 0 0,0 0 0 0,0 1 208 15,1-1-16-15,1 0-16 0,1 1 160 0,3 1 48 16,-1-2 0-16,2 2 0 0,-1-2 48 0,1 1 16 16,0 3 0-16,-1 1 0 0,0 0 80 0,-1-2 32 15,1 1 0-15,-1 1 0 0,-1-1-16 0,-1-2 0 16,-5 1 0-16,2 0 0 0,2 1-256 0,-4 1-48 15,-2-2-16-15,0 0 0 0,2 0-224 0,-2-1 0 16,-2 0 0-16,-2 0 0 0,-1 1 0 0,-3-3 0 16,-2 1 0-16,-1-1 0 0,-3-1 0 0,1-2 0 0,-1 1 0 15,-1 1 0-15,0-4-256 0,0-2-112 0,0-1-16 0,0-1 0 32,-1-1-2464-32,-1-2-496 0,-7-3-112 0,3-5 0 0</inkml:trace>
  <inkml:trace contextRef="#ctx0" brushRef="#br5" timeOffset="99">14214 8017 4607 0,'0'0'192'0,"0"0"64"0,0 0-256 0,0 0 0 0,0 0 0 0,0 0 0 15,0 0 1376-15,0 0 224 0</inkml:trace>
  <inkml:trace contextRef="#ctx0" brushRef="#br5" timeOffset="100">14189 7994 2751 0,'0'0'256'15,"0"0"-256"-15,0 0 0 0,0 0 0 16,-6-2 2704-16,6 2 496 0,0 0 112 0,-8-1 16 0,2-1-1472 15,6 2-272-15,-6-3-64 0,6 3-6784 16,-7-1-1360-16</inkml:trace>
  <inkml:trace contextRef="#ctx0" brushRef="#br5" timeOffset="101">8981 7915 5519 0,'0'0'496'0,"0"0"-496"0,0 0 0 0,0 0 0 16,7 0 1520-16,-7 0 208 0,8 2 32 0,-8-2 16 16,9 2-1552-16,-9-2-224 0,7 1-208 0,0 2 32 0,-7-3 176 0,7 2 0 15,-7-2 0-15,7 1-128 0,-7-1 512 0,0 0 96 16,11 2 32-16,-2-1 0 0,-9-1 752 0,7 3 144 16,0 0 48-16,0-1 0 0,1-2-464 0,0-1-96 15,0 0 0-15,1 0-16 0,0-1-480 0,3 2-80 16,-3-3-32-16,1 2 0 0,1-1-288 0,-2 1 160 15,0-1-160-15,1 2 128 0,-2 0 64 0,0 0 16 16,-1-1 0-16,0-1 0 0,-7 2 192 0,10 2 48 16,-2-1 0-16,-1 1 0 0,-7-2-80 0,10-2-16 15,-3 2 0-15,1 0 0 0,-8 0-80 0,10 0-16 16,0-1 0-16,0-1 0 0,-2 2 192 0,0-1 16 16,0 1 16-16,1-2 0 0,1 0-96 0,-1 1 0 15,1 1-16-15,0 0 0 0,0 0-192 0,0 0-48 16,-1-1 0-16,0 1 0 0,0 1-128 0,-2 0 0 0,-7-1 0 0,10 0 0 15,1 0 0-15,-2 0 0 0,-1 0 192 0,-1 0-64 16,-1-1 304-16,2 1 48 0,-1 0 16 0,0-1 0 16,-7 1-16-16,9-2 0 0,1 1 0 0,-1-2 0 15,-2 0-256-15,0 1-48 0,0 1-16 0,0-1 0 16,1 1-160-16,0-1 0 0,0 1 144 0,-1 1-144 16,-7 0 0-16,8-2 144 0,-8 2-144 0,9-1 0 15,-2-1 128-15,-7 2-128 0,0 0 0 0,8-1 0 16,-8 1 240-16,8 1-64 0,-8-1-16 0,7 0 0 15,-7 0 192-15,0 0 32 0,0 0 16 0,8 0 0 16,-8 0 0-16,7 0 0 0,-7 0 0 0,8 0 0 16,-8 0-224-16,8 0-48 0,-8 0-128 0,8 2 192 15,-8-2-192-15,7 0 128 0,-7 0-128 0,0 0 0 0,7 0 0 0,-7 0 128 16,0 0-128-16,0 0 0 0,7 0 128 0,-7 0-128 16,6-2 176-16,-6 2-176 0,0 0 224 0,0 0-64 15,9 0-16-15,-9 0 0 0,7-1-144 0,-7 1 160 16,8 0-160-16,-8 0 160 0,7-3-160 0,-7 3 192 15,7 0-192-15,-7 0 192 0,6-2-192 0,1 1 0 16,2 2 0-16,-2-1 0 0,-7 0 0 0,8 0 0 16,1 1 0-16,-1-1 0 0,-8 0 0 0,8 0 0 15,-8 0 0-15,8 1 0 0,0-1 0 0,-8 0 128 16,6-1-128-16,-6 1 0 0,7 2 0 0,1-2 128 16,-8 0-128-16,7-1 0 0,-7 1 128 0,9 0-128 15,0-1 128-15,-1 0-128 0,-1 1 0 0,1-1 0 16,-1-1 0-16,-7 2 0 0,7-1 128 0,-7 1-128 0,8 0 0 0,-1-2 128 15,-7 2 0-15,7-1 0 0,-7 1 0 0,8-1 0 16,0 0 96-16,-1 0 16 0,-7 1 0 0,8-2 0 16,0 1-32-16,-2-2 0 0,-6 3 0 0,8-2 0 15,-1 0-208-15,-7 2 176 0,7-1-176 0,-7 1 160 16,9-3-160-16,-1 3 0 0,-1-1 144 0,-7 1-144 16,0 0 0-16,8-2 0 0,-1 1 0 0,-7 1 128 15,8-2-128-15,-1 1 176 0,-7 1-176 0,8 0 192 16,-1 0-16-16,-7 0 0 0,9 0 0 0,-2 0 0 15,-7 0 16-15,10-2 16 0,-3 2 0 0,1 0 0 16,-8 0-32-16,9 0-16 0,0-1 0 0,-1 1 0 16,-1 0-32-16,0-2-128 0,-7 2 192 0,8-1-64 15,1 1-128-15,-2 0 0 0,-7 0 0 0,7 0 128 0,0 0-128 16,2-1 0-16,-2-1 0 0,1 2 0 0,-8 0 0 16,6 0 0-16,-6 0 0 0,9-2 128 0,0 1-128 0,0-1 0 15,-9 2 144-15,7 0-144 0,0-1 176 0,0-2-48 16,-7 3 0-16,9-2 0 0,-2 2-128 0,2-1 192 15,-1-1-192-15,1 2 192 0,-9 0-192 0,9 0 0 16,-2-1 144-16,-7 1-144 0,9 0 0 0,-1 0 0 16,-8 0 0-16,9 0 128 0,-9 0-128 0,7 0 0 15,1-2 128-15,-8 2-128 0,7-1 0 0,-7 1 128 16,8 0-128-16,-1 0 0 0,-7 0 128 0,7-2-128 16,-7 2 128-16,7-1-128 0,-7 1 176 0,7-3-48 15,-7 3 0-15,9-2 0 0,-9 2-128 0,8-1 160 16,-8 1-160-16,8-1 160 0,-8 1-160 0,8-1 0 0,0 0 0 15,-8 1 128-15,9-1-128 0,-9 1 0 0,8-1 0 0,-1 0 0 16,-7 1 0-16,9-2 0 0,-9 2 0 0,7-1 0 16,1-1 0-16,-8 2 128 0,8 0-128 0,-1-1 0 15,-7 1 128-15,7-1-128 0,-7 1 0 0,8-1 128 16,-8 1-128-16,8 0 160 0,0-1-160 0,0-1 160 16,-1 2-160-16,-7 0 0 0,7-1 0 0,-7 1 0 15,8-2 0-15,0 2 0 0,-8 0 0 0,7 0 0 16,1 0 0-16,-8 0 0 0,7 0 0 0,-7 0 0 15,9 0 0-15,-9 0 0 0,0 0 0 0,9-1 0 16,-1 0 0-16,-1 0 128 0,-7 1-128 0,8-1 0 16,-8 1 128-16,0 0-128 0,7-2 0 0,-7 2 128 15,7-1-128-15,-7 1 0 0,8-2 144 0,-2 2-144 16,-6 0 0-16,0 0 144 0,9-1-144 0,-9 1 0 0,8 0 128 16,-8 0-128-16,0 0 0 0,8 0 0 0,-8 0 128 0,7-2-128 15,-7 2 0-15,7-2 0 0,-7 2 0 0,0 0 0 16,8-1 128-16,-8 1-128 0,7 0 128 0,-7 0-128 15,0 0 144-15,8-1-144 0,-8 1 176 0,7-2-176 16,-7 2 192-16,7 0-192 0,-7 0 144 0,0 0-144 16,8 0 0-16,0 0 144 0,-8 0-144 0,0 0 0 15,7 0 0-15,-7 0 0 0,8 0 0 0,-8 0 0 16,0 0 0-16,7-1 0 0,-7 1 128 0,0 0-128 16,8-2 192-16,-8 2-64 0,0 0-128 0,6-2 0 15,-6 2 0-15,0 0 0 0,0 0 0 0,7-1 128 16,-7 1-128-16,0 0 0 0,8 0 160 0,-8 0-160 15,7 0 192-15,-7 0-192 0,8-1 0 0,-8 1 0 0,9-2 0 16,-2 2 0-16,-7 0 0 0,0 0 0 0,8-1 0 0,-8 1 0 16,0 0 0-16,8 0 0 0,-8 0 0 0,7-2 0 15,-7 2 0-15,7-2 0 0,-7 2 0 0,8-1 0 16,-8 1 0-16,0 0 0 0,7-1 0 0,-7 1 0 16,8 0 0-16,-8 0 0 0,9-1 0 0,-2 1 0 15,-7 0 0-15,7 0 0 0,0 0 0 0,-7 0 0 16,7-1 0-16,2 1 0 0,-1 0 0 0,-1-1 0 15,-7 1 128-15,0 0-128 0,8 0 0 0,0-2 0 16,-8 2 128-16,7 0-128 0,-7 0 0 0,7-1 0 16,2-1 144-16,-9 2-144 0,0 0 0 0,9-1 144 15,-2 1-144-15,0 0 0 0,-7 0 0 0,9-1 0 16,-9 1 0-16,7 0 0 0,-7 0 0 0,8 0 0 16,1-1 0-16,-2 1 0 0,-7 0 0 0,8-1 0 0,-8 1 0 0,7-2 0 15,-7 2 0-15,7 0 0 0,-7 0 0 0,0 0 0 16,8 0 0-16,-1-1 0 0,-7 1 176 0,7 0-48 15,-7 0-128-15,0 0 192 0,0 0-192 0,8-2 0 16,-8 2-144-16,7-2 144 0,-7 2 0 0,8-1 0 16,-8 1 0-16,0 0 0 0,7-1 0 0,-7 1 0 15,0 0 0-15,8 0 0 0,-8 0 0 0,7-2 0 16,-7 2 0-16,8-1 0 0,-8 1 0 0,7-2 0 16,-7 2 0-16,7-1 0 0,-7 1 0 0,8-2 0 15,-8 2 0-15,7-2 0 0,-7 2 0 0,7-1 0 16,-7 1 0-16,8-1 0 0,-8 1 0 0,0 0 0 15,0 0 128-15,8-2-128 0,-8 2 0 0,7-1 128 16,-7 1-128-16,0 0 0 0,8-3 128 0,-1 1-128 0,-7 2 0 16,10 0 0-16,-3-1 0 0,-7 1 0 0,8-2 0 0,-1 1 0 15,1-1 0-15,-8 2 0 0,9 0 0 0,-2-1 0 16,-7 1 0-16,9-1 0 0,0 0 0 0,-2 0 0 16,-7 1 0-16,8-1 0 0,0 0 0 0,-1 0 0 15,-7 1 128-15,8 0-128 0,-8 0 0 0,9 0 0 16,-1 0 144-16,-8 0-144 0,0 0 0 0,9-2 144 15,0 2-144-15,-1-1 0 0,0 1 0 0,-1 0 0 16,-1-2 0-16,1 1 0 0,-7 1 0 0,9-1 0 16,-1 0 0-16,0 1 160 0,-1-1-160 0,1-1 160 15,-8 2-160-15,8-1 0 0,-1-2 0 0,1 1 128 16,-8 2-128-16,8-1 0 0,-8 1 0 0,8-3 0 16,-1 0 0-16,-7 3 0 0,7-3 0 0,0 1 0 0,-7 2 0 15,8-1 0-15,-2-2 0 0,1 0 0 0,-7 3 0 0,8-2 160 16,-2-1-160-16,-6 3 160 0,8-3-160 0,0 0 0 15,-2 0 0-15,-6 3-176 0,7-3 176 0,1-1 0 16,-1 1 0-16,-1 0 0 0,-6 3 0 0,8-4 0 16,-1 0 0-16,-1 3 0 0,-6 1 0 0,8-4 0 15,-2 1 0-15,1 1 0 0,-7 2 0 0,7-5 0 16,-2 2 0-16,-5 3 128 0,8-4-128 0,-1 0 0 16,-7 4 128-16,8-4-128 0,0 1 0 0,0 0 144 15,-8 3-144-15,9-3 0 0,0 0 0 0,-3 2 0 16,-6 1 0-16,6-4 0 0,2 0 0 0,-1 3 0 15,-1-3 0-15,-6 4 0 0,7-3 0 0,0 1 0 16,-7 2 0-16,7-2 0 0,-7 2 128 0,8-5-128 16,-1 0 0-16,-1 2 0 0,-6 3 128 0,8-3-128 0,-2 0 0 15,0-1 0-15,-6 4 0 0,7-3 128 0,1-1-128 0,-2 1 0 16,0-1 0-16,0 1 0 0,-6 3 0 0,7-5 0 16,-1 1 160-16,-1 1-160 0,2 0 128 0,-7 3-128 15,7-3 0-15,-2 0 0 0,1-2 0 0,-6 5 0 16,0 0 0-16,7-4 0 0,-7 4 0 0,8-4 0 15,-3-1 0-15,1 2 0 0,-6 3 0 0,6-4 0 16,-6 4 0-16,5-4 0 0,0 0 0 0,-5 4 0 16,6-4 128-16,0 2-128 0,-1-3 128 0,-5 5-128 15,6-4 0-15,-6 4 0 0,7-3 0 0,-1 0 0 16,-6 3 0-16,8-3 0 0,-3 0 0 0,-5 3 0 16,0 0 0-16,8-4 0 0,-2 1 0 0,-6 3 0 15,7-2 0-15,-7 2 0 0,7-6 0 0,-1 3 0 0,-6 3 0 0,7-5 0 16,0 2 0-16,-2-1 0 0,-5 4 0 0,8-4 0 15,-2 0 0-15,-6 4 0 0,4-3 0 0,-4 3 0 16,8-6 0-16,-4 2 0 0,-4 4 0 0,7-4 0 16,-2 0 0-16,-5 4 0 0,8-1 0 0,-2-4 0 15,-6 5 0-15,0 0 0 0,5-4 0 0,-5 4 0 16,4-5 128-16,-4 5-128 0,6-5 0 0,0 3 0 16,0-3 0-16,-1 1 0 0,-5 4 0 0,5-5 0 15,-1 0 0-15,1 1 0 0,0 1 0 0,-5 3 128 16,6-4-128-16,-6 4 0 0,5-5 0 0,0-2 0 15,-2 3 0-15,-3 4 0 0,6-5 0 0,-3 1 0 16,-3 4 0-16,0 0 0 0,4-5 0 0,0 2 0 16,-1-3 0-16,1 3 0 0,-4 3 128 0,3-5-128 15,0 1 128-15,-3 4-128 0,5-7 0 0,-1 2 0 0,-4 5 0 0,3-5 0 16,0-1 0-16,0 0 0 0,2 2 0 0,-5 4 0 16,3-5 0-16,-3 5 0 0,4-7 0 0,-1 1 0 15,-3 6 0-15,4-5 0 0,-4 5 0 0,4-7 0 16,0 2 0-16,-1 1 0 0,-3 4 0 0,3-6 0 15,-3 6 0-15,3-6 0 0,-3 6 0 0,3-7 0 16,0 1 0-16,-1-1 128 0,0 1-128 0,-2 6 0 16,3-6 0-16,-1 1 0 0,1-2 128 0,0 1-128 15,-3 6 0-15,3-6 0 0,2 0 0 0,-5 6 0 16,3-6 0-16,-3 6 0 0,4-6 0 0,-4 6 0 16,5-5 0-16,-5 5 0 0,3-7 0 0,-3 7 0 15,0 0 0-15,4-6 0 0,-4 6 0 0,4-7 0 16,-4 7 0-16,2-5 0 0,-2 5 0 0,3-7 0 0,-3 7 0 0,2-7 0 15,0 1 144-15,-2 6-144 0,2-7 0 0,0 1 144 16,-1 0-144-16,-1 6 0 0,3-8 144 0,-1 2-144 16,0-1 0-16,0 0 144 0,0 2-144 0,1-1 0 15,-3 6 0-15,3-6 128 0,0 0-128 0,0 1 0 16,0-2 0-16,-1 2 0 0,0 1 0 0,1-1 0 16,-3 5 0-16,4-6 0 0,0-1 0 0,-1 1 0 15,0 0 0-15,1 1 0 0,-1-2 0 0,1 1 0 16,0 0 0-16,-1 1 0 0,1 0 0 0,-1 0 0 15,0-1 0-15,0 0 0 0,0 1 0 0,-1 1 0 16,1-4 0-16,-2 3 128 0,-1 5 0 0,3-7 0 16,0 2 0-16,-3 5 0 0,2-5-128 0,-2 5 0 15,2-8 0-15,-2 8 0 0,3-4 0 0,-3 4 0 16,0 0 0-16,2-8 0 0,1 2 0 0,-3 6 0 0,2-7 0 0,-2 7 0 16,3-6 0-16,-3 6-176 0,3-8 176 0,0 1-128 15,0 1 128-15,-3 6 0 0,4-6 0 0,-4 6 0 16,3-6 0-16,1-2 0 0,0 2 0 0,-4 6 0 15,4-7 0-15,-1 1 0 0,-3 6 0 0,5-8 0 16,-5 8 0-16,4-7 0 0,-1-1 128 0,-3 8-128 16,3-6 0-16,-3 6 0 0,3-7 0 0,0 0-128 15,-3 7 128-15,2-7 0 0,-2 7 0 0,3-7 0 16,-1 0 0-16,-2 7 0 0,3-7 0 0,-3 7 0 16,2-7 0-16,1 1 0 0,0-1 128 0,0 2-128 15,-3 5 0-15,6-7 0 0,0 1 0 0,-2 0 0 16,0 2 0-16,-1-1 0 0,1 0 0 0,-4 5-128 15,3-6 128-15,2 2 0 0,-3-1 0 0,-2 5 0 16,0 0 0-16,5-5 0 0,-1 0 0 0,1 0 0 0,0 1 0 0,-5 4 0 16,4-5 0-16,1 1 0 0,-1 1 0 15,-1-2 0-15,2-1 0 0,-5 6 0 0,0 0 0 0,4-5 0 16,1-2 0-16,0 2 0 0,-1 1 0 0,0-1 0 16,-1 1 0-16,0-1 0 0,-3 5 0 0,5-7 192 15,-1 1 0-15,1 1-16 0,-5 5-176 0,4-4 0 16,1-2 0-16,-1 2 0 0,-4 4 0 0,5-3-144 15,-2-2 144-15,-3 5-208 0,4-4 208 0,0 0-144 16,0 0 144-16,-1-2-128 0,1 2 128 0,-4 4 0 16,5-3 0-16,-5 3 128 0,5-5-128 0,0 1 0 15,-5 4-176-15,5-5 176 0,-5 5 0 0,4-4 0 0,-1-1 0 0,-3 5 0 16,5-4 0-16,-5 4 0 0,4-5 0 0,2 0 0 16,-6 5 0-16,5-4 0 0,-5 4 0 0,7-5 0 15,-7 5 0-15,6-4 0 0,0 1 0 0,-1-1 0 16,-5 4 0-16,6-4 0 0,-6 4 0 0,7-3 0 15,-7 3 0-15,7-3 0 0,-7 3-128 0,7-3 128 16,-7 3 0-16,7-4 0 0,-7 4 0 0,8-2 0 16,-2-1 0-16,-6 3 0 0,7-4 0 0,-7 4 0 15,8-3 0-15,-2 1 0 0,-6 2 0 0,7-2 0 16,1-1 0-16,-2 1 0 0,1 0 0 0,-7 2 0 16,7-4 0-16,-7 4 0 0,9-3 0 0,-2 0 0 15,-7 3 0-15,7-2 0 0,1 0 0 0,-8 2 0 16,7-3 0-16,-7 3 0 0,8-2 0 0,-1 0 0 15,-7 2 0-15,0 0 0 0,0 0 0 0,8-2 0 0,1 0 0 0,-2 0 0 16,-7 2 0-16,6-1 0 0,-6 1 0 0,10-2 0 16,-1 0 0-16,-2 0 0 0,-7 2 0 0,9-3 0 15,-2 0 0-15,0 1 0 0,-7 2 0 0,8-2 0 16,0-1 0-16,-8 3 0 0,7-4 0 0,0 2 0 16,0 0 0-16,-7 2 0 0,7-1 0 0,-7 1 0 15,7-2 0-15,-7 2 0 0,8-2 0 0,-8 2 0 16,8-1 0-16,-1 0 0 0,-7 1 0 0,8-1 0 15,-8 1-128-15,7-1 128 0,-7 1 0 0,8-1 0 16,0 1 0-16,-8 0 0 0,7-2 0 0,-7 2 0 16,8-2 0-16,-1 1 0 0,-7 1 0 0,9-2 0 15,-2 0 0-15,1 0 0 0,-8 2 0 0,9-2 0 16,-2-1 0-16,2 2 0 0,-2-1 0 0,0 1 0 16,0 0 0-16,1 1 0 0,0-2 0 0,0-1 0 0,0 3 0 15,0-2 0-15,0 2 0 0,-1-1 0 0,0 0 0 0,1 1 0 16,0-3 0-16,0 2 0 0,-8 1 0 0,7-1 0 15,2 1 0-15,-1-2 0 0,0 2 0 0,0-1 0 16,1 0 0-16,0 0 0 0,1 0 0 0,-2 0 0 16,-1 0 0-16,0 0 0 0,1 1 0 0,0-2 0 15,0 1 0-15,0 1 0 0,-1-2 0 0,0 0 0 16,-1 0 0-16,-6 2 0 0,8-1 0 0,1-1 0 16,-1 0 0-16,-1 1 0 0,-7 1 0 0,9-3 0 15,-1 1 0-15,0 1 0 0,-2-2 0 0,0 1 0 16,1 0 0-16,0 0 0 0,0-1 0 0,1 3 0 15,-1-2 0-15,0 0 0 0,2 0 0 0,-1 0 0 0,-1 1 0 16,1-1 0-16,0 2 0 0,1-2 0 0,-2 0 0 0,1-1 0 16,1 0 0-16,0 1 0 0,0 1 0 0,0 0 0 15,0 1 0-15,1-2 0 0,-1 0 0 0,0 1 0 16,-1 1 0-16,1-2 0 0,1 2 0 0,0-1 0 16,0 0 0-16,0 1 0 0,0-2 0 0,0 2 0 15,0-1 0-15,1 1 0 0,-2-1 0 0,0 1 0 16,-1 0 0-16,0 0 0 0,-1-1 0 0,0 1 0 15,-7 0 0-15,9 0 0 0,0 0 0 0,-1 0 0 16,-1 0 0-16,2-2 0 0,-1 2 0 0,0-1 0 16,0 0 0-16,0-1 0 0,1 0 0 0,0 1 0 15,1-2 0-15,1 1 0 0,-1 0 0 0,2-1 0 16,-1 1 0-16,2 0 160 0,0 0-160 0,0-2 0 16,-3 3 0-16,1-1-176 0,1 1 176 0,0 1 0 0,1-2 0 15,1 1 0-15,-2-1 0 0,1 1 0 0,-1-1 128 0,2 2-128 16,-2 0 128-16,0 0-128 0,1-1 128 15,-1 1-128-15,0-2 0 0,-1 2-128 0,-1 0 0 0,1-2 0 16,-1-2 128-16,1 3 0 0,-1-1 0 0,1-1 0 16,1-1 0-16,1 1 0 0,-1 1 0 0,3 0 0 15,0-2 0-15,0 1 0 0,0 1 128 0,0 0-128 16,3-1 0-16,-1 1 0 0,-2 1 0 0,1 1 0 16,0 0 0-16,1 0 0 0,0-2 0 0,-2 1 0 15,0-2 128-15,-2 0-128 0,1 1 128 0,0 0-128 16,-1-1 0-16,0 1 0 0,0 0 0 0,0 1 0 15,0-2 0-15,1 0 0 0,1 0 0 0,0 1 0 16,1-1 0-16,2 1 0 0,-1 0 0 0,1 0 0 0,1 0 0 16,-2-1 0-16,-1 1 0 0,2 0-128 0,2-2 128 0,1 1-128 15,0-2 128-15,0 3-128 0,-3-3 128 0,-1 3 0 16,-1-1 0-16,0 0 0 0,-2 0 0 0,1 0 0 16,-2 3 0-16,1-2 0 0,0 0 0 0,0 0 0 15,0 1 0-15,0-1 0 0,-1 1 0 0,0-1 0 16,-1 2 0-16,1-1 0 0,0 0 0 0,1 0 0 15,-1 0 0-15,0-1 0 0,1-1 0 0,-2 3 0 16,0-1 0-16,0 1 0 0,0-2-128 0,-2 1 128 16,-1-1-128-16,2 1 128 0,-2-1-256 0,0 1 48 15,-1 0 0-15,0-1 0 16,0 0-304-16,-1 1-64 0,0 1-16 0,0-2 0 16,1 2-928-16,-1-1-176 0,0-1-32 0,1 2-16 15,1-1 624-15,0 0 128 0,1 0 32 0,1 0 0 16,0-2-1072-16,2 1-208 0,0-1-32 0,4-1-15392 0</inkml:trace>
  <inkml:trace contextRef="#ctx0" brushRef="#br5" timeOffset="102">15115 6018 12319 0,'0'0'544'0,"0"0"112"0,0 0-528 0,0 0-128 0,0 0 0 15,0 0 0-15,0 0 1056 0,-6 0 176 16,6 0 48-16,0 0 0 0,0 0-832 0,0 0-144 0,0 0-48 0,0 0 0 16,0 0 512-16,0 0 112 0,-5-5 16 0,5 5 0 15,0 0-288-15,0 0-48 0,0 0-16 0,0 0 0 16,0 0 48-16,0 0 16 0,0 0 0 0,0 0 0 16,0 0-32-16,0 0 0 0,0 0 0 0,0 0 0 15,0 0 224-15,0 0 32 0,0 0 16 0,0 0 0 16,0 0 96-16,0 0 16 0,0 0 0 0,0 0 0 15,0 0-368-15,0 0-64 0,0 0-16 0,7-5 0 16,2 1-272-16,-1 3-64 0,0-1-16 0,-1 2 0 16,1 0-32-16,-1 0 0 0,-7 0 0 0,9 0 0 15,0 0 128-15,0 0 32 0,0 0 0 0,0-1 0 16,1 0-112-16,-3 1-32 0,0-1 0 0,0 0 0 0,2-1 48 16,-2 1 0-16,0 1 0 0,2-2 0 0,-1 2 128 0,1 0 48 15,1-1 0-15,1 1 0 0,0-1 32 0,3 1 16 16,1-1 0-16,0 1 0 0,3-1-144 0,1 0-16 15,1 1-16-15,1 0 0 0,0 0-240 0,1-1 128 16,0 1-128-16,0-1 0 0,-1 1 208 0,-1-2-48 16,0 0-16-16,-1 0 0 0,0 0 112 0,-1-1 32 15,2 0 0-15,-1 1 0 0,0 0-32 0,2-1-16 16,1 1 0-16,0-1 0 0,2-1-240 0,1 1 128 16,0-1-128-16,1 0 0 0,-1 1 0 0,-2-1 0 15,0 1 0-15,-2-1 0 16,-2 0-1248-16,-1 1-192 0,-1-3-32 0,-3 2-11040 15,-1-1-2208-15</inkml:trace>
  <inkml:trace contextRef="#ctx0" brushRef="#br5" timeOffset="103">11927 6070 11055 0,'0'0'976'0,"0"0"-784"16,0 0-192-16,0 0 0 0,0 0 2624 0,0 0 464 16,0 0 112-16,0 0 0 0,0 0-1664 0,0 0-320 15,0 0-80-15,0 0-16 0,0 0-320 0,8 0-64 16,0 0-16-16,-1-1 0 0,2 1 48 0,1-2 0 16,0 1 0-16,3 1 0 0,0-2 304 0,3 2 64 15,1 0 16-15,2 0 0 0,1-2-320 0,2-1-48 16,2-1-16-16,0 1 0 0,1 0-256 0,1 0-64 15,-2 0-16-15,1-1 0 0,-2 1-272 0,2 0-160 16,1-2 192-16,-1 2-192 0,-1 0 0 0,3 0 0 16,-1 0 0-16,2 2 0 15,-5-1-384-15,0 0-64 0,-1 0-32 0,-3 1 0 16,-4 0-816-16,0 0-176 0,-3 1-16 0,0 0-16 16,-1 0-1488-16,-1 1-288 0,-1 0-64 0</inkml:trace>
  <inkml:trace contextRef="#ctx0" brushRef="#br5" timeOffset="104">11506 5830 9215 0,'0'0'400'0,"0"0"96"0,0 0-496 0,0 0 0 16,0 8 0-16,0-1 0 0,1 1 4944 0,1-1 896 16,-1 5 176-16,1-1 48 0,-1-1-4464 0,2 1-896 15,0 1-192-15,1 1-16 0,-1 1-368 0,1-1-128 16,0 0 0-16,0 1 144 0,0 0-144 0,-1-2 0 16,1 1 0-16,0-1 128 0,-2 2-128 0,0-2 0 15,-1-2 0-15,0 3-176 16,-1-2-1040-16,0 0-192 0,-1-1-64 0</inkml:trace>
  <inkml:trace contextRef="#ctx0" brushRef="#br5" timeOffset="105">12058 7023 11055 0,'0'0'480'0,"-6"3"112"15,-3-3-464-15,0 1-128 0,3 0 0 0,0 0 0 0,6-1 3792 0,-7 0 752 16,7 0 128-16,0 0 48 0,0 0-3920 0,0 0-800 16,0 0 0-16,0 0-256 0,0 0 256 0,0 0 0 15,0 0 0-15,7-1 0 0,2 1 272 0,-1 0 16 16,0-1 0-16,1 1 0 0,2 2 208 0,-1 0 32 0,0 0 16 0,1 0 0 16,3-2 240-16,0 1 48 0,0 0 16 0,2 1 0 15,1 0-240-15,0 1-48 0,0-3-16 0,0 0 0 16,-1 2-80-16,2 0-16 0,-2 0 0 0,1 0 0 15,1-2-160-15,1 0-32 0,2 0-16 0,-1-1 0 16,2 0-240-16,1-1 128 0,2 0-128 0,-1 0 0 16,0-1 128-16,-1 1-128 0,-2-2 0 0,-2 2 144 15,1-2-144-15,-3 1 0 0,-3-1 144 0,0 0-144 16,-2 0 0-16,-2 1-288 0,-2-1 48 0,-1 2 16 16,-7 2-2288-16,0 0-464 0,0 0-96 15,0 0 0-15</inkml:trace>
  <inkml:trace contextRef="#ctx0" brushRef="#br5" timeOffset="106">11300 6796 3679 0,'0'0'160'0,"0"0"32"0,0 0-192 0,0 0 0 0,0 0 0 16,0 0 0-16,0 0 3264 0,-6 0 624 15,-1 0 112-15,7 0 32 0,0 0-1856 0,-6 2-384 0,0 1-64 0,0-1 0 16,-1 2-528-16,0 0-112 0,0 2 0 0,-2-1-16 15,-1 1-32-15,2 2 0 0,0 3 0 0,0-1 0 16,0 1-576-16,-1 1-112 0,2-1-32 0,0 2 0 16,0 1-320-16,-1 1 0 0,2-1 0 0,0 2 0 15,2-2 0-15,0 2 0 0,0-3 0 0,3 1 0 16,0-1 0-16,1-2 0 0,1 1 0 0,2 1 0 16,-1-2 0-16,3-1 0 0,-1 0 0 0,2-1 0 15,0 0 0-15,3-2-128 0,2 0 128 0,0-2 0 16,1-2 0-16,1 0 0 0,0 0 0 0,2-3 0 15,1 0 0-15,0-3 0 0,2-1 0 0,-1 2 128 16,0-4 0-16,-1 0 0 0,-1-3 0 0,3 2 0 16,-1-1 64-16,-1-1 0 0,-4-1 16 0,0-1 0 0,0 0 80 15,-3 1 16-15,-2 0 0 0,0-2 0 0,-3 0-144 0,0-2-32 16,-1 1 0-16,-2-1 0 0,-1-1-128 0,-2 0 0 16,-2 0 0-16,1-1 0 0,-3 1 0 0,0 0 0 15,-2 0 0-15,-1 0 0 0,-2 4-224 0,1 1 80 16,-2 1 16-16,-2 2 0 0,-1 0 128 0,1 2-160 15,-1 2 160-15,1 2-160 16,-1-2-272-16,3 3-48 0,1 3-16 0,3-2 0 16,1 1-480-16,0 0-112 0,7-2 0 0,0 0-8064 15,0 0-1616-15</inkml:trace>
  <inkml:trace contextRef="#ctx0" brushRef="#br5" timeOffset="107">11504 7107 16575 0,'0'0'1472'0,"0"0"-1168"0,0 0-304 0,0 0 0 16,0 0 4288-16,0 0 816 0,0 0 144 0,0 0 48 16,3 7-3632-16,-3-7-704 0,5 7-160 0,-5-7-32 0,5 8-352 0,-1-3-80 15,-4-5-16-15,4 8 0 0,-4-8-320 0,3 8-208 16,-3-8 16-16,2 9 16 0,-2-1-176 0,0-8-32 16,0 9-16-16,0-9 0 15,-2 6-368-15,2-6-64 0,0 0 0 0,0 0-16 16,0 0-112-16,0 0 0 0,0 0-16 0,0 0-13360 15</inkml:trace>
  <inkml:trace contextRef="#ctx0" brushRef="#br5" timeOffset="108">11628 6837 7359 0,'0'0'656'0,"1"-7"-528"0,-1 7-128 0,0-7 0 16,0 7 5648-16,0-6 1104 0,0 6 224 0,0 0 32 15,0 0-5568-15,0 0-1120 0,0 0-320 0,0 0 144 32,0 0-656-32,0 0-144 0,0 0-32 0,0 0 0 0,0 0 496 0,-2 7 192 0,0 1-128 0,-1 0 128 15,-1 0 448-15,0 0 160 0,-1 1 32 0,1 0 16 16,1-1 80-16,-1 1 16 0,1-1 0 0,0 0 0 16,3-8-368-16,-2 6-80 0,0 2-16 0,2-8 0 15,0 7-288-15,0-7 128 0,0 0-128 0,0 0 0 16,0 0 0-16,5 6 0 0,2-2 0 0,-1-1 0 15,-6-3-272-15,8 1 32 0,1-1 16 0,-2-1 0 16,0 0 224-16,2 0-176 0,1 0 176 0,-1 0-160 16,-1 1 160-16,-1 0 0 0,0 0 0 0,3 0 0 15,-3 2 0-15,0 1 0 0,-7-3 0 0,7 5 0 16,0 2 0-16,-1-1 0 0,-1 1 0 0,-2 1 0 0,1-1 0 0,-1 1 0 16,-1 0 0-16,0 1 128 0,0 0 16 0,-1 1 16 15,0-1 0-15,-2-2 0 0,-3 2-16 0,1-1 0 16,3 0 0-16,-3 1 0 0,-2-1 0 0,-1-1 0 15,-1 1 0-15,0-1 0 0,-2-1-144 0,2 0 0 16,0-1 144-16,-1-1-144 0,-1-1 0 0,0 1 0 16,-1-2-192-16,0 1 64 15,-1-3-1168-15,-1-2-240 0,0-1-32 0,0 1-8336 16,1-1-1664-16</inkml:trace>
  <inkml:trace contextRef="#ctx0" brushRef="#br5" timeOffset="109">11575 6824 21183 0,'0'0'1888'0,"8"0"-1504"0,-1-2-384 0,0-1 0 16,1 2 4432-16,1 0 816 0,2-3 176 0,1 2 16 16,3 1-3872-16,0-1-784 0,2-2-144 0,0 1-48 15,-2 0-288-15,0-1-64 0,2 2-16 0,0-3 0 16,-2-2-480-16,1 4-112 0,-1 0-16 0,1 0 0 15,-2-1-2576-15,0-2-528 0</inkml:trace>
  <inkml:trace contextRef="#ctx0" brushRef="#br5" timeOffset="132">3242 5985 9215 0,'-12'-3'816'0,"4"1"-656"0,-2-2-160 0,1 1 0 15,0-1 4144-15,2 0 784 0,2 1 176 0,0 0 16 16,-2-3-3408-16,1 3-688 0,1 0-144 0,5 3-32 16,0 0 240-16,-4-4 64 0,-1 0 0 0,5 4 0 15,0 0-720-15,0 0-144 0,0 0-32 0,0 0 0 16,0 0-256-16,5-5 0 0,-5 5 0 0,6-3 0 15,2 0 0-15,0 1 0 0,0 1 0 0,2 1 0 16,1 0-144-16,1 0 144 0,1-2-128 0,1 1 128 16,1-1 0-16,3 0 0 0,2 0 0 0,2-1 0 15,0 0 0-15,4-1 192 0,5 0 0 0,2 1-16 16,0 1 208-16,-1 0 64 0,-2 0 0 0,0 1 0 0,0 1-48 16,1-2 0-16,0 2 0 0,3 0 0 15,7 0-224-15,-1 0-48 0,-3-1-128 0,0-1 192 0,2 1-64 16,-2-2 0-16,-1 1-128 0,0-2 192 0,2-1-16 0,3 2-16 15,5-1 0-15,-1 1 0 0,0 0-160 0,-2 0 128 16,0 0-128-16,-2 0 128 0,0 1-128 0,0 1 0 16,3-2 0-16,1 1 128 0,1 1-128 0,-2-1 0 15,0 2 0-15,-3-1 0 0,-1 0 0 0,3-1 0 16,0-1 144-16,1 0-144 0,2 1 240 0,-2 1-32 16,0-1 0-16,-2 1 0 0,-3-1-32 0,0 1-16 15,0-2 0-15,1 0 0 0,2 0-32 0,2 1 0 16,-2 2 0-16,0 0 0 0,-2 0 0 0,0 0-128 15,0 0 192-15,-2 2-64 0,1-2-128 0,2 0 0 16,3 0 0-16,-1 0-176 0,1 0 176 0,-2 0 0 16,-4 0 128-16,-1 0-128 0,-1-2 0 0,0-1 0 15,3 0 0-15,-1 2 0 0,3-2 0 0,-2 1 0 0,-1 1 0 0,-1-1 0 16,-2 0 0-16,0 0 0 0,-1 0 0 0,0 0 0 16,3-3 0-16,0 2 0 0,1 0 0 0,2 0 0 15,1 0 0-15,-4 1 0 0,-1 1 0 0,-1 0 0 16,-2 1 0-16,0 0 0 0,3 0 0 0,-2 0 0 15,0-1 0-15,1 2 0 0,4 1 0 0,-1-2 0 16,-1 2 0-16,-1-2 0 0,0 0 0 0,0-2 128 16,-1-2-128-16,1 1 0 0,2 1-128 0,2-1 128 15,-1-3 0-15,1 2 0 0,-1-1 0 0,-2 1 0 16,0 1 0-16,0 0 0 0,-2 1 0 0,3 1 0 16,1-1 0-16,0 1 0 0,0-4 0 0,0 2 0 15,-2-1 0-15,1 1 0 0,0-2 0 0,0 4 0 16,1 1 0-16,1 0 0 0,1 1 0 0,1-1 0 15,0-1 0-15,1-1 0 0,-3 1 0 0,-1 1 0 0,-2-2 0 0,3 2 0 16,2-1 0-16,4-1 128 0,2 1-128 0,0-1 0 16,-2 1 0-16,-1-2 0 0,-2 0 0 0,3 1 0 15,2 0 0-15,1 1 0 0,2 0 0 0,-3-1 0 16,-3-1 0-16,0 2 0 0,-3 1 0 0,1 0 0 16,3 1 0-16,-1-1 0 0,0 0 0 0,-1 0 0 15,1 0 0-15,-2 0 0 0,-3-1 0 0,1-1 0 16,1 2 0-16,3 0 0 0,1-1 0 0,2-1 0 15,-1-3 0-15,-1 0 0 0,-2 0 0 0,-1 2 0 16,0 0 0-16,3-1 0 0,3 1 0 0,0 0 0 16,-1 0 0-16,-2 0 0 0,-1 0 0 0,-2 1 0 15,-1 2 0-15,2-1 0 0,2 1 160 0,3 0-32 0,-3 0-128 16,-1 1 192-16,-2-1-192 0,-3 2 0 0,-3-1 0 0,0 1 0 16,0 0 0-16,3 0 0 0,1 1 0 0,1-1 0 15,0-2 0-15,-1 0 0 0,-3-2 0 0,0 1 0 16,-4-1 0-16,4-1 0 0,1-3 0 0,4 2 0 15,3-1 0-15,-2 1 0 0,-2-2 0 0,-1 0 0 16,-3 0 0-16,-1 0 0 0,-2 1 0 0,2-1 0 16,2 0 0-16,0 0 0 0,0 0 0 0,-2 0 0 15,-1 2-368 1,-2 1-112-16,-3 0-32 0,-1 0-18400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16:52.15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22521 4736 35935 0,'-5'-4'3200'0,"2"0"-2560"0,0 2-512 0,3 0-128 16,1 1 1136-16,-2 0 208 15,0-4 32-15,-3-5 16 0,-2-1-1168 0,-1-5-224 0,-3-3 0 0,0-2 0 16,-3-2-256-16,0-2 48 0,-1-1 16 0,1 1 0 16,-1-2-64-16,2 2-16 0,-1 3 0 0,3 2 0 15,1 7 272-15,0 7 0 0,-1-1 0 0,0 7 0 0,0 3 192 0,-1 2 128 16,0 2 48-16,-3 3 0 0,0 6-48 0,-5 5 0 15,-1 0 0-15,2 4 0 16,-2-1-80-16,3 0-32 0,0 0 0 0,1 2 0 0,0 1-208 0,1 1 144 16,3 1-144-16,0-1 128 0,2 1-128 0,0-1 0 15,1 2 0-15,1 0 0 0,0-2 0 0,2 4 0 16,1 1 0-16,0 7 0 0,1-2 0 0,2 7 160 16,2 3-32-16,1 3-128 0,2 1 208 0,0-2-64 15,2-3-16-15,4-1 0 0,0-3-128 0,-1 3 0 16,1-4-192-16,1 2 192 15,0 1-256-15,0-4 64 0,-4 1 0 0,-1-2 16 0,-3-2-160 0,1-2-48 16,-1 0 0-16,-2-7 0 16,-1-1-1136-16,-2-4-224 0,1-3-48 0,0-2-16 15,-1-3-992-15,-1-5-192 0,2-3-32 0,-2-3-16 0</inkml:trace>
  <inkml:trace contextRef="#ctx0" brushRef="#br0" timeOffset="235.83">21515 5459 43311 0,'1'-4'1920'0,"1"-1"384"0,3 0-1840 0,2 4-464 0,0-3 0 0,0 3 0 0,5 0-160 0,6-2-128 15,14-1-32-15,13-5 0 0,12-1 816 0,11-1 144 16,5-2 48-16,5 1 0 0,3 1-336 0,2 1-64 15,-1 3-16-15,-4 0 0 0,-6-1-272 16,-5 2 0-16,-4 1 0 0,-7 2 0 31,-8 3-832-31,-8 0-112 0,-8 5-16 0,-5 1-16 16,-7 1-1072-16,-4-3-224 0</inkml:trace>
  <inkml:trace contextRef="#ctx0" brushRef="#br0" timeOffset="769.51">23467 4360 35007 0,'-11'-7'3120'0,"1"4"-2496"0,0 1-496 0,3 2-128 0,2 3 1136 0,-1 1 208 16,-2 2 32-16,-5 4 16 0,-9 3-944 0,-9 10-192 0,-8 5-48 16,-3 5 0-16,3 3-48 0,-1 3-16 0,-2 5 0 0,1 7 0 15,2 1-144-15,3 3 0 16,2 2 144-16,5 1-144 0,3 3 256 0,4 0-32 15,2 3 0-15,2-1 0 0,5 3-224 0,3-1 0 0,4-6 0 0,1 1 0 16,4-7 0-16,2 1-192 0,3 4 48 0,4 2 0 16,2 0-64-16,4-3-16 0,2-1 0 0,2-4 0 15,2-6 224-15,2-2 0 0,2-4 0 0,2-1 0 16,2 1-240-16,4-4 0 0,2 0 0 0,-2-5 0 31,1-8-896-31,-1-1-176 0,3-4-32 0,-3-2-15120 0</inkml:trace>
  <inkml:trace contextRef="#ctx0" brushRef="#br0" timeOffset="2784.6">23984 5251 28559 0,'0'0'2544'0,"0"0"-2032"0,0 0-512 0,0 0 0 15,1 0 1136-15,-1 0 128 0,2 0 16 0,-1 0 16 16,0 1-272-16,0 3-64 0,1-3-16 0,-2-1 0 15,0 0 96-15,0 0 32 0,-9 29 0 0,1-17 0 16,-1 6-656-16,-4 3-128 0,-3 1-32 0,-4 6 0 16,-3 2 96-16,-6 3 16 0,-1 4 0 0,-5 3 0 15,-1 2-144-15,-2-2-32 0,2-1 0 0,1-4 0 16,2 1-192-16,3-4 0 0,2-3 0 0,3-1 0 16,5-6 0-16,3-2 0 0,3-2 0 0,2-4 0 15,2-3-576 1,3-4-16-16,3-3 0 0,1-4-18048 0</inkml:trace>
  <inkml:trace contextRef="#ctx0" brushRef="#br0" timeOffset="3020.84">23473 5381 40543 0,'-9'1'1792'0,"2"2"384"0,1 0-1744 0,4 2-432 15,2-2 0-15,1-1 0 0,0 5 272 0,3-1-16 0,1 5-16 0,2 5 0 16,4 4 208-16,3 2 64 0,3 1 0 0,3 3 0 15,4 3-128-15,0-3 0 0,5 2-16 0,0 1 0 16,1 2 16-16,2-3 0 0,2 3 0 0,-2 0 0 16,1-3-208-16,-2-3-48 0,0 0 0 0,-4 0 0 15,-1-7-272-15,-1 3-64 0,-3-4-16 0,-3 1 0 32,-3-1-960-32,-1-5-192 0,-2 1-32 0,-3-5-17456 0</inkml:trace>
  <inkml:trace contextRef="#ctx0" brushRef="#br0" timeOffset="3444.88">24020 4462 43311 0,'-2'-11'1920'0,"0"4"384"0,1 2-1840 15,1 0-464-15,1 4 0 0,2 1 0 16,-1 1-512-16,2-1-192 0,2 0-32 0,4 2-16 0,4 1 880 0,2 3 192 0,1 5 16 0,3 0 16 15,2 5-96-15,2 2-32 0,3 5 0 0,2 3 0 16,4 5-96-16,4 2-128 0,5 7 176 0,3 6-176 16,6 6 256-16,0-2-48 0,2 7-16 0,3 3 0 15,3 10-192-15,0 1 0 0,1 4 0 0,-2-2 0 16,-1-1 0-16,-5-11 0 0,-4-2-192 0,-5 2 192 16,-3 1 0-16,-6-1 0 0,-4-2 128 0,-9-7-128 15,-6-1 192-15,-9-7-48 0,-3 0-16 0,-8-5 0 16,-3-4-128-16,-5-4-176 0,-5-3 48 0,-4-2 0 15,-4-1-416-15,-7-3-80 16</inkml:trace>
  <inkml:trace contextRef="#ctx0" brushRef="#br0" timeOffset="11976.48">22656 6172 23951 0,'1'0'2128'0,"1"0"-1696"0,0 2-432 0,-1-1 0 15,2 1 1280-15,-1 1 192 0,3 3 16 0,1 3 16 16,3 3-1024-16,0 4-208 0,-1 6-32 0,-2-2-16 16,1 4-224-16,-4-2 128 0,0 3-128 0,-2-4 0 15,0 3 480-15,-1-1 0 0,0-2 0 0,2 1 0 16,-1 1-160-16,1 0-48 0,2-1 0 0,0 2 0 16,-2 0-48-16,2 5-16 0,-2-1 0 0,0 1 0 15,-1 1-208-15,-2 5 0 0,-3 0 0 0,-1 1 0 16,-1 1 0-16,-3 0 0 0,-2 2 128 0,0-4-128 0,-2-2 192 15,2-2-64-15,1-5-128 0,1 0 192 0,-1 0 320 16,0-4 48-16,1-2 16 0,-1-2 0 0,0 1 208 0,2-6 48 16,-2-1 16-16,1-1 0 0,-1-3-512 0,2-1-96 15,-1-3-32-15,0-2 0 0,2 1-208 0,-1-1 0 16,0-2 0-16,0-2 0 0,1 0 0 0,-2 1 0 16,1 1-144-16,-1-2 144 0,0 1 0 0,-1 1 0 15,-1 3 0-15,0-3 0 0,0 1 0 0,-3 3-144 16,2-3 144-16,-2 4-128 0,2-2 128 0,0 1 0 15,2-3 0-15,0 2 0 0,3-1 0 0,0-2 0 0,2 1 0 16,2-2 0-16,0-1 128 0,2 0 16 0,1 0 0 0,1-5 0 16,0 2-144-16,2-1 128 0,-1-2-128 0,1-1 128 15,-1-1-128-15,1-1 128 0,-1-1-128 0,0-1 128 16,-2 2-128-16,0-3 0 16,-2 1 0-16,0-3 128 0,-2 0-128 0,-1 1 0 0,-1-1 0 0,1 0 0 15,1 3 0-15,-1 2 0 0,3-1 0 0,-1 2 128 16,1 3-128-16,1-2 160 0,-1 3-160 0,1-1 160 15,2 4-16-15,1 0 0 0,-1 2 0 0,1-1 0 16,1 2-144-16,1 3 0 0,1-1 0 0,-2 4 0 16,2 2 0-16,0 0 0 0,0 3 0 0,0 0 0 15,0 0 0-15,0 5 0 0,1 2 0 0,-2 4 0 16,1-1 0-16,-1 4 0 0,-2-1 0 0,-1 4 0 0,0-1 0 0,-2-4 0 16,0 3 0-16,0-1 0 0,0-2 0 0,-1-5 0 15,2-1 0-15,0-1 0 0,4-2 240 0,0-4-48 16,1 1 0-16,1-4 0 0,4 2 96 0,1-3 16 15,4 0 0-15,2-1 0 0,3-2-144 0,6-2-32 16,5 1 0-16,7-5 0 0,8-2-128 0,8-4-224 16,5-2 48-16,7-4-12816 15,5-4-2576-15</inkml:trace>
  <inkml:trace contextRef="#ctx0" brushRef="#br0" timeOffset="19133.72">15903 2839 32255 0,'5'-3'2864'0,"0"1"-2288"16,-2 2-576-16,-2 0 0 0,0 2 0 0,2-1 0 16,2 1 0-16,1 1 0 0,1 2 448 0,1 1 128 0,-2 6 16 0,-3 0 16 15,-1 4 176-15,-5 1 48 0,0 3 0 0,-4 2 0 16,0 4-528-16,-3 0-112 0,-2 5 0 0,-3 4-16 16,-2 2-176-16,-6 7 0 0,-3 7 0 0,-7 10 0 15,-5 2 0-15,-8 6 0 0,-4 4 0 0,-4 0 0 16,0-1 0-16,-7-1 0 0,-2 1 0 0,1-6 0 15,1-6 0-15,0-3 0 0,-1-1 0 0,1-4 0 16,6-4 640-16,-5 1 64 0,1 7 0 0,-1-1 0 16,2 0-208-16,5 1-48 0,5-1 0 0,2-3 0 15,7-1-192-15,2 0-64 0,1-1 0 0,1 2 0 16,-1 5-192-16,3-5 128 0,2-2-128 0,4-8 0 16,2-4 0-16,3-5 128 0,2-2-128 0,1-5 0 15,3-2 0-15,1-7 144 0,3-1-144 0,1-5 128 0,2-3 48 0,2-3 0 16,1-3 0-16,0-3 0 0,2 0-48 0,1-8-128 15,1 0 192-15,1-7-64 0,-1-1 16 16,4-4 0-16,1 1 0 0,1-2 0 0,0-2-144 0,1 2 160 16,0-4-160-16,-2 2 160 0,2-2-160 0,-1 0 0 15,0-2 0-15,-2 1 0 0,-2 0-128 0,0 1 128 16,0 0-160-16,-2 1 160 0,-1 3 0 0,0 3 0 16,-2-2 0-16,0 4 0 0,-2 0 0 0,3 4 0 15,-1 0 0-15,-2 2 0 0,2 2 144 0,-1 3-144 16,0 1 0-16,0 5 144 0,-1 1-144 0,-1 7 0 15,-2 2 0-15,-1 4-176 0,-3 4 176 0,0 4 0 16,-4 1 0-16,1 6-128 0,-3-1 128 0,0 3-160 0,-2 4 160 16,0-3-160-16,1 0 160 0,1-3 0 0,0-1 0 0,3-4-128 15,1-2 128-15,2 0 0 0,2-2 160 0,1 1-160 16,2-1 0-16,1-1 0 0,4 0 0 0,0-4 0 16,4-3 144-16,3 1-144 0,2-4 128 0,2 3-128 15,3-5 224-15,2 0-32 0,4 1-16 0,5-6 0 16,5 2 80-16,6-4 0 0,8 0 16 0,5-5 0 15,3-1 96-15,6-3 16 0,7-3 0 0,10-2 0 16,10-2 80-16,3 0 32 0,2 2 0 0,-3 1 0 16,-6 1-368-16,-5-1-128 0,-3 1 0 0,-2 2 144 15,-3 2-464 1,-1 0-80-16,-2 5-32 0,-2-2-21280 0</inkml:trace>
  <inkml:trace contextRef="#ctx0" brushRef="#br0" timeOffset="27798.68">24065 16940 10127 0,'-9'9'896'0,"1"-4"-704"15,2-1-192-15,3-1 0 0,0-2 3152 0,3-1 608 0,0 1 112 0,0 1 32 0,-1 0-1152 0,2 0-240 16,2 2-32-16,0 1-16 0,5-4-896 0,-2 4-176 16,3 1-48-16,-1 2 0 0,1 2-496 0,-1 1-96 15,1 4-32-15,-1-3 0 0,-2 5-416 0,0 2-96 16,-1 2-16-16,-1 1 0 0,-1 2 16 0,0 3 0 15,0 1 0-15,-1 3 0 16,0 2-80-16,-1 6 0 0,1 2-128 0,-1 3 192 0,-1-1-192 0,1 2 0 16,-1-1-192-16,-1 0 192 0,1-2-144 0,-1-4 144 15,-1-1 0-15,2-1-144 0,-1-1 144 0,1-6 0 0,-1 0 128 0,-2-2-128 16,2-2 224-16,0-4-32 0,-1-1 0 0,-1-4 0 16,1-2-192-16,-1-2 128 0,-1-4-128 0,2-3 0 15,-1-1 0-15,1-4 0 0,1-5 0 0,-2-1 0 16,2-5 0-16,0-2 0 0,0-5 0 0,1-3 0 15,0-4 144-15,2-1-144 0,1-5 128 0,-1-1-128 16,3-4 144-16,0-1-144 0,1-3 160 0,1 0-160 31,0-5 0-31,0-1 128 0,2-4-128 0,-2-2 0 0,3 1 0 0,-1-1 0 0,1 4 0 0,-1 1 0 0,1 2 0 16,-2 3 0-16,-1 3 0 0,-1 2 0 16,-1 3 0-16,-1 3 0 15,0 3 0-15,-3 2 0 0,0 2 0 0,-2 5 0 0,1 3 0 0,-1-2 0 0,0 7 0 0,-2 0 176 16,2 5-176-16,-2 0 160 0,2 6-160 0,0 0 128 15,0 3-128-15,-1 5 128 0,2 0-128 0,0 4 0 16,0 2 0-16,2 1 0 0,-1 2 0 0,1 3 0 16,2 3-176-16,0-1 176 0,-1 1 0 0,2 5 0 15,-1 0 0-15,0 2 0 16,-2 3-208-16,1 2 32 0,-3-1 16 0,0 2 0 0,-1 1-64 0,-4 3-16 16,1-1 0-16,-4 1 0 0,2 3 32 0,-2-1 0 15,-1 2 0-15,0-2 0 0,-1-2 32 0,2-4 16 0,-2-4 0 16,0-3 0-16,3-2 160 0,-1-6 192 15,3-1-32-15,2-9-16 0,0-2 64 0,2-6 16 0,-2-4 0 16,5-4 0-16,-2-3-80 0,2-6-16 0,-1-5 0 16,2-3 0-16,-1-5-128 0,1-3 0 0,0-4 0 0,1-8 0 15,-1-2 128-15,0-5-128 0,0-3 0 0,-1-4 128 16,-1 1 32-16,2-5 0 0,-1 1 0 0,0 0 0 16,-1 4-160-16,0 2 128 0,2 3-128 0,-3 8 128 15,1 3-128-15,-2 7 0 0,-1 7 0 0,1 8 0 16,-1 6 0-16,-2 6-224 0,0 6 48 0,-2 4 16 15,1 5-16-15,-1 3 0 16,0 5 0-16,-2 3 0 0,1 2 176 0,-1 3 0 0,1 4-144 0,0 3 144 0,-1 1 0 16,1 0-176-16,1 6 176 0,-2-4-128 15,3 2 128-15,-1-1 0 0,2 0 0 0,1 3 0 16,-1-4 0-16,0 2 0 0,3-4 0 0,-1 1 0 0,0 0-256 16,1 2-80-16,1-3-16 0,1 1-18064 15</inkml:trace>
  <inkml:trace contextRef="#ctx0" brushRef="#br0" timeOffset="28363.82">24309 18193 35007 0,'-5'3'3120'0,"2"-1"-2496"0,0-2-496 0,3 0-128 0,0 0 352 0,0 0 48 15,-1 2 16-15,-1-1 0 0,-2 0 608 0,0 2 112 16,2-1 16-16,-2 2 16 0,0-2-592 0,-1 3-128 16,2 4-32-16,-4-2 0 0,1 4 144 0,-2 0 16 15,-1 6 16-15,-1-3 0 0,0 6-144 0,-2 0-48 16,1 2 0-16,-2-1 0 0,1 2-208 0,-2-1-64 0,2 0 0 0,-2-1 0 16,1-1-128-16,0-4 0 0,0-1 0 0,-1-2 0 15,3-4-448-15,-1-3 48 0,-3-2 0 16,1-3 0-1,2-1-96-15,-3-2-16 0,-1-5 0 0,0 3 0 16,1-6-384-16,0 2-64 0,2 0-32 0,-1 0 0 16,3 3-2144-16,1 0-448 0,0 3-64 0,0-3-5760 15,1 1-1152-15</inkml:trace>
  <inkml:trace contextRef="#ctx0" brushRef="#br0" timeOffset="28583.49">23837 18437 3391 0,'0'0'0'0,"0"0"144"0,0-2-144 0,0-1 192 0,-1-2-192 0,1-2 0 0,-1-9 0 0,-1-4 0 15,1-5 1088-15,0 2 192 0,0-3 48 0,1 3 0 0,1 5-400 0,-1 1-80 16,2 4-16-16,0 2 0 0,-1 5-128 0,0 1-48 15,0 4 0-15,0 2 0 0,-1 1 1248 0,2 2 240 16,-1 1 48-16,1 1 16 0,1 4 544 0,-1-2 128 16,2 1 0-16,0 3 16 0,2-1-656 0,3 1-144 15,1-1-32-15,1 3 0 0,3 1-1040 0,1 1-192 16,3-3-64-16,0 2 0 0,1 0-192 16,2 1-64-16,1 0 0 0,3 1 0 0,-1 1-160 0,2-2-32 15,3 1-16-15,-2-1 0 0,3 2-160 0,-2-5-16 16,1 3-128-16,-1 0 192 0,2 0-192 0,-3-2 0 15,1 1-144-15,0 2 144 16,1-2-768-16,-2 0-64 0,1-2-16 0,-1 1-18384 0</inkml:trace>
  <inkml:trace contextRef="#ctx0" brushRef="#br0" timeOffset="30998.69">31967 16916 11967 0,'0'-1'1072'0,"2"-3"-864"0,-2 3-208 0,1 0 0 15,-1 1 1744-15,0 0 304 0,1-3 64 0,0 1 16 16,1-2 64-16,-1 1 16 0,0 0 0 0,0 2 0 16,0-2-464-16,-1 3-80 15,2 0-32-15,-2 3 0 0,1-2-128 0,-1 2-32 0,1 0 0 0,0 2 0 16,1 1-576-16,-1 4-128 0,0-1-32 0,2 4 0 15,-2 0-224-15,0 4-64 0,0 5 0 0,-1 3 0 16,2 6-144-16,-1 3-48 0,-1 4 0 0,1 4 0 16,-2 0-256-16,0 3-144 0,-2 4 16 0,1-4 0 15,-1 2-80-15,-1 3-16 0,2-3 0 0,-1 0 0 0,0-1 224 16,0-4 0-16,2-7 0 0,-1-1 0 0,-1-4 0 0,1-5 0 16,0 0 0-16,2-4 0 0,0-2 160 0,2-3-160 15,-1-3 128-15,1-1-128 0,1-4 0 0,-2-2 0 16,2-1 0-16,-1-3 0 0,0-2-128 0,1-5 128 15,-1-2-160-15,0-2 160 0,0-5 0 0,-1-3 0 16,1-6 0-16,-2-3 0 0,-2-4 0 0,0-5 160 16,-1-7-32-16,0-4 0 15,-2-5-128-15,1-3 192 0,0-3-192 0,2-5 192 0,-1 2-192 0,1-2 128 16,1 3-128-16,-2 2 128 0,2 2-128 0,-2 1 0 16,2 3 0-16,0 0 0 0,0 6 0 0,-2 3 0 0,2 6-128 15,0 6 128-15,-2 2 0 0,3 7 0 0,-1 5 0 0,0 2 0 16,1 5 0-16,0 6 0 0,-1-1 0 0,1 5 0 15,-2 3 0-15,2 2-176 16,0 5 176-16,0 5-128 0,2 4 128 0,-1 5-160 0,3 6 160 0,-1 6-160 16,1 5 160-16,2 5 0 0,2 7 0 0,0 3 0 15,1 0 0-15,0 0 0 0,-1 0 0 0,0-2 0 16,-1-4 0-16,-1 1 128 0,-1-4-128 0,0-2 128 16,0-4-128-16,-1-2 128 0,0-3-128 0,-2-3 128 15,-1-3-128-15,0-2 128 0,1-7-128 0,-1-1 128 16,0-3-128-16,-1-5 0 15,1-2 0-15,1-2 0 0,-1-4 0 0,1-2 0 0,0-4 0 0,0-4 0 0,2-4-160 0,-1-4-48 16,0-3-16-16,-1-6 0 0,0-3 224 0,-2-9 0 16,-2-6 0-16,0-11 0 0,-2-8 0 0,-1-5 0 15,-1-5 0-15,-1 0 0 0,-3 1-176 0,1-1 16 16,-2 4 0-16,2 6 0 0,2 7 160 0,1 6 0 16,3 7 0-16,1 10 0 15,2 8 144-15,1 9 64 0,-1 6 16 0,1 2 0 0,1 5 0 0,-1 7 0 31,0 0 0-31,0 8 0 0,3 7-80 0,-2 4-16 16,2 1 0-16,1 7 0 0,0 2-128 0,-1 5-176 16,2-2 48-16,-1-1 0 0,-1 1-192 0,-1-6-48 15,0 2 0-15,-1-2-12432 16,-2 0-2480-16</inkml:trace>
  <inkml:trace contextRef="#ctx0" brushRef="#br0" timeOffset="32163.66">31800 18279 31327 0,'0'0'2784'0,"2"1"-2224"0,-1-1-560 0,1 0 0 16,0 0 1552-16,0 0 208 0,2 0 32 0,1 0 16 15,2 0-400-15,3-1-64 0,1-2-32 0,-1 1 0 16,1 1-384-16,2-4-80 0,-2 1-16 0,2-1 0 15,1 1-112-15,1-3-16 0,0 1-16 0,1-1 0 16,1 0-240-16,0 1-64 0,3 0 0 0,0 1 0 16,0-1-384-16,-1-1 0 0,2 2 0 0,-1 3 0 15,0-1 0-15,0 2 0 0,1 1 0 0,-1 1 0 16,-1 2 0-16,0 2-256 0,1 1 64 0,-3 3 16 0,2-1 48 0,-5 4 0 16,1-1 0-16,-2 2 0 0,-2-2 128 0,-3 2-208 15,0-5 80-15,-2 6 128 0,-2-3-176 0,-2 2 176 16,-2 0-128-16,0 1 128 0,-2-2-240 0,-2 0 48 15,-2 1 0-15,-2-1 0 0,-2 2 16 0,-3-3 16 16,-2 0 0-16,-2 0 0 0,-2-2-32 0,-2-1-16 16,-1 1 0-16,-3 0 0 0,-1 2 80 0,-3-4 128 15,-2 3-208-15,-2-4 80 0,0 2 128 0,1-3 0 16,1 0 160-16,0 0-160 0,4-2 0 0,0 1 0 16,3 1 0-16,1 1 0 0,3 0-208 0,1 2-48 0,5 0 0 0,0 2 0 15,5 3 0-15,2-2-16 0,2 0 0 0,2 0 0 16,5 0 272-16,-1 2 0 0,4-1 0 15,0-1 144-15,1 1 112 0,3 1 32 0,1 0 0 16,1-1 0-16,2 0 160 0,2 0 48 0,2 1 0 0,4-3 0 16,3 1 80-16,4-1 32 0,6-3 0 0,2-1 0 15,-1 0-80-15,5-2-16 0,3-3 0 0,-2 1 0 16,1-2-512-16,-2-3 0 0,-4 1 0 0,-5-5 0 31,-3 1-1024-31,-7-2-192 0,-4-4-64 0,-1-4 0 0</inkml:trace>
  <inkml:trace contextRef="#ctx0" brushRef="#br0" timeOffset="33952.97">24443 18386 13823 0,'-8'-3'1216'0,"2"0"-960"0,3-2-256 0,0 2 0 0,2 0 0 0,-2-2 144 15,-2-4-144-15,-3-4 176 0</inkml:trace>
  <inkml:trace contextRef="#ctx0" brushRef="#br0" timeOffset="34361.93">24302 18227 21183 0,'-6'1'1888'0,"1"-1"-1504"0,1 0-384 0,3 0 0 0,0-1 0 0,-1 1 0 15,-1-3-160-15,-3 1 160 31,-2-3-2080-31,1-1-304 0,0 0-64 0,4-1-16 0,2-1 1680 0,1 0 336 0,1 2 64 0,1 0 0 0,2 1 384 0,0 0-144 0,-1 4 144 16,1-3 0-16,-1 3 1232 0,-2-2 368 0,0 3 64 16,-1 3 0-16,-1-2 320 0,-2 4 48 0,1 1 16 0,-3 2 0 15,0 2-800-15,0 2-160 0,0 3-16 0,0-3-16 16,0 3-400-16,0-3-80 0,0 2 0 0,2-3-16 16,0-1-48-16,1 0 0 0,-1-3 0 0,1-1 0 31,0 2 32-31,-1-1 0 0,0-1 0 0,0 1 0 15,-2 0-224-15,0 2-32 0,-2-2-16 0,0 3 0 16,0 1-64-16,-3-2-16 0,0 3 0 0,-3 2 0 16,0-2 336-16,-2 4 64 0,-2 2 16 0,1 0 0 0,0 3 96 15,0 1 32-15,1 2 0 0,0-2 0 0,0 3-336 16,1 1-64-16,2-3-16 0,-2 3 0 0,2 3-144 16,1-2-48-16,0-1 0 0,1-3 0 0,-1 2-128 15,0 1 0-15,1-2 0 0,0-2 0 0,1-2 0 0,1-3 0 16,-1-1 0-16,0-1 0 0,2-4 0 0,-1-4 128 15,1 0-128-15,1-2 0 0,0-2 0 0,-1-2 0 16,4 1 0-16,-2-5 0 0,0 1-192 0,2-1 0 16,1-3-16-16,2-4 0 15,2 0-1232-15,3-2-240 0</inkml:trace>
  <inkml:trace contextRef="#ctx0" brushRef="#br0" timeOffset="34769.99">23883 18234 6447 0,'-4'-3'576'0,"0"0"-576"0,-1 2 0 0,0-3 0 16,2 3 6208-16,0 1 1152 0,1-3 208 0,-4 2 48 16,-3-1-5248-16,-2-3-1040 0,0 0-224 0,0 0-32 0,1 2-80 0,2 1-16 15,2-1 0-15,2 3 0 0,1 0-592 0,1 0-128 16,1 2-32-16,2 1 0 0,1 0-224 0,3 3 0 16,0 3 0-16,2 2 0 0,0 1 0 0,2 1-160 15,0 3 160-15,1 0-128 0,-2 2 128 0,2 3 0 16,-1-1 0-16,-1 1 0 0,1 1 0 0,-1 1 0 15,0-2 0-15,1 0 0 0,-1 0 0 0,5 1 0 16,-1-4 144-16,2 3-144 0,2-2 416 0,2 1-32 16,2 1 0-16,2 0 0 0,1 1-128 0,-1-3-16 15,1-1-16-15,0 2 0 0,-1-3-224 0,-1 1 0 16,0 0-144-16,-1 0 144 16,0 0-432-16,-4 1 16 0,-1-2 0 0,-2 0-12336 15,-2 3-2480-15</inkml:trace>
  <inkml:trace contextRef="#ctx0" brushRef="#br0" timeOffset="43547.95">24118 13761 17503 0,'-3'-3'1552'0,"2"0"-1232"15,0 0-320-15,1 1 0 16,1 2-704-16,-1-3-192 0,0-2-32 0,0-4-16 16,0 0 48-16,-1-2 0 0,1 3 0 0,0-2 0 0,0 4 576 0,-1-1 128 15,-2 4 32-15,-1 0 0 0,1 1 336 0,-2 0 64 16,-3 2 16-16,0 4 0 0,-2-3-128 0,-1 4-128 15,-2 0 176-15,0 1-176 0,-1 1 208 0,-1 4-64 16,-1-3-16-16,-1 6 0 16,-1-3-128-16,1 4 0 0,1 1 144 0,0 1-144 0,1 3 176 0,2-3-48 0,-1 7 0 0,0-1 0 15,3 2-128-15,-1 2 0 0,0 3 0 0,0 1 0 16,2-3-160-16,1 3-64 0,0 0-16 0,3-1 0 31,0-3-1248-31,2-3-256 0,1-2-48 0,3-4-16 0,3 0 1376 0,1-2 288 0,2-5 144 0,2 0-160 16,4 0 528-16,0-2 96 0,4-3 32 15,1 1 0 1,4 0-960-16,3-4-192 0,3 1-48 0,3 0 0 0,1-3 16 0,0-1 0 0,2-1 0 16,0-2 0-16,3 1 480 0,0-2 208 0,1-1-192 0,-1 1 192 0,0-4 192 15,-3-2 176 1,-2 1 16-16,-1-6 16 0,-2 1 0 0,-1-2 0 0,1-2 0 0,-4 1 0 0,-1-3 352 0,-4 2 64 16,-2-1 16-16,-6-2 0 0,-3 0-672 0,-4-1-160 31,-4-3 0-31</inkml:trace>
  <inkml:trace contextRef="#ctx0" brushRef="#br0" timeOffset="44567.78">31872 8225 18431 0,'4'-1'1632'0,"1"0"-1312"0,0 1-320 0,-2 0 0 0,0-4-192 0,-1 3-128 15,3-3 0-15,4 0-16 0,2-4 336 0,0 0 0 16,0-3 0-16,-2 0 0 0,-3-1 512 0,-2 1 112 16,0-3 16-16,-3 4 16 0,0-1 1024 0,-1 0 208 15,-1 3 32-15,-2 2 16 0,1 2 32 0,-2 1 0 16,0 3 0-16,-2 3 0 0,-2 1-1200 0,-3 6-224 15,-4 2-48-15,-5 5-16 0,-2 4-480 0,-6 2-240 16,-2 4 32-16,-3 2 0 16,1-1-304-16,-1 2-48 0,-2-1-16 0,2 4 0 0,1-4 576 0,1 3-128 15,2-1 128-15,3 2 0 0,4-5 0 0,1 0 0 0,1 1 0 0,3-4 0 16,3 1 304-16,3-4-48 0,4-1 0 0,3-1 0 16,2-2-256-16,3-1 128 0,1 1-128 0,5-1 0 15,0-2 0-15,3-4 0 0,3 1 0 0,2-2-192 31,3-1-368-31,1-3-64 0,5-1-16 0,1-1 0 16,-1-3 128-16,2 0 32 0,3-1 0 0,0-2 0 0,2-2 480 0,0-2 0 0,1-1 176 0,-2-5-48 16,-1 0 464-16,-4-4 112 0,0-1 0 0,-1-1 16 15,-2-1 240-15,-1-1 64 0,1-2 0 0,-3-2 0 16,-1-3-512-16,-2-2-112 0,-1 0-16 0,-2-3 0 16,-3-1-384-16,-2 1 0 0,-2 0 0 0,-4-1 0 15,-1 2-576 1,-5 2 0-16,-3 1 0 0,-3-1 0 0,-3 3-512 0,0 3-80 0,-3 2-32 0,-3 1 0 15,1 3-272-15,-2 1-48 0,-1 3-16 0,1 5-6688 16,-1 2-1344-16</inkml:trace>
  <inkml:trace contextRef="#ctx0" brushRef="#br1" timeOffset="56562.75">29477 17318 19343 0,'-3'-3'1728'0,"1"1"-1392"0,1-1-336 0,1 2 0 16,0 0-352-16,1 0-144 0,-1-3-16 0,1-1-16 15,0-1 528-15,1-1 0 0,0 0 0 0,2-1 0 16,0 0-2848-16,-1 2-624 0,2 0-128 0,0 1 16 16,-1-1 5984-16,0 0 1200 0,-1 1 240 0,0-2 64 0,-1 3-320 0,-1 0-48 15,1 1-16-15,-2-3 0 0,-3 2-2208 0,1 3-448 16,-3-4-96-16,-1 4 0 15,-2-1-1024-15,-3 2-192 16,-1 0-32-16,-3 2-16 0,-1-1 496 0,-1 2-144 0,-5 2 144 0,1 1 0 0,-1 3-128 0,0-1 128 16,1 3-128-16,0 0 128 0,0 3 0 0,2-2 224 15,2 1-32-15,2-2 0 0,2 1 64 0,0 1 0 16,2 0 0-16,1 2 0 0,2 1 64 0,0 0 0 16,2 0 16-16,1 3 0 0,3-1-128 0,0 2-16 15,2-3-16-15,2 3 0 0,-1 1-32 16,2 0 0-16,2-1 0 0,0 1 0 0,4 0-144 0,1 0 0 15,1 0 0-15,1 0 0 0,3-2 0 0,0-1 0 0,1 0 0 16,0-2-176-16,2-1 352 0,0-3 64 0,1-2 16 0,-1-3 0 16,1-1 176-16,1-2 32 0,1-3 16 0,-2-2 0 15,2-1 96-15,0-2 32 0,-2 0 0 0,-1-2 0 16,1 0-288-16,0-4-48 0,-2-1-16 0,-1 0 0 16,-2-2-128-16,-1-3-128 0,1 0 144 0,-1-4-144 15,1 1 128-15,-3-5-128 0,1 1 0 0,0-2 144 16,-3-2-144-16,1-1 0 0,0 0-192 0,-2 0 192 15,-1 0-128-15,-1 0 128 0,0 2 0 0,-2-1 0 16,0 2 0-16,-2-1 160 0,0 3-16 0,-1 2 0 0,-1 1-144 16,0 0 0-16,-1 1 144 0,-1 2-144 0,0 1 192 15,-2 4-48 1,0-1 0-16,0 3 0 0,-3 3-144 0,1 1 0 0,-1 1 0 0,-2 0 0 0,0 4-176 0,1 1-16 16,-2 0 0-16,0 2 0 0,-1 2 64 15,-2 1 0-15,2 1 0 0,-1 0 0 0,1 2 128 0,0 0 0 16,0 0 0-16,-2 2 128 0,2 1-128 0,0 0 0 15,-1 1-128-15,-1 1 128 0,1 0-176 0,0 1 176 16,-1-1-208-16,1 0 80 0,2 0 128 0,0-2 0 16,0 1 0-16,3 0 0 15,-1-3 0-15,2 1-128 0,1-1 128 0,-1 3 0 0,1-1-368 0,-1 0 16 16,1 1 0-16,1-1 0 16,-1 0-240-16,3 1-48 0,-2-1-16 0,3-4 0 15,1 3 384-15,1-4 80 0,0-1 0 0,2 1 16 0,-1-1 176 0,3-1 192 0,0 1-32 0,0 1-16 31,0 0-560-31,1 2-112 0,-1-1-32 0,1 3 0 16,-1-4-464-16,0 2-80 0,1 0-32 0,1-2 0 0,0 1 768 0,0-2 160 0,1-2 16 0,-1 1 16 16,1 0 1008-16,0-3 192 0,0 0 32 0,0-2 16 15,0 1-128-15,-1-1-32 0,1-3 0 0,0 0 0 16,1-2-416-16,0-1-96 0,1-1-16 0,-3 0 0 16,2-2-384-16,-2 0 0 0,-1 0-224 0,0 1 80 15,-1 1-48-15,2-1 0 16,-3 0 0-16,3 1 0 0,-2-1 192 0,0-1 0 0,-1 3 0 0,3-4 0 15,-2 1 192-15,-2-1 64 0,2 1 0 0,-2-1 16 0,0-1-16 16,-1 2-16-16,-2-4 0 0,0 0 0 0,-2-1-32 16,-1 2 0-1,0-3 0-15,-2-1 0 0,-1 1-208 0,-3 0 0 0,0 1 0 0,-5-1 0 0,-1 2 0 0,-2 1-256 16,-5 1 16-16,-2 2 16 16,-2 3-208-16,-1 0-32 0,-4 2-16 0,-1 4 0 15,-3 1-160-15,-2 3-16 0,-1 0-16 0,1 6 0 16,0 1-32-16,-2 2 0 0,2 6 0 0,0 1 0 0,2 4 976 0,3-2 192 15,3 3 48-15,3-1 0 0,5 0-112 0,2 3-16 16,3 1 0-16,5 0 0 0,2 1-256 0,4-4-128 16,3 5 128-16,3-2-128 0,4 0-240 0,1-1-128 15,5 1-16-15,3 1-16 16,2-2 144-16,3 0 48 0,2-2 0 0,2 1 0 0,2-4 208 0,2-1 0 0,1-3 0 0,2-1 0 16,1-3-208-16,1-2-112 0,0-4 0 0,0-2-16 15,1-4 768-15,-2-3 144 0,1-4 48 0,-1-4 0 16,0-3 256-16,-1-1 48 0,1-4 16 15,-2-2 0-15,-1-2-560 0,-2-4-128 0,-1 2 0 0,-3-5-16 16,0-3-80-16,-4-1-16 16,-2-3 0-16,-4 0 0 0,-2-4-144 0,-4-3 0 0,-2 1 0 0,-2-3 0 15,-2 0 128-15,0 1 32 0,-1 0 16 0,-1 1 0 16,-1 3-16-16,0 5 0 0,-2 3 0 0,0 8 0 16,-3 1-160-16,-2 6-272 0,-2 3 64 0,-4 6 16 15,-4 3-896-15,-3 3-192 0,-3 4-16 16,-4 4-15408-16</inkml:trace>
  <inkml:trace contextRef="#ctx0" brushRef="#br1" timeOffset="58264.66">29727 17400 17503 0,'-8'-2'1552'0,"1"1"-1232"0,2-1-320 0,2 2 0 0,1 0 864 15,-1 0 112 1,-3-2 32-16,-5 1 0 0,-1 1 256 0,-2-2 48 16,3 2 16-16,2-2 0 0,3 2 1072 0,5 2 224 15,3 0 32-15,5-2 16 0,1 1-1072 0,5 1-192 16,2 1-64-16,4-1 0 0,5 1-800 0,4-3-160 15,3 6-48-15,4-4 0 0,-2-1-128 0,7 1-16 16,3-2-16-16,4 0 0 0,0 0-176 0,2-2 0 16,3 2 0-16,2-3 128 0,0 3-128 0,-1-5 0 15,-1 2 0-15,-1-1 0 0,2-1 0 0,0-1 208 16,0 1-48-16,2 0-16 0,-1 4 16 0,2-4 0 16,1 2 0-16,0-3 0 0,-3 2 48 0,3 0 16 15,3 0 0-15,1 1 0 0,-4 0-224 0,0 1 0 16,0 0 0-16,-4-1 0 0,-1 2 0 0,-4-2 144 0,-1-2-144 15,-4 0 192-15,-1 1-64 0,-3-1 0 16,-2 2 0-16,-5 1 0 0,-6 1 16 0,-3 1 0 0,-3-3 0 0,-4 2 0 16,-3-1-144-16,-2 2-176 0,-4-3 48 0,1 3 0 15,-4-1 128-15,1 0 0 0,0 1-144 0,-2 0 144 16,-1 0 0-16,1 0 0 0,-3 0 0 0,0 0 0 16,-1 1-256-16,-1-1 32 0,0 1 0 0,-2 2 0 15,0-3 32-15,-2 0 0 0,1 2 0 0,-2-1 0 16,-1 2 192-16,1-2-144 0,-2 1 144 0,-2 1-128 15,0 2 128-15,-1-4 0 0,-3 4 0 0,0 0 0 16,0 1-128-16,-2-3 128 0,1 2-128 0,-1 0 128 16,-1 0 0-16,1-1 0 0,0-1 0 0,-1 1 0 15,1-3-160-15,-2 1 160 0,0 1-192 0,-2-1 192 16,-2 1 0-16,-1-2-128 0,-1 2 128 0,-4-1 0 0,0-2 0 0,-2-2-128 0,-3 0 128 0,-4 0 0 16,-4-2-256-1,-5 0 64-15,-4 2 16 0,-4 1 0 0,-3 1 176 0,-3-3-192 16,-2 6 192-16,-3-3-192 0,1-3 192 0,-3 2 0 15,-4 0 0-15,-2-1 0 0,-1 2 0 0,-1 0 0 16,1-2 0-16,-1 0-128 0,3-3 128 0,-2 0 0 16,-4 0-144-16,-4-1 144 0,-2-2-416 0,-6-1-16 0,-6 1 0 0,-4-2 0 0,1 4 80 0,3 0 16 15,4-1 0 1,8 2 0-16,5-1 544 0,6 0 112 0,4 2 32 0,3-1 0 16,5 3 96-16,2-3 0 15,1 0 16-15,0 1 0 0,0 2-464 0,1 2 0 16,1-1 0-16,0 2 0 15,2 1-336-15,2 3-112 0,4 0-32 0,-1 0 0 0,1 1 160 0,-2 2 48 0,-1 0 0 16,-1 0 0-16,-1 0 272 0,-3 1-128 16,0 0 128-16,-1-3 0 0,0-1-400 0,-2-4 16 0,1 4 16 15,-3-2 0 1,2 0-256-16,-2 0-48 0,0-1-16 0,-1-2 0 0,5-2 416 0,-3-2 80 0,-2-1 0 0,0 3 16 16,2-1 16-16,0 2 0 0,-3-2 0 0,3 1 0 31,1-1-368-31,1 1-80 0,-2-2-16 0,1 1 0 0,0 3 432 0,-1-3 192 0,-4 2-160 0,0 0 160 15,3-4 0-15,-4 0 0 0,0 0 0 0,-2 0 0 16,0 2-224-16,1-2-48 0,-1 2-16 0,1-3 0 16,6 1 32-16,-2-3 16 0,0 2 0 0,0 0 0 15,4 0 240-15,0-3 0 0,2 3 0 0,2-2 0 16,6 2 144-16,1 0-16 0,1 1-128 0,0 1 192 16,1 2 64-16,0-2 0 0,3 3 0 0,1 0 0 0,3 1 144 0,2-3 48 15,1 2 0-15,3 1 0 0,2 4-64 0,3-4-16 16,1 3 0-16,1 1 0 0,0 1-208 0,1-2-32 15,1 0-128-15,1 2 192 16,2 0-576-16,0-2-112 16,2 0-16-16,2 2-16 0,1-3 64 0,2-1 16 0,1 2 0 0,2-1 0 0,1-1 832 0,1-1 160 0,0 1 32 15,2 2 16-15,1-3-80 0,1 0 0 0,0 2-16 0,1 1 0 32,3-2-960-32,0 1-192 0,-1 1-48 0,4-1 0 15,0 3 176-15,4-1 16 0,1 2 16 0,1-1 0 0,2 1 496 0,2 0 256 16,5-1-16-16,0 3-16 0,-1-1-224 0,2 1-240 15,2 0 48-15,4 1 16 16,2-2-624-16,3 3-128 0,2-4-32 0,3 3 0 0,5-2 576 0,3 2 128 0,5 0 0 0,1-3 16 16,-1 0 48-16,5-1 0 0,5 1 0 0,1-1 0 15,2 1-96-15,2 2-16 0,2 2 0 0,1-4 0 16,0 0-16-16,0-1-16 0,8 0 0 0,0 1 0 16,-1-1 656-16,2 1 128 0,4-1 16 0,1-1 16 0,0 1-272 0,3 0-48 15,3 0-16-15,2 0 0 16,1 0-384-16,2 2-80 0,3-2 0 0,-1 0-16 31,5-3-304-31,-8 2-64 0,-5-1-16 0,11 0 0 0,11 2 304 0,4-2 64 0,1 1 16 0,-1 0 0 16,-2-2 336-16,1 0 0 0,1 1 0 0,-1-2 0 15,-4 0-176-15,3 2 48 0,1-6 0 0,1 2 0 16,-2 0-320-16,0 1-64 0,0-4-16 0,-2 1 0 16,2-1-672-16,-3 0-128 15,-4 1-16-15,2-3-16 0,2 1 624 0,1-1 128 0,-2 0 32 0,0-2 0 0,0 1 256 0,1 0 64 0,-2-2 16 0,-3 0 0 16,-4 1 240-16,2 0 0 15,-1-2 0-15,-1 3-144 16,-4-3-432-16,1 0-96 0,1 1-16 0,-4 0 0 16,-2 1-528-16,-2 2-128 0,-6 1 0 0,-2-1-16 15,-2-2 704-15,-3 5 144 0,-2-1 16 0,-2 1 16 0,-1 0 1104 0,-1-1 208 16,1 0 64-16,-1 2 0 0,-3-1 1264 0,3 3 256 16,1-2 48-16,0 1 16 0,0-2-2048 0,-3 1-432 0,0-1 0 15,-3 2 0 1,-3 1-1392-16,-3 0-160 0,-3 0-48 0,-5 1 0 0,-4 2 960 0,-2-4 192 0,-4-1 48 0,-4 1 0 0,-2 1 1120 0,-3-4 240 31,-2 3 32-31,-4 1 16 0,0-2 208 0,-3 0 32 0,-2 2 16 0,-2-1 0 16,-1 1 720-16,-3 0 128 0,1-1 48 15,-1 1 0-15,-2 0-1408 0,0-3-288 16,-3 3-48-16,-1 0-16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26:36.18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16131 13070 40543 0,'-15'5'3600'0,"1"0"-2880"0,4 0-576 0,4-4-144 15,3 4 384-15,-5-1 64 0,-5 6 0 0,-12 5 0 16,-6 7-736-16,-5 6-144 0,0 1-16 16,-1 3-16-16,2 1 112 0,-2 4 32 0,0 1 0 0,-2 4 0 15,-2 0 320-15,-1 3 0 0,-1 5 0 0,1-4 0 0,3 2 560 0,-5 5 128 16,-1 0 16-16,-1 2 16 0,4-6-288 15,0 1-64-15,-1 1-16 0,0 4 0 0,1-4 32 16,0 1 0-16,-2-2 0 0,-1 1 0 0,-2-4-64 0,-3-3-16 0,0 1 0 16,-1-4 0-16,3 0-80 0,1-2-16 0,3-1 0 15,4-3 0-15,5-6 48 0,0 1 0 0,1 1 0 16,-1 0 0-16,2 1-64 0,3-6 0 16,2 0 0-16,-1 2 0 0,1-4-192 0,0 2 144 15,4-5-144-15,3-1 128 0,1-1-128 0,3-3 0 16,2-3 0-16,2 1-176 0,2-3 176 0,1-5 0 15,0 0 0-15,3-1-128 0,1-2 128 0,0 1 0 0,0-4 0 0,-3-3 128 16,0-1 224-16,2-1 48 0,-1-1 16 0,2-4 0 16,1 0 48-16,0-1 16 15,2-2 0-15,-1-2 0 0,3 0-128 0,-1-2-32 0,1 1 0 0,0-2 0 0,1 2-176 0,0-2-144 16,0 0 192-16,0-4-192 0,0 0 0 0,1 1 0 16,-1 2 0-16,0-7 0 0,1-2 0 0,-1-3 0 31,0 4 0-31,-1-3 0 0,-1-5 0 0,0 1 0 0,0 0 0 0,-1 1 0 15,0 0 0-15,0 1 0 0,1-1 0 16,-1 5 0-16,1-3 0 0,1 9 0 0,1 2 0 0,-2 9 0 0,2 5 0 0,-2 2 0 16,1 8 0-16,-2 3 0 0,-2 8 0 0,0 10 0 0,0 8 0 0,0 5 0 15,1 2-128-15,0 1-48 0,0 3 0 0,2 2 0 16,0 0 0-16,1 0 0 0,2-2 0 0,2-2 0 31,-1-2-32-31,3-2-16 0,0-1 0 0,1-4 0 0,2-4 224 16,0-3 0-16,2-4 0 0,1-7 0 0,-1-1 0 0,-1-6 192 15,0 1-16-15,3-5 0 0,7-1 464 0,8-1 112 16,5-4 16-16,4-1 0 0,0-1-192 0,7-1-16 16,9-1-16-16,5 0 0 0,5 1-400 0,-1-4-144 0,1 2 0 15,1-1 144 1,2-3-560-16,1 0-112 0,4-4-32 0,1 1 0 16,2-3-976-16,5-3-208 0,6-2-48 0,-2-21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23:22.66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8315 2857 3679 0,'-5'3'320'0,"0"-2"-320"0,0 0 0 0,2-1 0 0,2 3 2912 0,1-3 512 16,0-3 96-16,0 3 32 0,0-1-2624 0,0 0-528 15,1-3-96-15,2-1-32 0,0 1-496 0,2-3-96 16,3-2-32-16,0 1 0 16,2-1-512-16,1-2-96 0,3 0-32 0,1 1 0 0,1-1 992 0,3-2 192 15,2 2 32-15,1-1 16 0,4 1 0 0,0-2 0 0,3 0 0 0,2-2 0 16,4 0-240-16,1-1 0 15,0 1 0-15,1-4 0 0,0 0 0 0,7-5 0 0,7-2 0 16,4-2 0-16,4-1 0 0,5-2 144 16,5-1-144-16,6-4 192 0,3-1 336 0,-1-2 80 0,-2 2 16 0,4-7 0 15,9 0-240-15,2-2-64 0,-1 3 0 0,4-4 0 16,3 0-176-16,7 0-144 0,8-1 192 0,0-1-192 16,-4 4 0-16,-2 0 0 0,4 1 0 0,-4 3 0 0,-4 4 160 0,10 0 128 15,13-2 32-15,1 0 0 0,-6 3 0 0,8 1 0 16,11 1 0-16,5-2 0 0,0 1-320 0,3-1 0 15,2 2 0-15,-2-1 0 0,-12 3 0 0,6 1 160 0,8-2-160 0,-2 0 128 32,-10 5-128-32,7-2 0 0,6-2 0 15,0 6 0-15,0 4 0 0,-3 0 0 0,-2-2 0 0,1 4-176 16,3 7 304-16,2-2 64 0,-4 1 16 0,2-1 0 0,4 7 256 0,-1-3 48 16,-1 3 16-16,-1 0 0 0,0 1-144 0,-2 1-48 15,3 1 0-15,-4 2 0 0,-3 0 144 0,0 1 32 16,3 0 0-16,-3 2 0 0,-9 2-176 0,4 0-16 15,0 1-16-15,-2 2 0 0,-4 2-96 0,-1 2-16 16,3 2 0-16,-8-3 0 0,-6 4 0 0,-1-1 0 0,-3 2 0 16,-2 0 0-16,-3 3-192 0,-2 1 0 0,-1 2 0 0,-3-2-160 15,-4-2 160-15,2 2 0 0,2 3 0 0,-9 0 0 16,-10-6 0-16,0 6 224 0,6-1-48 0,0 2-16 16,1 1-160-16,-3 2 160 0,-1-1-160 0,-2 2 160 0,-1 1-160 0,0 2 0 31,-1 1-160-31,-3-2 160 0,-4-2-400 0,-7-3 16 15,-1 0 0-15,0 0 0 16,2 3-592-16,1-3-112 0,-5-1-32 0,-4-2 0 0,-1-1 864 0,-1 2 256 0,0 4 0 16,-3-4 0-16,-1 1 0 0,-5 0 0 0,-1-2 0 0,-3 2 128 15,-2 0 240-15,-3-3 32 0,1-1 16 0,-3-2 0 16,-3 0-64-16,0-4-16 0,-2-1 0 0,-3-2 0 16,-2 1 624-16,-1-3 112 0,-3 0 16 0,-2-1 16 15,-3 2-448-15,-2-5-80 0,0 0-32 0,-2 1 0 16,-2 1-368-16,-2-4-176 0,0 0 160 0,-4 0-160 15,0 0 0-15,-4 0 0 0,1-3 0 0,-3 1 0 0,0-3 0 16,-3 0 0-16,1-3 0 0,-3 0 0 0,-2-3-256 0,1 1 16 16,-3-4 0-16,-1 1 0 0,-2-5 240 0,-2 1 128 15,-2-4 0-15,-1 0-128 0,-2 0 0 0,-2-1 0 16,-4-7 0-16,1 2 0 16,-1 1 0-16,-2 0 0 0,1 2 0 0,0 2 0 15,-1 0 0-15,3 0 0 0,0 6 0 0,6 2 0 0,0 4 0 16,3 4 0-16,2 5 0 0,0 1 0 0,2 2-464 15,2 3 0-15,-1 0 0 0,3 1 0 0,-1 2-912 0,3 0-176 16,2 3-48 0,0-2 0-16,2 2 144 0,1 0 32 0,3 2 0 0,4 0 0 15,2 1 688-15,4 1 144 0,4 2 16 0,0-3 16 0,2 1 560 0,0-1 320 16,6 2-32-16,5 4-16 16,1-2-640-16,2 0-128 0,2 1-16 0,-1 0-16 0,1 0-208 15,-3 2-32 1,0-1-16-16,-4 2 0 0,-2 2 592 0,-6-1 192 0,-3 2 0 0,-6-3-160 0,-2-2 864 0,-6 1 192 15,-3-4 16-15,-2 2 16 0,-4-2 864 0,-3 0 160 16,-5 3 32-16,-6 2 16 0,-3-2-224 0,-4 1-48 16,-2 1-16-16,-2-4 0 0,-2-1-672 0,-3 0-128 0,-3 1-16 0,1-2-16 0,-3-4-464 0,0 1-96 15,-1-4 0-15,0-1-16 0,3-3-496 0,-1-2-112 16</inkml:trace>
  <inkml:trace contextRef="#ctx0" brushRef="#br0" timeOffset="2331.77">22537 2845 13823 0,'0'0'1216'0,"2"0"-960"16,-1 0-256-16,1 0 0 16,0 0-512-16,0 0-128 0,3 0-48 0,2 0 0 0,5 2 560 0,2-4 128 0,4 2 0 0,1-1 0 15,4-1 144-15,0-3 64 0,3 2 16 0,3-4 0 16,-1 3 672-16,1-3 128 0,1 0 16 0,3 1 16 15,-3 0 48-15,4-1 16 0,-1 2 0 0,1-1 0 0,0 3-400 0,1-1-80 16,1 1 0-16,1 2-16 0,1-1-496 0,2-1-128 16,1 3 0-16,-1-1 0 0,0 1 0 15,-2-3 0-15,-1 6 0 16,0-3 0-16,3 1 0 0,-3-1 0 0,-1 3 192 0,1-1-64 16,-1-2 64-16,1 3 0 0,1-2 16 0,-1 1 0 15,2-2 288-15,-1 2 48 0,0-1 16 0,2-1 0 16,-2 2-48-16,2-2 0 0,0 0 0 0,-1 1 0 0,1-1-384 0,0 2-128 15,3-1 0-15,-1 1 0 0,0 0 128 0,0 1-128 0,-3 0 0 0,1 1 0 16,-3-2 0-16,0 2 0 0,-1 1 0 0,-2-2 0 16,0 2 256-16,-3 2-64 15,0 1-16-15,-2 0 0 16,0 2 96-16,-1 1 32 0,-2-3 0 0,-1 2 0 16,0 0-160-16,-1-1-16 0,0-1-128 0,-1 2 192 0,1-4-32 0,2 1-16 15,1 0 0-15,0 2 0 0,3-3 144 0,1 1 32 0,1 1 0 16,1 0 0-16,2 4 80 0,0-1 32 0,-2-3 0 15,-1 2 0-15,-1 1 128 0,-1 0 16 0,-2 2 16 16,-2-1 0-16,-1-1-64 0,1 3-16 0,-1 1 0 0,1-2 0 0,-5 2-64 0,0 0 0 16,0 1-16-16,-3-1 0 0,2 1 48 0,-2-1 16 15,0 2 0-15,-2-1 0 0,1-1-320 0,-1 1-176 16,0 0 192-16,0 0-192 0,-1 2 176 0,0-1-176 16,0-1 160-16,-1 1-160 0,-1-2 160 0,1 1-160 15,-1 0 160-15,1 0-160 0,2 0 176 0,-1-1-176 16,0 0 192-16,0 1-192 0,-1-1 192 0,1-1-64 15,0 1 0-15,1 2-128 0,1 1 128 0,0 1-128 16,-1 1 0-16,0 0 0 16,0 2 128-16,0 1-128 0,2 1 0 0,0-1 0 0,-2-2 128 0,0 2-128 0,0-4 192 15,0 2-192-15,0 0 288 0,-1-1-48 0,1 0-16 16,-2 1 0-16,0-1-224 0,2-2 144 0,-1 1-144 0,-1-1 128 16,1 0 0-16,0-1-128 0,-2 0 192 15,1-3-64-15,1 1 0 0,-2-3-128 0,2 4 192 16,0-2-64-16,0 1-128 0,1 1 160 15,0-1-160-15,0 1 160 0,0 1-160 0,1 2 128 0,1-1-128 0,-2 3 128 16,0-1-128-16,0 2 0 0,-1-3 0 0,0 2 0 16,1-4 0-16,0-3 0 0,0 0 0 0,0-1 0 15,0-1 0-15,1 1 0 0,1 0 0 0,-4-2 0 16,0-2 256-16,1 1-16 0,1 1-16 0,1 1 0 16,2 1-224-16,-2 0 0 0,0 0 0 0,-1-2 0 15,3 1 0-15,-3 1 0 16,0 1 0-16,0-1 0 0,0-1 0 0,0 0 0 0,4 2 0 0,0 1 0 0,0-2 0 15,1 0 0-15,0 0 0 0,0 2 0 0,2-4 128 0,1 2-128 16,-1-1 0-16,1 1 144 0,1 0-144 0,-1-2 160 31,1 0-160-31,0-1 160 0,-1 0-160 0,2 0 0 16,-1 1 0-16,0-3 0 0,-2-2 192 0,1-2-64 16,-1 0 0-16,2-4 0 0,0 3 0 0,0 1 0 0,1-3 0 0,0 0 0 15,-2 2-128-15,2-3 0 0,1 2 0 0,-1-1 0 0,0 2 0 16,0-2 0-16,3 3 0 0,-1-1 0 0,2 1 0 0,-2 1 0 15,2 0 0-15,-2-1 0 0,1-1 0 0,1 1 0 16,0 0 0-16,3-2 0 0,1 2 0 0,1 0 0 16,1-1 0-16,0 1 0 0,-2 1 0 0,0-1 0 15,-1 1 0-15,-1-3 0 0,-1 2 0 0,0-2 0 16,-1 1 0-16,-2-1 0 16,1 0 0-16,-2-2 0 0,0 2 0 0,0-2 0 0,2 1 0 0,-2 3 0 15,1-3 0-15,1 2 0 0,-3 0 0 0,0 2 0 16,2 0 0-16,-1-2 0 0,-2 1 0 0,1 0 0 15,1 0 0-15,2-1 0 0,-1 2 0 0,-1-4 0 0,2-1 0 0,-2 1 0 16,-1-2 0-16,2 1 0 16,2-1 0-16,0 1 0 0,1 0 0 0,1-3 0 0,0 3 0 0,-1 0 0 15,0 0 0-15,0 3 0 16,0-2 0-16,-2-1 0 0,1 1 0 0,-3-1 0 16,0 1 0-16,-1-1 0 0,-1 0 0 0,-2 0 0 15,2 0 0-15,-1-1 0 0,0 1 0 0,1 0 0 16,-1 0 0-16,-2-1 0 0,1 1 0 0,0 0 0 0,-2 0 0 0,1 0 0 15,-1 0 0-15,-1 0 0 0,1 0 0 0,-3 0 0 16,1 0 0-16,-1 0 0 0,0 1 0 0,-1 0 0 16,-1 2-128-16,0-3 128 0,-1 1 0 0,-1-1 0 0,-1 1 0 0,1 1 0 31,1-2 0-31,-2 2 128 0,2-2-128 0,0 0-176 0,0 0 48 0,-2 1 0 0,2 0-32 0,0-1 0 16,0 3 0-16,0-3 0 0,1 1 160 0,0-1-128 31,1 1 128-31,-1-1-128 0,3 2 128 0,-1-2 0 0,1 2 0 0,-1-2 0 0,2 3-224 0,-1-1 32 15,-2-1 16-15,0 1 0 32,-1-1-208-32,-1 1-64 0,-1-2 0 0,-4 1-12608 0,-2-1-2512 0</inkml:trace>
  <inkml:trace contextRef="#ctx0" brushRef="#br1" timeOffset="10101.39">24280 2700 11967 0,'-13'-16'1072'0,"3"5"-864"0,2 1-208 0,2 3 0 0,1 3 1856 0,2 1 336 31,-1 0 64-31,-4-5 16 16,-5-3-3360-16,-4-1-688 0,-5 1-128 0,-3 0-16 16,-2 4 1088-16,-3 7 208 0,-2 3 48 0,-3 5 16 0,0 4 816 0,-1 0 144 15,1 5 48-15,2 3 0 0,2 1 128 0,1 3 16 16,3-1 16-16,1 3 0 0,2-1-608 0,2 1 0 0,2-2-144 0,2 2 144 31,3-3-608-31,3-4 0 0,1 1 0 0,2-2 0 0,3-1 432 0,2-2 176 0,3 0-128 0,3-2 128 16,4 1 320-16,3-6 128 0,2 1 48 0,5-3 0 0,3-1 336 0,2-1 64 15,2-2 0-15,6 0 16 16,3-4-368-16,3-1-80 0,-5 0-16 0,5-3 0 16,5 1-16-16,4-6-16 0,1 0 0 0,0 0 0 15,-1 0 224-15,-6-2 64 0,-2 0 0 0,-6-5 0 16,-4 1 432-16,-7-3 80 0,-4-1 32 0,-5-4 0 15,-5-2 64-15,-6 0 16 0,-4-4 0 0,-5-1 0 16,-2 2-176-16,-4-2-16 0,-4 1-16 0,-3 0 0 16,-1 2-528-16,-5 1-96 0,-2 4-32 0,-1 1 0 0,0 6-320 0,-3 5-144 15,2 2 128-15,-3 5-16992 16</inkml:trace>
  <inkml:trace contextRef="#ctx0" brushRef="#br2" timeOffset="14224.16">29058 4888 17503 0,'-3'-4'1552'0,"1"3"-1232"0,1 1-320 0,-1-2 0 0,1 2 528 0,-1 0 48 15,-2-3 16-15,-4-2 0 0,-3 0 64 0,-2-1 16 16,-3 0 0-16,0-2 0 16,-4 3-224-16,-1 0-64 0,0 3 0 0,-3-3 0 15,0 5 112-15,-2 0 16 0,-2 2 0 0,1 4 0 0,0 1 80 0,0 1 32 16,2 2 0-16,3-2 0 0,2 1-400 0,3 3-80 16,2 0-16-16,5-1 0 0,4 1-128 0,3 1 0 0,6 2 0 0,3-4 0 15,5 1-192-15,4 1-112 16,5-2-16-16,3-1-16 15,4-3-160-15,4 0-16 0,3-2-16 0,0-2 0 0,2-1 288 16,1-2 64-16,0-1 16 0,2 0 0 0,-2-4 160 0,-3 0 0 16,0 0 0-16,-3-1 0 0,-3 0 0 0,-2-1 0 15,-2 1-144-15,-5 0 144 0,-3-3 0 0,-3 3 288 16,-2 0-48-16,-2 0-16 0,-3 1 448 0,-4 0 96 0,-2 2 0 0,-2-1 16 16,-3 0-256-16,-1 1-48 0,-4 1-16 0,-1-1 0 15,-3 0-464-15,-1 0 0 0,-2 1 0 0,-3-2 0 16,0-1 0-16,-1 0 0 0,-1 1 0 0,1 1 0 15,0-2 448-15,0 0-16 0,0 0 0 0,0 0 0 0,2-1-128 0,1 0-32 16,2 1 0-16,0-2 0 16,2 3-784-16,0-3-144 0,3 1-48 0,3 1-12816 15</inkml:trace>
  <inkml:trace contextRef="#ctx0" brushRef="#br0" timeOffset="17667.24">24350 2877 19343 0,'-8'-6'1728'0,"1"0"-1392"0,0 2-336 0,2 3 0 0,2-2 1600 0,2 3 240 31,-1 0 48-31,-3-2 16 0,-3 0-1296 0,0-2-256 16,-2 0-48-16,0-1-16 0,1 1 16 0,3 0 0 16,2 1 0-16,2 0 0 0,2 2-304 0,0-1 0 15,4 4 0-15,-1-2 0 0,2 1 0 0,4 4 0 0,1-2 0 0,1 2 0 32,3 1-560-32,2 0-64 0,3 3-16 0,2-3 0 15,2 4-720-15,4-2-160 0,3 3-16 0,2 4-16 0,1-2-176 16,4 3-16-16</inkml:trace>
  <inkml:trace contextRef="#ctx0" brushRef="#br0" timeOffset="17752.52">24956 3143 1839 0,'31'25'0'0,"-17"-14"160"0,-7-4-160 0,-3-4 0 0,-3-2 0 0,0 1 0 0,3 3 0 0,3 4 0 15,3 8 0-15,3-1 0 0,-2 2 128 0,0-6-128 0</inkml:trace>
  <inkml:trace contextRef="#ctx0" brushRef="#br0" timeOffset="17869.45">25100 3320 25791 0,'7'-4'1152'0,"-2"3"224"0,1 2-1104 0,1 0-272 0,1 2 0 0,-2-2 0 16,4 3-2112-16,6 2-496 0,10 2-80 0,11 4-32 0,6-1 2128 0</inkml:trace>
  <inkml:trace contextRef="#ctx0" brushRef="#br0" timeOffset="18149.99">26322 4023 14047 0,'9'3'0'0,"-1"0"0"16,-4 0 0-16,-1-2-128 0,-1 2 128 0,2-2 0 0,2 3 0 0,7 3 0 16,5 4 0-16,3 0 0 0,6 3-224 0,-1-1-16 15,2-1 0-15</inkml:trace>
  <inkml:trace contextRef="#ctx0" brushRef="#br0" timeOffset="18267.5">26811 4290 9215 0,'14'7'816'0,"-6"-2"-656"0,0-3-160 0,-3 2 0 0,-2-3 2880 15,0 0 560-15,0 0 96 0,4 2 32 0,4 2-1328 0,4 1-256 0,2 0-48 0,4 0-16 16,1 4-2064 0,2-4-432-16,0 3-64 0,4 1-32 0</inkml:trace>
  <inkml:trace contextRef="#ctx0" brushRef="#br0" timeOffset="18533.66">27382 4527 9215 0,'15'6'400'0,"-5"-1"96"0,0-2-496 0,-3 2 0 0,-2-3 0 0,-1-1 0 15,1 3-704-15,3 0-256 0,7 3-32 0,6 4-16 0,5 0 800 0,3 1 208 0,0 1 0 0,-1-1 0 16,-1 0 0-16,-1 0-128 0,1-3 128 0,-2 3 0 16,-1-3 0-16,0 3 0 0,-1-5 128 0,-3 3-128 15,-1-3 2176-15,-3-1 320 0,-3 1 80 0,0-4 48 16,-4 0-256-16,-1-1-64 0,0 0 0 0,-1-2 0 0,2 0-1248 0,-1 0-256 15,3 0-48-15,1 0-16 0,-1 0-736 0,2 0-192 16,3 0 0-16,3 0-16 16,1 0-2512-16,1 1-496 0,2 2-112 0,2 2 0 15,1 2 640-15,1-2 128 0,3 6 16 0,2 1 16 16,4 4 3504-16,2-1 704 0,0 2 144 0,1-1 32 0,-2-1 608 16,1-1 128-16,-1 2 32 0,0 0 0 0,1 0-1760 0,-3 1-352 0,0-2-64 0,-3 0-9888 15</inkml:trace>
  <inkml:trace contextRef="#ctx0" brushRef="#br3" timeOffset="60477.98">22218 5643 17503 0,'3'-16'1552'0,"-2"4"-1232"0,2 1-320 0,-1 1 0 0,2 4 2560 0,-1 1 464 0,2-2 96 0,3-4 16 16,5-6-1792-16,6-8-368 0,6-2-64 0,3-1-16 15,3-1-400-15,0 3-96 0,4 3-16 0,0-1 0 16,3 1-384-16,0-1 0 0,4 2-192 0,0-5 192 0,0 2-352 0,1-3 48 16,-1 2 16-16,-1 1 0 0,1 1 128 0,4-3 32 0,2-4 0 15,4 0 0-15,2-1 128 0,2 1-128 0,0-1 128 16,1 1-128-1,0-1 288-15,-1 1 64 0,-1-2 16 0,-2 1 0 16,-1 1 384-16,-4 0 80 0,-1 1 0 0,-4 2 16 0,-2 3 32 0,-2-2 0 16,-2 3 0-16,-5 0 0 15,-3 4-208-15,1-3-32 0,0 1-16 0,-2 0 0 0,1 0-288 0,-2 2-48 16,-2 0-16-16,-1 0 0 0,0 3-144 0,-1-4 0 16,0 5 0-16,-2 0 0 0,-2 1-288 0,1 1 64 15,-1 0 16-15,-3 0 0 0,-1 0-80 0,-3 0-16 0,2-1 0 0,-3 0 0 16,-1 1 304-16,0 1 0 0,-2 0 0 0,1 1 0 15,-2 0-128-15,1 0 128 16,0 0 0-16,1 1 0 0,-2-3 0 0,0 3 0 16,-1 3 0-16,0-5 0 0,0 4 0 0,0 2 0 15,-1-3 0-15,1 3 0 0,1-2 0 0,-1 2 0 16,1-1 0-16,-1 0 0 0,2 1 0 0,-1 1 0 0,1-1 0 0,-2 2 0 16,0-1 0-16,0-3 0 15,0 3 0-15,-1 0 0 0,-1-1 0 0,0 3 0 16,0-3 0-16,-2 1 0 0,-1 1 0 0,2-1 128 15,-2 0-128-15,-1 0 192 0,0 1-192 0,-1-1 0 0,-2 1 0 0,0 3 0 0,-1-1 0 0,-2 1 0 16,-2 2 0-16,-3 3 0 0,-3 1-176 0,-2 2-16 16,-2 1-16-16,-4 3 0 0,-3 0 48 0,-2 1 16 15,-1 0 0-15,2-3 0 0,2-1 144 0,0-1-192 16,4-1 192-16,-2-1-192 0,-1 1 192 0,0-3 0 16,2 1 0-16,3-3 128 0,1 0 64 0,2 0 32 15,4-3 0-15,1 1 0 16,2-1 128-16,2 0 32 0,4-2 0 0,0-1 0 15,4 1-128-15,3-4 0 0,1 2-16 0,2-1 0 16,2 2-240-16,4-4 0 0,2 4 0 0,3-4-160 16,0 3-128-16,4-2-32 0,1 0 0 0,0 4 0 15,1-5 160-15,-1 4 32 0,1 1 0 0,-3 0 0 0,2-1 128 0,-2 0 0 0,-1 0 0 0,0 0-128 16,-2 1 320-16,0 0 64 16,0 0 0-16,0 1 16 0,-1 0 80 0,-2 3 16 0,-2 1 0 15,-1 0 0-15,1 3-176 0,-2 0-16 0,-1 5-16 0,-1 0 0 16,0 3-160-16,0 2 0 0,-1 0 0 0,1 7 128 15,0-2-128-15,-2 4 0 0,3 4 0 0,-1 1 0 0,0 1 0 0,1 6 0 32,0 4 0-32,0 4 0 15,1 3-416-15,-1 2-16 0,0 2 0 0,1-1 0 16,1 1-1472-16,0-5-288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29:11.0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15629 16598 27647 0,'-1'-1'2448'0,"1"1"-1952"16,0-4-496-16,1 3 0 15,0 0-320-15,1-3-176 0,2 2-16 0,2-7-16 16,2-1-2160-16,0-1-448 0,1 1-64 0,-3-1-32 0,-1 3 2304 0,-2 0 464 0,-2 2 80 0,-1 1 32 15,0 1 1760-15,0 2 368 0,-1-2 64 0,-1 3 16 16,1 1 304-16,-1 0 64 16,1 1 16-16,-2 0 0 0,1 2-560 0,-1-1-96 15,3-2-32-15,0 0 0 0,-11 17-832 0,6-7-160 0,0 0-48 0,-1 2 0 16,0 0 240-16,-2 4 32 0,0-1 16 0,-2 1 0 16,0 1 48-16,-1 3 16 0,-2-3 0 0,1 2 0 0,-2 2-416 0,0-3-64 15,-1 1-32-15,0 0 0 0,-1 0-64 0,-2 0-16 16,2-3 0-16,0 1 0 0,-1-1-272 0,-2 0 0 15,1 1 0-15,-2 1 0 0,2 0-160 0,-3 2-96 0,-2-3 0 0,1-2-16 47,2-1-160-47,2-3-16 0,-1 0-16 0,3-5 0 0,1 0-272 0,3-1-48 0,2-3-16 0,1 0 0 16,4 1-576-16,0-3-112 0,2-3-32 0,-1 2 0 16,3 0-944-16,-2-1-192 0,2-3-32 0,-1-1-8960 15</inkml:trace>
  <inkml:trace contextRef="#ctx0" brushRef="#br0" timeOffset="295.02">15187 16733 1839 0,'3'-11'160'0,"-1"0"-160"0,1 2 0 0,-2 7 0 0,0 0 1024 0,2-3 192 16,0-8 16-16,4-4 16 0,-1-3 416 0,1 0 96 16,-1 5 16-16,-2 4 0 0,1 2 896 0,-3 7 176 15,0 1 32-15,-1 1 16 0,1 1-288 0,1 0-64 0,1 3-16 16,-1 0 0-16,1 3-544 0,0-1-128 0,1 2 0 0,0 1-16 15,1 3-960-15,-1-1-192 0,2 1-48 0,1 4 0 16,-1-2-304-16,3 3-64 16,2 3-16-16,1-3 0 0,-1 3-256 0,3 0 0 0,0-2 0 15,0 3 0-15,2-3 0 0,0 1 0 0,2 4 0 0,-1-2-144 16,0-4 16-16,-1 3 0 0,1 1 0 0,1 0 0 16,-2-4-80-16,1 0-16 0,0 1 0 0,-1-2 0 31,-2 1-304-31,0-6-64 0,2 0-16 0,0-4 0 0,0 0-1248 0,-2-1-256 0,0-1-64 15,-2-1-12720-15</inkml:trace>
  <inkml:trace contextRef="#ctx0" brushRef="#br0" timeOffset="594.59">16091 17048 11055 0,'1'5'976'0,"-1"-1"-784"0,-1-2-192 0,0 1 0 0,0-2 6560 0,1-1 1264 0,0 0 256 0,0 1 48 0,0 4-6528 0,1 2-1328 16,1 0-272-16,2 2 0 16,1-1-1312-16,-1 3-240 0,0 3-48 0,-2 0-16 31,1 3 912-31,-3 3 176 0,0-2 32 0,0 5 16 0,-3-1 1152 0,1 1 224 0,-2 0 64 0,1-4 0 15,1 2-384-15,1 0-80 0,-1-3-16 0,0 0 0 16,1-2-480-16,-1-2-336 0,2 0 48 0,-1-6 16 16,1 1-1184-16,-1-2-224 0</inkml:trace>
  <inkml:trace contextRef="#ctx0" brushRef="#br0" timeOffset="3073.86">8901 12649 42383 0,'-2'0'3776'0,"2"1"-3024"16,0 2-608-16,2-3-144 31,-1 3-1088-31,0 1-256 0,2-2-64 0,0 4 0 16,4 3 384-16,0 2 64 0,2 4 0 0,1 3 16 0,-2 1 432 0,2 3 96 0,1 3 16 0,-2 2 0 16,1 5 48-16,-2 1 16 0,1 5 0 0,0 0 0 15,-3-3 336-15,-1 4 0 0,0 6 0 0,-4 1 0 16,1 1 0-16,-3-2 0 0,0-1 0 0,-1-5 128 0,-2-4-128 0,0-9 0 15,0-4 0-15,1 0 0 16,-1-1-448-16,0-3-32 0,3-2 0 0,0-8-8544 16,0 1-1696-16</inkml:trace>
  <inkml:trace contextRef="#ctx0" brushRef="#br0" timeOffset="3595.17">8697 12611 21183 0,'-3'-2'1888'0,"1"-3"-1504"15,0 4-384-15,4-2 0 0,-1 2 2288 0,0-1 384 0,0-3 80 0,2-4 0 0,1-2-1856 0,1-2-368 16,3 1-80-16,1 0 0 0,0 2-240 0,-1 0-32 16,1 3-16-16,1-1 0 0,2-1 160 0,-1 1 48 15,3 3 0-15,-2-1 0 16,2 1 144-16,1-1 16 0,1 2 16 0,0-1 0 0,0 2-336 0,1 0-64 16,0 1-16-16,2 1 0 0,0 2-128 0,-3 2 128 15,1 1-128-15,-1 1 128 0,0 1-128 0,-2 1 0 16,1 2 0-16,-4-2 0 0,0 3-128 0,0-1 128 15,-1 4 0-15,1 2 0 0,-1 1 0 0,-1 2 0 0,0 1 0 16,-1 4 0-16,-2-3-176 0,-1 2 176 16,0 0-128-16,-3 2 128 0,1 1-128 0,-1-1 128 0,-2-2-128 0,0-2 128 15,0 0 0-15,-2-5 0 0,-1-2 144 0,0 0-144 16,-2-1 256-16,-1-1-48 0,-2 0-16 0,-1-1 0 16,0 1-64-16,-4-3 0 15,0 2-128-15,-1-2 192 0,-1 1-64 0,0 0-128 16,-1-1 176-16,-1 1-176 0,-2 0 144 0,0-2-144 15,1-1 0-15,-1 0 144 0,-1 3-16 0,-1-4-128 16,0-3 192-16,0 2-64 0,2-3-128 0,2 1 160 0,1 0-160 0,1-2 160 16,4 0-416-16,1 0-64 0,2 0-32 0,2 0 0 15,3 1-1584-15,1-1-320 0</inkml:trace>
  <inkml:trace contextRef="#ctx0" brushRef="#br0" timeOffset="4145.01">9759 12331 18431 0,'-5'-2'1632'0,"1"0"-1312"0,0 1-320 0,3 0 0 0,1 1 1600 0,-1-5 240 0,0 0 48 0,-3-3 16 16,2-3-1904-16,-1-3-240 15,3 2-112-15,0 3-32 0,1 2-144 0,-1 3-48 0,0 1 0 0,0 1 0 0,-2 2 848 0,-2 3 176 32,0 3 16-32,-2 1 16 0,-1 5 976 0,-2 0 192 15,-1 2 32-15,0 0 16 0,-1 2 96 0,0 3 32 16,0-2 0-16,0 2 0 0,2 1-544 0,-1 2-96 16,0 1-32-16,1 2 0 0,0 1-688 0,-1 4-144 15,-1 1-16-15,0 5-16 0,0 3-288 0,-3-2 0 0,3 0 128 0,-1-2-128 16,0-2 0-16,1-3 0 0,-1 0 0 0,0-2 0 15,-2 1 128-15,0-2-128 0,1 2 192 0,-1-1-192 16,2-1 320-16,1 1-64 0,3 1 0 0,2-3 0 0,5 0-96 16,3 1-32-16,6-4 0 0,2 2 0 0,4 1 0 0,3-2 0 15,1 3 0-15,2-1 0 0,1 5-256 0,1-3-64 16,-1 2-16-16,1 3 0 31,2 3-176-31,-2 2-16 0,-1 2-16 0,-2 5 0 16,-2-2-1472-16,-2 1-288 0,-2 0-64 0,1-12-13952 0</inkml:trace>
  <inkml:trace contextRef="#ctx0" brushRef="#br0" timeOffset="6111.75">9936 12524 14735 0,'-4'0'1312'0,"0"-3"-1056"0,2 2-256 0,2 0 0 16,0 1 1056-16,0-2 160 0,-1 0 16 0,-3 0 16 16,0-2-864-16,0-1-192 0,2 1-16 0,-1-1-16 15,2 0 272-15,1 4 48 0,-1-1 16 0,1 2 0 16,0 0-304-16,-1 0-48 0,1 0-16 0,0 2 0 16,-1 0 784-16,-1 2 160 0,1 1 16 0,1-2 16 0,-1 3 144 0,1 0 32 0,0 3 0 0,0-4 0 15,1 1-192-15,0 0-48 16,1 1 0-16,0 0 0 0,0 1-208 0,1-3-64 15,-1 3 0-15,1-1 0 0,-1 2-320 0,1-3-64 16,2 0 0-16,-3 0-16 0,2 2-368 16,0-1 144-16,-1 2-144 0,1-1 0 0,0 3 0 0,1-2 0 0,-2 2 0 0,2 4 0 15,-1-3 0-15,0 5 0 0,0-4 0 16,-1 3 0-16,1 0 0 0,-2 0 0 0,2-1 0 0,-1-1 0 16,-1-2 0-16,1-1 0 0,0-2 0 0,1 0 0 15,0-2 320-15,-2-1 0 0,2 0 0 0,-2-2 0 0,2 0-64 0,0-2 0 16,-1 0 0-16,0-2 0 0,1 0-128 0,-1-2-128 31,0 0 192-31,1-2-192 0,-1-1 192 0,1 0-64 0,0-1 0 0,-1-1-128 0,0 0 160 0,1-4-160 31,-1 0 128-31,1 0-128 0,-2-1 176 0,1-2-48 0,-1 2-128 0,0-2 192 16,0 1-192-16,-2-2 0 0,1-1 128 0,-1 0-128 16,2 2 0-16,-1-3 0 0,0 1 0 0,2-4 0 15,-1 5 0-15,2-1 0 0,1 1 0 0,0 0-160 16,2 0 160-16,-1 2 0 0,2 2-144 0,0-3 144 15,0 3 0-15,0 0 0 0,0-2 0 0,-1 5 0 16,-1-3-144-16,-1 2 144 0,0 0 0 0,0-1 0 16,-1 3-336-16,-2-3 32 0,1 4 16 0,-2-3 0 15,0 3-368-15,1 0-80 0,-2 1-16 0,-2 2 0 16,2-2-960-16,0 4-192 0,-1-2-32 0,2 3-12928 0</inkml:trace>
  <inkml:trace contextRef="#ctx0" brushRef="#br0" timeOffset="6541.45">9981 12933 28559 0,'-3'2'1264'0,"-1"-2"272"0,0 3-1232 0,2-3-304 0,2 0 0 0,0 0 0 16,0 0 656-16,0 0 80 15,1-3 16-15,2 2 0 16,0-1-1200-16,-3 2-256 0,0 0-32 0,21-5-16 0,-13 2 1104 0,-2 2 224 0,0 2 32 0,-1 2 16 16,0-2 464-16,-3 4 80 0,0 0 32 0,-1 4 0 15,0 0-144-15,-2 3-32 0,1-3 0 0,-1 4 0 0,-2 0-704 0,1 2-128 0,-1 1-48 0,1 2 0 16,-2-3-144-16,0 3-144 0,1 1 144 0,-1-2-208 16,1 0 208-16,1 1 0 0,0-2 0 0,2-3 0 31,1 1 0-31,1-2 0 0,2 1 0 0,1-4-144 15,1 0-1040-15,1-3-208 0,3 2-32 0,0-2-14384 16</inkml:trace>
  <inkml:trace contextRef="#ctx0" brushRef="#br0" timeOffset="7142.48">10534 12898 23039 0,'-2'5'2048'0,"0"-2"-1648"0,1 0-400 16,0-3 0-16,1 3 2048 0,0 1 336 0,0 1 64 0,0 6 16 16,0 1-1776-16,0 0-368 0,1 3-64 0,-1-2 0 15,0-1-256-15,-1 2-192 0,-1 0 48 0,-3 3 0 16,0 0 144-16,-3-1 0 0,0 2 0 0,-2 3 0 15,-1 3 304-15,-1-2 80 0,3 2 32 0,-3 0 0 16,2 2 240-16,-1-1 48 0,1-1 16 0,1-1 0 16,0-2 48-16,2 0 16 0,-2 1 0 0,1-4 0 15,1 0-224-15,0 1-48 0,0 1-16 0,1-3 0 16,3-3-496-16,-2 0 0 16,1 0 0-16,0-2-160 15,2-2-224-15,0-1-32 0,1-3-16 0,0-5 0 16,1 1-1648-16,0-2-336 0</inkml:trace>
  <inkml:trace contextRef="#ctx0" brushRef="#br0" timeOffset="7808.98">10915 13179 22111 0,'-6'4'1968'0,"0"-4"-1584"0,1 0-384 0,2 0 0 0,2 1 2112 0,-3-1 320 0,-2 0 80 0,-4 1 16 15,-1 2-2080-15,-2-3-448 0,0 0 0 0,2 0 0 16,-1-3-512-16,-1 3 16 0,0 3 0 0,-2-3 0 15,-1 1 112-15,-2 1 32 0,0 1 0 0,-2-1 0 16,-1 2 944-16,1 2 192 0,-1 4 48 0,0-4 0 16,1 0-48-16,1 1 0 0,-1-1 0 0,1 0 0 0,1 3 112 0,1-6 32 15,-1 5 0-15,2-4 0 16,1 2-544-16,2-4-96 16,2 1-32-16,2-1 0 0,1 1-256 0,2-2 0 0,1 1 0 0,0 0-144 0,2 1-96 0,-1 1-16 0,0 0 0 0,2 1 0 15,-2-3 256-15,2 1 160 16,0 0-32-16,0 0 0 0,2-1 128 0,-1 1 0 15,2 0 16-15,-1 0 0 0,1 1 128 0,0-1 32 16,1 2 0-16,-1 0 0 0,0 1-96 0,0 1-16 16,1-1 0-16,-1-1 0 0,1 1-320 0,2-1 0 0,0 0 0 0,2 1 0 15,0-1 0-15,1 1 0 0,3-1 0 0,0-2 0 0,1 0 176 0,2 2-48 16,-2-2 0-16,1 0 0 0,2 1-128 0,-2 1 160 31,2 1-160-31,-1 3 160 0,2-2-160 0,-1 3 0 0,-1 1 0 0,0 2 0 16,0 1 0-16,-1 0-176 0,0 5 176 0,0 0-192 31,-1-1-320-31,1 0-64 0,-1 3 0 0,-1-3-16 16,-1 0-1072-16,-1-1-192 0,1 0-64 0,-3-1-13568 0</inkml:trace>
  <inkml:trace contextRef="#ctx0" brushRef="#br0" timeOffset="9466.7">11002 12780 36863 0,'1'1'3264'0,"0"-1"-2608"16,0-1-528-16,1-1-128 0,0 2 832 0,0 0 144 16,3 0 32-16,4-2 0 0,2 2-816 0,4-1-192 0,1-1 0 0,0 0 0 0,0 1 0 0,2-2 0 31,-1 1 0-31,1-1 0 0,2-3-288 0,1 0 48 0,0 1 16 0,0-1 0 0,-1-3 48 0,2 2 16 15,2 1 0-15,-2-1 0 16,0 0-880-16,1 1-176 0,-1 2-48 0,-1-1 0 31,-4-1-880-31,1 1-176 0,0-1-48 0,-3 0 0 16,1-2 144-16,-4 2 32 0</inkml:trace>
  <inkml:trace contextRef="#ctx0" brushRef="#br0" timeOffset="9701.66">10973 13013 35935 0,'0'7'3200'0,"0"-4"-2560"0,1 0-512 0,1-1-128 0,1-2 704 0,2-2 128 0,1 0 32 0,4 1 0 31,8-1-1504-31,5-2-320 0,6-3-48 0,4-1-16 16,2 1-192-16,-2-2-64 0,0 0 0 0,-3 1 0 16,-3 0-1008-16,-2 2-208 0,-3 0-32 0,-1 2-8608 0</inkml:trace>
  <inkml:trace contextRef="#ctx0" brushRef="#br0" timeOffset="10054.34">11636 12211 21183 0,'-1'-3'1888'0,"1"2"-1504"0,0 1-384 0,0 0 0 0,1 0 2160 0,-1 0 352 0,1 1 80 0,0 2 16 15,2 2-1520-15,1 1-320 0,-1 5-48 0,1 3-16 16,1 2 384-16,0 2 80 0,1 2 16 0,-1 1 0 31,1 5-336-31,-1 1-64 0,1 2-16 0,1-1 0 0,-3 4-416 0,1 4-96 0,0 1 0 0,0 5-16 32,-1-1-240-32,-1 4 176 0,-1-2-176 0,-1-1 160 0,2 0-160 0,-5-4 0 15,2-4 0-15,-1-5 0 0,-1 1 0 0,-1-2 0 16,1 0 0-16,-1-1 0 0,2-2 0 0,1-4 0 15,0-2 0-15,3-2 0 16,-1-3-640-16,3-3-128 0,0-1 0 16,2 2-10992-16,2-1-2192 0</inkml:trace>
  <inkml:trace contextRef="#ctx0" brushRef="#br0" timeOffset="10926.59">12473 11594 34095 0,'-2'1'3024'0,"-1"-1"-2416"0,2 2-480 0,1-2-128 0,0 2 1280 0,0-1 224 15,-1 1 48-15,1 5 16 0,0 1-1184 0,1 2-256 16,3 5-128-16,1 0 160 0,2 5-160 0,2 2-144 15,2 6 144-15,1 4-208 0,2 6 208 0,1 1 0 16,-1 6 0-16,1 7-144 0,0 4 144 0,-3 9 0 16,0 8 0-16,-3 6 0 0,1 5 192 0,-2-4-48 15,-3-12 0-15,0-2 0 0,0 2-144 0,-2-3 0 0,0-8 0 0,-1-4 0 16,2-2 0-16,-2-6 0 0,2-3 0 0,0-3 0 16,0 3 192-16,-2-5-64 15,2 1 0-15,-2-4 0 0,1 0-128 0,0-6 0 16,1 0 144-16,1-4-144 0,0-1-768 0,-1-2-240 0,2-1-32 0,-1-4-16048 15</inkml:trace>
  <inkml:trace contextRef="#ctx0" brushRef="#br0" timeOffset="11929.07">13482 12393 35935 0,'-2'0'3200'0,"-1"0"-2560"0,2 0-512 0,0 0-128 15,2 0 576-15,-2 0 80 0,-2 1 32 0,1 0 0 16,-2 3-288-16,-1-2-48 0,0 4-16 0,-1 2 0 16,0 0-80-16,1 4 0 0,-4 0-16 0,-1 4 0 15,-1 1-240-15,-1 3 0 0,-4 4 0 0,-2-1 0 0,0 4 0 0,-3-1 0 16,-3 2 0-16,1-1 0 16,-2 0 0-16,0-1 128 0,1 0-128 0,0-1 0 0,1-3 0 0,-1-1 0 15,2-3 0-15,1-2 0 16,2-2-304-1,1 0-96-15,0-3-32 0,2-4 0 0,2 1-784 0,1-5-144 0,3-1-48 0,3-4 0 16,1-1-800-16,2-2-160 0</inkml:trace>
  <inkml:trace contextRef="#ctx0" brushRef="#br0" timeOffset="12166.11">12995 12452 36863 0,'1'4'3264'0,"-2"-2"-2608"0,0 1-528 0,-1-1-128 0,1 2 1248 0,1-4 224 0,1 5 32 0,-1-3 16 16,2 4-1200-16,1 3-320 0,1 2 128 0,4-2-128 0,-1 1 0 0,4 0 0 31,1 1-192-31,2-3 192 0,3 2 0 0,1 0-128 0,1 3 128 0,4-1 0 16,1 4 0-16,2 0 0 15,3 1 0-15,1 2 0 0,-1-1-192 0,2 0-48 0,2 2 0 16,0-2 0-1,-2-1-688-15,-3 1-144 0,-1-1-16 0,-1-1-10480 0,-2 0-2080 16</inkml:trace>
  <inkml:trace contextRef="#ctx0" brushRef="#br0" timeOffset="12476.5">13901 12736 43311 0,'-1'11'1920'0,"-1"-4"384"0,-1 0-1840 0,1-3-464 0,-1-2 0 0,2 1 0 0,0 2-224 0,-2 2-144 0,0 7-16 0,-2 3-16 0,1 5 112 0,1-1 32 16,2 0 0-16,0 0 0 31,1-1-144-31,0 0-32 0,2 2 0 0,0-3 0 0,-2-1 48 0,1 2 16 0,0-1 0 0,-1-1 0 0,3-1 368 0,-3-2 0 16,1-2-144-16,-1-3 144 15,1 1-1440-15,0-5-224 0</inkml:trace>
  <inkml:trace contextRef="#ctx0" brushRef="#br0" timeOffset="13063.53">13388 11405 34095 0,'-1'1'3024'0,"1"2"-2416"15,1-3-480-15,2 2-128 0,0-1 368 0,2 3 48 16,3-2 16-16,4 3 0 0,7 4 48 0,5-1 16 0,6 5 0 0,5 0 0 15,4 2 16-15,3 2 0 0,2 2 0 0,0 1 0 0,4 1-368 0,3 2-144 16,6 5 128-16,1 2-128 0,4 4 128 0,1 4-128 16,-1 7 0-16,-5-4 128 0,-5 3-128 0,-8-4 0 15,-4 0-192-15,-3 5 192 16,-3 4-432-16,0 1 48 0,-3 1 0 0,-2-2 0 16,0-1 384-16,0 2 0 0,2-5 0 0,-1 0 0 15,0-3 0-15,-3-1 256 0,-1-2-48 0,-5 1 0 16,-3 2 144-16,-2-5 32 0,-4 1 0 0,-5 1 0 15,-2 0-384-15,-6 1 0 0,-3 2 0 0,-3 1 0 16,-5-1-912-16,-2 2-160 0,-5 1-16 0,-4 2-15584 0</inkml:trace>
  <inkml:trace contextRef="#ctx0" brushRef="#br0" timeOffset="16261.49">18285 11498 911 0,'-1'0'0'0,"1"-1"0"0,0 0 0 0,0 0 0 0,0 1 3632 0,1 0 640 16,0 0 128-16,2-3 16 0,-1 1-2864 0,3-2-576 16,0 2-112-16,1-1-32 15,-1 1-656-15,0 0-176 0,0 2 0 0,1 0 0 0,0 0 160 0,1-2 0 0,1 2 0 0,0 0 0 16,0 0 928-16,0 0 176 0,0 0 32 0,0 0 16 16,-1 2 528-16,1-2 96 15,0 3 32-15,-2 1 0 0,1-4-432 0,0 1-64 16,-1 0-32-16,0 2 0 0,1-3-336 0,-4 1-64 15,2-1-16-15,-1 0 0 0,0 0-336 0,-1 0-80 16,0 1-16-16,-2-1 0 0,2 1-368 0,-1-1-80 16,-1 3-16-16,2-3 0 0,-2 2-128 0,0-1-176 0,0 2 48 0,2-1 0 15,-1 1-192-15,1-2-16 0,1-1-16 0,-2 0 0 16,2 0 208-16,1-1 144 0,0 1-192 0,0-3 192 16,0 1 0-16,-1 2 0 15,3-3 128-15,-2 2-128 0,0 0 384 0,-2 1-32 0,1 0 0 0,-2 1 0 0,1 0-80 0,-1 2-16 31,1-2 0-31,-1 3 0 0,2 0 64 0,0 3 0 0,-1-1 0 0,1 0 0 0,4-1-320 0,-3 3 0 16,1-2 128-16,-1 3-128 0,1-3 0 0,-1 1 0 16,1 1 0-16,-2-1 0 0,-1 0 0 0,1 1-176 15,0 1 176-15,0 2-208 16,-1 0 80-16,1 1 128 0,-2-1-208 0,1 2 80 16,-1 0 128-16,2 2 0 0,-1 1 0 0,-1 2 0 15,1 0 0-15,-2 2 0 0,1-3 0 0,1 0 0 16,-1 1 0-16,1-1 0 0,0 0 0 0,1 1 0 0,1-2 0 0,0 1 0 0,1-5 0 0,2 0 0 15,-1-3 0-15,0 0 0 16,1-3 0-16,-1-2 0 0,1-1 0 0,-2-1 0 16,-1-2 0-16,0 0 0 15,0-2 0-15,1-2 176 0,0 1-176 0,-1 0 192 16,0-2-48-16,0-2 0 0,0 3 0 0,-1-3 0 0,-2 0-144 0,2 0 192 16,1-1-192-16,-2 2 192 0,2-4-192 15,1-1 0-15,1 1 0 0,0-4 0 0,3 2 0 0,0-4 0 0,1 0 128 0,1-3-128 16,1 0 0-16,0-1 0 0,2 0 0 0,1 0 0 15,-1 0 0-15,1 1 0 0,0-4 0 0,2 1 0 16,-2 0 0-16,0-2 0 0,0 1 0 0,-1-3 0 0,-1 2-208 0,0 2-32 16,-3 2 0-16,-1-2 0 0,-1 2-80 0,-2 2-32 15,1-1 0-15,-3 2 0 32,1 3-112-32,-4 2-32 0,1 3 0 0,-3 2 0 15,0 1-368-15,-3 1-80 0,1 2-16 0,-2 2-16736 0</inkml:trace>
  <inkml:trace contextRef="#ctx0" brushRef="#br0" timeOffset="17839.12">19000 11606 9215 0,'-3'4'816'0,"1"0"-656"16,-1-3-160-16,3-1 0 0,0 0 1088 0,-1 1 176 15,0 0 32-15,-2 2 16 16,1-1 224-16,-2 2 64 0,3-3 0 0,-2 3 0 0,2-4-672 0,0 1-128 16,1 0-32-16,0 1 0 0,1 0-896 0,0 3-192 15,1-1-48-15,-1 2 0 0,-1 2 112 0,0 2 32 0,0 3 0 0,-1 0 0 16,-2 3 224-16,-1 2 0 0,-1-1 0 0,-1 0 0 15,1-2 0-15,-1-1 0 0,-1-2 192 0,-1 2-192 16,1-3 1232-16,-2 0 144 0,1 3 32 0,-2-2 0 16,0 2 496-16,0-2 96 15,0 4 32-15,-1-2 0 0,-3 3-640 0,2 4-128 0,0-1-32 0,0 1 0 16,0 0-688-16,1 2-144 0,1 2-16 0,1 1-16 16,1-1-368-16,0 1 0 0,1-3 0 0,-1-1 128 15,2 2-272-15,0 1-48 0,0-2-16 0,-2-2 0 16,2 0 48-16,-1 1 16 0,-1-2 0 0,0 1 0 15,-1-2 144-15,-1 2-128 0,2-4 128 16,0-1-128 0,1-2-480-16,1-3-96 0,1-4 0 0,1 1-16 15,1-7-528-15,3 0-96 0,0-2-32 0,2-3-12704 0</inkml:trace>
  <inkml:trace contextRef="#ctx0" brushRef="#br0" timeOffset="22668.02">19392 11926 10127 0,'-2'-2'896'0,"2"2"-704"16,0 0-192-16,0-1 0 0,0 1 1232 0,0-2 224 16,0 2 32-16,0-5 16 0,2 4-480 0,-2-4-112 15,1 2-16-15,-1 0 0 0,1-1-896 0,0 2 0 16,2-1-192-16,-2 1 16 0,0 2-128 0,2-3-16 15,-1 3-16-15,1-1 0 0,-1 1 336 0,1 0 0 16,-1-1 0-16,-1 1 0 0,2 0 0 0,-2 0 0 16,-1 0 0-16,1 1 0 0,-1-1 224 0,0 1 112 0,0-1 32 0,0 0 0 15,0 0 784-15,0 0 144 0,0 0 48 0,0 0 0 16,0 0-416-16,0 0-80 0,0 0-16 0,0 0 0 16,0 0 128-16,-20-9 0 0,19 4 16 0,-1 1 0 15,2 1-416-15,-3-1-96 0,2-3-16 0,-1 2 0 16,0 2-448-16,1 0-208 0,0-3 16 0,0 2 0 0,-1 3 192 0,1-4-192 15,1 4 192-15,-1-3-192 16,1 3 768-16,0-3 176 0,0 3 16 0,0 0 16 0,0-3-16 0,0 2-16 16,1 2 0-1,0-4 0-15,1 0-288 0,0 0-48 0,-1 0-16 0,1-3 0 16,0 1 112-16,1-1 0 0,-1-1 16 0,2 1 0 16,-2-3-112-16,1 3-32 0,-1 0 0 0,1 0 0 15,-2 3-384-15,0-1 0 0,-1 3 0 0,-1 2 0 16,1 0 0-16,-3 2 0 0,2-2 0 0,-1 3 0 15,0 1 0-15,1 0 0 0,1 1 0 0,0-5 0 0,0 0 192 16,0 0-64-16,0 0 0 0,3 20 0 0,-1-16-128 0,1-3 0 16,-1 4 144-16,-1-4-144 0,2 3 240 0,-2 0-32 15,2-1 0-15,-2 1 0 0,0 0-208 0,0 1 0 16,0 1 0-16,1-1 0 16,-1 4 0-16,0-3 0 0,0 1 0 0,1 1 0 15,0-1 0-15,-1 0 224 0,1 3-64 0,-1-3-16 0,0-1-144 0,-1 0 0 0,0 1 0 0,0-1 0 16,1-1 0-1,-1 0 0-15,0-1 0 0,2-1 0 16,-2-1 0-16,0-1 0 0,0-1 0 0,0 0 0 0,0-1 192 0,0-1 64 16,0-1 16-16,0 1 0 0,-2-2-112 0,1 0-32 15,1-1 0-15,-1 0 0 0,0-1-128 0,-2 0 0 16,2 1 0-16,0-2 0 0,-2 0 0 0,1 1 0 16,0-2 0-16,0 0 0 0,1 2 0 0,-2-4 0 15,2 3 0-15,-1-3 0 0,0 2 0 0,1-2 0 16,0 1 0-16,-2-3 0 0,2 4 0 0,-1-3 0 0,0 0 0 0,0 1 0 15,-2 2 0-15,1-2 0 0,-2 3 0 0,1 1 0 16,-1 1 0-16,0-1 0 0,0 1 0 0,-1 3 0 16,1 0 0-16,0 2 0 15,0 0 0-15,-1 2 0 0,1 0 0 0,-1 0 0 0,0 2 0 0,1 1 0 0,0 0 0 0,-2 1 0 16,3-1 0-16,-3 2 0 0,0 3 0 0,-1 1 0 16,1 0-144-16,0 2 144 15,-1-2 0-15,0 2-160 0,-2 2 160 0,2-2-128 0,0 3 128 0,1-4 0 16,1 2 0-1,3-1 0-15,-1 1 0 0,1 1 0 0,1 0 0 0,1 1 0 0,1-1 0 16,2 1 0-16,-1-4 0 0,3-1 0 0,1 1 0 0,1-2 0 0,2 2 0 0,-1-6-128 16,0 0 128-16,3-1 0 0,1-3 0 0,2 2 0 15,0-4-160-15,0 1 160 0,2-2-192 0,-2 1 192 16,1-4-176-16,1 2 176 0,-2-3-160 0,1-1 160 16,-2 1-144-16,1-1 144 15,0-4-128-15,0 2 128 0,-2-2-128 0,0 0 128 16,0-1-128-16,0 0 128 0,0 0 0 0,-2 0 0 15,1 1 0-15,-3-4 0 0,-1 3 0 0,1 0 0 16,-4 3 0-16,0-4 0 0,-1 3 0 0,-3 1 0 0,0-3 0 0,-2 2 0 16,0 2 0-16,-2-1 0 0,-2 2 0 0,0-2 0 15,0 1 0-15,-1 1 0 0,1 1 0 0,1 4 0 16,-2 0 0-16,2-2 0 0,-1 3 0 0,0 0 128 16,2 4 16-16,0-3 16 15,2 3 0-15,2-3 0 0,-1 4-160 0,1-2 0 0,1 0 0 0,0 2 0 16,1 0 0-16,2-1 0 0,0 2 0 0,1 2 0 0,0-5 0 0,0 5 0 15,1-2-160-15,0 1 160 0,-2 3 0 0,2-4 0 16,0 6 0-16,0-4 0 0,0 3 0 0,0 0 0 31,0 3 0-31,-1-2 0 0,-1 1 0 0,1 2 0 0,-2-1 0 0,1 1 0 16,-1 1 0-16,0 2 0 0,0-3 0 0,1-1 0 16,-1 2 0-16,1-1 128 0,-1 0-128 0,2 1 0 15,-2 0 128-15,2-2-128 0,0 2 0 0,-3 0 0 16,0 1 0-16,0-2 0 0,-1 5 0 0,-1-4 0 0,-1 3 0 0,-1-1 0 15,-1-1 0-15,1 3 0 0,-2-2 0 0,0-1 0 16,0-1 0-16,-1 1 0 16,-2 1 0-16,1-1 0 0,-1 0 0 0,0-1 0 0,-2-1 128 0,0-1-128 15,-1 1 0-15,1-4 0 0,-1 0 0 0,-1 0 160 16,-1 0-160-16,1-1 128 16,-2 1-128-16,1-4 0 0,-1 2 0 0,-1-3 0 0,2-1-192 0,-2-3-80 15,2-2-16-15,0 0 0 16,2-7-256-16,-1 1-48 0,1-4-16 0,3-2 0 15,2-2-1744-15,3-1-336 0</inkml:trace>
  <inkml:trace contextRef="#ctx0" brushRef="#br0" timeOffset="23168.95">19774 11952 29487 0,'-6'-1'2624'0,"2"0"-2112"0,3 0-512 0,2 1 0 0,0-3 1408 0,0 2 160 0,1-3 32 0,-2 0 16 0,3-3-848 0,1 0-192 16,2-1-16-16,0 2-16 15,3 1-336-15,0-1-64 0,-1 3-16 0,2 1 0 0,0-1 128 0,1 2 32 16,2 0 0-16,0 0 0 0,2-2 160 0,0 2 16 15,0 0 16-15,-1 0 0 0,3-2-480 0,-4 1 0 16,2-3 0-16,-3 0 0 0,0 0 0 0,-1-1 0 0,0-1 0 0,-3 0 0 16,1-4 0-16,-2 0-160 0,0 0 160 0,-4 0-192 15,1-2 192-15,-4 2-208 16,-2-3 80-16,-1 2 128 16,-2 0-320-16,-1 1 64 0,-3-2 16 0,-1 3 0 15,-2 3-80-15,-3 1-32 0,-1 1 0 0,-1 0 0 0,-2 5 352 0,1 1-144 16,-1 3 144-16,1 1 0 0,-1 2 176 0,2 3 144 15,1-3 16-15,1 3 16 0,3 1-160 0,0 1-48 16,1 1 0-16,3 2 0 0,1-3-16 0,1 4 0 16,1-1 0-16,2 1 0 0,0 0-128 0,1 3 0 0,0-3 0 0,4 1 128 15,-2-2 0-15,1 3-128 0,3-1 192 0,-2-1-64 16,2 1 0-16,1 1-128 0,1-5 192 0,1 2-64 16,1-3-128-16,0-1 0 0,2-1 0 0,3-1 0 31,-1 0-448-31,2-3-128 0,0-1-32 0,1-4 0 15,0 0-1328-15,1-3-272 0,3-1-48 0,-1-2-7728 16,-2-1-1552-16</inkml:trace>
  <inkml:trace contextRef="#ctx0" brushRef="#br0" timeOffset="23615.81">20179 11907 8351 0,'-5'-2'176'0,"2"1"32"0,0 1 16 0,1-2 32 0,0 0-256 0,2 1 0 0,0 0 0 0,0-2 0 0,0 1 2640 0,2-3 496 15,0 0 80-15,1 0 32 0,0 0-592 0,4 1-112 16,-1 0-32-16,0 0 0 0,3 1-976 0,-1 0-208 16,1 0-48-16,1 1 0 0,1 0-704 0,0 1-160 15,0-1-32-15,-1 1 0 0,1-1-384 0,-1 1 0 0,0-1 0 0,-1-1 0 31,-2-1 0-31,2 2 0 0,-2-3 0 0,-1-1 0 0,0 1-256 0,-1-1 64 16,-1-1 0-16,-1 1 16 16,-2-2-352-16,-1 0-80 0,0 2-16 0,-4-3 0 0,0 2 320 0,-2 1 64 15,-1 0 16-15,-1 1 0 0,-2 0 224 0,1 3 0 0,-3 2 0 0,0 2 0 16,-2 4 0-16,1 4 256 0,-2 2-48 0,0 4-16 16,0 0-32-16,1 2-16 0,-1-1 0 0,0 0 0 15,4 3-144-15,0-3 0 0,2 3-160 0,2-5 160 0,2 0 0 0,1 0 0 16,0-3 0-16,3 2 0 0,2-2 432 0,-1-1 128 15,3-1 16-15,-1 0 16 0,2-4 128 0,1 4 32 32,1-4 0-32,0 0 0 0,2 0-256 0,0-1-48 15,2 2-16-15,1-2 0 0,0-3-560 0,0 2-128 0,2-2 0 0,-1 1-16 16,-1-2-1504-16,2 0-288 16,-1 0-64-16,-1-1-12416 0</inkml:trace>
  <inkml:trace contextRef="#ctx0" brushRef="#br0" timeOffset="24566.33">19539 11730 7359 0,'-5'-3'656'0,"1"3"-528"0,3-2-128 0,1 2 0 16,1 0 1200-16,-1-1 208 0,-1-1 32 0,0-1 16 15,1 0 624-15,1-2 128 0,1 3 32 0,5 0 0 16,0 2-176-16,2 2-16 0,2 0-16 0,-1 3 0 0,1 3-624 0,-1 1-128 16,-2 3-32-16,0 2 0 0,-2 4-704 0,-1 0-144 31,-1 1-16-31,-2-1-16 0,-1 2-368 0,-1-3-256 15,0 3 32-15,1-2 16 0,-1-1 208 0,2-2 0 0,-1 1 0 0,1-4 0 16,0-1 208-16,0-2 48 0,-1 0 0 0,2-4 0 16,-2 0 224-16,0-4 48 15,1 1 16-15,-1-2 0 0,0 0 32 0,-1 0 16 0,0-1 0 0,0 0 0 16,0-3-240-16,-2 3-48 0,0 0-16 0,2 1 0 16,0 0-288-16,0 0 0 15,0 0 0-15,-12-21 0 0,8 14 0 0,2 0-176 0,-1-3 176 0,1 0-208 16,-1-1 208-16,0-1 160 15,0-2-32-15,-1 0 0 0,1 1 64 0,-1-4 16 0,0-1 0 0,1 1 0 16,1-4-64-16,0 2-16 0,2-2 0 0,0 3 0 16,1-2-128-16,3 1 0 0,0 3 144 0,1 3-144 15,1-2 0-15,0 3 0 0,0 0 0 0,-1 3 0 16,1 0 0-16,2-2 144 0,-2 2-144 0,1 0 0 16,2 3 128-16,-2-2-128 0,1 1 0 0,-1 1 0 15,1 1 0-15,-2-1 0 0,1 0 0 0,1 0 0 16,-2 0-176-16,-1-1 16 0,0 2 0 0,0-1 0 15,-2 1-464-15,2 0-80 0,0 2-32 0,-2 0 0 16,0 2-1424-16,0 1-272 0,1 1-64 0,-1 4-11648 0</inkml:trace>
  <inkml:trace contextRef="#ctx0" brushRef="#br0" timeOffset="25111.59">20610 11837 29487 0,'-7'-1'1296'0,"1"1"288"0,0-2-1264 0,2 0-320 0,3 2 0 0,1 0 0 15,0 2 816-15,-2-2 96 0,-2 0 32 0,0 0 0 16,1 3-128-16,0 2-32 0,2 1 0 0,0 2 0 16,-1 3-976-16,1 3-208 0,0-1-48 0,0 3 0 15,-1 2 0-15,1 0 0 0,1 2 0 0,0-5 0 0,0 1 448 0,0-1 304 0,1-4-48 0,1 0-16 31,0-4 448-31,1 0 80 0,0-4 32 0,0-2 0 16,-1-1-432-16,1-1-96 0,2-4-16 0,0-5 0 16,1-2-64-16,0-3-32 0,0 3 0 0,-1-4 0 0,2-4-160 0,1-4 0 15,-1 2 0-15,2-5-176 0,0 4 176 0,1-5 0 16,-2 4-144-16,2 1 144 0,0 1 0 0,-1 5 0 16,-1 2-144-16,0 6 144 0,-2 4 0 0,-1 0 0 15,0 7 0-15,0 1 0 0,0 2-368 0,1 1 48 16,0 6 0-16,0 0 0 0,2 2-144 0,-1-1-32 0,2 2 0 0,-1-1 0 15,1-1 496-15,-3 0 0 0,3 0-128 0,-2-4 128 16,-1 2 256-16,2-2 80 0,-2 0 32 0,-1-1 0 16,1 1-368-16,-2-1 128 15,1-2-128-15,-1-1 0 16,-1 2-896-16,0-3-240 0,-1 0-48 0,1 1-13440 0</inkml:trace>
  <inkml:trace contextRef="#ctx0" brushRef="#br0" timeOffset="25608.35">21735 11508 18431 0,'-4'-1'1632'0,"2"0"-1312"0,-1 1-320 0,3 0 0 0,0 0 1904 0,1-3 304 0,2 3 64 0,-1-1 16 15,5 0-816-15,1 1-144 0,5-4-48 0,1 2 0 16,5-1-192-16,2 0-32 0,1 3-16 0,1-4 0 0,-1 4-656 0,0-1-144 16,0 1-32-16,-1 0 0 15,0 1-1376-15,-1 0-288 0,-1 2-48 0,-1-2-16 32,0 0-864-32,-4 3-176 0,-1-3-48 0,-2 1-8256 0</inkml:trace>
  <inkml:trace contextRef="#ctx0" brushRef="#br0" timeOffset="25861.17">21756 11705 40543 0,'-5'2'1792'0,"2"-2"384"0,2 2-1744 0,1 0-432 0,3-2 0 0,-1 0 0 16,3 3-1088-16,3-1-320 0,3-2-48 0,6 4-16 0,3 0 976 0,3-1 192 0,2 3 48 0,-2 1 0 31,2-2-1200-31,-3 1-224 0,2 0-48 0,-3 0-7408 0,0 0-1472 0</inkml:trace>
  <inkml:trace contextRef="#ctx0" brushRef="#br0" timeOffset="26143.85">22691 11139 40543 0,'-9'6'1792'0,"2"2"384"0,-1 1-1744 15,2 2-432-15,4 0 0 0,-1-1 0 0,-2 1 128 0,-2 12-128 0,-6 11 128 0,-1 11-128 0,-4 4 0 0,2 4 0 16,3-2 0-16,-1-1 0 0,2-2 0 0,0-4 0 16,1 2 0-16,1-5 0 15,3-3 0-15,0-3 0 0,0-4 0 0,1 1 0 0,1-5-1216 16,2-2-208-16,-4-2-48 0,0-2-16 0</inkml:trace>
  <inkml:trace contextRef="#ctx0" brushRef="#br0" timeOffset="26793.91">17168 11161 28559 0,'2'4'2544'0,"-1"-3"-2032"0,0 0-512 0,0 3 0 0,2-3 1024 0,-2 4 96 15,3 2 32-15,1 6 0 0,1 8-624 0,1 2-112 16,-1 4-32-16,-1 2 0 0,0 1-256 0,-1 2-128 0,-2 2 0 0,0 2 128 16,-4 1-128-16,2-1 0 15,-1 5 0-15,0 2 0 16,-1 3 0-16,0 1 0 0,1 1 0 0,0-2 0 16,0-6 0-16,-1-1 0 0,5-2 128 0,-1-2-128 15,1-3 0-15,0-5 0 0,2-2 0 0,0-2 0 16,2-3 0-16,0-5-256 0,2 0 48 0,0-5-9872 15,1-3-1968-15</inkml:trace>
  <inkml:trace contextRef="#ctx0" brushRef="#br0" timeOffset="27301.32">17027 11418 16575 0,'-8'-5'1472'15,"1"1"-1168"-15,5 1-304 0,2 2 0 0,1-1 1520 0,-1-3 240 0,-1-1 48 0,0-5 16 16,0-6-1056-16,3-4-224 16,4 2-32-16,3-3-16 0,1 1-496 0,3 0-240 15,2 0 32-15,2-1 0 0,3-1 640 0,0 4 128 16,2 0 16-16,1 2 16 0,-1 3 480 0,-1 0 80 0,2 6 32 0,0 2 0 15,-1-2-864-15,1 4-160 0,-2 1-32 0,2-1-128 0,-1 3 240 0,3-2-64 16,-1 1-16-16,2-2 0 0,2-1-32 0,-1 0 0 16,1 0 0-16,1 0 0 15,-1 3-128-15,-2-3 0 0,0 4 0 0,-3 1 128 16,0 1-128-16,-6 4 128 0,-2-1-128 0,-3 3 128 0,-1 0 32 0,-2 1 0 16,-2 2 0-16,-2 0 0 0,0-2 128 15,-1 2 32-15,-3 1 0 0,1 0 0 0,-2 1 0 0,-2 0 0 16,1 0 0-16,-1 2 0 0,-1-2-48 0,-1 4 0 0,1-2 0 0,-1 2 0 31,0 3-16-31,-1-2 0 0,0 3 0 0,-1-2 0 16,0 1-64-16,-1-2 0 0,-1 0-16 0,0-1 0 15,-1 1-176-15,-1-4 0 0,0 1 144 0,-1-1-144 16,-1 0 0-16,-1-2 0 0,-2 0 0 0,1 0 0 16,-1-1 0-16,1-3 0 0,3 0 0 0,-3 0 0 0,-2-1 0 0,-2 0 0 15,0-3 0-15,1-1 0 0,2-2-192 0,2 0-64 16,4-2-16-16,-1-1 0 15,0-2-960-15,0 1-192 0,3-3-48 0,0 2-13456 0</inkml:trace>
  <inkml:trace contextRef="#ctx0" brushRef="#br0" timeOffset="27778.56">18538 10707 25791 0,'-10'1'2304'0,"3"2"-1856"0,3-3-448 0,2 1 0 0,1 0 960 0,-3 3 112 16,-3-2 16-16,-6 5 0 0,-3 0-624 0,-1 5-112 0,-1 0-32 0,1 0 0 16,2 4-320-16,0 0 0 0,2-1 0 0,-1 2 0 15,1 3 560-15,-1 2 32 0,0 2 16 0,1 2 0 16,-1 5 576-16,-1 2 112 0,2 3 32 0,-2 7 0 15,-1 5-416-15,-1 7-80 0,-2 5 0 0,-2 5-16 16,1-1-560-16,0 0-96 0,3 1-32 0,1-2 0 16,1 0-128-16,4-6 0 0,4-2 0 0,4-5 0 15,6-2 0-15,2-4 0 0,2-3 0 0,3-1 0 16,2-3 0-16,2 0-176 0,3 1 48 0,2-3 0 31,2 1-752-31,2 0-144 0,2-3-16 0,3 1-16 16,2-2-1232-16,2-4-240 0,5 1-48 0,2-1-11264 0</inkml:trace>
  <inkml:trace contextRef="#ctx0" brushRef="#br0" timeOffset="28514.68">17223 13020 37775 0,'0'3'3360'0,"1"3"-2688"0,0-1-544 0,2-2-128 31,-1 2 0-31,1 2 0 0,2 7 144 0,2 8-144 0,4 9-528 0,0 9-176 0,2 4-48 0,-4 2 0 31,0-2-144-31,-3 0-16 0,-1-1-16 0,-1 1 0 16,-2 1 416-16,0 1 64 0,0 4 32 0,-1 0 0 0,1-2 208 0,-1-1 32 16,0-1 16-16,0-5 0 15,1-4-384-15,-1-4-80 0,1-4-16 0,0-5-7808 0,-1-1-1584 16</inkml:trace>
  <inkml:trace contextRef="#ctx0" brushRef="#br0" timeOffset="28945.42">17105 13026 28559 0,'-15'-3'2544'0,"5"0"-2032"0,3 0-512 0,5-2 0 0,2 0 2640 0,2 0 432 0,2-1 96 0,1-5 16 31,5-5-2144-31,6-9-416 0,6-3-96 0,4-5-16 16,1 5-512-16,2 3-192 0,0 2 0 0,1 1 0 16,0 4-576-16,-2 5-96 0,0 4-32 0,1 3 0 15,-1 2 256-15,-2 5 32 0,2 4 16 0,-1 1 0 0,1 3 160 0,-1-1 48 16,3 1 0-16,0 3 0 0,-1-1 176 0,-1 1 32 15,-2 0 16-15,-2 0 0 0,0-1 160 16,-4 1 0-16,-4 0-144 0,-3 2 144 0,-2 1-320 0,-3 1 0 0,-3 0 0 16,-3 0 0-16,-1 0 320 0,-3 1-144 0,-2 1 144 0,-3 2 0 15,-2-1 384-15,-3 4 192 16,-2-4 48-16,-2 2 0 0,0-1-320 0,-4 1-64 0,-1 0-16 0,-1-1 0 16,-1-3-224-16,0-1 144 0,0 0-144 0,-1-2 128 15,3 0 352-15,-1-3 64 0,0-5 16 0,-1 1 0 16,5 0-304-16,-2-4-64 0,3 2-16 0,-2-2 0 0,2-2-448 0,1-1-96 15,1 2-16-15,1-2 0 16,5 0-1296-16,0 2-272 0,4-1-48 0,1 3-12400 16</inkml:trace>
  <inkml:trace contextRef="#ctx0" brushRef="#br0" timeOffset="29377.67">18515 12655 29487 0,'-15'-2'1296'0,"4"-1"288"0,1 2-1264 0,4-2-320 0,2 3 0 0,2 0 0 15,-2 3 960-15,-3-3 128 0,-5 0 16 0,-4 4 16 16,-2 0-608-16,-1 5-112 0,-1 2-16 0,2 0-16 0,-1 3-368 0,2 2-256 31,0 5 32-31,2 1 16 0,1 2 928 0,2 0 192 16,0 5 48-16,-1 0 0 0,3 2 64 0,0 0 0 16,-1 1 16-16,1 7 0 0,-1-1-560 0,0 5-112 15,0 3-32-15,-1 4 0 0,-1 6-128 0,1 1-16 16,3 5-16-16,1-2 0 0,0-4-176 0,2 5 0 0,2-3 0 0,-1 3 0 15,3-4-128-15,1-5-64 0,1-2-16 0,2-10 0 16,2-6-112-16,3 0-32 0,3-5 0 0,1 0 0 31,2-2-112-31,1-3-32 0,4-5 0 0,0 1 0 16,2-4-1360-16,2-3-288 0,3-2-48 0,1 0-13088 0</inkml:trace>
  <inkml:trace contextRef="#ctx0" brushRef="#br0" timeOffset="29743.99">18676 13486 29487 0,'-14'5'2624'0,"4"-2"-2112"0,3-1-512 0,3-1 0 0,4 3 1552 0,1-4 208 31,0 2 32-31,2 2 16 0,1 1-1472 0,2 3-336 0,4 3 0 0,3 4 0 16,1-1-464-16,1 1-96 0,1 3-16 0,0 3 0 0,1 2 240 0,-2 0 32 16,0-1 16-16,0 2 0 15,-2-1 160-15,1-2 128 16,-2 2-192-16,-1-6 192 16,2 0-1136-16,-3-3-112 0,0-2-32 0,0-2-7552 0,-1 0-1536 0</inkml:trace>
  <inkml:trace contextRef="#ctx0" brushRef="#br0" timeOffset="30011.73">19128 13461 36863 0,'-8'0'3264'0,"1"0"-2608"0,4 0-528 0,1 1-128 0,1 0 224 0,-1 2 16 0,-3-1 0 0,-5 7 0 16,-2 1-1200-16,-2 8-224 0,0 6-48 0,2 2-16 16,0 6-16-16,-1 3 0 0,1 3 0 0,-1 3 0 0,0 3 1984 0,1 1 400 15,-2-4 80-15,2-2 16 0,0 2 256 0,1-1 64 16,1-4 16-16,2-1 0 0,0-2-720 0,2-1-160 16,1-1-32-16,1 0 0 15,1-7-1072-15,-1 2-208 0,3-4-64 0,0 0-11008 16,2-3-2192-16</inkml:trace>
  <inkml:trace contextRef="#ctx0" brushRef="#br0" timeOffset="31256.15">19695 13682 23039 0,'-3'0'2048'0,"1"-3"-1648"0,0 1-400 0,1 1 0 16,0 1 464-16,-2-2 16 0,0-1 0 0,-5-2 0 16,-2-1-240-16,-2 0-48 0,-3 2-16 0,0 2 0 15,1 2-304-15,-1 0-64 0,0 2-16 0,0 3 0 16,0 3 752-16,0 0 160 0,2 0 16 0,0 2 16 0,1 1 496 0,1 2 112 15,2 2 0-15,1-1 16 0,0 2-688 0,2-1-144 16,0 2-16-16,2-5-16 0,2 1-368 0,0-1-128 16,4-1 0-16,-2-1 144 0,2 0 0 0,1-4 0 15,1 3 0-15,3-4 0 0,0 1-144 0,1-2-256 0,1 1 64 16,0-3 16 0,1 0-272-1,1-2-64-15,-1 0-16 0,2 0 0 0,-1-3-240 0,1-1-64 0,-1 0 0 0,1-1 0 0,-1-3 512 0,0-1 80 0,0-1 32 16,-2-1 0-16,1 0 208 0,-1-3 0 0,-2 3 0 15,-1-4 160-15,-1 2 16 0,-1-5 0 0,0 4 0 16,-2 0 0-16,-1-2 144 0,-1 4 48 16,0 2 0-16,-1 2 0 0,0 0 16 0,-3 1 0 0,2 1 0 0,-3 1 0 0,1 4-224 15,-1 0-32-15,1-2-128 0,-1 3 192 0,0 0-352 16,1 0-80-16,-3 3-16 0,1-2 0 16,0 0-2176-16,0 1-448 0,0 1-96 0,-1 2-8016 0</inkml:trace>
  <inkml:trace contextRef="#ctx0" brushRef="#br0" timeOffset="31594.83">19892 13820 911 0,'-1'7'0'0,"-1"-2"0"0,-1 0 0 0,1 0 0 16,1-4 3536-16,-1 0 624 0,1 2 128 0,-3-1 32 15,-1 3-2208-15,-1 1-448 0,-2 1-96 0,-1-2-16 16,1-2-240-16,1 0-48 0,1-3-16 0,-2-3 0 16,3 0 416-16,2-2 64 0,-2-2 32 0,1 0 0 31,0-3-608-31,1-2-112 0,0 1-16 0,0-4-16 0,1 1-640 0,1-1-128 16,0 0-32-16,0-1 0 0,-1 2-208 0,1-1 0 0,0 4 0 0,1-1-160 15,0 1 160-15,0 0 0 16,1 3 0-16,0-1 0 0,2 0 0 0,1 1 0 15,0 1 0-15,3-1 0 0,-1 0 0 16,0 2 0-16,3 1 0 0,-1 1 128 0,2 2-128 0,-1 0-256 16,1 0 64-16,-2 2 0 15,2 4-1536-15,-1-3-320 0,1 5-64 0,0-1-7456 16,0 3-1488-16</inkml:trace>
  <inkml:trace contextRef="#ctx0" brushRef="#br0" timeOffset="32083.56">20053 13761 2751 0,'10'2'128'0,"-3"-2"16"0,1-2-144 0,-3 2 0 0,-1 0 0 0,-2 0 0 0,3-2 688 0,2 1 96 0,5 0 32 0,2-3 0 16,4 1 800-16,-2-3 176 0,-1 2 16 0,-3-2 16 15,-2 1-208-15,-2 0-32 0,1-1-16 0,-1 0 0 16,-3 0 320-16,-1 1 64 0,0-1 16 0,-3 0 0 16,1 1-512-16,-1 0-112 0,-2 2 0 0,-1-2-16 15,-1 3-224-15,-1-2-32 0,-1 4-16 0,-2-2 0 0,-1 2-544 0,0 2-96 16,-2-1-32-16,0 4 0 15,-1 0-384-15,-1 1 0 0,3 2-144 0,-1 2 144 0,0 1 0 0,0 1 0 16,0 2 0-16,0 1 0 16,0 1 384-16,2-3 48 0,0 2 0 0,1-1 0 0,2 1 48 0,1-4 16 15,0 2 0-15,2-2 0 0,2-1-96 0,1-1-16 0,2-2 0 16,2 0 0-16,1-1-384 0,1-1 0 0,2-4 0 16,2 0-176-1,0-2-368 1,3 0-80-16,1-6-16 0,2 3 0 0,-1-5 0 0,1 0-16 0,1-2 0 0,-1-2 0 0,-1 0 352 0,-1 0 80 0,-2-2 16 0,1 1 0 15,-3 2 208-15,-3-3 0 0,-1 3 0 0,-1 0 0 0,-1 3 0 0,-2-1 0 16,-1 3 0-16,-1 1 0 0,0 4 0 0,-1 2 160 16,-1-3-160-16,0 6 128 0,0-3 496 0,-2 2 80 15,2 2 32-15,-1 1 0 0,-2 1-224 0,1 0-32 16,2 2-16-16,-1 0 0 16,0 0-336-16,1-1-128 0,0 2 0 0,0-2 144 0,1 2 0 0,0-3 0 15,1-1 0-15,0 1 0 16,2 2-144-16,-1-2 0 0,1-1 0 0,-1 0 0 15,1 0-816-15,-2 1-80 0,3 0-32 0,-2 4 0 16,2 2-672-16,-1-3-144 0,1 0-32 0,0 0 0 31,0-1-368-31,1 2-80 0,-1-4-16 0,1-1-8544 0</inkml:trace>
  <inkml:trace contextRef="#ctx0" brushRef="#br0" timeOffset="32768.91">20571 13773 23039 0,'-5'0'2048'0,"2"0"-1648"0,1 1-400 0,2 0 0 16,0-1 832-16,0 1 64 0,-1 2 32 0,-1 2 0 16,-1-2 208-16,1 6 32 0,0-3 16 0,2 4 0 15,0-1-608-15,0 2-128 0,2 1-32 0,-2 2 0 16,1-3-224-16,-1 1-32 0,1 0-16 0,0-4 0 0,2 1 304 0,-2-2 48 15,2-1 16-15,-1-3 0 16,1-1 0-16,-1-2 0 0,2-2 0 0,-1-2 0 0,1-2-192 0,0 0-16 16,0-5-16-16,-1 0 0 0,1-2-288 0,0 0 0 15,-2-1 0-15,1-1 0 0,-1 0 0 0,-1-2-144 16,2 1 144-16,-2-5-128 0,2 1 128 0,-1-1 0 16,2 3 0-16,-1-2 0 0,2 6 0 0,0-1 0 0,0 4 0 0,0 3 0 15,1 3 0-15,-1 0 0 0,0 3 0 0,1 0 0 16,1 2 0-16,0 2 0 15,2 3 0-15,-2 2 128 0,2-1-128 0,-1-1 0 0,1 3 128 0,0 1-128 16,-2-2 0-16,1 3 0 16,-1-1 0-16,-1 1 0 0,0 1 0 0,2-1 0 15,-1 2 144-15,1-1-144 0,-1 1 224 16,-1 0-64-16,0 3-16 0,1-5 0 0,-2 3-144 0,0-4 0 16,-1 1 0-16,0 1 0 15,1 1-720-15,-1 1-176 0,1-2-48 16,-2 2-9760-16,1-2-1968 0</inkml:trace>
  <inkml:trace contextRef="#ctx0" brushRef="#br0" timeOffset="33365.86">21246 13773 20271 0,'-2'-5'1792'0,"-1"0"-1424"16,2 1-368-16,0 2 0 0,0 2 832 0,-2-5 80 0,0-3 32 0,-5-3 0 16,0-6 80-16,-4 1 32 15,2 1 0-15,1 4 0 16,-1 2-608-16,2 4-112 0,-2 0-16 0,3 4-16 16,-2 2-112-16,1 3 0 0,-1 2-16 0,-1 0 0 0,1 5 224 0,0 0 48 15,-1 4 16-15,0 3 0 0,0 0-32 0,0 1-16 16,1-2 0-16,-1 2 0 0,1 0 128 0,-1 0 32 15,0-2 0-15,1-1 0 0,2 0-144 0,1-2-32 16,-1-2 0-16,4-2 0 0,0 0-112 0,2-4-32 0,1-1 0 16,1-4 0-1,2 1-720-15,0-4-160 0,2 1-16 0,1-4-16 16,2-1-208-16,-1-4-32 0,3-1-16 0,0 0 0 16,0-3 272-16,1 0 64 0,1-3 16 0,1 3 0 0,0-2 288 0,0-2 48 0,0 2 16 0,-1 0 0 15,-1 2 208-15,-3-2 0 16,0 4 0-16,-2 1 0 0,-1 5-192 0,-1 1 0 15,-1 2 0-15,-1 3 0 0,-4 4-64 0,0 2 0 16,1 4 0-16,-3-1 0 0,1 4 256 0,-2-2 192 16,2 4-48-16,-2 1 0 0,1 0 704 0,0 1 144 0,2-1 32 15,2-2 0-15,0 1-64 0,0 1 0 0,2-2 0 0,0-2 0 16,0 2-288-16,1-2-64 0,2 4-16 0,1 2 0 16,0-1-464-16,-1 0-128 0,1 1 0 15,-4 1 0 1,2 1-496-16,-3 0-160 0,-1 0-48 0,-2 0 0 0,-2-1 496 0,-1-1 208 0,-2-1-192 0,1-1 192 15,-2-2 336-15,1-2 192 0,-1-1 48 0,2-1 0 16,1 0-144-16,0-4-32 0,0 0 0 0,0-1 0 0,1-1-192 0,-3 0-32 16,1-1-16-16,0-3 0 15,0 2-544-15,-2-1-96 0,1 0-32 0,0 2 0 16,-2-2-1280-16,0 0-272 0</inkml:trace>
  <inkml:trace contextRef="#ctx0" brushRef="#br0" timeOffset="33916.75">21395 13831 19343 0,'-3'-2'1728'0,"1"2"-1392"0,1 0-336 0,1 0 0 16,0-2 1472-16,0 1 208 15,0 0 48-15,-2-3 16 0,1-1-272 0,1-1-48 0,1 0-16 0,2-2 0 16,1 2-384-16,-1-3-64 0,2 3-32 0,0-1 0 16,0 0-512-16,0 3-96 0,1-3-32 0,-1 1 0 15,1 2-144-15,1 0-16 0,0 1-128 0,-1-1 192 0,2 3-192 0,0-4 176 16,1 1-176-16,1 2 160 0,0-2 32 0,0 2 16 15,1-3 0-15,0 0 0 0,0 1-208 0,0 0 0 16,0 0 128-16,0-1-128 16,-1 0 0-16,-1-2 0 0,0 1 0 0,-1 0 0 15,-2 1 0-15,-1 0 0 0,0 0 0 0,-3 0 0 16,-1 2-144-16,-2 0-80 0,-3 1-16 0,-1-2 0 16,-1 4-288-16,-2-1-64 0,1 1-16 0,-3 0 0 0,0 1 416 0,-1-1 192 15,0 2-160-15,-2 0 160 0,1-2 0 0,0 5 256 16,-1-3-16-16,0 3-16 0,-1 1 112 0,1 3 32 15,-4-2 0-15,3 3 0 16,-1 1-816-16,0-1-144 0,0 4-48 0,-1-2 0 16,4 1 112-16,-2 1 16 0,3 1 0 0,0 0 0 0,1 1 800 0,2 1 160 0,2-1 48 0,1-3 0 15,3-1 96-15,1 3 32 0,2-1 0 0,3 0 0 16,1-4 144-16,2 4 48 0,4-3 0 0,1-2 0 0,5 1-384 0,0 0-80 16,4-2-16-16,0 1 0 31,2 0-656-31,0-2-144 0,-1-1-32 0,1 0 0 15,2 0-1584-15,-1-1-320 0,0 0-64 0,0-2-11808 0</inkml:trace>
  <inkml:trace contextRef="#ctx0" brushRef="#br0" timeOffset="34428.51">21955 13355 35935 0,'-5'0'3200'0,"1"0"-2560"15,3 1-512-15,1-1-128 0,1 0 416 0,1 0 64 0,0 2 16 0,0-2 0 0,6 2 16 0,3-2 0 32,5 0 0-32,4 0 0 0,3 1-256 0,2-1-64 0,4 0 0 0,1 0 0 15,3-1-192-15,1-1 144 0,0 2-144 0,-1 0 128 16,-1-2-128-16,-1 1 0 0,-1 1 0 0,-3 0 0 31,-2 3-512-31,-4-1-176 0,-3 3-32 0,-2-1-16560 0</inkml:trace>
  <inkml:trace contextRef="#ctx0" brushRef="#br0" timeOffset="34711.44">21952 13651 43311 0,'-1'0'3840'0,"2"-1"-3072"16,2 0-608-16,2 0-160 0,0 1-336 0,2-3-112 0,6 1 0 0,6-2-16 0,12 2 80 0,6-3 32 31,4 0 0-31,-1 3 0 16,-3 2-608-16,-4 2-112 0,-3 3-16 0,-2 0-10224 15,-4 1-2032-15</inkml:trace>
  <inkml:trace contextRef="#ctx0" brushRef="#br0" timeOffset="35179.92">22786 13043 40543 0,'-1'-5'1792'0,"-1"1"384"0,0 1-1744 0,1 1-432 0,3 1 0 0,-1-1 0 0,-1 0 0 0,2 1 128 16,0-5-128-16,2 2 0 0,1-1 0 0,1 3 128 16,-1 2-128-16,0 2 0 0,0 7 0 0,-1 2 0 15,-2 4 128-15,2 7-128 0,-1 5 0 0,0 7 0 16,1 3 0-16,-1 3 0 0,1 4 0 0,0 2 0 0,-2 0 192 0,1 2-64 16,-2 0-128-16,-1 0 128 15,1 3-128-15,0-2 128 0,1 1-320 0,-2-6-80 0,2-2-16 16,-2-4 0-1,1-5-672-15,-1-2-128 0,3-4-16 0,-1 0-16 16,3-3-768-16,0-2-160 0</inkml:trace>
  <inkml:trace contextRef="#ctx0" brushRef="#br0" timeOffset="36544.15">23332 10437 13823 0,'0'0'1216'0,"-1"-2"-960"0,0 1-256 0,1 0 0 0,0 2 5520 0,0 2 1072 0,1-1 192 15,2 3 64-15,-1 1-5360 0,3 6-1056 0,4 6-224 0,-1 6-32 16,2 7-352-16,0 6-64 0,1 7-16 0,2 5 0 16,-2 8-64-16,1 0 0 0,1 3-16 0,-1 5 0 15,0-1 192-15,1 3 144 16,-2 7-192-16,-1-5 192 0,0 0-256 0,-4-3 48 16,0-4 16-16,-1-9 0 15,1-2-1056-15,0-3-208 0,0-4-32 0,2 0-16 16,1-2-48-16,-1-5-16 0,2-6 0 0,0-4 0 15,0-2-64-15,-1-5-16 0</inkml:trace>
  <inkml:trace contextRef="#ctx0" brushRef="#br0" timeOffset="36931.61">24502 11125 43311 0,'-1'0'1920'0,"-3"0"384"0,-1-2-1840 0,2 2-464 0,0 0 0 0,1 2 0 15,-1-2-1024-15,-2 3-320 0,-5 1-48 0,-3 4-16 0,-3 5 1040 0,-4 1 208 0,-4 3 160 0,0 4-208 16,-3 2 336-16,-3 1 64 0,-2 4 0 0,-3-1 16 16,2-1 0-16,-2 0 0 0,2-2 0 0,1-1 0 15,1 0 96-15,1 1 16 0,1 0 0 0,2 0 0 16,1-4-480-16,0 1-96 15,2 0 0-15,-1-4-16 16,1-5-1856-16,3 0-368 0,2-5-80 0,3-3-12400 16</inkml:trace>
  <inkml:trace contextRef="#ctx0" brushRef="#br0" timeOffset="37128.25">23805 11307 18431 0,'2'4'1632'0,"1"-1"-1312"0,-1 2-320 0,1-4 0 0,0 3 4096 0,1-1 768 16,2 0 128-16,4 4 48 0,6 4-3584 0,7 5-720 0,1 1-144 0,4 0-16 0,-3 1-144 0,1 0-32 16,-2 3 0-16,-1-1 0 0,-2 1-400 0,-2 0 0 15,-3-2 0-15,0 2 0 16,1-2 0-16,0 2 0 0,-1 2 0 0,1-6-176 16,-1 0-736-16,1-1-160 0,1-1-16 0,-1-4-15488 0</inkml:trace>
  <inkml:trace contextRef="#ctx0" brushRef="#br0" timeOffset="37334.44">24742 11688 32255 0,'-1'12'2864'0,"-2"-1"-2288"0,2 0-576 0,0-3 0 0,1-2 1856 0,1-1 256 16,0 2 48-16,1 7 16 0,-1 3-3200 0,1 8-624 0,2 3-128 0,0 1-16 16,2-1 512-16,-1-2 128 0,1 0 0 0,2 0-12640 15</inkml:trace>
  <inkml:trace contextRef="#ctx0" brushRef="#br0" timeOffset="38054.18">24761 10126 40543 0,'-2'-3'3600'0,"2"2"-2880"16,3 2-576-16,-1 2-144 0,2-2 0 0,1 3 160 0,4-2-160 0,3 7 160 15,7 3-160-15,5 4 0 0,7 4 0 0,1 6 0 16,6 4 0-16,1 4 0 0,6 7 0 0,3 3 0 31,5 6 128-31,4 1-128 0,2 6 128 0,3-3-128 16,0 6 304-16,-2-4-32 0,-1 3 0 0,-5-4 0 16,-5-3-272-16,-3 4 160 0,-4 1-160 0,-6 1 128 0,-4 4-128 0,-6-3 0 15,-2 0 0-15,-7-2 0 0,-3-2-160 0,-4-1 160 16,-4-3-208-16,-3 2 80 0,-3-1 128 15,-3 1 0-15,-5 0-144 0,-3 3 144 16,-4 1-448-16,-6 0-32 16,-5 2 0-16,-5 0-17552 0</inkml:trace>
  <inkml:trace contextRef="#ctx0" brushRef="#br0" timeOffset="38638.71">23591 12699 38703 0,'-1'-6'3440'0,"1"1"-2752"0,1 3-560 0,1-1-128 0,1 2 240 0,-1-3 16 32,3-2 0-32,3-4 0 0,2-1-96 0,2-1-16 0,0 2 0 15,-1 6 0-15,2 2-144 0,-1 7 0 16,-1 4 0-16,2 9 128 0,-1 6 0 0,-1 11 0 15,-1 8 0-15,0 9 0 0,-3 6-128 0,0 7 0 0,-4 4 0 0,0 5 0 16,-1 5-256-16,-2 0-64 0,1 1-32 0,-2-6 0 16,1-9 96-16,-1-2 0 0,1-4 16 0,0-5 0 0,0-2 240 0,0-3 0 15,-1 1 144-15,0-8-144 16,1-5 176-16,0-2-176 0,0-7 192 0,1-2-192 0,0-1-208 0,1-6-160 16,2-1-16-1,0-5-11008 1,0-3-2176-16</inkml:trace>
  <inkml:trace contextRef="#ctx0" brushRef="#br0" timeOffset="38965.57">24669 13394 43311 0,'-10'4'3840'0,"2"-2"-3072"0,4 0-608 0,1-2-160 0,2 2 0 0,-1-2 192 15,-4 3-192-15,-6 2 192 16,0 1-640-16,-3 2-112 0,2 3-16 0,-2 2-16 0,1 4 368 0,-1 0 80 15,1 4 16-15,-5 3 0 0,-1 4-128 0,-3 2-32 16,-1 2 0-16,-2-1 0 31,2-1-416-31,-2 1-64 0,1-3-32 0,0-3 0 16,2 1-352-16,-1-8-64 0,2 0 0 0,-2-6-14080 0</inkml:trace>
  <inkml:trace contextRef="#ctx0" brushRef="#br0" timeOffset="39195">24192 13441 43311 0,'0'11'1920'0,"1"-4"384"0,2 0-1840 0,0-1-464 0,2-5 0 0,0 3 0 0,3 0 0 0,4 4-208 0,8 4 16 0,6 2 0 15,5 5 48-15,2 2 16 0,0 0 0 0,-2 1 0 16,0 2-96-16,-4-1-16 0,-2 1 0 0,-3-2 0 31,-1 3-176-31,-2-4-32 0,-2 3-16 0,-1-1 0 16,-1-3-1840-16,-1 1-384 0</inkml:trace>
  <inkml:trace contextRef="#ctx0" brushRef="#br0" timeOffset="39475.83">25128 13832 43311 0,'-1'21'1920'0,"-3"-10"384"0,-1 0-1840 0,3-2-464 0,0-4 0 0,2-1 0 0,2 0 0 0,-2 6-128 15,1 6-16-15,3 5 0 16,0 2-368-16,4 0-64 0,1 2 0 0,2 0-16 31,0-4-304-31,1 3-64 0,-1 2-16 0,0-1 0 0,2-4-2640 0,-2-1-528 0</inkml:trace>
  <inkml:trace contextRef="#ctx0" brushRef="#br0" timeOffset="40078.17">25206 12500 30399 0,'-1'1'2704'0,"-1"-1"-2160"0,1 0-544 0,1 2 0 0,1-1 1664 0,1 1 240 15,1 3 32-15,2-1 16 0,4 6-1808 0,6 5-352 0,3 6-80 0,6 3-16 16,4 7 304-16,3 3 256 0,1 4-64 0,5 2 0 16,2-1 112-16,-1 1 16 0,2 1 0 0,-1-2 0 15,3 6 192-15,-1-2 64 16,2 2 0-16,-2-1 0 0,-4 1-240 0,-1 0-32 16,-4 1-16-16,-3-1 0 0,-5 0-144 0,-1-1-16 15,-5 3-128-15,-2-2 192 0,-5 1-192 0,-2 0 0 0,-3-2 128 0,-2 2-128 16,-4 0 128-16,-2-4 0 0,-2 2-128 0,-4 0 192 15,1-3-192-15,-4-2 0 0,-2 1 0 0,-3-3 0 16,-2 1 0-16,-6-2 0 0,-2 1 0 0,-5-4 0 16,-3 2-752-1,-7-2-144-15</inkml:trace>
  <inkml:trace contextRef="#ctx0" brushRef="#br0" timeOffset="41201.71">17422 14560 4607 0,'-1'3'400'0,"-1"-3"-400"16,2 1 0-16,0 0 0 0,0-1 944 0,0 3 96 0,-1-2 32 0,1-1 0 16,0 1-496-16,0 0-80 0,1-2-32 0,-1 1 0 15,0 0 224-15,0 0 32 0,0 0 16 0,11-18 0 16,-6 9 496-16,-1 0 112 0,1-2 0 0,1 0 16 31,-1-1 992-31,0 2 192 0,0 0 32 0,-1-1 16 16,-1 2-160-16,1-1-16 0,-1 4-16 0,-1 2 0 15,-1 3-1056-15,-1 1-192 0,2 5-64 0,-2 1 0 16,1 4-624-16,0 5-128 0,2 7-16 0,-1 9-16 0,3 1-144 0,1 5-32 16,0 3 0-16,2 4 0 0,3 5-128 15,0 0 160-15,1 2-160 0,1-3 160 0,-1 0-160 0,-1 1 0 16,0 0 0-16,-1 0 0 0,-1-2 0 0,-3 4 0 16,0 0 0-16,-2 1 0 0,0-1 0 0,-2 0 0 0,-2 1 0 0,-2 0 0 15,-1-1 0-15,0-3-144 16,-2-2 0-16,-2-4 0 0,2-2 0 0,-1-5 0 15,3 1 0-15,-1-7 0 16,1-4-496-16,0-4-80 0,0-3-32 0,2-6 0 16,1 0-1760-16,-3-4-368 0</inkml:trace>
  <inkml:trace contextRef="#ctx0" brushRef="#br0" timeOffset="41796.11">17484 14502 31327 0,'-7'0'2784'0,"5"0"-2224"0,2 0-560 0,1-1 0 16,0 0 1600-16,-1-2 192 0,2 1 64 0,0-7 0 15,2 2-1280-15,1-3-240 0,2 1-48 0,2-2-16 32,1 5-1168-32,-2-2-224 0,2 5-48 0,-1-2-16 15,1 0-32-15,-1 1-16 0,-1 2 0 0,1 0 0 0,1 0 784 0,0 2 144 16,1-1 48-16,0 1 0 0,1 1 576 0,3 1 112 15,0 0 16-15,2-1 16 0,1 3 320 0,-1-2 64 0,3 2 16 0,1-3 0 16,0 3-464-16,1-4-80 0,0 1-32 0,2 0 0 16,3 0-288-16,-1 2 0 0,1 3 128 0,-1-1-128 15,0 2 0-15,-1 3 0 0,-2 3 0 0,-2-1 0 0,-2 3 0 0,-3 2 0 16,0 1-160-16,-5-1 160 0,-1 1-320 0,-3 0 16 16,-3 1 0-16,0-1 0 0,-2-3 448 0,-3-1 96 15,-1 3 16-15,-3-6 0 0,0 1 192 0,-3 0 32 16,-2 1 16-16,-1-2 0 0,0-1 80 0,-3 0 0 15,0 1 16-15,-1-4 0 0,0 1-128 0,-2 0-16 0,1-3-16 0,-2 1 0 32,1 1-48-32,0-2-16 0,-2 1 0 0,1-1 0 15,-1 1-192-15,-1 0-48 0,2 1 0 0,-1 2 0 0,-1-3-128 0,2 1 0 16,3-1 0-16,-1-1 0 0,1-3 0 0,1 1 0 16,2-1 0-16,2-2 0 0,2 0-288 0,0-2 16 0,3-2 0 0,1-1 0 31,2 0-240-31,1-1-64 0,1-2 0 0,2 2 0 15,2 0-1408-15,0 0-304 16</inkml:trace>
  <inkml:trace contextRef="#ctx0" brushRef="#br0" timeOffset="42297.1">18677 14252 26719 0,'-4'0'2368'0,"2"0"-1888"0,2 0-480 0,0 0 0 0,0 0 1472 0,0 0 208 16,-2-1 48-16,1 1 0 16,-1 0-688-16,-2-1-128 0,0 2-16 0,-1 0-16 15,-1 3-624-15,0 1-128 0,-1-1-128 0,-1 2 176 16,1 1 240-16,-1 2 48 0,0 1 16 0,0 1 0 16,1 1 128-16,-2 3 32 0,2 3 0 0,-3 0 0 0,0 3-304 0,-1 3-48 15,-2 0-16-15,1 2 0 0,0 4-112 0,-1 0-32 16,0 2 0-16,-1 2 0 0,2 5 32 0,-2 0 0 0,1 1 0 0,-1 3 0 31,2-1-16-31,-2 5 0 0,2 5 0 0,-1 4 0 0,2 1-144 0,0 6 0 0,0 5 0 0,1 1 128 16,3-1-128-1,-2-6 0-15,3-5 0 0,0-4 0 0,2-4 0 16,3-3 0-16,2-1 0 0,1-6 0 0,3-3 0 0,1-4 0 16,2-2-144-16,1-3 144 0,3-2-192 0,-1-5 0 15,-1-3 16-15,4 0 0 16,3-1-224-16,4 2-48 0,2-3-16 0,2-1 0 15,2 2-688-15,2-2-144 0,2 1-32 0,1-4-9904 0,1 0-1984 16</inkml:trace>
  <inkml:trace contextRef="#ctx0" brushRef="#br0" timeOffset="42740.94">18901 15208 26719 0,'-9'4'2368'0,"4"-3"-1888"0,0 2-480 0,3-3 0 0,2 1 1232 0,0-1 160 0,0 1 16 0,1 3 16 15,0 2-1424-15,2 0 0 0,0 4-320 0,2 3 48 16,1-2-304-16,2 1-64 0,2 4-16 0,0-2 0 15,0 2 656-15,1 0 192 0,1 1 16 0,2 2 0 0,2 0 496 0,1 1 80 32,2 1 32-32,2-2 0 0,0-1-640 0,0-2-176 15,1 1 0-15,0-3 0 16,0 1-848-16,2-1-240 0,-2-4-64 0,-2 0 0 16,-3-4-1376-16,1-2-288 0</inkml:trace>
  <inkml:trace contextRef="#ctx0" brushRef="#br0" timeOffset="43073.17">19327 15274 2751 0,'-5'0'128'0,"2"-1"16"0,-1 1-144 0,1 0 0 0,2 1 0 0,0 0 0 0,0 0 1088 0,-3 2 192 0,-2 2 48 0,-2 2 0 16,0 3 1616-16,-2 1 320 0,1 2 64 0,1 0 0 0,-1 2-112 15,0 2-16-15,2 2-16 0,-2 2 0 0,1-1-1184 0,-1 4-224 16,0 1-48-16,1 2-16 0,0 4-768 0,-1 3-160 16,1 3-16-16,-2 0-16 0,1 2-432 0,-1 5-64 15,1 0-32-15,0-1 0 0,0 2-224 0,1-1 0 0,0 2 0 0,1-1 0 16,-1-1-288-16,2-2-160 0,1-1-16 15,0-4-16-15,1-6-928 0,3-5-192 0,0-7-48 0,1-3 0 32,2-5-464-32,1-4-80 0</inkml:trace>
  <inkml:trace contextRef="#ctx0" brushRef="#br0" timeOffset="43924.08">19639 15404 26719 0,'-6'0'2368'0,"1"-4"-1888"0,2 3-480 0,5 1 0 0,-1-2 656 0,-1 2 48 0,-1-3 0 0,-2-2 0 0,2 2-128 0,1-2-32 0,1 2 0 0,2 1 0 0,1 6-544 0,1 2-176 32,0 5 0-32,0 2 0 15,0 4-368-15,1 3-80 0,-1 1-16 0,2 2 0 0,-1 3 640 0,-1 3 0 16,1-1 192-16,-1 1-64 0,1 2 144 0,-2 1 32 16,-1-1 0-16,1 0 0 0,-1-5-304 0,-2-2 0 0,0-4 0 15,0-4 0-15,1-1 320 0,-1-5 16 0,0-1 0 0,-1-2 0 16,3-2 96-16,-2-1 16 0,1-4 0 0,-1-3 0 15,1 1-448-15,-1 1 0 0,1-4 0 0,0-2-176 16,-1 0 176-16,0-2-128 0,-1-3 128 16,0 1-128-16,0-5 128 0,0 0 144 0,-1-3-16 0,1-1-128 15,-1 1 160-15,1-4-160 0,0 6 128 0,1 0-128 16,3-1 0-16,1 2 0 0,1 5 0 0,0 4 0 0,0-1-176 0,0 5-112 16,2-1-32-16,-1 3 0 15,2 1-288-15,-2-2-64 0,3 4-16 0,1-2 0 31,-1 2 176-31,2 1 16 0,1-1 16 0,-1 2 0 16,1-4-96-16,-2 1 0 0,0 0-16 0,-1-1 0 0,1 3 400 0,0-3 192 0,0 0-160 0,-1 1 160 0,1 0 0 16,-2 3 128-16,1-3 16 0,-3 3 0 15,1-2-144-15,-2 3 0 0,-3 1 144 0,1 1-144 16,-4 3-544-16,0-2-176 0,0 2-48 0,-2 2 0 0,-1 2 768 0,1 0 0 16,-2 0 0-16,0 1 0 0,1 1 1104 0,0 0 176 15,1 1 16-15,0-5 16 0,1 0 32 16,0-2 16-16,2 1 0 0,0-5 0 0,2 1-432 0,-2-4-96 15,2 1 0-15,-1-1-16 0,2-3-320 0,-3-3-64 16,1 3-16-16,0-2 0 0,-2 0-272 0,-2-3-144 16,0-1 160-16,-4 1-160 15,-2-3-576-15,-2 0-224 0,-1 2-32 0,-3 0-16 16,-4 0 0-16,2-1 0 0,-1 3 0 0,0 0 0 16,0-1 112-16,0 2 32 0,0 0 0 0,1 0 0 15,2 3-240-15,2-2-32 0,2 4-16 0,2-2 0 0,4 0-608 0,0 0-112 16,3 0-16-16,1 0-16 15,1 0-368-15,1-2-64 0,2 1 0 0,2-1-4096 0</inkml:trace>
  <inkml:trace contextRef="#ctx0" brushRef="#br0" timeOffset="44285.71">20251 15073 35935 0,'-6'7'3200'0,"1"-1"-2560"0,4-1-512 0,1 1-128 0,0-1 368 0,0 1 48 0,-3 9 16 0,-1 10 0 16,2 7-1040-16,-2 5-208 0,3 3-32 0,0-7-16 31,1 2-336-31,0-5-64 0,0 1-16 0,1-2 0 0,2-1 1008 0,-1-3 272 16,0 1 0-16,2-1-128 0,1-1 496 0,0 1 96 16,0-1 32-16,1-1 0 0,-1 2 176 0,1 0 32 15,-1-2 16-15,0-1 0 0,1 3-720 0,-1 1-336 0,2-5 16 0,-3 0 16 16,3-5-1424-16,-2 0-304 15,0-5-48-15,-1-3-6432 0,3-1-1280 0</inkml:trace>
  <inkml:trace contextRef="#ctx0" brushRef="#br0" timeOffset="44811.61">20432 15566 14735 0,'-4'2'1312'0,"0"-2"-1056"0,3 1-256 0,1 1 0 0,0-2 1264 0,0 0 192 0,-1 1 32 0,-2 1 16 31,1 3-64-31,-1-1-16 0,1 1 0 0,1 1 0 0,-1 3-960 0,1-2-192 16,0 4-32-16,0 4-16 0,1-1-224 0,0 2 144 15,0 2-144-15,0 2 128 0,1 0 256 0,0 1 64 16,3-1 0-16,-1 0 0 0,2-4 224 0,2-3 48 15,1 2 16-15,0-6 0 0,-1-1-192 0,2-1-32 16,1-1-16-16,1-1 0 0,0-4-688 0,0-1-128 16,0-1-16-16,2-2-16 15,-2 1-1008 1,0-4-208-16,1-1-32 0,-1 0-16 0,3-2 240 0,-3-2 48 0,1 0 16 0,-1-4 0 16,2 0 640-16,-2-4 128 0,1-1 32 0,-3-2 0 0,1 1 512 0,-3-2 0 0,1 3 0 0,-5-2 0 0,1 1 0 0,-3 3 144 15,-1 0-144-15,0 2 192 0,-2 4 48 0,1 1 16 16,-2 5 0-16,1-1 0 0,-1 5 496 0,0 1 96 15,-1 4 32-15,-1 0 0 16,1 2 352-16,0 1 80 16,1 4 16-16,-1-4 0 0,2 3-400 0,0 1-80 15,2-2-16-15,0 3 0 0,3-2 272 0,1 2 48 0,0 0 16 0,3-1 0 16,0 3-512-16,1 0-96 0,3 1-32 0,0-1 0 16,0 3-400-16,1 1-128 0,-1 1 0 0,2 3 0 15,-1 1 0-15,0 1-320 0,1-4 32 0,-2 2 16 16,-1-3-880-16,0 0-160 15,0 0-32-15,0-2-16 0,-2 0-32 0,1-5 0 0,-2 0 0 0,2-5 0 16,-2-1-208-16,0-2-32 0</inkml:trace>
  <inkml:trace contextRef="#ctx0" brushRef="#br0" timeOffset="45321.31">20951 15740 31327 0,'-9'5'1392'0,"4"-3"272"0,2 1-1328 0,0-1-336 0,3 0 0 0,0-2 0 0,1 2 592 0,1-2 48 15,1 3 16-15,2 0 0 0,1 2-656 0,2 0 0 16,0-4-128-16,1 1 128 16,0-1-1008-16,-1-1-80 0,1-1 0 0,0-1-16 15,2-3-16-15,-2 1 0 0,-1-1 0 0,2 0 0 0,-1-2 800 0,-1 2 176 0,0-1 144 0,0 0-208 16,0 0 336-16,-1-1 80 0,0-2 16 0,-1 0 0 16,-1 1 256-16,0-1 48 0,0-2 16 0,-2 0 0 0,0 0-192 0,-2-1-32 15,0 1-16-15,-1 0 0 16,-1 1-880-1,-2 2-160-15,0-1-32 0,-2 3-16 16,-1 1-512-16,-2 0-112 0,1 2 0 0,-1 2-16 0,1-1 1216 0,0 2 208 0,-1 2 0 0,2 2 192 16,-1 1 304-16,0 1 64 0,0 3 16 0,-1 2 0 15,2 0-112-15,0 1-16 0,0 1 0 0,0 1 0 16,0 0-112-16,-1 1-16 0,2 2-16 0,-1-2 0 0,0 1 416 0,1-1 96 16,0 2 16-16,1-3 0 0,1-1 144 0,-1 0 48 15,0-2 0-15,2 0 0 0,1-3 0 0,2 1 0 16,1 0 0-16,1 0 0 0,3-3-576 0,1 0-128 15,2 0 0-15,3-1-16 16,3 0-816-16,4 0-144 0,2-1-48 0,2 0 0 16,3-1-1536-16,3-2-304 15</inkml:trace>
  <inkml:trace contextRef="#ctx0" brushRef="#br0" timeOffset="45664.99">21777 15666 25791 0,'-10'11'2304'0,"3"-6"-1856"0,0-3-448 0,4 0 0 0,3-2 3136 0,1 0 512 15,0-2 128-15,2 0 0 16,3-3-3776-16,2-1-720 0,6-3-176 0,2 0-16 31,4 0-208-31,1-1-32 0,2 2-16 0,2 1 0 0,0-1 672 0,2 2 144 0,2 4 32 0,-1-2 0 31,2 4-1680-31,-3 0-336 0,1 4-64 0,0-3-8864 0</inkml:trace>
  <inkml:trace contextRef="#ctx0" brushRef="#br0" timeOffset="45928.28">21830 15839 33167 0,'-5'4'2944'0,"3"-3"-2352"0,2-1-464 0,1 0-128 16,1 0 1120-16,1 0 208 0,1 0 32 0,2 2 16 0,5 0-1168 0,4-1-208 15,2 0 0-15,3 2-144 31,2-1-432-31,3 2-64 0,2 1-32 0,-1-2 0 0,2 2-928 0,1-1-192 0,1 2-48 0,0-2-12064 0</inkml:trace>
  <inkml:trace contextRef="#ctx0" brushRef="#br0" timeOffset="46369.12">22978 15297 35935 0,'-2'-1'3200'0,"1"-1"-2560"0,1 2-512 0,0 0-128 15,0 2-224-15,0-2-64 0,0 0-16 0,0 5 0 16,0 1 592-16,1 8 112 0,-1 6 32 0,2 4 0 15,0 8 16-15,-1 3 16 0,1 7 0 0,0 4 0 0,0 3 176 0,1 2 16 16,1 5 16-16,1-4 0 0,3 2-288 0,3 0-64 16,3-2-16-16,0-2 0 31,-2-9-672-31,2-2-128 0,-2-3-16 0,0-5-16 0,1-3 128 0,-2-4 16 0,-1-4 16 0,1-4-11168 16,-1-4-2240-16</inkml:trace>
  <inkml:trace contextRef="#ctx0" brushRef="#br0" timeOffset="46910.32">23901 14625 40543 0,'-3'6'3600'0,"0"0"-2880"0,2-1-576 0,1-3-144 0,1 2 208 0,-1 4 16 16,0 6 0-16,0 6 0 15,0 12-224-15,0 4 0 0,1 7 128 0,1 1-128 0,1 5 128 0,1 6 0 16,2 3-128-16,0 5 192 0,3 4 64 0,1 2 0 16,1-1 0-16,0 5 0 0,3-3 192 15,-2 4 64-15,3 3 0 0,-1-8 0 0,-1-4-512 0,0-6 0 0,-2-2 0 16,0-5 0-16,-1-5 0 0,1 2-208 0,0 2 64 0,0-3 16 16,0-3-400-1,0 2-80-15,2-1-16 0,-2-2 0 0,-1-4-1152 0,0-6-224 0,-2-3-48 0,2-7-14480 16</inkml:trace>
  <inkml:trace contextRef="#ctx0" brushRef="#br0" timeOffset="47446.87">25316 15405 9215 0,'-10'10'816'0,"0"-4"-656"0,0-1-160 0,2-3 0 0,3 2 6336 0,1-3 1216 16,-2 4 256-16,-5 0 64 0,-5 4-6048 0,-4 6-1200 0,-4 1-240 0,2 1-64 15,1 3-128-15,0 0-48 0,0-2 0 0,0 3 0 16,1-1 400-16,-1 2 80 0,0 2 16 0,0 2 0 16,-1 0-128-16,1 2-32 0,0 3 0 0,1-1 0 0,0 2-80 0,0-2-16 15,-1 3 0-15,2-2 0 0,0 0-384 0,1-1 0 31,0-2-224-31,1-1 80 0,2-3-512 0,3-5-112 0,1-1 0 0,2-5-16 16,1-5 16-16,4-3 0 0,1-4 0 0,3-4-11024 0,1-6-2208 0</inkml:trace>
  <inkml:trace contextRef="#ctx0" brushRef="#br0" timeOffset="47660.41">24794 15454 43311 0,'-14'13'1920'0,"6"-7"384"0,-1 0-1840 0,4-1-464 0,4-2 0 0,1-1 0 16,0 0-240-16,1 3-144 0,0 5-16 16,4 3-16-16,3 3 96 0,3 1 32 0,3 5 0 0,0 1 0 0,4 0 288 0,3 4 0 0,-1 2-128 0,1-1 128 15,-2 1 0-15,1-3 0 0,0 1 0 0,-3 0 0 16,1-1-1136-16,-4 0-160 0</inkml:trace>
  <inkml:trace contextRef="#ctx0" brushRef="#br0" timeOffset="48027.58">25733 15997 42383 0,'-5'16'1872'0,"-1"-6"400"0,-2 1-1824 0,2-4-448 0,1-5 0 0,2 0 0 15,0 2 0-15,-3 4-160 0,-4 3 0 0,-1 2 0 16,-2 5-400-16,3 0-80 0,3-1 0 0,2 2-16 16,2-2-432-16,2 1-64 0,1-3-32 0,3 1 0 15,0-2-432-15,1 3-96 0,2-5-16 0,2-1-12176 0</inkml:trace>
  <inkml:trace contextRef="#ctx0" brushRef="#br0" timeOffset="48776.33">25623 14788 31327 0,'-2'0'2784'0,"2"0"-2224"0,0 2-560 0,0-2 0 0,2-2 1648 0,-1 2 208 0,0-1 64 0,3-1 0 16,1 2-1408-16,2 0-256 0,2 0-64 0,2 2-16 15,1 1-48-15,2 3-128 0,1 2 192 0,3 4-64 16,2 3 176-16,1 4 16 0,3 3 16 0,-2 1 0 16,-2-2-48-16,3 7-16 0,6 3 0 0,3 6 0 0,1 2-16 0,0-2-16 15,1 0 0-15,-2-1 0 0,0 1-96 0,0-2-16 16,-1 5 0-16,1-3 0 15,-1 6-128-15,0-1 160 0,0 3-160 0,-1-2 160 16,-5 0-160-16,-1 2 128 0,1 3-128 0,-3-2 128 0,-1-1 80 0,-1 1 16 0,-3-1 0 0,-3 0 0 31,0 1-224-31,-5 5 0 0,0-3 0 0,-3 3 0 0,-2-2 0 0,-3-3-320 16,-3-2 64-16,-6-3 0 0,-2-1 96 0,-2-3 32 16,-4 1 0-16,-4-1 0 15,-1-2-288-15,-2 0-48 0,-3-2-16 0,-3-3 0 16,-2 3-384-16,-3-4-80 0,-1-3-16 0,1-4-16320 0</inkml:trace>
  <inkml:trace contextRef="#ctx0" brushRef="#br0" timeOffset="73093.97">11353 14079 35935 0,'-8'15'3200'0,"1"0"-2560"0,1-4-512 0,3-2-128 0,3 2 1024 0,-2 6 176 31,-4 15 32-31,-2 19 16 0,2 16-976 0,5 7-272 0,6 5 0 0,5 2 128 0,3 5-128 0,6 3 0 16,2 3 0-16,2 0 0 0,1 4 0 0,-1 1 0 16,2 10 0-16,0-3 0 0,-1-4 0 0,2 10 0 15,0 12 0-15,0 3 128 0,0 0 64 0,-3-3 16 16,-1 1 0-16,-2-3 0 15,-4-6-64-15,-3 2-16 16,-2 0 0-16,-3-7 0 0,-4-5-128 0,-4 7 0 0,-4 5 0 0,-4 0 0 16,-1-1 0-16,-5 0-192 0,-3 2 32 0,-3-4-12160 15,0 5-2432-15</inkml:trace>
  <inkml:trace contextRef="#ctx0" brushRef="#br0" timeOffset="76974.56">11491 15227 30399 0,'8'-9'2704'0,"0"3"-2160"0,0 2-544 0,-3 2 0 16,1 1-672-16,3-4-240 0,5-2-48 0,10-6-16 16,4-2-2080-16,-2-1-400 0,-5 5-96 0,-8 3-16 0,-8 3 3152 0,-7 3 624 15,-6 2 128-15,-5 2 32 16,-5 0 3344-16,-6 1 656 0,0 4 144 0,-5-5 32 0,1 4-1904 0,-3-1-368 16,-1-1-80-16,1 1-16 15,1-3-1408-15,2 0-272 0,3 0-64 0,3-1-16 0,3 0-416 0,3-1 0 16,1 0 0-16,2 0-176 15,0-1-192-15,3 1-32 0,2 1-16 0,0 3 0 16,1 1-192-16,1-2-32 0,-2 3-16 0,0 2 0 0,-1 1 448 0,1 1 208 0,0 0-192 0,2 1 192 16,1-2 160-16,2-1 160 0,3-1 16 0,0-3 16 15,4 4-208-15,2-2-144 16,5 3 192-16,3-3-192 0,3-2 448 0,4 1-32 0,3-2 0 0,3-1 0 0,3-1-16 0,0-2 0 31,4-2 0-31,-2 1 0 0,-1-1-400 0,-1-2 128 0,-1 0-128 0,-3-1 0 16,-2-1 0-16,-4-1 0 0,-3 1 0 0,-4-1-176 15,-1 0 176-15,-3-1 176 0,-2 3-48 0,-2-4 0 16,0 1 320-16,-3 1 48 0,0 1 16 16,-2 1 0-16,-1-1-208 0,0 1-48 0,-1-2 0 0,-1 2 0 0,1 1-256 0,-1 0 160 15,1 3-160-15,-1-1 128 0,1 1-128 0,0 2 0 16,0 0 0-16,0 0-176 0,-1 0 176 0,1 0-208 16,-3 2 80-16,0 1 128 0,-3 0-240 0,1 1 80 15,-3 1 16-15,-1 0 0 0,0 1 144 0,-3 2-160 16,0 0 160-16,0 0-160 0,-1 2 160 0,0 1 0 15,0 1 0-15,3-1 0 0,2 0 0 0,2-2-192 16,3 2 64-16,4-1 0 0,2 0-96 0,2-3-16 16,2 3 0-16,1-2 0 0,3-2 240 0,1-1-176 0,3 0 176 15,0-3-160-15,1-2 160 0,0-1-192 16,0-2 192-16,-1-1-192 0,0-3 192 0,-2-1 176 0,0-1-48 0,-2 0 0 16,-1 1 96-16,0-6 16 0,-1 3 0 15,-2-4 0-15,0 0 48 0,-1-1 16 0,-1 1 0 0,0-3 0 0,-1 1-160 16,1 2-16-16,-2 0-128 0,-1 1 192 0,-1-3-192 0,-2 3 0 15,0 1 0-15,-2 4 0 0,-2 2 0 0,-1 0-192 32,-1 6 192-32,-3-2-160 0,-2 4 160 0,-2 1 0 15,-1 2-144-15,-1 3 144 0,0 0 128 0,-2 1 80 0,-2 6 32 16,1-1 0-16,1 2 16 0,2 3 0 0,-1-1 0 16,3 1 0-16,2-2-128 0,4 1 0 0,3 0-128 0,2-2 192 0,4 1-192 0,2-1 144 15,0 1-144-15,2-3 128 0,2 3-128 0,-2 0-256 16,4 2 64-16,-2-3 16 0,1-2-64 0,-1-2-16 15,0 0 0-15,-2 1 0 0,1-5 256 16,0 0 0-16,-1 0 0 0,0-4 0 16,1 2-448-16,-2-3-64 0,2 1 0 0,0-2 0 15,0 2-912-15,3-1-192 0</inkml:trace>
  <inkml:trace contextRef="#ctx0" brushRef="#br0" timeOffset="77894.73">11755 16290 29487 0,'-4'0'2624'0,"0"-5"-2112"0,3 4-512 0,1-1 0 0,0 0 1808 0,0 1 256 16,-1-3 48-16,-2-2 16 16,2 0-2128-16,1 0-240 0,0 1-144 0,3 3-16 15,0-1-448-15,0 6-96 0,0-2-16 0,-1 4 0 0,-2-3 512 0,-2 3 112 16,-3 3 16-16,-3-1 0 15,-2-1 608-15,-2 3 128 0,-5 1 32 0,0 0 0 16,0 1 336-16,-2 0 80 0,1-1 16 0,2 1 0 16,2 2-80-16,3-1-16 0,2 0 0 0,3 0 0 15,2 1-272-15,2-3-48 0,2-1-16 0,2 3 0 16,2-4-832-16,2 2-160 0,0-2-32 0,1 0-16 16,-1-3-448-16,0-1-96 0,0-2-16 0,2 1 0 0,-2-2 960 0,0 2 192 15,0-6 0-15,0 2 0 0,-1 0 752 0,-1-1 64 0,-2 0 16 0,3-2 0 16,0 0-160-16,2-2-32 0,-1 0 0 0,0-3 0 15,0 3-240-15,2-2-48 0,0-2-16 0,2-1 0 0,1-1-128 16,2 0-16 0,0 0-16-16,1-3 0 0,1-1-16 0,-2 2 0 15,1-2 0-15,-2 4 0 0,-2 2-304 0,-2 2-64 16,-4 2-16-16,-1 3 0 0,-2 1 96 0,-2 2 128 16,-3 0-208-16,-1 2 80 0,-2 1 288 0,-2 0 64 0,-1 0 16 0,-1 2 0 0,0-1-80 0,-1 1-16 15,-1-1 0-15,2 1 0 0,0-2-16 0,1 1 0 16,2 1 0-16,-1 0 0 15,0-3-128-15,2 2 0 0,-1-1 144 0,1-1-144 0,1 1 0 0,1 0 0 16,0-1-160-16,-1 1 160 0,1 1-320 0,2-2 64 16,0 3 0-16,1-3 0 0,1 0 32 0,0 1 16 15,0-1 0-15,1 2 0 16,1 1 48-16,0-4 16 0,0 4 0 0,3-4 0 0,2 3 144 0,0-3 0 16,3 0-144-16,0-1 144 0,1 2 0 15,-1-4 160-15,4 1-16 0,-2 0 0 0,0-4-144 0,-1 0 128 16,-1 4-128-16,-2-7 128 15,2 2 0-15,-3 0-128 0,0 0 192 0,-2 0-64 16,-2-1 160-16,0 1 32 0,-2 0 0 0,-2-3 0 0,-1 1-32 0,-1 0 0 16,-2 1 0-16,-2-1 0 15,-2 2-288-15,-1-1 0 0,0 3 128 0,-2-1-128 0,-1 5 0 0,-1 0 0 16,-1 1 0-16,1 3 0 0,2-3 0 0,-2 4-224 16,4-3 64-16,-2 1 16 15,2 3-272-15,0-3-48 16,1 1-16-16,0 1-18080 0</inkml:trace>
  <inkml:trace contextRef="#ctx0" brushRef="#br0" timeOffset="78970.37">11688 16671 19343 0,'1'-1'1728'0,"0"-3"-1392"0,-1 1-336 0,0 0 0 16,0 3 800-16,0-1 96 0,2-4 0 0,-1-5 16 16,1 3-1168-16,0-3-224 0,0 2-48 0,-2 3-16 0,1 0 1056 0,-1 4 224 15,1-3 32-15,-1 3 16 0,0 1-176 0,-1 1-32 16,0 1-16-16,0 0 0 0,-2 3-240 0,1-1-64 15,2-4 0-15,0 0 0 0,-10 20 512 0,5-14 112 16,0 0 16-16,-1 4 0 0,1 1 48 0,0-1 16 16,1 3 0-16,-1-1 0 0,3-1-144 0,-1 1-32 15,1 4 0-15,-1-1 0 0,1-1-288 0,1-2-64 0,-1-1-16 0,0-2 0 16,0-1-416-16,-1 0 0 0,-1 0 128 16,1-1-128-16,0-5-224 0,1 1-80 0,-1-3-16 0,3 0 0 15,0 0 448-15,1-3 64 16,3 1 32-16,1-5 0 0,3 1 96 0,-1-1 32 0,2-1 0 15,2 1 0-15,2 1-96 0,1-4-32 16,2 0 0-16,0-1 0 0,0 2-80 0,-2-2-16 16,1 0 0-16,-3 0 0 0,-1 0-128 0,-2 5 0 15,-4-1 0-15,-2 2 0 0,-3 0 0 0,-1 2 160 0,-3 0-16 16,-2 0 0-16,1 0 160 0,-3-2 16 0,-1 1 16 0,0 2 0 16,-1 0-160-16,2-1-48 0,2 2 0 0,-1-3 0 0,4 3 16 0,0 1 0 15,1 1 0-15,2 0 0 0,0-1-144 0,1 3 0 16,2-2 0-16,-1 4 0 0,0 1-368 0,1-1 48 0,1 4 16 15,-2-1 0 1,1 4 48-16,-1-4 16 0,1 3 0 0,-2 0 0 16,1 2-16-16,-1 0 0 0,2-4 0 0,-2 0 0 0,2-2 112 0,-1-1 16 15,1 1 0-15,0-4 0 0,1 0 512 16,1-1 96-16,1-1 32 0,2-1 0 0,0-1-176 0,1-5-16 16,1 1-16-16,0-1 0 0,0 0-112 0,-2-3 0 15,0-1-16-15,-2 0 0 0,-2-1-176 0,-2 0-176 16,-1-3 48-16,-2 2 0 15,-1-2 128-15,-2 1 0 0,0 0 0 0,0 5 0 0,1-2 0 16,-2 4 0-16,-1 2 128 0,-2 2-128 0,1 2 0 0,-2 2 0 0,2 2 0 0,-2 1 0 16,0 1 0-16,-1 0 0 15,2 1 0-15,-2 2 0 0,1 0 0 0,1 1 0 16,0 0 0-16,1-2 0 0,-1 2 0 0,3 0 144 16,0-3-144-16,0 3 0 0,1-3 208 0,-1 0-64 15,1 2-16-15,0-6 0 0,2 5-128 0,-2-5 0 0,2 2 0 0,-2 0 128 16,0 3-128-16,-1-1-144 15,-1 2 144-15,1-1-208 0,-1-1 48 0,0-2 16 0,1 2 0 0,1-2 0 16,2 0 144-16,0-4 0 16,2 0 160-16,2-1-160 0,-1 0 320 0,2-1-16 15,2-4-16-15,0 0 0 0,2 0-288 0,0-2 160 0,3-1-160 0,1-1 128 0,0 1-128 0,1-3-272 16,0 2 64-16,-1 1 16 16,0-2 0-16,-1 1 0 0,-3 2 0 0,-1-1 0 0,-2 2 192 0,-3-3 0 15,1 2 0-15,-4 1-144 0,-1 0 144 0,-1 1 0 0,-2-1 128 0,-2-1-128 16,1 2 256-16,-3 2 0 0,1 0-16 0,-1 0 0 15,2 1 192-15,-2 2 32 0,1-2 16 0,1 1 0 16,0-1-208-16,2 1-32 0,1 2-16 0,1-1 0 31,2 0-560-31,1-1-112 16</inkml:trace>
  <inkml:trace contextRef="#ctx0" brushRef="#br0" timeOffset="91244.72">12838 15813 23039 0,'-4'2'2048'0,"0"1"-1648"0,2-3-400 0,1 1 0 15,0-1 544-15,-2 1 32 16,-2 3 0-16,-4 2 0 15,-3-1-2608-15,-3 3-512 0,-1-1-96 0,-2 2-32 16,-2-2 1744-16,-2 3 352 0,-4 0 64 0,1 0 0 0,0 0 1600 0,-1-2 320 16,-2 2 64-16,-3 0 16 0,-1 1-272 0,1 0-48 15,1 2-16-15,-1 0 0 0,0 0-800 0,-2 0-160 16,1 2-48-16,0-2 0 0,-1-1-144 0,4-1-176 0,-1 0 48 0,0-1 0 31,3 1-608-31,1-2-112 0,3 1-32 0,-1 1 0 0,3 0 560 16,1 0 96-16,2 2 32 0,1-2 0 0,-1-1 1024 0,3 1 192 0,1-3 64 0,0 1 0 15,2-3-544-15,0 0-96 0,3-1-32 0,1 0 0 16,1-2-256-16,1 0-160 0,3-3 192 0,1 0-192 16,0 0 368-16,2 0-48 0,2 0 0 0,-2-3 0 15,2 0-176-15,-1 1-144 0,3-1 192 0,-2 0-192 0,2 0 448 0,-1-3 0 16,0 1-16-16,0-1 0 0,-1 1 208 0,0-1 32 16,-1-1 16-16,-1 3 0 0,0-3 16 0,-1-1 0 15,-1 2 0-15,2-2 0 0,-1 2-288 0,1-3-48 0,-1 1-16 0,1 0 0 16,0 1-208-16,0-1-144 0,-1 2 192 0,1-2-192 15,-2 1-144-15,2 0-144 0,-1 2-32 0,0-1 0 16,0 1-256-16,-1-1-64 0,1 2-16 16,0-1 0-16,1 3 912 0,0-2 192 0,1 1 48 0,-1 0 0 0,3 0 400 0,-2 1 64 15,1-1 32-15,1-1 0 0,1 2-352 0,1-3-80 32,-1 0-16-32,3 1 0 0,0 1-336 0,3-5-64 15,1 2-16-15,1 0 0 0,2 3 64 0,-2-3 16 16,1 4 0-16,-1-1 0 0,-1-2-208 0,-1 4 0 15,0-1-192-15,-1 0 192 0,-2 2-384 0,-1 0 48 16,-1 2 0-16,-2 0 0 0,-2-1 160 0,-1 4 48 0,0-2 0 0,-1 2 0 16,-2-2 128-16,1 4 192 0,-2-2-32 0,0 2-16 15,-1 3 16-15,2-1 0 0,-2 0 0 0,1 1 0 16,0 1-160-16,1 1 0 0,1-1 0 0,1-4 0 0,0 3 0 0,1-3-176 16,0 3 16-16,-1-2 0 0,1 2 160 0,-2 1-192 15,1 0 192-15,-1 1-192 0,-1 1 48 0,0-2 0 16,0 0 0-16,1 0 0 0,-1 0 144 0,3 0 176 15,1-3-48-15,2-2 0 0,2-1 416 0,1-1 80 16,1-3 16-16,3-1 0 16,1 0-400-16,2-1-80 0,2-2-16 0,1-1 0 15,2 1-512-15,3-1-96 0,0 0-32 0,2-1 0 16,-1 2-720-16,-1-2-160 0,1 1-32 0,-2 0-14528 0</inkml:trace>
  <inkml:trace contextRef="#ctx0" brushRef="#br0" timeOffset="92670.23">13192 15697 26719 0,'-5'3'2368'0,"0"1"-1888"0,1-1-480 0,1 0 0 16,2 0-1248-16,-2 2-352 0,-5 5-64 0,-4 3 0 15,-3 7-640 1,-1 1-128-16,1 4-32 0,1-3 0 0,2 2 1760 0,2-2 336 0,1 1 80 0,2 0 16 16,1-1 1488-16,1-4 288 0,2 0 64 0,3-2 16 15,-1-3 784-15,2 0 144 0,1 0 48 0,0-2 0 0,2 1-1600 0,0-4-304 16,1 1-64-16,1-3-16 16,0 0-1632-16,1-1-336 0,2 0-64 0,1-1-16 15,0-2-256-15,0-2-48 0,-3-2-16 0,3-1 0 0,1 2 1232 0,1-4 240 16,0 0 64-16,-1-1 0 15,0 1-208-15,-3-1-48 0,2-3 0 0,-2 1 0 0,-2 1 208 0,0-2 48 0,0-3 0 0,-1 1 0 16,1-1 256-16,-2 0 144 0,0 0-16 0,-3-1 0 16,0-1 992-16,-1 2 192 0,0-3 32 0,-1-1 16 15,0 1 688-15,-2-1 144 0,1 1 32 0,-2 0 0 16,1-2-800-16,-4-1-144 0,1 0-48 0,0 1 0 16,0 2-832-16,1-1-160 0,0 1-48 0,0-1 0 31,-1 2-576-31,0 2-128 0,1 0-32 0,-2 1 0 15,4 2-160-15,0 4-16 0,1 3-16 0,-2 2 0 0,-1 0-864 16,0 0-160-16</inkml:trace>
  <inkml:trace contextRef="#ctx0" brushRef="#br0" timeOffset="93143.7">13507 16091 20271 0,'-1'5'1792'0,"-1"-2"-1424"0,1 0-368 0,0-3 0 15,1 0 2624-15,-1 2 464 0,-1 3 96 0,1-1 16 16,0 3-2240-16,0-2-448 0,1-3-96 0,1 2-16 31,0-4-1440-31,0 1-304 0,2 0-48 0,-2 3-16 0,0-4-1200 0,1 5-240 0</inkml:trace>
  <inkml:trace contextRef="#ctx0" brushRef="#br0" timeOffset="93758.96">13676 15829 15663 0,'0'-5'1392'0,"1"1"-1120"0,-1 2-272 0,2-1 0 0,-1 1 768 0,1-2 112 0,2-3 16 0,1-6 0 31,4 0-1568-31,1-2-304 0,1-1-64 0,1 4-16 0,1 0 1712 0,-2 1 352 0,1 1 64 0,0 3 16 0,1 0 608 0,-2 0 128 16,1 4 32-16,-2-2 0 0,0 1-640 0,-1 3-112 15,-2 1-16-15,1 1-16 0,-2 3-880 0,-1-2-192 16,0 3 0-16,0 1 0 16,-1 3-1168-16,1-2-192 0,-1 3-48 0,-1-2 0 15,-1 2 224-15,-1-2 32 0,-1 2 16 0,-1 1 0 16,-3 0 1008-16,1-1 128 0,-2 1 144 0,-3 2-16 16,2-2 144-16,-3 1 48 0,1 4 0 0,-1-2 0 0,2-2 64 0,-4 3 0 15,-2 3 16-15,0 3 0 0,-1-3-224 0,-1 3-48 16,0 3-128-16,2-2 192 0,-1 1-464 0,3 0-112 15,2-4 0-15,3-1-16 0,1-3 1360 0,3-3 288 0,-1-1 48 0,3-1 16 16,2-3 432-16,0 0 96 16,3-2 16-16,1-1 0 0,3-1-1856 0,-1 1-176 0,4-1-128 0,-1-3-16 15,0 2 192-15,2-1 128 0,1 0-160 0,0-2 160 0,2 0 0 0,-1-1 0 16,-1-1 128-16,1 1-128 16,-1-3-1488-16,-1 4-416 0</inkml:trace>
  <inkml:trace contextRef="#ctx0" brushRef="#br0" timeOffset="95955.15">12711 15338 7359 0,'0'-1'656'0,"-2"0"-528"16,2 1-128-16,0 0 0 0,0 0-224 0,-1 0-80 0,0-3-16 0,-2 2 0 0,1 0 640 0,-4 1 112 15,1 0 16-15,-1 1 16 0,-1 0 816 0,1 2 144 16,0-3 48-16,-1 1 0 0,0 0-64 0,0-2-16 31,0 1 0-31,-1-1 0 0,1 1 16 0,-1-4 0 16,0 1 0-16,-1 0 0 0,-1-1-704 0,-1 0-144 15,0-1-32-15,0 0 0 16,-2 2-848-16,-1-1-192 0,-1 2-16 0,0-1-16 0,0 1 320 0,-1 0 64 0,0 2 16 0,-1 2 0 16,-1 0 144-16,0 1 0 0,-1 3 160 0,-1-3-160 15,2 2 608-15,-1 0 32 0,-1 2 0 0,1-5 0 16,-2 3 320-16,-2-1 64 0,2 1 0 0,-1-4 16 0,1 0-240 0,0-1-48 16,1 1-16-16,2-2 0 0,0-1-416 15,1-2-96-15,0 0-16 16,1 0 0-16,0 0-208 0,-2-3-128 0,3 1 128 0,-1-1-208 15,0 1-336-15,2-2-64 0,-1 1-16 0,1 2 0 0,-1 0 496 0,2 1 128 0,1 2 0 0,0-2 0 16,1 1 272-16,0 3 128 0,1 0 32 0,1 0 0 16,2 0-144-16,-2 2-32 15,1-1 0-15,-1 0 0 0,0 2-400 0,3-1-96 0,0 1-16 0,1-3 0 16,1 0-64-16,2 0 0 16,1 0-16-16,1 0 0 0,0-3 544 0,0 2 112 0,0 0 32 0,0-3 0 15,1 1-96 1,1-1-32-16,-1 0 0 0,2 1 0 15,-2 0-608-15,2 0-112 0,-2 3-16 16,1-2-16-16,0 2 368 0,0-2 160 0,1 2-128 0,-1 0 128 0,1 0 192 0,0 0 128 16,1 0 32-16,0 0 0 0,1 0 96 0,0 0 32 0,1-1 0 0,0-3 0 15,1 2-96-15,1-2 0 0,0 3-16 0,1-5 0 16,1 1-32-16,1 0 0 0,1-2 0 0,0 2 0 16,0-4-144-16,0 2-16 0,1-1-16 0,-1-1 0 0,0 2-304 0,-2 1-64 15,1 1-16-15,-1 0 0 16,-1 0-176-16,-2 3-48 0,1-2 0 0,-3 1 0 0,0 1 256 0,-2 1 64 15,1 1 0-15,-1-2 0 0,0 2 128 0,0 0 192 16,0 0-32 0,0-3-16-16,1 1 144 0,-1 1 32 0,1-4 0 0,0 2 0 0,0 0-320 0,-2-3 0 15,0 2 0-15,0 3 0 16,-2-1-944-16,0 2-80 16,-2 0-32-16,-1 0 0 0,-1 2-64 0,-2 0-16 0,-2 3 0 15,0 0 0-15,-3 2 976 0,0 0 160 0,-2 0 0 0,0 0 160 0,0 0 64 0,-2 0 16 16,2 2 0-16,-2-2 0 15,1 2-592-15,1-3-112 0,0 0-32 0,1-1 0 0,0 2 192 0,-1-2 48 16,-2-2 0-16,3 2 0 0,-2-1 128 0,0 1 128 16,0 0-192-16,0 1 192 0,1-2-256 0,0 1 48 15,2 3 16-15,1-1 0 0,3-1-64 0,1 0 0 16,2 1 0-16,0 1 0 0,2 0 400 16,1 1 80-16,1 0 16 0,0-1 0 0,2 1-48 0,-1 0-16 0,3-1 0 0,0 2 0 15,1 1-48-15,1-1 0 16,-1-4 0-16,0 2 0 0,0-2 256 0,0-1 64 0,1 0 0 0,-1 0 0 15,1-4-112-15,0 3-16 0,0-4 0 0,2 0 0 32,0 0-1312-32,1 0-272 0,0 0-48 0,-1 0-9824 15</inkml:trace>
  <inkml:trace contextRef="#ctx0" brushRef="#br0" timeOffset="96825.72">13056 15083 16575 0,'0'-2'1472'0,"0"1"-1168"0,1 1-304 0,-1-4 0 16,1 3 1520-16,0-3 240 0,2-1 48 0,2-4 16 31,1-2-2976-31,1-1-576 0,1 1-128 0,-1 1-32 0,-1 2-640 0,-1 4-128 0,-1 0-32 0,-3 4 0 31,-2 1 1088-31,-2 3 192 0,1-1 64 0,-2 4 0 0,-1-1 2032 0,-1-1 400 0,1 1 96 0,-1 1 16 0,1 0 1840 0,0 1 368 16,0-2 80-16,0 2 16 0,2-2-1008 0,-2 3-192 15,1-3-32-15,1 0-16 16,0 0-1104-16,-1 2-240 0,0-2-32 0,-1 1-16 16,2-1-864-16,-2 1 0 0,0 0 0 0,0 2-128 31,0-2-240-31,-1 3-32 0,-2-1-16 0,2 1 0 0,-1 2 416 0,0-1 0 0,0 4 144 0,2-3-144 15,0 2 704-15,3-1 48 0,0 1 0 0,2 1 0 16,2-4-16-16,-1 0 0 0,1-1 0 0,1 1 0 0,1 0-912 0,-2 0-176 16,2-1-32-16,-1 1-16 31,1-3-960-31,0 1-192 0,0-5-48 0,0 0 0 0,0 1 1072 0,0-1 208 0,0-3 32 0,-1 0 16 16,0-1 1312-16,1 3 272 0,-2-3 48 0,0 0 16 0,2-3-160 15,0 2-48-15,2 0 0 0,0-4 0 16,2 1-672-16,0 0-144 0,3-4-32 0,2 0 0 15,-1 0-768-15,2-1-176 0,-1 0-16 0,1 1-16 16,0-3 16-16,-3 0 16 0,0 1 0 0,-1 0 0 0,0 1 624 0,-3-3 160 16,-1 1 16-16,-1-1 0 0,-2 1 512 0,-2-2 96 0,-1-1 32 0,-1-1 0 15,-2 2-160-15,-1 0-16 0,0-4-16 0,-3 1 0 0,1 1-384 0,0 0-80 16,0 2-16-16,0-2 0 0,-2 0-16 0,1-1 0 31,-2 1 0-31,2-1 0 0,-2 5-272 0,3 0-64 16,0 2-16-16,-1 3 0 15,1 3-160-15,0 2-16 0,-1 1-16 0,-1 1 0 16,0 4-336-16,-2-1-64 0,0 3-16 16,-1-3 0-16,-2 4-832 0,2-2-192 0,0 0-16 0,2 0-10864 0</inkml:trace>
  <inkml:trace contextRef="#ctx0" brushRef="#br0" timeOffset="97243.73">13378 15252 28559 0,'0'5'2544'0,"0"-4"-2032"0,1 2-512 0,1-3 0 16,-2 0 1280-16,1 2 144 0,1 3 48 0,1 0 0 0,2 1-800 0,-1-1-160 15,1 1-16-15,-2-4-16 32,1 3-2576-32,-2-1-512 0,0 2-96 0,-2-3-6192 0,-2 2-1248 0</inkml:trace>
  <inkml:trace contextRef="#ctx0" brushRef="#br0" timeOffset="100928.02">13867 15001 4607 0,'1'-7'400'0,"-1"2"-400"0,0 2 0 0,1 0 0 15,-1 1 1200-15,1 1 144 0,-1-1 48 0,0-1 0 16,2-2-576-16,-2-3-112 0,0 1-32 0,0 1 0 0,0-2-672 0,-2 2-176 16,1 4-16-16,-1-3 0 0,-1 3 560 0,0-3 96 15,-1 4 32-15,0 1 0 0,0-2 1040 0,2 0 224 32,1 1 32-32,-1-1 16 0,1 1-192 0,0-1-32 15,1 1-16-15,-1-3 0 0,1 3-768 0,-3-3-160 0,1 3-16 0,-1 1-16 16,0 0-608-16,-4 1-256 0,0 1 0 0,0 0 16 31,-3 3-336-31,-1-1-80 0,-1 1-16 0,1-2 0 16,-1 4 128-16,-2 0 32 0,2-1 0 0,0 2 0 0,2-5 512 0,0 3 0 0,1-1 128 0,-1 2-128 15,3 0 256-15,1-1-64 0,-1-1 0 0,3-1 0 16,0 2 224-16,1-1 32 0,1 1 16 0,1-1 0 16,-2 4-464-16,1-5 0 0,-1 3 0 0,2-3 0 15,0 3 128-15,1-1 96 0,-1-2 16 16,1 1 0-16,1 1 288 0,-1-1 64 0,1 0 16 0,-1 0 0 0,1 0-160 0,-1 0-16 15,0 1-16-15,0-4 0 0,1 2-416 0,-1-1 128 16,3-1-128-16,-1-2 0 0,3 0 640 0,2 0 32 0,0-2 16 0,0 0 0 31,3 1-80-31,-1 0-16 0,1 1 0 0,1-3 0 16,-1 2-592-16,0 0-240 0,2-1 16 0,-1 0 0 16,0 1-832-16,-1 1-160 15,0 0-48-15,1 1 0 0,0 1 560 0,-1 0 96 0,1 0 32 0,-1 2 0 0,1 1 752 0,-2-2 144 16,0 2 48-16,-1-1 0 0,1 1 160 0,-2 0 48 15,0 2 0-15,-1-1 0 0,0 1-320 0,-1-1-64 16,-1 3-16-16,-2-3 0 0,1 2 80 0,-2-2 0 16,0 2 16-16,-1-1 0 0,0 1 80 0,-1 1 16 0,-2 2 0 0,1-2 0 15,-1 1-368-15,-2 0 128 0,1 2-128 0,-3 0 0 16,0 1-192-16,1 0-96 0,-2-2-32 0,1 0 0 16,1-2 320-16,0 0-192 15,-2-1 192-15,2 1-160 0,-1 0 688 0,-1-1 144 0,1-1 32 0,-1-1 0 0,1 0-224 0,-2-1-32 31,2 0-16-31,-1 0 0 0,2-4-432 0,-1 2-256 16,1-1 48-16,1-2 0 0,0-2-16 0,0 0 0 16,1 1 0-16,0-3 0 0,-1 2 544 0,0-2 128 15,2 2 0-15,-3-2 16 0,1 3-112 0,0-1-32 0,0 0 0 0,-1 1 0 16,1 1-112-16,1 0-16 0,-1 0-16 0,1 0 0 16,0 0 32-16,2-1 16 0,0 1 0 0,-1 0 0 15,2-3-48-15,0 2-16 0,1-2 0 0,0 0 0 16,1 0 80-16,0-4 16 0,2 1 0 0,0-2 0 15,1 2-32-15,2-4 0 0,-1 3 0 0,0-4 0 16,0 1-96-16,0 0 0 0,0-3-128 0,0 1 192 0,-1-3-64 0,0 2 0 16,0-2-128-16,0 1 192 15,0 2-32-15,-1-3-16 0,2 1 0 0,-1-3 0 0,0 2 0 0,-1-1 0 16,2 1 0-16,-1-2 0 0,0-2-144 0,-2 2 0 16,1 0 144-16,-2 2-144 15,1 4 0-15,0-3-192 0,-1 1 32 0,0 0 0 16,0-2-96-16,2 3-32 0,-2 1 0 0,2 1 0 15,-1 4-288-15,0-2-48 0,2 2-16 0,1-2-17040 0</inkml:trace>
  <inkml:trace contextRef="#ctx0" brushRef="#br0" timeOffset="118057.67">26619 10945 17503 0,'-5'1'1552'0,"0"0"-1232"16,3 1-320-16,1-2 0 16,-1 2 2160-16,1-1 368 0,-3 3 80 0,0 1 16 0,-3-2 192 0,1 5 32 15,2-2 16-15,4 1 0 0,4-1-1552 0,4-1-304 16,4-1-64-16,4-1-16 16,5-2-640-16,5-1-128 0,5-3-32 0,4 2 0 15,4-6 48-15,3 1 0 0,3-2 0 0,0 1 0 16,1-1-32-16,2 1 0 0,1 2 0 0,-5 2 0 15,-3 1-144-15,-4 0 0 0,-6 2-192 0,-4 0 192 16,-6 1-2016-16,-4 0-288 0</inkml:trace>
  <inkml:trace contextRef="#ctx0" brushRef="#br0" timeOffset="118358.86">26470 11223 35935 0,'-5'5'1600'0,"2"-3"320"0,1-1-1536 0,2 2-384 0,2-3 0 0,2 0 0 0,2 0 192 0,3 0-16 0,4 0-16 0,10 0 0 16,5-3 464-16,8 0 80 0,3-1 32 0,7 1 0 16,2-4-384-16,4 3-80 0,2-1-16 0,1 2 0 15,5 0-256-15,-2-2 0 0,-1 2 0 0,-2 0-11840 16,-2-3-2400-16</inkml:trace>
  <inkml:trace contextRef="#ctx0" brushRef="#br0" timeOffset="135744.26">26598 13336 20271 0,'-1'-2'1792'0,"0"0"-1424"0,0 1-368 0,1 0 0 0,1 1 2000 0,0 0 336 32,0-3 64-32,0 0 16 0,3-2-976 0,1 0-192 0,3 0-32 0,0 0-16 15,2 0-512-15,0 3-112 0,2 0 0 0,1-1-16 16,0-1-144-16,1 1-32 0,1 2 0 0,1 2 0 15,2-1 368-15,1 2 64 0,-1-2 16 0,3 0 0 0,1-2-432 0,1 2-80 0,2-1 0 0,2 1-16 16,1 0-304-16,2-2-304 0,0 2 64 16,-2 0 16 15,2-2-1360-31,-3 2-272 0,-1 2-48 0,-2-2-16 0,-1 2-1120 0,-2-4-224 0,-2 0-64 16,-1 2 0-16</inkml:trace>
  <inkml:trace contextRef="#ctx0" brushRef="#br0" timeOffset="136054.12">26548 13608 35935 0,'1'0'3200'0,"2"-2"-2560"0,1 0-512 0,1 1-128 0,1 1 320 0,3-4 64 0,6 2 0 0,8-4 0 0,12-2-192 0,7 0-48 16,5-3 0-16,1 2 0 0,-1 2-144 0,1 0 0 15,1 2 0-15,0 0 0 16,-1 3-320-16,1-2 0 0,-1 4 0 0,-2-1 0 15,-1 0-384-15,-1 1-80 0,-4 0-16 0,-1-3-14656 16</inkml:trace>
  <inkml:trace contextRef="#ctx0" brushRef="#br0" timeOffset="151940.47">26925 15673 11967 0,'-10'4'1072'0,"2"-4"-864"0,1-1-208 0,3-2 0 0,3 3 5200 0,1-1 1008 16,0 0 192-16,0-2 32 0,1 0-4848 0,2-2-976 15,3-4-192-15,1 3-32 0,4 0-384 0,1 1 0 0,2 2 0 0,1-1-192 16,1 3 672-16,2 1 128 0,-1 1 32 0,1 3 0 16,1-3 16-16,1 3 16 15,1 0 0-15,0 0 0 0,0 1-416 0,1-1-64 0,0 0-32 0,2 1 0 16,-2-1-160-16,0 1-192 0,-2 1 32 0,0-1 16 31,-1-3-848-31,-2 2-160 0,0 1-48 0,0-2 0 0,0 0-1216 16,-3 0-240-16,0-1-48 0,0 1-10880 0</inkml:trace>
  <inkml:trace contextRef="#ctx0" brushRef="#br0" timeOffset="152271.37">26921 15904 23951 0,'-3'5'1056'0,"1"-3"224"0,1-1-1024 0,1 1-256 0,1-2 0 0,1-2 0 0,2 2 752 0,2-1 80 16,3-1 32-16,6 0 0 0,5-2 80 0,2 1 16 0,4-2 0 0,1 2 0 16,3-2 352-16,-1 4 80 15,5-3 16-15,2 3 0 16,1-3-656-16,0 3-128 0,0 0-32 0,1-3 0 16,1 3-592-16,0-3 0 0,1 2 0 0,-1-2 0 15,1 2-1216-15,-1-2-176 0,1 3-16 16,0-3-13840-16</inkml:trace>
  <inkml:trace contextRef="#ctx0" brushRef="#br1" timeOffset="-137701.78">29801 9592 7359 0,'-4'1'656'0,"2"-1"-528"0,-1 1-128 0,3-1 0 0,0 0 2992 0,0 0 560 0,1 0 112 0,1-1 32 31,-1 0-944-31,1 1-192 0,2-3-48 0,-4 3 0 0,0 0-1040 0,0 0-224 0,19-6-32 0,-12 6-16 31,1-1-352-31,-1 1-64 0,2 1-16 0,-1 1 0 16,2-2 96-16,-1 3 16 0,2-2 0 0,0 2 0 16,0 2-304-16,2-4-64 0,-1 4-16 0,3-1 0 0,0 0-288 0,1 0-48 15,0 1-16-15,1-2 0 0,0-1-144 0,1-1 0 16,0-1 0-16,0-1 0 0,-1-1 0 0,-1-1 0 15,1-3 0-15,-1 1 0 0,-1-4 0 0,-1 1 0 16,-2-3 0-16,-2-1 0 0,-1 1 0 0,-2-1 0 0,-3 1 0 16,-2-4 0-16,-2 1 0 0,-1 0 0 0,-3 0 0 0,-2-2 0 15,-1 0 0-15,-3-2 0 0,-3 1-160 0,-1 0 160 16,-2-1-320-16,-3 4 16 0,2 0 16 0,-3 2 0 16,-1 2 32-16,0 2 0 0,-1 3 0 0,1 2 0 0,0 4-48 15,1 3 0-15,-1 3 0 0,2 2 0 0,-1 2 304 16,3 0 0-1,0 4 0-15,-1 5 0 0,2-1 288 0,-1 4 112 0,1 3 32 0,0 2 0 0,1 2-192 0,-1-1-48 16,2 5 0-16,1-1 0 0,0 3-192 0,2 0 128 16,1 1-128-16,4-4 0 15,0 1 0-15,4-3 0 0,2 0 0 16,1-3 0-16,1 1 144 0,3-2-16 0,1-3 0 0,3 1 0 16,0-3-128-16,2-2 160 0,2-2-160 0,1-1 160 15,2-5-160-15,0-1 0 0,3-1 0 0,-1-4 0 16,1-3-128-16,1-1-128 0,2-2 0 0,0-2-12064 15,0-1-2400-15</inkml:trace>
  <inkml:trace contextRef="#ctx0" brushRef="#br1" timeOffset="-136267.9">31719 8228 5519 0,'3'-4'496'0,"0"0"-496"0,-2 1 0 0,0 0 0 0,1 2 4240 0,-1 1 752 16,0-1 160-16,0-1 32 0,2-1-3328 0,-1-2-640 15,1 2-144-15,-1-2-32 0,0 3-464 0,-4-1-112 16,0 2-16-16,-3 2 0 0,-1 1-288 0,-3 1-160 15,-1 2 160-15,-2 1-160 0,-1 2 512 0,-1 2 16 0,-3 1 0 0,0 2 0 32,0 2 240-32,0 3 32 0,-1-1 16 0,1 3 0 15,0 1-144-15,-1 2-32 0,2 3 0 0,1-1 0 16,1 3 64-16,-1 5 0 0,0 0 0 0,0 2 0 16,1 2-416-16,1 0-80 0,2-1-16 0,1 1 0 15,0-3-192-15,2 1 0 0,2-2 0 0,1-2 0 0,3-4 0 0,2-2 0 16,0-3 0-16,2-2 0 0,2-2 0 0,0-5 0 15,2 0 0-15,1-4 0 0,1-1 0 0,-1-3 0 16,3-3 0-16,0-1 0 0,1-2 160 0,0-2-16 16,3-4 0-16,-1 0 0 0,1-3 48 0,0-2 0 0,2-2 0 15,0-1 0-15,-1-2-64 0,1-3 0 0,-1 0 0 0,-1-2 0 16,0-4 0-16,-2-2 0 16,1-3 0-16,-3 0 0 0,-2 0-128 0,1-4 0 0,0-2 0 0,-2-2 0 15,0 2-128-15,1-3 128 0,-1 5 0 0,-1 3 0 16,1 4 0-16,-1 1 0 0,-1 3 0 0,-3 4 0 0,1 0 0 0,-2 4-176 31,-2 3 176-31,-2 2-128 0,0 1-176 0,-1 1-16 0,-1 0-16 0,0 2 0 31,0 1-304-31,0 0-48 0,0-2-16 0,-1 5 0 16,2-4-576-16,0 2-128 0,1-1-32 0,-1 3-8992 0,0-2-1808 16</inkml:trace>
  <inkml:trace contextRef="#ctx0" brushRef="#br1" timeOffset="-135968.29">31474 8536 28559 0,'1'5'1264'0,"0"0"272"0,1-3-1232 0,0 2-304 0,1-3 0 0,-1 0 0 16,-1 3 1296-16,3-2 208 0,1 3 32 0,2 4 16 31,2-2 176-31,1 3 16 0,-1-2 16 0,0-2 0 0,0-1-1248 0,0 0-240 16,1 0-48-16,-2-4-16 0,1 0-208 0,-2 0 0 16,3-1 0-16,-2-1 0 15,0 0-432-15,1 0-128 0,1-3-16 0,1 0-16 16,0 1-2608-16,0-2-512 0</inkml:trace>
  <inkml:trace contextRef="#ctx0" brushRef="#br1" timeOffset="-135280.66">32033 8972 35935 0,'1'-6'1600'0,"0"-1"320"0,2 3-1536 0,-2-1-384 0,2 1 0 0,-3 3 0 0,0 0-224 0,1-4-112 16,-1-1-32-16,0-1 0 0,-1-3 368 0,-3 2 288 0,-2 4-48 0,-3 0-16 47,-2 6-1264-47,-3 1-256 0,-2 4-48 0,-2 2-16 0,-2 5 560 0,0 1 112 0,-2 2 32 0,1-1 0 0,1 2 1232 0,0 0 256 0,3 3 64 0,1-4 0 15,2 1 304-15,3-1 64 0,2-3 16 0,4 1 0 16,3-4-704-1,1 0-144-15,3 0-32 0,2-5 0 0,3 2-400 0,1-2 0 0,3-1-192 0,0-2 192 32,3 4-752-32,-1-6-16 0,3 0-16 0,-1 1 0 15,0-2-80-15,1 0-16 0,0 0 0 0,1-3 0 0,0 2 432 0,-3-4 96 16,0-2 16-16,-3 1 0 0,-1 0 176 0,-4-3 160 16,0 2-208-16,-2-3 80 0,-1 3 592 0,-2-3 128 0,-1 0 32 0,0 1 0 15,0 1 688-15,0-1 144 0,-1 0 16 0,-2 3 16 16,1 0-784-16,-1 1-144 0,-1 2-48 0,-1-1 0 15,2 2-336-15,-2 2-176 0,0 0 160 0,1 0-160 16,2 2-224-16,-1-1-144 0,2 2-16 0,0 0-16 0,1 2 112 16,0-1 32-16,0 2 0 0,1-1 0 0,1 1 16 0,0 1 16 15,-1 3 0-15,1-2 0 0,1 2 352 0,-1 1 80 16,2 0 16-16,0 0 0 0,1 3 80 0,0 0 16 16,1-1 0-16,0 3 0 15,0-1-320-15,0 1 0 0,-1 1 0 0,-2 0 0 16,-2 1 0-16,-2-2 0 0,-4 1-160 0,-1-1 160 0,-3 0-224 0,-1-3 32 15,-1 3 0-15,-1 0 0 16,-2-4 192-16,0-1-144 0,0 0 144 0,-2 0-128 16,-1-3 128-16,3-1 0 0,-4 1 160 0,1-6-160 15,0 2-768 1,-2-4-240-16</inkml:trace>
  <inkml:trace contextRef="#ctx0" brushRef="#br1" timeOffset="-134930.72">32176 7938 33167 0,'5'-11'1472'0,"-2"5"304"0,-1 1-1424 0,1 1-352 0,-1 3 0 0,1 1 0 16,-1 0 320-16,1-1 0 0,2 1 0 0,1-3 0 16,0 3 96-16,0 3 16 0,0 2 0 0,-3 1 0 15,-1 0-432-15,-2 5 0 0,-1 3 128 0,-2 1-128 0,0 3 0 0,-3 3-272 16,1-2 64-16,-2 3 16 0,1 0-32 0,0 1 0 15,1-1 0-15,1-1 0 16,2 0-1040-16,-1 0-208 0,3-4-32 0,-1 1-12288 0</inkml:trace>
  <inkml:trace contextRef="#ctx0" brushRef="#br1" timeOffset="-134646.6">32049 7962 35007 0,'-3'-6'3120'0,"2"-1"-2496"0,2 4-496 0,2 0-128 0,2 1 704 0,-1 1 112 0,1-1 16 0,1 2 16 15,4-3-688-15,3 0-160 0,5-2 0 0,0 3 0 16,-1-1 384-16,1 2 96 0,-1-1 16 0,-1 0 0 15,1 1-144-15,1 1-32 0,0 0 0 0,1-1 0 16,1-2-320-16,-2 2 128 0,-1 0-128 0,0-2 0 16,-1 2-320-16,-2-1-144 0,1-1-32 0,-1 1-11376 15,1 2-2272-15</inkml:trace>
  <inkml:trace contextRef="#ctx0" brushRef="#br1" timeOffset="-134264.34">32884 8563 37775 0,'0'-5'3360'0,"1"1"-2688"0,0 3-544 0,0 1-128 16,-1 0 0-16,0 0 0 15,0 0-160-15,-1 0 160 0,0 0 0 0,-3 2 240 0,-3 3-32 0,-3 4 0 0,-1 3-208 0,-4 4 128 31,-1 3-128-31,-3 2 0 0,1 1 0 0,-2 2 0 0,-1 0 0 0,0 2-160 0,1 3 160 0,0-6 0 32,3 2 0-32,0-3 0 0,2 1 0 0,1-2 0 0,3-2 0 0,1 1 0 31,0-2-1728-31,3-5-256 0</inkml:trace>
  <inkml:trace contextRef="#ctx0" brushRef="#br1" timeOffset="-134031.78">32490 8563 43311 0,'8'11'3840'0,"0"-2"-3072"0,2 0-608 0,-2-2-160 15,2-1-192-15,0 1-80 0,8 7-16 0,11 9 0 16,11 11 688-16,9 3 144 0,4 5 32 0,-3-6 0 0,-1-3-432 0,-5-2-144 31,1-2 0-31,-4-2 144 16,-2-1-288-16,-3-2-64 0,-1 0-16 0,-8-1 0 15,-6 2-1104-15,-6-4-208 0</inkml:trace>
  <inkml:trace contextRef="#ctx0" brushRef="#br2" timeOffset="-128801.43">29978 12683 30399 0,'0'-1'2704'0,"1"-2"-2160"16,1 2-544-16,1 0 0 0,1 1 528 0,-1-3 0 0,3 1 0 15,3-4 0-15,5 0 656 0,3-3 128 0,3 0 32 0,0 1 0 16,2-1-832-16,-1 2-176 0,1 0-16 0,-1 1-16 16,0 1 304-16,0 2 64 0,-1-1 16 0,-1 3 0 15,-3-3-384-15,-2 4-80 0,-1 0-16 0,-3 0 0 16,-2 0-208-1,0 0 128-15,-2 0-128 0,-1-1 0 0,0-1 0 0,-1 0 0 16,1 0 0-16,-1-5 0 0,0 2 0 0,1-3 0 16,0-1 0-16,0-2 0 0,1-1 0 0,0-2 0 15,1-1 0-15,-1-2 0 0,0 1 0 0,-1-5 0 16,0 2 0-16,-4-2 0 0,-1 1 0 0,-4 1 0 16,-2-1 0-16,-2 0 0 0,-4 3 0 0,-1 3 0 15,-2-1 0-15,-2 7-160 0,-2-1 160 0,1 6-128 0,-2 1 128 0,-1 6-128 16,2 3 128-16,-2 4-160 0,0 2 160 0,0 1-160 15,1 3 32-15,-1 0 0 0,0 6 0 0,0 2 0 16,2 2 128-16,0 0 0 0,2 2 0 0,3-2 0 0,3 2 192 16,1-3-16-16,3 4-16 0,0-1 0 0,4 1 80 0,0-2 16 15,3 2 0-15,3-3 0 0,0 0-48 0,5-5 0 16,2 3 0-16,2-3 0 0,3 2-48 0,1-3-16 16,1-3 0-16,1 0 0 15,1-1-144-15,1 0 0 0,1 1 0 0,1-3 0 16,0-3 0-16,-3 0 0 0,2-2-192 0,-1 0 192 31,0-4-608-31,0-3 0 0,-2 0 0 0,0-1 0 16,-1-2-1472-16,-1-2-288 0,0-3-64 0,-2 1-8176 0,0-3-1616 0</inkml:trace>
  <inkml:trace contextRef="#ctx0" brushRef="#br2" timeOffset="-127813.84">31803 11523 27647 0,'-1'-11'1216'0,"-1"5"256"0,2-2-1168 0,0 5-304 0,0-1 0 0,0 3 0 0,0 0 928 0,-1-3 128 15,0-1 32-15,-2-1 0 0,1 1-128 0,-3 2-32 16,-1 3 0-16,-2 0 0 0,1 7-672 0,-2-3-128 16,1 5-128-16,-2 3 192 0,0 5-48 0,-2 2 0 31,-2 4 0-31,0 1 0 0,-1 4 672 0,1 5 128 0,-4 2 16 0,1 0 16 0,0 5-320 0,-1 1-64 0,1 2-16 15,0 2 0 1,1 2-240-16,0 0-48 0,2 2-16 0,2-1 0 0,1-1-272 0,3-3 0 0,2-6 0 0,1-3-144 31,4-3 144-31,1-8 0 0,2-3 0 0,3-3 0 16,0-1 0-16,4-6 0 0,-1 0 0 0,2-5 0 0,3-1 0 16,-1-3 0-16,2-4 0 0,0-1 0 0,3-5 0 0,0-2 0 15,3-2 0-15,-1-5 0 0,2-1 0 0,0-3-192 16,2-3 32-16,0-5 0 0,0-2-32 0,-1-3 0 15,-1-2 0-15,-1-3 0 0,-3 2 192 0,-1-1 0 0,-1-3 0 16,-2-1 0-16,-1 0 192 0,-3 1 32 0,-1 2 0 16,-3-3 0-16,-2 5 0 0,-1-2 0 0,-4 3 0 0,1 3 0 15,-1 1-224-15,-3 2 176 0,1 2-176 0,-1 3 160 16,1 3-160-16,0 0 0 0,-1 2 0 0,0 2 0 16,1 4-240-16,0 0-16 0,1 3-16 0,-1 2 0 0,1 1-64 15,0 4-16 1,0 0 0-16,-1 3 0 0,1 2-256 0,-2 3-48 0,-3 0-16 0,0 2-10960 15,-2 2-2192-15</inkml:trace>
  <inkml:trace contextRef="#ctx0" brushRef="#br2" timeOffset="-127518.39">31598 11871 21183 0,'-7'1'944'0,"2"-1"192"0,3 1-912 0,1 2-224 0,0-3 0 0,1 0 0 0,1 0 416 0,-1 1 32 0,0 3 16 0,1-3 0 16,1 4 2096-16,-2-5 400 0,0 0 96 0,0 0 16 15,23 8-1216-15,-15-5-224 0,2-2-48 0,1 0-16 16,1 3-816-16,-1-3-176 0,0 3-16 0,1-3-16 31,-1 4-240-31,0-2-48 0,3 0-16 0,-2 2 0 0,1-1-240 0,0 0 0 0,1-1 0 0,0 1 0 31,-1-1-304-31,-2-2-96 0,2 0-32 0,-3 2-11856 16,-3-2-2384-16</inkml:trace>
  <inkml:trace contextRef="#ctx0" brushRef="#br2" timeOffset="-126216.78">32152 12217 21183 0,'-2'-1'1888'0,"2"-2"-1504"0,0 3-384 0,0 0 0 15,0 0 1056-15,-1-1 144 0,0 1 16 0,0-1 16 16,-1 1 272-16,-1-3 48 0,-1 1 16 0,0 1 0 16,-2 1-80-16,0 0-16 0,0 0 0 0,-3 1 0 0,0 1-608 0,0 2-128 15,-3 2-32-15,1 4 0 0,-1 1-464 0,-2 0-112 16,1 7 0-16,-1 0-128 0,0 3 128 0,1 1-128 15,-1 3 0-15,2 2 0 0,1-1 144 0,1 2-16 16,1-1-128-16,3 0 192 0,1-3-32 0,3-1-16 16,2-2 0-16,1-1 0 0,1-3-16 0,3-2-128 0,1-1 192 0,2-3-64 15,1-3-128-15,0 0 0 0,3-2 0 0,-1-2 0 16,2-4-128-16,2-4-64 16,1 1-16-16,2-5 0 0,0-1 16 0,-1-2 16 15,2-4 0-15,-2 2 0 0,1-3 176 0,-2-2 176 16,-2-3-48-16,1 3 0 0,-2-5 112 0,-3 1 16 15,-3 1 0-15,-2-1 0 0,-1 1-64 0,-2 4-16 16,-2-3 0-16,-1 2 0 0,0 1 128 0,-2 3 16 16,2 0 16-16,-2 1 0 0,1 2-80 0,-2 1-32 15,1 2 0-15,-2-1 0 0,0 3-224 0,-3 0 0 0,-2 4 0 16,-1-1 0-16,-1 3 0 0,-3 1-256 0,0 1 16 0,-1 2 16 16,0 1-128-16,0 0-32 0,1 1 0 0,0 0 0 31,2 0-512-31,2-1-96 0,2-1-32 0,1 1-10624 0,4-4-2144 15</inkml:trace>
  <inkml:trace contextRef="#ctx0" brushRef="#br2" timeOffset="-125752.06">32508 11184 13823 0,'-3'2'608'0,"2"0"128"0,0-2-592 0,0 0-144 0,1 1 0 0,0-1 0 15,0 0 944-15,0 0 144 0,0 0 48 0,0 0 0 0,0 2 1184 16,0-2 240-16,0 0 64 0,0 0 0 0,0 0-32 0,0 19 0 16,0-11 0-16,-2 3 0 0,1 0-1072 0,0 5-224 31,0-1-32-31,-1 5-16 0,0 0-768 0,-1 2-160 0,0 1-16 0,-1 3-16 15,-1 1-288-15,-1-1 0 0,0 2 0 0,-2 0 0 16,0-1 0-16,-1 0 0 0,2-2-240 0,-2 0 80 31,1-3-352-31,0-2-64 0,0-1 0 0,1-5-16 16,0-1-880-16,-1-2-192 0,2-4-16 0,-2-2-14240 0</inkml:trace>
  <inkml:trace contextRef="#ctx0" brushRef="#br2" timeOffset="-125518.29">32187 11280 40543 0,'2'-5'1792'0,"0"3"384"0,3-1-1744 0,0 1-432 0,1 1 0 0,0 1 0 0,2-2 256 0,3 1-16 0,9-3-16 0,6 0 0 0,5-1 128 0,3 0 32 16,1 2 0-16,1-1 0 0,-2 1-144 0,1 1-32 15,-2 2 0-15,-2-4 0 0,0 4-208 0,-4-1 144 32,-1 0-144-32,-3 1 128 0,-2 0-128 0,-3 0-176 15,-1-3 48-15</inkml:trace>
  <inkml:trace contextRef="#ctx0" brushRef="#br2" timeOffset="-124930.71">33226 11751 25791 0,'-1'0'2304'15,"1"0"-1856"-15,0 0-448 0,-1 0 0 0,1 1 1840 0,-2 0 272 0,1 2 48 0,-3 0 16 16,0 2-192-16,-4 4-48 0,-3 2 0 0,-1 2 0 16,-2 3-1264-16,-2 1-256 0,-4 5-48 0,-5 7-16 15,-2 2-224-15,-2 3-128 0,1 6 160 0,-3 1-160 0,-1 1 0 0,1-3 128 16,2 1-128-16,0-3 0 0,2 0 0 0,2-2-128 15,2-6 128-15,1-2-208 16,1-2-592-16,0-3-112 0,1-1-32 0</inkml:trace>
  <inkml:trace contextRef="#ctx0" brushRef="#br2" timeOffset="-124668.4">32710 11909 42383 0,'-3'-4'3776'0,"2"3"-3024"16,2 2-608-16,2 1-144 0,4 0 240 0,-4-1 16 0,4 2 0 0,2 2 0 16,6 1 96-16,4 5 32 0,4 4 0 0,2 2 0 15,1 2-224-15,0 2-32 0,2 2-128 0,1 2 192 16,1 1 0-16,0 1 0 0,1 2 0 0,-1-1 0 15,0-3-192-15,-3 1 0 0,-4-2 0 0,-2 0-160 16,-2-1-608-16,-2 0-112 0,-2-1-16 0</inkml:trace>
  <inkml:trace contextRef="#ctx0" brushRef="#br3" timeOffset="-118533.99">30355 15080 16575 0,'-1'1'1472'0,"-1"-1"-1168"0,2 0-304 0,0 0 0 15,2 0 1216-15,-2 0 176 0,1 0 32 0,0 0 16 16,2 1 96-16,0-1 0 0,1 1 16 0,-4-1 0 15,0 0-32-15,0 0-16 0,20 9 0 0,-15-4 0 0,0-3 16 16,0 2 0-16,0 1 0 0,1-1 0 0,0 1-624 0,0-2-128 16,2 4-32-16,-1-2 0 0,2 0-400 0,0 1-80 15,3-1 0-15,-1 1-16 0,1-4-240 0,0 2 144 16,2 1-144-16,0-3 128 0,-1 2-128 0,2 1 0 16,0-5 0-1,0 1 0-15,0 1 0 0,-1-4 0 0,3 1 0 0,-1-3 0 16,0 3 160-16,0-5-160 0,0 0 192 0,-1 1-192 15,0-4 128-15,-1 1-128 0,1-2 0 0,-2 0 0 16,-1-1 128-16,-1 0-128 0,0-1 0 0,-2 2 0 16,0-1 0-16,-3-2 0 0,-1 2 0 0,0-2 0 15,-2 2 192-15,-1 0-64 0,-1 0 0 0,-2 0-128 0,-2 0 128 16,-1-1-128-16,1 3 0 0,-4-3 0 0,0 1 128 0,0 0-128 16,-2 0 0-16,-2-1 0 0,1 1 0 0,-1 1 0 15,0 0 0-15,-2 2 0 0,2 2-192 0,0 1 192 16,-1 2-208-16,-3 0 80 0,1 3-64 0,-2 0 0 0,-1 3 0 15,-2 3 0-15,0 1 0 0,-2 4 0 0,-2-1 0 0,1 4 0 16,-3 3 192-16,1 0-160 0,-1 6 160 0,1-4-160 16,1 4 160-16,-2 3 0 0,3-2 0 0,0 4-128 15,2 1 128-15,1 1 0 0,4 1 0 0,3 2 0 16,2-1 128-16,4-1 0 16,3 0 0-16,5 0 0 0,1 0 64 0,5-1 0 0,2-2 16 0,1-1 0 15,4-1-208-15,1 0 176 16,4 2-176-16,1-4 160 0,2 1-160 0,2-3 0 0,1-1 0 0,1-1 128 15,1-4-128-15,-2-2 0 0,-2-4 0 0,1 1 0 0,2-5-240 0,-1 1-80 16,0-2 0 0,0-1-16-1,-2-4-1264-15,-1-2-256 0</inkml:trace>
  <inkml:trace contextRef="#ctx0" brushRef="#br3" timeOffset="-117451">32006 14140 40543 0,'5'-9'1792'0,"-3"3"384"0,1-3-1744 0,-1 4-432 0,-1 3 0 0,2 1 0 16,0-3-1168-16,1 0-320 0,1-3-64 0,3-1-16 0,0-3 1024 0,-2 5 208 0,1 1 32 0,-6 1 16 15,-1 4 288-15,-3 4 0 0,-2 1 128 0,-2 3-128 16,-3 3 800-16,-1 2 64 0,-1 2 16 0,-1 4 0 16,0 0-208-16,-2 4-32 0,0 1-16 0,0 4 0 15,0 0-240-15,-1 2-64 0,1 2 0 0,-1 3 0 16,3 0-320-16,-2 4 0 0,2 0 0 0,2 1 128 0,1 2-128 0,2 1 0 15,2-3 0-15,1-1 0 0,2 1-240 0,2-4-16 16,0-2 0-16,1-1 0 16,0-7-272-16,0 0-64 0,0-2-16 0,0-1 0 15,0-2-160-15,1-4-48 0,1-1 0 0,1-5 0 16,1 0 304-16,-1-3 48 0,3-2 16 0,1-3 0 0,-1-1 448 0,2-2 0 0,1-2 128 16,1-5-128-16,1 0 320 0,2-4-32 0,1-3-16 0,1-3 0 15,4-6 32-15,-2 1 0 0,3-4 0 0,-2 0 0 16,0 1 208-1,-2-4 32-15,1-2 16 0,-1-3 0 0,0 0 64 0,-2 0 16 0,-1-4 0 0,0 0 0 0,-3-2-320 0,0 1-48 16,-2-2-16-16,-2 1 0 0,1 3-256 0,-4 3 160 31,1-2-160-31,0 3 128 0,-3 0-128 0,1 2-192 16,0 2 32-16,0 0 16 0,1 2 144 0,-2 1-208 16,-1 1 80-16,1 4 128 0,0 1-160 0,-1 3 160 0,-1 3 0 15,0 5-144 1,0 1-368-16,-2 3-80 0,1 5-16 0,-3 1 0 15,0 4-832-15,-1 3-160 0,-2 2-48 0,-2 2-8528 0,2 3-1696 0</inkml:trace>
  <inkml:trace contextRef="#ctx0" brushRef="#br3" timeOffset="-117135.04">31842 14563 38703 0,'0'0'1712'0,"0"0"352"0,2 0-1648 0,-1 0-416 0,1 0 0 0,2 0 0 0,0 0 0 0,1 0-304 16,2 0 48-16,3 0 16 0,2 1 240 0,2 3 256 15,0-2-48-15,-2 3-16 0,-1 0 288 0,0 1 48 0,-1 2 16 0,0 0 0 16,-1-1-160-16,1 0-48 0,-1 2 0 0,1-3 0 16,1-2-336-16,-1-1 144 0,2 1-144 0,-1-4 0 31,0 0-1072-31,1-3-320 0</inkml:trace>
  <inkml:trace contextRef="#ctx0" brushRef="#br3" timeOffset="-115901.46">32294 14724 12895 0,'1'-4'1152'0,"1"0"-928"0,0 0-224 0,-1 3 0 16,0 1 752-16,0-1 96 15,2-2 32-15,2-1 0 0,0 0 704 0,1-1 144 0,-1 0 16 0,0 4 16 0,-1 1 32 0,-1 0 16 16,-1 2 0-16,-1 2 0 0,-1 1-192 0,0 1-32 31,-1 0-16-31,-1 3 0 0,1 1-256 0,-1 1-48 16,-1 4-16-16,1 0 0 0,-2 4-544 0,1-1-128 15,0 4 0-15,0-2-16 0,2-1-368 0,0 4-192 0,0 3 192 0,-1 5-192 16,2 0 0-16,2 1 0 0,-1-4 0 0,1 2 0 16,1-3 0-16,-1-1 0 0,2-1 0 0,-2-2 0 15,1-4 0-15,-1 2 0 0,0-4 0 0,-1-1 0 16,-1-2 0-16,0-2 0 0,-1 2 0 0,-2-7 0 15,1 1 0-15,-1-3 0 0,2-2 0 0,-2-2 0 0,2 1 0 0,0-4 0 16,0-1 0-16,1-1 0 0,0-3 0 0,0-2 0 16,0-3 128-16,1-3-128 15,1-3 0-15,2-3 0 0,0-2 128 0,1-6-128 0,0 2 0 0,1-1 0 16,1-3 0-16,2 1 0 0,1 2-224 0,0 2 0 0,1 6 0 0,0 0 0 31,1 7-224-15,1 2-64-16,-1 1 0 0,1 2 0 0,-2 3 176 0,-1 4 16 0,-1 1 16 0,-1 1 0 0,-2 2-16 0,0 0 0 0,-2 4 0 0,0-1 0 15,-2 2 112-15,-1-1 16 0,1 4 0 0,-1 0 0 16,-1 3 192-16,0 0 0 0,0 1 144 0,0 1-144 0,1 0 0 0,-1 0 0 31,1 0 0-31,-1-2 0 0,3 2-224 0,-2 0 64 16,0-3 16-16,-1-1 0 0,1 0 144 0,1-2 0 16,-1 0 160-16,-2-2-160 0,-1-2 416 0,0 0-16 15,0-1 0-15,-3-1 0 0,0-2-272 0,-2 2-128 0,1-3 128 0,-4 0-128 16,0 2 192-16,-1-3-32 0,-2 0-16 0,-3 0 0 15,0 0-16-15,-2-3 0 0,0 2 0 0,-1 0 0 16,1 1-128-16,-1-3-256 16,1 2 64-16,-1-1 16 15,2-2-1232-15,1 1-240 0,1 0-48 0,2-1-13360 0</inkml:trace>
  <inkml:trace contextRef="#ctx0" brushRef="#br3" timeOffset="-115563.38">32728 14029 37775 0,'-3'-3'1664'0,"1"3"368"0,2 0-1632 0,0 0-400 0,1 0 0 0,0 3 0 0,2-3 0 0,-1 2 0 0,1 3-224 0,0 1 80 16,2 5 144-16,2 0 0 0,-2 4 0 0,-1-2-128 0,0 3 128 0,-1 1 128 31,-1 3-128-31,-1 1 176 0,1 1 160 0,-4 3 48 15,0 1 0-15,-2 0 0 0,-2 0-848 0,-1 1-176 0,-2-4-16 0</inkml:trace>
  <inkml:trace contextRef="#ctx0" brushRef="#br3" timeOffset="-115268.68">32592 14081 43311 0,'1'-5'3840'0,"1"1"-3072"0,1 3-608 0,-1 1-160 16,2 0-432-16,1 0-112 15,3-3-32-15,1-1 0 0,6 1 576 0,1-1 144 0,2 0 16 0,-2 3 0 0,-1 0 192 0,-3-2 32 0,-1 6 16 0,-1-3 0 16,-1 1 112-16,-1 0 32 15,1 3 0-15,-2-4 0 16,3 2-288-16,-1 0-64 0,1-2-16 0,1 0 0 0,1-2-176 0,1 1 0 16,1 0 0-16,0-3 0 15,2 3-656-15,0-4-16 0,2 1 0 0</inkml:trace>
  <inkml:trace contextRef="#ctx0" brushRef="#br3" timeOffset="-114929.92">33356 14668 35935 0,'-4'-3'3200'0,"-1"1"-2560"0,2-1-512 0,1 2-128 31,2-1 1536-31,0 2 304 0,0 0 48 0,0-1 16 16,-1-1-1904-16,-1 2-240 0,-2 2-112 0,-2 1-32 0,0 3 112 0,-3 2 16 16,-1 7 0-16,-2-2 0 0,-1 6 512 15,0-1 96-15,-1 2 32 0,-1 1 0 0,2-1-112 0,-3 1-16 16,0 1 0-16,-2 1 0 0,2 0-256 0,-4 1-144 15,-4 1 16-15,-4 4 0 16,-3 2-1072-16,-1 1-208 0,4-1-32 0</inkml:trace>
  <inkml:trace contextRef="#ctx0" brushRef="#br3" timeOffset="-114684.58">32877 14722 42383 0,'0'8'3776'0,"2"-3"-3024"0,-1 1-608 0,3-1-144 0,1 0 368 0,0 0 32 0,2-2 16 0,-1 2 0 16,10 10-416-16,8 7 0 0,4 3 0 0,2 4 0 15,-2-1 0-15,1 2 128 0,-3 1 0 0,-2 0 0 16,0-1 64-16,-2 3 0 0,-2-2 0 0,0-2 0 15,-1 0-432-15,1-2-80 0,0 1 0 0</inkml:trace>
  <inkml:trace contextRef="#ctx0" brushRef="#br4" timeOffset="-87919">28815 10520 11055 0,'2'-2'976'0,"-1"-1"-784"15,0 2-192-15,0 0 0 0,2 1 1184 0,-1-1 192 0,1-2 32 0,3-2 16 16,1-1 240-16,2 0 64 0,1-2 0 0,0 2 0 16,0 1-64-16,0-1 0 0,-2 2 0 0,2 0 0 15,0 0-432-15,2-1-80 0,1 0-32 0,0 1 0 16,2 0-784-16,1 0-144 0,2 0-48 0,0 1 0 0,1 0-144 0,0-1 128 15,1 1-128-15,1 2 128 0,0-2 128 0,2 1 0 16,-1-1 16-16,3 1 0 0,0 1 48 0,1 1 0 16,3 0 0-16,-1-4 0 0,1 3 352 0,2 0 80 15,2-4 16-15,3 0 0 0,5 1-320 0,1 1-48 16,4-1-16-16,3 0 0 0,8 0-256 0,0 0-128 0,3-1 0 16,2-2 128-16,2 1-128 0,2 0 0 0,4 1 0 0,3-1 0 31,0 1 0-31,0-1 0 0,-2-3 0 0,-1 0 0 0,3 0 0 0,0-4 192 15,0 2-64-15,0-1 0 0,-1-2 128 16,0 1 32-16,-3-2 0 0,1 1 0 0,2-2-160 0,-1 0-128 0,-2 0 144 0,-1 1-144 16,-4-1 0-16,0 1 0 15,3 0 0-15,-1 2 0 0,-4-1 0 0,3 2 0 16,2-2 0-16,0 3 0 0,-6 1 0 0,4-1 0 16,0 0 0-16,2 0 0 0,-1 4-208 0,-1 0 16 15,2 3 0-15,-3-1 0 16,-3-1-320-16,1 0-48 0,1 1-16 0,0-1 0 15,-3 2 0-15,1 3 0 0,2 1 0 0,0 0 0 16,-7-1 160-16,-1-2 32 0,2 1 0 0,0-1 0 0,1 2 192 0,-5 0 32 16,-3 1 16-16</inkml:trace>
  <inkml:trace contextRef="#ctx0" brushRef="#br4" timeOffset="-84749.63">29146 13420 5519 0,'-7'-4'496'0,"2"3"-496"0,2 1 0 16,0 0 0-16,2 0 192 0,-2 0-64 0,-3-3-128 0,-2 0 192 31,-5-1-864-31,1-1-176 0,-3 0-48 0,3 2 0 0,1-2 1040 0,-1 0 208 16,3 1 32-16,-1 2 16 0,2-3 880 0,1 3 192 15,2-1 16-15,-1 2 16 0,1-3 144 0,1 3 16 16,0-1 16-16,1 2 0 0,0 0-208 0,2-2-64 16,0 2 0-16,1 0 0 0,1 2-304 0,1-2-64 15,2 3-16-15,1 1 0 0,2-3-608 0,-7-1-128 16,21 5-32-16,-6 0 0 0,3-4 112 0,1 3 16 15,5-2 0-15,1 2 0 0,2-3 304 0,3 4 64 16,3-4 16-16,3 3 0 0,2-4-128 0,0 0-32 0,3 0 0 0,3-5 0 16,3 1-160-16,3-1-48 0,2 2 0 0,5-2 0 15,2 0 144-15,1 1 32 16,2 2 0-16,-1-5 0 0,2 2-192 0,4-1-48 16,6 1 0-16,4 2 0 0,3-2-336 0,2 1 144 15,-2-2-144-15,2-4 0 0,6 4 160 0,3-4-160 0,3 4 128 16,0-2-128-16,-4-2 0 0,-2-1 0 0,2 1 0 15,3-2-176 1,2 1-320-16,1 0-64 0,-2-1-16 0,-2 0 0 0,2 1 208 0,-1 0 48 0,-4 1 0 16,0 1 0-16,0 1 320 0,-2 0 0 0,-1 1 0 0,-2 2 0 15,-6-1 0-15,0 2 0 0,1 1 0 0,-1 1 0 16,-5 1-208-16,-1 0-80 0,-2-3-16 0,-3 3 0 16,-8-1-1056-16</inkml:trace>
  <inkml:trace contextRef="#ctx0" brushRef="#br4" timeOffset="-82515.91">29286 16156 22111 0,'-7'-2'1968'0,"1"1"-1584"0,3 1-384 0,2-2 0 0,1 2 1472 0,-1-2 192 15,-3 1 64-15,-3-4 0 0,-1 0-384 0,0 0-80 16,0 0-16-16,2 2 0 0,2 0-1056 0,2 1-192 15,2 2 0-15,0-3-160 0,1 3 480 0,3 0 112 0,1 0 16 16,3 3 0-16,2-3 304 0,5 2 64 16,3 2 16-16,3 1 0 0,3-2-224 0,6 1-32 0,6 1-16 0,8 0 0 15,7-2-112-15,6-1-32 0,6-2 0 0,6 0 0 16,4-2-32-16,6-1 0 16,7 1 0-16,5-5 0 0,6 1 64 0,3-2 16 0,0-2 0 0,5 0 0 0,3 1-144 15,4-2-48-15,4 1 0 0,3 3 0 0,1 2-272 0,1-1 160 31,0 2-160-31,-1 0 128 0,-3 0-128 0,0 0 0 16,1-3 0-16,-3-4 0 0,-5 1 0 0,-3-2 0 16,3 0 0-16,-1-2 128 0,-5-1-352 0,0-2-80 15,-2-2-16-15,-1 4 0 16,-5 1-272-16,-3 1-64 0,-9-2-16 0</inkml:trace>
  <inkml:trace contextRef="#ctx0" brushRef="#br4" timeOffset="-59184.71">23205 2257 19343 0,'-5'-2'1728'0,"1"1"-1392"0,3 1-336 0,2 0 0 16,-1 1 576 0,0-1 32-16,0-1 16 0,-1-1 0 0,1 1-96 0,1-2-16 15,3 0 0-15,-4 3 0 0,0 0 208 0,20-5 48 16,-8 5 0-16,2-2 0 0,3 0 192 0,3 2 64 16,4 0 0-16,1 0 0 0,3 0-304 0,3-1-48 0,1 1-16 0,0-1 0 15,1 1-496-15,-1 0-160 0,1-3 0 0,-4 2 0 16,2 0 0-16,-2 1-224 0,-3-3 16 0,-2 2 0 31,-1 0-960-31,-5 1-192 0,-2 1-48 0,-3 3-7104 0,-5-3-1440 0</inkml:trace>
  <inkml:trace contextRef="#ctx0" brushRef="#br4" timeOffset="-58864.27">23230 2529 29487 0,'-1'3'1296'0,"-1"-2"288"0,1 2-1264 0,1-1-320 0,0 2 0 0,1-2 0 0,1 1 368 0,-1 2 16 16,1 1 0-16,2 1 0 0,1 4 368 0,-1 1 80 0,2-3 0 0,0 0 16 15,1-3-624-15,2-2-224 16,2-2 144-16,4 1-144 16,1-6-256-16,5 1-144 0,4-2-32 0,3-2-9424 0,5-1-1904 0</inkml:trace>
  <inkml:trace contextRef="#ctx0" brushRef="#br4" timeOffset="-57168.45">23371 2610 19343 0,'-3'-1'1728'0,"3"-2"-1392"16,0 2-336-16,2 0 0 0,-1 1 144 0,-1-4-144 16,0 1 192-16,0-1-192 0,0-3 320 0,-1-4-32 0,-1 1-16 0,0 3 0 15,-2 1-272-15,-1-2 0 16,0 5 0-16,-2-1 0 0,-1 3 0 0,0 1-144 16,-1 2 16-16,0 2 0 0,1 1 688 0,-2 0 144 0,1 1 16 0,2 0 16 15,-2-1 528 1,2 2 96-16,-1 3 32 0,1-2 0 0,0-1-144 0,-1 2-32 15,2-1 0-15,0 0 0 0,0-2-112 0,1-1-16 16,1 1-16-16,1-2 0 0,2-2-352 0,0-2-64 16,1 2-16-16,0-4 0 0,2 0-240 0,2-1-48 15,1 2-16-15,1-4 0 0,3 2-144 0,1-4-48 0,2 2 0 0,1 0 0 16,1 2-144-16,4-2 128 0,-1 1-128 0,2 2 128 16,-1-1-128-16,2 2 0 0,2 1 0 0,0-1 128 15,2 1-128-15,2 0 0 0,1 1 0 0,3-1 0 16,2 1 0-16,1 2 0 0,2-3 0 0,-2 0 0 0,2 0 0 0,-4 0 0 15,-2 0 0-15,-1-3 0 16,-4 6-640-16,-1-3-48 0,-5 0-16 16,0 2 0-16</inkml:trace>
  <inkml:trace contextRef="#ctx0" brushRef="#br4" timeOffset="-55417.95">25010 2269 32255 0,'-6'2'2864'0,"2"0"-2288"15,3-2-576-15,1 0 0 0,1 0 384 0,-1 0-48 16,-1 0 0-16,-1 2 0 0,1 0 144 0,1 1 32 16,3-1 0-16,-3-2 0 0,0 0-512 0,21 6 0 0,-10-3-128 0,1-2 128 15,2 0-128-15,1 1 128 0,1 0 0 0,1-2 0 16,0 0 0-16,1 0 0 0,0 0 0 0,2-2 0 15,0 0 0-15,1 0 0 0,1-2 0 0,-1-1 0 16,2 3 192-16,0-5-48 0,0 0-16 0,1 0 0 16,-1-1 64-16,1-2 0 0,0 0 0 0,-1-1 0 0,-2 0-192 0,-1-1 0 15,-2 1 0-15,-1-2 128 0,-1 1-128 0,-2-4 0 16,-2 4 0-16,-3-3 0 0,-1 2 0 0,-5 0 128 16,-3 2-128-16,-2-1 0 0,-6 1 304 0,-2 1-32 15,-3-1 0-15,-3 4 0 16,-4 1-64-16,-4 1-16 0,0 0 0 0,-2 4 0 0,0 1-352 0,-4 3-80 0,-2 5-16 0,-1 3 0 15,-1 1 112-15,0 6 16 0,-5 4 0 0,1 2 0 32,1 4 128-32,1 0-192 0,1 2 192 0,3 2-192 15,1-2 544-15,4 2 96 0,2-4 32 0,6 1 0 0,2-6 224 0,6-1 64 16,3 2 0-16,4-2 0 0,3 0-480 0,3 1-96 16,6-4 0-16,2 3-16 0,2-6-176 0,4 1 128 15,4 0-128-15,3 1 128 0,3-6-128 0,3-1-144 16,2-1 144-16,2-4-208 15,3-1-352-15,1-5-64 0,1 0-16 0,2 0 0 16,2-4-1216-16,1-1-256 0,3-1-64 0,-3-1-13024 0</inkml:trace>
  <inkml:trace contextRef="#ctx0" brushRef="#br4" timeOffset="-54213.65">26348 644 21183 0,'-1'-4'1888'0,"1"4"-1504"0,0 0-384 0,0 0 0 0,0 1 656 0,-1 2 64 0,-2-2 16 0,0 3 0 0,-1 2 128 0,-3 1 32 0,-3 6 0 0,-1 1 0 16,-3 4-576-16,-1 2-96 0,0 1-32 0,-2 2 0 16,1 3 320-16,-1-1 48 0,1 1 16 0,0-2 0 15,2-1 192-15,0 1 32 0,2 2 16 0,0 2 0 16,-1 4-512-16,2-1-112 0,1 2 0 0,2-1-16 15,-2 5-176-15,1 3 0 0,3-1 0 0,0 1 0 0,1-3 0 16,3-2 0-16,1-2 0 0,1-4 0 0,1-2 224 0,3 0 16 16,0-4 0-16,1-2 0 15,1-2 112-15,1-3 32 0,2 1 0 0,0-5 0 0,-1-1 0 0,2-4 16 16,0-1 0-16,1-2 0 16,2-4-208-16,-1-2-64 0,2-2 0 0,-1-5 0 0,3 0-128 15,0-4 0-15,0-2 144 0,3-5-144 16,0 0 176-16,0-5-48 0,1 0 0 0,0-6 0 0,-2 1-128 0,2-4 160 15,0-2-160-15,-1-4 160 0,-1 1-160 0,-2 1 0 0,-2 4 0 0,-2-2 0 16,1 1 0-16,-4-3 0 16,0 3 0-16,-3 2 0 0,-2 3 0 0,-3 2 0 15,0-1 0-15,-2 2 0 0,-1 1 0 0,-1 0 208 16,0 3-48-16,-1-2-16 0,-1 5 32 0,1-2 0 16,-1 3 0-16,0 0 0 0,-1 3-304 0,0 1-64 15,0 4-16-15,-3 2 0 16,0 2-528-16,1 5-96 0,-1 2-32 0,-1 3 0 15,-1 3-1392-15,1 0-288 0,0 4-48 0,0 0-10672 0</inkml:trace>
  <inkml:trace contextRef="#ctx0" brushRef="#br4" timeOffset="-53948.72">26125 1004 28559 0,'0'-3'1264'0,"1"-1"272"0,1 3-1232 0,1 1-304 0,-1 0 0 0,1 1 0 0,0 1 176 0,2 0-32 0,3 2 0 0,2 3 0 31,1-1 1200-31,1 3 224 0,-1 1 48 0,-1 0 16 0,-1 1-800 16,0-2-176-16,-1 0-16 0,0 1-16 0,-1-2-288 0,2 2-48 15,-1-4-16-15,2-1 0 16,1 1-592-16,0-5-128 0,1 0-32 0,0-1 0 15,2-2-1424-15,0-2-272 0,3-1-64 0,0-2-11712 0</inkml:trace>
  <inkml:trace contextRef="#ctx0" brushRef="#br4" timeOffset="-53085.04">26622 1525 28559 0,'2'-3'2544'0,"-1"-1"-2032"0,1 4-512 0,-1-3 0 0,-1 2 0 0,1 0 0 0,0-1-176 0,1-2 176 15,-1-2 0-15,-1-3 336 0,-1 2-32 0,-3 0-16 16,-2 2 32-16,-3 2 16 0,-1 3 0 0,-2 3 0 16,-2 2 32-16,-2 2 0 0,0 4 0 0,-3 1 0 15,1 4-240-15,-1 1-128 0,3 2 160 0,1 0-160 16,3 2 0-16,1 0 0 0,2-3 0 0,2 3 0 0,3-1 320 0,2 0-16 16,2-3-16-16,2-2 0 15,3 1-96-15,3-4 0 0,0-2-16 0,3 0 0 0,3-5-176 0,2-2 0 16,3-2 0-16,-1-2 0 15,1-2-272-15,0-2-48 0,0-1 0 0,-2-4 0 32,1 3-288-32,-4-5-64 0,1 1-16 0,-1 0 0 0,-3-1 304 0,-1-3 48 0,-1 3 16 15,-2-3 0-15,-1 2 320 0,-2 0-144 0,0-2 144 0,-2 1 0 16,-1 1 0-16,1-1 0 0,-2 2 192 0,0 2-48 16,0 4-144-16,-2 0 0 0,1 6 0 0,0 0 0 0,-2 1 224 0,1 4 112 15,-1 0 32-15,1 1 0 0,-1 1 208 0,2 3 64 16,1 1 0-16,0 0 0 0,1 2-320 0,1 0-64 15,-1 1-16-15,1 0 0 0,2 0 112 0,0 0 32 16,1 1 0-16,-1-2 0 0,-1 4-384 0,-3-1 0 16,-1 2 0-16,-3 1 128 0,-1 2-128 0,-3-3 0 0,-1 0 0 0,-2-4 128 15,1 3-128-15,-2-5 192 0,0-1-64 0,0 1 0 16,-1-2-128-16,0 1 0 0,1-3 0 0,-1 0-128 31,1-1-640-31,1-1-112 0,-1-1-16 0,2-3-16 0,0 0-672 16,0-4-128-16,0 1-16 0,1-3-10768 0</inkml:trace>
  <inkml:trace contextRef="#ctx0" brushRef="#br4" timeOffset="-52497.71">26890 729 14735 0,'-6'-6'1312'0,"1"0"-1056"0,2-2-256 0,2 4 0 0,0 2 1584 0,1 0 256 16,1-1 48-16,-1-1 16 0,1-1-848 0,1-4-160 31,-1 1-48-31,0-2 0 0,0 4-320 0,1 1-64 0,-1 3-16 0,-1 2 0 15,1 1 576-15,-1 4 128 0,0 2 0 0,-1 4 16 0,1 5-368 0,-3 2-80 16,2 2-16-16,0 2 0 0,0 2-384 0,1 2-96 0,-2 0-16 0,2-1 0 31,2 1-208-31,0-2 0 0,2-2 0 0,0-5 0 32,-1 1-864-32,3-5-112 0,2 3-32 0,1-1 0 0,0-4-1104 15,0 2-240-15</inkml:trace>
  <inkml:trace contextRef="#ctx0" brushRef="#br4" timeOffset="-52232.97">26693 649 38703 0,'-2'-5'1712'0,"1"0"352"0,1 3-1648 0,1 0-416 0,0 2 0 0,0 0 0 0,1 0 160 0,0 0-160 15,3 0 192-15,1 0-192 0,3 0 416 0,1-1-32 16,1 2 0-16,3-2 0 0,-1 1-384 0,2-1 0 16,2-2 128-16,3-1-128 15,1 1-720-15,1-2-176 0,3 0-48 0,1-1-10480 0,0 1-2096 0</inkml:trace>
  <inkml:trace contextRef="#ctx0" brushRef="#br4" timeOffset="-50903.57">26800 663 27647 0,'-5'3'2448'0,"1"-3"-1952"0,3 0-496 15,2 0 0-15,0 0 208 0,-1 0-48 0,-1 1-16 0,0-1 0 16,1 3-144-16,-1-1 0 0,-1-2 144 0,2 0-144 16,0 0 0-16,0 0 0 0,0 0 0 0,0 0 0 15,0 0 0-15,20 6 128 0,-14-7-128 0,2 1 0 16,2-4 800-16,1 1 96 0,1-1 0 0,3-1 16 0,0-1-128 0,2 0-16 15,4-4-16-15,3-1 0 0,-1-1-368 0,3 0-64 16,3 0 0-16,3-2-16 16,1 2-608-16,2 1-112 0,-1 3-32 0,-1 0 0 15,-3 1-1248-15,0 2-256 0</inkml:trace>
  <inkml:trace contextRef="#ctx0" brushRef="#br4" timeOffset="-49934.08">27549 1010 14735 0,'3'-3'1312'0,"-2"3"-1056"0,0-2-256 0,-1 2 0 0,0 0 1072 0,0 0 144 0,0 0 48 0,1-1 0 0,-1-1 912 0,0 2 176 31,-1 0 32-31,1 0 16 0,0 0-1008 0,0 0-208 16,-20 16-32-16,12-8-16 0,-3 3-64 0,-2 1-16 16,-2 4 0-16,-1 0 0 0,0 3-304 0,-4 2-64 0,-1 1-16 0,-1 3 0 15,0 2-512-15,-3 2-160 0,0 2 0 0,1-1 0 31,-2 1-288-31,1-2-160 0,3-3-48 0,1-4 0 16,3-3-1024-16,1-2-208 0,2-1-32 0,3-2-8016 0,3-1-1600 0</inkml:trace>
  <inkml:trace contextRef="#ctx0" brushRef="#br4" timeOffset="-49696.02">27183 1097 39615 0,'-5'4'1760'0,"3"0"352"0,2 1-1680 0,0-3-432 0,1 1 0 0,0-1 0 16,2 2 176-16,0 1-48 0,2 2-128 0,3 4 192 0,0 6-32 0,3 1-16 16,2 3 0-16,-1 3 0 0,3 0-144 0,1 4 0 15,1-1 0-15,2 1 0 0,3-3 0 0,1 1 0 16,2-3-144-16,0 0 144 15,-1-6-1344-15,0 0-144 0,2 2-48 0,0 1-14816 0</inkml:trace>
  <inkml:trace contextRef="#ctx0" brushRef="#br4" timeOffset="-48536.44">27931 1899 25791 0,'-3'0'2304'0,"-1"0"-1856"16,0 1-448-16,2 0 0 0,2 3 1376 0,-2-3 176 0,2 3 48 0,-2 0 0 16,-1 4-336-16,0 3-64 15,-2 2-16-15,-1 3 0 0,1 4-448 0,1-1-96 0,-1 4 0 0,1 1-16 16,1 4-624-1,-1 0 0-15,0 2 0 0,2 2 0 16,-2-2 0-16,2 3 0 0,-2-2 0 0,1 0 0 0,2-2-1024 0,-3 0-160 0,2-4-32 0,-1-1-9280 31,0 0-1840-31</inkml:trace>
  <inkml:trace contextRef="#ctx0" brushRef="#br4" timeOffset="-48299.71">27636 2257 9215 0,'6'-2'816'0,"-2"-1"-656"0,-1 2-160 0,2-1 0 0,-1 1 6000 0,0-1 1168 0,1 1 224 0,1 1 48 0,6-4-5136 0,4-1-1040 15,4 0-208-15,1 0-32 16,0 2-512-16,-2-3-80 0,-1 1-32 0,-1 0 0 0,1 1-400 0,0-2 0 15,1 0 128-15,-1-1-128 32,2 1-416-32,0 0-112 0,1 0-32 0,1 1-17184 0</inkml:trace>
  <inkml:trace contextRef="#ctx0" brushRef="#br4" timeOffset="-47718.88">28958 2338 35935 0,'0'-1'1600'0,"1"-2"320"0,2 1-1536 0,-1 0-384 0,2 0 0 0,0-1 0 15,-1 1-240-15,5-2-112 0,4-1-32 0,4-3 0 16,4-3 512-16,2-3 112 0,-1 2 16 0,-1-3 0 15,-1 1-928-15,-3 3-176 0,0-1-48 0,-3-3 0 32,0 1 32-32,-3 1 0 0,0-1 0 0,-3-2 0 0,0 4 672 0,-2-6 192 0,0 1 0 0,-1 0 0 15,0 1 0-15,-2-2 0 0,-1 1 0 0,-1 1 0 16,-1 1 304-16,-1 3 80 0,-3 0 0 0,-3 4 16 16,1 0 240-16,-3 5 32 0,-1 0 16 0,-3 6 0 0,-1 3-320 0,-1 0-64 0,-2 4-16 0,-2 4 0 31,-1 2-288-31,0 2 160 0,0 3-160 0,-1 1 128 15,1 4 176-15,-2 3 16 0,1 3 16 0,0 1 0 0,3 2 416 0,2-2 80 0,2 3 0 0,3-4 16 16,2-2-144-16,1-1-48 0,4-2 0 0,0 1 0 0,0-2-416 0,2 1-96 31,-1 2-16-31,2-1 0 0,0-2-128 0,1 0-144 16,2-1 144-16,2-5-208 0,3-1 80 0,0-1 128 16,3-6-208-16,2-1 80 0,4-2-128 0,5-4-32 0,2-3 0 0,5-4 0 31,5-3-864-31,4-4-192 0,5-3-16 0,0-4-14848 0</inkml:trace>
  <inkml:trace contextRef="#ctx0" brushRef="#br4" timeOffset="-46457.7">30010 637 13823 0,'2'0'1216'0,"0"-2"-960"0,-1 1-256 0,-1 0 0 15,0 2 704-15,0-1 80 0,0 1 32 0,0 1 0 0,-1-2 800 0,-2 4 176 0,-1 1 16 0,4-5 16 32,-14 20-160-32,4-11-48 0,-3 2 0 0,1 1 0 15,-3 3-672-15,0 1-144 0,0 0-32 0,1 1 0 16,0 4 96-16,2 4 16 0,0-1 0 0,3 3 0 16,0-2-544-16,0 3-96 0,2 2-32 0,-1 2 0 15,2 1-32-15,0 1-16 0,0 0 0 0,0 0 0 0,1-2 112 0,1 0 32 16,-1 1 0-16,0 1 0 0,1-3-64 0,2 1-16 15,0-4 0-15,0-3 0 0,4-2-224 0,1-3 0 16,2-2 0-16,3-2 0 0,0-4 0 0,2-3-208 16,1-2 16-16,2-1 0 0,0-5-128 0,1-1 0 15,1-1-16-15,1-2 0 0,0-4 336 0,1 0 208 0,0-4-16 0,2-3-16 16,-2 1 48-16,1-3 16 0,0-3 0 0,1 2 0 16,-2-6 144-16,0 1 48 0,1-1 0 0,-4-6 0 15,3 1-112-15,-4-1 0 0,1 1-16 0,-2-4 0 16,0-3-144-16,0-1-32 15,-1 2 0-15,-1-2 0 0,-2 4-128 0,1-2 0 0,-2 3 0 0,0 2 0 0,-1-2 0 0,-3 2 0 32,0 1 128-32,-1-1-128 0,0 3 0 0,-4 3 160 15,1 1-160-15,-1 3 160 0,-3 3-32 0,-1 1 0 16,-2 3 0-16,-2 3 0 0,-1-1-128 0,0 4 0 16,-1 1 0-16,-1 4 0 0,1-2-336 0,0 6 0 0,-1-1 0 0,1 2 0 31,1 2-1152-31,0 0-240 0,-1 2-32 0,3 1-16 0,-1-1-1168 15,-2 1-256-15,3 2-32 0,-3 0-16 0</inkml:trace>
  <inkml:trace contextRef="#ctx0" brushRef="#br4" timeOffset="-46209.89">29687 1026 23039 0,'9'-4'1024'0,"-3"2"192"0,1 0-960 0,0 0-256 0,-2 2 0 0,-1 0 0 0,3 0 1600 0,3 0 256 0,6 2 64 0,6-2 16 0,3 0 272 0,1 2 48 16,-2-2 16-16,-1 1 0 0,-1-1-1424 0,-2 0-272 15,-1 0-64-15,-1-3-16 0,-1 1-496 0,-1-1 128 16,0-2-128-16,-1 1-11824 15,-1-1-2384-15</inkml:trace>
  <inkml:trace contextRef="#ctx0" brushRef="#br4" timeOffset="-45099">30398 1424 13823 0,'-1'-1'1216'0,"-2"-1"-960"15,2 2-256-15,1-2 0 0,-1 2 896 0,-2-2 1168 0,0-1-1008 0,-2-1 1136 0,0 1 240 16,-1 1 32-16,-2 1 16 0,1 1-1152 0,-1 0-240 31,0 3-32-31,-1 2-16 0,-1 2-864 0,-2 2-176 16,0 3 0-16,-1 2 0 15,0 0-512-15,-1 3 0 0,0 0-16 0,2 1 0 0,1-2 528 0,1 2 0 0,-1 0 0 0,1 2 0 16,3-1 576-16,0-1 64 0,2 0 0 0,3-4 16 16,2 2-496-16,2-4-160 0,2-1 0 0,4 0 0 15,0-5-400-15,3 0-192 16,2-1-48-16,0-4 0 0,2-1 0 0,0-1-16 0,2-3 0 0,1 1 0 15,-1-3 64-15,-1-1 16 0,-1 0 0 0,0 1 0 0,-1-4 336 0,-1 0 80 16,0-1 16-16,-1 0 0 0,-4 1 576 0,1-1 112 16,-2-3 32-16,-1 2 0 0,-1-2 208 0,0 1 48 15,-2-1 16-15,-1-1 0 0,0 1-256 0,-4 0-48 0,1 0-16 0,-3-1 0 16,1 3-288-16,-2-2-64 0,-1 3-16 0,-1-3 0 31,0 5-928-15,0-3-192-16,-1 4-48 0,-1 0-11856 0</inkml:trace>
  <inkml:trace contextRef="#ctx0" brushRef="#br4" timeOffset="-44262.52">30613 508 19343 0,'0'0'1728'0,"0"0"-1392"0,0 0-336 0,0 0 0 16,2 0 768-16,-2 0 96 0,0 1 16 0,1 0 0 15,0 2 1024-15,0 0 208 0,-1 5 32 0,1-1 16 16,-1 3-624-1,-1 4-128-15,0 2-32 0,-1 1 0 0,0 4-672 0,0-1-144 0,-1 3-32 0,1 2 0 16,-1 3-528-16,2-3 0 0,0 2 0 0,0-3-192 31,1 3-1104-31,0-5-224 0,1-2-32 0,0 0-16 16,2-5-1184-16,-1 0-224 0,-1-3-48 0,2-1-7792 0</inkml:trace>
  <inkml:trace contextRef="#ctx0" brushRef="#br4" timeOffset="-43998.43">30455 510 39615 0,'-4'-4'1760'0,"3"1"352"0,1 1-1680 0,0 2-432 0,3 0 0 0,-2 0 0 0,1 0 160 0,2 0-160 0,1 0 192 0,2 2-192 16,3 1 224-16,1-1-64 0,0 0-16 0,1 1 0 15,-1 0-144-15,1 0 0 0,3 2 0 0,-1-4 0 16,0 4-400-16,2-4-112 0,2 0-32 0,2 2 0 16,1-2-1824-16,2-2-352 0</inkml:trace>
  <inkml:trace contextRef="#ctx0" brushRef="#br4" timeOffset="-43668.56">31125 945 35935 0,'-3'2'3200'0,"0"-1"-2560"0,2 1-512 0,1 0-128 16,0 1-496-16,-1-1-112 0,-1 2-32 0,-1 3 0 0,-4 1 912 0,-1 6 176 0,-2 3 48 0,-2 2 0 15,-1 2-272-15,-2 2-48 0,-1 4-16 0,-1-2 0 16,-2 4-160-16,0-1 0 0,-2 2 0 0,0 1 0 15,1-3 0-15,-1 1 0 0,1-1 0 0,-1-2 0 16,1-1-720-16,2-5-80 0,-1 1-16 0,2-5-9328 16,3-3-1872-16</inkml:trace>
  <inkml:trace contextRef="#ctx0" brushRef="#br4" timeOffset="-43463.72">30811 1032 24879 0,'4'-6'2208'0,"0"2"-1760"0,-1 0-448 0,2 2 0 0,-1 2 2528 0,0 0 416 0,1 0 96 0,2 0 16 0,5 2-1328 0,4-2-272 31,4 3-48-31,1 2-16 0,0 1-928 0,0 4-176 16,-1 1-32-16,0 5-16 0,-2-1-240 0,0 5 0 15,2-1 0-15,-3 5 0 16,-1 1-480-16,-2-1-96 0,-1 2 0 0,-3 0-11424 15,-1 0-2272-15</inkml:trace>
  <inkml:trace contextRef="#ctx0" brushRef="#br4" timeOffset="-42982.13">31117 1968 35935 0,'0'1'3200'0,"0"3"-2560"0,0-2-512 0,0 2-128 0,-2 1 256 0,1-2 16 15,0 5 16-15,-2 5 0 16,1 4 560-16,-3 5 112 0,-1 5 32 0,-2-2 0 0,2 2-800 0,-1-1-192 31,1 5 0-31,-2-5 0 16,2 0-704-16,1 1-128 0,3-1-16 0,-2 0-16 16,0-3-848-16,0 1-160 0,1 2-48 0,-1-2 0 15,0 2-640-15,-1-2-128 0,2-1-16 0,0-5-8112 0</inkml:trace>
  <inkml:trace contextRef="#ctx0" brushRef="#br4" timeOffset="-42729.98">30810 2366 41471 0,'1'-1'3680'0,"2"1"-2944"0,0-2-592 0,1-1-144 0,0 2 384 0,-1-2 32 16,5 1 16-16,3-4 0 0,6-4 288 0,3 0 64 0,2-1 16 0,1 2 0 0,-1-2-512 0,0 2-96 31,2 1-32-31,-3 1 0 0,1 3-160 0,0-3-176 16,-1 2 48-16,1 3 0 16,-1-1-512-16,0 2-112 0,-1 1-16 0,-1-3 0 15,-2 1-368-15,-1 1-80 0,0-1 0 0,-1 0-16784 0</inkml:trace>
  <inkml:trace contextRef="#ctx0" brushRef="#br4" timeOffset="-42201.57">31953 2440 28559 0,'-2'4'1264'0,"2"-4"272"0,2 1-1232 0,0-1-304 0,2 0 0 0,0-1 0 0,0 1 912 0,3-2 128 15,4 0 32-15,5-3 0 0,5 1 240 0,1-3 48 16,2-1 16-16,-1 0 0 0,1-2-688 0,-1 2-144 15,0-3-32-15,-1 2 0 0,1-2-336 0,0 0-176 16,0-3 160-16,1 3-160 0,0-1 0 0,-1 0 128 0,-1 0-128 0,-2 0 0 16,-2-1 0-16,0 2 0 0,-2 0 0 0,-1-4 0 15,-2 2 144-15,-2-2-16 0,0-1 0 0,-1-2 0 16,-2 1 0-16,-3-1 0 0,-3-1 0 0,-3 2 0 16,-3 1-128-1,-3-2-176-15,-4 3 48 0,-3 3 0 0,-2 5 128 0,-4-1 176 0,-2 6-48 0,-2 3 0 16,-2 3-128-16,-1 4 0 15,-2 4 0-15,-1 5-176 0,-2 5-112 0,1 5-32 16,-1 5 0-16,2 1 0 0,0 4 112 0,4 1 16 16,2 3 0-16,3-5 0 0,2-2 464 0,2-2 112 15,2 2 0-15,1-1 16 0,4-3 32 0,4-2 0 16,3 1 0-16,3-2 0 0,2-1-48 0,3-4 0 0,5-1 0 0,2-3 0 16,4-2-384-16,3-4 128 0,3-2-128 0,3-1 0 15,3-1 0-15,3-2-272 0,0 1 32 0,0-1 16 16,2-1-864-16,1 0-160 15,2-4-32-15,-2-2-16144 0</inkml:trace>
  <inkml:trace contextRef="#ctx0" brushRef="#br4" timeOffset="-40735.32">33070 782 17503 0,'-1'-2'1552'0,"1"-2"-1232"16,0 3-320-16,0-1 0 0,1 2-528 0,-1-2-176 0,0 0-16 0,0-3-16 15,0-2 1168-15,0-1 224 0,-1 0 48 0,0 1 16 16,-2 2 640-16,0-1 128 0,-1 2 32 0,-1 3 0 16,-1 1-160-16,-2 0-16 0,0 2-16 0,-2 3 0 15,1 4-320-15,-2 0-64 0,0 3-16 0,-3 2 0 16,2 4-144-16,-3 3-16 0,-1 1-16 0,0 4 0 16,-1 2-48-16,1 1-16 0,-2 2 0 0,1 0 0 15,1 1-64-15,1-1-16 0,3 0 0 0,-2-3 0 0,2 3-368 0,1 2-80 16,1-5-16-16,2 2 0 0,1-2-144 0,2 1 0 15,0-2 0-15,3-4 0 0,2 1 0 0,0-3-176 16,2-3 176-16,0 1-192 0,3-2 0 0,3-1 0 16,-1-1 0-16,3-4 0 15,0-2-240-15,1 0-48 0,2-3-16 0,-2-1 0 0,1-3 80 0,-2 1 16 0,0-3 0 0,-2-4 0 16,0 3 688-16,-1-6 144 16,1 3 16-16,-2-6 16 0,1-1 368 0,1-3 64 15,-1 0 0-15,2-3 16 0,-1 0-512 0,1-6-96 16,0 0-32-16,-1-4 0 0,2-3-272 0,0-1 0 15,1-5 0-15,-2 0 0 16,1 1-304-16,-3-5-64 0,1 2-16 0,0-1 0 0,0 5 112 0,-1 3 16 16,-1 0 0-16,-1 5 0 0,0 0 64 0,-1 4 32 15,-2 2 0-15,0-2 0 16,-1 4-416-16,-1 1-64 0,0 1-32 0,-1 4 0 16,1-2-480-16,-2 2-80 0,1 3-32 0,0-2 0 15,1 1-176-15,-1 2-32 0,1 0-16 0</inkml:trace>
  <inkml:trace contextRef="#ctx0" brushRef="#br4" timeOffset="-40397.49">32821 1121 17503 0,'-5'1'1552'0,"2"0"-1232"0,1 2-320 0,2-3 0 0,1 0 1168 0,-1 0 176 16,1 1 48-16,0-1 0 0,2 1 672 0,1-1 144 15,0 2 32-15,-4-2 0 0,0 0-704 0,20-2-144 16,-11 1-32-16,1 0 0 0,0-3-800 0,0 1-176 15,1-1-16-15,0-1-16 0,0 0-352 0,0-1 0 16,3 0-192-16,-2-1 64 16,2 1-432-16,-1-1-80 0,0-1 0 0,1 1-16 15,1-1-912-15,1 5-176 0,0-3-48 0</inkml:trace>
  <inkml:trace contextRef="#ctx0" brushRef="#br4" timeOffset="-38752.9">33017 1283 26719 0,'-1'-2'2368'0,"1"0"-1888"0,0 4-480 0,0-1 0 0,0 0 0 0,0 1-208 16,-1 0 16-16,-1 3 0 0,1 2 624 0,-3 3 128 16,1 4 16-16,-2 2 16 0,1 1-336 0,0 0-80 0,1 3-16 0,-1-1 0 31,0 3 304-31,-1 0 64 0,2 2 16 0,-2 3 0 15,0-2-320-15,1 0-64 0,2 0-16 0,-1 0 0 0,1 0-144 0,-1-4 128 16,2 0-128-16,-2-4 128 0,1 0-128 0,-1-1 0 16,2-3 0-16,-1-3 0 15,-1 0 208-15,2-4 16 0,-1-1 0 0,2-2 0 16,-2 0-224-16,4-2 176 0,-1-2-176 0,1-2 160 16,2 0-1584-16,1-6-320 0,1-1-64 15,2 0-16-15,-1-3-1376 0,0-1-256 0,1-2-64 0,0 0-16 16,0-3 1792-16,1 1 352 0,-1-2 80 0,2 0 16 0,-1 0 2128 0,1 3 416 15,-2 0 96-15,1 3 0 0,-2 1 832 0,1 2 176 0,-1 2 16 16,-1 3 16-16,1 1-80 0,-2 1 0 16,-1 3-16-16,1 1 0 0,0 0-848 0,-1 1-160 0,1 1-48 0,1 1 0 15,-2 1-1040-15,1 1-192 0,-1-2 0 0,-1 4 0 16,1 0-1072 0,0-1-96-16,-2 0-32 0,1 3 0 15,-1-2 224-15,-1 2 32 0,1 0 16 0,-2-2 0 0,0 3 720 0,-2 1 208 16,0 0 0-16,-1 0 0 0,1 3 864 0,-2 1 288 15,-1-3 64-15,-2 2 16 0,-1 1 160 0,0-3 16 16,-3 3 16-16,-2-3 0 0,0 2-656 0,-2-3-144 16,1 0-32-16,1-2 0 0,-1-2-400 0,2-1-64 15,-1 1-128-15,2-4 176 0,0 2-176 0,1-4-224 0,0 1 48 0,2-2 16 32,-2-2-1040-32,1-1-208 0,0 0-32 0</inkml:trace>
  <inkml:trace contextRef="#ctx0" brushRef="#br4" timeOffset="-38235.58">33344 503 23951 0,'0'-2'1056'0,"0"-1"224"0,1 1-1024 0,-1 2-256 0,0 0 0 0,0 0 0 0,1 0 960 0,0 2 144 0,2-1 32 0,-1 1 0 32,-1 5 288-32,-1-7 64 0,0 0 16 0,4 23 0 15,-5-12-1200-15,-2 3-304 0,1 3 0 0,-3 3 0 16,0 2-144-16,-2 3-96 0,-1 3-16 0,0 2 0 16,-1 1-736-1,-1-1-160-15,1 2-16 0,0-1-16 0,1-4-928 0,1-2-176 0</inkml:trace>
  <inkml:trace contextRef="#ctx0" brushRef="#br4" timeOffset="-37962.86">33121 550 35935 0,'0'-2'3200'0,"0"1"-2560"0,1 1-512 0,2 0-128 0,-2 0 272 0,1 0 48 0,3 0 0 0,2-2 0 16,1 0 448-16,5 1 112 0,1 0 16 0,4 1 0 16,-1 0-896-16,3 0 0 0,0 0 0 0,2 1-192 31,0 0-640-31,2-1-128 0,-1 2-16 0</inkml:trace>
  <inkml:trace contextRef="#ctx0" brushRef="#br4" timeOffset="-37418.28">33658 1012 20271 0,'3'0'896'0,"0"-2"192"0,-1 2-880 0,0-2-208 0,-1 2 0 0,0 0 0 16,0 0 608-16,2 0 80 0,-1 2 16 0,1-2 0 15,-1 2 1408-15,-1-1 272 0,-1 2 64 0,-1 1 16 0,-3 1-896 0,-2 1-176 16,-2 1-48-16,-2 2 0 0,-1 2-464 0,-1 0-112 16,1 1 0-16,-2 2-16 0,0 1-320 0,-1 1-64 15,-3 1-16-15,-1 2 0 0,-1 2-352 0,0-1 0 16,0 1 0-16,-1-2 0 0,2 2 0 0,0 0 0 15,2 2-160-15,0-2 160 16,3-1-1440-16,0-2-176 0,2-2-48 0,0-2 0 16,0-1-1936-16,1-2-400 0</inkml:trace>
  <inkml:trace contextRef="#ctx0" brushRef="#br4" timeOffset="-37146.86">33424 1042 28559 0,'1'0'2544'0,"0"1"-2032"0,1 3-512 0,-1-3 0 16,-1 0 1296-16,1 3 176 0,0 1 16 0,1 2 16 15,0 3 384-15,2 4 80 0,0 3 16 0,-1 3 0 16,2-3-1296-16,1 5-256 0,2-2-48 0,0 3-16 15,2-1-160-15,3 1-16 0,0 0-16 0,2-1 0 16,0 0-496-16,0-3-112 0,1-3-16 0,-1 0 0 16,1-4-896-16,-1 1-192 0,2-2-48 15,-1 0 0-15,-1-1-816 0,1 1-160 0,-1-4-48 0</inkml:trace>
  <inkml:trace contextRef="#ctx0" brushRef="#br4" timeOffset="-34967.16">23956 3832 25791 0,'0'-2'2304'0,"1"2"-1856"16,1-2-448-16,2 1 0 0,1 1 768 0,1-2 64 15,4 0 16-15,5-2 0 0,7-1-160 0,8-1-48 0,6 0 0 0,5-3 0 16,2 1-400-16,5-1-96 0,2 2-16 0,4-3 0 16,4 0-384-16,6 1-96 0,7-2-16 0,8-1 0 31,8-2-32-16,7 2-16-15,3-1 0 0,16 1 0 0,13-4 416 0,11 3 0 0,3-1 0 0,17 1 0 0,15 1 608 0,15 1 160 16,12-2 16-16,15-1 16 0,14 1-160 0,15-3-16 0,8 4-16 0,8-1 0 0,8 2 208 0,10 0 32 31,9 2 16-31,5 2 0 0,-9 1-128 0,11 0-32 16,11 1 0-16,7 0 0 0,4 4-480 0,7 2-96 16,7 5-128-16,6 1 176 0,0 1-368 0,10 3-80 15,7 1-16-15,4 7-17168 0</inkml:trace>
  <inkml:trace contextRef="#ctx0" brushRef="#br4" timeOffset="79514.92">22665 1696 17503 0,'-3'-5'1552'0,"1"3"-1232"0,-1-1-320 16,0 3 0-16,0 0 720 0,-2-1 96 0,-2 0 16 0,-6-3 0 15,-5-1 0-15,-9 1 16 0,-8-1 0 0,-7 2 0 16,-5 0-400-16,-6 3-64 15,-4 0-32-15,-4 1 0 0,-3 2 0 0,-1 1 0 16,-2-1 0-16,-1 3 0 0,1-3 704 0,1 1 144 16,2-2 16-16,1 1 16 0,1-1 432 0,5 2 96 15,5-2 16-15,2 1 0 0,0-1-624 0,3-1-128 16,4 2-32-16,2-3 0 0,3 0-576 0,2 0-112 16,6-3-32-16,3 3 0 0,4 0-48 0,3 3-16 15,3-3 0-15,2 2 0 0,5 2-32 0,4-3-16 0,2 3 0 0,4-3 0 16,4 4-160-16,2-2 128 0,2 2-128 0,5 0 128 15,2 1-128-15,-1 0 160 0,5 3-160 0,0-3 160 16,2 1-160-16,-2 1 0 0,4-1 0 0,-2 0 0 16,0 1 0-16,-3 1 128 0,1-2-128 0,-4 2 0 0,-1 3 128 15,-2 0-128-15,-1 3 128 0,-3 0-128 0,-1 5 0 0,-1 3 0 16,-3 4 0-16,-1 6 0 0,-2 4 0 0,-3 2 0 16,0 12 0-16,-2 1 0 0,-3 4 192 0,-1-2-64 31,1-3 0-31,0-7 0 0,1-2 64 0,0-3 16 0,0-1 0 0,0 2 0 0,1-6 16 0,0 4 0 0,-1 0 0 0,1-4 0 15,1-2-96-15,-1-2 0 0,0-2-128 0,0 0 192 32,0-4 16-32,-1-1 0 0,0-4 0 0,1 0 0 15,0-3-208-15,-2 3 0 0,2 2 0 0,0-4 0 16,1 2-128-16,0-3 128 0,1 0 0 0,0-5 0 0,3 0-176 16,0-5 176-16,1 2-160 0,0-4 160 15,1 1-736-15,0-2-48 0,-1-1-16 0,0 1-18976 16</inkml:trace>
  <inkml:trace contextRef="#ctx0" brushRef="#br4" timeOffset="83980.56">31225 10355 15663 0,'-1'-2'1392'0,"0"1"-1120"0,0-1-272 0,-1 0 0 15,4 2 3392-15,-2 0 608 0,0 0 128 0,0-1 32 16,0 1-2880-16,0 0-576 0,-2 0-128 0,2 0 0 16,0 0 224-16,0 0 48 0,0 0 16 0,0 0 0 0,-19 0 160 0,11 0 48 15,0 1 0-15,-4 3 0 0,-1-3-384 0,-2 2-80 32,-4-1-16-32,0 2 0 0,-2 0-144 0,-3 1-16 0,-1 0-16 15,1 1 0-15,0-1-128 0,-2-1-32 0,0 0 0 0,0 1 0 0,-1 0-48 0,1 0-16 0,0 0 0 0,0 1 0 31,1-1 48-31,2 2 0 0,1-1 0 0,1 0 0 0,1 0-32 0,1 0 0 16,2 0 0-16,2-1 0 0,3 0-208 0,1 0 0 0,3-2 0 0,1 0 0 31,3 0 0-31,0-1-240 0,3 0 48 0,0-1 16 16,1 1 176-16,0-2-160 0,2 0 160 0,0 0-160 0,0 0 160 16,-1 0 0-16,2 0 0 0,-1 0 0 0,-2 0 384 0,0 0 96 15,0 0 32-15,0 0 0 0,0 0-112 0,0 0-16 16,0 0 0-16,0 0 0 0,0 0-224 0,0 0-160 15,-10 24 192-15,2-19-192 0,-1 1 128 0,-2 0-128 16,1 2 0-16,-1 0 0 0,0 1 0 0,1 1 0 16,1 0 0-16,2 2 0 0,1-1 0 0,0 0 0 15,2 0 0-15,1 1 0 0,1 1 192 0,-1 2-192 0,2-1 192 0,0 0-192 16,0 4 240-16,1-1-64 16,-2 3-16-16,1 1 0 0,0 1-32 0,0 0 0 0,0 1 0 0,-1 0 0 15,1 2 128-15,0-2 0 16,-2 2 16-16,2-1 0 0,-1-1-16 0,-2-1 0 15,0 1 0-15,-1-4 0 0,0 1-256 0,0-2 0 16,-1-2 0-16,1-3 0 16,-1 2-224-16,0-3-160 0,1-3-16 0,-1 0-16 15,1-2-304-15,0-3-64 0,1-2-16 0,0-2 0 16,1-2-352-16,0-3-80 0,1-1-16 0,3-4-18928 0</inkml:trace>
  <inkml:trace contextRef="#ctx0" brushRef="#br4" timeOffset="85181.24">31371 13466 23951 0,'-1'0'2128'0,"1"-3"-1696"0,1 2-432 0,1 0 0 16,-1 1 192-16,0 0-32 0,1-4-16 0,1 2 0 16,1-3-144-16,1 0-192 0,0 0 32 0,-2 2 16 15,0 0 1584-15,-1 2 320 0,-1-2 64 0,-2 2 16 16,0 0 144-16,-1 2 48 0,-3-1 0 0,0 1 0 15,-3 2-864-15,0-2-160 0,-2 2-48 0,-1-1 0 0,-4 0-448 0,-1 1-112 16,0-1-16-16,-4 1 0 0,0-2-128 0,-1-1-48 16,-3 1 0-16,0-2 0 15,-1 1-208-15,-1-4 144 0,0 3-144 0,-1 0 128 16,1-2 112-16,0 3 16 0,-1-1 0 0,1 1 0 0,-1 0-256 0,-1 1 176 16,-1 2-176-16,-1-3 160 0,-1 2-160 0,1 1 192 0,2-2-192 0,1-1 192 31,4 0-64-31,2 0-128 0,3 0 192 0,1 0-64 0,1 0 192 15,3 0 16-15,2 0 16 0,4 0 0 0,0-1-352 0,2 1 0 0,3-3 0 0,1 1 0 0,1 2 176 0,1-3-48 32,1 1 0-32,1 0 0 0,-1 2-128 0,2-2 0 15,-1 2 0-15,-1-1 0 0,-2 1 128 0,0 0 0 16,0 0 0-16,0 0 0 0,0 0-128 0,0 0 0 16,0 0 0-16,0 0 0 0,0 0 272 0,-18 6-16 15,13-2-16-15,-2-2 0 0,2 2-96 0,-1 1-16 0,1-1 0 16,0 3 0-16,2-1 0 0,-1-1 0 0,0 2 0 0,1 1 0 15,0 1 0-15,1 2-128 0,0 0 192 0,0 1-64 16,1 2 0-16,-2 1 0 0,2 1 0 0,1 2 0 16,-1 3 0-16,1 3 0 0,-2-2 0 15,2 3 0-15,0 1 16 0,-1-2 0 0,1 4 0 0,0-4 0 16,-1-1 48-16,0 0 0 0,0 3 0 0,-1-4 0 16,1 2-64-16,-1-2 0 0,0-5 0 0,-1 1 0 15,0-5-128-15,-1-3 0 0,1-2 0 0,-1-5 0 31,0 0-672-31,1-4-112 0,-2-4-32 0,0-4 0 16,0-2-720-16,0-4-160 0,2-2-32 0,1-3 0 0</inkml:trace>
  <inkml:trace contextRef="#ctx0" brushRef="#br4" timeOffset="86333.35">31338 16395 10127 0,'-5'3'896'16,"1"-3"-704"-16,2 0-192 0,1 0 0 15,1 0 1504-15,0 0 272 0,1 0 48 0,-1 0 16 0,1 0-256 0,-1 0-48 0,1 0-16 0,-1 0 0 32,0 0 512-32,0 0 96 0,0 0 32 0,0 0 0 15,0 0-288-15,0 0-48 0,0 0-16 0,-3-22 0 16,0 15-608-16,1 1-128 0,-2-2-32 0,-1 0 0 16,-1 0-528-16,-3-1-96 0,-2-1-32 0,-1 0 0 15,-4 1 16-15,-3-2 0 0,-2 0 0 0,-5 3 0 0,-2 0-144 0,-6 2-48 16,-2 1 0-16,-2 4 0 0,1 1-32 0,0 2-16 15,1 2 0-15,0 2 0 0,3 0 160 0,1 3 48 16,2-3 0-16,3 0 0 0,2-1-112 0,3-2 0 16,3 0-16-16,1 0 0 0,3-1-240 0,1 1 128 0,2-2-128 0,2-1 0 15,1 3 128-15,3-3-128 0,4 0 0 0,-1 0 144 16,3 0-144-16,1 0 0 16,2 1 144-16,-1-1-144 0,3 1 128 0,-1 0-128 15,1 2 160-15,0-2-160 0,-1 3 144 0,-1-3-144 16,1 1 128-16,0 2-128 0,-2 1 320 0,-1 0 0 15,1-1-16-15,-2 1 0 0,0 0 16 0,-2 1 16 16,1-1 0-16,0 1 0 0,0-1-128 0,-1 1-16 0,1 3-16 0,0-3 0 16,1 1-176-16,-1 1 160 15,2 2-160-15,-1 0 160 0,1 2-160 0,2 0 0 0,-1 4 144 16,1 0-144-16,-1 4 0 0,1 1 0 0,0 3 0 0,0 2 128 16,-1 2-128-16,-1 1 144 0,2-1-144 0,-2 3 160 15,-1 0 160-15,1 1 48 0,-1-1 0 0,-1-1 0 16,0-1 128-16,-3 0 16 0,2-2 16 0,-3-2 0 15,0-1-336-15,-1-5-64 0,-2-1 0 0,1-1-128 32,-2-3-240-32,1-1-144 0,-1-5-48 0,0 0 0 0,-1-2-864 0,2-5-176 0,-2-2-48 0,0-4-20720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20:43.69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11225 5055 13823 0,'0'0'1216'0,"0"0"-960"0,0 0-256 0,0 0 0 16,-3-6 3136-16,3 6 576 0,0 0 112 0,-4-10 16 15,3 1-2992-15,1 9-592 0,-1-9-128 0,1 0-128 16,1-4 160-16,-1 3-160 0,1-1 160 0,2 2-160 16,-3 9 320-16,3-9-16 0,-3 9-16 0,0 0 0 15,0 0 208-15,-3-13 32 0,-3-1 16 0,-1 2 0 16,-1 5 32-16,-1 3 0 0,-3 2 0 0,1 2 0 15,-1 1-128-15,-1 2-32 0,-3 1 0 0,1 1 0 16,-2 1-128-16,-2 3-32 0,0 3 0 0,-1 1 0 16,1 2 96-16,-1-2 16 0,1 1 0 0,0 2 0 0,1-2-96 15,1 3-16-15,2 1 0 0,1 0 0 0,3 2 32 0,0 2 0 16,0-2 0-16,1 3 0 0,3-2-288 0,1 1 160 16,2 2-160-16,1-1 128 0,0 3-128 0,2-5 0 15,1-1 0-15,2-3 0 0,2-2 0 0,1-2 0 16,1-1 0-16,1 0 128 0,3-6-128 0,1 1 128 15,1-6-128-15,1 0 128 0,1-2-128 0,2-3 192 16,1 0-192-16,1-2 192 0,1-3-192 0,-1-1 128 16,0 0-128-16,-1-2 128 0,-1-3-128 0,-1-1 128 15,-2-4-128-15,0 3 128 0,0-1 160 0,0-1 32 16,-1-1 0-16,-1 3 0 0,-1-2-320 0,-1 2-304 16,-1 0 64-16,-2 0 16 0,0-3 224 0,-4 1 0 15,-2-1 0-15,0 2 0 0,0 2 160 0,-1 2-160 0,-3 0 128 0,3-2-128 16,-2 0 128-16,1 2-128 0,0 2 0 0,1 3 128 15,1 9-128-15,0 0 160 0,0 0-160 0,0 0 160 16,0 0-160-16,0 0 0 0,0 0 144 0,0 0-144 16,8 8 0-16,0 1 0 0,-2 3-192 0,2 1 64 15,-2 1 128-15,2 0 0 0,0 2-144 0,0 4 144 16,-2-3 0-16,1 2 0 0,-2 2 0 0,0 1 0 16,2 2-144-16,-2-2 144 0,0 5 0 0,2-1 0 15,-1 3 0-15,2 0-128 0,1-2 128 0,0 0 0 16,1 2 0-16,-1 0 0 0,-1-5 0 0,-2 4 0 15,1-1 0-15,-2 3 0 0,0-1 0 0,-2 0 0 16,-1-1 0-16,-2 4 0 0,-1-1 0 0,-3 0 0 16,-3 2 0-16,0 1 0 0,-1 1 0 0,-4-3 0 15,-2 0 0-15,-2-4 0 0,-1 2 0 0,-2-2 144 16,-4 0-144-16,-1 1 0 0,-1-3 144 0,-1-2-144 16,-2-5 0-16,2 1 144 0,0-5-144 0,0-2 0 15,0 0-1056-15,0-5-320 0,0-4-64 0,3-4-15616 16</inkml:trace>
  <inkml:trace contextRef="#ctx0" brushRef="#br0" timeOffset="600.48">12075 4227 14735 0,'0'0'1312'0,"3"-4"-1056"15,-3 4-256-15,1-7 0 0,-1 7 2528 0,0 0 448 16,0 0 96-16,0 0 0 0,0 0-1600 0,0 0-336 15,-3-6-64-15,3 6-16 0,0 0-480 0,-10 6-112 16,1 3-16-16,0 4 0 0,-4 2-448 0,0 5 0 16,-2-3 0-16,2 4 0 0,-2 2 0 0,-1 2 0 15,0 1-160-15,1 1 160 0,0 2 0 0,0 0 0 16,-2 2 0-16,-2 3 0 0,0-3 192 0,1 6 128 16,1 2 32-16,1 3 0 0,0 4 608 0,2 1 112 15,0 0 16-15,1 3 16 0,2-1-272 0,2 1-48 16,0 0-16-16,4-2 0 0,2-3-496 0,2 1-96 15,1 0-32-15,4-3 0 0,2-7 16 0,3 1 0 0,1-5 0 0,0-3 0 16,2-4-160-16,2-3-192 0,0-4 32 0,3-1 16 31,3-1-304-31,2-3-48 0,4-5-16 0,0-2 0 16,0-1-224-16,2-1-48 0,0-4-16 0,2 0 0 16,2 0-1344-16,0-2-272 0,1 0-48 0,-5-2-6352 0,-1-2-1264 0</inkml:trace>
  <inkml:trace contextRef="#ctx0" brushRef="#br0" timeOffset="1117.33">12179 4845 24879 0,'0'0'2208'0,"0"0"-1760"16,-4-8-448-16,4 8 0 0,0 0 3520 0,4-7 608 16,2-3 128-16,3 4 32 0,1-2-3264 0,3 2-640 15,1-1-128-15,3 2-16 0,3 0-240 0,0 2 176 16,-2-2-176-16,3 3 160 0,1-1-160 0,1 0 0 16,-1 2 0-16,-1-1 0 0,-1 2 0 0,-3 0 0 15,-2 2-192-15,-2-2 192 0,-1 0-256 0,0 0 64 16,-12 0 0-16,10 1 16 0,-10-1 176 0,0 0 0 15,0 0 0-15,0 0 0 0,0 0 0 0,-2 10 0 0,-3 0 0 0,-3 0 0 16,-3 0 0-16,1 1 0 0,-2 1 0 0,0-2 0 16,-1 0 0-16,0 2 0 0,-4 1 0 0,0 2-128 15,2-2 128-15,-1 0 0 0,1 1 0 0,0 2-128 16,2-6 128-16,0 3 0 0,0-3 0 0,0 2 0 16,1 0 0-16,2 4 0 0,-1-3 0 0,2 4 0 15,0-2 0-15,3 1 0 0,0 2 0 0,3-2 0 16,-1 1 176-16,2-2 16 0,4-2 0 0,0 0 0 15,-2-13 48-15,7 13 16 0,1-1 0 0,2-1 0 16,2-4-128-16,-1 0 0 0,1-3-128 0,3-2 192 16,1 0-32-16,0-1-16 0,-2 0 0 0,3-1 0 15,2-1-144-15,-1 0-176 0,-1-1 48 0,0 1 0 32,0 0-416-32,0 0-80 0,0 1-16 0,0 1 0 0,-3-4-1680 0,0 3-352 0,1 0-64 0,-2 2-7472 15,1-1-1504-15</inkml:trace>
  <inkml:trace contextRef="#ctx0" brushRef="#br0" timeOffset="1601.66">12805 4213 21183 0,'-18'-4'1888'0,"6"3"-1504"0,-1-1-384 0,0 2 0 15,3 2 2720-15,2 0 480 0,8-2 80 0,0 0 32 16,-5 9-2496-16,5-9-496 0,-2 12-112 0,4 0-16 16,1 0-192-16,4-1 128 0,2 2-128 0,4-1 0 15,2 1 272-15,3 1-32 0,4 5-16 0,5 3 0 16,2-3 48-16,1 4 16 0,0 1 0 0,1 1 0 16,-1 3-288-16,-1 0 160 0,-2 4-160 0,-1 1 128 0,-2 4 64 0,-2 3 16 15,-4 3 0-15,-1 3 0 16,-4-3 48-16,0 3 0 0,-4-2 0 0,-2-2 0 0,-3-2-256 0,-3-1 128 15,0-1-128-15,-3 1 0 0,-2-4 400 0,-1 1-16 16,-3 0 0-16,-1-1 0 0,-2-1-48 0,1-1-16 16,-2-5 0-16,2 0 0 0,-2-1-160 0,0-3-32 15,1 2-128-15,0-5 192 0,1-2-192 0,2-1-240 16,0-3 48-16,2-2 16 16,-1-2-2096-16,2-3-416 0,5-8-96 0</inkml:trace>
  <inkml:trace contextRef="#ctx0" brushRef="#br0" timeOffset="1968.42">13630 4747 20271 0,'0'0'896'0,"0"0"192"0,0 0-880 0,0 0-208 0,0 0 0 0,0 0 0 16,0 0 4880-16,0 0 944 0,15 3 176 0,-2-3 32 0,0 0-4672 0,1 0-928 15,2 0-192-15,2 0-48 16,2-3-32-16,-1 2-16 0,1 0 0 0,2 0 0 0,0 1-144 0,3-4 0 15,0 2 0-15,-1 1 0 16,1-4-208-16,0 1-80 0,0 0-16 0,-1 0 0 16,1-1-272-16,-3-2-48 0,-1-1-16 0,-1 2 0 15,-5-2 0-15,1 2-16 0,-2 0 0 0,-2 3 0 16,-1 0-176-16,-11 3-48 0,9-4 0 0,-9 4 0 16,0 0-2128-16,0 0-416 0,0 0-96 0</inkml:trace>
  <inkml:trace contextRef="#ctx0" brushRef="#br0" timeOffset="2194.92">13694 4970 17503 0,'0'0'768'0,"-9"6"176"0,0-3-752 0,9-3-192 0,0 0 0 0,0 0 0 15,0 0 4704-15,7 11 912 0,3-5 176 0,4 0 32 16,2-1-4448-16,3 0-896 0,2-4-176 0,3 1-48 15,3-1 64-15,3-1 0 0,1 0 0 0,3-1 0 16,2-2-192-16,0 0-128 0,1 0 144 0,-1-1-144 31,-2 0-320-31,1 0-176 0,-1-1-16 0,0 1-16 16,-3 1-2128-16,-2 3-416 0,-3-3-96 0</inkml:trace>
  <inkml:trace contextRef="#ctx0" brushRef="#br0" timeOffset="2834.55">15825 3435 12895 0,'0'0'576'0,"2"-12"112"0,1 0-560 0,-1 0-128 0,1 2 0 0,1 1 0 0,0 0 2464 0,-4 9 464 16,0 0 80-16,0 0 32 0,0 0-1760 0,6-7-336 15,-6 7-80-15,0 0-16 0,0 0-16 0,0 0-16 16,0 0 0-16,11 5 0 0,-11-5-64 0,10 10-16 16,-3-3 0-16,-1 2 0 0,-1 1 32 0,1 0 0 15,-2 2 0-15,-1 2 0 0,1 0 32 0,0 5 16 16,0 0 0-16,0 3 0 0,-1 2-272 0,-1 5-48 15,1 3-16-15,1 2 0 0,-2 1-160 0,1 2-16 16,0-1-16-16,-1 2 0 0,1 1-288 0,-2 0 0 16,-1 0 128-16,0-3-128 0,1-3 128 0,-1 1-128 15,0 0 192-15,2-2-192 16,0-1-1376-16,0-1-384 0,-2 0-80 0,1 0-9312 0,0-4-1872 0</inkml:trace>
  <inkml:trace contextRef="#ctx0" brushRef="#br0" timeOffset="3301.89">14961 4532 42335 0,'-11'-4'1872'0,"11"4"384"0,0 0-1808 0,0 0-448 16,0 0 0-16,0 0 0 0,0 0 288 0,14 10-32 16,0-3-16-16,3 0 0 0,2-3-240 0,4 0 0 15,4-2 0-15,5 2 0 0,2 0 0 0,5 0 0 16,5 0 0-16,7-1 0 0,4 0 0 0,2-5 0 15,3 2 0-15,4-1 0 0,2-2 0 0,2-2 0 16,-1-2 0-16,-1 1 0 0,1 0 0 0,-2 0 0 16,0-1 0-16,0 1 0 0,0-1 0 0,-1 1 144 15,-1-2-144-15,1 2 128 0,0-1 32 0,-3 4 0 16,-2-1 0-16,-1 3 0 0,0 1-160 0,0 0 0 0,-2 0 0 16,0 0-176-16,-1 0 176 0,0 1-192 0,0 3 192 0,-3-1-192 15,0 4-144-15,0-2-48 0,2-1 0 0,-2-2 0 31,-1 0-176-31,-1-1-32 0,-1-1-16 0,-4 2 0 16,0 4-496-16,-6-1-112 0,-3 1 0 0,-5-2-16 16,-6 2-2016-16,-4 0-400 0,3-2-64 0,-7 4-32 0</inkml:trace>
  <inkml:trace contextRef="#ctx0" brushRef="#br0" timeOffset="3768.46">15478 4823 31039 0,'0'0'1376'0,"0"0"288"0,0 0-1344 0,0 0-320 0,-2 12 0 0,2 1 0 16,2 1 752-16,0 3 80 0,1 1 0 0,0 6 16 16,-1 4-496-16,2 5-96 0,1-2-32 0,1 5 0 15,-3-4 0-15,1 5 0 0,0 0 0 0,0 4 0 16,0 2 176-16,0 0 48 0,0-1 0 0,-3-3 0 16,0 1-272-16,-1-3-48 0,-2-1-128 0,-1-1 192 15,1-1-192-15,-1 0 0 0,2-1 0 0,-2-6-160 16,1-2-672-16,0 2-144 0,1-3-32 15,1-5-9488-15,0 1-1920 0</inkml:trace>
  <inkml:trace contextRef="#ctx0" brushRef="#br0" timeOffset="4085.66">16152 5167 24879 0,'0'0'1088'0,"-9"-1"256"0,0 1-1088 0,9 0-256 0,-10 5 0 0,10-5 0 15,-7 4 2752-15,7-4 512 0,-4 12 80 0,1 2 32 16,0-1-2704-16,1 3-544 0,1 1-128 0,1 2 0 15,0 3 0-15,1 2 0 0,1 1 0 0,1-2 0 16,0 3 0-16,-2 0 0 0,-4-1 0 0,2 1 0 16,0 0-128-16,-2-1 128 0,-1-3 0 0,0 2 0 31,-1-4-528-31,0 1-48 0,0-2 0 0,1-1 0 16,0-4-2560-16,-1-1-528 0</inkml:trace>
  <inkml:trace contextRef="#ctx0" brushRef="#br0" timeOffset="4288.2">15942 5436 39503 0,'0'0'1744'0,"0"0"368"0,0 0-1680 0,0 0-432 16,9-5 0-16,3 1 0 0,1 2 640 0,2 0 64 15,4-3 0-15,2 1 0 0,-1 0-704 0,3 0-224 16,0 1 0-16,3-3 0 15,1-1-496-15,1 2-112 0,-2 0 0 0,0 0-16 16,0-1-2656-16,0 1-528 0,11-5-96 0,-2 7-32 0</inkml:trace>
  <inkml:trace contextRef="#ctx0" brushRef="#br0" timeOffset="4719.1">16677 5419 23039 0,'0'0'2048'0,"0"0"-1648"0,0 0-400 0,0 0 0 16,0 0 2368-16,0 0 400 0,11-3 80 0,-11 3 16 16,10-2-2176-16,0 0-432 0,3 2-96 0,-1-1-16 15,-1 0 48-15,0 1 0 0,1-3 0 0,1 2 0 16,0-1-192-16,0 1 0 0,0-1 0 0,0-1 0 16,0 2 0-16,0-2 0 0,0 0 144 0,0 1-144 15,0-2 400-15,-1-1 16 0,0 0 0 0,-2-1 0 16,-10 6 80-16,10-6 16 0,-3-1 0 0,0 1 0 15,-2-3-256-15,-2 1-64 0,-1-1 0 0,-2 0 0 16,0-1-64-16,-1 3-128 0,0-1 176 0,-2 0-176 16,-2 0 128-16,0 0-128 0,-2 0 0 0,1 1 0 15,-4 0 0-15,0 2 0 0,-3 1-208 0,0 3 80 0,0 2 128 0,0 3-192 16,-1 4 192-16,1 2-192 0,-1-2 320 0,3 4 48 16,-1 2 16-16,2 2 0 0,-1 1 112 0,2 1 16 15,1 0 16-15,0 2 0 0,1 3-176 0,0-1-32 16,1 2-128-16,0 1 192 0,1-2-192 0,1-1 0 15,4 0 0-15,0-1 0 0,3 0 0 0,2-3 0 16,2-2 0-16,0 0 0 0,2-1 0 0,2-2 128 16,-1-2-128-16,3-3 0 0,0-1 0 0,2 0 0 15,2-4-176-15,0-2 176 16,1-1-896-16,0-1-64 0,2 1-16 0,-1-3 0 16,0 0-2544-16,1-2-496 0</inkml:trace>
  <inkml:trace contextRef="#ctx0" brushRef="#br0" timeOffset="5105.68">17119 4942 25391 0,'0'0'1120'0,"0"0"240"0,0 0-1088 0,11-6-272 16,-11 6 0-16,11-3 0 0,1 0 1216 0,0 0 192 15,-1 2 48-15,3-3 0 0,-1 3-528 0,1 0-96 16,2 1-32-16,-1 0 0 0,0-2-432 0,-1 0-96 16,0-1-16-16,1 2 0 0,-1-1-256 0,-1 1-144 15,0 1 16-15,-1-1 0 16,-1-2-608-16,2 2-112 0,-1-3-32 0,0 1 0 16,0 2-832-16,-1-3-160 0,-1 2-48 0,-10 2 0 15,10-4-1536-15,-10 4-304 0</inkml:trace>
  <inkml:trace contextRef="#ctx0" brushRef="#br0" timeOffset="5603.18">17575 4715 37375 0,'0'0'1664'0,"0"0"320"0,-2-7-1584 0,2 7-400 0,0 0 0 0,0 0 0 15,8-6 512-15,2 2 32 0,2 0 0 0,1 1 0 0,0 2-544 0,1 0 0 16,3-1 0-16,0 2 0 0,-1-1-256 0,-1 0-16 16,0 1 0-16,-1 0 0 0,-1-1 16 0,0 2 0 15,-2 0 0-15,-11-1 0 0,0 0 96 0,11 1 32 16,-11-1 0-16,11 3 0 0,-11-3 256 0,0 0 64 15,0 0 16-15,0 0 0 0,0 0 112 0,0 0 32 16,0 0 0-16,0 0 0 0,-2 10-112 0,2-10-32 16,-5 10 0-16,0-3 0 0,-2 0-208 0,1 1-160 15,-1 0 32-15,-2 2 0 0,0-2-64 0,-1 2-16 16,-2 2 0-16,0-2 0 0,1 2 208 0,-1 3-192 16,-1-5 192-16,0 2-192 0,1-1 192 0,2 2 0 15,3 0 0-15,1 2 0 0,0-3 288 0,2-1 96 16,1 2 32-16,1 2 0 0,2 0 32 0,3 1 0 0,1-2 0 0,1 2 0 15,1-3-160-15,2-1-32 0,1-1 0 0,2 1 0 16,-1 1-256-16,1-1 0 0,-1-2 0 16,1 0 0-16,-1-4 128 0,0 2-128 0,2 1 0 0,0-4 0 15,0-1-128-15,2-1-96 0,2-3-16 0,2 1 0 32,0-2-368-32,2-2-80 0,1-3-16 0,1-1 0 15,4 1-2320-15,0-5-480 0</inkml:trace>
  <inkml:trace contextRef="#ctx0" brushRef="#br0" timeOffset="15044.61">11453 4066 6447 0,'0'0'576'16,"0"0"-576"-16,-5-8 0 0,0 0 0 15,0 1 2672-15,5 7 416 0,-4-6 96 0,4 6 16 0,-8-9-2256 0,1 1-448 16,-1 1-96-16,1 2-16 0,-3 1-96 0,1-1-32 16,-1 1 0-16,0 2 0 0,-2 0-128 0,-1 0-128 15,-4 0 192-15,0 0-192 0,-1-1 256 0,-2 1-48 16,-1-1-16-16,-2 0 0 0,-2-1 368 0,0 2 64 16,-1-2 16-16,0 1 0 0,-1-2 16 0,-2 1 16 15,-1 2 0-15,-1-2 0 0,-3 1-224 0,0 2-64 16,-1 1 0-16,-2 0 0 0,-1 0-144 0,1 0-48 15,-1 0 0-15,-1 0 0 0,0 0-32 0,-1 0-16 16,3 0 0-16,-1 2 0 0,-3 2 128 0,1 3 32 16,-2-1 0-16,1 1 0 0,0 1-16 0,-1 2 0 15,-1 2 0-15,0 0 0 0,-1-2-160 0,0 0-128 16,-1 1 144-16,1-2-144 0,-2 1 128 0,1 2-128 0,-1 0 0 16,2 0 144-16,0-1-144 0,-2 2 0 0,-1 0 144 0,0 0-144 15,0 0 192-15,3 0-48 0,-1-1 0 0,0 0 0 16,-1 2-144-16,2 1 160 0,0-1-160 0,0 0 160 15,4-1-160-15,1 0 192 0,1 0-192 0,2-1 192 16,3 0 192-16,0 1 32 0,1 0 16 0,1 0 0 16,1 0-96-16,0 1-16 0,-2-1 0 0,2 2 0 15,0 2-320-15,0 0 128 0,-1 1-128 0,1-1 0 16,0-2 0-16,1 4 0 0,1 0 0 0,-1 0 0 16,-1-1 0-16,0-1 0 0,-1 0 0 0,2 1 128 15,-1-4-128-15,0 3 0 0,0 2 0 0,3-3 0 16,1-3 0-16,-2 2 0 0,2 0 0 0,3-1 128 15,1-1 144-15,1 0 48 0,0-2 0 0,3 1 0 16,-1-2 0-16,2 1 16 0,1-1 0 0,0 1 0 0,0 2-208 16,2-1-128-16,0-1 160 0,0 1-160 0,0-2 0 0,1 1 0 15,0-1 0-15,-1 2 0 0,-1-5 0 0,2 2 128 16,2-2-128-16,-1 1 0 0,-1 0 0 0,0-1 0 16,-2-2 128-16,4 0-128 0,-2-2 0 0,2 1 144 15,2 0-144-15,0-1 128 0,0-3-128 0,9 0 0 16,-9-2 0-16,2 1 128 0,7 1 32 0,0 0 0 15,-8-3 0-15,8 3 0 0,0 0 16 0,0 0 0 16,-6-4 0-16,6 4 0 0,0 0 64 0,-4-8 16 16,4 8 0-16,-1-9 0 0,-1-1-112 0,2 2-16 15,0 8 0-15,3-11 0 0,1 4-128 0,-4 7 0 16,4-13 144-16,0 2-144 0,-2 2 0 0,4 0 0 16,-1-2 0-16,1 1 128 0,2 0-128 0,0-1 0 0,0-1 0 0,3 1 0 15,1-1 0-15,0-2 0 0,-2 1 0 0,0-1 128 16,-4-1-128-16,4 2 0 0,2 1 0 0,-1 0 0 15,-2-1 0-15,0 2 0 0,-1-1 0 0,0 3 0 16,-1 1 0-16,1 1 0 0,-8 7 0 0,9-6 0 16,-9 6 0-16,8-7 0 0,-8 7 0 0,0 0 0 15,0 0 0-15,0 0-128 0,0 0 128 0,0 0 0 16,0 0 0-16,0 0 0 0,0 0 0 0,0 0 0 16,0 0 0-16,0 0-128 0,-5 13 128 0,0 0 0 15,-2 0 0-15,-1 0 0 0,1 1 0 0,-1 0-128 16,1 2 128-16,1 0 0 0,-1 4-144 0,1-3 144 15,-2 3 0-15,0 0 0 0,-1 4 0 0,-2-1 0 16,1 2-144-16,0 0 144 0,-1 0 0 0,-1-1 0 0,-2 0 0 0,1-3 0 16,0-3 0-16,3-1 0 0,3-1 0 0,1-2 0 15,0-2 0-15,2-2 0 0,4-10 0 0,-2 10 144 16,2-10-144-16,0 0 128 0,2 11 64 0,-2-11 16 16,0 0 0-16,11 10 0 0,-1-3-208 0,3-3 176 15,3 0-176-15,0 0 160 0,1-4-160 0,1 1 0 16,3 0 144-16,3-1-144 0,4-1 0 0,0 1 0 15,2-1 0-15,3 1 128 16,2 0-1184-16,4 0-224 0,6 1-64 0,2 2-16224 0</inkml:trace>
  <inkml:trace contextRef="#ctx0" brushRef="#br0" timeOffset="17313.12">18544 4450 6959 0,'0'0'304'0,"0"0"80"0,0 0-384 0,0 0 0 0,0 0 0 0,0 0 0 15,0 0 272-15,0 0-16 0,0 0 0 0,0 0 0 0,0 0-80 0,0 0-32 16,0 0 0-16,0 0 0 16,0 0 752-16,0 0 160 0,0 0 32 0,0 0 0 0,0 0 384 0,0 0 64 15,0 0 32-15,0 0 0 0,0 0-192 0,0 0-32 16,-8-2-16-16,8 2 0 0,0 0-288 0,0 0-48 15,0 0-16-15,0 0 0 0,0 0-496 0,0 0-96 16,0 0-32-16,0 0 0 0,0 0-352 0,0 0 128 16,-8-4-128-16,8 4 0 0,0 0 0 0,0 0 0 15,0 0 0-15,0 0 0 0,0 0 0 0,0 0 0 16,0 0 0-16,0 0 128 0,0 0-128 0,0 0 192 16,0 0-64-16,0 0 0 0,0 0 256 0,0 0 48 15,0 0 16-15,0 0 0 0,0 0 64 0,0 0 0 16,-9-2 16-16,9 2 0 0,0 0-208 0,0 0-64 15,0 0 0-15,0 0 0 0,0 0-256 0,0 0 0 16,0 0 128-16,0 0-128 0,0 0 0 0,0 0 0 16,0 0 128-16,0 0-128 0,0 0 0 0,0 0 0 0,0 0 0 0,0 0 0 15,0 0 128-15,0 0-128 0,0 0 0 0,0 0 0 16,0 0 176-16,-10 0-176 0,10 0 160 0,0 0-160 16,0 0 448-16,-11-1 0 0,11 1 0 0,0 0 0 15,-9-5 176-15,9 5 16 0,-6-4 16 0,6 4 0 16,0 0-192-16,-5-7-32 0,5 7-16 0,0 0 0 15,-7-6-272-15,7 6-144 0,0 0 160 0,0 0-160 16,0 0 128-16,-8-5-128 0,8 5 0 0,0 0 0 16,-9 0 0-16,9 0 0 0,0 0 0 0,-10 7 0 15,2 4 0-15,1-3 128 0,2 1-128 0,5-9 144 16,-5 13 64-16,1-4 16 0,4-9 0 0,-3 10 0 16,3-10 32-16,0 0 16 0,-1 11 0 0,1-11 0 0,0 0-112 0,4 9-32 15,-4-9 0-15,0 0 0 16,0 0-128-16,10 4 192 0,0-3-192 0,-1-2 192 0,0-2-192 0,0 1 0 15,-1-4 144-15,0 3-144 0,-1-1 0 0,1 0 0 16,0-1 0-16,0-1 0 16,0 0-688-16,0-2-48 0,1 1-16 0,0 1 0 15,0-2-2240-15,0-1-448 0,0-3-80 0</inkml:trace>
  <inkml:trace contextRef="#ctx0" brushRef="#br0" timeOffset="19346.66">19502 3607 10127 0,'0'0'896'0,"0"0"-704"16,0 0-192-16,0 0 0 0,0 0 1440 0,0 0 256 15,-8 2 48-15,8-2 16 0,0 0-1024 0,0 0-208 16,0 0-32-16,0 0-16 0,0 0 160 0,0 0 16 16,0 0 16-16,0 0 0 0,0 0 176 0,0 0 48 15,0 0 0-15,0 0 0 0,0 0-16 0,0 0 0 16,0 0 0-16,8-6 0 0,-8 6-176 0,8-5-48 15,-8 5 0-15,8-7 0 0,-8 7-144 0,10-5-16 16,-10 5-16-16,12-5 0 0,-3 1 48 0,-9 4 16 16,11-6 0-16,-11 6 0 0,13-3-96 0,-2 0-32 0,1 2 0 0,-1-2 0 15,-2 2-112-15,1 1-32 16,1 1 0-16,-1 2 0 0,0-2-272 0,-10-1 0 0,13 0 128 0,-1 0-128 16,-1 0 0-16,-1 0 0 0,-10 0 0 0,12-1 0 15,-12 1 0-15,12-6 0 0,-3 3 0 0,-2-3 0 16,1-2 144-16,0 1-144 0,-3-2 0 0,1 1 144 15,-1-1-144-15,-1-1 160 0,-2 0-160 0,1 0 160 16,0-1-160-16,-3 1 0 0,-2 1 144 0,2 9-144 16,-1-12 0-16,0 1 0 0,-2 4 0 0,-1-2 128 15,4 9-128-15,-5-10 128 0,1 0-128 0,-1 2 128 16,0 2-128-16,-2-1 0 0,0 2 0 0,1 0 0 16,-2-1 0-16,-1 3 128 0,-1-1-128 0,0 1 0 15,1 2 0-15,-1-1 0 0,-2 1 0 0,0 2 128 16,1 1-128-16,-1-1 0 0,0 3 0 0,1 0 0 15,-1-2 0-15,1 2 0 0,2 2 0 0,0 0 0 0,1 3 0 0,0 0 0 16,1-1 0-16,0 3 128 0,1 2-128 0,-1-2 0 16,2 2 0-16,0 3 0 0,-1-2 0 0,1 5 0 15,1-2 0-15,0 2-128 0,-1-2 128 0,1 3 0 16,2-2 0-16,-2 3 0 0,0 1 0 0,1-1 0 16,1-2 0-16,0 2-128 0,2-4 128 0,0-1 0 15,0-2 0-15,2 0 0 0,0 0 0 0,2-1 0 16,0-2 0-16,0 2 128 0,0 0-128 0,2 0 0 15,0 2 0-15,0-5 0 0,1 1 0 0,2 0 0 16,1 1 0-16,-1 1 0 0,0-1 0 0,2-2 0 16,1-3 0-16,1 1 0 0,1-2-240 0,2-1-64 15,1-1-16-15,1 0 0 16,1 0-768-16,0 1-176 0,-1-2-16 0,0-1-16 16,-1-2-2208-16,1 2-432 0</inkml:trace>
  <inkml:trace contextRef="#ctx0" brushRef="#br0" timeOffset="20497.02">20030 2916 11455 0,'0'0'512'0,"0"0"96"0,0 0-480 0,0 0-128 0,0 0 0 0,0 0 0 15,0 0 1264-15,0 0 224 0,0-9 48 0,0 9 16 16,0 0-704-16,0 0-144 0,0 0-16 0,0 0-16 0,0 0 32 0,0 0 16 16,0 0 0-16,0 0 0 0,0 0-80 0,0 0-32 15,0 0 0-15,0 0 0 0,0 0-368 0,0 0-80 16,8-6-16-16,-8 6 0 0,0 0 80 0,0 0 16 16,8-4 0-16,-8 4 0 0,0 0 144 0,9-3 48 15,-9 3 0-15,11-6 0 0,-11 6 64 0,11-5 16 16,-2 1 0-16,-1 0 0 0,-8 4-208 0,11-5-48 15,-2 2 0-15,-9 3 0 0,13-3-256 0,-1 1 128 16,-12 2-128-16,13 0 0 0,-2-1 0 0,0 1 0 16,-1 0 0-16,-10 0 0 0,12 1 0 0,-12-1 0 15,12 2 0-15,-12-2 0 0,11-2 0 0,-11 2 0 0,0 0 0 16,12 2 0-16,-12-2 128 0,0 0-128 16,0 0 0-16,12 0 0 0,-12 0 128 0,0 0-128 0,10 1 0 0,-10-1 0 15,0 0 0-15,11 2 0 0,-11-2 0 0,0 0 0 16,0 0 0-16,9 0 0 0,-9 0 0 0,0 0 0 15,0 0 128-15,10 0-128 0,-10 0 0 0,0 0 0 16,0 0 144-16,0 0-144 0,0 0 0 0,0 0 144 16,0 0-144-16,0 0 160 0,0 0-160 0,0 0 160 15,0 0-160-15,0 0 0 0,0 0 144 0,0 0-144 16,0 0 0-16,0 0 128 0,0 0-128 0,0 0 0 16,-4 10 0-16,4-10 0 0,-5 10 0 0,5-10 0 15,-6 8 0-15,-1 1 0 0,1-4 0 0,-1 3 0 16,-1 0 0-16,0 1 0 0,1-3 0 0,-3 1 0 15,1 0 0-15,0-1 0 0,-1 1 0 0,-1-1 0 16,1 2 0-16,-1 1 0 0,1-1 0 0,1 1 0 0,1-3 0 0,-1 1 0 16,0 2 0-16,-2 0 0 0,1 0 0 0,1 2 0 15,-2-1 0-15,1 2 0 0,0 1 0 0,-1 1 0 16,1-1 0-16,1-1 0 0,-1-1 0 0,1-1 0 16,2-2 0-16,0 0 0 0,7-8 0 0,-5 7 0 15,5-7 128-15,-7 7-128 0,7-7 0 0,0 0 144 16,0 0-144-16,0 0 0 0,0 0 0 0,0 0 0 15,0 0 0-15,0 0 0 0,0 0 160 0,0 0-160 16,0 0 128-16,5 8-128 0,-5-8 208 0,8 6-32 16,-8-6-16-16,12 6 0 0,0-3 32 0,-1 0 16 15,1-2 0-15,1 1 0 0,0-2-48 0,0 0-16 16,0 0 0-16,2 0 0 0,-1-2-144 0,0 1 0 0,2-2 0 16,0 2 0-16,-1 0-176 0,0 0-64 0,-2-3-16 0,0 2 0 31,-2 1-2352-31,0 1-464 0</inkml:trace>
  <inkml:trace contextRef="#ctx0" brushRef="#br0" timeOffset="21515.74">19139 4283 9327 0,'0'0'400'0,"0"0"112"0,0 0-512 0,0 0 0 0,0 0 0 16,0 0 0-16,0 0 896 0,0 0 96 0,0 0 16 0,0 0 0 15,0 0 96-15,0 0 32 0,0 0 0 0,0 0 0 16,3-10 208-16,-3 10 32 0,4-7 16 0,-4 7 0 16,6-9-96-16,-6 9-16 0,0 0 0 0,6-9 0 15,-6 9-256-15,8-6-64 0,0 0-16 0,-8 6 0 16,10-2-288-16,1 2-48 0,-1 2-16 0,2 0 0 16,0 0-400-16,2 2-64 0,2 0-128 0,2 1 176 15,3-2 16-15,-1 1 0 0,4-3 0 0,2 0 0 16,0-1 80-16,4-1 32 0,1-3 0 0,6-1 0 15,3-3 64-15,6 0 16 0,3-5 0 0,6 0 0 16,4-1 16-16,1 1 16 0,-1-3 0 0,-2 1 0 16,-2-1-160-16,2 0-16 0,2 3-16 0,1-1 0 0,0 1-224 15,0 4 128-15,-2-3-128 0,-3 4 0 16,-4-1 0-16,-6 1 0 0,-3-2 0 0,-3 3 0 16,-2 3-384-16,-2 2-80 0,0-1-16 0,-2 2 0 15,-1 0-272-15,-4 2-48 0,-3-1-16 0,-2 3 0 16,-1 0-1600-16,-1 1-320 0,-3-1-64 0,-1-2-9232 15</inkml:trace>
  <inkml:trace contextRef="#ctx0" brushRef="#br0" timeOffset="22516.17">19600 4989 7359 0,'0'0'320'0,"0"0"80"0,0 0-400 0,0 0 0 0,-9 1 0 0,9-1 0 16,0 0 3200-16,-9-3 544 0,9 3 112 0,0 0 32 16,0 0-2032-16,0 0-384 0,0 0-96 0,0 0-16 15,0 0-448-15,0 0-80 0,0 0-32 0,0 0 0 16,-7-5-288-16,7 5-48 0,0 0-16 0,0 0 0 16,0 0-96-16,0 0-32 0,0 0 0 0,0 0 0 15,0 0 80-15,11-6 16 0,-2 2 0 0,1 1 0 16,1 3 32-16,0 0 0 0,1 0 0 0,1 0 0 15,0 0-112-15,2 0-16 0,-2 0 0 0,0 0 0 16,1 0-144-16,0 1-48 0,3-1 0 0,-1 2 0 16,0-4-128-16,-1 1 0 0,1-3 144 0,0 2-144 15,-1-2 0-15,0 1 144 0,-2 0-144 0,0-2 0 16,0-1 144-16,-2-2-144 0,2 0 0 0,-2 2 144 16,-2-1-144-16,-1 0 0 0,0 0 144 0,-2 0-144 0,-6 7 160 15,5-9-32-15,-1 0-128 0,-4 9 192 0,2-8-192 0,-2 8 176 16,0-12-176-16,-2 5 160 0,2 7-32 0,-4-10-128 15,0 3 192-15,-2-3-64 0,-3 3 16 0,0-1 0 16,0 0 0-16,-2 0 0 0,-1 0 64 0,1 2 16 16,-2-1 0-16,0 2 0 0,-3 1-80 0,2 2-16 15,-2 0 0-15,2 4 0 0,-3 0-128 0,2 2 0 16,1 1 0-16,1 2 0 0,0 1 0 0,0 1 0 16,0 1 0-16,0 1 0 0,1-1 0 0,0-2 0 15,1 2 0-15,-1 2 0 0,3-2 0 0,0 3 0 16,1 1 0-16,1 0 0 0,1 0 0 0,1 1 0 0,-1 0 0 15,2 0 0-15,0-2-144 0,2-2 144 0,-1 2 0 16,3 2 0-16,0 0 0 0,3 1 0 0,-1 0 0 0,2-1 0 16,0 1 0-16,3-2 0 0,-1 1 0 0,3-1-160 15,1 2 160-15,1-1 0 0,1 1 0 0,1-2-128 16,0 1 128-16,0-1 0 0,2-1 0 0,-1-1 0 16,0-2-240-16,2-1 48 0,-1-1 0 0,1-1 0 31,0-4-368-31,-2 0-64 0,-1-3-16 0,1 0 0 15,2-3-480-15,1 0-96 0,-1-1-32 0,-1-4-8864 0,2 0-1792 0</inkml:trace>
  <inkml:trace contextRef="#ctx0" brushRef="#br0" timeOffset="23249.93">20228 4213 12895 0,'0'0'1152'0,"-10"-1"-928"0,0-1-224 0,2 2 0 16,8 0 2672-16,0 0 480 0,-8 2 112 0,8-2 0 16,0 0-2320-16,0 0-480 0,0 0-80 0,0 0-32 15,0 0-160-15,0 0-48 0,0 0 0 0,0 0 0 16,0 0 176-16,3 11 48 0,-3-11 0 0,0 0 0 16,9 7 432-16,-9-7 96 0,11 6 0 0,1-3 16 15,0 1-144-15,1-2-48 0,-1 0 0 0,2-1 0 16,2 0-272-16,-1-1-64 0,2 2-16 0,3-2 0 15,-2 0-160-15,0 0-16 0,-1 0-16 0,0 0 0 16,0 1-176-16,1-1 128 0,-2 0-128 0,-2 0 128 16,-1 0-128-16,-2 0 0 0,-11 0 0 0,10 1 128 15,-10-1-128-15,11 3 0 0,-11-3 0 0,8 4 0 16,-8-4 0-16,0 0 0 0,0 0 0 0,0 0 0 16,0 0 0-16,0 0 0 0,3 6 0 0,-3-6 0 0,0 0 0 15,-3 11 0-15,3-11 144 0,-6 10-144 0,0-2 0 16,-2 0 0-16,0 0 0 0,0-1 128 0,-1 1-128 0,1 0 0 15,-1-1 0-15,1 0 0 0,-2 1 0 0,1 0 0 16,0 1 0-16,0-2 0 0,-2-1 0 0,1 1 0 16,1-2 0-16,0 2 0 0,1-1 0 0,-1 2 0 15,-1-2 0-15,1 1 0 0,0 1 0 0,1 0 0 16,-1-1 0-16,3 0 0 0,-1-1 0 0,7-6 0 16,-8 8 0-16,2-1 0 0,6-7 0 0,0 0 0 15,0 0 0-15,0 0 0 0,-5 8 0 0,5-8 144 16,0 0-144-16,0 0 160 0,0 0-160 0,1 11 0 15,-1-11 0-15,5 12 0 0,-5-12 0 0,11 10 0 0,-1 1 0 0,0-3 128 16,1-3-128-16,1-1 0 0,1 1 0 0,0-1 0 16,0 0 0-16,2 0 0 0,1-2 0 0,0 1 0 15,-3 1 0-15,1-4 0 0,0 1 0 0,-1 1-176 16,-1 1 16-16,0-1 0 0,0-2 0 0,-1-2 0 31,1 0-656-31,0-1-128 0,-2-1-16 0,2 0-16 16,1 1-2336-16,-1-1-464 0,2-6-80 0,0-1-32 0</inkml:trace>
  <inkml:trace contextRef="#ctx0" brushRef="#br0" timeOffset="40897.56">6894 5205 18431 0,'0'0'1632'0,"-5"-9"-1312"15,0-2-320-15,1 0 0 0,1-2 2560 0,2-2 448 16,1-2 96-16,2-1 16 0,2-1-2064 0,0-5-416 16,-1 2-64-16,1 1-32 0,1 2-208 0,-2-4-32 15,-3 0-16-15,0 2 0 0,0 3 0 0,-2 1 0 16,-2 0 0-16,-2 3 0 0,-2 1 400 0,0 0 80 15,-2-2 0-15,1 1 16 0,-2-2-16 0,1 1 0 16,-1-1 0-16,1-1 0 0,-1 0-320 0,1-5-64 16,0 1 0-16,-1 0-16 0,2-1-112 0,0-2-32 0,-1 0 0 0,0-1 0 15,1-1-224-15,0 1 144 0,-1 3-144 0,-1-4 128 16,1 0-128-16,-1 1 0 0,0 2 0 0,-2 0 0 16,-2 3 128-16,0 0-128 0,-2 0 128 0,0 1-128 15,-1-3 368-15,-1 1-16 0,0-3 0 0,-3 4 0 16,-5 0-144-16,1 0-16 0,0 1-16 0,-2 1 0 15,-2 1-176-15,-3 2 128 0,3 1-128 0,0 2 128 16,1 3-128-16,-2-1 0 0,-4-5 0 0,2 6 128 16,2 7-128-16,1-4 0 0,0-3 0 0,1 4 128 15,2 4-128-15,-2 1 0 0,-2 1 0 0,-2 3 0 16,1 4 0-16,-3-2 0 0,-4 1 0 0,-2 3 0 16,2 3 0-16,0 3-144 0,-2 2 144 0,1 2 0 0,-2-1 0 15,5 5-128-15,1-1 128 0,0 3 0 0,-3 0 0 0,1 2 0 16,0-2-128-16,-1 2 128 0,-1 1 0 0,-1 0 0 15,-1 1 0-15,2 1 0 0,1 0 0 0,1 6 0 16,-1-1 0-16,4 1 0 0,2-1 0 0,1 7-128 16,-4 0 128-16,4 2 0 0,-2-2 0 0,1 1 0 15,1 2 0-15,-1-1 0 0,1-2 0 0,2 4-128 16,0 2 128-16,2 1 0 0,2 4 0 0,4 1-128 16,1-3 128-16,5 1 0 0,3-1 0 0,3-2 0 15,1-4 0-15,2 2 0 0,1 1 0 0,2 4 0 16,0 1 0-16,3-2 0 0,2 2 0 0,2-3-128 15,1-3 128-15,1-2-160 0,0-2 160 0,3-1 0 16,1-3 0-16,3 1 0 0,1 0 0 0,2 0 0 16,4-1 0-16,0-1 0 0,2-1 0 0,2-3 0 0,4-2 0 0,1-2 0 15,1-1 0-15,2-1 0 0,0-2 0 0,1-2 0 16,-1 0 0-16,2-2 0 0,-2 0 128 0,3-4-128 16,1 2 0-16,2 0 128 0,-1 0-128 0,3-2 0 15,3-1 144-15,1 2-144 0,1 0 192 0,1-3-192 16,-2-1 176-16,-2 0-176 0,0-2 160 0,2 0-160 15,1-1 160-15,2-3-160 0,2-5 160 0,1-1-160 16,4-4 144-16,0 0-144 0,2-4 128 0,0-2-128 16,-3-1 128-16,-1-2-128 0,-3 0 0 0,3 0 128 15,-2-4-128-15,3 0 0 0,0 0 144 0,2 0-144 16,-2 0 0-16,-1-2 128 0,-2-3-128 0,0 2 0 16,-2-2 160-16,0 0-32 0,0 0-128 0,3-2 192 15,4-2 48-15,1 1 0 0,-1-1 0 0,0-2 0 16,-1 1-240-16,-3-2 144 0,-3-1-144 0,-2 0 128 0,-2-3-128 0,-1-1 128 15,0-2-128-15,0 0 128 0,-2-3 0 0,-2 4-128 16,-3-3 192-16,-2 3-64 0,-2-1 48 0,-2 3 0 16,-2 0 0-16,-4-1 0 0,-4-4 0 0,-4 0 0 15,-2 0 0-15,-2-1 0 0,-3-4 64 0,-3-2 16 16,-1 0 0-16,-3 0 0 0,-1-2-64 0,-3 2-16 16,-2-2 0-16,-3-1 0 0,-2 1-48 0,-1-1-128 15,0-3 192-15,-2-2-64 0,-3-3-128 0,2 1 0 16,-2-4 144-16,2 1-144 0,-1 4 176 0,1 1-48 15,-3 4 0-15,-1 2 0 0,-2 1 32 0,-1 2 0 16,-1 2 0-16,0 0 0 0,-3-1 32 0,1 2 16 16,-1 3 0-16,0 1 0 0,0 1-208 0,2 4 128 15,-2 3-128-15,-1 4 0 0,-3 0 0 0,-1 3 0 0,-2 1-208 0,-5 3 64 16,-2 2-112-16,-3 1 0 0,-1 2-16 0,2 1 0 16,0 2 32-16,3-1 16 0,4 2 0 0,4 1 0 15,4 0 224-15,6-1 0 0,1-1-160 0,4 0 160 31,2 1-912-31,3 0-112 0,3 0-32 0,7 5 0 16,-7-7-1472-16,7 7-288 0,3-8-64 0</inkml:trace>
  <inkml:trace contextRef="#ctx0" brushRef="#br0" timeOffset="107369.45">7216 14511 19919 0,'0'0'880'0,"0"0"192"0,0 0-864 0,-4-7-208 16,4 7 0-16,-1-11 0 0,2 2 1648 0,3 1 272 16,0 0 64-16,-4 8 16 0,8-9-720 0,1 2-128 15,-1 1-48-15,1 1 0 0,-1-1-224 0,1 2-48 16,0 1-16-16,1 0 0 0,-10 3-384 0,13 0-80 15,-1-4-16-15,-3 1 0 0,-9 3-80 0,13 0-32 16,0 0 0-16,0 2 0 0,0-2 32 0,2 0 0 16,-1-2 0-16,3 2 0 0,1 0 144 0,2-2 48 0,1-1 0 15,4-1 0-15,1-2 0 0,1-2 16 0,0 1 0 16,2-2 0-16,1 5-32 0,3-2-16 0,2 1 0 0,1 1 0 16,2 1-192-16,1 2-32 0,0 1-16 0,0-1 0 15,1 1-176-15,0 1 0 0,0-1 144 0,-1 1-144 16,1 0 0-16,-1-1 0 0,0-1 0 0,1 0 0 15,3 0 0-15,0-1 0 0,-1 2 0 0,0-1 128 16,-2-3-128-16,-1-1 0 0,-1 1 0 0,-3 0 128 16,0 0-128-16,-3 0 176 0,-5 0-176 0,-1 0 192 15,-2 0 0-15,-2-1 16 0,0 0 0 0,-1 2 0 16,-2-2-208-16,0 1 144 0,-2 2-144 0,-2-1 128 16,-2 0-128-16,-1 2 0 0,-2 0 0 0,-10 1 0 15,0 0-1456-15,0 0-272 16,0 0-48-16,0 0-15984 0</inkml:trace>
  <inkml:trace contextRef="#ctx0" brushRef="#br0" timeOffset="108842.36">7213 15869 19007 0,'0'0'832'0,"-7"4"192"0,-2-4-832 0,9 0-192 15,-11 0 0-15,11 0 0 0,0 0 1024 0,-9-2 144 16,9 2 48-16,0 0 0 0,0 0-640 0,0 0-128 16,0 0-32-16,0 0 0 0,0 0-224 0,0 0-32 15,0 0-16-15,0 0 0 0,0 0-144 0,10 2 128 16,-10-2-128-16,15 3 128 0,-2 1 160 0,2 0 32 16,4-2 0-16,3 1 0 0,3-2 64 0,5-1 0 15,5-2 16-15,5-2 0 0,5-3 160 0,4-2 16 0,3-1 16 0,4-2 0 16,3 0-64-16,4-1-16 0,3 0 0 0,3 0 0 15,3 1-64-15,-3 2-32 0,-4 1 0 0,-1 2 0 16,-3-2-144-16,1 5-16 0,-2-2-16 0,-1 3 0 16,1 2-240-16,-2 1 0 0,-5 1 0 0,-3 3 0 15,-5-1-272-15,-2-1-112 0,-2 2 0 0,-3-1-16 32,-2-1-496-32,-2 2-112 0,-3-4-16 0,-3 0-8176 0,-3 0-1632 0</inkml:trace>
  <inkml:trace contextRef="#ctx0" brushRef="#br0" timeOffset="111010.79">2575 12922 9839 0,'0'0'432'0,"0"0"96"0,0 0-528 0,0 0 0 16,0 0 0-16,0 0 0 0,0 0 928 0,0 0 80 0,0 0 16 0,0 0 0 15,0 0-496-15,0 0-80 0,0 0-32 0,0 0 0 16,0 0 144-16,1-8 16 0,-1 8 16 0,-4-8 0 16,4 8 96-16,-6-6 16 0,-2 0 0 0,0 2 0 15,-2 1 0-15,-2 0 16 0,-1-4 0 0,0 3 0 16,-2 1 0-16,-1 0 0 0,-3 0 0 0,0 1 0 16,-2 0-176-16,-1 0-32 0,-2-1-16 0,1 2 0 15,-5 1-96-15,1-3-16 0,-2 1 0 0,1 2 0 16,-2 0 96-16,-2 0 16 0,0 0 0 0,-2 0 0 15,-3 0-112-15,2 1-32 0,1 0 0 0,2 3 0 16,-1 1-128-16,1 1-32 0,0 0 0 0,1 2 0 16,1 2-192-16,3-2 0 0,0 1 0 0,1 1 0 15,2 0 0-15,0-2 0 0,1 1 0 0,-1 0 0 16,-2 1 0-16,1-3 0 0,2-1 0 0,1 1 0 0,0-4 0 0,-1 1 0 16,0-1 0-16,2 1 0 0,2-2 192 0,0 0 0 15,1 1 0-15,1 1 0 0,0-2 208 0,2 2 48 16,0-1 0-16,2 0 0 0,0-1-128 0,1-1 0 15,1 2-16-15,2 0 0 0,-1-1-128 0,10-2-32 16,-10 4 0-16,1 0 0 0,9-4-144 0,-9 5 160 16,9-5-160-16,0 0 160 0,-9 5-160 0,9-5 0 15,0 0 144-15,-7 8-144 0,7-8 0 0,0 0 144 16,-6 8-144-16,6-8 0 0,-6 8 128 0,6-8-128 16,-6 10 0-16,6-10 0 0,-1 13 0 0,-2-1 0 15,-1-1 0-15,3 0 0 0,1 4 0 0,0-1 0 16,-2-1 0-16,2 1 0 0,2 5 0 0,0 0 0 15,1 2 0-15,0 4 0 0,-2 2 0 0,1 4 0 16,2 6 0-16,2 2 0 0,-1 4 0 0,1 1 0 0,2 6 0 0,0 3 0 16,-3 6 0-16,0 4 0 0,1 1 128 0,-3 1-128 15,0 1 0-15,-2 5 0 0,-2 0 128 0,1 6-128 16,-1 5 0-16,-2 2 0 0,-3-1 0 0,2-1 0 16,-1 1 0-16,-2-3 0 0,0-3 0 0,2-4 0 15,1-1 0-15,-1-9 0 0,0-6 0 0,-3-1 0 16,-1-4 0-16,1-1 160 0,0 1-160 0,-1-4 128 15,0 2-128-15,0-2 192 0,2-7-192 0,1-2 192 16,1-3-192-16,1-2 0 0,0-4 144 0,1-3-144 16,1-2 208-16,2 0-16 0,-2 0-16 0,1-4 0 15,1-2-16-15,-1 1 0 0,-1-3 0 0,2-2 0 16,0 0-32-16,0-2-128 0,0-2 192 0,0-11-64 16,0 15 64-16,2-5 0 0,-2-10 0 0,2 12 0 15,-2-12 48-15,0 0 16 0,4 10 0 0,-4-10 0 0,0 0 0 0,7 11 0 16,-7-11 0-16,8 6 0 0,-8-6 80 0,10 7 32 15,2-2 0-15,0-1 0 0,-1 0-112 0,4 1 0 16,0 0-16-16,1 2 0 0,0-5-96 0,0 2-16 16,1 2 0-16,2-1 0 0,-1-1-128 0,1 0 0 15,0 1 144-15,-1-1-144 0,0 1 0 0,0 0 128 16,1 0-128-16,-1 1 0 0,2-1 0 0,-1 1 0 16,1-2 0-16,-1 3 128 0,1-2-128 0,1 1-208 15,2 2 48-15,1-1 16 16,-1-1-640-16,2-3-128 0,2 1-32 0,6-4-11536 15,3 0-2304-15</inkml:trace>
  <inkml:trace contextRef="#ctx0" brushRef="#br1" timeOffset="121317.64">2924 17855 20271 0,'0'0'1792'0,"0"0"-1424"0,-5-7-368 0,5 7 0 15,0 0 3392-15,0 0 592 0,0 0 128 0,0 0 32 16,0-6-2800-16,0 6-576 0,0 0-96 0,0 0-32 16,0 0-144-16,0 0-48 0,0 0 0 0,10 0 0 15,-10 0 0-15,11 0-16 0,-11 0 0 0,10 0 0 16,-10 0 16-16,12-3 16 0,-12 3 0 0,10-2 0 15,-10 2 80-15,0 0 16 0,0 0 0 0,0 0 0 16,10-2-64-16,-10 2-16 0,0 0 0 0,0 0 0 16,0 0-176-16,0 0-48 0,0 0 0 0,10 3 0 15,-10-3-64-15,0 0-32 0,0 0 0 0,0 0 0 0,0 0-160 0,0 0 192 16,10 5-192-16,-10-5 192 0,11 5-192 0,-11-5 192 16,13 6-192-16,-1-1 192 0,-2-1-192 0,-10-4 0 15,12 6 0-15,0 0 0 0,-1-1 0 0,1 1 0 16,-2 1 0-16,2-2 0 0,-1 3 0 0,0-2 0 15,1 0 0-15,0-3 0 0,-2 3 144 0,1 0-144 16,0 2 160-16,2-1-160 0,2-2 208 0,-1 0-48 16,0-2-16-16,1 1 0 0,-1-1-144 0,0 1 0 15,2-1 144-15,0 1-144 0,1-2 128 0,2 1-128 16,1-2 128-16,-1 2-128 0,1-2 0 0,1 2 144 16,-2-1-144-16,1 2 0 0,-2-1 128 0,0 0-128 15,1-1 0-15,-1 1 0 0,0-1 128 0,2 2-128 0,-1-1 0 0,0 0 0 16,-1 0 128-16,0 0-128 0,0 1 0 0,1-4 0 15,-1 0 128-15,1 0-128 0,1 1 0 0,-1-1 0 16,0 0 0-16,-1 0 0 0,0 0 128 0,2 2-128 16,1-2 0-16,1-2 0 0,1 1 0 0,3 1 0 15,-1-4 0-15,1 1 160 0,0 0-160 0,2 0 128 16,-1-4-128-16,0 2 160 0,1 0-160 0,-2-2 160 16,1 2-160-16,-1 0 0 0,-1 0 0 0,1 0 128 15,0-1-128-15,0 3 0 0,-1-1 0 0,0 1 0 16,-2-1 0-16,2 1 0 0,2 1 0 0,2 1 0 15,-1-1 0-15,0 1 0 0,2 1 0 0,0 0 0 16,0 0 0-16,1 0 0 0,1-3 0 0,-2 2 0 16,-2-2 0-16,1 1 0 0,1-1 128 0,0 1-128 15,1-2 0-15,-1 2 0 0,-1 2 0 0,0 0 0 0,-1-1 0 0,4 0 0 16,-1-1 0-16,0 2 0 0,1-2 0 0,-1 2 0 16,-2 0 0-16,-1 0 0 0,1-1 0 0,-2-1 0 15,-1 4 0-15,-1 1 0 0,-1-1 0 0,0 0 0 16,1 1 0-16,0 1 0 0,-3 0 0 0,0 0 0 15,0-2 0-15,1 2 0 0,0 1 0 0,2 2 0 16,-2-4 0-16,2 2 0 0,0 0 0 0,0 0 0 16,-2 0 0-16,3 2 0 0,-2-1 0 0,0 0 0 15,0-2 128-15,-1-2-128 0,1 1 0 0,-2-1 0 16,0 2 0-16,0-1 128 0,-1-3-128 0,0 0 0 16,1 0 0-16,-1 1 0 0,-1-1 0 0,-1 2 128 15,2-1-128-15,-3 1 0 0,0 0 0 0,2-1 0 16,1 0 128-16,0-1-128 0,0 0 0 0,1 0 0 0,0-1 0 15,0 0 0-15,0-1 0 0,0 2 0 0,1-3 0 0,-1 0 0 16,0 0 0-16,1 2 0 0,-2 1 128 0,0-1-128 16,-3-1 0-16,1 1 0 0,-1-1 0 0,0 0 128 15,2 1-128-15,-1 0 0 0,-1-1 144 0,1 0-144 16,-4-4 0-16,2 3 144 0,-1 0-144 0,1-1 0 16,-1 1 192-16,0 1-192 0,3-1 192 0,-2 1-192 15,-3-1 160-15,0 2-160 0,1-2 128 0,-1 2-128 16,-1-2 0-16,1 1 128 0,1-1-128 0,-1 0 0 15,-1 1 0-15,1 0 128 0,1-3-128 0,-1 0 0 16,0 2 0-16,0 1 128 0,-1-2-128 0,0 0 0 16,0 1 0-16,-2 1 128 0,0 0-128 0,-1 0 0 15,2 2 0-15,-2 0 0 0,-10 0 128 0,11 0-128 16,-1 0 0-16,1 0 0 0,-11 0 0 0,11 2 0 0,-11-2 0 16,11 0 0-16,-11 0 0 0,0 0 0 0,13 2 0 0,-13-2 0 15,0 0 0-15,10 4 0 0,-10-4-128 0,0 0-16 16,0 0 0-16,9 5 0 15,-9-5-288-15,8 5-48 0,-8-5-16 0,0 0 0 16,0 0-1040-16,0 0-224 0,8 8-32 0,-8-8-16 16,0 0-736-16,7 6-144 0,-7-6-16 0,6 8-8768 15,-6-8-1760-15</inkml:trace>
  <inkml:trace contextRef="#ctx0" brushRef="#br1" timeOffset="122503.17">7665 17708 26607 0,'0'0'1168'0,"0"0"256"0,-6-9-1136 0,6 9-288 16,0 0 0-16,0 0 0 0,-6-10 1200 0,1 4 176 15,1 1 32-15,4 5 16 0,0 0-496 0,0 0-96 16,-7-4-32-16,7 4 0 0,0 0 48 0,0 0 16 16,0 0 0-16,0 0 0 0,-9 2 16 0,9-2 0 15,0 0 0-15,0 0 0 0,0 0 16 0,0 0 16 16,0 0 0-16,0 0 0 0,-8 7-448 0,8-7-80 16,0 0-32-16,0 0 0 0,-5 6-160 0,5-6-16 15,-4 8-16-15,4-8 0 0,0 0-32 0,-5 11-128 16,5-11 192-16,-4 11-64 0,4-11 128 0,-4 8 0 15,4-8 16-15,-4 11 0 0,4-11 48 0,-4 11 0 0,4-11 0 0,-2 11 0 16,2-11-80-16,-3 13-16 0,3-13 0 0,0 0 0 16,-1 13-80-16,1-13-16 0,1 13 0 0,-1-13 0 15,0 0 0-15,5 13-128 0,-5-13 192 0,7 12-64 16,-7-12 0-16,0 0 0 0,10 11 0 0,-2-3 0 16,-8-8 0-16,10 8-128 0,-10-8 192 0,12 9-64 15,-1-1-128-15,-11-8 160 0,10 8-160 0,2-2 160 16,-2 2-160-16,1-1 128 0,-1-2-128 0,0 1 128 15,1-2-128-15,-1-1 0 0,-10-3 0 0,13 6 128 16,0-3-128-16,0 0 0 0,0-3 0 0,1 1 128 16,-1 0-128-16,0 2 160 0,0-2-160 0,0-1 160 15,0 2-32-15,0 0 0 0,0 1 0 0,0-1 0 16,1 1-128-16,1 3 128 0,-2-2-128 0,1 3 128 16,0-1-128-16,1 1 0 0,-1-1 0 0,0 1 0 0,2-1 0 0,1 1 0 15,0-2 0-15,0-1 0 0,0 0 0 16,0 0 0-16,-2-1 0 0,1 0 0 0,0-3 0 0,-1 2 0 15,1-2 0-15,0 1 0 0,0 0 0 0,3 2 128 16,-1-2-128-16,0-1 0 0,0 0 0 0,2 0 0 16,0 2 128-16,-1-1-128 0,1 2 0 0,-1-2 0 15,-1 3 0-15,2 0 128 0,0 0-128 0,-1-1 0 16,1 1 0-16,1 2 0 0,-1-1 0 0,1 0 0 16,0-1 0-16,0 1 0 0,0 0 0 0,0-1 0 15,-2-4 0-15,2 2 0 0,0-2 0 0,0 0 0 16,0-2 0-16,2 2 0 0,2-1 0 0,0 0 0 15,0-1 0-15,-1 2 0 0,1-1 0 0,1 1 0 0,-1 1 0 0,0 1 0 16,-1-1 0-16,0 0 0 16,-2 2 128-16,2-1-128 0,0 1 0 0,1-3 0 15,1-1 0-15,-1 1 128 0,0 0-128 0,-1 0 0 0,0-2 0 0,-1 0 0 16,2 1 0-16,0-1 0 0,1 0 0 0,0 0 0 16,1 1 0-16,0 0 0 0,-1-1 0 0,0 1 0 15,0 0 0-15,1 0 0 0,1-1 0 0,-2 1 0 16,0 0 0-16,-2 1 0 0,1 0 0 0,0 0 0 15,1-2 0-15,-2 1 0 0,-2 1 0 0,0 0 0 16,-1 0 0-16,-2 0 0 0,0-3 0 0,0 3 0 16,1 0 0-16,-1-1 0 0,-1-1 0 0,1 2 0 15,-1 0 0-15,0-3 0 0,-1 0 0 0,0 2 0 16,-1-2 0-16,-1 1 0 0,0-2 0 0,0 1 0 0,1-1 0 16,-2 2 128-16,1-1-128 0,-2 1 0 0,-2-1 0 15,1 0 0-15,-1-1 128 0,-1 2-128 0,-1 0 0 0,0-1 0 16,-9 3 0-16,11-3 0 0,-11 3 0 0,0 0 128 15,8-4-128-15,-8 4 0 0,0 0 0 0,7-4 0 16,-7 4 0-16,0 0 0 0,7-5 128 0,-7 5 80 16,0 0 32-16,0 0 0 0,4-7-96 0,-4 7-16 15,1-9 0-15,-1 9 0 0,0-8 64 0,0 1 16 16,0 7 0-16,0 0 0 0,0 0-208 0,0-8 0 16,0 0 0-16,0 8-160 0,-2-7 160 0,2 7-128 15,0 0 128-15,0 0-128 16,0 0-1280-16,0 0-256 0,0 0-64 0,0 0-13600 15,0 0-2720-15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37:20.6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6740 8741 911 0,'2'4'0'0,"-2"-4"0"0,0 1 0 0,-2-1 0 16,2 1 1744-16,0-1 272 0,0 0 48 0,0-1 16 0,0 1 96 0,-1-1 0 15,1 1 16-15,0 0 0 0,0 0-192 0,0 0-32 16,0 0-16-16,0 0 0 0,19 21-864 0,-17-8-160 15,1 5-32-15,-1 0-16 0,1 4-416 0,-2 1-80 0,0 4 0 0,2 2-16 16,-2 1-368-16,1 2 128 0,0 2-128 0,-1 3 0 31,1 4 480-31,-2 3 32 0,0 6 0 0,-1 0 0 0,-3 2 112 0,1 0 16 0,-4 3 16 0,-1-1 0 16,-3 5 112-16,-1 4 0 0,0 2 16 0,1-3 0 16,0-2-160-16,1 1-48 0,3-2 0 0,2-2 0 0,3 0-448 0,4-4-128 31,1-2 0-31,2-1 0 0,1 0 128 0,1-3 0 0,0-1 0 0,-2-3 0 0,0-2-128 0,-3-2 176 31,1-2-176-31,-2 0 192 0,0 2-192 0,-1-3 0 16,0 2 0-16,-2-3 0 0,1-7 0 0,-3-2 0 15,0-5 0-15,1-4 0 0,-2-2 128 0,0-6-128 0,0 0 192 0,-1-5-64 16,-1 0 400-16,0-1 80 0,-1-3 16 16,0 0 0-16,-1-4-240 0,-1 1-64 0,0-4 0 0,0 0 0 15,2-1-80-15,-1 0-32 0,2-1 0 0,-1-2 0 16,2 0-32-16,0-3-16 0,2 2 0 0,1-1 0 15,0 0-160-15,1-1 160 0,2-1-160 0,0-3 160 16,0 0-160-16,0 1 0 0,1 0 144 0,-1-1-144 0,1 0 128 16,-1-1-128-16,1-3 128 0,-1 0-128 0,2 0 128 0,-1 1-128 15,-1-2 160-15,0 4-160 16,0-5 128-16,-3 2-128 0,2 0 0 0,-3-2 0 16,1 2 0-16,-2 1 0 0,-1 5 0 0,1 2 0 15,-2 4 160-15,1 3-160 0,0 3 160 0,-1 4-160 16,-1 4 240-16,2 1-48 0,-1 2-16 0,0 7 0 15,4 4-176-15,0 1 0 0,4 3 0 0,3 2 0 16,4-1 0-16,1 4 0 0,4 4 0 0,-1 6 0 16,4 3 0-16,2 4 0 0,-2-3 0 0,1 5 0 0,2 2 0 0,2-1 0 15,1-1 0-15,1-7 0 0,3-6 0 0,-1-6 0 16,1-5 0-16,0-3 128 0,1-3-128 0,3-1 0 16,1-4 0-16,2-4 0 0,3-2 0 0,0-2 0 15,0-5 0-15,1-3 0 0,0-3 0 0,1-6 192 16,2-3-192-16,1-3 192 0,2-7-192 0,1-3-176 15,2-3 48-15,-3-4 0 16,-1 0-384-16,-2-4-80 0,0-3-16 0,2-6-18784 0</inkml:trace>
  <inkml:trace contextRef="#ctx0" brushRef="#br0" timeOffset="34803.25">6268 7507 26719 0,'-2'-3'2368'0,"0"1"-1888"0,2 1-480 0,2 1 0 16,-1-3 240-16,-1 2-48 0,0 0-16 0,0-4 0 0,0-1-176 0,-1 1-256 31,-1 0 64-31,0 2 16 0,-1 3 176 0,0 0 0 16,-1 1 0-16,-2 4 128 0,0 0-128 0,-2 4 0 15,0 1 0-15,-1 1-128 0,-1 5 496 0,-1 1 96 16,-1 1 32-16,-1 1 0 0,0 4 192 0,-2 3 32 15,0 2 16-15,-1 2 0 0,-2 6-160 0,1 1-48 0,0 2 0 16,0-3 0-16,0 1-256 0,1-1-48 0,2 2-16 0,0-3 0 16,2-2 128-16,2 2 32 0,0 0 0 0,1 1 0 15,4-2-176-15,1 0-48 16,2-2 0-16,1-4 0 0,3-4 128 0,-1-2 32 16,3-4 0-16,0-3 0 0,1-4-304 0,0-2 0 15,1-4 0-15,0-1 0 0,2-3 192 0,-1-2-64 0,0-4 0 16,1 0-128-16,-2-1 272 0,1 0-48 15,1-6-16-15,-1 1 0 0,2-1 272 0,1-3 48 0,0-1 16 0,0 1 0 16,0 0-160-16,1-1-16 0,1-2-16 16,2-1 0-16,0-2-144 0,1 3-16 0,0-5-16 15,1 0 0-15,2-4-176 0,-1-1 0 0,1 0 0 0,1-3 0 16,-2 3 0-16,-1-3 0 0,-1 0 0 0,0-1 0 16,0 1 0-16,-3-1 0 0,-2-2 0 0,-1 3 0 15,-3 3 192-15,-1-1-64 0,-1 1 0 0,-3 1 0 0,0 3 64 0,-2 2 0 16,-2 0 0-16,0 3 0 15,-2-1 0-15,-3 3 0 0,1 0 0 0,-3 1 0 0,0 1-64 0,-2-1 0 16,-1 3 0-16,0-1 0 0,-2 2-128 16,-1 1 0-16,1 4 0 0,0-3-176 0,2 4-16 0,1 1 0 15,3 2 0-15,1 1 0 16,2 1-336-16,1 1-80 16,1 1-16-16,2 1-11808 0,-1 1-2368 0</inkml:trace>
  <inkml:trace contextRef="#ctx0" brushRef="#br0" timeOffset="35785.98">5980 8001 10127 0,'-7'-1'896'0,"-1"-1"-704"0,-1 0-192 0,3 1 0 15,3 1 4112-15,0 0 800 16,-2 0 144-16,-2 0 48 0,-4 1-4080 0,-4-1-832 16,1 2-192-16,3-2 0 0,2 2-256 0,4-4-112 15,3 0-16-15,4 1 0 0,3-2 576 0,4 0 96 16,2-1 32-16,3 1 0 0,2 0-320 0,2 2 0 0,3-2 0 0,3 3-144 15,1 0 832-15,1 0 160 0,1 0 48 0,0 0 0 16,-1 0 256-16,0 0 64 0,0-1 16 0,-1 0 0 16,-2-3-816-16,-1 2-160 0,2-3-48 0,-3 0 0 15,0 0-656-15,-3-1-144 0,1-2-32 16,0 2-14960-16</inkml:trace>
  <inkml:trace contextRef="#ctx0" brushRef="#br0" timeOffset="36399.55">6496 8067 34095 0,'-4'4'3024'0,"0"-1"-2416"0,2 0-480 0,2 1-128 15,0-2-624-15,-2 2-144 0,0 2-16 0,-2 4-16 0,1 5 608 0,-2 2 192 16,0 3 0-16,0-2 0 16,0 3 128-16,0 2 144 0,-1 0 32 0,-1 2 0 0,1 1 256 0,-2 0 48 0,-1 0 16 0,-2 1 0 31,0 1 400-31,-2 2 96 0,0 0 16 0,-2-2 0 0,0 1-576 0,0-3-112 15,3-3-32-15,0-1 0 0,2-3-416 16,2-3-320-16,2-2 48 0,2-5-11440 16,4-2-2304-16</inkml:trace>
  <inkml:trace contextRef="#ctx0" brushRef="#br0" timeOffset="36768.83">6660 8224 32255 0,'-4'4'2864'0,"-1"-2"-2288"0,2 2-576 0,1-4 0 0,1 2 1184 0,-2 1 128 15,-2 3 32-15,-4 1 0 31,-3 5-1568-31,-2-1-304 0,0 1-64 0,2-1-16 0,0-1 384 0,-1-1 80 0,1-1 16 0,0 2 0 32,-2-2-256-32,-1 2-32 0,0-3-16 0,0 3 0 0,3-4 304 0,-2 2 128 0,2 1-128 0,1-1 128 15,1 0 720-15,0 0 240 0,3-1 32 0,-1 2 16 16,1-3-192-16,-1 4-48 0,1-3 0 0,1 3 0 16,0-1-592-16,-2 2-176 0,2 4 0 0,0-4 0 0,1 1-192 0,1 1-96 15,1-1-32-15,1-1 0 0,4-2 144 16,-1-2 32-16,2 1 0 0,2-3 0 0,4 0 384 0,1 1 80 15,2-1 0-15,3-1 16 0,2-1-96 0,2 0-32 16,1-1 0-16,1-3 0 0,1 1-208 0,2-4-208 16,0 2 32-16,1-3-11408 15,1 0-2272-15</inkml:trace>
  <inkml:trace contextRef="#ctx0" brushRef="#br0" timeOffset="37331.94">6957 6995 35935 0,'-5'6'3200'0,"1"0"-2560"0,2 0-512 0,0-1-128 16,2 0 0-16,0 1 0 16,-2 6 0-16,-3 5 0 0,0 11-384 0,-1 6 16 0,0 2 0 0,0 2 0 0,2-1 368 15,-1 0 0-15,2-4 0 0,2-4 128 0,1-1 160 0,1-4 32 16,1-1 0-16,0-2 0 0,2-2-320 0,0-3 0 31,1-1 0-31,-2-2 0 0,1-1-992 0,0-6-160 16</inkml:trace>
  <inkml:trace contextRef="#ctx0" brushRef="#br0" timeOffset="37564.92">6566 7120 50687 0,'-4'-5'2240'0,"2"1"464"0,-1 2-2160 0,3 2-544 0,4 0 0 0,1 0 0 16,1-3-1040-16,5 2-320 0,7 0-64 0,8-6-16 16,7 1 656-16,4-2 128 0,3 0 16 0,2-4 16 0,2 1 624 0,2 0 0 0,2-4 0 0,0 2 0 15,-1 1-432-15,-3-2 48 0,-1 5 0 0,-3-5 0 32,-3 3-368-32,-3 0-64 0,-2 2-16 0,-1-1-16944 0</inkml:trace>
  <inkml:trace contextRef="#ctx0" brushRef="#br0" timeOffset="37965.83">7617 7640 11055 0,'-1'5'976'0,"-2"-1"-784"0,1-3-192 0,-1 3 0 0,2-3 6464 0,0 2 1264 0,0 0 240 0,-2 4 48 16,0 2-6416-16,-2 4-1280 15,-2 3-320-15,-1 1 0 0,0 2 0 0,0 1-288 0,-2-3 48 0,-3 3 16 16,1-1 480-16,-3 5 80 16,-2-2 32-16,-3 3 0 0,-3 2 0 0,-5 4 0 15,-1 4 0-15,-5 2 0 0,0 1-48 0,-3 3-16 16,-3 1 0-16,3-4 0 0,5-3-176 0,3-3-128 16,6-4 192-16,4-5-192 0,6-4 0 0,4-4-176 15,3-4 0-15,3-4 0 16,3-6-1152-16,2-5-224 0</inkml:trace>
  <inkml:trace contextRef="#ctx0" brushRef="#br0" timeOffset="38181.65">7155 7786 41471 0,'0'1'3680'0,"0"3"-2944"0,0 1-592 0,1-1-144 0,0 1 1104 0,2 3 192 15,2 4 48-15,2 5 0 0,4 6-1344 0,1 6-144 0,3 4-96 0,1 1-16 32,2-3 256-32,0 2 0 0,2 2 0 0,2-1 0 15,3 1 0-15,2 2 0 0,2-3 0 0,3 5 0 32,2-2-576-32,2-2-64 0,1-2 0 0,3-1-18880 0</inkml:trace>
  <inkml:trace contextRef="#ctx0" brushRef="#br0" timeOffset="40002.07">2974 7637 28559 0,'-9'1'2544'0,"3"1"-2032"0,2 1-512 0,3-3 0 16,0 0-192-16,0 0-144 0,-4 1-32 0,-4 1 0 15,-2 2 1360-15,1 0 272 0,0-2 48 0,4 0 16 16,2 0-144-16,3-2-32 0,5-2 0 0,1-1 0 16,5-1-336-16,2-1-80 0,4 2-16 0,3-3 0 15,3 1-336-15,1-2-64 0,3 3 0 0,0 0-16 0,0 1-112 16,1 0 0-16,2 1-16 0,1 1 0 0,-1-1-176 0,0 0 0 15,-1 1 144-15,7-1-144 16,7 1 176-16,3-2-48 0,4 1 0 0,0-1 0 0,-2 1 112 0,-1-1 16 16,-2-1 0-16,-3 2 0 0,-5-3-256 0,-4 4 0 15,-1-2 0-15,-5 2 0 0,-4 1 0 16,-4 1 0-16,-5 2 0 0,-4 2 0 16,-5-3-336-16,-4 4-64 0,-5 1-16 0,-6 1 0 15,-5 1-240-15,-5 2-48 16,-7 3-16-16,-4 0 0 0,-5 3 720 0,-4 1 0 0,-5 3 240 0,-2 1-64 0,0 6 16 0,-1-4 16 15,-2 2 0-15,4-1 0 0,2-2-80 0,5 3-128 16,1-1 176-16,5 1-176 0,3 0 352 0,3 0-32 0,7-4-16 0,2 1 0 0,4-2-32 0,1-2 0 31,4 0 0-31,3 0 0 0,2-1-64 0,1-1-16 16,3-3 0-16,1 1 0 0,3-3-192 0,1-1 144 16,1 0-144-16,2 1 128 0,0-5-128 0,0 3 0 15,3-3 0-15,0 1 128 0,3-1-128 0,-1-3 0 0,4 1 0 16,3-1 128-16,2-2-128 0,1 0 0 0,3-2-192 15,1-2 192-15,-2 1-192 0,5-2 192 0,2 0-192 0,1-4 192 16,1 1-480-16,2 0 32 16,-2 0 0-16,-2-2-17824 0</inkml:trace>
  <inkml:trace contextRef="#ctx0" brushRef="#br0" timeOffset="40382.36">3909 7964 50687 0,'-1'3'2240'0,"-3"-2"464"0,0 4-2160 0,2 0-544 15,0 1 0-15,2-1 0 0,0 2-1776 0,-1 7-464 16,-1 6-80-16,-2 7-32 0,-1 4 1392 0,-1 4 288 0,0 3 48 0,-2 0 16 0,1-1 384 0,-2 0 80 16,2-2 16-16,-1 0 0 0,0-1 128 0,-2 0 0 31,2-1 0-31,0 2-128 0,0 4 320 0,2-3 80 15,1 4 16-15,1-2 0 0,2-2-288 0,1-3-176 0,1-1 32 0,1-6 0 32,3 0-2096-32,-1-7-432 0</inkml:trace>
  <inkml:trace contextRef="#ctx0" brushRef="#br0" timeOffset="40816.08">4036 8292 15663 0,'-9'4'1392'0,"1"-1"-1120"0,3 0-272 0,1-1 0 0,2 2 2192 0,-3-1 384 0,-4 1 80 0,-7 6 16 15,-4 2-1520-15,-1 0-288 0,0 0-64 0,3-1-16 0,0 1 944 0,3-1 192 32,2-1 48-32,0 1 0 0,4-4-832 0,0 3-176 15,2-1-16-15,0-1-16 0,4 1-304 0,0 0-64 16,1 0-16-16,0 0 0 0,2 0-416 0,0 2-128 16,0 0 0-16,2 1 0 0,-2 0 0 0,1 0 0 15,1 0 0-15,2 3 0 0,1-4 0 0,1 2 160 0,3-1-160 0,1 0 192 16,2-1 0-16,3-1 16 0,0 0 0 0,0-1 0 15,2 0-48-15,0-2-16 0,2 0 0 0,-1 2 0 16,2-4-144-16,0 1 0 0,0 2 0 0,0 0 0 0,-1 0 0 16,1-1 0-16,0 2 0 0,0-2 0 0,-1 1 0 0,1-1 0 15,0-4 0-15,0 0 0 0,0 2-144 0,-1-4-64 16,-1 4-16-16,-2-5 0 16,1 0-560-1,0-2-112-15,-1 1-32 0,1-1-16496 0</inkml:trace>
  <inkml:trace contextRef="#ctx0" brushRef="#br0" timeOffset="41250.37">4473 7904 40543 0,'-8'-4'1792'0,"3"3"384"15,2-3-1744-15,0 3-432 0,3 1 0 0,1-1 0 0,1 1 0 0,0 0 0 0,3 0 0 0,1-3 0 16,4 2 0-16,4 1 0 0,2 0 0 0,2 0 128 16,5 0 80-16,1 0 16 0,5-1 0 0,2 1 0 15,3-5-80-15,3 3-16 0,3-1 0 0,-1 0 0 16,1 1 0-16,0 1 0 0,-1-1 0 0,-2-1 0 15,-1 1-128-15,-4 1-224 0,-2-1 48 0,-3-1 16 16,-2-1-560-16,-3 2-112 0,-2-3-32 16,-4 1-16832-16</inkml:trace>
  <inkml:trace contextRef="#ctx0" brushRef="#br0" timeOffset="41502.39">4738 8171 44223 0,'-6'0'1968'0,"3"0"400"0,0 0-1904 0,6 0-464 0,2 0 0 0,3 0 0 16,3 0-320-16,5-3-144 0,12 2-48 0,11-3 0 15,13 1 48-15,9-3 0 0,3-3 0 0,3 1 0 16,-2-1-1904-16,5-1-384 0,2-1-80 0,-2-4-16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40:41.66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23457 1408 39615 0,'-17'0'3520'0,"2"2"-2816"16,5 5-560-16,5-5-144 0,2 0 144 0,-5 5 0 0,-8-1 0 0,-9 5 0 15,-8 8-144-15,-5 2 0 0,-2 2 0 0,3 2 0 31,5-1-896-15,2 1-64-16,4 2-16 0,3-1 0 0,4 2-1600 0,3 0-320 0,4-1-64 0,3 0-16 0,5-2 432 0,4-4 96 0,4-1 16 0,4-5 0 31,4-3-320-31,5-6-48 0,5-2-16 0,4-6 0 16,5-6 1632-16,4-4 320 0,3-5 64 16,-2-6 16-16,-1 0 464 0,-3-1 112 0,-1-3 16 0,-3-3 0 0,-2-2 800 0,-2 0 160 15,-4 0 48-15,-3-1 0 0,-2-1 1360 0,-5 2 288 16,-3 4 48-16,-6 2 16 0,-2 0 720 0,-5 5 144 15,-3 2 16-15,-3 3 16 0,-4 2-1072 0,-2 4-224 0,0 4-32 0,-2 4-16 16,-1 2-1184-16,-1 1-224 0,1 5-48 0,-1 4-16 16,-1 1-480-16,2 2-128 0,0-1 0 0,3 4 0 0,0-2 0 15,1 3 0-15,1 3 0 0,1 0 0 16,0 1-816-16,3 2-224 16</inkml:trace>
  <inkml:trace contextRef="#ctx0" brushRef="#br0" timeOffset="611.08">25253 2694 41471 0,'-13'-5'3680'0,"2"5"-2944"0,4 2-592 0,2 1-144 0,1-1-448 0,-2 2-112 0,-8 2-16 0,-9 5-16 16,-8 3-928-16,-5 6-176 0,-1 5-32 0,-1 2-16 15,2 1 608-15,1 1 128 0,2-1 32 0,3 3 0 16,6 0-288-16,1 1-48 0,5-1-16 0,3-1 0 0,5-2 1040 0,4-1 288 0,3-2 0 0,5-1-128 15,4-3 128-15,2-4-128 0,5-1 128 0,2-4-128 16,3-2 384-16,3-5 64 0,1-4 32 0,3-2 0 16,-1-6 928-16,-1-3 192 0,3-5 48 0,-1-2 0 0,0-4 304 0,-1-4 64 15,1-5 16-15,-4 2 0 0,-1-6-816 0,-4 1-176 16,-2 0-16-16,-5-1-16 0,-1 1-544 0,-4 1-96 16,-3 0-32-16,-2 2 0 15,-2 3-208-15,-2 6 0 0,-2 6 0 0,-2 4 0 0,-2 5 0 0,-4 3-128 0,-1 6-16 0,-3 3 0 31,0 5-48-31,-2 4-16 0,-3 7 0 0,1 1 0 0,-1 2-48 0,1 4 0 0,-1-1 0 0,1 4 0 32,-1 4-352-17,1-1-80-15,3 1-16 0,1 3 0 0,2 1-672 0,3 0-144 0,3 0-16 16,4 3-16-16,2-1-688 0,4 2-144 0</inkml:trace>
  <inkml:trace contextRef="#ctx0" brushRef="#br0" timeOffset="1494.5">26611 4780 21183 0,'13'29'1888'0,"-4"-10"-1504"0,-1 1-384 0,0-4 0 16,-2-3 3456-16,0-5 640 15,4 6 112-15,5 4 16 0,9 12-3424 0,6 7-800 16,8 3 0-16,1-6 0 0,1-4 256 0,-2-7 32 0,0-5 16 0,1-8 0 0,-2-3-304 0,1-4 0 16,3-7 0-16,0-2 0 31,2-5-1312-31,1-2-160 0,2-3-48 0,0-1 0 16,1-2-272-16,-1-3-64 0,2-4-16 0,-2-2 0 15,1-2-176-15,-2-2-16 0,1 0-16 0,-3-2 0 16,0 0 896-16,-5-4 176 0,-4 4 48 0,-3 0 0 0,-6 4 496 0,-6 1 96 0,-4 1 32 0,-7 2 0 15,-4 3 464-15,-5 5 112 0,-7 3 16 0,-4 5 0 16,-5 2 1280-16,-7 3 256 0,-4 3 48 0,-6 4 16 0,1 1 368 16,-7 5 80-16,-3 0 0 0,-4 5 16 0,1 3-496 0,-2 1-96 15,-1 2-32-15,2 2 0 0,2 1-688 0,2 1-144 16,3 0-32-16,2 0 0 0,3 1-688 0,6-3-144 16,1 0 0-16,5 0 0 15,2 0-688-15,4-1-80 0,3-1-32 0,3-1 0 0,2-2 416 0,4-4 96 16,2 0 16-16,3 0 0 15,1-3 592-15,4-1 112 0,1-1 16 0,5-3 16 0,1 1 224 0,3-5 32 16,3-2 16-16,1-2 0 0,4-1-384 0,-1-4-80 0,3 1-16 0,1-5 0 31,-1-2-640-31,1-1-128 0,0-2-16 0,-2-1-16 16,-1-2 32-16,0 3 16 0,-4-5 0 0,0 4 0 16,-2 1 496-16,-3 5 0 0,-2 0 0 0,-3 2 0 0,-4 2-256 0,-1 2 64 15,-3 1 0-15,-4 0 0 16,1 3-240-16,-4 1-32 0,-4 2-16 0,-1 1 0 0,-3 3 176 0,-3 3 48 15,-2 3 0-15,-3 1 0 0,0 4-16 0,-3 2 0 0,0 6 0 16,-2 1 0-16,1 1 272 0,-1 2 0 0,2 2 128 0,2-1-128 16,2-2 624-16,2 1 16 0,1 0 16 0,5-3 0 15,3-3-304-15,3-1-64 0,2 2-16 0,6-1-10416 16,5-2-2080-16</inkml:trace>
  <inkml:trace contextRef="#ctx0" brushRef="#br0" timeOffset="2077.63">29896 3766 32255 0,'-18'0'2864'0,"1"3"-2288"0,1-3-576 0,4 2 0 15,3 2 1360-15,3 1 176 16,-2 0 16-16,-7 3 16 0,-8 7-3024 0,-9 4-592 0,-1 5-128 0,0 7-32 15,4-2 1552-15,3 2 304 16,5 1 64-16,5 1 16 0,2 1-816 0,7-2-144 0,3-1-48 0,4-5 0 0,4-2 1024 0,3-1 256 31,5-6 0-31,4-3 0 0,2-3 384 0,7-4 112 16,1-2 16-16,5-5 16 0,3-2-720 0,4-5-160 16,-1-1-32-16,0-3 0 0,1-2 384 0,-1-3 0 0,3-2 192 15,-1-5-64-15,2 0 512 0,-3-1 112 0,-1-4 16 0,-1 1 0 16,-1-2-192-16,-5 0-16 0,-2 0-16 0,-6-4 0 15,-2-1 288-15,-6 0 64 0,-4-1 16 0,-5-2 0 16,-3 4 64-16,-4 2 16 0,-3 3 0 0,-4 5 0 16,-2 4-672-16,-3 8-128 0,-2 3-16 0,-4 5-16 15,-3 4-656-15,-4 3-128 0,-4 4-16 0,-3 3-16 0,2 2 320 16,-4 2 64-16,1 4 16 0,-1 0 0 0,1 0 128 0,2 2 128 16,2-1-192-16,4 1 192 15,4 1 0-15,3-2 0 0,4 0 0 0,5-3 0 16,4-3 0-16,6 0 0 0,3 4 0 0,6-6 0 31,1 3-1088-31,5-5-96 0,3 3-32 0,6-5 0 0,1-1-784 0,5-2-176 0,3-1-16 0,4-4-8688 0</inkml:trace>
  <inkml:trace contextRef="#ctx0" brushRef="#br0" timeOffset="2694.9">32187 1279 37775 0,'-14'0'3360'0,"0"2"-2688"0,3 2-544 0,5 3-128 16,1 0 0-16,-3 2 0 0,-7 3 0 0,-10 10 0 31,-8 7-1072-31,-3 10-288 0,-1 2-64 0,4 4-16 0,3 0 944 0,4 0 192 0,5-2 48 0,5 2 0 15,5-2-432-15,4 0-80 0,4 1 0 0,4-2-16 16,3-4 128-16,4-1 16 0,2-5 16 0,1-1 0 16,3-2-144-16,1-7-48 0,3-1 0 0,1-1 0 15,5-4-400-15,1-3-64 0,2-3-32 0,0-5 0 0,3-2 1024 0,1-6 288 0,2-4 0 0,2-2-128 16,-1-6 992-16,3-2 208 0,2-3 32 0,0-6 16 16,0-2-416-16,-2-2-64 15,0-5-32-15,-3-2 0 0,0 0-128 16,-6-5-32-16,-1-1 0 0,-4-3 0 0,-4 2-192 0,-2-5-32 15,-4 0-16-15,-2-1 0 0,-1 0 240 0,-1 4 64 16,-2 5 0-16,-1 3 0 0,-2 6 96 0,-1 2 32 16,-3 5 0-16,-3 3 0 0,-2 5 48 0,-2-1 16 15,-1 7 0-15,-3-1 0 0,0 5-704 0,-1 0 0 16,-2 2-208-16,1 2 48 16,-2 0-416-16,0 1-96 0,0 2-16 0,0-2 0 0,2 2 480 15,-1 0 208-15,3 2-192 0,1-2 192 0,0 0 0 0,3-2 0 16,0 2 0-16,4-3 192 0,-1 2-192 0,3-2 0 0,1-1-160 0,1 1 160 31,2-2-1952-31,0-1-288 0</inkml:trace>
  <inkml:trace contextRef="#ctx0" brushRef="#br1" timeOffset="7378.17">22325 185 21183 0,'3'4'1888'0,"2"-2"-1504"0,0 3-384 0,-1-1 0 15,-2-2-800-15,2 3-224 0,4 3-64 0,3 6 0 0,6 9 784 0,2 1 160 16,2 5 144-16,-3 1-208 0,1-2 208 0,-2 0 0 16,0 3 0-16,-1 0 0 0,2 4 0 0,-1 1 0 15,2-2 0-15,-2 6 0 0,3-1 0 0,-1 1 0 0,2 3 0 16,-1 3 0-16,3 2 0 0,-2-1 0 0,-2-1 0 0,2 0-144 16,-1-3 144-16,-1-2 0 0,-1-2 0 0,3 4 0 15,3 0 0-15,2 3 0 0,2 3 0 0,1-3 0 16,0 0 608-16,1-2 160 0,1-1 16 0,0 6 16 15,0-4-224-15,1 7-32 16,2 5-16-16,1 5 0 0,2 2-128 0,-1-1-16 0,-1-2-16 0,-1-3 0 0,-2-2-48 0,2 2-16 31,-1 5 0-31,1 2 0 0,1 6-48 0,0-1-16 16,-3-5 0-16,0-1 0 0,4 2-240 0,1-1 0 16,4 1 0-16,2 0 0 0,3 2 160 0,2-5-16 0,-1-8 0 15,-1-2 0-15,-1-1 464 0,7 2 96 0,6 11 0 0,4-2 16 16,1 2-256-16,-2 0-48 0,0-7-16 0,0-3 0 15,-4-3-144-15,2 5-48 0,5 1 0 0,2 4 0 16,0 0-208-16,-1-3 0 0,-2 1 0 0,-1-7 0 16,-1-4 208-16,4 2-48 0,0 0-16 0,0-2 0 0,0 1 96 0,2-1 16 15,2-1 0-15,4-2 0 0,3-1-16 0,-1-2 0 16,4-1 0-16,2-2 0 0,-4-3 192 0,1-3 32 16,1 1 16-16,4-1 0 0,5 5-336 0,1-5-144 15,-1 4 128-15,0-3-128 16,0-4 0-16,-3 1 0 0,1-1 0 0,-2-2 0 0,-3-3 0 0,-1-6-224 0,3-1 48 0,2 1 16 15,4 1-112-15,0-2-32 0,-1-3 0 0,-7-4 0 32,-7-2 112-32,9 0 32 0,7 0 0 0,3-3 0 15,-3-3 32-15,0-2 0 0,3-2 0 0,0-3 0 0,2 0 688 0,0-5 144 16,3-1 16-16,-2-2 16 0,0 0 32 0,-1-4 0 16,1-1 0-16,2-2 0 0,2-1-272 0,1-4-48 15,1 2-16-15,-1-3 0 0,-3-4-304 0,-2-1-128 16,1-6 0-16,-3-4 128 0,-4-3-128 0,-2-2 0 15,-3-4 0-15,-1 0 0 0,-1-3 0 0,-3-5-192 0,0 1 64 16,-4-5 128-16,1-1-224 0,-3-5 80 0,0 1 16 0,-1-3 0 16,-1 0 128-16,-2-2 0 0,0 2 0 0,-5-3 0 15,2 1-192-15,2-4 0 0,7-6 0 0,-1-2 0 16,1 2 32-16,0-2 0 0,-2-2 0 0,1 0 0 16,3-1 512-16,-1-3 96 0,3 2 32 0,-4 1 0 0,-4 0-112 0,-2-4-32 15,2 2 0-15,-4-1 0 0,-1 6-144 0,-3-4-48 16,-2-2 0-16,-1 1 0 0,-3 1-144 0,0 1 160 31,0-3-160-31,0 2 160 0,-2 2 0 0,-1-2 0 0,1-2 0 16,0-1 0-16,-4 5-160 0,0 1 128 0,-2-1-128 0,2-1 128 0,0-4-128 0,-2 4 160 0,-5-2-160 0,0 3 160 31,-2 2-160-15,2-2 0-16,0 4 0 0,-3 0 0 0,1-6-512 15,-5 7-144-15,-2-1-32 0</inkml:trace>
  <inkml:trace contextRef="#ctx0" brushRef="#br0" timeOffset="12345.84">16855 5217 35007 0,'-2'-5'3120'0,"2"2"-2496"0,0 3-496 0,0 0-128 16,1 3 576-16,-1-3 80 0,0 1 32 0,-2 0 0 15,-1 3-688-15,-3 3 0 0,-3 6 0 0,-3 3 0 16,0 3 0-16,-4 0 0 0,0 6 0 0,-4-1 0 0,0 5 0 0,-2-3 0 16,-3 5 0-16,-1-3 0 0,-1 1 0 0,-3-1 0 15,3-3 0-15,-3 2 128 0,-1 2 64 0,-2 0 16 16,-3 3 0-16,0-1 0 15,-1 1 336-15,-2-2 64 0,-1 3 16 0,-1 1 0 0,2-1-400 0,2-4-80 0,1-1-16 16,4-2 0-16,3-1-128 0,3-7 0 16,4 0 0-16,2-2 0 15,5-5-720 1,2-5-80-16,0-1-16 0,3-5-16528 0</inkml:trace>
  <inkml:trace contextRef="#ctx0" brushRef="#br0" timeOffset="12666.72">16123 5124 25791 0,'4'-9'2304'0,"-3"3"-1856"0,2 0-448 0,1 3 0 0,-1 3 2784 0,1 3 464 0,2-2 80 0,3 4 32 16,3 1-2240-16,5 5-448 15,4 5-96-15,2 3 0 0,-2 8-240 0,-1 2-32 16,-2 0-16-16,-2 5 0 0,0-5-288 0,-2 3 128 16,1 1-128-16,-2-1 0 0,1 0 176 0,-2 3-176 0,2 2 160 0,-2 0-160 0,1-1 0 0,-1 1 0 31,2 4 0-31,-2-2 0 0,-1 1 144 0,0-6-144 16,-2 0 128-16,-1-6-128 0,1 1 128 0,-3-3-128 0,2-2 128 0,-2 0-128 15,-1-2 0-15,1-2-272 0,0 0 32 0,0-6 16 31,2 3-1344-31,3-3-272 0</inkml:trace>
  <inkml:trace contextRef="#ctx0" brushRef="#br0" timeOffset="13060.42">17082 6055 42383 0,'2'11'1872'0,"-3"-2"400"0,0 2-1824 0,1-4-448 0,1 1 0 0,1-1 0 0,2 2 384 0,0 6 0 0,3 9-16 0,3 11 0 0,0 6-528 0,0 1-96 31,-3-3-32-31,0-4 0 0,-3-2 0 0,-1-2 0 0,-2-1 0 0,-3-4-18400 16</inkml:trace>
  <inkml:trace contextRef="#ctx0" brushRef="#br0" timeOffset="15961.13">18264 5658 19343 0,'4'-1'1728'16,"-1"0"-1392"-16,2 1-336 0,-1 0 0 0,1 0 0 0,0-2 128 16,5 2-128-16,5-2 0 0,4 1 448 0,6-2 0 15,4 3 16-15,0-4 0 0,2 3 48 0,2 1 0 16,3 0 0-16,1 0 0 0,4 0-224 0,0 0-32 0,2 3-16 0,2-1 0 15,-2 2-240-15,0 0 0 0,-1-2 0 0,1 1 0 16,1 1 0-16,-2-2 0 0,0-1 0 0,-1 0 0 16,-2 3 0-16,0-3 176 0,-2 2-176 0,-1-3 160 15,-2 2 464-15,-1-1 80 0,0 2 32 0,-3-1 0 16,-4 2-144-16,-2-3-16 0,1 3-16 0,-4-3 0 16,-2 2-560-16,-2-1 0 0,-2-2 0 0,-4 0 0 15,-2 0 0-15,-2 1 0 0,-2-1 0 0,-1-1-144 31,-2 1-368-31,-2 0-64 0,-1 0 0 0,-2-2-16 0,0 4 432 0,-2-2 160 0,-1 0 0 0,-2 0-144 16,2 0 144-16,-3 0 0 0,1 1-144 0,-2 1 144 16,-1 0 0-16,-1-2 0 0,0 0 0 0,-1 1 0 0,-2 1 0 0,0-2 0 0,-2 0 0 0,-1 0 128 31,0 0 432-31,-1 0 80 0,1 0 0 0,0 0 16 16,0 0-176-16,0 1-32 0,0 1-16 0,1-2 0 0,0 3-256 0,1 0-48 15,2-1-128-15,0-1 192 0,2 1-192 0,-1 0 0 16,2 3 0-16,1-5-160 0,0 2 32 0,2 0 0 15,-1 1 0-15,2-2 0 16,2 2-448-16,-2-1-64 0,4 1-32 0,0-2 0 16,2-1-864-16,1 1-160 0</inkml:trace>
  <inkml:trace contextRef="#ctx0" brushRef="#br0" timeOffset="16761.09">19488 5712 20271 0,'-2'-7'1792'0,"0"2"-1424"0,1 1-368 0,1 3 0 0,0 0 1600 0,-1-2 240 16,-2 1 48-16,0-8 16 0,-3 0-1008 0,-4-2-208 15,-3-2-48-15,-2 3 0 0,-1-1-448 0,-3-2-192 16,-2 1 128-16,-4 0-128 0,0 2 0 0,-2-3 0 0,-3 1-144 0,1 0 144 31,-1-3-464-31,0 4 16 0,2-4 0 0,1 0 0 0,2-1 320 0,0-1 128 0,2 1 0 0,0 0-144 16,4-1 784-16,-1 1 176 0,1-3 16 0,1 0 16 15,2 3-144-15,1 0-48 0,1-1 0 0,2 5 0 16,2 4-448-16,0-2-80 0,3 5-128 0,0 1 176 0,2 1-176 16,3 3 0-16,2 2 0 15,1 3 0-15,3 1-480 0,2 1-80 0,3 5-16 0,1 0 0 16,1 2-144-16,4 0-48 0,2 2 0 0,1 1 0 15,3-2 240-15,3 2 32 0,4 0 16 0,5 3 0 32,2-2-688-32,4 1-144 0,-1 1-32 0,-1-4 0 0,0-2 448 0,-3 0 96 0,0-2 16 0,-2 0 0 0,-1 0 464 0,-2 0 112 0,-2 2 16 0,0-2 0 15,0 2 1088-15,-1 2 240 0,-2-1 32 0,-2 1 16 32,-3 1 272-32,-3-4 48 0,-4 0 16 0,-1 1 0 15,-2-2-352-15,-3 0-64 0,-2 0-16 0,-2 0 0 0,-1 2-320 0,-1-1-64 16,-2 2 0-16,1-3-16 0,-2 1-224 0,-2 2-32 15,0-1-16-15,-1 0 0 0,-1 0-96 0,-2 1 0 16,-1-2-16-16,0-1 0 0,-1 3-16 0,0-2 0 16,-1 2 0-16,-3 0 0 0,1 0-32 0,-2 0-16 0,-1 1 0 0,-2 2 0 15,0 1-240-15,-2-2 176 0,0 2-176 0,-2-1 160 16,-3 4-432-16,0-3-96 0,-1-1-16 0,2 0-11008 16,2-1-2192-16</inkml:trace>
  <inkml:trace contextRef="#ctx0" brushRef="#br0" timeOffset="18428.05">22092 3769 15663 0,'-10'-4'1392'0,"3"1"-1120"15,2 3-272-15,2 0 0 0,1 0 864 0,-3 0 112 16,-5-2 32-16,-6-1 0 0,-6 0-704 0,-5-2-144 0,-2 1-32 15,0 0 0-15,-2 1-128 0,0-1-256 16,-1-1 64-16,-1 0 16 0,0 0-144 0,1 0-16 0,0 3-16 0,-2-3 0 16,3 3 32-16,-1 0 16 0,-1 0 0 0,-1 0 0 15,2 0 496-15,-1-1 112 0,0 1 16 0,0-1 0 16,2 2 688-16,2-3 144 0,-1 3 16 0,0-3 16 0,3 3-336 16,1 0-64-1,3 1-16-15,-1 0 0 0,3 0-416 0,0 0-96 0,1 2 0 0,2 2-16 0,1-1 64 0,1 2 16 16,-1 1 0-16,3 0 0 0,0 3-16 0,0-3 0 15,3 4 0-15,0-3 0 0,1 4-304 0,2 0 0 16,-1 2 128 0,2 2-128-16,-1-1 0 0,3 3 0 0,0-1 0 0,2 1 0 0,0 4 240 0,1 0-16 0,-1 4 0 0,2-1 0 31,0 2-96-31,-1 7 0 0,1 9-128 0,0 11 192 0,0 7 32 16,1 5 0-16,1 1 0 0,0 2 0 15,3 0 32-15,0 2 16 0,1 4 0 0,1 4 0 0,-1 2-96 16,-2 1-32-16,1 0 0 0,-3 1 0 0,-1 3-144 0,-1 7 0 15,-3 9 0-15,1-7 0 0,-1-5 0 0,0-1 0 16,2 2 0-16,1-2 0 0,-3-3 0 0,0-3 0 16,-2-3 0-16,-4-1 0 0,-1 1 0 0,-3 1 128 15,-2 1 0-15,-1-3 0 0,0-7 624 0,1-4 112 16,-1-6 32-16,0-1 0 0,2 1-112 16,-1 3-16-16,-1 1 0 0,1-5 0 0,1-7-224 0,1-6-48 0,1 0-16 0,0 3 0 15,0-1-304-15,2-3-176 0,0 0 192 0,1-4-192 16,1-3 240-1,0-5-64-15,2-2-16 0,0-7 0 0,0 2-160 0,2-5 0 0,0-2 144 0,2 0-144 0,-1-5 0 0,2 1 128 32,-1-2-128-32,2 0 0 0,0-2 0 0,1 0 0 15,1 1 0-15,3 0 0 0,2 0 0 0,1 4 0 0,4 8 0 16,2-1 0-16,1-1 0 0,3 2 0 16,1-2 0-16,2-2 0 0,2 0 0 0,0-2 0 0,3 0 128 0,0-5-128 15,0 2 0-15,1-7 0 0,0-3 0 0,-3-3 0 16,1-2 0-16,-2-2-256 0,0 1 64 0,0-6-11856 15,-2-1-2368-15</inkml:trace>
  <inkml:trace contextRef="#ctx0" brushRef="#br0" timeOffset="19028.95">22103 3952 24879 0,'-6'-2'2208'0,"2"2"-1760"0,3 3-448 0,1-1 0 0,1 1 512 0,1 0 0 15,-4 4 16-15,1-1 0 0,0 6-656 0,0 4-144 16,1 2-32-16,-1 3 0 0,2 0 160 0,-2 3 144 16,1 6-208-16,-2 2 80 0,2 0 128 0,-1 5 176 15,0 1-48-15,0-1 0 16,-2 1 160-16,1-3 32 0,-2 0 0 0,-1 0 0 0,0 2-192 0,-1-1-128 16,1-3 144-16,-3 1-144 0,1 0-224 0,0-3-144 15,-1-2-16-15,1-3-7424 0,1-2-1488 0</inkml:trace>
  <inkml:trace contextRef="#ctx0" brushRef="#br0" timeOffset="20211.12">22143 5291 16575 0,'-4'0'1472'0,"2"-3"-1168"0,1 2-304 0,-1 1 0 0,2 0 848 0,-1-1 112 15,-1 0 32-15,-2 1 0 0,-2-5-576 0,1 2-112 16,0-1-32-16,2 1 0 15,1-2 368-15,2 2 64 0,0-2 0 0,1 4 16 0,0-3 240 0,-1 3 64 16,2 1 0-16,-2 1 0 16,-2 3-416-16,0 0-80 0,-2 5-16 0,-1-1 0 15,-2 3 592-15,-2 3 112 0,-1 0 32 0,-2 2 0 16,-1 0-656-16,-1 1-128 0,-2 3-16 0,-5 2-16 16,-3 4-304-16,-3 2-128 0,-3 3 128 0,-3 4-128 0,-3 2 432 0,-2-1 0 15,-2 1 0-15,-1 0 0 0,0 1-64 0,1-3-16 16,1-2 0-16,2-3 0 0,4-4-160 0,3-4-16 15,5-2-16-15,3-4 0 0,4-2-160 0,1-1-272 16,3-1 64-16,0-5-11216 16,3-1-2240-16</inkml:trace>
  <inkml:trace contextRef="#ctx0" brushRef="#br0" timeOffset="20534.03">21377 5149 6447 0,'-2'0'576'0,"0"1"-576"0,-1 1 0 0,3 2 0 16,1 1 5952-16,2 0 1072 0,0 0 208 0,2 2 64 15,5 6-5072-15,4 5-1008 0,6 7-208 0,3-2-48 0,2 2-576 0,0 1-128 16,-1-2-32-16,2 0 0 0,2 2-224 0,-1 1 128 16,1 2-128-16,-1-1 0 0,-2 1 0 0,0-1 0 15,1 3 0-15,1 3 0 0,-1-1-256 0,0 2-80 16,1-2-32-16,0 0 0 31,3-3-1184-31,0-3-240 0,-1-5-64 0,0-4 0 0,-1-1 544 16,0-5 96-16,-3 2 32 0,-1-3-10560 0</inkml:trace>
  <inkml:trace contextRef="#ctx0" brushRef="#br0" timeOffset="21384.6">22442 5785 35935 0,'-1'-6'3200'0,"-2"1"-2560"0,1 4-512 0,1 1-128 0,1 1 1120 0,0 1 208 0,0 1 32 0,0 3 16 15,0 2-1184-15,-1 4-192 0,1 4-144 0,0 5 144 16,0 2-640-16,0-1 0 0,-2 1 0 0,1 2 0 0,1 2 208 0,-1-3 48 31,0-3 0-31,1 1 0 16,-2 6-304-16,2 7-48 0,-1 0-16 0,1 1 0 16,0 1-384-16,0-3-80 0,-1 0 0 0,0-5-8144 15,-1 1-1632-15</inkml:trace>
  <inkml:trace contextRef="#ctx0" brushRef="#br0" timeOffset="21936.62">21955 7112 37775 0,'-5'3'3360'0,"1"-3"-2688"0,3 1-544 0,0 3-128 0,1-4 0 0,-1 3 0 32,-2 2 0-32,-4 4 0 0,-3 2-224 0,-4 3-128 15,-2 3-32-15,-2 0 0 0,-2 3 384 0,-2-1 0 16,-2 3 0-16,-2 3 0 0,-1 1 256 0,-2 0 32 0,-1 2 0 0,-4 1 0 16,-3 1 208-16,-1 1 32 0,-1 3 16 0,0-1 0 15,-1 2-224-15,-1 1-64 0,2 1 0 0,1-4 0 16,4-4-256-16,3-6-144 0,3-1 16 0,3-6 0 15,3-3-592-15,3-5-112 0,3-4-32 16,1-4-16064-16</inkml:trace>
  <inkml:trace contextRef="#ctx0" brushRef="#br0" timeOffset="22197.48">21332 6907 41471 0,'0'2'1840'0,"1"0"368"0,3 3-1760 0,1 1-448 0,1-1 0 0,0 1 0 0,3 0 0 0,3 7 0 16,8 8 0-16,7 7 0 0,4 9 0 0,2 5-176 16,-1 4 176-16,1 0-128 0,-4 4 128 0,0-1 0 15,-3 0 0-15,-3 1 0 0,-2-4 0 0,-1-1 0 16,-3-5 0-16,-1 0 0 15,-1 0-640-15,0 0-64 0,-3-5 0 0,0-1 0 16,-1-2-656-16,-3-4-144 0,0-3-32 0,-2-1 0 16,-1-5-992-16,0-4-208 0</inkml:trace>
  <inkml:trace contextRef="#ctx0" brushRef="#br0" timeOffset="25827.68">22352 6754 20271 0,'2'-2'1792'0,"0"1"-1424"0,-2 1-368 0,0 0 0 15,0 0 576-15,0 0 64 0,0 0 0 0,1 0 0 0,0 0 368 0,-1 0 80 16,0 0 0-16,0 0 16 0,0 0-560 0,0 0-112 16,0 0-32-16,0 0 0 0,0 0-144 0,0 0-16 15,0 0-16-15,14-22 0 0,-7 18 416 0,2-1 96 16,1 2 16-16,0-2 0 0,1-2 32 0,0 1 16 0,1 1 0 0,-1 0 0 16,2 2-48-16,-2 0-16 0,1 1 0 0,1-1 0 15,-2 2-224-15,-1 1-64 0,1 0 0 0,-1-2 0 16,-1 2-256-16,1-2-64 0,3 2-128 0,-2 0 192 15,1 2-192 1,1 0 144-16,0-2-144 0,1 2 128 0,-2 2-128 0,2 1 0 0,-3-2 144 0,0 2-144 0,0 0 0 0,-2 1 0 16,-2 0 0-16,-1 0 0 0,-1 3 0 0,-1-3 0 31,-3 3 0-31,-2-1 0 0,0 3 0 0,-4 0 0 16,-3 1 0-16,0 0 0 0,-3 0 0 0,-2 1 0 15,-2-2 0-15,1-1 128 0,-4 1-128 0,2-3 0 16,-2 4 0-16,-1-2 128 0,3-1-128 0,-2 0 0 0,-1 2 0 0,0-1 0 15,1 1 0-15,-1 0 176 0,1-1-176 0,0 1 192 16,2-2-192-16,0 0 0 0,-1 2-192 0,1-3 192 16,1 2-128-16,1 0 128 0,1-1 0 0,2 0 0 0,2-3-208 15,2 1 16-15,2-2 16 0,2 1 0 0,2-1-64 0,1 0-16 16,2 0 0-16,2-1 0 0,0 0 256 0,2 1 0 16,2-1 0-16,0-2 0 0,5 0 400 0,0 1 32 15,3-2 0-15,2 0 0 0,1 2-176 0,5-3-16 16,3 2-16-1,1 2 0-15,2 1-224 0,-1-3 0 0,0 2 0 0,1 2 0 16,0-1-944-16,-2 1-224 0,-1 2-48 0,-1 0-15552 0</inkml:trace>
  <inkml:trace contextRef="#ctx0" brushRef="#br0" timeOffset="28014.93">22749 3861 19343 0,'-5'-2'1728'0,"1"-3"-1392"0,3 5-336 16,2 0 0-16,0 0 1584 0,-1 0 240 0,2 0 48 0,-1-5 16 0,1 4 32 0,3-3 0 15,4 1 0-15,1 3 0 0,2 0-528 0,2 2-112 16,1-1 0-16,2 3-16 16,-1-2-368-16,3 3-80 0,0 0-16 0,2 1 0 0,-1-1-544 0,1 3-96 0,4 0-32 0,0-2 0 31,1-1-128-31,2 2 0 0,7-2 0 0,4-3 0 16,3 2-320-1,4-4-112-15,4-3-16 0,1 1 0 0,3-4-128 0,1-1-16 0,5 2-16 0,1-1 0 0,1 4 208 0,0-1 32 16,-1 3 16-16,-6-5 0 0,-3 2 352 0,-3-1 0 15,-2 1 0-15,-4 1 0 0,-4 2 400 0,-4-2 112 16,-3 4 0-16,-5-2 16 0,-3 1-128 0,-6 0-16 16,-4 2-16-16,-4 1 0 0,-5-2-176 0,-3 4-16 15,-3 0-16-15,-4 2 0 0,-2 1 32 0,-3 2 16 16,-3 0 0-16,-3 2 0 0,-1 3-208 0,-3 4 0 0,-3 5 0 0,-1 1 0 16,0 5 128-16,-1 2-128 0,-2 3 0 0,1 4 0 15,1 4 0 1,1 2 128-16,2 2-128 0,1 2 0 0,3 0 0 0,0 4 0 15,5 0 0-15,0 3 0 0,3 5 0 0,3 3 0 16,2 6 0-16,0-3 0 0,3-8 0 0,2 8 0 16,1 7 0-16,3 4 0 0,2 8 0 0,1-1 0 15,3 0 0-15,0-2 0 0,1-7 0 0,1 6 0 16,2 7 0-16,-2-2 0 0,1-3 0 0,-6 4 0 0,-1 7 0 0,-2 1 0 16,-1 0 0-16,-2-1 0 0,-2-8 0 0,-1 6 0 15,1 0 0-15,0 2 0 0,-2 0 0 0,1-6 0 16,-1-4 0-16,1 0 144 0,2-3-144 0,-1-7 128 15,-2-5-128-15,0-6 0 0,-2-4 0 0,-3-2 0 0,1 1 0 16,-2-3 0-16,0-3 0 0,0-1 0 16,-3-1 128-16,3-6-128 0,-1-7 192 0,1-3-64 0,2-4 64 0,2-3 0 15,1-2 0-15,3-6 0 16,-1-1-64-16,2 0 0 0,2 1 0 0,0 0 0 16,-1 1-128-16,2-2 192 0,-2 1-192 0,-1-4 192 0,0 3-192 0,0 0 0 0,-1-3 0 15,0-1 128 1,1 1-128-16,-2-6 0 0,1 1 0 0,0-1 0 0,-2-4 0 0,2-1 0 0,-1-1 0 0,0-2 0 15,1-1 128-15,0-1-128 0,0-1 128 0,0 0-128 16,1 0 224-16,-2 0-32 0,1 0-16 0,0 2 0 16,0 0-176-1,-1-2 0-15,0 1 144 0,1 2-144 0,-1-1 128 0,0 1-128 16,-1 1 128-16,0 0-128 0,0 3 0 0,1-5 0 16,-1 2 0-16,1-2 128 0,-2 2 0 0,0 0 16 15,1-3 0-15,-2 0 0 0,1 0 32 0,-2-1 0 16,0 0 0-16,-2-1 0 0,1 0 32 0,-4 1 16 0,0 0 0 15,-4-1 0-15,0 2 64 0,-2-1 16 0,-3 2 0 0,0 2 0 16,-2 1-96-16,0 1-16 0,-1 2 0 0,1 0 0 16,-3 0 192-16,1 2 16 15,-1 1 16-15,0 0 0 0,0-2-32 0,3-1-16 0,0 1 0 0,0 0 0 16,1-5-144-16,-3 0-32 16,2-1 0-16,-2-3 0 0,1 0-688 0,-2-5-144 0,0-1-16 0,-2-6-21616 15</inkml:trace>
  <inkml:trace contextRef="#ctx0" brushRef="#br0" timeOffset="35360.71">20126 1536 21183 0,'-1'-3'1888'0,"0"0"-1504"16,1 3-384-16,0 0 0 0,0 0 448 0,0 0 32 16,0-1 0-16,0-1 0 0,-2 0 176 0,2 1 48 15,-1 2 0-15,1-1 0 0,0 0-176 0,0 0-16 16,0 23-16-16,0-14 0 0,3 0-224 0,0 2-32 0,2 2-16 0,0 0 0 16,5 5 368-16,0-1 80 0,2 0 16 0,2 3 0 31,0 1 112-31,2 2 32 0,3 3 0 0,2 3 0 0,2 2-144 0,-1 1-32 0,3-1 0 0,-3 0 0 15,0 0-160-15,0 1-48 16,0-1 0-16,-1 6 0 0,-2 0-288 0,1 5-160 0,-1 4 160 0,-3 1-160 0,-1 0 0 0,-4-1 0 31,0-3 0-31,-3-2 0 0,1-4 0 0,-3-3 0 16,1 0 0-16,-4-5 0 0,1-1 160 0,-3 0-160 16,2 2 160-16,-3-1-160 0,1 1 368 0,0-1-32 15,-1-2 0-15,0-4 0 0,0 2-16 0,-1-4 0 0,2 1 0 0,-1-2 0 16,0 0-192-16,1-3-128 0,-1-2 160 0,2-1-160 15,-2 0 128-15,0-2-128 0,-2-1 0 0,2-4 0 16,2 2 128-16,-2-3-128 0,0-2 0 0,1-1 0 0,1 1 192 16,1-1-48-16,-1-3-16 0,1 0 0 0,2-2-128 15,-2 1 0-15,4-4 0 0,-3 1 0 0,3-1 0 0,-1 2 128 16,1-5-128-16,2 2 0 16,0-3 144-16,0 1-144 0,3-1 160 0,-1-2-160 0,0-3 0 0,0 1 0 15,-1-2 0-15,1 0 0 16,-1-5 0-16,0 2 0 0,-2-1 0 0,0 2 0 0,-1-4 128 0,1 2-128 0,-1-3 0 0,-1 0 0 31,1 0 128-31,-3 1-128 0,1-2 0 0,-1 1 0 0,0-1 0 0,0-2 0 0,-3 6 0 0,0-2 0 31,-1 4 0-31,0 0 0 0,-1-1 0 0,0 1 0 0,-1 1 0 16,0 1 0-16,1 1 0 0,-2 2 0 0,2 2 0 0,1 0 0 16,-1 3 0-16,1 1 0 0,0 0 0 0,0 2 0 15,0 4 0-15,-2 0 0 0,2 4 0 0,-1 1 128 16,0 2-128-16,-2 3 0 0,1 2 0 0,-2 4 0 15,1 2 0-15,-2 4 0 0,0 1 0 0,-2 2 0 0,0 2 0 0,-2 4 0 16,2 1 0-16,-2 2 0 0,1 4-128 0,-2-1 128 16,-1 3 0-16,0-1 0 0,-2 1 0 0,2-2 0 15,1-8 0-15,-1 0 0 0,0-2 0 0,-1-2 0 16,0-1 0-16,0-4 0 0,0 1 0 0,-1-3 0 16,2-3 0-16,0 0 0 0,-3-3 0 0,2 0 0 0,-2 0 144 0,2-2 48 15,-2-3 0-15,1-1 0 0,1-1 192 0,-1-2 32 16,2 0 16-16,1-7 0 0,-1 1-16 0,1-2 0 31,1-2 0-31,0-1 0 0,0-2-192 0,-1 0-32 0,0-2-16 0,-1-2 0 0,-1-1-176 0,-2 2-272 16,-1-5 64-16,0 3 16 31,-1 0-576-31,0 2-128 0,-1-2 0 0,-2 4-18496 0</inkml:trace>
  <inkml:trace contextRef="#ctx0" brushRef="#br0" timeOffset="36142.24">19812 825 14735 0,'-1'-3'1312'0,"1"0"-1056"15,1 3-256-15,-1 0 0 0,1-2 608 0,0 1 64 0,1-3 16 0,-1-2 0 16,1-2 320-16,2-2 64 0,1 2 16 0,-1-3 0 16,1 1-192-16,0 0-48 0,1 1 0 0,0 0 0 15,0 1 304-15,0-2 48 0,-1 2 16 0,0 1 0 16,-1 1 192-16,-1 3 64 0,-1 0 0 0,-3 5 0 16,-2 1-480-16,-3 7-96 0,-3 2 0 0,-4 9-16 15,-3 2-272-15,-5 8-48 16,-3 3-16-16,0 3 0 0,-2-3-48 0,0 2-16 15,-4 4 0-15,1-2 0 0,1-1-80 0,-2 5-16 16,-2 2 0-16,-2 1 0 0,0 2-128 0,-2-1-48 16,2-3 0-16,2-3 0 0,1-5 32 0,2-4 0 0,3-3 0 15,3-5 0-15,0 0-240 0,5-6 128 0,1-1-128 0,1-5 0 16,3-2 0-16,2-4-240 0,1-1 32 0,3-4 0 31,-1 0-832-31,2-7-176 0,0 2-16 0,0-6-16688 0</inkml:trace>
  <inkml:trace contextRef="#ctx0" brushRef="#br0" timeOffset="36411.04">19070 1012 6447 0,'-10'-13'576'0,"2"1"-576"0,3 5 0 0,2 3 0 16,3 2 2400-16,-2-3 368 0,-6-5 80 0,-3-5 16 0,-2-7 64 0,-2-2 16 16,2 2 0-16,5 5 0 0,1 2-1216 0,5 5-256 15,2 3-32-15,4 2-16 0,1 2-352 0,5 3-80 16,2 0-16-16,4 1 0 0,5 4-576 0,2 0-112 15,6 3-32-15,3 3 0 0,1 3 256 0,2 2 64 0,2 1 0 0,0 0 0 0,-1 3-320 0,2 0-48 16,2 3-16-16,-2 2 0 0,1 3-64 0,0 3-128 31,1 2 176-31,-3 1-176 0,-2 2 192 0,-3-1-64 16,-1-2 0-16,-5-1-128 0,-2-1 240 0,-4-4-64 16,-3-3-16-16,-2-4 0 0,0-3-160 0,-5-3 0 15,-1-3 0-15,-2-1 0 0,-2-3 0 0,-1-2 0 0,-1-1 0 0,-3-2-12192 16,0-1-2368-16</inkml:trace>
  <inkml:trace contextRef="#ctx0" brushRef="#br0" timeOffset="37027.18">19078 510 21183 0,'-10'-6'1888'0,"2"1"-1504"0,6 4-384 0,0-1 0 0,2 2 1472 0,-1 0 240 0,-1-1 32 0,-4-4 16 15,-2 0-64-15,1-1-16 0,2 1 0 0,1 0 0 16,4 3-736-16,3-2-160 0,2 3-16 0,1-4-16 16,4 4-304-16,2-2-64 0,3 2-16 0,1 0 0 15,5 1-128-15,0 2-32 0,2 1 0 0,2-3 0 0,0 2-208 0,2-1 128 16,0 2-128-16,2-6 0 0,-2 2 0 0,3-1 0 15,2-2 0-15,1 0 0 0,3 1 0 0,2-4 144 16,1 2-144-16,0-1 192 0,3-1-192 0,-1 1 160 16,-1-1-160-1,-3 0 160-15,-4 2-160 0,-4 0 0 0,-3 0 0 0,-5 1 0 16,-4 2 0-16,-5 0 0 0,-2 2 0 0,-2 0 0 16,-3-3 0-16,-3 3 0 0,0 3 0 0,-2-3 0 15,0 0 288-15,-1 0-32 0,0 0 0 0,-1 0 0 16,-2-3-32-16,0 2-16 0,-2 0 0 0,0-1 0 0,-3-3-48 15,0 2-16-15,0-2 0 0,-3-1 0 0,0-1-16 0,-2 2 0 16,2-3 0-16,-4-1 0 0,-1 0 32 0,-2 1 0 16,-2 0 0-16,-1 0 0 15,1 2-16-15,-3-1 0 0,1 2 0 0,-1 2 0 0,3-5 16 0,-1 5 0 16,0 0 0-16,3 1 0 0,3-3-32 0,0 3-128 16,5-1 192-16,4 2-64 0,2-3-128 0,2 1 0 15,6 1-160-15,7-2-19264 0</inkml:trace>
  <inkml:trace contextRef="#ctx0" brushRef="#br2" timeOffset="58111.27">17559 13183 22111 0,'-5'0'1968'0,"1"-1"-1584"0,2-2-384 0,1 3 0 0,1 0 2688 0,0 0 464 15,1-1 96-15,0 1 16 0,2 0-1680 16,2-1-336-16,1 1-64 0,-6 0-16 16,23-3-576-16,-8 3-112 0,1-1-32 0,3 1 0 0,0-1-128 0,2-1-48 15,2-1 0-15,1 1 0 0,0 0 32 0,1 1 0 16,1-1 0-16,-2 1 0 0,2-1-32 0,0 1 0 0,2-1 0 0,0 1 0 16,3-3-144-16,0 3-128 0,1-4 144 0,3 1-144 15,0 2 0-15,3 0 128 0,-1 0-128 0,-3 2 0 16,1 4 0-16,-2 1 0 15,-2 1 0-15,-2 0 0 0,-2-1 144 0,-4 1-144 16,1 1 128-16,-4-2-128 0,-2 1 0 0,-2-1 0 0,-1-3 0 0,-3 2 0 16,-2-2 0-16,-2 1 0 15,-2-1 128-15,-2 2-128 0,-2-3 128 0,-2 4-128 16,-1-4 128-16,-2 3-128 0,-3 2 192 0,-1-3-64 16,-4 2 0-16,-4 0 0 0,-4 1-128 0,-3 1 0 15,-3 1 0-15,-4 0 0 0,-4 1-192 0,-1 2-80 0,-3 0-16 0,-2 2 0 16,-3-2-32-16,0 1 0 0,3-1 0 15,0-1 0-15,2 3 320 0,1-5-192 0,4 2 192 0,1 0-160 16,3 2 160-16,1-1 128 0,2 2-128 0,2-3 176 16,3 1 16-16,2 0 16 0,2-2 0 0,5-1 0 0,1 0-208 15,3 0 176-15,2-1-176 0,3-1 160 0,0 2-160 0,2 1 0 16,2 1 0-16,0-1 128 0,2 3-128 0,1 3 0 16,2 1 0-16,3-3 0 0,0 2 0 0,3 3 0 15,4-2 0 1,2-1 128-16,4-1 48 0,1 2 0 0,2-4 0 0,3 0 0 0,4-1-176 0,2-3 0 0,2-2 0 0,-1-1 0 15,1-2 0-15,-3-1 0 0,1-2 0 0,-3 0 0 16,0-2-368-16,-2 0 0 0,0 2 0 0,-6-1-12400 31,-1 1-2480-31</inkml:trace>
  <inkml:trace contextRef="#ctx0" brushRef="#br2" timeOffset="58611.36">18803 13326 38703 0,'-2'-2'3440'0,"-1"-2"-2752"16,3 3-560-16,0-2-128 0,1 2 560 0,1-1 80 15,0-2 0-15,-1-1 16 0,3-2-400 0,2 0-96 0,2 1-16 0,3 1 0 16,2 1-144-16,5 2 160 0,1 2-160 0,4 0 160 15,3 1-160 1,2 2 0-16,3 0 0 0,2 1 0 0,1 0 0 0,0 0 0 0,1 1 0 0,-3-1 0 0,0 3-256 0,-2-2-16 31,-2 1-16-31,-3-4 0 16,-1 1-1120-16,-2-1-208 0,-4 2-48 0,-2-3-14784 0</inkml:trace>
  <inkml:trace contextRef="#ctx0" brushRef="#br2" timeOffset="58882.32">18838 13551 37775 0,'-4'0'3360'0,"1"1"-2688"0,3-1-544 0,2-1-128 0,1 1 720 0,1 0 112 0,1 0 32 0,1 0 0 47,5-2-1440-47,3 1-304 0,1 1-48 0,1 0-16 0,0 0 496 0,-1 1 112 0,0 1 16 0,-2-1 0 15,1 2 512-15,-2-1 128 0,-1 3 0 0,0-2 16 16,1 1 192-16,-1-2 48 0,1 2 0 0,0 1 0 16,3-4-576-16,1-1 0 0,2 0-160 0,3-1-11520 15,1-2-2304-15</inkml:trace>
  <inkml:trace contextRef="#ctx0" brushRef="#br2" timeOffset="60295.04">19740 13184 34095 0,'-1'-2'3024'0,"1"-3"-2416"16,0 5-480-16,1 0-128 0,1-3-576 0,-2 3-128 0,1-2-16 0,1 0-16 31,1-3-224-31,0 2-32 0,2 0-16 0,0 3 0 0,-1 0 1552 0,1 1 304 0,-1 2 64 0,-1 2 16 16,1 4 480-16,0 2 80 0,-2 6 32 0,1 3 0 15,-2 6-496-15,0 2-80 0,-1 6-32 0,-1 0 0 16,1 2-592-16,0 2-128 0,1 0-32 0,2-3 0 15,0 0-160-15,1-4 0 0,4 0 0 0,-2-6 0 16,2-1 208-16,-1-3-32 0,0-2-16 0,-1-6 0 16,0-1 16-16,-1-4 0 0,0-3 0 0,-1-1 0 0,1-4 0 0,0-4 0 15,1 2 0-15,1-8 0 0,2-1-176 0,0-2 160 16,1-3-160-16,0-1 160 0,2-2-160 0,0-3 0 16,1 1 0-16,-2 3 0 0,1 0-128 0,-1 1 128 0,-1 6-160 0,-1 1 160 15,-3 6-160-15,0 2 160 16,-2 4-160-16,0 3 160 0,-1 4 0 0,1-1-144 0,-2 7 144 0,1-1 0 31,-1 1 0-31,1 1-128 0,2-4 128 0,-1 1 0 0,1-1 0 0,-2-2 0 16,2 0 0-16,0-2 0 0,-1 1 0 0,0-5 0 0,0 1 0 0,1-3 0 15,2 1 0-15,-2-2 224 16,2 1-48-16,-1 0-16 0,2 1 48 0,-1-3 16 16,2 0 0-16,-2 2 0 0,2-2-64 0,-2 0-16 15,2 1 0-15,-1-1 0 0,2 1-16 0,1-1 0 16,1 2 0-16,0-2 0 0,2-2-128 0,-1 1 0 0,1-2 0 0,-1 0 0 15,1 1 144-15,-3-4-144 0,1 1 160 0,-2-3-160 16,-1-1 304-16,0-2-48 0,-2-4 0 0,-1-2 0 16,0-2 128-16,-1-3 32 0,-1-4 0 0,0-3 0 15,-2-2-128-15,2-3-32 0,0-3 0 0,-1 0 0 16,1-2-256-16,0 1-144 0,0 1 16 0,-1 2 0 16,2 2-288-16,0 2-48 0,0 1-16 0,-1 6 0 31,0 0 0-31,-2 4 0 0,0 7 0 0,0 2 0 15,-1 2-240-15,-1 5-48 0,1 0-16 0,-1 6-17968 0</inkml:trace>
  <inkml:trace contextRef="#ctx0" brushRef="#br2" timeOffset="60945.56">21395 13148 41471 0,'-4'-5'1840'0,"0"1"368"0,2 2-1760 0,-1-2-448 0,3 3 0 0,-1 0 0 0,1 1 192 0,-2 0-32 0,-2-4-16 0,-2 3 0 0,-3 2-144 0,-1 3 0 31,-1 4 0-31,-2 7-176 0,-4 1 176 0,0 10 0 16,-3 5 0-16,-2 4 0 0,-1 0 0 0,-1 2 0 16,1 0 0-16,-1-1-128 0,2 1 128 0,0-4 0 15,1-1 0-15,0-1 0 0,0-1 0 0,0-2 0 16,0 1 0-16,0-5 0 0,1-3 0 0,1 0 0 15,2-6 0-15,1-1 128 0,2-3-432 0,3-4-80 0,2-2 0 0,3-3-17808 16</inkml:trace>
  <inkml:trace contextRef="#ctx0" brushRef="#br2" timeOffset="61211.68">20911 13160 32255 0,'-1'-1'2864'0,"-1"1"-2288"0,-1-2-576 0,2 1 0 0,0 1 2448 0,1 1 384 0,0 1 80 0,0-2 16 16,1 4-2368-16,-1 1-560 0,1 4 0 0,2 2 0 31,0 1 0-31,1 2 0 0,1 2 0 0,0 1 0 16,0 0 0-16,0 3 240 0,1 4-48 0,-1-1 0 16,1 4 160-16,2 2 32 0,0 5 0 0,3 2 0 0,0 3-128 15,2-1-32-15,0-2 0 0,1 0 0 0,1-2-224 0,1-2 0 16,0 1-192-16,3-5 192 15,-1-3-576-15,1-2 0 0,0-2 0 0,4-2 0 16,-2-4-368-16,0-4-80 0,0 0 0 0,-3-4-16 16,-2 1-1792-16,-1-2-368 0</inkml:trace>
  <inkml:trace contextRef="#ctx0" brushRef="#br2" timeOffset="64094.13">21701 12581 25791 0,'-1'0'2304'0,"0"-4"-1856"0,1 3-448 0,0-1 0 16,1 2 2128-16,2-3 336 16,0-2 64-16,2-3 16 15,3-2-2272-15,3-2-448 0,3 0-80 0,0-4-32 16,1-1-368-16,1 4-80 0,3-3-16 0,-1 1 0 0,2 0 368 16,-1 2 64-16,-2 1 0 0,0 3 16 0,-2-1 688 0,0 1 144 15,-3 5 32-15,1-1 0 0,-1 4-240 0,-2 2-64 16,-3 1 0-16,0 2 0 0,-2 6-512 0,-4 2-128 15,-1 1 0-15,-4 6-16 0,0 0 400 0,-3 4 0 16,-3 0 0-16,-2 3 128 0,-2 1 96 0,-2 1 32 16,0 0 0-16,-3 0 0 0,1 0-64 0,-1-4 0 15,2 4 0-15,0-5 0 0,2-2 16 0,0-2 0 0,0-1 0 0,3-2 0 16,2 0 464-16,0-2 96 16,0 0 0-16,1 0 16 0,1 1-288 0,0 1-64 0,2 2-16 0,0-2 0 15,2 1-288-15,2 0-128 16,1 1 0-16,1-5 128 0,3 2-128 0,1-1 0 0,3-3-192 0,2 0 192 0,1 0-320 0,4-1 64 31,0-3 16-31,1 2 0 0,1-3-640 0,0-2-128 0,0 1-16 0,3 0-16 31,-2 1-1264-31,2 0-240 0</inkml:trace>
  <inkml:trace contextRef="#ctx0" brushRef="#br2" timeOffset="64598.33">22614 13020 39615 0,'-4'1'3520'0,"2"1"-2816"0,1-1-560 0,1 4-144 0,0-2 0 0,-2 2 128 16,1 3-128-16,-4 7 128 0,0 10-128 0,-2 3 192 15,-1 8-192-15,0 3 192 16,-1 1 64-16,0 1 32 0,2 3 0 0,-2-1 0 0,-1-1-160 0,2-1-128 15,-1-2 144-15,-1-2-144 0,2-1 0 0,-2-4 128 0,0-1-128 0,0-6 0 32,1-3 0-32,2-3 0 0,1-3-192 0,0-4 192 15,2-3-1216 1,1-4-128-16</inkml:trace>
  <inkml:trace contextRef="#ctx0" brushRef="#br2" timeOffset="64812.52">22309 13301 50687 0,'6'2'2240'0,"-1"-2"464"0,-2-2-2160 0,2 2-544 0,0-2 0 0,2 1 0 16,1 0 192-16,7-1-64 0,10-3 0 0,11-3-128 31,8-1-736-31,4-1-256 0,1 0-48 0,-4 2-16 0,0-4-96 16,-6 3 0-16,-1 1-16 0,-5-1 0 0,-5 3-208 0,-3 0-32 0,-3 1-16 0,-3 3-16304 15</inkml:trace>
  <inkml:trace contextRef="#ctx0" brushRef="#br2" timeOffset="65416.31">23180 13279 43311 0,'-1'-8'1920'0,"0"0"384"0,0 2-1840 15,1 1-464-15,1 4 0 0,0 1 0 0,0-3 0 0,1 2-128 16,0-1-16-16,2-1 0 0,0 6-144 0,-2 3-32 0,0 5 0 0,1 2 0 15,-2 5 320-15,0 3 0 0,1 6 0 0,-1 1 0 16,-1 3 0-16,0 3 144 0,1-2-144 0,-1 3 192 0,0-5 64 0,1 1 32 31,1-2 0-31,-1-3 0 0,0-3-160 0,0-3-128 16,3-3 192-16,-2-3-192 0,1-3 128 0,-1-2-128 16,3-3 0-16,-2-4 0 0,1 1 0 0,1-6 0 15,2 1 0-15,0-3-144 0,2-2-112 0,1-1-32 0,-1-2 0 16,0 2 0-16,1 0 128 0,-1-2 32 0,0 4 0 0,-1 0 0 15,0 1-16-15,-2 4 0 0,0 1 0 0,0 1 0 16,-1 6 16-16,-1 5 0 0,-2 1 0 0,0 4 0 16,-1 6 128-16,0-3 0 0,0 1 160 0,3-3-160 15,1-1 192-15,0-2-48 0,2-1-16 0,1-4 0 0,0 0-128 16,2-7 0-16,3 1 0 0,-1-3 128 0,2-2 64 0,1-4 0 16,1-2 0-16,1-3 0 0,0-3 48 0,1-1 16 15,-2-1 0-15,-2-4 0 0,1-2-112 0,-1 0-16 16,-2-2 0-16,-1-1 0 0,-1-3 128 0,-1-2 32 15,0 0 0-15,-2-2 0 16,0 0-48-16,1-4-16 0,-1 2 0 0,1 2 0 0,-1 1-224 0,-1 2 176 16,2 3-176-16,-2 2 160 0,0 2-160 0,0 2 0 0,0-3 0 0,1 2 0 31,-2 2 160-31,-1-1 96 0,3-1 32 0,-1 2 0 16,0-1-160-16,0 2-128 0,0-3 144 0,-1 0-144 15,0 3-320-15,0 0-144 0,-1-3-48 0,1 3 0 16,-1-2-320-16,-1 2-64 0,1 1 0 0,0 3-18304 15</inkml:trace>
  <inkml:trace contextRef="#ctx0" brushRef="#br2" timeOffset="67711.08">24915 13168 911 0,'3'-1'0'0,"-3"-1"0"0,1 0 0 15,-1 1 0-15,0-1 5632 0,0 2 1056 0,1 0 208 0,-1-1 32 16,0 1-3984-16,0-2-816 0,-1 2-144 0,1 0-48 0,0 0-592 0,0 0-112 0,0 0-16 0,-16 20-16 31,8-9-160-31,1 0-16 0,-2 1-16 0,-2 4 0 16,0-1-368-16,-2 2-80 0,-4 3-16 0,0 2 0 16,-3 1-64-16,-1 3-16 0,-2 1 0 0,-2 1 0 15,0 1-320-15,-1 0-144 0,-2 5 128 0,0-2-128 0,-1 1 0 16,1 2-224-16,-2-2 32 0,0-3 0 15,6-1-240-15,0-2-32 0,3-4-16 0,3-4 0 16,1-2-176-16,5-5-48 0,2-3 0 0,4-4 0 16,1-4-1536-16,4-2-320 0</inkml:trace>
  <inkml:trace contextRef="#ctx0" brushRef="#br2" timeOffset="67946.27">24367 13074 46079 0,'-2'11'2048'0,"0"-5"400"0,-1-2-1952 0,2 3-496 0,2-3 0 0,2 0 0 0,-1 1 448 0,3 6-16 16,4 2 0-16,4 8 0 16,6 7-784-16,2 0-160 0,2 1-16 0,3-1-16 0,-1 2 288 0,1 3 64 0,0 2 16 0,-1 3 0 31,-1-1-208-31,-1 3-32 0,-2-2-16 0,-2 0 0 15,-1-1-48-15,-2 1-16 0,-1-6 0 0,-3-1 0 16,0 0-1024-16,-2-4-208 0</inkml:trace>
  <inkml:trace contextRef="#ctx0" brushRef="#br2" timeOffset="77477.59">20607 13634 13823 0,'-2'3'1216'0,"-1"-3"-960"0,2 0-256 0,0 0 0 16,-1 0 2032-16,0 0 352 0,-2 1 80 0,-1-1 16 15,-1 1-1456-15,0-2-272 0,0 1-64 0,2-1-16 16,3-4 288-16,0 0 64 0,1 0 16 0,1-1 0 15,0-2 160-15,0 3 16 0,1-1 16 0,0 0 0 0,-1 1-480 0,1 1-112 16,-1 2 0-16,1-3-16 0,-1 1-208 0,1 2-32 16,0-1-16-16,2 1 0 0,0 0-112 0,2-1-32 15,1 1 0-15,1-1 0 0,1 0 48 0,1 1 16 0,2 1 0 0,-1-1 0 16,1 2-160-16,0 0-128 16,1 2 192-16,0-1-192 0,0 2 0 0,-1 2 0 15,-1 0 0-15,-1 3 0 0,0 2 0 0,-3-2 0 0,0 3 0 0,-2 1 0 16,-2 2 0-1,-2-2 0-15,-2 2 0 0,-2 1 0 16,-4 3 0-16,-3-1-144 0,-2 4-16 0,-4-1 0 0,-1 1 160 0,-4 1 0 16,-2 0-144-16,1 0 144 0,-1-3-320 0,0 2 16 15,2-2 0-15,0-1 0 16,2 2-80-16,3-5-32 0,3-2 0 0,3 0 0 0,4-6 944 0,0 2 192 16,2-5 48-16,2 0 0 0,0 1-176 0,1 0-16 15,0 2-16-15,1-1 0 0,1 4-560 0,0-4 0 16,3 1 0-16,0 2 0 0,2-3 0 0,1-1-144 0,1 1 16 0,1 0 0 15,2 2 128-15,1 0 0 0,3 0 0 0,2-1 0 32,3 1-384-32,1-2-32 0,3 0-16 0,0-1 0 0,2-1-560 0,0-2-112 15,1 1-32-15,-2-1-9584 0,1 1-1920 0</inkml:trace>
  <inkml:trace contextRef="#ctx0" brushRef="#br2" timeOffset="78061.66">21537 13780 43311 0,'0'1'1920'0,"-1"-2"384"0,0 0-1840 0,-1-2-464 0,1 1 0 0,1 1 0 0,0 1-736 0,-1-5-240 0,1-2-48 0,0-1-16 15,1-1-96-15,3-2-16 0,1 1 0 0,1 3 0 16,1-3 592-1,1 1 112-15,0 2 32 0,0 1 0 0,0-1 176 0,1 2 48 0,0 0 0 0,1 3 0 0,1-3 192 0,0 4 160 16,0-3-32-16,1 3 0 0,1-2 624 0,-1 3 112 31,1 3 32-31,-1-3 0 0,1 2-272 0,1 2-48 16,-2 1-16-16,1-1 0 0,-2 3-336 0,0-1-64 0,-1 2-16 16,-1 2 0-16,-3-2-144 0,-1 3 0 0,-2 3 0 0,-1-2 128 15,-2 2-128-15,-4 1-176 0,-2 1 48 0,-4 1 0 16,-2 1-176-16,-5-1-16 0,-1 3-16 0,-4-1 0 15,-2-1 48-15,1-1 16 0,-2 0 0 0,1 1 0 0,0-1 80 16,0-2 0-16,3-2 16 0,0 2 0 16,1-1 176-16,1-2 128 0,4-1-128 0,1-2 176 0,6 2 240 0,3-5 48 15,1 3 16-15,3 0 0 0,3-1-16 0,2 1 0 16,2 2 0-16,4-2 0 0,1 1-272 0,1 0-48 16,3 1-16-16,3-5 0 0,-1 1-128 0,1 2 128 0,3-5-128 15,0 1 128-15,0 0-384 0,-1-1-64 0,1 3-32 0,-2-2 0 47,-1 0-1120-47,1 2-240 0,-2 2-32 0,1-3-14032 0</inkml:trace>
  <inkml:trace contextRef="#ctx0" brushRef="#br2" timeOffset="78712.25">23998 13680 43311 0,'-3'-1'3840'0,"1"-1"-3072"0,1 2-608 0,1 0-160 31,0 0-592-31,-2 0-160 0,1 0-16 0,-3 2-16 16,1 1-32-16,-2 2 0 0,-1 3 0 0,-1 3 0 0,1 2 624 0,-1 5 192 0,-2 2 0 0,0 2-160 15,0 4 480-15,-1 2 80 0,0 3 32 0,-1 2 0 16,1 2-96-16,0-1-16 0,0 0 0 0,1 1 0 15,1-2-176-15,-1-3-144 0,3-3 192 0,1-2-192 16,0-3-336-16,0-5-176 0,3-1-48 16,0-3-11088-16,4-3-2208 0</inkml:trace>
  <inkml:trace contextRef="#ctx0" brushRef="#br2" timeOffset="79232.22">25260 13719 24879 0,'-1'4'2208'0,"0"1"-1760"0,0-4-448 0,-2 3 0 15,2-3 2672-15,-2 4 448 0,0 0 80 0,-2 8 32 16,-1 3-2368-16,-2 3-480 0,1 5-80 0,1 1-32 0,-2-1 384 0,1 4 80 15,-2-2 16-15,0 2 0 0,1 0-368 0,-1 1-64 16,0 2 0-16,0-3-16 0,0-2-304 0,0-1 0 16,2-3 0-16,1-1 0 0,1-1-224 0,0-4-96 15,3-2-32-15,1-3-17648 0</inkml:trace>
  <inkml:trace contextRef="#ctx0" brushRef="#br2" timeOffset="80467.03">25948 12929 25791 0,'-1'3'2304'0,"-1"-2"-1856"0,2 0-448 0,0 3 0 31,0-3 1344-31,0 2 160 0,2 4 32 0,-1 0 16 0,0 8 192 0,2 3 48 16,1 0 0-16,1 4 0 0,3 1-640 0,-1-1-128 15,2 4-32-15,-3 0 0 0,1 1-480 0,-3-1-112 16,-1 6-16-16,-5-3 0 0,-1 2-384 0,-5 1 0 15,0 1 0-15,-3 2 0 0,-1-1-384 0,-1 2 64 16,-1 0 0-16,-1-5 0 16,2-1-384-16,-1-4-80 0,3-3-16 0,0-6 0 15,2-1-1376-15,2-4-288 0</inkml:trace>
  <inkml:trace contextRef="#ctx0" brushRef="#br2" timeOffset="80678.2">25668 13313 28559 0,'-2'2'2544'0,"1"2"-2032"0,1-4-512 0,1 1 0 0,3-1 2976 0,1 0 496 0,2 0 112 0,4-1 0 0,8 1-2576 0,7-4-528 0,7 2-96 0,7-3-32 16,-1-2-176-16,1-1-48 16,-2-1 0-16,-3 0 0 15,-3 2-128-15,-5-2 0 0,-4 2 0 0,-3 0 0 16,-5 2-512-16,-3 0-144 0,-2 3-32 0,-2-1-17856 15</inkml:trace>
  <inkml:trace contextRef="#ctx0" brushRef="#br2" timeOffset="81294.39">26769 12472 21183 0,'-8'3'1888'0,"2"0"-1504"0,1 2-384 0,2-3 0 0,0 3 3856 0,3 0 704 16,0 1 144-16,-2 6 32 0,-1 6-3200 0,-1 8-640 16,2 9-128-16,0 4-32 0,0 1-288 0,2 2-64 15,-1 6-16-15,0-2 0 0,0 2-64 0,-3 3-16 16,1 1 0-16,-2 2 0 0,1 1-32 0,-3-2 0 0,1 0 0 15,0-4 0-15,0-2-128 0,0-3-128 0,-2-5 144 0,2-2-144 16,0-3 128-16,-2-1-128 0,1-2 0 0,0-3 144 16,-2-2-144-16,1-2-176 0,1-3 48 0,0-5 0 0,-1-2 0 15,2-3 0-15,0-4 0 0,1-2 0 0,0-1 128 0,1-4 0 16,1 0 0-16,-1-5 0 16,1-1 0-16,1-3 0 0,1-3 0 0,1-4 0 15,0-3 0-15,2-3 176 0,2-3-48 0,2-6 0 0,0 0-128 0,4-1 0 16,2-1 0-16,2 2 0 15,2 2 0-15,0 6-176 0,2 3 48 0,-1 5 0 16,1-1-96-16,0 4-16 0,0 1 0 0,1-1 0 16,1 4 240-16,-2 0 0 0,2 3 0 0,1 4 0 15,-1 0 0-15,-1-2-144 0,0 3 144 0,0 4-192 16,-1-3 64-16,-2 3 0 0,0 0 0 0,0 1 0 0,-2-2 128 16,0 4-160-16,-1 0 160 0,-2 2-160 0,-2-3 160 0,-3 4-160 15,-2-2 160-15,-3 4-160 0,-1 0 160 0,-4 2 0 16,1 3 0-16,-2-2-128 0,-1 1 128 0,1 1 0 15,-2 0 0-15,0 0 0 0,0-1 0 0,-3 0 176 16,1 1-48-16,-2-3 0 0,0 0 48 0,-3 0 0 0,1 1 0 0,-2-2 0 16,-1 0 112-16,0 0 32 0,-1-1 0 0,0-5 0 15,0 3-64-15,-3-3-16 16,-1 2 0-16,-1-3 0 0,-2-2-112 0,-2 0 0 0,0-1-128 0,0 0 192 16,-2-3-192-16,0-3-288 15,2-5 64-15,1-4 16 16,1-1-752-16,6-9-160 0,3-6-32 0,4-6 0 0</inkml:trace>
  <inkml:trace contextRef="#ctx0" brushRef="#br3" timeOffset="94360.71">8337 13341 33167 0,'-5'-5'2944'0,"1"1"-2352"0,0 2-464 0,3 2-128 16,0-3 1360-16,-1 1 256 0,-3-3 48 0,-3-2 16 15,-2-5-1408-15,-1-1-272 0,1-1 0 0,2 2-128 16,0-2-384-16,0 1-64 0,0 0 0 0,-1-3-16 0,2 4 400 0,-3-3 192 16,1 3-160-16,-2-1 160 0,-2 1 224 0,-1 1 144 15,1 1 16-15,-5 2 16 16,1 4-16-16,-2 4 0 0,1 0 0 0,-3 2 0 0,-3 4-192 0,-2 3-32 16,-1 2-16-16,0 1 0 0,-2 4-144 0,1 1 0 0,1 0 0 0,1 0 128 15,1 2 16-15,2 2 0 16,2-2 0-16,2 3 0 15,2 0-144-15,2 0 160 0,3 0-160 0,0 2 160 0,4 2-160 0,-1 1 0 16,2 0 0-16,2 2 0 16,0 0 0-16,2 3-144 0,3-2 144 0,2 2 0 0,1-3 0 0,3-3 0 0,3-3 0 0,2-2 0 0,3 0 0 0,1-7 0 31,3-3 0-31,2-2 0 0,2-3 224 0,3-6-48 16,1 0-16-16,0-3 0 0,2 0-16 0,2-2 0 15,1-4 0-15,0 0 0 0,1-4-144 0,-1-1 0 16,-1-2 0-16,1 0 0 0,-2 1 0 0,0-5 0 15,-2 4 128-15,-4-1-128 0,-3 2 0 0,0-5 0 0,-2 1 0 0,0-2 128 16,-3 0 0-16,-3 1-128 16,-1 0 192-16,-3 0-64 0,-2 3 32 0,-4 0 0 0,-1-1 0 0,-3 3 0 15,-2 2 32-15,-2-1 0 0,-1 4 0 0,-2-1 0 16,0 0-64-16,-1 1 0 0,1 3 0 0,0-2 0 0,0 3 0 0,2 1-128 16,2 2 192-16,1-1-64 0,0 2-128 0,2 2 0 15,0 0 0-15,0 0 0 16,1 0 0-16,1 0 0 0,0 2 0 15,1 0 0-15,1 0 0 0,-1 5 0 0,1-2 0 0,1 1-176 16,-1 1 176-16,2 4 0 0,0 4-144 0,-1-1 144 16,2 4 0-16,-1 2 0 0,0 0 0 0,1 0 0 15,-2-1 0-15,1 4 0 0,1 4 0 0,0 0 0 16,0 2 0-16,1-3 0 0,-1 2 0 0,0-1 0 16,1 0 0-16,-1 1 0 0,1 0 0 0,-1-2 0 0,-1 1 0 15,0 2 0-15,-2-1 0 0,-1 1 0 0,1-1 0 0,-2 0 0 16,0 2 0-16,-2 6 0 0,0 2 0 0,-1 4 0 15,1-1 0-15,-1-1 0 0,1-2 0 0,-1-2 0 16,0-3 0-16,-1-4 0 0,0-1 0 0,-1-1 128 16,2 3 0-16,-2-3 0 0,0-2 0 0,0 2 0 0,-1 3 0 0,-2 0 0 15,0 0-128-15,-2-4 192 16,-1 2-192-16,-3-2 192 0,-1-2-192 0,-1-3 0 0,-1-1 0 0,-2-3 0 16,-1 0 192-16,-1-3-64 0,-1 1 0 0,-4-4 0 15,0 0 64-15,-3-2 0 16,-2-3 0-16,-2-3 0 0,-1-3 0 0,-3-1 16 0,-3-1 0 0,1-1 0 0,-2 0-208 0,1-2-160 31,1-1 32-31,2 1 0 16,1 0-496-16,1 0-80 0,0 3-32 0,2-2 0 15,2 3-128-15,3-3-32 0,1 2 0 0,3-3-17888 0</inkml:trace>
  <inkml:trace contextRef="#ctx0" brushRef="#br3" timeOffset="94943.72">9348 12404 28559 0,'-3'-5'1264'0,"-1"4"272"0,1-2-1232 0,1 3-304 0,-1 0 0 0,1 3 0 0,0-2 320 0,-3 1 16 0,-3 3 0 0,-3 4 0 16,-3-1 176-16,1 7 48 0,-2-2 0 0,3 3 0 15,-1-3 336-15,1 3 64 0,-2 3 0 0,-2 3 16 16,-1 4-16-16,-2 3 0 0,0 0 0 0,-2 5 0 0,-3 4-288 0,1-3-64 16,-1 4-16-16,1-3 0 0,-1 0-224 0,-1 1-48 15,-1 4-16-15,0 2 0 0,0-1 32 0,-2 9 16 16,-3 5 0-16,1-2 0 0,2 2-352 0,3-2 0 15,5-6 0-15,4 0 0 0,7-4 0 0,1-2 0 0,6-5 0 16,2 1 0-16,3-2 0 0,4 1 0 0,1-2 0 0,1-1 0 31,2 0 0-31,0-1 0 0,1-3 0 0,0 0 128 16,0-2-128-16,-1-2 0 0,1-1 0 0,0-3-128 16,-1-1-80-16,1 1-16 0,3 2 0 0,0 3 0 15,1-2-32-15,1-2-16 0,-1-1 0 0,3-1 0 0,1-3 16 0,1-5 0 16,2 0 0-16,3-6 0 15,0-3-384-15,1-4-64 0,2-4 0 0,-1-3-10848 16,2-1-2160-16</inkml:trace>
  <inkml:trace contextRef="#ctx0" brushRef="#br3" timeOffset="95681.7">9352 13200 3679 0,'-9'-1'320'0,"3"-2"-320"0,1 1 0 0,2 2 0 15,1-3 5168-15,2 1 960 0,0 1 192 0,-1-4 32 0,1 0-4640 0,0-3-944 16,1 0-176-16,2 0-32 0,2 0-688 0,1 1-144 16,1 5-32-16,1-3 0 15,-1 4 1520-15,3-3 320 0,-1 3 48 0,2 1 16 0,1 0 16 0,2 0 16 16,2 0 0-16,4 0 0 0,2 0-864 0,4-3-160 0,2 1-32 0,2 1-16 15,3 1-368-15,0 0-192 0,0 0 192 0,0 1-192 16,-1 0 0-16,-2 3 0 0,1-3 0 0,-4 3 0 16,-1-3 0-1,-2 2 0-15,0 0 0 0,-3 1 0 0,-2-2 0 0,-4 2 0 0,-3 1-128 0,-2-2 128 16,-1 3-192-16,-4 0 192 16,-3-1-208-16,-1 4 80 0,-2-2 128 0,-1 3-160 15,-2-2 160-15,-1 1-160 0,-2 0 160 0,-1-1 0 16,0 0 0-16,-2-1 0 0,0 1 0 0,-3-2 0 15,1 1 0-15,-4-1 0 0,0 3 0 0,-3-1-192 0,-2 1 64 0,-1-1 0 16,-4 3-128-16,-1 0-32 16,-2 1 0-16,0 3 0 0,-1 0 0 0,0 0 0 15,0 1 0-15,1-2 0 0,1 1 288 0,-1-2-160 0,1 2 160 0,-1 1-128 16,2 1 128-16,1 1 0 16,4-1 0-16,1-3 0 0,4 0 0 0,0 0 0 0,4 1 128 0,2-4-128 0,1 1 304 0,1 1-16 31,1-2 0-31,1 0 0 0,2-1-288 0,2 1 0 0,0-2 0 0,3 1 0 0,3-3 0 0,3 2-256 15,3-2 80-15,3 2 16 0,2-2 304 0,3 1 64 0,1 0 16 16,5 0 0 0,0 0 320-16,3-2 64 0,3 1 16 0,0-5 0 0,5 2-496 0,-1-3-128 0,3 0 0 0,1-1 0 31,0-1 0-31,0 0 0 0,-1 0 0 0,0-2 0 16,1 1 0-16,-1-1-208 0,1-1 16 0,-4 2 16 15,-1 1-448 1,-2 0-80-16,-1 1-32 0,-5-2 0 0,1 2-1824 0,-4-2-352 0,0 1-80 0,-2-1-10960 0</inkml:trace>
  <inkml:trace contextRef="#ctx0" brushRef="#br3" timeOffset="96231.56">9918 12393 3679 0,'-13'-3'320'0,"2"2"-320"0,1 0 0 0,4 1 0 0,3 0 5824 0,2 0 1088 0,1 1 208 0,-3-1 48 16,0 1-3808-16,0 2-768 0,6 2-160 0,3-2-16 15,5 6-1424-15,5 2-288 0,6 4-48 0,7 5-16 32,5 4-512-32,7 5-128 0,1 2 0 0,4 3 0 15,5 6 0-15,2-1 0 0,3 1 0 0,0 1-176 0,1 1-144 0,-2 2-16 16,-2 2-16-16,-4 5 0 16,-4 5-400-1,-8 3-80-15,-5 4 0 0,-8 2-16 0,-7 6 432 0,-7-1 96 0,-8 5 0 0,-5-2 16 0,-7 2 704 0,-4 3 144 16,-3-4 32-16,-3-6 0 0,1-8 256 0,0-9 48 15,-1-6 16-15,-1-4 0 0,0-3-128 0,-3 0-32 16,-3-2 0-16,1-2 0 0,0-5-432 0,1-3-96 0,1-3-16 0,-1-5 0 31,-1-2-736-31,1-5-160 0</inkml:trace>
  <inkml:trace contextRef="#ctx0" brushRef="#br3" timeOffset="101793.67">31645 13287 31327 0,'2'-5'2784'0,"-1"2"-2224"0,2-2-560 0,-2 4 0 16,0-1 0-16,0-1-352 0,3-3 48 0,0-4 16 31,3-2-784-31,1-6-144 0,2 1-48 0,-3-3 0 0,2 3 752 0,-2-3 128 0,2 3 48 0,-2-4 0 16,2 0 1408-16,-2 1 272 0,2-2 64 0,-2-1 16 0,2 0-240 0,-3-1-48 15,0 0-16-15,-1-2 0 0,0-3-896 0,-2-2-224 16,-2-1 0-16,-2-1 0 31,-1-4-848-31,1 0-224 0,-1-3-32 0,-1-3-16 16,2 3 480-16,0-1 112 0,1 1 16 0,1 0 0 0,2 0 320 0,0 2 192 0,1 4-192 0,0-1 192 0,1 5 0 0,0 2-128 0,0-1 128 0,-2 5 0 47,1 3-432-47,-2 3-16 0,0 2-16 0,-2 4 0 0,-2-2-368 15,1 6-64-15,-1-1 0 0,-2 2-16 0,2 0 576 0,-1 1 112 0,1 1 32 0,-1-1 0 0,1 1-16 0,0 0 0 16,2 0 0-16,0 0 0 15,0 3-1296-15,0-3-256 0,0 1-48 0,0 0-16 16,-1 4 656-16,0-2 128 0,1 1 16 0,-3 1 16 0,1 1 1008 0,-3 3 0 16,-1 1 0-16,-3 3 208 0,1 1-352 0,-5 2-80 0,0 3-16 15,-2 0 0 1,-3 4-144-16,1-1-48 0,-3 2 0 0,2-1 0 16,-2 2 0-16,4 0 0 0,-1 0 0 0,1-2 0 0,1-1-96 15,1 1-32-15,2-1 0 0,-1-1 0 0,2 0 384 0,1 0 176 16,0-5-160-16,2 3 160 0,0-3 0 0,1-1 0 15,2-4-128-15,1-3 128 0,3-1 0 0,1-2 0 16,1-5-160-16,3-1 160 0,2-4 0 0,3-2-144 16,1-3 144-16,1-4 0 0,2 1-128 0,2-4 128 15,0-2 0-15,1 2 0 0,-1-3-128 0,1 0 128 16,0-2 0-16,2 1 0 0,-1-2 0 0,-1-3 0 16,1 2 0-16,-2 3 0 0,1-1 976 0,-2 4 112 0,1 0 0 0,-2 2 16 15,0 4 1200-15,-1 1 256 0,0 4 32 0,1 1 16 16,-1 3-384-16,0-1-80 0,2 3-16 0,-2 1 0 15,1 2-720-15,0-1-128 0,1 3-48 0,-1-2 0 16,0 3-16-16,-2 0 0 0,0 3 0 0,-2-2 0 16,-1 4-496-16,0 1-96 0,-1 1-32 0,-2 5 0 0,0 0 0 0,0 4 0 15,-1 4 0-15,0 0 0 0,0 2-256 0,1 1-48 16,3 3-16-16,-1 3 0 16,2-1-32-16,0 2-16 0,-1 0 0 0,1-2 0 15,0 0-224-15,-2-2-160 0,0-2 32 0,0-2 0 31,-1 0-512-31,-3-4-80 0,2 2-32 0,-2-6-16288 0</inkml:trace>
  <inkml:trace contextRef="#ctx0" brushRef="#br3" timeOffset="117843.83">29725 16994 10127 0,'-1'-4'896'0,"1"3"-704"0,0-1-192 0,0 2 0 16,1-2 416-16,1 1 48 0,-1 0 16 0,0-4 0 0,2-1 528 0,0-4 96 15,1 2 32-15,0 1 0 0,-1 0 80 0,0 0 32 16,-1 1 0-16,1 0 0 0,1 0-288 0,-2 0-48 16,2 1-16-16,0-2 0 0,-1 3 64 0,2-3 16 15,-1 2 0 1,2-3 0-16,-1 2-304 0,2-3-64 0,0 3-16 0,-1-5 0 0,1 2-464 0,1 2-128 15,-1-3 0-15,2 2 0 0,-2-2 0 0,-1 3 128 0,3-2-128 0,-2 1 0 16,2 0 352-16,0 0 0 0,-1-1 0 0,1 1 0 31,1 1 352-31,1-3 80 0,0 3 16 0,2-2 0 16,-1 2-288-16,1-2-64 0,2 2-16 0,0-1 0 16,0-1-48-16,0 1 0 0,1-1 0 0,-1 2 0 0,-2-2-96 0,2 0-32 15,0 0 0-15,0-1 0 0,0 1-16 0,1 0-16 16,-1 1 0-16,1-3 0 0,-1-1-96 0,1 0 0 15,0 1-128-15,0-4 192 0,1 3-192 0,-1 1 176 16,-1-1-176-16,1 1 160 0,-1 0-160 0,0-1 192 0,0-1-192 16,2-1 192-16,0 0-192 0,2 0 128 0,-1 0-128 0,2 0 128 15,1 0 0-15,-1 2 0 0,2 1 0 0,-1-3 0 16,0 4-128-16,-1-1 0 0,1 1 0 0,-1 0 0 16,1 2 0-16,0-3 0 0,0 2 0 0,0 0 0 0,0 1 0 15,-1 0 128-15,1 0-128 0,-3 0 128 0,2 2-128 0,-3 0 0 16,1 0 0-16,-2-1 0 0,0 3 160 0,-1-1-160 31,2-2 192-31,-1 1-192 0,1 1 192 0,1-1-192 16,1 0 192-16,2-3-192 0,0 2 0 0,-1-2 0 0,3 2 0 0,-2-1 0 0,1-2 0 0,1 3 0 0,1-2 0 31,1 2 0-31,-1-2 0 0,0 2 0 0,0 1 0 0,0 0 0 16,-1-1 0-16,0 2 0 0,-1 0 0 0,-2 2 0 15,0-1 0-15,-1-1 0 0,2 1 0 0,-1-1 0 16,2 2 0-16,-1-2 0 0,0-1 0 0,2 1 0 15,0 0 192-15,1-1-64 0,0-1 0 0,4 1-128 0,-1 1 0 16,2-1 0-16,1 0 0 0,1 1 0 0,0 0 0 0,0-1 0 16,-3 1 0-16,1 1 0 0,-1 0 0 0,1-1 0 15,-1 0 0-15,1 1 0 0,-1-1 0 0,0 2 0 16,2-2 0-16,0 1 0 0,-5 2 0 0,-1-2 0 0,3 2 0 0,-1 2 0 16,0-4 0-16,2 3 0 0,-2 1 0 0,0-4 0 15,0 3 0-15,-2 0 0 0,0-3 0 0,-1 3 0 16,2-4 0-16,1 1 0 0,0 0 0 0,0 1 0 15,0 1 208-15,-1-3-64 0,-1 4-16 0,1-2 0 16,-3 1-128-16,2 1 0 0,-2-3 0 0,2 3-176 0,-2-1 176 16,0 0 0-1,0 0 0-15,-1-1 0 0,0 2 0 0,-1 0 0 16,-1 1 128-16,-1-2-128 0,1 0 0 0,-1 0 0 16,1 2 0-16,1-3 128 15,-1 3-128-15,2-1 0 0,-1 1 0 0,1-1 0 0,3 1 0 0,-1 0 176 0,2 0-176 16,1 0 192-16,-1 0-192 0,-2 1 0 0,-1 0-192 0,2 2 192 15,-2-3 0-15,2 2 0 0,-2 0 0 0,1 0 0 16,0-2 0-16,-2 1 0 0,1-1 0 0,-2 0 0 16,0 1 0-16,-1-1 0 0,1-1 0 0,0 1 0 0,1 0 0 15,0 0 0-15,0-1 0 0,-1 1 0 0,0-2 0 16,-2-1 0-16,3 3 0 0,-1-1 0 0,0 1 0 0,1-4 0 16,-2 3 0-16,1 1 0 0,-4 0 0 0,0 0 192 15,-2 0-192-15,-2 0 192 0,0 0-192 0,-4 0 0 16,1 0 0-16,-2 0 0 0,1 0 0 0,-2 0 0 15,0-1 128-15,-1 1-128 0,0 0 0 0,-1 1 0 0,-1-1 0 0,0 0 128 32,-1 0-128-32,1 0 160 0,-2 0-160 0,0 0 160 0,0 1-160 0,1 0 0 0,-1 2 0 0,-1-3 0 31,0 2-176-31,0 0 176 0,0 0-128 0,-1-1 128 0,-2 3 0 16,0-4-160-16,-1 2 160 0,0 2 0 0,-1-4 0 15,0 1 0-15,0 3 0 0,0-3 0 0,-1-1 0 0,1 2 0 16,-1-1 0-16,-1 1 0 0,-2-2 0 0,0 0 0 15,-1 0-128-15,-1 1 128 0,-1-1-176 0,0 2 32 16,-1-2 0-16,0 0 0 0,-1 0 144 0,-1 0 0 16,-2-2 0-16,-1 2-128 0,1-1 128 0,0 1 0 15,-2 0 0-15,3-2 0 0,3 2 0 0,-3 0 0 16,-3 0 0-16,-3-1 128 0,-3 1-128 0,-1 0-208 16,0 0 48-16,-2 1 16 0,0-1 144 0,-1 0-160 15,0 0 160-15,1 0-160 0,-1 2 160 0,1-2 0 16,2 0 0-16,0 0 0 0,1 1 0 0,-1 2 0 15,-1-1 0-15,0 0-128 0,1 1 128 0,4 0 0 16,2 1 0-16,3-3 0 0,-1 3 0 0,3-3 0 16,1 0 0-16,0 3 0 0,2-3 0 0,-2 0 0 15,3 3 0-15,-3-2 128 0,1 1-128 0,-3 1 0 0,0-2 0 16,-2-1 0-16,1 3-160 0,-2-3 0 0,1 4 0 16,-3-2 0-16,1 0 32 0,-1 0 0 0,-1 0 0 0,1 0 0 31,-3 1-368-31,1-1-64 0,-2 1-16 0,2 1 0 0,-1 0 320 0,2-1 48 0,1 2 16 0,0-4 0 15,1 2 192-15,0-1 0 0,0 0 0 0,1 0 0 16,0 0 0-16,2-1 0 0,-2 0 0 0,2-1 0 16,0 1 240-16,1-1 32 0,1 1 16 0,0-2 0 0,1 2-288 0,2-2 160 15,0 1-160-15,0-1 128 16,2 0-128-16,-1 2 128 0,3-2-128 0,-2 0 128 16,1 0-128-16,0 0 160 0,1 0-160 0,-1 0 160 0,1 0-160 0,-1 0 0 0,0 0 0 0,1 0 0 31,-1 0-432-31,-1 2-16 15,0-1 0-15,1-1 0 0,0 1 128 0,-1 1 32 0,0-2 0 0,0 0 0 0,1 2-128 16,1-2-32-16,0 0 0 0,1 0 0 16,1 0 64-16,1 0 16 0,2-2 0 0,1 2 0 0,2-3 224 0,1 0 144 15,3 0-192-15,1-2 192 0,3 0-416 0,1-2 32 16,3 1 0-16,3-1 0 16,1 1-320-16,3-2-64 0,3 1-16 0,1 1 0 15,2-1 208-15,2 1 64 0,2 1 0 0,1 2 0 0,0-1 320 0,1-1 192 16,-1 1-192-16,0 2 192 0,-3-3 0 0,0 0 0 0,-1-1 0 15,0 1 0-15,0 0 0 0,-1-1 224 0,1-1-16 0,0 3 0 16,-2-1 48-16,0 0 16 16,-1 1 0-16,-2-1 0 0,2 3-272 0,-2-2 0 15,2 0-176-15,2 3 176 0,-2-3-704 0,2 2-16 0,0-3-16 0,-2 1 0 32,0 2 160-32,-2-5 48 0,0 4 0 0,0-2 0 0,-2 0 96 0,1 1 32 0,0-1 0 0,-1 0 0 15,-1 1 224 1,-2 2 176-16,0-1-208 0,0 1 80 0,-1 1 128 0,0 1 0 0,-1 0 0 0,-2-3 0 15,0 6-144-15,0-3 144 0,-3 0-160 0,0 2 160 16,-2 2 128-16,0-3 112 0,-2 0 16 0,0 2 16 16,-1-3 112-16,-1 1 32 0,-2 0 0 0,0 1 0 15,1-2 256-15,-2 2 48 0,0-2 16 0,-2-2 0 16,0 2-128-16,-1-2-32 0,0 2 0 0,0 0 0 16,0-1-240-16,-2 0-48 0,-2 1-16 0,0-3 0 15,-2 2 0-15,-2 0 0 0,-1 1 0 0,-3 0 0 0,-2-3-272 0,-2 3 0 16,-2 3 0-16,-1-3 0 0,0 1-304 0,-2 3 48 15,-1-3 0-15,-1 4 0 16,1-4-176-16,-4 3-16 0,-1 0-16 0,1-1 0 0,-1 2 272 0,2-3 192 16,-2 1-208-16,1 1 80 0,2 0 128 0,1-1 192 15,0 0-32-15,0 1-16 0,2 1 224 0,-1-3 32 0,1 3 16 0,1 0 0 16,1-3 288-16,-1 2 64 0,0 1 16 0,-2-2 0 16,0 0-352-16,-1 0-80 0,1-1-16 0,-1-1 0 15,2-1-336-15,-1 2 0 16,-1-2 0-16,0 0 0 0,2 0 128 0,-2 0-128 0,1 1 160 0,1 1-160 0,2 1 0 0,0-1 128 15,0 2-128-15,1 0 0 0,1 1 0 0,0 0 0 32,0 1 0-32,3-1 0 0,0-1 192 0,1 3 0 15,0-3 0-15,-1 2 0 0,3-1 64 0,-1 0 16 16,-1 0 0-16,1 0 0 0,0 0-64 0,-1-3-16 0,0 3 0 0,0-1 0 16,0-2-192-16,-2 2 0 0,1-2 128 0,-1 1-128 15,-1 1 0-15,0-2 0 0,1 2 0 0,-1-2 0 16,1 1 0-16,-2 0 128 0,0 2-128 0,2-3 0 15,-1 1 0-15,2 0 0 0,0 0 0 0,0-1 0 16,1 1 0-16,2 0-320 0,0 1 64 0,-1-1 0 0,3 1 256 0,-1 0 0 16,1 2 128-16,0 0-128 0,-1-1 272 0,1 1-32 15,0-1-16-15,-2 1 0 0,2 1-224 0,-2 0 0 16,0 2 0-16,-2-3 0 0,3 1 0 0,-3 1-256 16,0 0 16-16,-2 2 16 15,1-4-192-15,0 3-32 0,1 0-16 0,-1-1 0 0,3 1 256 0,-2-4 48 0,2 2 16 0,0 0 0 16,1-3 144-16,-1 1 128 0,2 0-128 0,-1 2 176 31,2-3 144-31,-1 0 16 0,1 1 16 0,-2 0 0 0,2 0-32 16,-1 0-16-16,1 0 0 0,-3 1 0 0,2-1-160 0,-3 1-16 0,-1 0-128 0,-1 1 192 0,-2-1-192 0,-2 1-160 31,1 2 32-31,0-3 0 0,2 0-128 0,-1 0 0 16,1 2-16-16,-1-3 0 0,2 1 272 0,1 1-128 15,0 0 128-15,1-4 0 0,3 2 0 0,-1 1 0 16,3-1 0-16,2 0 144 0,-1 0 112 0,0 0 0 0,2 0 16 15,0 3 0-15,-1-2-272 0,-1 0 0 0,1 0 0 0,-2 3 0 16,-1-2-160-16,0 3-96 0,0-3 0 0,-3 2-16 31,2-1-112-31,-2 1-32 0,0-1 0 0,0 2 0 16,1-3 288-16,0 1 128 0,0-1-128 0,2-1 128 0,0 0 0 0,1-1 0 0,0-1 0 0,1 1 0 0,0 0 0 0,0-1 0 16,0 1 0-16,1 1 0 0,-1-3 0 0,2 5 0 15,-2-4 0 1,1 3 0-16,1-1 0 0,0 0 0 0,-1 1-144 0,1 0 144 15,-1 2-320-15,-2-3 16 0,3 1 0 0,0 2 0 32,-1-2-576-32,0 1-112 0,-1-2-32 0,0 1 0 15,2 0-688-15,-2-2-144 0</inkml:trace>
  <inkml:trace contextRef="#ctx0" brushRef="#br3" timeOffset="119827.06">32728 14787 31327 0,'0'-2'2784'0,"0"2"-2224"0,0 0-560 0,1 0 0 16,0 2 464-16,2-2-16 0,-1 1 0 0,1 1 0 0,2 3 352 0,0 1 64 15,1 3 16-15,-3 5 0 0,2-2-240 0,-1 2-64 16,-1 2 0-16,0 0 0 0,1 2-240 0,-2 2-48 16,1-1-16-16,-1 3 0 0,1 0-144 0,-1-2-128 15,0 2 144-15,-2-1-144 16,0 2 0-16,-3-1-128 0,1-1-16 0,-3 1 0 15,1-2-1264-15,-2 2-256 0,-2-2-64 0,0 0 0 32,-1-1-704-32,-1-1-128 0,0-1-48 0</inkml:trace>
  <inkml:trace contextRef="#ctx0" brushRef="#br3" timeOffset="120394.16">33094 15148 35935 0,'-8'0'1600'0,"2"0"320"0,0 1-1536 0,2-1-384 0,2 1 0 0,1 0 0 0,-2 2-1152 0,-1-1-288 0,-2 3-64 0,-1 5-16 0,-3-2 1152 0,-1 3 240 16,1 0 128-16,0 1-160 16,3-1 160-16,-2 2-192 15,2-2 192-15,-1-2-192 0,1 2 448 0,2-5 64 16,0 0 32-16,2-1 0 0,1 0-352 0,1-3-192 16,-1 2 32-16</inkml:trace>
  <inkml:trace contextRef="#ctx0" brushRef="#br3" timeOffset="120845.57">33438 14912 12959 0,'-4'0'272'0,"0"-2"64"0,2 1 16 0,-1 1 32 0,2 1-384 0,0-1 0 0,0 2 0 0,-2-1 0 15,-2 1-336-15,-1 3-144 16,-3 1-32-16,-2 2 0 0,0 2 1680 0,-3 2 336 0,0 2 64 0,-4 0 16 0,2 3 256 0,-1 1 48 16,0 1 16-16,0 0 0 0,1 4-192 0,3-1-48 15,0 1 0-15,2 0 0 0,1 1-1280 0,3-1-384 16,2-1 144-16,3 0-144 15,0-3-768-15,4-2-240 0,-1-1-32 0,3-2-16 16,0-1-336-16,3-4-64 0,0 0-16 0,2-3 0 0,1-1 1008 0,1-2 192 16,1 0 32-16,3-3 16 0,1-4 896 0,1 2 176 0,2-4 48 0,-1-4 0 15,0 1 608-15,-1-1 128 16,0-1 32-16,1-4 0 0,-3 2-384 0,-2-3-80 0,1-2-16 16,-2-3 0-16,-2 1-592 0,-1-2-112 0,-2 0-32 0,-1-2 0 0,-1 2 256 0,-1-3 32 15,-2-1 16-15,0 0 0 0,0 2 16 0,-2 0 0 16,-1-2 0-16,0 3 0 0,-2 2-512 0,1 1-112 15,-2 4-16 1,0 2 0-16,-1 1-128 0,0 2 0 16,-1 2 0-16,0 0 0 15,-1 2-320-15,-1 2-112 0,-1 2-16 0</inkml:trace>
  <inkml:trace contextRef="#ctx0" brushRef="#br3" timeOffset="122813.12">22379 14597 8287 0,'-6'-6'736'0,"0"3"-592"0,2 1-144 0,3 2 0 0</inkml:trace>
  <inkml:trace contextRef="#ctx0" brushRef="#br3" timeOffset="123446.77">23439 16967 2751 0,'-6'2'256'0,"-1"1"-256"0</inkml:trace>
  <inkml:trace contextRef="#ctx0" brushRef="#br3" timeOffset="123710.28">23414 16967 911 0,'6'-2'0'0,"-2"2"0"0,-3-3 0 0,0 2 0 0,1 1 1456 0,-1 0 208 16,0-3 32-16,2 2 16 0,0-2-1376 0</inkml:trace>
  <inkml:trace contextRef="#ctx0" brushRef="#br3" timeOffset="126360.45">23434 17025 5519 0,'1'0'496'0,"-1"-1"-496"0,0 1 0 0,0-2 0 0,0 2 1216 0,0 0 128 16,-1-2 48-16,0-1 0 15,1 0-1904-15,-3-2-384 0,2-1-80 0,-2-1-16 16,1 2-352-16,1 1-80 0,0 0-16 0,1 1 0 0,-2 1 2192 0,2 1 432 0,2-2 96 0,-2 2 0 15,1 0 896-15,0 1 160 0,-1 0 32 0,1 0 16 16,-1 0-1056-16,0 0-224 0,0 0-32 0,0 0-16 16,0 0-800-16,0 0-256 0,0 0 128 0,0 0-128 0,0 0 0 0,0 0 0 15,0 0 0-15,0 0 0 0,-11-16 320 0,9 9 0 16,-1 1 0-16,-1 0 0 0,2-1-512 0,-3 0-80 16,0 0-32-16,-1 1 0 0,1 0 304 0,-1-1 0 15,1 3 0-15,0-3 0 0,-1 2 512 0,1-1 64 0,0 0 16 16,-1-1 0-1,1 3 96-15,0-2 16 0,1-2 0 0,-1 5 0 0,1-5-448 0,-1 2-96 0,2 0-16 0,-1 1 0 16,0 1-144-16,1-1 0 0,-2 0 0 0,0-1 0 16,0 1 144-16,-1-2 0 0,-1-1 0 0,0 0 0 15,0-1 240 1,-1 0 32-16,-1-1 16 0,1 1 0 0,-1 0-432 0,3-2 0 16,0 2 128-16,0 0-128 0,1 3 288 0,1-1 32 15,-1-1 0-15,0 2 0 0,0 1-48 0,0 0 0 16,-1 0 0-16,0 2 0 0,0-1-272 0,-1 3 0 15,1-3 0-15,0 2 0 0,0-2 0 0,-2 1 0 0,1-2 0 16,-3 2 0-16,0 0 0 0,-2-2 192 0,-2 2-64 0,1-2-128 16,-3 1 0-16,0-1 0 0,-1-1 0 0,0 1 0 15,0-1 192-15,-2 1-64 0,1-1 0 0,0-1-128 16,4 4 176-16,-2-2-176 0,1 2 160 0,0-2-160 16,0 2 368-16,0 0-32 0,-1 1 0 0,1 0 0 0,-1 1-336 0,1 0 144 15,-1-2-144-15,0 2 0 0,0 0 256 0,-1-2-64 16,1 3-16-16,-2-2 0 0,0 1 16 0,-2-2 0 15,-1 1 0-15,-2 1 0 0,-1-3-64 0,-4 0-128 16,-3 0 192 0,-3 0-64-16,1-1-128 0,0 0 0 0,-1 0 0 0,3 0 0 0,3 1-128 0,2 0 128 0,4 3 0 0,2 1 0 15,0 0 0-15,3-2 0 0,2 2 0 0,-1 0 0 32,2 0 0-32,-1-3 0 0,2 2 0 0,-2-2 128 15,3 1-128-15,-2-2 0 0,0 2 0 0,-1-3 0 16,2 1 400-16,-3-1 0 0,-1 1 0 0,-3 0 0 0,-1-3-192 15,-3 2-32-15,1-1-16 0,-6 1 0 0,0 0-160 0,-5 0 0 16,1-1 144-16,-1 1-144 0,2-1 0 0,1 0 0 16,3 1 0-16,1-1 0 0,1 0 0 0,1 1 0 15,0 2 0-15,2 1 128 0,1-1-128 0,-1 3 0 16,1 0 0-16,-1 0 0 0,0 0 0 0,-3 1 0 0,2 3 0 0,-4-3-128 16,1 2 128-16,-3-1-128 0,1 0 128 0,-3-1-128 15,0-1 128-15,-3 0 0 0,0 0 0 0,1-1 0 16,-1-1 0-16,-1 0 0 0,0 1 0 0,0 1 0 15,2 0 0 1,-1 0 0-16,1 1 0 0,-1 1 0 0,4 0-208 0,1-1 32 0,3 1 16 0,1-2 0 0,3-2 160 0,0 1-192 16,1 1 192-16,0-2-192 0,0 2 192 0,-1 0 0 31,1 0 0-31,-3 0 0 0,2 0 0 0,-3 2 0 16,1-1 0-16,-1 3 0 0,-1-2 0 0,-1 0 0 15,-1 1 0-15,-1 1 0 0,2-2 0 0,-3 2 0 0,0-2 0 0,2 1 0 16,0-1 0-16,1 1 0 0,0-3 0 0,1 1 0 15,1 0 0-15,0 0 0 0,0 2 0 0,0-2 0 16,3 3 0-16,2-3 0 0,0 2 0 0,2-1-128 16,1-1 0-16,0 0 0 0,2 3 0 0,0-4 0 0,1 1 128 15,-1-1 0-15,2 2 0 0,-3 0 0 0,3-1 0 0,0 1 0 16,0-1 0-16,1 1 0 0,-1-2 0 0,1 2 144 16,1 1-144-16,1-1 160 0,0-2 48 0,1 1 16 15,2 0 0 1,-1 1 0-16,0-2-48 0,2 2-16 0,-2-2 0 0,2 1 0 0,-1-1-160 0,0 0 0 0,0 0 144 0,0-1-144 15,-1-1 0-15,2 2 144 0,-2-2-144 0,0 1 0 16,1 0 352-16,-1-1-32 0,2 0-16 0,-2 2 0 31,0-1-128-31,-1 1-32 0,-1 0 0 0,0 0 0 16,0 1-16-16,0 1 0 0,0 0 0 0,-2-1 0 0,3 2-128 16,-1-1 0-16,3 0 0 0,-2 1 0 0,2-3 0 0,1 0 0 15,0 0-192-15,2 0 192 0,-2 0 0 0,2 0 0 16,1 0 0-16,0 0 0 0,0 0 0 0,2 0 0 15,-2 0 0-15,1 0 0 0,3 0 0 0,-1 0 208 16,1-3-48-16,0 3-16 0,1 0 32 0,-1 0 0 0,0-1 0 0,0 1 0 16,0 0-176-16,0 0 0 0,0 0 0 0,0 0 128 15,0 0-128-15,0 0 0 0,18-9 0 0,-12 4 0 16,0 0 0-16,2 0 0 0,0 0 0 0,2 1 0 16,0-3 0-16,2 1 128 0,1 0-128 0,-1-1 0 0,3 2 128 0,0-4-128 15,1 2 0-15,1 0 128 0,0 1-128 0,2 0 0 16,0 2 0-16,-1-1 128 0,3 3-128 0,0 2 0 31,3 0 0-31,-1 0 0 0,3 2-256 0,4 1 0 0,2-2 16 0,1 2 0 0,2-1-80 0,2-2 0 16,3 2-16-16,-1 0 0 0,3 0 64 0,0-1 16 0,-1-1 0 0,0 0 0 15,1 2 32-15,-3-2 16 0,1 0 0 0,-3-2 0 32,-2 1 208-32,-1-3 0 0,0 2-160 0,-2-3 160 15,0 1 0-15,-1 2 0 0,0-1 0 0,0 1 0 16,0 1 0-16,0 1 0 0,1 0 0 0,1 0 0 0,3 1 0 0,1 0 0 15,3 0 128-15,-1-1-128 0,1 0 0 0,-1 0 0 16,2 3 0-16,-1-6 128 0,-2 3-128 0,-1 0 0 16,0 3 0-16,-2-6 0 0,-2 3-240 0,0-1 80 15,0 0 16-15,-3 0 0 0,0 1 144 0,-2-4 0 16,-1 3 0-16,0-2 0 0,-1 1 0 0,0 2 0 0,1 0 0 16,-1 1 0-16,0 0 0 0,1 2 0 0,3 2 0 0,1-2 0 15,0 5 0-15,1-2 0 0,0 0 0 0,0 2 0 16,2 0 0-16,-1 0 0 0,2-1 0 0,-2-2-128 15,2 0-112 1,-1-1-16-16,2-1 0 0,0 0 0 0,0 2 64 0,-3-3 16 0,1 2 0 0,-2 2 0 0,-1-1 176 0,-2 1 0 16,1-1 0-16,-1-1 0 0,-1 1 0 0,0-1 0 31,2 1 0-31,-1 1 0 0,0 0 0 0,0-1 0 16,-1 1 0-16,3 3 0 0,2 2 0 0,0 2 0 15,-1-1 0-15,0 1 0 0,1 2 0 0,-1-3-208 0,1 4 48 0,1-3 16 31,0 3-416-31,0-4-80 0,0 1 0 0,-2 2-16 16,-3-3 96-16,2-1 32 0,-1 0 0 0,0 0 0 0,-2 0 384 0,1-1 144 0,-2 4 0 0,-1-3-144 16,0 0 144-16,0 2 0 0,0-1 160 0,0-1-160 15,1 1 240-15,-1-1-48 0,0-1-16 0,-2 2 0 0,1-4-176 0,-1 2 0 16,-2 0 0-16,-1 1 0 0,0 0-160 0,-2 0-112 16,0 0-32-16,-1 1 0 31,-1-3-288-31,0 3-64 0,-1-1-16 0,3 0 0 0,-2-1 432 0,1 0 96 0,-1 1 16 0,1-4 0 0,1 3 128 0,-1-2 128 0,1 1-128 0,-2-2 176 15,1 0-176-15,-2 2 0 0,-1-3 0 0,-1 1-176 32,0-1 176-32,-3 3-208 0,0-3 80 0,-1 0 128 31,-1 2-1088-31,-2 1-80 0,-2-3-32 0,0 0 0 0,-2 1-608 0,-2 2-128 0</inkml:trace>
  <inkml:trace contextRef="#ctx0" brushRef="#br3" timeOffset="127147.9">19024 15353 15663 0,'-1'0'1392'0,"0"-3"-1120"0,0 3-272 0,-1 0 0 16,1 0 1360-16,1 0 224 0,0 0 32 0,-1 0 16 16,0 3-2032-16,1-3-416 0,2 0-80 0,-2 0 0 15,0 0-592-15,0 0-112 0,0 0-32 0,0 0 0 0,19 11 1872 0,-17-6 368 16,-1 1 80-16,1 3 16 15,-1 4 1392-15,-1 5 272 0,-3 2 64 0,1 6 16 16,-3 0-976-16,-2 4-192 0,-3 5-32 0,0 1-16 16,-1 1-736-16,0-2-160 0,-1-2-16 0,3-5-16 15,0-3-304-15,1-3 0 0,1-1 0 0,1-1 0 16,1 1 0-16,-1-5 0 0,1 2 160 0,-1-3-160 16,-1 1 0-16,2-2-144 0,1 4 0 0,-1-6 0 15,1 4-1168-15,0-5-224 0,0-2-64 0,3-2-9648 16</inkml:trace>
  <inkml:trace contextRef="#ctx0" brushRef="#br3" timeOffset="127578.47">19227 15841 23951 0,'0'2'1056'0,"-1"-1"224"0,-2 1-1024 0,2 0-256 0,0 0 0 0,0 1 0 0,1-3 448 0,-3 5 16 16,1-2 16-16,-1 3 0 0,1 2-48 0,-1-2-16 0,2 0 0 0,0 0 0 15,2 1-416-15,-1-1-320 0,0 0 48 0,0 0 16 31,0 3-288-31,-1-3-48 0,0 1-16 0,-2 2 0 0,-1 2-608 16,1-2-112-16,-2 2-16 16,0-1-8000-16</inkml:trace>
  <inkml:trace contextRef="#ctx0" brushRef="#br3" timeOffset="128043.89">19596 15546 25791 0,'-2'-4'2304'0,"0"2"-1856"0,1 2-448 0,-1 0 0 0,2 0 1712 0,-1 1 240 15,-3 0 48-15,1 0 16 16,-3 3-2592-16,-2 4-512 0,0 1-96 0,-4 4-32 31,1 2-1664-31,0 1-352 0,-1 1-64 0,-1 3-16 16,1 1 1520-16,-2 1 320 0,2 2 48 0,0 0 16 0,2 1 2608 0,1 3 528 0,2-3 96 0,3 2 32 15,2-2-368-15,3-3-64 0,3 1-16 0,2-5 0 16,1 0-912-16,4-4-192 0,3 0-48 0,1-4 0 16,2-3-560-16,-1-3-112 15,1 0-32-15,3-4 0 16,2-4-176-16,1-1-32 0,1-2-16 0,0-3 0 0,1-1 336 0,-1-3 64 0,2 0 16 0,-1-3 0 0,0 0 1024 0,-2-3 224 15,0 0 32-15,-1-2 16 0,1-2 432 0,-2 2 96 16,-2 1 16-16,-4-1 0 0,-2 0-400 0,-3-1-80 16,-1 4-16-16,-3-1 0 0,-2 3-656 0,-3-1-144 15,-2 3-32-15,-4 2 0 0,-1 0-400 0,-4 0-96 0,-3 2-16 16,-4 0 0-16,-3 3 0 0,-3 1-16 0,-4 2 0 0,-3 0 0 31,-2 4-144-31,-4-3-32 16,-2 4 0-16,-1 0 0 0,3 1-368 0,-4 3-80 0,-9 1 0 0,-3 1-11616 0</inkml:trace>
  <inkml:trace contextRef="#ctx0" brushRef="#br3" timeOffset="143746.91">23440 16853 11967 0,'1'2'1072'15,"-1"1"-864"-15,0-3-208 0,0 0 0 0,0 1 3392 0,2 0 640 0,-2 1 128 0,1 0 32 0,0 3-3488 0,1-1-704 16,2 1 0-16,0 0-240 31,0 1-624-31,-1-1-128 0,1 1-32 0,1 0 0 0,-1 0 1024 0,1 0 208 0,-2 2 48 0,2-2 0 0,0-1 1024 0,0 1 192 16,1 0 64-16,1 1 0 0,-1-1-656 0,1 0-128 15,1-1-32-15,-2 1 0 16,1 0-128-16,2 0-16 0,-1 1-16 0,1 0 0 16,1-1 208-16,1-2 32 0,0 0 16 0,2 1 0 15,-1 0-48-15,2 0 0 0,0-2 0 0,1 1 0 16,0 1-384-16,0 0-96 0,1 1-16 0,0 0 0 15,-1-1-272-15,0 3 160 0,-2-1-160 0,1 2 128 16,0-2-128-16,-2 2 160 0,2 2-160 0,-2-3 160 16,-1 4 0-16,0-2 0 0,0 1 0 0,0-4 0 15,1 2 0-15,-1-3 0 0,1 1 0 0,0 1 0 0,2-1 0 0,1-1 0 16,1 1 0-16,-1-1 0 0,1 0 32 0,-1 0 0 0,1 3 0 0,-1-3 0 16,-1 0-64-16,1 2 0 15,1-2 0-15,-1 2 0 0,1-1-128 0,-1-3 0 0,-1 4 144 0,1-1-144 16,-1 2 128-16,0-2-128 15,1 2 160-15,-2 0-160 0,1-1 128 0,0-1-128 16,1 0 0-16,-2 0 0 0,2 1 224 0,0-2-48 16,0 3-16-16,1-4 0 0,-1 0-160 0,1-1 160 15,-2 1-160-15,1-2 160 0,1 1-16 0,-1-2 0 16,-1 2 0-16,1 0 0 0,-1-2-16 0,1 2 0 16,0-3 0-16,0 4 0 0,1-3 0 0,-1 2 0 15,2 1 0-15,1 0 0 0,0-1-128 0,2 2 192 0,1-1-192 0,0 1 192 16,0-1-192-16,0 4 0 0,1-3 0 15,-1 0 0-15,0-1 0 0,-1 1 0 0,1 0 0 0,0 0 0 16,0-1 0-16,1 0 128 0,1 2-128 0,-1-3 128 16,0 0 0-16,2 1 0 0,-2 0 0 0,1-1 0 0,0 1-128 15,-2-3 0-15,2 2 0 0,-1-3 0 0,2 4 0 0,-2-2 0 16,2-1 0-16,-1 2 0 0,2-1 0 0,-2 1 0 16,2 2 144-16,-1-3-144 0,-1 2 0 0,3-2 144 15,0 4-144-15,1-6 0 16,0 3 0-16,1-3 0 0,0 0 0 0,1 3 0 15,0-4 128-15,1 0-128 0,1 1 0 0,-2-1 0 16,1 1 0-16,0 2 0 0,0-3 0 0,-2 1 0 16,-1-1 0-16,-1 1 0 0,0 0 0 0,-2 2 0 15,-3-3 0-15,2 0 0 0,2 0 0 0,2 0 0 16,0 0 0-16,2-5 0 0,2 4 160 0,-3-4-160 0,-1 0 160 16,2 0-160-16,-2-1 192 0,1 1-192 0,0-1 128 0,-3 1-128 15,3 0 0-15,-2 2 0 0,-2-2 0 0,1 4 0 16,1-3 0-16,0 3 0 0,1 1 0 0,-1-2 0 15,1 2 0-15,1 0 0 0,0 0 144 0,-2-2-16 16,1 1-128-16,-1 0 192 0,-1-2-192 0,-2 1 0 16,2 1-192-16,-1-3 192 0,0 3 0 0,0-3 0 0,2 2 0 15,0 2 0-15,-3-4 128 0,1 3-128 0,2-2 176 0,1 2-176 16,1 0 176-16,1-1-176 0,-2 2 160 0,-1 0-160 16,1 0 0-16,0 0 0 15,1 0 0-15,-2-2 0 0,-2 1 0 0,0-2 0 0,-1 1 0 0,-2-1-160 0,0 3 160 0,-1-3 0 31,0 0 0-31,-1 3 0 0,-1-2 0 0,-1-1 0 16,1 3 0-16,-1-2 0 0,2-1 128 0,2 2-128 16,-2-1 128-16,2-1-128 0,0 2 160 0,0-4-32 0,2 2-128 15,-1 0 192-15,0 0-192 0,0 1 0 0,1-2 0 0,-1 2 0 16,0-1 0-16,0 1-160 0,1 0 32 0,-1 0 0 16,-2-1 128-16,1 3 0 0,-1-3 0 0,-3 0 0 15,0 3 0-15,-1-3-160 0,0 1 160 0,0 2-160 16,-1-3 160-16,1 1 0 0,0 1 0 0,2-1 0 15,0-1 0-15,1 2 0 0,1-2 0 0,-1 2 0 0,1 0 0 0,1 1 0 16,0-2 160-16,-1 0-160 0,0 1 0 0,-2 0 0 16,1 1 0-16,-2-4 0 0,1 3 0 0,0 1 0 15,-1-4 0-15,1 3 0 0,-2 0 0 0,0-2-128 16,0 1 128-16,-1-3 0 0,1 1 0 0,0 0 0 16,-1-1 0-16,0-1 0 0,1 1 0 0,0-1 0 15,2 0 0-15,1-1 0 0,1-1 0 16,1 2 0-16,-2 1 0 0,1 0 0 0,-2 3 0 0,-1-3 0 0,3 0 128 0,-2 1-128 15,1 0 0 1,-2-1 0-16,-1 2 0 0,1 0 0 0,-2-1 0 0,-1 2 0 16,1-1-208-16,-2 1 64 0,2-2 144 0,0-1 0 0,0 2 0 0,1-1 0 0,0-1 0 0,0-1 0 31,1 1 0-31,-1 0 0 0,0-1 0 0,1 0 0 16,0-1 0-16,0 0 0 0,0 2 0 0,1-5 0 15,-1 3 0-15,0 0 0 0,0 3 0 0,-3-3-128 16,2-1 128-16,-1 1-128 0,0 1 128 0,1 0-128 0,0 0 128 0,0 0-128 15,0 1 128-15,2-1 0 16,-2 1 0-16,0-1 0 0,0-1 0 0,0-1 0 0,1 1 0 0,-1 0 0 16,0 1 0-16,1-3 0 0,-1 1 0 0,0-1 0 15,0 0 0-15,1 1 0 0,0 0 0 0,-1-2 0 0,1 3 0 0,-1-4 0 16,0 5 0-16,0-4 0 0,1 2 0 0,-1-2 0 16,1 3 0-16,1-2 0 15,-2 2 0-15,1 1 0 0,-1-1 0 0,0-1 0 0,2 2 0 0,-2-1 0 16,1 3 0-16,-1-1 0 0,-1 2 0 0,1-3 0 15,1 2 0-15,-1-1 0 0,0 3 0 0,1-4 0 0,-1 1 0 16,0 0 0 0,0 0 0-16,1-3 0 0,-1 2 0 0,1-4 0 15,1 2 0-15,-1-1 0 0,-1-3 0 0,1 0 0 16,0 1 0-16,0-4 0 0,1 2 0 0,0-1 0 0,0-1 0 0,0 1 0 16,-2 0 0-16,1-2 0 0,-1 0 0 0,0 2 0 15,0-2 0-15,2 0 0 0,-2 0 0 0,-2 0 0 16,2 1 128-16,-1 0-128 0,0 2 0 0,1-1 0 15,-1 2 0-15,1 1-128 0,-1-1 128 0,2 1 0 0,-1 3 0 16,2-1 0-16,-1 0-128 0,0 1 0 16,2 0 0-16,-2 2 0 0,0 0-192 0,1 1-48 0,-1-1 0 0,0 0 0 31,2-3-80-31,-2 3-32 0,2-2 0 0,-2-2-13152 0,0 1-2640 0</inkml:trace>
  <inkml:trace contextRef="#ctx0" brushRef="#br2" timeOffset="153732.73">21797 14359 22111 0,'3'0'1968'0,"1"-1"-1584"0,0 1-384 0,-3 0 0 16,0 1-1168-16,2-1-320 0,0 1-64 0,5 0-16 0,-1 2 976 0,2 0 192 15,-2 5 32-15,0-2 16 16,0 1 784-16,-2 1 144 0,1 0 48 0,0 2 0 0,0-1 208 0,1 2 64 16,1 2 0-16,1 0 0 0,-2-2-16 0,3-1 0 15,3 5 0-15,1 2 0 0,1 1-208 0,1-1-32 16,2 0-16-16,-1 1 0 0,0 1-416 0,2 0-80 0,-1 2 0 0,0-3-128 31,-2 3 128-31,0-2-128 0,0 3 0 0,-2 2 0 0,-2-1 128 0,0 3-128 0,-1 0 192 16,-1 1-192-1,0 1 448-15,0 0-32 0,0 1 0 0,1-1 0 0,0 0 368 0,2 1 80 0,0 4 16 0,2-2 0 0,-1 3 144 0,1-1 16 32,-2 2 16-32,2-2 0 0,-1 0-576 0,0-2-112 15,0 0-32-15,0-2 0 0,-2-1-192 0,0 0-144 16,1 1 192-16,-1-3-192 0,3 2 128 0,-1 0-128 15,0 0 0-15,1-1 0 0,-1-2 208 0,-1 1-64 0,0-4-16 16,-1 3 0-16,0-2 144 0,-2 3 32 0,-1 0 0 0,-2 0 0 16,-2-2-128-16,2 3-32 0,-4-2 0 0,1 1 0 15,0-2 96-15,-1 2 16 0,4 3 0 0,0-6 0 16,3 2-256-16,1 1 0 16,1-1 0-16,2-2 0 0,1 1-160 0,1-2-80 0,1 0-16 0,1 1 0 15,0-2-48-15,-1-2-16 0,2 1 0 0,0 0 0 16,-1 0 0-16,2-3-16 15,-2 0 0-15,1 2 0 0,-2-1 80 0,-2 2 0 0,-1 2 16 0,-1 2 0 16,0 1 96-16,-2 1 16 0,-1 2 0 0,0-2 0 16,-2 2 128-16,1 1-128 0,1 2 128 0,0-3-128 15,2 1 128-15,0-1 0 0,2-3 128 0,1-2-128 16,1 2 448-16,0-1 0 0,1-2 16 0,1-2 0 16,1 2-304-16,0-1-160 0,1-1 160 0,-3 0-160 15,2-2 160-15,-2-2-160 0,1 0 160 0,1 2-160 16,-2-2 0-16,2-2 128 0,-1 3-128 0,1-1 0 15,1 0 0-15,0-3 0 0,-2 2 128 0,1-1-128 16,-1-2 0-16,-1 2 0 0,0-3-192 0,-1-1 192 0,-2 0-128 0,1-2 128 16,0 1 0-16,0 0 0 0,1-6 0 0,0 2 0 15,1 0 0-15,0-1 0 0,0-2 0 0,0 1-192 16,2-2 192-16,0-1-208 0,1 3-96 0,0-1-16 0,-1-2 0 0,-1 0 0 16,-1 2 0-16,1 0 0 0,-1 0 0 0,-2-1 0 15,-1 3 48 1,-1-3 0-16,2 4 0 0,-3-3 0 0,2 3 144 0,-3-1 128 0,1 0-192 0,0 1 192 15,-3 0 0-15,3 0 320 0,-3 0-32 0,1 0-16 16,0 1-80-16,1-3-32 0,1 0 0 0,-1 2 0 16,1-2-160-16,0 0 0 0,2 0 0 0,0 1 0 15,-1-2 0-15,2 1 0 0,0 1 0 0,-2-2 0 16,1 0 0-16,0 1-192 16,-1-1 0-16,1 1 16 0,1-1-144 0,0 2-16 0,-1-3-16 15,0 0 0-15,-2 3 192 0,2-2 160 0,-2 2-208 0,-1 1 80 16,1-2 128-16,-1 0 0 0,0 2 0 0,-1 1 128 15,1-1 0-15,0 2 16 0,0-1 0 0,1 0 0 16,1 1 256-16,0 2 48 0,2-3 16 0,0 2 0 16,0-2 176-16,1 0 48 0,1 1 0 0,1 0 0 0,-2-1-400 0,0 0-80 15,2 1-16-15,1 2 0 16,-1-2-192-16,0 1 0 0,0 0-192 0,1 0 192 16,-1 1-128-16,0-1 128 0,-2 1 0 0,1 0 0 15,0 2 0-15,1-1 0 0,0-1 0 0,1 3 0 16,-1-1 0-16,1-3 0 0,2 3 0 0,0 1 0 0,2-1 208 0,1 0 48 0,1 1 16 0,-1-2 0 31,1 0 32-31,0 1 0 0,-2-3 0 0,2 1 0 0,-1 0-304 16,0 0 0-16,1-2-128 0,1 3 128 0,0-1-256 0,0 1 32 15,-1-3 16-15,-1 0 0 0,0 0 208 0,1 0-176 0,1-1 176 0,0 0-160 0,0 1 160 16,0 0-160 0,-1-1 160-16,0 0-160 0,0 3 160 0,1 0 0 15,-3-1 0-15,3 1 0 0,0 2 224 0,2 0 32 16,0 0 0-16,3 1 0 0,1-1 32 0,1-4 16 15,1 3 0-15,-1-4 0 0,-1-1-144 0,4 1-32 0,1-1 0 0,2 1 0 16,-2 1 0-16,0-2 0 16,-3-2 0-16,1 5 0 0,0-5-128 0,-1 2 0 0,1-1 0 0,-3 1-176 15,0-4 176-15,-1 4 0 0,0-2 0 0,1-1-128 16,0 4 128-16,1-3 0 16,0 2 0-16,0-2-128 0,1 4 128 0,0-2 0 15,1-2 0-15,0 1 0 0,0 1 0 0,1-4 0 16,0 3 0-16,0-4 0 0,-1 2 144 0,0 2-144 0,3-4 192 15,1 1-192-15,3-1 128 0,0 0-128 0,0-1 0 0,-1-1 0 16,0 0 0-16,-2 0 128 0,1-2-128 0,-3 2 0 0,-1-3 160 0,-1 1-160 16,2-1 128-16,0-1-128 0,0 0 0 0,2 0 0 0,1-2 0 0,0 3 0 31,-1 0 0-31,1-1 0 0,1 0 0 0,1-3 0 16,-2 2 0-16,0-2 0 0,0 1 0 0,-2-2 0 15,3 0 0-15,-2 0 0 0,1 0-224 0,-2 1 80 16,0 1 144-16,0-1 0 0,0 0 0 0,0-1-128 15,1-1 128-15,-2 0 192 0,-1-1-32 0,-1-1-16 16,0-1-144-16,0 0 0 0,1 0 144 0,-1 0-144 16,0 2 144-16,1 0-144 0,1 1 192 0,0-3-192 0,0 2 0 0,-1-2 0 15,0 1 0-15,-2-1 0 0,-1 3 0 0,-4-1 0 16,1 1 0-16,-3-2 0 0,-1-2 0 0,-1 2 0 0,0-2 0 0,-2-1 0 16,1 0 0-16,-1-2 240 15,1 0-48-15,-1-1-16 0,1 2-48 0,-1 0 0 0,2-3 0 0,1 0 0 16,0 0-128-1,0-2 192-15,0 1-192 0,0-4 192 0,1 3-192 0,-1-1 0 0,0-2 144 0,1 1-144 16,1 1 160-16,1-4-32 16,-2-1-128-16,2 1 192 0,-2 1-192 0,-1-2 0 15,0-1 128-15,-3 1-128 0,1-1 0 0,-2 1 176 16,-1 0-176-16,-1-5 160 0,-2 4-160 0,1-3 0 16,1 1-192-16,-2-3 192 0,1 0 0 0,0-2 128 15,3 4 32-15,-1-3 0 0,1-1 96 0,3 0 0 16,3 0 16-16,0-3 0 0,1 1-64 0,2-1-16 0,1 0 0 0,3 2 0 15,-2-2-192-15,-2 1 0 0,1 1 0 0,-2-3 0 16,-1 1-144-16,-1-3 144 0,-4 3-208 0,0 0 80 16,-2 0 128-16,-1 2 0 0,1 0 160 0,2-1-160 15,-1 2 384-15,2-1-32 0,1 1 0 0,1-2 0 16,2-2 0-16,2-1 0 0,-1 2 0 0,1-2 0 0,2 0-352 0,0-3 0 16,0-1 0-16,1 1-128 0,-1 2 0 0,-2-3 0 15,1 2 0 1,-2-1 0-16,-1 0 128 0,1-2 0 0,1-3 0 0,1-2 0 0,-1-1 192 0,0 0-16 0,-1 1-16 15,-2 2 0 1,1 1-160-16,-1 0-176 0,2-1 48 0,-2-1 0 16,2 3 128-16,1-4-128 0,0 5 128 0,-2-2-128 15,5 2-32-15,0-1 0 0,2 1 0 0,1-3 0 16,0 2 160-16,1-2 0 0,-4 0 0 0,1 1-128 0,-2 0 128 0,2 0 192 16,1-6-32-16,1 2-16 0,-1-1 192 0,-1 1 48 15,1-1 0-15,1-1 0 0,1-1-16 0,1-2 0 16,1-2 0-16,0 5 0 0,0 1-368 0,-2-1 0 15,1 2 0-15,-3 1 0 0,-1-5-160 0,0 1 0 16,-3 4 0-16,2 0 0 16,-1-1-336-16,-1 0-64 0,1 1-16 0,0 1 0 15,-5 3-176-15,-1-4-32 0,-2 1-16 0,-3 0 0 16,-2 1-160-16,-1-1-16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43:30.63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1224 7225 3679 0,'-5'-6'320'0,"3"1"-320"0,-1 0 0 0,3 2 0 0,2 2 3952 0,-1 1 720 0,1-2 128 0,2-1 48 16,1-2-3536-16,1 1-704 0,1 2-144 0,2-2-16 15,-3 7 384-15,2-2 64 0,-3 5 32 0,0 4 0 32,0 5-96-32,-3 5 0 0,1 2-16 0,-3 1 0 15,0 6-112-15,-3 2-32 0,1 2 0 0,-3 4 0 0,0 3-480 0,-3 2-192 16,1 5 128-16,-1 4-128 0,1 3 0 0,-2-3 0 16,3-4 0-16,1-7 0 0,3-2 0 0,-2-10 0 15,3-6 0-15,1-1 0 0,-1-5 496 0,1-1 64 16,1-4 16-16,1-4 0 0,0-5 192 0,0 0 32 15,2-2 16-15,-1-3 0 0,2-3-144 0,0-2-32 16,3-3 0-16,0-3 0 0,1 0-256 0,2-4-48 16,0-4-16-16,2 0 0 0,-1-2-320 0,0-2 0 0,1 2 0 0,-1-5 0 15,2 3 0-15,-1-1 0 16,3 1-160-16,0-1 160 0,2 5-256 0,0 2 64 0,1 0 16 0,1 4 0 0,-1 2 176 0,1 4 0 16,0 3-144-16,-4 2 144 15,0 4 0-15,-2 1 0 0,-1 2 0 0,0 2 0 16,-2 2 0-16,-1 0 0 15,-2 0 128-15,0 3-128 0,1 0 0 0,-3 1 0 0,0 2 128 16,-1 0-128-16,-3 3 0 0,1 1 0 0,-2 2 0 0,0-1 128 0,-2 5-128 0,0-2 0 16,-3 2 0-16,0 4 0 15,-2-2 0-15,0 0 0 0,-1 2 0 0,-2-2 0 16,0-2 0-16,-2-3 0 0,1-2 0 0,-2-2 0 16,-1 0 176-16,-1-2-48 0,-2-2-128 0,-2-3 192 15,0-2-32-15,-1-1-16 0,1 0 0 0,-1-5 0 0,1 0 32 0,0-1 0 16,0-4 0-16,0-1 0 15,4-2-176-15,-3 0 0 0,3-4 144 0,-1 1-144 16,1-1 128-16,1-2-128 0,-1 1 160 0,0 0-160 16,3 0-1040-16,0 3-304 15,2 1-64-15,1 4-15584 0</inkml:trace>
  <inkml:trace contextRef="#ctx0" brushRef="#br0" timeOffset="1398.01">1255 8433 12895 0,'-1'-4'1152'0,"1"2"-928"15,0 2-224-15,1-3 0 0,0 2 288 0,-1 0 16 0,2 0 0 0,0-4 0 16,2-4 304-16,-1 2 64 0,2-1 16 0,0-2 0 15,-1 4 576-15,1 0 112 0,-3 0 32 0,1 1 0 16,-1 0 64-16,-2 4 0 0,2-2 16 0,-4 2 0 16,1 0-112-16,-1 1-32 0,-1 2 0 0,0 1 0 15,0-1-272-15,-1 3-64 0,4-5-16 0,0 0 0 0,-8 25-528 0,6-12-96 16,1 5-32-16,0-1 0 0,1 3-96 0,1 2-32 16,2 0 0-16,0 4 0 0,1-2 48 0,1 0 0 15,1 2 0-15,0-2 0 16,1-1-112-16,-1-2-16 0,1-2 0 0,-1-3 0 0,-1-2-128 0,0-4 0 0,-1-1 0 0,-2-1 0 15,2-3 0-15,-1 0 0 0,0-5 0 0,0-3 0 32,2 0 240-32,-2-2 16 0,1-2 0 0,1-2 0 0,-1-1-256 0,0-1 0 0,1-2 0 0,-2 1 0 31,0-1-208-31,0 2-96 0,0 0-16 0,-1 0 0 16,2 5-64-16,-1-3-32 0,0 3 0 0,2 4 0 15,-1 2 416-15,2 0-160 0,-1 6 160 0,0 1 0 0,-1 4 0 0,-1 2 176 16,1 0 0-16,-1 2 0 0,2 2 144 0,-1 3 48 15,3-1 0-15,-2-2 0 0,2-1-368 0,-1-2 0 0,3-3 0 16,0-2 0-16,-1-5 0 0,2 3 0 16,-1-7 0-16,1-3 0 0,0 1 128 0,-1-3-128 0,1-1 128 0,1-2-128 15,1-2 304-15,-3 0-16 0,1-2 0 0,-1 0 0 16,1-1-32-16,-1-3 0 0,-1 1 0 0,0-1 0 16,-2 1-48-16,0-2-16 0,0 0 0 0,0 1 0 0,-1-2 64 15,-1 1 0-15,0-4 0 0,-1 0 0 0,1 0-80 0,-1-5-16 31,0 3 0-31,0-1 0 0,-1 1-32 0,-1 0-128 0,1 2 192 16,-4-1-64-16,0 0-128 0,0-2 0 0,-2 0 0 0,0-2 0 0,2 2-224 0,-1 2-128 0,1 1-32 16,0 2 0 15,4 6-768-31,-1-1-176 0,1 7-16 0,2 5-16048 0</inkml:trace>
  <inkml:trace contextRef="#ctx0" brushRef="#br0" timeOffset="1715.41">1841 8615 35935 0,'-3'-4'1600'0,"-1"3"320"0,0 0-1536 0,2 1-384 0,2 2 0 0,0 2 0 0,1-2 400 0,-1 2 16 16,1 6 0-16,0 0 0 0,1 6-416 0,1 4 0 16,1 1-192-16,0 3 192 15,1 0-704-15,-2 1 0 0,1-2-16 0,-1 2 0 16,-1-3-880-16,-2-2-160 0,0 1-32 0,-1-1-16 15,-2 1-384-15,0 0-80 0,-1-2-16 0,-2 2-7840 0</inkml:trace>
  <inkml:trace contextRef="#ctx0" brushRef="#br0" timeOffset="2468.38">1300 9302 35935 0,'-10'-6'3200'0,"2"0"-2560"0,3 3-512 0,2 2-128 0,3 1 704 0,0 0 128 16,0 1 32-16,1 2 0 31,-1 1-1184-31,1 4-256 0,3 0-32 0,0 4-16 16,0 3-128-16,1 2-16 0,0 4-16 0,-1 0 0 16,1 5-208-16,-2 3-32 0,-1-1-16 0,-2-1 0 0,0-3 720 0,-1 3 128 0,0-1 48 0,-1 0 0 15,2-4 800-15,0-2 176 0,2 0 16 0,-2-9 16 16,2-2-80-16,-1-3-16 0,2-4 0 0,-1-2 0 15,1 0-288-15,0-5-64 0,2-1-16 0,1-5 0 0,1 0-240 0,0-4-160 16,2-1 192-16,-1 1-192 16,2-2-320-16,0 1-160 0,-1 3-32 0,-1 2-16 0,0 3 272 0,-1 1 64 15,1 5 16-15,-2 2 0 16,0 1 176-16,-1 4 224 0,-1 4-48 0,-2 1-16 0,1 1 480 0,-1 0 112 0,-1-1 16 0,2-2 0 16,-1 1-304-16,1-3-48 0,1-1-16 0,0-4 0 15,3 1-144-15,-1-2-16 0,1-3-16 0,1 0 0 16,0-2-32-16,0-2-16 15,2 0 0-15,-2-2 0 0,1 1-32 0,1-1 0 16,-1 0 0-16,-1-1 0 0,0 3-144 0,0 2 192 16,0-1-192-16,-1 1 192 0,-1-1-192 0,0 2 0 15,1 2 0-15,-1-7 0 0,1 3 0 0,-1-2 0 16,3-2 0-16,-1-1 0 0,-1 1 256 0,0-1-48 16,1 0 0-16,-2-1 0 0,1-2-80 0,0-1-128 15,0-1 176-15,-1 1-176 0,0-2 0 0,1 1 0 16,-1 1-240-16,-3 0 80 15,2 2-512-15,0-1-96 0,0 2-32 0,0 1-17312 0</inkml:trace>
  <inkml:trace contextRef="#ctx0" brushRef="#br0" timeOffset="2865.36">1767 9723 35935 0,'-6'-13'1600'0,"2"3"320"0,0 1-1536 0,3 0-384 0,2 4 0 0,1-1 0 15,0 1-816-15,2-6-224 0,2-5-48 0,1-5-16 0,5-3 1232 0,1 1 256 16,2 0 64-16,0 4 0 15,0 3-704-15,-2 3-128 0,-2 5-16 0,1 1-16 16,-1 4-368-16,0 3-80 0,-1 3-16 0,0 4 0 16,-3 2 176-16,-1 5 48 15,-1 3 0-15,-2 3 0 0,-2 2 464 0,-2 3 192 0,-2 5-128 0,-1 1 128 0,-2 0 288 0,-4 2 144 0,0 2 16 0,-2-3 16 16,0-4 304-16,-2-2 64 16,1 0 16-16,-1-1 0 0,-1 1 208 0,0 1 32 0,0-1 16 0,2 0 0 15,2-4 16-15,3-3 0 0,2-3 0 0,5-4 0 0,2-1-304 0,4 0-64 31,5 1-16-31,6-1 0 0,6-4-352 0,7-2-64 16,4-1 0-16,12-4-16 0,9-4-560 0,12-6-128 16,2-1 0-16,14-6-18240 0</inkml:trace>
  <inkml:trace contextRef="#ctx0" brushRef="#br0" timeOffset="4320.59">12630 7157 40543 0,'-5'-1'3600'0,"0"1"-2880"0,2 3-576 0,1-1-144 0,1 2 448 0,-1 0 48 16,-3 5 16-16,-5 7 0 0,-4 7-512 0,-6 7 0 16,-1 5 0-16,-3 2 0 0,-2 0-192 0,-5 2-48 15,-3 5 0-15,-3-2 0 16,-1 2-240-16,-4 1-48 0,-1-1-16 0,-2-3 0 0,2 0 272 0,2-3 48 16,1-3 16-16,5-5 0 0,2-4 464 0,5-8 80 15,6-2 32-15,2-7 0 16,4-4-736-16,2-3-144 15,4-4-16-15,2-6-16 0</inkml:trace>
  <inkml:trace contextRef="#ctx0" brushRef="#br0" timeOffset="4531.92">12008 7280 45151 0,'1'3'2000'0,"-1"1"416"0,-1 1-1936 0,1 1-480 0,1-1 0 15,2 1 0-15,-1 4 384 0,3 2-32 0,4 10 0 0,2 7 0 0,5 8-352 16,1 3 0-16,2 2 0 0,0-2 0 0,2 5 0 0,1-3 0 16,3 2 0-16,2 1-128 31,1 2-352-31,3-4-64 0,0-3-16 0,1-2 0 0,2-2-528 0,0-4-96 0,5 4-32 0,-2-6-17200 0</inkml:trace>
  <inkml:trace contextRef="#ctx0" brushRef="#br0" timeOffset="7416.17">10606 7163 34095 0,'-1'-2'3024'0,"1"-2"-2416"0,1 3-480 0,1 1-128 0,1 0 400 0,-1-2 64 15,3 2 16-15,3-3 0 16,2 0-144-16,2 3-16 0,3 0-16 0,1 6 0 0,1 2 32 0,0 7 16 15,2 4 0-15,-3 7 0 0,0 5-48 0,-1 3-16 32,-3 4 0-32,-2-2 0 0,-1 1-160 0,-3-2-128 0,0-1 192 0,0-3-192 0,-1 0 0 0,-1-5 0 0,1 0 0 0,-1-6 0 31,1-3 0-31,-3-2 0 0,1-2 0 0,-2-4 0 16,0-1 0-16,0-5-144 0,1 0-16 0,0-3 0 15,1-1 352-15,0-2 80 0,2-2 16 0,0-4 0 16,1 3 16-16,-1-2 0 0,1-1 0 0,-1 2 0 15,0 0-112-15,0 2-32 0,-1 4 0 0,0 2 0 0,-1 4-160 0,0 6 0 16,1 3 0-16,-2 5 0 16,2 0 0-16,1 4 0 0,0-4-144 0,1 1 144 0,1-1 0 0,3-3 0 15,4-4 0-15,-1-2 144 0,3-4-144 0,2-3 0 16,-1-3 144-16,0-3-144 0,1-2 0 0,0-2 128 0,1-3-128 0,-2-2 0 16,0-2 128-16,-2 0-128 0,0 0 160 0,-3-1-160 15,1-3 288-15,-3 0-32 16,0-2-16-16,-2 2 0 0,-2-2 256 15,2-4 48-15,-2-3 16 0,2-4 0 0,0-2-48 0,0-1 0 0,0-1 0 0,0-3 0 16,-1 1-208-16,0-1-48 0,1 0-16 0,-2 1 0 16,2 4-240-16,-4 4 0 0,3-3 0 0,-1 2 0 0,0 6-256 0,-1 0 0 31,2 3 0-31,0 0 0 16,-4 6-384-16,1 1-80 0,-2 3-16 0,1 1-12704 0,-2 3-2528 15</inkml:trace>
  <inkml:trace contextRef="#ctx0" brushRef="#br0" timeOffset="7866.86">11361 7807 41471 0,'-8'-5'1840'0,"0"0"368"0,0 0-1760 0,2 3-448 0,3-3 0 0,2 3 0 0,0-1 448 0,-2-3 16 0,-1 0 0 0,2-8 0 16,2 2-640-16,4-2-128 16,2 3-16-16,4-4-16 0,2 2 144 0,2 1 48 15,2 0 0-15,1-2 0 0,3 3-16 0,0 3 0 16,-1-2 0-16,4 4 0 0,-2-1-96 0,1 4 0 15,-1 1-16-15,-4 2 0 0,1 4 96 0,-5 0 32 16,-3 5 0-16,-2 2 0 0,-6 2 144 0,-2 3 256 0,-5 5-64 0,-4 3-16 16,-3 1-176-16,-4 1 192 0,-1 3-192 15,-4 0 192-15,-2 0-192 0,1-1 0 0,2-1 0 0,-1-3 128 16,1 2-128-16,2 0 0 0,1 0 0 16,1-1 0-16,3 1 0 0,1-1 0 0,3 1 0 0,3 2 0 15,4-2 0-15,0 0 0 16,2 1 0-16,3-3 0 0,0 4 208 0,1-4-32 15,2 1-16-15,1-4 0 0,0-3 48 0,2-1 16 16,2 0 0-16,0-5 0 0,2-2-480 0,2-3-112 16,4-2-16-16,-1-2-17840 0</inkml:trace>
  <inkml:trace contextRef="#ctx0" brushRef="#br0" timeOffset="9549.06">12994 6467 13823 0,'-2'-4'1216'0,"1"2"-960"0,0 2-256 0,1-3 0 0,1 2 2240 0,-1 0 416 0,1-3 80 0,2-2 16 16,1-2-816-16,2-2-144 0,2-1-48 0,4-1 0 15,1 1-240-15,6-2-48 16,1 0-16-16,4-1 0 0,6 2-944 0,1-5-192 0,2 2-48 0,1-1 0 0,-2 3-256 0,-3 2-224 15,0 1 32-15,-3 2 16 32,-1 3-272-32,-4 3-48 0,-4 2-16 0,-3 3 0 0,-3 2 512 0,-5 5 0 15,-4 1 0-15,-4 4 0 0,-4 1 480 0,-4 4 96 16,-3-1 0-16,-4 7 16 0,-5 3-240 0,-3-1-48 0,-3 6-16 0,-2 0 0 16,2 0-288-16,-3 0 0 0,-2 6 128 0,4-1-128 15,4-3 0-15,4 0 0 0,6-1 0 0,4 1 0 16,5-4 448-16,2 1 96 0,3 1 16 0,1-2 0 15,1-4 32-15,2 3 16 0,0 6 0 0,4-1 0 0,-1 2-352 0,2-3-80 16,2-2-16-16,3-4 0 0,1-7-160 0,4-1 160 16,2-5-160-16,1-1 160 0,3-6-160 0,2-4 0 15,4-3 144-15,1-6-144 16,4-1-448-16,3-2-176 0,3-4-16 0,1-2-17472 0</inkml:trace>
  <inkml:trace contextRef="#ctx0" brushRef="#br0" timeOffset="9887.29">14605 7038 40543 0,'-1'9'1792'0,"-2"-4"384"0,1 1-1744 0,-1-1-432 0,3 1 0 0,0 0 0 0,0 0 512 0,-1 8 0 16,1 7 16-16,-1 9 0 0,0 7-528 0,-2 5 0 15,2 1 0-15,-2 3-144 0,0-2 144 0,0 0 0 16,-1-1 0-16,0-1 0 16,-1 0-128-16,-2-2 0 0,2-1 0 0,-1-4-12288 0,0-1-2464 31</inkml:trace>
  <inkml:trace contextRef="#ctx0" brushRef="#br0" timeOffset="10087.35">14176 7418 6447 0,'5'-2'576'0,"-2"1"-576"0,1 1 0 0,1-2 0 0,1 2 8208 0,2-1 1536 0,3 1 304 0,7-2 64 16,12 0-7216-16,12-1-1440 0,14 2-304 0,11-1-48 16,2 0-432-16,3 1-96 0,-1 0 0 0,0-4-16 15,-5 0-560-15,0 0 0 0,0 1 0 0,-3 1-192 31,-4-1-944-31,-2-1-176 0,-4 0-32 0,-1-4-18864 0</inkml:trace>
  <inkml:trace contextRef="#ctx0" brushRef="#br0" timeOffset="11232.09">15880 6931 24879 0,'-6'-4'2208'0,"2"1"-1760"0,3 2-448 0,1 0 0 16,1 2 320-16,0-2-32 0,0 0 0 0,1-4 0 15,-2-2-288-15,2 3 0 0,2-3 0 0,1 4 0 16,1 1 224-16,1 2 144 15,2 3 16-15,0 2 16 0,-1 3 352 0,1 4 64 16,0 1 16-16,-1 6 0 0,0 7 176 0,-2 2 32 16,-2 7 16-16,-2 4 0 0,1 6-432 0,-3 1-96 0,0-1-16 0,1 0 0 0,1-6-128 0,2-4-48 31,1-6 0-31,1-5 0 0,4 2-208 0,1-5-128 16,1 0 128-16,3-5-128 0,-1-2 240 0,-2-4-32 0,2-3 0 0,-2-3 0 15,2 0-208-15,-1-7 0 0,1 1 0 0,-2-4 0 16,0 1 128-16,1-5-128 0,0-1 0 0,-1-3 0 15,0-2 0-15,-1 1 0 0,-1 0 0 0,-2-1 0 16,-2 0 0-16,-2 5 0 0,-1 4 160 0,0 4-32 16,-2 6-128-16,0 2-160 0,0 3 160 0,1 5-208 0,-1 1 416 0,1 2 96 15,3-1 16-15,2 1 0 0,2-1-32 0,3-1 0 16,0-2 0-16,3-3 0 0,2 1-288 0,0-7 0 16,1 1 0-16,-1-3-144 15,0-2-160-15,-1-3-16 0,2 1-16 16,-5-5 0-16,0 2 464 0,-1-1 80 0,-1-1 32 0,0 1 0 0,-1-1 160 0,-2 2 48 0,-1 1 0 0,-1 0 0 31,-1 3 64-31,1-1 32 0,-1 1 0 0,0 1 0 16,-1 1-160-16,2 0-16 0,0 0-16 0,3-3 0 0,0 3-352 15,1-1 144-15,-1 0-144 0,3-2 0 0,-3 1 0 16,1-3 0-16,0 0 0 0,1-3 0 0,-1 0 0 0,1-5 128 16,0 0-128-16,1-3 0 0,-2-2 320 0,1-4-32 15,0-3-16-15,0-3 0 0,-1-3-64 0,-2 0-16 16,1-3 0-16,0-10 0 0,1-5-192 0,-2-6-128 15,2 1 128-15,1 0-208 16,0-5-608-16,1 5-112 0,-1 3-32 0,-1 11 0 16,0 4-1040-16,-2 10-224 0</inkml:trace>
  <inkml:trace contextRef="#ctx0" brushRef="#br0" timeOffset="11682.71">17036 7461 26719 0,'-3'9'2368'0,"-1"-1"-1888"0,-4 1-480 0,2 1 0 0,2 0 4624 0,3-2 832 0,-1 6 176 0,-3 5 16 32,-3 14-5264-32,-2 11-1072 0,0 8-208 0,2-1-32 15,2-8 112-15,2-4 32 0,3-5 0 0,1-5-11696 0,1-3-2352 0</inkml:trace>
  <inkml:trace contextRef="#ctx0" brushRef="#br0" timeOffset="12053.24">18489 6712 43311 0,'-16'6'1920'0,"0"0"384"0,0 4-1840 0,3 1-464 16,5 0 0-16,-1 0 0 15,-3 3-256-15,-11 13-160 0,-14 14-32 0,-13 15 0 0,-9 12 128 0,-2 0 32 0,1 0 0 0,3-5 0 16,3-5 288-16,5-6 0 0,3-7 0 0,4-2 0 16,3-8 0-16,5-1 0 0,2-3 0 0,2-5-12032 15,3-3-2448-15</inkml:trace>
  <inkml:trace contextRef="#ctx0" brushRef="#br0" timeOffset="12282">17753 6740 43311 0,'-2'6'3840'0,"0"2"-3072"0,2 2-608 0,3 1-160 0,2 0 608 0,2 0 96 16,4 0 0-16,7 11 16 0,8 14-720 0,10 14-320 16,9 9 32-16,5 3 0 0,-2-2 112 0,-1-3 32 15,1-3 0-15,0-5 0 16,-3-3-480-16,-4-5-80 0,-2-3-32 0,-3-5-11968 0,-1-3-2400 16</inkml:trace>
  <inkml:trace contextRef="#ctx0" brushRef="#br0" timeOffset="12615.61">19518 6916 8287 0,'-3'0'736'0,"0"0"-592"0,-1 0-144 0,0 2 0 0,2 2 8208 0,0 2 1616 15,0 4 320-15,-2 5 64 16,-1 11-8368-16,-3 8-1680 0,-2 16-336 0,-1 4-64 0,-2 8-112 0,1-1-32 0,1-4 0 0,0-3 0 47,2-5-176-47,0-2-32 0,2-2-16 0,-1-4-17808 0</inkml:trace>
  <inkml:trace contextRef="#ctx0" brushRef="#br0" timeOffset="12832.04">19235 7262 17503 0,'0'1'1552'0,"0"-1"-1232"0,0 0-320 0,0-1 0 15,2 1 6912-15,2 0 1312 0,3-3 272 0,3 2 48 16,7 0-6800-16,8-5-1360 16,10 0-256-16,6-2-128 0,3 0 0 0,4-4-192 0,3 1 16 0,0-1 16 15,2 1-800-15,1-4-176 0,1 1-16 0,0 3-18992 16</inkml:trace>
  <inkml:trace contextRef="#ctx0" brushRef="#br0" timeOffset="13819.33">21113 6143 43311 0,'-5'-11'3840'0,"0"4"-3072"0,1 4-608 0,2 2-160 15,2 2-320-15,0 2-80 0,1 4-32 0,-1 4 0 16,0 6-144-16,-1 12-16 0,0 10-16 0,-2 8 0 0,-1 9 608 0,-2 3 0 15,1 7 0-15,-2 8 0 0,-2 7 0 0,-1 7 0 16,0-1 0-16,-1-3 0 0,-1-5-224 0,-2-2 80 16,-3 2 16-16,-2-6 0 15,0-4-240-15,-1-12-32 0,1-8-16 0,2-9 0 0,2-9 560 0,0-4 112 16,2-3 32-16,2-3 0 0,2-4 368 0,3-6 80 16,0-4 16-16,3-2 0 0,3-3-464 0,0-2-96 0,1-3 0 0,2-3-16 15,3-4-176-15,3-5 0 16,2-4 0-16,2-5 0 0,3-4-176 0,2-3-64 0,0-5-16 0,3-4 0 0,3-3 96 0,-2-4 16 15,2 0 0-15,-1-5 0 0,2-4 144 0,1 1 144 32,-1 3-16-32,-2 7-128 0,1 9 160 0,-3 8-160 0,0 7 128 0,-3 9-128 0,-1 5 256 0,1 4-48 0,0 3 0 31,2 2 0-31,1 4 96 0,3 1 16 0,2 4 0 0,1-3 0 16,0 3-320-16,0 3 128 0,3 0-128 0,-2 3 0 15,-1 2-192-15,-1 0-160 0,-2 4-32 0,-2-1 0 31,-3 1-32-31,-3 2-16 0,-3 1 0 0,-4 2 0 0,-4 1 32 0,-5-1 0 0,-5-2 0 0,-5-1 0 0,-2 0 672 16,-7-1 144-16,-3 1 32 0,-3-3 0 0,-3 2 192 0,-1-7 64 16,-2 1 0-16,-1-2 0 0,-2 1-32 0,-3-3 0 15,-2 0 0-15,-2-5 0 0,2 0-336 0,1-4-64 16,0-5-16-16,3-4 0 0,0-1-256 0,-1-4 0 0,-1-2 0 0,-1 0 0 47,-1-6-624-47,2 0-128 0,1-6-16 0,3-3-19040 0</inkml:trace>
  <inkml:trace contextRef="#ctx0" brushRef="#br0" timeOffset="20064.8">2895 7953 14735 0,'-1'3'1312'0,"1"-3"-1056"16,0 0-256-16,1 0 0 0,0 0 752 0,0 0 80 15,2 1 32-15,-1 0 0 0,2 2 96 0,0-2 32 0,1 0 0 0,-2 3 0 16,1-3-16-16,-2 4 0 0,0-3 0 0,-1 3 0 16,-2 0 144-16,-1 2 32 0,0-1 0 0,-1 2 0 0,0-1-64 15,-2 0 0 1,1 2 0-16,0-1 0 0,2 1-320 0,1-2-80 15,1 1-16-15,1 0 0 0,1-3-272 0,1 3-48 0,3-2-16 0,-1 0 0 0,0-1-16 0,1 1-16 16,3 0 0-16,-1 1 0 0,1 1-112 0,0-2 0 31,-1 2-16-31,1 2 0 0,-1 0-16 0,-1 1 0 0,-1 1 0 0,0 2 0 16,-1 1 96-16,0 1 32 0,-1 1 0 0,-2 0 0 16,0 1-32-16,0-1 0 0,1-1 0 0,-2-4 0 15,1 0-64-15,1 0 0 0,2 3-16 0,0-3 0 16,1-1-48-16,1 2 0 0,1-2 0 0,0 0 0 15,1 1-128-15,1 1 160 0,-1-1-160 0,0 2 160 16,0-1-160-16,-2 2 0 0,1-3 0 0,-2 4 0 0,0 2 0 0,-1-1 0 16,0 5 0-16,-1-2 0 15,0 5 0-15,-4-2 0 0,0 3 0 0,-2-1 0 0,1 1 0 0,-1 0 0 16,0 1 0-16,1-3 0 0,0-1 192 0,1-1-64 0,0-2 0 16,0 0 0-16,0 2 0 0,0-3 0 15,2 2 0-15,0-1 0 0,-1-1-128 0,1-1 0 0,1 0 144 0,1 0-144 16,-1 3 144-16,2-3-144 15,-1-1 192-15,0 4-192 0,-1-3 176 16,1 4-176-16,0-1 160 0,-1 4-160 0,1 0 128 0,-1 0-128 16,-1 4 0-16,-1-3 144 0,-1 1-144 0,0 0 0 15,0-1 0-15,-1 3 0 0,1 2 0 0,-1-5 0 16,2 0 128-16,0 1-128 0,2-2 0 0,-1-2 0 16,3 3 0-16,1-4 0 0,2 0 208 0,-1-2-32 15,2 1-16-15,1-1 0 0,0 0-32 0,1 0-128 0,0-1 192 0,0 0-64 16,0-2-128-16,-1 2 0 0,0 1 144 0,-1-2-144 15,-1 3 0-15,0-1 128 0,-2 2-128 0,0-2 0 16,-2-6 128-16,1 7-128 0,0 3 128 0,0 9-128 16,1 6 128-16,0-3-128 0,0 2 160 0,-1-3-160 15,3 1 144-15,-1-4-144 0,2-2 128 0,1-3-128 0,2 0 128 0,1-3-128 16,1-1 128-16,2-1-128 0,0 2 192 0,3-2-64 16,-2 0 0-16,0 1 0 15,-2-1-128-15,1-1 0 0,0 4 0 16,0 1 0-16,-2 0 0 0,1 1 0 0,0 1 0 0,-2 3 0 15,1 1 0-15,1-2 0 0,-3-2 0 0,1 1 0 0,-2 0 128 16,0 2 0-16,0-2 0 0,-1 1 0 16,1 3 16-16,-1 2 0 0,1 0 0 0,-1 2 0 15,2 1-144-15,-1-4 0 0,-1 3 144 0,1-3-144 16,-1-2 0-16,1 0 0 0,-1-2 0 0,0-3 0 0,-1 0 0 16,1 2 0-16,-2-1 0 0,1 2 0 0,1 2 0 0,-1-4 0 15,-1 2 0-15,0 2 0 0,0 0 0 0,0 2 0 16,-1 3 0-16,1-3 128 0,-1 1-128 0,0-2 176 15,2-2-176-15,0 0 192 0,-1-2-192 0,2 0 128 16,-1 1-128-16,0 0 128 0,0-3-128 0,0-1 128 0,2 2-128 16,0 2 128-16,1 0-128 0,0-2 0 15,3-1 0-15,-2 2 0 0,1-1 0 0,1 1 0 16,0-2 128-16,1-1-128 0,-3-2 0 0,1 2 0 16,-2 2 0-16,2-1 128 0,-2 1-128 0,2 3 192 15,-2 1-192-15,1 2 192 0,-1-5-192 0,0 4 0 0,1-1 0 0,0-1-176 16,3 2 176-16,-1-5 176 0,2 2-48 15,0-3 0-15,0-1 0 0,0 0 0 16,-1-2 0-16,2 1 0 0,-2-1 48 0,0-3 0 16,0 2 0-16,-1-1 0 0,1 0-176 0,-1 4 0 15,1-2 0-15,-2-2 128 0,1 3-128 0,-1 0 0 0,1 1 0 16,0 0 0-16,-1 0 0 0,1-1 0 0,1-1 0 0,0-2 0 16,0-2 0-16,1-3 128 0,-3 0-128 0,4 1 0 15,1-2 128-15,1-1-128 0,1-2 128 0,2 1-128 16,0-2 192-16,1 0-32 0,-2 0-16 0,1-1 0 15,2 0-16-15,1 0 0 0,0 0 0 0,0-2 0 16,-3 1 0-16,3 1 0 0,0 1 0 0,2 3 0 16,-1-3-128-16,1 4 0 0,4-2 144 0,-1 1-144 0,-2-2 0 0,-1 0 0 15,3 0 0-15,1-1 128 16,2-1-128-16,-1-4 0 0,2 3 0 0,-1-4 0 16,2-1 0-16,-1-1 0 0,2-2 0 0,0 3 0 0,2-3 0 0,1-1 192 0,0-2-64 0,-3-1 0 15,-1 2-128-15,2-5 0 16,0 2 128-16,1 0-128 0,-1-2 0 15,-2 0 144-15,1 2-144 0,-3 0 0 0,1-1 224 16,0-1-64-16,1 2-16 0,-2-1 0 0,1-1 144 0,2 0 32 16,1-1 0-16,-1-2 0 0,2 2-144 0,-2-5-32 15,-1 1 0-15,-1 0 0 0,1 1-144 0,-1-5 0 16,1 0 0-16,0-2 0 0,0 0 0 0,2-4 0 16,3-2 128-16,1-1-128 0,-1-2 0 0,-2-1 0 15,1 0 0-15,-2-1 0 0,0-2 0 0,1-3 0 16,-2-1 0-16,1-2 0 0,-2 3 0 0,0-1 0 0,0-3 128 0,1-3-128 15,0 1 0-15,0-3 160 16,1 0-160-16,-1 1 160 0,1 0 32 0,-1-1 16 16,-2 2 0-16,0-3 0 0,0 0 176 0,-1-2 16 0,2 1 16 0,1-3 0 15,4-4-416-15,0-5 0 0,1 0 128 0,0 0-80 0,-1-2-48 0,-3 0 0 16,-1-3 0-16,-1-2 0 0,-1 0 0 16,-2-1 0-16,2-3 0 0,1-5 0 0,4 0 0 0,-7 6 0 15,-6 12 0-15,4-13 0 16,6-16 0-16,5-13 0 0,-1 2 0 15,-4 2 0-15,-3 2 0 0,1 2 0 0,0-2 0 0,-2 3 0 16,0 2 0-16,1 2 0 0,-5 5 0 0,2-3 0 16,4-7 0-16,-2 2 0 0,2 0 0 0,-2-1 0 15,-1 2 0-15,-2-2 0 0,4-3 0 0,-2-3 0 16,1 2 0-16,0-2 0 0,-3 6 0 0,4-4 0 16,1-7 0-16,2 1 0 0,2-1 0 0,-3 1 0 15,0 2 0-15,-1-5 0 0,5-4 0 0,-2-2 0 0,-2 1 0 0,-1 3 0 16,-1 2 0-16,0 3 0 0,-2 4 0 0,-2 2 0 15,-1 4 0-15,2-1 0 0,4-2 0 0,-1-2 0 16,1 4 0-16,1-3 0 0,-4 5 0 0,4-3 0 16,1 1 0-16,0-4 0 15,-6 12-368-15,4-7-64 0,3-11-16 0,2-4 0 0,0 3 64 0,1 3 16 16,-4 3 0-16,0 1 0 16,2-3-32-16,-1 1-16 0,0 4 0 0,1-2 0 15,-2-2-528-15,0 3-96 0,0-1-32 0,0 2-14448 16,-1 0-2896-16</inkml:trace>
  <inkml:trace contextRef="#ctx0" brushRef="#br0" timeOffset="21582.95">3575 10752 1839 0,'0'5'160'0,"0"-4"-160"0,-1 2 0 0,1-3 0 15,0 0 432-15,-2 0 48 0,1 3 16 0,0 1 0 16,1-3-48-16,-1 0-16 16,2-2 0-16,1-3 0 0,2-2 224 0,4-3 48 0,1-2 16 0,4 0 0 31,-1 0-1360-31,2-1-256 0,1-2-64 0,1 0-16 0,0 2 752 0,0 1 224 15,-1 0 0-15,-3 2 0 0,0 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8:44:39.28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15320 10284 23039 0,'-4'3'2048'0,"0"0"-1648"0,2 4-400 0,1-5 0 16,-2 3 1280-16,1 0 192 0,-3 5 16 0,-4 7 16 0,-1 5-1072 0,1 2-224 16,0 3-32-16,0-1-16 0,3 1 320 0,-1-2 64 15,4 0 16-15,-2-3 0 0,2 1-112 0,1 1-32 16,-1 3 0-16,1-1 0 0,-1 3 416 0,2 1 64 15,0 3 32-15,1 2 0 0,0 1 32 0,1 3 16 16,3-3 0-16,-2 3 0 0,1 4-496 0,-1 3-96 0,1 6-32 0,-1 5 0 16,1 5-208-16,-1 2-144 15,-1 4 192-15,-1 1-192 0,0-1 128 0,-1 5-128 0,2 3 0 0,-1 2 0 16,2 1 0-16,-1-5 0 16,1-6 0-16,2-5 0 0,0-2 128 0,3-2-128 0,2 2 0 0,2-4 0 15,1-1 384-15,3 0-48 0,-1-3 0 0,1-1 0 0,0 3-32 0,1-1-16 31,1 8 0-31,1-2 0 0,1 0-288 0,1-1 160 16,0 0-160-16,-1 3 128 0,2 5-128 0,2 2 0 0,-1 6 0 0,0-1 0 0,2 2 0 0,-1-6 0 16,1-6 0-16,-1-2 0 15,-1-5 0-15,1 0 0 0,-1-2 0 0,0-3 0 0,0-1 0 0,1-7 0 0,0-4 0 0,-1-4 128 32,1-7 160-32,-1 2 32 0,4-1 0 0,1 0 0 15,-2-2-128-15,2 4-32 0,2 2 0 0,1-2 0 16,0 0-160-16,0 1 160 0,-1 1-160 0,2-1 160 0,0-1-160 0,1-1 0 15,-1-1 0-15,-1-3 0 0,-2-1 0 0,3 1 0 16,4-1-144-16,1 3 144 0,1 0-192 0,0-1 64 16,3 0 128-16,-3-4-208 0,-3-5 208 0,2 1 0 15,-1-4 0-15,-2-3 0 0,1-1 208 0,-1-1 48 16,2-1 0-16,0-3 0 0,4 1 144 0,0-5 48 0,0 2 0 0,2 0 0 16,2-5-96-16,1 0-16 0,2-2 0 0,0-1 0 15,1 0-144-15,0-3-16 16,2-2-16-16,1-3 0 0,-1-1-160 0,1-7 0 15,-1 1 144-15,4-6-144 0,3-2 0 0,-2-4 0 16,-2 3 0-16,1-4-192 0,4-1 192 0,3-4 0 0,3 0-144 0,1 1 144 0,-1-3-160 0,-2 1 160 31,-2 0-208-31,-3-1 80 0,-1 2 128 0,-1-1 0 16,-1 1 0-16,1-2 0 0,1-1 0 0,-1 0 0 16,-1 0 0-16,-1-3 0 0,-1 0 224 0,-1-6 80 15,4-1 16-15,-2-4 0 0,-2-1 32 0,6-9 16 0,2-6 0 0,-2-4 0 16,-1-1-224-16,0-5-144 0,-1-9 192 0,0-5-192 15,2-4 128-15,-1-5-128 0,-1 1 0 0,-2-4 0 16,-1-8 0-16,-4-1 0 0,-3-6 0 0,-2 2 0 16,-4 1-144-16,5-4 16 0,2 0 0 0,1-1 0 15,1 2-16-15,-1 6 0 0,-2 5 0 0,-2 3 0 0,-2 3 144 0,-4-1 0 16,0 2 160-16,-3-1-160 0,-1 2 320 0,-1-1-48 16,-1 4 0-16,1-7 0 15,0 5-272-15,-1-4 0 0,0 8 0 0,-3-2 0 31,-1-1-384-31,-1-1-192 0,-3 5-48 0,-2-2 0 16,-4 0-112-16,-5 9-32 0,-3 10 0 0,-5 11 0 0,-1 10-48 0,-5 9-16 0,-3 9 0 0,-3 8 0 0,-2 7 448 0,-2 7 64 0,-3 6 32 0,-3 3 0 16,-2 7 288-16,-1 4 0 15,2 1-128-15,-4 6 128 16,0 8-464-16,-2-1-48 16,-1 8 0-16,-1 1-17984 0</inkml:trace>
  <inkml:trace contextRef="#ctx0" brushRef="#br0" timeOffset="883.83">19643 11339 37775 0,'-3'-2'3360'0,"-1"-2"-2688"15,2 1-544-15,-1 3-128 0,1-2-1040 0,-3-2-240 0,-5-1-64 0,-10-7 0 16,-8-3 272-16,-10-4 48 0,-11 0 16 0,-6-1 0 0,-6 0 1008 0,-4 0 0 31,-7-1 256-31,-4 1-48 0,-3 3 416 0,-7-1 80 16,-6 3 0-16,-4 0 16 0,-6 4 144 0,-6 3 32 16,0 2 0-16,-8 6 0 0,-7 5-704 0,-3 4-192 15,-4 7 0-15,-1 5 0 16,-1 2-336-16,-4 5-144 0,0 1-32 0,2 1 0 0,5 2 176 0,2-1 16 15,9-1 16-15,4 3 0 0,4 4 704 0,9-1 144 0,10-3 32 0,2 6 0 16,1 0 240-16,8 2 48 0,8 1 16 0,8 0 0 16,5 2-656-16,6 0-224 0,4 1 144 0,6-1-144 31,3 1-496-31,3 4-176 0,3 5-32 0,3 5-16 0,4 2-1232 16,6 6-240-16,5 1-48 0,7-3-16 0,5-5-192 15,5-7-48-15,7-2 0 0,4 0 0 0,7 1 1776 0,5 0 336 0,6-2 80 0,4 1 16 0,4-2 1504 0,5-3 320 16,3 1 48-16,7-4 16 15,9 3-96-15,5-9-16 0,-6-6 0 0,14-2 0 0,10-5 80 16,9-3 16-16,7-8 0 0,4-2 0 16,7-1-432-16,2-3-96 0,4-2-16 0,-2 0 0 15,1-2-1040-15,-1-3-256 0,4-2-16 0,0 1-16 16,0-1-480-16,2 0-80 16,2 2-32-16,1-2 0 0,3-2 496 0,2-3 80 0,-2-2 32 0,-2-2 0 0,-4-1 272 0,-3-1 0 15,-5 2 0-15,-7-1 0 16,-2-3-576-16,-3-2-48 0,-3-2-16 0,-2-1 0 0,0 2 496 0,-5-5 144 15,-5-1 0-15,-4-2 0 0,-3 0 224 0,-7-3 160 16,-5 1 16-16,-10-3 16 0,-8 0-416 0,-8-2-176 0,-8-1 16 16,-8 0 0-1,-5 2-416-15,-6 1-96 0,-5 2-16 0,-6 3 0 16,-5 6-336-16,-8 1-80 0,-5 1-16 0,-7 1 0 0,-6 3 736 0</inkml:trace>
  <inkml:trace contextRef="#ctx0" brushRef="#br0" timeOffset="1770.66">19482 11311 35935 0,'2'-9'3200'0,"-2"3"-2560"0,0 1-512 0,-1 0-128 0,-1 1 0 0,-2-2 0 0,-1-5 128 0,-5-8-128 15,-5-6 944-15,-7-7 112 0,-6-2 32 16,-6-1 0-16,-4 0-1088 0,-5 0 0 0,-6-1 0 0,-5 0-192 31,-4 1-320-31,-7 2-48 0,-6 2-16 0,-7 5 0 16,-5 4 32-16,-6 4 0 0,-4 6 0 0,-8 2 0 0,-7 6 176 0,-8 4 48 0,-6 9 0 0,-7-1 0 16,-1 4 320-16,-6 3 0 0,-2 3-144 0,-3 3 144 15,-3-1 0-15,3 2 0 0,2 4 176 0,-1 4-176 0,3 6 576 0,3 6 0 16,8 4 0-16,1 1 0 15,0 3-32-15,9 6 0 0,10 2 0 0,8 0 0 16,9 2-544-16,2 8 0 0,7 10 0 0,8 4 0 31,10 2-848-31,8-8-176 0,7-4-48 0,5-3 0 16,5 6 464-16,3 3 96 0,6-2 0 0,3-3 16 0,5-5 272 0,6-4 48 0,4-5 16 0,6-4 0 16,5 0-16-16,9-3 0 0,7-1 0 0,9-2 0 0,8-4 320 0,9-5 64 15,9-6 16-15,11-3 0 0,8-3 256 0,6-5 48 16,6-6 16-16,10-5 0 0,8-3-144 0,11-3-16 15,6-1-16-15,9-10 0 16,4-1-944-16,2-4-192 0,3 0-48 0,4-2 0 16,1-2-560-16,-3-1-112 0,0-3-32 0,0-1 0 15,3-3 432-15,-4-4 64 0,-2-2 32 0,-3-3 0 0,-2-1 704 0,-6-1 144 0,-4 1 144 16,-1-2-208-16,2-6 208 0,-6-2 0 16,-4-1 192-16,-3-2-192 0,-2 1 656 0,-5-3 32 0,-2 1 0 0,-3-5 0 15,-9-2 144-15,-1-1 48 16,-3-2 0-16,-8 4 0 0,-7 0-560 0,-7 3-96 0,-7 2-32 0,-6 1 0 0,-5 2-192 0,-8-1 144 15,-6 2-144-15,-8 2 128 0,-7 4 80 0,-6-8 16 16,-8 0 0-16,-10-5 0 0,-5 4 640 0,-7 1 128 31,-9 1 32-31,-9 1 0 0,-5 3-224 0,-9-2-32 0,-7 2-16 16,-6-2 0 0,3 7-1200-16,-16-2-256 0,-15 0-32 0,-10 0-15184 0</inkml:trace>
  <inkml:trace contextRef="#ctx0" brushRef="#br0" timeOffset="2917.18">18796 12855 43311 0,'-10'-6'3840'0,"-1"0"-3072"0,1 1-608 0,1 2-160 31,0 0-320-31,-5-2-112 0,-12-4-16 0,-18-6 0 15,-15 2-256-15,-13-1-48 0,-8 5-16 0,-7 4 0 16,-3 8 144-16,-4 3 32 0,-5 8 0 0,-4 3 0 0,-2 5-496 0,0 7-112 16,1 3-16-16,2 1 0 0,2 4 496 0,-1 0 80 0,1 5 32 0,4 2 0 0,7 0 288 0,7 1 64 15,8-1 16-15,10-4 0 0,8-4-96 0,7-3-32 16,3 0 0-16,4-2 0 16,3 0 1104-16,-1 3 224 0,-2 0 32 0,1 2 16 0,2 2-592 0,2 7-112 15,4-2-32-15,2 5 0 0,4 1 96 0,6 0 16 16,4-2 0-16,7 1 0 15,3-2 0-15,9 0 16 0,6 0 0 0,7-6 0 16,6-4-1296-16,5-7-256 0,6-7-48 0,5-2-16 0,7-8 832 0,3-2 176 0,5-4 16 0,3-5 16 16,2-2 1360-16,5-5 272 15,1-1 48-15,3-6 16 0,4 0-304 0,2-10-64 16,6-3-16-16,0-4 0 0,-2 0-832 0,1-4-176 16,2 0-128-16,1 0 192 0,1 2-448 0,-3 1-96 15,-4-1-16-15,-1 0 0 0,-1-3 64 0,-2 1 16 16,-3-1 0-16,-4 1 0 0,-3-1 288 0,-4 0 0 15,-5-2 0-15,-7 1 0 0,-5 0 320 0,-3-1 64 16,-4-2 0-16,-5-1 16 0,-5 3 48 0,-6-2 0 16,-3 1 0-16,-8 1 0 0,-5-1-48 0,-5 1 0 15,-7 0 0-15,-5-4 0 0,-5 3-64 0,-8-2-16 0,-8 6 0 0,-7 0 0 16,-3 7-320-16,-4 5 0 0,-2 3 0 0,-4 4-192 31,-3 5-192-31,-4 2-64 0,-6 5 0 0,-3 3-18400 0</inkml:trace>
  <inkml:trace contextRef="#ctx0" brushRef="#br1" timeOffset="13483.09">5095 12853 15663 0,'-3'0'1392'16,"1"-3"-1120"-16,0 3-272 0,2 0 0 0,-1 3 384 0,0-3 0 15,-2 0 16-15,0 0 0 0,-3 1-544 0,-2-1-112 16,-1 1-32-16,1-1 0 0,-1 0 960 0,-1 0 192 16,2-1 32-16,-2 0 16 0,0-3 896 0,0 3 176 0,0-1 48 0,-1-1 0 15,1 1-384-15,0 2-80 0,1 0-16 0,1 0 0 16,-1 3-528-16,2 1-128 16,-1 1 0-16,2 1-16 0,1 0-304 0,0 4-48 0,3 2-16 0,1 1 0 15,2 0-656-15,1 3-144 16,2 2-32-16,2-1 0 0,0 3-320 0,3 2-64 15,1 0 0-15,1-1-16 16,1-1 192-16,2-3 32 0,0 1 16 0,0-2 0 0,3-4 240 0,-4-2 48 16,1-4 16-16,-1-3 0 0,-2-1 176 0,1-6 144 0,-1-1-16 15,-1-1-128-15,-1-1 912 0,0-2 80 16,-1 0 16-16,-2-2 0 0,-1-2-224 0,-2 0-32 0,1 0-16 0,-3-1 0 16,1-1-400-16,-2 1-80 0,-2-3 0 0,1 3-16 15,0-2-240-15,-3 1 0 0,2 1 0 0,-1-2 0 16,1 4 0-16,-2-3 0 0,0 6 0 0,-1-1-160 0,2 3-96 15,-1 2-32-15,-1 1 0 0,-1 2 0 0,-2 2 64 0,1 1 16 16,-2 1 0-16,-1 1 0 0,2 2 48 0,-2-3 16 16,0 2 0-16,-1-2 0 0,1 2 144 0,0-1 176 15,-1 2-48-15,0 0 0 0,1 0 96 0,0-1 16 16,-1-1 0-16,1 2 0 0,1-1-240 0,1-1 0 16,0 0 0-16,2-1 0 0,0 1 0 0,1-2 0 0,1 0 0 15,2-1-160-15,-1 4 160 0,1-4 0 0,1 1 0 0,1 2 0 31,0 0-480-31,0 1-64 0,1 2-16 0,-1-3 0 16,2 2-592-16,1 0-112 16,1 0-16-16,2-1-16 0,4 3-240 0,-1-2-64 0,1-3 0 0,0 2-6496 0,1-2-1312 0</inkml:trace>
  <inkml:trace contextRef="#ctx0" brushRef="#br1" timeOffset="14585.01">922 13054 11055 0,'-11'4'976'0,"4"-4"-784"16,2 1-192-16,4-1 0 0,1 1 0 0,-3-1 0 15,-2 3 0-15,-3-3 0 16,-3 1-400-16,2-1-176 0,1-1-48 0,5-3 0 16,2 2-272-16,1-6-48 0,1 4-16 0,1 0 0 0,2-1 784 15,-2 1 176-15,2 1 0 0,0 2 0 0,0-1 1200 0,2 2 224 0,0-2 48 0,1 2 16 16,2 2-688-16,1 0-144 0,2-1-16 0,2 4-16 0,1-1-352 0,2 0-64 16,0 1-16-16,4 0 0 0,4 1-192 15,2-1 0-15,4-3 0 0,3 3 0 0,1-1 0 0,3 2-160 16,-3-6 160-1,2 0-128-15,-1-2 128 0,-2-2-208 0,-3 0 80 0,-3-2 128 16,-1 1-496 0,-3-2 32-16,-2 2 0 0,-5-1 0 0,-1-1 896 0,-3 1 176 0,-2 1 32 0,-2-1 16 15,-3 2 256-15,-1 1 48 0,0 1 16 0,-2 0 0 16,0 2-496-16,-1-3-96 0,0 3-32 0,0 0 0 31,0 3-672-31,1-3-128 0,-1 0-16 0,2 0-16 0,-1 0 0 0,0 0 0 0,0-3 0 0,-1 3 0 16,-1 0 480-16,1-1-144 0,-1 0 144 0,-1 1 0 15,0 0-272-15,-1-1 16 0,-1-2 16 0,0 3-6160 16</inkml:trace>
  <inkml:trace contextRef="#ctx0" brushRef="#br1" timeOffset="15419.68">430 12927 12895 0,'-5'-6'576'0,"2"1"112"0,0-2-560 0,2 4-128 0,0 0 0 0,1 1 0 0,0-1 0 0,-2 0 160 15,1-4-160-15,-1 0 160 0,1 1-16 0,-1 1 0 0,0 0 0 0,-1 4 0 16,1-2-16-16,-2 6-128 0,-1-3 192 0,-1 3-64 16,0 1 336-16,-2 2 64 0,-1 0 16 0,-3 3 0 15,0-1-32-15,-2 1 0 0,1 0 0 0,-1 2 0 0,-1 4-176 16,-1 1-32 0,0-1-16-16,1 5 0 0,3-3-32 0,-3 3 0 0,-1 1 0 15,3 0 0-15,1 0 192 0,3 0 16 0,0 0 16 0,3 1 0 16,1 1-352-16,2 0-128 0,2 2 0 0,1 1 0 0,1-3 0 15,2-3 0-15,0-3-208 16,1-3 64 0,2-3-368-16,1-2-64 0,-1-1 0 0,2-5-16 0,2 1 272 0,1-3 48 0,-1-1 16 0,3-1 0 15,-1-4 544-15,3 0 112 0,0-2 32 0,0 0 0 16,1-2 16-16,2-2 0 0,3-1 0 0,1-2 0 16,1-2 32-16,0-1 16 0,1-3 0 0,-2 0 0 15,-2-3-64-15,-4 1-16 0,-3-1 0 0,-1 1 0 0,-4 3-32 16,0 0 0-16,-1-1 0 0,-2 3 0 15,-1 1-128-15,-2-1-48 0,-1 3 0 0,-3-1 0 0,-1 1 288 0,-3 1 48 16,-1 0 16-16,1 2 0 0,-2 0-256 0,1 0-48 16,-2 2-16-16,0 1 0 0,0 1-240 0,-1 1 0 0,-1-3-192 15,-2 3 192-15,2 4-336 0,-1-3 32 16,1 1 16-16,-1 2 0 0,3-2-32 0,0 3-16 16,3-2 0-16,1 3 0 15,0 3-448-15,2-2-96 0,5 4-16 0</inkml:trace>
  <inkml:trace contextRef="#ctx0" brushRef="#br1" timeOffset="15787.16">684 13345 33167 0,'-29'-8'2944'0,"15"7"-2352"0,2-1-96 0,6 2-32 0,4 0 0 0,1 0 0 31,-1 0-1136-31,1 2-224 0,0-1-64 0,0 3 0 0,1 0-704 0,0 3-160 0,2-1-32 0,-1 2 0 32,1 2-368-32,-2 1-80 0,1 0 0 0,-1 3-16 15,-1 2 208-15,1 0 64 0</inkml:trace>
  <inkml:trace contextRef="#ctx0" brushRef="#br1" timeOffset="16402.57">896 12785 35935 0,'-6'-12'1600'0,"0"3"320"0,0 2-1536 0,2 4-384 0,2 1 0 0,1 2 0 16,-2-1-720-16,-1 0-224 0,-3-2-32 0,0 1-16 0,-1 2 672 0,1 0 144 15,2 1 32-15,0 3 0 16,0-2-992-16,-1 3-192 0,1 2-32 0,-4 0-16 16,0 2 320-16,-3 1 64 0,2-3 16 0,-2 3 0 0,-2 2 688 0,-1 2 144 15,2 1 144-15,0-2-208 16,1 1 208-16,1-2 0 0,1-1 192 0,0 0-192 0,0 1 400 0,2-4-16 0,0 2-16 0,2-2 0 16,2-2 80-16,2-3 0 0,3 1 16 0,1-1 0 15,3 0-160-15,0-3-48 16,4 0 0-16,0 0 0 15,-1-3-544-15,2 1-112 0,1 1-32 0,-1-3 0 16,1 3 48-16,-1-1 16 0,0-1 0 0,1 2 0 0,3 2 368 0,1 0 0 16,1 3-144-16,-1 1 144 0,-3-2 0 0,-2 2 0 15,0 1 0-15,-2 1 0 0,0 2 0 0,-2 2-192 16,-1 0 48-16,-1 0 0 0,-1 4 144 0,-1-1 224 16,-1 3-48-16,0-6-16 0,-1 0 224 0,0-2 32 15,0 0 16-15,-1-1 0 0,1 1 64 0,-3-2 16 0,2 2 0 0,-3 3 0 16,2-1-256-16,-2 1-64 0,2 1 0 0,-1 2 0 15,2 0-192-15,-1 3 0 0,0 0 0 0,0-3 0 16,-1 2 0-16,0-1 0 0,-1 1 0 0,-1 3 0 16,0-3 0-16,0 1 0 0,0-1-128 0,0-3 128 15,-2 2 0-15,-2 0 0 0,1 0 0 0,-1-5 0 0,1-2 0 0,0-1 0 16,0 1 128-16,1-3-128 16,0 1-576-1,0-5-144-15,2 0-48 0</inkml:trace>
  <inkml:trace contextRef="#ctx0" brushRef="#br1" timeOffset="16655.48">770 12881 38703 0,'-10'-10'3440'0,"4"3"-2752"0,4 7-560 0,3 0-128 0,2 0 336 0,-1-3 48 0,0-2 0 0,3-2 0 31,5-7-848-31,8-1-176 0,6 3-16 0,5 0-16 0,7-2 272 0,3 2 48 0,5 1 16 0,2-2 0 16,3 1 464-16,3-1 80 0,0 0 32 0,3 4 0 16,5-2 160-16,3 1 48 0,3 0 0 0,4 2-11776 31,4-2-2368-31</inkml:trace>
  <inkml:trace contextRef="#ctx0" brushRef="#br1" timeOffset="18403.73">16355 14142 26719 0,'8'-6'2368'0,"1"1"-1888"0,-3 3-480 0,-1 1 0 16,-1 1-944-16,2-2-272 0,5-1-64 0,9-4-16 0,5-1 992 0,1-1 304 15,-5 3-128-15,-5-2 128 0,-4 2-192 0,-3 1 32 16,-3 2 0-16,-2 0 0 0,1 3 2320 0,-2-4 464 16,2 3 80-16,0 1 32 0,1 0-832 0,0-2-176 0,2 0-16 0,-1 2-16 15,1-1-1248-15,-1 1-256 0,-1 0-64 0,-1-1 48 32,-2 1-480-32,-1 0-80 0,-1 0-32 0,-2 0 0 0,0-2 208 0,-1 2 32 0,-3-2 16 0,-2 1 160 0,1 1 128 0,6 0 160 31,-25 0 32-31,12 0 0 0,-3 0-464 0,1 0-96 0,1 1-16 0,-2 1 0 15,0-4-192-15,-1 4-32 0,0-2-16 0,-2 0 48 0,1 2 576 0,-4-2 112 16,-1 2 16-16,-3 3 16 0,-2 2 176 0,-5 1 16 31,-1 5 16-31,-3 0 32 0,-3 5-512 0,-2 3 0 0,-4 2 0 0,-3 4 0 16,-2 0-368-16,-6 3 32 0,-1 0 0 0,-5 2 0 16,-1-1 336-16,-3 1-176 0,0-1 176 0,-11 5 0 15,-8 2 384-15,-6 4 160 0,0 4 32 0,-4-2 16 16,-1 6 80-16,-5-2 16 0,0 3 0 0,0 0 0 15,3 1-288-15,4-2-48 0,5-3-16 0,-5 5 0 0,-2 7-96 0,2-2-32 16,6 0 0-16,2-7 0 0,5-3-208 0,2-4 0 16,2 0 0-16,6 2 0 0,4-6 0 0,4-3 0 15,4-1 0-15,-1-3 0 0,3-1-176 0,2-5-16 16,7-6-16-16,6-4 0 16,4-5-304-16,6-5-64 0,6-2-16 0,2-7-11248 0,5 0-2240 0</inkml:trace>
  <inkml:trace contextRef="#ctx0" brushRef="#br1" timeOffset="20271.29">22566 13968 14575 0,'5'-1'1296'0,"-2"0"-1040"16,0-2-256-16,-2 3 0 0,0 0 0 0,2-1 0 0,2 0 0 0,2 1 0 16,4-4 0-16,2 1 0 15,-1 0-992-15,-1 1-96 0,-1-1-32 0,-4 1 16 0,1 1 656 0,-5-1 128 16,0 2 16-16,-2-1 32 0,0-1 1296 0,-1 2 272 16,-1-2 48-16,-1 1 32 15,1 1-96-15,-1-2 0 0,0 1-16 0,0 1 16 0,-1 0-544 0,1-4-96 0,-1 3-32 0,2 0 16 16,-2 1-624-16,1-3-160 0,1 1-16 0,-1 0 16 31,1 0 160-31,-3 0-192 0,1-1 192 0,-2 1-176 0,-1-2 48 0,-2 2 0 16,-1-2 0-16,-2 1 128 0,-1-1 0 0,-3 1 160 0,-1 2 16 0,-4 0 16 15,0-1-64-15,-1 2-128 16,-2 0 192-16,-1 0-48 0,1 0-144 0,-1 0-176 16,2 3 48-16,-2 1 128 0,1-4 0 0,1 1 0 15,-1 0 0-15,1-1 0 0,-1-1 416 0,1 0 48 16,-1-3 16-16,0 1 0 0,-2-2 0 0,-2 2 0 15,1 0 0-15,-1 0 0 0,-1 1 32 0,0-1 0 0,-1 0 0 16,-1 3 0-16,0-4-288 0,0 2-48 0,2-1-16 0,-2 1 0 16,1-3-160-16,-1-1 0 0,0 1 0 0,0-3 128 15,-1 4 512-15,-3-5 112 0,0 3 16 0,-5-2 0 16,0 2 336-16,0 1 80 0,0 4 16 0,-1-4 0 16,0 4-208-16,3-4-32 0,0 0-16 0,1 0 0 0,1-1-464 0,1 0-96 15,2-1 0-15,-1-1-16 16,2 0-368-16,0 0 0 0,0-1 0 0,2 0 128 0,3 2-128 0,-1-1 0 15,0 0 0 1,3-1 0-16,-1-2 0 0,0 0 0 0,0 1 0 16,0 0 0-16,1 1 0 0,1 1 0 0,0-1 0 0,-1 3 0 0,1-1-256 0,0 0-32 0,0 2 0 0,1-1 0 47,2 3-336-47,0-2-64 0,2 1-16 0,2 1 0 0,2-2-896 0,1 5-192 15,5-2-48-15,4 4-11728 0</inkml:trace>
  <inkml:trace contextRef="#ctx0" brushRef="#br1" timeOffset="21533.21">22646 14012 9215 0,'6'-6'816'0,"-2"1"-656"0,0 2-160 0,-2 0 0 0,0 2 1392 0,-1-2 240 0,0 2 48 0,1-2 16 16,1-1-1952-16,2-1-384 0,-1-1-64 0,-1 0-32 0,0-2 912 0,-1 4 176 15,-1-1 32-15,1 0 16 0,-2 1 1280 0,0-1 256 0,0 0 48 0,0-2 16 16,1 3-80-16,-1 0-32 0,0 0 0 0,0 0 0 15,-1 4-1008-15,-2-1-208 16,1 1-32-16,-3 0-16 16,-1 1-1056-16,-2 2-208 0,-3 2-32 0,-1-1-16 15,-4 3-1472-15,-2 0-288 0,-1 3-64 0,-2-1-16 16,-2 2 1440-16,0 0 272 0,1 2 64 0,-2 0 16 0,1 1 880 0,-1 1 176 0,1-2 48 0,-1 2 0 16,-1 2 432-16,-1-2 96 0,-1 1 0 0,-4 0 16 0,-2 2-464 0,-4-1-112 15,-3 3-16-15,-2-3 0 16,-2 2-640-16,-5-1-128 0,0 2-16 0,-2-3-16 31,-1 2-144-31,0 2-16 0,-2-1-16 0,1-1 0 0,1 0 656 0,-1-1 0 0,0 2 0 0,-3-1 0 0,0 3 384 0,1 0 176 16,-1 3 16-16,0-1 16 0,4-2-112 0,-2 1-32 0,-4 3 0 0,1-1 0 15,-2 2 64-15,-1 0 0 0,0-4 0 0,-1 1 0 32,0 2-512-32,3-1-128 0,1-1-16 0,2-3 0 15,0-2 304-15,3 1 64 0,-1 2 16 0,1-2 0 16,2 3 704-16,-1-1 144 0,2 1 16 0,2 0 16 0,3-1-256 0,0 0-48 15,-2 2-16-15,0-1 0 0,0 3-800 0,2-3 0 16,-1 2-144-16,0 1 16 16,1-4-304-16,1 3-48 0,1 1-16 0,0-2 0 0,2-1 496 15,1 1 0-15,2-2 0 0,2-1 0 0,4 1 160 0,-1 2 128 0,0-2 32 16,2 4 0-16,1-3-128 0,3 2-32 0,0-1 0 0,1-1 0 31,1-1-480-31,1 2-112 16,-1-1-16-16,1 0 0 0,-1-1-576 0,1 0-112 0,-2-1-16 0,-1-1-16 15,2 1 800-15,0-5 176 0,1 1 16 0,-2-4 16 0,1 3 160 0,1 1 0 0,-2-2 0 0,0 1 0 16,1 4-208-16,-1-5-16 0,0 2 0 0,2 0 0 0,0-1 0 0,2 0 0 16,0 1 0-16,0-1 0 0,0 1-80 0,2-2-16 31,0 3 0-31,0 0 0 0,1-4 128 0,1 3 32 16,1-1 0-16,-2 0 0 0,2-3 1440 0,0 2 304 0,-1-3 48 15,1 1 16-15,-2-2-352 0,2-1-64 0,-1-1-16 0,0-1 0 16,1 0-448-16,0 0-112 0,-1-2-16 0,1 2 0 15,0 1 0-15,0-2-16 0,-1 0 0 0,2 2 0 16,0-3 64-16,0 2 16 0,2 0 0 0,0-2 0 16,1 1-416-16,1-2-80 0,1 1-16 0,-1 0 0 0,1 0-192 0,-1-1 0 15,0 1 0-15,-2 0 0 16,1 2 0-16,0-1-192 0,-1-1 192 0,1 1-208 0,1-2 208 0,-2 1-192 16,4-1 192-16,-4-3-192 0,2 2 368 0,-1-2 80 15,1 2 0-15,-1-1 16 0,0 0 0 0,1 0 0 16,0 0 0-16,-2 1 0 0,1-1-144 0,1 2-128 0,-1 0 192 0,0-1-192 15,1 3 0-15,1-5 0 0,1 2 0 0,-1 1 0 32,1-3 0-32,0 2 0 0,1-2 0 0,-1 1 0 0,2 1 0 0,-1-2 0 0,1 1 0 0,-1-1 0 15,1-1 0 1,1 1-192-16,-2 1 48 0,2-3 16 16,1 3-816-16,-1-1-144 0,1 1-48 0,0-2-9872 15,1 1-1968-15</inkml:trace>
  <inkml:trace contextRef="#ctx0" brushRef="#br1" timeOffset="22266.81">17937 16389 29487 0,'-17'-5'1296'0,"3"2"288"0,1-2-1264 0,3 0-320 0,3 3 0 0,2-1 0 15,-3 0-1248-15,-7-2-304 0,-8-5-64 0,-7-2-16 16,-3 1-1152-16,-2-1-224 0,1 2-64 0,-1 2 0 0,0-2 4864 0,-1 4 976 16,-1 1 192-16,0 0 48 0,-4 0-224 0,1 0-32 15,0 2-16-15,-1-2 0 0,0 0-1248 0,-1-1-240 16,2-1-48-16,-1-2-16 0,1-3-672 0,-1-1-128 0,-1-2-16 0,-1-1-16 16,0 1 96-16,-5-4 32 0,-2-2 0 0,-3-1 0 15,-3 0-480-15,-1-2 128 0,-2 0-128 0,-1 3 0 16,-4-2 0-16,-4 2 0 0,-2 3 0 0,-3 1 0 15,-1 5 0-15,0 3 0 0,-1 1 0 0,1-2 0 0,4 3 192 16,-7-1 64 0,-1 5 0-16,0-2 0 0,3 0 16 0,7-1 16 0,6-1 0 0,-6-2 0 0,-6-1-80 0,-2 1-16 31,1 0 0-31,3 1 0 0,3-6-64 0,1-1-128 16,-1-2 176-16,1 0-176 0,1-3 0 0,3 0 0 15,1 0 0-15,2 0 0 0,4 1 0 0,-1-4 0 0,-1 5 0 16,2-1 0-16,5 3 0 0,-1 1 0 0,-2 2 0 0,2 0 0 15,2 4 0-15,3 1 0 0,-1 2 0 0,2 1 0 16,2 1 0-16,2 3-224 0,5 1 32 0,-2 0 16 16,3-1 0-16,5 1 0 0,3 0 0 0,5-4 0 0,1 3 176 15,4-4 0-15,0 1 0 0,2-2 0 0,3-1 0 0,3-2 0 16,0 0 144-16,2-1-144 0,2 3 128 0,-1-4-128 16,2 1 0-16,0 3 0 0,1-3 0 0,-1 3-144 15,1 1-16-15,-3 1 0 0,2 2-16 0,0 0 0 16,-1 2 0-16,-1 1 0 15,1 0-256-15,1 0-48 0,-1-3-16 0,1 3 0 0,0 0 192 0,0-2 48 0,1 2 0 0,-1-3 0 16,1 0 480-16,-1-1 96 0,1 2 32 0,-1-3 0 31,1 0-160-31,0 0-16 0,0-1-16 0,0 1 0 0,0-2-160 16,-1 1 0-16,1 1 0 0,-2 0 0 16,3 3-1296-16,-1-2-304 0,1 3-48 15,-1 1-14672-15</inkml:trace>
  <inkml:trace contextRef="#ctx0" brushRef="#br1" timeOffset="22699.47">13328 15310 3679 0,'-2'0'320'0,"2"0"-320"15,0 0 0-15,-1 2 0 0,1-2 2256 0,-1 0 384 16,0 3 80-16,-2 0 16 0,2-1-480 0,-2 0-80 0,3 1-32 0,-1-1 0 16,2 0-1648-16,-1 0-336 0,-1 3-160 0,0-4 160 31,-2 3-848-31,0-1-160 0,-5 2-48 0,-2 1 0 16,-1-1-256-16,-5 2-48 0,-1-2-16 0,-4-1 0 0,-3 3 864 0,0-2 160 0,-2 1 48 0,0-1 0 0,-1 0 784 0,1 1 144 15,2-4 48-15,2 2 0 0,2 1 688 0,3-3 144 16,2 2 16-16,1-3 16 0,3 3-224 0,4-4-64 31,2-2 0-31,1-1 0 0,4-1 160 0,3-2 32 0,0 0 0 16,5-1 0-16,3-4-208 0,2-2-48 0,7-3 0 15,2 0 0-15,6-3-560 0,4-3-112 0,2-1-32 0,5-4 0 16,0-2-320-16,3 1-80 0,3-1-16 0,1 1 0 16,1-1-64-16,1-2-16 0,5 0 0 0,4-2 0 15,4-2 112-15,2 0 0 0,-2 1 16 0,4-3 0 16,1 0-16-16,6 0 0 0,6 0 0 0,0-2 0 15,-1 1-16-15,-2 2-16 0,-1 2 0 0,8-3 0 0,4-1-224 0,3-1 0 16,2-1 0-16,-2 1 0 16,-3 2 0-16,3 0 0 0,4 2 0 0,-3 4 0 15,-4 0 0-15,-3 0-160 0,-3 0 32 0,-3 4 0 0,-1 2 128 0,-3-1-192 16,-1 3 192-16,-3 1-192 0,-2 3 48 0,1-2 0 16,1 1 0-16,3 0 0 0,2 1 144 0,-1-4-208 0,0 2 80 0,-1-1 128 15,-2-1 0 1,0 0 0-16,-2 5 0 0,-3-2 0 0,-1 3-256 15,-4-2 80-15,-5 1 16 0,-5-3-12432 0,-6 2-2480 16</inkml:trace>
  <inkml:trace contextRef="#ctx0" brushRef="#br1" timeOffset="23653.47">18235 14184 5519 0,'5'-7'496'0,"-2"-2"-496"0,-1 3 0 0,1 1 0 0,-1 1 3232 0,-1 1 544 16,2-1 128-16,1-2 0 15,2-5-4096-15,1-3-832 0,3 2-176 0,-1-4-16 0,-2 3 1024 0,-2 0 192 16,0 3 0-16,-2-1 160 0,-2 0 928 0,-4 1 192 0,1 2 48 0,-4-2 0 16,-3 4 816-16,-1-4 160 0,-2 3 48 0,-3-2 0 15,0 2-592-15,-3-1-112 0,-2 0-32 0,0 0 0 16,0 0-496-16,-2-1-96 0,-3-1-32 0,-4-1 0 16,-4 0-480-16,-1-2-80 0,-1 2-32 0,-4 0 0 15,-6 1-240-15,-2 3-160 0,-2 2 192 0,-3 2-192 16,-3 3 0-16,1-2 0 0,-2 2 0 0,1 0-192 0,-2 2 192 0,-4 0 0 31,1 3 0-31,-2 1 0 0,4 1 0 0,-2 2 0 0,0-3 0 0,-1 2 0 0,-1 1 0 0,2 3 0 31,3 0 0-31,2 4 0 0,5 1 0 0,4 1-144 0,5 0 144 0,5-2 0 16,4 2-144-16,1 0 144 0,0 2-160 0,3 0 160 16,2 1-192-16,2 0 48 0,5-4 16 0,4 2 0 15,4-2-176-15,3 0-16 0,4-1-16 0,4 0 0 16,3-1 160-16,2-1 48 0,5-1 0 0,3-1 0 15,6 0-288-15,4-2-48 0,5 0-16 16,5 1 0-16,7 0 336 0,3-4 144 0,8 3-128 0,0-4 128 16,0 2 224-16,5-2 128 0,6 3 32 0,4-2 0 0,4 3-224 0,-1 1-32 15,0-2-128-15,-2-1 192 0,-4-1-192 0,0-5 0 16,-1 3 0-16,0 0 0 0,-2 0 0 0,-2 0 0 0,-2-3 0 16,0 1 0-16,-2-7 400 0,1 3 48 0,-1-4 0 15,-1 1 0-15,-1 2-32 0,4-3 0 0,2 1 0 0,-1 0 0 16,-3-1-416-16,-3-3 0 0,0-1 128 0,-5-2-128 15,-1 0 0 1,-4-1 0-16,-2-2 0 0,-3 2 0 0,-4-1-192 0,-4 2 192 16,-5-1-192-16,-3 1 192 0,-4-3 0 0,-5 0 0 15,0 2 0-15,-5-3 0 0,-1 2 240 0,-2-4-48 16,-4 1 0-16,-2 3 0 0,-2-3 32 0,-1 3 0 16,-3-3 0-16,-2 1 0 0,-1 4-80 0,-2-1-16 15,-1 1 0-15,1 2 0 0,-1-2-128 0,-1 0 128 16,-2 0-128-16,1 0 128 0,-2 1-128 0,0 0 0 0,-4 1 0 0,0-2 0 15,-2 1 0-15,-1 2 0 16,-1-1 0-16,-3 3 0 0,1 1 0 0,-3 0 0 0,-2 2 0 0,1 1 0 16,2-1 0-16,-5 2 0 0,-2-4 128 0,-4 1-128 0,-3 2 144 15,-1 0-144-15,1 0 160 0,-1 1-160 16,1 1 0-16,2-1 0 0,2 1 0 0,0-4 0 31,-1 0-368-31,0 1-64 0,0-6-16 0,-3 0-17856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8:38.50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21003 16816 21183 0,'1'-2'1888'0,"2"-2"-1504"0,-2 2-384 0,0 2 0 0,0 0-688 0,0-3-208 0,2-1-32 0,-1 1-16 0,3-3 1488 0,2-1 288 0,-1 1 64 0,-3 3 16 16,2 3 112-16,-1 0 0 0,0 1 16 0,-2 1 0 0,1 4-240 0,-1 1-48 15,1 2-16-15,-1 6 0 0,1 1-368 0,-1 4-80 16,1 2-16-16,0 6 0 0,1 0 240 0,-2 4 32 16,3 3 16-16,-1 6 0 0,1 1 272 0,0 1 48 15,1-1 16-15,-1 5 0 0,1 0-128 0,-1 1 0 16,-1-1-16-16,-2-2 0 0,1-4-256 0,-3-1-48 16,-3 1-16-16,-1-2 0 0,-1-4-64 0,-2 0-16 15,1-3 0-15,0-1 0 0,0-5-224 0,0-2-128 16,1-7 128-16,-1-1-128 0,1-1 0 0,0-3-128 0,0-4 0 15,1-2 0 1,0-1-1232-16,2-5-240 0,-1-3-64 0,2-1 0 16,0 0-1040-16,1-3-224 0,0 0-32 0,1-3-8736 15</inkml:trace>
  <inkml:trace contextRef="#ctx0" brushRef="#br0" timeOffset="648.79">20986 16776 5519 0,'-8'-7'496'0,"3"2"-496"0,0 0 0 0,1 3 0 0,3-2 2848 0,1 2 480 0,-1-2 80 0,0-2 32 16,-2-3-3440-16,1-1-672 0,-1-3-144 0,0 0-16 0,0 5 832 0,2-2 0 15,1 1 176-15,0 3-32 0,0 0 544 0,1 2 96 0,0 0 32 0,1 1 0 16,0-2 992-16,-1 1 208 0,3 0 32 0,0-2 16 15,1 0 432-15,1 0 64 0,0 0 32 0,3-1 0 16,2 0-1072-16,1 1-224 0,2 0-32 0,2-3-16 16,1 2-960-16,3-2-288 0,1 0 128 0,0 2-128 15,0-2 0-15,0 2 128 0,3 1-128 0,-3-1 0 16,2 4 0-16,1 0 0 0,-1 1 0 0,2 0 0 16,0 2 0-16,1 2 128 0,-1 0-128 0,1 2 128 15,0 2-128-15,-1-2 0 0,-1 4 0 0,-2 1 0 16,-2 1 0-16,-2 2-208 0,-2 2 80 0,0 1 128 15,-2 1-320-15,-3 2 64 0,-1 2 16 0,-3 0 0 0,0 1 240 16,-4 1 0-16,-1 1-160 0,-2-1 160 0,0-4 0 0,-3 1 0 16,-2-2 0-16,-1 2 0 15,0-3 0-15,-2 0 0 0,1 1 0 0,-2-3 0 0,-1 1 0 0,2 1 128 16,-2-3-128-16,-1 2 0 0,0-2 144 0,-2 0-144 16,1-3 160-16,-3 2-160 0,-2 1 304 0,-3-1-48 15,-1 2 0-15,-1-2 0 0,1 0-128 0,0-2-128 16,0-1 192-16,0 1-192 0,2-4 0 0,0 0 0 15,1-2-192-15,1 0 48 16,-1 1-368-16,2-2-80 0,0 0-16 0,1-3 0 16,2 0-352-16,-1 0-80 0,2-3-16 0,1 1 0 15,2 1-288-15,2-2-64 0,0-1-16 0,2 2-7776 32,2-2-1552-32</inkml:trace>
  <inkml:trace contextRef="#ctx0" brushRef="#br0" timeOffset="1286.77">22217 16418 13823 0,'-1'-2'1216'0,"0"2"-960"0,1 0-256 0,0 0 0 0,0 0 0 0,0 0 144 0,-2 0-144 0,1 0 128 0,-1 0-128 0,-1 2 0 0,1-1 0 0,2-1 0 16,0 0 976-16,0 0 112 0,0 0 32 0,-14 21 0 15,10-14 480-15,-1-1 112 0,-1 1 16 0,0 3 0 16,-1 1 32-16,-2 0 16 0,-1 4 0 0,-1 1 0 31,0 3-896-31,-1 1-176 0,-2 4-48 0,-1 1 0 0,-1 1-272 0,1-1-64 0,-1 1-16 0,0 0 0 16,0 1 112-16,2-2 32 0,1 1 0 0,-1-2 0 15,3 0 320-15,-1 3 64 0,1 1 0 0,-3 7 16 16,2-2-320-16,0 8-64 0,1 3-16 0,0 3 0 0,4 3-448 0,-1-2 0 16,3 3 0-16,2-4 0 0,1-6 0 0,4 0-160 15,-1-5 0-15,1 1 0 31,1 1-288-31,1-2-48 0,-1 1-16 0,1 1 0 0,0 6 512 0,-1-6-144 0,0-1 144 0,1-1 0 0,-2-5 0 0,2-3 0 16,-1 1 0-16,1-7 0 16,1-3-528-16,1 0-32 0,1-5 0 0,0 1 0 0,0-3 208 0,3-2 32 15,3-1 16-15,1-6 0 16,1 0-1104-16,1-3-208 0</inkml:trace>
  <inkml:trace contextRef="#ctx0" brushRef="#br0" timeOffset="1977.31">22251 16868 19343 0,'-3'-3'1728'0,"2"-1"-1392"0,0-1-336 0,1 1 0 0,0 2 1152 0,1 0 176 0,1-1 16 0,1 0 16 0,0-5-1360 0,2-2-416 0,2 2-16 0,-1 0 0 0,-1-1 560 0,0 5 128 16,-2 2 0-16,1 2 16 0,-1 2 560 0,0 1 128 0,0 3 0 0,-1 4 16 15,2 0 560-15,0 2 96 0,1 4 32 0,0 3 0 16,-1 1-576-16,4 2-128 0,-1 2 0 0,2 5-16 16,0-3-608-16,-1 2-112 0,3 3-32 0,-1-2 0 15,1-1-192-15,1-3 0 0,-1-2 0 0,-1 1 0 16,-1-1 0-16,1-2 0 0,0-1 0 0,-1-1 0 16,0-1 352-16,-1-2 32 0,2 0 0 0,-1-3 0 15,1-1-176-15,-2-4-16 0,3 0-16 0,-1-4 0 16,0-2 128-16,0-2 16 0,0 0 16 0,0-2 0 15,0-2-64-15,0-2-16 0,0-4 0 0,-1 1 0 16,0-3 48-16,1 0 0 0,0-2 0 0,-1-2 0 0,-1 0-160 16,0-3-16-16,0-2-128 0,0-1 192 0,-1-4-192 0,1 0 144 15,-1-5-144-15,0 3 128 0,2-3-128 0,-2 1 160 16,1-1-160-16,-1 3 160 0,-1 2-160 0,1-2 0 16,0 3 0-16,-2 3 0 0,0-1-160 0,0 5-64 15,-1-2-16-15,-1 1 0 16,0 1-208-16,-1-1-32 0,1 0-16 0,-1-3 0 15,1 5-720-15,-1 1-128 0,1-1-48 0,-1 3 0 16,-1 2-976-16,1-1-208 0,0 4-48 0,-1 0-10640 0</inkml:trace>
  <inkml:trace contextRef="#ctx0" brushRef="#br0" timeOffset="2463.83">22604 17415 18431 0,'0'-3'1632'0,"0"2"-1312"0,-1 1-320 0,1 0 0 0,0 0 944 0,0 0 112 0,-1-2 32 0,-1 0 0 0,0 1-912 0,0 0-176 0,-1 1 0 0,3 0 0 0,0 0 304 0,0 0 144 16,0 0 16-16,0 0 16 0,0 0 384 0,0 0 80 16,0 0 16-16,0 0 0 0,11 18 384 0,-6-10 64 15,0 4 32-15,1 1 0 0,0 0 96 0,-1 5 32 16,0-1 0-16,-1 4 0 0,-2 1-768 0,1 0-160 16,-2 3-16-16,-2 1-16 0,0 0-608 0,-2 1 0 0,0 2 0 0,-1-3 0 15,0-2-144-15,2-4-112 0,-1 1 0 0,1-5-16 16,-1 2-32-16,1-1 0 0,-1-3 0 0,2 2 0 31,-1-2-1200-31,-1-1-240 0</inkml:trace>
  <inkml:trace contextRef="#ctx0" brushRef="#br0" timeOffset="2809.46">23093 17304 40543 0,'7'1'1792'0,"-3"-2"384"0,-1 1-1744 0,1 0-432 0,-1 0 0 0,0-3 0 0,2 3 256 0,4-4-16 0,3 1-16 0,7-2 0 15,2-3-640-15,2 0-128 0,-2 0-32 0,0 2 0 16,-2-3-208-16,-3 1-48 0,0 3-16 0,-1-1 0 16,-1 3-1712-16,-3 1-320 0,-1 4-80 0,-2-2-10160 0</inkml:trace>
  <inkml:trace contextRef="#ctx0" brushRef="#br0" timeOffset="3138.96">23167 17482 40543 0,'3'0'1792'0,"0"0"384"0,1 2-1744 0,-2-2-432 0,2 0 0 0,-2 0 0 0,3 0 0 0,1-2 0 0,3 2 128 0,3-2-128 0,6 0 160 0,0-2 0 0,2-1 0 0,0-1 0 0,-2 1-160 0,1-1 0 0,0 0 0 15,-3 1 0 1,0 1-640-16,0 2-144 0,-3 0-48 0,-1 2 0 16,-1 0-752-16,-3 0-144 0,0 2-48 0,-2 0 0 15,-1 1-848-15,-1-3-160 0</inkml:trace>
  <inkml:trace contextRef="#ctx0" brushRef="#br0" timeOffset="3563.23">23925 16694 31327 0,'0'-4'2784'0,"-1"2"-2224"0,1 2-560 0,0 0 0 0,0 0 1904 0,0 0 272 0,0 2 48 0,1-1 16 0,0 2-1552 0,-1 3-304 0,1 0-64 0,1 4-16 16,-1 5-304-16,0-1 0 0,0 4 0 0,-1 1 0 15,1 7 0-15,1 0 0 0,0 7 0 0,1 2 0 16,-1 9 0-16,2 4 0 0,-2 6 0 0,0 4 0 16,-2 1 128-16,-2 2-128 0,0 0 144 0,-2 0-144 15,-1 2 128-15,0-2-128 0,0-1 0 0,0-3 144 16,4-4-144-16,1-2 0 0,1-6 0 0,1-5 0 16,1-5-192-16,2-3 192 0,0-3-160 0,0-2 160 15,1-4-1744-15,-1-2-256 16</inkml:trace>
  <inkml:trace contextRef="#ctx0" brushRef="#br0" timeOffset="6135.38">24485 16545 8287 0,'-1'-7'736'0,"-1"1"-592"15,2 1-144-15,0 4 0 0,2-2 704 0,-2-3 128 0,0-4 0 0,0-2 16 0,0-8 832 0,0-2 176 0,1 1 16 0,0 1 16 0,0 1-656 0,1 3-128 0,-1 1-16 0,0 6-16 16,0-1-112-16,1 4 0 0,-1 3-16 0,0 2 0 15,0 5 32-15,1 2 16 0,-1 1 0 0,0 8 0 16,2 3-336-16,-2 5-64 0,1 3-16 0,-1 5 0 16,2-3-352-16,-2 2-80 0,-1 4-16 0,1 3 0 15,1 2 96-15,-2-1 16 0,0 5 0 0,0-1 0 16,0 2 224-16,-3 0 48 0,1 5 16 0,-3 1 0 0,0 1-80 16,-1 6 0-16,-1 5-16 0,-1 4 0 0,2 1-240 0,-3-1-32 15,0-3-16-15,1 0 0 0,0-3-144 0,2-3 0 16,2-8 0-16,1-2 0 0,-1-3 0 0,1-3 0 15,2-7 0-15,1-4 0 0,-1-1-224 0,1-5 80 16,1-3 16-16,2-5 0 16,-1-3-640-16,1-3-128 0,-1-7-32 0,2 0 0 15,1-6-1360-15,-2-3-272 0</inkml:trace>
  <inkml:trace contextRef="#ctx0" brushRef="#br0" timeOffset="6890.17">25332 17086 2751 0,'2'-4'256'0,"0"2"-256"0,-1-2 0 0,0 2 0 0,0 0 2432 0,-1 2 448 0,2-1 96 0,-2 0 16 0,2 1-2224 0,-1-4-432 0,-1 4-80 0,0 0-32 0,0 0 160 0,-2 4 48 0,1-2 0 0,-3 2 0 16,0 2 400-16,-1 0 96 0,2 1 16 0,-1 0 0 0,0 2 976 0,-1 1 208 15,0 2 48-15,2 0 0 0,-2 4-128 0,0 0-32 16,0 0 0-16,-1 1 0 0,1 1-752 0,0-2-160 16,0 3-16-16,-1-1-16 0,1 2-752 0,-2-1-160 15,1-1-32-15,-2 2 0 0,-1 2-128 0,-1-1 0 16,1 3 0-16,-3-2-176 0,1 3-16 0,-2-3 0 15,1 3 0-15,0-3 0 0,-2 0 192 0,2-2-128 16,-2 2 128-16,1-1-128 16,-1-1-640-16,2 1-128 0,0-5-32 0,0 0 0 15,2-1-1632-15,2-5-336 0,0-3-64 0,1-2-9264 0</inkml:trace>
  <inkml:trace contextRef="#ctx0" brushRef="#br0" timeOffset="7235.18">24926 17237 16575 0,'0'-5'736'0,"0"1"160"0,2 2-720 0,-1 0-176 0,0 2 0 0,2-2 0 0,-1 2 896 0,2-3 128 0,2 2 48 0,4-1 0 0,1 2 1072 0,1 2 224 0,2 2 32 0,0 5 16 0,-1 0-944 0,2 1-176 15,1 5-32-15,0 1-16 0,1 2-160 0,2 3-48 16,0-3 0-16,-2 2 0 0,0-2-416 0,-1 5-96 16,2-5-16-16,-4 2 0 0,2-1-336 0,-2 0-176 15,0 2 160-15,-1-2-160 0,1 3 0 0,-1 4-208 16,2-1 16-16,-1 3 0 15,1-2-1024 1,-2-1-208-16,-2-1-48 0,1-1 0 0,-1-6-576 0,-3-1-112 0,2-3-16 0,0-5-10544 0</inkml:trace>
  <inkml:trace contextRef="#ctx0" brushRef="#br0" timeOffset="11053.61">25777 17491 7359 0,'1'-1'656'0,"-1"1"-528"0,2-2-128 0,-2 1 0 0,1 1-432 0,-1 0-112 0,1 0-32 0,0-3 0 0,1 3 784 0,-1-2 160 0,-1 2 16 0,0 0 16 0,0 0 1328 0,0 0 256 15,0 0 48-15,0 0 16 0,0 0 160 0,0 0 32 16,0 0 16-16,0 0 0 0,0 0-224 0,-16 14-48 16,14-10-16-16,0 0 0 0,0 1-800 0,0 1-144 15,1-1-48-15,-1 4 0 0,0-3-688 0,-1 4-144 0,-2 2-16 0,0 4-128 16,-3 5 0-16,0-1 0 0,-3 0 0 0,-1 3 0 15,-1-1 288-15,-2 4-48 0,0-1-16 0,-1-3 0 16,0 1 608-16,0-1 112 0,0 0 16 0,0-2 16 16,2 1-352-16,2-2-80 0,1-2-16 0,1-1 0 15,2-1-400-15,2-3-128 0,1-2 0 0,2-1 0 16,0-3-448 0,2-1-128-16,0 0-48 0,2-5 0 0,-1 1-1680 0,2-2-352 15,2-2-64-15,0 0-11104 0</inkml:trace>
  <inkml:trace contextRef="#ctx0" brushRef="#br0" timeOffset="11414.34">25772 17449 8287 0,'-2'0'736'0,"-1"3"-592"0,3-3-144 0,0 1 0 0,0 2 704 0,0-3 128 0,0 2 0 0,-1 3 16 0,0 4 688 0,0-1 144 0,1 3 32 0,-2 1 0 16,4 1-336-16,-2 2-64 0,2-3-16 0,-1 2 0 15,2-2-128-15,0 2-16 0,2 1-16 0,0 1 0 16,2 2-368-16,1 1-80 0,1 1-16 0,2 5 0 15,1-2-512-15,1 4-160 0,2 2 0 0,1-1 0 16,-2 4 0-16,1-1 0 0,0-1 0 0,-3 1 0 16,1-3 0-16,-3-2 0 0,0 1 0 0,-2-4-144 15,0-1 0-15,-2-4 0 0,0 2 0 0,0-5 0 16,-2-5-816-16,0 0-176 16,-2-1-16-16,-1-6-10128 0</inkml:trace>
  <inkml:trace contextRef="#ctx0" brushRef="#br0" timeOffset="11744.54">25687 17860 21183 0,'-10'4'944'0,"1"-4"192"0,2 2-912 0,2-2-224 0,2 0 0 0,2 0 0 0,0 1 544 0,-1 2 64 0,-3-3 16 0,-2 2 0 0,2 2 848 0,1-1 160 0,0-2 32 0,1 1 16 15,3 2-16-15,4-2 0 0,1 2 0 0,2-1 0 16,6 0-768-16,2 0-144 0,3 1-48 0,3-2 0 15,4 2-384-15,0-3-64 0,1 0-32 0,-2-1 0 16,2 1-224-16,-1-2-256 0,0-1 48 0,0-1 16 16,-1 0-1696-1,1-4-336-15</inkml:trace>
  <inkml:trace contextRef="#ctx0" brushRef="#br0" timeOffset="16701.56">25797 16337 22111 0,'-4'0'1968'0,"1"-3"-1584"0,1 3-384 0,4-1 0 0,-1 1 576 0,0-3 48 0,0 0 0 0,0 0 0 0,3-1 416 0,1-2 96 0,1 3 16 0,3 3 0 0,2 0-784 0,-1 0-160 16,2 3-16-16,1 3-16 0,0 1 112 0,1-1 32 15,-2 4 0-15,2 0 0 0,-1 2 176 0,2 0 32 16,-1 2 16-16,1 2 0 0,0 1-112 0,1-1-32 15,-1 2 0-15,-1 3 0 0,2 1-208 0,2 0-32 16,0 3-16-16,0-2 0 0,0 2-144 0,1 1 0 16,-1 1 0-16,2 2 0 0,-1-1 0 0,-2 2 0 15,0 1 0-15,-1 0 0 0,2 1 0 0,-5-1 0 16,0 1 0-16,-4-4 0 0,1 3 0 0,-1-1 0 0,1 3 176 0,-3 3-176 16,3-1 432-16,-1 3-16 0,0 3 0 0,-1 0 0 15,0 0-416-15,-2-1 0 0,0 5 128 0,-1-3-128 16,-1 1 0-16,-1-2 0 0,0 1 0 0,-1-1 0 15,1-4 0-15,-2-1 0 0,0-4 0 0,-1-3 0 16,-1-2 0-16,0-4 0 0,-1-2 0 0,0-1 0 16,-2-1 256-16,1-3 32 0,-1-2 0 0,-2 3 0 15,0-5-32-15,-1-1 0 0,0 1 0 0,-2 1 0 16,1-1-256-16,-1 1 0 0,-1-1 0 0,0 1 0 16,-1 6-496-16,-1-3-144 0,-2 3-48 0,0 3 0 15,-2 0-1472-15,0 0-288 0,-1 1-64 0,0-2-6480 16,1 1-1296-16</inkml:trace>
  <inkml:trace contextRef="#ctx0" brushRef="#br0" timeOffset="17189.2">26836 17244 23951 0,'-8'3'2128'0,"2"-3"-1696"0,4 1-432 16,0-1 0-16,1 0 1200 0,0-1 144 0,-4 1 48 0,-1-3 0 0,-2 1-384 0,1 0-80 0,2-4-16 0,2 3 0 0,2 0-224 0,2-1-48 15,2 2-16-15,1-2 0 0,1 2-240 0,1-1-64 16,2 2 0-16,2 1 0 0,1 0 64 0,3 0 16 16,2 4 0-16,1-2 0 0,3-1-400 0,2 2 0 15,2-3 0-15,1 0 0 16,-2 0-144-16,2-4-64 0,0 2-16 0,2-2 0 16,-1-2-432-16,2 0-96 0,-1-4-16 0,2 1 0 15,1-1-176-15,-1 0-32 0,1 0-16 0,-3 4-8336 0,-1-2-1664 0</inkml:trace>
  <inkml:trace contextRef="#ctx0" brushRef="#br0" timeOffset="17770.08">26711 17532 28559 0,'-5'-1'2544'0,"0"1"-2032"0,1-2-512 0,3 2 0 0,2-3 1280 0,0 2 176 0,2-3 16 0,1 2 16 0,1-4-1216 0,3-3-272 0,6-1 0 0,4-2 0 0,3-2 0 0,0 4 160 15,3-2-32-15,-2 3-128 0,3 2 0 0,1 0 0 16,-1 5 0-16,2 0 0 0,0 0 0 0,0 4 0 15,-1 0 0-15,-1 0 0 0,0 5 0 0,-1-4 0 16,1 4 0-16,-1 0 0 16,0-1-1088-16,0 0-112 0,-2 1-16 0,2-1-12672 15</inkml:trace>
  <inkml:trace contextRef="#ctx0" brushRef="#br0" timeOffset="20189.34">28380 17098 16575 0,'-2'1'1472'0,"0"-2"-1168"0,2-1-304 0,0 1 0 0,2 1 448 0,-2-3 16 0,1 1 16 0,-1-2 0 0,2-2-80 0,0-3-16 0,0 2 0 0,1-2 0 15,-1 3 480-15,-1 0 96 0,2 1 0 0,-2-2 16 16,-1 3 240-16,1 0 32 0,-1 0 16 0,-1 2 0 16,1-1-752-16,-1 2-160 0,-1 1-32 0,1-3 0 15,-1 2 368-15,-1 1 64 0,0-2 16 0,-1 2 0 16,-1-4 304-16,1 2 64 0,-1-2 16 0,0 1 0 0,0 0 0 0,0-4 0 15,0 4 0-15,1-2 0 16,-1 1-608-16,0 0-112 0,1-2-32 0,-1 0 0 0,1 2-272 0,1-2-128 16,-1 1 128-16,-1 1-128 0,1 2 0 0,-2 1 0 15,0-3 0-15,-2 2 0 0,0 2-144 0,-1 0-16 16,-1 0 0-16,-1 2 0 0,1-1 160 0,-1 3 0 16,-1 1 0-16,-2 1-128 0,2 2 128 0,-2 0 0 15,-1 2 0-15,0 0 0 0,1 2 128 0,-1 1-128 16,1-1 128-16,1 2-128 0,-1 1 0 0,3-3 128 15,0 2-128-15,0 0 0 0,2 0 0 0,0 1 0 16,2-2 0-16,1 2 0 0,-1-2 0 0,4-2 0 16,-2 1 0-16,1 0 0 0,2 3 0 0,-1-5 0 15,2 3 0-15,0-4 0 0,-1 4 160 0,2-3-32 16,2 2-128-16,-2-2 192 0,2-1-192 0,1 1 144 0,-1-1-144 0,2 0 128 16,0-2-128-16,-1 0 192 15,2-1-192-15,1 0 192 0,1-3-192 0,-1 0 0 0,0 1 144 0,1-4-144 16,1 2 128-16,-1-2-128 0,2 0 128 0,-2 0-128 15,2-2 0-15,-2 2 0 0,3-4 0 0,-1 2 128 16,1 1-128-16,0-6 0 0,0 2 0 0,1-1 0 16,0 0 0-16,-1-1 0 0,2 0 0 0,-2-1 0 15,1 0 0-15,-1-2 0 0,0 2 0 0,-1-2 0 16,-1-2 0-16,0 2 0 0,-2-3 0 0,-1 1 128 16,0 2-128-16,-2-2 0 0,1-1 0 0,0 1 0 15,-2 0 0-15,1 0 0 0,0 0 0 0,1 0 0 0,0-1 0 16,0 1 0-16,-2 0 0 0,2-1 0 0,-1 2 0 15,0 2 0-15,1 0 0 0,-2-1 0 0,-1 1-160 0,1 3 160 16,-1-2-192-16,0 3 192 0,0 2 0 0,-1-1-128 16,0 2 128-16,0-1 0 15,0 2 0-15,0 1 0 0,2 0 0 0,-2 0 0 0,0 0 0 0,0 0 0 16,0 4 128-16,1-2-128 0,-1 2 0 0,1-1 0 16,1 4 0-16,0 1 0 0,-1 0 0 0,1 0 0 15,0 2 0-15,0 3 0 0,1-5 0 0,-2 3 128 16,1 2-128-16,1-1 0 0,1 1 0 0,-2-1 0 15,2 0 0-15,-2-1 0 0,2 4 0 0,1-2 0 16,0-1 0-16,0 4 0 0,0-4 0 0,1 4 0 16,-1 1 0-16,0-4 0 0,0 2 0 0,0-1 0 15,0 3 128-15,-2-4-128 0,1 4 0 0,0 1 0 0,-2-2 0 16,1 3 0-16,-2-1 128 0,-1 2-128 0,1-1 0 0,-1 0 144 16,0 2-144-16,0-2 0 0,0 1 0 0,0-2 128 15,1 1-128-15,1-3 128 0,-1 1-128 0,0 1 128 16,2-2-128-16,-2 0 0 0,1-3 0 0,1 2 128 15,-2 1-128-15,0-1 128 0,0-1-128 0,1 1 128 16,-2-4-128-16,-2 3 128 0,1-1-128 0,0-1 128 16,-2-1-128-16,0 0 128 0,-1 1-128 0,-2 0 128 15,0 3 0-15,-2-2 0 0,0 5 0 0,-1-2 0 16,-1 0-128-16,-1 2 0 0,-1-1 0 0,-2-1 0 16,0 0 0-16,1 0 0 0,-2 0 0 0,1-1-176 15,0-3 176-15,-3 2 0 0,3-2 0 0,-2-2 0 0,2-1 0 0,-1-2 176 16,1-1-48-16,0 0 0 0,0 0 128 0,0-3 0 15,-2 1 16-15,3-1 0 0,-2 0-112 0,0-1-32 16,-1-2 0-16,0 0 0 0,-1 0-128 0,-1-2 0 16,0 2-192-16,-1-4 192 0,3 2-288 0,-1-2 64 15,0 1 16-15,-1 1 0 0,2-2-128 0,0 3-32 16,1-1 0-16,2-1 0 16,-1 2-272-16,2-2-64 0,1 0-16 0,-1 0 0 15,5 0-1408-15,0 0-288 0</inkml:trace>
  <inkml:trace contextRef="#ctx0" brushRef="#br0" timeOffset="21335.57">29235 16105 1839 0,'-2'-5'160'0,"1"2"-160"0,0-1 0 0,0 0 0 0,1 2 3056 0,0 2 576 0,-2-3 112 0,2 2 32 0,0-5-1424 0,-1 0-288 0,0-1-48 0,1 1-16 16,-1 0-512-16,-1 2-96 0,2 2-32 0,-1 2 0 31,0 2-256-31,-2 0-48 0,1 3-16 0,0-2 0 16,-1 3-336-16,-1 2-64 0,1 1 0 0,-1-1-16 15,-1 0 48-15,1 4 16 0,-1-2 0 0,-1 2 0 16,1 3-112-16,-1-1-32 0,-1 4 0 0,-1-2 0 0,1 3-96 0,-2-2 0 16,0 4-16-16,1 1 0 0,-2-2-192 0,0 2-48 15,0 3 0-15,-1 0 0 0,-1 0 0 0,-1 3 0 16,0 2 0-16,-2 1 0 0,1 3-64 0,-1 1 0 16,1 3-128-16,-1-1 192 0,0 2-192 0,1-1 144 15,1-1-144-15,0 2 128 0,3-5-128 0,-1-2 0 16,3 0 0-16,0 1 128 0,1 0 0 0,-1-1-128 15,3 3 192-15,0-1-64 0,2 1-128 0,0-3 128 16,2 0-128-16,0 2 128 0,1-2 48 0,0-4 0 16,2 1 0-16,0-1 0 0,1-3-32 0,1 1 0 15,1-1 0-15,2 3 0 0,1-2-144 0,2 2 0 0,2 1 0 0,3 2 0 16,2 1 0-16,2-1 0 0,2 1-224 0,1 0 80 16,0-1-64-16,3-5-16 0,1 2 0 0,1-2 0 31,4 2-288-31,0-4-48 0,1 0-16 0,0 1 0 15,2-7-1168-15,-1 1-240 0,2-3-64 0,-3-3-13744 0</inkml:trace>
  <inkml:trace contextRef="#ctx0" brushRef="#br0" timeOffset="27680.73">30875 16830 9215 0,'-2'4'816'0,"-2"-2"-656"0,1-2-160 0,1 3 0 0,1-3 4336 0,1 0 832 0,0 0 160 0,-1 0 48 0,0 0-3200 0,-2-3-640 0,2 3-128 0,-2 0-32 16,2 0-64-16,1 0-16 0,-1 0 0 0,0 0 0 15,1 0-624-15,0 0-128 0,0 0-32 0,-2 0 0 16,2 3-384-16,-2 0-128 0,2-3 0 0,0 0 0 16,-10 23 240-16,5-11-64 0,-1 0-16 0,0 4 0 0,-3 0 16 0,0 0 0 15,0 1 0-15,-1 4 0 0,-3-2 128 16,1 0 16-16,1 1 16 0,-3 1 0 0,-1-1-160 0,2 1-48 15,-2-2 0-15,1 0 0 0,1-1-128 0,-1-1 0 16,1 0 0-16,-1-2 0 16,0-2-512-16,1 0 0 0,0-2 16 0,0-1 0 15,0 0-640-15,1-4-128 0,0 0-16 0,-1 0-16 16,3-2-608-16,-2-2-112 0,1 2-32 0,-1-2-7504 16,0-2-1520-16</inkml:trace>
  <inkml:trace contextRef="#ctx0" brushRef="#br0" timeOffset="28010.42">30482 16887 27647 0,'-2'-4'1216'0,"1"2"256"0,-1 2-1168 0,1-3-304 0,2 3 0 0,-1-1 0 0,2 1 560 0,-2 0 48 0,1-3 16 0,1 2 0 0,-1 1 1040 0,-1 0 192 0,0 0 64 0,0 0 0 15,0 0-512-15,0 0-112 0,0 0-16 0,17 14 0 16,-14-10-784-16,1 2-176 0,0 2-16 0,1-1-16 0,1 0-48 0,0 4-16 16,0-1 0-16,2 2 0 0,1-1-224 0,1 4 176 15,1 4-176-15,1-3 160 0,0 0-160 0,0 3 0 16,2-3 0-16,0 2 0 0,-1-2 0 0,1 3 0 15,-1-2 0-15,2 0 0 0,-1 0-288 0,1-4 16 16,-2 2 0-16,1 1 0 0,-1 0-80 0,0 0-16 16,-1-1 0-16,-1 1 0 15,0-4-784-15,-2 2-144 0,1-2-48 0,-4 1-15584 0</inkml:trace>
  <inkml:trace contextRef="#ctx0" brushRef="#br0" timeOffset="28560.01">31144 17259 31327 0,'-3'0'2784'0,"1"1"-2224"0,2-1-560 0,0 3 0 0,0-3 480 0,0 0-16 0,-1 2 0 0,-1-1 0 0,0 6 304 0,-2-1 48 0,0 0 16 0,1 4 0 16,-1 0-96-16,-1 1-16 0,0 2 0 0,-1 2 0 15,0-1-352-15,0 2-80 0,-1 0-16 0,0 3 0 16,0-1-16-16,-1 1 0 0,0 1 0 0,-1 1 0 16,-1-2-80-16,0 1-32 0,0 1 0 0,0-2 0 15,0 0-144-15,1 0-256 0,0-3 64 0,-1 0 16 16,3-3-1120 0,-2-4-240-16,0 1-32 0,2-1-16 0,-1-5-912 0,2 1-176 0,-1-5-32 15,1 0-16-15</inkml:trace>
  <inkml:trace contextRef="#ctx0" brushRef="#br0" timeOffset="28889.75">31076 17231 21183 0,'0'0'1888'0,"0"0"-1504"0,0-3-384 0,0 3 0 0,1 3 1872 0,0-3 304 0,2 0 64 0,0 0 16 0,2 1-2032 0,2 1-416 0,1 4-64 0,0 1-32 0,0-1 1648 0,0 4 336 0,-1 2 64 0,1-2 16 16,-1 4-688-16,2 3-144 0,-2-1-32 0,2 3 0 15,-2 0-448-15,2 1-80 0,-1 1-32 0,0-1 0 16,1 1-176-16,-1 1-48 0,1 0 0 0,1 1 0 15,0 1-352-15,-1-1-80 0,1-4-16 0,0 0 0 32,0 0-320-32,0-3-80 0,0-3-16 0,0 2 0 0,-2-3-816 15,0 0-176-15,1-1-16 0,-3-1-12448 0</inkml:trace>
  <inkml:trace contextRef="#ctx0" brushRef="#br0" timeOffset="29157.83">31023 17634 13823 0,'0'0'1216'0,"0"-2"-960"0,0 2-256 0,0 0 0 0,1 0 3328 0,0 0 640 0,2-2 112 0,-1 1 16 0,3 1-2048 0,1-3-400 15,2 0-96-15,0 3-16 0,1-3 192 0,0-1 16 0,0 2 16 0,1-1 0 16,3 2-1248-16,-1-4-240 0,2 0-48 0,0 0-16 16,1 2-208-16,1-6 0 0,0 3 0 0,1-2 0 31,-3 0-704-31,2 0-16 0,-1-2-16 0,0-1-10992 0,-1 0-2208 16</inkml:trace>
  <inkml:trace contextRef="#ctx0" brushRef="#br0" timeOffset="29642.89">31706 16788 6447 0,'0'-5'576'0,"0"4"-576"0,0-2 0 0,2 0 0 0,-1 3 5008 0,0-3 896 0,0 1 176 0,2 0 48 0,-1-1-3952 0,3 0-768 0,0-1-176 0,1 2-16 16,-1-1 640-16,2 3 128 0,-3 0 16 0,1 3 16 15,0 1-1008-15,0 1-208 0,0 0-32 0,1 3-16 16,1 2-304-16,-1 2-48 0,0 5-16 0,0 1 0 16,0 2-384-16,-1 2 0 0,0 2 0 0,-1 4 0 15,0-2 0-15,-2 2 0 0,-1 3 0 16,1 2 0-16,-2-5-192 0,0 2-112 0,-2-2-16 0,1-1-16 15,-1-1-144 1,-1-1-32-16,3 0 0 0,-4-5 0 0,1-2-528 0,-1-2-112 16,0-3-32-16,1-1-10288 0,-1-2-2064 0</inkml:trace>
  <inkml:trace contextRef="#ctx0" brushRef="#br0" timeOffset="29894.58">31530 17092 41471 0,'-7'0'1840'0,"4"-2"368"0,0 0-1760 0,3 0-448 0,1-1 0 0,2 2 0 0,1-1-448 0,1-2-192 0,2-2-16 0,4 0-16 0,1-4 672 0,3 4 304 0,0-3-32 0,0 5 0 0,0-2 400 0,2 2 80 0,2 2 16 0,0-2 0 16,3 2-576-16,-1 0-192 0,2 1 0 0,-1 0 144 15,1 1-144-15,-2-3-144 0,-2 2 144 0,-1 1-208 32,-1-2-256-32,0-1-48 0,-1 2-16 0,-1-4 0 15,-1 4-1360-15,-1-5-272 0</inkml:trace>
  <inkml:trace contextRef="#ctx0" brushRef="#br0" timeOffset="30868.17">32424 16125 38703 0,'-2'4'1712'0,"1"1"352"0,0-2-1648 0,0 0-416 0,1 1 0 0,1-2 0 0,-1 2 352 0,1 2-16 0,0 1 0 0,1 8 0 0,-1 4 240 0,0 1 32 0,0 2 16 0,-1 0 0 16,2 3 112-16,-1 0 32 0,0 1 0 0,2-1 0 16,-1 4-496-16,0 2-80 0,2 1-32 0,0 3 0 15,-2-1-160-15,2 3 0 16,0 2 0-16,-2 1 0 16,1 3 0-16,-2-3 0 0,0-1 0 0,-1-1 0 15,0-1 0-15,-1-2 0 0,0-4 0 0,-1 1-176 0,0 0 176 16,0-1 0-16,-1-1 0 0,2 0 0 0,-2-4 0 0,1 2 0 15,1-6 0-15,-2-2 0 0,1-2 0 0,-2 1 0 16,2-6 0-16,-1 0 0 0,2-1 0 0,-2-6 0 16,2 0 160-16,0-2-160 0,0-1 320 0,1-3-16 15,-2 0-16-15,2 0 0 0,-1-3-96 0,1-1-32 16,-1-2 0-16,0-2 0 0,1-2 48 0,-2-4 16 16,2-1 0-16,0-1 0 0,0-4-48 0,2 2-16 15,-1-4 0-15,0-1 0 0,2 2-32 0,0 2-128 16,2-2 192-16,0 1-64 0,1 1-128 0,1 3 0 15,0-2 0-15,0 4 0 0,2-2 0 0,-2 4 0 16,3-1 0-16,0 3 0 0,0-2 128 0,0 3-128 0,1 2 128 0,0-4-128 16,2 3 0-16,-2-2 0 0,1 2 0 0,1-2 0 15,0 0 0-15,1 1-272 0,1 2 32 0,-1 1 16 16,1-3 48-16,0 3 16 0,1 0 0 0,-1 2 0 16,0 0-192-16,0-1-32 0,0 4-16 0,-1 1 0 15,0 4 208-15,1 2 64 0,-2 1 0 0,0 2 0 16,-1 0 0-16,-1 1 0 0,0 2 0 0,-1-2 0 15,0 2 128-15,-1 1-160 0,0 3 160 0,-2-4-160 16,2 4 160-16,-2-4 0 0,-1 5 0 0,2-1-128 16,-2 0 128-16,-1-1 0 0,1 1 0 0,0 1-128 15,-1 0-64-15,0-1 0 0,-1 0 0 0,-1 0 0 16,0 1 192-16,-1-1 0 0,1-2 0 0,-2 3-128 0,-1-4 128 0,0 2-128 16,0-3 128-16,-1-2-128 0,1 3 128 0,-4-6 0 15,2 2 0-15,-3-1 0 0,0-3 0 0,0 0 0 16,-1 1 0-16,-1-2 0 0,0-1 0 0,-2-2 0 15,1 1 0-15,-3-2-128 0,-2 0 128 0,1 0-160 16,-1-3 160-16,-1 0-160 0,0 1 160 0,-1-2 0 16,0 0 0-16,2-2 0 0,-1 2 336 0,1-2 0 15,0 0 0-15,0 0 0 0,0 1 64 0,0 1 16 16,0 0 0-16,-2 1 0 0,2 0 16 0,-1 3 0 16,2-2 0-16,-2 1 0 0,3 1-176 0,-1 0-48 15,-1 0 0-15,2 1 0 0,-1 1-208 0,1-2 0 0,0 3 128 16,-2-2-128-16,3 1-192 0,0 1-64 0,3-2-32 0,-2 2 0 31,3-3-160-31,0 1-48 0,1-2 0 0,-1-2 0 16,1 2-256-16,1-5-48 0,-1 1-16 0,2-1-18800 0</inkml:trace>
  <inkml:trace contextRef="#ctx0" brushRef="#br0" timeOffset="34605.82">29373 16946 6447 0,'-4'0'576'0</inkml:trace>
  <inkml:trace contextRef="#ctx0" brushRef="#br0" timeOffset="35375.57">29395 16902 7359 0,'-1'0'656'0,"1"0"-528"0,0 0-128 0,-1 0 0 16,1 0 1120-16,0 0 192 0,0 0 32 0,0 0 16 15,0 0 304-15,0 0 64 0,1 0 16 0,-1 0 0 16,0 0-912-16,0 0-176 0,0 0-32 0,0 0-16 15,0 0 96-15,0 0 0 0,21-9 16 0,-17 7 0 16,-2 0 816-16,1 2 176 0,-1-2 16 0,-1-1 16 0,2 3 368 0,-2-1 64 16,2 1 0-16,-2 0 16 0,1-2-880 0,0 2-176 15,1 0-48-15,0 0 0 0,0 2-544 0,2-2-112 16,-1 0-32-16,1 0 0 16,1 0-224-16,-1 1-48 0,0 2-128 0,0-3 192 0,0 2-192 0,-1 2 144 15,-2-2-144-15,1 0 128 0,-1 0-128 0,-1 2 128 16,2 2-128-16,-3-3 128 0,1 3 208 0,-2 0 48 15,1 0 0-15,0 1 0 0,-1 2-112 0,-1 1-16 16,1 2 0-16,1-2 0 0,-1 3 80 0,1 0 16 16,1 3 0-16,-1 2 0 0,3-2-176 0,-1 0-48 15,1 2 0-15,-1 2 0 0,1-1 32 0,0-1 0 0,2-2 0 16,-2 3 0-16,0-3-160 0,0 0 0 0,1 0 0 0,-1 0 0 16,0-3 0-16,0-1 0 0,1 0 0 0,0-2 192 15,0 0-16-15,1-4 0 0,-2 0 0 0,1 1 0 16,0-5-176-16,-1 2 0 0,1-3 0 0,-1 1 0 15,-1-2 0-15,0-3 160 0,2 0-160 0,-1 0 160 16,0-1 32-16,1-5 16 0,0 1 0 0,1-2 0 16,0 0-208-16,0-3 0 0,1 0 0 0,0-3 0 15,1 1 0-15,0-1 0 0,0 0 0 0,-1 0 0 16,0 3-240-16,1 1 16 0,-1 2 0 0,-1 0 0 16,1 2 48-16,-1 1 16 0,0 4 0 0,0 0 0 15,-2 1 160-15,1 2-128 0,0 0 128 0,-2 0-128 0,2 0 128 16,0 2 0-16,-1 1 0 0,1 0 0 15,1 1 0-15,0 2 0 0,1 0 0 0,-1 3 0 0,1 1 0 0,-1 2 0 16,2 1 0-16,-1 3 0 0,1 0-176 0,-1 0 176 16,0 0-208-16,2 0 80 0,-2-1 128 0,1-1-128 15,1-2 128-15,-1 0-128 0,1 1 128 0,-1-4 0 16,-1 0 0-16,1-1 0 0,-1-2 0 0,0 0 0 16,0-2 0-16,0-2 0 0,0 1 0 0,-1-2 0 15,2 1 0-15,-1-2 0 0,-1-2 256 0,1 1 0 16,-1-2-16-16,1-1 0 0,0-2 16 0,-1 0 16 15,1 0 0-15,-1 0 0 0,0-3 32 0,0 2 0 16,0-2 0-16,0-1 0 0,1 0-176 0,-1 0-128 16,0-2 192-16,0 2-192 0,0-2 240 0,0-3-64 15,-1 1-16-15,-1 2 0 16,0-4 64-16,-1 0 16 0,1-2 0 0,-1 1 0 0,0-1-16 0,-1-4 0 16,1 3 0-16,-1 0 0 0,1-1-224 0,0 2 0 0,-1-2 0 0,1-2 0 15,-1 3 0-15,0 1-128 0,2-1-16 0,-2 3 0 31,1 0-448-31,2 1-96 0,0 4-16 0,-2-1 0 16,3-1-320-16,-1 3-80 0,0 2-16 0,-1-2-20160 0</inkml:trace>
  <inkml:trace contextRef="#ctx0" brushRef="#br0" timeOffset="36663.18">32849 15865 23039 0,'1'0'2048'0,"0"-3"-1648"0,3 3-400 0,-3-3 0 0,1 3 0 0,-1 0 0 0,0-2 0 0,3 0 0 0,0-2 1920 0,-1 2 496 16,2-3 96-16,-1 4 32 0,-2 1-304 0,1 0-64 16,-1 0-16-16,1 0 0 0,-1 4-1200 0,1-2-256 0,-2 2-32 15,1 0-16-15,1 1 0 0,-2 1 0 0,3 1 0 0,-2-1 0 32,2 3-304-32,1-1-64 0,0 0-16 0,1 2 0 0,3 2-272 0,-1 1 0 0,4-1 128 0,-1 2-128 15,4-2 0-15,1 0 0 0,2 2 0 0,3 1 0 16,1 1 128-16,1 0-128 0,-1 0 0 0,3 3 0 15,-2-1 0-15,2 2 0 0,0-1 0 0,-2 3 0 16,-1 3 240-16,1-2-64 0,-2 4-16 0,-3-1 0 16,-2 3 80-16,-2-5 16 0,-3 2 0 15,-1-1 0 1,-1 1-96-16,-1-1-16 0,0 1 0 0,0 1 0 16,0 1-144-16,2 1 0 0,-2 1 144 0,2-2-144 15,3 3 0-15,-1-3 128 0,0 3-128 0,3-1 0 0,0-3 0 0,1 2 0 16,0 0 0-16,-1 0 128 0,0-1-128 0,0 1 128 15,-1 2-128-15,1 3 128 0,-1-2-128 0,-1 3 0 16,0 0-128-16,-4-1 128 0,-2-2 0 0,-3-1 0 16,-2-2 0-16,-3 0-128 0,-3 2 128 0,-2-2 0 15,-1-5 0-15,-2 2 0 0,0-1 0 0,-2-1 0 16,1 4 0-16,0-1 0 0,2-3 0 0,-2 3 0 16,-1 8 0-16,1-6 0 0,1-1 0 0,0-5 0 15,0 2 144-15,-1-1-144 0,-1 2 0 0,-1 2 0 16,1-2 0-16,0-2-192 0,1 0 192 0,-1 1 0 15,-1-1 0-15,1-1 0 0,0-1 0 0,-2 0 208 16,1 0-32-16,-1 1-16 0,1-5 48 0,0 1 16 16,-1 0 0-16,1 1 0 0,-3-2-224 0,2-5 0 0,-2 2 0 15,0-4 0 1,-1 0-592-16,1-1-112 0,-2-4-32 0,1 1 0 16,1-4-464-16,-1 0-80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7470-31D3-539D-6158-39C21BC34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01EAD-F782-11DE-C120-CA326B95A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6B7FB9-FBD8-6E23-E84E-3400D90C5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A64D6-4EE9-81FA-511E-AFABAF109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8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4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410.png"/><Relationship Id="rId7" Type="http://schemas.openxmlformats.org/officeDocument/2006/relationships/image" Target="../media/image8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102.png"/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12" Type="http://schemas.openxmlformats.org/officeDocument/2006/relationships/customXml" Target="../ink/ink1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92.png"/><Relationship Id="rId5" Type="http://schemas.openxmlformats.org/officeDocument/2006/relationships/image" Target="../media/image61.png"/><Relationship Id="rId15" Type="http://schemas.openxmlformats.org/officeDocument/2006/relationships/image" Target="../media/image111.png"/><Relationship Id="rId10" Type="http://schemas.openxmlformats.org/officeDocument/2006/relationships/customXml" Target="../ink/ink15.xml"/><Relationship Id="rId4" Type="http://schemas.openxmlformats.org/officeDocument/2006/relationships/image" Target="../media/image54.png"/><Relationship Id="rId9" Type="http://schemas.openxmlformats.org/officeDocument/2006/relationships/image" Target="../media/image84.png"/><Relationship Id="rId14" Type="http://schemas.openxmlformats.org/officeDocument/2006/relationships/customXml" Target="../ink/ink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170.png"/><Relationship Id="rId18" Type="http://schemas.openxmlformats.org/officeDocument/2006/relationships/customXml" Target="../ink/ink23.xml"/><Relationship Id="rId3" Type="http://schemas.openxmlformats.org/officeDocument/2006/relationships/image" Target="../media/image73.png"/><Relationship Id="rId7" Type="http://schemas.openxmlformats.org/officeDocument/2006/relationships/image" Target="../media/image140.png"/><Relationship Id="rId12" Type="http://schemas.openxmlformats.org/officeDocument/2006/relationships/customXml" Target="../ink/ink20.xml"/><Relationship Id="rId17" Type="http://schemas.openxmlformats.org/officeDocument/2006/relationships/image" Target="../media/image19.png"/><Relationship Id="rId2" Type="http://schemas.openxmlformats.org/officeDocument/2006/relationships/image" Target="../media/image12.png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62.png"/><Relationship Id="rId5" Type="http://schemas.openxmlformats.org/officeDocument/2006/relationships/image" Target="../media/image120.png"/><Relationship Id="rId15" Type="http://schemas.openxmlformats.org/officeDocument/2006/relationships/image" Target="../media/image18.png"/><Relationship Id="rId10" Type="http://schemas.openxmlformats.org/officeDocument/2006/relationships/customXml" Target="../ink/ink19.xml"/><Relationship Id="rId19" Type="http://schemas.openxmlformats.org/officeDocument/2006/relationships/image" Target="../media/image20.png"/><Relationship Id="rId4" Type="http://schemas.openxmlformats.org/officeDocument/2006/relationships/image" Target="../media/image82.png"/><Relationship Id="rId9" Type="http://schemas.openxmlformats.org/officeDocument/2006/relationships/image" Target="../media/image151.png"/><Relationship Id="rId14" Type="http://schemas.openxmlformats.org/officeDocument/2006/relationships/customXml" Target="../ink/ink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201.png"/><Relationship Id="rId7" Type="http://schemas.openxmlformats.org/officeDocument/2006/relationships/image" Target="../media/image16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26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9.xml"/><Relationship Id="rId4" Type="http://schemas.openxmlformats.org/officeDocument/2006/relationships/customXml" Target="../ink/ink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25.png"/><Relationship Id="rId3" Type="http://schemas.openxmlformats.org/officeDocument/2006/relationships/image" Target="../media/image910.png"/><Relationship Id="rId7" Type="http://schemas.openxmlformats.org/officeDocument/2006/relationships/image" Target="../media/image101.png"/><Relationship Id="rId12" Type="http://schemas.openxmlformats.org/officeDocument/2006/relationships/customXml" Target="../ink/ink36.xml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11" Type="http://schemas.openxmlformats.org/officeDocument/2006/relationships/image" Target="../media/image28.png"/><Relationship Id="rId5" Type="http://schemas.openxmlformats.org/officeDocument/2006/relationships/customXml" Target="../ink/ink32.xml"/><Relationship Id="rId10" Type="http://schemas.openxmlformats.org/officeDocument/2006/relationships/customXml" Target="../ink/ink35.xml"/><Relationship Id="rId4" Type="http://schemas.openxmlformats.org/officeDocument/2006/relationships/customXml" Target="../ink/ink31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38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40.xml"/><Relationship Id="rId4" Type="http://schemas.openxmlformats.org/officeDocument/2006/relationships/image" Target="../media/image2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0.png"/><Relationship Id="rId7" Type="http://schemas.openxmlformats.org/officeDocument/2006/relationships/customXml" Target="../ink/ink4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0.png"/><Relationship Id="rId10" Type="http://schemas.openxmlformats.org/officeDocument/2006/relationships/image" Target="../media/image38.png"/><Relationship Id="rId4" Type="http://schemas.openxmlformats.org/officeDocument/2006/relationships/image" Target="../media/image200.png"/><Relationship Id="rId9" Type="http://schemas.openxmlformats.org/officeDocument/2006/relationships/customXml" Target="../ink/ink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5.xml"/><Relationship Id="rId5" Type="http://schemas.openxmlformats.org/officeDocument/2006/relationships/image" Target="../media/image39.png"/><Relationship Id="rId4" Type="http://schemas.openxmlformats.org/officeDocument/2006/relationships/customXml" Target="../ink/ink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customXml" Target="../ink/ink4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ustomXml" Target="../ink/ink48.xml"/><Relationship Id="rId7" Type="http://schemas.openxmlformats.org/officeDocument/2006/relationships/customXml" Target="../ink/ink50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customXml" Target="../ink/ink4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38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.xml"/><Relationship Id="rId5" Type="http://schemas.openxmlformats.org/officeDocument/2006/relationships/image" Target="../media/image370.png"/><Relationship Id="rId4" Type="http://schemas.openxmlformats.org/officeDocument/2006/relationships/customXml" Target="../ink/ink5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8.png"/><Relationship Id="rId7" Type="http://schemas.openxmlformats.org/officeDocument/2006/relationships/customXml" Target="../ink/ink5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customXml" Target="../ink/ink5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5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customXml" Target="../ink/ink56.xml"/><Relationship Id="rId4" Type="http://schemas.openxmlformats.org/officeDocument/2006/relationships/image" Target="../media/image4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3" Type="http://schemas.openxmlformats.org/officeDocument/2006/relationships/image" Target="../media/image461.png"/><Relationship Id="rId7" Type="http://schemas.openxmlformats.org/officeDocument/2006/relationships/image" Target="../media/image52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7.xml"/><Relationship Id="rId5" Type="http://schemas.openxmlformats.org/officeDocument/2006/relationships/image" Target="../media/image490.png"/><Relationship Id="rId4" Type="http://schemas.openxmlformats.org/officeDocument/2006/relationships/image" Target="../media/image480.png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13" Type="http://schemas.openxmlformats.org/officeDocument/2006/relationships/image" Target="../media/image66.png"/><Relationship Id="rId3" Type="http://schemas.openxmlformats.org/officeDocument/2006/relationships/image" Target="../media/image281.png"/><Relationship Id="rId7" Type="http://schemas.openxmlformats.org/officeDocument/2006/relationships/image" Target="../media/image63.png"/><Relationship Id="rId12" Type="http://schemas.openxmlformats.org/officeDocument/2006/relationships/customXml" Target="../ink/ink63.xml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customXml" Target="../ink/ink6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.xml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customXml" Target="../ink/ink62.xml"/><Relationship Id="rId4" Type="http://schemas.openxmlformats.org/officeDocument/2006/relationships/image" Target="../media/image57.png"/><Relationship Id="rId9" Type="http://schemas.openxmlformats.org/officeDocument/2006/relationships/image" Target="../media/image64.png"/><Relationship Id="rId14" Type="http://schemas.openxmlformats.org/officeDocument/2006/relationships/customXml" Target="../ink/ink6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13" Type="http://schemas.openxmlformats.org/officeDocument/2006/relationships/image" Target="../media/image72.png"/><Relationship Id="rId3" Type="http://schemas.openxmlformats.org/officeDocument/2006/relationships/image" Target="../media/image281.png"/><Relationship Id="rId7" Type="http://schemas.openxmlformats.org/officeDocument/2006/relationships/image" Target="../media/image66.png"/><Relationship Id="rId12" Type="http://schemas.openxmlformats.org/officeDocument/2006/relationships/customXml" Target="../ink/ink69.xml"/><Relationship Id="rId17" Type="http://schemas.openxmlformats.org/officeDocument/2006/relationships/image" Target="../media/image75.png"/><Relationship Id="rId2" Type="http://schemas.openxmlformats.org/officeDocument/2006/relationships/image" Target="../media/image69.png"/><Relationship Id="rId16" Type="http://schemas.openxmlformats.org/officeDocument/2006/relationships/customXml" Target="../ink/ink7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.xml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customXml" Target="../ink/ink68.xml"/><Relationship Id="rId4" Type="http://schemas.openxmlformats.org/officeDocument/2006/relationships/image" Target="../media/image57.png"/><Relationship Id="rId9" Type="http://schemas.openxmlformats.org/officeDocument/2006/relationships/image" Target="../media/image67.png"/><Relationship Id="rId14" Type="http://schemas.openxmlformats.org/officeDocument/2006/relationships/customXml" Target="../ink/ink7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.xml"/><Relationship Id="rId13" Type="http://schemas.openxmlformats.org/officeDocument/2006/relationships/image" Target="../media/image78.png"/><Relationship Id="rId3" Type="http://schemas.openxmlformats.org/officeDocument/2006/relationships/image" Target="../media/image281.png"/><Relationship Id="rId7" Type="http://schemas.openxmlformats.org/officeDocument/2006/relationships/image" Target="../media/image76.png"/><Relationship Id="rId12" Type="http://schemas.openxmlformats.org/officeDocument/2006/relationships/customXml" Target="../ink/ink7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79.png"/><Relationship Id="rId10" Type="http://schemas.openxmlformats.org/officeDocument/2006/relationships/customXml" Target="../ink/ink74.xml"/><Relationship Id="rId4" Type="http://schemas.openxmlformats.org/officeDocument/2006/relationships/image" Target="../media/image57.png"/><Relationship Id="rId9" Type="http://schemas.openxmlformats.org/officeDocument/2006/relationships/image" Target="../media/image77.png"/><Relationship Id="rId14" Type="http://schemas.openxmlformats.org/officeDocument/2006/relationships/customXml" Target="../ink/ink7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customXml" Target="../ink/ink77.xml"/><Relationship Id="rId4" Type="http://schemas.openxmlformats.org/officeDocument/2006/relationships/image" Target="../media/image2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customXml" Target="../ink/ink78.xml"/><Relationship Id="rId4" Type="http://schemas.openxmlformats.org/officeDocument/2006/relationships/image" Target="../media/image4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customXml" Target="../ink/ink7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hyperlink" Target="https://www.desmos.com/calculator/3zljmwqye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customXml" Target="../ink/ink80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0.png"/><Relationship Id="rId4" Type="http://schemas.openxmlformats.org/officeDocument/2006/relationships/customXml" Target="../ink/ink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2.xml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desmos.com/calculator/53bautbxj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customXml" Target="../ink/ink83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8.png"/><Relationship Id="rId5" Type="http://schemas.openxmlformats.org/officeDocument/2006/relationships/image" Target="../media/image89.png"/><Relationship Id="rId10" Type="http://schemas.openxmlformats.org/officeDocument/2006/relationships/image" Target="../media/image97.png"/><Relationship Id="rId4" Type="http://schemas.openxmlformats.org/officeDocument/2006/relationships/image" Target="../media/image12.png"/><Relationship Id="rId9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4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5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customXml" Target="../ink/ink8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74.png"/><Relationship Id="rId4" Type="http://schemas.openxmlformats.org/officeDocument/2006/relationships/customXml" Target="../ink/ink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customXml" Target="../ink/ink88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4.emf"/><Relationship Id="rId7" Type="http://schemas.openxmlformats.org/officeDocument/2006/relationships/image" Target="../media/image9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74.png"/><Relationship Id="rId4" Type="http://schemas.openxmlformats.org/officeDocument/2006/relationships/customXml" Target="../ink/ink8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14:cNvPr>
              <p14:cNvContentPartPr/>
              <p14:nvPr/>
            </p14:nvContentPartPr>
            <p14:xfrm>
              <a:off x="3364200" y="4056480"/>
              <a:ext cx="6158520" cy="156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4840" y="4047120"/>
                <a:ext cx="617724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355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We can still make decisions, .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e.g</a:t>
                </a:r>
                <a:r>
                  <a:rPr lang="en-US" sz="2800" dirty="0">
                    <a:solidFill>
                      <a:schemeClr val="tx1"/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Low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blipFill>
                <a:blip r:embed="rId3"/>
                <a:stretch>
                  <a:fillRect l="-2100" t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14:cNvPr>
              <p14:cNvContentPartPr/>
              <p14:nvPr/>
            </p14:nvContentPartPr>
            <p14:xfrm>
              <a:off x="1304280" y="2283120"/>
              <a:ext cx="8175240" cy="2388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4920" y="2273760"/>
                <a:ext cx="8193960" cy="24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39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14:cNvPr>
              <p14:cNvContentPartPr/>
              <p14:nvPr/>
            </p14:nvContentPartPr>
            <p14:xfrm>
              <a:off x="1571040" y="1494720"/>
              <a:ext cx="5430960" cy="319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1680" y="1485360"/>
                <a:ext cx="54496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14:cNvPr>
              <p14:cNvContentPartPr/>
              <p14:nvPr/>
            </p14:nvContentPartPr>
            <p14:xfrm>
              <a:off x="1400760" y="6356160"/>
              <a:ext cx="3607200" cy="13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91400" y="6346800"/>
                <a:ext cx="362592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176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/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blipFill>
                <a:blip r:embed="rId5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/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blipFill>
                <a:blip r:embed="rId6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/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blipFill>
                <a:blip r:embed="rId7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14:cNvPr>
              <p14:cNvContentPartPr/>
              <p14:nvPr/>
            </p14:nvContentPartPr>
            <p14:xfrm>
              <a:off x="897840" y="1494720"/>
              <a:ext cx="6104160" cy="319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8480" y="1485360"/>
                <a:ext cx="61228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14:cNvPr>
              <p14:cNvContentPartPr/>
              <p14:nvPr/>
            </p14:nvContentPartPr>
            <p14:xfrm>
              <a:off x="4429373" y="2099160"/>
              <a:ext cx="627840" cy="2605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0013" y="2089800"/>
                <a:ext cx="646560" cy="26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14:cNvPr>
              <p14:cNvContentPartPr/>
              <p14:nvPr/>
            </p14:nvContentPartPr>
            <p14:xfrm>
              <a:off x="1122840" y="6375240"/>
              <a:ext cx="3810240" cy="176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3480" y="6365880"/>
                <a:ext cx="382896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857453A-6C76-DEFA-B1F9-799CB65841EF}"/>
                  </a:ext>
                </a:extLst>
              </p14:cNvPr>
              <p14:cNvContentPartPr/>
              <p14:nvPr/>
            </p14:nvContentPartPr>
            <p14:xfrm>
              <a:off x="3899520" y="1566360"/>
              <a:ext cx="2279160" cy="3620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857453A-6C76-DEFA-B1F9-799CB65841E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90160" y="1557000"/>
                <a:ext cx="2297880" cy="36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11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Cross-entropy more generally is a way to compare any to probability distributions*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2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/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/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/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*when used in logistic regression </a:t>
                </a:r>
              </a:p>
              <a:p>
                <a:r>
                  <a:rPr lang="en-US" sz="2400" b="1" dirty="0"/>
                  <a:t>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sz="2400" dirty="0"/>
                  <a:t> is always a one-hot vector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blipFill>
                <a:blip r:embed="rId7"/>
                <a:stretch>
                  <a:fillRect l="-2282" t="-5882" r="-342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14:cNvPr>
              <p14:cNvContentPartPr/>
              <p14:nvPr/>
            </p14:nvContentPartPr>
            <p14:xfrm>
              <a:off x="1061640" y="1581840"/>
              <a:ext cx="10682280" cy="496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2280" y="1572480"/>
                <a:ext cx="10701000" cy="497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06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29F6-ECE4-EFF5-AD1A-CD2E9FE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374-8F0B-7F6E-E8C0-36B72541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D4F3-D724-0A34-D07C-14D3E308C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model for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52237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981C-8AD3-A778-D25E-5F1F0185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1A71-E74C-6E81-CBA1-9BF26B0E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5D7E83-190A-AA7D-05CB-1CCC8FAE12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1A9BD9E-02E8-929F-EF59-03614041D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2924629" y="2148114"/>
            <a:ext cx="5471884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2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732B-AC76-8CF2-A370-9A7A68022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1E60-1921-8433-5D3C-99D3477B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75E9F6-DADC-C61F-796E-C4216343B8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3AC4C1-DDA1-4CBD-CC3D-045DCB633513}"/>
                  </a:ext>
                </a:extLst>
              </p14:cNvPr>
              <p14:cNvContentPartPr/>
              <p14:nvPr/>
            </p14:nvContentPartPr>
            <p14:xfrm>
              <a:off x="320400" y="1815120"/>
              <a:ext cx="11080800" cy="491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33169D-911B-4546-95C2-6B4E55EBB9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1805760"/>
                <a:ext cx="11099520" cy="49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7DE70C-24C8-A0EF-62E2-E20C2C15266E}"/>
                  </a:ext>
                </a:extLst>
              </p14:cNvPr>
              <p14:cNvContentPartPr/>
              <p14:nvPr/>
            </p14:nvContentPartPr>
            <p14:xfrm>
              <a:off x="8868960" y="5955120"/>
              <a:ext cx="2188800" cy="70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7DE70C-24C8-A0EF-62E2-E20C2C1526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9600" y="5945760"/>
                <a:ext cx="2207520" cy="72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926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8918-E402-2844-34B2-F99AF70A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310B-EE4C-30F9-EAB9-119B1D44B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677A-E64B-5564-6008-7D567DA16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5B1927-33F4-9FCA-4EAB-F8F870C7D148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0494BE-C5A1-656F-EB6B-1A40ED8A618F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B5965B-2E29-628F-4EA6-98F5B7A95133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35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F5967-D668-AE4B-50EA-5B527D30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1DBA-1442-41BC-974B-89E5F163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1C391-1311-97C3-6BE0-DE64B835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A89786-3167-E1D9-D238-76CDBECADC7C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6CD9F7-BDDE-B279-088B-70070C48D615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63E097-EC97-3926-2E79-52B497629B7B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26912C-C64A-1086-C2B6-4FC6BFCB3AF9}"/>
                  </a:ext>
                </a:extLst>
              </p14:cNvPr>
              <p14:cNvContentPartPr/>
              <p14:nvPr/>
            </p14:nvContentPartPr>
            <p14:xfrm>
              <a:off x="478800" y="1885680"/>
              <a:ext cx="11375640" cy="4703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440" y="1093320"/>
                <a:ext cx="11394360" cy="55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1EC6DC-48CD-10D2-FEFE-370D6C53197E}"/>
                  </a:ext>
                </a:extLst>
              </p14:cNvPr>
              <p14:cNvContentPartPr/>
              <p14:nvPr/>
            </p14:nvContentPartPr>
            <p14:xfrm>
              <a:off x="2404080" y="4356720"/>
              <a:ext cx="194760" cy="9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444284-ED3E-63B9-BCF9-A7FB32E967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4720" y="4347360"/>
                <a:ext cx="2134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8C2501-4D97-D52D-8AD0-72EB5485267B}"/>
                  </a:ext>
                </a:extLst>
              </p14:cNvPr>
              <p14:cNvContentPartPr/>
              <p14:nvPr/>
            </p14:nvContentPartPr>
            <p14:xfrm>
              <a:off x="1946880" y="4062240"/>
              <a:ext cx="5637960" cy="337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976105-F446-47D6-0CCD-ED29CD6E0F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520" y="4052880"/>
                <a:ext cx="56566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2DD0FB-633D-8BA4-BBD8-1D68BCEF9F1D}"/>
                  </a:ext>
                </a:extLst>
              </p14:cNvPr>
              <p14:cNvContentPartPr/>
              <p14:nvPr/>
            </p14:nvContentPartPr>
            <p14:xfrm>
              <a:off x="11385360" y="4709160"/>
              <a:ext cx="188280" cy="799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2DD0FB-633D-8BA4-BBD8-1D68BCEF9F1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76000" y="4699800"/>
                <a:ext cx="207000" cy="8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68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A0B6-D5EC-9173-2951-46F405A7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Breast cancer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D273-7409-A22A-E4CE-BDEEA5CF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Well-known classification example: using machine learning to diagnose whether a breast tumor is benign or malignant [Street et al., 1992]</a:t>
            </a:r>
          </a:p>
          <a:p>
            <a:r>
              <a:rPr lang="en-US" dirty="0"/>
              <a:t>Setting: doctor extracts a sample of fluid from tumor, stains cells, then outlines several of the cells (image processing refines outline)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System computes features for each cell such as area, perimeter, concavity, texture (10 total); computes mean/std/max for all features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99" y="3573698"/>
            <a:ext cx="3334512" cy="2084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1C3F9-6D9A-E1AC-7542-3D6A4236D4C0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94049E-A545-EC76-3546-FE7FD73E0E51}"/>
                  </a:ext>
                </a:extLst>
              </p14:cNvPr>
              <p14:cNvContentPartPr/>
              <p14:nvPr/>
            </p14:nvContentPartPr>
            <p14:xfrm>
              <a:off x="438840" y="2922120"/>
              <a:ext cx="10237680" cy="3719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94049E-A545-EC76-3546-FE7FD73E0E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80" y="2912760"/>
                <a:ext cx="10256400" cy="37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8560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9B39-2CE4-FEA7-6C7B-62E224EF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EDA7-F255-8D2C-8B70-4971ACD0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81201-24F9-ADC2-BA2D-9B9C8118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model for classification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(now with 2+ input features)</a:t>
            </a:r>
          </a:p>
        </p:txBody>
      </p:sp>
    </p:spTree>
    <p:extLst>
      <p:ext uri="{BB962C8B-B14F-4D97-AF65-F5344CB8AC3E}">
        <p14:creationId xmlns:p14="http://schemas.microsoft.com/office/powerpoint/2010/main" val="150511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B92C-0AB1-BAC9-2351-86193132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794F0-0C37-5893-E883-EB0FEC99B9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15256"/>
              </a:xfrm>
            </p:spPr>
            <p:txBody>
              <a:bodyPr/>
              <a:lstStyle/>
              <a:p>
                <a:r>
                  <a:rPr lang="en-US" dirty="0"/>
                  <a:t>With two input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, we have two weight parameters and one bias parameter,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that control the slope and vertical offset of the following plane: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/>
                  <a:t>The sigmoid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/>
                  <a:t>then squashed the plane such that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values going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en-US" dirty="0"/>
                  <a:t> go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values going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go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794F0-0C37-5893-E883-EB0FEC99B9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15256"/>
              </a:xfrm>
              <a:blipFill>
                <a:blip r:embed="rId2"/>
                <a:stretch>
                  <a:fillRect l="-1217" t="-3963" r="-1217" b="-3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0C97619-D6D1-6536-4E8C-5A1E376E9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9"/>
          <a:stretch/>
        </p:blipFill>
        <p:spPr>
          <a:xfrm>
            <a:off x="5809899" y="3953799"/>
            <a:ext cx="3334101" cy="283979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DC481E-1A3A-0046-2337-7B22FABB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15" y="3889391"/>
            <a:ext cx="2968609" cy="29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305AD3-BBBE-4774-8BE3-440F0CE5E271}"/>
                  </a:ext>
                </a:extLst>
              </p:cNvPr>
              <p:cNvSpPr txBox="1"/>
              <p:nvPr/>
            </p:nvSpPr>
            <p:spPr>
              <a:xfrm>
                <a:off x="5809899" y="4074002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305AD3-BBBE-4774-8BE3-440F0CE5E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99" y="4074002"/>
                <a:ext cx="741084" cy="523220"/>
              </a:xfrm>
              <a:prstGeom prst="rect">
                <a:avLst/>
              </a:prstGeom>
              <a:blipFill>
                <a:blip r:embed="rId5"/>
                <a:stretch>
                  <a:fillRect r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41FB2-3D12-0EEA-698E-3AF06631D20F}"/>
                  </a:ext>
                </a:extLst>
              </p:cNvPr>
              <p:cNvSpPr txBox="1"/>
              <p:nvPr/>
            </p:nvSpPr>
            <p:spPr>
              <a:xfrm>
                <a:off x="1910367" y="4151279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41FB2-3D12-0EEA-698E-3AF06631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67" y="4151279"/>
                <a:ext cx="74108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BCCB19-279F-AE44-A50D-ED5766AB506B}"/>
                  </a:ext>
                </a:extLst>
              </p:cNvPr>
              <p:cNvSpPr txBox="1"/>
              <p:nvPr/>
            </p:nvSpPr>
            <p:spPr>
              <a:xfrm>
                <a:off x="2932091" y="6229259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BCCB19-279F-AE44-A50D-ED5766AB5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91" y="6229259"/>
                <a:ext cx="74108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F0F77-AA32-B17B-9201-70508F91B041}"/>
                  </a:ext>
                </a:extLst>
              </p:cNvPr>
              <p:cNvSpPr txBox="1"/>
              <p:nvPr/>
            </p:nvSpPr>
            <p:spPr>
              <a:xfrm>
                <a:off x="4275767" y="6122263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F0F77-AA32-B17B-9201-70508F91B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767" y="6122263"/>
                <a:ext cx="74108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52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3D4DB-D1E6-B3EB-3DD9-9BE78E44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57A4F79-D144-24DF-6A48-57A05F67A88E}"/>
                  </a:ext>
                </a:extLst>
              </p14:cNvPr>
              <p14:cNvContentPartPr/>
              <p14:nvPr/>
            </p14:nvContentPartPr>
            <p14:xfrm>
              <a:off x="2662560" y="59760"/>
              <a:ext cx="7715160" cy="6594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57A4F79-D144-24DF-6A48-57A05F67A8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3200" y="50400"/>
                <a:ext cx="7733880" cy="66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6420F3-3F34-F2A9-E3E4-DFCED067F815}"/>
                  </a:ext>
                </a:extLst>
              </p14:cNvPr>
              <p14:cNvContentPartPr/>
              <p14:nvPr/>
            </p14:nvContentPartPr>
            <p14:xfrm>
              <a:off x="387360" y="1515240"/>
              <a:ext cx="2649600" cy="1040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6420F3-3F34-F2A9-E3E4-DFCED067F8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000" y="1505880"/>
                <a:ext cx="2668320" cy="10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150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2B892-6F6F-A8D2-B947-F1656900A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676275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D55EF4-81F9-F82A-B165-61B9D5ACDA2A}"/>
                  </a:ext>
                </a:extLst>
              </p14:cNvPr>
              <p14:cNvContentPartPr/>
              <p14:nvPr/>
            </p14:nvContentPartPr>
            <p14:xfrm>
              <a:off x="221400" y="33840"/>
              <a:ext cx="11973240" cy="6890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D55EF4-81F9-F82A-B165-61B9D5ACDA2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040" y="24480"/>
                <a:ext cx="11991960" cy="69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8C70C2A-6560-6744-0060-2D08D89B9418}"/>
                  </a:ext>
                </a:extLst>
              </p14:cNvPr>
              <p14:cNvContentPartPr/>
              <p14:nvPr/>
            </p14:nvContentPartPr>
            <p14:xfrm>
              <a:off x="344160" y="1115280"/>
              <a:ext cx="1915920" cy="1176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8C70C2A-6560-6744-0060-2D08D89B94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800" y="1105920"/>
                <a:ext cx="1934640" cy="11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142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C36DA0-0F3F-16F7-993A-BA80DF2E7A2D}"/>
                  </a:ext>
                </a:extLst>
              </p14:cNvPr>
              <p14:cNvContentPartPr/>
              <p14:nvPr/>
            </p14:nvContentPartPr>
            <p14:xfrm>
              <a:off x="3063960" y="1015920"/>
              <a:ext cx="6689640" cy="41755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C36DA0-0F3F-16F7-993A-BA80DF2E7A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4600" y="1006560"/>
                <a:ext cx="6708360" cy="41942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6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79FD7-4FBF-3A4B-6596-EE964A83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F681-077B-7BB6-4B5E-899E5AB2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6B201-C619-1FB7-5352-33294A2CC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067870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0A9E-70F1-0516-C35B-75CBE33E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C4893-830D-414C-8A47-83F64022F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1A2BD-5A3D-30EA-1268-1141F1B0C4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D0AF3-8EC0-5B65-5CD8-A3266C06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925643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7E544-382D-CCE6-C9D5-3E3AB4AE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FA30-793D-BC79-C4F1-5FAC704A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71CF-2002-65CB-1C7B-D5EB1A72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12374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linear_logistic.ipynb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D4737-3F23-3CCD-FF49-D8B27332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076" y="3219718"/>
            <a:ext cx="3481825" cy="3457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FEF5D-C896-C836-5F3C-29DF583C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13" y="1756969"/>
            <a:ext cx="4289325" cy="49786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3297BD-A2BE-D2D0-A6D0-747F967F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" y="3018998"/>
            <a:ext cx="3729535" cy="37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4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6C8E-80EE-2396-AEB2-49BD0602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4A22-9FC1-6F9F-0084-EB1D3B30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11146-ECF3-8A7C-35B0-C91B1C7EB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855DCB-4048-C380-4E08-F7FD197A4D99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9A30BB-9F8F-A400-3D3B-93795BFB7AD5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9BCB6-2C15-007B-4CE8-8807EDC33B44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FB7F6-CC84-CEBE-EFBE-8348F8C9DADC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33E8AF-C737-3991-3A58-8683B84013B8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0C5EA2-8C18-B664-9863-A132BDDBE59B}"/>
                  </a:ext>
                </a:extLst>
              </p14:cNvPr>
              <p14:cNvContentPartPr/>
              <p14:nvPr/>
            </p14:nvContentPartPr>
            <p14:xfrm>
              <a:off x="3541680" y="44280"/>
              <a:ext cx="8219880" cy="5528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0C5EA2-8C18-B664-9863-A132BDDBE5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34920"/>
                <a:ext cx="823860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7B83998-0482-A96B-3A6E-C8515804E22C}"/>
                  </a:ext>
                </a:extLst>
              </p14:cNvPr>
              <p14:cNvContentPartPr/>
              <p14:nvPr/>
            </p14:nvContentPartPr>
            <p14:xfrm>
              <a:off x="347400" y="2958120"/>
              <a:ext cx="6220080" cy="1440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7B83998-0482-A96B-3A6E-C8515804E2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8040" y="2948760"/>
                <a:ext cx="6238800" cy="145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9739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374F-4B7E-7D7B-1EA3-2C64682FE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626E8-E1EA-0228-DF36-D55B3412D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33E2A-EC1D-F6D4-C15C-0269ED97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E9094-8BEF-F995-FC17-03F28CDE86A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1524BF7-CC86-4359-567D-433C738F89E9}"/>
                  </a:ext>
                </a:extLst>
              </p14:cNvPr>
              <p14:cNvContentPartPr/>
              <p14:nvPr/>
            </p14:nvContentPartPr>
            <p14:xfrm>
              <a:off x="3481724" y="1094021"/>
              <a:ext cx="8083800" cy="515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1524BF7-CC86-4359-567D-433C738F89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2364" y="1084661"/>
                <a:ext cx="8102520" cy="51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0C7C4A-629B-A2F2-655C-79C7F52C92EE}"/>
                  </a:ext>
                </a:extLst>
              </p14:cNvPr>
              <p14:cNvContentPartPr/>
              <p14:nvPr/>
            </p14:nvContentPartPr>
            <p14:xfrm>
              <a:off x="9337680" y="5406480"/>
              <a:ext cx="2269800" cy="460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0C7C4A-629B-A2F2-655C-79C7F52C92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8320" y="5397120"/>
                <a:ext cx="2288520" cy="47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365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Breast cancer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335101" cy="2039539"/>
          </a:xfrm>
        </p:spPr>
        <p:txBody>
          <a:bodyPr/>
          <a:lstStyle/>
          <a:p>
            <a:r>
              <a:rPr lang="en-US" dirty="0"/>
              <a:t>Plot of two features: mean area vs. mean concave points, for two classes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A9254-5D73-AB23-4625-28B42D79F4AD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2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ECEE4D-240F-7BC9-1083-7F9C220563CB}"/>
                  </a:ext>
                </a:extLst>
              </p14:cNvPr>
              <p14:cNvContentPartPr/>
              <p14:nvPr/>
            </p14:nvContentPartPr>
            <p14:xfrm>
              <a:off x="652680" y="1729800"/>
              <a:ext cx="10723680" cy="5092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ECEE4D-240F-7BC9-1083-7F9C220563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320" y="1720440"/>
                <a:ext cx="10742400" cy="51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501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4A21F-FDEE-F609-58EF-DC025682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B7C8D-ACB6-506D-1673-0FA32B0F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E47F9-4F6E-0E34-EDD6-29E2E52F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3DE2C-F068-9DB1-B664-EBEBB67DBF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F6D018-6432-5CCC-B61D-787A3FC2D7D3}"/>
                  </a:ext>
                </a:extLst>
              </p14:cNvPr>
              <p14:cNvContentPartPr/>
              <p14:nvPr/>
            </p14:nvContentPartPr>
            <p14:xfrm>
              <a:off x="2337480" y="621711"/>
              <a:ext cx="9405360" cy="6129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F6D018-6432-5CCC-B61D-787A3FC2D7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8120" y="612351"/>
                <a:ext cx="9424080" cy="61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E31258-CC2F-0CC8-7E18-712527E05B56}"/>
                  </a:ext>
                </a:extLst>
              </p14:cNvPr>
              <p14:cNvContentPartPr/>
              <p14:nvPr/>
            </p14:nvContentPartPr>
            <p14:xfrm>
              <a:off x="9577440" y="1065240"/>
              <a:ext cx="2152440" cy="2154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E31258-CC2F-0CC8-7E18-712527E05B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68080" y="1055880"/>
                <a:ext cx="2171160" cy="217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595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ED0A-661D-8E22-BCFA-7FDB0C3F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653E0-8391-D715-5CB5-8A81D1FB6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7C2C0-672A-C989-4A6C-4E9FCC7D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B3A12-9882-C8E4-9D4D-CFDA1E353E9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9F20E0A-FE44-3ACD-3E33-761DCD624703}"/>
                  </a:ext>
                </a:extLst>
              </p14:cNvPr>
              <p14:cNvContentPartPr/>
              <p14:nvPr/>
            </p14:nvContentPartPr>
            <p14:xfrm>
              <a:off x="2004480" y="1065960"/>
              <a:ext cx="8193960" cy="5411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9F20E0A-FE44-3ACD-3E33-761DCD6247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5120" y="1056600"/>
                <a:ext cx="8212680" cy="54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2A1F71-E94B-5162-96C9-359B7D523C5B}"/>
                  </a:ext>
                </a:extLst>
              </p14:cNvPr>
              <p14:cNvContentPartPr/>
              <p14:nvPr/>
            </p14:nvContentPartPr>
            <p14:xfrm>
              <a:off x="8517600" y="2729880"/>
              <a:ext cx="3678480" cy="2243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2A1F71-E94B-5162-96C9-359B7D523C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8240" y="2720520"/>
                <a:ext cx="3697200" cy="22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29CED4C-B4A1-8009-DB1D-D0737E106380}"/>
                  </a:ext>
                </a:extLst>
              </p14:cNvPr>
              <p14:cNvContentPartPr/>
              <p14:nvPr/>
            </p14:nvContentPartPr>
            <p14:xfrm>
              <a:off x="10342080" y="6266160"/>
              <a:ext cx="68040" cy="251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29CED4C-B4A1-8009-DB1D-D0737E1063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32720" y="6256800"/>
                <a:ext cx="86760" cy="2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9639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BA1C-CBB6-8011-37E3-79F3A113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66AB-99A6-BADF-DFE9-69DD0F78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C4AEE-A6F5-B1CC-87BA-CAC429A260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effectLst/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Yes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No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C4AEE-A6F5-B1CC-87BA-CAC429A26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9095DDE-500A-2170-DB2C-19E3BFE7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3D7E35-E369-3EC6-ECE0-7C7187707D14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645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300A-7FDD-72B5-0A33-6DBDC2C7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28DB1-E4E1-26CA-FF18-0F3B81B44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679513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a Model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 Note: bias term included in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CA687F-1AEE-373A-6AA3-65B3ABD4D92D}"/>
                  </a:ext>
                </a:extLst>
              </p14:cNvPr>
              <p14:cNvContentPartPr/>
              <p14:nvPr/>
            </p14:nvContentPartPr>
            <p14:xfrm>
              <a:off x="129240" y="1874880"/>
              <a:ext cx="12066840" cy="4821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CA687F-1AEE-373A-6AA3-65B3ABD4D9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80" y="1865520"/>
                <a:ext cx="12085560" cy="48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CA0817-1B88-08AD-8314-D7FB74B0D09F}"/>
                  </a:ext>
                </a:extLst>
              </p14:cNvPr>
              <p14:cNvContentPartPr/>
              <p14:nvPr/>
            </p14:nvContentPartPr>
            <p14:xfrm>
              <a:off x="1750320" y="2710440"/>
              <a:ext cx="4049280" cy="1078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CA0817-1B88-08AD-8314-D7FB74B0D0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0960" y="2701080"/>
                <a:ext cx="4068000" cy="109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52066-2A3C-BD52-0724-4532BDB2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AE13-1C40-1D6A-785D-A2A00A7A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5CB27-0049-22B8-D01C-711869E7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cross-entropy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27FB1E6-9C5B-5C81-E86F-1CA84168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56591-2B1E-9881-D3E4-9C04B7CF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F3842-385B-3E12-292D-3BBE3783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9BA3FB-F0FB-D0C1-DD3A-319160314E5B}"/>
                  </a:ext>
                </a:extLst>
              </p14:cNvPr>
              <p14:cNvContentPartPr/>
              <p14:nvPr/>
            </p14:nvContentPartPr>
            <p14:xfrm>
              <a:off x="268920" y="3444840"/>
              <a:ext cx="9193680" cy="2465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9BA3FB-F0FB-D0C1-DD3A-319160314E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560" y="3435480"/>
                <a:ext cx="9212400" cy="24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2362B9-2C4F-89F4-5E3A-DF15EE429FE1}"/>
                  </a:ext>
                </a:extLst>
              </p14:cNvPr>
              <p14:cNvContentPartPr/>
              <p14:nvPr/>
            </p14:nvContentPartPr>
            <p14:xfrm>
              <a:off x="239040" y="47520"/>
              <a:ext cx="11683080" cy="6116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2362B9-2C4F-89F4-5E3A-DF15EE429F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680" y="38160"/>
                <a:ext cx="11701800" cy="61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862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1060F-A29A-D538-CBD2-3B21FD06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8F1A-C3A0-43F5-2CB7-8211C4D6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513B-AFC5-A253-87B4-43EF84A7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cross-entropy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7F8394B-FC48-A465-7A9C-17406B3C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4F1D58-8AC5-8A28-EA24-D26273F37047}"/>
                  </a:ext>
                </a:extLst>
              </p:cNvPr>
              <p:cNvSpPr txBox="1"/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But now we need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that returns values that look like probabilities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blipFill>
                <a:blip r:embed="rId3"/>
                <a:stretch>
                  <a:fillRect l="-2059" t="-2695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2DE9C1-C322-E568-6052-468957F44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190D3-DBAF-1275-F55E-FB3F9A143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7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Objective function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17052FE-C15D-FF64-E13A-B7091FBAC034}"/>
                  </a:ext>
                </a:extLst>
              </p14:cNvPr>
              <p14:cNvContentPartPr/>
              <p14:nvPr/>
            </p14:nvContentPartPr>
            <p14:xfrm>
              <a:off x="172324" y="1286250"/>
              <a:ext cx="6569767" cy="342154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17052FE-C15D-FF64-E13A-B7091FBAC0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964" y="1276891"/>
                <a:ext cx="6588126" cy="3439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8BA6C68-FACB-CBEA-BA7C-03B5E92B23B0}"/>
                  </a:ext>
                </a:extLst>
              </p14:cNvPr>
              <p14:cNvContentPartPr/>
              <p14:nvPr/>
            </p14:nvContentPartPr>
            <p14:xfrm>
              <a:off x="3302280" y="2100960"/>
              <a:ext cx="5091840" cy="4130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8BA6C68-FACB-CBEA-BA7C-03B5E92B23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2920" y="2091600"/>
                <a:ext cx="5110560" cy="414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0158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9429028" cy="477363"/>
          </a:xfrm>
        </p:spPr>
        <p:txBody>
          <a:bodyPr/>
          <a:lstStyle/>
          <a:p>
            <a:r>
              <a:rPr lang="en-US"/>
              <a:t>Objective: Special case for binary logistic regression</a:t>
            </a:r>
            <a:r>
              <a:rPr lang="en-US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65D8AA-1986-A6E8-74CA-7AE7D8E5E726}"/>
                  </a:ext>
                </a:extLst>
              </p:cNvPr>
              <p:cNvSpPr/>
              <p:nvPr/>
            </p:nvSpPr>
            <p:spPr>
              <a:xfrm>
                <a:off x="622932" y="1932633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65D8AA-1986-A6E8-74CA-7AE7D8E5E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2" y="1932633"/>
                <a:ext cx="379130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539A4B-60F1-189A-5195-8D144BB62142}"/>
                  </a:ext>
                </a:extLst>
              </p:cNvPr>
              <p:cNvSpPr/>
              <p:nvPr/>
            </p:nvSpPr>
            <p:spPr>
              <a:xfrm>
                <a:off x="8796269" y="145093"/>
                <a:ext cx="3455968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539A4B-60F1-189A-5195-8D144BB62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269" y="145093"/>
                <a:ext cx="3455968" cy="908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4A601-2060-3289-E75E-9DE908EEFD8B}"/>
                  </a:ext>
                </a:extLst>
              </p:cNvPr>
              <p:cNvSpPr txBox="1"/>
              <p:nvPr/>
            </p:nvSpPr>
            <p:spPr>
              <a:xfrm>
                <a:off x="0" y="2964211"/>
                <a:ext cx="6094926" cy="1137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4A601-2060-3289-E75E-9DE908EE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4211"/>
                <a:ext cx="6094926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94F91-D50E-6340-38D0-51C09D0E8611}"/>
                  </a:ext>
                </a:extLst>
              </p:cNvPr>
              <p:cNvSpPr txBox="1"/>
              <p:nvPr/>
            </p:nvSpPr>
            <p:spPr>
              <a:xfrm>
                <a:off x="854794" y="5562997"/>
                <a:ext cx="8823638" cy="1137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94F91-D50E-6340-38D0-51C09D0E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94" y="5562997"/>
                <a:ext cx="8823638" cy="1137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5034E8-6977-93DB-AED4-4F8634FBB2E8}"/>
                  </a:ext>
                </a:extLst>
              </p14:cNvPr>
              <p14:cNvContentPartPr/>
              <p14:nvPr/>
            </p14:nvContentPartPr>
            <p14:xfrm>
              <a:off x="1340640" y="9000"/>
              <a:ext cx="10273320" cy="6424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5034E8-6977-93DB-AED4-4F8634FBB2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1280" y="-360"/>
                <a:ext cx="10292040" cy="64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0E72747-8A3D-4D05-D0E0-F9403735699C}"/>
                  </a:ext>
                </a:extLst>
              </p14:cNvPr>
              <p14:cNvContentPartPr/>
              <p14:nvPr/>
            </p14:nvContentPartPr>
            <p14:xfrm>
              <a:off x="525240" y="1788840"/>
              <a:ext cx="9849960" cy="4955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0E72747-8A3D-4D05-D0E0-F940373569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5880" y="1779480"/>
                <a:ext cx="9868680" cy="497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457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ED8AA-179A-5FD9-697C-644BC1CA8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E9D8-3389-5557-0E63-F933718A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C6D4A0-88CD-3B68-4446-BA76E9943CD3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C6D4A0-88CD-3B68-4446-BA76E9943C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 t="-444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9388CA-BEDC-8F8F-455B-B7E6930A0D4E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07273-88D3-841A-5B56-585840B0AA7C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07273-88D3-841A-5B56-585840B0A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9AE04-3494-FF46-A0D0-38B29EDCBF25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9AE04-3494-FF46-A0D0-38B29EDCB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3A05CE-36D3-5715-5BCA-C34996AE3E3B}"/>
                  </a:ext>
                </a:extLst>
              </p14:cNvPr>
              <p14:cNvContentPartPr/>
              <p14:nvPr/>
            </p14:nvContentPartPr>
            <p14:xfrm>
              <a:off x="2444564" y="2018160"/>
              <a:ext cx="8967960" cy="1787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3A05CE-36D3-5715-5BCA-C34996AE3E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5204" y="2008800"/>
                <a:ext cx="8986680" cy="180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7189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classification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classification: linear decision boundary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A168C-C90C-3C46-B188-2164750C99A0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3D2F4-628B-824E-5648-A62B0E776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2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2C6014-DA42-3BA8-1498-1230D00404DB}"/>
                  </a:ext>
                </a:extLst>
              </p14:cNvPr>
              <p14:cNvContentPartPr/>
              <p14:nvPr/>
            </p14:nvContentPartPr>
            <p14:xfrm>
              <a:off x="340560" y="1474920"/>
              <a:ext cx="288360" cy="63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2C6014-DA42-3BA8-1498-1230D00404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200" y="1465560"/>
                <a:ext cx="307080" cy="65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6309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2F076-9BD9-5C59-108D-6F4175F3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101F-0935-057D-5949-4CC1A3F5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3CAE71-AE84-5DED-923A-0B10C60CA35C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3CAE71-AE84-5DED-923A-0B10C60CA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5088DC-49AE-73E1-9408-B41840D81D73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90B5359-C41E-7748-124D-74E3885EB9D7}"/>
                  </a:ext>
                </a:extLst>
              </p14:cNvPr>
              <p14:cNvContentPartPr/>
              <p14:nvPr/>
            </p14:nvContentPartPr>
            <p14:xfrm>
              <a:off x="336600" y="1971360"/>
              <a:ext cx="10904760" cy="275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90B5359-C41E-7748-124D-74E3885EB9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240" y="1962000"/>
                <a:ext cx="1092348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784D2BB-D6AA-C401-EA4C-FE5A072FA54A}"/>
                  </a:ext>
                </a:extLst>
              </p14:cNvPr>
              <p14:cNvContentPartPr/>
              <p14:nvPr/>
            </p14:nvContentPartPr>
            <p14:xfrm>
              <a:off x="1766520" y="50400"/>
              <a:ext cx="10401480" cy="622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784D2BB-D6AA-C401-EA4C-FE5A072FA54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7160" y="41040"/>
                <a:ext cx="1042020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72D401-1F8E-CB4A-5455-34B470E8FB4E}"/>
                  </a:ext>
                </a:extLst>
              </p14:cNvPr>
              <p14:cNvContentPartPr/>
              <p14:nvPr/>
            </p14:nvContentPartPr>
            <p14:xfrm>
              <a:off x="6578640" y="1043640"/>
              <a:ext cx="3549960" cy="102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72D401-1F8E-CB4A-5455-34B470E8FB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9280" y="1034280"/>
                <a:ext cx="356868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605E7EA-5630-8873-2ECD-22013CD66E1B}"/>
                  </a:ext>
                </a:extLst>
              </p14:cNvPr>
              <p14:cNvContentPartPr/>
              <p14:nvPr/>
            </p14:nvContentPartPr>
            <p14:xfrm>
              <a:off x="1288080" y="4215960"/>
              <a:ext cx="221400" cy="95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605E7EA-5630-8873-2ECD-22013CD66E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78720" y="4206600"/>
                <a:ext cx="24012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F634EA-7B56-C85C-83D4-8F00B102C296}"/>
                  </a:ext>
                </a:extLst>
              </p14:cNvPr>
              <p14:cNvContentPartPr/>
              <p14:nvPr/>
            </p14:nvContentPartPr>
            <p14:xfrm>
              <a:off x="1213200" y="5119560"/>
              <a:ext cx="237960" cy="154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F634EA-7B56-C85C-83D4-8F00B102C2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03840" y="5110200"/>
                <a:ext cx="2566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F9FAC3-9B7F-961C-431F-BB4D333B94CF}"/>
                  </a:ext>
                </a:extLst>
              </p14:cNvPr>
              <p14:cNvContentPartPr/>
              <p14:nvPr/>
            </p14:nvContentPartPr>
            <p14:xfrm>
              <a:off x="1597680" y="4252680"/>
              <a:ext cx="183600" cy="93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F9FAC3-9B7F-961C-431F-BB4D333B94C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88320" y="4243320"/>
                <a:ext cx="202320" cy="9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368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5C46-AA5A-94A1-2F76-D3023DC6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8A52-352F-A04A-5CA9-70CC3270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74B2BD-2564-A302-1738-F11C84D31867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74B2BD-2564-A302-1738-F11C84D31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 t="-444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021FD8-6648-8B4F-0C54-64C73F298ACB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6276FD-30EB-7950-BD6E-F55508D4CF68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DDC420-51D5-BFF0-2D4E-653E432624C8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1FBED3-F46D-22B3-CF2C-97F7400C7B9D}"/>
                  </a:ext>
                </a:extLst>
              </p14:cNvPr>
              <p14:cNvContentPartPr/>
              <p14:nvPr/>
            </p14:nvContentPartPr>
            <p14:xfrm>
              <a:off x="336600" y="1971360"/>
              <a:ext cx="10904760" cy="275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1FBED3-F46D-22B3-CF2C-97F7400C7B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240" y="1962000"/>
                <a:ext cx="1092348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CB3FBB-BA57-E812-6BF8-DCD5B69E40FF}"/>
                  </a:ext>
                </a:extLst>
              </p14:cNvPr>
              <p14:cNvContentPartPr/>
              <p14:nvPr/>
            </p14:nvContentPartPr>
            <p14:xfrm>
              <a:off x="1213200" y="50400"/>
              <a:ext cx="10954800" cy="622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CB3FBB-BA57-E812-6BF8-DCD5B69E40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3840" y="41040"/>
                <a:ext cx="1097352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E7DA84-0893-24EA-8C5A-C30E4D2C273B}"/>
                  </a:ext>
                </a:extLst>
              </p14:cNvPr>
              <p14:cNvContentPartPr/>
              <p14:nvPr/>
            </p14:nvContentPartPr>
            <p14:xfrm>
              <a:off x="6578640" y="1043640"/>
              <a:ext cx="3549960" cy="102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0E7DA84-0893-24EA-8C5A-C30E4D2C27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9280" y="1034280"/>
                <a:ext cx="356868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C9A748-AAED-4E57-1143-82BBC891625D}"/>
                  </a:ext>
                </a:extLst>
              </p14:cNvPr>
              <p14:cNvContentPartPr/>
              <p14:nvPr/>
            </p14:nvContentPartPr>
            <p14:xfrm>
              <a:off x="1923840" y="3062160"/>
              <a:ext cx="8676360" cy="2654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C9A748-AAED-4E57-1143-82BBC89162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4480" y="3052800"/>
                <a:ext cx="8695080" cy="26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41C380-EF78-8756-1BD7-03BF829596A9}"/>
                  </a:ext>
                </a:extLst>
              </p14:cNvPr>
              <p14:cNvContentPartPr/>
              <p14:nvPr/>
            </p14:nvContentPartPr>
            <p14:xfrm>
              <a:off x="1597680" y="3791160"/>
              <a:ext cx="9168840" cy="274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41C380-EF78-8756-1BD7-03BF829596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88320" y="3781800"/>
                <a:ext cx="9187560" cy="27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B4C9E6-7625-CFF7-E88C-D46D0D40FC4E}"/>
                  </a:ext>
                </a:extLst>
              </p14:cNvPr>
              <p14:cNvContentPartPr/>
              <p14:nvPr/>
            </p14:nvContentPartPr>
            <p14:xfrm>
              <a:off x="8186400" y="5200920"/>
              <a:ext cx="220680" cy="842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B4C9E6-7625-CFF7-E88C-D46D0D40FC4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77040" y="5191560"/>
                <a:ext cx="239400" cy="86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1325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F6217-8D45-24CC-3558-143D97CE9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F6C7-F1B8-6275-7D6A-E86CECB6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68D41A4-2A49-2C76-386D-9F82418B992B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68D41A4-2A49-2C76-386D-9F82418B9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C5AF69B-8EBD-0E4F-9AE7-FB1E7A16D22F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7B52B0-55CB-D873-623A-8A477CE9CE2B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0EDC15-461F-C2B5-38CD-47CDFBD8C740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4C98CB7-4BDE-6F76-F557-CB26D7B63E40}"/>
                  </a:ext>
                </a:extLst>
              </p14:cNvPr>
              <p14:cNvContentPartPr/>
              <p14:nvPr/>
            </p14:nvContentPartPr>
            <p14:xfrm>
              <a:off x="336600" y="1971360"/>
              <a:ext cx="10904760" cy="275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4C98CB7-4BDE-6F76-F557-CB26D7B63E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240" y="1962000"/>
                <a:ext cx="1092348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16EA15-641B-7CEF-8050-F4843F3A5E4C}"/>
                  </a:ext>
                </a:extLst>
              </p14:cNvPr>
              <p14:cNvContentPartPr/>
              <p14:nvPr/>
            </p14:nvContentPartPr>
            <p14:xfrm>
              <a:off x="1213200" y="50400"/>
              <a:ext cx="10954800" cy="622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16EA15-641B-7CEF-8050-F4843F3A5E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3840" y="41040"/>
                <a:ext cx="1097352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9A1708C-FDB3-C41E-C945-890386FCD606}"/>
                  </a:ext>
                </a:extLst>
              </p14:cNvPr>
              <p14:cNvContentPartPr/>
              <p14:nvPr/>
            </p14:nvContentPartPr>
            <p14:xfrm>
              <a:off x="6578640" y="1043640"/>
              <a:ext cx="3549960" cy="102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9A1708C-FDB3-C41E-C945-890386FCD6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9280" y="1034280"/>
                <a:ext cx="356868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05F8C8A-39AB-55E4-4709-D197FE084B89}"/>
                  </a:ext>
                </a:extLst>
              </p14:cNvPr>
              <p14:cNvContentPartPr/>
              <p14:nvPr/>
            </p14:nvContentPartPr>
            <p14:xfrm>
              <a:off x="1958017" y="3368880"/>
              <a:ext cx="8917920" cy="2361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05F8C8A-39AB-55E4-4709-D197FE084B8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48657" y="3359520"/>
                <a:ext cx="8936640" cy="23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A037A2-6D28-6C16-797D-63DCDA80156D}"/>
                  </a:ext>
                </a:extLst>
              </p14:cNvPr>
              <p14:cNvContentPartPr/>
              <p14:nvPr/>
            </p14:nvContentPartPr>
            <p14:xfrm>
              <a:off x="1503360" y="4012200"/>
              <a:ext cx="9478080" cy="266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A037A2-6D28-6C16-797D-63DCDA8015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94000" y="4002840"/>
                <a:ext cx="9496800" cy="268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2410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06A7BD-0B0A-F325-7FAC-26B501A8C960}"/>
                  </a:ext>
                </a:extLst>
              </p14:cNvPr>
              <p14:cNvContentPartPr/>
              <p14:nvPr/>
            </p14:nvContentPartPr>
            <p14:xfrm>
              <a:off x="4262760" y="3359880"/>
              <a:ext cx="2771280" cy="775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06A7BD-0B0A-F325-7FAC-26B501A8C9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3400" y="3350520"/>
                <a:ext cx="2790000" cy="79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5853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938C6-297F-7262-1E1D-0CFF7726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89E2-4233-1E6C-AEC2-E2208CAF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916C29-AF37-E1BE-6F30-96DE19365AD7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4571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00B050"/>
                    </a:solidFill>
                  </a:rPr>
                  <a:t>Good news:</a:t>
                </a:r>
                <a:r>
                  <a:rPr lang="en-US" sz="2800" dirty="0"/>
                  <a:t> The logistic regression optimization function is convex!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916C29-AF37-E1BE-6F30-96DE19365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4571508"/>
              </a:xfrm>
              <a:prstGeom prst="rect">
                <a:avLst/>
              </a:prstGeom>
              <a:blipFill>
                <a:blip r:embed="rId2"/>
                <a:stretch>
                  <a:fillRect l="-1140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E12F8C7-1921-6E45-6F1B-742B9EEDB9A4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E12F8C7-1921-6E45-6F1B-742B9EEDB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B30E-8589-4CDC-6634-610FDD7EC0D9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B30E-8589-4CDC-6634-610FDD7EC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ED29359-92BE-4407-6824-AC2809C079D3}"/>
                  </a:ext>
                </a:extLst>
              </p14:cNvPr>
              <p14:cNvContentPartPr/>
              <p14:nvPr/>
            </p14:nvContentPartPr>
            <p14:xfrm>
              <a:off x="10666800" y="5369400"/>
              <a:ext cx="652680" cy="65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ED29359-92BE-4407-6824-AC2809C079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57440" y="5360040"/>
                <a:ext cx="671400" cy="67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9822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A920-84E5-CED5-BECD-779FD5E2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1CC0-E3F0-06C2-71A5-1EB6373F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D26B0-7EAF-9733-E0D4-A7D1B4C1B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Convexity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CF4D19-AF19-E22E-3FA6-32CE3A540C37}"/>
                  </a:ext>
                </a:extLst>
              </p14:cNvPr>
              <p14:cNvContentPartPr/>
              <p14:nvPr/>
            </p14:nvContentPartPr>
            <p14:xfrm>
              <a:off x="3301200" y="954720"/>
              <a:ext cx="8487000" cy="477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CF4D19-AF19-E22E-3FA6-32CE3A540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91840" y="945360"/>
                <a:ext cx="8505720" cy="47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0092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590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909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Calibri Light" panose="020F0302020204030204" pitchFamily="34" charset="0"/>
                    <a:hlinkClick r:id="rId2"/>
                  </a:rPr>
                  <a:t>Demo on Desmos</a:t>
                </a:r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3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58F5D0-C62B-61DA-3E74-8C7056F8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C61D9F-3065-B6F1-6A3C-F7C93B399A15}"/>
                  </a:ext>
                </a:extLst>
              </p14:cNvPr>
              <p14:cNvContentPartPr/>
              <p14:nvPr/>
            </p14:nvContentPartPr>
            <p14:xfrm>
              <a:off x="4994640" y="1020240"/>
              <a:ext cx="6773760" cy="581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C61D9F-3065-B6F1-6A3C-F7C93B399A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85280" y="1010880"/>
                <a:ext cx="6792480" cy="582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491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6B7E76-2CAD-39DB-FDC1-D9A664BCC54C}"/>
                  </a:ext>
                </a:extLst>
              </p14:cNvPr>
              <p14:cNvContentPartPr/>
              <p14:nvPr/>
            </p14:nvContentPartPr>
            <p14:xfrm>
              <a:off x="5068080" y="4705200"/>
              <a:ext cx="739440" cy="67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6B7E76-2CAD-39DB-FDC1-D9A664BCC5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8720" y="4695840"/>
                <a:ext cx="758160" cy="6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8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3524-26E8-B8ED-992C-1E5F6B33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B4CD-D794-A3DD-3EB3-5BBC8671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494E6-DDFB-C5F7-248F-705CBD8197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494E6-DDFB-C5F7-248F-705CBD819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C37574-DE74-6C2B-5A7A-5B8F4E07B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AB1A70-8F76-84C7-29D8-CA3E0E3EBB82}"/>
                  </a:ext>
                </a:extLst>
              </p14:cNvPr>
              <p14:cNvContentPartPr/>
              <p14:nvPr/>
            </p14:nvContentPartPr>
            <p14:xfrm>
              <a:off x="7523484" y="3438245"/>
              <a:ext cx="4482000" cy="2385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AB1A70-8F76-84C7-29D8-CA3E0E3EBB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4124" y="3428885"/>
                <a:ext cx="4500720" cy="2403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3C0AED2-9A53-9346-178D-001D1178C9BF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AD7612-4E70-0EB9-AF93-6C55E9FAA86B}"/>
                  </a:ext>
                </a:extLst>
              </p14:cNvPr>
              <p14:cNvContentPartPr/>
              <p14:nvPr/>
            </p14:nvContentPartPr>
            <p14:xfrm>
              <a:off x="122040" y="1837800"/>
              <a:ext cx="11619720" cy="425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AD7612-4E70-0EB9-AF93-6C55E9FAA8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680" y="1828440"/>
                <a:ext cx="11638440" cy="426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2782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B8F2-2E0A-385D-E9DE-10F87112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0044-1E3F-E44D-A96A-6C15DC71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FF715-8CA3-F5B4-8CFC-9802AEA619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definitely not convex</a:t>
                </a:r>
              </a:p>
              <a:p>
                <a:endParaRPr lang="en-US" dirty="0"/>
              </a:p>
              <a:p>
                <a:r>
                  <a:rPr lang="en-US" dirty="0"/>
                  <a:t>But...what are we optimizing over in logistic regression?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= 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FF715-8CA3-F5B4-8CFC-9802AEA619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1DBADB-FE90-909A-00CB-FC38B009F798}"/>
                  </a:ext>
                </a:extLst>
              </p14:cNvPr>
              <p14:cNvContentPartPr/>
              <p14:nvPr/>
            </p14:nvContentPartPr>
            <p14:xfrm>
              <a:off x="2986560" y="289440"/>
              <a:ext cx="7912440" cy="1742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1DBADB-FE90-909A-00CB-FC38B009F7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7200" y="280080"/>
                <a:ext cx="7931160" cy="322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66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0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Desmos Demo: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https://www.desmos.com/calculator/53bautbxjp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DAB2C-A3EA-E32C-73EE-720EBD03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6" y="2351710"/>
            <a:ext cx="4601217" cy="197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028EF-D488-F6A2-8253-841D2341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16" y="4539124"/>
            <a:ext cx="4601217" cy="1905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BFB9B1-8CDE-4F30-4A69-6F18D6E4957E}"/>
                  </a:ext>
                </a:extLst>
              </p14:cNvPr>
              <p14:cNvContentPartPr/>
              <p14:nvPr/>
            </p14:nvContentPartPr>
            <p14:xfrm>
              <a:off x="3128400" y="178560"/>
              <a:ext cx="9002160" cy="620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BFB9B1-8CDE-4F30-4A69-6F18D6E495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9040" y="169200"/>
                <a:ext cx="9020880" cy="622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8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69036"/>
              </a:xfrm>
            </p:spPr>
            <p:txBody>
              <a:bodyPr/>
              <a:lstStyle/>
              <a:p>
                <a:r>
                  <a:rPr lang="en-US" dirty="0"/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69036"/>
              </a:xfrm>
              <a:blipFill>
                <a:blip r:embed="rId3"/>
                <a:stretch>
                  <a:fillRect l="-1217" t="-7054" b="-49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45" y="75640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1B1C0-F702-3AC6-73F3-AD3A0DDB1AB7}"/>
                  </a:ext>
                </a:extLst>
              </p:cNvPr>
              <p:cNvSpPr txBox="1"/>
              <p:nvPr/>
            </p:nvSpPr>
            <p:spPr>
              <a:xfrm>
                <a:off x="552099" y="3266649"/>
                <a:ext cx="3988078" cy="557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1B1C0-F702-3AC6-73F3-AD3A0DDB1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266649"/>
                <a:ext cx="3988078" cy="55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65A847-DF1F-9774-146D-C10F4760AB7E}"/>
                  </a:ext>
                </a:extLst>
              </p:cNvPr>
              <p:cNvSpPr txBox="1"/>
              <p:nvPr/>
            </p:nvSpPr>
            <p:spPr>
              <a:xfrm>
                <a:off x="552099" y="3986421"/>
                <a:ext cx="14133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65A847-DF1F-9774-146D-C10F4760A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986421"/>
                <a:ext cx="14133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24181-3CFD-C0D1-733C-5EAEE23CB62F}"/>
                  </a:ext>
                </a:extLst>
              </p:cNvPr>
              <p:cNvSpPr txBox="1"/>
              <p:nvPr/>
            </p:nvSpPr>
            <p:spPr>
              <a:xfrm>
                <a:off x="399974" y="4671696"/>
                <a:ext cx="1752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24181-3CFD-C0D1-733C-5EAEE23CB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74" y="4671696"/>
                <a:ext cx="175265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93340-82A1-9DB9-7985-5C33A4804C0A}"/>
                  </a:ext>
                </a:extLst>
              </p:cNvPr>
              <p:cNvSpPr txBox="1"/>
              <p:nvPr/>
            </p:nvSpPr>
            <p:spPr>
              <a:xfrm>
                <a:off x="517505" y="5262740"/>
                <a:ext cx="1635128" cy="130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93340-82A1-9DB9-7985-5C33A4804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05" y="5262740"/>
                <a:ext cx="1635128" cy="13022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C892C-623E-27BB-C6E4-E9F916706B6A}"/>
                  </a:ext>
                </a:extLst>
              </p:cNvPr>
              <p:cNvSpPr txBox="1"/>
              <p:nvPr/>
            </p:nvSpPr>
            <p:spPr>
              <a:xfrm>
                <a:off x="2635691" y="5262740"/>
                <a:ext cx="2203295" cy="1461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C892C-623E-27BB-C6E4-E9F916706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691" y="5262740"/>
                <a:ext cx="2203295" cy="1461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A47FA7-6D84-E5A3-8555-920BCCBC8EEE}"/>
                  </a:ext>
                </a:extLst>
              </p:cNvPr>
              <p:cNvSpPr txBox="1"/>
              <p:nvPr/>
            </p:nvSpPr>
            <p:spPr>
              <a:xfrm>
                <a:off x="5271461" y="5262740"/>
                <a:ext cx="5290423" cy="1524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A47FA7-6D84-E5A3-8555-920BCCBC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461" y="5262740"/>
                <a:ext cx="5290423" cy="15246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59A5A3-188F-7A49-026B-7A46C201DD73}"/>
              </a:ext>
            </a:extLst>
          </p:cNvPr>
          <p:cNvSpPr txBox="1">
            <a:spLocks/>
          </p:cNvSpPr>
          <p:nvPr/>
        </p:nvSpPr>
        <p:spPr>
          <a:xfrm>
            <a:off x="2546138" y="4020588"/>
            <a:ext cx="2335381" cy="13022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One vector of parameters for each 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0E159B5-27EC-892D-5D69-4FBBC110DD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5472" y="4757019"/>
                <a:ext cx="6395345" cy="5057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Stacked into a matrix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parameters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0E159B5-27EC-892D-5D69-4FBBC110D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472" y="4757019"/>
                <a:ext cx="6395345" cy="505721"/>
              </a:xfrm>
              <a:prstGeom prst="rect">
                <a:avLst/>
              </a:prstGeom>
              <a:blipFill>
                <a:blip r:embed="rId11"/>
                <a:stretch>
                  <a:fillRect l="-1907" t="-19277" r="-1525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770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F72E3B-6E2E-4121-B9A0-E5268C631E71}"/>
                  </a:ext>
                </a:extLst>
              </p14:cNvPr>
              <p14:cNvContentPartPr/>
              <p14:nvPr/>
            </p14:nvContentPartPr>
            <p14:xfrm>
              <a:off x="399240" y="1029960"/>
              <a:ext cx="7119360" cy="5486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F72E3B-6E2E-4121-B9A0-E5268C631E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80" y="1020600"/>
                <a:ext cx="7138080" cy="550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1173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E8EA79-B750-CC84-8424-607537708687}"/>
                  </a:ext>
                </a:extLst>
              </p14:cNvPr>
              <p14:cNvContentPartPr/>
              <p14:nvPr/>
            </p14:nvContentPartPr>
            <p14:xfrm>
              <a:off x="1042560" y="2492280"/>
              <a:ext cx="1699920" cy="1438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E8EA79-B750-CC84-8424-6075377086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3200" y="2482920"/>
                <a:ext cx="1718640" cy="145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734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442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EA9B18A4-CACC-CF7E-82D4-445D4662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26" y="2725750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DE616-4DD6-D2DA-8DC8-80B03BE5A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43" y="2513078"/>
            <a:ext cx="4601217" cy="197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CDE6F-2A4F-710E-D49E-74A7F19F1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443" y="4700492"/>
            <a:ext cx="4601217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with Polynomial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800552-3EDC-4C39-AC11-6720211EB68B}"/>
                  </a:ext>
                </a:extLst>
              </p14:cNvPr>
              <p14:cNvContentPartPr/>
              <p14:nvPr/>
            </p14:nvContentPartPr>
            <p14:xfrm>
              <a:off x="2672280" y="66600"/>
              <a:ext cx="9511200" cy="6428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800552-3EDC-4C39-AC11-6720211EB6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2920" y="57240"/>
                <a:ext cx="9529920" cy="644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746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B029-7A83-8221-951F-02E7749A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14EA-BC63-F1A1-D4CF-4A621100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1A5A2-DD6B-571E-973C-BF1C5F63F5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1A5A2-DD6B-571E-973C-BF1C5F63F5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525066-8C16-0AC9-CA79-F5B15000D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2115AE-C4C5-F667-4E1B-2B374FEB4079}"/>
                  </a:ext>
                </a:extLst>
              </p14:cNvPr>
              <p14:cNvContentPartPr/>
              <p14:nvPr/>
            </p14:nvContentPartPr>
            <p14:xfrm>
              <a:off x="7182931" y="2128565"/>
              <a:ext cx="4822560" cy="369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2115AE-C4C5-F667-4E1B-2B374FEB40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3571" y="2119205"/>
                <a:ext cx="4840920" cy="371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F10A040-0BC4-D8A2-9790-CF9F3A349938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128DD7-2259-D8B7-EE4E-E53C118660E6}"/>
                  </a:ext>
                </a:extLst>
              </p14:cNvPr>
              <p14:cNvContentPartPr/>
              <p14:nvPr/>
            </p14:nvContentPartPr>
            <p14:xfrm>
              <a:off x="6693840" y="3509280"/>
              <a:ext cx="3609360" cy="313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128DD7-2259-D8B7-EE4E-E53C118660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4480" y="3499920"/>
                <a:ext cx="3628080" cy="31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0127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EC9EA-7E7D-FBCF-18CA-316EE8F9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E40574D-1808-BF2A-91F1-19B0C19278D0}"/>
                  </a:ext>
                </a:extLst>
              </p14:cNvPr>
              <p14:cNvContentPartPr/>
              <p14:nvPr/>
            </p14:nvContentPartPr>
            <p14:xfrm>
              <a:off x="435960" y="2057760"/>
              <a:ext cx="7359120" cy="2871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E40574D-1808-BF2A-91F1-19B0C19278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600" y="2048400"/>
                <a:ext cx="7377840" cy="288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9396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0B14C-DD17-06F3-4778-861FAFD8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03" y="1790353"/>
            <a:ext cx="4029637" cy="497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0603C-07BD-C3A0-196C-EE28FA30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40" y="3719666"/>
            <a:ext cx="3381847" cy="3048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52BAB0-DA4C-9C43-68E2-D12696A41489}"/>
                  </a:ext>
                </a:extLst>
              </p14:cNvPr>
              <p14:cNvContentPartPr/>
              <p14:nvPr/>
            </p14:nvContentPartPr>
            <p14:xfrm>
              <a:off x="48960" y="3274920"/>
              <a:ext cx="8120520" cy="2663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52BAB0-DA4C-9C43-68E2-D12696A414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00" y="3265560"/>
                <a:ext cx="8139240" cy="268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5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8C69D-A435-9520-06A6-964247F74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62CB-108E-9E5F-0B30-CD49A4A0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B8038-C847-11F4-0E0F-E1B799D539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B8038-C847-11F4-0E0F-E1B799D539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620F4CE-5A5A-9D7C-1EE4-D5394C906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B44B4A-68AF-3DE1-6743-602121E329E4}"/>
                  </a:ext>
                </a:extLst>
              </p14:cNvPr>
              <p14:cNvContentPartPr/>
              <p14:nvPr/>
            </p14:nvContentPartPr>
            <p14:xfrm>
              <a:off x="6572011" y="2128565"/>
              <a:ext cx="5433120" cy="369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B44B4A-68AF-3DE1-6743-602121E329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2651" y="2119205"/>
                <a:ext cx="5451840" cy="371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ED90E36-EA65-1FFE-D829-46851087947D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BB2FB4-0D77-06BC-2818-EF969125D05E}"/>
                  </a:ext>
                </a:extLst>
              </p14:cNvPr>
              <p14:cNvContentPartPr/>
              <p14:nvPr/>
            </p14:nvContentPartPr>
            <p14:xfrm>
              <a:off x="7540560" y="5703480"/>
              <a:ext cx="4579200" cy="826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BB2FB4-0D77-06BC-2818-EF969125D0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1200" y="5694120"/>
                <a:ext cx="4597920" cy="84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B56A83-0775-1C1F-2504-89955FF13CF3}"/>
                  </a:ext>
                </a:extLst>
              </p14:cNvPr>
              <p14:cNvContentPartPr/>
              <p14:nvPr/>
            </p14:nvContentPartPr>
            <p14:xfrm>
              <a:off x="10648800" y="6348960"/>
              <a:ext cx="1138320" cy="37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B56A83-0775-1C1F-2504-89955FF13C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39440" y="6339600"/>
                <a:ext cx="1157040" cy="39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26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Cross-entropy loss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one specific class is troubling, especially when we know that there is some uncertainty in our prediction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14:cNvPr>
              <p14:cNvContentPartPr/>
              <p14:nvPr/>
            </p14:nvContentPartPr>
            <p14:xfrm>
              <a:off x="3392280" y="2488320"/>
              <a:ext cx="7541640" cy="3321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2920" y="2478960"/>
                <a:ext cx="7560360" cy="33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94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8579</TotalTime>
  <Words>1827</Words>
  <Application>Microsoft Office PowerPoint</Application>
  <PresentationFormat>Widescreen</PresentationFormat>
  <Paragraphs>340</Paragraphs>
  <Slides>61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Logistic Regression</vt:lpstr>
      <vt:lpstr>Example: Breast cancer classification</vt:lpstr>
      <vt:lpstr>Example: Breast cancer classification</vt:lpstr>
      <vt:lpstr>Linear classification example</vt:lpstr>
      <vt:lpstr>Logistic regression for classification</vt:lpstr>
      <vt:lpstr>Logistic regression for classification</vt:lpstr>
      <vt:lpstr>Logistic regression for classification</vt:lpstr>
      <vt:lpstr>Pre-reading</vt:lpstr>
      <vt:lpstr>Classification Decisions</vt:lpstr>
      <vt:lpstr>Classification Probability</vt:lpstr>
      <vt:lpstr>Classification Probability</vt:lpstr>
      <vt:lpstr>Loss for Probabilty Disributions</vt:lpstr>
      <vt:lpstr>Loss for Probabilty Disributions</vt:lpstr>
      <vt:lpstr>Loss for Probabilty Disributions</vt:lpstr>
      <vt:lpstr>Pre-reading</vt:lpstr>
      <vt:lpstr>Prediction for Cancer Diagnosis</vt:lpstr>
      <vt:lpstr>Prediction for Cancer Diagnosis</vt:lpstr>
      <vt:lpstr>Building on a Linear Model</vt:lpstr>
      <vt:lpstr>Building on a Linear Model</vt:lpstr>
      <vt:lpstr>Logistic Regression</vt:lpstr>
      <vt:lpstr>Building on a Linear Model</vt:lpstr>
      <vt:lpstr>Building on a Linear Model</vt:lpstr>
      <vt:lpstr>Building on a Linear Model</vt:lpstr>
      <vt:lpstr>Logistic Regression Decision Boundary</vt:lpstr>
      <vt:lpstr>Logistic Regression</vt:lpstr>
      <vt:lpstr>Logistic Regression Decision Boundary</vt:lpstr>
      <vt:lpstr>Exercise</vt:lpstr>
      <vt:lpstr>Linear in Higher Dimensions</vt:lpstr>
      <vt:lpstr>Logistic Regression</vt:lpstr>
      <vt:lpstr>Logistic Regression</vt:lpstr>
      <vt:lpstr>Logistic Regression</vt:lpstr>
      <vt:lpstr>Poll 3</vt:lpstr>
      <vt:lpstr>Logistic Regression</vt:lpstr>
      <vt:lpstr>Optimizing a Model for Cancer Diagnosis</vt:lpstr>
      <vt:lpstr>Empirical Risk Minimization</vt:lpstr>
      <vt:lpstr>Empirical Risk Minimization</vt:lpstr>
      <vt:lpstr>Binary Logistic Regression</vt:lpstr>
      <vt:lpstr>Binary Logistic Regression</vt:lpstr>
      <vt:lpstr>Solve Logistic Regression</vt:lpstr>
      <vt:lpstr>Solve Logistic Regression</vt:lpstr>
      <vt:lpstr>Solve Logistic Regression</vt:lpstr>
      <vt:lpstr>Solve Logistic Regression</vt:lpstr>
      <vt:lpstr>Solve Logistic Regression</vt:lpstr>
      <vt:lpstr>Solve Logistic Regression</vt:lpstr>
      <vt:lpstr>Logistic Regression</vt:lpstr>
      <vt:lpstr>Optimization</vt:lpstr>
      <vt:lpstr>Optimization</vt:lpstr>
      <vt:lpstr>Optimization</vt:lpstr>
      <vt:lpstr>Optimization</vt:lpstr>
      <vt:lpstr>Optimization</vt:lpstr>
      <vt:lpstr>Multi-class Logistic Regression</vt:lpstr>
      <vt:lpstr>Multi-class Logistic Regression</vt:lpstr>
      <vt:lpstr>Multi-class Logistic Regression</vt:lpstr>
      <vt:lpstr>Prep: Multi-class Logistic Regression</vt:lpstr>
      <vt:lpstr>Logistic Function</vt:lpstr>
      <vt:lpstr>Softmax Function</vt:lpstr>
      <vt:lpstr>Multiclass Predicted Probability</vt:lpstr>
      <vt:lpstr>Multiclass Predicted Probability</vt:lpstr>
      <vt:lpstr>Logistic Regression with Polynomial Features</vt:lpstr>
      <vt:lpstr>Exercise</vt:lpstr>
      <vt:lpstr>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191</cp:revision>
  <dcterms:created xsi:type="dcterms:W3CDTF">2020-05-18T13:01:09Z</dcterms:created>
  <dcterms:modified xsi:type="dcterms:W3CDTF">2024-02-19T13:13:17Z</dcterms:modified>
</cp:coreProperties>
</file>