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.xml" ContentType="application/vnd.openxmlformats-officedocument.presentationml.notesSlide+xml"/>
  <Override PartName="/ppt/ink/ink6.xml" ContentType="application/inkml+xml"/>
  <Override PartName="/ppt/notesSlides/notesSlide3.xml" ContentType="application/vnd.openxmlformats-officedocument.presentationml.notesSlide+xml"/>
  <Override PartName="/ppt/ink/ink7.xml" ContentType="application/inkml+xml"/>
  <Override PartName="/ppt/notesSlides/notesSlide4.xml" ContentType="application/vnd.openxmlformats-officedocument.presentationml.notesSlide+xml"/>
  <Override PartName="/ppt/ink/ink8.xml" ContentType="application/inkml+xml"/>
  <Override PartName="/ppt/notesSlides/notesSlide5.xml" ContentType="application/vnd.openxmlformats-officedocument.presentationml.notesSlide+xml"/>
  <Override PartName="/ppt/ink/ink9.xml" ContentType="application/inkml+xml"/>
  <Override PartName="/ppt/notesSlides/notesSlide6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notesSlides/notesSlide7.xml" ContentType="application/vnd.openxmlformats-officedocument.presentationml.notesSlide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notesSlides/notesSlide8.xml" ContentType="application/vnd.openxmlformats-officedocument.presentationml.notesSlide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notesSlides/notesSlide9.xml" ContentType="application/vnd.openxmlformats-officedocument.presentationml.notesSlide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notesSlides/notesSlide10.xml" ContentType="application/vnd.openxmlformats-officedocument.presentationml.notesSlide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notesSlides/notesSlide11.xml" ContentType="application/vnd.openxmlformats-officedocument.presentationml.notesSlide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notesSlides/notesSlide12.xml" ContentType="application/vnd.openxmlformats-officedocument.presentationml.notesSlide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2327" r:id="rId2"/>
    <p:sldId id="1407" r:id="rId3"/>
    <p:sldId id="2334" r:id="rId4"/>
    <p:sldId id="1380" r:id="rId5"/>
    <p:sldId id="2338" r:id="rId6"/>
    <p:sldId id="2339" r:id="rId7"/>
    <p:sldId id="2455" r:id="rId8"/>
    <p:sldId id="2450" r:id="rId9"/>
    <p:sldId id="2456" r:id="rId10"/>
    <p:sldId id="2451" r:id="rId11"/>
    <p:sldId id="2464" r:id="rId12"/>
    <p:sldId id="2473" r:id="rId13"/>
    <p:sldId id="2434" r:id="rId14"/>
    <p:sldId id="2435" r:id="rId15"/>
    <p:sldId id="2436" r:id="rId16"/>
    <p:sldId id="2437" r:id="rId17"/>
    <p:sldId id="2438" r:id="rId18"/>
    <p:sldId id="2116" r:id="rId19"/>
    <p:sldId id="2337" r:id="rId20"/>
    <p:sldId id="2341" r:id="rId21"/>
    <p:sldId id="2117" r:id="rId22"/>
    <p:sldId id="2448" r:id="rId23"/>
    <p:sldId id="2440" r:id="rId24"/>
    <p:sldId id="2462" r:id="rId25"/>
    <p:sldId id="2461" r:id="rId26"/>
    <p:sldId id="2458" r:id="rId27"/>
    <p:sldId id="2459" r:id="rId28"/>
    <p:sldId id="2460" r:id="rId29"/>
    <p:sldId id="2457" r:id="rId30"/>
    <p:sldId id="2453" r:id="rId31"/>
    <p:sldId id="2446" r:id="rId32"/>
    <p:sldId id="2463" r:id="rId33"/>
    <p:sldId id="2409" r:id="rId34"/>
    <p:sldId id="2439" r:id="rId35"/>
    <p:sldId id="1300" r:id="rId36"/>
    <p:sldId id="2348" r:id="rId37"/>
    <p:sldId id="2447" r:id="rId38"/>
    <p:sldId id="2414" r:id="rId39"/>
    <p:sldId id="2429" r:id="rId40"/>
    <p:sldId id="2347" r:id="rId41"/>
    <p:sldId id="2468" r:id="rId42"/>
    <p:sldId id="2120" r:id="rId43"/>
    <p:sldId id="2469" r:id="rId44"/>
    <p:sldId id="2470" r:id="rId45"/>
    <p:sldId id="2471" r:id="rId46"/>
    <p:sldId id="2444" r:id="rId47"/>
    <p:sldId id="2466" r:id="rId48"/>
    <p:sldId id="1299" r:id="rId49"/>
    <p:sldId id="2443" r:id="rId50"/>
    <p:sldId id="2442" r:id="rId51"/>
    <p:sldId id="2472" r:id="rId52"/>
    <p:sldId id="2390" r:id="rId53"/>
    <p:sldId id="2391" r:id="rId54"/>
    <p:sldId id="2379" r:id="rId55"/>
    <p:sldId id="1302" r:id="rId56"/>
    <p:sldId id="2411" r:id="rId57"/>
    <p:sldId id="2427" r:id="rId58"/>
    <p:sldId id="2428" r:id="rId59"/>
    <p:sldId id="2426" r:id="rId60"/>
    <p:sldId id="2396" r:id="rId61"/>
    <p:sldId id="2238" r:id="rId62"/>
    <p:sldId id="2397" r:id="rId63"/>
    <p:sldId id="2239" r:id="rId64"/>
    <p:sldId id="2242" r:id="rId65"/>
    <p:sldId id="2241" r:id="rId66"/>
    <p:sldId id="2398" r:id="rId67"/>
    <p:sldId id="2424" r:id="rId68"/>
    <p:sldId id="2405" r:id="rId69"/>
    <p:sldId id="2425" r:id="rId70"/>
    <p:sldId id="2445" r:id="rId71"/>
    <p:sldId id="2406" r:id="rId72"/>
    <p:sldId id="2109" r:id="rId73"/>
    <p:sldId id="2114" r:id="rId74"/>
    <p:sldId id="2418" r:id="rId75"/>
    <p:sldId id="2419" r:id="rId76"/>
    <p:sldId id="2420" r:id="rId77"/>
    <p:sldId id="2110" r:id="rId78"/>
    <p:sldId id="2138" r:id="rId79"/>
    <p:sldId id="2139" r:id="rId80"/>
    <p:sldId id="2449" r:id="rId81"/>
    <p:sldId id="2407" r:id="rId82"/>
    <p:sldId id="2475" r:id="rId83"/>
    <p:sldId id="2135" r:id="rId84"/>
    <p:sldId id="2113" r:id="rId85"/>
    <p:sldId id="2108" r:id="rId86"/>
    <p:sldId id="2432" r:id="rId87"/>
    <p:sldId id="1259" r:id="rId88"/>
    <p:sldId id="2474" r:id="rId89"/>
    <p:sldId id="2125" r:id="rId90"/>
    <p:sldId id="2126" r:id="rId91"/>
    <p:sldId id="2129" r:id="rId92"/>
    <p:sldId id="2130" r:id="rId93"/>
    <p:sldId id="2131" r:id="rId94"/>
    <p:sldId id="2132" r:id="rId95"/>
    <p:sldId id="2124" r:id="rId96"/>
    <p:sldId id="2133" r:id="rId97"/>
    <p:sldId id="2476" r:id="rId98"/>
    <p:sldId id="2134" r:id="rId99"/>
    <p:sldId id="874" r:id="rId100"/>
    <p:sldId id="826" r:id="rId101"/>
    <p:sldId id="2431" r:id="rId102"/>
    <p:sldId id="876" r:id="rId103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143" autoAdjust="0"/>
    <p:restoredTop sz="95481" autoAdjust="0"/>
  </p:normalViewPr>
  <p:slideViewPr>
    <p:cSldViewPr snapToGrid="0">
      <p:cViewPr varScale="1">
        <p:scale>
          <a:sx n="78" d="100"/>
          <a:sy n="78" d="100"/>
        </p:scale>
        <p:origin x="45" y="3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04:05.17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5019 9425 5519 0,'0'-1'496'0,"0"1"-496"0,0 0 0 0,0 1 0 0,0 0 800 0,0 2 64 0,0-2 16 0,-1 2 0 16,0 0 672-16,-1 2 144 0,1-1 32 0,-1-2 0 15,2 2-432-15,-1-4-80 0,-1 0 0 0,1 0-16 16,1-4-496-16,-1 2-80 0,1-2-32 0,0 2 0 16,0-2 144-16,0 2 32 0,0 2 0 0,0 0 0 15,0 0 48-15,0 0 16 0,0 0 0 0,0 0 0 16,0 0 16-16,0 0 16 0,0 0 0 0,1 18 0 0,-1-5-272 0,1 4-48 16,-1 14-16-16,2 10 0 15,-1 9-192-15,1 1-32 0,-1-2-16 0,1-4 0 0,0-4-160 0,-1-5-128 16,2-5 144-16,-2-9-144 0,0 0 0 0,1-6 128 15,-2 3-128-15,1-6 0 0,-1 0 0 0,0 1 0 16,0 0 0-16,-3 2 0 0,3 0 0 0,-3-3 0 16,0-4 0-16,-1-2 0 0,1-5 0 0,-1-4 128 15,2-2-128-15,0 1 192 0,1 2 112 0,0-1 16 16,0-2 0-16,-1-2 0 0,1-7-320 0,-1-6-144 0,-1-6 16 16,1-10 0-16,0-2-176 0,1-1-16 15,1 0-16-15,1 2 0 0,-1 2 16 0,2 2 0 0,-1 1 0 16,0 5 0-16,-1 2 144 0,1 4 48 0,-1 1 0 15,2 3 0-15,-2 1 128 0,0 2 0 0,-2 3 0 16,2 1 0-16,0 3 0 0,0 2 0 0,0 1 0 0,0-4 0 16,0 2 0-16,0 0 0 0,-1-1 0 0,1 1 0 15,0-2-256-15,-1 2 48 0,1 0 0 0,-1 3 0 16,1-1 32-16,-2 2 16 0,2 5 0 0,0-2 0 16,0 2 160-16,0-1 256 0,0 6-64 0,2 3-16 15,-1 12 336-15,1 11 80 0,1 5 16 0,-1 7 0 16,1 4-32-16,-2-4 0 0,2-1 0 0,-2-7 0 15,0-13-144-15,-1-1-48 0,0-3 0 0,0 7 0 16,0 3-160-16,-1 3-32 0,1-3-16 0,0-5 0 16,-1-5-176-16,-1-6 0 0,1-3 0 0,1-6 128 0,0-4-128 15,0-3 0-15,0-3 0 0,0-1 0 16,0-4-592-16,0 0-112 0,0-2 0 0,0 2-16 16,0-2-816-16,0 0-176 0,0-1-16 0,0 3-7504 15,-1 0-1504-15</inkml:trace>
  <inkml:trace contextRef="#ctx0" brushRef="#br0" timeOffset="677.71">5687 8809 4607 0,'0'0'400'0,"-1"-2"-400"0,1 1 0 0,0 1 0 0,-2 0 1088 0,1-3 144 0,0 3 32 0,-2-4 0 0,0 4 720 0,-1 0 160 16,2 4 32-16,-1 0 0 0,1 2-624 0,2 0-112 15,-2 4-32-15,2 0 0 0,2 1-512 0,-1 2-96 0,0 3-32 0,0-3 0 16,1 2-192-16,-1-5-64 0,0 0 0 15,0 0 0-15,1 1-128 0,-1 5-48 0,1 4 0 0,-1 8 0 16,2 7-16-16,-2 6 0 0,0-1 0 0,-2 1 0 16,0 1 256-16,-2-1 64 0,1 1 0 0,0-5 0 15,-2-5 64-15,0 0 32 0,0 2 0 0,2-12 0 16,1-6-288-16,-1-2-48 0,0 7-16 0,0 5 0 16,-1 7-256-16,-2 3-128 0,0-4 0 0,1-3 128 15,1-8 32-15,-1-8 0 0,3-4 0 0,-2-7 0 16,2-4-160-16,0-4 128 0,0-4-128 0,-1-6 128 15,2-2-1280-15,0-4-256 16,0-1-48-16,2-4-13216 0</inkml:trace>
  <inkml:trace contextRef="#ctx0" brushRef="#br0" timeOffset="1377.3">6470 10317 8287 0,'-2'0'736'0,"1"0"-592"0,1 1-144 0,-1-1 0 0,1 0 816 0,-1-1 128 0,-1 1 16 0,-1 0 16 0,-1-3 368 0,0 3 80 0,2-3 16 0,-2 0 0 0,2 1-640 0,0 0-128 16,1 4-32-16,0 0 0 0,1 4 208 0,0-2 48 16,0 5 0-16,0 1 0 0,1 3 192 0,0 2 64 15,1 4 0-15,-1-1 0 0,0-2-384 0,-1-2-64 16,1 1 0-16,1-2-16 0,-2 0-400 0,1 1-80 15,-1 4-16-15,0 0 0 0,0 1-192 0,1-6 0 16,-1 0 0-16,0-3 0 0,0-5 0 0,0-2 0 16,-1-3 0-16,1-2 0 0,-1-2 208 0,-1-6-48 0,0 0-16 15,2 4 0-15,-1 4-16 0,-1-6 0 0,2 0 0 0,-2-7 0 32,1-3-640-32,-1-4-128 0,1-3-16 0,0 3-8096 0,2 0-1616 15</inkml:trace>
  <inkml:trace contextRef="#ctx0" brushRef="#br0" timeOffset="2678.66">8345 10507 1839 0,'0'0'160'0,"-1"0"-160"0,1 0 0 0,-1 0 0 0,1 0 736 0,0 3 112 0,-1-3 32 0,1 0 0 0,-1 0 672 0,-1 1 144 0,-1 1 32 0,3-2 0 0,0 0 240 0,0 0 48 0,-18 16 16 0,15-13 0 16,0 1-288-16,1-2-48 0,-1 2-16 0,1-4 0 15,2 0-336-15,-2 1-64 0,1 0 0 0,1 1-16 16,0 1-496-16,0 2-112 0,0 5-16 0,1 0 0 16,3 6-128-16,1 5-48 0,1 3 0 0,-1 4 0 15,-1 3-16-15,-2 0-16 0,2 1 0 0,-3 0 0 16,2 2 16-16,-1-9 16 0,1 0 0 0,-2 4 0 15,0 5-112-15,2 11-32 0,-3 6 0 0,0-6 0 16,0 1 112-16,-3-6 16 0,2 0 0 0,-3 0 0 16,3-4-128-16,-1-5 0 0,-2 1-16 0,-1-4 0 15,1-2-80-15,1-3-16 0,-1-5 0 0,1 1 0 16,1-3-208-16,1 2 128 0,-2 2-128 0,2 5 0 16,1 0 128-16,-1 1-128 0,2-5 0 0,0-5 144 15,0-3-144-15,-1 0 0 0,0-4 0 0,2 0 0 16,-2-3 0-16,0-4 0 0,0 0 128 0,1-6-128 15,-1-2 0-15,1 0 0 0,-1-6 0 0,1-5 0 0,-1-5-288 16,0 0 16-16,0-9 0 0,2 0 0 16,-1 1-336-16,0 0-64 0,0 1-16 0,1-1 0 15,-1-3-272-15,-1 1-48 0,0 0-16 0,-1-3 0 16,-2 4 32-16,1 2 0 0,-2 0 0 0,1 1 0 16,0 0 128-16,-1 5 32 0,0-1 0 0,1 5 0 15,-1-4 64-15,1 11 32 0,2 0 0 0,0 4 0 0,0-3 736 0,-1 0 128 16,1-4 48-16,1-5 0 0,0-4-32 0,-1-2 0 15,2-3 0-15,0 1 0 0,1 1 144 0,-1 3 32 16,0 3 0-16,0 5 0 0,1 0-128 0,-2 4-32 0,-2-1 0 0,2 3 0 16,-1 0-160-16,-1 0 192 0,-1 4-192 0,1 0 192 15,-2 0-48-15,0 3 0 0,2-3 0 16,-2 3 0-16,0 0 240 0,1-1 64 0,0-2 0 0,0 0 0 16,1 2-304-16,0-2-144 0,-1 0 160 0,1 0-160 15,1-3 128-15,-1 2-128 0,2 3 0 0,0-2 0 16,2 3 0-16,0 0 0 0,1 0 0 0,0 3 0 15,1 0 0-15,0 0 0 0,-1 3 0 0,0 0 0 16,1 1 0-16,-2 1-128 0,1 0 128 0,-3 0-160 16,1-1 32-16,0 2 0 0,-1-3 0 0,-1 2 0 15,1-3 128-15,0-2 0 0,0 0 0 0,0-2 0 16,0-3 0-16,1 2 0 0,-1-3 0 0,0-2 0 16,1 2-368-16,0 0-32 15,-1 0-16-15,2-1 0 0,-1 2-672 0,0 2-128 16,-1-1-16-16,0 2-16 0,1 0-48 0,-1 0-16 0,0 4 0 0,0-2 0 15,0 2-96 1,-1 0 0-16,1 1-16 0,0-2-3392 0,0 1-688 0</inkml:trace>
  <inkml:trace contextRef="#ctx0" brushRef="#br0" timeOffset="3560.06">10108 12837 8287 0,'-2'-4'736'0,"2"4"-592"0,0-2-144 0,0 2 0 0,-1 0 768 16,0 0 128-16,0 0 32 0,-2-3 0 0,1 2 816 0,-1 2 176 0,-1 2 16 0,4-3 16 16,0 0-208-16,0 0-32 0,-7 18-16 0,6-14 0 15,1 2-336-15,0-2-64 0,0 1-16 0,0-1 0 16,1-1-320-16,-1 1-64 0,1-2 0 0,-1 2-16 15,2 2-304-15,-2 3-48 0,1-3-16 0,-1 0 0 0,1 2-16 0,-1-2-16 16,0 0 0-16,0 3 0 0,0 3-208 0,0 8-32 16,-1 6-16-16,0 7 0 0,1-1-96 0,-4-1-128 15,1-5 176-15,0-7-176 0,0-5 160 0,-1-6-160 16,3-2 128-16,-1-8-128 0,2-4 192 0,0-4-64 16,0-5 0-16,0-2 0 0,0-6-320 0,0 2-64 15,0-1 0-15,0 9-16 0,1 4-48 0,-1-1 0 16,1 1 0-16,0-1 0 15,2-2-144-15,1-2-48 0,-1 2 0 0,1 2 0 16,0 2-256-16,-2 1-64 0,2 5-16 0,-2 2-8720 16,1 2-1744-16</inkml:trace>
  <inkml:trace contextRef="#ctx0" brushRef="#br0" timeOffset="4952.02">11447 13757 3679 0,'-1'0'320'0,"-1"2"-320"0,1-2 0 0,1 0 0 0,-1 0 0 0,0 0 0 0,-1 2 0 0,0 0 0 0,-2 1 0 0,0-2-192 15,2 1 64-15,-1-2 0 0,2-2 128 0,1 1 176 16,-1-4-48-16,1 1 0 0,-1 0-128 0,1-2 0 16,-1 1 0-16,-1 1 0 0,0 1 560 0,-1-1 16 15,1 2 16-15,-2 2 0 0,2-3 272 0,-2 3 48 0,-1 3 16 16,1-1 0-16,2 2-80 0,-2-2-16 0,0 2 0 0,1 0 0 15,0-1-256-15,1 0-48 0,-1-3-16 0,2 0 0 16,1-3 368-16,-1 0 64 0,2-1 16 0,-1-2 0 16,1 0-224-16,2-1-32 0,-2 1-16 0,2 0 0 15,-2 2-288-15,1 2-48 0,-1 2-16 0,2 2 0 16,-2 4 144-16,0 2 32 0,2 3 0 0,-1 3 0 16,1 2 304-16,-1 0 64 0,1 1 16 0,-1 0 0 15,1-1-480-15,-1-1-96 0,1-1 0 0,0 3-16 16,1 9-304-16,2 11 0 0,2 9 0 0,-2 3 0 15,0 0 0-15,-1-2 128 0,-1-3-128 0,-2-2 0 16,-1-2 240-16,-1-4-64 0,2 1-16 0,-2-9 0 16,1-5 352-16,-1-7 80 0,0 0 16 0,1 2 0 0,-1 4-64 15,1 13-16-15,-1 6 0 0,3 3 0 0,-2 1-272 0,0-2-64 16,1-4-16-16,-1-5 0 0,-1-4-176 0,-1-3 0 16,-1-3 0-16,0-3 128 0,-1 1-128 0,1-6 0 15,-1-4 144-15,1-2-144 0,-2 3 336 0,2-7 0 16,-1 0 0-16,1-2 0 0,-1-1-64 0,2 0-16 15,0-1 0-15,0-1 0 0,-1-1-256 0,2 0 128 16,0-1-128-16,0-1 0 0,0-2 0 0,0-1 0 16,2 1-240-16,-2 1 80 0,1-3-64 0,-1-1-16 15,1 1 0-15,0 0 0 0,-1-1 48 0,0-2 0 16,0 0 0-16,0 2 0 0,2-3 192 0,-2-1-192 0,1 1 192 16,-1 0-192-16,1 0 192 0,0-2 0 0,1 2 0 0,-2-2 0 15,1-1 0-15,0 0 0 0,-1 0 0 16,1-2 0-16,-1 2 0 0,0-6 0 0,0-1 0 0,-2-1 0 15,1 2 0-15,-1-2 0 0,1 2 0 16,0 8 0-16,1 2-224 0,-1-1 48 0,-1 0 16 0,2-4 0 16,-2-11 160-16,1-10-208 0,-1-9 80 0,2-7 128 15,0 0 0-15,2 3 0 0,0 4 0 0,1 6 0 16,-1 4-144-16,-1 5 144 0,2 7 0 0,-2 4 0 16,-1 2-336-16,0 2 32 0,0 3 16 0,-1 0 0 31,-2 2-384-31,2 3-80 0,1 2-16 0,0 0 0 0,-1-1-16 0,1 2-16 0,-1-1 0 15,-1-1 0-15,0-2-144 0,1-2-16 0,-2-3-16 0,1-2 0 16,-1-4-48-16,1-1 0 0,-1-1 0 0,2 2 0 16,0 4-256-16,0-1-64 0,1 5-16 0,0 4-5248 15</inkml:trace>
  <inkml:trace contextRef="#ctx0" brushRef="#br0" timeOffset="5576.66">12551 14509 6447 0,'-1'1'576'0,"-2"2"-576"0,2-3 0 0,0 0 0 0,1 0 1184 0,-3 0 128 0,1-3 32 0,-4-1 3120 31,1-2-2016-31,0 0-400 0,2 2-720 0,2-2-160 0,-3 2-16 0,2-1-16 0,-1 2-176 0,0-1-16 16,1 0-16-16,1 2 0 0,1-1-16 0,0 3 0 15,1 0 0-15,1 3 0 0,-1 3 96 0,3 6 16 16,-1 8 0-16,1 9 0 0,0 3-128 0,-2 5-32 16,0 4 0-16,-1-3 0 0,-2 3-256 0,-1-5-48 15,-1-2-16-15,0-5 0 0,1-2-192 0,-2-4-32 16,0 5-16-16,0-6 0 0,2-4-48 0,0-1 0 0,-1-5 0 15,2 1 0-15,0 2-112 0,1 1-16 0,0 0-128 0,2-3 192 16,1-3-336-16,0-3-80 0,3-2-16 0,1-1 0 31,0-2-1792-31,0-4-352 0</inkml:trace>
  <inkml:trace contextRef="#ctx0" brushRef="#br0" timeOffset="6727.4">15104 15492 3167 0,'-2'-6'272'0,"1"3"-272"0,0 1 0 0,-1 1 976 0,2-2 144 0,-1 2 32 0,1 1 0 0,0-1 64 0,-1-1 32 0,0 2 0 0,-2 0 0 16,2-2-64-16,1 2-16 0,-1 0 0 0,-1 0 0 16,2 2 160-16,0-2 16 0,0 3 16 0,0 1 0 15,2-1-80-15,-2-3 0 0,0 0-16 0,2 31 0 0,-1-15-80 0,-1 3-16 16,0-2 0-16,0 4 0 15,-1-2-336-15,0 0-80 0,-2 4-16 0,0-2 0 0,1 2-160 0,0 4-48 16,0 2 0-16,-1-1 0 0,1 1-160 0,-1-3-48 16,1-4 0-16,-1 0 0 0,2-2 128 0,1-1 0 15,-1-1 16-15,2-3 0 0,0 1-80 0,0-6 0 16,1 0-16-16,-1-4 0 0,0 0-208 0,2-2-32 16,-2 1-128-16,1-4 192 0,1 2-192 0,-2-3 0 15,1-4 0-15,0 1-160 0,-1-3-96 0,0-4 0 16,-1-2-16-16,1-4 0 0,-1-3 144 0,0 0 128 15,-1 0-192-15,1-3 192 0,-1-5 0 0,2-2 0 16,-1-1 0-16,0-3 0 0,0 1-128 0,-1 2 128 0,1 2-192 0,0 3 192 31,0 3-576-31,0 3 0 0,-1 3 0 0,1 1 0 16,1 5-992-16,0 3-208 0,0 1-32 0,1 1-11856 0</inkml:trace>
  <inkml:trace contextRef="#ctx0" brushRef="#br0" timeOffset="8768.94">20783 8888 5519 0,'-2'0'496'0,"2"0"-496"0,0-2 0 0,0 1 0 0,0 1 208 0,0-3-48 0,0 1-16 0,0-2 0 0,-1 2 816 0,0-2 144 0,-1 4 48 0,-2 0 0 16,0 0 256-16,0 2 48 0,-1 2 16 0,1 0 0 16,-1 4-192-16,0-1-16 0,-2 0-16 0,2 2 0 15,2-1 48-15,-2 4 16 0,0-1 0 0,-1 0 0 16,0 4-224-16,-2-3-64 0,1 4 0 0,-2 0 0 16,2-1-96-16,-3-1-32 0,-1 4 0 0,-2 1 0 15,0 0-192-15,-3 4-32 0,-1-1-16 0,0 3 0 16,0-3-208-16,1 0-32 0,-2 0-16 0,2 0 0 15,4-3-32-15,-2 0-16 0,0 3 0 0,0-2 0 0,2-2-144 0,-2 1-16 16,3-3-16-16,0 3 0 0,0-3-48 16,1-3-128-16,1 2 192 0,0-2-64 0,1-1-128 0,0-2-176 15,1 2 48-15,1-6 0 0,1 0 128 0,1-2 176 16,0 0-48-16,2-2 0 0,-1-2 112 0,1 0 16 16,1 0 0-16,-1 0 0 0,2-2-256 0,0-2 0 15,2-1 0-15,0-2 0 0,2-3 0 0,1-2 144 16,1-3-144-16,3-1 128 0,1-3-128 0,2-1 0 15,2 1 0-15,0-6-176 0,1 3-112 0,3-1-32 16,0-1 0-16,-1-2 0 16,3 1-384-16,-1-1-64 0,-1-3-32 0,1 5 0 15,-1-2 144-15,0 1 16 0,-1-1 16 0,-1 1 0 0,0 3 368 0,-3 0 80 16,0 0 16-16,-2 3 0 0,0 0 160 0,1 0 0 16,-3 4 0-16,0 1 0 0,0 2 128 0,-3-1-128 0,0 7 128 0,-1-2-128 15,-1 4 256-15,-1-2 0 0,0 2-16 0,1 0 0 16,-1-2 0-16,0 4 0 0,-1-2 0 0,1 1 0 15,0 0-240-15,1-1 0 0,-1 2 0 0,-1-2 0 16,1 1 0-16,-1 1-208 0,1 1 64 0,-2 1 16 16,0-3-64-16,0 3-16 0,-1 3 0 0,0-3 0 15,0 1 32-15,-1 1 16 0,0 1 0 0,-2 1 0 16,0 2 160-16,-1 0 224 0,-1 0-48 0,0 4-16 16,-2-3 32-16,0 6 0 0,-1 2 0 0,0-3 0 15,1 2-368-15,-2-2-64 0,2 0-16 0,1-2-9456 16,1-1-1888-16</inkml:trace>
  <inkml:trace contextRef="#ctx0" brushRef="#br0" timeOffset="9818.01">20534 9713 2751 0,'0'0'256'0,"1"-2"-256"0,1 2 0 0,-2-3 0 0,1 2 608 0,-1 1 80 0,1-4 16 0,2 2 0 0,0-2 784 0,0-1 176 0,-1 2 16 0,1-1 16 16,-2 4-336-16,-1-3-64 0,0 6-16 0,0-3 0 16,-1 1-64-16,-2 4 0 0,1-1-16 0,-1-1 0 15,3-3-176-15,0 0-48 0,0 0 0 0,-15 19 0 16,12-13-96-16,-2-2-32 0,1 2 0 0,-2 0 0 16,1 0-128-16,-1 3-16 0,0-1-16 0,-2 0 0 15,2 0 48-15,-3 0 16 0,1 2 0 0,-2-1 0 16,1 1-48-16,-2 2 0 0,0 0 0 0,-3 5 0 15,3-4-304-15,-2 3-64 0,-4 5-16 0,1-2 0 16,0 3-128-16,-1 0-16 0,1 1-16 0,0-1 0 0,2-4-32 16,1 0 0-16,0 0 0 0,2-2 0 15,0 0 112-15,1-1 16 0,-1 1 0 0,1-3 0 0,0 0-256 16,2 0 176-16,-1-2-176 0,0-1 160 0,3-3-160 16,0-1 0-16,0-1 144 0,2-1-144 0,0-3 144 0,2 2-144 15,1-3 192-15,-1-3-192 0,2 3 208 0,0-1-64 16,2-2-16-16,-1 0 0 0,1-1-128 0,0 2 0 15,1-5 0-15,1 1 0 0,-2-1 0 0,3 1 0 16,2-6-192-16,-1 3 192 0,2-1-240 0,0 0 80 16,2-5 16-16,0 1 0 0,-1-1 0 0,3-1 0 15,-1 0 0-15,1-2 0 0,0 2-160 0,1-4-16 16,-1 1-16-16,1-2 0 0,-1 2 32 0,0 0 16 0,2 0 0 0,-3 2 0 16,0 1 144-16,-1 1 144 15,1-1-208-15,-1 4 80 0,-1-1 128 0,-2 4 0 0,1 2 0 16,-2 1 0-16,-3 2 0 0,1-1 0 0,-1 4 0 0,-2 1 0 15,0 3-256-15,-1 0-64 0,-1 1 0 0,0 0-16 32,-1 1-1264-32,2-1-256 0,0-1-64 0,3 0-11184 0</inkml:trace>
  <inkml:trace contextRef="#ctx0" brushRef="#br0" timeOffset="11443.27">21633 10416 1839 0,'0'0'160'0,"0"-3"-160"0,2 3 0 0,-2 0 0 0,0 0 208 0,0 0 16 0,0 0 0 0,1-1 0 0,-1 1 32 0,0 0 16 16,0 0 0-16,0 0 0 0,0 0 304 0,0 0 48 16,0 0 16-16,0 0 0 0,0 0 400 0,0 0 96 15,0 0 16-15,0 0 0 0,0 0 256 0,0 0 48 16,0 0 16-16,0 0 0 0,0 0-160 0,0 0-32 16,0 0 0-16,0 0 0 0,0 0-448 0,-19 12-80 0,16-8-32 0,-2 2 0 15,0 2-208-15,-1 0-32 16,-1 2-16-16,-1 3 0 0,0-4 48 0,1 1 0 15,-2 1 0-15,2-1 0 0,-1-2 128 0,1 0 48 16,2-1 0-16,1-4 0 0,1 1-208 0,1-1-32 0,1-3-16 0,1-2 0 16,1 1-240-16,1-3-64 0,0 1 0 0,2-1 0 15,1-5-128-15,1 3-144 0,0-1 144 0,2-2-208 16,-1 3 0-16,0-2 0 0,2 0 0 0,-2 2 0 16,0-3 64-16,-1 4 16 0,1-1 0 0,-2 0 0 15,-1 1 128-15,0 1 0 0,-2 0 0 0,1 2 0 16,-2 1 0-16,-1 1 0 0,0-3 0 0,0 3 128 15,0 0 320-15,0 0 64 0,0 0 0 0,-1 0 16 16,1 0-192-16,-2 3-32 0,2-3-16 0,0 0-9664 16,0 0-1936-16</inkml:trace>
  <inkml:trace contextRef="#ctx0" brushRef="#br0" timeOffset="12610.54">23518 10460 3679 0,'0'0'320'0,"0"0"-320"0,0-1 0 0,0 1 0 0,0 0 464 0,0 0 32 0,0-3 0 0,0 1 0 16,1-2 272-16,0 1 48 0,1 0 16 0,-1-3 0 0,0 2 176 0,0 1 32 15,-1 0 16-15,0-1 0 0,0 2 320 0,-1-1 64 16,0 2 16-16,0 1 0 0,-2 0-16 0,1 0 0 15,-1 4 0-15,0-2 0 0,-1 2-512 0,-1 0-96 16,1 2-32-16,-1 0 0 0,2 0-352 0,-2 0-64 16,0 1 0-16,0 0-16 0,0 2 48 0,0-1 16 15,0 0 0-15,1 0 0 0,-1 0-112 0,0 1-32 16,0 0 0-16,0 0 0 0,0 5 224 0,0-4 32 16,-1 2 16-16,0 0 0 0,0 3-80 0,-2 1-16 15,0 0 0-15,-3 3 0 0,0 1-160 0,-1-1-48 16,-1 2 0-16,-2 2 0 0,1-1 16 0,0 0 0 15,-3 1 0-15,1-2 0 0,0 1 256 0,-2-2 48 0,0-1 16 16,0 2 0-16,1-2-80 0,-2-3 0 0,2 0-16 0,-1 3 0 16,1-3-128-16,0 0-32 0,1-1 0 0,1 1 0 15,1-4-128-15,1 2-16 0,2-2-16 0,-1-2 0 16,3 0-176-16,0-2 160 0,1 2-160 0,1-3 160 16,1-1-160-16,0 0 160 0,1 0-160 0,0 0 160 15,0-2-160-15,0 2 0 0,0 0 0 0,0 1 0 16,0-4 0-16,0 1 128 0,0 1-128 0,0-1 0 15,3-1 128-15,-2 1-128 0,2 1 0 0,0-1 128 16,0-2-128-16,1 2 0 0,1-2 0 0,0-2 128 16,1 2-128-16,0 0 0 0,2-2 0 0,-1 0 0 15,3 0 0-15,0-4 0 0,2 2-192 0,0-1 192 16,-3 2-784-16,4-4-48 0,-1 2 0 0,2-5-16784 16</inkml:trace>
  <inkml:trace contextRef="#ctx0" brushRef="#br0" timeOffset="13763.37">25323 12973 5519 0,'-1'0'496'0,"0"-3"-496"0,1 3 0 0,0 0 0 0,0 0 784 0,0-1 64 0,1 1 16 0,-2 0 0 0,1-2 144 0,-1 2 16 0,1 0 16 0,0 0 0 0,0 0 192 0,0 0 48 16,0 0 0-16,0 0 0 0,0 0-112 0,0 0-16 16,-16 18 0-16,13-14 0 0,2-1-96 0,-2 0-32 15,1 1 0-15,1 1 0 0,-1-1-288 0,1-3-64 16,1 4-16-16,1-5 0 0,1 1-416 0,0-1-96 16,2 0-16-16,-2-1 0 0,2-3-128 0,0 2 0 15,-1-2 0-15,1-2 0 0,1 1 192 0,0-3-32 16,0 2-16-16,0-4 0 0,1 2 96 0,0-2 16 15,2 0 0-15,-2 1 0 0,0-1-16 0,0 2 0 16,0 0 0-16,1 2 0 0,-4 2-240 0,1 2 0 16,-1 2 128-16,-3 2-128 0,-2 2 0 0,0 0 0 0,-2-1-144 0,-1 4 144 15,0-1-256-15,-1 2 64 0,0-1 0 0,1-1 0 16,-1 0 192-16,1-2 160 0,1-1-32 0,2 0 0 16,-1-2 64-16,2 2 16 0,1-3 0 0,0 0 0 15,1 0-80-15,-1-3 0 0,1 6-128 0,1-3 192 16,-2 2-192-16,0-2 0 0,0 0 128 0,-4 22-128 15,1-12 0-15,-2 5 144 0,-1 1-144 0,-2 1 128 16,-2 2-128-16,-1 2-144 0,-1-1 144 0,-1 0-208 16,-1-2 0-16,-1 1 0 0,2-4 0 0,-2-2 0 15,3-1 432-15,0-2 96 0,3-3 0 0,1-1 16 16,2-4 160-16,1-1 16 0,3-1 16 0,0-1 0 16,5-5-400-16,-1 0-128 0,4-4 0 0,1-2 0 15,3-3-800 1,1-1-272-16,4 0-48 0,1-4-12496 0</inkml:trace>
  <inkml:trace contextRef="#ctx0" brushRef="#br0" timeOffset="15577.18">27022 14263 3903 0,'3'-4'352'0,"-2"2"-352"0,0-2 0 0,1 1 0 0,-1 3 0 0,0-3 0 0,0 3 0 0,0-5 0 0,3 0 0 0,1-1 0 15,1-3 0-15,-1 2 0 0,1 0 0 0,-1-1 0 0,-1 1 0 0,-1 4 0 0,-2-2 0 0,0 1 0 32,-1 0 0-32,0 2 0 0,-1 1 0 0,-2 1 0 15,2-3 0-15,0 3 0 0,-2 0 0 0,2 0 0 0,0 0 0 0,1 0 0 0,-1-2 0 0,1 2 0 16,0 0 0-16,0 0 0 0,0 0 0 0,0 0 0 15,0 0 0 1,0 0 0-16,0 0 0 0,12-16 0 0,-7 14 0 0,-1-3 0 0,2 2 0 0,-1-1 0 16,1-2 560-16,0 2 144 0,0-1 48 0,-1 2 0 15,0-1 48-15,0 1 16 0,-2 0 0 0,-2 0 0 16,1 3-336-16,-2 0-64 0,0-2-16 0,0 2 48 16,0 0 64-16,0-2 0 0,-1 2 16 0,1 0 0 15,0-2-32-15,-1 1-16 0,1 1 0 0,0 0 0 16,0 0-352-16,0 0-128 0,0 0 0 0,0 0 0 15,4-24 384-15,-3 19 0 0,0 3-16 0,0-4 32 0,1 2 144 0,-1 1 32 16,0 3 0-16,-1-2 0 0,0 2 16 0,0 0 16 16,-1 0 0-16,0 2 0 0,-1-2-48 0,1 3-16 15,0-3 0-15,1 1 32 0,-1-1 128 0,1 0 32 16,0 0 0-16,0 0 0 0,0 0-64 0,0 0-16 16,0 0 0-16,0 0 0 0,0 0-192 0,0 0-32 15,0 0-16-15,0 0 0 0,0 0-224 0,0 0-64 16,0 0 0-16,0 0 0 0,0 0-128 0,0 0 0 15,-16 21 0-15,12-13 0 0,0 0 0 0,-1 0 0 16,0 3 0-16,0-1 0 0,-1 2 0 0,0 0 0 16,-1 0 0-16,-1 0 0 0,2 0 288 0,-1 3-32 15,-2-1 0-15,0 1 0 0,2-3 112 0,-1 4 16 0,0 0 0 0,-2 0 0 16,-1 3-112-16,0-1-16 16,-1 5 0-16,0-4 0 0,1 4-256 0,-1-5 0 0,-2 4 128 15,0-3-128-15,1 3 0 0,-1-3 0 0,-1 3 0 0,2-2 0 16,-1 2 0-16,2-3 0 0,-2 0 128 0,2 0-128 15,-2-1 256-15,2 1-16 0,-1-3 0 0,2 3 0 16,1-3 112-16,1-3 32 0,-1 3 0 0,1-1 0 16,3-2-144-16,0-1-32 0,1-2 0 0,-2 2 0 15,3-2-80-15,0-2-128 0,-1 3 176 0,1-5-176 16,0 4 128-16,1-4-128 0,-1 0 0 0,-1 0 0 16,1 2 208-16,-1-2-64 0,0 0-16 0,1 0 0 15,-1 0 0-15,0 1 0 0,1-1 0 0,-1 1 0 16,0-2-128-16,1 3 0 0,1-2 0 0,-2-3 0 15,2 2 0-15,1-1 0 0,-1 0 0 0,1-2 0 16,1 2 128-16,-1-4-128 0,1 3 0 0,0-3 128 16,1 0-128-16,0 0 0 0,0 0 0 0,0 0 128 0,0-3-128 0,1 3 0 15,0-2 0-15,1-2 0 0,-2 4-160 0,0 0 160 16,0 0-208-16,11-19 80 0,-6 13 128 0,0-1-128 16,1-3 128-16,2-1-128 0,2 0 128 0,0-4-208 15,3-1 80-15,-1-3 128 0,3 1-160 0,0-2 160 16,1-2 0-16,0-1-144 0,0-3 144 0,0 2 0 15,0-1 0-15,-2 0 0 0,0 2 0 0,-1-5 0 16,0 2 0-16,1 0 128 0,-2-1-128 0,1 1 0 16,0-2-176-16,1-1 176 0,1 3 0 0,0-2 0 0,-1 1 0 15,0 2 0-15,1 2 0 0,-2 2 0 0,-1 3-128 0,-1 1 128 16,0 0 0-16,-2 1 0 16,0 3-160-16,-1 1 160 0,-2 2-192 0,-1 4 48 0,-1-3 0 0,-1 2 0 15,0 0-64-15,-1 1-16 16,0 4 0-16,-1-2 0 0,-1 4-16 0,0-2 0 0,0-1 0 15,0 3 0-15,0 0-80 0,0 0-32 0,1 3 0 0,-1-3 0 32,-1 2-384-32,1-1-80 0,0 4-16 0,-1-1 0 15,1-4-944-15,0 0-192 0</inkml:trace>
  <inkml:trace contextRef="#ctx0" brushRef="#br0" timeOffset="16694.55">27966 14822 4879 0,'0'-3'432'0,"0"3"-432"0,0 0 0 0,0-2 0 0,0 0 960 0,0 2 96 0,0-2 32 0,0-2 32 0,0 2 192 0,0-6 32 0,2 0 16 0,0 2 32 15,0-3-384-15,2 2-80 0,-2 0-16 0,1-1 32 16,0 1-240-16,-1 3-32 0,-1-1-16 0,-1 1 48 16,0 1 0-16,-1 2 16 0,-1-1 0 0,0 2 32 15,1-3 304-15,-3 3 64 0,1 0 16 0,0-1 32 16,0 1-192-16,1 0-32 0,-1 0-16 0,1 0 32 15,-1 0-240-15,1 1-32 0,-1 2-16 0,2-1 32 16,-1 2-288-16,-2-2-48 0,2 5-16 0,-1-4 32 0,1 5-192 0,-3 3-32 16,0-1-16-16,-1 2 32 0,-2 4-176 0,-1 3 192 15,0 0-192-15,-3 4 224 0,1-2-224 0,-1 1 128 16,-2 4-128-16,0-1 128 0,0-3-128 16,0 0 0-16,1 0 0 0,-2-2 0 0,1 1 0 15,1-3 0-15,-1-1 0 0,2-1 0 0,1-2 0 0,1 0 0 16,2-4 0-16,1 0 128 0,2-1 144 0,0-3 48 15,1 0 0-15,2-2 0 0,1 0-144 0,-1-1-32 16,1 2 0-16,0-3 0 0,1 0-144 0,-1 0 0 16,-1-2 0-16,2 0 0 0,0 0 208 0,0 0-32 15,2 0-16-15,-2-2 0 0,1 0-160 0,1-2 192 16,1 0-192-16,0-2 192 0,2-3-192 0,2-1 0 16,0-3 0-16,2 0 128 0,2-3-128 0,0-2 0 0,3-3-160 15,-1 1 160-15,0 0-144 0,0-2 144 16,2 1-128-16,1-5 128 0,-1 4-144 0,1-3 144 0,-1-1-160 0,1 1 160 15,0 1-320-15,0-1 48 0,0 3 0 0,-1 2 0 32,-1 1-624-32,-1 3-112 0,-1 3-16 0,0 0-13760 0</inkml:trace>
  <inkml:trace contextRef="#ctx0" brushRef="#br0" timeOffset="17810.59">30162 15632 2751 0,'-3'-4'256'0,"2"-1"-256"0,1 4 0 0,0-2 0 0,0 3 224 0,0-2 0 0,0-2 0 0,0 0 0 0,0-6 240 0,0 2 48 16,3-2 16-16,-1-2 0 0,2 2 304 0,0 0 64 16,2 1 16-16,0-1 0 15,0 0-176-15,0 2-32 0,1-1-16 0,-1 2 0 0,-1 0-32 0,-2 4 0 16,1-3 0-16,-3 1 0 0,-1 1 368 0,-1 0 64 15,-1 0 0-15,-2 2 16 0,-1-2 432 0,0 2 64 16,0-2 32-16,-1-1 0 0,2 0 32 0,-1 3 16 16,2-4 0-16,0 2 0 0,2-2-656 0,0 1-128 15,1 0-16-15,1-1-16 0,0 1-528 0,2 1-96 16,-2 0-32-16,0 4 0 0,1-2-208 0,-2 2 0 16,0 2 0-16,0-1 0 0,-1 4 0 0,-1 2 128 15,-2 0-128-15,-1 3 0 0,0 1 224 0,-2 1-48 16,-2 2-16-16,-1 1 0 0,-1 1 48 0,-1 4 16 0,-2-2 0 0,-1 1 0 15,-1 1 224-15,0-1 64 0,-1 5 0 0,-2-2 0 16,-1-2-128-16,1 2-32 0,1-3 0 0,2-1 0 16,0-2-64-16,3 0-16 0,0 0 0 0,2-3 0 15,2-4-272-15,2 0 128 0,2-1-128 0,-1-2 0 16,2-1 0-16,2-1 0 0,-1-1 0 0,1 0 0 16,1-2-192-16,1-1 48 0,0 0 16 0,1-1 0 15,0 1-16-15,0-3 0 0,2 0 0 0,0-2 0 16,-3 5-96-16,0 0-16 0,15-18 0 0,-6 10 0 15,0-2-16-15,2-3-16 0,1 0 0 0,2-4 0 16,1 0-32-16,1 0 0 0,1-1 0 0,-2-1 0 16,-2 1 32-16,2 1 0 0,0-2 0 0,1-4 0 15,0 2 128-15,0 2 32 0,-1-4 0 0,0 5 0 16,-1 2 128-16,-1 0 0 0,-2 3-144 0,-2 1 144 0,0 0-224 16,-2 3 32-16,-2 3 0 0,0 1 0 0,-3 2 192 0,0 1 0 15,-2 2 0-15,0 0 0 0,-2 2 0 0,0-2 0 16,-1 3 0-16,1 0 0 0,-2 0 0 0,2 1 0 15,-2-1 0-15,0 1 0 0,1 1 0 0,-2-1 0 16,-2 3 0-16,3-1-144 0,-3 5 144 0,-1-1 0 16,0 3 0-16,-2 0 0 0,-1 3 128 0,0 2 16 15,-1 2 0-15,-2-2 0 0,1 2 48 0,-1 1 0 16,-2-1 0-16,1-1 0 0,-1 0-16 0,2 0 0 16,1-3 0-16,0-2 0 0,2 0-176 0,1-2 0 15,0 1 144-15,3-3-144 0,0 0 0 0,0-2 0 16,4-4 0-16,0 2 0 0,3-3 0 0,0-2-320 15,3-1 64-15,0-1 16 16,4-2-928-16,0-3-192 0,0 0-48 0,3-2-12096 0</inkml:trace>
  <inkml:trace contextRef="#ctx0" brushRef="#br1" timeOffset="23301.89">9185 16818 20271 0,'1'0'1792'0,"1"2"-1424"0,-1 2-368 0,0-2 0 0,-1-1 1088 0,0 4 128 16,0-1 48-16,0 6 0 0,-1 5 768 0,-2 1 144 0,-2 2 48 15,-1-1 0-15,0 1-512 0,-3-2-112 0,2-3 0 0,-3 0-16 16,0-1-832-16,0 1-176 0,-1-1-16 0,1 2-16 16,-1-4-368-16,0 2-176 15,0 3 160-15,-3-1-160 0,2 2 0 0,-3 2 0 0,0 2 0 0,-2 1 0 16,0 4 0-16,-2-3 0 0,1 0 0 0,0 2 0 16,0-1 0-16,0-1 144 0,1-2-144 0,-2 2 128 15,1 0-128-15,1 0 0 0,-1-2 0 0,1-2 0 31,3-2-336-31,1 0-112 0,3-6 0 0,0 0-16 16,3-4-1216-16,0-1-240 0,0-5-64 0,2 0-13488 0</inkml:trace>
  <inkml:trace contextRef="#ctx0" brushRef="#br1" timeOffset="23628.79">8695 16852 11967 0,'0'-10'1072'0,"0"2"-864"0,2 0-208 0,-1 3 0 0,1 4 2432 0,0-1 448 0,1 0 96 0,2-3 16 0,4-1-1408 0,2 2-288 0,1 1-48 0,1 4-16 0,0 5 576 0,0 3 112 0,0 3 32 0,2 1 0 16,0 3-576-16,1 2-112 15,0 2-32-15,0 2 0 0,0 0-672 0,2 3-144 16,-1 1-32-16,-1 0 0 0,-1-1-384 0,1 0 0 0,1 3 0 0,-1-2 0 16,2 1 0-16,-1 2 0 0,0 3 0 0,2-1 0 15,-1-3 0-15,-2-6 0 0,2 1 0 0,-2-7 0 16,0 2-256-16,1-4 64 0,-1-2 0 0,0-2 16 31,-2-1-704-31,0-3-144 0,-2-2-16 0,-1-1-9936 0,-1 0-1984 0</inkml:trace>
  <inkml:trace contextRef="#ctx0" brushRef="#br1" timeOffset="24649.93">25683 16956 25791 0,'0'0'2304'0,"0"-2"-1856"0,0 2-448 0,0 0 0 0,0-2 976 0,0 2 112 0,-1 0 0 0,0-2 16 0,-2-2 704 0,0 4 144 16,-2-2 32-16,-2 2 0 0,-1 0-704 0,-2 3-144 15,-3 4-32-15,0 1 0 0,-3 6-640 0,-3 2-128 16,-4 5-16-16,-3 4-16 0,-1 3-96 0,-2 1-16 16,-2 4 0-16,-1 2 0 0,-1-1-64 0,-2 3 0 15,0 2-128-15,2-5 192 0,2-2-192 0,3-3 0 16,3-2 0-16,3-5 0 0,3-2 0 0,3-1-256 16,2-7 48-16,2 0 16 15,1-5-224-15,2-1-32 0,-1-3-16 0,3-3 0 16,-2-2-624-16,2-2-112 0,0-2-16 0,-2-3-15664 0</inkml:trace>
  <inkml:trace contextRef="#ctx0" brushRef="#br1" timeOffset="24926.76">25025 16925 43311 0,'2'-1'3840'0,"0"-2"-3072"0,1 3-608 0,0 0-160 0,2 0 224 0,1 0 16 0,7 4 0 0,5 1 0 0,8 2-448 0,6 8-96 0,4 3-16 0,0 4 0 16,-1 5 176-16,-2 3 144 0,0 4-208 0,0 6 80 0,1 2 128 0,0-1 128 16,-1 0-128-16,-1-1 176 0,-1-4-176 0,-4-1 0 15,-3-7 0-15,-4-2 0 0,-2 2-128 0,-2-6-128 16,-2-2 0-16,-3-4-16 15,-1-4-1056-15,-2-2-208 0</inkml:trace>
  <inkml:trace contextRef="#ctx0" brushRef="#br1" timeOffset="26045.66">1773 12112 7359 0,'-12'-2'656'0,"4"2"-528"0,2 0-128 0,4 2 0 0,3 2 7296 0,3-3 1408 0,1 4 304 0,2 1 48 0,7 7-7968 0,5 0-1584 0,10 6-320 0,4-1-64 15,6 5 176-15,0-1 16 0,2 1 16 0,0 1 0 16,1 2 544-16,-4-4 128 0,-3 3 0 0,-4-3 0 16,-3 0 0-16,-3 1-128 0,-3-1 128 0,-2 0-128 15,-4-6-656-15,-1 3-128 0,0-6-32 0,-3 2 0 16,-1-5-352-16,0-1-80 0,-1-3-16 0,0-5 0 15,0-1 176-15,0-1 16 0,0-1 16 0,-2-5-9072 16</inkml:trace>
  <inkml:trace contextRef="#ctx0" brushRef="#br1" timeOffset="26343.65">2667 11686 36863 0,'-11'-13'1632'0,"2"7"336"0,2 4-1584 0,1 2-384 0,2 2 0 0,0 4 0 0,1 0 240 0,-6 4-48 0,-5 13 0 0,-5 5 0 0,-2 7-192 0,0 3-192 0,2 5 48 0,-1 2 0 16,1 3 144-16,-1 5 128 0,-1 0-128 0,0 6 176 15,-2 1 80-15,0 2 32 0,-2-4 0 16,-1 4 0-16,-1-5 336 0,-3 6 64 0,1 1 16 0,-2-1 0 15,2 0-176-15,0 0-16 0,1 0-16 0,1-2 0 16,3-4-144-16,-1 0-32 0,3 0 0 0,-1 0 0 16,3-1-320-16,4-5-288 0,2 0 48 0,2-4-12624 15,5-5-2544-15</inkml:trace>
  <inkml:trace contextRef="#ctx0" brushRef="#br1" timeOffset="27326.76">17071 11635 35935 0,'1'-9'3200'0,"1"3"-2560"0,1 4-512 0,-1 0-128 0,2 2-816 0,-2 0-176 0,5-5-32 0,0 1-16 0,4-3 848 15,0 2 192-15,0 4 0 0,-2 5 0 0,0 2 496 0,-2 4 96 16,2 5 32-16,1 5 0 0,0 2-400 0,-2 4-80 16,2 7-16-16,-1 2 0 0,-1-1-128 0,1 1 0 15,-1-3 0-15,1-2 0 0,1-2 0 0,1 0 0 16,2-6 0-16,0-4 0 0,1 0 272 0,2-1 32 15,3-1 0-15,-1-2 0 0,1 0-48 0,-1-4 0 16,1 0 0-16,-1-1 0 16,0-2-1344-16,-2 2-288 0,2-3-48 0,-3 0-13568 0</inkml:trace>
  <inkml:trace contextRef="#ctx0" brushRef="#br1" timeOffset="27643.62">17936 11547 20271 0,'0'-4'896'0,"-1"2"192"0,0 0-880 0,-1 0-208 0,1 4 0 0,1 0 0 0,0 0 688 0,0 5 80 0,-1 0 32 0,0 5 0 0,-2 7 256 0,0 4 48 0,-2 6 16 0,-3 4 0 16,0 6 192-16,-4 1 32 0,0 5 16 0,-4 2 0 16,-1 5-464-16,-4 4-80 0,-3 7-32 0,-4 1 0 0,-3 5 112 0,-5-2 0 15,-4 1 16-15,-3-1 0 0,-3-7-192 16,2 1-32-16,-2 1-16 0,-2-2 0 0,-3 1-352 0,2-2-64 16,2-2 0-16,3-5-16 0,7-5-240 0,6-6 0 15,5-4 0-15,8-9 0 16,6-5-1232-16,7-4-144 0</inkml:trace>
  <inkml:trace contextRef="#ctx0" brushRef="#br1" timeOffset="29494.35">1369 5775 21183 0,'2'-10'1888'0,"2"0"-1504"0,0 5-384 0,1 4 0 0,1-2 256 0,1 0 0 0,7-9-16 0,6-1 0 16,6-7-528-16,5-1-96 0,-1 2-32 0,1 6 0 0,-2 4 1728 0,-2 3 352 0,1 2 64 0,0 4 0 16,0 0-80-16,2 3-32 0,1 1 0 0,2 2 0 15,4-4-528-15,2 2-128 0,5 0 0 0,4-4-16 16,7 0-336-16,4 0-64 0,7 0-16 0,5-4 0 16,6 0-352-16,8-4-176 0,13 1 160 0,3-3-160 15,2 1 0-15,14 0 0 0,15-1 0 0,5 0 0 16,-6 1 0-16,11 1 0 0,10 3 0 0,5-1 0 15,-1 1 0-15,5-1 0 0,8 2 0 0,8-4 0 16,1 3 0-16,-1-2 0 0,0-5 0 0,3-3 0 16,5 1 0-16,6-2 0 0,6 0 0 0,2-2 0 0,1 1 384 15,5-5 0-15,2 4-16 0,4-3 0 16,3 1-368-16,5 0 0 0,6 3 0 0,0 1-17536 16</inkml:trace>
  <inkml:trace contextRef="#ctx0" brushRef="#br1" timeOffset="-195954.07">14490 5487 5519 0,'-4'1'496'0,"0"1"-496"0,2 1 0 0,1-3 0 0,1 0 224 0</inkml:trace>
  <inkml:trace contextRef="#ctx0" brushRef="#br2" timeOffset="-191870.3">4977 9353 8287 0,'-4'3'736'0,"2"-2"-592"0,1 2-144 0,-1-3 0 0,1 2 944 0,-1-2 144 15,-2 4 48-15,-2 2 0 0,-3 4 1376 0,1-1 288 16,-1 0 48-16,0-1 16 0,3 1-32 0,1-3 0 15,1-3 0-15,2 1 0 0,2-1-1040 0,0-1-192 0,1-2-64 16,0 0 0-16,2 0-1040 0,-2 0-224 0,0 0-32 0,1 0-16 16,0 0 96-16,-2 1 32 0,0 2 0 0,0-1 0 15,0-2-176-15,0 0-48 0,-5 23 0 0,1-11 0 16,2-1 0-16,-3 8 0 0,0 8 0 0,-2 5 0 16,0 3-128-16,2-6 0 0,3-4 0 0,2-4 0 15,2-7 0-15,3-6 0 0,2-4 0 0,0-2 0 16,3-4-192-16,0-4 192 0,0 0-160 0,0-4 160 15,-1 0-304-15,0-5 48 0,2-1 0 0,-2 0 0 16,2-3 256-16,-1 1 0 0,-1 2 0 0,-1 2 0 16,0-1 0-16,-2 2 224 0,-1 0-32 0,0 3-16 15,-2 2 16-15,0 1 16 0,-2 1 0 0,0 0 0 16,1 2 16-16,-1-2 0 0,0 0 0 0,0-1 0 16,-1 2-80-16,0-2-16 0,0 4 0 0,-2-3 0 0,-1 2-128 0,-2-2 0 15,-1 2 0-15,0-1 0 16,-1 1 176-16,-3 4-48 0,0 0-128 0,-1 3 192 0,0-2 16 0,0 4 0 15,-2 1 0-15,1 4 0 0,-2 0-208 0,2-1 144 16,-1 4-144-16,2 2 128 0,1 2-128 0,1 2 0 16,1-1 0-16,3 7 128 0,1-3-128 0,2 4 0 15,2-1 0-15,1-5 0 0,3 1 0 0,1-5 0 16,2-2 0-16,2-2 0 0,1-3 0 0,1-3 0 16,1-2 0-16,2-3 0 0,-2-1-224 0,1-1-32 15,0-4 0-15,-2 0 0 0,2-4 256 0,-3-1 0 16,1-2 0-16,-3-4 0 0,2 1 0 0,-2-1 0 15,-1 0 0-15,-2 0 0 0,1-3 0 0,-2-1 0 16,1 2 0-16,-3-3 0 0,0 1 0 0,-2 1 0 0,0 3 0 16,-3 3 160-16,-1-3-32 0,0 3 0 0,-1 5 0 0,-3-1 0 15,2 4-128-15,-3 3 0 0,1-2 144 0,-2 8-144 16,0-1 192-16,1 6-48 0,-1 1 0 0,2 3 0 16,-2 5-16-16,0 1-128 0,1 4 192 15,1 1-64-15,0 1-128 0,3-5 0 0,2-1 0 0,-1-3 0 16,3 0 0-16,-1-1 0 0,1-2 0 0,2-4 0 15,1 1 0-15,0-4 0 0,2-2 0 0,2-2 0 16,0-1 0-16,2-2 0 0,0-1 0 0,2-2 0 16,1-2 0-16,-1-3 0 0,1-1 0 0,0 0 0 15,-1 0 0-15,-1-2 0 0,1 0 0 0,-2-3 0 0,1 1 0 16,0-1 0-16,-2 2 0 0,-1-3 0 16,-1 3 0-16,-1-2 0 0,0 2 0 0,-3-3 0 0,-1 3 0 15,0 1 0-15,-1 2 0 0,-3 0 0 0,0-1 0 0,-1 1 0 16,0 3 0-16,-1 1 0 0,1 1 192 15,0 3-32-15,-1 0-16 0,0 1 0 0,0 2 48 0,0 1 16 16,-2 0 0-16,2 0 0 0,0 1-32 0,-2 0-16 16,2 1 0-16,-1 1 0 0,1-4-32 0,-1 2 0 15,3-1 0-15,-3-1 0 0,2 2-128 0,2-3 0 16,-1 0 0-16,3 0 0 16,1-3-832-16,1 1-112 0,3 1-16 0,2-2-19088 0</inkml:trace>
  <inkml:trace contextRef="#ctx0" brushRef="#br2" timeOffset="-190919.99">5658 9663 13823 0,'-2'0'1216'0,"1"1"-960"0,1 1-256 0,0 1 0 0,0 0 1360 0,-1 0 240 0,-1 4 32 0,1 2 16 0,-3 3 624 0,1 6 128 0,-2 3 32 0,1-1 0 16,1 2-384-16,-1-1-80 0,-1-1-16 0,0-2 0 15,1-4-768-15,0 1-160 0,-1-3-16 0,2 0-16 16,-1-2-480-16,1-2-112 0,1 0-16 0,-1 0 0 15,2-3-192-15,0-2-32 0,2 1-16 0,-1-1 0 16,3-3-16-16,-1 0-128 0,3-4 192 0,0-1-64 16,2 1-128-16,1-2 0 0,1 0 0 0,0-4-176 15,0 0 176-15,1-2 0 0,0-3 128 0,-1-1-128 16,0 0 0-16,-1-3 0 0,-1 2 0 0,-2-2 0 16,0 1 0-16,-2-2 0 0,-3 4 0 0,-3 1 0 15,1 1 176-15,-4 0-48 0,1 4 0 0,-2-3 0 16,1 3 0-16,-1 4 0 0,1-2 0 0,-2 1 0 0,1 4-128 0,1-1 0 15,1 1 0-15,-2 0 0 0,2 3 0 16,1 0 0-16,-3 1 0 0,2 4 0 0,-1 2 128 16,1 6 0-16,0 3 0 0,0 5 0 0,0 1-128 0,1 7 0 15,-1 3 0-15,-2 2 0 0,4-2 128 0,-2-1 0 16,0-5 0-16,1 2 0 0,2-2-128 0,-2-2 0 16,3-1 0-16,1-7 0 0,1 0 0 0,1-8 0 15,3-1 0-15,-1-6 0 0,1-2 0 0,1-6 128 16,0 1-128-16,1-5 128 0,-1-3-128 0,1-5 0 15,1-2 0-15,-1-2 0 0,0-1 0 0,1 0 128 16,-2-1-128-16,-1-1 128 0,-1 2-128 0,-3-1 0 0,-2 3 0 16,-2-1 0-16,-1 4 128 0,1 4 0 0,-2 5 0 0,-1 4 0 15,-1 6 0-15,1 2 0 0,-2 4 0 0,-1 2 0 16,-2 4 144-16,1 4 32 0,-1 3 0 0,0-1 0 16,2 0-80-16,0-1-16 0,2-3 0 0,2-2 0 15,1-2-208-15,3-4 0 0,1 0 0 0,0-6 0 16,2 3 0-16,2-3 0 0,1-3 0 0,1 1 0 31,3 1-288-31,1-6-96 0,1 2-32 0,1 0 0 16,4 0-320-16,1 4-64 0,1 1-16 0,1 0-18368 0</inkml:trace>
  <inkml:trace contextRef="#ctx0" brushRef="#br2" timeOffset="-190152.5">6487 10241 19343 0,'-1'0'1728'15,"-1"0"-1392"-15,2 0-336 0,-1 2 0 0,1 0-144 0,-2 1-112 0,-1 3 0 0,-2 4-16 0,-1 3 2048 0,-1 3 400 0,1 2 96 0,1-2 16 0,0 0-1152 0,0 0-240 16,0-1-32-16,1-4-16 0,2 0-240 0,-1-5-48 15,1 2-16-15,0-6 0 0,1 2 112 0,1-7 32 16,0 2 0-16,1-4 0 0,1 0-432 0,0-1-64 16,2-3-32-16,0 3 0 0,-2-1-160 0,2-2 160 15,1 3-160-15,-2-3 160 0,1 4 96 0,0-3 0 0,0 1 16 0,-2-1 0 16,0 3-16-16,1 0-16 16,-1 4 0-16,-2-2 0 0,-1 1 144 0,0 0 16 0,-2 2 16 0,0 0 0 15,0-2 160-15,0-1 16 0,-1 2 16 0,0-4 0 16,-1 2-304-16,1-1-64 0,0-2-16 0,-1 2 0 15,1-2-48-15,-1 1-16 0,1 1 0 0,1 0 0 16,-1 1 80-16,3 3 16 0,-1-3 0 0,1 3 0 16,0 3-256-16,1 3 0 0,1 0 0 0,-1 4 0 31,1 0-336-31,1 2-112 0,0 1-32 0,3 0-18064 0</inkml:trace>
  <inkml:trace contextRef="#ctx0" brushRef="#br2" timeOffset="-189054.15">8458 11661 19343 0,'-1'-4'1728'0,"0"2"-1392"0,-1 2-336 0,2-3 0 0,0 2 1616 0,-1 1 256 0,-1-2 48 0,-2-2 16 0,-2-2 480 0,-3-1 80 0,0 1 32 0,-2 3 0 0,0 3-1104 0,0 0-208 16,-1 1-64-16,-2 4 0 0,0 1-672 0,0-1-144 15,0 4-16-15,-1-1-16 0,2 0-112 0,-1 0-32 16,2 2 0-16,0 0 0 0,1 0 80 0,1 1 16 0,3-3 0 0,0 1 0 16,2 3 32-16,0-3 16 0,2-1 0 0,2 1 0 15,1-3-48-15,0 0 0 0,2-2 0 0,2-1 0 16,0 2-96-16,0-4-32 0,-1 2 0 0,2-3 0 15,1 0-128-15,1 0 0 0,-1 0 0 0,0 0 0 16,-1-3 0-16,1 0 0 0,-1-1 0 0,1-1 0 16,0-1 0-16,-1-1 0 0,2 0 0 0,-3-3 0 15,3-2 0-15,-2 0 0 0,1-2 0 0,-1-1 0 16,1 2 0-16,-1-5 0 0,0 1 0 0,-1-2 0 16,-1 3 128-16,0-2-128 0,-2 2 128 0,-1 0-128 15,-3 0 176-15,0 3-48 0,-1 1-128 0,-3 3 192 16,-2 3-16-16,-3 2-16 0,0 2 0 0,0 2 0 15,-1 2 80-15,-2 2 16 0,1 1 0 0,-1 2 0 16,4 2-256-16,0-1 0 0,0 3 128 0,2 2-128 16,2 0 144-16,1 0-16 0,-1 5 0 0,5-2 0 0,-1 0-128 0,3 2 0 15,2-2 0-15,0 0 0 0,3 0 0 16,0-1 0-16,2-1 0 0,1-2 0 0,2-2 0 0,-2-1-176 16,4-3 48-16,0-2 0 0,0-3 128 0,2-1 0 15,0-1 0-15,-2-3 0 0,0-2 0 0,-1-5 0 16,2 0 0-16,-3-2 0 0,-2-2 0 0,0-1 176 15,-2-4-48-15,0-4 0 0,-1 1 0 0,-2 1 0 16,-1 0 0-16,-1-3 0 0,-2-1-128 0,-1 2 128 16,-2-2-128-16,-1 3 128 0,0 5-128 0,0 2 0 15,0 7 0-15,-2 3 128 0,0 3-128 0,0 5 0 16,-2 3 0-16,1 3 0 0,0 5 224 0,0 0 16 0,-1 6 0 16,2 2 0-16,-1-1-64 0,1-1-16 0,2 4 0 0,0-2 0 15,0-2 96-15,1 0 0 0,0-3 16 16,1-1 0-16,1-2-128 0,1-3-16 0,0-1-128 15,2-3 192-15,0 0-192 0,2-6-128 0,2 0 128 0,1 0-208 32,3-2-752-32,1 1-160 0,1-4-32 0,4 3-20192 0</inkml:trace>
  <inkml:trace contextRef="#ctx0" brushRef="#br2" timeOffset="-188049.48">10059 12692 23951 0,'-5'3'2128'0,"2"-3"-1696"0,1 0-432 0,2 0 0 0,-1 0 384 0,0 0-16 0,-3 0 0 0,-2 0 0 0,-1 0 656 0,-1 0 128 0,3 0 16 0,2 0 16 15,0 0 336-15,1 0 64 0,2 0 16 0,1 2 0 0,0-2-336 0,2 4-64 16,-2 0-16-16,1 2 0 0,0-2-496 0,-2 4-112 16,1 0 0-16,0 3-16 0,0-1-176 0,-1 2-48 15,0 4 0-15,0-2 0 0,1 0-160 0,-1 3-48 16,2 1 0-16,0-4 0 0,1 1-128 0,0-2 0 15,2-2 0-15,0-3 0 0,3-2 0 0,-1-4 0 16,2-2 0-16,-2-2 0 0,2-1 0 0,-1-3-176 16,1-1 48-16,-1-3 0 0,-1-2 128 0,-2-1 0 15,1-3 0-15,-2 0 0 0,0 0 0 0,-3-3 176 16,0 3-48-16,-3 2 0 0,-1 0-128 0,-1 2 0 16,1 2 0-16,-4 1 0 0,1 3 128 0,0 0 0 0,-1 3 0 15,-1 2 0-15,1 1 96 0,1-3 16 16,-1 3 0-16,3-1 0 0,0 1-64 0,1-2-16 0,1 4 0 0,2-2 0 15,-1 1-160-15,1 2 0 0,0-1 0 16,1 3 0-16,1 2 0 0,0 1 0 0,0 0 0 0,1 0 0 16,-1 1-128-16,0 1 128 0,1 0 0 0,-2 2 0 15,0-2 0-15,1 2 0 0,-1 1 0 0,-1-1 0 16,0 0 144-16,1-2-144 0,0 0 160 0,1-1-160 16,0-2 128-16,1 2-128 0,-1-3 0 0,2-2 0 15,-1-2 0-15,2-2 0 0,2 0-176 0,-2-5 176 16,1 4-320-16,-1-5 48 0,0-3 16 0,-2 2 0 15,1-2 256-15,-3-1 0 0,0 0 0 0,-2-2 0 16,1 0 0-16,-3-3 0 0,-1 2 0 0,-1 0 0 16,-1-3 208-16,-2 0-48 0,1 3-16 0,-2 1 0 15,-1 0 32-15,0 2 0 0,2 1 0 0,-1 2 0 0,-1 0-32 16,0 1 0-16,0 3 0 0,1 3 0 16,1 0 96-16,-1 1 16 0,3 4 0 0,1 1 0 0,3 1 0 15,-2 3 0-15,2 0 0 0,2 3 0 0,0 1-112 16,2-1-16-16,1 3 0 0,0 0 0 0,4 2-128 0,-3-2 0 15,1 1 0-15,2-5 0 0,-1 2 0 0,-1-3 0 16,1-1 0-16,1-4 0 16,2 0-768-16,1-2-16 0,1-2-16 0,1-4-19808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17:56.01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15861 9313 32255 0,'1'-4'2864'0,"2"0"-2288"0,2 2-576 0,0-1 0 0,0 2 192 0,0-4-64 0,5-2 0 0,3-3-128 0,6-1-128 0,2 1-144 16,-1 4-32-16,-3 6 0 0,-3 8 304 0,-3 5-192 16,-3 4 192-16,-3 6-160 0,-2 5 160 0,-5 5-208 15,-1 2 80-15,-3 5 128 0,-3 5 0 0,-3 1 160 16,-2 6 16-16,-3 0 0 0,-2 3 304 0,-2-4 64 0,1-3 16 0,1-3 0 15,0-5 432-15,-2 5 96 0,-1 4 0 16,-1 0 16-16,2-5-208 0,2 3-32 0,0-5-16 0,2-1 0 16,2-3-560-16,1-4-112 0,2-8-32 0,2-5 0 15,3-4-144-15,-2-5 0 0,2-2 0 0,-2-1 0 16,1-5 0-16,0-2 0 0,-1-4-128 0,-1-2 128 16,0-2-352-16,2-4 0 0,-2-2 0 0,1-5 0 15,2-5 176-15,1-5 48 0,1-3 0 0,3-8 0 16,2-3 128-16,4-6 0 0,4-7 128 0,1-3-128 15,3-2 128-15,1-1-128 0,4 2 128 0,4-1-128 16,4 2 0-16,2 0 0 0,2 4 0 0,1 2 0 0,2 0 128 16,1 1-128-16,3 1 160 0,1 5-160 0,0 3 128 15,1 0-128-15,1 3 0 0,-1 0 144 0,2 3-144 0,-1 0 0 16,1 4-160-16,-3 3 160 0,-1 2 0 16,2-1 0-16,3 1 0 0,2 1 0 0,-2 3 0 0,-1 3 0 15,-5 6 0-15,3 0 0 0,-1 7 0 0,0 5 0 16,1-2 0-16,0 6 0 0,-1 1 0 0,-1 3-144 15,-1 2 144-15,-5 3 0 0,-3 0-272 0,-4 8 16 16,-3 5 16-16,-7 3 0 16,-4 7-192-16,-5 0-32 0,-1-1-16 0,-6 5 0 0,-1 1 288 0,-3 0 48 15,-2 3 16-15,-2-6 0 0,0-1 128 0,-1 1 0 16,-3-1 128-16,-1 1-128 0,0-5 224 0,0-1-32 16,-2-2 0-16,1-1 0 0,0-2-16 0,-1-1-16 15,0-2 0-15,-1 1 0 0,0-1-160 0,-3 0 192 0,0 1-192 16,1-1 192-16,0-1-192 0,0 0 0 0,0 3 0 0,0-3 128 15,1 7-128-15,1-3 0 0,1 5 0 0,1-3 128 16,3 0-128-16,-1 1 0 0,1-3 0 0,1 1 0 16,2-5 128-16,0-6 128 0,1 0 48 0,0-3 0 15,2-3 64-15,-1-4 16 0,-1 3 0 0,-1-6 0 16,1 0-192-16,-2 0-48 0,-1-3 0 0,-2 0 0 16,1 2-144-16,-2-2 0 0,-2 0 0 0,0 0 0 15,-2-2 0-15,-1 2 0 0,0-3 0 0,-1 0 0 16,-1 3-208-16,-1-3 16 0,-2 0 16 0,-2-1 0 15,0 2 176-15,-2-2-128 0,3 4 128 0,0-2-128 16,1-1 128-16,1 2-128 0,0-1 128 0,1-1-128 16,1-1 128-16,4 1 0 0,-1 0 0 0,3-1 0 15,-1 1 0-15,2-3 144 0,1 2-144 0,2-1-17936 16</inkml:trace>
  <inkml:trace contextRef="#ctx0" brushRef="#br0" timeOffset="2986.55">14562 15483 13823 0,'1'-3'1216'0,"0"0"-960"0,0 2-256 0,1 0 0 0,-1 1 192 0,0-2 0 0,3-1 0 0,1-2 0 0,1-1-32 0,0-2-16 16,0 2 0-16,0 0 0 0,-2 2 528 0,0 2 96 15,-3-1 32-15,0 2 0 0,1 1 544 0,-4 0 128 16,1 1 0-16,0 2 16 0,0-1-288 0,-2 2-64 16,1-2-16-16,-1 2 0 0,2-2-656 0,-2 2-128 15,2-3-16-15,0 2-16 0,0-1 144 0,0-2 16 16,1 0 16-16,-2 0 0 0,2 0 416 0,0-2 64 16,0 2 32-16,0-3 0 0,0 3-176 0,0 0-48 15,0 0 0-15,0 0 0 0,0 0-368 0,0 0-80 16,0 0 0-16,0 0-16 0,0 0-304 0,21 3 128 15,-18-1-128-15,-1 2 0 0,1 0 0 0,-2 1 0 16,1-2 0-16,0 0-192 0,-1 2-64 0,1 0-16 16,0 1 0-16,0-2 0 0,1 3 272 0,-1 2 0 0,3 3 0 0,0 0 0 15,1 7 288-15,0 1 112 16,3 4 32-16,0 6 0 0,1 5 0 0,1 6 0 16,0 3 0-16,-1 3 0 0,0 0-272 0,-3 5-160 0,2 5 192 0,-3 5-192 15,0 1 0-15,-2 0-224 0,-1-3 16 16,-4-3 0-1,0-2-720-15,-6-5-144 0,-1 0-16 0,-3 1-16 0,-3-1 640 0,-3 4 128 0,-3 0 16 0,-1 0 16 16,-1 2 544-16,-1-8 96 0,0-9 32 0,1-7 0 16,2-5-544-16,2-9-96 0,2-6-32 0,3-6-15120 15</inkml:trace>
  <inkml:trace contextRef="#ctx0" brushRef="#br0" timeOffset="3529.64">14562 15395 7359 0,'-10'-17'656'0,"0"6"-528"16,1 1-128-16,3 3 0 0,4 4 6688 0,2 0 1312 0,-2 0 256 0,1-4 48 0,0-6-6784 0,2-3-1360 0,4-5-160 0,2 1-256 16,5-1-832-16,0 2-160 0,0 0-32 0,1 3-16 0,-1 0 848 0,-1 1 160 15,-1 5 32-15,0 3 16 0,0 2 112 0,-2 4 128 16,2 1-208-16,0 0 80 0,3 1 752 0,-1 1 144 16,3 2 48-16,2 2 0 0,0 0 544 0,4 3 112 15,3 1 32-15,3-3 0 0,3 2-896 0,2 1-176 0,5 0-48 16,1 1 0-16,2 2-384 0,1 0 0 0,1 3 0 15,1 0 0-15,-1 3-144 0,1-1 144 0,-2 4 0 0,-4-3 0 16,-3 1-256-16,-2 4 64 0,-1 2 16 0,-3 3 0 16,-3 3-256-1,-2 5-48-15,-3 8-16 0,-1 5 0 0,-4 7 32 0,-2 3 0 0,-2 4 0 16,-2 8 0 0,-2 1-48-16,-2 3-16 0,-3 6 0 0,-4-3 0 0,0-7 128 0,-4-6 16 0,-3-7 16 0,0-6 0 15,2-6 368-15,-2-3 288 0,-1 0-48 0,1-6-16 16,-3-4 656-16,0 1 128 0,-3-6 16 0,-3-6 16 15,-2-1-352-15,-4-1-80 0,2-5-16 0,-6-2 0 16,-3-2-464-16,-1 1-128 0,-3-5 0 0,-1-1 0 0,0-4 0 16,-2 0 144-16,-3-3-144 0,-1 0 0 0,1-3 208 0,-3 0-64 15,-2 0-16-15,0-1 0 0,2-2-128 0,-1 1 0 16,3 2 0-16,0-4 0 16,0 0-544-16,3-2-192 15,0 2-32-15,6-2-16352 0</inkml:trace>
  <inkml:trace contextRef="#ctx0" brushRef="#br0" timeOffset="5721.35">27003 10924 35935 0,'-7'0'3200'0,"2"-3"-2560"0,4 3-512 0,1 0-128 0,0 0 0 0,0-2 0 0,-1 1 0 0,-2-2-128 0,2 0 1152 0,0 0 224 0,2 2 48 0,3 1 16 16,1 4-1056-16,0 2-256 0,1 4 0 0,-1 2 0 15,1 8 0-15,-2 5 0 0,1 5 0 0,-3 5 0 16,-2 7-160-16,-2 3-96 0,-3 4 0 0,-4 5-16 15,-1 0 80-15,-5 3 32 0,-1 3 0 0,-2 1 0 16,-2 2 160-16,-3 0-128 0,-1 0 128 0,1-2-128 0,-2-2 128 16,0-7 0-16,0-3 0 0,2-7-128 0,2-2 256 0,0-5 48 15,2-3 16-15,2-4 0 16,2-6 64-16,3-3 32 0,-1-7 0 0,2-2 0 0,3-4-160 0,-2-4-128 16,0-4 192-16,0-3-192 0,0-2 0 15,-1-5 0-15,1-4 0 0,0-7 0 0,3 1-256 0,-1-6 32 16,2-7 16-16,2-3 0 0,3-6 208 0,2-4-144 15,4-5 144-15,3-6-128 0,3-2 128 0,4-2 0 16,3-4 0-16,5 4 0 0,3 3 224 0,0 0-32 16,2 6 0-16,2-3 0 0,1 0 80 0,-2 4 16 15,0 2 0-15,0 3 0 0,2 1-288 0,0 2 0 16,4 1 0-16,-2 1 0 0,-1 1 0 0,0 4 0 16,1 1 128-16,-2 3-128 0,-2 2 0 0,1-1-144 15,1 1 16-15,-2 4 0 0,1-3 128 0,-1 6 0 0,-3 5 0 16,-2 4 0-16,1 4 0 0,-1 6-128 0,-1 2 128 0,1 10 0 15,-1 4-144-15,2 9 144 0,2 9-160 16,0 5 160 0,-1 8-608-16,-2 5-32 0,-2 6 0 0,-2 4 0 15,-3-2 128-15,-3-1 0 0,-3 2 16 0,-3-1 0 16,-3-1-144-16,-5 0-16 0,-2-2-16 0,-4 0 0 0,-2-7 272 0,-4-2 48 0,-2-2 16 0,-2-2 0 16,-2-2 960-16,-5 1 192 0,-3 0 32 0,-3 2 16 15,-3 1 176-15,-3-1 48 0,-3-1 0 0,-2-3 0 16,-4-1-720-16,-6-1-144 0,-2-3-32 0,-5 0 0 15,-5-3-32-15,-1-1-16 0,-2-1 0 0,-3-3 0 16,1 1-144-16,-1-5 0 0,-1-6 0 0,3-4-18240 16</inkml:trace>
  <inkml:trace contextRef="#ctx0" brushRef="#br0" timeOffset="12195.23">17344 15480 1839 0</inkml:trace>
  <inkml:trace contextRef="#ctx0" brushRef="#br0" timeOffset="12204.42">17365 15445 10671 0,'0'0'960'0,"-1"0"-768"0</inkml:trace>
  <inkml:trace contextRef="#ctx0" brushRef="#br0" timeOffset="12965.84">16560 15761 32255 0,'-6'0'2864'0,"3"-2"-2288"0,2 1-576 0,2 1 0 0,0 0 0 0,1 0 0 0,-2-3 0 0,1 3 0 0,3 0-416 0,2 3 16 0,1 3 0 0,3 1 0 0,1 6 400 0,0 3 0 15,3 5 0-15,-3 1 0 0,0 7 0 0,-2 0 0 16,-2 5 0-16,-2-2 0 0,-2 2 0 0,-3 1 0 16,-3 1 128-16,-2 3-128 0,-3-3 0 0,-2 1-240 15,-1-2 48-15,-4-7 0 16,0 1-448-16,-2-7-64 0,-3-2-32 0,1-4 0 16,2-1-288-16,0-5-48 0,2-7-16 0,1-4 0 15,3-1-448-15,0-8-112 0,1-2-16 0,0-5 0 16,2-1 528-16,-1-4 112 0,2-1 0 0,-1-1 16 15,1-2-512-15,0 3-96 0,3 1-32 0,-3 0 0 0,2 1 1088 0,0 1 224 16,1 4 32-16,0 1 16 0,1 3 1824 0,0 4 352 0,1 2 80 0,2 4 16 16,-1 2 880-16,1 2 176 0,1-2 32 15,-1 4 16-15,3-2-800 0,-1 2-176 0,2-1-16 0,1-2-16 16,1-1-928-16,2-1-176 0,3-2-32 0,1-6-16 16,4 2-368-16,1-5-80 0,2-1-16 0,2 0 0 15,4 0-160-15,1-3-48 0,1 0 0 0,0 1 0 16,2 2-416-16,0 0-96 0,2 5 0 0,-1 0-16 15,-2 3-784 1,1 2-160-16,-3-1-16 0,0 4-9200 0,-2 0-1824 0</inkml:trace>
  <inkml:trace contextRef="#ctx0" brushRef="#br0" timeOffset="13616.1">17409 15560 21183 0,'-5'5'1888'0,"2"-4"-1504"0,0 2-384 0,3-1 0 0,0-2 208 0,0 1-16 0,-2 2-16 0,-2-1 0 16,2 2-1520-16,-1-2-288 0,2-2-64 0,1-2-16 0,1-2 2928 0,2-2 592 16,-1 0 112-16,1-4 32 0,0 1-384 0,0-3-80 0,-1 0-16 15,1-2 0-15,-1 2 272 0,-2-3 48 0,1 1 16 0,-2-4 0 16,0 2-208-16,-2-3-64 0,1 3 0 0,0-4 0 16,-1-1-912-16,-1-2-192 0,1-6-48 0,-2-2 0 15,2-3-192-15,-1-1-64 0,2-2 0 0,1 4 0 16,1 2-128-16,2-2 0 0,3 5 0 0,3 0 0 15,0 5-224-15,0 5 32 0,3 5 0 0,0 4 0 16,1 6 192-16,1 3 0 0,2 3 0 0,-3 4 0 16,0 2 0-16,1 0 0 0,0 6 0 0,0 1 0 15,-1 3 0-15,0 1 0 0,-1 0 0 0,1 1 0 16,-3 3 0-16,1 2 0 0,0-1-160 0,-1 1 160 0,1-1 0 0,0 1 0 16,2-4 0-16,-1 0 0 0,3-3 0 15,-2-3 240-15,3-4-64 0,-1-2-16 0,-2-1-32 0,-1-6-128 16,0 0 192-16,0-2-64 0,-1-2-128 15,-2-2 0-15,0 1 0 0,-1-2 0 0,0-2 128 0,-2 2-128 16,0 1 0-16,-1-4 128 0,-1 1-128 0,1 0 128 16,1 1-128-16,-1 0 128 0,-1-1 16 0,3 0 0 15,1 0 0-15,-2-3 0 0,2 2 64 0,-1-5 16 16,2 3 0-16,-2-4 0 0,1 1-96 0,1-2 0 16,-2-2-128-16,-1 0 192 0,1-2-192 0,-1-1 128 15,-1 0-128-15,-2-3 0 0,1-1 160 0,-3-2-160 16,-3-1 160-16,1-2-160 0,-3-1 0 0,0 1 0 15,-1-3 0-15,-1 0 0 0,0 1-128 0,0-1-80 16,2 5-16-16,2 2 0 16,2 4-400-16,2 2-80 0,2 5 0 0,0 3-16 15,2 1-768-15,3 3-160 0</inkml:trace>
  <inkml:trace contextRef="#ctx0" brushRef="#br0" timeOffset="14166.51">18253 15305 4943 0,'1'0'0'0,"0"-2"192"0,0-2-48 0,1 2 32 0,-1-2-176 0,0 1 0 0,0 0 0 0,2-6 0 0,-1-3 1728 0,3-6 320 0,0 0 64 0,0-5 16 0,-1 1 1472 0,0 0 304 0,-2-2 48 0,-1 5 16 0,1-4-1024 0,-2 1-208 15,-2-3-48-15,0 1 0 0,-1-3-1424 0,-2-1-304 16,2 0-48-16,-2-2-16 0,0-1-576 0,0 3-128 16,0-1-32-16,0-2 0 0,0 3 32 0,1 2 0 15,3 4 0-15,1 3 0 0,1 3-64 0,2 1-128 16,0 4 192-16,0 3-64 0,1-2-128 0,1 3 0 15,-2-1 144-15,2 2-144 0,1 2 0 0,1 0 0 16,-1 1 0-16,0 1 0 0,-1 4 0 0,0 1-288 16,1 1 48-16,-1 0 16 15,1 4-272-15,-1 5-48 0,0-1-16 0,1 4 0 0,-1 4 176 0,1 2 48 16,2 3 0-16,2 0 0 0,1 1 336 0,2-7 0 0,1 0 0 0,2-3 0 16,1-1 336-16,2-5 48 0,1 0 0 0,-2-2 0 15,1-2-48-15,-3-2 0 0,0-1 0 0,-1-2 0 16,0-2-192-16,-3-4-144 0,2-3 192 0,-4 0-192 15,1-2 192-15,-4 0-64 0,1-3 0 0,-2 0-128 16,-3 0 128-16,0-3-128 0,-2 2 0 0,-2-5 0 16,0 0 0-16,-3 0 0 0,0-4-128 0,-1-3 128 15,2-2-512-15,-2-3 0 16,0-4 0-16,0 3 0 0,1-5-192 0,0 1-32 16,1 2-16-16,0-1 0 0,1 1-656 0,2 5-128 15,1 3-16-15,0 4-8256 0,2 5-1648 0</inkml:trace>
  <inkml:trace contextRef="#ctx0" brushRef="#br0" timeOffset="14866.83">18024 15884 41471 0,'-5'1'3680'0,"1"2"-2944"0,3-1-592 0,1-1-144 0,1 2-2816 0,-2 1-576 0,-1 2-128 0,-2 4-32 15,-2 4 1056-15,-2 6 224 0,1 5 32 0,-3 1 16 16,-1 5 1072-16,-2 1 192 0,0 3 64 0,-4-3 0 0,-2 5 896 0,-1-3 224 0,0 7 32 0,-2 0 0 15,-1 1 1536-15,-2 1 304 0,3-1 64 0,-1-4 16 16,4-4-848-16,1-4-176 0,5-3-16 0,2-7-16 16,2-7-672-16,5-4-144 0,3-5-32 0,2-5-13984 15</inkml:trace>
  <inkml:trace contextRef="#ctx0" brushRef="#br0" timeOffset="15133.24">17946 15591 35007 0,'-2'-3'3120'0,"-1"2"-2496"0,2 1-496 0,1 4-128 0,1-2 1344 0,2 2 240 0,0 0 48 0,2 4 16 0,4 5-2192 0,3 7-432 0,4 4-96 0,2 5-16 15,4-1 528-15,0 7 112 0,2-1 0 0,2 5 16 0,1 2 80 0,-1-1 16 16,0 2 0-16,-1 2 0 0,-1-2 32 0,-2 1 16 15,-2 2 0-15,-2-3 0 0,-4 1 288 0,0-5 0 16,-4-3 0-16,-1-3 0 0,-3-1-304 0,-1-5 48 16,-3-1 16-16,-1-7 0 15,1-1-464-15,-2-4-80 0,-2-5-32 0,0-1 0 16,-1-6-496-16,0-2-96 0,-2-4-32 0,-3-3-10176 0</inkml:trace>
  <inkml:trace contextRef="#ctx0" brushRef="#br0" timeOffset="15316.07">17874 16247 40543 0,'-3'4'1792'0,"0"-1"384"0,2 0-1744 0,0-1-432 0,2-1 0 0,0-1 0 0,3 0 176 0,1 0-48 0,3 0-128 0,5-3 192 0,4-3-752 0,4-4-144 0,3-1-48 0,0 0 0 15,4-4 448-15,0 2 96 0,3-3 16 0,-1 1 0 16,2-1-1328-16,0 0-256 0,-1 1-48 0,-1 1-13024 15</inkml:trace>
  <inkml:trace contextRef="#ctx0" brushRef="#br0" timeOffset="17632.73">18337 15470 24879 0,'0'3'2208'0,"0"1"-1760"0,0 2-448 0,0-3 0 0,1 0 1536 0,2 4 208 0,0 1 48 0,2 8 16 0,3 8-1808 0,3 4-192 0,1 6-128 0,2 2-32 16,3 4 352-16,2 4 0 0,-1 6 0 0,2 5 0 15,-2 4-368-15,1 4 0 0,-2 8 0 0,-2-2 0 32,-1 0-208-32,-2-5-64 0,-1-4 0 0,0-3 0 0,-1-7 464 0,0-3 176 0,0-6-128 0,0-2 128 0,-1-7 512 15,-2-4 192-15,-1-3 48 0,-1-7 0 16,1-4-1120-16,-2-8-208 0</inkml:trace>
  <inkml:trace contextRef="#ctx0" brushRef="#br0" timeOffset="18283.22">19002 16151 34095 0,'-4'-1'3024'0,"1"-3"-2416"0,0 2-480 0,2-1-128 0,0 2 256 0,-1-2 48 0,-1-3 0 0,-5-2 0 16,-2-2-1648-16,-1 0-336 0,-2-3-64 0,-1 6-16 0,1 1 1760 0,-1 3 512 0,0 6 32 0,1 3 0 31,-1 4-768-31,2 2-160 0,-2 8-16 0,3 2-16 0,0 3 224 0,2 3 32 0,2 3 16 0,-1-1 0 16,3 1 1488-16,1-5 288 0,1 1 64 0,1-3 16 15,2-2-576-15,0-1-112 0,2-1-32 0,-1-2 0 16,3-5-832-16,1-1-160 0,1-6 0 0,2-2 0 16,1-4-736-1,1 0-64-15,1-4-16 0,1-2 0 0,0-5-464 0,-1 0-112 16,1-4-16-16,-2 1 0 0,1-1 384 0,-2 2 80 0,1-2 16 16,-1 1 0-16,-1 2 928 0,1 0 400 0,-2 2-16 0,0-1-16 0,-1 3 432 15,-1-2 96-15,-2 4 0 0,1 0 16 0,0 0-64 0,0 0-16 16,-2-1 0-16,0 4 0 0,1-3-368 0,-1 1-80 15,1 0 0-15,-1 0-16 0,1 1-160 0,-1 0-16 16,1-1-16-16,-1 0 0 0,1 3-416 0,-1-2-80 16,2 2 0-16,0-1-16 15,-2 3-592-15,2 3-112 0,-2-1-32 0,1 3 0 16,0 1 528-16,1 5 96 0,1 1 32 0,0 2 0 0,0 0 1120 0,1 3 208 16,0-1 48-16,-1 1 16 0,-1-1 96 0,0 2 16 15,-1 4 0-15,1-2 0 0,0 2-624 0,0-1-112 16,1 2-32-16,-1 1 0 0,3-1-320 0,-2-1 128 0,1 0-128 0,0-2 0 15,0 1 0-15,0-4 0 16,1 2 0-16,-4-1 0 0,2 1 128 0,-4 1-128 0,1 1 160 16,-5 1-160-16,-1 0 160 0,-2-2-160 0,-4 1 160 0,-2 1-160 15,-2 2 0-15,-4 1-128 0,-3-1-16 0,-3 1 0 32,-3-3-976-32,-4-4-192 0,0-1-32 0,-5-3-16 15,-3-2 176-15,-3-8 32 0</inkml:trace>
  <inkml:trace contextRef="#ctx0" brushRef="#br0" timeOffset="18848.84">16672 15006 21183 0,'-3'2'1888'0,"0"-2"-1504"0,2 2-384 0,1 0 0 0,0-2 208 0,-1 0-16 0,0 3-16 0,-2 0 0 16,1 0-48-16,0 0-128 0,4 0 192 0,1 1-64 15,3 2 288-15,2-2 48 0,2 4 16 0,1 0 0 16,5 6-272-16,3 4-48 0,2 4-16 0,2 3 0 16,2 2 560-16,0 3 128 0,2 4 0 0,-1-3 16 0,-2 4-336 0,1-3-80 15,-3 3-16-15,-2-1 0 16,-2 1-800-16,-4-3-176 0,0 3-16 0,-3-3-16 15,-1 0-1072-15,-3-1-192 0,-2-3-64 0,-1-3 0 16,0-3 640-16,-4-3 128 0,1-6 32 0,-2-3 0 16,0-4 640-16,-2-3 128 0</inkml:trace>
  <inkml:trace contextRef="#ctx0" brushRef="#br0" timeOffset="19382.93">17046 15173 23951 0,'-5'4'2128'0,"-1"-2"-1696"0,0-1-432 0,2 2 0 0,1-1 1664 0,2-1 256 0,-1 2 64 0,-2 1 0 0,-2 2-3808 0,-2 2-752 0,0 2-160 0,0 0-16 16,1 0 1680-16,-1-1 352 0,2 1 64 0,0-2 16 16,1 2-656-16,-1 0-128 0,0 3-32 0,0-4 0 15,-4 4 640-15,1 2 128 0,0-2 32 0,-1 2 0 0,1-1 1904 0,-1-1 384 16,1 0 80-16,-1 1 16 0,1-1-224 0,1-1-32 15,0 4-16-15,2-3 0 16,0-3-944-16,2-1-176 0,1 0-32 0,1-4-16 16,2 4-736-16,2-3-128 0,0-2-48 15,2-2 0-15,1-2-1248 0,1 0-256 0,1-4-48 0,1 2-16 16,2-4 784-16,-2-2 176 0,3 2 16 0,-1 0 16 0,0-3 704 16,1 2 144-16,2-2 32 0,3-1 0 0,-3 2 704 0,2 0 128 15,0 2 48-15,1 0 0 0,0 3 496 0,2 0 96 16,-1 3 32-16,1-3 0 0,1 3-800 0,-2 3-176 15,3-3-16-15,-3 3-16 0,-1 0-176 0,-1 1 0 16,-4 2 144-16,1-3-144 0,-3 4 0 0,-1 1 0 16,-1-2 0-16,-2 2 0 15,1-2-288-15,-2 3-128 0,-1-3-32 0,-2 0 0 16,1 2-16-16,0 0-16 0,-1-2 0 0,-1 2 0 0</inkml:trace>
  <inkml:trace contextRef="#ctx0" brushRef="#br0" timeOffset="19689.24">17246 15306 16575 0,'-2'0'1472'0,"-1"0"-1168"0,0 0-304 0,1-1 0 0,1 1 3904 0,1 0 736 0,0 0 144 0,-1 0 16 0,0-2-3520 0,-1-4-704 15,4-1-128-15,0-3-48 16,3-2-704-16,1 0-144 0,3-2-16 0,2-1-9728 15,3-1-1952-15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48:56.200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92D05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1997 5433 12895 0,'-16'0'1152'0,"2"0"-928"0,6 0-224 0,2 0 0 0,2 3 224 0,-5-3 0 0,-7 4 0 0,-12-1-6176 0</inkml:trace>
  <inkml:trace contextRef="#ctx0" brushRef="#br1" timeOffset="14180.64">8908 7913 10127 0,'-6'5'896'0,"0"1"-704"0,2-2-192 0,2-2 0 0,0-1 736 0,0 2 112 0,-4 4 32 0,-4 4 0 0,-4 5-48 15,-1 3 0-15,1 1 0 0,0-2 0 0,0 1 208 0,2 1 48 0,-2 2 0 0,1-4 0 16,-2 5-672-16,-1-1-128 0,-1 0-32 0,-2 1 0 15,-2 1-112-15,-3 2-16 0,-2 1-128 0,-1 2 192 16,-1-3 112-16,-2 0 16 0,3-1 0 0,-1-1 0 16,-1-1 384-16,-1 2 96 0,-1 4 16 0,1 2 0 15,0 1 224-15,-1-1 48 0,5 1 16 0,0 3 0 16,1-3-64-16,1 0-16 0,3 1 0 0,0-3 0 16,1 3-240-16,0 0-48 0,1 1-16 0,1-2 0 0,1-3-352 15,-2-1-80-15,-1 1-16 0,0 2 0 0,-1-2-272 16,-1 5 128-16,-1 0-128 0,-2 2 0 0,-1 1 128 0,-2-1-128 15,-1 1 0-15,-1 2 0 0,2-5 0 16,0 1 0-16,-1-1 128 0,-1-1-128 0,3 4 368 0,-1-3 16 16,2-2 0-16,0 3 0 0,0 3-64 15,-1 0 0-15,1 0 0 0,0 0 0 0,0 3-32 0,1-3-16 16,3-1 0-16,0-1 0 0,0 3-128 0,0 0-16 16,-1 6-128-16,-1-1 192 0,1 1-192 15,-2 2 144-15,-1 0-144 0,0 1 128 0,-1 0-128 0,-2 2 0 16,-1-6 0-16,-1-2 128 0,0-1-128 0,-3 2 128 15,0 3-128-15,-3 4 128 0,1 0-128 0,-3-2 0 16,2 3 144-16,0-4-144 0,3-2 192 16,0-2-16-16,2-1-16 0,2-2 0 15,4-2 0-15,0 0 0 0,2-1 0 0,0-1 0 0,2 1-160 0,0 2 128 16,-1-1-128-16,2-3 128 0,3-3-128 0,-1-1 0 16,2 0 0-16,-2-3 0 0,1 4 0 0,-2-3 0 0,0 3 0 15,1 0 0-15,-1-1 0 0,-3 1 0 0,0 3 0 0,0-1 0 16,-2 3 0-16,-1-1 0 0,1 1 0 0,0-1 0 15,2 1 0-15,-1-6 0 0,2 1 0 0,0-3 0 16,1 2 128-16,0-3 32 0,0 1 16 0,0 3 0 16,0 0-176-16,0-1 192 0,1 1-192 0,-1 3 192 15,0-3-192-15,0 2 0 0,-1 1 0 0,-2 0 0 16,1-3 0-16,-2 2 0 0,0 5 0 0,-1 0 0 0,0-3 0 16,-1 1 0-16,1 2 0 0,-2 3 0 0,-2 3 0 15,-2-3 0-15,1 2 0 0,0-2 0 0,4-4 0 16,-2-1 0-16,1 1 0 0,-2 1 0 0,3 2 0 15,-1-1 0-15,-1 7 0 0,-1-2 0 0,2 2 0 0,1 1 128 16,0-1-128-16,-1-2 0 16,4-5 0-16,-2-1 0 0,-2 3 0 0,4-3 0 0,-2 2 0 0,-1 1 0 15,-3 5 0-15,0 4 0 0,3-4 0 16,-1 1 0-16,-1-3 0 0,4-5 0 0,2-2 0 0,-3 4 0 16,-4 7 0-16,1-1 0 0,0 1 0 0,3-2 0 15,-1 2 0-15,-1-1 0 0,-1 3 0 0,1-4 0 16,2-5 0-16,-2 1 0 0,-1 4 0 0,-1-2 0 15,3 3 0-15,1-4 0 0,2 0 0 0,-2 3 0 16,-1 1 0-16,-2 3 0 0,-2-1 240 0,2-3-48 0,1 2 0 0,1-2 0 16,-2-3-192-16,2 3 0 15,0 0 0-15,-2 0 0 0,0 1 0 0,-1-1 0 0,2 0 0 16,-1-5 0-16,2 2 0 0,-2-2 0 0,1 1 0 16,-2 5 0-16,1-1 0 0,0 4 0 0,1 0 0 15,-3-1 0-15,2 1 0 0,0-4 0 0,2 0 0 0,-2-3 0 16,2-1 0-16,0 0 0 0,-1 1 0 15,1 1 0-15,3-4 128 0,0 1-128 0,-1 1 0 0,2-1 0 16,1-1 144-16,-2-3-144 0,1 2 128 0,-2-1-128 16,0 1 0-16,2-1 0 0,-1 1 0 0,-1 0 0 15,1 0 0-15,-2 1 0 0,1 2 128 0,-3-3-128 16,0 1 0-16,0-2 0 0,-2-3 0 0,2-1 0 0,1 0 0 16,-1-3 0-16,1 2 0 0,0 1 0 0,3 0 0 15,0-1 0-15,0-2 0 0,-1 5 0 16,0-2 0-16,0 3 0 0,-1 1 0 0,0 2 0 0,1-4 0 15,-2 1 128-15,0 3-128 0,4-12 0 0,4 0 0 0,-4 3 0 16,-5 11 0-16,-5 11 0 0,-2-3 0 0,2 3 0 16,-1-4 0-16,3 0 0 0,2-6 0 0,-2 1 0 15,-1 2 0-15,3-6 0 0,8-9 0 16,-1 2 160-16,-4 2-160 0,0 1 160 0,-1 2-160 0,-1-8 0 16,4-2 0-16,0-4-176 0,3 0 176 0,1-5 0 15,3-2 0-15,1-6 0 0,1 2 0 0,2-2 0 16,-2 3 0-16,2-2 0 0,1 0 0 0,1-3 0 15,-1 2 0-15,0-3-128 0,3 1 128 0,0-3 0 16,0 2 0-16,2 0 0 0,1 1 0 0,-1-3 0 0,1 2 0 16,1-3 0-16,2-2 0 0,-2 2 0 0,-2 2 0 15,1-1 0-15,0 3 0 0,0-4 0 0,0 4 0 0,1-4-128 16,0 1 128-16,1-1 0 0,-1 3 0 0,1-3 0 16,1 0 0-16,0 2 0 0,1-2 0 15,-1-1 0-15,2 0 0 0,-1 0 0 0,0 1-144 0,1 0 144 16,1 0 0-16,-1 2 0 0,1-2 128 15,-1-2-128-15,1 1 0 0,0 0 0 0,0 3 0 16,0-2 0-16,0 3-160 0,0 1-64 0,0-3-16 0,0 2 0 16,0-3-384-1,1 4-80-15,3-4 0 0,1 4-18432 0</inkml:trace>
  <inkml:trace contextRef="#ctx0" brushRef="#br1" timeOffset="22826.36">23240 14200 911 0,'-1'-3'0'0,"1"2"0"0,1-2 0 0,-1 3 0 16,1 0 256-16,0 0-16 0,-1-3-16 0,1-1 0 0,2 2-96 0,-1-5 0 0,1 4-128 0,-1 0 192 0,0 0-32 0,0 0-16 0,-1 3 0 0,2-4 0 0,-2 4 1152 0,0-2 240 0,2 1 32 0,-2-2 16 0,1-1 176 0,0 2 32 16,-1 2 16-16,0-4 0 0,0 2-192 0,1 2-32 15,-2-4-16-15,1 4 0 0,-1-2-96 0,1-2 0 16,-1 1-16-16,0 2 0 0,0-1-224 0,-1-2-32 15,1 4-16-15,-3-2 0 0,2-2-224 0,-3 4-64 16,1 0 0-16,-1 0 0 0,-1 0-192 0,0 0-32 16,0 0-16-16,-1 0 0 0,0 1-16 0,0 2 0 15,1-3 0-15,-2 2 0 0,3 2-160 0,-1-2-32 16,0-1-16-16,0 2 0 0,1 1-240 0,0-2-32 16,2 2-16-16,-2-1 0 0,2 2 32 0,-1-1 0 0,2 2 0 0,-2-2 0 15,3 2-48-15,-1 0 0 0,1 1 0 0,0 2 0 16,1 0-128-16,-1 1 0 0,0 2 0 0,0-2 0 15,0 3 0-15,0-3 0 16,0 2 0-16,2-2 128 0,0-2-128 0,-1-1 0 0,2 0 144 16,1-1-144-16,-1 0 144 0,2-2-144 0,0 1 192 15,1-1-192-15,2-2 144 0,-1 2-144 0,2 0 0 0,0-4 144 16,-2 0-144-16,2 0 0 0,-2 0 0 0,2-4 128 16,-2 2-128-16,-1-2 160 0,2 1-160 15,-3 0 160-15,0-4-32 0,0 1 0 0,-2 0 0 0,1 0 0 16,-2 0 0-16,0 0-128 0,-1-1 192 0,0 0-64 15,-1 1-128-15,-1-3 160 0,1 2-160 0,-3-2 160 16,2 2-160-16,-1-2 160 0,0 0-160 0,0 2 160 16,1-2-160-16,0 2 0 0,-2 1 144 0,2-1-144 15,-2 1 0-15,1 0 0 0,1-1 0 0,-2 0 128 0,1 2-128 16,-1 2 0-16,-1-1 0 0,1-2 0 0,0 2 144 0,-2 2-144 16,3 2 192-16,-2-3-192 0,-1 6 128 0,2-3-128 15,-1 2 0-15,-1 3 0 0,0 1 0 16,-1 0 0-16,2 3 0 0,-1-1 0 0,1 0 0 15,2 2 0-15,-1 2 0 0,2-3 0 0,0 2 0 0,1 0 0 16,1-1 0-16,0 0 0 0,2-1 0 0,-1 1 0 16,3-4 0-16,0 0 0 15,1 0 0-15,1-2 0 0,0-2 0 0,0 2 0 0,1-4 0 16,1 0 0-16,0 0 0 0,1-2 0 0,0 0 0 0,0 0 0 16,0-4 0-16,0 2 0 0,0-2 0 0,-2 0 0 15,1 0 0-15,-1-1 0 0,-1-1 128 0,-1 3-128 0,0-4 0 16,-2 3 0-16,0-3 0 0,-2 2 0 15,-1-2 0-15,-1 2-192 0,0-2 192 0,-3 2 0 0,0 1 0 0,-2-1 0 16,-1-1 0-16,-1 4 0 0,-1-2 0 16,0 2 0-16,-1 2 0 0,0-1 0 0,-1 3 0 15,-1 3 0-15,0-1 0 0,1 4 0 0,-1 2 128 0,1 0-128 16,0 5 0-16,0-3 0 0,2 6 0 0,-1-4 0 16,2 4 0-16,-1-4 0 0,3 2 0 0,-1-2 0 15,2 3 0-15,2-5 0 0,0-1 0 0,0-2 0 16,1-1 0-16,1 1 0 0,1-4 0 0,1 0 0 15,0 1 0-15,2-2 0 0,1-2 0 0,1 0 0 16,1-2 0-16,1-1 0 0,0-1 0 0,1 1-144 16,0-1 144-16,1-2-128 0,-2-3 128 0,2 2-128 15,-2-2 128-15,-1 3 0 0,-1-3 0 0,0 2-128 0,-1 1 128 16,-2-1 0-16,-1 0 0 0,1 2 0 0,-3-1 0 0,0 0 0 16,0 2 0-16,-3 0 0 15,2-2 0-15,-2 4 0 0,1 0 0 0,-2 0 0 0,-1 2 0 16,0 2 0-16,0-2 0 0,1 4 0 0,-4-1 0 15,1 1 144-15,-1 1-144 0,1 2 0 16,-2 0 128-16,1 2-128 0,-1-2 0 0,-1 2 0 0,1-1 0 0,1 0 0 16,0 0 0-16,2-1 0 0,1-1 0 0,0-2 0 15,0-1-160-15,3 1 160 16,-1-2-576-16,2-2 0 0,0 0 0 0,0-2-18368 0</inkml:trace>
  <inkml:trace contextRef="#ctx0" brushRef="#br1" timeOffset="23420.82">22495 13652 6447 0,'-2'0'576'0,"-2"0"-576"0,2 0 0 0,-1 0 0 0,2 0 1328 16,0 0 144-16,0 0 48 0,-2 1 0 0,-1 2-752 0,-2-2-128 0,0 1-48 0,-3 1 0 0,3-2 128 0,-1 1 32 0,-2 1 0 0,0 1 0 0,1-2-176 0,-1 4-48 0,2-2 0 0,-3 0 0 0,1 2 640 0,0-2 128 0,0 2 32 0,-1 2 0 0,0 0 32 0,0 1 16 0,-1-1 0 0,-2 2 0 16,1 2-368-16,-3 0-80 0,-1 2-16 0,-1 2 0 15,-2-1-528-15,-2-1-96 0,0 1-32 16,-1 1 0-16,1-3-256 0,1 0 0 0,2-1 0 0,0 1 0 15,2-6-416 1,3 2-144-16,0-6-16 0,7 2-13328 0</inkml:trace>
  <inkml:trace contextRef="#ctx0" brushRef="#br1" timeOffset="24236.7">23340 14248 14735 0,'-4'-1'1312'0,"2"1"-1056"0,0 0-256 0,1-3 0 0,1 2 128 0,-1 0-128 0,-1-1 192 0,-3-1-192 0,0-3 1504 0,0 1 192 0,0 1 32 0,0 0 16 0,1-1 448 0,2 2 96 0,-2-1 16 0,1 1 0 0,1 2-400 0,1-1-80 0,-1 2-16 0,0 0 0 16,1 0-768-16,0 0-144 0,-1 2-48 0,0 2 0 0,1-2-528 0,-1 3-96 16,1 1-32-16,-1 3 0 0,0 0-192 0,0 1 144 15,1 2-144-15,-2 0 128 16,1 2-128-16,-1-2 0 0,1 1 0 0,-1-3 0 15,1 0 0-15,1-2 0 0,-2 0 0 0,1 0 0 0,0-2 0 0,0 1 128 16,1-1-128-16,0-2 128 0,-1-2 16 0,2-1 0 16,0 2 0-16,0-3 0 0,2 0-144 0,1-4 0 15,2 2 0-15,1-2 128 0,2-2-128 0,0-1 0 16,2 1 0-16,3-4 128 0,0-1-128 0,1 1 0 16,2 0 0-16,0 1 0 0,0-4 0 0,-1 3 0 15,0 0 0-15,-2 2 0 0,0-2 0 0,-2-1 0 16,-1 3 0-16,-3-2 0 0,-2 2 0 0,-1 0 0 15,-3 2 0-15,-2 0 0 0,-2 0 0 0,-3 2 0 16,-1 2 0-16,-3-2 128 0,-1 4 16 0,-2 0 0 0,0 4 0 0,-2-2 0 16,-1 5-144-16,-1 2 0 0,-1 1 144 15,1 0-144-15,0 5 0 0,1-2 128 16,1 0-128-16,0 3 0 0,1-1 0 0,2-2 0 0,0 2 0 16,2-4 128-16,1 4-128 0,3-5 0 0,2 2 0 15,2-3 0-15,2 1 0 0,1-4 0 0,1-2 0 16,3-1 0-16,1 0 0 0,3-3 0 0,1 0 0 15,0-4 0-15,2-1 0 0,2-2 0 0,-1-2 0 0,0-1 0 16,0-2 0-16,-1 0 0 0,0-2 0 0,-2 2 0 16,-2-1 0-16,0 0 0 0,-2 0 0 15,-2 2 128-15,-2 1-128 0,-2 0 128 0,0 2-128 0,-1 0 128 16,0 2-128-16,-3 2 0 0,0 2 0 0,-1-2 0 0,0 4-160 16,-1 0-96-16,1 1-32 0,0 4-12128 15,2-1-2432-15</inkml:trace>
  <inkml:trace contextRef="#ctx0" brushRef="#br1" timeOffset="24782.22">24318 14616 3679 0,'2'-2'320'0,"1"-2"-320"0,-2 4 0 0,-1-2 0 0,1 1 0 0,-1-1-128 0,3 1 0 0,-1-5 0 0,2 0 768 0,0-3 144 0,-2 2 48 0,0 0 0 0,-2 1 512 0,0 3 128 0,-3 0 0 15,1 1 16-15,-2 0 576 0,0 2 112 0,-1 0 32 0,0 2 0 0,-1 3-688 0,0-2-144 0,-2 1-32 0,1 5 0 0,-2-3-640 0,0 4-144 16,-3 0-32-16,0 2 0 0,2-2 208 0,-2 2 32 16,-4 3 16-16,-3 1 0 0,-1 0 112 0,1 0 0 15,-2-1 16-15,-3 1 0 0,3 0 16 0,0 0 0 16,-1-2 0-16,-2 3 0 0,3-3-928 0,1 1 0 15,2-2 0-15,1 2-10560 16,3-1-2048-16</inkml:trace>
  <inkml:trace contextRef="#ctx0" brushRef="#br1" timeOffset="25294.74">25409 15101 17503 0,'-7'3'1552'0,"0"-3"-1232"0,2 0-320 0,0 2 0 0,3-2 1712 0,-1 1 272 0,1 2 64 0,-4-3 16 0,-4 4-1920 0,-5 2-384 15,-1 0-80-15,-4 3 0 0,-1 0 1168 0,0 1 240 0,-1 4 64 0,-2 1 0 0,-1 1-640 0,-1 0-128 0,1 2-32 0,-3 1 0 0,4-3 336 0,-5 0 64 0,2 3 16 0,-2-1 0 16,2 0-464-16,3-1-96 0,0 0-16 0,2-1 0 15,2-1-416-15,3-3-96 0,2 1 0 0,2-1-16 32,5-2-1904-32,0-2-384 0</inkml:trace>
  <inkml:trace contextRef="#ctx0" brushRef="#br1" timeOffset="25669.62">25990 15410 35935 0,'-10'6'3200'0,"1"1"-2560"0,3-4-512 0,2 1-128 0,2-1 240 0,-3 3 16 0,-6 2 16 0,-6 8 0 0,-7 4-544 16,-4 1-112-16,-2 5-32 0,0-1 0 0,-1 1-192 0,0 0-32 0,1 1-16 0,-4 3 0 0,-1 3-1040 0,-2-1-208 0,0 3-32 0,-2-3-10800 0</inkml:trace>
  <inkml:trace contextRef="#ctx0" brushRef="#br1" timeOffset="26974.03">23346 14260 39615 0,'-7'5'3520'0,"0"-1"-2816"0,4-3-560 0,2 0-144 0,-1 3-512 16,0-3-144-16,-4 4-32 0,-5 3 0 0,-4 2-640 0,-1 2-128 0,1 3-16 0,1-3-16 0,2 1 544 0,1-2 112 0,1 1 32 0,2 0 0 0,3-2 1248 0,0 1 240 0,3-1 48 0,1-2 16 0,2 0 448 0,1-1 80 0,3 0 32 0,3 2 0 0,-1-6-544 0,3 2-96 15,1-1-32-15,2 0 0 0,0-4-416 0,1 0-96 16,-1-3 0-16,2 2-128 0,0-3 128 0,1-2-128 16,-1 0 0-16,0-3 0 0,0-1 128 15,-2 2-128-15,1-2 192 0,-3 0-192 0,0-2 336 0,-1 2-32 16,-1-3-16-16,-2-2 0 0,-1 4-32 0,-2-3 0 15,0 0 0-15,-3 2 0 0,0-1-96 0,-2 1-32 16,0-1 0-16,-3 4 0 0,0 0 0 0,-2 3 0 16,0 1 0-16,-1 2 0 0,-2 0-128 0,-1 3 0 15,-1 0 0-15,0 0 0 0,-2 3 0 0,0 0 0 16,0 3 128-16,0 1-128 0,-1 0 0 0,1 1 0 0,-3 0 144 16,1 0-144-16,1 2 176 0,-1-2-48 0,3 0 0 0,-2 1 0 15,3 1-128-15,0-4 192 16,2 1-192-16,2 0 192 0,2-1-192 0,3 0 0 0,-1-4 0 0,3 5 128 15,3-4-128-15,0 0 0 0,3 1 0 0,3-4 0 16,1 2 0-16,1-2 0 16,0 0 0-16,2-2 0 0,0 2 0 0,0-4 0 0,1 1 0 0,-1 0 0 15,-1-4 0-15,0 2 0 0,0 1 0 0,-2-3 0 16,-3 1 0-16,0 0 0 0,0 0 0 16,-3-4 0-16,0 1 0 0,-1 1 192 0,-2-2-64 0,-1 0 0 15,0-3 48-15,-3 1 0 0,0 1 0 0,-1-1 0 16,-2-1-48-16,0 3-128 0,-2-1 192 0,0 1-64 0,-1 3-128 15,-1-2 0-15,0 3 0 0,-1 2 128 0,1 1-128 16,0 0 0-16,-1 6 0 0,1 0 128 0,0 4-128 16,0 0 0-16,1 4 144 0,-1 3-144 0,2 2 0 15,1 2 0-15,-1 1-160 0,3-1 160 0,0 2-192 0,4-4 64 16,0 0 128-16,0 0-208 0,2 3 208 0,1-4 0 16,3-2 0-16,0 0-144 0,0-3 144 0,3-2 0 15,-2 0 0-15,1-3 0 0,0-2 0 16,-1 0 0-16,-1-3 0 0,1-3 0 0,0 1 0 0,-1-2 0 15,1-2 0-15,0 0 0 0,-1-4 0 0,0 1 0 16,-1 2 0-16,0-3 0 0,-2-1 0 0,1 3 0 16,-2-1 0-16,-1 2 0 0,-1-1 0 0,-1 0 0 15,0 2 0-15,-2 0 0 0,0 0 0 16,1 1 0-16,-3 1 0 0,-1 0 0 0,1 4 144 0,0-2-144 16,-1 1 192-16,-1 1-192 0,2 3 160 0,0-1-160 15,1 3 128-15,1-2-128 0,0 3 0 0,2-2 0 0,1 2 0 0,1 1 0 16,1-1 0-16,0 0 0 0,4 0 0 15,0-2 0-15,0 2 0 0,1-2 0 0,3 1-128 16,0-2 128-16,-1 0 0 0,0-3 0 0,1 0 0 0,-1 0 0 16,-1 0 0-16,1-5 0 0,-2 1 0 0,-1 0 0 15,0-1 0-15,-1 1 0 0,-3-3 0 16,0 2 0-16,-1-1 0 0,-1 0 192 0,0-1-192 16,-2 0 192-16,1 1-192 0,-2 0 0 0,1 0 144 0,1 2-144 15,-1 0 0-15,0 2 0 0,2 2 0 0,-2-2 0 16,2 2 0-16,0 2 176 0,-1 0-176 0,2 5 192 15,0-2-192-15,-1 1 0 0,1 2 0 0,-1-1-176 0,0 0 176 16,-1 2 0-16,1-3 0 0,0 0 0 0,-2 0 0 16,1-2 128-16,-2 0-128 0,1-2 176 15,-2 2 80-15,0-2 0 0,0 1 16 0,-1-3 0 0,1 1-144 16,-2-2-128-16,2 1 144 0,-1-3-144 16,1 3 0-16,2-3 0 0,-2 3 0 0,2-3-13952 15,1-1-2800-15</inkml:trace>
  <inkml:trace contextRef="#ctx0" brushRef="#br1" timeOffset="31383.1">23299 14297 30399 0,'-4'0'2704'0,"2"0"-2160"0,1 0-544 0,1 0 0 0,0 0-272 0,-2 0-176 0,1 0-16 0,-3 0-16 0,1 0 800 0,-1 0 176 0,0 2 16 0,1-2 16 0,0 1-256 0,1-1-48 0,0 1-16 0,1-1 0 0,0 3 752 0,1-3 128 0,0 0 48 0,1 0 0 0,0 0-240 0,-1 0-64 15,0 0 0-15,0 0 0 0,0 0-272 0,0 0-64 16,0 0-16-16,0 0 0 0,18-10-288 0,-16 7-64 16,-1-1-128-16,1 2 192 0,-2 2-192 0,0-2 0 15,0 2 128-15,-2 0-128 0,2 0 0 0,-2-2 0 16,1 2 0-16,-2 0 0 0,3 0 208 0,0 0-48 15,0 0-16-15,0 0 0 0,0 0-16 0,0 0 0 16,0 0 0-16,0 0 0 0,0 0-128 0,0 0 0 16,0 0 0-16,0 0 0 0,0 0 0 0,0 0 0 0,3 19 0 0,-2-15 0 15,0-1 0-15,-1 0 0 16,1 0 0-16,1 0 0 0,-2-2 0 0,0 2 0 0,0-3 0 0,-2 0 0 16,2 2 0-16,-1-4 0 0,2 2 0 0,-1-3 0 31,2-1-704-31,3-2-192 0,3-4-16 0,5-6-16 0</inkml:trace>
  <inkml:trace contextRef="#ctx0" brushRef="#br1" timeOffset="34016.04">20716 16899 33167 0,'-11'4'2944'0,"3"-2"-2352"0,5-2-464 0,3 0-128 0,0-3-960 0,-2 0-224 0,-1-1-32 0,-3-2-16 0,-1-5-672 0,4-2-128 16,1-7-16-16,4-1-16 0,3-2 2448 0,2-2 480 0,2-4 96 0,-2 1 32 0,2-3-48 0,-1-1-16 0,1-3 0 0,-3 3 0 0,0-3 288 0,1 2 64 0,-1 1 16 0,0-4 0 0,1 1-160 0,2 0-48 16,1-2 0-16,0 2 0 0,2-5-688 0,2-2-144 15,1-3-16-15,3 1-16 0,3-2 64 0,3 0 16 16,4-1 0-16,3-2 0 0,5 3 144 0,2 2 48 15,3 3 0-15,1 0 0 0,3 3-304 0,2 1-64 16,0-4-128-16,0 5 192 0,-3 1-192 16,3 1-192-16,1-1 48 0,-1 3 0 0,0-1-112 0,-3 4 0 15,0 3-16-15,-3 1 0 0,-3 2 128 0,-2 1 144 16,-3-3-208-16,0 0 80 0,-4 3 128 0,1-4 0 16,1-1 0-16,0 1 0 0,0-5 176 0,0 5-48 0,1 0 0 15,1 1 0-15,2-1 0 0,-2 3 0 16,-2 5 0-16,0 0 0 0,-3 2-128 0,1 0 0 15,-2 0 0-15,-2 1 0 0,-2 1 0 0,-2 2-224 16,-1 1 48-16,-1 1 16 0,-3 2 160 0,-1 0-128 0,-4 2 128 16,-3 2-128-16,0 0 128 0,-4 2 128 0,-1 2-128 0,0-4 176 15,-1 1-176-15,-2 1 192 16,1 1-192-16,-1-2 192 0,-1 1-192 0,0 1 0 0,0-3 0 16,-2-1 128-16,0 4-128 0,-1-4-224 0,0 1 48 15,-1 2 16-15,0 0 160 0,-2 0-192 0,-2-2 192 0,-3 4-192 16,-2 0-64-16,-3 0-32 0,-3 0 0 0,-1 0 0 15,-4 4 288-15,-1-4-160 0,-2 2 160 16,-2 0-128-16,2 0 128 0,2-2 0 0,1 2 160 0,-3-2-160 16,-5 0 192-16,0 0-48 0,1 2-16 0,1-2 0 15,3 0-128-15,2-2 192 0,3 2-192 0,6-2 192 0,2 0-192 16,4 0 0-16,4-3 0 0,3 4-176 0,3-3 176 0,2 2 0 16,4-2 0-16,2-1 0 15,6 2-256-15,3-6-80 0,2 2-16 0,5-3 0 16,1 0 352-16,5-1 0 0,2-2-144 0,0 2 144 0,-1-1 0 0,0-1 0 15,1 1 0-15,-1-3 0 0,-2 4 0 0,-2 0 0 16,-2 3 0-16,-1 2 0 0,1 4 0 0,-2 1 128 16,0-2-128-16,-1 6 0 0,-1-2 256 15,0 4-32-15,-3 5-16 0,-2-4 0 0,-3 0-32 0,2 4-16 16,1 6 0-16,1 4 0 0,0 3 96 0,-3 3 32 16,-3 3 0-16,-3 3 0 0,-6-1-32 0,-2 5 0 15,-6 1 0-15,-1 1 0 0,-5-1-256 0,-3 3-144 0,-2 1 16 16,-6-2 0-1,2-3-976-15,-4 1-192 0</inkml:trace>
  <inkml:trace contextRef="#ctx0" brushRef="#br1" timeOffset="34784.54">18358 17090 38703 0,'-4'0'3440'0,"3"0"-2752"15,1-2-560-15,1 2-128 0,0 2-512 0,1 0-144 0,-1 1-32 0,1 0 0 0,1 3-384 0,2 2-80 0,1 3 0 0,1-1-16 0,1 6 896 0,2-2 272 0,0 3-128 0,-1 3 128 0,1 2 0 0,0 0 0 0,-1 3 160 0,0 0-160 0,-1 1 832 0,0 2 48 0,-1 0 16 0,0 2 0 0,2 4 16 0,-1-2 16 16,0 2 0-16,1 1 0 16,-2-4-416-16,1 2-64 0,0 2-32 0,0 0 0 0,-1-1-288 0,-1 0-128 15,-1-2 128-15,-1-4-128 0,-2 1 128 16,0-1-128-16,-2-2 0 0,-2-1 128 0,1-1-128 15,-2 2 192-15,-1 0-192 0,-4 2 192 0,1-5-192 16,-3-2 160-16,0-5-160 0,-1 0 160 0,-1-1 32 16,-1-5 0-16,-2-4 0 0,1 0 0 0,-4-4 16 15,0 0 16-15,-1-2 0 0,-3-4 0 0,-4 2-224 0,0-2 144 16,0 2-144-16,-4-5 128 0,-3 0-128 0,-3 1 0 16,-1 0 0-16,0 0-176 0,1-1-16 0,0 4-16 15,3-2 0-15,1 3 0 0,3 6-144 0,3-1-32 0,2-2 0 16,3 3 0-16,3-2 64 0,1 1 0 15,3 0 0-15,3-3 0 16,3 3-608-16,3-2-112 0,2 1-32 0,3-2-15424 0</inkml:trace>
  <inkml:trace contextRef="#ctx0" brushRef="#br1" timeOffset="35312.94">19158 16801 23951 0,'0'-3'2128'0,"0"0"-1696"0,0 3-432 0,0 0 0 0,0 0 1312 0,0 3 176 0,0-3 48 16,0 1 0-16,-1 4-1152 0,-2 1-240 0,1 4-144 0,-4 2 192 0,1 1-192 0,-4 3-144 0,0 1 144 0,-2 4-208 0,0 4 208 0,-1-3 0 0,-1 2 0 0,-2 3 160 0,1 1 816 0,-2 2 176 0,2 1 16 0,-1 4 16 16,0 0 304-16,2 5 64 0,2-2 16 0,-2 1 0 15,2-1-880-15,-1 3-176 0,1 2-48 16,1 2 0-16,1-1-144 0,2 4-48 16,-1 5 0-16,1-2 0 0,1-1-272 0,-1-5 0 0,2 2 0 0,0-3 0 15,3-5 0-15,1-2 0 0,0 0-192 16,1-7 48-16,2 1 144 0,2-6-192 0,1-3 192 0,2-5-192 15,3 2 192-15,1-3 176 0,3-1-48 0,3-3 0 16,3 1-128-16,3-4-176 0,1 1 48 0,2-4 0 16,2-2-784-16,3 0-160 0,1 1-16 0,-1-1-10544 15,1 2-2096-15</inkml:trace>
  <inkml:trace contextRef="#ctx0" brushRef="#br1" timeOffset="37067.65">19439 17440 34095 0,'-4'1'3024'0,"1"1"-2416"0,3 1-480 0,2 0-128 0,0 1-496 0,-1 1-112 0,2 1-32 0,-1 8 0 0,2 2-512 0,2 5-96 0,0 1-32 0,1 1 0 0,0 0 1008 0,-1-2 272 0,-1 1 0 0,0-3-128 16,-1 1 624-16,-2 1 128 15,1-2 16-15,-3 0 16 0,0-3 736 0,-2 0 144 0,0-4 16 0,-2-2 16 16,2 0-688-16,-1-5-144 0,2 0-32 0,1-4 0 15,1-1-448-15,2-2-112 0,-1-2-16 0,3-2 0 16,1-3-128-16,2-3 0 0,0 0 0 0,2 1 0 31,2-2-448-31,-1 1 0 0,0 3-16 0,-1 3 0 0,0 2 160 0,-2 4 48 0,0 6 0 0,-2 1 0 16,1 2 640-16,1 6 128 0,-2 5 16 0,1-1 16 16,2-1-128-16,-2 0-32 0,2-1 0 0,-2-1 0 15,2-2-384-15,-2-2 0 0,2-3 128 0,0-3-128 16,-2-1 0-16,1-3 0 0,-1-2 0 0,0 0-176 0,1-4 176 0,-1-2 0 15,1-4 0-15,-1-2 0 16,1 0 384-16,-1-4 64 0,2-1 16 0,-2 0 0 0,2 0-80 16,-2-2-32-16,1 3 0 0,-2-2 0 0,-1 2-208 0,-2 0-144 15,1 3 192-15,0 1-192 0,-2 2 0 0,1 4 0 16,-1 2 0-16,1 2-192 0,-1-1-48 0,1 3 0 16,-1 3 0-16,1-3 0 0,0 0 240 15,1-3 0-15,0 2 0 0,-2-4 0 0,2 1 240 0,0-3 80 16,-1-2 32-16,1-1 0 0,0 0-16 0,-1-2 0 15,2-3 0-15,0 2 0 0,2-4-144 0,-3 3-16 16,3 0-16-16,-2-3 0 0,1 3-352 0,-3-1-80 16,1 5-16-16,0 0 0 15,0 1-672-15,-2 2-128 0,1 4-16 0,-2 0-16752 0</inkml:trace>
  <inkml:trace contextRef="#ctx0" brushRef="#br1" timeOffset="37330.45">20136 17535 38703 0,'0'0'1712'0,"0"0"352"0,0 0-1648 0,0-3-416 0,0 3 0 0,1 0 0 0,0 3 0 0,2-3-144 0,2 0 0 0,1 0 0 0,3 0-240 0,1-3-64 0,2 2 0 0,0-1 0 0,2-1-528 0,-2 2-112 0,2-3-32 0,-2 2 0 0,1-1-832 0,-3 2-160 0,1 1-48 0,-3 0 0 15,1 1-592-15,0-1-112 0,-2 3-16 0,3-6-2720 16,-3 3-544-16</inkml:trace>
  <inkml:trace contextRef="#ctx0" brushRef="#br1" timeOffset="37561.83">20067 17787 39615 0,'2'4'1760'0,"-2"-4"352"0,1 0-1680 0,1 0-432 0,0 0 0 0,1 0 0 0,0 0 256 0,4-4-48 0,4 2 0 0,5-2 0 0,4-5-800 0,3 2-176 0,2-4-16 0,-1 0-16 0,0 2-800 0,-1-1-176 0,0 0-16 0,-2 4-13072 15</inkml:trace>
  <inkml:trace contextRef="#ctx0" brushRef="#br1" timeOffset="38039.11">20607 17275 23951 0,'3'-9'2128'0,"-1"2"-1696"16,-1 2-432-16,1 1 0 15,-1 2 2688-15,2-2 464 0,4-6 96 0,3-5 16 0,3-2-2544 0,3-4-496 16,0 3-96-16,-1 4-128 0,0 2 0 0,-1 2 128 15,-1 1-128-15,0 5 0 0,1 1 0 0,0 3 0 16,1 3 0-16,0 0 0 0,-2 3 0 0,2 1 0 16,-1 6 0-16,-1-1 0 0,0 7 176 0,-2-2 80 15,-1 4 32-15,-3-2 0 0,-1 0 144 0,-2 4 16 0,-1-1 16 0,-5 3 0 16,0-1-16-16,-4 2-16 16,-1-1 0-16,-2 1 0 0,-3-4-304 0,0 4-128 15,-4 1 128-15,0-1-128 0,-1 0-144 0,-2-2-112 0,2-1-32 0,-2 0 0 31,2-1-368-31,-2-1-80 0,1-3-16 0,-1 2 0 16,2-1 144-16,-2-3 32 0,2 0 0 0,0-4 0 0,1-2 320 0,1 3 80 0,0-5 16 0,1 0 0 16,4 0 432-16,2-2 96 0,0-2 16 0,3 2 0 15,2 1 240-15,0-1 48 0,3 0 16 0,2 0 0 16,1-1-688-16,1 1 0 0,2 0 0 0,2 1 0 16,0 1 0-16,2-2 0 0,1 1 0 0,3-4 0 15,1 4 0-15,1-4 0 0,-1 2 144 0,1 0-144 16,0 0 192-16,0-1-48 0,1-1 0 0,-1 2 0 15,1 0-848-15,0 0-192 0,0-1-16 16,0 0-9952-16,3-2-1984 0</inkml:trace>
  <inkml:trace contextRef="#ctx0" brushRef="#br1" timeOffset="38335.15">21212 18008 37775 0,'0'4'3360'0,"-1"-1"-2688"0,-1-2-544 0,2 1-128 0,2 2 976 0,-1-2 176 0,0 5 16 0,0-1 16 0,3 6-1504 0,-2 6-320 0,3 3-48 0,-1 4-16 15,0 4 112-15,-2-1 16 0,2 5 0 0,-2 0 0 16,0 2-1552-16,-4-3-304 0,1-3-64 0,-4-1-16 16,0-2 880-16,0-2 176 0,-1-4 48 0,-2-4 0 0,-1-1 1856 0,-2-5 384 0,1 0 80 0,-1-4 16 15,0-1-80-15,1-5-16 0</inkml:trace>
  <inkml:trace contextRef="#ctx0" brushRef="#br1" timeOffset="38930.57">21734 17212 2751 0,'-5'6'256'0,"-5"0"-256"0,5 1 0 0,1-4 8000 0,3 1 1568 0,-2 2 304 0,0 4 64 0,-5 6-9680 0,-2 8-1920 0,2 4-400 0,-2 1-80 0,1-1 416 15,2 2 64-15,1 2 32 0,1 1 0 0,1 2 1456 0,3-3 304 0,-1 3 48 0,2-1 16 0,2 1 928 0,-1-3 192 0,0-1 32 0,-1-5 16 0,1-1 384 0,-1-3 80 0,-1-2 16 0,0-2 0 16,-2-2-640-16,1-1-128 0,-2-1-32 0,1-4 0 15,-1-1-688-15,1 0-144 16,1-5-16-16,-1 1-16 0,2-5-176 0,1 0 160 0,0-3-160 0,1 0 160 16,2-2-160-16,-1-3 0 0,3-4-160 0,0-2 160 15,1-1-256-15,3-1 64 0,1 0 0 16,0 0 0-16,1 1 48 0,0 2 16 0,3 0 0 0,-1 5 0 16,2 0-16-16,0 2 0 0,0 1 0 0,0 1 0 15,1 4 144-15,0-3 144 0,0 3-16 0,1 0-128 16,1 0 160-16,-2 0-160 0,1 0 128 0,-2 0-128 15,-2 1 0-15,-1-1 0 0,-1 2 0 0,-3 1 0 16,-2 1 176-16,1 2-48 0,-2 0-128 0,-2 4 192 0,1-1-32 0,-1 3-16 16,0 2 0-16,0-1 0 0,0 4-144 0,0 0 0 15,1-1 0-15,-2-3 0 16,-1 2 0-16,1-1 0 0,-2-2 0 0,-2-1 0 0,1-1 0 16,-3 0 0-16,1-1 0 0,-2 1 0 0,0-3 0 15,-3-1 0-15,0 0 0 0,-2 0-176 0,-1 1 176 0,-2-4 176 16,1 4-48-16,-3-5 0 0,0 2-128 15,-1-2 0-15,0-2 144 0,1 0-144 0,-1-5 0 16,0 0 0-16,1-3-160 0,-1-2 160 16,1 0-448-16,1-5 0 15,-3-1 16-15,4 0-11600 0,0 0-2304 0</inkml:trace>
  <inkml:trace contextRef="#ctx0" brushRef="#br1" timeOffset="39364.21">22212 17579 42383 0,'-4'-2'1872'0,"2"1"400"0,0-2-1824 0,2 2-448 0,1 1 0 0,0-3 0 0,3 3 0 0,1-3 0 0,3 0 0 0,6-3 0 0,4 0-400 0,5 0 16 0,3 2 16 0,0-2 0 0,3 2-80 0,1 2-32 0,1-2 0 0,0 0 0 16,-3 2-384-16,-1 2-80 0,-3 0-16 0,-3-3 0 16,-4 6-640-16,-2-3-144 0,-4 0-32 0,-3 1-12304 0</inkml:trace>
  <inkml:trace contextRef="#ctx0" brushRef="#br1" timeOffset="39603.68">22243 17822 43311 0,'0'1'1920'0,"1"-1"384"0,1 0-1840 0,0 0-464 0,2-1 0 0,1 1 0 15,1-3-560-15,4-1-208 0,5 0-32 0,7-3-16 0,5 0-976 0,3-3-192 0,-1 1-32 0,1 2-16 0,0 1-1744 0,-3 0-368 0,0 1-64 0,0 3-16 0</inkml:trace>
  <inkml:trace contextRef="#ctx0" brushRef="#br1" timeOffset="40035.81">22985 17383 39615 0,'-4'7'1760'0,"-1"-2"352"0,-1 1-1680 0,0 0-432 0,2-1 0 0,1 0 0 0,-4 3 192 0,-3 4-32 0,-4 9-16 15,-9 8 0-15,-3 3-2448 0,-1 2-512 0,0 1-80 0,2 0-32 0,4-6 1648 0,1 2 320 0,4 0 64 0,3-5 0 0,4 0-64 0,2-1 0 0,1-1-16 0,1-1 0 0,2-1 1728 0,2-3 336 0,2 0 80 0,2 0 16 16,-1-3 896-16,2-2 176 0,3-2 48 0,1-2 0 15,2-2-1344-15,1-1-256 0,2-5-48 0,2-2-16 16,1 0-1120-16,3-6-224 16,1 0-64-16,1-7 0 0,0 1-576 15,1-4-128-15,1-4-32 0,1-1 0 0,-1-1 1184 0,-2-3 320 16,0 2 0-16,-2-2-144 0,-2-1 576 0,-2-2 112 0,-1-1 32 0,-4 2 0 16,-1-3 448-16,-1-1 80 0,-2-1 32 15,-2 1 0 1,-3 0-368-16,-2 3-64 0,-2 2 0 0,-3 4-16 0,0 1-688 0,-2 3 0 0,0 6 0 0,-2 2-176 15,-1 1-336-15,-3 6-80 0,-2 0-16 0,-1 6 0 16,-3 0-992-16,-1 4-192 0</inkml:trace>
  <inkml:trace contextRef="#ctx0" brushRef="#br1" timeOffset="40534.54">22924 16868 37775 0,'-2'-3'3360'0,"1"-1"-2688"0,-1 1-544 0,1 3-128 0,2 0 928 0,2 3 160 0,-1-3 16 0,3 1 16 0,4 4-1856 0,5 1-368 0,3 2-80 0,4 2-16 0,2 1 32 0,3 2 0 0,3 2 0 0,1 1 0 16,3 4 480-16,0-2 112 0,3 7 0 0,-1 1 16 16,-1-1-176-16,0 3-32 0,-3 5-16 0,-4-3 0 0,-1 4 2160 0,-4-1 432 15,-3 2 96-15,-2-1 16 0,-2 5-304 0,-2-1-48 16,-1 3-16-16,-4 3 0 0,1 0-1040 0,-3 1-192 16,-2 5-64-16,-4-2 0 0,0-3-64 0,-3-2 0 15,1-2-16-15,-3-3 0 0,0-3-176 0,-1-1 0 16,-2-1 0-16,1-3 0 0,0-1-368 0,-3-3 48 0,0 2 16 0,-1-5 0 15,-3-1 48-15,-1-4 16 0,-1-2 0 16,-1-3 0 0,-2-7-848-16,-2-2-160 0</inkml:trace>
  <inkml:trace contextRef="#ctx0" brushRef="#br1" timeOffset="41182.54">23999 17600 35935 0,'-2'2'3200'0,"0"-2"-2560"0,4 0-512 0,-1 0-128 0,0 0-1216 0,0-2-256 0,0 2-48 0,3 0-16 0,0-2 1536 0,2-1 464 0,3 0 16 0,-1-1 0 0,2-2-16 0,1 1 0 0,1 0 0 0,0-1 0 0,1 1-160 0,2 1-48 15,1-2 0-15,0 2 0 0,1 2 544 0,0 0 96 16,-1 0 32-16,1-2 0 0,-1 4-448 0,-1-2-96 15,1 2 0-15,-1 0-16 16,-3 0-1616-16,1 0-320 0,-1 0-64 0,-1 0-9056 16,0 2-1792-16</inkml:trace>
  <inkml:trace contextRef="#ctx0" brushRef="#br1" timeOffset="41433.25">24003 17750 43311 0,'2'0'3840'0,"1"0"-3072"0,0 0-608 0,2-3-160 0,1 3-160 0,2 0-64 0,6-1-16 0,7 1 0 0,7-3-464 0,8 0-80 0,2 1-32 0,2-2 0 0,-3 0 80 0,-3-2 16 0,1 1 0 0,-3 1 0 16,0-2-2544-16,-3 2-496 0,-3-2-96 0,-3 3-32 0</inkml:trace>
  <inkml:trace contextRef="#ctx0" brushRef="#br1" timeOffset="41968.89">25317 17259 40543 0,'-5'0'1792'0,"0"-2"384"0,0 2-1744 0,0-3-432 0,3 6 0 0,-1-3 0 0,1 0-576 0,-5 2-208 0,-5 2-48 0,-4-1 0 0,-1 6 0 0,-4-1-16 0,-1 3 0 16,-3-1 0-16,2 3 1216 0,-3 3 240 0,1 5 48 0,-2 1 16 0,1 4-128 0,0 3-32 0,0 2 0 0,2-2 0 0,2 2 320 0,1 2 64 0,1 0 16 16,2-1 0-16,2 0-336 0,-1-1-80 0,3 0-16 0,1-2 0 15,1-1-304-15,3-5-176 0,3 2 192 16,4-5-192-16,0 1 0 0,5-5 0 0,3 3 0 0,1-7 0 15,2 2 0-15,5-6 0 0,3 2 0 0,4-4-192 16,2-2 192-16,3-1 0 0,3-3-160 0,2-5 160 16,0 0 0-16,1-4 192 0,0-1-32 0,1-1 0 15,1-3 48-15,-1-2 16 0,-2-2 0 0,0-2 0 16,-1 1 64-16,-3-3 16 0,0 0 0 0,-2-3 0 16,-3 0-48-16,0 2-16 0,-1-2 0 0,-2-1 0 15,-3-2-240-15,-4 3 0 0,-1-3 0 0,-2 0 0 0,-3 1-160 0,-2 2-80 16,-4-2-16-16,-1 4 0 0,-4 0 256 0,-1 1 0 15,-3 4 0-15,-2 2-144 0,0 1 144 16,-4 2 224-16,-1 3-48 0,-4 1-16 0,0 2 80 0,-1 4 16 16,-1-2 0-16,-2 4 0 0,1 1-256 0,-2 1 0 15,-1-1 0-15,2 0-160 16,1 0-432-16,2 0-96 0,-1-1-16 0,0-2-19552 0</inkml:trace>
  <inkml:trace contextRef="#ctx0" brushRef="#br1" timeOffset="43229">23321 14352 1839 0,'-3'-4'160'0,"0"0"-160"0,2 2 0 0,1-2 0 0,0 2 832 16,1-1 128-16,0 2 16 0,1-3 16 0,-1-1-112 0,1-1-32 0,2-1 0 0,-1 1 0 0,-1-1 656 0,-1 4 128 0,0 0 32 0,1-1 0 0,-2 4-1072 0,0 0-208 0,-2 0-32 0,1 4-16 15,0-1-96-15,0 0-32 0,0 0 0 0,1 1 0 16,0-3 432-16,2 1 64 16,-2-2 32-16,0 0 0 0,0 0 288 0,21-6 48 0,-11 4 16 0,0-3 0 15,2 2-448-15,1-1-64 16,-1 0-32-16,0 2 0 0,-1 0 608 0,1-1 128 0,-1 2 32 0,0 1 0 15,-1 0-80-15,-2-2-16 0,0 0 0 0,-2 1 0 16,1 1-768-16,-2-1-176 0,1-2-16 16,-1 2-16-16,2-1-240 0,-2 2 0 0,-2-3 0 15,0 2 0-15,-1 1 0 0,-2 0 0 0,-1 1-160 0,-1 2 160 16,-3 3-256-16,-3 0 48 0,-2 0 0 16,-2 4 0-16,-3 0 560 0,-3 2 112 0,-2 1 32 0,0-1 0 15,-1 1 272-15,-1-4 48 0,1 4 16 0,0-3 0 0,3 0-384 16,1-4-80-16,2 0-16 0,2-4 0 0,0 2-224 15,5-4-128-15,0 0 160 0,3 0-160 16,1-4 0-16,2-1 128 0,3-1-128 0,3-1 0 0,1-3 0 0,2 1-128 16,3-1 128-16,3 2-208 15,0 0-288-15,2 0-48 0,0-1-16 0,1 4 0 16,0-1-272-16,0 1-48 16,0 4-16-16,-1 1 0 0,0-3 48 0,-2 6 0 0,-1-3 0 15,-1 0 0-15,0 1 464 0,-1 1 80 0,-2 1 32 0,0-3 0 0,-2 1 592 16,-1 2 112-16,-3-1 16 0,-2-2 16 0,0 0 592 0,-1 0 112 15,-1 1 32-15,-2-1 0 0,-1-1-192 0,-1 1-48 16,-3-2 0-16,-2 2 0 0,0-3-656 0,-1 2-144 16,-1 1-32-16,-2 0 0 0,0 0-128 0,1 0 0 15,-4 1 0-15,2 2 0 0,1 0 0 0,1 0 0 0,0 1 0 16,2-1 0-16,0 2 0 0,1 1 0 16,3 1 0-16,0 0 128 0,2-1-384 0,2 0-64 0</inkml:trace>
  <inkml:trace contextRef="#ctx0" brushRef="#br2" timeOffset="58186.63">1135 17996 4607 0,'-1'0'400'0,"1"0"-400"0,0 0 0 0,0 0 0 0,1 1 912 0,0-1 112 16,1 3 0-16,-1-1 16 0,3-1 160 0,-1 2 16 0,2-1 16 0,1 2 0 0,1-4-288 0,-1-2-64 0,1 0-16 0,2-4 0 0,0 0 96 0,0-4 32 0,4-2 0 0,0-4 0 15,2-2-224-15,1-1-64 0,2-4 0 0,0-1 0 16,3-5-704-16,1-1-160 0,2-4-32 0,1-3 0 31,2-2-272-31,-9 13-64 0,-3 4-16 0,4-5 0 0,7-9 336 0,11-15 64 0,6-5 16 0,2-8 0 16,-1 3 256-16,-1 0 64 0,2-3 16 0,-2 1 0 16,2-3 256-16,2-1 48 0,5-4 16 15,2 0 0-15,5-2-208 0,-2-2-64 0,-2-4 0 0,-1-3 0 16,1-1-256-16,3-2 128 0,2-3-128 0,3-1 0 15,3-6 0-15,-1 1 0 0,2-1 0 0,-1-3 0 16,-2 0 0-16,-1-1 0 0,-1-2 0 0,3-1 0 0,6 1 0 16,-1-5 0-16,-3-2 0 0,0-3 0 0,-2 3 0 15,2-2 0-15,0 3 0 0,2-5 0 0,2 6 0 0,0-5 128 16,1-2-128-16,-3-2 0 0,-3 5 656 16,7-5 32-16,5 1 0 0,0-2 0 0,-3 0-96 0,6-4-16 15,0-1 0-15,3-5 0 0,2 2-400 16,-1 0-176-16,4 4 128 0,-5-2-128 0,-7 2 0 0,6-4 0 15,4-3-192-15,1-4 192 16,-4 6-1440-16,0-4-160 0,2 2-48 0,-2-2 0 16,-8 12-400-16,6-9-96 0,5-2-16 0,-5 0 0 15,-6 4 272-15,2-2 48 0,5 0 16 0,-2-2-2320 0</inkml:trace>
  <inkml:trace contextRef="#ctx0" brushRef="#br2" timeOffset="59287.84">1322 16801 19343 0,'-16'3'1728'0,"5"-3"-1392"0,2 4-336 0,4-4 0 0,3 0-416 0,-1 0-160 0,1 0-16 0,-2 2-16 0,-2-2 384 0,0-2 80 0,-2 2 16 0,4-3 0 0,1-1 128 0,1 1 192 0,2-2-32 0,0 0-16 0,3-4-288 0,-1 1-64 0,3-4-16 0,0 0 0 16,3-3 224-16,-2 2-192 0,3-3 192 0,0-3-192 16,0 0-16-16,1 0 0 0,1-5 0 0,3-2 0 15,1 0 208-15,2-6 0 0,3-3 0 16,2-2 0-16,3-1 704 0,3-9 48 0,4-1 0 0,4-12 0 0,2-3 320 16,0-1 64-16,0-4 16 0,1-1 0 0,1-2-272 15,2-5-48-15,3-3-16 16,0-7 0-16,4-4-464 0,1-2-96 15,6 1 0-15,1-6-16 0,2-6 0 0,-1-4 0 0,-1 5 0 0,4-8 0 16,3-7 144-16,4 0 16 0,-2 7 16 0,7-14 0 0,7-8-224 16,-2-5-64-16,0-6 0 0,1-3 0 0,4 2-128 0,2-5 0 15,2 3 0-15,-5-2 0 0,-2 2 0 16,4-11 0-16,3-1 0 0,1-4 0 0,1 1-160 0,-5-3 160 16,-3 5 0-16,0-5-144 15,2 3-496-15,0-3-112 0,1-3-16 0,-5 2 0 16,-2 7-32-16,0-7-16 0,2 5 0 0,-1-2 0 15,3 1-320-15,-5 3-64 0,-5 6-16 0,0-3 0 16,1 3 0-16,-1-2 0 0,4 5 0 16,-1 0-5808-16</inkml:trace>
  <inkml:trace contextRef="#ctx0" brushRef="#br2" timeOffset="60132.2">629 15855 24879 0,'5'-18'2208'0,"0"-1"-1760"0,-1 6-448 0,0 0 0 0,-1 4 416 0,5-9 0 0,4-14 0 0,6-12 0 0,11-22 16 0,6-7 0 0,-2 6 0 0,1 0 0 0,-1 4-432 0,0 0 0 0,2-3-144 0,1-4 144 15,1 4-208-15,3-7 64 0,2 0 16 0,1-5 0 0,-1-5-80 0,2-5-16 0,1-3 0 0,3-7 0 0,2-1 224 0,5-9-144 0,3-4 144 0,5-1-128 0,4-3 128 0,-2-4 0 16,-1-6 128-16,0-4-128 0,2-6 384 0,5-2 16 15,5-5 0-15,3 1 0 0,0 2 32 0,-1-5 0 16,-1 0 0-16,3-5 0 0,4-3-16 0,1 0 0 16,2-2 0-16,-5 0 0 0,-3 3 32 0,6-12 0 15,4-1 0-15,-1-2 0 0,0 3-160 0,-7 2-32 16,1 1 0-16,1 0 0 0,2-1-128 0,-2-1-128 16,-4 7 144-16,-2 2-144 0,-3-1 0 0,0 1 0 0,2-1 0 15,-1 3 0 1,-2 9-1424-16,0-2-288 0,2 3-48 15,-5 6-11360-15</inkml:trace>
  <inkml:trace contextRef="#ctx0" brushRef="#br2" timeOffset="60897.78">879 13992 24879 0,'11'-30'2208'0,"0"2"-1760"0,-1 7-448 0,-2 5 0 0,0-3-320 0,7-14-160 0,14-29-32 0,15-33 0 0,13-26 896 0,2-11 160 0,-2 8 32 15,-4 5 16-15,-2 4-416 0,1-1-176 0,3-1 128 0,1 0-128 0,3-1 464 0,0-2 16 0,4-2 0 0,-1-5 0 0,-7 10-176 0,6-10-48 16,6-13 0-16,6-4 0 0,5-2-128 0,0-5-128 16,-2 1 144-16,0-4-144 0,-2 2 464 0,3-5 0 15,7-4 0-15,2-5 0 0,4-7 192 0,-2 2 48 0,-1 1 0 16,1 1 0-16,4 2-384 0,5-4-64 16,0 0 0-16,1-2-16 0,1 0-240 0,2 1 0 15,0 9 0-15,-1-3 0 16,0-1-688-16,4 0-128 0,2 5-16 0,-3 1-13152 0</inkml:trace>
  <inkml:trace contextRef="#ctx0" brushRef="#br2" timeOffset="65096.28">17838 2576 9215 0,'0'-9'816'0,"0"2"-656"0,2 3-160 0,0-1 0 0,1 4 928 0,-1-2 160 0,2 3 16 0,0-3 16 0,2-2-752 0,4 0-160 0,1-2-16 0,1 1-16 0,2 0-176 0,-1 4 0 0,1-2 0 0,0 1 0 0,-1 2 0 0,1 0 0 0,-1 1 0 0,2 0 0 0,0 1 0 0,1-1 0 16,0 1-192-16,1 2 192 0,3 1-160 0,0-2 160 16,0-2 0-16,3 1-144 0,1 2 144 0,2-3 176 15,1-3-48-15,3 2 0 0,-1 1 448 0,4-2 96 16,2 2 16-16,1-3 0 0,1 3-96 0,7 0-16 15,5 3 0-15,5 0 0 0,2 2-112 0,1-1-16 16,1 2-16-16,0-3 0 0,2 0-112 0,-2 4 0 16,-1-1-16-16,2 0 0 0,4-1 128 0,5 1 16 0,3 0 16 15,3-1 0-15,0-1 112 0,3-2 0 16,2 3 16-16,1 0 0 0,2-4-16 0,1 2 0 0,-4-1 0 16,6 0 0-16,6 3-320 0,3-2-80 15,-1 1-16-15,0-2 0 0,-2 1-160 0,5-2 0 16,1 3 0-16,2-2 128 0,0 1-128 0,3-3 0 0,4 0 0 0,0 0 0 15,1 0 0-15,0 0 0 16,5-3 0-16,0 1 128 0,-3 1 288 0,1-2 48 0,1 1 16 16,0 0 0-16,0 0 128 0,-3 1 32 0,0-5 0 0,4 1 0 15,6 1-208-15,1-5-48 0,-3 4 0 0,1-3 0 16,1 1-48-16,3-1-16 0,3 0 0 0,2-1 0 16,0 2-128-16,-1 1-16 0,-3 2-16 0,-1-1 0 15,4 4-160-15,0-1 0 0,1 4 0 16,0-2 0-16,1 0 0 0,0 0 0 0,3 4 0 0,2-7 0 0,2 2 0 15,-3-1 0-15,0-2 0 0,5-2 0 0,2 1 0 16,0 0 0-16,-2-4 0 0,-2 3 0 0,4 2 0 0,-4-4 0 16,-6 0 0-16,3 0 0 15,5 4 0-15,0-2 0 0,-1 0 0 0,1 2 0 16,5 4 400-16,0-3 0 0,-8 1 0 0,6 1 0 0,4 2-96 0,5-1-32 16,3-1 0-16,0-2 0 0,0 0-272 15,1 3 0-15,1 0 128 0,-2-4-128 0,-7 1 0 0,0 1 0 16,4 1 0-16,-4 1 0 0,1-5 0 0,-3 3 0 15,-6 0 0-15,1-2 0 0,-2 2 0 0,-1-1 0 16,-4 0 0-16,-2-1 0 0,1 1 0 16,-3 0 0-16,-1-3 0 0,-1-1 0 0,0 1-384 0,1-1 0 15,-2-2 16-15,-1 0 0 16,-2 2-128-16,-1-2-16 0,-1 2-16 0,1 1 0 16,-4 2-1040-16,-1 2-208 0</inkml:trace>
  <inkml:trace contextRef="#ctx0" brushRef="#br2" timeOffset="68851.34">24307 13855 9215 0,'-21'3'816'0,"2"4"-656"0,6-4-160 0,3 0 0 0,0 0-416 0,-9 4-112 0,-15 5-32 0,-23 7 0 0,-17 5 560 0,-14 6 0 0</inkml:trace>
  <inkml:trace contextRef="#ctx0" brushRef="#br2" timeOffset="71537.97">23494 14092 9215 0,'7'-6'816'0,"-2"0"-656"0,1 2-160 0,-1-2 0 0,0 3 256 0,-2 2 0 0,2-4 16 0,3 1 0 0,5-5-144 0,6-1-128 0,1-1 192 15,1-1-192-15,-2 0 352 0,0 1-32 0,-2 0-16 0,2-2 0 0,-2 1-432 0,1 0-96 16,-1-1-16-16,0 0 0 0,0 0 1008 0,1-1 192 16,-2 0 32-16,0 2 16 0,0-1 336 0,-1 1 64 0,2 2 0 15,-1-4 16-15,2 3-752 0,-2-1-160 16,1 1-16-16,1-2-16 0,1 1-160 0,1-4-16 0,0 1-16 16,-1-1 0-16,2 0-288 0,0-3 0 0,2 1 0 0,-2-2 0 15,2 0 0-15,-2-2 0 0,1 1 0 16,-1-1 0-16,1 2 400 0,-1-2 32 0,-2 3 0 15,1-3 0-15,1 3 96 0,0-5 32 0,1 0 0 0,2-1 0 16,-1 1-368-16,1-2-192 16,2 1 192-16,-1-1-192 0,-3 1 144 0,1-1-144 0,3-1 0 0,0 1 144 15,1-5-144-15,1 3 0 0,-1-1 0 0,0 3 0 16,-1-2 0-16,-1 2 0 0,0 1 0 0,-3-1 0 16,0 1 0-16,-2 1 0 0,1-2 0 0,-3 1 0 15,2 3 208-15,-1-4 16 0,1 1 0 0,-1-3 0 16,1 2 224-16,1-3 32 0,-2 1 16 0,0-1 0 15,1-2-496-15,0 0 0 0,1-1 0 0,0 0 0 16,0 1 0-16,0-1 0 0,0 0 0 0,0 1 0 16,-1 3 192-16,0-5-48 0,-1 5-16 0,1-3 0 0,-1-1 64 15,-3 4 0-15,-1 0 0 0,-2 2 0 0,1-2-192 0,-2-1 0 16,1 3 0-16,-2-1 0 0,1 1 0 16,-1-2 0-16,4 2 0 0,-1-3 0 0,-1 2 0 15,2 1 128-15,0 0-128 0,0 2 0 0,0-2 128 16,1-2-128-16,0 0 0 0,-1 0 128 0,1-2 128 0,0 1 0 15,0-2 16-15,0 1 0 0,1-3 144 0,-1 3 32 16,0 0 0-16,1-1 0 0,-3 0-80 0,1 1-16 16,1 2 0-16,0-3 0 0,0 1-352 0,2-1 128 15,-2-1-128-15,1-2 0 0,-1-1 0 0,0 2-192 16,2-1 32-16,-1 0 0 0,1-4-144 0,1 0-16 0,0 1-16 0,-2 1 0 16,0-1 336-16,-1 1 0 0,-1 3-144 15,1-3 144-15,0-2 0 0,-1-3-192 16,1 0 192-16,-1 0-160 0,0-2 160 0,1 1-160 0,-1-3 160 15,0 5-160-15,-1-2-96 0,1 1 0 0,0 1-16 0,0-2 0 16,-1-2 16-16,-1-1 0 0,2-2 0 16,0-1 0-16,0 1-16 0,-2 0 0 0,1 2 0 0,-1-2 0 15,2 3-48-15,-2-3 0 0,-1-1 0 0,-1-2 0 16,-1 2-192-16,0-3-64 16,-1 2 0-16,-2 1 0 0,2-1 320 0,-1 2 48 0,1 3 16 0,0-3 0 15,-2 0 192-15,0 2 0 0,0-3 0 0,0 1 0 16,-1 0 0-16,0-1 0 0,1 1 0 0,-1 0 0 15,1 0-512-15,1 2-144 0,-2 3-48 16,1 2 0-16,1-4 0 16,-1 0 0-16,0-1 0 0,0 1 0 0,-2 0 704 0,1 0 0 0,-1 2 0 0,0-3 0 15,0 2 448-15,0 2 80 0,-2 3 16 0,1-4 0 0,0 1-96 16,-1-3-32-16,2 0 0 0,-1 2 0 0,1 3-416 0,0-3 0 16,-1-3 0-16,1 1 0 0,0 3-336 0,-2 0-48 15,0 3-16-15,-1-1 0 16,-1 2-576-1,-1-1-112-15,-1 4-32 0,-1 1 0 0,-1 2-128 0,1 3-32 16,-2-1 0-16,0 1 0 0,1 3 368 0,-1 0 64 0,0 6 16 16,2-1 0-16,-1 2 352 0</inkml:trace>
  <inkml:trace contextRef="#ctx0" brushRef="#br2" timeOffset="72988.31">23794 13952 12895 0,'-6'-2'1152'0,"1"2"-928"0,2 0-224 0,2 0 0 0,1 0 352 0,-3 0 32 0,0 0 0 0,-5 2 0 0,0-2-64 0,-1 0-16 0,2 2 0 0,0 0 0 0,4-2 336 0,0 0 64 0,1 3 0 0,0-3 16 0,2 0 144 0,-1 1 32 16,1 1 0-16,-1 2 0 0,1-2-288 0,-1 5-48 15,0-4-16-15,-2 3 0 0,1 1 128 0,-1-4 32 16,-1 4 0-16,1-1 0 0,-2 0-496 0,0 0-80 16,-1 0-128-16,-1 0 176 0,1-2-176 0,-1 0 0 15,-1 1 0-15,0 0 0 0,-1 1 0 0,-1 0 288 16,0 3-32-16,-1-3 0 0,0 1-80 0,-1 2-32 16,1 1 0-16,-2-1 0 0,3 1-144 0,-1-1 160 15,0 1-160-15,-1 1 160 0,-1-1-32 0,1 0 0 0,0-1 0 16,-2 1 0-16,-1-4 112 0,-1 1 16 0,0 0 0 15,-1-1 0-15,-2 2 384 0,-1-1 96 0,-1-1 16 0,-1 1 0 16,0-1-256-16,-3 3-48 0,0-3-16 16,-1 0 0-16,2-1-176 0,-2 0-16 0,2 1-16 0,-3-2 0 15,-1 0-224-15,-3 0 0 0,0 1 0 0,0 1 0 16,-1-3 0-16,-2 4 0 0,1 0 0 0,-3 2 0 16,0-1 0-16,-1 2 144 0,-1-2-144 0,-1 0 128 15,0 1 64-15,-2-2 16 0,0 0 0 16,0-1 0-16,-1 2 0 0,-1 0 0 0,1 0 0 0,0-1 0 15,-1 3-208-15,-2-3 0 0,-1 4 0 0,-1-5 0 0,3 2 0 16,-2-2 0-16,-1-2-160 0,0 1 160 0,-1-2-192 16,1 1 64-16,1 0 0 0,-1-2 0 15,2 1 128-15,-2-2 0 0,1 1 0 0,-1-4 0 0,-1 1 192 0,2-2-48 16,5 3 0-16,-6-4 0 0,-4 1 288 16,-3 0 48-16,2 0 16 0,-1 0 0 0,1-1-48 15,-3-1 0-15,2 2 0 0,1-3 0 0,0 2-144 0,-1 0-48 16,-1-1 0-16,-1 4 0 0,1-4-256 0,0 1-144 15,-2-3 16-15,0-4 0 16,2 1-896-16,-1-4-160 0,0 2-32 0,0-4-16 16,2 1-16-16,-1-1 0 0,-1-3 0 0,0 0 0 15,0 0 496-15,1-3 112 0,0 1 0 0,-2 1 16 0,-1-2 416 0,0 2 80 16,-2 1 128-16,-3 1-208 0,0-2 400 0,-1 3 64 16,0 1 32-16,1-2 0 0,2 3-32 0,-5-4-16 0,1 0 0 0,-2-3 0 15,1 3-240-15,1 0-288 16,1-6 64-16,1 0 16 15,0 0-368-15,0 2-80 0,3-6-16 0,-1 1 0 16,2-3 112-16,-1-5 32 0,0-1 0 0,-1-1 0 0,5-1 288 16,0 2 64-16,1-1 16 0,-2-3 0 0,-2 0 160 0,0-3 176 0,0-1-48 15,1 1 0-15,1-1 832 0,1-2 144 0,1-2 48 16,1-2 0-16,4-1 224 0,-1-3 48 0,1-2 16 0,1-1 0 16,1-2-784-16,1 0-144 0,3-3-48 0,-1-1 0 15,2 1-320-15,0-3-144 0,1-4 128 16,1 1-128-16,-1 2 0 0,1-2 0 0,-1-4 0 0,4 6 0 15,1 2-416-15,-1-4 32 0,0-2 16 0,-1 2 0 16,0 0-48-16,1-2-16 16,1-1 0-16,-1-1 0 0,1 0 304 0,1 2 128 0,-1 0-128 15,2 2 128-15,-2-4 0 0,1 1 224 0,0 4-32 16,2 0 0-16,2 8-192 0,-1-1 144 0,1 4-144 0,0 0 128 16,3 3-864-16,-1 1-176 0,2 2-48 15,0 4-12944-15</inkml:trace>
  <inkml:trace contextRef="#ctx0" brushRef="#br2" timeOffset="78288.86">24578 13839 32255 0,'-5'3'2864'0,"1"-3"-2288"0,2 3-576 0,0-3 0 0,2 1 128 0,-2 1-128 0,-3 0 0 0,-3 3 0 0,-1 1-704 0,-3 0-208 0,1-2-48 0,1-1 0 0,4 0 480 0,0-1 96 0,1-2 0 0,3 0 16 0,-1-1 1408 0,3 0 288 0,0-3 48 0,1 2 16 16,2-2-480-16,-1 2-80 0,0-2-32 0,0-1 0 16,1 4-288-16,-2-2-48 0,1 1-16 0,1 0 0 15,-1 2-96-15,1-2-32 0,-1 1 0 0,2 1 0 16,1-3-320-16,-1 3 144 0,2-3-144 0,0 3 0 15,0-3 0-15,1-1 0 0,2-1 0 0,0 1 0 16,-1-3 0-16,2 1 0 0,1 0 0 0,-1-3 0 16,1 2 128-16,-3-2 32 0,1 1 0 0,-4 0 0 0,-1 2 16 15,-1 2 0-15,-2 2 0 0,-2-2 0 0,-2 5 144 0,-1 2 16 16,-1 0 16-16,-4 6 0 0,0 1-80 0,-2 0-16 16,0 5 0-16,-1-3 0 15,1 4-256-15,-1-3 0 0,4 0 0 0,-2 0 0 0,2-1 0 0,2 0 0 16,1-2 0-16,0-2 0 0,4-2 0 0,0-1 0 15,2-4 0-15,3-1 0 0,2-1 0 0,3-5 0 16,3-1 0-16,3-3 0 0,2-1-128 16,3 0 128-16,1-4 0 0,1 2-144 0,2-2 144 0,-2-1 0 15,-1 0-144-15,-2 3 144 0,-3-1 0 0,-5 2 0 16,-1 4 0-16,-5-1 0 0,-2 4 0 0,0 0 0 16,-3 4 192-16,-1 1-64 0,-3 0 16 0,-1 0 0 15,-1 4 0-15,-3-1 0 0,0 4-144 0,-1-1 0 0,1 0 144 16,-1 0-144-16,0 0 0 0,1 1 0 0,1-1 0 15,-1 0-128-15,3-1 128 0,-2 0-128 16,2 1 128-16,1-2-128 0,1-2-16 0,1-2 0 0,1 1 0 0,1 2 0 16,1-3 144-16,0-3 0 0,1 2 0 15,1-1-128-15,0-1 128 0,1 2-128 0,-3 1 128 0,0 0-128 32,0 0-304-32,0 0-48 0,0 0-16 0,0 0 0 15,0 0-560-15,0 0-112 0,0 0-32 0,0 0 0 0,0 0 176 0,0 0 48 16,0 0 0-16,0 0 0 15,0 0-176-15,0 0-16 0,0 0-16 0,0 0-11536 0</inkml:trace>
  <inkml:trace contextRef="#ctx0" brushRef="#br2" timeOffset="79055.2">25563 13371 25791 0,'5'-4'1152'0,"-4"-1"224"0,2 2-1104 0,-1 0-272 0,1 2 0 0,-2 1 0 16,2-2 832-16,-1-1 128 0,3-1 0 0,1 1 16 0,0-3 368 0,-1 2 64 0,-1 1 0 0,-2 0 16 0,-2 3-592 0,0 1-128 0,-3 1-32 0,-2 1 0 0,-1 3-32 0,-3 0 0 0,-1 2 0 0,0 0 0 0,-1 2-160 0,0 3-32 0,1-4-16 16,0 4 0-16,1-1-240 0,2-2-64 0,2-3 0 0,1 2 0 15,3-3-128-15,1-2 0 0,4 0 0 0,1-4 0 0,2 0 0 0,2-2 0 16,3-1 144-16,3-3-144 0,1-1 144 0,3-1-144 16,-1 0 192-16,2 0-192 0,-1-1 160 15,-1 2-160-15,-1-3 128 0,0 1-128 0,-3 0 144 16,0-1-144-16,-3 1 160 0,-2 1-160 0,-3-3 208 0,-2 4-48 15,-2 2-16-15,-2 0 0 0,-2 2 16 16,-2 0 0-16,-2 3 0 0,0 0 0 0,-3 0-16 0,-2 0 0 16,1 0 0-16,-1 1 0 0,0 1-144 0,-2 1 0 15,3-2 0-15,-1 1 0 0,1 2 0 0,0-1 0 16,2-2 0-16,-1 1 0 0,3 2-192 0,0 1 0 0,1-4-16 16,2 2 0-16,2 0 32 0,1 0 16 0,1 1 0 15,1-1 0-15,1 2 160 0,1-1-128 16,0 0 128-16,1-1-128 0,0 0 128 15,-2-1 0-15,2 2 0 0,0-1-128 0,0-2 128 0,-1-1 0 0,1 0-144 16,-1-1 144-16,-1 1 0 0,0-3 0 0,2-1 0 0,-3-1 0 16,2 0 128-16,0 0 0 0,-1 2 0 0,0-3 0 15,-1 2-128-15,1-2 0 0,-1 2 0 0,-1 2-176 16,1-2-48-16,-4 4-16 0,2-3 0 0,-2 3 0 16,-2 3 96-16,1 1 16 0,-4-2 0 0,1 4 0 15,-3-1 128-15,1 1 0 0,-1 0-144 0,-1 1 144 16,0 1 0-16,1-1 0 0,0 0 0 0,0-1 0 15,2-1 240-15,2 0-48 0,1 0 0 16,2-1 0-16,2-4-192 0,1 0 0 0,3 0 0 0,2 0 0 16,2-3-800-16,4-1-208 0,2 1-32 15,2-2-16416-15</inkml:trace>
  <inkml:trace contextRef="#ctx0" brushRef="#br2" timeOffset="79687.42">26692 13009 4607 0,'11'-10'400'0,"-4"3"-400"0,-1 0 0 0,-3 1 0 0,0 4 304 0,-3 0-32 0,0 2 0 0,1-5 0 0,-1-1 3520 0,-1 0 704 0,-2-1 144 0,-3 3 32 0,-2-2-384 0,-4 6-64 0,1-3 0 0,-2 3-16 0,-2 3-2416 0,-1-2-496 0,0 4-80 0,-2-1-32 0,0 2-624 0,1 1-128 0,-2 4-32 0,0-1 0 16,5 0-400-16,-2 3 0 0,-1-1 0 0,4 0 0 16,2 4 0-16,1-3 0 0,2 3 0 0,3-4 0 15,3 2 0-15,2-2 0 16,2 1-224-16,3-6 80 0,2 2-112 0,1-6 0 0,3 1-16 0,3-1 0 15,0-6 272-15,2 2-160 0,1-5 160 0,0-1-128 16,2-2 128-16,1-1 0 0,-3 1 0 0,3-6 128 16,-2 2-128-16,1-4 176 0,-2-1-176 0,-1 2 192 15,-1 0-32-15,-3 0 0 0,1 0 0 0,-3 1 0 0,-2 1-160 16,-2-1 192-16,-1 3-192 0,-2 2 192 16,-2 1-192-16,-1 3 0 0,-1 1 144 0,-3 3-144 0,-1 2 0 15,-2 2 144-15,-3 2-144 0,-1 2 0 0,0 0 0 16,-3 2 0-16,0 0 0 0,1 2 0 0,-2 3 0 0,1-3 0 15,2 2 0-15,-2 0 0 0,2 1 0 0,-1-2 0 16,1 4 0-16,4-5 0 0,-1-1 0 0,3 3 0 16,1-5 160-16,2 2-160 0,3-3 128 15,0-2-128-15,3 2 128 0,-1-4-128 0,3-1 0 0,0-1 0 16,1 0 0-16,3-1-176 0,0-4 176 0,1 2 0 16,1-1 0-16,-1-2 128 0,0-3-128 0,-1 2 176 15,0-2-176-15,-1 2 192 0,-3 0-192 0,-2-1 0 16,0 1 144-16,-3 0-144 0,-2 2 192 0,1 1-48 0,1 1 0 0,-2 0 0 15,-2 3-16-15,-2-2-128 16,-3 1 192-16,1 1-64 0,-1 1-128 0,-1 1-224 0,1 1 48 16,1-2 16-1,2 4-496-15,1-4-112 0,1 2 0 0,1 0-18224 0</inkml:trace>
  <inkml:trace contextRef="#ctx0" brushRef="#br2" timeOffset="80187.89">27548 12679 21183 0,'7'-10'944'0,"-2"1"192"0,1-1-912 0,-2 4-224 0,0 2 0 0,-2 2 0 0,2-2 0 0,1-2-240 0,2-5 48 0,2-3 16 0,0-1 624 0,-1 2 128 0,-3 3 32 0,-1 0 0 0,-1 1 800 0,-5 6 176 0,1-2 16 0,-3 3 16 0,-1 2 688 0,-2 2 144 16,-2 3 32-16,-2-2 0 0,0 6-1184 0,-3-2-224 15,-2 3-48-15,0 3-16 0,-2 2-592 0,-1-3-112 16,-1 4-32-16,2 0 0 0,-2-2-272 0,0 2 0 16,2-1 0-16,0-1 0 0,4 2 0 0,1-3 0 15,2-2 0-15,4-2 0 0,2-2 0 0,2 2-176 16,4-3 176-16,3 0-160 0,1-3-48 0,4-3-16 15,2-3 0-15,3 1 0 0,4-2 224 0,2-5 0 0,2 2 0 16,4-6 0-16,0 1 0 0,3 2 0 0,-1-2 0 16,0-4 0-16,2 1 0 0,1-1 160 0,-1 0-160 0,-3-3 192 15,-1 2-32-15,-5-2 0 0,-3 3 0 0,-3-1 0 16,-2 3 48-16,-6 1 16 0,-2 0 0 16,-4 2 0-16,-3 4 96 0,-4-2 32 0,-3 5 0 0,-2-2 0 15,-3 3-160-15,-2 3-16 0,-2 0-16 0,-3 0 0 16,-2 3-160-16,-3 1-144 0,-2 2 144 0,-1 3-208 15,0-2-32-15,0 4 0 0,0-1 0 0,1 3 0 16,4-1 48-16,1-2 0 0,5 0 0 0,2 0 0 16,5-2-336-16,1 0-64 15,4 0-16-15,3-1 0 0</inkml:trace>
  <inkml:trace contextRef="#ctx0" brushRef="#br2" timeOffset="81251.59">21507 14885 13823 0,'-6'3'1216'0,"0"-1"-960"0,3 0-256 0,2-2 0 0,1 0 448 0,-1 0 32 0,-3 3 16 0,-1 0 0 0,-1 0 80 0,0-2 32 0,1 2 0 0,5-3 0 0,1 2 1184 0,3-4 224 15,2 2 48-15,2 0 16 0,0 0 256 0,2 0 48 0,1 2 16 0,2-1 0 0,-2 2-816 0,-1 0-176 0,1 4-16 0,-3-4-16 0,1 3-736 0,-3-1-160 0,0 2-32 0,-1-4 0 16,-1-1-320-16,1 0-128 0,-1 1 0 0,-1-6 144 16,1 3-144-16,0-4 128 0,0 1-128 0,-1-4 128 0,0 1 0 15,-1-2-128-15,2 0 192 0,-2-3-64 0,1 1-128 0,-2 0 160 16,-1 0-160-16,-1-1 160 15,0 4-160-15,-3-2 0 0,0 2 0 0,-1 4 0 0,-1 0 0 0,-1 3 0 16,-3 0 128-16,0 6-128 0,-1 0 0 0,-2 4 0 16,1 2 0-16,0 1 0 15,1-2 0-15,-1 4 0 0,1 1 0 0,1 0 0 0,2 0 0 0,0-4 0 16,3 0 0-16,0-3 0 0,4-1 0 0,0 0 208 16,2-4-16-16,3-2-16 0,1-2-176 0,-1 0 0 15,4-2 144-15,1-4-144 0,3-2 0 0,2-3 128 16,2 0-128-16,1-4 0 0,1 2 0 0,-1-2 0 15,-1 1 0-15,-1 2 128 0,0-1-128 0,-3 1 0 16,0 6 128-16,-3 0-128 0,-3 2 0 0,-2 2 0 16,-2 2 0-16,-3 2 128 0,0 2-128 0,-3-1 0 15,-2 4 0-15,0 1 0 0,-2 0 0 0,1 0 0 0,0 2 160 16,-2 0-160-16,2 1 240 0,-1-3-48 16,1 0-16-16,0-1 0 0,3 0-176 15,0-2 0-15,1-1 0 0,1-2 128 0,2-2-400 0,1 0-96 0,3-2-16 16,0-1-12352-16,0-1-2464 0</inkml:trace>
  <inkml:trace contextRef="#ctx0" brushRef="#br2" timeOffset="82197.42">20500 15379 31327 0,'-3'-1'2784'0,"2"1"-2224"0,1 0-560 0,0 0 0 0,0 0 496 0,0 0-16 0,0 0 0 0,-3-2 0 0,2 2 224 0,-3 0 64 0,2 2 0 0,2-2 0 0,0 0-336 0,0 0-64 0,0 0-16 0,-20 10 0 16,16-7-192-16,1 0-32 0,-1-2-128 0,-1 4 192 15,1-3 32-15,1 0 0 0,-2 1 0 0,1-2 0 16,2 1 32-16,-1 1 0 0,1 0 0 0,-1-1 0 16,1 0 0-16,0 1 16 0,0 0 0 0,1 0 0 15,-1-3-112-15,0 4-32 0,1-2 0 0,-3-1 0 16,2 2-128-16,-3-1 192 0,0 2-192 0,-2-2 192 0,1 2-192 0,0 0 192 15,-1 0-192-15,1 0 192 16,-3 3-32-16,1-4 0 0,2 1 0 0,-1 2 0 0,1-2-160 0,-1 1 0 16,4-1 0-16,-2-2 0 0,1-1 128 0,2 2-128 15,0-3 0-15,2 0 128 16,0-4-128-16,3 2 192 0,-1-5-192 0,3-1 192 0,1 0-192 16,2-4 0-16,2 0 144 0,0-1-144 0,1 0 0 15,-1 3 0-15,0-3 0 0,-3 5 0 0,-1 0 0 0,-3 3 0 16,-1 2 0-16,-2-1 0 0,-2 1 0 15,-2 3 0-15,-2-2 128 0,-3 2-128 0,-2 2 224 0,-3-2-32 16,0 3 0-16,-3-2 0 0,0 4 0 0,0-4-16 16,-3 4 0-16,0-3 0 0,2 0-176 0,0 1 0 0,2 0 144 15,2-3-144-15,2 1 0 0,4-1 144 16,3 3-144-16,2-3 0 0,3 0 128 0,3 0-128 16,3 0 0-16,3 0 0 0,5 0 0 0,5 0-176 15,2 0 32-15,1-4 0 0,3 2-48 0,1-1 0 0,0 0 0 16,-1-1 0-16,-1 0 192 0,-3-1-192 0,-1 1 192 0,-5 1-192 15,-3 0 192-15,-3 2 0 0,-3 1 0 16,-3-2 0-16,-3 2 144 0,-4-4 64 0,-3 4 16 0,-5-3 0 16,1 1 320-16,-3 1 64 0,-4 1 16 0,-2 0 0 15,-1 0-320-15,-1 0-64 0,1 0-16 0,0 0 0 16,1 1-224-16,2 1 128 0,0-2-128 0,2 4 0 16,3 1 0-16,-1-1 0 0,3 2 0 0,2 0 0 15,3 0 0-15,2 1 0 0,4 0 0 0,2-1 0 16,4 0 0-16,1 2 0 0,4-2-128 0,2 0 128 15,3-1-192-15,0-1 0 0,1-2 16 0,1-1 0 16,-1-2-96-16,0 1-32 0,-2-2 0 0,0-2 0 31,0-2-272-31,-2 1-64 0,-2-1-16 0,-3 1 0 0,-1-1-368 0,-3-1-64 0,-3 1 0 0,-2-2-16768 16</inkml:trace>
  <inkml:trace contextRef="#ctx0" brushRef="#br2" timeOffset="82970.73">19594 15640 27647 0,'-6'0'2448'0,"1"-2"-1952"0,4 2-496 0,2 0 0 0,-1 0 512 0,0 0 0 0,-1-3 0 0,-1 2 0 0,-2-1-960 0,1-2-176 0,2 1-32 0,1 0-16 0,0-2 1312 0,0 1 272 0,3 0 48 0,-2 1 16 0,1 0 368 0,0-1 80 0,0 2 16 0,-1 2 0 0,0-2-192 0,-1 2-32 15,-1 2-16-15,0 0 0 0,-3 5-592 0,-1 0-112 16,5-7-32-16,-12 25 0 0,3-9-464 0,-1 0 0 16,1 3 0-16,-1-1 0 15,0 1 0-15,2-3 0 0,1 0 0 0,2-3 0 0,1 0 0 16,3-5 0-16,0 2 0 0,2-4 0 0,2-2 0 0,1-1 0 15,3-3 0-15,0 0 0 0,2-4-128 0,1-1 128 16,1-1 0-16,0-2 0 0,1 0 0 0,-2-2 0 16,-2 0 0-16,-2 0 0 0,-1-2 128 0,-3 1-128 0,-1-1 0 15,-2 0 0-15,-1 0 0 0,-3-1 0 16,0 3 0-16,-4-2 0 0,-1 3 0 0,-1 0 0 16,-1 1 0-16,-1 2 0 0,0 0 128 0,-1 3-128 15,2 0 0-15,-1 4 0 0,1 1 208 0,0 2-48 0,-3 5-16 16,-1-3 0-16,1 4-16 0,-1-2-128 15,2 2 192-15,-1 0-64 0,3 3-128 0,-2 0 0 0,2 4 0 16,1 0 128-16,0 1-128 0,0 2 0 0,0 2 0 16,1 0 0-16,0 1 0 0,0-2 0 0,3 1 0 0,0-2 0 15,1-1 0-15,2-1 128 0,2-5-128 0,2-3 0 16,0-1 272-16,0-3-16 0,0-5-16 0,1-1 0 16,-1 3-48-16,0-7-16 0,-1 0 0 0,0-2 0 15,-1 0-176-15,0-4 192 0,-2 2-192 0,-1-1 192 0,0-1-192 16,-2 0 0-16,0-2 144 0,-2 2-144 15,0 0 0-15,1 4 0 0,0 0 0 0,0 1 0 0,-1 3 0 16,0 2 0-16,2-2 0 0,-1 4 0 0,1-2 0 16,1 3 0-16,1 1 0 0,1-1 0 0,3 3 0 15,0-3 0-15,2 3-128 0,3-2 128 16,1 2-576-16,2-2-48 16,2-1 0-16,1 2-12272 0,1-3-2464 0</inkml:trace>
  <inkml:trace contextRef="#ctx0" brushRef="#br2" timeOffset="83464.45">18332 16197 31327 0,'-10'-3'2784'0,"3"3"-2224"0,4 0-560 0,2 0 0 0,1 0 1280 0,-1 0 128 0,-3 3 48 0,-2-3 0 0,-3 0-944 16,2 3-176-16,2-3-32 0,2 4-16 0,3-1-160 0,1 0-128 0,3 0 144 0,1-2-144 0,0 2 0 0,1 0 0 0,3 2-208 0,-2-1 64 0,2 2 144 0,1-2-128 0,0 2 128 0,-2-4-128 16,2 2 128-16,-1-4 0 0,0 3 0 0,-1-6 0 0,2 1 0 0,-1-2 0 15,1-2 0-15,-2-3 128 0,1 2 320 0,-2-3 80 16,1-3 16-16,-2 1 0 0,-1-1-144 0,-3-2-16 16,0-1-16-16,-4 0 0 0,0-1-192 0,-3 3-48 15,-2 1 0-15,-2 3 0 0,0 0 32 0,-1 4 0 16,-2 3 0-16,0 3 0 0,-2 0-160 0,0 3 160 15,-2 3-160-15,0 2 160 0,0 1-160 16,0 3 128-16,0 0-128 0,0 1 128 0,2 3 64 0,0 0 0 16,1-3 0-16,1 2 0 0,3 1 0 0,1-3 0 15,4-1 0-15,1-6 0 0,6-1-400 0,3-6-80 16</inkml:trace>
  <inkml:trace contextRef="#ctx0" brushRef="#br3" timeOffset="88752.81">2123 16818 19343 0,'-2'-2'1728'0,"0"2"-1392"0,2 0-336 0,0 0 0 0,0 0 528 0,0 0 48 0,2 0 0 0,-4 0 0 0,2 2 384 0,0 1 96 0,0 3 16 0,0-6 0 0,2 21-80 0,-1-7-16 0,0 2 0 0,-1 5 0 0,3 4-528 0,-2 3-96 0,1 4-32 0,1 7 0 0,-1 2 704 0,1 3 144 16,-1 6 32-16,-1 2 0 0,3 1 64 0,-3-3 16 16,2 4 0-16,-1 0 0 0,1 3-576 0,-1 0-96 15,2 0-32-15,0-7 0 0,-1 1-448 16,1-4-128-16,2-6 0 0,-1-7 0 0,1-4 0 16,1-3 0-16,-1-4 0 0,0-5 0 0,0-2-192 15,-1-5-48-15,-1-2-16 0,0-6-11712 16,-1-3-2368-16</inkml:trace>
  <inkml:trace contextRef="#ctx0" brushRef="#br3" timeOffset="89628.93">4631 12999 15663 0,'-3'-4'1392'0,"2"-2"-1120"0,1 2-272 0,-1 2 0 0,1 1 688 0,-1-2 80 0,-3-3 0 0,-1 0 16 0,-1-4 880 0,-2 4 160 0,0 0 32 0,0 2 16 16,1 1 16-16,1 6 0 0,1 1 0 0,0 2 0 0,1 0-560 0,-1 6-112 0,2-1-32 0,-2 4 0 0,2 4-352 0,1 4-80 16,0 4-16-16,2 3 0 0,2 5-384 0,1 2-80 15,4 7-16-15,1 0 0 0,3 4-128 0,2 3-128 16,0 2 144-16,1-3-144 0,-2-1 0 0,3 0 0 16,0 2 0-16,1-3 0 0,0-3 0 0,0-5 0 15,3-1-208-15,-2-8 64 16,-1-7-1360-16,1-4-272 0,1 1-48 0,-2-7-13984 0</inkml:trace>
  <inkml:trace contextRef="#ctx0" brushRef="#br3" timeOffset="90678.68">2404 17605 20271 0,'0'-1'1792'0,"1"-1"-1424"0,0 0-368 15,-1 2 0-15,0-2-1488 0,0-1-368 0,0 0-80 0,-1-4-16 0,1-2 560 0,-1-6 112 0,1 1 32 0,-3-4 0 0,2-2 1760 0,0-2 368 0,-2-2 64 0,1-2 16 0,-2-2 720 0,1-2 160 0,-2-5 16 0,-2 1 16 0,1-1 272 0,0-2 48 0,0 1 16 16,0-3 0-16,0-3-496 0,1-2-112 0,1 2 0 0,1-2-16 16,1-3-1008-16,-1 2-192 0,3-2-32 0,-2 5-16 15,1-1-144-15,-1 1-16 0,0-1-16 16,0 0 0-16,-2 3 304 0,0-5 64 0,-1-2 16 16,1-4 0-16,2 1 48 0,-2-1 16 0,1 0 0 15,-2 1 0-15,0 0-288 0,0 3-64 0,0 1-16 0,-3-4 0 16,1-2-240-16,0 0 144 0,-1-1-144 0,-1 2 128 15,2 3-128-15,-2 1 0 0,2 6 0 0,0 0 0 16,-2-1 256-16,0 3-16 0,2 6-16 0,-1-1 0 16,1-1 32-16,1-1 0 0,0-1 0 0,2 3 0 15,1 1-128-15,3 2 0 0,0 2-128 0,2-2 192 0,0-1-64 16,2 3-128-16,1 1 176 0,-2 3-176 16,1 3 0-16,-3 0 0 0,2 6 0 0,-3 1 0 0,0 1 0 15,-3 4-176-15,1-2 32 0,-2 2 0 0,2 1-32 0,-3-1 0 16,1 2 0-16,-2 0 0 15,1 3-224-15,-1 4-48 16,0-1-16-16,1-1 0 0,0 3-688 0,2 0-144 0,1 0-32 16,1 0-9504-16,2 3-1904 0</inkml:trace>
  <inkml:trace contextRef="#ctx0" brushRef="#br3" timeOffset="91586.19">4900 13682 23039 0,'-3'0'2048'0,"0"0"-1648"0,2 2-400 0,1-2 0 16,1 0 624-16,-1-2 32 0,-1 0 16 0,0 2 0 0,-2-2 736 0,1-1 128 0,1 2 48 0,-1-1 0 0,1-2-528 0,1 1-96 0,0 1-32 0,0-2 0 0,0 2 96 0,0-2 0 0,0-2 16 0,1-4 0 16,1 0-368-16,-1-2-80 0,0-1-16 0,-1-3 0 15,1 1-256-15,1-2-48 0,-2-4-16 0,0-1 0 16,0-2-128-16,0 0-128 0,-2-5 144 0,1-2-144 16,0 2 160-16,1-2-160 0,-3-1 160 0,1-3-160 15,1 4 224-15,-2-6-48 0,2-5-16 0,-2-3 0 0,1 1 0 16,-2-9 0-16,1-8 0 0,-2-2 0 0,0 4 32 0,0 1 0 15,0 1 0-15,0-3 0 0,0 1-64 16,-3 1 0-16,2-2 0 0,1 1 0 0,0 7-128 16,-2 1 160-16,0 4-160 0,-2 3 160 0,-1 4-16 15,0 1 0-15,-3-2 0 0,-1 3 0 0,-1 1-144 0,-1 2 160 16,0-1-160-16,0 3 160 0,-1 1-160 16,-2-1 0-16,2 2 144 0,-2-4-144 0,2-2 0 0,-2-2 0 15,3 1-160-15,1 1 160 0,3-2 0 0,1 5 0 16,1 2 0-16,1-5 0 0,1-2 0 0,0-4 0 15,2 5 0-15,2 0 0 0,3 5 0 0,1-2 0 0,1 5 0 16,1-3 0-16,0 5-368 0,1 3 48 16,0-1 0-16,1 4 0 15,-2 3-160-15,0 3-32 0,0 0 0 0,-1 1 0 16,1 6-208-16,-1-1-48 0,1 4-16 0,1 3-17136 0</inkml:trace>
  <inkml:trace contextRef="#ctx0" brushRef="#br3" timeOffset="92982.23">2466 17515 24879 0,'-11'0'2208'0,"4"0"-1760"0,4 0-448 0,0-2 0 0,3 2-624 0,1-4-208 0,1 1-32 0,-1 0-16 0,1-6 1136 0,1-1 240 0,1-2 32 0,-1-2 16 0,1 2-288 0,-2 1-64 0,0-1-16 0,-1 0 0 0,-1 2 0 0,0 2 0 0,-1-5 0 0,-1 3 0 16,1 0 528-16,-1-2 96 0,-1-3 32 0,1 2 0 16,1-6 288-16,-1 1 64 0,1-2 16 0,1-3 0 15,0-4-496-15,0 1-80 0,1-2-32 0,1-2 0 16,-1 0-224-16,0-2-48 0,-1 0-16 0,-1 0 0 15,0-1-160-15,-3-2-16 0,0 2-128 0,-1-2 192 16,-1 0 128-16,0 1 0 0,-2-1 16 0,0-3 0 16,0 3-16-16,1-2 0 0,1 1 0 15,1-3 0-15,1-1-32 0,2-1-16 0,2-3 0 16,1 3 0-16,0-2-272 0,3 2 128 0,1 1-128 0,0 1 0 16,1-2 0-16,0 1 0 0,0 0 0 15,-1-1 0-15,1-3 0 0,-2 5 0 0,-1-2 0 0,-2 0 0 0,-2 4 128 16,-2 3-128-16,-3 1 0 0,-2 1 0 0,-1 4 144 0,-4-1-16 15,2 1-128-15,-1-1 192 0,-1 1 16 0,1 0 0 16,0 0 0-16,-1-1 0 16,0-6-208-16,-1-2 176 0,2 1-176 0,1-5 160 0,1 3-160 0,1-3 192 15,3 3-192-15,1-3 192 0,4 4-64 0,-1-1-128 16,5-1 192-16,-2 1-64 0,2 3-128 16,0-4 0-16,0 0 144 0,-3 5-144 0,0 10 0 15,-4 0 0-15,-1 1 0 0,-1 1 0 16,-1 1 128-16,-3 1-128 0,1-2 128 0,-1 1-128 0,0-3 176 0,2 0-48 15,0-1 0-15,2-1 0 0,1 1 32 0,0-1 0 16,0-5 0-16,3-1 0 0,-1 0-160 0,3-3 160 16,0 1-160-16,1-1 160 15,2-2-160-15,1 1 0 0,-1 2 0 0,1-3 0 0,1 1 0 16,-3 2 0-16,1 5 0 0,-4 0 0 0,2 3 0 0,-2-1 0 16,1 2 0-16,-2 2 0 0,1 0 0 0,-1 1 0 0,-1 1 0 15,-2 1-176-15,2-1 176 0,-4 4-192 0,1-5 192 0,0 1-192 16,0-1 192-16,-2 2 0 0,2-2 0 0,1 0 0 15,0 3 0-15,0-4 128 0,3 1-128 0,-1 4 128 16,2-1-128-16,0-1 0 0,2 2 0 0,0-5 128 16,2 1-128-16,1 0 0 0,-1 1 0 15,2-1 0-15,0-1 0 0,1-1 0 0,2-2 0 0,-1 1 0 16,-1 2 0-16,-1-1 0 0,-1 4 0 0,-1 0 0 16,-1 2 0-16,-1-1 0 0,0 1 0 0,-2 2 0 15,1 0 0-15,-1-4 0 0,1 1 0 0,-1 3 0 16,1-2 0-16,0-1 0 0,0 3 0 0,0-2 0 15,1 1 0-15,0-1 0 0,0-1 0 0,1 0 0 0,0-1 0 16,2 1 0-16,-2 1 0 0,3-2 0 0,0 1-192 0,1-2 64 16,-1 4 0-16,2-2 0 15,-2 3-176-15,-2 4-16 0,1 0-16 0,-2-1 0 0,1 3-48 16,-3 4-16-16,0 0 0 0,-3 2 0 16,1 2-656-16,-2-1-128 0,-1 6-32 0,-1-3-9888 15,0 4-1984-15</inkml:trace>
  <inkml:trace contextRef="#ctx0" brushRef="#br3" timeOffset="94344.58">5055 13520 11055 0,'-12'12'976'0,"3"-5"-784"0,2 2-192 0,2-3 0 0,2-2 0 0,2-2-160 0,-2 0 32 0,0 3 0 0,-3 4 1648 0,-2 1 336 0,-1-1 64 15,1-2 0-15,2 0 64 0,-1-4 16 0,3 2 0 0,-3-5 0 0,4 0-736 0,-1 0-160 0,0-2-16 0,0-1-16 0,0 2-336 0,0-4-64 0,-1 1-16 0,0-3 0 16,1 1-192-16,1 0-32 0,0-1-16 0,-1-2 0 16,3-3 224-16,-1-1 32 0,0-6 16 0,2-3 0 15,2 0 48-15,0-4 16 0,2-3 0 0,0-2 0 0,2-1-272 16,0-2-48-16,1 0-16 0,-2 1 0 15,1-4-208-15,-1 2-32 0,-1 3-16 0,0-3 0 0,0 1-32 16,-2-1-128-16,0 0 192 0,-2 1-64 0,-1 2-128 16,-1-3 128-16,-2 3-128 0,-2-1 128 0,0 0-128 15,-3-2 128-15,-1 0-128 0,-1 0 128 0,1-3 32 0,-1 1 0 16,0-1 0-16,1-3 0 0,1 0 112 0,2-4 32 16,3 1 0-16,0-3 0 0,4 2-64 15,3 2-16-15,-1 4 0 0,2-1 0 0,0 2-224 0,0-1 128 16,0 1-128-16,1-5 0 0,-1 1 0 0,0 1 0 15,-2 0 0-15,0 3 0 0,-1-1 0 0,-2 2 0 16,-1 3 0-16,1-2 0 0,-1 5 128 0,-1-1-128 16,-1-3 0-16,-1 2 0 0,1 1 192 0,-3-7-48 0,2-2-16 15,-1-1 0-15,0-1 16 0,-3 1 0 0,1 1 0 16,-2-2 0-16,1 1-144 0,-2-3 0 16,1 5 0-16,0-5 128 0,2-2-128 0,-1 3 160 0,4 0-160 15,0 2 160-15,3 4 32 0,-1-3 0 16,3 4 0-16,0-1 0 0,1-1-48 0,2 5 0 0,1-1 0 15,-1 3 0-15,1 1-144 0,0-1 0 0,1 1 0 16,-3-1 0-16,3-2 0 0,0 2 0 0,0 0 0 0,0 1 0 16,-3 1 0-16,1 2 0 0,-2 0 0 0,-2-1 0 15,0 2 0-15,-2 1 0 0,-1 1 0 0,-1 2 0 16,1-1 0-16,-3 1 0 0,0-2 0 0,-1-1 0 16,1 1 0-16,-2-1 0 0,2-1 0 0,-3 1 0 15,3-2 0-15,-2 2 0 0,2 1 0 0,-1 0 0 16,1-1 0-16,-1 2 0 0,2 1 0 0,0 1 0 15,0 1 0-15,0 1 128 0,1 0-128 0,-2 4 0 16,4-1 0-16,-2 3 128 0,1 2-128 0,-1-1 0 16,1 1 128-16,2 5-128 0,0 1 128 0,-1 0-128 0,1 2-144 15,-1-2-112-15,2 3-32 0,-2 0 0 0,3-2-80 0,-2 0-16 16,1-2 0-16,-2 1 0 0,2-2 128 16,-2 0 32-16,1-4 0 0,0-1 0 0,-1 4 224 15,-1-4 0-15,2 1 0 0,-1-3 0 0,1 4 0 0,-1-1 0 16,1-1 0-16,-2 1 0 0,2 2 0 0,-1 0 0 15,1 1 0-15,-1 1 0 0,3 0 288 0,-2 0-48 16,1 0-16-16,-2 2 0 0,3 0-32 0,0-4 0 16,1 4 0-16,1-4 0 15,0 1-192-15,1-1 144 0,3-5-144 0,-2 2 128 16,-1-2-128-16,0 1 0 0,-1 2 0 0,-2-3 0 0,1 4 144 16,-2-1-144-16,1-1 160 0,-1 1-160 0,1 0 176 0,-3-2-176 0,2 2 192 15,-1-1-192-15,1 1 176 0,-2-2-176 16,1 3 160-16,0 0-160 0,1-1 208 0,0 1-48 0,-2-1-16 15,3 0 0-15,-1 0-144 0,1-1 0 0,0 0 144 16,0 0-144-16,0 2 0 0,-1 0 0 0,1 2 0 16,-1 0 128-16,-1 0-128 0,1 3 0 0,-1 0 0 0,1 2 0 15,-1 0 0-15,1 0 0 0,0 4 0 0,1 0-128 16,0 0-352 0,2 2-64-16,2 1-16 0,0 2-12944 0,1-1-2576 0</inkml:trace>
  <inkml:trace contextRef="#ctx0" brushRef="#br2" timeOffset="102015.02">23361 14279 8287 0,'-3'0'736'0,"2"0"-592"0,1 0-144 0,0 0 0 0,1 0 224 0,-1 0 16 0,2 0 0 0,-1 0 16 0,1-4-256 0,1 2 0 0,2-1 0 0,-5 3 0 0,0 0 0 0,0 0 0 0,16-11 0 0,-12 9 0 0,-1-1 0 0,0-1 0 0,-1 4 0 16,1-2 0-16,-2 1 0 0,0 1 0 0,-1 1 0 0,0 1 0 16,1-2 896-16,1 3 160 0,-2-2 32 15,1 2 48-15,-1-3 176 0,0 2 32 0,1 2 16 0,-2-2 0 16,1-1-352-16,-1 2-80 0,-1 1-16 0,1-2 0 16,0 2-352-16,0-2-80 0,-1 0-16 0,0 0 0 15,1 0-208-15,-2 2-32 0,2-4-16 0,0 3 0 31,0-2-896-31,1 1-176 0,0-2-32 0,1 0-16 0</inkml:trace>
  <inkml:trace contextRef="#ctx0" brushRef="#br0" timeOffset="118203.73">7606 15038 8287 0,'22'-17'736'0,"-1"2"-592"0,-6 5-144 0,-4 4 0 0,-1-3 0 0,10-2 0 0,16-14 144 0,21-9-144 0,12-11-480 0,5 2-160 0,-7 2-48 0,-8 5 0 0,-7 4 688 0,-7 1 0 0</inkml:trace>
  <inkml:trace contextRef="#ctx0" brushRef="#br0" timeOffset="127125.46">24319 14671 20271 0,'-3'-3'1792'0,"0"2"-1424"0,2-3-368 0,1 3 0 0,0 1 896 0,-1-1 96 0,-2-2 32 0,-2 0 0 0,0-1-1024 0,-1-2 0 15,0 1-224-15,0 1 32 0,0 2-576 0,1 0-128 0,-2 2-32 0,2 2 0 0,0-1 1344 0,-1 0 272 0,3 2 48 0,-2-3 16 16,2 3 1024-16,1 0 208 0,-2 1 32 0,3-2 16 15,-2 2-544-15,1-2-96 0,1 2-32 0,-1 2 0 16,1 0-704-16,-1 0-144 0,0 4-16 0,0-2-16 16,-2 0-352-16,2 1-128 0,-1 1 0 0,1-4 0 15,1 4 0-15,-1-4 0 0,2-3 0 0,2 0 0 16,0 1 0-16,4-1 0 0,2-3 0 0,0-3 0 16,3 1-688-16,3-3-80 0,1 0 0 0,0-3-16 31,1 0-176-31,0-1-16 0,4-2-16 0,-2 0 0 0,1 0 704 0,-3 0 144 15,0 1 144-15,-3 0-208 0,-3 4 464 0,-1-3 80 0,-4 4 32 16,-3 0 0-16,-2 1-80 0,-3 2-16 0,-2 2 0 0,-4 0 0 0,-2 2 352 16,-3 1 64-16,-3 2 16 0,0 1 0 0,-2 0-48 0,-2 3 0 15,1-3 0-15,-1 1 0 0,0 2-96 0,2 0-32 16,0-3 0-16,2 1 0 16,2-1-208-16,1-3-64 0,4 1 0 0,2-1 0 0,3 0-256 15,0-3-192-15,4 0 16 0,-1 0 16 16,4-3-1104-16,1 3-208 0</inkml:trace>
  <inkml:trace contextRef="#ctx0" brushRef="#br0" timeOffset="127749.82">25186 15142 24879 0,'1'-1'2208'0,"1"-1"-1760"0,-1 1-448 0,0 1 0 0,0 0-592 0,-1-2-208 0,1 1-32 0,2 1-16 0,-1-3 1504 15,-2 1 304-15,0 2 64 0,0 0 16 0,0 0-320 0,0 0-64 0,-19 24-16 0,10-14 0 0,-1 5-224 0,-1-3-48 0,-1 4-16 0,-1 1 0 0,2-4 336 0,0 2 64 0,1-3 16 0,0 1 0 0,4-3 512 0,0 0 96 0,2-1 32 0,3 0 0 16,1 1-672-16,1-4-128 0,3 0-32 0,2-2 0 15,3 0-448-15,1-2-128 0,1-2 0 0,2 0 0 16,3-3-192-16,0 0-64 0,3-3-16 0,0 0 0 16,-2-1 96-16,0 0 32 0,-1 1 0 0,-1-3 0 15,0 2 144-15,-3-2 0 0,-2 2 0 16,-1-2-128-16,-2-1 256 0,-3 4 64 0,0-3 16 16,-3 3 0-16,0 0-208 0,-3 2 144 0,0 1-144 0,-1-1 128 15,-2 1-1152 1,0 3-256-16,-1 3-32 0,-1 1-14432 0</inkml:trace>
  <inkml:trace contextRef="#ctx0" brushRef="#br0" timeOffset="128214.86">25853 15674 16575 0,'-4'-2'1472'0,"0"-1"-1168"0,2-2-304 0,-1 1 0 0,3 2 1552 0,0 0 256 0,0-3 48 0,0-2 16 0,-1-3-2672 0,0-2-544 0,-2-4-96 0,0-2-32 0,-1 5 1200 0,0-2 272 0,-1 4 0 0,0 2 0 16,0 0 1104-16,0 5 240 0,0-1 64 0,0 3 0 0,2 2 1056 0,-2 0 224 0,1 0 32 0,-1 4 16 16,1 0-880-16,-1 1-192 0,1 2-16 0,-1 2-16 15,-2 1-912-15,1 0-176 0,-1-1-32 0,1 4-16 16,-1-3-336-16,1 2-160 0,0 0 160 0,0 1-160 0,0-1 0 15,0 1 0-15,-1 0 0 0,1 2 0 0,1-4 0 16,0 1 0-16,2 0 0 0,-1-2 0 0,0-1 0 16,2-2 0-16,0-1-176 0,2-5 176 0,0 1-384 15,3-2 64-15,1 3 0 0,1-3 0 16,1 0-496-16,1-3-80 0,1 0-32 0,1-3-10192 16,3-1-2032-16</inkml:trace>
  <inkml:trace contextRef="#ctx0" brushRef="#br0" timeOffset="129322.53">22314 13754 34095 0,'-9'-1'3024'0,"3"1"-2416"0,2 0-480 0,3 0-128 0,1 0 912 16,-1-2 176-16,-3-1 16 0,-2 2 16 0,-2-5-1120 0,1 0-128 0,1 0-80 0,2 2-16 0,0-2 512 0,2 3 96 0,1-1 32 0,-1 4 0 0,1 0-80 0,0 4-16 0,0 0 0 0,-2 5 0 0,2-1-128 0,-2 2-16 16,2 0-16-16,0 2 0 0,1 1-160 0,0-1-192 0,0-1 32 0,2 0 16 15,2-1 144-15,0-2-128 0,2-2 128 0,1-1-128 16,2 0 128-16,1-4 0 15,2 0 0-15,1-3 0 0,2-2 0 0,-2-2 0 0,3 0 0 16,-1-2 0-16,0 0 0 0,-2-2 0 0,0 0 128 0,-2-3-128 16,0 1 272-16,-3-2-16 0,-1 2 0 15,-3-4 0-15,-2 4-128 0,-3-3-128 0,0 2 144 16,-2 4-144-16,-1 1 208 0,-2 2-48 0,0 3-16 0,-1 3 0 16,0 0 144-16,0 3 32 0,-4 4 0 0,-1 6 0 15,-2-1-80-15,2 4-16 0,-1 0 0 0,2 3 0 16,1-4-224-16,2 1-128 0,0-4 128 0,2 2-208 15,2-2 336-15,2-2 64 0,-1-1 0 0,3-3 16 16,0 0-208-16,0-1-192 0,3 0 48 0,0-5 0 16,1 0-240-1,0 0-32-15,2-5-16 0,-1 0 0 0,0-4-272 0,-1-1-64 0,-1-1-16 16,0 0-17104-16</inkml:trace>
  <inkml:trace contextRef="#ctx0" brushRef="#br0" timeOffset="129985.9">21395 13204 8287 0,'-9'13'368'0,"3"-5"80"0,2 2-448 0,2-4 0 0,1-4 0 0,1-2 0 0,0 2 0 0,0 0 0 0,1 0 0 0,-2 0 0 0,1-4 0 0,1-2 0 0,0-6-128 0,0 0 128 0,2-2 0 0,-2-1-144 0,1 1 144 0,1 0 0 0,-1 2-160 0,1 1 160 0,-1 3-160 0,0 1 160 15,-2 3 2240-15,0-2 512 0,1 1 128 0,-1 3 32 0,1 0 432 0,-1 0 96 16,1 0 16-16,-1 0 32 16,2 3-1104-16,-1-2-208 0,-1-1-64 0,0 0 32 0,0 0-624 0,0 0-128 15,0 0-32-15,0 0 32 0,-8 19-816 0,5-17-144 16,0-1-48-16,-1 2 32 0,1-1-416 0,-1 0 0 15,0 0-224-15,-1 1 224 0,3 0-240 0,-2 1 64 16,3-2 16-16,0 2 32 0,1 0-192 16,0 1-16-16,1 1-16 0,1-1 32 0,1 0 128 0,2 1 16 15,1 0 16-15,1-2 32 0,2 0 128 0,1-2 0 16,1-1 0-16,1-2 0 0,1 1 0 0,-2-4 0 16,-1 2-128-16,-1-4 128 0,-1 2 0 0,-2-2-192 15,-1 1 64-15,-1 0 128 0,-3 0-128 0,-1-1 128 0,-2 2 0 0,-2-2 0 16,-1-1 0-16,-2 0 0 15,-1 2 0-15,-2-1 0 0,-1 3 0 0,0-1 0 0,0 0 0 0,0 4 0 16,-1-2 0-16,0 4 0 16,0 2-128-16,1 0 128 0,0-2 0 0,0 4 0 0,1 2 0 0,2 0 0 15,1-2 0-15,2 2 0 0,1-2 0 0,3 0 0 16,1 0-320-16,1-2-64 0,3 1-16 0,0-1-11552 16,3-4-2304-1</inkml:trace>
  <inkml:trace contextRef="#ctx0" brushRef="#br0" timeOffset="130385.11">20443 12603 17503 0,'-5'-6'1552'0,"1"0"-1232"0,3 2-320 15,2 4 0-15,-1-2 1584 0,0-2 256 0,0-2 48 0,-1-4 16 0,0-2 160 0,1-1 48 0,1 0 0 0,1 4 0 0,1 0-688 0,-1 6-128 0,1 1-16 0,-1 4-16 0,2 4-736 0,-2 2-144 0,0 5-16 0,-1 3-16 0,-1 4-224 0,-1 1-128 16,-2 5 160-16,-1 0-160 0,-1 1 224 0,-1-1-48 0,1-2-16 0,0-4 0 16,3-1 80-16,-1-3 16 15,2-4 0-15,1-2 0 0,3-4 128 0,-1 0 16 0,2-3 16 16,0-3 0-16,2-3-224 0,0-3-32 16,0 3-16-16,0-9 0 0,2 1-16 0,-1-1-128 0,1-3 192 0,-2 2-64 15,-1-2-128-15,0 1 0 0,-2 4 0 16,0 2 128-1,-2-1-512-15,-2 5-128 0,0 3 0 0,-2 2-17680 0</inkml:trace>
  <inkml:trace contextRef="#ctx0" brushRef="#br0" timeOffset="170737.91">30482 3988 31327 0,'-6'-11'2784'0,"2"7"-2224"0,1 0-560 0,1 2 0 0,2 2 2000 15,0 0 304-15,0 0 48 0,0 0 16 0,0 2-1616 0,0 0-320 0,2 2-64 0,-1 3-16 0,1-1-528 0,1 1-96 0,-1 3-32 0,2 1-17680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48:50.240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18463 3464 30399 0,'-9'3'2704'0,"4"0"-2160"0,4-3-544 15,2 0 0-15,1-5 144 0,-2 4-144 0,0-3 0 0,-2 1 144 0,2-3-144 0,3-6 0 0,2-1 144 0,2-3-144 0,4 0 160 0,3-3-32 0,3 0-128 0,3 0 192 0,2-3-192 0,2 0 0 0,2 0 128 0,0-1-128 0,1 1 480 0,0 0 48 16,-1 1 16-16,0-1 0 0,1-3 0 0,0 1 0 16,2 0 0-16,2-5 0 0,2-2 128 0,3 2 32 15,1-2 0-15,1-1 0 16,5-2-336-16,2 2-64 0,2-3-16 0,1-1 0 16,-1-1-128-16,-1 2-32 0,-2-3 0 0,-2 4 0 0,-3 2-128 0,3-7 0 15,1-1 0-15,2 0 128 0,-2 2-128 0,-3 2 0 16,-2 5 0-16,-2 0 0 0,-5 5 128 0,-6 4-128 15,-4 2 192-15,-6 3-64 16,-4 5 176-16,-3 0 16 0,-2 2 16 0,-1 2 0 0,-2 1-144 16,-2 0-48-16,-1 2 0 0,-1-1 0 0,-2 2-144 0,0 0 160 15,-1-1-160-15,-2 2 160 0,-2 0-160 0,1 2 128 16,-2-3-128-16,-1 4 128 0,2 0-128 0,-1 0 0 16,-2 2 0-16,-1 0 0 0,-2 4 0 0,-1-2 0 15,-2 5 0-15,-2-2 0 0,0 3 0 0,-5 1 0 16,1 0 0-16,-5 2 0 0,2 1 0 0,-1 0 0 15,1 1 0-15,-1-3 0 0,0 2 0 0,0 1 0 0,1-3 0 16,0 2 0-16,2-2 0 0,1-2 0 0,0 0 0 16,2-2 0-16,3-1 0 0,1-4 0 0,2 0 0 15,2-3 0-15,2 0 0 0,3-3 0 0,3 0 0 0,1-1 0 16,1 1 0-16,3-3 0 16,2 0 0-16,1 0 0 0,5-2 0 0,2 0 0 0,2-1 0 0,3-1 0 15,3 0 0-15,2-2 0 0,2-2 0 0,2 2 0 0,1-3 0 16,-2 3 0-16,3-2 0 0,-1 2 0 15,1-2 0-15,0 2 0 0,0-1 0 0,1 1 0 16,1-2 0-16,2 2 0 0,2-4 0 0,0 4 0 0,2-3 0 16,-2 1 0-16,3 3 0 0,-5 0 0 0,0 2 0 0,-1 3 0 15,-2-3 0-15,-4 6 0 0,-2-1 0 0,0 4 0 16,-1 0 0-16,-3 3 0 0,0 1 0 0,-5 5 0 16,-2 4 0-16,-4-1 0 0,-2 4 0 0,-3 3 0 15,-4 0 0-15,-3 6 0 16,-2 0 0-16,-6 4 0 0,-3 2 224 0,-3 2-64 0,0-3-160 15,-2 3 0-15,-2 1 0 0,-2 1 0 0,2-1-192 0,1 1 192 16</inkml:trace>
  <inkml:trace contextRef="#ctx0" brushRef="#br0" timeOffset="5960.14">1997 5433 12895 0,'-16'0'1152'0,"2"0"-928"0,6 0-224 0,2 0 0 0,2 3 224 0,-5-3 0 0,-7 4 0 0,-12-1-6176 0</inkml:trace>
  <inkml:trace contextRef="#ctx0" brushRef="#br1" timeOffset="20140.78">8908 7913 10127 0,'-6'5'896'0,"0"1"-704"0,2-2-192 0,2-2 0 0,0-1 736 0,0 2 112 0,-4 4 32 0,-4 4 0 0,-4 5-48 15,-1 3 0-15,1 1 0 0,0-2 0 0,0 1 208 0,2 1 48 0,-2 2 0 0,1-4 0 16,-2 5-672-16,-1-1-128 0,-1 0-32 0,-2 1 0 15,-2 1-112-15,-3 2-16 0,-2 1-128 0,-1 2 192 16,-1-3 112-16,-2 0 16 0,3-1 0 0,-1-1 0 16,-1-1 384-16,-1 2 96 0,-1 4 16 0,1 2 0 15,0 1 224-15,-1-1 48 0,5 1 16 0,0 3 0 16,1-3-64-16,1 0-16 0,3 1 0 0,0-3 0 16,1 3-240-16,0 0-48 0,1 1-16 0,1-2 0 0,1-3-352 15,-2-1-80-15,-1 1-16 0,0 2 0 0,-1-2-272 16,-1 5 128-16,-1 0-128 0,-2 2 0 0,-1 1 128 0,-2-1-128 15,-1 1 0-15,-1 2 0 0,2-5 0 16,0 1 0-16,-1-1 128 0,-1-1-128 0,3 4 368 0,-1-3 16 16,2-2 0-16,0 3 0 0,0 3-64 15,-1 0 0-15,1 0 0 0,0 0 0 0,0 3-32 0,1-3-16 16,3-1 0-16,0-1 0 0,0 3-128 0,0 0-16 16,-1 6-128-16,-1-1 192 0,1 1-192 15,-2 2 144-15,-1 0-144 0,0 1 128 0,-1 0-128 0,-2 2 0 16,-1-6 0-16,-1-2 128 0,0-1-128 0,-3 2 128 15,0 3-128-15,-3 4 128 0,1 0-128 0,-3-2 0 16,2 3 144-16,0-4-144 0,3-2 192 16,0-2-16-16,2-1-16 0,2-2 0 15,4-2 0-15,0 0 0 0,2-1 0 0,0-1 0 0,2 1-160 0,0 2 128 16,-1-1-128-16,2-3 128 0,3-3-128 0,-1-1 0 16,2 0 0-16,-2-3 0 0,1 4 0 0,-2-3 0 0,0 3 0 15,1 0 0-15,-1-1 0 0,-3 1 0 0,0 3 0 0,0-1 0 16,-2 3 0-16,-1-1 0 0,1 1 0 0,0-1 0 15,2 1 0-15,-1-6 0 0,2 1 0 0,0-3 0 16,1 2 128-16,0-3 32 0,0 1 16 0,0 3 0 16,0 0-176-16,0-1 192 0,1 1-192 0,-1 3 192 15,0-3-192-15,0 2 0 0,-1 1 0 0,-2 0 0 16,1-3 0-16,-2 2 0 0,0 5 0 0,-1 0 0 0,0-3 0 16,-1 1 0-16,1 2 0 0,-2 3 0 0,-2 3 0 15,-2-3 0-15,1 2 0 0,0-2 0 0,4-4 0 16,-2-1 0-16,1 1 0 0,-2 1 0 0,3 2 0 15,-1-1 0-15,-1 7 0 0,-1-2 0 0,2 2 0 0,1 1 128 16,0-1-128-16,-1-2 0 16,4-5 0-16,-2-1 0 0,-2 3 0 0,4-3 0 0,-2 2 0 0,-1 1 0 15,-3 5 0-15,0 4 0 0,3-4 0 16,-1 1 0-16,-1-3 0 0,4-5 0 0,2-2 0 0,-3 4 0 16,-4 7 0-16,1-1 0 0,0 1 0 0,3-2 0 15,-1 2 0-15,-1-1 0 0,-1 3 0 0,1-4 0 16,2-5 0-16,-2 1 0 0,-1 4 0 0,-1-2 0 15,3 3 0-15,1-4 0 0,2 0 0 0,-2 3 0 16,-1 1 0-16,-2 3 0 0,-2-1 240 0,2-3-48 0,1 2 0 0,1-2 0 16,-2-3-192-16,2 3 0 15,0 0 0-15,-2 0 0 0,0 1 0 0,-1-1 0 0,2 0 0 16,-1-5 0-16,2 2 0 0,-2-2 0 0,1 1 0 16,-2 5 0-16,1-1 0 0,0 4 0 0,1 0 0 15,-3-1 0-15,2 1 0 0,0-4 0 0,2 0 0 0,-2-3 0 16,2-1 0-16,0 0 0 0,-1 1 0 15,1 1 0-15,3-4 128 0,0 1-128 0,-1 1 0 0,2-1 0 16,1-1 144-16,-2-3-144 0,1 2 128 0,-2-1-128 16,0 1 0-16,2-1 0 0,-1 1 0 0,-1 0 0 15,1 0 0-15,-2 1 0 0,1 2 128 0,-3-3-128 16,0 1 0-16,0-2 0 0,-2-3 0 0,2-1 0 0,1 0 0 16,-1-3 0-16,1 2 0 0,0 1 0 0,3 0 0 15,0-1 0-15,0-2 0 0,-1 5 0 16,0-2 0-16,0 3 0 0,-1 1 0 0,0 2 0 0,1-4 0 15,-2 1 128-15,0 3-128 0,4-12 0 0,4 0 0 0,-4 3 0 16,-5 11 0-16,-5 11 0 0,-2-3 0 0,2 3 0 16,-1-4 0-16,3 0 0 0,2-6 0 0,-2 1 0 15,-1 2 0-15,3-6 0 0,8-9 0 16,-1 2 160-16,-4 2-160 0,0 1 160 0,-1 2-160 0,-1-8 0 16,4-2 0-16,0-4-176 0,3 0 176 0,1-5 0 15,3-2 0-15,1-6 0 0,1 2 0 0,2-2 0 16,-2 3 0-16,2-2 0 0,1 0 0 0,1-3 0 15,-1 2 0-15,0-3-128 0,3 1 128 0,0-3 0 16,0 2 0-16,2 0 0 0,1 1 0 0,-1-3 0 0,1 2 0 16,1-3 0-16,2-2 0 0,-2 2 0 0,-2 2 0 15,1-1 0-15,0 3 0 0,0-4 0 0,0 4 0 0,1-4-128 16,0 1 128-16,1-1 0 0,-1 3 0 0,1-3 0 16,1 0 0-16,0 2 0 0,1-2 0 15,-1-1 0-15,2 0 0 0,-1 0 0 0,0 1-144 0,1 0 144 16,1 0 0-16,-1 2 0 0,1-2 128 15,-1-2-128-15,1 1 0 0,0 0 0 0,0 3 0 16,0-2 0-16,0 3-160 0,0 1-64 0,0-3-16 0,0 2 0 16,0-3-384-1,1 4-80-15,3-4 0 0,1 4-18432 0</inkml:trace>
  <inkml:trace contextRef="#ctx0" brushRef="#br1" timeOffset="28786.5">23240 14200 911 0,'-1'-3'0'0,"1"2"0"0,1-2 0 0,-1 3 0 16,1 0 256-16,0 0-16 0,-1-3-16 0,1-1 0 0,2 2-96 0,-1-5 0 0,1 4-128 0,-1 0 192 0,0 0-32 0,0 0-16 0,-1 3 0 0,2-4 0 0,-2 4 1152 0,0-2 240 0,2 1 32 0,-2-2 16 0,1-1 176 0,0 2 32 16,-1 2 16-16,0-4 0 0,0 2-192 0,1 2-32 15,-2-4-16-15,1 4 0 0,-1-2-96 0,1-2 0 16,-1 1-16-16,0 2 0 0,0-1-224 0,-1-2-32 15,1 4-16-15,-3-2 0 0,2-2-224 0,-3 4-64 16,1 0 0-16,-1 0 0 0,-1 0-192 0,0 0-32 16,0 0-16-16,-1 0 0 0,0 1-16 0,0 2 0 15,1-3 0-15,-2 2 0 0,3 2-160 0,-1-2-32 16,0-1-16-16,0 2 0 0,1 1-240 0,0-2-32 16,2 2-16-16,-2-1 0 0,2 2 32 0,-1-1 0 0,2 2 0 0,-2-2 0 15,3 2-48-15,-1 0 0 0,1 1 0 0,0 2 0 16,1 0-128-16,-1 1 0 0,0 2 0 0,0-2 0 15,0 3 0-15,0-3 0 16,0 2 0-16,2-2 128 0,0-2-128 0,-1-1 0 0,2 0 144 16,1-1-144-16,-1 0 144 0,2-2-144 0,0 1 192 15,1-1-192-15,2-2 144 0,-1 2-144 0,2 0 0 0,0-4 144 16,-2 0-144-16,2 0 0 0,-2 0 0 0,2-4 128 16,-2 2-128-16,-1-2 160 0,2 1-160 15,-3 0 160-15,0-4-32 0,0 1 0 0,-2 0 0 0,1 0 0 16,-2 0 0-16,0 0-128 0,-1-1 192 0,0 0-64 15,-1 1-128-15,-1-3 160 0,1 2-160 0,-3-2 160 16,2 2-160-16,-1-2 160 0,0 0-160 0,0 2 160 16,1-2-160-16,0 2 0 0,-2 1 144 0,2-1-144 15,-2 1 0-15,1 0 0 0,1-1 0 0,-2 0 128 0,1 2-128 16,-1 2 0-16,-1-1 0 0,1-2 0 0,0 2 144 0,-2 2-144 16,3 2 192-16,-2-3-192 0,-1 6 128 0,2-3-128 15,-1 2 0-15,-1 3 0 0,0 1 0 16,-1 0 0-16,2 3 0 0,-1-1 0 0,1 0 0 15,2 2 0-15,-1 2 0 0,2-3 0 0,0 2 0 0,1 0 0 16,1-1 0-16,0 0 0 0,2-1 0 0,-1 1 0 16,3-4 0-16,0 0 0 15,1 0 0-15,1-2 0 0,0-2 0 0,0 2 0 0,1-4 0 16,1 0 0-16,0 0 0 0,1-2 0 0,0 0 0 0,0 0 0 16,0-4 0-16,0 2 0 0,0-2 0 0,-2 0 0 15,1 0 0-15,-1-1 0 0,-1-1 128 0,-1 3-128 0,0-4 0 16,-2 3 0-16,0-3 0 0,-2 2 0 15,-1-2 0-15,-1 2-192 0,0-2 192 0,-3 2 0 0,0 1 0 0,-2-1 0 16,-1-1 0-16,-1 4 0 0,-1-2 0 16,0 2 0-16,-1 2 0 0,0-1 0 0,-1 3 0 15,-1 3 0-15,0-1 0 0,1 4 0 0,-1 2 128 0,1 0-128 16,0 5 0-16,0-3 0 0,2 6 0 0,-1-4 0 16,2 4 0-16,-1-4 0 0,3 2 0 0,-1-2 0 15,2 3 0-15,2-5 0 0,0-1 0 0,0-2 0 16,1-1 0-16,1 1 0 0,1-4 0 0,1 0 0 15,0 1 0-15,2-2 0 0,1-2 0 0,1 0 0 16,1-2 0-16,1-1 0 0,0-1 0 0,1 1-144 16,0-1 144-16,1-2-128 0,-2-3 128 0,2 2-128 15,-2-2 128-15,-1 3 0 0,-1-3 0 0,0 2-128 0,-1 1 128 16,-2-1 0-16,-1 0 0 0,1 2 0 0,-3-1 0 0,0 0 0 16,0 2 0-16,-3 0 0 15,2-2 0-15,-2 4 0 0,1 0 0 0,-2 0 0 0,-1 2 0 16,0 2 0-16,0-2 0 0,1 4 0 0,-4-1 0 15,1 1 144-15,-1 1-144 0,1 2 0 16,-2 0 128-16,1 2-128 0,-1-2 0 0,-1 2 0 0,1-1 0 0,1 0 0 16,0 0 0-16,2-1 0 0,1-1 0 0,0-2 0 15,0-1-160-15,3 1 160 16,-1-2-576-16,2-2 0 0,0 0 0 0,0-2-18368 0</inkml:trace>
  <inkml:trace contextRef="#ctx0" brushRef="#br1" timeOffset="29380.96">22495 13652 6447 0,'-2'0'576'0,"-2"0"-576"0,2 0 0 0,-1 0 0 0,2 0 1328 16,0 0 144-16,0 0 48 0,-2 1 0 0,-1 2-752 0,-2-2-128 0,0 1-48 0,-3 1 0 0,3-2 128 0,-1 1 32 0,-2 1 0 0,0 1 0 0,1-2-176 0,-1 4-48 0,2-2 0 0,-3 0 0 0,1 2 640 0,0-2 128 0,0 2 32 0,-1 2 0 0,0 0 32 0,0 1 16 0,-1-1 0 0,-2 2 0 16,1 2-368-16,-3 0-80 0,-1 2-16 0,-1 2 0 15,-2-1-528-15,-2-1-96 0,0 1-32 16,-1 1 0-16,1-3-256 0,1 0 0 0,2-1 0 0,0 1 0 15,2-6-416 1,3 2-144-16,0-6-16 0,7 2-13328 0</inkml:trace>
  <inkml:trace contextRef="#ctx0" brushRef="#br1" timeOffset="30196.84">23340 14248 14735 0,'-4'-1'1312'0,"2"1"-1056"0,0 0-256 0,1-3 0 0,1 2 128 0,-1 0-128 0,-1-1 192 0,-3-1-192 0,0-3 1504 0,0 1 192 0,0 1 32 0,0 0 16 0,1-1 448 0,2 2 96 0,-2-1 16 0,1 1 0 0,1 2-400 0,1-1-80 0,-1 2-16 0,0 0 0 16,1 0-768-16,0 0-144 0,-1 2-48 0,0 2 0 0,1-2-528 0,-1 3-96 16,1 1-32-16,-1 3 0 0,0 0-192 0,0 1 144 15,1 2-144-15,-2 0 128 16,1 2-128-16,-1-2 0 0,1 1 0 0,-1-3 0 15,1 0 0-15,1-2 0 0,-2 0 0 0,1 0 0 0,0-2 0 0,0 1 128 16,1-1-128-16,0-2 128 0,-1-2 16 0,2-1 0 16,0 2 0-16,0-3 0 0,2 0-144 0,1-4 0 15,2 2 0-15,1-2 128 0,2-2-128 0,0-1 0 16,2 1 0-16,3-4 128 0,0-1-128 0,1 1 0 16,2 0 0-16,0 1 0 0,0-4 0 0,-1 3 0 15,0 0 0-15,-2 2 0 0,0-2 0 0,-2-1 0 16,-1 3 0-16,-3-2 0 0,-2 2 0 0,-1 0 0 15,-3 2 0-15,-2 0 0 0,-2 0 0 0,-3 2 0 16,-1 2 0-16,-3-2 128 0,-1 4 16 0,-2 0 0 0,0 4 0 0,-2-2 0 16,-1 5-144-16,-1 2 0 0,-1 1 144 15,1 0-144-15,0 5 0 0,1-2 128 16,1 0-128-16,0 3 0 0,1-1 0 0,2-2 0 0,0 2 0 16,2-4 128-16,1 4-128 0,3-5 0 0,2 2 0 15,2-3 0-15,2 1 0 0,1-4 0 0,1-2 0 16,3-1 0-16,1 0 0 0,3-3 0 0,1 0 0 15,0-4 0-15,2-1 0 0,2-2 0 0,-1-2 0 0,0-1 0 16,0-2 0-16,-1 0 0 0,0-2 0 0,-2 2 0 16,-2-1 0-16,0 0 0 0,-2 0 0 15,-2 2 128-15,-2 1-128 0,-2 0 128 0,0 2-128 0,-1 0 128 16,0 2-128-16,-3 2 0 0,0 2 0 0,-1-2 0 0,0 4-160 16,-1 0-96-16,1 1-32 0,0 4-12128 15,2-1-2432-15</inkml:trace>
  <inkml:trace contextRef="#ctx0" brushRef="#br1" timeOffset="30742.36">24318 14616 3679 0,'2'-2'320'0,"1"-2"-320"0,-2 4 0 0,-1-2 0 0,1 1 0 0,-1-1-128 0,3 1 0 0,-1-5 0 0,2 0 768 0,0-3 144 0,-2 2 48 0,0 0 0 0,-2 1 512 0,0 3 128 0,-3 0 0 15,1 1 16-15,-2 0 576 0,0 2 112 0,-1 0 32 0,0 2 0 0,-1 3-688 0,0-2-144 0,-2 1-32 0,1 5 0 0,-2-3-640 0,0 4-144 16,-3 0-32-16,0 2 0 0,2-2 208 0,-2 2 32 16,-4 3 16-16,-3 1 0 0,-1 0 112 0,1 0 0 15,-2-1 16-15,-3 1 0 0,3 0 16 0,0 0 0 16,-1-2 0-16,-2 3 0 0,3-3-928 0,1 1 0 15,2-2 0-15,1 2-10560 16,3-1-2048-16</inkml:trace>
  <inkml:trace contextRef="#ctx0" brushRef="#br1" timeOffset="31254.88">25409 15101 17503 0,'-7'3'1552'0,"0"-3"-1232"0,2 0-320 0,0 2 0 0,3-2 1712 0,-1 1 272 0,1 2 64 0,-4-3 16 0,-4 4-1920 0,-5 2-384 15,-1 0-80-15,-4 3 0 0,-1 0 1168 0,0 1 240 0,-1 4 64 0,-2 1 0 0,-1 1-640 0,-1 0-128 0,1 2-32 0,-3 1 0 0,4-3 336 0,-5 0 64 0,2 3 16 0,-2-1 0 16,2 0-464-16,3-1-96 0,0 0-16 0,2-1 0 15,2-1-416-15,3-3-96 0,2 1 0 0,2-1-16 32,5-2-1904-32,0-2-384 0</inkml:trace>
  <inkml:trace contextRef="#ctx0" brushRef="#br1" timeOffset="31629.77">25990 15410 35935 0,'-10'6'3200'0,"1"1"-2560"0,3-4-512 0,2 1-128 0,2-1 240 0,-3 3 16 0,-6 2 16 0,-6 8 0 0,-7 4-544 16,-4 1-112-16,-2 5-32 0,0-1 0 0,-1 1-192 0,0 0-32 0,1 1-16 0,-4 3 0 0,-1 3-1040 0,-2-1-208 0,0 3-32 0,-2-3-10800 0</inkml:trace>
  <inkml:trace contextRef="#ctx0" brushRef="#br1" timeOffset="32934.17">23346 14260 39615 0,'-7'5'3520'0,"0"-1"-2816"0,4-3-560 0,2 0-144 0,-1 3-512 16,0-3-144-16,-4 4-32 0,-5 3 0 0,-4 2-640 0,-1 2-128 0,1 3-16 0,1-3-16 0,2 1 544 0,1-2 112 0,1 1 32 0,2 0 0 0,3-2 1248 0,0 1 240 0,3-1 48 0,1-2 16 0,2 0 448 0,1-1 80 0,3 0 32 0,3 2 0 0,-1-6-544 0,3 2-96 15,1-1-32-15,2 0 0 0,0-4-416 0,1 0-96 16,-1-3 0-16,2 2-128 0,0-3 128 0,1-2-128 16,-1 0 0-16,0-3 0 0,0-1 128 15,-2 2-128-15,1-2 192 0,-3 0-192 0,0-2 336 0,-1 2-32 16,-1-3-16-16,-2-2 0 0,-1 4-32 0,-2-3 0 15,0 0 0-15,-3 2 0 0,0-1-96 0,-2 1-32 16,0-1 0-16,-3 4 0 0,0 0 0 0,-2 3 0 16,0 1 0-16,-1 2 0 0,-2 0-128 0,-1 3 0 15,-1 0 0-15,0 0 0 0,-2 3 0 0,0 0 0 16,0 3 128-16,0 1-128 0,-1 0 0 0,1 1 0 0,-3 0 144 16,1 0-144-16,1 2 176 0,-1-2-48 0,3 0 0 0,-2 1 0 15,3 1-128-15,0-4 192 16,2 1-192-16,2 0 192 0,2-1-192 0,3 0 0 0,-1-4 0 0,3 5 128 15,3-4-128-15,0 0 0 0,3 1 0 0,3-4 0 16,1 2 0-16,1-2 0 16,0 0 0-16,2-2 0 0,0 2 0 0,0-4 0 0,1 1 0 0,-1 0 0 15,-1-4 0-15,0 2 0 0,0 1 0 0,-2-3 0 16,-3 1 0-16,0 0 0 0,0 0 0 16,-3-4 0-16,0 1 0 0,-1 1 192 0,-2-2-64 0,-1 0 0 15,0-3 48-15,-3 1 0 0,0 1 0 0,-1-1 0 16,-2-1-48-16,0 3-128 0,-2-1 192 0,0 1-64 0,-1 3-128 15,-1-2 0-15,0 3 0 0,-1 2 128 0,1 1-128 16,0 0 0-16,-1 6 0 0,1 0 128 0,0 4-128 16,0 0 0-16,1 4 144 0,-1 3-144 0,2 2 0 15,1 2 0-15,-1 1-160 0,3-1 160 0,0 2-192 0,4-4 64 16,0 0 128-16,0 0-208 0,2 3 208 0,1-4 0 16,3-2 0-16,0 0-144 0,0-3 144 0,3-2 0 15,-2 0 0-15,1-3 0 0,0-2 0 16,-1 0 0-16,-1-3 0 0,1-3 0 0,0 1 0 0,-1-2 0 15,1-2 0-15,0 0 0 0,-1-4 0 0,0 1 0 16,-1 2 0-16,0-3 0 0,-2-1 0 0,1 3 0 16,-2-1 0-16,-1 2 0 0,-1-1 0 0,-1 0 0 15,0 2 0-15,-2 0 0 0,0 0 0 16,1 1 0-16,-3 1 0 0,-1 0 0 0,1 4 144 0,0-2-144 16,-1 1 192-16,-1 1-192 0,2 3 160 0,0-1-160 15,1 3 128-15,1-2-128 0,0 3 0 0,2-2 0 0,1 2 0 0,1 1 0 16,1-1 0-16,0 0 0 0,4 0 0 15,0-2 0-15,0 2 0 0,1-2 0 0,3 1-128 16,0-2 128-16,-1 0 0 0,0-3 0 0,1 0 0 0,-1 0 0 16,-1 0 0-16,1-5 0 0,-2 1 0 0,-1 0 0 15,0-1 0-15,-1 1 0 0,-3-3 0 16,0 2 0-16,-1-1 0 0,-1 0 192 0,0-1-192 16,-2 0 192-16,1 1-192 0,-2 0 0 0,1 0 144 0,1 2-144 15,-1 0 0-15,0 2 0 0,2 2 0 0,-2-2 0 16,2 2 0-16,0 2 176 0,-1 0-176 0,2 5 192 15,0-2-192-15,-1 1 0 0,1 2 0 0,-1-1-176 0,0 0 176 16,-1 2 0-16,1-3 0 0,0 0 0 0,-2 0 0 16,1-2 128-16,-2 0-128 0,1-2 176 15,-2 2 80-15,0-2 0 0,0 1 16 0,-1-3 0 0,1 1-144 16,-2-2-128-16,2 1 144 0,-1-3-144 16,1 3 0-16,2-3 0 0,-2 3 0 0,2-3-13952 15,1-1-2800-15</inkml:trace>
  <inkml:trace contextRef="#ctx0" brushRef="#br1" timeOffset="37343.24">23299 14297 30399 0,'-4'0'2704'0,"2"0"-2160"0,1 0-544 0,1 0 0 0,0 0-272 0,-2 0-176 0,1 0-16 0,-3 0-16 0,1 0 800 0,-1 0 176 0,0 2 16 0,1-2 16 0,0 1-256 0,1-1-48 0,0 1-16 0,1-1 0 0,0 3 752 0,1-3 128 0,0 0 48 0,1 0 0 0,0 0-240 0,-1 0-64 15,0 0 0-15,0 0 0 0,0 0-272 0,0 0-64 16,0 0-16-16,0 0 0 0,18-10-288 0,-16 7-64 16,-1-1-128-16,1 2 192 0,-2 2-192 0,0-2 0 15,0 2 128-15,-2 0-128 0,2 0 0 0,-2-2 0 16,1 2 0-16,-2 0 0 0,3 0 208 0,0 0-48 15,0 0-16-15,0 0 0 0,0 0-16 0,0 0 0 16,0 0 0-16,0 0 0 0,0 0-128 0,0 0 0 16,0 0 0-16,0 0 0 0,0 0 0 0,0 0 0 0,3 19 0 0,-2-15 0 15,0-1 0-15,-1 0 0 16,1 0 0-16,1 0 0 0,-2-2 0 0,0 2 0 0,0-3 0 0,-2 0 0 16,2 2 0-16,-1-4 0 0,2 2 0 0,-1-3 0 31,2-1-704-31,3-2-192 0,3-4-16 0,5-6-16 0</inkml:trace>
  <inkml:trace contextRef="#ctx0" brushRef="#br1" timeOffset="39976.18">20716 16899 33167 0,'-11'4'2944'0,"3"-2"-2352"0,5-2-464 0,3 0-128 0,0-3-960 0,-2 0-224 0,-1-1-32 0,-3-2-16 0,-1-5-672 0,4-2-128 16,1-7-16-16,4-1-16 0,3-2 2448 0,2-2 480 0,2-4 96 0,-2 1 32 0,2-3-48 0,-1-1-16 0,1-3 0 0,-3 3 0 0,0-3 288 0,1 2 64 0,-1 1 16 0,0-4 0 0,1 1-160 0,2 0-48 16,1-2 0-16,0 2 0 0,2-5-688 0,2-2-144 15,1-3-16-15,3 1-16 0,3-2 64 0,3 0 16 16,4-1 0-16,3-2 0 0,5 3 144 0,2 2 48 15,3 3 0-15,1 0 0 0,3 3-304 0,2 1-64 16,0-4-128-16,0 5 192 0,-3 1-192 16,3 1-192-16,1-1 48 0,-1 3 0 0,0-1-112 0,-3 4 0 15,0 3-16-15,-3 1 0 0,-3 2 128 0,-2 1 144 16,-3-3-208-16,0 0 80 0,-4 3 128 0,1-4 0 16,1-1 0-16,0 1 0 0,0-5 176 0,0 5-48 0,1 0 0 15,1 1 0-15,2-1 0 0,-2 3 0 16,-2 5 0-16,0 0 0 0,-3 2-128 0,1 0 0 15,-2 0 0-15,-2 1 0 0,-2 1 0 0,-2 2-224 16,-1 1 48-16,-1 1 16 0,-3 2 160 0,-1 0-128 0,-4 2 128 16,-3 2-128-16,0 0 128 0,-4 2 128 0,-1 2-128 0,0-4 176 15,-1 1-176-15,-2 1 192 16,1 1-192-16,-1-2 192 0,-1 1-192 0,0 1 0 0,0-3 0 16,-2-1 128-16,0 4-128 0,-1-4-224 0,0 1 48 15,-1 2 16-15,0 0 160 0,-2 0-192 0,-2-2 192 0,-3 4-192 16,-2 0-64-16,-3 0-32 0,-3 0 0 0,-1 0 0 15,-4 4 288-15,-1-4-160 0,-2 2 160 16,-2 0-128-16,2 0 128 0,2-2 0 0,1 2 160 0,-3-2-160 16,-5 0 192-16,0 0-48 0,1 2-16 0,1-2 0 15,3 0-128-15,2-2 192 0,3 2-192 0,6-2 192 0,2 0-192 16,4 0 0-16,4-3 0 0,3 4-176 0,3-3 176 0,2 2 0 16,4-2 0-16,2-1 0 15,6 2-256-15,3-6-80 0,2 2-16 0,5-3 0 16,1 0 352-16,5-1 0 0,2-2-144 0,0 2 144 0,-1-1 0 0,0-1 0 15,1 1 0-15,-1-3 0 0,-2 4 0 0,-2 0 0 16,-2 3 0-16,-1 2 0 0,1 4 0 0,-2 1 128 16,0-2-128-16,-1 6 0 0,-1-2 256 15,0 4-32-15,-3 5-16 0,-2-4 0 0,-3 0-32 0,2 4-16 16,1 6 0-16,1 4 0 0,0 3 96 0,-3 3 32 16,-3 3 0-16,-3 3 0 0,-6-1-32 0,-2 5 0 15,-6 1 0-15,-1 1 0 0,-5-1-256 0,-3 3-144 0,-2 1 16 16,-6-2 0-1,2-3-976-15,-4 1-192 0</inkml:trace>
  <inkml:trace contextRef="#ctx0" brushRef="#br1" timeOffset="40744.68">18358 17090 38703 0,'-4'0'3440'0,"3"0"-2752"15,1-2-560-15,1 2-128 0,0 2-512 0,1 0-144 0,-1 1-32 0,1 0 0 0,1 3-384 0,2 2-80 0,1 3 0 0,1-1-16 0,1 6 896 0,2-2 272 0,0 3-128 0,-1 3 128 0,1 2 0 0,0 0 0 0,-1 3 160 0,0 0-160 0,-1 1 832 0,0 2 48 0,-1 0 16 0,0 2 0 0,2 4 16 0,-1-2 16 16,0 2 0-16,1 1 0 16,-2-4-416-16,1 2-64 0,0 2-32 0,0 0 0 0,-1-1-288 0,-1 0-128 15,-1-2 128-15,-1-4-128 0,-2 1 128 16,0-1-128-16,-2-2 0 0,-2-1 128 0,1-1-128 15,-2 2 192-15,-1 0-192 0,-4 2 192 0,1-5-192 16,-3-2 160-16,0-5-160 0,-1 0 160 0,-1-1 32 16,-1-5 0-16,-2-4 0 0,1 0 0 0,-4-4 16 15,0 0 16-15,-1-2 0 0,-3-4 0 0,-4 2-224 0,0-2 144 16,0 2-144-16,-4-5 128 0,-3 0-128 0,-3 1 0 16,-1 0 0-16,0 0-176 0,1-1-16 0,0 4-16 15,3-2 0-15,1 3 0 0,3 6-144 0,3-1-32 0,2-2 0 16,3 3 0-16,3-2 64 0,1 1 0 15,3 0 0-15,3-3 0 16,3 3-608-16,3-2-112 0,2 1-32 0,3-2-15424 0</inkml:trace>
  <inkml:trace contextRef="#ctx0" brushRef="#br1" timeOffset="41273.08">19158 16801 23951 0,'0'-3'2128'0,"0"0"-1696"0,0 3-432 0,0 0 0 0,0 0 1312 0,0 3 176 0,0-3 48 16,0 1 0-16,-1 4-1152 0,-2 1-240 0,1 4-144 0,-4 2 192 0,1 1-192 0,-4 3-144 0,0 1 144 0,-2 4-208 0,0 4 208 0,-1-3 0 0,-1 2 0 0,-2 3 160 0,1 1 816 0,-2 2 176 0,2 1 16 0,-1 4 16 16,0 0 304-16,2 5 64 0,2-2 16 0,-2 1 0 15,2-1-880-15,-1 3-176 0,1 2-48 16,1 2 0-16,1-1-144 0,2 4-48 16,-1 5 0-16,1-2 0 0,1-1-272 0,-1-5 0 0,2 2 0 0,0-3 0 15,3-5 0-15,1-2 0 0,0 0-192 16,1-7 48-16,2 1 144 0,2-6-192 0,1-3 192 0,2-5-192 15,3 2 192-15,1-3 176 0,3-1-48 0,3-3 0 16,3 1-128-16,3-4-176 0,1 1 48 0,2-4 0 16,2-2-784-16,3 0-160 0,1 1-16 0,-1-1-10544 15,1 2-2096-15</inkml:trace>
  <inkml:trace contextRef="#ctx0" brushRef="#br1" timeOffset="43027.8">19439 17440 34095 0,'-4'1'3024'0,"1"1"-2416"0,3 1-480 0,2 0-128 0,0 1-496 0,-1 1-112 0,2 1-32 0,-1 8 0 0,2 2-512 0,2 5-96 0,0 1-32 0,1 1 0 0,0 0 1008 0,-1-2 272 0,-1 1 0 0,0-3-128 16,-1 1 624-16,-2 1 128 15,1-2 16-15,-3 0 16 0,0-3 736 0,-2 0 144 0,0-4 16 0,-2-2 16 16,2 0-688-16,-1-5-144 0,2 0-32 0,1-4 0 15,1-1-448-15,2-2-112 0,-1-2-16 0,3-2 0 16,1-3-128-16,2-3 0 0,0 0 0 0,2 1 0 31,2-2-448-31,-1 1 0 0,0 3-16 0,-1 3 0 0,0 2 160 0,-2 4 48 0,0 6 0 0,-2 1 0 16,1 2 640-16,1 6 128 0,-2 5 16 0,1-1 16 16,2-1-128-16,-2 0-32 0,2-1 0 0,-2-1 0 15,2-2-384-15,-2-2 0 0,2-3 128 0,0-3-128 16,-2-1 0-16,1-3 0 0,-1-2 0 0,0 0-176 0,1-4 176 0,-1-2 0 15,1-4 0-15,-1-2 0 16,1 0 384-16,-1-4 64 0,2-1 16 0,-2 0 0 0,2 0-80 16,-2-2-32-16,1 3 0 0,-2-2 0 0,-1 2-208 0,-2 0-144 15,1 3 192-15,0 1-192 0,-2 2 0 0,1 4 0 16,-1 2 0-16,1 2-192 0,-1-1-48 0,1 3 0 16,-1 3 0-16,1-3 0 0,0 0 240 15,1-3 0-15,0 2 0 0,-2-4 0 0,2 1 240 0,0-3 80 16,-1-2 32-16,1-1 0 0,0 0-16 0,-1-2 0 15,2-3 0-15,0 2 0 0,2-4-144 0,-3 3-16 16,3 0-16-16,-2-3 0 0,1 3-352 0,-3-1-80 16,1 5-16-16,0 0 0 15,0 1-672-15,-2 2-128 0,1 4-16 0,-2 0-16752 0</inkml:trace>
  <inkml:trace contextRef="#ctx0" brushRef="#br1" timeOffset="43290.59">20136 17535 38703 0,'0'0'1712'0,"0"0"352"0,0 0-1648 0,0-3-416 0,0 3 0 0,1 0 0 0,0 3 0 0,2-3-144 0,2 0 0 0,1 0 0 0,3 0-240 0,1-3-64 0,2 2 0 0,0-1 0 0,2-1-528 0,-2 2-112 0,2-3-32 0,-2 2 0 0,1-1-832 0,-3 2-160 0,1 1-48 0,-3 0 0 15,1 1-592-15,0-1-112 0,-2 3-16 0,3-6-2720 16,-3 3-544-16</inkml:trace>
  <inkml:trace contextRef="#ctx0" brushRef="#br1" timeOffset="43521.97">20067 17787 39615 0,'2'4'1760'0,"-2"-4"352"0,1 0-1680 0,1 0-432 0,0 0 0 0,1 0 0 0,0 0 256 0,4-4-48 0,4 2 0 0,5-2 0 0,4-5-800 0,3 2-176 0,2-4-16 0,-1 0-16 0,0 2-800 0,-1-1-176 0,0 0-16 0,-2 4-13072 15</inkml:trace>
  <inkml:trace contextRef="#ctx0" brushRef="#br1" timeOffset="43999.25">20607 17275 23951 0,'3'-9'2128'0,"-1"2"-1696"16,-1 2-432-16,1 1 0 15,-1 2 2688-15,2-2 464 0,4-6 96 0,3-5 16 0,3-2-2544 0,3-4-496 16,0 3-96-16,-1 4-128 0,0 2 0 0,-1 2 128 15,-1 1-128-15,0 5 0 0,1 1 0 0,0 3 0 16,1 3 0-16,0 0 0 0,-2 3 0 0,2 1 0 16,-1 6 0-16,-1-1 0 0,0 7 176 0,-2-2 80 15,-1 4 32-15,-3-2 0 0,-1 0 144 0,-2 4 16 0,-1-1 16 0,-5 3 0 16,0-1-16-16,-4 2-16 16,-1-1 0-16,-2 1 0 0,-3-4-304 0,0 4-128 15,-4 1 128-15,0-1-128 0,-1 0-144 0,-2-2-112 0,2-1-32 0,-2 0 0 31,2-1-368-31,-2-1-80 0,1-3-16 0,-1 2 0 16,2-1 144-16,-2-3 32 0,2 0 0 0,0-4 0 0,1-2 320 0,1 3 80 0,0-5 16 0,1 0 0 16,4 0 432-16,2-2 96 0,0-2 16 0,3 2 0 15,2 1 240-15,0-1 48 0,3 0 16 0,2 0 0 16,1-1-688-16,1 1 0 0,2 0 0 0,2 1 0 16,0 1 0-16,2-2 0 0,1 1 0 0,3-4 0 15,1 4 0-15,1-4 0 0,-1 2 144 0,1 0-144 16,0 0 192-16,0-1-48 0,1-1 0 0,-1 2 0 15,1 0-848-15,0 0-192 0,0-1-16 16,0 0-9952-16,3-2-1984 0</inkml:trace>
  <inkml:trace contextRef="#ctx0" brushRef="#br1" timeOffset="44295.3">21212 18008 37775 0,'0'4'3360'0,"-1"-1"-2688"0,-1-2-544 0,2 1-128 0,2 2 976 0,-1-2 176 0,0 5 16 0,0-1 16 0,3 6-1504 0,-2 6-320 0,3 3-48 0,-1 4-16 15,0 4 112-15,-2-1 16 0,2 5 0 0,-2 0 0 16,0 2-1552-16,-4-3-304 0,1-3-64 0,-4-1-16 16,0-2 880-16,0-2 176 0,-1-4 48 0,-2-4 0 0,-1-1 1856 0,-2-5 384 0,1 0 80 0,-1-4 16 15,0-1-80-15,1-5-16 0</inkml:trace>
  <inkml:trace contextRef="#ctx0" brushRef="#br1" timeOffset="44890.71">21734 17212 2751 0,'-5'6'256'0,"-5"0"-256"0,5 1 0 0,1-4 8000 0,3 1 1568 0,-2 2 304 0,0 4 64 0,-5 6-9680 0,-2 8-1920 0,2 4-400 0,-2 1-80 0,1-1 416 15,2 2 64-15,1 2 32 0,1 1 0 0,1 2 1456 0,3-3 304 0,-1 3 48 0,2-1 16 0,2 1 928 0,-1-3 192 0,0-1 32 0,-1-5 16 0,1-1 384 0,-1-3 80 0,-1-2 16 0,0-2 0 16,-2-2-640-16,1-1-128 0,-2-1-32 0,1-4 0 15,-1-1-688-15,1 0-144 16,1-5-16-16,-1 1-16 0,2-5-176 0,1 0 160 0,0-3-160 0,1 0 160 16,2-2-160-16,-1-3 0 0,3-4-160 0,0-2 160 15,1-1-256-15,3-1 64 0,1 0 0 16,0 0 0-16,1 1 48 0,0 2 16 0,3 0 0 0,-1 5 0 16,2 0-16-16,0 2 0 0,0 1 0 0,0 1 0 15,1 4 144-15,0-3 144 0,0 3-16 0,1 0-128 16,1 0 160-16,-2 0-160 0,1 0 128 0,-2 0-128 15,-2 1 0-15,-1-1 0 0,-1 2 0 0,-3 1 0 16,-2 1 176-16,1 2-48 0,-2 0-128 0,-2 4 192 0,1-1-32 0,-1 3-16 16,0 2 0-16,0-1 0 0,0 4-144 0,0 0 0 15,1-1 0-15,-2-3 0 16,-1 2 0-16,1-1 0 0,-2-2 0 0,-2-1 0 0,1-1 0 16,-3 0 0-16,1-1 0 0,-2 1 0 0,0-3 0 15,-3-1 0-15,0 0 0 0,-2 0-176 0,-1 1 176 0,-2-4 176 16,1 4-48-16,-3-5 0 0,0 2-128 15,-1-2 0-15,0-2 144 0,1 0-144 0,-1-5 0 16,0 0 0-16,1-3-160 0,-1-2 160 16,1 0-448-16,1-5 0 15,-3-1 16-15,4 0-11600 0,0 0-2304 0</inkml:trace>
  <inkml:trace contextRef="#ctx0" brushRef="#br1" timeOffset="45324.36">22212 17579 42383 0,'-4'-2'1872'0,"2"1"400"0,0-2-1824 0,2 2-448 0,1 1 0 0,0-3 0 0,3 3 0 0,1-3 0 0,3 0 0 0,6-3 0 0,4 0-400 0,5 0 16 0,3 2 16 0,0-2 0 0,3 2-80 0,1 2-32 0,1-2 0 0,0 0 0 16,-3 2-384-16,-1 2-80 0,-3 0-16 0,-3-3 0 16,-4 6-640-16,-2-3-144 0,-4 0-32 0,-3 1-12304 0</inkml:trace>
  <inkml:trace contextRef="#ctx0" brushRef="#br1" timeOffset="45563.84">22243 17822 43311 0,'0'1'1920'0,"1"-1"384"0,1 0-1840 0,0 0-464 0,2-1 0 0,1 1 0 15,1-3-560-15,4-1-208 0,5 0-32 0,7-3-16 0,5 0-976 0,3-3-192 0,-1 1-32 0,1 2-16 0,0 1-1744 0,-3 0-368 0,0 1-64 0,0 3-16 0</inkml:trace>
  <inkml:trace contextRef="#ctx0" brushRef="#br1" timeOffset="45995.95">22985 17383 39615 0,'-4'7'1760'0,"-1"-2"352"0,-1 1-1680 0,0 0-432 0,2-1 0 0,1 0 0 0,-4 3 192 0,-3 4-32 0,-4 9-16 15,-9 8 0-15,-3 3-2448 0,-1 2-512 0,0 1-80 0,2 0-32 0,4-6 1648 0,1 2 320 0,4 0 64 0,3-5 0 0,4 0-64 0,2-1 0 0,1-1-16 0,1-1 0 0,2-1 1728 0,2-3 336 0,2 0 80 0,2 0 16 16,-1-3 896-16,2-2 176 0,3-2 48 0,1-2 0 15,2-2-1344-15,1-1-256 0,2-5-48 0,2-2-16 16,1 0-1120-16,3-6-224 16,1 0-64-16,1-7 0 0,0 1-576 15,1-4-128-15,1-4-32 0,1-1 0 0,-1-1 1184 0,-2-3 320 16,0 2 0-16,-2-2-144 0,-2-1 576 0,-2-2 112 0,-1-1 32 0,-4 2 0 16,-1-3 448-16,-1-1 80 0,-2-1 32 15,-2 1 0 1,-3 0-368-16,-2 3-64 0,-2 2 0 0,-3 4-16 0,0 1-688 0,-2 3 0 0,0 6 0 0,-2 2-176 15,-1 1-336-15,-3 6-80 0,-2 0-16 0,-1 6 0 16,-3 0-992-16,-1 4-192 0</inkml:trace>
  <inkml:trace contextRef="#ctx0" brushRef="#br1" timeOffset="46494.68">22924 16868 37775 0,'-2'-3'3360'0,"1"-1"-2688"0,-1 1-544 0,1 3-128 0,2 0 928 0,2 3 160 0,-1-3 16 0,3 1 16 0,4 4-1856 0,5 1-368 0,3 2-80 0,4 2-16 0,2 1 32 0,3 2 0 0,3 2 0 0,1 1 0 16,3 4 480-16,0-2 112 0,3 7 0 0,-1 1 16 16,-1-1-176-16,0 3-32 0,-3 5-16 0,-4-3 0 0,-1 4 2160 0,-4-1 432 15,-3 2 96-15,-2-1 16 0,-2 5-304 0,-2-1-48 16,-1 3-16-16,-4 3 0 0,1 0-1040 0,-3 1-192 16,-2 5-64-16,-4-2 0 0,0-3-64 0,-3-2 0 15,1-2-16-15,-3-3 0 0,0-3-176 0,-1-1 0 16,-2-1 0-16,1-3 0 0,0-1-368 0,-3-3 48 0,0 2 16 0,-1-5 0 15,-3-1 48-15,-1-4 16 0,-1-2 0 16,-1-3 0 0,-2-7-848-16,-2-2-160 0</inkml:trace>
  <inkml:trace contextRef="#ctx0" brushRef="#br1" timeOffset="47142.68">23999 17600 35935 0,'-2'2'3200'0,"0"-2"-2560"0,4 0-512 0,-1 0-128 0,0 0-1216 0,0-2-256 0,0 2-48 0,3 0-16 0,0-2 1536 0,2-1 464 0,3 0 16 0,-1-1 0 0,2-2-16 0,1 1 0 0,1 0 0 0,0-1 0 0,1 1-160 0,2 1-48 15,1-2 0-15,0 2 0 0,1 2 544 0,0 0 96 16,-1 0 32-16,1-2 0 0,-1 4-448 0,-1-2-96 15,1 2 0-15,-1 0-16 16,-3 0-1616-16,1 0-320 0,-1 0-64 0,-1 0-9056 16,0 2-1792-16</inkml:trace>
  <inkml:trace contextRef="#ctx0" brushRef="#br1" timeOffset="47393.41">24003 17750 43311 0,'2'0'3840'0,"1"0"-3072"0,0 0-608 0,2-3-160 0,1 3-160 0,2 0-64 0,6-1-16 0,7 1 0 0,7-3-464 0,8 0-80 0,2 1-32 0,2-2 0 0,-3 0 80 0,-3-2 16 0,1 1 0 0,-3 1 0 16,0-2-2544-16,-3 2-496 0,-3-2-96 0,-3 3-32 0</inkml:trace>
  <inkml:trace contextRef="#ctx0" brushRef="#br1" timeOffset="47929.03">25317 17259 40543 0,'-5'0'1792'0,"0"-2"384"0,0 2-1744 0,0-3-432 0,3 6 0 0,-1-3 0 0,1 0-576 0,-5 2-208 0,-5 2-48 0,-4-1 0 0,-1 6 0 0,-4-1-16 0,-1 3 0 16,-3-1 0-16,2 3 1216 0,-3 3 240 0,1 5 48 0,-2 1 16 0,1 4-128 0,0 3-32 0,0 2 0 0,2-2 0 0,2 2 320 0,1 2 64 0,1 0 16 16,2-1 0-16,2 0-336 0,-1-1-80 0,3 0-16 0,1-2 0 15,1-1-304-15,3-5-176 0,3 2 192 16,4-5-192-16,0 1 0 0,5-5 0 0,3 3 0 0,1-7 0 15,2 2 0-15,5-6 0 0,3 2 0 0,4-4-192 16,2-2 192-16,3-1 0 0,3-3-160 0,2-5 160 16,0 0 0-16,1-4 192 0,0-1-32 0,1-1 0 15,1-3 48-15,-1-2 16 0,-2-2 0 0,0-2 0 16,-1 1 64-16,-3-3 16 0,0 0 0 0,-2-3 0 16,-3 0-48-16,0 2-16 0,-1-2 0 0,-2-1 0 15,-3-2-240-15,-4 3 0 0,-1-3 0 0,-2 0 0 0,-3 1-160 0,-2 2-80 16,-4-2-16-16,-1 4 0 0,-4 0 256 0,-1 1 0 15,-3 4 0-15,-2 2-144 0,0 1 144 16,-4 2 224-16,-1 3-48 0,-4 1-16 0,0 2 80 0,-1 4 16 16,-1-2 0-16,-2 4 0 0,1 1-256 0,-2 1 0 15,-1-1 0-15,2 0-160 16,1 0-432-16,2 0-96 0,-1-1-16 0,0-2-19552 0</inkml:trace>
  <inkml:trace contextRef="#ctx0" brushRef="#br1" timeOffset="49189.14">23321 14352 1839 0,'-3'-4'160'0,"0"0"-160"0,2 2 0 0,1-2 0 0,0 2 832 16,1-1 128-16,0 2 16 0,1-3 16 0,-1-1-112 0,1-1-32 0,2-1 0 0,-1 1 0 0,-1-1 656 0,-1 4 128 0,0 0 32 0,1-1 0 0,-2 4-1072 0,0 0-208 0,-2 0-32 0,1 4-16 15,0-1-96-15,0 0-32 0,0 0 0 0,1 1 0 16,0-3 432-16,2 1 64 16,-2-2 32-16,0 0 0 0,0 0 288 0,21-6 48 0,-11 4 16 0,0-3 0 15,2 2-448-15,1-1-64 16,-1 0-32-16,0 2 0 0,-1 0 608 0,1-1 128 0,-1 2 32 0,0 1 0 15,-1 0-80-15,-2-2-16 0,0 0 0 0,-2 1 0 16,1 1-768-16,-2-1-176 0,1-2-16 16,-1 2-16-16,2-1-240 0,-2 2 0 0,-2-3 0 15,0 2 0-15,-1 1 0 0,-2 0 0 0,-1 1-160 0,-1 2 160 16,-3 3-256-16,-3 0 48 0,-2 0 0 16,-2 4 0-16,-3 0 560 0,-3 2 112 0,-2 1 32 0,0-1 0 15,-1 1 272-15,-1-4 48 0,1 4 16 0,0-3 0 0,3 0-384 16,1-4-80-16,2 0-16 0,2-4 0 0,0 2-224 15,5-4-128-15,0 0 160 0,3 0-160 16,1-4 0-16,2-1 128 0,3-1-128 0,3-1 0 0,1-3 0 0,2 1-128 16,3-1 128-16,3 2-208 15,0 0-288-15,2 0-48 0,0-1-16 0,1 4 0 16,0-1-272-16,0 1-48 16,0 4-16-16,-1 1 0 0,0-3 48 0,-2 6 0 0,-1-3 0 15,-1 0 0-15,0 1 464 0,-1 1 80 0,-2 1 32 0,0-3 0 0,-2 1 592 16,-1 2 112-16,-3-1 16 0,-2-2 16 0,0 0 592 0,-1 0 112 15,-1 1 32-15,-2-1 0 0,-1-1-192 0,-1 1-48 16,-3-2 0-16,-2 2 0 0,0-3-656 0,-1 2-144 16,-1 1-32-16,-2 0 0 0,0 0-128 0,1 0 0 15,-4 1 0-15,2 2 0 0,1 0 0 0,1 0 0 0,0 1 0 16,2-1 0-16,0 2 0 0,1 1 0 16,3 1 0-16,0 0 128 0,2-1-384 0,2 0-64 0</inkml:trace>
  <inkml:trace contextRef="#ctx0" brushRef="#br2" timeOffset="64146.77">1135 17996 4607 0,'-1'0'400'0,"1"0"-400"0,0 0 0 0,0 0 0 0,1 1 912 0,0-1 112 16,1 3 0-16,-1-1 16 0,3-1 160 0,-1 2 16 0,2-1 16 0,1 2 0 0,1-4-288 0,-1-2-64 0,1 0-16 0,2-4 0 0,0 0 96 0,0-4 32 0,4-2 0 0,0-4 0 15,2-2-224-15,1-1-64 0,2-4 0 0,0-1 0 16,3-5-704-16,1-1-160 0,2-4-32 0,1-3 0 31,2-2-272-31,-9 13-64 0,-3 4-16 0,4-5 0 0,7-9 336 0,11-15 64 0,6-5 16 0,2-8 0 16,-1 3 256-16,-1 0 64 0,2-3 16 0,-2 1 0 16,2-3 256-16,2-1 48 0,5-4 16 15,2 0 0-15,5-2-208 0,-2-2-64 0,-2-4 0 0,-1-3 0 16,1-1-256-16,3-2 128 0,2-3-128 0,3-1 0 15,3-6 0-15,-1 1 0 0,2-1 0 0,-1-3 0 16,-2 0 0-16,-1-1 0 0,-1-2 0 0,3-1 0 0,6 1 0 16,-1-5 0-16,-3-2 0 0,0-3 0 0,-2 3 0 15,2-2 0-15,0 3 0 0,2-5 0 0,2 6 0 0,0-5 128 16,1-2-128-16,-3-2 0 0,-3 5 656 16,7-5 32-16,5 1 0 0,0-2 0 0,-3 0-96 0,6-4-16 15,0-1 0-15,3-5 0 0,2 2-400 16,-1 0-176-16,4 4 128 0,-5-2-128 0,-7 2 0 0,6-4 0 15,4-3-192-15,1-4 192 16,-4 6-1440-16,0-4-160 0,2 2-48 0,-2-2 0 16,-8 12-400-16,6-9-96 0,5-2-16 0,-5 0 0 15,-6 4 272-15,2-2 48 0,5 0 16 0,-2-2-2320 0</inkml:trace>
  <inkml:trace contextRef="#ctx0" brushRef="#br2" timeOffset="65247.98">1322 16801 19343 0,'-16'3'1728'0,"5"-3"-1392"0,2 4-336 0,4-4 0 0,3 0-416 0,-1 0-160 0,1 0-16 0,-2 2-16 0,-2-2 384 0,0-2 80 0,-2 2 16 0,4-3 0 0,1-1 128 0,1 1 192 0,2-2-32 0,0 0-16 0,3-4-288 0,-1 1-64 0,3-4-16 0,0 0 0 16,3-3 224-16,-2 2-192 0,3-3 192 0,0-3-192 16,0 0-16-16,1 0 0 0,1-5 0 0,3-2 0 15,1 0 208-15,2-6 0 0,3-3 0 16,2-2 0-16,3-1 704 0,3-9 48 0,4-1 0 0,4-12 0 0,2-3 320 16,0-1 64-16,0-4 16 0,1-1 0 0,1-2-272 15,2-5-48-15,3-3-16 16,0-7 0-16,4-4-464 0,1-2-96 15,6 1 0-15,1-6-16 0,2-6 0 0,-1-4 0 0,-1 5 0 0,4-8 0 16,3-7 144-16,4 0 16 0,-2 7 16 0,7-14 0 0,7-8-224 16,-2-5-64-16,0-6 0 0,1-3 0 0,4 2-128 0,2-5 0 15,2 3 0-15,-5-2 0 0,-2 2 0 16,4-11 0-16,3-1 0 0,1-4 0 0,1 1-160 0,-5-3 160 16,-3 5 0-16,0-5-144 15,2 3-496-15,0-3-112 0,1-3-16 0,-5 2 0 16,-2 7-32-16,0-7-16 0,2 5 0 0,-1-2 0 15,3 1-320-15,-5 3-64 0,-5 6-16 0,0-3 0 16,1 3 0-16,-1-2 0 0,4 5 0 16,-1 0-5808-16</inkml:trace>
  <inkml:trace contextRef="#ctx0" brushRef="#br2" timeOffset="66092.34">629 15855 24879 0,'5'-18'2208'0,"0"-1"-1760"0,-1 6-448 0,0 0 0 0,-1 4 416 0,5-9 0 0,4-14 0 0,6-12 0 0,11-22 16 0,6-7 0 0,-2 6 0 0,1 0 0 0,-1 4-432 0,0 0 0 0,2-3-144 0,1-4 144 15,1 4-208-15,3-7 64 0,2 0 16 0,1-5 0 0,-1-5-80 0,2-5-16 0,1-3 0 0,3-7 0 0,2-1 224 0,5-9-144 0,3-4 144 0,5-1-128 0,4-3 128 0,-2-4 0 16,-1-6 128-16,0-4-128 0,2-6 384 0,5-2 16 15,5-5 0-15,3 1 0 0,0 2 32 0,-1-5 0 16,-1 0 0-16,3-5 0 0,4-3-16 0,1 0 0 16,2-2 0-16,-5 0 0 0,-3 3 32 0,6-12 0 15,4-1 0-15,-1-2 0 0,0 3-160 0,-7 2-32 16,1 1 0-16,1 0 0 0,2-1-128 0,-2-1-128 16,-4 7 144-16,-2 2-144 0,-3-1 0 0,0 1 0 0,2-1 0 15,-1 3 0 1,-2 9-1424-16,0-2-288 0,2 3-48 15,-5 6-11360-15</inkml:trace>
  <inkml:trace contextRef="#ctx0" brushRef="#br2" timeOffset="66857.92">879 13992 24879 0,'11'-30'2208'0,"0"2"-1760"0,-1 7-448 0,-2 5 0 0,0-3-320 0,7-14-160 0,14-29-32 0,15-33 0 0,13-26 896 0,2-11 160 0,-2 8 32 15,-4 5 16-15,-2 4-416 0,1-1-176 0,3-1 128 0,1 0-128 0,3-1 464 0,0-2 16 0,4-2 0 0,-1-5 0 0,-7 10-176 0,6-10-48 16,6-13 0-16,6-4 0 0,5-2-128 0,0-5-128 16,-2 1 144-16,0-4-144 0,-2 2 464 0,3-5 0 15,7-4 0-15,2-5 0 0,4-7 192 0,-2 2 48 0,-1 1 0 16,1 1 0-16,4 2-384 0,5-4-64 16,0 0 0-16,1-2-16 0,1 0-240 0,2 1 0 15,0 9 0-15,-1-3 0 16,0-1-688-16,4 0-128 0,2 5-16 0,-3 1-13152 0</inkml:trace>
  <inkml:trace contextRef="#ctx0" brushRef="#br2" timeOffset="71056.42">17838 2576 9215 0,'0'-9'816'0,"0"2"-656"0,2 3-160 0,0-1 0 0,1 4 928 0,-1-2 160 0,2 3 16 0,0-3 16 0,2-2-752 0,4 0-160 0,1-2-16 0,1 1-16 0,2 0-176 0,-1 4 0 0,1-2 0 0,0 1 0 0,-1 2 0 0,1 0 0 0,-1 1 0 0,2 0 0 0,0 1 0 0,1-1 0 16,0 1-192-16,1 2 192 0,3 1-160 0,0-2 160 16,0-2 0-16,3 1-144 0,1 2 144 0,2-3 176 15,1-3-48-15,3 2 0 0,-1 1 448 0,4-2 96 16,2 2 16-16,1-3 0 0,1 3-96 0,7 0-16 15,5 3 0-15,5 0 0 0,2 2-112 0,1-1-16 16,1 2-16-16,0-3 0 0,2 0-112 0,-2 4 0 16,-1-1-16-16,2 0 0 0,4-1 128 0,5 1 16 0,3 0 16 15,3-1 0-15,0-1 112 0,3-2 0 16,2 3 16-16,1 0 0 0,2-4-16 0,1 2 0 0,-4-1 0 16,6 0 0-16,6 3-320 0,3-2-80 15,-1 1-16-15,0-2 0 0,-2 1-160 0,5-2 0 16,1 3 0-16,2-2 128 0,0 1-128 0,3-3 0 0,4 0 0 0,0 0 0 15,1 0 0-15,0 0 0 16,5-3 0-16,0 1 128 0,-3 1 288 0,1-2 48 0,1 1 16 16,0 0 0-16,0 0 128 0,-3 1 32 0,0-5 0 0,4 1 0 15,6 1-208-15,1-5-48 0,-3 4 0 0,1-3 0 16,1 1-48-16,3-1-16 0,3 0 0 0,2-1 0 16,0 2-128-16,-1 1-16 0,-3 2-16 0,-1-1 0 15,4 4-160-15,0-1 0 0,1 4 0 16,0-2 0-16,1 0 0 0,0 0 0 0,3 4 0 0,2-7 0 0,2 2 0 15,-3-1 0-15,0-2 0 0,5-2 0 0,2 1 0 16,0 0 0-16,-2-4 0 0,-2 3 0 0,4 2 0 0,-4-4 0 16,-6 0 0-16,3 0 0 15,5 4 0-15,0-2 0 0,-1 0 0 0,1 2 0 16,5 4 400-16,0-3 0 0,-8 1 0 0,6 1 0 0,4 2-96 0,5-1-32 16,3-1 0-16,0-2 0 0,0 0-272 15,1 3 0-15,1 0 128 0,-2-4-128 0,-7 1 0 0,0 1 0 16,4 1 0-16,-4 1 0 0,1-5 0 0,-3 3 0 15,-6 0 0-15,1-2 0 0,-2 2 0 0,-1-1 0 16,-4 0 0-16,-2-1 0 0,1 1 0 16,-3 0 0-16,-1-3 0 0,-1-1 0 0,0 1-384 0,1-1 0 15,-2-2 16-15,-1 0 0 16,-2 2-128-16,-1-2-16 0,-1 2-16 0,1 1 0 16,-4 2-1040-16,-1 2-208 0</inkml:trace>
  <inkml:trace contextRef="#ctx0" brushRef="#br2" timeOffset="74811.48">24307 13855 9215 0,'-21'3'816'0,"2"4"-656"0,6-4-160 0,3 0 0 0,0 0-416 0,-9 4-112 0,-15 5-32 0,-23 7 0 0,-17 5 560 0,-14 6 0 0</inkml:trace>
  <inkml:trace contextRef="#ctx0" brushRef="#br2" timeOffset="77498.11">23494 14092 9215 0,'7'-6'816'0,"-2"0"-656"0,1 2-160 0,-1-2 0 0,0 3 256 0,-2 2 0 0,2-4 16 0,3 1 0 0,5-5-144 0,6-1-128 0,1-1 192 15,1-1-192-15,-2 0 352 0,0 1-32 0,-2 0-16 0,2-2 0 0,-2 1-432 0,1 0-96 16,-1-1-16-16,0 0 0 0,0 0 1008 0,1-1 192 16,-2 0 32-16,0 2 16 0,0-1 336 0,-1 1 64 0,2 2 0 15,-1-4 16-15,2 3-752 0,-2-1-160 16,1 1-16-16,1-2-16 0,1 1-160 0,1-4-16 0,0 1-16 16,-1-1 0-16,2 0-288 0,0-3 0 0,2 1 0 0,-2-2 0 15,2 0 0-15,-2-2 0 0,1 1 0 16,-1-1 0-16,1 2 400 0,-1-2 32 0,-2 3 0 15,1-3 0-15,1 3 96 0,0-5 32 0,1 0 0 0,2-1 0 16,-1 1-368-16,1-2-192 16,2 1 192-16,-1-1-192 0,-3 1 144 0,1-1-144 0,3-1 0 0,0 1 144 15,1-5-144-15,1 3 0 0,-1-1 0 0,0 3 0 16,-1-2 0-16,-1 2 0 0,0 1 0 0,-3-1 0 16,0 1 0-16,-2 1 0 0,1-2 0 0,-3 1 0 15,2 3 208-15,-1-4 16 0,1 1 0 0,-1-3 0 16,1 2 224-16,1-3 32 0,-2 1 16 0,0-1 0 15,1-2-496-15,0 0 0 0,1-1 0 0,0 0 0 16,0 1 0-16,0-1 0 0,0 0 0 0,0 1 0 16,-1 3 192-16,0-5-48 0,-1 5-16 0,1-3 0 0,-1-1 64 15,-3 4 0-15,-1 0 0 0,-2 2 0 0,1-2-192 0,-2-1 0 16,1 3 0-16,-2-1 0 0,1 1 0 16,-1-2 0-16,4 2 0 0,-1-3 0 0,-1 2 0 15,2 1 128-15,0 0-128 0,0 2 0 0,0-2 128 16,1-2-128-16,0 0 0 0,-1 0 128 0,1-2 128 0,0 1 0 15,0-2 16-15,0 1 0 0,1-3 144 0,-1 3 32 16,0 0 0-16,1-1 0 0,-3 0-80 0,1 1-16 16,1 2 0-16,0-3 0 0,0 1-352 0,2-1 128 15,-2-1-128-15,1-2 0 0,-1-1 0 0,0 2-192 16,2-1 32-16,-1 0 0 0,1-4-144 0,1 0-16 0,0 1-16 0,-2 1 0 16,0-1 336-16,-1 1 0 0,-1 3-144 15,1-3 144-15,0-2 0 0,-1-3-192 16,1 0 192-16,-1 0-160 0,0-2 160 0,1 1-160 0,-1-3 160 15,0 5-160-15,-1-2-96 0,1 1 0 0,0 1-16 0,0-2 0 16,-1-2 16-16,-1-1 0 0,2-2 0 16,0-1 0-16,0 1-16 0,-2 0 0 0,1 2 0 0,-1-2 0 15,2 3-48-15,-2-3 0 0,-1-1 0 0,-1-2 0 16,-1 2-192-16,0-3-64 16,-1 2 0-16,-2 1 0 0,2-1 320 0,-1 2 48 0,1 3 16 0,0-3 0 15,-2 0 192-15,0 2 0 0,0-3 0 0,0 1 0 16,-1 0 0-16,0-1 0 0,1 1 0 0,-1 0 0 15,1 0-512-15,1 2-144 0,-2 3-48 16,1 2 0-16,1-4 0 16,-1 0 0-16,0-1 0 0,0 1 0 0,-2 0 704 0,1 0 0 0,-1 2 0 0,0-3 0 15,0 2 448-15,0 2 80 0,-2 3 16 0,1-4 0 0,0 1-96 16,-1-3-32-16,2 0 0 0,-1 2 0 0,1 3-416 0,0-3 0 16,-1-3 0-16,1 1 0 0,0 3-336 0,-2 0-48 15,0 3-16-15,-1-1 0 16,-1 2-576-1,-1-1-112-15,-1 4-32 0,-1 1 0 0,-1 2-128 0,1 3-32 16,-2-1 0-16,0 1 0 0,1 3 368 0,-1 0 64 0,0 6 16 16,2-1 0-16,-1 2 352 0</inkml:trace>
  <inkml:trace contextRef="#ctx0" brushRef="#br2" timeOffset="78948.45">23794 13952 12895 0,'-6'-2'1152'0,"1"2"-928"0,2 0-224 0,2 0 0 0,1 0 352 0,-3 0 32 0,0 0 0 0,-5 2 0 0,0-2-64 0,-1 0-16 0,2 2 0 0,0 0 0 0,4-2 336 0,0 0 64 0,1 3 0 0,0-3 16 0,2 0 144 0,-1 1 32 16,1 1 0-16,-1 2 0 0,1-2-288 0,-1 5-48 15,0-4-16-15,-2 3 0 0,1 1 128 0,-1-4 32 16,-1 4 0-16,1-1 0 0,-2 0-496 0,0 0-80 16,-1 0-128-16,-1 0 176 0,1-2-176 0,-1 0 0 15,-1 1 0-15,0 0 0 0,-1 1 0 0,-1 0 288 16,0 3-32-16,-1-3 0 0,0 1-80 0,-1 2-32 16,1 1 0-16,-2-1 0 0,3 1-144 0,-1-1 160 15,0 1-160-15,-1 1 160 0,-1-1-32 0,1 0 0 0,0-1 0 16,-2 1 0-16,-1-4 112 0,-1 1 16 0,0 0 0 15,-1-1 0-15,-2 2 384 0,-1-1 96 0,-1-1 16 0,-1 1 0 16,0-1-256-16,-3 3-48 0,0-3-16 16,-1 0 0-16,2-1-176 0,-2 0-16 0,2 1-16 0,-3-2 0 15,-1 0-224-15,-3 0 0 0,0 1 0 0,0 1 0 16,-1-3 0-16,-2 4 0 0,1 0 0 0,-3 2 0 16,0-1 0-16,-1 2 144 0,-1-2-144 0,-1 0 128 15,0 1 64-15,-2-2 16 0,0 0 0 16,0-1 0-16,-1 2 0 0,-1 0 0 0,1 0 0 0,0-1 0 15,-1 3-208-15,-2-3 0 0,-1 4 0 0,-1-5 0 0,3 2 0 16,-2-2 0-16,-1-2-160 0,0 1 160 0,-1-2-192 16,1 1 64-16,1 0 0 0,-1-2 0 15,2 1 128-15,-2-2 0 0,1 1 0 0,-1-4 0 0,-1 1 192 0,2-2-48 16,5 3 0-16,-6-4 0 0,-4 1 288 16,-3 0 48-16,2 0 16 0,-1 0 0 0,1-1-48 15,-3-1 0-15,2 2 0 0,1-3 0 0,0 2-144 0,-1 0-48 16,-1-1 0-16,-1 4 0 0,1-4-256 0,0 1-144 15,-2-3 16-15,0-4 0 16,2 1-896-16,-1-4-160 0,0 2-32 0,0-4-16 16,2 1-16-16,-1-1 0 0,-1-3 0 0,0 0 0 15,0 0 496-15,1-3 112 0,0 1 0 0,-2 1 16 0,-1-2 416 0,0 2 80 16,-2 1 128-16,-3 1-208 0,0-2 400 0,-1 3 64 16,0 1 32-16,1-2 0 0,2 3-32 0,-5-4-16 0,1 0 0 0,-2-3 0 15,1 3-240-15,1 0-288 16,1-6 64-16,1 0 16 15,0 0-368-15,0 2-80 0,3-6-16 0,-1 1 0 16,2-3 112-16,-1-5 32 0,0-1 0 0,-1-1 0 0,5-1 288 16,0 2 64-16,1-1 16 0,-2-3 0 0,-2 0 160 0,0-3 176 0,0-1-48 15,1 1 0-15,1-1 832 0,1-2 144 0,1-2 48 16,1-2 0-16,4-1 224 0,-1-3 48 0,1-2 16 0,1-1 0 16,1-2-784-16,1 0-144 0,3-3-48 0,-1-1 0 15,2 1-320-15,0-3-144 0,1-4 128 16,1 1-128-16,-1 2 0 0,1-2 0 0,-1-4 0 0,4 6 0 15,1 2-416-15,-1-4 32 0,0-2 16 0,-1 2 0 16,0 0-48-16,1-2-16 16,1-1 0-16,-1-1 0 0,1 0 304 0,1 2 128 0,-1 0-128 15,2 2 128-15,-2-4 0 0,1 1 224 0,0 4-32 16,2 0 0-16,2 8-192 0,-1-1 144 0,1 4-144 0,0 0 128 16,3 3-864-16,-1 1-176 0,2 2-48 15,0 4-12944-15</inkml:trace>
  <inkml:trace contextRef="#ctx0" brushRef="#br2" timeOffset="84249">24578 13839 32255 0,'-5'3'2864'0,"1"-3"-2288"0,2 3-576 0,0-3 0 0,2 1 128 0,-2 1-128 0,-3 0 0 0,-3 3 0 0,-1 1-704 0,-3 0-208 0,1-2-48 0,1-1 0 0,4 0 480 0,0-1 96 0,1-2 0 0,3 0 16 0,-1-1 1408 0,3 0 288 0,0-3 48 0,1 2 16 16,2-2-480-16,-1 2-80 0,0-2-32 0,0-1 0 16,1 4-288-16,-2-2-48 0,1 1-16 0,1 0 0 15,-1 2-96-15,1-2-32 0,-1 1 0 0,2 1 0 16,1-3-320-16,-1 3 144 0,2-3-144 0,0 3 0 15,0-3 0-15,1-1 0 0,2-1 0 0,0 1 0 16,-1-3 0-16,2 1 0 0,1 0 0 0,-1-3 0 16,1 2 128-16,-3-2 32 0,1 1 0 0,-4 0 0 0,-1 2 16 15,-1 2 0-15,-2 2 0 0,-2-2 0 0,-2 5 144 0,-1 2 16 16,-1 0 16-16,-4 6 0 0,0 1-80 0,-2 0-16 16,0 5 0-16,-1-3 0 15,1 4-256-15,-1-3 0 0,4 0 0 0,-2 0 0 0,2-1 0 0,2 0 0 16,1-2 0-16,0-2 0 0,4-2 0 0,0-1 0 15,2-4 0-15,3-1 0 0,2-1 0 0,3-5 0 16,3-1 0-16,3-3 0 0,2-1-128 16,3 0 128-16,1-4 0 0,1 2-144 0,2-2 144 0,-2-1 0 15,-1 0-144-15,-2 3 144 0,-3-1 0 0,-5 2 0 16,-1 4 0-16,-5-1 0 0,-2 4 0 0,0 0 0 16,-3 4 192-16,-1 1-64 0,-3 0 16 0,-1 0 0 15,-1 4 0-15,-3-1 0 0,0 4-144 0,-1-1 0 0,1 0 144 16,-1 0-144-16,0 0 0 0,1 1 0 0,1-1 0 15,-1 0-128-15,3-1 128 0,-2 0-128 16,2 1 128-16,1-2-128 0,1-2-16 0,1-2 0 0,1 1 0 0,1 2 0 16,1-3 144-16,0-3 0 0,1 2 0 15,1-1-128-15,0-1 128 0,1 2-128 0,-3 1 128 0,0 0-128 32,0 0-304-32,0 0-48 0,0 0-16 0,0 0 0 15,0 0-560-15,0 0-112 0,0 0-32 0,0 0 0 0,0 0 176 0,0 0 48 16,0 0 0-16,0 0 0 15,0 0-176-15,0 0-16 0,0 0-16 0,0 0-11536 0</inkml:trace>
  <inkml:trace contextRef="#ctx0" brushRef="#br2" timeOffset="85015.35">25563 13371 25791 0,'5'-4'1152'0,"-4"-1"224"0,2 2-1104 0,-1 0-272 0,1 2 0 0,-2 1 0 16,2-2 832-16,-1-1 128 0,3-1 0 0,1 1 16 0,0-3 368 0,-1 2 64 0,-1 1 0 0,-2 0 16 0,-2 3-592 0,0 1-128 0,-3 1-32 0,-2 1 0 0,-1 3-32 0,-3 0 0 0,-1 2 0 0,0 0 0 0,-1 2-160 0,0 3-32 0,1-4-16 16,0 4 0-16,1-1-240 0,2-2-64 0,2-3 0 0,1 2 0 15,3-3-128-15,1-2 0 0,4 0 0 0,1-4 0 0,2 0 0 0,2-2 0 16,3-1 144-16,3-3-144 0,1-1 144 0,3-1-144 16,-1 0 192-16,2 0-192 0,-1-1 160 15,-1 2-160-15,-1-3 128 0,0 1-128 0,-3 0 144 16,0-1-144-16,-3 1 160 0,-2 1-160 0,-3-3 208 0,-2 4-48 15,-2 2-16-15,-2 0 0 0,-2 2 16 16,-2 0 0-16,-2 3 0 0,0 0 0 0,-3 0-16 0,-2 0 0 16,1 0 0-16,-1 1 0 0,0 1-144 0,-2 1 0 15,3-2 0-15,-1 1 0 0,1 2 0 0,0-1 0 16,2-2 0-16,-1 1 0 0,3 2-192 0,0 1 0 0,1-4-16 16,2 2 0-16,2 0 32 0,1 0 16 0,1 1 0 15,1-1 0-15,1 2 160 0,1-1-128 16,0 0 128-16,1-1-128 0,0 0 128 15,-2-1 0-15,2 2 0 0,0-1-128 0,0-2 128 0,-1-1 0 0,1 0-144 16,-1-1 144-16,-1 1 0 0,0-3 0 0,2-1 0 0,-3-1 0 16,2 0 128-16,0 0 0 0,-1 2 0 0,0-3 0 15,-1 2-128-15,1-2 0 0,-1 2 0 0,-1 2-176 16,1-2-48-16,-4 4-16 0,2-3 0 0,-2 3 0 16,-2 3 96-16,1 1 16 0,-4-2 0 0,1 4 0 15,-3-1 128-15,1 1 0 0,-1 0-144 0,-1 1 144 16,0 1 0-16,1-1 0 0,0 0 0 0,0-1 0 15,2-1 240-15,2 0-48 0,1 0 0 16,2-1 0-16,2-4-192 0,1 0 0 0,3 0 0 0,2 0 0 16,2-3-800-16,4-1-208 0,2 1-32 15,2-2-16416-15</inkml:trace>
  <inkml:trace contextRef="#ctx0" brushRef="#br2" timeOffset="85647.56">26692 13009 4607 0,'11'-10'400'0,"-4"3"-400"0,-1 0 0 0,-3 1 0 0,0 4 304 0,-3 0-32 0,0 2 0 0,1-5 0 0,-1-1 3520 0,-1 0 704 0,-2-1 144 0,-3 3 32 0,-2-2-384 0,-4 6-64 0,1-3 0 0,-2 3-16 0,-2 3-2416 0,-1-2-496 0,0 4-80 0,-2-1-32 0,0 2-624 0,1 1-128 0,-2 4-32 0,0-1 0 16,5 0-400-16,-2 3 0 0,-1-1 0 0,4 0 0 16,2 4 0-16,1-3 0 0,2 3 0 0,3-4 0 15,3 2 0-15,2-2 0 16,2 1-224-16,3-6 80 0,2 2-112 0,1-6 0 0,3 1-16 0,3-1 0 15,0-6 272-15,2 2-160 0,1-5 160 0,0-1-128 16,2-2 128-16,1-1 0 0,-3 1 0 0,3-6 128 16,-2 2-128-16,1-4 176 0,-2-1-176 0,-1 2 192 15,-1 0-32-15,-3 0 0 0,1 0 0 0,-3 1 0 0,-2 1-160 16,-2-1 192-16,-1 3-192 0,-2 2 192 16,-2 1-192-16,-1 3 0 0,-1 1 144 0,-3 3-144 0,-1 2 0 15,-2 2 144-15,-3 2-144 0,-1 2 0 0,0 0 0 16,-3 2 0-16,0 0 0 0,1 2 0 0,-2 3 0 0,1-3 0 15,2 2 0-15,-2 0 0 0,2 1 0 0,-1-2 0 16,1 4 0-16,4-5 0 0,-1-1 0 0,3 3 0 16,1-5 160-16,2 2-160 0,3-3 128 15,0-2-128-15,3 2 128 0,-1-4-128 0,3-1 0 0,0-1 0 16,1 0 0-16,3-1-176 0,0-4 176 0,1 2 0 16,1-1 0-16,-1-2 128 0,0-3-128 0,-1 2 176 15,0-2-176-15,-1 2 192 0,-3 0-192 0,-2-1 0 16,0 1 144-16,-3 0-144 0,-2 2 192 0,1 1-48 0,1 1 0 0,-2 0 0 15,-2 3-16-15,-2-2-128 16,-3 1 192-16,1 1-64 0,-1 1-128 0,-1 1-224 0,1 1 48 16,1-2 16-1,2 4-496-15,1-4-112 0,1 2 0 0,1 0-18224 0</inkml:trace>
  <inkml:trace contextRef="#ctx0" brushRef="#br2" timeOffset="86148.03">27548 12679 21183 0,'7'-10'944'0,"-2"1"192"0,1-1-912 0,-2 4-224 0,0 2 0 0,-2 2 0 0,2-2 0 0,1-2-240 0,2-5 48 0,2-3 16 0,0-1 624 0,-1 2 128 0,-3 3 32 0,-1 0 0 0,-1 1 800 0,-5 6 176 0,1-2 16 0,-3 3 16 0,-1 2 688 0,-2 2 144 16,-2 3 32-16,-2-2 0 0,0 6-1184 0,-3-2-224 15,-2 3-48-15,0 3-16 0,-2 2-592 0,-1-3-112 16,-1 4-32-16,2 0 0 0,-2-2-272 0,0 2 0 16,2-1 0-16,0-1 0 0,4 2 0 0,1-3 0 15,2-2 0-15,4-2 0 0,2-2 0 0,2 2-176 16,4-3 176-16,3 0-160 0,1-3-48 0,4-3-16 15,2-3 0-15,3 1 0 0,4-2 224 0,2-5 0 0,2 2 0 16,4-6 0-16,0 1 0 0,3 2 0 0,-1-2 0 16,0-4 0-16,2 1 0 0,1-1 160 0,-1 0-160 0,-3-3 192 15,-1 2-32-15,-5-2 0 0,-3 3 0 0,-3-1 0 16,-2 3 48-16,-6 1 16 0,-2 0 0 16,-4 2 0-16,-3 4 96 0,-4-2 32 0,-3 5 0 0,-2-2 0 15,-3 3-160-15,-2 3-16 0,-2 0-16 0,-3 0 0 16,-2 3-160-16,-3 1-144 0,-2 2 144 0,-1 3-208 15,0-2-32-15,0 4 0 0,0-1 0 0,1 3 0 16,4-1 48-16,1-2 0 0,5 0 0 0,2 0 0 16,5-2-336-16,1 0-64 15,4 0-16-15,3-1 0 0</inkml:trace>
  <inkml:trace contextRef="#ctx0" brushRef="#br2" timeOffset="87211.73">21507 14885 13823 0,'-6'3'1216'0,"0"-1"-960"0,3 0-256 0,2-2 0 0,1 0 448 0,-1 0 32 0,-3 3 16 0,-1 0 0 0,-1 0 80 0,0-2 32 0,1 2 0 0,5-3 0 0,1 2 1184 0,3-4 224 15,2 2 48-15,2 0 16 0,0 0 256 0,2 0 48 0,1 2 16 0,2-1 0 0,-2 2-816 0,-1 0-176 0,1 4-16 0,-3-4-16 0,1 3-736 0,-3-1-160 0,0 2-32 0,-1-4 0 16,-1-1-320-16,1 0-128 0,-1 1 0 0,-1-6 144 16,1 3-144-16,0-4 128 0,0 1-128 0,-1-4 128 0,0 1 0 15,-1-2-128-15,2 0 192 0,-2-3-64 0,1 1-128 0,-2 0 160 16,-1 0-160-16,-1-1 160 15,0 4-160-15,-3-2 0 0,0 2 0 0,-1 4 0 0,-1 0 0 0,-1 3 0 16,-3 0 128-16,0 6-128 0,-1 0 0 0,-2 4 0 16,1 2 0-16,0 1 0 15,1-2 0-15,-1 4 0 0,1 1 0 0,1 0 0 0,2 0 0 0,0-4 0 16,3 0 0-16,0-3 0 0,4-1 0 0,0 0 208 16,2-4-16-16,3-2-16 0,1-2-176 0,-1 0 0 15,4-2 144-15,1-4-144 0,3-2 0 0,2-3 128 16,2 0-128-16,1-4 0 0,1 2 0 0,-1-2 0 15,-1 1 0-15,-1 2 128 0,0-1-128 0,-3 1 0 16,0 6 128-16,-3 0-128 0,-3 2 0 0,-2 2 0 16,-2 2 0-16,-3 2 128 0,0 2-128 0,-3-1 0 15,-2 4 0-15,0 1 0 0,-2 0 0 0,1 0 0 0,0 2 160 16,-2 0-160-16,2 1 240 0,-1-3-48 16,1 0-16-16,0-1 0 0,3 0-176 15,0-2 0-15,1-1 0 0,1-2 128 0,2-2-400 0,1 0-96 0,3-2-16 16,0-1-12352-16,0-1-2464 0</inkml:trace>
  <inkml:trace contextRef="#ctx0" brushRef="#br2" timeOffset="88157.57">20500 15379 31327 0,'-3'-1'2784'0,"2"1"-2224"0,1 0-560 0,0 0 0 0,0 0 496 0,0 0-16 0,0 0 0 0,-3-2 0 0,2 2 224 0,-3 0 64 0,2 2 0 0,2-2 0 0,0 0-336 0,0 0-64 0,0 0-16 0,-20 10 0 16,16-7-192-16,1 0-32 0,-1-2-128 0,-1 4 192 15,1-3 32-15,1 0 0 0,-2 1 0 0,1-2 0 16,2 1 32-16,-1 1 0 0,1 0 0 0,-1-1 0 16,1 0 0-16,0 1 16 0,0 0 0 0,1 0 0 15,-1-3-112-15,0 4-32 0,1-2 0 0,-3-1 0 16,2 2-128-16,-3-1 192 0,0 2-192 0,-2-2 192 0,1 2-192 0,0 0 192 15,-1 0-192-15,1 0 192 16,-3 3-32-16,1-4 0 0,2 1 0 0,-1 2 0 0,1-2-160 0,-1 1 0 16,4-1 0-16,-2-2 0 0,1-1 128 0,2 2-128 15,0-3 0-15,2 0 128 16,0-4-128-16,3 2 192 0,-1-5-192 0,3-1 192 0,1 0-192 16,2-4 0-16,2 0 144 0,0-1-144 0,1 0 0 15,-1 3 0-15,0-3 0 0,-3 5 0 0,-1 0 0 0,-3 3 0 16,-1 2 0-16,-2-1 0 0,-2 1 0 15,-2 3 0-15,-2-2 128 0,-3 2-128 0,-2 2 224 0,-3-2-32 16,0 3 0-16,-3-2 0 0,0 4 0 0,0-4-16 16,-3 4 0-16,0-3 0 0,2 0-176 0,0 1 0 0,2 0 144 15,2-3-144-15,2 1 0 0,4-1 144 16,3 3-144-16,2-3 0 0,3 0 128 0,3 0-128 16,3 0 0-16,3 0 0 0,5 0 0 0,5 0-176 15,2 0 32-15,1-4 0 0,3 2-48 0,1-1 0 0,0 0 0 16,-1-1 0-16,-1 0 192 0,-3-1-192 0,-1 1 192 0,-5 1-192 15,-3 0 192-15,-3 2 0 0,-3 1 0 16,-3-2 0-16,-3 2 144 0,-4-4 64 0,-3 4 16 0,-5-3 0 16,1 1 320-16,-3 1 64 0,-4 1 16 0,-2 0 0 15,-1 0-320-15,-1 0-64 0,1 0-16 0,0 0 0 16,1 1-224-16,2 1 128 0,0-2-128 0,2 4 0 16,3 1 0-16,-1-1 0 0,3 2 0 0,2 0 0 15,3 0 0-15,2 1 0 0,4 0 0 0,2-1 0 16,4 0 0-16,1 2 0 0,4-2-128 0,2 0 128 15,3-1-192-15,0-1 0 0,1-2 16 0,1-1 0 16,-1-2-96-16,0 1-32 0,-2-2 0 0,0-2 0 31,0-2-272-31,-2 1-64 0,-2-1-16 0,-3 1 0 0,-1-1-368 0,-3-1-64 0,-3 1 0 0,-2-2-16768 16</inkml:trace>
  <inkml:trace contextRef="#ctx0" brushRef="#br2" timeOffset="88930.88">19594 15640 27647 0,'-6'0'2448'0,"1"-2"-1952"0,4 2-496 0,2 0 0 0,-1 0 512 0,0 0 0 0,-1-3 0 0,-1 2 0 0,-2-1-960 0,1-2-176 0,2 1-32 0,1 0-16 0,0-2 1312 0,0 1 272 0,3 0 48 0,-2 1 16 0,1 0 368 0,0-1 80 0,0 2 16 0,-1 2 0 0,0-2-192 0,-1 2-32 15,-1 2-16-15,0 0 0 0,-3 5-592 0,-1 0-112 16,5-7-32-16,-12 25 0 0,3-9-464 0,-1 0 0 16,1 3 0-16,-1-1 0 15,0 1 0-15,2-3 0 0,1 0 0 0,2-3 0 0,1 0 0 16,3-5 0-16,0 2 0 0,2-4 0 0,2-2 0 0,1-1 0 15,3-3 0-15,0 0 0 0,2-4-128 0,1-1 128 16,1-1 0-16,0-2 0 0,1 0 0 0,-2-2 0 16,-2 0 0-16,-2 0 0 0,-1-2 128 0,-3 1-128 0,-1-1 0 15,-2 0 0-15,-1 0 0 0,-3-1 0 16,0 3 0-16,-4-2 0 0,-1 3 0 0,-1 0 0 16,-1 1 0-16,-1 2 0 0,0 0 128 0,-1 3-128 15,2 0 0-15,-1 4 0 0,1 1 208 0,0 2-48 0,-3 5-16 16,-1-3 0-16,1 4-16 0,-1-2-128 15,2 2 192-15,-1 0-64 0,3 3-128 0,-2 0 0 0,2 4 0 16,1 0 128-16,0 1-128 0,0 2 0 0,0 2 0 16,1 0 0-16,0 1 0 0,0-2 0 0,3 1 0 0,0-2 0 15,1-1 0-15,2-1 128 0,2-5-128 0,2-3 0 16,0-1 272-16,0-3-16 0,0-5-16 0,1-1 0 16,-1 3-48-16,0-7-16 0,-1 0 0 0,0-2 0 15,-1 0-176-15,0-4 192 0,-2 2-192 0,-1-1 192 0,0-1-192 16,-2 0 0-16,0-2 144 0,-2 2-144 15,0 0 0-15,1 4 0 0,0 0 0 0,0 1 0 0,-1 3 0 16,0 2 0-16,2-2 0 0,-1 4 0 0,1-2 0 16,1 3 0-16,1 1 0 0,1-1 0 0,3 3 0 15,0-3 0-15,2 3-128 0,3-2 128 16,1 2-576-16,2-2-48 16,2-1 0-16,1 2-12272 0,1-3-2464 0</inkml:trace>
  <inkml:trace contextRef="#ctx0" brushRef="#br2" timeOffset="89424.59">18332 16197 31327 0,'-10'-3'2784'0,"3"3"-2224"0,4 0-560 0,2 0 0 0,1 0 1280 0,-1 0 128 0,-3 3 48 0,-2-3 0 0,-3 0-944 16,2 3-176-16,2-3-32 0,2 4-16 0,3-1-160 0,1 0-128 0,3 0 144 0,1-2-144 0,0 2 0 0,1 0 0 0,3 2-208 0,-2-1 64 0,2 2 144 0,1-2-128 0,0 2 128 0,-2-4-128 16,2 2 128-16,-1-4 0 0,0 3 0 0,-1-6 0 0,2 1 0 0,-1-2 0 15,1-2 0-15,-2-3 128 0,1 2 320 0,-2-3 80 16,1-3 16-16,-2 1 0 0,-1-1-144 0,-3-2-16 16,0-1-16-16,-4 0 0 0,0-1-192 0,-3 3-48 15,-2 1 0-15,-2 3 0 0,0 0 32 0,-1 4 0 16,-2 3 0-16,0 3 0 0,-2 0-160 0,0 3 160 15,-2 3-160-15,0 2 160 0,0 1-160 16,0 3 128-16,0 0-128 0,0 1 128 0,2 3 64 0,0 0 0 16,1-3 0-16,1 2 0 0,3 1 0 0,1-3 0 15,4-1 0-15,1-6 0 0,6-1-400 0,3-6-80 16</inkml:trace>
  <inkml:trace contextRef="#ctx0" brushRef="#br2" timeOffset="107975.16">23361 14279 8287 0,'-3'0'736'0,"2"0"-592"0,1 0-144 0,0 0 0 0,1 0 224 0,-1 0 16 0,2 0 0 0,-1 0 16 0,1-4-256 0,1 2 0 0,2-1 0 0,-5 3 0 0,0 0 0 0,0 0 0 0,16-11 0 0,-12 9 0 0,-1-1 0 0,0-1 0 0,-1 4 0 16,1-2 0-16,-2 1 0 0,0 1 0 0,-1 1 0 0,0 1 0 16,1-2 896-16,1 3 160 0,-2-2 32 15,1 2 48-15,-1-3 176 0,0 2 32 0,1 2 16 0,-2-2 0 16,1-1-352-16,-1 2-80 0,-1 1-16 0,1-2 0 16,0 2-352-16,0-2-80 0,-1 0-16 0,0 0 0 15,1 0-208-15,-2 2-32 0,2-4-16 0,0 3 0 31,0-2-896-31,1 1-176 0,0-2-32 0,1 0-16 0</inkml:trace>
  <inkml:trace contextRef="#ctx0" brushRef="#br0" timeOffset="124163.87">7606 15038 8287 0,'22'-17'736'0,"-1"2"-592"0,-6 5-144 0,-4 4 0 0,-1-3 0 0,10-2 0 0,16-14 144 0,21-9-144 0,12-11-480 0,5 2-160 0,-7 2-48 0,-8 5 0 0,-7 4 688 0,-7 1 0 0</inkml:trace>
  <inkml:trace contextRef="#ctx0" brushRef="#br0" timeOffset="124923.56">8585 14433 11055 0,'5'-6'480'0,"-1"0"112"0,-1 2-464 0,-1 2-128 0,-1-1 0 0,-1 2 0 0,1 1 1152 0,1-2 192 16,0-2 64-16,-1 0 0 0,-1 2-96 0,-3 2-16 16,-3 0 0-16,-4 2 0 0,-3 4-848 0,-2-1-192 15,-2 4-16-15,-5 0-16 16,-3 1-544-16,2 2-128 0,3-2 0 0,-4 2-16 0,-9 7 240 0,-4 1 48 16,0-1 16-16,-3 4 0 0,-4 0 384 0,-5 3 80 15,2-1 16-15,-2-2 0 0,-2 4 352 16,1 2 80-16,-1-1 16 0,-1-2 0 0,4-3-176 15,-5 3-16-15,-2 4-16 16,-3-1 0-16,1-1 16 0,-1 1 16 16,5-3 0-16,-2 1 0 0,0 5-32 0,-6 0-16 15,-2 5 0-15,-1-1 0 0,-2 4-320 0,1 2-64 0,-3 1-16 0,1-3 0 16,4-3-144-16,-3 4 0 0,-2-1 0 0,0 5 128 16,0-3-128-16,4-1 0 0,6-4 0 0,-5 4 0 0,-6 1 0 0,-2 2 0 15,2 1 0-15,2-2 0 0,0-5-128 0,3-1 128 16,7-7 0-16,2 1 0 0,-2 0 0 0,0 1 0 0,0 0 0 0,0-1 0 15,1 1 0-15,-1-3 0 0,1 3 128 0,0-1-128 16,5-3 352-16,-1-2-16 0,-2 1 0 0,1 2 0 16,0 1-112-16,2-3-32 0,1-1 0 0,1 0 0 15,1-4-192-15,4 3 0 0,6-4 0 0,-5 1 0 0,-4 6-272 16,-3 1-48-16,3-3-16 0,2-1 0 16,0 1-416-16,1-2-80 15,-1-1 0-15,1-1-16 0,2 0 608 0,-1 0 240 0,4 3-176 0,-2-5 176 16,0 1 0-16,-1-1 0 0,-1 4 128 0,2-1-128 0,3-5 464 15,0 2-16-15,-1 0 0 0,2 1 0 0,1-5-240 0,-2 2-48 16,2 5-16-16,1-5 0 0,6 0-144 0,-3 3 0 16,-3 1 144-16,-1 3-144 0,-1-3 0 15,0 1 0-15,0 2-160 0,-3 0 160 0,2-2-416 0,0 1 32 16,0-2 0-16,1-2 0 0,2-2 240 0,-1-2 144 16,0 4-160-16,1-1 160 0,1-1 0 0,-1 1 0 15,0-1 0-15,1 0 0 0,0 0 0 0,1-3 128 16,0-4-128-16,-1 0 0 0,2 0 304 0,1 1-48 15,1 0-16-15,-4-2 0 0,-3 6 48 0,-3 0 16 0,1 0 0 16,-2 3 0-16,0-1-144 0,0 1-32 0,2 1 0 16,-2 2 0-16,1 0-128 0,1-1 0 0,2-1 0 0,-1 0 0 15,3-2-320-15,-1-2 64 0,4 0 16 16,1 2 0-16,2-5 32 0,0 2 0 0,0 1 0 16,1 0 0-16,2-2 208 0,-2 1 0 0,1 1 0 0,-2-3 0 15,-1 0-208-15,-2 3 48 0,-3 2 16 0,-1 3 0 16,-1 2 144-16,0-1 0 0,4-4 0 15,-1 5 0-15,0-4 320 0,0 3 128 0,2-3 48 0,2 0 0 16,1 1 64-16,0 1 16 0,2-2 0 0,-1 0 0 16,0 0-576-16,3-3 0 0,1-3-192 0,-1 2 48 15,-1 1-768-15,5-3-160 16,2-1-16-16,0-2-16 0,4 0-592 0,2-2-112 0,3 0-32 0,1-2-8656 16</inkml:trace>
  <inkml:trace contextRef="#ctx0" brushRef="#br0" timeOffset="126719.43">7795 12360 15663 0,'-1'-4'1392'0,"1"4"-1120"0,1 0-272 0,-1-3 0 0,1 3 784 0,-1 0 112 0,2 0 0 0,-1-3 16 0,0 0-736 0,-1 1-176 0,0 4 0 0,0-2 0 0,0 0-384 0,0 0-80 0,-21 15-16 16,11-5 0-16,-2-3 480 0,-2 5 320 0,1-1-64 0,-2 3 0 0,0 0 416 0,-2 3 80 16,-1-1 16-16,-1 4 0 0,-1-1 144 0,-2 3 48 15,-2 3 0-15,1 1 0 0,-2-1-192 0,-2 3-48 16,-4 7 0-16,-1 4 0 0,-1 1-320 0,0 1-64 16,-2 1-16-16,0-2 0 0,-4 7-80 0,-2 2-32 15,1 4 0-15,-5 0 0 0,-2 5 128 16,-4 3 32-16,-1 4 0 0,1-4 0 0,1-4-64 0,-2 3-16 15,-1 6 0-15,-3 1 0 0,1 4 96 0,-3-1 32 16,-3 3 0-16,2-4 0 0,3-9-160 0,-2 3-48 16,-3 7 0-16,-2-2 0 0,-2 3-64 0,-1 0-16 15,-1-2 0-15,1-3 0 0,0-2-128 0,-3 4 192 16,-2 5-192-16,0 0 192 0,0 2 80 0,12-14 32 0,12-14 0 0,-6 7 0 16,-12 13-160-16,-9 11-16 0,1 5-128 15,1-4 192-15,4 0-192 0,2-6 0 16,3-4 0-16,-2 1 0 0,2-4 0 0,1 4 0 15,1 3 0-15,-1-8 0 0,4 2-128 0,-2-6 128 0,2-2 0 0,1-1 0 16,3 1 0-16,-2 2 0 0,-1 4 0 0,2-1 0 16,-1-4 0-16,4-1 0 0,0 2 0 0,1-6 0 15,3-2 0-15,0-3 128 0,0 1-128 0,0 0 0 16,-1-1 0-16,0 1 0 0,-2 2 0 0,2-2 0 16,2-4 0-16,-5 4 0 0,-4 2 0 0,-1-2 0 0,2-1-192 15,-1-1-48-15,0 0 0 0,1-4 0 0,5-3 64 16,1-2 16-16,1-1 0 0,3-2 0 0,3-3 464 15,4-1 80-15,2-2 32 0,2-2 0 0,2 2 128 16,1 0 32-16,2-5 0 0,-1 2 0 0,3 1-384 16,0-4-64-16,2 3 0 0,-1-2-128 0,1 2 0 0,-1 1 0 15,1-1 0-15,1 1 0 0,0-4 0 0,1 3 0 16,0 4 0-16,0-1-144 0,-1 1 144 0,1-1-192 16,1-2 192-16,-1 0-192 0,1 2-16 0,-1-1-16 15,-1-3 0-15,-1 1 0 0,2-4 224 0,-1 1 0 16,2-1-160-16,-1-1 160 0,0-1 0 0,1 0 0 15,2-1 0-15,-1-1 0 0,0-1 0 0,-1-1 128 16,1 4-128-16,-2 1 128 0,-1 0 16 0,-2 2 0 16,4 1 0-16,-2 1 0 0,2-1-144 0,0 2 0 0,0 1 0 15,1-2 0-15,1-1-144 0,-1 2 144 0,2 1-192 16,-1-4 192 0,4 1-464-16,0-2 16 0,1 0 0 0,3-2 0 15,2-3-112-15,2-3-16 0,3-1 0 0,1-3 0 16,1-2-496-16,3-4-96 0,3 0-32 0,1-2-12400 0</inkml:trace>
  <inkml:trace contextRef="#ctx0" brushRef="#br0" timeOffset="128409.29">1052 17964 16575 0,'0'-3'1472'0,"2"0"-1168"0,-1 3-304 0,1-3 0 0,1 3 160 15,0-3-32-15,2 0 0 0,5-4 0 0,4-2 640 0,2 0 112 0,1 2 16 0,2 1 16 0,-2 2 32 0,2 2 0 0,3 2 0 0,-1 0 0 0,-1 2-416 0,2 2-80 0,5 2 0 0,4 0-16 16,1 1-432-16,2 0 0 0,4-2 0 0,2-2 0 0,2 1 384 0,1-6 0 16,1 0 0-16,3-4 0 0,2-3 192 0,1 0 48 15,1-1 0-15,5 0 0 16,3-3 80-16,2 4 32 0,2-3 0 0,-2 5 0 16,0-3 96-16,3-1 32 0,2 4 0 0,-1-2 0 0,-3 5-336 15,5 0-64-15,4 2-16 0,-3-4 0 0,0 2-48 0,0-2-16 16,2 0 0-16,3 0 0 0,5 2-80 15,1-2-32-15,0-3 0 0,2-1 0 0,-1-3-144 0,5-2-128 16,4-1 144-16,-5-3-144 0,-6 3 0 0,6-4 0 16,4 3 0-16,1 0 0 0,0-4 0 0,-2 2 176 15,-2 3-48-15,-1 2-128 0,-2 2 288 0,3 0-48 16,3-1-16-16,-2 3 0 0,1 0-80 0,1 4-16 16,2 0 0-16,-1 0 0 0,0 2-128 0,1-1 0 0,1 0 0 15,0-1 128-15,3 0-128 0,1 0 192 0,3 0-192 16,0-4 192-16,-3-1-192 0,6-2 0 0,3 2 0 15,1-1 0-15,0-4-128 0,3 0 128 0,1-3-160 0,2 0 160 16,2 3 0-16,-2-5 0 0,-2 2 0 16,-2-4 0-16,3 1 0 0,-3 0 0 0,-5 0 0 0,-4 0 0 15,-5 3 0-15,7-4 0 0,8-1 128 16,-1-2-128-16,-7 1 256 0,8 0-64 0,7-1-16 16,2 0 0-16,2-2-48 0,0 3-128 0,2 7 192 0,-2-7-64 15,-2 1-128-15,1 2 0 0,2 5 0 0,-2-3 0 16,-2-2-304-16,1 0 16 0,0 0 0 0,-4 3 0 15,-2-1-16-15,-2 1 0 0,1 3 0 0,-5-2 0 0,-9-3 0 16,-4 3 0-16,-3 2 0 0,6-1 0 0,7 0-64 16,-3 1-16-16,-4 1 0 0,-1 1 0 15,1-1-1088-15,1 3-240 16,1 2-32-16,-4 0-8224 0,-2-2-1632 0</inkml:trace>
  <inkml:trace contextRef="#ctx0" brushRef="#br0" timeOffset="130442.29">4067 8155 36863 0,'-20'31'3264'0,"4"2"-2608"0,5-3-528 0,5-4-128 0,-2 0-288 0,-4 17-96 0,-13 38 0 0,-13 44-16 0,-8 30-1840 0,-1 12-384 0,6-5-64 0,4-7 0 0,4-13 2512 16,3-6 512-16,1 0 112 0,0-7 0 0,2 1 880 0,-3-3 160 0,1 3 48 0,-1 2 0 0,1 2-64 0,1 4-16 0,1 7 0 0,0 3 0 0,2-2-592 0,1 4-112 0,2 7-32 16,0 4 0-16,2 3-480 0,-2-2-112 0,3-1 0 0,1 6-128 15,0 4 0-15,0 7 0 0,-2-2 0 0,-1-1 0 16,0 2 128-16,-2-3-128 0,0 3 0 0,-3-4 0 15,2 1 0-15,-2-3 0 16,0 0 0-16,-2-4 0 0,3-3 128 0,-3 0 0 0,2-3 16 0,0-9 0 16,3-6 176-16,-3 5 16 0,1 5 16 0,0 0 0 15,3-2-160-15,-3-3-16 0,-1-2-16 0,2-6 0 0,-1 2-160 16,-2-3 0-16,-2 3 0 0,-2-6 0 0,-2-3 0 16,-2-2 0-16,0-3-144 0,-4-4 144 15,1 1 0-15,2-12 0 0,1-6-128 0,-2 7 128 0,0 3 0 16,1-3 0-16,2-10 0 0,4-5 0 0,4-7 0 15,1-7 224-15,4-3-64 0,2-11-16 0,3-1 80 0,2-7 16 16,3-1 0-16,2-7 0 0,2-2-240 0,2-4 0 16,4 1 0-16,-1-2 0 0,4 0 0 0,0-5 0 15,0-1 0-15,1-3 0 0,1 1-208 0,-1-2 16 16,2-3 0-16,-1-3 0 0,0 2-128 0,-2-5-32 16,-1 1 0-16,1-5 0 15,-1 3-192-15,-1-5-32 0,0 2-16 0,0-5-17712 16</inkml:trace>
  <inkml:trace contextRef="#ctx0" brushRef="#br0" timeOffset="131300.09">5698 7630 23039 0,'-11'16'2048'0,"2"-3"-1648"16,4 2-400-16,3-5 0 0,1 4 656 0,-2 7 48 0,-6 13 16 0,-4 23 0 0,-2 16-2496 0,-1 10-496 0,2 5-96 0,2-2-32 0,0 5 1392 0,-2-2 288 16,-1-2 48-16,-2 2 16 0,-2 4 528 0,-4 1 128 0,-4 4 0 0,-3 3 0 0,-3 4 0 0,-6 5 128 15,0 7-128-15,-6 4 176 16,-1-2 896-16,-4 12 176 0,-5 13 32 0,-3 5 16 15,-4-6-112-15,-1 8-32 0,-4 7 0 0,-2 9 0 0,-2 10-304 0,-4 1-64 16,0 5-16-16,-5 0 0 0,-5 4 208 0,0 3 48 16,1 6 0-16,-4 0 0 0,0 6-352 15,-3 0-64-15,-1-8-16 0,-2 4 0 0,0 1-80 16,0 1 0-16,1 3-16 0,0-2 0 0,0-2 128 0,3 4 16 16,4 2 16-16,5-2 0 0,3-5 288 0,5-5 48 15,4 4 16-15,2 2 0 0,4 0-480 0,5 0-80 16,7 3-32-16,2-8 0 0,2-3-224 0,2-3-32 15,3-2-16-15,4-6 0 0,1-9-144 0,0 3 0 16,-1 1 0-16,3-5 0 0,1-6-224 0,1-15-32 0,3-8 0 16,-3 11 0-1,-2 9-416-15,2-9-96 0,1-8 0 0,1-6-16 16,0 1-976-16,1-10-192 0,5 1-32 16,2-10-13072-16</inkml:trace>
  <inkml:trace contextRef="#ctx0" brushRef="#br0" timeOffset="133085.6">24319 14671 20271 0,'-3'-3'1792'0,"0"2"-1424"0,2-3-368 0,1 3 0 0,0 1 896 0,-1-1 96 0,-2-2 32 0,-2 0 0 0,0-1-1024 0,-1-2 0 15,0 1-224-15,0 1 32 0,0 2-576 0,1 0-128 0,-2 2-32 0,2 2 0 0,0-1 1344 0,-1 0 272 0,3 2 48 0,-2-3 16 16,2 3 1024-16,1 0 208 0,-2 1 32 0,3-2 16 15,-2 2-544-15,1-2-96 0,1 2-32 0,-1 2 0 16,1 0-704-16,-1 0-144 0,0 4-16 0,0-2-16 16,-2 0-352-16,2 1-128 0,-1 1 0 0,1-4 0 15,1 4 0-15,-1-4 0 0,2-3 0 0,2 0 0 16,0 1 0-16,4-1 0 0,2-3 0 0,0-3 0 16,3 1-688-16,3-3-80 0,1 0 0 0,0-3-16 31,1 0-176-31,0-1-16 0,4-2-16 0,-2 0 0 0,1 0 704 0,-3 0 144 15,0 1 144-15,-3 0-208 0,-3 4 464 0,-1-3 80 0,-4 4 32 16,-3 0 0-16,-2 1-80 0,-3 2-16 0,-2 2 0 0,-4 0 0 0,-2 2 352 16,-3 1 64-16,-3 2 16 0,0 1 0 0,-2 0-48 0,-2 3 0 15,1-3 0-15,-1 1 0 0,0 2-96 0,2 0-32 16,0-3 0-16,2 1 0 16,2-1-208-16,1-3-64 0,4 1 0 0,2-1 0 0,3 0-256 15,0-3-192-15,4 0 16 0,-1 0 16 16,4-3-1104-16,1 3-208 0</inkml:trace>
  <inkml:trace contextRef="#ctx0" brushRef="#br0" timeOffset="133709.96">25186 15142 24879 0,'1'-1'2208'0,"1"-1"-1760"0,-1 1-448 0,0 1 0 0,0 0-592 0,-1-2-208 0,1 1-32 0,2 1-16 0,-1-3 1504 15,-2 1 304-15,0 2 64 0,0 0 16 0,0 0-320 0,0 0-64 0,-19 24-16 0,10-14 0 0,-1 5-224 0,-1-3-48 0,-1 4-16 0,-1 1 0 0,2-4 336 0,0 2 64 0,1-3 16 0,0 1 0 0,4-3 512 0,0 0 96 0,2-1 32 0,3 0 0 16,1 1-672-16,1-4-128 0,3 0-32 0,2-2 0 15,3 0-448-15,1-2-128 0,1-2 0 0,2 0 0 16,3-3-192-16,0 0-64 0,3-3-16 0,0 0 0 16,-2-1 96-16,0 0 32 0,-1 1 0 0,-1-3 0 15,0 2 144-15,-3-2 0 0,-2 2 0 16,-1-2-128-16,-2-1 256 0,-3 4 64 0,0-3 16 16,-3 3 0-16,0 0-208 0,-3 2 144 0,0 1-144 0,-1-1 128 15,-2 1-1152 1,0 3-256-16,-1 3-32 0,-1 1-14432 0</inkml:trace>
  <inkml:trace contextRef="#ctx0" brushRef="#br0" timeOffset="134175">25853 15674 16575 0,'-4'-2'1472'0,"0"-1"-1168"0,2-2-304 0,-1 1 0 0,3 2 1552 0,0 0 256 0,0-3 48 0,0-2 16 0,-1-3-2672 0,0-2-544 0,-2-4-96 0,0-2-32 0,-1 5 1200 0,0-2 272 0,-1 4 0 0,0 2 0 16,0 0 1104-16,0 5 240 0,0-1 64 0,0 3 0 0,2 2 1056 0,-2 0 224 0,1 0 32 0,-1 4 16 16,1 0-880-16,-1 1-192 0,1 2-16 0,-1 2-16 15,-2 1-912-15,1 0-176 0,-1-1-32 0,1 4-16 16,-1-3-336-16,1 2-160 0,0 0 160 0,0 1-160 0,0-1 0 15,0 1 0-15,-1 0 0 0,1 2 0 0,1-4 0 16,0 1 0-16,2 0 0 0,-1-2 0 0,0-1 0 16,2-2 0-16,0-1-176 0,2-5 176 0,0 1-384 15,3-2 64-15,1 3 0 0,1-3 0 16,1 0-496-16,1-3-80 0,1 0-32 0,1-3-10192 16,3-1-2032-16</inkml:trace>
  <inkml:trace contextRef="#ctx0" brushRef="#br0" timeOffset="135282.67">22314 13754 34095 0,'-9'-1'3024'0,"3"1"-2416"0,2 0-480 0,3 0-128 0,1 0 912 16,-1-2 176-16,-3-1 16 0,-2 2 16 0,-2-5-1120 0,1 0-128 0,1 0-80 0,2 2-16 0,0-2 512 0,2 3 96 0,1-1 32 0,-1 4 0 0,1 0-80 0,0 4-16 0,0 0 0 0,-2 5 0 0,2-1-128 0,-2 2-16 16,2 0-16-16,0 2 0 0,1 1-160 0,0-1-192 0,0-1 32 0,2 0 16 15,2-1 144-15,0-2-128 0,2-2 128 0,1-1-128 16,2 0 128-16,1-4 0 15,2 0 0-15,1-3 0 0,2-2 0 0,-2-2 0 0,3 0 0 16,-1-2 0-16,0 0 0 0,-2-2 0 0,0 0 128 0,-2-3-128 16,0 1 272-16,-3-2-16 0,-1 2 0 15,-3-4 0-15,-2 4-128 0,-3-3-128 0,0 2 144 16,-2 4-144-16,-1 1 208 0,-2 2-48 0,0 3-16 0,-1 3 0 16,0 0 144-16,0 3 32 0,-4 4 0 0,-1 6 0 15,-2-1-80-15,2 4-16 0,-1 0 0 0,2 3 0 16,1-4-224-16,2 1-128 0,0-4 128 0,2 2-208 15,2-2 336-15,2-2 64 0,-1-1 0 0,3-3 16 16,0 0-208-16,0-1-192 0,3 0 48 0,0-5 0 16,1 0-240-1,0 0-32-15,2-5-16 0,-1 0 0 0,0-4-272 0,-1-1-64 0,-1-1-16 16,0 0-17104-16</inkml:trace>
  <inkml:trace contextRef="#ctx0" brushRef="#br0" timeOffset="135946.04">21395 13204 8287 0,'-9'13'368'0,"3"-5"80"0,2 2-448 0,2-4 0 0,1-4 0 0,1-2 0 0,0 2 0 0,0 0 0 0,1 0 0 0,-2 0 0 0,1-4 0 0,1-2 0 0,0-6-128 0,0 0 128 0,2-2 0 0,-2-1-144 0,1 1 144 0,1 0 0 0,-1 2-160 0,1 1 160 0,-1 3-160 0,0 1 160 15,-2 3 2240-15,0-2 512 0,1 1 128 0,-1 3 32 0,1 0 432 0,-1 0 96 16,1 0 16-16,-1 0 32 16,2 3-1104-16,-1-2-208 0,-1-1-64 0,0 0 32 0,0 0-624 0,0 0-128 15,0 0-32-15,0 0 32 0,-8 19-816 0,5-17-144 16,0-1-48-16,-1 2 32 0,1-1-416 0,-1 0 0 15,0 0-224-15,-1 1 224 0,3 0-240 0,-2 1 64 16,3-2 16-16,0 2 32 0,1 0-192 16,0 1-16-16,1 1-16 0,1-1 32 0,1 0 128 0,2 1 16 15,1 0 16-15,1-2 32 0,2 0 128 0,1-2 0 16,1-1 0-16,1-2 0 0,1 1 0 0,-2-4 0 16,-1 2-128-16,-1-4 128 0,-1 2 0 0,-2-2-192 15,-1 1 64-15,-1 0 128 0,-3 0-128 0,-1-1 128 0,-2 2 0 0,-2-2 0 16,-1-1 0-16,-2 0 0 15,-1 2 0-15,-2-1 0 0,-1 3 0 0,0-1 0 0,0 0 0 0,0 4 0 16,-1-2 0-16,0 4 0 16,0 2-128-16,1 0 128 0,0-2 0 0,0 4 0 0,1 2 0 0,2 0 0 15,1-2 0-15,2 2 0 0,1-2 0 0,3 0 0 16,1 0-320-16,1-2-64 0,3 1-16 0,0-1-11552 16,3-4-2304-1</inkml:trace>
  <inkml:trace contextRef="#ctx0" brushRef="#br0" timeOffset="136345.25">20443 12603 17503 0,'-5'-6'1552'0,"1"0"-1232"0,3 2-320 15,2 4 0-15,-1-2 1584 0,0-2 256 0,0-2 48 0,-1-4 16 0,0-2 160 0,1-1 48 0,1 0 0 0,1 4 0 0,1 0-688 0,-1 6-128 0,1 1-16 0,-1 4-16 0,2 4-736 0,-2 2-144 0,0 5-16 0,-1 3-16 0,-1 4-224 0,-1 1-128 16,-2 5 160-16,-1 0-160 0,-1 1 224 0,-1-1-48 0,1-2-16 0,0-4 0 16,3-1 80-16,-1-3 16 15,2-4 0-15,1-2 0 0,3-4 128 0,-1 0 16 0,2-3 16 16,0-3 0-16,2-3-224 0,0-3-32 16,0 3-16-16,0-9 0 0,2 1-16 0,-1-1-128 0,1-3 192 0,-2 2-64 15,-1-2-128-15,0 1 0 0,-2 4 0 16,0 2 128-1,-2-1-512-15,-2 5-128 0,0 3 0 0,-2 2-17680 0</inkml:trace>
  <inkml:trace contextRef="#ctx0" brushRef="#br0" timeOffset="146287.17">29377 8383 23039 0,'3'-6'2048'0,"1"2"-1648"0,0 1-400 0,-2 1 0 0,1 1 464 0,-1 1 16 0,4-3 0 0,1-1 0 0,3-2-16 0,-1 3 0 0,-1 0 0 0,-2 1 0 0,-1 2 336 0,-3 2 64 0,0 2 16 0,-4 1 0 0,2-2-448 0,-2 4-96 16,-2-1-16-16,1 0 0 0,-1 1-112 0,1 2-16 16,-3 3-16-16,1-2 0 0,0 4 272 0,-1 1 48 15,0-2 16-15,-1 3 0 0,-2 2 224 0,0 2 48 16,-1 2 16-16,0 0 0 0,-1 3-96 0,0 1 0 16,0 1-16-16,0 1 0 0,0 5-96 0,1-1-16 0,0 2 0 15,1 1 0-15,-1-4-256 0,2 1-48 16,-2 3-16-16,-1-3 0 0,1-1-64 0,-2 3-32 0,-2 1 0 15,2 0 0-15,-6 4-160 0,0 1 0 0,-2 2 0 0,-1-4 0 16,-1 3 0-16,-1 0 0 0,1 0 0 0,0-1 0 16,-2 0 0-16,2 1 0 0,-1 2 0 0,-2-2 0 15,0 1 0-15,-1 1 0 0,-1 2 0 0,0-1 0 16,0 1 160-16,-2-1-160 0,2 0 192 16,0-6-192-16,2-2 320 0,-1 3-32 0,-1 2-16 0,1 1 0 15,0 1 16-15,1 2 0 0,0-3 0 0,2 1 0 16,1-2-288-16,1-1 160 0,0-3-160 0,-2 1 128 0,4-3-128 15,-4-1 0-15,2 5 0 0,-1-1 0 16,1 2 0-16,-1-1 0 0,0 2 0 0,-2-2 0 16,1 4 0-16,-2-3 0 0,-1-1 0 0,-1-2 0 0,-1-3 0 0,-1 2 0 15,-2 1 0-15,-1-2 0 0,0 3 0 0,-2-2 0 16,1 1 144-16,1-2-144 0,2-3 256 16,1-3-32-16,4 1 0 0,1-1 0 0,1-3-32 15,2-1 0-15,1-1 0 0,1-4 0 0,1 0-192 0,-1 1 0 16,1-3 0-16,-2 5 0 0,-1-1 144 0,0 4-16 15,-2 0 0-15,0 2 0 0,-1 1-128 0,2-1 0 16,-1 1 0-16,-1-1 0 0,1 3 0 0,-2-3 0 16,1 3 0-16,1-2 0 0,-2-1 0 15,1-2 0-15,-1-1 0 0,0 1 0 0,2-5 0 0,-1 1 0 16,1-2 0-16,-1-1 0 0,1 0 0 0,-1 2 0 16,-1-1 0-16,2 2 0 0,-1-3 128 0,1-1 0 0,-1 2 0 15,2-1 0-15,-1-1-128 0,2 2 0 0,-2-1 0 0,2-1 0 16,-1 5 0-16,0-1 0 0,0 0 0 0,-2 3 0 15,1-3 128-15,-3 2 0 0,1 0 0 16,-1-1 0-16,-1-2-128 0,1-2 0 0,0 0 0 16,-1-1 0-16,-3 5 0 0,-1 0 0 0,-1 2 0 0,1 0 0 15,1-3 0-15,2-2 0 0,1 1 0 0,2-4 0 16,0 2 0-16,2-1 0 0,0-2 0 0,1 0 0 16,1 0 0-16,0 2 0 0,-1-2 192 0,-2 0-64 15,1 0 32-15,-2-3 0 0,-1 5 0 16,-1-2 0-16,2 0-160 0,-3 2 0 0,-2 5 0 0,-2-3 0 15,1 4 0-15,0-1 0 0,1 1 0 0,1-4 0 16,3 1 0-16,0-1 0 0,2-2 0 0,1 0 0 16,3-1 0-16,1-1 0 0,0-2 0 0,0 1 0 15,1 1 0-15,-1-3 0 0,3 2 0 0,-3 1 0 0,2-4 0 16,0 2 0-16,-1 1 0 0,1-3 0 0,-3 4 0 0,1-2 0 16,0 1 0-16,-2-2 0 0,0 2 0 0,-2 1 0 15,0 3 0-15,1-3 0 0,0 0 0 16,-1 3 0-16,4-3 128 0,-1-1-128 0,3-2 0 15,-1-1 0-15,3 1 0 0,1-3 0 0,1 2 0 0,0-2 0 16,-1-1 0-16,0 1 0 0,1 2 0 0,-3-2 0 16,0 2 0-16,0 1 0 0,-3 0 0 0,2-1 0 15,1 2 0-15,0 1 0 0,-2-3 128 0,0 4-128 16,0-2 192-16,1 1-64 0,0-2-128 0,0 2 0 16,-1-2-192-16,1-1 192 0,1 2-128 0,0-2 128 15,0 0 0-15,0-2 0 0,1 0 0 0,1 2 0 0,-1-3 0 16,2 1 0-16,-2-3 0 0,0 2 0 0,1 1 0 0,1-1 0 15,-2-2 0-15,1 2 208 0,1-2-48 16,0-1-16-16,2 1-144 0,-2-1 0 0,-1 2 0 0,-2 2 128 16,0-1-128-16,0-3 0 0,2 4 144 0,-1-4-144 15,1 2 0-15,-1 0 0 0,1 0 0 16,-1 0 0-16,0-2 0 0,2 1 0 0,-1 0 0 0,1-1 0 16,0 3 0-16,0-3 0 0,-1 0 0 0,-1 0 0 15,2 1 0-15,0-1 0 0,3-1 0 0,-2 0 0 16,-2 1 0-16,0 0 0 0,-1 0 0 0,0-1 0 15,1 1 0-15,1 1 0 0,0-2 0 0,2-2 0 16,-1 1 0-16,2-2 0 0,-1 2 0 0,0 0 0 0,0-2 0 16,-1 2 0-16,0-1 0 0,0-1 0 0,1 2 0 0,-3-2 0 15,0 2 0-15,0 0 0 0,-1-1 0 16,0 2 0-16,-1 1 0 0,-2 1 0 0,1 0 0 0,0-3 0 16,0 4 0-16,0-4 0 0,3 2 0 0,-1 0 0 15,0-2 0-15,0 1 0 0,0 1 0 16,2-2 0-16,-2 0 0 0,1-2 0 0,2 2 0 0,-2-4 0 15,1 2 0-15,0 2 0 0,1-1 0 0,0-2 0 16,0 4 0-16,1-5 0 0,0 3 0 0,-1-3 0 16,1 3 192-16,-2 1-64 0,3-4-128 0,-1 1 176 15,0 1-176-15,-1-2 192 0,1 0-192 0,0-2 0 16,-1 2 0-16,1-1 0 0,1 1 0 0,0-3 160 0,1 2-32 16,-3 0-128-16,3-1 0 0,-1 2 0 0,0-2 0 0,0 1 0 15,0 1 0 1,0 0 0-16,-1 0 0 0,1 0 0 0,0 0 0 0,0 0 0 0,2 0 0 0,-1-3 0 15,0 3 0-15,1-3 0 0,0 0 0 0,0 1 0 16,0 0 0-16,0-3 0 0,0 2 0 0,1-1 0 16,1 0 0-16,-2-2 0 0,1 4 0 0,-1-2 0 15,1-1 0-15,-1 1 0 0,0 1 0 0,-1-1-144 16,0 1 144-16,1 1 0 0,-1 1 0 0,-1-2 0 16,0 0 0-16,0 0 0 0,2-1 0 0,-2 1 0 15,0-2 0-15,0 1 0 0,0 0 0 0,2-2 128 16,0 4 0-16,-1-5 0 0,2 4 0 0,-2-3 0 15,1 2-128-15,-1-2 0 0,0 3 128 0,1-1-128 0,-1 1 0 16,0 0 0-16,0 0 0 0,-1-4 128 16,0 5-128-16,-1-2 144 0,-2-1-144 0,1 0 160 0,-2 3-32 0,1-2 0 15,-1-1 0-15,1 1 0 0,-2 1-128 0,1-3 0 16,0 2 0-16,1-2 0 16,-1-1 0-16,1 1 0 0,-1 0 0 0,0 0 0 0,1 0 0 0,1-3 0 15,-2 3 0-15,5 1 0 0,1 0 0 0,0 1 0 16,-3-2-128-16,-3-3 128 0,1 2 0 0,-2 1 0 15,0-3 0-15,2 3 0 0,-2-1 0 0,1 3 0 16,1-2 0-16,0 1 0 0,5 1 0 0,-2 0 0 16,-3-2 0-16,0 0 0 0,-2-3 0 0,1 2 0 15,2-2 0-15,-2 2 0 0,2-2 0 0,-2-1 0 16,2 0 0-16,0 1 192 0,-1 0-192 0,1-1 0 16,-1 1 0-16,1-1 0 0,0 2 0 0,-1-2 0 15,2 2 0-15,1-3 0 0,2 4 0 0,-2-2 0 16,0-1 0-16,-1-3 0 0,1 0 0 0,0 1 0 0,0 0-176 15,0-1 176-15,0 0 0 0,0-2 0 0,2 1 0 0,-3 2 0 16,2-1 0-16,-1-1 0 0,-1 0 0 0,-1-2 0 16,0 4 0-16,0-4 0 0,0-1 0 0,-1 3 0 15,2 0 0-15,-1-1 0 0,-1 2 0 0,1-5 0 16,1 5 0-16,0-3 0 0,0 0 0 0,0-3 0 16,-1 3 0-16,1-3 0 0,0 1 0 15,0-1 0-15,0 2 128 0,0-4 48 0,0 1 16 0,0-2 0 16,1 1-192-16,0 1 0 0,-1-2 0 0,0 1 0 15,-1 1 0-15,-1-2 0 0,-1-1 0 0,-1-1 0 16,-1 1 0-16,0 1 0 0,-1 0 0 0,1 2 0 0,-1 2 0 16,0-3-176-16,1 1 176 0,2 1-192 15,-1-1 192-15,1-2 0 0,2 0 0 0,-2 1 0 0,2-4 0 16,-1 2 0-16,2-4 0 0,0 1 0 0,1 3 0 0,-1-3 0 16,1 3 0-16,-1-1 0 0,0 0 0 0,0 1 0 15,0-3 0-15,-3 2 0 0,0 1 0 16,0 1 0-16,-2 0 0 0,0 1 0 0,-1 1 0 15,1-2 128-15,0 0-128 0,-1 1 176 0,1 1-176 0,-1-3-144 16,1 1 144-16,-2-3-208 0,3 3 208 16,-1-4 0-16,0-2 0 0,1 1 0 0,2 1 0 0,0 0 0 15,0-3 0-15,0 1 0 0,1-1 0 0,0-2 0 16,2 3-160-16,0-3 160 0,0 5 0 0,1-5 0 16,2 2 0-16,-2 0 0 0,2-2 0 0,-2-1 0 0,1 1 0 15,-2-1 0-15,1 3 0 0,0-3 0 16,-1 1 0-16,-1-1 0 0,3 4 0 0,-2-1 0 0,-1-2 0 15,0-1 0-15,-2 0 0 0,1 1 0 16,-1 3 0-16,1-3 0 0,0 1 0 0,-1-3 0 0,2 3 0 16,1-3 0-16,2 1 0 0,-1-3 0 0,2 3 0 15,-1-5 0-15,1-3 0 0,-1-1 0 0,2 1 0 0,-1 1 0 16,1 5 0-16,-2-3 0 0,1-2 0 0,-2 5 0 16,0-4 0-16,1 5 0 0,-1 0 0 0,0 1 0 15,0-3 0-15,-1-2 0 0,-3 1 0 16,2-1 0-16,0 1 0 0,-1 1 0 0,1 1 0 0,-2-1 0 15,2 0 0-15,-1-3 0 0,-1 0-224 0,1-3 80 0,1 0 16 16,0 0 0-16,1-3 0 0,-1 1 0 0,2 1 128 16,-1-1 0-16,1 3 0 0,2-1 0 15,-2 0 0-15,1 0 0 0,0-1 0 0,1 3 128 0,-1 3 64 16,1-5 0-16,-3-2 16 0,0 1 0 0,2 7-208 0,-2-3 144 16,-3-3-144-16,1-4 128 0,0 2-128 0,-1-3 128 15,1-1-128-15,1 3 128 0,1 3-128 16,-1-10 0-16,-2-6 0 0,0-2 0 0,-1 2 0 0,1 3 0 15,1 1 0-15,1-2 0 0,1 5 0 0,1 0 0 16,1 2 0-16,-1-7 0 0,3 2 0 0,-1-2 0 16,-1 4 0-16,1 0 0 0,0 3 0 0,-1 1 0 15,1 0 0-15,-1 1-176 0,1 5 176 0,-1-6 0 16,0 3 0-16,-1-1 0 0,1 5 0 16,-1 1 0-16,0 2 0 0,1-1 128 0,-1-1-128 0,1-1 0 15,1 1 0-15,-2 2 0 0,2 3 0 0,0-2-128 16,-2 1 128-16,0 0 0 0,1 1-272 0,-1 3 16 0,0 3 16 15,-1-1 0-15,-1 1 80 0,0-1 16 0,0 0 0 16,-1 1 0-16,1 4 144 0,-2 0 0 16,2 2 160-16,1 6-160 15,1 1-288-15,0-1-160 0,-1 6-16 0,-1-1-21760 0</inkml:trace>
  <inkml:trace contextRef="#ctx0" brushRef="#br0" timeOffset="171846.99">26104 4943 35935 0,'-4'0'3200'0,"0"1"-2560"0,2 1-512 0,0 2-128 0,4 0-368 0,-2 1-80 0,0 1-32 0,-3 4 0 0,1 3 672 0,-1 6 144 0,3 1 32 0,2 1 0 0,-1 1-368 0,1-4 144 0,1 5-144 0,-1-1 0 0,2 3 0 0,0 1 0 0,-2 5-160 0,1 1 160 0,-1 0 0 16,0 5 128-16,-2-2 32 0,0-3 0 0,-1 2 240 0,0-1 48 0,-1 1 16 0,0-3 0 0,1-3-320 0,0 1-144 16,2-3 128-16,-1-1-128 0,1-3 0 0,1-4-144 15,-1-1 0-15,0-4 0 16,1-4-416-16,0-3-80 0,0-5 0 0,-1-1-16 15,1-4-496-15,-1-3-80 0,1-5-32 16,1-4 0-16,-2-2-816 0,-1 1-160 0,0-8-48 16,-1-3 0-16,-3-4-480 0,0-3-112 0,-2-6 0 15,0-2-16-15,-1 1 976 0,-1-3 208 0,1-5 48 16,-2 0 0-16,2 2 3008 0,-1-1 592 0,0 3 128 0,0-5 32 16,1 2 720-16,-1 0 160 0,5 2 32 0,-1 3 0 0,2 3-1152 0,0 3-208 0,4-1-48 15,0 5-16-15,0 5-704 0,3 1-144 0,2 1-32 0,0 1 0 16,2 0 16-16,-1 1 0 0,2 3 0 15,1 0 0-15,0-1-128 0,-1 5-16 16,3-3-16-16,-1 3 0 0,2 2-176 0,-2 1-16 16,2 3-16-16,1 5 0 0,1-2-128 15,1 3-32-15,3 6 0 0,1 0 0 0,2 4-192 16,2 4 144-16,2 2-144 0,2 2 128 0,-2 1-128 0,2 3 0 0,1 0 0 16,0 3 0-16,-2-1-192 0,1 1 16 0,-3 3 16 0,-3 0 0 15,-1 0-240 1,-4 1-48-16,-5-1-16 0,-3 3 0 0,-5-2 144 15,-2 2 48-15,-5-3 0 0,0 0 0 0,-2-3 272 0,-2-3 272 16,-1 0-48-16,-2-1-16 0,-2-1 128 0,-2 0 32 0,0-4 0 16,-3 3 0-16,-2-6-224 0,0 2-144 0,-2-3 192 0,0 0-192 0,-1 0 0 15,0-2 0-15,0 0 0 0,0 1 0 0,0-2 160 0,-1 1-160 16,0-1 128-16,-1-2-128 0,1 1-176 16,0 1-112-16,-2 0-32 0,3 0 0 15,3 1-1488 1,1-2-304-16,2 2-64 0,2-1-7552 15,2 4-1520-15</inkml:trace>
  <inkml:trace contextRef="#ctx0" brushRef="#br0" timeOffset="172451.22">27136 4437 28559 0,'-5'-6'2544'0,"1"-1"-2032"0,2 7-512 0,1-2 0 0,0 2 544 0,-2 0 16 0,-1-4 0 0,-4-2 0 0,-3 0-240 0,-3 0-32 0,-1 2-16 0,0 1 0 0,-2 6-272 0,1 1 0 0,-1 4 0 0,-1 2 0 0,1 3 0 0,-2 3 0 0,2 3 0 0,-1 6 0 0,0 0 576 0,1 3 48 15,2 1 16-15,0 0 0 0,3 4 64 0,1 0 0 16,3 2 16-16,0-1 0 0,3 1-448 0,2-5-80 15,3-2-32-15,1-3 0 0,4-7-160 16,0-2-272-16,3-3 64 0,0-3 16 16,0-4-224-16,1-3-32 0,0 0-16 0,1-6 0 15,0 0 48-15,0-3 16 0,1-4 0 0,-1-3 0 0,1 1 400 0,-1-4 256 16,1-3-48-16,0 0 0 0,-1-2 144 0,0-2 32 0,0-3 0 16,-3 2 0-16,1 1 16 0,-1-3 16 0,0-2 0 15,-1 1 0-15,-1 3-416 0,-2 1 128 16,1 3-128-16,-1 1 0 0,-2 9 144 0,-1 3-144 0,0 5 160 0,-1 3-160 15,-1 4 400-15,1 5-16 0,-1 2 0 0,-1 0 0 16,1 4-96-16,0 3-32 0,2-3 0 16,0 3 0-16,2-2-256 0,0-1 0 0,3 1 0 0,0-3 0 15,1 1 0-15,3-4-144 0,0 0 16 16,2-4 0-16,1 2-448 16,2-3-96-16,0-2-16 0,1 0 0 0,-1-2-736 15,-1 2-160-15,0-2-16 0,-3 1-16 16,-2-2-1072-16,-1 2-224 0</inkml:trace>
  <inkml:trace contextRef="#ctx0" brushRef="#br0" timeOffset="172798.51">27308 4761 28559 0,'-2'6'1264'0,"-1"-1"272"0,2 0-1232 0,0 0-304 0,2-2 0 0,0 0 0 0,2 1 288 16,-1 2 0-16,3 0 0 0,0 4 0 0,0 2 256 0,1-2 48 0,0 3 16 0,-1-5 0 0,0 0-432 0,-1 0-176 0,0-2 128 0,-1 1-128 0,0-2 384 0,-1 0 0 0,-1-2 0 0,1 1 0 0,-2-2 240 0,0 1 32 15,0-2 16-15,-2-1 0 0,0 0 288 0,1-1 64 16,-2-2 16-16,1-3 0 0,-1-2-368 0,1-2-80 0,1 0-16 0,-2-6 0 16,2 0-240-16,0-7-48 15,-1-1-16-15,2-5 0 0,0-2 48 0,0-1 16 16,0-5 0-16,0-1 0 0,0-1-64 0,2-1-16 15,0-1 0-15,1 1 0 0,-1 3-128 0,-1 2-128 16,2 3 192-16,0 4-192 0,1 1-144 16,0 3-144-16,2 3-32 0,-1 5 0 15,0 6-288-15,1 0-64 0,0 5-16 0,2 4 0 16,0 2-880-16,1 4-176 0,2 3-48 0,2 2-14848 0</inkml:trace>
  <inkml:trace contextRef="#ctx0" brushRef="#br0" timeOffset="173234.56">27921 4578 19343 0,'3'-5'1728'16,"-1"-1"-1392"-16,1 1-336 0,-2 1 0 0,1 1 512 0,2-1 48 0,1-5 0 0,3-4 0 0,1-6-736 0,1-2-144 0,-1-2-16 0,-3 4-16 0,-2 0 1024 0,-3 4 208 0,-2 4 32 0,-4 0 16 0,0 4 336 0,-2 0 64 15,-3 5 16-15,-3 1 0 0,1 2-320 0,-4 4-64 16,-1 0-16-16,-2 6 0 0,0 1 16 0,-2 6 0 16,0 3 0-16,0 2 0 0,0 4-288 0,2 5-48 15,0-1-16-15,3 2 0 0,2-5-48 0,4 3-16 0,3-3 0 16,2-2 0-16,3-1-192 0,3-5-32 16,3-2-16-16,2-2 0 0,2-3-304 0,2-7 0 15,1 0 0-15,4-5 0 0,1-2 0 0,0-1-176 0,2-6 0 16,-3-3 0-16,1-1 0 0,-3-2 0 0,1-1 0 0,-2-2 0 15,-2 1 48-15,-1-3 0 0,-2 1 0 16,-1-2 0-16,-1 2 128 0,-1-5 0 16,-2 2-144-16,1 1 144 0,-1-2 0 0,1 6 0 15,1 1 0-15,-3 8 128 0,1 2 32 0,-2 7 0 0,0 5 0 0,0 2 0 16,0 10 176-16,0 1 48 0,0 5 0 16,2 1 0-16,0 1-176 0,1-1-16 0,-1-2-16 0,3 2 0 15,0-5-176-15,0-1 128 0,2-1-128 0,-1-3 128 16,3-4-128-16,-2 1 0 0,2-2 0 15,0-3 0-15,-2-1-1472 0,-1-1-192 16,-1-4-16-16,-1-1-15024 0</inkml:trace>
  <inkml:trace contextRef="#ctx0" brushRef="#br0" timeOffset="173771.37">28177 3613 25791 0,'-5'-10'2304'0,"2"4"-1856"0,0 2-448 0,1 4 0 0,2 3 2016 0,1 1 304 0,1-1 64 0,0 6 16 0,-1 1-1312 0,1 10-256 0,2 7-48 0,1 7-16 0,0 6-240 0,-1 6-48 0,1 0-16 0,0 4 0 0,1 3-464 0,-1 7 0 0,0 0 0 0,-2 6 0 0,2 4 0 0,-2 0 0 0,-2-1 0 0,0-6 0 0,0-5 0 0,-1-2 0 15,2-8 0-15,-1-1 0 0,1-6 192 16,0-5-48-16,1-3-16 0,1-3 0 0,1-3 320 16,0-4 48-16,0-2 16 0,-1-5 0 0,-1-6-208 15,1-1-48-15,0-5 0 0,-3-2 0 0,1-4-112 0,-2-2-16 0,2-5-128 16,-2-4 192-16,1-6-192 0,-1-6 0 16,0-3 0-16,-1-7-160 0,-1 0-144 0,0-6-16 15,1-6-16-15,0 2 0 0,1-2-64 16,0 5-16-16,0 1 0 0,0 10 0 0,1 5 288 0,1 4 128 0,1 7-128 0,2 2 128 0,1 4 256 15,0 0 144-15,3 5 32 0,2-3 0 16,1 2-272-16,3 2-160 0,1-1 192 16,4-1-192-16,1 0 0 0,1 3-192 0,0-2 0 15,2 1 0-15,-1 1-336 0,0 2-64 0,-2 2-16 16,-2 5 0-16,0 1 352 0,0 6 64 0,-2 2 0 0,-1 2 16 16,-2 2 176-16,-5 3 176 0,0 1-48 0,-3 1 0 0,-2 0-128 15,-3 1 160-15,-1-2-160 0,-2 0 160 16,-2 1 96-16,-2-3 0 0,-2 3 16 0,0-3 0 0,-3 0-80 0,-2-3 0 15,0-2-16-15,-2 0 0 0,0-3-48 0,-2-2-128 16,-3-3 192-16,-1-2-64 0,-3 0-320 16,0-1-80-16,-1-4-16 0,0-2 0 15,0 0-720-15,1-5-144 0,0 2-16 0,2-6-15184 0</inkml:trace>
  <inkml:trace contextRef="#ctx0" brushRef="#br0" timeOffset="175762.33">29405 3522 6447 0,'1'-4'576'15,"-1"0"-576"-15,2 2 0 0,-1 1 0 0,1 1 1008 0,0 0 80 0,-1-3 32 0,3 3 0 0,1-4 272 0,1 2 48 0,2-1 16 0,1 2 0 0,1 1 528 0,0 0 96 0,1 4 32 0,-1 2 0 0,1 4-464 0,0 5-96 0,-1 1-16 0,1 6 0 0,-1 3 112 0,-1 7 16 0,-1 0 0 0,0 6 0 0,-1 6-576 0,-3-2-128 16,0 2 0-16,-3 2-16 0,-1 2-464 0,0 3-96 16,0 6 0-16,-3 2-16 0,0 6-368 0,-1-2 0 15,1 0 0-15,0-10 0 0,1-2 0 0,0-4 0 16,1-3 0-16,1-3 0 0,-1-2 0 0,1-1 0 15,1-1 0-15,0-5 0 16,0-4-368-16,2-3-144 0,-3-2-16 0,0-2-16 16,-2-4-1312-16,1-4-256 0,0 0-48 0,-3-5-12368 0</inkml:trace>
  <inkml:trace contextRef="#ctx0" brushRef="#br0" timeOffset="176241.63">30088 4320 35935 0,'-6'-6'1600'15,"1"3"320"-15,1-2-1536 0,1 3-384 0,3 2 0 0,-1 2 0 0,0 0 256 0,-3-2 0 0,-1 6-16 0,-3 0 0 0,-3 7 400 0,-2 0 64 0,0 6 32 0,-2 3 0 0,1 3-736 0,1 3 0 0,-1 1 0 0,0 1 0 0,3 0 0 0,0 1-192 0,4 2 192 0,-1-3-160 0,3-1 160 0,2-1 0 16,0-2 0-16,2-3 0 0,2-4 160 0,2 0-32 16,0-1-128-16,3-3 192 0,3-4-16 0,1-2-16 15,1 0 0-15,4-6 0 0,1 1-32 0,0-6 0 16,3 0 0-16,-1-4 0 0,3 0-128 0,-1-3 0 15,0 0 0-15,-3-1 0 0,-2-3 0 0,-3 0 0 16,-2-2 0-16,-1-1-176 0,-3 0 176 0,-1-3 224 16,-3 1-48-16,-2-5-16 0,-1 1 0 0,-1 0 0 0,-4-4 0 15,-2 1 0-15,0 0-32 0,-4 2 0 16,0-1 0-16,-3 5 0 0,0-1 208 0,-1 1 48 16,-1 3 0-16,0 4 0 0,-2 2-160 0,1 1-32 15,0 2 0-15,1 1 0 0,1 1-192 0,0 1 0 0,2 2 0 0,1 2 0 16,1-2-400-1,3 2-128-15,0 0-32 0,1 0 0 16,4 0-896-16,1 0-176 0,2 2-32 0,2-4-15296 0</inkml:trace>
  <inkml:trace contextRef="#ctx0" brushRef="#br0" timeOffset="176527.2">30354 4396 3679 0,'-2'0'320'0,"2"0"-320"0,0 1 0 0,0 2 0 0,2-1 2832 0,-2-2 496 0,1 4 112 0,-1-2 16 0,2 6-832 0,0 0-144 0,0 5-48 0,1 3 0 0,-1 0 192 0,-1 0 16 0,0 3 16 0,-1-1 0 0,-1 2-896 0,0-2-176 0,0 1-48 0,-3 1 0 0,2-2-640 0,-1 1-128 0,-1-2-16 0,2 2-16 0,-1-1-352 0,2-2-80 16,0 0-16-16,1-1 0 0,0 1-288 0,1-3-256 0,-1 0 64 0,3 0 0 31,-1-5-512-31,1 0-80 0,0-2-32 0,1-4-11424 0,0-2-2288 0</inkml:trace>
  <inkml:trace contextRef="#ctx0" brushRef="#br0" timeOffset="176698.05">30482 3988 31327 0,'-6'-11'2784'0,"2"7"-2224"0,1 0-560 0,1 2 0 0,2 2 2000 15,0 0 304-15,0 0 48 0,0 0 16 0,0 2-1616 0,0 0-320 0,2 2-64 0,-1 3-16 0,1-1-528 0,1 1-96 0,-1 3-32 0,2 1-17680 0</inkml:trace>
  <inkml:trace contextRef="#ctx0" brushRef="#br0" timeOffset="177203.29">31130 4393 13823 0,'3'-3'608'0,"-2"0"128"16,0 1-592-16,0 1-144 0,-1 1 0 0,0 0 0 0,-1-3 1616 0,0 2 304 0,-3-2 48 0,-1 0 16 0,-1 0 1104 0,-4-3 240 0,-1 2 32 0,-3 2 16 0,-2 2-1328 0,-1 0-256 0,-3 2-48 0,0 2-16 0,-1 2-912 0,-1 3-192 0,-1 4-48 0,0 2 0 0,0 1-240 0,1 4-48 0,-1 5-16 0,4-3 0 15,-1 0-96-15,3 3-32 0,3-3 0 0,2 2 0 16,3-2-144-16,0 2 128 0,4-5-128 0,0 4 128 15,3-5-128-15,2 2 0 16,1 1 0-16,3-4 0 0,0 1-192 0,2-5 0 0,2 2-16 16,2-4 0-16,0-2 0 0,3-3 0 15,0 0 0-15,2-6 0 0,0 0 208 0,2-3 0 16,3-4-160-16,1-1 160 0,0 0 128 0,1-4 80 0,-1-3 32 0,-1 1 0 16,0-2 128-16,-3-2 16 0,0-3 16 15,0 1 0-15,-3-6-16 0,0-1-16 0,0-3 0 0,-2-3 0 16,-2-3-96-16,-2-1-16 0,1-4 0 0,-4-1 0 0,0 1 0 15,-3-3-16-15,1 0 0 0,-4 0 0 16,-1-1-64-16,0-2-16 0,-2 0 0 0,-1 3 0 16,0 2 0-16,-2-1 0 0,1 3 0 0,-3 3 0 15,2-1-160-15,-2 3 0 0,0 0 0 0,1 1 0 0,0-1 0 0,0 3-272 16,2 1 64-16,-2-4 16 16,2 1-448-16,0-1-64 0,3 3-32 0,1 4 0 15,2 2-336-15,2 1-64 16,2 5-16-16,2 4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1:19:52.3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25625 5744 13823 0,'-16'0'1216'0,"4"2"-960"0,4-2-256 0,4 0 0 0,2 0 0 0,-4 0 0 0,-5 0 0 0,-9 0 0 0,-5 3 0 0,0-6 0 0,6 3 0 0,3-2 0 0,3 1 512 0,6-2 224 16,4 3 32-16,2-4 16 0,4 4-400 0,3-2-96 16,4-1-16-16,3 2 0 0,5-1 96 0,4-2 16 15,5 0 0-15,9-1 0 0,7-1 96 0,9-1 32 16,9-3 0-16,5-1 0 0,6 0 240 0,5-1 48 15,7 0 16-15,6-1 0 0,7 0-192 0,4 0-48 16,7-2 0-16,2 2 0 0,2 3 64 0,11 1 16 0,6-1 0 16,6 1 0-16,4 5-320 0,3-2-64 0,4-4-16 0,3 4 0 15,4 4-256-15,0-5 160 0,3 0-160 0,3-2 128 16,6-4 64-16,-1 0 0 0,2 1 0 0,-3 0 0 16,-3-3 48-16,-2 1 16 0,1 2 0 15,-2-1 0-15,-3 6-256 0,-5-5 0 0,0-1 128 0,-5 3-128 16,-3 4-288-1,-5 0-96-15,-2-3-32 0,-4 6 0 0,0-1-1616 16,-7 1-320-16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1:20:28.101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29070 4323 9215 0,'-1'0'816'0,"0"0"-656"0,-1 1-160 0,1-1 0 16,1 0 528-16,0 0 80 0,-1 3 16 0,0-3 0 0,-2 0 320 0,1 0 64 0,-1 0 16 0,3 0 0 0,0 0 192 0,0 0 64 0,0 0 0 0,0 0 0 0,0 0-112 16,0 0-16-16,0 0 0 0,0 0 0 0,0 0-608 15,0 0-128-15,0 0-32 0,0 0 0 0,0 0-96 0,-22-4-32 16,17 9 0-16,-2 0 0 0,0 1-256 0,0-2 0 15,1 2 0-15,-2 0 0 0,0 0 0 0,-1 0 160 16,0 1-160-16,1-1 128 0,-1 1 560 0,0-1 96 16,0 3 32-16,0-3 0 0,0 2 80 0,1-2 0 15,-1 0 16-15,2 0 0 0,-1 4-256 0,1-4-48 16,1 3-16-16,-1 1 0 0,2-3-272 0,0 2-48 16,1 1-16-16,0 0 0 0,-1 1-256 0,2 0 0 15,1 0 0-15,-1-1 0 0,2 2 0 0,1 1 0 16,0 0 0-16,1 0 0 0,3-3 0 0,0 0 0 15,0 1 0-15,2-1-144 0,0-3 144 0,0 2-192 16,3-2 192-16,-2-1-192 0,3 0 192 0,0-1 0 16,1 2 0-16,0-4 0 0,2-2 192 0,-1 2-16 0,0-1-16 0,2-2 0 15,1 0-160-15,0-2 160 0,2-1-160 0,-1 2 160 16,1-2-160-16,-1-4 128 0,0 2-128 0,-1 2 128 16,0-3-128-16,-1-1 128 0,-1 1-128 0,1-1 128 15,-2 1-128-15,1-3 0 0,-2 1 0 0,0 2 0 16,-1 0 0-16,0 0 0 0,-3 0 0 0,1-3 0 0,-1 3 0 0,-1-2 208 15,0 2-48-15,-1 0-16 0,0 0-144 0,-2-1 0 16,-1 0 144-16,-1 1-144 0,-1-3 160 16,-1 2-32-16,0 1-128 0,-3 0 192 0,1-3-192 15,-4-1 176-15,0 4-176 0,-2-3 160 0,-1 2-160 0,-1-2-176 16,-2 2 48-16,-2-2 0 0,0-1-144 0,-1 0-32 16,-3 2 0-16,2-5 0 15,1 3-128-15,0 1-16 16,1-1-16-16,1 1 0 0,2 0-640 0,2 2-128 15,0 1-32-15,4 0-12880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7:50:26.9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5422 13393 40543 0,'-3'-9'3600'0,"-1"2"-2880"0,1 2-576 0,2 2-144 0,0 3-592 0,-3-4-160 0,-3-8-16 0,-7-5-16 0,-7-5-2928 0,-9-4-576 0,-8 0-112 0,-6-3-16 0,-8 3 3536 0,-6 3 720 0,-7 4 160 0,-1 3 0 0,-4 5 0 0,0 8 0 15,-3 6 0-15,0 12 0 0,0 9-224 0,4 9 48 16,-1 8 16-16,5 3 16 0,4 2 4784 0,-1 6 960 16,-2 11 192-16,4 5 32 0,3 3-3072 0,2 6-608 15,2 6-128-15,7-5-16 16,9-10-3296-16,5 3-672 0,4-1-128 0,7-2-16 0,6-1 1456 0,5-5 272 16,4-5 64-16,4 0 16 0,6 2 528 0,7-2 96 15,7-5 32-15,6-4 16 16,9-8-768-16,7-7-160 0,10-7-16 0,10-6 0 0,11-12 704 0,9-5 128 0,8-8 48 0,11-11 0 15,12-8-448-15,5-9-96 0,-3-2-16 0,6-9 16 32,6-7-1392-32,-7-5-288 0,-4 3-48 0,-5-2-16 15,-5-1 16-15,-8-3 0 0,-7-3 0 0,-11 4 16 0,-10-2 1504 0,-4-4 288 0,-3-3 160 0,-8 2-144 16,-7-3 1808-16,-8-3 352 16,-7 2 80-16,-10 0 16 0,-7 4-496 0,-12 0-80 15,-7 2-32-15,-11 0 32 0,-6-2-624 0,-8 4-128 0,1 4-16 0,-10 0-16 0,-6-3-448 0,-7 4-96 16,-4 5-16-16,-2 10 0 15,-1 10-192-15,-2 6-128 0,-3 8 128 0,-2 5-208 16,-2 4-416 0,0 5-80-16,-1 3 0 0,-3 5-16 0,-1 4-1184 0,-2 5-224 0,-3 3-48 0,4 6-12944 15</inkml:trace>
  <inkml:trace contextRef="#ctx0" brushRef="#br0" timeOffset="785.39">2968 17278 36863 0,'-6'-2'3264'0,"-1"-1"-2608"0,1 2-528 0,1-3-128 0,2 3 0 0,-5-4 0 0,-7-1 0 0,-9-5 0 15,-11-5 192-15,-6-1 48 0,-5 2 16 0,-3 0 0 0,-4 0-256 0,-4 3 0 0,-5 2 128 0,-4 2-128 0,-4 3-640 0,-7 7-192 0,-3 4-16 0,-3 9-16 16,0 12-944-16,2 10-192 0,1 12-48 16,0 12 0-16,0 13 64 0,-2 7 0 0,2 5 0 0,1 3 0 15,7-6 2800-15,0 7 560 16,3 4 112-16,7 0 32 0,10-3-656 15,10-9-128-15,12-7-32 0,12-10 0 0,7-7 320 16,11-6 48-16,6-5 16 0,10-2 0 0,8-1-256 0,8-7-32 0,8 0-16 0,9-6 0 31,5-3-1968-31,10-5-400 0,8-2-80 0,6-10 0 16,7-3 832-16,6-10 192 0,-1-4 16 0,3-5 16 0,4-6 160 0,0-10 48 16,-1-7 0-16,-2-2 0 0,-6-2 592 0,-3-4 112 15,-1-8 16-15,-9 0 16 0,-7-6 1664 0,-10-3 336 16,-8-4 64-16,-6-4 16 0,-7 0-560 0,-11 3-128 15,-6-4 0-15,-14-4-16 0,-6-3-1056 0,-10 2-208 16,-6 3-32-16,-4 10-16 0,-1 7-208 0,-15-5-64 0,-15-8 0 0,-10 4 0 16,-7 8-128-16,-8 3-144 0,-5 5 144 0,-6 8-208 15,-3 5 48-15,-2 9 16 0,4 8 0 0,3 11 0 16,3 8-304 0,6 3-48-16,4 5-16 0,5 0-11712 0,5 0-2368 0</inkml:trace>
  <inkml:trace contextRef="#ctx0" brushRef="#br0" timeOffset="1846.74">19053 1968 16575 0,'-6'-1'1472'0,"1"1"-1168"0,2 0-304 0,2 0-7312 0</inkml:trace>
  <inkml:trace contextRef="#ctx0" brushRef="#br0" timeOffset="1942.81">18935 1930 11967 0,'-10'-3'528'0,"3"0"112"0,0 1-512 0,-1 1-128 0,2 1 0 0,-1 0 0 0,-2 1 2256 0,-6-1 432 0,-10 5 64 0,-12-2 32 15,-7 2 224-15,-9 1 64 0,-3-1 0 0,-3 0 0 0,0 0-1168 16,-2 1-240-16,-5-1-32 0,-2 1-16 0,-2 0-720 0,-3-1-160 0,1-1-32 0,3 0 0 16,2-1-416-16,1 3-96 0,2 3 0 0,2 1-16 15,5 1-448-15,9 0-96 0,12-1-16 0,4-2-17920 16</inkml:trace>
  <inkml:trace contextRef="#ctx0" brushRef="#br0" timeOffset="2496.73">22163 1889 28559 0,'-5'-1'2544'0,"-1"1"-2032"0,-1 0-512 15,1 0 0-15,0 1 960 0,-3 0 80 0,-5 2 32 0,-14-2 0 0,-10 4-144 0,-14 1-32 0,-11-1 0 0,-7 2 0 0,-6 0-544 0,-1-3-112 0,-2-1-32 0,-4-1 0 0,-3 1-80 0,-2 1 0 0,0 1-128 16,7-4 192-16,5-1-192 0,11-1 0 0,9 1-144 16,12 0-10736-16,9 0-2128 0</inkml:trace>
  <inkml:trace contextRef="#ctx0" brushRef="#br0" timeOffset="3272.53">27306 1978 21183 0,'3'-7'1888'0,"-2"3"-1504"0,-1-1-384 0,0 1 0 0,0 3 336 0,-1 0 0 0,0 1 0 0,-1 0 0 0,-3-4 208 0,-4 3 32 0,-2-1 16 0,-5 2 0 15,-3 2 544-15,-2 0 96 0,-2 3 32 0,-2 0 0 16,-2 1-560-16,-4 3-96 0,-3-2-32 0,-3 3 0 15,3-4-16-15,-7 6-16 0,-5-4 0 0,-7 3 0 0,1 0-48 0,-6-2-16 16,-10-1 0-16,-5-2 0 0,-2 0 128 0,-6-1 32 16,-3-1 0-16,2-2 0 0,5-1-416 0,7 2-80 15,8-3-16-15,6 0 0 16,6 0-688-16,11 0-144 0</inkml:trace>
  <inkml:trace contextRef="#ctx0" brushRef="#br0" timeOffset="3781.48">30132 2030 35007 0,'-6'-5'3120'0,"1"1"-2496"0,4 3-496 16,1 1-128-16,0 0 0 0,0 0 176 0,-3-1-176 0,0 1 192 0,-3-4-192 0,-3 3 0 0,-1 1 0 0,-5 5 0 0,-2 0 0 0,-7 1 0 0,-4 3 0 0,-9 2 0 0,-11 2 512 0,-14 0 32 0,-7-1 0 0,-14 0 0 0,-13 1 48 0,-11-3 16 15,-14 0 0-15,-7-2 0 16,1 0-608-16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58:14.242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15058 18104 23839 0,'0'0'1056'0,"0"0"224"0,4-13-1024 0,2 3-256 0,2-2 0 0,0 1 0 15,-1 2 1072-15,-1 1 160 0,-6 8 48 0,8-6 0 16,-2-1 400-16,-6 7 96 0,0 0 16 0,0 0 0 16,0 0-320-16,0 0-64 0,11 10-16 0,-2 1 0 15,-3 2-368-15,0 0-80 0,-2 0-16 0,-1 4 0 16,1 5-304-16,0-1-64 0,0-1-16 0,1 2 0 16,2 2-240-16,-2 0-48 0,2 1-16 0,-1 0 0 15,2 0-48-15,2-1-16 0,4 5 0 0,-4-2 0 0,-1 2 48 16,0-3 16-16,2-2 0 0,-2-3 0 0,-1-2-80 0,1 1-16 15,0-3 0-15,0-2 0 0,1 0-16 0,1-2-128 16,-2-4 192-16,1-1-64 0,-1-3-128 0,-1 0 128 16,-8-5-128-16,12 5 128 0,-2-7-128 0,1-1 160 15,-11 3-160-15,10-8 160 0,-2-4-160 0,0 3 0 16,0 0 144-16,0-4-144 0,-2-4 0 0,2-2 0 16,1-2 0-16,-1 0 128 0,0 1-128 0,0 3 0 15,-1 3 0-15,3 1 0 0,-1 3 0 0,1 0 0 16,-1 4 0-16,2 1-128 0,-2 2 128 0,1 1-128 15,2 2 128-15,0 3-128 0,-1 4 128 0,1 3-192 16,0 2 192-16,0 1-192 0,1 1 192 0,-2 6-192 16,0 2 192-16,1-2-192 0,-2-6 192 0,2 0 0 0,-2-1 0 0,1-1 0 15,-1 0 0-15,0 0 0 0,1 1 0 16,-2-2 0-16,0-1 0 0,0-3 0 0,2 0 0 0,0-2 0 16,2-1 0-16,0 0 0 0,-1-1 0 0,0-1 0 15,-2-2 0-15,1-2 144 0,-1-1-144 0,2 2 0 16,0-6 192-16,-1 1-64 0,-1-5 0 0,0 1-128 15,2 1 352-15,-1-4-32 0,0-4-16 0,-1-6 0 16,2-1 160-16,0-2 48 0,-2-4 0 0,2-3 0 16,-2-2-32-16,1-2 0 0,-1 0 0 0,-1-3 0 15,0-1-192-15,2-1-32 0,-2-1-16 0,1 0 0 16,0-3-240-16,-1 3 128 0,-1 3-128 0,-2 7 0 16,1 5 0-16,-1 5 0 0,-2 1 0 0,0 8 0 15,0 4-704-15,-4 10-96 0,0 0-16 0,0 0 0 16,0 0-1952-16,0 0-400 0,0 0-80 0</inkml:trace>
  <inkml:trace contextRef="#ctx0" brushRef="#br0" timeOffset="1493.28">489 10407 11055 0,'0'0'480'0,"0"0"112"0,0 0-464 0,0 0-128 15,0 0 0-15,0 0 0 0,0 0 2464 0,0 0 480 0,0 0 80 0,0 0 32 16,0 0-1520-16,1-5-288 0,1-2-64 0,-2 7-16 16,0 0 240-16,0 0 32 0,0 0 16 0,0 0 0 15,-3-6-128-15,3 6-32 0,0 0 0 0,0 0 0 16,0 0-400-16,0 0-96 0,0 0-16 0,0 0 0 15,0 0-464-15,0 0-112 0,0 0-16 0,0 0 0 16,0 0-192-16,0 0 0 0,0 0 0 0,0 0 0 16,3 14 0-16,0 2-128 0,3-1 128 0,-1 2 0 15,0 3 0-15,2 3 144 0,-2-1-16 0,1 7 0 16,1 6 256-16,1-1 32 0,1 5 16 0,0-1 0 16,-3 0-112-16,2 0 0 0,0-2-16 0,0-1 0 15,0-2-128-15,-2 1-32 0,2-4 0 0,1 0 0 16,-1-5-16-16,2-1-128 0,0-1 192 0,-1-3-64 15,-1-3 80-15,-3-6 16 0,1-1 0 0,1 1 0 0,-2-1-96 16,0 1-128-16,0-1 176 0,-1-4-176 0,-1 1 192 0,0 3-64 16,-3-10 0-16,0 0-128 0,0 0 208 0,0 0-64 15,0 0-16-15,0 0 0 0,-3-5 64 0,-1-3 16 16,-1-2 0-16,-2-3 0 0,1-1-208 0,-1-2 144 16,2-4-144-16,1 0 128 0,-2-20-128 0,2 6 0 15,2 6 0-15,4 4 0 0,0 1 0 0,4 3 0 16,-1 2-144-16,-1 10 144 0,1-1 0 0,1 0-160 15,1 0 160-15,1 0-128 0,1 1 128 0,0 0 0 16,1 0 0-16,10-7-128 0,-4 2 128 0,-1 1 0 16,0 4 0-16,0 3-128 0,1-2 128 0,1 5 0 15,1 0-144-15,-2 4 144 0,-5 0-160 0,2 5 160 16,2 1-208-16,-2 3 80 0,0 2 128 0,-1 4 0 0,-2 4-144 0,-2 1 144 16,-2 2 0-16,0-3-176 0,-2 2 176 0,-1-1-128 15,0 1 128-15,-2-1 0 0,-3-1 0 0,-1-1 0 16,1 1 0-16,-2-1 144 0,-3-2-144 0,2-2 0 15,0-2 192-15,-2 0-64 0,-1-1 0 0,-1-2-128 16,0-1 320-16,0-1-32 0,1-2-16 0,-1-1 0 16,-3 1 80-16,-1-2 16 0,0-1 0 0,-1-1 0 15,-2-1-64-15,-1-2-16 0,-2-2 0 0,-1-1 0 16,1-2-128-16,6 1-32 0,-3-3 0 0,-2 1 0 16,-3-1-128-16,0-3-256 0,0 0 64 0,0-2 16 15,2-1-2304 1,-14-13-464-16,8 2-80 0</inkml:trace>
  <inkml:trace contextRef="#ctx0" brushRef="#br0" timeOffset="11886.05">27434 370 25791 0,'0'0'2304'16,"0"0"-1856"-16,0 0-448 0,0 0 0 15,0 0 2112-15,0 0 336 0,0 0 64 0,0 0 16 16,0 0-1744-16,0 0-336 0,0 0-80 0,0 0-16 15,0 0-16-15,0 0 0 0,0 0 0 0,0 0 0 0,0 0-48 0,0 0-16 16,7 10 0-16,-3-1 0 0,-4-9 80 0,3 14 16 16,1-1 0-16,2 14 0 0,0 12 80 0,-3-13 32 15,-3-26 0-15,0 19 0 0,5 16-96 0,-1-3 0 16,-3-7-16-16,2-2 0 0,-3-2 128 0,-3-7 16 16,3-14 16-16,-6 12 0 0,0 6-48 0,3 4-16 15,-1 2 0-15,1-1 0 0,-1-3-336 0,1 3-128 16,0 3 0-16,0 0 144 0,0-2-144 0,1-2 0 15,0 3 144-15,1-2-144 0,0 1 0 0,0-2 128 16,-1-1-128-16,1-2 0 0,0 2 128 0,1-5-128 16,-2-3 128-16,1-1-128 0,-2 2 160 0,1-4-32 15,2-10-128-15,-5 10 192 0,-1 0-192 0,1-2 128 0,5-8-128 16,-8 6 0-16,2 0 208 0,6-6-48 0,-9 3-16 0,9-3 0 16,-9 3-16-16,9-3 0 0,-12 1 0 0,3-2 0 15,1-2-128-15,8 3 192 0,-11-2-192 0,2-2 192 16,1-3-192-16,-1 1 128 0,-1-1-128 0,0 1 128 15,0-1-128-15,0 0 0 0,-2-1 144 0,-1 1-144 16,-1-1 0-16,-1 1 0 0,1-3 0 0,0 1 128 16,-3 3-128-16,-3-2 0 0,-1-2 0 0,2 0 0 15,1 3 0-15,1-1 0 0,4 0 0 0,1 1 0 16,1 2 0-16,2-1 0 0,3 0 0 0,1 0 0 16,2-2-336-16,3 8-48 0,0 0 0 0,0 0 0 15,0 0-1248 1,7-5-256-16,-7 5-48 0,7-7-16 0,-7 7-1248 0,11-5-256 0,-2-4-64 15,-9 9 0-15</inkml:trace>
  <inkml:trace contextRef="#ctx0" brushRef="#br0" timeOffset="13205.59">28019 325 5519 0,'0'0'496'0,"0"0"-496"0,0 0 0 0,8-5 0 16,-2-2 3520-16,-6 7 624 0,0 0 112 0,0 0 32 16,5-7-2464-16,-5 7-480 0,0 0-112 0,0 0-16 15,0 0-320-15,0 0-80 0,0 0-16 0,0 0 0 16,0 0-224-16,0 0-32 0,0 0-16 0,0 0 0 15,9 1-112-15,-9-1-32 0,0 0 0 0,0 0 0 16,2 8 272-16,-2-8 48 0,0 0 16 0,-5 10 0 0,4 7-144 16,-6-4-16-16,-6-9-16 0,2 3 0 0,0 3 0 0,1 6 0 15,-1 3 0-15,0 5 0 0,-2 2-192 0,-2 2-32 16,0 1-16-16,0 4 0 0,4 5-80 0,-1-2-16 16,-1-3 0-16,4-2 0 0,0 0-208 0,-2 2 128 15,-1-2-128-15,3 0 0 0,4 1 128 0,-3 2-128 16,-1 3 0-16,0 1 144 0,-1 0-144 0,2 0 0 15,2 1 0-15,1-4 0 0,0-2-320 0,1-5 48 16,2-2 16-16,-1 1 0 0,-1-4 128 0,3-1 128 16,2-2-192-16,3-2 192 0,1-1-384 0,2-1 16 15,2-5 16-15,4 1 0 16,1-2-752-16,4-2-160 0,2-2-16 0,1-3-9056 0,1 0-1808 16</inkml:trace>
  <inkml:trace contextRef="#ctx0" brushRef="#br0" timeOffset="13934.79">28240 787 16575 0,'0'0'1472'0,"0"0"-1168"16,0 0-304-16,0 0 0 0,-11-2 2752 0,11 2 512 15,0 0 80-15,0 0 32 0,0 0-2272 0,0 12-448 16,6 4-80-16,-6-7-32 0,0-9 128 0,0 0 32 15,-3 9 0-15,0 3 0 0,3 1 16 0,3 1 16 16,2 1 0-16,-2-1 0 0,-1-2-96 0,0 1-32 16,-2-13 0-16,4 15 0 0,3-2-160 0,-1 2-16 15,-4 3-16-15,2-6 0 0,-4-12-224 0,0 0-64 16,5 11 0-16,-5-11 0 0,0 0 0 0,7 13-128 16,-7-13 192-16,6 10-64 0,-6-10 48 0,0 0 0 15,0 0 0-15,10 7 0 0,-10-7 16 0,0 0 0 0,0 0 0 0,0 0 0 16,0 0-32-16,10-1 0 0,-10 1 0 0,0 0 0 15,0 0-32-15,0 0 0 0,0 0 0 0,0 0 0 16,0 0-128-16,0 0 0 0,0 0 0 0,0 0 0 16,0 0 0-16,0 0 0 0,0 0 0 0,0 0 0 15,0 0 0-15,0 0 0 0,0 0 0 0,10 10 0 16,1 1 0-16,-2-1-176 0,-1-2 48 0,1-1 0 16,1-2 128-16,-10-5 0 0,12 1 0 0,-1 4 0 15,-1-2 0-15,-10-3 176 0,10-1-48 0,-10 1 0 16,0 0-128-16,11 2 0 0,-11-2 0 0,9 3-176 15,-9-3 176-15,0 0 0 0,0 0 128 0,12 0-128 16,-2 0 176-16,-10 0-48 0,11 1 0 0,-1-2 0 0,-1-2-128 16,2 2 0-16,-2 1 0 0,-9 0 0 0,11-5 240 0,0-2 16 15,-2-2 0-15,-1 3 0 0,0 0 0 0,-1 0 0 16,0-6 0-16,-1 4 0 0,0-2 0 0,-1-2 0 16,0-2 0-16,0 0 0 0,1-1-128 0,-3 1 0 15,1-2-128-15,0-1 192 0,-1-2-192 0,-1 0 128 16,2 0-128-16,-1-1 0 0,-2-1 0 0,1 3-192 15,-2 3 16-15,-2 3 0 16,1-4-224-16,0 4-48 0,-1 1-16 0,0 0 0 16,0 1-432-16,1 1-64 0,0 0-32 0,1 9 0 15,-3-8-1984-15,3 8-400 0,-1-13-80 0</inkml:trace>
  <inkml:trace contextRef="#ctx0" brushRef="#br0" timeOffset="14725.89">28888 1051 7359 0,'0'0'320'0,"0"0"80"0,0 0-400 0,0 0 0 0,0 0 0 0,0 0 0 16,0 0 3040-16,0 0 528 0,0 0 96 0,0 0 32 15,0 0-2336-15,0 0-464 0,0 0-80 0,0 0-32 16,0 0-528-16,0 0-128 0,0 0 0 0,0 0-128 15,0 0 288-15,0 0-48 0,0 0-16 0,0 0 0 16,0 0 560-16,0 0 112 0,0 0 32 0,0 0 0 16,0 0 112-16,0 0 32 0,0 0 0 0,0 0 0 15,0 0-96-15,0 0-16 0,0 0 0 0,0 0 0 16,0 0-320-16,0 0-80 0,5 11-16 0,-1 2 0 0,-1 0-304 0,-1 0-64 16,-2-13-16-16,5 14 0 0,2 8 48 0,-2-3 16 15,-1-5 0-15,0 0 0 0,0 6-96 0,1-3 0 16,-2 2-128-16,-2 1 192 0,-1 1-192 0,-1-3 144 15,-2-2-144-15,0-2 128 0,-1-1-128 0,-2 1 0 16,-4 1 144-16,-2-2-144 0,0-3 128 0,-2 2-128 16,-5-2 128-16,1 2-128 0,0 2 0 0,0-3-208 15,-1-2 16-15,1 0 16 16,0 2-528-16,1-5-128 0,3-2 0 0,2-1-16 16,3 1-1952-16,0-6-384 0</inkml:trace>
  <inkml:trace contextRef="#ctx0" brushRef="#br0" timeOffset="15524.17">29238 517 17615 0,'6'-12'768'0,"-6"12"192"0,1-8-768 0,0 0-192 16,-1-2 0-16,0 4 0 0,0 6 1120 0,0 0 192 16,-1-8 32-16,1 1 16 0,0-2-336 0,0 9-80 15,0 0-16-15,0 0 0 0,0 0-240 0,0 0-48 16,0 0-16-16,0 0 0 0,0 0-144 0,0 0-32 16,0 0 0-16,0 0 0 0,0 0 0 0,5 10 0 15,0 2 0-15,-2 4 0 0,-4 2 384 0,1 4 64 16,1 6 0-16,-1-1 16 0,0 2-80 0,-3 1 0 15,1-2-16-15,1 1 0 0,-1-2-176 0,1 1-48 0,-2-5 0 0,2 2 0 16,1 1-256-16,-1 0-48 0,-1 0-16 0,1-4 0 16,1-2-128-16,1 1-16 0,2 1-128 0,0-1 192 15,-2-8-64-15,2 4 0 0,-1-3-128 0,1 1 192 16,-2-5-64-16,-1-10 0 0,0 12-128 0,0-12 192 16,1 9-32-16,-1-9-16 0,0 0 0 0,0 0 0 15,0 0 112-15,0 0 32 0,0 0 0 0,0 0 0 16,4-9-48-16,0-2-16 0,-1 0 0 0,1-2 0 15,0-3-224-15,-1-2 0 0,3-1 128 0,0-1-128 16,1-3 0-16,2-1 0 0,0 3 0 0,1 1 0 16,2 1-320-16,0 2 32 0,-3 5 16 0,1-1 0 15,1 0 144-15,1 1 128 0,-1 4-192 0,1-1 192 16,-1 3-128-16,0 0 128 0,2 0 0 0,0 1 0 16,-1 1-128-16,-2-1 128 0,1-2 0 0,-1 3 0 0,-10 4-176 0,11-1 176 15,-11 1-160-15,10-3 160 0,-10 3-256 0,0 0 64 16,0 0 0-16,0 0 0 0,11 5 32 0,-11-5 16 15,4 12 0-15,-3 0 0 0,-1 0 144 16,-1 1 0-16,-2 2 0 0,0 0-128 0,1 2 128 0,-2 0 0 16,-1 1 0-16,1-3 0 0,0 1 0 0,0-2 128 15,0-3-128-15,0 2 128 0,-2 4-128 0,2-4 128 16,0-1-128-16,-2 1 128 0,0 1-128 0,-1-2 176 16,0-3-176-16,-3-3 192 0,1-2-64 0,-1 2-128 15,-2 1 192-15,0-1-64 0,1-4-128 0,-2 3 128 16,-4 2-128-16,1-4 128 15,3-2-544-15,-3-1-112 0,-3 0-32 0,-2 2 0 16,0 0-1888-16,0-2-384 0,-1-4-80 0</inkml:trace>
  <inkml:trace contextRef="#ctx0" brushRef="#br0" timeOffset="16257.1">28360 1067 6447 0,'0'0'576'0,"0"0"-576"16,0 0 0-16,0 0 0 0,0 0 2496 0,0 0 384 15,0 0 64-15,0 0 32 0,0 0-1712 0,0 0-352 0,0 0-64 0,0 0-16 16,0 0-160-16,0 0-32 0,0 0-16 16,0 0 0-16,0 0 208 0,0 0 64 0,0 0 0 0,0 0 0 15,8-9 128-15,-8 9 16 0,0 0 16 0,7-7 0 16,0-3-96-16,-1 3-32 0,-6 7 0 16,0 0 0-16,8-6-208 0,-8 6-32 0,0 0-16 0,8-7 0 15,-8 7-128-15,7-11-32 0,-2-1 0 0,-5 12 0 16,0 0-96-16,0 0-32 0,5-12 0 0,3-7 240 15,-8 19-432-15,4-11 0 0,1 3 0 16,-1-2-192-16,-4 10 0 0,5-8-144 0,0-1 144 16,-1-3 0-16,0 3 0 0,-4 9 0 0,0 0 160 15,4-8-160-15,-4 8 0 0,0 0 0 0,0 0 0 16,0 0 0-16,0 0 0 0,1-13 0 0,-1 13 0 16,0 0 0-16,0 0 0 0,0 0 0 0,0 0 0 15,0 0 0-15,0 0 0 0,0 0 0 0,0 0 0 0,0 0 0 0,0 0 0 16,0 0 0-16,-1 11 0 0,1-11 0 0,0 0 0 15,0 11 0-15,0-11 0 0,1 12 0 0,-1 0 0 16,-1 0 0-16,1-12 0 0,0 0 0 0,0 14 0 16,0 2 0-16,1-2 0 0,1-1 0 0,-2 1 0 15,0-1 0-15,0-1 0 0,0 1 0 0,0-1 0 16,0-12 0-16,2 13 0 0,0 1 0 0,0-2 0 16,-2-12 0-16,3 10 0 0,-1 2 0 0,0-4-272 15,-2-8 64-15,0 10 16 16,0-10-2272-16,0 7-448 0,0-7-96 0,0 0-11040 0</inkml:trace>
  <inkml:trace contextRef="#ctx0" brushRef="#br0" timeOffset="17153.74">29832 255 3679 0,'0'0'320'0,"0"0"-320"0,0 0 0 0,-9-3 0 0,9 3 3424 0,-8-2 608 15,8 2 128-15,-9-4 32 0,9 4-2384 0,0 0-464 16,-10 0-112-16,10 0-16 0,0 0-480 0,0 0-96 16,-9 0-32-16,9 0 0 0,-9 2 112 0,9-2 32 15,0 0 0-15,0 0 0 0,0 0 160 0,0 0 48 16,0 0 0-16,-2 11 0 0,2-11-160 0,1 10-32 16,-1-10 0-16,5 13 0 0,2-5-112 0,0 4-16 15,1 1-16-15,4 1 0 0,4 2-176 0,-1-1-16 16,0 0-16-16,8 3 0 0,10 7-32 0,-7-4-16 15,-8-7 0-15,2 6 0 0,3 4-48 0,-1 4 0 16,-4-1 0-16,-1 3 0 0,-2 1-112 0,-4-1-16 16,-1 0-16-16,-4-4 0 0,-1 2 32 0,-1-2 16 15,-1-5 0-15,-1 3 0 0,-3 4-96 0,0 2 0 0,0 1-128 0,-1 3 192 16,0 1-192-16,-1-3 128 0,-1-5-128 0,0-4 0 16,-1 3 176-16,-2-2-176 0,-2-6 192 0,0 0-192 15,-1-3 208-15,-2 0-64 0,0 1-16 0,-1-2 0 16,-1-1-128-16,1 0 128 0,1-3-128 0,0-1 128 31,2-1-496-31,1-2-96 0,-2 2-32 0,-2-2-12112 0,-2 0-2416 0</inkml:trace>
  <inkml:trace contextRef="#ctx0" brushRef="#br0" timeOffset="18407.47">31251 8827 31791 0,'-10'-11'1408'0,"10"11"288"0,0 0-1360 0,0 0-336 0,-8-5 0 0,8 5 0 16,0 0 944-16,0 0 112 0,1 9 32 0,-1-9 0 16,0 0-320-16,-9 4-48 0,2 1-16 0,1 3 0 15,2 3-128-15,2 0-16 0,2-11-16 0,0 20 0 16,5 7 208-16,-1 7 32 0,-1 5 16 0,-3-2 0 16,0-7 96-16,0-3 0 0,-4 2 16 0,-2-6 0 15,0-3-160-15,5 10-48 0,4 9 0 0,1-5 0 16,-6-7-240-16,-3-1-48 0,-5-5-16 0,3 4 0 15,1 1 32-15,2 1 0 0,1 1 0 0,-1-2 0 0,1-3-112 16,-1-2-32-16,0-1 0 0,0-1 0 0,0 3-48 0,1-3-16 16,-1-1 0-16,0-4 0 0,1-1-96 0,0-2-128 15,1-2 176-15,2-9-176 0,0 0 160 0,0 0-160 16,-4 9 128-16,4-9-128 0,0 0 192 0,0 0-32 16,0 0-16-16,-5-9 0 0,2-2 80 0,1-2 16 15,0-4 0-15,2-3 0 0,3-3-240 0,2 0 0 16,0-2 0-16,2 0 0 0,2-3 0 0,1 2-128 15,2 1 128-15,0 4 0 0,0 1 0 0,-1 4-128 16,2 0 128-16,0 3 0 0,2-1-144 0,-1 0 144 16,-1 3 0-16,0-1-144 0,0 2 144 0,0 0 0 15,-1 5 0-15,1 1-128 0,1-1 128 0,-2 3 0 16,-12 2-144-16,13 0 144 0,0 3 0 0,-1 3-144 16,-2 0 144-16,-1 5 0 0,-2 2-160 0,1 1 160 0,0 0-128 0,-1 2 128 15,1 2 0-15,0 2-128 0,0 2 128 0,-2-1 0 16,0 0 0-16,-5 0 0 0,1 1 0 0,0-3-128 15,-1-1 128-15,-1-1 0 0,-1 3 0 0,2-3 0 16,3-3 0-16,-4-1 0 0,-5 0 0 0,1 0 0 16,3 0 0-16,-3 0 144 0,-3-2-144 0,-3-1 160 15,-3-2 32-15,0 1 0 0,-4-1 0 0,0 0 0 16,-2 0-48-16,1-2 0 0,-1 1 0 0,-2-2 0 16,-1-4-144-16,1 1 192 0,1-1-192 0,1 1 192 15,-2-2-192-15,0 0 0 0,-1-2 0 0,-2-1 0 16,1-2-224-16,-2-1-80 0,0-2-16 0,2 3 0 15,-1-1-1488-15,4 5-304 0,-1 4-64 16,-5-11-20096-16</inkml:trace>
  <inkml:trace contextRef="#ctx0" brushRef="#br0" timeOffset="19811.29">22909 9355 11967 0,'0'0'1072'16,"0"0"-864"-16,0 0-208 0,0 0 0 16,0 0 2816-16,0 0 528 0,0 0 112 0,0 0 0 0,-7 6-1008 0,7-6-208 15,16 13-32-15,-12-6-16 0,-13-8-256 16,9 1-48-16,0 0-16 0,0 0 0 0,-9 2-720 0,9-2-160 16,18 11-32-16,-4-1 0 0,-5 0-208 0,-6-4-48 15,-3-6-16-15,-6 9 0 0,0 0-192 0,4 1-48 16,2-10 0-16,10 22 0 0,12 10-16 0,-2-1-16 15,-6-4 0-15,-2-2 0 0,0 1 16 0,-1 0 0 16,0 2 0-16,-2-2 0 0,1 0-16 0,-4-4 0 16,-8-8 0-16,7 5 0 0,11 4-128 0,-7-2-32 15,-7-7 0-15,0 1 0 0,3-2-96 0,2 1-32 16,1-4 0-16,0 2 0 0,-2-1 32 0,2-4 0 16,-8-7 0-16,10 7 0 0,1-1 32 0,-11-6 0 0,10 4 0 0,1-4 0 15,-11 0-64-15,11-5 0 0,0-4 0 16,-2 0 0-16,-1 0-128 0,1-2 192 0,-1-2-192 0,-1-1 192 15,0-2-192-15,1-1 0 0,1-1 144 0,-1-1-144 16,-2-4 0-16,2 1 0 0,0 1 0 0,-4 1 0 16,-3-3 0-16,3 4 0 0,4 2 0 0,0 3 0 15,-3 2 0-15,1 1 0 0,1 2 0 0,-7 9 0 16,6-6 0-16,-6 6 0 0,0 0 0 0,0 0-128 16,0 0 128-16,0 0 0 0,14 5 0 0,-14-5 0 15,11 10 0-15,-3 0 0 0,-1 0 0 0,-1 3 0 16,2 3 0-16,-2 1 0 0,1 0 0 0,1-1-128 15,0 4 128-15,-2-3 0 0,-2 0 0 0,3 1 0 16,0 3 0-16,1-5 0 0,-1-2 0 0,-1 0 0 16,1-2 0-16,-1 0 0 0,0 0 0 0,0-2 0 0,-1-1 128 15,0-1-128-15,2 1 160 0,-7-9-160 0,9 4 192 0,-1 0-48 16,-8-4-16-16,9 4 0 0,-9-4 16 0,10 2 0 16,-10-2 0-16,10-2 0 0,-1-2-16 0,-1 0 0 15,-8 4 0-15,6-8 0 0,-1 0-128 0,-1-1 160 16,0 0-160-16,1-4 160 0,-1 0-160 0,-1-1 192 15,-2-2-192-15,0 2 192 0,2-1-192 0,-2 1 0 16,-1-2 144-16,3 2-144 0,0-4 0 0,-1 1 0 16,1-3 0-16,1 2 128 0,1 1-128 0,0-1 0 15,-1-4 0-15,1-1 128 0,0 4-128 0,1 2 0 16,-1-3 0-16,0 1 0 0,-1-2 0 0,1 1 0 16,0-2 0-16,2 3 0 0,-1 0 0 0,0 3 0 15,-2-3 0-15,0 5 0 0,-1-2 0 0,0 2 0 16,0 1 0-16,1 1 128 0,-2 3-128 0,-2 9 0 0,3-9 0 0,-3 9 0 15,0 0 0-15,0 0-160 0,4-9 160 0,-4 9-208 32,0 0-816-32,0 0-176 0,0 0-16 0,0 0-16 15,9 8-1264-15,-1-1-240 0,1 0-48 0,1-1-17792 0</inkml:trace>
  <inkml:trace contextRef="#ctx0" brushRef="#br0" timeOffset="21544.38">8288 4592 9215 0,'-11'-6'400'0,"11"6"96"0,-4-5-496 0,4 5 0 15,-6-7 0-15,6 7 0 0,-5-6 4528 0,5 6 800 16,-7-6 176-16,7 6 16 0,0 0-4048 0,0 0-832 15,0 0-144-15,0 0-48 0,-12 4-64 0,5 0-32 16,7-4 0-16,-2 11 0 0,4 2-352 0,0 0 144 0,-1 1-144 0,2 0 0 16,2 3 0-16,-1 3 0 0,-1-1 0 0,3 2 0 15,3 1 192-15,2 3-192 0,1 4 192 0,-1 0-192 16,2-5 304-16,3 5-48 0,2 4-16 16,-3-6 0-16,-5-1 80 0,2 5 0 0,-2 3 16 0,1 3 0 15,-1-2-96-15,-1 0-32 0,-1 2 0 0,-1-3 0 16,-2 1-16-16,0 0-16 0,-1 1 0 0,0 0 0 15,0-4-176-15,0-4 192 0,1-1-192 0,-1-1 192 16,1-2-192-16,0-5 192 0,-1-3-192 0,0-2 192 16,0 2-192-16,-4-3 192 0,-1-5-192 0,1-8 192 15,0 0 0-15,-6 7 0 0,-1-1 0 0,-3-3 0 16,0-1 384-16,-4-1 96 0,-5-1 16 0,1-1 0 16,-3-1-368-16,-1-1-64 0,-1-4 0 0,-3-1-16 0,-3 2-240 15,2-3 144-15,2 1-144 0,1 1 128 0,2-2-128 0,3 3-144 16,0-1 144-16,5 2-208 0,1 2-16 0,1 1 0 15,2-1 0-15,10 3 0 16,-9-1-272-16,9 1-48 0,0 0-16 0,0 0 0 16,0 0-1744-16,0 0-336 0,0 0-80 0</inkml:trace>
  <inkml:trace contextRef="#ctx0" brushRef="#br0" timeOffset="22108.47">9190 4363 17503 0,'0'0'1552'0,"0"0"-1232"0,-4-7-320 0,4 7 0 16,-4-4 2096-16,4 4 352 0,0 0 80 0,0 0 16 15,0 0-1440-15,0 0-272 0,0 0-64 0,0 0-16 16,0 0-352-16,0 0-64 0,0 0-16 0,0 0 0 0,0 0-320 0,0 0 128 15,0 0-128-15,-6 8 0 0,-1 3 128 0,-1 2-128 16,0 2 160-16,-2 2-160 0,-2-1 512 0,-1 2 0 16,-2 3 0-16,-1 1 0 0,-1-2 160 0,-1 5 32 15,-2 3 16-15,-2 6 0 0,-3 4 16 0,-1 4 0 16,-1 2 0-16,2 5 0 0,3 1-96 0,11 3-32 16,11 10 0-16,-11-11 0 0,-17-11-96 0,5 4-32 15,6 6 0-15,3-1 0 0,2-2-240 0,3 1-48 16,1 1-16-16,4-2 0 0,0-1-176 0,5-1 128 15,5-3-128-15,0-3 128 0,1-5-128 0,0-1 0 16,3 0 0-16,1-1 0 0,2-7 0 0,2-1 0 16,-1-3 0-16,4-1 0 0,4 1 0 0,3-4 0 0,3 0 0 15,3 4 0 1,1 6-576-16,1-5 16 0,0-7 0 0,1-6 0 16,2-4-1184-16,2-1-240 0,0-4-64 0,-1 2 0 15,1 1-2000-15,-4-2-416 0,8-4-80 0,-7 0 0 0</inkml:trace>
  <inkml:trace contextRef="#ctx0" brushRef="#br0" timeOffset="22737.71">9439 5081 38063 0,'10'4'1680'0,"-10"-4"368"0,-14-9-1648 0,4 4-400 16,10 5 0-16,0 0 0 0,0 0 352 0,2 11-16 15,3 1 0-15,2 1 0 0,1 2-336 0,-2 0 0 16,2 3-160-16,1 5 160 0,2 0-128 0,-1 2 128 15,-1-3 0-15,0-1 0 0,0-2 0 0,1 2 0 16,-1 0 0-16,0 1 0 0,-1-1 0 0,2 5 0 16,3 3 0-16,-5-9 0 0,-8-20 160 0,0 0-16 15,4 10 0-15,-4-10 0 0,0 0 128 0,5 12 32 16,-1-4 0-16,-4-8 0 0,0 0-144 0,0 0-32 0,0 0 0 0,10 0 0 16,-10 0-128-16,11-4 0 0,-1-3 144 0,-1 1-144 15,-2-2 0-15,-1-3 0 0,1 1 0 0,1 1 128 16,-2 2-128-16,2 1 0 0,-3-1 0 0,-5 7 128 15,9-6-128-15,-9 6 0 0,0 0 0 0,12 0 0 16,0 1 0-16,-2 4 0 0,-1 2 0 0,-1 2 0 16,-1 0 0-16,1 3 128 0,2-2-128 0,-2 1 128 15,-2-2-128-15,2-1 0 0,0-2 0 0,0-1 128 16,0 2-128-16,0-3 0 0,-8-4 128 0,10 1-128 16,0-1 0-16,-10 0 144 0,11-1-144 0,-2-2 0 15,1-1 160-15,-10 4-160 0,9-9 128 0,-2 1-128 16,1-2 384-16,-2-1 0 0,-3 0 0 0,2-1 0 0,0-1 144 15,1-2 32-15,-4 0 0 0,3-3 0 0,1-3-128 0,-2 1-32 16,-3 2 0-16,0-4 0 0,0-4-208 0,1-2-32 16,-1 0-16-16,0 0 0 0,2 1-144 0,1 2 0 15,0-2 0-15,0 2 128 0,-2 1-128 0,2 1-176 16,0 0 48-16,0 0 0 16,0 3-352-16,1 3-64 0,-1 0-16 0,1 4 0 15,1 2-1440-15,-6 11-304 0,0 0-48 0,0 0-15424 0</inkml:trace>
  <inkml:trace contextRef="#ctx0" brushRef="#br0" timeOffset="23061.62">10331 5433 41631 0,'0'0'1856'0,"0"0"368"0,0 0-1776 0,0 0-448 0,0 0 0 0,0 0 0 16,7 9 0-16,1 2 0 0,1-3 0 0,2 2 0 16,1 2-192-16,1 1 192 0,0 0-192 0,1 1 192 15,0 2-160-15,-1 1 160 0,-1-3 0 0,-1 6-144 16,-5 2-16-16,-2-3 0 0,-1 2 0 0,-5 0 0 15,0-1 0-15,-2-1 0 0,-1 2 0 0,-3-1 0 0,-3-2 160 0,1 0 0 16,-1 0 0-16,1-5 0 0,0 0-176 0,-1-1 176 16,1-3-208-16,-1 2 80 15,0-2-1664-15,0-1-320 0,1-3-64 0</inkml:trace>
  <inkml:trace contextRef="#ctx0" brushRef="#br0" timeOffset="23694.71">10737 4527 25791 0,'0'0'2304'0,"0"0"-1856"0,0 0-448 0,0 0 0 16,0 0 2368-16,0 0 384 0,2 11 80 0,3 3 16 16,3 4-2240-16,1 3-448 0,1 4-160 0,1 5 0 15,-1 5 176-15,1 3-176 0,-1 1 160 0,0 1-160 16,0 2 160-16,-1 1-160 0,0 1 160 0,-1-2-160 16,-2-2 0-16,-1 0 128 0,-1-8-128 0,0 3 0 15,-1 2 0-15,1-2 128 0,-4-2-128 0,2-7 0 16,1-3 160-16,-2-2-160 0,-1-3 160 0,2-2-160 15,0-3 336-15,1-1-16 0,-3-2-16 0,0-10 0 0,0 0 80 0,0 0 0 16,1 9 16-16,-1-9 0 0,0 0-144 0,0 0-48 16,0 0 0-16,0 0 0 0,0 0-16 0,3-9-16 15,-1-4 0-15,2-1 0 0,0-2-176 0,1-3 0 16,2-6 144-16,1-1-144 0,-1 0 0 0,1-2 0 16,-1 4 0-16,2-1 0 0,1 3 0 0,1-1 0 15,-1 6-192-15,2 2 64 0,1-1 128 0,1 3 0 16,-2 1 0-16,0 5-128 0,-2 0 128 0,2 2 0 15,0 4 0-15,1-2 0 0,0 3 0 0,1 3-160 16,0 0 160-16,1 3 0 0,-2-1-144 0,-1 3 144 16,-2 3 0-16,-1 2-144 0,-1 1 144 0,-2-1 0 15,1 1 0-15,-2 2 0 0,-1 0 0 0,0 3 0 16,-1-1 0-16,-1 0 0 0,1 1 0 0,-2-1 0 0,-1 1 0 0,0 3 0 16,-1 5 0-16,-2-5 0 0,-1-4 0 0,-2-2 0 15,-3-3 0-15,0 0 0 0,-3 0 128 0,-1-2-128 16,-2-1 240-16,-1-1-32 0,-3-1 0 0,0 1 0 15,-2-2-16-15,-3 1-16 0,0 0 0 0,0 0 0 16,2-2-48-16,-1 0-128 0,-4 0 192 0,4-2-64 16,0 0-288-16,3-1-64 0,0-5-16 0,2 0 0 31,2-3-2144-31,2-2-432 0,-1-3-96 0</inkml:trace>
  <inkml:trace contextRef="#ctx0" brushRef="#br0" timeOffset="24150.25">11089 4101 36623 0,'-20'-12'1616'0,"9"8"352"0,2 3-1584 0,0 1-384 16,-3 1 0-16,12-1 0 0,0 0 512 0,0 0 0 15,0 0 16-15,0 0 0 0,0 13-528 0,4 0 0 16,1 0 0-16,3 2 0 0,1-2 0 0,3 1 0 16,4 0 128-16,3 7-128 0,5 4 176 0,-1-2-32 0,-1-3 0 0,3 2 0 15,1 5 32-15,1 1 0 0,0-2 0 0,3 3 0 16,2 2-32-16,3-1 0 0,1 0 0 0,-1 1 0 15,1 4-16-15,-3 4 0 0,-2 3 0 0,-1-1 0 16,-1-4 128-16,-3 4 32 0,-3 2 0 0,-1 1 0 16,1 1-32-16,-4-2-16 0,-1-6 0 0,-2 2 0 15,-3-3-96-15,-2 4-16 0,-2 3 0 0,-1 11 0 16,-3 6 32-16,-1-7 0 0,-3-7 0 0,-1-7 0 16,-3-3-160-16,-1-2 160 0,-3-1-160 0,-3-2 160 15,-3 0 0-15,-1 1 0 0,-5-4 0 0,-4 2 0 16,-1 2 0-16,-4 1 0 0,0 0 0 0,-2-2 0 15,-2-1-1120-15,-3 4-208 16,-3 5-48-16,-2-5-17600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28:26.307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15058 18104 23839 0,'0'0'1056'0,"0"0"224"0,4-13-1024 0,2 3-256 0,2-2 0 0,0 1 0 15,-1 2 1072-15,-1 1 160 0,-6 8 48 0,8-6 0 16,-2-1 400-16,-6 7 96 0,0 0 16 0,0 0 0 16,0 0-320-16,0 0-64 0,11 10-16 0,-2 1 0 15,-3 2-368-15,0 0-80 0,-2 0-16 0,-1 4 0 16,1 5-304-16,0-1-64 0,0-1-16 0,1 2 0 16,2 2-240-16,-2 0-48 0,2 1-16 0,-1 0 0 15,2 0-48-15,2-1-16 0,4 5 0 0,-4-2 0 0,-1 2 48 16,0-3 16-16,2-2 0 0,-2-3 0 0,-1-2-80 0,1 1-16 15,0-3 0-15,0-2 0 0,1 0-16 0,1-2-128 16,-2-4 192-16,1-1-64 0,-1-3-128 0,-1 0 128 16,-8-5-128-16,12 5 128 0,-2-7-128 0,1-1 160 15,-11 3-160-15,10-8 160 0,-2-4-160 0,0 3 0 16,0 0 144-16,0-4-144 0,-2-4 0 0,2-2 0 16,1-2 0-16,-1 0 128 0,0 1-128 0,0 3 0 15,-1 3 0-15,3 1 0 0,-1 3 0 0,1 0 0 16,-1 4 0-16,2 1-128 0,-2 2 128 0,1 1-128 15,2 2 128-15,0 3-128 0,-1 4 128 0,1 3-192 16,0 2 192-16,0 1-192 0,1 1 192 0,-2 6-192 16,0 2 192-16,1-2-192 0,-2-6 192 0,2 0 0 0,-2-1 0 0,1-1 0 15,-1 0 0-15,0 0 0 0,1 1 0 16,-2-2 0-16,0-1 0 0,0-3 0 0,2 0 0 0,0-2 0 16,2-1 0-16,0 0 0 0,-1-1 0 0,0-1 0 15,-2-2 0-15,1-2 144 0,-1-1-144 0,2 2 0 16,0-6 192-16,-1 1-64 0,-1-5 0 0,0 1-128 15,2 1 352-15,-1-4-32 0,0-4-16 0,-1-6 0 16,2-1 160-16,0-2 48 0,-2-4 0 0,2-3 0 16,-2-2-32-16,1-2 0 0,-1 0 0 0,-1-3 0 15,0-1-192-15,2-1-32 0,-2-1-16 0,1 0 0 16,0-3-240-16,-1 3 128 0,-1 3-128 0,-2 7 0 16,1 5 0-16,-1 5 0 0,-2 1 0 0,0 8 0 15,0 4-704-15,-4 10-96 0,0 0-16 0,0 0 0 16,0 0-1952-16,0 0-400 0,0 0-80 0</inkml:trace>
  <inkml:trace contextRef="#ctx0" brushRef="#br0" timeOffset="1">489 10407 11055 0,'0'0'480'0,"0"0"112"0,0 0-464 0,0 0-128 15,0 0 0-15,0 0 0 0,0 0 2464 0,0 0 480 0,0 0 80 0,0 0 32 16,0 0-1520-16,1-5-288 0,1-2-64 0,-2 7-16 16,0 0 240-16,0 0 32 0,0 0 16 0,0 0 0 15,-3-6-128-15,3 6-32 0,0 0 0 0,0 0 0 16,0 0-400-16,0 0-96 0,0 0-16 0,0 0 0 15,0 0-464-15,0 0-112 0,0 0-16 0,0 0 0 16,0 0-192-16,0 0 0 0,0 0 0 0,0 0 0 16,3 14 0-16,0 2-128 0,3-1 128 0,-1 2 0 15,0 3 0-15,2 3 144 0,-2-1-16 0,1 7 0 16,1 6 256-16,1-1 32 0,1 5 16 0,0-1 0 16,-3 0-112-16,2 0 0 0,0-2-16 0,0-1 0 15,0-2-128-15,-2 1-32 0,2-4 0 0,1 0 0 16,-1-5-16-16,2-1-128 0,0-1 192 0,-1-3-64 15,-1-3 80-15,-3-6 16 0,1-1 0 0,1 1 0 0,-2-1-96 16,0 1-128-16,0-1 176 0,-1-4-176 0,-1 1 192 0,0 3-64 16,-3-10 0-16,0 0-128 0,0 0 208 0,0 0-64 15,0 0-16-15,0 0 0 0,-3-5 64 0,-1-3 16 16,-1-2 0-16,-2-3 0 0,1-1-208 0,-1-2 144 16,2-4-144-16,1 0 128 0,-2-20-128 0,2 6 0 15,2 6 0-15,4 4 0 0,0 1 0 0,4 3 0 16,-1 2-144-16,-1 10 144 0,1-1 0 0,1 0-160 15,1 0 160-15,1 0-128 0,1 1 128 0,0 0 0 16,1 0 0-16,10-7-128 0,-4 2 128 0,-1 1 0 16,0 4 0-16,0 3-128 0,1-2 128 0,1 5 0 15,1 0-144-15,-2 4 144 0,-5 0-160 0,2 5 160 16,2 1-208-16,-2 3 80 0,0 2 128 0,-1 4 0 0,-2 4-144 0,-2 1 144 16,-2 2 0-16,0-3-176 0,-2 2 176 0,-1-1-128 15,0 1 128-15,-2-1 0 0,-3-1 0 0,-1-1 0 16,1 1 0-16,-2-1 144 0,-3-2-144 0,2-2 0 15,0-2 192-15,-2 0-64 0,-1-1 0 0,-1-2-128 16,0-1 320-16,0-1-32 0,1-2-16 0,-1-1 0 16,-3 1 80-16,-1-2 16 0,0-1 0 0,-1-1 0 15,-2-1-64-15,-1-2-16 0,-2-2 0 0,-1-1 0 16,1-2-128-16,6 1-32 0,-3-3 0 0,-2 1 0 16,-3-1-128-16,0-3-256 0,0 0 64 0,0-2 16 15,2-1-2304 1,-14-13-464-16,8 2-80 0</inkml:trace>
  <inkml:trace contextRef="#ctx0" brushRef="#br0" timeOffset="2">27434 370 25791 0,'0'0'2304'16,"0"0"-1856"-16,0 0-448 0,0 0 0 15,0 0 2112-15,0 0 336 0,0 0 64 0,0 0 16 16,0 0-1744-16,0 0-336 0,0 0-80 0,0 0-16 15,0 0-16-15,0 0 0 0,0 0 0 0,0 0 0 0,0 0-48 0,0 0-16 16,7 10 0-16,-3-1 0 0,-4-9 80 0,3 14 16 16,1-1 0-16,2 14 0 0,0 12 80 0,-3-13 32 15,-3-26 0-15,0 19 0 0,5 16-96 0,-1-3 0 16,-3-7-16-16,2-2 0 0,-3-2 128 0,-3-7 16 16,3-14 16-16,-6 12 0 0,0 6-48 0,3 4-16 15,-1 2 0-15,1-1 0 0,-1-3-336 0,1 3-128 16,0 3 0-16,0 0 144 0,0-2-144 0,1-2 0 15,0 3 144-15,1-2-144 0,0 1 0 0,0-2 128 16,-1-1-128-16,1-2 0 0,0 2 128 0,1-5-128 16,-2-3 128-16,1-1-128 0,-2 2 160 0,1-4-32 15,2-10-128-15,-5 10 192 0,-1 0-192 0,1-2 128 0,5-8-128 16,-8 6 0-16,2 0 208 0,6-6-48 0,-9 3-16 0,9-3 0 16,-9 3-16-16,9-3 0 0,-12 1 0 0,3-2 0 15,1-2-128-15,8 3 192 0,-11-2-192 0,2-2 192 16,1-3-192-16,-1 1 128 0,-1-1-128 0,0 1 128 15,0-1-128-15,0 0 0 0,-2-1 144 0,-1 1-144 16,-1-1 0-16,-1 1 0 0,1-3 0 0,0 1 128 16,-3 3-128-16,-3-2 0 0,-1-2 0 0,2 0 0 15,1 3 0-15,1-1 0 0,4 0 0 0,1 1 0 16,1 2 0-16,2-1 0 0,3 0 0 0,1 0 0 16,2-2-336-16,3 8-48 0,0 0 0 0,0 0 0 15,0 0-1248 1,7-5-256-16,-7 5-48 0,7-7-16 0,-7 7-1248 0,11-5-256 0,-2-4-64 15,-9 9 0-15</inkml:trace>
  <inkml:trace contextRef="#ctx0" brushRef="#br0" timeOffset="3">28019 325 5519 0,'0'0'496'0,"0"0"-496"0,0 0 0 0,8-5 0 16,-2-2 3520-16,-6 7 624 0,0 0 112 0,0 0 32 16,5-7-2464-16,-5 7-480 0,0 0-112 0,0 0-16 15,0 0-320-15,0 0-80 0,0 0-16 0,0 0 0 16,0 0-224-16,0 0-32 0,0 0-16 0,0 0 0 15,9 1-112-15,-9-1-32 0,0 0 0 0,0 0 0 16,2 8 272-16,-2-8 48 0,0 0 16 0,-5 10 0 0,4 7-144 16,-6-4-16-16,-6-9-16 0,2 3 0 0,0 3 0 0,1 6 0 15,-1 3 0-15,0 5 0 0,-2 2-192 0,-2 2-32 16,0 1-16-16,0 4 0 0,4 5-80 0,-1-2-16 16,-1-3 0-16,4-2 0 0,0 0-208 0,-2 2 128 15,-1-2-128-15,3 0 0 0,4 1 128 0,-3 2-128 16,-1 3 0-16,0 1 144 0,-1 0-144 0,2 0 0 15,2 1 0-15,1-4 0 0,0-2-320 0,1-5 48 16,2-2 16-16,-1 1 0 0,-1-4 128 0,3-1 128 16,2-2-192-16,3-2 192 0,1-1-384 0,2-1 16 15,2-5 16-15,4 1 0 16,1-2-752-16,4-2-160 0,2-2-16 0,1-3-9056 0,1 0-1808 16</inkml:trace>
  <inkml:trace contextRef="#ctx0" brushRef="#br0" timeOffset="4">28240 787 16575 0,'0'0'1472'0,"0"0"-1168"16,0 0-304-16,0 0 0 0,-11-2 2752 0,11 2 512 15,0 0 80-15,0 0 32 0,0 0-2272 0,0 12-448 16,6 4-80-16,-6-7-32 0,0-9 128 0,0 0 32 15,-3 9 0-15,0 3 0 0,3 1 16 0,3 1 16 16,2 1 0-16,-2-1 0 0,-1-2-96 0,0 1-32 16,-2-13 0-16,4 15 0 0,3-2-160 0,-1 2-16 15,-4 3-16-15,2-6 0 0,-4-12-224 0,0 0-64 16,5 11 0-16,-5-11 0 0,0 0 0 0,7 13-128 16,-7-13 192-16,6 10-64 0,-6-10 48 0,0 0 0 15,0 0 0-15,10 7 0 0,-10-7 16 0,0 0 0 0,0 0 0 0,0 0 0 16,0 0-32-16,10-1 0 0,-10 1 0 0,0 0 0 15,0 0-32-15,0 0 0 0,0 0 0 0,0 0 0 16,0 0-128-16,0 0 0 0,0 0 0 0,0 0 0 16,0 0 0-16,0 0 0 0,0 0 0 0,0 0 0 15,0 0 0-15,0 0 0 0,0 0 0 0,10 10 0 16,1 1 0-16,-2-1-176 0,-1-2 48 0,1-1 0 16,1-2 128-16,-10-5 0 0,12 1 0 0,-1 4 0 15,-1-2 0-15,-10-3 176 0,10-1-48 0,-10 1 0 16,0 0-128-16,11 2 0 0,-11-2 0 0,9 3-176 15,-9-3 176-15,0 0 0 0,0 0 128 0,12 0-128 16,-2 0 176-16,-10 0-48 0,11 1 0 0,-1-2 0 0,-1-2-128 16,2 2 0-16,-2 1 0 0,-9 0 0 0,11-5 240 0,0-2 16 15,-2-2 0-15,-1 3 0 0,0 0 0 0,-1 0 0 16,0-6 0-16,-1 4 0 0,0-2 0 0,-1-2 0 16,0-2 0-16,0 0 0 0,1-1-128 0,-3 1 0 15,1-2-128-15,0-1 192 0,-1-2-192 0,-1 0 128 16,2 0-128-16,-1-1 0 0,-2-1 0 0,1 3-192 15,-2 3 16-15,-2 3 0 16,1-4-224-16,0 4-48 0,-1 1-16 0,0 0 0 16,0 1-432-16,1 1-64 0,0 0-32 0,1 9 0 15,-3-8-1984-15,3 8-400 0,-1-13-80 0</inkml:trace>
  <inkml:trace contextRef="#ctx0" brushRef="#br0" timeOffset="5">28888 1051 7359 0,'0'0'320'0,"0"0"80"0,0 0-400 0,0 0 0 0,0 0 0 0,0 0 0 16,0 0 3040-16,0 0 528 0,0 0 96 0,0 0 32 15,0 0-2336-15,0 0-464 0,0 0-80 0,0 0-32 16,0 0-528-16,0 0-128 0,0 0 0 0,0 0-128 15,0 0 288-15,0 0-48 0,0 0-16 0,0 0 0 16,0 0 560-16,0 0 112 0,0 0 32 0,0 0 0 16,0 0 112-16,0 0 32 0,0 0 0 0,0 0 0 15,0 0-96-15,0 0-16 0,0 0 0 0,0 0 0 16,0 0-320-16,0 0-80 0,5 11-16 0,-1 2 0 0,-1 0-304 0,-1 0-64 16,-2-13-16-16,5 14 0 0,2 8 48 0,-2-3 16 15,-1-5 0-15,0 0 0 0,0 6-96 0,1-3 0 16,-2 2-128-16,-2 1 192 0,-1 1-192 0,-1-3 144 15,-2-2-144-15,0-2 128 0,-1-1-128 0,-2 1 0 16,-4 1 144-16,-2-2-144 0,0-3 128 0,-2 2-128 16,-5-2 128-16,1 2-128 0,0 2 0 0,0-3-208 15,-1-2 16-15,1 0 16 16,0 2-528-16,1-5-128 0,3-2 0 0,2-1-16 16,3 1-1952-16,0-6-384 0</inkml:trace>
  <inkml:trace contextRef="#ctx0" brushRef="#br0" timeOffset="6">29238 517 17615 0,'6'-12'768'0,"-6"12"192"0,1-8-768 0,0 0-192 16,-1-2 0-16,0 4 0 0,0 6 1120 0,0 0 192 16,-1-8 32-16,1 1 16 0,0-2-336 0,0 9-80 15,0 0-16-15,0 0 0 0,0 0-240 0,0 0-48 16,0 0-16-16,0 0 0 0,0 0-144 0,0 0-32 16,0 0 0-16,0 0 0 0,0 0 0 0,5 10 0 15,0 2 0-15,-2 4 0 0,-4 2 384 0,1 4 64 16,1 6 0-16,-1-1 16 0,0 2-80 0,-3 1 0 15,1-2-16-15,1 1 0 0,-1-2-176 0,1 1-48 0,-2-5 0 0,2 2 0 16,1 1-256-16,-1 0-48 0,-1 0-16 0,1-4 0 16,1-2-128-16,1 1-16 0,2 1-128 0,0-1 192 15,-2-8-64-15,2 4 0 0,-1-3-128 0,1 1 192 16,-2-5-64-16,-1-10 0 0,0 12-128 0,0-12 192 16,1 9-32-16,-1-9-16 0,0 0 0 0,0 0 0 15,0 0 112-15,0 0 32 0,0 0 0 0,0 0 0 16,4-9-48-16,0-2-16 0,-1 0 0 0,1-2 0 15,0-3-224-15,-1-2 0 0,3-1 128 0,0-1-128 16,1-3 0-16,2-1 0 0,0 3 0 0,1 1 0 16,2 1-320-16,0 2 32 0,-3 5 16 0,1-1 0 15,1 0 144-15,1 1 128 0,-1 4-192 0,1-1 192 16,-1 3-128-16,0 0 128 0,2 0 0 0,0 1 0 16,-1 1-128-16,-2-1 128 0,1-2 0 0,-1 3 0 0,-10 4-176 0,11-1 176 15,-11 1-160-15,10-3 160 0,-10 3-256 0,0 0 64 16,0 0 0-16,0 0 0 0,11 5 32 0,-11-5 16 15,4 12 0-15,-3 0 0 0,-1 0 144 16,-1 1 0-16,-2 2 0 0,0 0-128 0,1 2 128 0,-2 0 0 16,-1 1 0-16,1-3 0 0,0 1 0 0,0-2 128 15,0-3-128-15,0 2 128 0,-2 4-128 0,2-4 128 16,0-1-128-16,-2 1 128 0,0 1-128 0,-1-2 176 16,0-3-176-16,-3-3 192 0,1-2-64 0,-1 2-128 15,-2 1 192-15,0-1-64 0,1-4-128 0,-2 3 128 16,-4 2-128-16,1-4 128 15,3-2-544-15,-3-1-112 0,-3 0-32 0,-2 2 0 16,0 0-1888-16,0-2-384 0,-1-4-80 0</inkml:trace>
  <inkml:trace contextRef="#ctx0" brushRef="#br0" timeOffset="7">28360 1067 6447 0,'0'0'576'0,"0"0"-576"16,0 0 0-16,0 0 0 0,0 0 2496 0,0 0 384 15,0 0 64-15,0 0 32 0,0 0-1712 0,0 0-352 0,0 0-64 0,0 0-16 16,0 0-160-16,0 0-32 0,0 0-16 16,0 0 0-16,0 0 208 0,0 0 64 0,0 0 0 0,0 0 0 15,8-9 128-15,-8 9 16 0,0 0 16 0,7-7 0 16,0-3-96-16,-1 3-32 0,-6 7 0 16,0 0 0-16,8-6-208 0,-8 6-32 0,0 0-16 0,8-7 0 15,-8 7-128-15,7-11-32 0,-2-1 0 0,-5 12 0 16,0 0-96-16,0 0-32 0,5-12 0 0,3-7 240 15,-8 19-432-15,4-11 0 0,1 3 0 16,-1-2-192-16,-4 10 0 0,5-8-144 0,0-1 144 16,-1-3 0-16,0 3 0 0,-4 9 0 0,0 0 160 15,4-8-160-15,-4 8 0 0,0 0 0 0,0 0 0 16,0 0 0-16,0 0 0 0,1-13 0 0,-1 13 0 16,0 0 0-16,0 0 0 0,0 0 0 0,0 0 0 15,0 0 0-15,0 0 0 0,0 0 0 0,0 0 0 0,0 0 0 0,0 0 0 16,0 0 0-16,-1 11 0 0,1-11 0 0,0 0 0 15,0 11 0-15,0-11 0 0,1 12 0 0,-1 0 0 16,-1 0 0-16,1-12 0 0,0 0 0 0,0 14 0 16,0 2 0-16,1-2 0 0,1-1 0 0,-2 1 0 15,0-1 0-15,0-1 0 0,0 1 0 0,0-1 0 16,0-12 0-16,2 13 0 0,0 1 0 0,0-2 0 16,-2-12 0-16,3 10 0 0,-1 2 0 0,0-4-272 15,-2-8 64-15,0 10 16 16,0-10-2272-16,0 7-448 0,0-7-96 0,0 0-11040 0</inkml:trace>
  <inkml:trace contextRef="#ctx0" brushRef="#br0" timeOffset="8">29832 255 3679 0,'0'0'320'0,"0"0"-320"0,0 0 0 0,-9-3 0 0,9 3 3424 0,-8-2 608 15,8 2 128-15,-9-4 32 0,9 4-2384 0,0 0-464 16,-10 0-112-16,10 0-16 0,0 0-480 0,0 0-96 16,-9 0-32-16,9 0 0 0,-9 2 112 0,9-2 32 15,0 0 0-15,0 0 0 0,0 0 160 0,0 0 48 16,0 0 0-16,-2 11 0 0,2-11-160 0,1 10-32 16,-1-10 0-16,5 13 0 0,2-5-112 0,0 4-16 15,1 1-16-15,4 1 0 0,4 2-176 0,-1-1-16 16,0 0-16-16,8 3 0 0,10 7-32 0,-7-4-16 15,-8-7 0-15,2 6 0 0,3 4-48 0,-1 4 0 16,-4-1 0-16,-1 3 0 0,-2 1-112 0,-4-1-16 16,-1 0-16-16,-4-4 0 0,-1 2 32 0,-1-2 16 15,-1-5 0-15,-1 3 0 0,-3 4-96 0,0 2 0 0,0 1-128 0,-1 3 192 16,0 1-192-16,-1-3 128 0,-1-5-128 0,0-4 0 16,-1 3 176-16,-2-2-176 0,-2-6 192 0,0 0-192 15,-1-3 208-15,-2 0-64 0,0 1-16 0,-1-2 0 16,-1-1-128-16,1 0 128 0,1-3-128 0,0-1 128 31,2-1-496-31,1-2-96 0,-2 2-32 0,-2-2-12112 0,-2 0-2416 0</inkml:trace>
  <inkml:trace contextRef="#ctx0" brushRef="#br0" timeOffset="9">31169 7696 31791 0,'-10'-11'1408'0,"10"11"288"0,0 0-1360 0,0 0-336 0,-8-5 0 0,8 5 0 16,0 0 944-16,0 0 112 0,1 9 32 0,-1-9 0 16,0 0-320-16,-9 4-48 0,2 1-16 0,1 3 0 15,2 3-128-15,2 0-16 0,2-11-16 0,0 20 0 16,5 7 208-16,-1 7 32 0,-1 5 16 0,-3-2 0 16,0-7 96-16,0-3 0 0,-4 2 16 0,-2-6 0 15,0-3-160-15,5 10-48 0,4 9 0 0,1-5 0 16,-6-7-240-16,-3-1-48 0,-5-5-16 0,3 4 0 15,1 1 32-15,2 1 0 0,1 1 0 0,-1-2 0 0,1-3-112 16,-1-2-32-16,0-1 0 0,0-1 0 0,0 3-48 0,1-3-16 16,-1-1 0-16,0-4 0 0,1-1-96 0,0-2-128 15,1-2 176-15,2-9-176 0,0 0 160 0,0 0-160 16,-4 9 128-16,4-9-128 0,0 0 192 0,0 0-32 16,0 0-16-16,-5-9 0 0,2-2 80 0,1-2 16 15,0-4 0-15,2-3 0 0,3-3-240 0,2 0 0 16,0-2 0-16,2 0 0 0,2-3 0 0,1 2-128 15,2 1 128-15,0 4 0 0,0 1 0 0,-1 4-128 16,2 0 128-16,0 3 0 0,2-1-144 0,-1 0 144 16,-1 3 0-16,0-1-144 0,0 2 144 0,0 0 0 15,-1 5 0-15,1 1-128 0,1-1 128 0,-2 3 0 16,-12 2-144-16,13 0 144 0,0 3 0 0,-1 3-144 16,-2 0 144-16,-1 5 0 0,-2 2-160 0,1 1 160 0,0 0-128 0,-1 2 128 15,1 2 0-15,0 2-128 0,0 2 128 0,-2-1 0 16,0 0 0-16,-5 0 0 0,1 1 0 0,0-3-128 15,-1-1 128-15,-1-1 0 0,-1 3 0 0,2-3 0 16,3-3 0-16,-4-1 0 0,-5 0 0 0,1 0 0 16,3 0 0-16,-3 0 144 0,-3-2-144 0,-3-1 160 15,-3-2 32-15,0 1 0 0,-4-1 0 0,0 0 0 16,-2 0-48-16,1-2 0 0,-1 1 0 0,-2-2 0 16,-1-4-144-16,1 1 192 0,1-1-192 0,1 1 192 15,-2-2-192-15,0 0 0 0,-1-2 0 0,-2-1 0 16,1-2-224-16,-2-1-80 0,0-2-16 0,2 3 0 15,-1-1-1488-15,4 5-304 0,-1 4-64 16,-5-11-20096-16</inkml:trace>
  <inkml:trace contextRef="#ctx0" brushRef="#br0" timeOffset="11">8288 4592 9215 0,'-11'-6'400'0,"11"6"96"0,-4-5-496 0,4 5 0 15,-6-7 0-15,6 7 0 0,-5-6 4528 0,5 6 800 16,-7-6 176-16,7 6 16 0,0 0-4048 0,0 0-832 15,0 0-144-15,0 0-48 0,-12 4-64 0,5 0-32 16,7-4 0-16,-2 11 0 0,4 2-352 0,0 0 144 0,-1 1-144 0,2 0 0 16,2 3 0-16,-1 3 0 0,-1-1 0 0,3 2 0 15,3 1 192-15,2 3-192 0,1 4 192 0,-1 0-192 16,2-5 304-16,3 5-48 0,2 4-16 16,-3-6 0-16,-5-1 80 0,2 5 0 0,-2 3 16 0,1 3 0 15,-1-2-96-15,-1 0-32 0,-1 2 0 0,-1-3 0 16,-2 1-16-16,0 0-16 0,-1 1 0 0,0 0 0 15,0-4-176-15,0-4 192 0,1-1-192 0,-1-1 192 16,1-2-192-16,0-5 192 0,-1-3-192 0,0-2 192 16,0 2-192-16,-4-3 192 0,-1-5-192 0,1-8 192 15,0 0 0-15,-6 7 0 0,-1-1 0 0,-3-3 0 16,0-1 384-16,-4-1 96 0,-5-1 16 0,1-1 0 16,-3-1-368-16,-1-1-64 0,-1-4 0 0,-3-1-16 0,-3 2-240 15,2-3 144-15,2 1-144 0,1 1 128 0,2-2-128 0,3 3-144 16,0-1 144-16,5 2-208 0,1 2-16 0,1 1 0 15,2-1 0-15,10 3 0 16,-9-1-272-16,9 1-48 0,0 0-16 0,0 0 0 16,0 0-1744-16,0 0-336 0,0 0-80 0</inkml:trace>
  <inkml:trace contextRef="#ctx0" brushRef="#br0" timeOffset="12">9190 4363 17503 0,'0'0'1552'0,"0"0"-1232"0,-4-7-320 0,4 7 0 16,-4-4 2096-16,4 4 352 0,0 0 80 0,0 0 16 15,0 0-1440-15,0 0-272 0,0 0-64 0,0 0-16 16,0 0-352-16,0 0-64 0,0 0-16 0,0 0 0 0,0 0-320 0,0 0 128 15,0 0-128-15,-6 8 0 0,-1 3 128 0,-1 2-128 16,0 2 160-16,-2 2-160 0,-2-1 512 0,-1 2 0 16,-2 3 0-16,-1 1 0 0,-1-2 160 0,-1 5 32 15,-2 3 16-15,-2 6 0 0,-3 4 16 0,-1 4 0 16,-1 2 0-16,2 5 0 0,3 1-96 0,11 3-32 16,11 10 0-16,-11-11 0 0,-17-11-96 0,5 4-32 15,6 6 0-15,3-1 0 0,2-2-240 0,3 1-48 16,1 1-16-16,4-2 0 0,0-1-176 0,5-1 128 15,5-3-128-15,0-3 128 0,1-5-128 0,0-1 0 16,3 0 0-16,1-1 0 0,2-7 0 0,2-1 0 16,-1-3 0-16,4-1 0 0,4 1 0 0,3-4 0 0,3 0 0 15,3 4 0 1,1 6-576-16,1-5 16 0,0-7 0 0,1-6 0 16,2-4-1184-16,2-1-240 0,0-4-64 0,-1 2 0 15,1 1-2000-15,-4-2-416 0,8-4-80 0,-7 0 0 0</inkml:trace>
  <inkml:trace contextRef="#ctx0" brushRef="#br0" timeOffset="13">9439 5081 38063 0,'10'4'1680'0,"-10"-4"368"0,-14-9-1648 0,4 4-400 16,10 5 0-16,0 0 0 0,0 0 352 0,2 11-16 15,3 1 0-15,2 1 0 0,1 2-336 0,-2 0 0 16,2 3-160-16,1 5 160 0,2 0-128 0,-1 2 128 15,-1-3 0-15,0-1 0 0,0-2 0 0,1 2 0 16,-1 0 0-16,0 1 0 0,-1-1 0 0,2 5 0 16,3 3 0-16,-5-9 0 0,-8-20 160 0,0 0-16 15,4 10 0-15,-4-10 0 0,0 0 128 0,5 12 32 16,-1-4 0-16,-4-8 0 0,0 0-144 0,0 0-32 0,0 0 0 0,10 0 0 16,-10 0-128-16,11-4 0 0,-1-3 144 0,-1 1-144 15,-2-2 0-15,-1-3 0 0,1 1 0 0,1 1 128 16,-2 2-128-16,2 1 0 0,-3-1 0 0,-5 7 128 15,9-6-128-15,-9 6 0 0,0 0 0 0,12 0 0 16,0 1 0-16,-2 4 0 0,-1 2 0 0,-1 2 0 16,-1 0 0-16,1 3 128 0,2-2-128 0,-2 1 128 15,-2-2-128-15,2-1 0 0,0-2 0 0,0-1 128 16,0 2-128-16,0-3 0 0,-8-4 128 0,10 1-128 16,0-1 0-16,-10 0 144 0,11-1-144 0,-2-2 0 15,1-1 160-15,-10 4-160 0,9-9 128 0,-2 1-128 16,1-2 384-16,-2-1 0 0,-3 0 0 0,2-1 0 0,0-1 144 15,1-2 32-15,-4 0 0 0,3-3 0 0,1-3-128 0,-2 1-32 16,-3 2 0-16,0-4 0 0,0-4-208 0,1-2-32 16,-1 0-16-16,0 0 0 0,2 1-144 0,1 2 0 15,0-2 0-15,0 2 128 0,-2 1-128 0,2 1-176 16,0 0 48-16,0 0 0 16,0 3-352-16,1 3-64 0,-1 0-16 0,1 4 0 15,1 2-1440-15,-6 11-304 0,0 0-48 0,0 0-15424 0</inkml:trace>
  <inkml:trace contextRef="#ctx0" brushRef="#br0" timeOffset="14">10331 5433 41631 0,'0'0'1856'0,"0"0"368"0,0 0-1776 0,0 0-448 0,0 0 0 0,0 0 0 16,7 9 0-16,1 2 0 0,1-3 0 0,2 2 0 16,1 2-192-16,1 1 192 0,0 0-192 0,1 1 192 15,0 2-160-15,-1 1 160 0,-1-3 0 0,-1 6-144 16,-5 2-16-16,-2-3 0 0,-1 2 0 0,-5 0 0 15,0-1 0-15,-2-1 0 0,-1 2 0 0,-3-1 0 0,-3-2 160 0,1 0 0 16,-1 0 0-16,1-5 0 0,0 0-176 0,-1-1 176 16,1-3-208-16,-1 2 80 15,0-2-1664-15,0-1-320 0,1-3-64 0</inkml:trace>
  <inkml:trace contextRef="#ctx0" brushRef="#br0" timeOffset="15">10737 4527 25791 0,'0'0'2304'0,"0"0"-1856"0,0 0-448 0,0 0 0 16,0 0 2368-16,0 0 384 0,2 11 80 0,3 3 16 16,3 4-2240-16,1 3-448 0,1 4-160 0,1 5 0 15,-1 5 176-15,1 3-176 0,-1 1 160 0,0 1-160 16,0 2 160-16,-1 1-160 0,0 1 160 0,-1-2-160 16,-2-2 0-16,-1 0 128 0,-1-8-128 0,0 3 0 15,-1 2 0-15,1-2 128 0,-4-2-128 0,2-7 0 16,1-3 160-16,-2-2-160 0,-1-3 160 0,2-2-160 15,0-3 336-15,1-1-16 0,-3-2-16 0,0-10 0 0,0 0 80 0,0 0 0 16,1 9 16-16,-1-9 0 0,0 0-144 0,0 0-48 16,0 0 0-16,0 0 0 0,0 0-16 0,3-9-16 15,-1-4 0-15,2-1 0 0,0-2-176 0,1-3 0 16,2-6 144-16,1-1-144 0,-1 0 0 0,1-2 0 16,-1 4 0-16,2-1 0 0,1 3 0 0,1-1 0 15,-1 6-192-15,2 2 64 0,1-1 128 0,1 3 0 16,-2 1 0-16,0 5-128 0,-2 0 128 0,2 2 0 15,0 4 0-15,1-2 0 0,0 3 0 0,1 3-160 16,0 0 160-16,1 3 0 0,-2-1-144 0,-1 3 144 16,-2 3 0-16,-1 2-144 0,-1 1 144 0,-2-1 0 15,1 1 0-15,-2 2 0 0,-1 0 0 0,0 3 0 16,-1-1 0-16,-1 0 0 0,1 1 0 0,-2-1 0 0,-1 1 0 0,0 3 0 16,-1 5 0-16,-2-5 0 0,-1-4 0 0,-2-2 0 15,-3-3 0-15,0 0 0 0,-3 0 128 0,-1-2-128 16,-2-1 240-16,-1-1-32 0,-3-1 0 0,0 1 0 15,-2-2-16-15,-3 1-16 0,0 0 0 0,0 0 0 16,2-2-48-16,-1 0-128 0,-4 0 192 0,4-2-64 16,0 0-288-16,3-1-64 0,0-5-16 0,2 0 0 31,2-3-2144-31,2-2-432 0,-1-3-96 0</inkml:trace>
  <inkml:trace contextRef="#ctx0" brushRef="#br0" timeOffset="16">11089 4101 36623 0,'-20'-12'1616'0,"9"8"352"0,2 3-1584 0,0 1-384 16,-3 1 0-16,12-1 0 0,0 0 512 0,0 0 0 15,0 0 16-15,0 0 0 0,0 13-528 0,4 0 0 16,1 0 0-16,3 2 0 0,1-2 0 0,3 1 0 16,4 0 128-16,3 7-128 0,5 4 176 0,-1-2-32 0,-1-3 0 0,3 2 0 15,1 5 32-15,1 1 0 0,0-2 0 0,3 3 0 16,2 2-32-16,3-1 0 0,1 0 0 0,-1 1 0 15,1 4-16-15,-3 4 0 0,-2 3 0 0,-1-1 0 16,-1-4 128-16,-3 4 32 0,-3 2 0 0,-1 1 0 16,1 1-32-16,-4-2-16 0,-1-6 0 0,-2 2 0 15,-3-3-96-15,-2 4-16 0,-2 3 0 0,-1 11 0 16,-3 6 32-16,-1-7 0 0,-3-7 0 0,-1-7 0 16,-3-3-160-16,-1-2 160 0,-3-1-160 0,-3-2 160 15,-3 0 0-15,-1 1 0 0,-5-4 0 0,-4 2 0 16,-1 2 0-16,-4 1 0 0,0 0 0 0,-2-2 0 15,-2-1-1120-15,-3 4-208 16,-3 5-48-16,-2-5-17600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30:23.432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22909 9355 11967 0,'0'0'1072'16,"0"0"-864"-16,0 0-208 0,0 0 0 16,0 0 2816-16,0 0 528 0,0 0 112 0,0 0 0 0,-7 6-1008 0,7-6-208 15,16 13-32-15,-12-6-16 0,-13-8-256 16,9 1-48-16,0 0-16 0,0 0 0 0,-9 2-720 0,9-2-160 16,18 11-32-16,-4-1 0 0,-5 0-208 0,-6-4-48 15,-3-6-16-15,-6 9 0 0,0 0-192 0,4 1-48 16,2-10 0-16,10 22 0 0,12 10-16 0,-2-1-16 15,-6-4 0-15,-2-2 0 0,0 1 16 0,-1 0 0 16,0 2 0-16,-2-2 0 0,1 0-16 0,-4-4 0 16,-8-8 0-16,7 5 0 0,11 4-128 0,-7-2-32 15,-7-7 0-15,0 1 0 0,3-2-96 0,2 1-32 16,1-4 0-16,0 2 0 0,-2-1 32 0,2-4 0 16,-8-7 0-16,10 7 0 0,1-1 32 0,-11-6 0 0,10 4 0 0,1-4 0 15,-11 0-64-15,11-5 0 0,0-4 0 16,-2 0 0-16,-1 0-128 0,1-2 192 0,-1-2-192 0,-1-1 192 15,0-2-192-15,1-1 0 0,1-1 144 0,-1-1-144 16,-2-4 0-16,2 1 0 0,0 1 0 0,-4 1 0 16,-3-3 0-16,3 4 0 0,4 2 0 0,0 3 0 15,-3 2 0-15,1 1 0 0,1 2 0 0,-7 9 0 16,6-6 0-16,-6 6 0 0,0 0 0 0,0 0-128 16,0 0 128-16,0 0 0 0,14 5 0 0,-14-5 0 15,11 10 0-15,-3 0 0 0,-1 0 0 0,-1 3 0 16,2 3 0-16,-2 1 0 0,1 0 0 0,1-1-128 15,0 4 128-15,-2-3 0 0,-2 0 0 0,3 1 0 16,0 3 0-16,1-5 0 0,-1-2 0 0,-1 0 0 16,1-2 0-16,-1 0 0 0,0 0 0 0,0-2 0 0,-1-1 128 15,0-1-128-15,2 1 160 0,-7-9-160 0,9 4 192 0,-1 0-48 16,-8-4-16-16,9 4 0 0,-9-4 16 0,10 2 0 16,-10-2 0-16,10-2 0 0,-1-2-16 0,-1 0 0 15,-8 4 0-15,6-8 0 0,-1 0-128 0,-1-1 160 16,0 0-160-16,1-4 160 0,-1 0-160 0,-1-1 192 15,-2-2-192-15,0 2 192 0,2-1-192 0,-2 1 0 16,-1-2 144-16,3 2-144 0,0-4 0 0,-1 1 0 16,1-3 0-16,1 2 128 0,1 1-128 0,0-1 0 15,-1-4 0-15,1-1 128 0,0 4-128 0,1 2 0 16,-1-3 0-16,0 1 0 0,-1-2 0 0,1 1 0 16,0-2 0-16,2 3 0 0,-1 0 0 0,0 3 0 15,-2-3 0-15,0 5 0 0,-1-2 0 0,0 2 0 16,0 1 0-16,1 1 128 0,-2 3-128 0,-2 9 0 0,3-9 0 0,-3 9 0 15,0 0 0-15,0 0-160 0,4-9 160 0,-4 9-208 32,0 0-816-32,0 0-176 0,0 0-16 0,0 0-16 15,9 8-1264-15,-1-1-240 0,1 0-48 0,1-1-17792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52:20.1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27071 12305 1839 0,'-4'-2'160'0,"1"-2"-160"16,2 2 0-16,0-2 0 0,1 4 672 0,0-3 96 0,0 3 32 0,1-2 0 0,0-2-672 0,-1 0-128 0,-1-2 0 0,-1-2 0 0</inkml:trace>
  <inkml:trace contextRef="#ctx0" brushRef="#br0" timeOffset="838.91">26993 12252 13823 0,'-5'1'1216'0,"0"-1"-960"0,1 2-256 16,2-2 0-16,0 1 2592 0,2-1 480 0,0 2 80 0,-1-2 32 16,-1 1-1216-16,-1 2-240 0,1-1-64 0,0 0 0 15,1 0-256-15,0-2-48 16,0 0-16-16,1 3 0 0,0-6-656 0,1 3-144 0,1 0-32 0,-2 0 0 16,0 0 112-16,0 0 16 0,0 0 0 0,28-2 0 0,-20 4-288 15,2-2-48-15,4 0-16 0,1 3 0 0,2 0-160 0,4 0-128 16,1 0 144-16,4-1-144 0,5 0 128 15,4 1-128-15,6 0 0 0,-2-3 144 0,-3 0-144 16,0-2 0-16,-2 1 0 0,0-3 128 16,-3-1-128-16,-2 1 0 0,0-2 0 0,1 0 0 15,-2 2 0-15,-1-2 0 0,2 0 128 0,-2 0-128 0,0-1 0 0,-1 1 0 16,0-1 128-16,-2 2-128 0,-3 1 0 16,-4 2 0-16,-1 1 0 0,-2 1 0 0,-2 1 0 0,-2 1 0 15,-2 4 0-15,0-3 0 16,-1 2 0-16,-3 0 0 0,1 1 0 0,-3-2 0 0,1 2 0 0,-3-2 0 15,1 2 0-15,-2 0 0 0,0 3 0 0,-3-6 0 0,1 3 0 16,-1-3 128-16,0 1-128 0,0-1 160 16,0 0-160-16,1-2 160 0,0 2-32 15,-2-3 0-15,2 2 0 0,-4-2 0 0,2 1-128 0,-1 2 0 0,0-1 0 16,-3 2 0-16,1 2 0 0,-2 0 0 0,-1 0 0 16,-2 4 0-16,0 0 0 0,-1 3 0 0,2-3 0 0,-3 2 0 15,1 0 0-15,-1 1 0 0,2 0 0 0,-1 2 0 16,1-1 0-16,0 0 0 0,1 3 0 0,0-4 0 15,2 3 0-15,0-1 0 0,1-1 0 0,2 1 0 16,2-3 128-16,-1 0-128 0,2 1 128 0,-1 0-128 16,1 0 192-16,1-4-64 0,-1 4 0 15,1-3 0-15,1-2-128 0,-1 2 0 0,1-2 0 0,-1 0 0 16,1 1 128-16,1 1 0 0,-2 0 0 0,2-2 0 16,-1 4-128-16,-2-1 0 0,-1 1 0 0,0-2-176 15,0 0 176-15,-1 2 0 0,1-2 0 16,0-1 0-16,0 1 0 0,1-4-128 0,2 0 128 15,-1-2-128-15,2-1 128 0,0 2 0 0,0-3 0 0,1 0 0 0,0 2 0 0,0-2 144 16,0 2-16-16,0-4-128 0,1 2 160 0,-1-2-160 16,0 0 128-16,0 0-128 15,-1 0 128-15,1 0-128 0,-2 0 128 0,1-2-128 0,0 2 160 0,-2-4-160 16,1-2 192-16,-1 0-192 0,1 0 448 16,0-4 0-16,-1 0-16 0,-1-2 0 0,-1-1-144 0,0-3-32 15,1 0 0-15,-3-2 0 0,1-5-256 16,-1 1 160-16,-1-3-160 0,0-1 128 0,-2-2 0 0,0-1-128 15,-1 2 192-15,0-1-64 0,-2 2-128 0,-2 0 192 0,2 2-192 16,-2 2 192-16,-1 2-192 0,-1 2 160 16,-2 2-160-16,2 0 160 0,-1 1-160 0,1 4 0 0,1-2 0 15,0 3 128-15,1 4-128 0,3 0 0 16,1 4 0-16,2-2-176 16,2 4-208-16,3 1-32 0,-1 2-16 0,4-1 0 15,2 2-416-15,3-1-96 0,3 1-16 0,3 1-12384 16,4-1-2480-16</inkml:trace>
  <inkml:trace contextRef="#ctx0" brushRef="#br0" timeOffset="2033.72">28216 11856 32255 0,'-4'-2'2864'0,"-1"-2"-2288"0,2 4-576 0,2 0 0 0,2-2 1536 0,-1 2 208 0,-1 0 48 0,-1-4 0 0,1 1-896 0,-1 0-160 0,4-1-32 0,1 4-16 0,1 0-544 0,1 4-144 0,1-1 0 15,0 4 0-15,0-1 0 0,1 3 0 0,-1 2 0 0,-1 3 0 0,0-1 0 0,0 3 128 0,1 2-128 0,-1 2 128 0,1 0 16 0,-2 5 16 16,-1 3 0-16,1 3 0 0,-1 4-32 0,-2 1 0 16,3 7 0-16,-3-2 0 0,1 4 16 0,1-1 0 15,-1-3 0-15,2-1 0 0,1-5-144 16,0 1 0-16,0-4 0 0,1 1 0 0,1 2 0 0,0-3 128 15,-1-1-128-15,-1-1 0 0,-2 1 128 0,1-5-128 16,-3 1 0-16,1-1 128 0,-4-1-128 0,-1-3 0 16,-1-2 144-16,-2-2-144 0,0 2 208 0,-2 1-16 15,-2-5-16-15,0 3 0 0,-1-2 96 0,0 0 32 0,0-1 0 16,0-5 0-16,1 1-16 0,0-6 0 16,0 0 0-16,1-2 0 0,1-3 32 0,-1-2 0 0,0-2 0 15,-2-1 0-15,1-4-64 0,-2 0 0 0,0-4 0 16,-2-3 0-16,-2-2-128 0,0-2-128 15,0 1 144-15,0-5-144 0,1 4 0 0,0-2 0 0,2 1-176 0,-2-1 176 32,2 4-608-32,2-2 0 0,1 3 0 0,2 1 0 15,-1 3-176-15,3 2-48 0,2 1 0 0,2 2 0 0,-1 3-608 16,3-2-128-16</inkml:trace>
  <inkml:trace contextRef="#ctx0" brushRef="#br0" timeOffset="5508.04">29048 11708 8287 0,'-1'0'736'0,"1"1"-592"0,1 2-144 0,-1-3 0 15,1 0 0-15,-1 2 0 0,1-2 0 0,1 4 0 0,-1 0 0 0,1-1 0 0,-1 3-160 0,2-1 160 0,-1 2 0 0,0-6-144 0,-2 2 144 0,1 0 0 0,-1-1 128 0,1-2 128 0,-1 0 16 0,0 0 16 0,0 0 1760 0,0 0 368 0,-1 0 64 0,1 0 16 0,-1 0 48 0,1 0 16 16,0 0 0-16,0 0 0 0,0 0-720 0,0 0-144 16,0 0-32-16,0 0 0 0,-19 19-1072 0,13-12-208 15,1 6-64-15,-4 0 0 0,2 2 0 0,-2 5 0 16,-2 1 0-16,0 4 0 0,0 1 80 0,-1 2 16 15,-2 3 0-15,0 2 0 0,2 2-144 0,-2 2-16 0,-1 0-16 16,2 2 0-16,-2 1 208 0,1 2 64 0,1-1 0 0,0 1 0 16,0 4-176-16,1-6-16 15,0 3-16-15,1-2 0 0,3 0-144 0,0-3-32 0,1 0 0 0,2-1 0 16,1-1-128 0,0-1 0-16,3-1 144 0,1-3-144 0,1-1 0 0,3-2 128 0,1 1-128 15,1-2 0-15,2-1 0 0,2-4 128 0,-1 3-128 16,3-3 0-16,-1-2 0 0,1 1 0 0,2 1 0 0,1-2-160 15,1-1-560 1,1-1-112-16,1 1-32 0,5-3 0 0,-4 0-1840 0,3-4-368 16</inkml:trace>
  <inkml:trace contextRef="#ctx0" brushRef="#br0" timeOffset="6358.07">29073 12463 35007 0,'-2'-2'3120'0,"2"2"-2496"0,2-2-496 0,0 0-128 0,1 2-1600 0,-1-2-320 0,2 2-80 0,-1-4-16 0,4 2 1488 0,0 0 288 0,-1 0 64 0,0 2 16 0,-1 2 1440 0,-1 3 272 0,0 0 64 0,-3 3 16 0,1 0 176 0,0 2 48 0,0 3 0 0,-1-1 0 0,1 0-1152 0,-1 2-240 0,0-2-32 0,0 1-16 0,1 0-288 0,0 0-128 0,1-1 128 0,-1-6-128 0,2 3 0 0,-1-4 0 16,5 0 0-16,-3-4 0 0,1 1 0 0,0 1 0 16,0-2 0-16,2 4 0 0,-2-1 0 0,0 2 0 15,0 4 0-15,0-1-176 0,1 2 176 0,-2 0 0 16,1 1 0-16,-1 2 0 0,0-2 0 0,-2 1 0 16,1-4 0-16,0 1 0 0,-2-1 0 0,1 1 0 15,-1-4 0-15,-1 0 0 0,2-2 0 0,-1-2 0 16,1 0 0-16,-1-2 128 0,1 0 80 0,-1-4 32 15,2 0 0-15,-2 1 0 0,2-6-32 0,0 3 0 0,-2-4 0 16,2 0 0-16,0 1-208 0,-2-4 0 0,2 0 0 16,0 2 0-16,-1 4 0 0,1-2-208 15,1 2 32-15,-1 0 16 0,2 4 32 0,-1 0 0 16,1 3 0-16,-1 0 0 0,1 4 128 0,-1 0-128 16,1 4 128-16,-1-1-128 0,1 2 128 0,1 4 0 0,-2-5 0 15,1 2-128-15,-1 0 128 0,0-1 0 0,1 1 0 0,-1-4 128 16,1 0 48-16,-2-2 16 0,-1 0 0 15,1-2 0-15,0-2 16 0,0 0 16 0,-2 0 0 16,2-4 0-16,-1-1 80 0,1 2 16 0,1-3 0 0,-1-2 0 16,-1-1-192-16,1 0-128 0,0-4 192 0,0 1-192 15,-1-2 176-15,0 2-176 0,-1-1 160 0,1-3-160 16,-1-8 0-16,-1-5 128 0,2-2-128 0,-1-1 0 16,1-4 0-16,-2 2 0 0,3-1 0 0,-3 4 0 0,2-1-256 15,-1 5-32-15,0 3-16 0,1 6 0 16,-1 5-208-16,1 1-64 0,-2 5 0 0,2 0-12096 15,-2 5-2416-15</inkml:trace>
  <inkml:trace contextRef="#ctx0" brushRef="#br0" timeOffset="6694.01">29732 12802 14735 0,'-5'6'1312'0,"0"-3"-1056"0,0 1-256 0,4-1 0 0,1 0 4800 0,1 1 896 0,1-2 176 16,1 5 32-16,0 3-4400 0,2 5-880 0,3 1-176 0,2 5-48 0,2-1-128 0,-1-1-16 0,2-1-16 0,-1-2 0 0,-1 2 80 0,0-1 0 0,0 0 16 0,0 2 0 0,-1-1-128 0,-1 1-16 0,-3-2-16 0,-1 0 0 15,-1 1-176-15,-4-1 0 0,0 0 0 0,-4-1 0 32,-2 2-464-32,-1-2-32 0,-2-4 0 0,-1 2 0 0,-2-2-720 0,-1-2-128 15,-2-1-48-15,2-3-14240 0</inkml:trace>
  <inkml:trace contextRef="#ctx0" brushRef="#br0" timeOffset="7328.49">30127 11964 2751 0,'-6'6'256'0,"1"-2"-256"15,1 2 0-15,2 0 0 0,2 0 3904 0,0 1 720 0,2 0 160 0,-2 3 16 0,2 11-3392 0,-2 5-704 0,2 5-128 0,-1 5-16 0,3 1 976 0,-1-1 208 0,-1-2 48 0,1 0 0 0,-1-2 176 0,1-4 32 0,-2 4 16 0,1-1 0 0,-1-1-672 0,1 1-144 0,-1 0-32 0,0 1 0 16,-1-1-592-16,1-3-112 0,1 4-16 0,-1-3-16 16,0-1-288-16,0-3-144 0,2 1 160 15,-2-4-160-15,2 1 0 0,-2-5 128 0,1 1-128 0,2-3 0 16,-2-4 0-16,1-2 176 0,-1 0-176 0,1-4 160 16,-1 0 32-16,0-2 16 0,0-2 0 0,-1-2 0 15,1 0 16-15,-1-3 0 0,0-4 0 0,-1 1 0 16,1-6-224-16,-1 0 128 0,0-5-128 0,0-1 0 0,0-4 0 15,-1-4-208-15,0-3 16 0,0-2 0 0,1-3-32 0,0-1 0 16,0 0 0-16,1 3 0 16,1 4 32-16,3 2 0 0,1 7 0 0,3 3 0 15,0 6 192-15,2 4 0 0,0 0-160 0,1 4 160 0,2-1 0 0,-1 2 0 16,0 1 0-16,0 0 0 0,-1 1 0 0,0 2 0 16,-1-1 0-16,0-1 0 0,0 4-144 0,0 1 144 15,2 2 0-15,-3 4 0 16,0 1 0-16,-2 3 0 0,0 2 128 0,-2 2-128 0,-2 2 128 15,-1 3-128-15,0 1 0 0,-1 1 144 0,-2-5-144 0,1 2 0 16,-2-1 0-16,0 0 0 0,-1-4 0 0,-1 0 0 16,-1 0 0-16,-1-3 0 0,2-4 0 0,-3 2 0 15,2-6 144-15,-4 2-144 0,1 0 192 0,0-4-48 0,-2 0 0 16,-1-3 0-16,-1 2-144 0,0-3 192 16,-3 1-192-16,-1-3 192 0,-1-3-432 0,-2-3-80 0,-2 0 0 15,0-2-12192-15,-1-3-2432 0</inkml:trace>
  <inkml:trace contextRef="#ctx0" brushRef="#br0" timeOffset="7842.85">30402 11541 18431 0,'-6'-2'1632'0,"1"0"-1312"0,2 2-320 0,2 2 0 0,0 0 2000 0,-2-2 336 0,0 0 64 0,-5 2 16 0,0 2 576 0,-2 0 112 0,-2 2 32 0,4 3 0 0,2-3-1744 0,-1 4-352 16,4 0-64-16,2 2-16 0,1 0-448 0,3 4-112 0,2 4-16 15,3 1 0-15,3 5-192 0,1-1-64 0,3 3 0 0,2-3 0 16,3 1-128-16,2 0 0 0,3 1 0 0,2-1 128 16,-1-1 48-16,4 3 0 15,3 7 0-15,4 1 0 0,3 2-48 0,-2 2 0 0,3-1 0 0,-4 2 0 16,0-2-128-16,-2-2 128 0,-4 0-128 0,-4-5 128 15,-1 0-128-15,-5 3 0 16,-4-3 0-16,-4 2 0 0,-3 0 0 0,-5 2 0 0,-3-2 0 16,-3 1 0-16,-3 0 0 0,-2-3 0 0,-3-1 176 0,-1-2-176 15,-3 2 0-15,-2-5 0 0,-1 1 0 0,-4-1 0 16,0-1 0-16,-3 1 176 0,-3 1-176 0,-1-1 160 16,-2-3-160-16,-2 1 0 0,-3 2 0 0,-5-4 128 31,2 3-672-31,-2-3-144 0,-1 1-16 0,2-5-18912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7:48:59.2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15594 11839 20271 0,'-17'0'1792'0,"3"-2"-1424"0,2 1-368 0,3-3 0 16,6 2 3872-16,3-2 704 0,-2 2 144 0,0-6 16 0,-1 0-3200 0,5-8-640 0,1-2-128 0,7 0-16 0,1-2-752 0,3 3-288 0,-1 1 16 0,0 1 0 15,-3 4-400-15,-3-1-80 0,-3 3-16 0,-4 2 0 0,-3 1 768 0,-3 2 192 0,-1 2 0 0,-6 0 16 16,-5 2 560-16,-6 0 128 15,0 2 0-15,-4 0 16 0,2 2-432 0,2-4-96 16,0 1 0-16,2 1-16 0,2 0-16 0,4-2 0 16,1 1 0-16,4 1 0 0,1-1-128 0,3 1-32 15,1 3 0-15,1-1 0 0,1 3-192 0,3 3 0 0,1 4 0 0,1-1 0 0,0 4-240 16,2-1 16-16,0 2 0 0,1-1 0 0,0 1 48 0,-2-2 16 16,0 1 0-16,-1-1 0 15,-1 3 160-15,1-2 0 0,-1 0-144 0,3 0 144 16,-1 0 0-16,3-1 0 0,2 0 0 0,3 1 0 0,1-6 0 0,4 2 0 0,4-2 0 15,4-1 0-15,1-4 144 0,2 0 0 0,1-3 0 16,-1-3 0-16,-1 0-144 0,-2-3 128 0,-1 2-128 0,-2-4 128 16,-1 1-128-16,-3-1 0 15,-1-1 0-15,-3 0 0 0,-2-1 0 0,-3 0 0 0,-1-3 0 0,-1 3 0 16,-1-2 0-16,-3 0 0 0,1 0 0 0,-4-4 0 16,0 2 128-16,-2 0 0 0,-1-2 0 0,-1-1 0 15,1-3 0-15,-1-2 0 0,-1-1 0 16,0-3 0-16,0-2 48 0,0 0 0 0,0 6 0 0,0-2 0 15,-1-2-176-15,0 5 128 0,-1 3-128 16,-1 4 128 0,-1 3-128-16,-4 6-176 0,-2-1 48 0,-3 6 0 0,-1-1 128 0,-6 5 0 0,-3 1 0 0,-3 1-128 0,-2 1 128 15,1 0 0-15,-3 1 0 0,2-1 128 0,0 0-128 16,4 1-240 0,4 0 64-16,4-1 16 0,5 1 160 0,2-2 0 0,3 2 0 0,2 2 0 0,2 0 0 0,0-1 0 15,4 4 0-15,0 1 0 0,3 3-192 0,-1 2 64 16,5 2 0-1,0 1 0-15,3-2 0 0,3 1 0 0,1-1 0 0,4-1 0 0,2 2 128 0,-1-3-160 16,3 1 160-16,-1-6-160 0,0 2 160 0,0-5 0 16,1 0 0-16,0-2 0 0,3-3 0 0,0-1 0 15,0-3 0-15,1-4-128 0,1 0 128 0,2-3 0 16,-1-3 0-16,2-2 0 0,-1-3 0 0,1-5 0 0,-1 1 128 16,-1-3-128-16,-2-1 0 0,0-3 0 15,0-2 0-15,-1 2 0 0,-1-1 0 0,-1 0 0 0,-2 2 0 0,0 3 0 31,0 0 0-31,-2 1 128 0,-2 1-128 0,-1 4 0 0,-2 0 256 0,-1 1 0 0,-4 3-16 0,0-1 0 16,-1-1 0-16,-1 0 0 0,-1 2 0 0,-2-4 0 31,0 1-48-31,-3 0 0 0,-2-1 0 0,-3-4 0 16,1 3 80-16,-6-3 16 0,-2 1 0 0,-4-1 0 16,0 2-288-16,-1 0 160 0,2 0-160 0,-4 2 128 15,1 1-128-15,0 2 0 0,1 3 144 0,0 4-144 16,-3 2 0-16,1 1 0 0,-1 4 0 0,0 2 0 15,-2 4 0-15,-2 2 176 0,2 4-16 0,-1 3 0 0,1 0-160 0,-1 2 0 16,0 4 0-16,1 0 0 0,2-2-176 0,1-1-16 16,3-5 0-16,3-2 0 0,2-3-128 0,1 0-16 15,3 2-16-15,3-2 0 0,1-1 224 0,5-1 128 16,3 0-160-16,5 2 160 0,3 0 0 0,5-1 0 16,3 5 0-16,5-3 0 0,2 1 0 0,4 1 128 15,7 0-128-15,4-1 160 0,5 1-160 0,1-1 128 16,2 2-128-16,0-4 128 0,2-2-128 0,-4 0-192 15,-3-5 32-15,-3-1 16 0,-7 0-112 0,-5-5 0 0,-3 0-16 0,-5-2 0 16,-4-1 272-16,-2-3 0 0,-4 0 0 16,0-4 0-16,-1-1 128 0,-4-4 64 0,0 0 32 15,-3-6 0-15,-2-1 128 0,-1-5 32 0,-2-4 0 0,-2-1 0 16,-3-2-240-16,-1 0-144 0,0-1 192 16,0 0-192-16,1 2 0 0,0 2 0 0,0 0-160 0,2 5 160 15,1 4-128-15,1 0 128 0,-1 4 0 0,-2 1 0 16,2 2 0-16,-1 2 0 0,-2 1 0 0,0 1 0 15,-1 0 0-15,0 5 0 0,2 0 0 0,-3 3 0 16,-3 3 0-16,-1 3 0 0,0-1 0 0,-1 4 128 16,-2 3-128-16,0 2 0 0,1 0-160 0,0 3 160 15,-1 1 0-15,4-2 0 0,-1 2-128 0,0 3 128 0,1-5 0 16,0 2 0-16,1 2 0 0,-2-1 160 0,2 2-160 0,-2 0 0 16,1 3-160-16,1-1 160 0,0 4-208 0,1-1 48 15,2 2 16-15,1-3 0 0,2 2 0 0,3-2 0 16,4 1 0-16,3-7 0 0,2 2 144 0,3-7-128 15,5 1 128-15,2-4-128 0,3-2 128 0,3-4-192 16,0-4 192-16,1-3-13152 16,2-4-2528-16</inkml:trace>
  <inkml:trace contextRef="#ctx0" brushRef="#br0" timeOffset="1777.01">13316 1507 28559 0,'-3'0'2544'0,"0"1"-2032"16,2 0-512-16,1 1 0 0,1 0 1568 0,0-2 224 0,1 2 32 0,-1 1 16 0,3 1-1184 0,2 1-224 0,4-2-48 0,3 2-16 0,5 1-48 0,1-4-16 15,6 1 0-15,4-3 0 0,4 2-304 0,2-4 0 0,-1 2 0 0,5 0 0 16,3-3 0-16,1-2-256 0,4-1 80 0,0-1 16 0,-4 1 160 0,2 0-128 0,-2 0 128 0,1 0-128 0,1 1 128 15,-2-2 0-15,-2 5 0 0,-1 0 0 0,-1-1 160 0,-3 2 16 16,-4 0 0-16,-2 1 0 0,-3 0 288 0,-2 2 64 16,-3 1 16-16,-5 1 0 0,-1 0-176 0,-3 1-48 15,-3 0 0-15,-2 1 0 0,-1 3-160 0,-1-3-32 16,-1 3-128-16,-2-1 192 0,0-1-192 0,-2 0 128 16,0 2-128-16,-2-3 0 0,0 0 0 0,-2 0 0 15,0 0 0-15,-3 2 0 0,-1-1 160 0,-1 1-160 16,-1 2 160-16,-2-3-160 0,-1 3 0 0,-1 1 0 15,-2 0 0-15,0 2 0 0,-1 0 0 0,-1 1 0 0,-1 3 0 0,-1 0 0 16,-1 6 0-16,0 0 0 0,-2 3 0 0,0 2 0 16,0 0 0-16,-1-1 0 0,2 0 0 0,3-1 0 15,1-1 0-15,-1 1 0 0,2 1 0 0,1 0 0 16,2 2 0-16,-1-1 0 16,0-1 0-16,2-2-160 0,0 0 160 0,1-3 0 0,-1-1 0 0,0 0 0 0,1-4 0 0,-1 1 0 15,1-1 160-15,-2-5-160 0,1 2 0 0,-1-3 0 16,0-1 0-16,0 0 0 15,2-5 0-15,0 1 0 0,1-5 0 0,2 0 0 0,-2-2 0 0,1 0 224 16,0-3-16-16,1-2 0 0,-1-1 128 0,2-7 32 16,-1 0 0-16,1-3 0 15,-1-1-96-15,2-5-16 0,0 1 0 0,-1-6 0 0,-1-3-64 0,1-1 0 16,-1-1-16-16,0-1 0 0,-1-5-176 0,-2-1 128 16,-1-1-128-16,-2 0 128 0,0 1 16 0,0 2 0 31,-1 1 0-31,0 1 0 0,1 7-144 0,1 5 0 0,2 2 0 0,-1 4 0 15,3 5 0-15,-1 0 0 16,1 5 128-16,2 3-128 0,0 0 0 0,2 4 0 0,0 1 0 16,2 2 0-1,-1 2-592-15,3 1-112 0,0 1 0 0,1 0-16 16,0 0-1344-16,0 2-272 0</inkml:trace>
  <inkml:trace contextRef="#ctx0" brushRef="#br0" timeOffset="2411.36">15135 670 34095 0,'-5'-8'3024'0,"2"6"-2416"0,3-1-480 0,1 3-128 0,0 3-688 0,0-3-144 0,-1 0-48 0,0-3 0 0,2 2 880 0,-1 1 288 0,3 5 0 0,-4-5 0 0,0 0 128 0,11 19 32 0,-6-8 0 0,0 1 0 16,1 2-304-16,-2-1-144 0,0 5 160 0,0 0-160 15,0 3 144-15,-3 3-144 0,-1 2 128 0,-1-2-128 16,0 2 256-16,-2-2-16 0,1 4-16 0,-2 1 0 16,0-1 192-16,2 1 32 0,-1-1 16 0,2 3 0 15,1 4 112-15,1 3 32 0,3 1 0 0,1 5 0 16,2 3-112-16,2-3-32 0,0 1 0 0,1-4 0 16,1-1-224-16,0-1-48 0,0-2-16 0,0 0 0 0,2 2-176 15,-2-3 0-15,1 3 0 0,-3-2 0 0,-1 1 0 0,-1-1 0 16,-4 0 0-16,0 0 0 0,-2 3 0 0,-2-3 0 15,-1 0 0-15,-1-2 0 0,-1 2 0 0,0-1 128 16,1-2-128 0,1 0 0-16,0-3 0 0,-1-2 0 0,1 2 128 0,-1-5-128 0,2-1 0 0,-2-4 0 15,-1-1 0-15,-2-3 0 0,1-1 0 16,-3-5 0-16,2 0 0 0,-3-2 128 0,0 0 192 0,-4-3 16 16,1-1 16-16,-3-1 0 0,0-2 192 0,-2-1 32 0,-2 0 16 0,-2-2 0 15,-2 0-96-15,-3-5-32 0,0 1 0 0,-1-1 0 16,-1 1-160-16,0-1-48 0,0-1 0 0,-3 0 0 15,0 3-256-15,-1-1 0 0,-2-1 0 16,3 1 0-16,0 0-160 0,3 0-96 0,-1-1 0 0,3 0-16 16,2 0-624-1,3-7-112-15,1 2-16 0,5-4-12112 0,3 2-2416 0</inkml:trace>
  <inkml:trace contextRef="#ctx0" brushRef="#br0" timeOffset="2980.86">16147 765 16575 0,'2'-5'1472'0,"0"2"-1168"0,-1 1-304 0,-1 4 0 0,1-2 1328 0,0 0 208 0,2 0 32 0,0-2 16 0,4 2-288 0,-1 2-48 0,0 1-16 0,-2 2 0 0,-2 3-96 0,-1 1-32 0,-1 4 0 0,-2 3 0 0,-3 3-752 0,-1 0-160 15,-3 3-16-15,-3 3-16 0,-4 3 256 0,-4 5 48 16,-5 2 16-16,-2 4 0 0,0 2-16 0,-7 8 0 15,-5 10 0-15,-6 8 0 16,1 2-144-16,2 1-16 0,2 0-16 0,8-6 0 16,6 2 256-16,4-2 48 0,6 5 16 0,3-2 0 15,5-2 48-15,3-6 16 0,2-7 0 0,3-1 0 16,3-1-448-16,1-2-96 0,0 2 0 0,3-3-128 16,0 2 0-16,-1-4 0 0,3 1 0 0,0-6 0 15,0-1 0-15,5-3 0 0,2 0 0 0,4-3 0 16,3-3-1504-16,1-6-208 0,2-4-32 15,1-3-9200-15,4 0-1824 0</inkml:trace>
  <inkml:trace contextRef="#ctx0" brushRef="#br0" timeOffset="3583.11">16095 1859 25791 0,'2'-6'1152'0,"0"1"224"0,-1 0-1104 0,1 4-272 0,0 1 0 0,-1 0 0 0,1 0 768 0,2 0 80 0,1-3 32 0,2 3 0 0,2 0-240 0,-2 3-32 0,0-1-16 0,-1 2 0 0,0 2 608 0,-2 2 112 0,1 2 32 0,0 3 0 16,-2 2-608-16,1 4-112 0,0 4-32 0,1 2 0 15,1 1-208-15,0 0-64 0,1-4 0 0,1 6 0 16,3 1-320-16,-1-1 0 0,2 1 0 0,-1-1 0 16,2 1 128-16,-2-3-128 0,0-2 128 15,0-1-128-15,-1-6 384 0,1 0 0 0,2-6 0 0,-2-2 0 0,1-3-112 16,0-3-16-16,2-3 0 0,0-4 0 16,-1-2-48-16,2-2-16 0,0-3 0 0,-2-4 0 0,1 2-192 0,-2-7 0 15,0 0 0-15,-1-2 0 0,-3 0 0 0,2-1 0 16,-2 5 0-16,0 1 0 0,0 1 0 15,-2 3 0-15,-1 6 0 0,0 3 0 0,-1 2-192 16,-1 4 192-16,0 5-192 0,-1 3 192 0,-1 3 0 0,1 3 0 16,0-3 0-16,-1 2 144 0,2 0-144 0,1 0 160 15,-1-3-160-15,3-1 160 0,1-2-160 0,-1 1 0 16,1-3 0-16,2-3 0 0,-2-1 0 0,2-2 0 16,0-1 0-16,-2-1 0 0,0-3 128 0,1 1-128 15,1-2 0-15,-2 0 128 16,0 2-128-16,1-1 0 0,0-1 144 0,2 0-144 0,-1 1 192 15,1 2-16-15,-1-1-16 0,-1 2 0 0,1-1 96 0,-2-1 0 0,1 2 16 0,-2-1 0 16,0-3-80-16,-1 0 0 0,-1 0-16 0,-1-1 0 16,0-2-48-16,-1-2 0 0,0-1 0 0,-2-1 0 15,-2-4-128-15,0-3 0 0,-1-3 0 0,1-5 0 32,-2-3-384-32,-1-5-176 0,2-2-16 0,-2-5-16 0,0-1-688 0,-1-4-128 0,2-2-16 15,0 2-16-15,0 2-2672 16,3 5-544-16</inkml:trace>
  <inkml:trace contextRef="#ctx0" brushRef="#br0" timeOffset="4074.3">17218 2245 36863 0,'7'0'3264'0,"-1"0"-2608"0,-1 3-528 0,-1 0-128 0,1 1 896 0,0 1 160 0,6 1 32 0,6 5 0 0,6 5-848 0,1 5-240 0,-1 2 0 0,-5-1 128 0,-4 1-448 0,-6 0-64 0,-1-1-32 0,-5 1 0 16,-3 1-672-16,-3 3-144 0,-3-1-32 0,-2 2 0 15,-2 1 304-15,-4 2 64 0,-2-3 16 0,-3 2 0 16,-1 0-128-16,-1-4-16 0,-1-2-16 0,1-3 0 16,0-3 304-16,2-2 64 0,2-5 16 0,0-5-7232 0,5 0-1456 15</inkml:trace>
  <inkml:trace contextRef="#ctx0" brushRef="#br0" timeOffset="4738.54">17505 1172 10015 0,'-4'-9'208'0,"0"2"48"0,2 2 16 0,0 1 32 0,1 3-304 0,0 1 0 0,1 1 0 0,-1-1 0 0,-2 0 944 0,1-1 128 0,-1 2 16 0,2 1 16 0,0 3 160 0,2 2 16 0,3 1 16 0,1 2 0 0,1 5-80 0,4 0 0 0,1 5-16 0,3 3 0 0,3 6-336 0,1 0-64 0,1 5-16 0,1-1 0 16,0 4-288-16,-1 0-64 0,1 1-16 0,-3 0 0 16,0-1 144-16,-1-1 16 0,-4 7 16 0,-1-2 0 15,-3-2-16-15,-2 2-16 0,-4 1 0 16,-1-2 0-16,-1-5 512 0,0-2 96 16,-1-1 32-16,0 0 0 0,1-4-352 0,1-3-64 0,0-1-16 15,1-2 0-15,0-1-384 0,2-3-64 0,0 0-32 16,-1-2 0-16,1-5-160 0,0-4-128 0,-1 0 144 0,0-5-144 15,-1-1 160-15,0-2-160 0,-2-3 160 0,0-2-160 16,-2-1 256-16,1-7-64 0,-1-1 0 0,-2-6 0 16,0-1-64-16,0-5 0 0,0-2-128 0,0-2 192 15,1 4-192-15,1-2 128 0,-1-2-128 0,3 1 0 0,2 3 0 0,0 2 0 16,2 4 0-16,2 2 0 0,1 3 160 0,2 3-160 16,1 2 160-16,1 1-160 0,0 2 176 0,2 0-176 15,-1 1 192-15,2 3-192 0,-1 1 128 16,1-1-128-16,-2 2 0 0,-1 3 0 0,2 0 0 0,-2 4 0 0,0 3 0 15,-1 3 0-15,1 2 0 0,-2 5 0 16,-3 4 0-16,-1 2-144 0,-4-2 16 0,-1 3 0 0,-1 2 0 0,-2 4 0 16,0 2-16-16,-1-1 0 15,0-2 0-15,0 0 0 0,1 0 144 0,-1-4 0 0,0-1 0 0,1-1 0 16,-1-6 0-16,-1 0 0 0,0-4 0 16,-1-1 0-16,-2-3 0 0,0-1 192 0,-2-1-32 0,-1-2-16 15,-3-1-144-15,-1-2 0 0,-3-2 0 0,-1-4 0 16,-2-2-288-16,0-2-144 15,1-8-16-15,3-3-17536 0</inkml:trace>
  <inkml:trace contextRef="#ctx0" brushRef="#br0" timeOffset="5182.1">17851 698 40543 0,'-9'-9'1792'15,"4"4"384"-15,3 4-1744 0,2-1-432 0,1 4 0 0,3-2 0 0,-1 1 0 0,5 3 0 0,4 0 0 0,7 2-176 0,5 3 176 0,9 2 0 0,1 2 128 0,3 5-128 0,5 4 0 0,2 4 0 0,0 5 0 0,-1 1 0 0,1 3 0 0,-1 3 0 0,-3-3 0 0,-1 5 0 0,3 5 0 0,-2 2 0 0,-2 2 0 0,-2 3 0 16,-3 4-320 0,-3 1-128-16,-6 0-16 0,-6-3-16 0,-4-1 272 15,-3 1 48-15,-3 0 16 0,-1 5 0 0,-1 4 272 0,-1 3 48 0,0-1 16 0,-2-1 0 16,1-5 240-16,-3-2 48 0,-1-9 16 0,-2 1 0 0,-3 1-304 15,-2-4-48-15,-2-1-16 0,-2-3 0 0,-2-2-128 0,-3-5 128 16,-1-4-128-16,0-7 128 0,-3 0 48 0,0-2 0 16,-2-1 0-16,-3-2 0 0,-2-1-176 0,-1 2 0 15,-1-4 144 1,1-4-144-16,2 0-320 0,0-8-144 0,-2 0-32 0,5-5-17776 0</inkml:trace>
  <inkml:trace contextRef="#ctx0" brushRef="#br0" timeOffset="5782.41">19347 1638 40543 0,'0'1'3600'0,"1"0"-2880"0,1-1-576 0,-1 0-144 0,0-1 128 0,0 1-128 0,3-1 192 0,1 1-64 0,2-3 256 0,4 1 32 0,3 1 16 0,5-4 0 0,3 0-288 0,3 0-144 16,3-1 160-16,0 1-160 15,3 2-256-15,0-2-160 0,4 0-32 0,1 2 0 16,-2 0-768-16,-3 2-176 0,-2 1-16 0,-3 0-16 16,-3 1-1360-16,-1 2-272 0,1-1-48 0,-5 2-9808 0</inkml:trace>
  <inkml:trace contextRef="#ctx0" brushRef="#br0" timeOffset="6047.92">19399 1962 34095 0,'-6'1'3024'0,"1"3"-2416"0,1-2-480 0,4 2-128 0,1-2 1664 0,2 1 320 0,1-3 64 0,2 2 16 0,4 3-1824 0,6 0-368 0,5 0-80 0,6-1-16 0,4-2 352 0,4 0 64 0,2-1 0 0,2-2 16 0,2-1-384 0,0 0-80 16,0-2 0-16,-1-1-11872 15,2-5-2368-15</inkml:trace>
  <inkml:trace contextRef="#ctx0" brushRef="#br0" timeOffset="6518.86">21239 1251 32255 0,'-10'-8'1424'0,"3"5"304"0,1-1-1392 0,2 3-336 0,1-2 0 0,2 3 0 0,-1 0-288 16,-3 3-128-16,-3-2-32 0,-4 3 0 0,-4 4 1152 0,-4 6 240 0,-3 1 32 0,-3 5 16 0,-4 3-528 0,-4 4-96 0,-3 2-32 15,-5 3 0-15,-5 10 64 0,-2 0 16 0,-1 5 0 0,1 1 0 0,0 3-416 0,2 2 128 0,2 1-128 16,7-3 0-16,7-8 128 0,5-3-128 0,7-3 0 0,6-4 128 0,4-4 288 0,5-1 48 0,4 1 16 0,4-6 0 0,3-3-144 15,6 1-16-15,3-2-16 0,5-3 0 0,5-1-128 0,4-3-32 0,4-5 0 16,3-3 0-16,5-3-144 0,2-4 160 0,0-4-160 16,1-1 160-16,-2-7-160 0,-2-1 0 0,1-4 144 0,-1-3-144 15,-1-6 176-15,-1-3-48 0,-3-1 0 0,-6-3 0 16,0-3 176-16,-6 0 16 0,-5-3 16 0,-3-1 0 0,-2 0 64 16,-5 6 16-1,-4 3 0-15,-3-2 0 0,-3-4-16 0,-4 3 0 0,-2 1 0 16,-5 2 0-16,-2 2-16 0,-5 1-16 0,-1 3 0 0,-4 4 0 0,-6 1-208 15,-1 1-32-15,-2 5-128 0,-2 2 192 16,-1 1-480-16,-2 3-96 0,-4 0-32 0,-2 0-20208 16</inkml:trace>
  <inkml:trace contextRef="#ctx0" brushRef="#br0" timeOffset="15178.1">15509 4083 5519 0,'1'0'496'0,"-1"1"-496"16,0-1 0-16,0 2 0 0,0-2 976 0,1 0 112 0,-1 2 0 0,0-1 16 0,0 1-48 0,2 0-16 0,-2-1 0 0,0-1 0 15,0 0 240-15,0 0 64 0,0 0 0 0,0 0 0 0,0 0-192 0,26-11-48 0,-14 4 0 0,0 0 0 0,-1 0-720 0,0-1-128 0,6-2-48 0,-3-1 0 0,2-1-208 16,-3 1 128-16,-1 0-128 0,-2-1 0 0,-4 4 224 0,-1-3-48 0,-4-1-16 0,-2 3 0 0,-1 0 688 0,-6-1 144 16,-2 4 32-16,-3-4 0 0,-3 3-448 0,-4-2-64 15,-1 1-32-15,-3 2 0 0,1 0-480 16,-1 0 0-16,2 2 0 0,1 3 0 15,1-1 176-15,3 0-176 0,2 4 192 0,2 0-192 0,2 3 0 0,-1-1 0 16,3 4 0-16,-3 0-144 16,2-2 144-16,1 4 0 0,-1 0 0 0,-1 2-128 0,-1 4 128 0,0-1 0 15,1 2 0-15,1 3 0 0,1 0 0 0,0 2 192 16,0 4 0-16,-1 3-16 0,1-1 144 16,2 3 16-16,-1 0 16 0,5-3 0 0,0 1-496 0,5-7-112 0,2-2 0 15,4 0-16 1,2-6-368-16,1 1-64 0,3-6 0 0,2-2-16 0,1-1 480 0,3-3 112 0,2-3 128 15,1-3-208-15,2-2 736 16,0-1 160-16,0 0 16 0,1-5 16 0,-2 0 272 0,2 0 48 0,-2-4 16 0,1-2 0 16,-3-1-288-16,-2-2-64 0,-1 1-16 0,-4-1 0 15,-1-2-160-15,-3-1-16 0,-2 0-16 0,-3-3 0 0,-4-3-320 16,-1 0-176-16,-3-1 192 0,-3-3-192 16,-1-1 0-16,-5 2-320 0,-2-2 32 0,0 0 16 0,-1 2 128 15,2-4 144-15,-1 4-208 0,2-1 80 0,1 2 480 0,1 0 96 16,0-4 32-16,0 2 0 0,2 3-160 0,1-1-48 15,-1 6 0-15,2 2 0 0,-1 1-272 0,1 4 0 16,0 1 0-16,0 1 0 0,1 4 0 0,-1 2-224 16,0 2 64-16,0 2 16 15,0 1-864-15,1 3-160 0,0-1-48 0,3 2 0 16,0-1-1408-16,0-1-272 16,2 3-64-16,0-2-9248 0</inkml:trace>
  <inkml:trace contextRef="#ctx0" brushRef="#br0" timeOffset="16336.12">15864 3745 13823 0,'0'-2'1216'0,"0"-1"-960"0,0 3-256 0,0 0 0 0,0 0 1152 0,0 0 176 0,0 0 32 0,0-2 16 0,-2 0-880 0,2 0-176 0,-1 2-48 0,1 0 0 0,0 0 784 0,0 0 160 0,0 0 16 0,0 0 16 0,0 0-256 0,0 0-48 16,0 0-16-16,0 0 0 0,0 0 160 0,0 0 48 16,0 0 0-16,0 0 0 0,24 6-336 0,-17-10-64 15,2 2-16-15,-2-1 0 0,1 1-464 0,-2-3-112 16,1 1-16-16,-2 1 0 0,0 0 320 0,-1 1 48 15,0 2 16-15,-3-3 0 0,1 3-80 0,-2 3-16 0,0-3 0 0,0 1 0 16,0 3-272-16,-1-4-144 16,1 3 160-16,0 0-160 0,1-1 0 0,1 2 0 15,-1-2-176-15,2 1 176 16,1-3-576-16,0 1 0 0,0-1 0 0,-2-1 0 0,2 1 288 0,-1-4 64 0,2 3 16 16,-1-3 0-16,0 2 208 0,0-3-192 15,-1 4 192-15,1-4-192 0,0 1 192 0,-1 1 0 16,1-1 0-16,0-3 0 0,1 2 0 0,-2 0 160 0,1 2 0 0,0-1 0 15,0-1 288-15,-2-1 64 16,2 1 16-16,-2-1 0 0,1 0-144 0,0-3-16 0,0 2-16 0,-1-2 0 16,0 0-352-16,0-1 0 0,-1-1 0 0,-1 0 0 15,-1 4 0-15,0-6-192 0,-2 2 64 0,0-4 0 16,-1 2-112-16,-1-1-16 0,0 2 0 0,0-2 0 0,-1 3 256 16,1-4 208-16,0 3-32 0,0-1-16 0,1 1 352 0,1 1 80 15,1 2 16-15,1 2 0 0,0 1-224 0,0 1-64 16,1 3 0-16,0-1 0 0,1 2-144 0,-1 1-48 15,1 0 0-15,0 1 0 16,1 0-128-16,-1 1 0 0,1 2 0 0,0 1 0 0,0 1 0 0,-1 0 0 16,1 2 0-16,-1 1 0 0,0-1 0 0,-1 3 0 15,1 0 0-15,2 2-176 0,0 3 176 0,1-1 0 0,2 1 0 0,-1-1 0 16,0-3 0-16,0 4 0 0,3 1 0 0,0 3 0 16,1 1 0-16,0 2 128 0,0-1-128 0,1 1 128 15,-1 1-128-15,0-1 0 16,1 3 0-16,-2-1 0 0,0 1 0 0,-1 0 0 15,0 0 0-15,1-4 128 0,-3 2-128 0,1-2 0 0,0 0 0 0,-1 2 0 16,0-5 0-16,0 1 0 0,1-2 0 0,-1-1 0 16,-1-1 0-16,0-4 0 15,-2 1 0-15,2-3 0 0,-2 1 0 0,-1 0 0 0,1 1 0 0,-2 1 0 16,0 1 0-16,-3-3 0 0,1 3 0 0,-3 1 0 16,-1 0 0-16,-3 1 128 0,-1-1-128 0,-1-2 0 0,-1 0 176 15,-1-2-48-15,0-3 0 0,0-1 0 0,1-2-128 16,1-4 160-16,-2 0-160 0,1-2 160 0,1 0 0 0,-1-3 0 15,-1 1 0-15,0-2 0 0,0-1-160 0,0-1 160 16,-2-1-160-16,0 1 160 0,0-2-160 0,0 1 0 16,-2-3 0-16,1 1 128 0,0 0-128 0,0 1-176 15,2-1 48-15,-1 3 0 16,2-2-384-16,0 3-80 0,3 1-16 0,1 4 0 16,1 1-1136-1,2 1-240-15,0 3-32 0,2 2-14112 0</inkml:trace>
  <inkml:trace contextRef="#ctx0" brushRef="#br0" timeOffset="17791.71">16834 3410 18431 0,'-2'-4'1632'0,"-1"3"-1312"0,3-2-320 0,0 2 0 0,2 0 1376 0,-2 0 208 0,0-2 32 0,0 0 16 0,0-2-864 0,0-2-160 0,0 0-32 15,0 3-16-15,-2 2-256 0,2 1-48 0,-1 2-16 0,0 1 0 0,-3 5-240 0,-1 0 0 0,-1 5 0 0,-3 3 0 0,-2 5 304 0,-1 5 16 0,-4 1 0 0,-1 5 0 0,1-3 480 0,-4 7 96 0,-4 7 32 0,-5 6 0 0,-4 6-480 0,-2 6-80 16,-5-1-32-16,-1 2 0 15,2-2-336-15,-6 9 0 16,-4 11 0-16,-3 5 0 0,2 0 0 0,6-11 0 16,5-10 0-16,8-12 0 0,7-8-176 0,5-6 0 0,6-7 0 0,3-4 0 31,4-6-320-31,3-5-64 0,3-4-16 0,3-5-13120 0</inkml:trace>
  <inkml:trace contextRef="#ctx0" brushRef="#br0" timeOffset="18616.99">17046 4059 34095 0,'0'-4'3024'0,"0"1"-2416"0,0 3-480 0,0-3-128 0,1 2 480 0,0 0 80 0,1-5 16 0,-1-2 0 0,1-2-896 0,1-1-160 0,-2-5-32 0,-1 0-16 0,1 2-640 0,-3-2-128 0,-2 1-32 0,-3 2 0 15,-2-2-1184-15,-2 1-240 0,-4 3-64 0,-1 3 0 16,-1 4 1584-1,-3 0 304-15,-1 8 64 0,-5 2 16 0,2 6 2576 0,1 2 512 0,-1 2 96 0,-2 5 32 0,-3 6-272 0,-1 2-48 16,0 3-16-16,3-1 0 0,5 0-1216 0,5-5-240 16,2 0-64-16,2-2 0 0,7 0-368 0,2-4-144 15,6 0 0-15,1-6 144 0,5 0-416 0,1-3-96 0,3-3-16 16,3-4 0 0,2 1-336-16,2-5-80 0,0-2-16 0,1-1 0 0,2-1 400 0,1-1 80 15,0-3 16-15,-1 0 0 0,3-1 848 0,-1-1 176 0,0-1 48 0,0 0 0 16,-2 0 192-16,-1-3 32 0,1 2 16 0,-2-4 0 15,0-1-240-15,-1 0-48 0,-2-1-16 0,-1-2 0 32,-1 0-240-32,-3-5-64 0,-2 2 0 0,-1-2 0 0,-3-1-128 0,-1-2-16 0,0-2-16 0,-2-5 0 0,1 2-96 0,-1-3-128 15,-2 1 176-15,1-2-176 0,0 2 176 0,-2-6-176 16,0-1 160-16,-3 1-160 0,1 6 256 0,-2 3-64 16,-1 6 0-16,-1-1 0 0,0 3-48 0,-2 3-16 15,1 2 0-15,-1 3 0 16,2 1-128-16,0 4-224 0,1 2 48 0,1 0 16 15,1 7-912-15,-1-1-176 0,1 6-32 0,3-1-15584 0</inkml:trace>
  <inkml:trace contextRef="#ctx0" brushRef="#br0" timeOffset="19259.75">17458 3865 30399 0,'-2'-9'2704'0,"1"1"-2160"0,1 4-544 0,0 1 0 0,1-1 944 0,1-1 80 0,-1-5 0 0,1-4 16 0,1-3-848 0,1 1-192 0,-1 1 0 0,2 6 0 0,0 4 0 0,0 5 256 16,1 5-48-16,0 1-16 0,1 7-192 0,-1 2 144 0,-1 2-144 0,0 3 128 0,-2-1-128 0,1 1 0 16,-1 1 0-16,-1-3 0 0,-1 0 144 0,2 2 112 0,-2-3 0 15,0-2 16-15,0 0 592 0,-1-3 112 0,0 3 32 0,0-4 0 16,0-2-432-16,0 0-96 0,0-2-16 16,2-1 0-16,-1 0-256 0,1-2-48 0,3-3-16 0,0 1 0 15,2-2-144-15,0-2 0 16,2 1 0-16,0-1 0 0,3-2-128 0,-1 1-16 0,0 1 0 0,-1 1 0 15,-2 1 144-15,0-4-208 0,-1 4 80 0,-2-1 128 16,-1 1 0-16,0 0 0 0,-2 0 0 16,-1 1 0-16,2 0 128 0,-2 2-128 0,0-3 192 0,0 3-64 15,2 1-128-15,1 1 0 0,-1 0 0 0,1-1 0 0,0 3 0 16,2-3 0-16,1 5 0 0,3-3 0 0,3 0 0 0,-1-1-176 16,4 0 48-16,1-4 0 0,2 0 128 15,0-2-160-15,-3 0 160 0,0-3-160 16,-1 2 160-16,-3-3 0 0,0 0 0 0,-3 0 128 0,0 0 128 0,-2 0 48 15,-1-1 0-15,0-1 0 0,-1 1 80 0,0-1 32 16,0 1 0-16,0-4 0 0,0 4-416 0,0-3 0 16,0 2 0-16,1-1 0 0,-1 1 0 0,1-2 0 15,0-2 0-15,2 1 0 0,-2-1 0 0,0-1 0 16,0-1 0-16,-1-4 0 0,0 1 0 0,-1-3 0 16,-2-3 0-16,0-2 0 0,-1-1 0 0,-1-3 0 15,-1 0 0-15,-1-1 0 0,1 1 128 0,0 2-128 0,-1-1 128 16,-1 0-128-16,-1-2 0 0,1 2 128 0,-2 2-128 0,0 4 0 31,0 6-384-31,1 2-144 0,0 4-48 0,-1 3-18224 0</inkml:trace>
  <inkml:trace contextRef="#ctx0" brushRef="#br0" timeOffset="20313.06">15352 2928 28559 0,'3'-5'2544'0,"0"3"-2032"0,-1 0-512 0,0 2 0 0,-1 0 784 0,0-1 64 0,2 0 16 0,-1-1 0 0,3-1-1360 0,-4 1-272 0,1-1-48 0,-6 1-16 16,-4 1-320-16,-4 1-80 0,-5 0-16 0,-4 0 0 15,-5 0-16-15,-4 1 0 0,-3-1 0 0,-3 0 0 16,-4 0 848-16,2-1 160 0,1 1 48 16,1-2 0-16,1 2 1136 0,2-2 224 0,1 2 64 0,1 2 0 15,0 0 224-15,1 4 48 0,-1-1 16 0,2 1 0 0,-2 3-608 16,0 1-128-16,1 2-32 0,2 1 0 0,-1 0-384 0,1 0-80 15,2 3-16-15,4-4 0 16,2 1-96-16,0-1-32 0,3 1 0 0,-1 0 0 0,2 3-128 0,2-2 0 16,1 2 0-16,2 0 0 0,2-3 192 15,3 3-64-15,1 0 0 0,3 2 0 0,1 0 16 0,1 3 0 16,0-1 0-16,1 5 0 0,1-2-144 0,2 2 192 16,1 4-192-16,2-1 192 0,0 4 192 0,2 1 32 15,3 3 16-15,-1 5 0 0,0 2-48 0,0 6 0 16,1 5 0-16,-2 4 0 0,0 5-192 0,-1 3-32 15,-3-3-16-15,-1 7 0 0,-3 5-144 0,0 7 0 16,-5 9 0-16,-1 0 0 0,2-10 0 16,-2 4 0-16,0 4 0 0,2-9 0 0,1-4 128 0,2-14 0 15,4-10 0-15,1-12 0 0,2-4 144 0,1-4 32 16,4 2 0-16,-2-2 0 0,-2-4 160 0,0 1 48 16,0-1 0-16,0 3 0 0,-2 1-320 0,-1 3-64 15,1 1-128-15,-6 2 192 0,-1 0-192 0,-3 2 0 16,0 1 0-16,-4 0 0 0,-1 2 0 0,-3 3 0 0,-3 4 0 0,0-6 0 31,3-9-432-31,0-5-16 0,4-5-16 0,1-5 0 0,1-3 464 0,1-6 0 16,3-5 0-16,-1-1 0 0,2-4 592 0,-1-1 16 15,1 2 0-15,0-1 0 0,0 3-240 0,0-1-48 16,0-1-16-16,0 3 0 0,-1-1-304 0,0 4 0 0,0 2 0 0,-2-3 0 16,1 3 128-16,-1-2-128 0,2 1 0 0,0-4 0 0,1 2 0 15,1-5 0-15,0 2 0 0,3-4 0 0,0-3 0 0,2 1 0 16,1-2 0-16,2 0-192 0,1-1 192 0,2-1 0 15,0 1 0-15,3 2-144 0,1 3-48 0,2 3 0 16,0 2 0-16,2 3 0 0,2 2-80 0,4-3-32 16,1 0 0-16,4 1 0 0,1-2-16 0,3 0 0 15,1 2 0-15,2 0 0 16,6-2-640-16,-2 2-144 0</inkml:trace>
  <inkml:trace contextRef="#ctx0" brushRef="#br0" timeOffset="21079.97">15770 5445 4607 0,'2'-7'400'16,"-2"2"-400"-16,1-1 0 0,-1 2 0 0,0 3 3456 0,0-3 592 0,0 3 128 0,0-4 32 0,0-1-1968 0,0-4-400 0,0 1-80 0,-1-2-16 0,1 0-544 0,-2 1-112 0,1-1-32 0,-2 1 0 0,1 1-656 0,-3-3-128 0,0 1-16 0,-3-3-16 0,0 3-240 0,-1-1-208 16,-2-1 32-16,0 2 16 0,-2 4 160 0,1 1 0 0,0 6-144 0,-2 2 144 15,0 6 608-15,-2 5 192 16,0 5 32-16,-2 0 16 0,-2 4-80 0,0-1-32 0,-1 2 0 0,0-2 0 0,-2 3-592 0,0 2-144 16,0 2 0-16,-1 1 0 15,0 3-752-15,1 3-176 0,2-3-32 0,2-1-16 16,2-4-128-16,5-4-32 0,2-4 0 0,3-3 0 15,2-1 944-15,2 0 192 0,3-1 0 0,2-3 0 0,1 0 288 0,3-4 32 16,2 3 0-16,2-6 0 0,2 0-192 0,2-3-128 16,1-1 192-16,1-3-192 0,1-3 640 0,2 0 0 0,-1-4 16 15,1 0 0 1,2-3 288-16,0-5 48 0,0 1 16 0,-2-4 0 0,1 2-224 0,1-3-32 31,0-4-16-31,-1 0 0 0,1-5-448 0,-1 0-96 0,-2-2 0 0,0-2-16 16,0-2-176-16,-2-2 0 0,2-3 0 0,-2-2 0 15,-1 5 0-15,-1-2 0 0,1-1 0 16,-1 4 0-16,-3 2 208 0,1-3-32 0,1-1-16 0,-3-2 0 16,1 2 192-16,-4 4 32 0,-2 7 16 0,-1-2 0 15,-3 5-80-15,-1 0-32 0,-1 1 0 0,-2 1 0 0,1 3-144 0,-1 3-16 16,0-2-128-16,-1 5 192 16,0 0-352-16,1 2-80 0,-1 2-16 0,0 0 0 15,0 2-736-15,2 3-160 0,0 1-16 0,-1-1-10416 16,1 4-2096-16</inkml:trace>
  <inkml:trace contextRef="#ctx0" brushRef="#br0" timeOffset="21813.97">16257 4734 26719 0,'0'-2'2368'0,"0"2"-1888"0,0 0-480 0,1 2 0 0,0-2 0 0,1 0 0 0,-1 2 0 0,1-1 0 0,2 1 400 0,0 1-16 0,1 2 0 0,-2 0 0 0,1 1 896 0,0 0 160 15,1 0 32-15,-1 0 16 0,0 3-448 0,1-3-80 16,-1 2-32-16,2 0 0 0,0 0-176 0,1 2-48 0,0 1 0 0,0-1 0 16,2 3-320-16,0 0-64 0,-1 3 0 0,0 1-16 15,1 0-80-15,-2 3-16 0,0 2 0 0,0 4 0 16,-1 1-80-16,-4 2-128 0,1 3 176 0,-2 1-176 16,-1 1 128-16,-3-2-128 0,2-1 0 0,-2 1 0 15,0-3 0-15,-1-1 0 0,2-3 0 0,1-3 0 16,-1-1 128-16,4-4-128 0,-2 1 0 0,2-1 0 15,1-1 240-15,0-4-64 0,1 2-16 0,0 1 0 0,-1-2 80 16,0 3 16-16,1 2 0 0,-3 2 0 16,1-2-256-16,-3 4 0 0,0 1 0 0,-4-1 0 15,0-2 144-15,-1 1-16 0,-3-3 0 0,0-2 0 16,1-1-128-16,-2-6 0 0,0-1 0 0,0-1 0 0,0-2 128 0,0-4 0 16,-1 0 0-16,-1-2 0 0,1 1 32 0,-2-5 0 15,0 0 0-15,-1-2 0 0,1-3-16 0,-2-1 0 16,1-1 0-16,-1 0 0 0,0 0-144 0,1-2 128 15,-1 4-128-15,0-3 128 0,-2 1-128 0,1 4 0 16,1-1 0-16,-1 3 0 0,-2 0-256 0,-2 0-16 16,-2 1-16-16,-1 0 0 15,-2 2-128-15,3-1-32 0,-1 2 0 0,1-3 0 16,0 4-48-16,1-4-16 0,2 1 0 0,5 2 0 16,2-1-848-16,3 1-176 0,2-1-48 0,5 1-15040 15</inkml:trace>
  <inkml:trace contextRef="#ctx0" brushRef="#br0" timeOffset="22563.08">17155 4554 14735 0,'1'-1'1312'0,"-1"1"-1056"0,0 0-256 0,0 0 0 0,0 0 896 0,0 0 128 0,0 0 32 0,-1 0 0 0,-1 1-96 15,1 0 0-15,-1 1-16 0,2-2 0 0,0 0 208 0,0 0 64 0,-14 22 0 0,10-11 0 0,2 2-832 0,-2 2-176 0,2 2-16 0,-3 4-16 16,0 5 272-16,-1 7 48 0,-2 4 16 0,-2 3 0 0,0 4 384 0,-2-1 64 0,-1 3 32 0,-4 0 0 15,1 0-448-15,-5 1-96 0,-2 5 0 0,-6 3-16 16,0-1-64-16,-5 1-16 0,2-2 0 16,-1-4 0-16,1 2 224 0,1-5 32 0,1-4 16 0,2 0 0 0,2-1 16 0,3-4 0 15,5-1 0-15,3-5 0 16,5 1-432-16,3-4-80 0,4-2 0 0,3 0-128 16,3-2-496-16,3-3-208 0,3-4-32 0,0 0-16352 0</inkml:trace>
  <inkml:trace contextRef="#ctx0" brushRef="#br0" timeOffset="23263.73">17417 5558 28559 0,'0'-6'2544'0,"0"2"-2032"0,1 0-512 0,0 2 0 0,1 1 1376 0,0-2 176 0,0-3 48 0,3-3 0 0,4-4-3088 0,-1 0-624 0,-1 0-112 0,-1 2-16 16,-1-1 864-16,-2 1 176 0,-3 3 48 0,-2-1 0 0,-3 3 1024 0,-1-4 128 0,-1 0 176 0,-3 1-48 16,-1 2 592-16,-2 0 112 15,0 0 32-15,-2 1 0 0,0 2 512 0,-1 2 96 0,-1 2 32 0,1 1 0 16,-2 4-672-16,1 1-128 0,-2 4-16 0,-2 1-16 15,2 3-416-15,-4 3-96 16,1 4-16-16,0-1 0 16,2 1-144-16,0 1-272 0,2 1 64 0,3 0 16 0,3-1-48 15,2 2 0-15,2 3 0 0,5-5 0 0,1 3 560 0,4-1 128 0,2-1 0 0,3-2 16 0,3 0 128 16,1-2 32 0,2-2 0-16,1-1 0 0,-1-5-496 0,2 0-128 15,0-6 0-15,0-1 0 0,-1-2 0 0,-1-4-208 16,0-2 16-16,0-4 16 0,1-1 176 0,-2-5 144 15,2-1-16-15,-1-3-128 0,1 1 544 0,0-4 0 16,-1-4 0-16,3-5 0 0,0-4-144 0,0-5-16 16,-1 2-16-16,0-2 0 0,0-6-64 0,1-1-16 15,0-2 0-15,0 1 0 0,0 1-288 0,-1 6 128 0,-1 0-128 16,-2 5 0-16,-2 4 128 0,0 0-128 0,-2 4 0 0,0 3 0 16,-3-2 288-16,-3 3 0 0,0 4 0 0,-2-1 0 15,-2 1-32-15,0 2-16 0,-1 1 0 0,0-3 0 0,-1 3-240 16,-1 3 0-16,0-3 0 15,0-2 0 1,-1 2-528-16,1-1-48 0,0 1-16 0,0 2 0 16,0 1-1568-16,3 1-304 0</inkml:trace>
  <inkml:trace contextRef="#ctx0" brushRef="#br0" timeOffset="23941.74">17867 4775 14735 0,'-10'-1'1312'0,"3"1"-1056"0,-1 2-256 0,3 2 0 0,3-1 5024 0,1 0 944 0,-1 2 192 0,0 3 48 0,-2 4-5600 0,0 8-1120 0,3 0-208 0,0 3-48 15,2 2 112-15,2 1 16 0,0 2 16 0,1 3 0 0,1 2 624 0,0 2 0 0,0 2 0 0,0 3 0 16,0 3 0-16,-1-2 0 0,-1 2 144 0,0-2-16 16,-1-4 320-16,-1-1 80 0,2-4 16 15,-2-1 0-15,0-3-112 0,1 1-32 16,0-3 0-16,1-4 0 0,-1-1-256 0,0-4-144 0,1 0 160 0,1-6-160 15,-1 0 544-15,0-5 16 0,-1-1 0 0,0-5 0 16,0 0-32-16,-1-4 0 0,-1-1 0 0,1-3 0 16,-2-4-528-16,1-4 0 0,-2-1 0 0,1-3 0 15,-2-1 0-15,2-3 0 0,0-1 0 0,-1 1 0 16,1 2 0-16,1 3 0 0,0 5 0 0,1 1 0 16,-1 2 0-16,2 1 0 0,-1 3 0 0,1 1 0 0,2-1 320 0,0 5-64 15,3 0 0-15,1-1 0 16,1 1-256-16,3 0 0 0,1 2 0 0,1-2 0 0,1 2 0 0,1-1-144 15,0 1 16-15,1-2 0 16,0 4-400-16,-1-1-80 0,-1 3-16 0,-1 1 0 0,-3 2 176 0,-2 3 48 16,-2 1 0-16,-2 0 0 0,-1 1 400 0,-2 5 0 15,-1 0 192-15,-1 1-64 0,0 1-128 0,0-2 192 16,0 2-64-16,0-6 0 0,0 2 96 0,0-1 32 0,0 1 0 0,0-4 0 16,0-1 112-16,-1 0 16 0,1 0 16 15,-1-4 0-15,0 1-240 0,-2-2-160 0,2 1 192 16,-1-1-192-16,-2-1 0 0,-1 2 0 0,-1-1 0 0,-3-1 0 15,-2 3 144-15,-1 1-144 0,-3-1 0 0,-1 2 144 16,-3 2-16-16,-2 0-128 0,-2-2 192 0,-1 0-64 16,1-1-128-16,0-3 192 0,2-1-192 0,2-3 192 15,1-2-192-15,1-3 160 0,2 1-160 0,2-3 160 16,0-2-160-16,1-2-272 0,1 1 64 0,-2-3-11984 16,3 0-2400-16</inkml:trace>
  <inkml:trace contextRef="#ctx0" brushRef="#br0" timeOffset="24987.12">17978 2941 35935 0,'-17'-16'3200'0,"6"8"-2560"0,2 1-512 0,4 2-128 0,4 5 800 0,1 0 144 0,1 0 16 0,-1 2 16 0,1-1-768 0,2 1-208 0,2-2 0 0,3 5 0 15,4-2 0-15,1 2-304 16,5 0 48-16,1 0 16 0,5-3 240 0,1 2 0 0,4 1-160 0,1-4 160 16,2 0-256-16,3-1 32 0,-1-1 0 0,3-3 0 31,-1 2 224-31,3-3 0 0,0 0-160 0,2-1 160 0,-3 1 0 0,-1-1 0 0,0-1 0 0,1 2 128 15,-1 0-128 1,-4 3 192-16,-3-3-192 0,-3 0 192 0,-5 4 128 0,-3-3 48 0,-4 3 0 0,-3 0 0 16,-2 1-80-16,-3 0-16 0,-2 0 0 0,-2 0 0 31,-2 0-80-31,-2 1-32 0,-1 4 0 0,0 0 0 16,0-1-160-16,-2 2 0 0,-1 2 144 0,-1 2-144 0,-1 0 0 0,3 1 0 15,-1 0 0-15,1 3 128 0,-1 0-128 0,1 0 0 16,1 4 0-16,1-1 0 0,0-3 0 0,2 2 0 15,-1 1 0-15,2 5 0 0,0 6 0 0,0 5 0 16,2 5 0-16,-2 7 0 0,1 5 0 0,1 5 0 16,1-1 0-16,-1 3 0 0,2-1 0 0,3 11 144 15,4 8-144-15,3 4 0 0,3-5 0 0,1-8 0 0,0-8 0 16,0-1 0-16,1 1 0 0,-3 0 0 0,-2-2 0 0,-4-1-144 16,1 2 144-16,-5-3 0 15,-1-1 0-15,-1-6 0 0,-1-2 0 0,-2 5 144 0,1 2-144 0,-2-4 160 16,-1 0 64-16,0-3 16 0,-1-3 0 0,0-3 0 15,-1 0-96-15,2-6-16 0,-1-1 0 0,0-1 0 16,0 0 0-16,1 1 0 0,0-1 0 0,2 0 0 16,2 0-128-16,1-3 0 0,1 1 0 0,0-1-176 15,0-2 176-15,2 3 0 0,-2-3 128 0,-1 1-128 0,1 0 176 0,-4 0-48 16,1-2 0-16,-2-1 0 0,0 2 0 16,-3-3 0-16,-1 5 0 0,-1 0 0 0,0-2 0 0,-2-2-128 15,-1 0 192-15,1-4-64 0,-1-1-128 16,-2 0 0-16,1-2 0 0,-1-1 0 0,0 2 128 0,1-5-128 15,-1 1 192-15,1-3-64 0,2-2 80 0,1-1 16 16,0-1 0-16,2-3 0 0,-1 3 80 0,0-2 16 16,2-3 0-16,-1 2 0 0,1-2-80 0,-2 2-16 15,-1-2 0-15,0 1 0 0,-1 1-48 0,-3-1-16 16,0 2 0-16,-4 0 0 0,0-1-32 0,-4 3-128 16,1 0 192-16,-2-1-64 0,-1 0-128 0,2 0 0 0,-3-1 0 15,-1 0 128-15,1 0-128 0,-1 1 0 0,2-3 144 0,0 0-144 16,3 0-192-16,2-1-96 0,4-2-32 0,6-2-14016 31,2-1-2800-31</inkml:trace>
  <inkml:trace contextRef="#ctx0" brushRef="#br0" timeOffset="28502.34">19498 4303 13823 0,'-5'0'1216'0,"3"0"-960"0,-1 0-256 0,3-1 0 16,0 1 2160-16,1 0 384 0,1 0 80 0,-1-3 0 0,1 3-704 0,3-1-128 0,1 0-48 0,-6 1 0 15,0 0-688-15,25 1-144 0,-15 3-16 0,1-3-16 0,0 4-672 0,0-3-208 0,3 3 128 0,1-1-128 0,0 2 0 0,1 0 0 0,1 0 0 0,3 1 0 0,1-1 0 0,1-1 0 0,2 0 0 0,2-4 0 16,1 3-176-16,0-4 16 0,3-3 0 0,-1 2 0 15,1-2-1104 1,2-2-208-16,0 0-64 0,0 2-11264 0</inkml:trace>
  <inkml:trace contextRef="#ctx0" brushRef="#br0" timeOffset="28895.05">19393 4717 28559 0,'-13'-2'2544'0,"5"2"-2032"0,5 2-512 0,3-1 0 0,0-1 1184 0,0-1 144 0,-3 1 16 0,-1-2 16 0,0-1-176 0,7-2-32 0,4-1-16 0,7-1 0 0,4-2-736 0,6 1-144 0,4 2-16 0,4-1-16 0,4 1-224 0,1 2-128 0,2 0 128 0,-2 3-208 15,-1 2-752-15,-2 0-160 0,2 2-32 0,-1 1 0 32,-2 1-992-32,-4 1-208 0,-4 0-32 0,-1 1-16 0</inkml:trace>
  <inkml:trace contextRef="#ctx0" brushRef="#br0" timeOffset="29978.98">20848 2882 11055 0,'-11'-9'976'0,"4"3"-784"0,1 4-192 16,1-3 0-16,3 5 2896 0,1-3 544 0,0 1 96 0,-2-2 32 0,-2 0-1760 0,1-4-336 0,-4 0-80 0,1-2-16 0,-1 3-496 0,0-4-112 0,-2 1 0 0,0 0-16 0,-3 1-112 0,1-2-32 15,-3 1 0-15,-1 3 0 0,-4 1 32 0,-1 2 0 16,-1 3 0-16,-3 1 0 0,2 1-448 0,-4 3-64 16,-1 2-128-16,0-1 176 0,2-1-176 0,1 0 0 15,1 1 144-15,1-1-144 0,2-1 400 0,4 0 16 16,0-1 0-16,2-1 0 0,1 1 96 0,3 1 0 16,0 0 16-16,1 0 0 0,1 2-400 0,1 0-128 0,0 2 0 0,2 2 0 15,1-2 0-15,0 3 0 16,3-1 0-16,-2 1 0 0,3 0 0 0,1 1 0 15,0 0 160-15,0 0-160 0,1 0 128 0,2 2-128 0,-1-1 0 16,2 3 128 0,-1-2-128-16,1 3 0 0,1 0 0 0,0-1 0 0,-1 5 0 0,-1 0 0 0,1 3 128 0,1 3-128 15,-1 3 0-15,0 4 0 0,-1 3 0 0,1 2 0 16,0 4 0-16,-2 0 0 0,1 1 0 0,-2-3 0 16,0 2 128-16,-1 0 0 0,-1 4 0 0,0 4 0 0,-1-3-128 15,2 7 0-15,-1-1 144 0,1 2-144 0,-1 1 176 16,0 1-48-1,-2-5 0-15,1-1 0 0,1-4-128 0,-1 4 0 0,2 4 0 0,0 2 0 0,2 0 0 0,-2-4 0 16,0-3 0-16,0-4 0 0,1-2 128 16,0-4-128-16,0 0 0 0,0 5 128 0,2 1 0 0,-1-1-128 15,0 6 192-15,0 0-64 16,1 1-128-16,-3-2 0 0,0 2 144 0,0 2-144 0,1-4 0 0,0-4 0 16,2-3 0-16,-1-6 0 0,0 1 0 15,1-3 0-15,-1 2 0 0,1-4 128 0,1-1-128 0,-2-3 192 16,-1-1-64-16,2-1 0 0,-3-2-128 0,1-2 0 15,-1-2 0-15,0 0 0 0,0-4 0 0,-1-3 0 32,0 1 0-32,1-4 0 0,-2-2 0 0,0-1 0 0,1-1 0 0,-2-3 0 0,2-2 0 0,-2 3 0 0,1-3 0 15,-1 1 0-15,0 0 0 0,2 2 0 16,-2 0 0-16,1 1 0 16,-2 3 0-16,1-3 0 0,1 0 0 0,-1 2 0 0,2-2 0 0,-1-1 0 0,1 4 0 0,-2-6 0 15,2 2 0-15,1-1 0 0,-1 1 0 0,1-1 0 16,0-2 0-16,1 3 0 0,0-5 0 0,2 1 128 15,-1 1-128-15,2-2 192 0,-1 0-64 0,2 0 0 16,0-2-128-16,3 1 128 16,-1 1-128-16,1 0 128 0,0 0-128 0,2 0 0 15,0 0 0-15,0 1 128 0,2 1-128 0,-1-1 0 0,2 1 0 0,-2-1 0 0,1 1 0 0,1 1 128 16,-2 2-128-16,0-2 128 0,-1 1-128 0,1-2 128 16,0 2-128-16,0-2 128 0,2 1-128 0,-1-2 0 15,1 0-176-15,0 2 176 16,-1-3-752-16,-2 0-48 0</inkml:trace>
  <inkml:trace contextRef="#ctx0" brushRef="#br0" timeOffset="30675.15">21042 3160 20271 0,'-2'-17'896'0,"-1"7"192"0,2 4-880 0,1 0-208 16,0 2 0-16,0 1 0 0,0 1 288 0,1-1 16 0,-1-3 0 0,2 0 0 0,-1-4 1232 0,0 0 256 0,-1 3 64 0,-1-3 0 0,0 4-176 0,-1 0-16 0,-1 2-16 0,-2 1 0 0,0 1-816 0,-3 1-144 0,0 4-48 0,-2 0 0 0,-2 3-64 0,-2 1-32 0,3 2 0 16,-4 2 0-16,-2 4-32 0,-3 4-16 15,-2 3 0-15,-3 5 0 0,0 2-192 0,-1 5-48 0,0 1 0 0,0 3 0 16,4-2-32-16,1 2-16 0,4-3 0 16,3-4 0-16,4 0 96 0,3-2 16 0,2 1 0 15,2 0 0-15,6 1-176 0,2-3-16 0,6 3-128 0,2-4 192 16,5 1-192-16,2-6 128 0,2-4-128 0,3-2 0 15,4-2 0-15,2-4 0 16,3-3 0-16,1-4 0 0,4-2 0 0,-2-2 128 0,1-5-128 0,0-2 0 16,2 0 0-16,-2-4-208 0,1-2 32 15,-5 0 16-15,-5-1 16 0,-2 0 0 0,1-3 0 16,-2-2 0-16,-3-2 144 0,-4-2 0 0,-1-2 0 0,-5-2 0 16,-3-1 0-16,-5-2 0 0,-1-2 0 0,-5-2 0 15,-3 1 0-15,-3-5 0 0,-3 4 0 0,-4-3 0 16,-1 3 0-16,-1 1 144 0,-2 5-144 0,-2-2 0 15,-2 2 128-15,0 3-128 0,1 4 0 0,-2-4 0 0,-3 3 0 16,-2 0 0-16,2 3 0 0,0 1 0 0,-2 1 0 16,4 5 0-16,-1-2 0 0,1 4-144 15,3 3-288-15,-1 5-48 0,1 1-16 0,0 4 0 16,1 4-1312-16,-1 3-272 0,3 2-48 0,0 5-13824 0</inkml:trace>
  <inkml:trace contextRef="#ctx0" brushRef="#br0" timeOffset="31439.66">21066 4794 22111 0,'-4'-5'1968'0,"2"1"-1584"0,0-1-384 0,2 5 0 0,0-1 576 0,-1-2 48 0,-2 1 0 0,-4-4 0 0,0 1 112 0,-3-1 32 0,-2 2 0 0,1 4 0 0,-2 1-1024 0,1 2-208 0,1 3-48 0,-2-1 0 0,2 2 832 0,0 3 144 0,1-1 48 0,-1 1 0 16,2 2 960-16,-1 0 208 0,3 2 48 0,-3-2 0 15,3 2-176-15,-2 2-16 0,-1 4-16 0,2-2 0 16,0 2-864-16,-1 5-160 0,1 0-48 0,0 3 0 16,3-2-320-16,1 2-128 0,1 2 0 0,2 0 0 15,1 2 0-15,4-4 0 16,2-2 0-16,4-1 0 0,-1-4 0 0,4 0 0 0,2-4 0 0,0-2 0 15,1-1 0-15,-2-2 0 0,3-1 0 0,0-1 0 16,0 0 0-16,3-2 0 0,-2 1 0 0,1-1 0 0,0 0 0 16,-1 1-160-16,2 0 32 0,-2-3 0 0,0 1 128 0,0-2-192 15,2 0 192-15,0-3-192 16,1-2 192-16,-1-2 0 0,1-3-144 0,0-2 144 0,-2-2 0 0,1-1 0 16,0-2 0-16,-1-2 0 0,-1-3 0 0,-1 0 160 15,-2-3-160-15,-1 0 160 0,-3-2 0 0,-4-2 0 16,-2-1 0-16,-2-3 0 0,-3-4-160 0,-4-4 0 15,-1-5 0-15,-3-1 0 0,-2 0-192 16,-3-1-80-16,-3 4-16 0,0-1 0 16,-1 7-304-16,-3 3-64 0,0 1-16 0,-1 3 0 0,0 7 544 0,-1 3 128 15,0 1 0-15,-2 4 0 0,0 2 304 0,1 0 80 16,0 2 32-16,0 1 0 16,2-3-704-16,2 3-144 0,-1 1-16 0,3-1-16224 0</inkml:trace>
  <inkml:trace contextRef="#ctx0" brushRef="#br0" timeOffset="32500.51">21250 2725 31327 0,'-2'-8'2784'0,"0"2"-2224"0,4 6-560 0,-1 1 0 0,0-1 928 0,0 0 80 0,3-1 16 0,1-4 0 0,2-1-256 0,5 0-32 0,1 2-16 0,3 1 0 0,4 0-336 0,0-1-80 16,3 2-16-16,1 1 0 15,4-3-576-15,1 0-112 0,3 0-32 0,2 1 0 16,2-2-144-16,0 2-16 0,0-2-16 0,-1 0 0 0,-3 4 336 0,-3-2 64 0,-5 0 16 0,-3 1 0 15,-4-1 192-15,-3 1 0 0,-3 0-160 0,-4 0 160 16,-2 2 0-16,-2 0 0 0,-2 0 0 0,-2 0 128 16,0 0 224-16,-4 1 32 0,0 2 16 0,-3 0 0 15,1 1-32-15,0 2-16 0,-2-2 0 0,1 3 0 16,2 0-32-16,-2 0-16 0,0 4 0 0,2 1 0 16,0 3-112-16,0 1-32 0,2 2 0 0,0 4 0 15,-1 1-160-15,3 6 0 0,-1-1 0 0,2 2 0 16,1 2 0-16,0 0 0 0,3 4 0 0,-2-1 0 15,1-3 0-15,2 6 0 0,1 3 0 0,0 5 0 16,1 2 0-16,-1 3 0 0,1 2 0 0,-1-1 0 16,0-3 0-16,-1 2 0 0,-1 1 0 0,0 4 0 0,1 3 128 0,1 2-128 15,-2 2 0-15,0-2 128 0,1-4 160 0,-3 1 32 16,0 2 0-16,-1-2 0 0,2 4-32 0,-3 0 0 16,0-2 0-16,1 1 0 0,-1-8-96 0,2-4-32 15,1-2 0-15,1-3 0 0,2-5 32 0,1 1 0 16,1-7 0-16,2 3 0 0,3 2 16 0,1 0 16 15,0 0 0-15,1-2 0 0,0-4-224 0,-1 0 0 0,0-4 128 16,0 1-128-16,0-1 0 0,1 2 0 16,0 3 0-16,0 1 0 0,-1 0 0 0,1 2 0 15,1 8 0-15,-2-5 0 0,1 1 0 0,-3-6 0 0,-1-3 0 0,-3-4-160 16,1 1 160-16,-2-6 0 16,-2 1 0-16,-3 0 0 0,0-1 0 0,-1 1 0 0,0 0 0 0,-2 0 0 15,0-3 0 1,0 1 0-16,1 0 0 0,-3-1 0 0,3 0 0 0,-2-3 0 0,1 0 0 0,-1-3 0 15,2-2 0-15,0 2 0 0,0-3 0 16,1 0 0-16,0 1 192 0,-2 2 0 0,2 0 16 0,0-1 0 16,0 5-48-16,0-2-16 0,0 1 0 0,0-1 0 0,-1-1-144 15,0-2 0-15,1 1 0 0,-1-4 0 0,-1 0 0 16,2-4 0-16,-1-1 0 0,1-4 0 16,0 0 0-16,0-1 0 0,0-1 0 0,0 1 0 0,0-4 0 0,0 2 0 15,-1 0 0-15,0-2 0 0,-1 1 0 0,1 1 160 16,0-2-32-16,-1 2-128 0,0 2 256 0,-1-3-48 15,-1 3-16-15,-1-1 0 0,1 2 96 0,-2 2 16 16,-1-3 0-16,-1 2 0 0,0-1-144 0,-2 2-32 16,1-2 0-16,-1-1 0 0,1 1 192 15,0 2 48-15,-1-3 0 0,0 0 0 0,0 0 16 0,0-3 16 16,-1 2 0-16,0 0 0 0,-2-2-16 16,1 1 0-16,-2 1 0 0,1-4 0 0,-1 2-128 0,-1 1-48 15,-1 1 0-15,0 1 0 0,-1-3-208 0,-2 3 0 16,1 0 128-16,-3 3-128 15,0-2-736-15,-3 1-192 0,1 2-32 0,-1 0-21168 0</inkml:trace>
  <inkml:trace contextRef="#ctx0" brushRef="#br0" timeOffset="37048.57">21169 1351 8287 0,'-2'-2'736'0,"2"2"-592"0,0-2-144 0,-2 2 0 0,2 0 0 0,-1 0 0 0,1 0 0 0,-3-2 0 0,1-1 512 0,-1 3 80 0,1 0 16 0,2 0 0 16,0 0 416-16,0 0 64 0,0 0 32 0,0 0 0 0,0 0-64 0,0 0-16 0,0 0 0 0,-16-13 0 0,13 10 192 0,2 0 48 0,-2 0 0 0,1-2 0 0,1 1-176 0,-1 2-16 0,2 1-16 0,-1-3 0 0,1 3 0 0,-1 1 0 0,0 0 0 0,0 0 0 15,-2 0-64-15,-2 1-16 0,1 0 0 0,-2 2 0 16,-1 0-416-16,-1 1-96 0,1 1-16 0,-2 0 0 15,1 1-80-15,-1-1-32 16,2-2 0-16,-2 2 0 0,3 0-96 0,-2-3 0 0,2 2-16 0,-1-2 0 0,2 1-16 0,-1-1 0 16,1 1 0-16,0-3 0 0,-1 1 32 31,1-1 16-31,-2 0 0 0,1 0 0 16,0 1-16-16,-3-1-16 0,1 0 0 0,-1 1 0 15,0 2-16-15,0-1 0 0,-1 2 0 0,-2 1 0 0,0 1-224 0,1 0 144 16,-1 2-144-16,0 0 128 0,1 0-128 0,0 2 0 15,1 1 0-15,0-3 0 0,1 2 0 0,0 0 0 16,0 1 0-16,1 0 0 0,0-3 144 0,1 2-144 16,1-4 160-16,-1 3-160 0,0-1 256 0,1 0-64 15,0 0 0-15,-1-1 0 0,2-1-48 0,-1 1-16 16,0-1 0-16,0 3 0 0,0-4-128 0,0 1 0 16,1 2 0-16,-2-2 0 0,2 2 0 0,1 0 0 15,-1 2 0-15,0-2 0 0,0 2 0 0,1 1 128 16,-1 2-128-16,1-1 0 0,-1 3 240 0,0-1-48 0,2 0 0 15,-2 2 0-15,1-1-192 0,-1 1 176 0,0-1-176 0,0 3 160 16,2-5-160-16,-2 2 128 0,1-4-128 0,0 1 128 16,-1 0-128-16,2-1 160 0,-1 0-160 0,1-5 160 15,1 1-16-15,1 0 0 0,-2-2 0 0,1 0 0 16,0-1 48-16,0 1 0 0,1 0 0 0,-1-1 0 16,0 1-192-16,0 0 192 0,0 2-192 0,1 1 192 15,0-2-192-15,0 0 192 0,1 3-192 0,-2-1 192 16,1 2-192-16,1 0 160 0,0 0-160 0,0 0 160 15,-1-1-160-15,1-2 0 0,-1 4 0 0,1-5 0 0,0 3 0 16,0 0 0-16,0-3 0 0,1 0 0 0,0 0 0 16,2 0 0-16,-1-1 0 0,2-1 0 0,1 0 0 0,0-2 0 15,2 1 0-15,1 1 0 16,0-4 0-16,1 1 0 0,2-1 0 0,-1 0 0 0,2 0 0 0,-1-1 0 16,3 1 0-16,0-4 0 0,2 1 0 0,0 0 0 15,2 0 144-15,1-2-144 0,-1 1 192 0,-2 2-48 16,2-3 0-16,-2 1 0 0,-3 2-144 0,1-3 192 15,0 1-192-15,0 2 192 0,1-4-192 0,0 1 160 16,0 0-160-16,-1 0 160 0,2-1-160 0,0-2 0 16,1 1 0-16,-1-1 0 0,-1 1 0 0,1-4 0 0,0 0 0 15,1-1-176-15,1 0 176 0,-2 1 0 16,-1-4 0-16,-1 2 0 0,1-5 0 0,-2 2 0 0,-1-1 0 0,-2 1 0 16,-1-3 0-16,-1-2 0 0,-2 3 0 0,1-5 0 15,-4 4 0-15,2-2 0 16,-2 0 0-16,0-3 0 0,0 4 0 0,-1 1 0 0,1 1 0 0,-1-2 0 15,1 1 0-15,-1 1 0 0,1-1 0 0,-1 0 0 16,1 2 0-16,-2-1 0 0,1 4 0 0,0-1 0 16,-2 1 0-16,1 2 0 0,-1-1 0 15,-1 1 0-15,-2 0 0 0,1 2-192 0,-2 0 64 0,-1 1 0 16,0 4-256 0,-2-3-64-16,0 3 0 0,0-2 0 0,1 4 256 0,0-2 32 0,1 0 16 15,-3 0 0-15,5 4 144 0,-2-4 0 0,2 3 0 0,1-1 0 16,-1 2 0-16,1-4 0 0,-1 3 0 0,1-1 0 0,-2 0 0 0,2 1 0 15,-3-1 0-15,0 1 0 16,0-1 0-16,-1 2 0 0,-3 1 0 0,-1 0 0 0,-1 0 0 16,-3 2-128-16,1 2 128 0,-3 1 0 0,-4 3-144 15,-2-1 144-15,-3 3-160 0,0 0 160 0,0 1 0 0,-1 0 0 16,2 0 0-16,-1-2 0 0,2 2 0 0,-1 0-144 16,3-1 144-16,1 1 0 0,2-5 0 0,2 4 0 15,1-4 0-15,2 2 0 0,1-1 0 0,0 2 0 16,1-2 0-16,-1 2 0 0,3 0 144 0,-3 0-144 15,2 1 192-15,1 3-192 0,0-2 0 0,-1 2 0 16,0 4 0-16,2 1 0 0,-2 2 0 0,0 0 0 16,0 2 0-16,1 0 0 0,2 2 0 0,-1-1 0 15,2-1 0-15,0 1 0 0,2-4 0 0,2 0 0 0,-1 0 0 16,2-2 0-16,1-1 0 0,0 0 0 16,0 0 0-16,1-1 0 0,2 0 128 0,-1-2-128 0,2 2 0 0,1 1 0 15,1-3 144-15,2 3-16 0,1-3-128 16,1 2 192-16,-1-4-32 0,2 0-16 0,0 1 0 0,2-1 0 15,-1 0-144-15,-1-3 0 0,1 1 144 0,0 0-144 16,-1-3 0-16,0-1 144 0,0 0-144 0,0 0 0 16,-1 0 160-16,0-4-160 0,0 3 128 0,-2-3-128 15,0-1 128-15,0 1-128 0,0-1 128 0,-1 0-128 0,2-1 144 16,-2 1-144-16,1-4 160 0,0 2-160 16,2-1 160-16,2 0-160 0,-1-1 160 0,1-1-160 0,2 0 144 0,0-1-144 15,1 0 128-15,1-1-128 0,0 0 128 0,-1 1-128 16,0-3 128-16,1 2-128 0,1-2 0 0,1 0 0 15,2-2 0-15,-2 0 0 0,1 0 0 0,-1 1 0 16,1 0 0-16,-3 0 0 0,1 0 0 0,-2 1 0 16,0-3 0-16,-2 1 0 0,2 0 0 0,-2-1 0 15,-1-1 0-15,-1 1 0 0,2-3 0 0,-2 2 0 16,0-3 0-16,-1 1 0 0,1-3 0 0,-1 0 0 16,0-1 0-16,-1-2 0 0,0 4 0 0,0 0 0 15,-1-2 0-15,-1 2 0 0,0 1 0 0,-1-4 0 16,-1 3 0-16,0-1 0 0,0 0 0 0,-1-1 0 15,-1 2 0-15,0-2 0 0,-1 2 0 0,0 2 0 16,0 0 0-16,-2 2 0 0,1-2 0 0,-2 3 0 0,1 0 0 16,0 1 0-16,-1 0 0 0,0 0 0 15,-1 1 0-15,0 2 0 0,-1-2 0 0,1 2 0 0,0-2 0 0,-3 3 0 16,1 1 0-16,-1-4 0 0,-1 4 0 16,-2-1 0-16,1 3 0 0,-2-3 0 0,1 1-160 0,-1 2 160 15,-1 1-288-15,0 0 32 0,-1 2 16 0,1-1 0 16,0 2 96-16,-1 2 16 0,1-2 0 0,-1 4 0 15,1-1-32-15,-1 2 0 0,1 0 0 0,0 2 0 16,-2-1-288-16,1 0-48 16,0 1-16-16,0 1 0 15,1-2-128-15,0 0-16 0,0 0-16 0,1-1 0 0,1 0-544 0,0 1-96 0,1-3-32 16,-1 1-15888-16</inkml:trace>
  <inkml:trace contextRef="#ctx0" brushRef="#br0" timeOffset="39122.15">20822 937 12895 0,'-10'0'1152'0,"3"2"-928"0,1-2-224 0,1 1 0 0,2-1 272 15,2 0 16-15,1 0 0 0,-4 2 0 0,-1 0-656 0,-2-1-128 0,0 1-16 0,-1-1-16 0,2 1 96 0,2-4 32 0,2-1 0 0,1 2 0 0,-1-4 864 0,4 0 176 0,-1 0 48 0,0 0 0 0,2 3 1184 0,-3-3 240 0,0 4 64 0,0-3 0 0,-2 3-768 0,0 1-128 16,-1 0-48-16,0 0 0 0,0 0-576 0,1 1-112 16,-1 3-32-16,1-4 0 15,-1 1 144-15,2 0 32 0,1 0 0 0,-1 2 0 0,1-3 240 0,0 0 48 16,0 0 16-16,0 1 0 0,0 0 144 0,0-1 16 16,0 4 16-16,-1-3 0 0,-2 3-464 0,2-2-112 0,-2 3-16 0,0 0 0 15,-1 0-448-15,0 2-128 0,2-3 0 0,-1 0 0 16,1-1 0-16,-1-1 0 0,2 1 0 0,0-2 0 15,1-1 0-15,0-1 0 16,0 1 0-16,1-4 0 0,-1 3 272 0,1-3-16 0,-1 1 0 0,-1 1 0 16,1 0-16-16,-2 0-16 0,0-1 0 0,0 1 0 15,-2-1-96-15,1 0 0 0,-1 1-128 0,1-1 192 16,2 1-192-16,-1-1 128 0,0 2-128 0,1 1 0 16,1-2 176-16,0 0-176 0,1 2 192 0,2-1-192 15,-1 1 192-15,3 0-192 0,0 0 192 0,1-1-192 16,2-2 208-16,1 1-64 15,0 2-16-15,4-5 0 0,-1 1 0 0,3-1 0 0,1 2 0 0,3-4 0 0,0 0 0 16,1 0 0-16,2 2 0 0,1 0 0 16,1 1 0-16,1 0-128 0,0 3 192 0,0 1-64 15,-1 0-128-15,2 2 0 0,2 2 0 0,-1 1 0 0,0 1 0 0,-1-1 0 16,-1-1 0-16,-1 0 0 0,0 1 0 0,-2 0 0 31,-1-4 0-31,0 1 0 0,-1-2 0 0,-2 3 0 0,-1-3 0 0,-3-3 0 0,0 2 0 0,-2 0 0 16,-2 0 0-16,-1-2 0 0,-3 1 0 0,0 0 0 15,-2-1 0-15,-3-1 0 0,-1 0 0 0,-2 1 0 16,-1-1 0-16,0 0 0 0,-4 0 0 0,1 2 0 16,-1-3 0-16,-1 3 0 0,0-1 0 0,0-1 0 15,1 3 0-15,-2 0 0 0,3-3 0 16,0 3 0 0,0 0 0-16,2-2 0 0,0 2 0 0,3 0 0 0,0-3 0 0,1 3 0 15,0 0 0-15,0-2 0 0,1 1 0 16,0 0 0-16,0 2 0 0,1-2 0 0,-1-1 0 0,0 1 0 15,0 1 0-15,1-1 0 0,-2 1 0 16,0-1 0-16,0 1 0 0,-2-1 0 0,1 0 0 0,1 1 0 16,-1-1 0-16,-2 1 0 0,2-3 0 15,-1 2 0-15,1 2 0 0,-1-4 0 0,0 3 128 0,-1-3-128 16,2 2 0-16,0-2 0 0,-2 0 144 0,1 2-144 16,-1-2 256-16,1 0-32 0,-2 0 0 0,1 0 0 0,-2-1 32 15,0-1 0-15,-3 0 0 0,1-1 0 16,-1 0 96-16,0-2 32 0,-3 1 0 0,0-4 0 15,-2 1-64-15,0-3-16 0,-2 0 0 0,-1-1 0 16,2 1-304-16,0 1 0 0,0-2 0 0,1-1-21696 16</inkml:trace>
  <inkml:trace contextRef="#ctx0" brushRef="#br0" timeOffset="106324.03">27470 6168 29487 0,'-4'-2'2624'0,"2"1"-2112"0,1 1-512 16,-1 0 0-16,2 1 512 0,-1-1 0 0,0 0 0 0,-3-1 0 0,-1-1 80 0,1 0 16 0,1 1 0 16,0 1 0-16,3-2-448 0,2 0-160 0,1 1 0 0,1 0 144 0,2 1 272 0,0-4 48 0,1 3 16 0,-1-3 0 0,0 3 416 0,-1 0 96 15,-1 1 16-15,-3-3 0 0,-1 3-176 0,-1 3-16 16,-3-2-16-16,-2 2 0 0,-2 4-32 0,-2-1-16 15,-2 2 0-15,-3 1 0 0,0 3-544 0,-1-1-208 16,0 0 176-16,1 1-176 0,2 4 0 0,-1-3 0 16,2 3 0-16,2-3 0 0,1 3 0 15,4 0 0-15,3-3 0 0,1 0 0 0,3 1 0 16,3-2 0-16,2 0 0 0,1-4 0 0,2 1 0 0,2-2 0 16,0-1 0-16,2-2 0 0,0-1 0 15,-1-3 0-15,2-2 0 0,-1 0 0 0,-1-3 0 0,0-1 0 16,-1 0 128-16,-1-3-128 0,0 2 384 0,-1-6 0 0,0 2-16 15,0 1 0-15,0 0-240 0,0-2-128 0,0-2 128 0,1-2-128 16,1-1 144-16,-1 0-144 16,0-1 192-16,-1 1-192 0,0 1 0 0,-2 1-304 0,-3 4 48 0,-3 2 0 15,-1 4 256-15,-3 0-160 0,-4 4 160 0,-2 1-128 0,-3 1 352 16,-3 3 80-16,-3 0 16 0,-3 2 0 0,-2 3-320 16,-4 2 0-16,-2 1 0 0,-2 4 0 15,-1 3 0-15,1-1 0 0,2 3 0 0,1 0 0 0,2-1 0 16,4 0 0-16,4-5 0 0,3-2 0 0,5 0 0 0,4-2 0 15,4 0 0-15,2-2 0 0,4-1 0 0,3-2 0 16,3 1 0-16,1-2 0 0,2 0 0 0,1-5 0 16,2 1 0-16,2-2 0 0,0-3 256 0,4-1-16 15,0 1 0-15,1-1 0 0,0-1-80 0,-1-3-16 16,0 2 0-16,-1-2 0 0,-2 1-144 0,0-3 0 0,-3 1 0 0,-1-2 0 16,0 1 0-16,-3-1 0 0,-2 0 0 0,-4-1 0 15,0 0 0-15,-4-1-192 0,-3 3 64 0,-1 0 128 16,-4 0 0-16,-1 3 0 0,-4 0 0 0,-1 3 0 15,-3 1 0-15,-2 4 0 0,-1 1 0 0,-2 4 0 16,-2 1 0-16,0 2 0 0,-1 2 0 0,0 1 0 16,-1 1 0-16,2 2 0 0,0 1 0 0,2-1 0 15,0-1-176-15,2-2 176 0,2 2-128 0,3 0 128 16,0-2-208-16,5-1 32 0,0 0 16 0,3-4 0 0,1 0-128 0,2-1-32 16,0 0 0-16,2-4 0 0,2 1 192 15,0-2 128-15,2 0-192 0,2 0 192 16,0-3 0-16,3 1 0 0,0-1 0 0,1-3 0 0,1 2 224 15,1-2-48-15,0 1-16 16,1-2 0-16,1 0-160 0,-1 1 0 16,1-4 0-16,0 2 0 0,-1-1 0 0,-2-1 0 0,0 3 0 0,0-3 0 0,-1 0 0 0,-3-2 0 15,0-1 0-15,-2 1 0 0,-1-4 0 0,-3 3 0 32,1 0 0-32,-4 3 0 0,1 0 0 0,-3 4 0 0,-1-4 0 0,-2 4 0 0,0 2 0 0,-1 2 0 15,-3 3 0-15,-1 3 128 0,0 0-128 0,-2 3 0 16,1 0 0-16,-1 3 0 0,1 1 0 0,-2 0 0 0,1 2 0 0,-1 0 0 15,2 1 0-15,0-2 0 0,0-1 0 0,3-2 0 16,0 1 0-16,1-3 0 0,3 1 0 0,2-2 0 16,0 0 0-16,2-1 0 15,1 1 0-15,1-3 0 0,3-1 0 0,1 1 0 0,2-2 0 0,3-1 0 16,3-1 128-16,3-1 0 0,2-1 0 0,5 0 0 31,0-1-128-31,3 2 192 0,2-3-192 16,-2 0 192-16,-1 0-192 0,-1 0 0 0,2 0 0 0,-3-1 128 15,-1 0-128-15,-1-1 0 0,-2-2 0 0,-3 0 0 0,-2-1 0 0,-2 0 0 16,-3 2 0-16,-2-1 0 0,-2 0 0 16,-3 3 0-16,-3 1 0 0,-1 0 0 0,-4 4 0 0,-4-1 0 15,-3 4 0-15,-2 1 0 0,-2 0 0 16,-4 3 0-16,-4 4 0 0,-4 0 0 0,-2 1 0 0,-4 3-176 16,-1-2 48-16,0 4 0 15,1-1-464-15,-2 4-96 0,1-2-16 0,-1 2-19456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08:24.37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23402 6278 10127 0,'-3'3'896'0,"1"-3"-704"0,2 0-192 0,0 0 0 16,-1 0 688-16,1 0 96 0,-2 2 32 0,0-2 0 16,-1 0 160-16,0-2 48 0,1-1 0 0,2 3 0 15,0 0-192-15,0 0-48 0,-2-23 0 0,2 11 0 0,1 1-432 0,-1-1-96 16,1-5 0-16,1-1-16 16,-1 2 144-16,-1-1 48 0,1-3 0 0,-1 2 0 15,0-1 144-15,0-1 48 0,-1-6 0 0,0-2 0 0,-2-1-112 0,1-4 0 16,-1-2-16-16,-2 0 0 15,2-6 80-15,-2-1 0 0,-2-2 16 0,3 0 0 16,-3 3-128-16,1 3-16 0,1 1-16 0,-1 1 0 16,2-5-176-16,2 3-48 0,2 1 0 0,-1 2 0 15,2 0-16-15,1 3-16 0,1 0 0 0,0 5 0 16,0 3-176-16,1 2 0 0,-2 1-192 0,1 2 192 0,-3 6-144 16,1-2 144-16,-1 4 0 0,0 2 0 15,0 1 0-15,0 4 0 0,0 0 0 0,0 2 0 0,0 4 128 0,0 2-128 16,0 4 176-16,1 2-176 0,2 4 224 0,0 3-64 15,3 3-16-15,1 5 0 0,1 3-144 0,2 4 0 0,0-1 0 16,1 1 0-16,0-1 0 0,2 5 0 16,2 1 192-16,-1 3-64 0,0-3 144 0,2 0 32 15,0 5 0-15,3 1 0 0,0 2-112 0,1-1-32 0,3 1 0 0,-2-3 0 16,1-2-160-16,-1-5 0 0,0-1 0 0,-1-6 0 16,-4-4 0-16,-1-3 0 0,-1-1 0 0,0-6 0 15,0 0 256-15,-1 1 32 0,0-4 0 0,-2-2 0 16,0-3 80-16,-3-2 16 0,1-2 0 0,-1-2 0 15,-2-4 64-15,0 2 0 0,-1-7 16 0,0 2 0 0,-2-3-64 16,0-2-16-16,1-5 0 0,-2-1 0 0,1-1-192 16,-2-5-64-16,0-2 0 0,-2 0 0 15,-2-5-128-15,0-1 0 0,-2-5 0 0,-4-6 0 0,0-1 0 0,1 3 0 16,-1 2 0-16,-3-6 0 16,-1-7 0-16,-1-5 0 0,0 0 0 0,-1 0 0 0,3 4 0 0,-1 4 0 15,3 3 0-15,2 3 0 16,0 7-320-16,2-1 48 0,1 1 16 0,3 1 0 15,1 4-384-15,2 1-80 0,1 4-16 0,2 1 0 16,1 5-288-16,1 1-48 16,0 6-16-16,3 1 0 0,0 3-736 0,-1 3-160 0,1 2-16 0,0 4-10160 15</inkml:trace>
  <inkml:trace contextRef="#ctx0" brushRef="#br0" timeOffset="670.77">24134 5892 11967 0,'-4'-1'528'0,"2"1"112"0,0-2-512 0,1 2-128 0,1 0 0 0,1 0 0 16,-1-3 672 0,2 3 96-16,0-1 32 0,3-2 0 0,0 0 560 0,2-4 112 0,3 2 32 0,-1 1 0 0,3-3-784 0,-1-1-144 0,2-1-48 0,-1-1 0 0,2 0-304 0,-3 0-64 0,1 0-16 0,-1-2 0 0,-1 0-144 0,0-1 0 0,-2 3 0 0,-1-2 0 0,0-1 0 0,0 1 0 0,-2 2 0 0,-2-3 0 0,1 2 432 0,-3 0 48 31,0-1 16-31,1 3 0 0,-2-5 288 0,-3 2 64 0,1-1 16 0,-2 1 0 15,-1 2-112-15,0-2-32 16,-1 2 0-16,-1-3 0 0,-2 3-288 0,-1-1-64 16,0 1-16-16,-1 3 0 0,0 1-224 0,-2 1-128 15,1 4 128-15,0 1-128 0,1 6 0 0,-1 0 0 16,1 4 0-16,0 2-128 0,0 4-96 16,1 3-16-16,0 1 0 0,2-2 0 0,0 5 16 0,1 1 0 15,1 2 0-15,-1 3 0 0,2-1 224 0,2 1 0 16,0 1 0-16,2-1 0 0,2-1 0 0,2 1 0 0,-1-1 192 15,2-2-192-15,3-1 128 0,1-3-128 16,2 2 0-16,1-3 0 0,2 1 0 0,-1-6 0 0,-3-4 0 16,4 1 0-16,3-1-272 0,4-2-64 0,1 0-16 0,0-4 0 15,0 0-624 1,-1-6-128-16,1 0-32 0,-2-3 0 0,0-4-336 16,1 1-64-16,-2-4 0 0,1-2-16 0,-1 0-304 0,1-4-48 15</inkml:trace>
  <inkml:trace contextRef="#ctx0" brushRef="#br0" timeOffset="1167.75">24687 5582 6447 0,'-9'-10'272'0,"3"1"80"0,-1 2-352 0,4 2 0 0,0 4 0 0,1 1 0 0,-1-3 1152 0,-2-1 176 0,-2 2 16 0,-3-2 16 0,-1-1 608 0,-1 4 112 0,-1 1 32 0,3 0 0 0,2 1-848 0,-1 4-176 0,2-1-16 0,0 0-16 0,2 2-512 0,1 3-96 0,0-2-32 0,-1 4 0 16,2-1 0-16,0 4 0 0,-1 0 0 0,2 3 0 0,0 1 48 0,1 4 16 0,1 1 0 0,0 3 0 16,1 2 160-16,2 3 48 0,-1 0 0 0,2 1 0 15,1-4-128-15,-1 1-32 0,1-3 0 0,1-5 0 16,0-5-336-16,0 0-192 0,2-2 192 16,0-2-192-16,2-2 0 0,-1-1 0 0,1-3 0 15,-1-6 0-15,1 0 0 0,2-4-272 0,-1-1 16 0,0-2 16 0,0-3-64 16,1-3-16-16,2-1 0 0,-2 0 0 0,-1-5 48 0,0 1 0 15,-1-4 0-15,-1 2 0 0,0-5 272 0,-4 0-192 16,-2-1 192-16,0-1-160 0,-3-3 160 16,-3 3 0-16,1 1 0 0,-3 0 0 0,-1 4 224 0,0 0 32 15,-3 6 0-15,1 3 0 16,1 1 208-16,0 6 48 0,0 0 16 0,1 3 0 0,0 2 48 0,1 1 16 16,1 4 0-16,2 2 0 0,1-2-416 0,0 4-176 15,-1 2 128-15,1 2-128 0,1 2-128 16,0 1-128-16,1 1 0 0,2 0-16 0,-1 0 128 15,3 0 144-15,0 0-208 0,3 2 80 0,-1-1 128 16,3 0 0-16,0-1 0 0,0 2 0 16,0-1 0-16,1-1 0 0,0-4 0 0,-1 1 0 0,2-3-160 15,-2 0 160-15,1-1-192 0,-1-2 192 16,1-1-1280-16,0 0-160 0,0-2-32 0,0-1-7232 16,2 2-1440-16</inkml:trace>
  <inkml:trace contextRef="#ctx0" brushRef="#br0" timeOffset="1554.07">25172 5986 18431 0,'-6'-2'1632'0,"1"-1"-1312"0,2 2-320 16,0 1 0-16,2-2 768 0,0 0 96 0,1 2 16 0,-3-5 0 0,1 2-304 0,-2-4-48 0,-1-2-16 0,0-1 0 0,0-3 272 0,0-2 48 0,0 2 16 0,-1-3 0 0,0-3-464 0,0-2-80 0,-2 1-32 0,1-6 0 0,-1 2-16 0,1-2-16 15,0-3 0-15,-1 1 0 16,2 1-48-16,0 1 0 0,1 1 0 0,1 3 0 0,1 3 256 0,0 2 64 0,2-2 0 0,0 3 0 15,1 1 240-15,0-1 48 0,1 3 16 0,1 0 0 32,1 1-192-32,-1 0-48 0,3 2 0 0,-1-3 0 15,2 3-352-15,0-1-80 0,2 1-16 0,0 1 0 16,3-1-448-16,-1 1-112 0,1 2-16 0,2 0 0 16,-1 1-1664-16,2 3-352 0</inkml:trace>
  <inkml:trace contextRef="#ctx0" brushRef="#br0" timeOffset="1948.92">25367 5535 6447 0,'0'2'576'0,"0"2"-576"0,1-2 0 0,0 0 0 16,0 0 816-16,1-2 48 0,-1 4 16 0,1 1 0 0,2 0 208 0,1 3 32 0,0-1 16 0,0-5 0 0,1 2 256 0,-1-4 48 0,-1 0 16 0,1-4 0 0,0 2-96 0,-1-2-16 0,1-1 0 0,0-1 0 15,2-2-256-15,-1 2-48 0,1-4-16 0,-1 0 0 16,2-2-192-16,-1 1-32 0,-2 4-16 0,1-6 0 16,-1 3-144-16,1 0-16 0,-1-1-16 0,0 0 0 15,-1 0-352-15,1 0-80 0,-1 2-16 0,-2-3 0 16,1 2 0-16,-2 0 0 0,-1 1 0 0,0 2 0 16,0 1 80-16,-3 0 16 0,1 1 0 0,-2 3 0 15,1 2-64-15,-4 4 0 0,1 2 0 0,-1 0 0 16,-1 7-192-16,0-1-208 0,-1 6 32 0,-1 0 16 0,0 3 160 15,0 1-160-15,-1 1 160 0,1 3-160 0,0-2 160 0,1 2 0 16,0-1 0-16,1 0 0 0,2 1 176 0,1 0-48 16,2 1 0-16,0-1 0 0,2-1 304 0,1 1 48 15,1-4 16-15,2 0 0 0,2-1-192 0,1-4-48 16,2-2 0-16,1-2 0 0,5-1-256 0,-3-5-176 16,4 0 32-16,-1-5 0 15,3-2-656-15,0-2-128 0,1-2-32 16,3-2 0-16,2-4-1248 0,0-1-256 0</inkml:trace>
  <inkml:trace contextRef="#ctx0" brushRef="#br0" timeOffset="2410.12">25996 5216 22111 0,'-5'-4'976'0,"0"2"208"0,1 0-944 0,1 2-240 15,0 2 0-15,2 0 0 0,-1 1 272 0,-2 0 16 0,-2 3 0 0,-3 4 0 0,-1 3 336 0,-2 3 64 0,-2 2 16 0,2 2 0 0,-3 1-544 0,0 1-160 0,0-2 0 0,2 1 0 0,-2 1 0 0,0-2-224 0,1 0 16 0,1-1 0 0,0-1 208 0,2-3 0 16,1-1-160-16,2-2 160 0,2-5 304 0,1 0 128 15,1-3 16-15,1 0 16 0,2-4 384 0,2 0 80 0,2-2 16 0,1 0 0 32,2 0-560-32,1-2-128 0,2-2 0 0,2 0-16 0,-1 0-240 0,2 0-128 0,1-1 128 0,1 1-208 15,1 0 16-15,0 2 16 0,0 2 0 0,0 1 0 16,0 1 176-16,-1 0 0 0,1 1-144 0,0 4 144 16,0-1-128-16,-1-1 128 15,-2 3-160-15,0 1 160 0,1 1-240 0,-3 2 48 16,-1 0 16-16,0 2 0 0,-1 1 400 0,-4 3 80 15,1 2 16-15,-1 2 0 0,-1 5 128 0,-2 0 16 16,-1-2 16-16,0 4 0 0,-1-4-48 0,-2 3-16 16,2-4 0-16,-3 3 0 0,0-7-96 0,0 2 0 0,-1-2-16 0,-2-1 0 0,2-1-304 15,1-4-192-15,0 0 16 0,0-6 16 32,0 2-1408-32,2-6-288 0,1 1-48 0,-1-6-11088 0</inkml:trace>
  <inkml:trace contextRef="#ctx0" brushRef="#br0" timeOffset="2719.75">26280 4867 28559 0,'-7'0'1264'0,"2"0"272"0,1 4-1232 0,2-1-304 0,1 2 0 0,1-1 0 0,0 2 0 16,0 4 0-16,0 4 128 0,1 9-128 0,3 3 832 0,1 5 128 0,1 1 0 0,0 3 16 0,3-3-704 0,-2 5-144 0,2 2-128 0,1-1 192 0,-2 3-192 0,2 0-272 0,0-3 64 0,0-1 16 16,-1-4-448-16,-2 1-64 0,2-2-32 0,-1-4 0 15,0 1-800-15,0-3-176 0,0 1-16 0,0-5-16 16,0 0-208-16,-2-3-32 0,0-3-16 15,0-4-3600-15,-1-4-720 0</inkml:trace>
  <inkml:trace contextRef="#ctx0" brushRef="#br0" timeOffset="2901.19">26136 5396 30399 0,'-5'-10'1344'0,"2"3"288"0,3 1-1312 0,2 0-320 15,1 2 0-15,1 1 0 0,1 0 448 0,4-3 32 0,7-7 0 0,6-3 0 0,6-2 608 0,5-1 128 0,0 0 32 0,-1 2 0 0,0 2-928 0,-1-1-176 0,-1 0-144 0,-2 4-10816 16,-1-1-2288-16</inkml:trace>
  <inkml:trace contextRef="#ctx0" brushRef="#br0" timeOffset="4442.6">27469 5754 13823 0,'0'-5'1216'16,"-1"0"-960"-16,1 1-256 0,0 0 0 0,0-1 1104 0,0 1 176 0,0-5 48 0,0-7 0 0,0-3 752 15,0-7 160-15,-2-2 16 0,1-3 16 0,1-1-1056 0,-1-2-224 0,1 1-32 0,-3-4-16 0,1-1-240 0,-2-1-64 0,0-2 0 0,-1-3 0 0,1 3-208 0,-3 0-48 16,1-2-16-16,-1 3 0 0,1 1 96 0,-2 3 32 15,1-2 0-15,-2 3 0 0,2 2 0 0,-1 3 0 16,0 2 0 0,0 3 0-16,2 3-48 0,-1 2 0 0,2 2 0 0,0 2 0 0,1 3-192 15,0-2-64-15,2 5 0 0,-1 0 0 0,2 1-16 16,0 3-16-16,2 3 0 0,-1-1 0 0,3 4-160 16,-2 0 0-16,2 0 0 0,1 4 0 0,0 2-160 0,2 0 160 15,0 4-208-15,2 2 80 0,-1 4 128 0,3 0-192 16,1 5 192-16,0-1-192 0,3 5 192 15,-1 1 0-15,2 5 0 0,0-3 0 0,1 4 0 16,0 3 0-16,0 0 0 0,2 3-128 0,1 5 128 0,1 2 0 0,0-1 0 0,0-2 0 16,-2-1 0-16,1-3 0 15,-1-3 0-15,-1-4 0 0,-1-3 0 0,0-3 0 16,-3-3 0-16,2-3 0 0,-2-3 0 0,-1-4 0 0,-1 2 0 0,-1-5 0 16,0-3 0-16,-2-2 0 0,0-1 0 15,-2-6 128-15,0 0 128 0,0-4 48 16,-1-2 0-16,0-3 0 0,0-4-112 0,0-3-32 15,-1-1 0-15,-2-6 0 0,0-2-32 0,-2-3-128 0,-3-6 192 16,-2-4-64-16,-1-5-128 0,-3-1 160 0,-1-2-160 0,-1-3 160 16,0 1-160-16,-2 0 0 0,0 1 0 0,1-1 0 15,0 4 0-15,-1 0 0 0,3 3 0 0,0 3 0 16,2 6 0-16,-1 3 0 0,0 0 0 0,2 5 0 16,1 1 0-16,0 1-144 0,2 5 144 0,0-1-208 15,2 5-240 1,-1 0-64-16,3 4 0 0,1 2 0 15,1 4-1600-15,-1-1-336 0</inkml:trace>
  <inkml:trace contextRef="#ctx0" brushRef="#br0" timeOffset="5075.91">28034 5391 4607 0,'0'-1'192'0,"0"0"64"0,0 1-256 0,0-4 0 0,0 4 0 0,0 0 0 0,1-2 464 0,0 2 48 0,2-3 16 0,-1 0 0 0,2 0 848 0,0-1 160 0,-2 2 48 0,2 1 0 0,-2-3-64 0,2 1-16 0,0 3 0 0,-1-3 0 16,1 3 144-16,0-3 16 0,1 0 16 0,-1 0 0 15,0 1-288-15,3-2-64 0,-1 0-16 0,0-1 0 16,1 2-592-16,0-5-112 0,0-1-32 0,2 0 0 15,-2-6-80-15,2 1-32 0,-1-2 0 0,0 0 0 16,1-1 16-16,-1-1 0 0,0 0 0 0,-1-3 0 0,0 1-48 0,0 0-16 16,-1-2 0-16,0-2 0 15,-2 2-48-15,-1 2-16 0,0-2 0 0,-2 4 0 16,-1-1-352-16,-1 3 144 0,-2 2-144 0,-2 2 0 0,2 0 272 0,-3 3-48 16,-3 2-16-16,1 0 0 15,-1 4-208-15,-1 3 0 0,0 0 0 0,-1 6 0 16,0 1-496-16,-2 6-32 0,1-1-16 0,-3 4 0 15,1 4 80-15,1 2 16 0,-1 3 0 0,2 2 0 0,-1 2 208 0,1 0 48 0,1 6 16 16,1-1 0-16,3 4 176 0,0 0 176 0,3-3-48 0,0-3 0 16,4-1 304-16,0-5 48 0,4 2 16 0,-1-6 0 15,3 3-160-15,2-3-16 0,2-2-16 0,1 1 0 16,-1-4-304-16,3 1 160 0,1-2-160 0,3 0 128 16,1-3-336-16,1 2-80 0,2-2-16 0,0-1 0 15,3-6-1040 1,-2 2-224-16,2-6-32 0,-1 2-16 0,-1-4-656 0,1-3-128 15,-4 0-32-15,0-4 0 0</inkml:trace>
  <inkml:trace contextRef="#ctx0" brushRef="#br0" timeOffset="5369.19">28489 5129 21183 0,'-4'4'1888'0,"0"2"-1504"0,3 0-384 0,1-2 0 0,0 5 1120 0,0-3-528 0,-2 7 0 0,1 6 752 0,-1 6 128 0,2 1 48 0,0 0 0 0,2 1-784 0,-1-1-160 0,0 0-16 0,0 1-16 16,2-5-288-16,-1 2-64 0,2-2-16 0,-2 2 0 31,1-5-560-31,-1 0-96 0,1-1-32 0,-2-2 0 15,0 1-1264-15,1-5-256 0,-2 0-48 0,-2-4-16 16,2 0-368-16,-1-4-80 0</inkml:trace>
  <inkml:trace contextRef="#ctx0" brushRef="#br0" timeOffset="5541.95">28395 4731 21183 0,'-10'-6'944'16,"3"3"192"-16,0 3-912 0,2 3-224 0,4-3 0 0,1 4 0 0,0-2-352 0,-1 2-112 0,0 2-32 0,0 4 0 0,2 2-800 0,0 4-176 0,4 5-16 0,2-3-16 0,3 3 1232 0</inkml:trace>
  <inkml:trace contextRef="#ctx0" brushRef="#br0" timeOffset="6302.14">28977 5085 13823 0,'-2'-3'1216'0,"-1"0"-960"0,2 0-256 16,1 1 0-16,0 0 1152 0,-1 0 176 0,0-2 32 0,-1-6 16 0,0 2 272 0,-2-5 48 0,2 0 16 0,-1 2 0 0,0 1-736 0,0 2-144 0,1 2-16 15,-2 0-16-15,0 1-96 0,1 4 0 0,-1 1-16 0,-1 1 0 0,-1 4-240 0,-2 1-64 0,1 4 0 0,-3 0 0 16,0 5 64-16,-2 1 16 0,-1 2 0 0,1 5 0 16,-3 0 128-16,2 4 32 0,-2 2 0 0,0-1 0 15,1 2-64-15,2 1-16 0,2 1 0 16,1-1 0-16,2-3-176 0,2-2-48 15,3 0 0-15,0-5 0 0,4-2-320 0,0-3 0 0,3-4 0 0,0 1 0 16,2-6-320-16,1 2-144 16,0-6-32-16,1 0 0 0,2-3-192 0,-1-5-32 15,2 1-16-15,0-5 0 0,0 2 592 16,2-5 144-16,-1-4 0 0,2 0 0 0,-1-1 272 0,-1-1 96 0,2-3 16 0,-3 1 0 16,2-2 112-16,-3 0 16 0,-1-4 16 0,0 2 0 0,-3 1-208 15,-1 0-64-15,-1 1 0 0,-1 0 0 16,-1 3-112-16,-1 1-16 0,-2 3-128 0,0 4 192 15,-1 0-192-15,0 3 0 0,-2 5 128 0,1 0-128 0,-1 1 0 16,-1 2 144-16,1 2-144 0,0 1 128 0,0 0-128 0,0 3 0 16,1-2-160-16,-1 2 160 0,1 4-192 0,-1 3 192 15,2 1-208-15,0 4 80 0,1 3 128 0,0 1 0 0,2 4 0 16,1 1 0-16,2 3 144 0,1 1-144 0,2 1 192 0,1-1-192 16,0-1 0-16,2 0 0 15,0 5 0-15,1 0 0 0,1-1 0 0,-1 2 0 16,-1 1 0-16,0 2 0 0,-1-2 0 0,-2-3 0 0,0 2 0 0,-3-1 0 15,-2-4 0-15,-2-2-256 0,-2 0 80 0,-2-2 16 0,-2-1 336 16,-1-4 64 0,-1 1 16-16,-2-1 0 0,-1-1 112 0,-1 1 16 15,0-3 16-15,-3 0 0 0,1-3-400 0,-3-1 0 16,-3-1 128-16,-2-4-128 16,0-2-768-16,0-6-176 0,-2-1-32 0,0-4-10496 0,0-5-2096 0</inkml:trace>
  <inkml:trace contextRef="#ctx0" brushRef="#br0" timeOffset="6886.17">29066 4175 25791 0,'-7'3'1152'0,"2"1"224"0,0 5-1104 0,3-2-272 0,0-2 0 0,2 1 0 15,2 0 192-15,-2 6-32 0,0 6 0 0,1 9 0 0,1 9 384 0,2 7 80 0,2 2 16 0,2 3 0 0,-1-1-496 0,2 1-144 0,2 2 0 0,-1 1 0 16,1 0 192-16,1 3-192 0,1 1 192 0,-2-3-192 0,0-2 144 0,0-2-144 0,-1-1 0 0,-1-3 144 0,-2 1-144 0,0-2 0 15,3-1 0-15,-1-1 0 0,0-4 192 0,-1-1 0 16,2-1 0-16,-1-7 0 0,1-2 432 16,-2-4 80-16,1-4 32 0,-3-5 0 15,0-3-128-15,-1-4-32 0,0-2 0 16,-2-4 0-16,0-1 128 0,0-3 0 0,-1-2 16 0,0-5 0 16,-1-3-368-16,0-2-80 0,-2-6-16 0,-2-3 0 0,1-3-256 15,-3-7 0-15,0-1 0 0,-1-3 0 16,0 0 0-16,-1-3 0 0,0-2 0 0,1 0-144 15,0 0-32-15,1 6 0 0,1 7 0 0,3 5 0 0,0 5 176 0,1 7 0 0,0 2-144 16,1 6 144-16,0-1 352 0,1 1 144 0,2 2 16 0,-1 1 16 16,2 0-320-16,0 3-64 0,1 3-16 0,1 0 0 15,2 4 0-15,-1 0 0 0,2 4 0 0,0 0 0 16,0 7-128-16,2-2 192 0,1 3-192 0,-1 0 192 16,-1 0-192-16,0 0 0 0,4 6 0 0,-1-3 128 15,-3 1-128-15,1 1 0 0,2 5 0 0,0-1 0 0,0 1 0 16,-1 3 0-16,-2-6 0 0,-1 1 128 0,-1-4-128 15,-1 2 0-15,2-3 0 0,-4-5 0 0,2-1 0 0,-2-2-144 16,0-4 0-16,-1 0 0 16,1-1-752-16,-1-3-128 0,0-5-48 0,-1-1-10176 15,-2-1-2032-15</inkml:trace>
  <inkml:trace contextRef="#ctx0" brushRef="#br0" timeOffset="7496.29">29483 4175 35007 0,'-9'1'1552'0,"4"4"320"16,2 2-1488-16,0 2-384 0,3-3 0 0,3 0 0 0,-1 4-672 0,2 6-208 0,3 9-32 0,3 11-16 0,4 7 1056 0,1 3 192 0,1 3 64 0,2 4 0 0,1 4-384 0,1 1 144 0,-1 3-144 0,-1 2 0 0,0-1 0 15,-2 1 0-15,0-2-160 0,-2-2 160 0,-3-1-896 0,-1-2-48 16,-1-6-16-16,-1-1 0 0,0-1 560 0,-2-5 96 16,0-2 32-16,-1-9 0 0,0-1 1424 0,-1-7 272 0,1 0 64 15,-2-8 16-15,1-1-128 0,-1-7-32 0,-2-2 0 0,1-4 0 16,0-2-624-16,-2-3-128 0,0-4-16 0,-2-5-16 0,1-4-368 15,-1-3-64-15,-1-5 0 0,-1-6-128 0,0-5 192 16,-4-8-192-16,1-4 192 0,-1 1-192 0,2-1 0 0,-1-6 0 16,-1-4-192-16,1-3 48 0,2 3 0 0,0 4 0 15,2 8 0-15,3 4 0 0,2 13 144 0,-1 2 0 0,3 5 0 0,-1 4-128 16,2 4 128-16,1 2 0 0,3 4 0 0,1 0 0 16,2 5 0-16,1 1 176 15,3 1-48-15,-1 1 0 0,2 1-128 0,0-2 0 0,3 3 0 16,0-3 128-16,1 1-128 0,1 2 0 0,0-1 0 0,2 3 0 15,-1 1 0-15,0 3 0 16,-5 3 0-16,1 1 0 0,-1 3-160 0,-2 3 160 0,0 6-208 16,-3 0 80-16,-1 1 128 0,-1 2 0 15,-2 3 0-15,-2-2 128 0,-2-1 0 0,-2 1 0 16,-2-1 0-16,-1-2 0 0,0-1 0 0,-4-2 16 0,1 2 0 0,-4 0 0 16,1-3 32-16,-2 0 0 0,-1-2 0 0,-1 1 0 15,0-5-32-15,-1 0 0 16,0-3 0-16,-1-4 0 0,0 1-144 0,-1-4 0 0,-2-1 0 0,-2-1 0 0,-1-6 0 0,0 0-256 15,-1-4 48-15,-1 0 0 32,-1-4-1184-32,0 2-224 0,-1-5-48 0,1 1-9776 0,0 2-1936 0</inkml:trace>
  <inkml:trace contextRef="#ctx0" brushRef="#br0" timeOffset="8052.32">30527 4763 23039 0,'-5'-2'1024'0,"1"0"192"0,2 2-960 0,-1-2-256 0,2 2 0 0,1 0 0 0,0 0 352 0,-3 0 32 0,1 0 0 16,-2-2 0-16,1 0 880 0,-4 2 176 0,2 0 32 0,-1 2 16 0,-1 0-1008 0,-1 4-208 0,0 0-32 0,-2 4-16 0,0 0 432 0,0 5 96 0,-2 1 16 0,1 0 0 0,-2 5-256 0,0-1-32 0,0 2-16 0,1 0 0 16,1 3-144-16,0-3-16 15,1 3-16-15,0-3 0 0,2 4 288 0,1-1 48 0,1-1 16 16,1 0 0-16,1-3-320 0,3 2-48 0,1-1-16 15,1-2 0-15,3-5-256 0,2 1 0 16,1-4 0-16,3-2 0 0,1 0 0 0,2-8-256 0,0 2 32 16,4-7 0-16,0 0-64 0,1-3-16 0,2-7 0 15,1 3 0-15,1-3 176 0,-1-2 128 16,-1-1-192-16,-1 0 192 0,1 0 0 16,-2-5 0-16,-1 1 0 0,-3 1 0 0,0 0 0 0,-2 0 0 15,-2 0 0-15,-3 0 0 0,-2-2 336 0,-1 1 32 0,-3-1 0 0,-3 1 0 16,-1-1-48-16,-3 1-16 0,-3 0 0 0,0-1 0 15,-3 3 16-15,0 1 16 0,-2-2 0 0,0 0 0 16,-2 6-176-16,-2 0-32 0,1 2-128 0,1 6 192 16,0 0-192-16,1 4 0 0,1-1 128 0,1 2-128 15,-1 0 0-15,2 0-208 0,1 2 32 0,2-2 16 16,2 0-304-16,0 0-64 0,2 0-16 16,3 0 0-16,2 0-1104 0,0 0-208 0,2-2-64 0,1 2-8448 15,1 0-1680-15</inkml:trace>
  <inkml:trace contextRef="#ctx0" brushRef="#br0" timeOffset="8535.69">30793 5076 16575 0,'-2'4'736'0,"1"1"160"0,1 0-720 0,-1 0-176 0,1-4 0 0,0 1 0 0,1 1 320 0,-1 1 16 0,3 3 16 0,-2 4 0 0,3-1 608 0,-1 2 128 0,0 2 32 0,-1-2 0 0,2-3-672 0,0-2-128 0,-2 2-16 15,1-2-16-15,0 0 624 0,-1-1 128 0,0 0 32 0,0 0 0 16,0-3 320-16,0-2 64 0,-1 1 16 0,-1-2 0 15,2-2 16-15,-2-2 16 0,0 0 0 0,-2-2 0 16,2 0-528-16,-1-4-96 0,0 0-32 0,-2-2 0 0,2-4-400 0,-2 1-96 0,-1-5-16 0,-1-1 0 31,0-2-112-31,-1-2-32 0,0-6 0 0,-2-1 0 16,-1-3-192-16,1 1 144 0,-1-5-144 0,-1 1 128 0,2-2-128 0,-1 2 0 0,0 0 0 0,1 3 0 16,3 3 0-16,0 1 0 15,0 6 0-15,2 2 0 0,1 2 0 0,1 2 0 0,2 6 0 0,1-2 0 16,2 4 0-16,1 2 0 0,2 2 0 0,2 2 0 15,2 1 0-15,3 0 0 0,2 2 0 0,1 2 0 16,2-3-272-16,2 2 64 16,2 1 16-16,3-2 0 15,3 2-256-15,2-3-64 0,3 2 0 16,0-2 0-16,-5 2-832 0,2-1-192 0,4 2-16 0,2 0-16 16,0 0-864-16,1 0-160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28:28.889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15058 18104 23839 0,'0'0'1056'0,"0"0"224"0,4-13-1024 0,2 3-256 0,2-2 0 0,0 1 0 15,-1 2 1072-15,-1 1 160 0,-6 8 48 0,8-6 0 16,-2-1 400-16,-6 7 96 0,0 0 16 0,0 0 0 16,0 0-320-16,0 0-64 0,11 10-16 0,-2 1 0 15,-3 2-368-15,0 0-80 0,-2 0-16 0,-1 4 0 16,1 5-304-16,0-1-64 0,0-1-16 0,1 2 0 16,2 2-240-16,-2 0-48 0,2 1-16 0,-1 0 0 15,2 0-48-15,2-1-16 0,4 5 0 0,-4-2 0 0,-1 2 48 16,0-3 16-16,2-2 0 0,-2-3 0 0,-1-2-80 0,1 1-16 15,0-3 0-15,0-2 0 0,1 0-16 0,1-2-128 16,-2-4 192-16,1-1-64 0,-1-3-128 0,-1 0 128 16,-8-5-128-16,12 5 128 0,-2-7-128 0,1-1 160 15,-11 3-160-15,10-8 160 0,-2-4-160 0,0 3 0 16,0 0 144-16,0-4-144 0,-2-4 0 0,2-2 0 16,1-2 0-16,-1 0 128 0,0 1-128 0,0 3 0 15,-1 3 0-15,3 1 0 0,-1 3 0 0,1 0 0 16,-1 4 0-16,2 1-128 0,-2 2 128 0,1 1-128 15,2 2 128-15,0 3-128 0,-1 4 128 0,1 3-192 16,0 2 192-16,0 1-192 0,1 1 192 0,-2 6-192 16,0 2 192-16,1-2-192 0,-2-6 192 0,2 0 0 0,-2-1 0 0,1-1 0 15,-1 0 0-15,0 0 0 0,1 1 0 16,-2-2 0-16,0-1 0 0,0-3 0 0,2 0 0 0,0-2 0 16,2-1 0-16,0 0 0 0,-1-1 0 0,0-1 0 15,-2-2 0-15,1-2 144 0,-1-1-144 0,2 2 0 16,0-6 192-16,-1 1-64 0,-1-5 0 0,0 1-128 15,2 1 352-15,-1-4-32 0,0-4-16 0,-1-6 0 16,2-1 160-16,0-2 48 0,-2-4 0 0,2-3 0 16,-2-2-32-16,1-2 0 0,-1 0 0 0,-1-3 0 15,0-1-192-15,2-1-32 0,-2-1-16 0,1 0 0 16,0-3-240-16,-1 3 128 0,-1 3-128 0,-2 7 0 16,1 5 0-16,-1 5 0 0,-2 1 0 0,0 8 0 15,0 4-704-15,-4 10-96 0,0 0-16 0,0 0 0 16,0 0-1952-16,0 0-400 0,0 0-80 0</inkml:trace>
  <inkml:trace contextRef="#ctx0" brushRef="#br0" timeOffset="1">489 10407 11055 0,'0'0'480'0,"0"0"112"0,0 0-464 0,0 0-128 15,0 0 0-15,0 0 0 0,0 0 2464 0,0 0 480 0,0 0 80 0,0 0 32 16,0 0-1520-16,1-5-288 0,1-2-64 0,-2 7-16 16,0 0 240-16,0 0 32 0,0 0 16 0,0 0 0 15,-3-6-128-15,3 6-32 0,0 0 0 0,0 0 0 16,0 0-400-16,0 0-96 0,0 0-16 0,0 0 0 15,0 0-464-15,0 0-112 0,0 0-16 0,0 0 0 16,0 0-192-16,0 0 0 0,0 0 0 0,0 0 0 16,3 14 0-16,0 2-128 0,3-1 128 0,-1 2 0 15,0 3 0-15,2 3 144 0,-2-1-16 0,1 7 0 16,1 6 256-16,1-1 32 0,1 5 16 0,0-1 0 16,-3 0-112-16,2 0 0 0,0-2-16 0,0-1 0 15,0-2-128-15,-2 1-32 0,2-4 0 0,1 0 0 16,-1-5-16-16,2-1-128 0,0-1 192 0,-1-3-64 15,-1-3 80-15,-3-6 16 0,1-1 0 0,1 1 0 0,-2-1-96 16,0 1-128-16,0-1 176 0,-1-4-176 0,-1 1 192 0,0 3-64 16,-3-10 0-16,0 0-128 0,0 0 208 0,0 0-64 15,0 0-16-15,0 0 0 0,-3-5 64 0,-1-3 16 16,-1-2 0-16,-2-3 0 0,1-1-208 0,-1-2 144 16,2-4-144-16,1 0 128 0,-2-20-128 0,2 6 0 15,2 6 0-15,4 4 0 0,0 1 0 0,4 3 0 16,-1 2-144-16,-1 10 144 0,1-1 0 0,1 0-160 15,1 0 160-15,1 0-128 0,1 1 128 0,0 0 0 16,1 0 0-16,10-7-128 0,-4 2 128 0,-1 1 0 16,0 4 0-16,0 3-128 0,1-2 128 0,1 5 0 15,1 0-144-15,-2 4 144 0,-5 0-160 0,2 5 160 16,2 1-208-16,-2 3 80 0,0 2 128 0,-1 4 0 0,-2 4-144 0,-2 1 144 16,-2 2 0-16,0-3-176 0,-2 2 176 0,-1-1-128 15,0 1 128-15,-2-1 0 0,-3-1 0 0,-1-1 0 16,1 1 0-16,-2-1 144 0,-3-2-144 0,2-2 0 15,0-2 192-15,-2 0-64 0,-1-1 0 0,-1-2-128 16,0-1 320-16,0-1-32 0,1-2-16 0,-1-1 0 16,-3 1 80-16,-1-2 16 0,0-1 0 0,-1-1 0 15,-2-1-64-15,-1-2-16 0,-2-2 0 0,-1-1 0 16,1-2-128-16,6 1-32 0,-3-3 0 0,-2 1 0 16,-3-1-128-16,0-3-256 0,0 0 64 0,0-2 16 15,2-1-2304 1,-14-13-464-16,8 2-80 0</inkml:trace>
  <inkml:trace contextRef="#ctx0" brushRef="#br0" timeOffset="2">27434 370 25791 0,'0'0'2304'16,"0"0"-1856"-16,0 0-448 0,0 0 0 15,0 0 2112-15,0 0 336 0,0 0 64 0,0 0 16 16,0 0-1744-16,0 0-336 0,0 0-80 0,0 0-16 15,0 0-16-15,0 0 0 0,0 0 0 0,0 0 0 0,0 0-48 0,0 0-16 16,7 10 0-16,-3-1 0 0,-4-9 80 0,3 14 16 16,1-1 0-16,2 14 0 0,0 12 80 0,-3-13 32 15,-3-26 0-15,0 19 0 0,5 16-96 0,-1-3 0 16,-3-7-16-16,2-2 0 0,-3-2 128 0,-3-7 16 16,3-14 16-16,-6 12 0 0,0 6-48 0,3 4-16 15,-1 2 0-15,1-1 0 0,-1-3-336 0,1 3-128 16,0 3 0-16,0 0 144 0,0-2-144 0,1-2 0 15,0 3 144-15,1-2-144 0,0 1 0 0,0-2 128 16,-1-1-128-16,1-2 0 0,0 2 128 0,1-5-128 16,-2-3 128-16,1-1-128 0,-2 2 160 0,1-4-32 15,2-10-128-15,-5 10 192 0,-1 0-192 0,1-2 128 0,5-8-128 16,-8 6 0-16,2 0 208 0,6-6-48 0,-9 3-16 0,9-3 0 16,-9 3-16-16,9-3 0 0,-12 1 0 0,3-2 0 15,1-2-128-15,8 3 192 0,-11-2-192 0,2-2 192 16,1-3-192-16,-1 1 128 0,-1-1-128 0,0 1 128 15,0-1-128-15,0 0 0 0,-2-1 144 0,-1 1-144 16,-1-1 0-16,-1 1 0 0,1-3 0 0,0 1 128 16,-3 3-128-16,-3-2 0 0,-1-2 0 0,2 0 0 15,1 3 0-15,1-1 0 0,4 0 0 0,1 1 0 16,1 2 0-16,2-1 0 0,3 0 0 0,1 0 0 16,2-2-336-16,3 8-48 0,0 0 0 0,0 0 0 15,0 0-1248 1,7-5-256-16,-7 5-48 0,7-7-16 0,-7 7-1248 0,11-5-256 0,-2-4-64 15,-9 9 0-15</inkml:trace>
  <inkml:trace contextRef="#ctx0" brushRef="#br0" timeOffset="3">28019 325 5519 0,'0'0'496'0,"0"0"-496"0,0 0 0 0,8-5 0 16,-2-2 3520-16,-6 7 624 0,0 0 112 0,0 0 32 16,5-7-2464-16,-5 7-480 0,0 0-112 0,0 0-16 15,0 0-320-15,0 0-80 0,0 0-16 0,0 0 0 16,0 0-224-16,0 0-32 0,0 0-16 0,0 0 0 15,9 1-112-15,-9-1-32 0,0 0 0 0,0 0 0 16,2 8 272-16,-2-8 48 0,0 0 16 0,-5 10 0 0,4 7-144 16,-6-4-16-16,-6-9-16 0,2 3 0 0,0 3 0 0,1 6 0 15,-1 3 0-15,0 5 0 0,-2 2-192 0,-2 2-32 16,0 1-16-16,0 4 0 0,4 5-80 0,-1-2-16 16,-1-3 0-16,4-2 0 0,0 0-208 0,-2 2 128 15,-1-2-128-15,3 0 0 0,4 1 128 0,-3 2-128 16,-1 3 0-16,0 1 144 0,-1 0-144 0,2 0 0 15,2 1 0-15,1-4 0 0,0-2-320 0,1-5 48 16,2-2 16-16,-1 1 0 0,-1-4 128 0,3-1 128 16,2-2-192-16,3-2 192 0,1-1-384 0,2-1 16 15,2-5 16-15,4 1 0 16,1-2-752-16,4-2-160 0,2-2-16 0,1-3-9056 0,1 0-1808 16</inkml:trace>
  <inkml:trace contextRef="#ctx0" brushRef="#br0" timeOffset="4">28240 787 16575 0,'0'0'1472'0,"0"0"-1168"16,0 0-304-16,0 0 0 0,-11-2 2752 0,11 2 512 15,0 0 80-15,0 0 32 0,0 0-2272 0,0 12-448 16,6 4-80-16,-6-7-32 0,0-9 128 0,0 0 32 15,-3 9 0-15,0 3 0 0,3 1 16 0,3 1 16 16,2 1 0-16,-2-1 0 0,-1-2-96 0,0 1-32 16,-2-13 0-16,4 15 0 0,3-2-160 0,-1 2-16 15,-4 3-16-15,2-6 0 0,-4-12-224 0,0 0-64 16,5 11 0-16,-5-11 0 0,0 0 0 0,7 13-128 16,-7-13 192-16,6 10-64 0,-6-10 48 0,0 0 0 15,0 0 0-15,10 7 0 0,-10-7 16 0,0 0 0 0,0 0 0 0,0 0 0 16,0 0-32-16,10-1 0 0,-10 1 0 0,0 0 0 15,0 0-32-15,0 0 0 0,0 0 0 0,0 0 0 16,0 0-128-16,0 0 0 0,0 0 0 0,0 0 0 16,0 0 0-16,0 0 0 0,0 0 0 0,0 0 0 15,0 0 0-15,0 0 0 0,0 0 0 0,10 10 0 16,1 1 0-16,-2-1-176 0,-1-2 48 0,1-1 0 16,1-2 128-16,-10-5 0 0,12 1 0 0,-1 4 0 15,-1-2 0-15,-10-3 176 0,10-1-48 0,-10 1 0 16,0 0-128-16,11 2 0 0,-11-2 0 0,9 3-176 15,-9-3 176-15,0 0 0 0,0 0 128 0,12 0-128 16,-2 0 176-16,-10 0-48 0,11 1 0 0,-1-2 0 0,-1-2-128 16,2 2 0-16,-2 1 0 0,-9 0 0 0,11-5 240 0,0-2 16 15,-2-2 0-15,-1 3 0 0,0 0 0 0,-1 0 0 16,0-6 0-16,-1 4 0 0,0-2 0 0,-1-2 0 16,0-2 0-16,0 0 0 0,1-1-128 0,-3 1 0 15,1-2-128-15,0-1 192 0,-1-2-192 0,-1 0 128 16,2 0-128-16,-1-1 0 0,-2-1 0 0,1 3-192 15,-2 3 16-15,-2 3 0 16,1-4-224-16,0 4-48 0,-1 1-16 0,0 0 0 16,0 1-432-16,1 1-64 0,0 0-32 0,1 9 0 15,-3-8-1984-15,3 8-400 0,-1-13-80 0</inkml:trace>
  <inkml:trace contextRef="#ctx0" brushRef="#br0" timeOffset="5">28888 1051 7359 0,'0'0'320'0,"0"0"80"0,0 0-400 0,0 0 0 0,0 0 0 0,0 0 0 16,0 0 3040-16,0 0 528 0,0 0 96 0,0 0 32 15,0 0-2336-15,0 0-464 0,0 0-80 0,0 0-32 16,0 0-528-16,0 0-128 0,0 0 0 0,0 0-128 15,0 0 288-15,0 0-48 0,0 0-16 0,0 0 0 16,0 0 560-16,0 0 112 0,0 0 32 0,0 0 0 16,0 0 112-16,0 0 32 0,0 0 0 0,0 0 0 15,0 0-96-15,0 0-16 0,0 0 0 0,0 0 0 16,0 0-320-16,0 0-80 0,5 11-16 0,-1 2 0 0,-1 0-304 0,-1 0-64 16,-2-13-16-16,5 14 0 0,2 8 48 0,-2-3 16 15,-1-5 0-15,0 0 0 0,0 6-96 0,1-3 0 16,-2 2-128-16,-2 1 192 0,-1 1-192 0,-1-3 144 15,-2-2-144-15,0-2 128 0,-1-1-128 0,-2 1 0 16,-4 1 144-16,-2-2-144 0,0-3 128 0,-2 2-128 16,-5-2 128-16,1 2-128 0,0 2 0 0,0-3-208 15,-1-2 16-15,1 0 16 16,0 2-528-16,1-5-128 0,3-2 0 0,2-1-16 16,3 1-1952-16,0-6-384 0</inkml:trace>
  <inkml:trace contextRef="#ctx0" brushRef="#br0" timeOffset="6">29238 517 17615 0,'6'-12'768'0,"-6"12"192"0,1-8-768 0,0 0-192 16,-1-2 0-16,0 4 0 0,0 6 1120 0,0 0 192 16,-1-8 32-16,1 1 16 0,0-2-336 0,0 9-80 15,0 0-16-15,0 0 0 0,0 0-240 0,0 0-48 16,0 0-16-16,0 0 0 0,0 0-144 0,0 0-32 16,0 0 0-16,0 0 0 0,0 0 0 0,5 10 0 15,0 2 0-15,-2 4 0 0,-4 2 384 0,1 4 64 16,1 6 0-16,-1-1 16 0,0 2-80 0,-3 1 0 15,1-2-16-15,1 1 0 0,-1-2-176 0,1 1-48 0,-2-5 0 0,2 2 0 16,1 1-256-16,-1 0-48 0,-1 0-16 0,1-4 0 16,1-2-128-16,1 1-16 0,2 1-128 0,0-1 192 15,-2-8-64-15,2 4 0 0,-1-3-128 0,1 1 192 16,-2-5-64-16,-1-10 0 0,0 12-128 0,0-12 192 16,1 9-32-16,-1-9-16 0,0 0 0 0,0 0 0 15,0 0 112-15,0 0 32 0,0 0 0 0,0 0 0 16,4-9-48-16,0-2-16 0,-1 0 0 0,1-2 0 15,0-3-224-15,-1-2 0 0,3-1 128 0,0-1-128 16,1-3 0-16,2-1 0 0,0 3 0 0,1 1 0 16,2 1-320-16,0 2 32 0,-3 5 16 0,1-1 0 15,1 0 144-15,1 1 128 0,-1 4-192 0,1-1 192 16,-1 3-128-16,0 0 128 0,2 0 0 0,0 1 0 16,-1 1-128-16,-2-1 128 0,1-2 0 0,-1 3 0 0,-10 4-176 0,11-1 176 15,-11 1-160-15,10-3 160 0,-10 3-256 0,0 0 64 16,0 0 0-16,0 0 0 0,11 5 32 0,-11-5 16 15,4 12 0-15,-3 0 0 0,-1 0 144 16,-1 1 0-16,-2 2 0 0,0 0-128 0,1 2 128 0,-2 0 0 16,-1 1 0-16,1-3 0 0,0 1 0 0,0-2 128 15,0-3-128-15,0 2 128 0,-2 4-128 0,2-4 128 16,0-1-128-16,-2 1 128 0,0 1-128 0,-1-2 176 16,0-3-176-16,-3-3 192 0,1-2-64 0,-1 2-128 15,-2 1 192-15,0-1-64 0,1-4-128 0,-2 3 128 16,-4 2-128-16,1-4 128 15,3-2-544-15,-3-1-112 0,-3 0-32 0,-2 2 0 16,0 0-1888-16,0-2-384 0,-1-4-80 0</inkml:trace>
  <inkml:trace contextRef="#ctx0" brushRef="#br0" timeOffset="7">28360 1067 6447 0,'0'0'576'0,"0"0"-576"16,0 0 0-16,0 0 0 0,0 0 2496 0,0 0 384 15,0 0 64-15,0 0 32 0,0 0-1712 0,0 0-352 0,0 0-64 0,0 0-16 16,0 0-160-16,0 0-32 0,0 0-16 16,0 0 0-16,0 0 208 0,0 0 64 0,0 0 0 0,0 0 0 15,8-9 128-15,-8 9 16 0,0 0 16 0,7-7 0 16,0-3-96-16,-1 3-32 0,-6 7 0 16,0 0 0-16,8-6-208 0,-8 6-32 0,0 0-16 0,8-7 0 15,-8 7-128-15,7-11-32 0,-2-1 0 0,-5 12 0 16,0 0-96-16,0 0-32 0,5-12 0 0,3-7 240 15,-8 19-432-15,4-11 0 0,1 3 0 16,-1-2-192-16,-4 10 0 0,5-8-144 0,0-1 144 16,-1-3 0-16,0 3 0 0,-4 9 0 0,0 0 160 15,4-8-160-15,-4 8 0 0,0 0 0 0,0 0 0 16,0 0 0-16,0 0 0 0,1-13 0 0,-1 13 0 16,0 0 0-16,0 0 0 0,0 0 0 0,0 0 0 15,0 0 0-15,0 0 0 0,0 0 0 0,0 0 0 0,0 0 0 0,0 0 0 16,0 0 0-16,-1 11 0 0,1-11 0 0,0 0 0 15,0 11 0-15,0-11 0 0,1 12 0 0,-1 0 0 16,-1 0 0-16,1-12 0 0,0 0 0 0,0 14 0 16,0 2 0-16,1-2 0 0,1-1 0 0,-2 1 0 15,0-1 0-15,0-1 0 0,0 1 0 0,0-1 0 16,0-12 0-16,2 13 0 0,0 1 0 0,0-2 0 16,-2-12 0-16,3 10 0 0,-1 2 0 0,0-4-272 15,-2-8 64-15,0 10 16 16,0-10-2272-16,0 7-448 0,0-7-96 0,0 0-11040 0</inkml:trace>
  <inkml:trace contextRef="#ctx0" brushRef="#br0" timeOffset="8">29832 255 3679 0,'0'0'320'0,"0"0"-320"0,0 0 0 0,-9-3 0 0,9 3 3424 0,-8-2 608 15,8 2 128-15,-9-4 32 0,9 4-2384 0,0 0-464 16,-10 0-112-16,10 0-16 0,0 0-480 0,0 0-96 16,-9 0-32-16,9 0 0 0,-9 2 112 0,9-2 32 15,0 0 0-15,0 0 0 0,0 0 160 0,0 0 48 16,0 0 0-16,-2 11 0 0,2-11-160 0,1 10-32 16,-1-10 0-16,5 13 0 0,2-5-112 0,0 4-16 15,1 1-16-15,4 1 0 0,4 2-176 0,-1-1-16 16,0 0-16-16,8 3 0 0,10 7-32 0,-7-4-16 15,-8-7 0-15,2 6 0 0,3 4-48 0,-1 4 0 16,-4-1 0-16,-1 3 0 0,-2 1-112 0,-4-1-16 16,-1 0-16-16,-4-4 0 0,-1 2 32 0,-1-2 16 15,-1-5 0-15,-1 3 0 0,-3 4-96 0,0 2 0 0,0 1-128 0,-1 3 192 16,0 1-192-16,-1-3 128 0,-1-5-128 0,0-4 0 16,-1 3 176-16,-2-2-176 0,-2-6 192 0,0 0-192 15,-1-3 208-15,-2 0-64 0,0 1-16 0,-1-2 0 16,-1-1-128-16,1 0 128 0,1-3-128 0,0-1 128 31,2-1-496-31,1-2-96 0,-2 2-32 0,-2-2-12112 0,-2 0-2416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30:48.172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31169 7696 31791 0,'-10'-11'1408'0,"10"11"288"0,0 0-1360 0,0 0-336 0,-8-5 0 0,8 5 0 16,0 0 944-16,0 0 112 0,1 9 32 0,-1-9 0 16,0 0-320-16,-9 4-48 0,2 1-16 0,1 3 0 15,2 3-128-15,2 0-16 0,2-11-16 0,0 20 0 16,5 7 208-16,-1 7 32 0,-1 5 16 0,-3-2 0 16,0-7 96-16,0-3 0 0,-4 2 16 0,-2-6 0 15,0-3-160-15,5 10-48 0,4 9 0 0,1-5 0 16,-6-7-240-16,-3-1-48 0,-5-5-16 0,3 4 0 15,1 1 32-15,2 1 0 0,1 1 0 0,-1-2 0 0,1-3-112 16,-1-2-32-16,0-1 0 0,0-1 0 0,0 3-48 0,1-3-16 16,-1-1 0-16,0-4 0 0,1-1-96 0,0-2-128 15,1-2 176-15,2-9-176 0,0 0 160 0,0 0-160 16,-4 9 128-16,4-9-128 0,0 0 192 0,0 0-32 16,0 0-16-16,-5-9 0 0,2-2 80 0,1-2 16 15,0-4 0-15,2-3 0 0,3-3-240 0,2 0 0 16,0-2 0-16,2 0 0 0,2-3 0 0,1 2-128 15,2 1 128-15,0 4 0 0,0 1 0 0,-1 4-128 16,2 0 128-16,0 3 0 0,2-1-144 0,-1 0 144 16,-1 3 0-16,0-1-144 0,0 2 144 0,0 0 0 15,-1 5 0-15,1 1-128 0,1-1 128 0,-2 3 0 16,-12 2-144-16,13 0 144 0,0 3 0 0,-1 3-144 16,-2 0 144-16,-1 5 0 0,-2 2-160 0,1 1 160 0,0 0-128 0,-1 2 128 15,1 2 0-15,0 2-128 0,0 2 128 0,-2-1 0 16,0 0 0-16,-5 0 0 0,1 1 0 0,0-3-128 15,-1-1 128-15,-1-1 0 0,-1 3 0 0,2-3 0 16,3-3 0-16,-4-1 0 0,-5 0 0 0,1 0 0 16,3 0 0-16,-3 0 144 0,-3-2-144 0,-3-1 160 15,-3-2 32-15,0 1 0 0,-4-1 0 0,0 0 0 16,-2 0-48-16,1-2 0 0,-1 1 0 0,-2-2 0 16,-1-4-144-16,1 1 192 0,1-1-192 0,1 1 192 15,-2-2-192-15,0 0 0 0,-1-2 0 0,-2-1 0 16,1-2-224-16,-2-1-80 0,0-2-16 0,2 3 0 15,-1-1-1488-15,4 5-304 0,-1 4-64 16,-5-11-20096-16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30:48.173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22909 9355 11967 0,'0'0'1072'16,"0"0"-864"-16,0 0-208 0,0 0 0 16,0 0 2816-16,0 0 528 0,0 0 112 0,0 0 0 0,-7 6-1008 0,7-6-208 15,16 13-32-15,-12-6-16 0,-13-8-256 16,9 1-48-16,0 0-16 0,0 0 0 0,-9 2-720 0,9-2-160 16,18 11-32-16,-4-1 0 0,-5 0-208 0,-6-4-48 15,-3-6-16-15,-6 9 0 0,0 0-192 0,4 1-48 16,2-10 0-16,10 22 0 0,12 10-16 0,-2-1-16 15,-6-4 0-15,-2-2 0 0,0 1 16 0,-1 0 0 16,0 2 0-16,-2-2 0 0,1 0-16 0,-4-4 0 16,-8-8 0-16,7 5 0 0,11 4-128 0,-7-2-32 15,-7-7 0-15,0 1 0 0,3-2-96 0,2 1-32 16,1-4 0-16,0 2 0 0,-2-1 32 0,2-4 0 16,-8-7 0-16,10 7 0 0,1-1 32 0,-11-6 0 0,10 4 0 0,1-4 0 15,-11 0-64-15,11-5 0 0,0-4 0 16,-2 0 0-16,-1 0-128 0,1-2 192 0,-1-2-192 0,-1-1 192 15,0-2-192-15,1-1 0 0,1-1 144 0,-1-1-144 16,-2-4 0-16,2 1 0 0,0 1 0 0,-4 1 0 16,-3-3 0-16,3 4 0 0,4 2 0 0,0 3 0 15,-3 2 0-15,1 1 0 0,1 2 0 0,-7 9 0 16,6-6 0-16,-6 6 0 0,0 0 0 0,0 0-128 16,0 0 128-16,0 0 0 0,14 5 0 0,-14-5 0 15,11 10 0-15,-3 0 0 0,-1 0 0 0,-1 3 0 16,2 3 0-16,-2 1 0 0,1 0 0 0,1-1-128 15,0 4 128-15,-2-3 0 0,-2 0 0 0,3 1 0 16,0 3 0-16,1-5 0 0,-1-2 0 0,-1 0 0 16,1-2 0-16,-1 0 0 0,0 0 0 0,0-2 0 0,-1-1 128 15,0-1-128-15,2 1 160 0,-7-9-160 0,9 4 192 0,-1 0-48 16,-8-4-16-16,9 4 0 0,-9-4 16 0,10 2 0 16,-10-2 0-16,10-2 0 0,-1-2-16 0,-1 0 0 15,-8 4 0-15,6-8 0 0,-1 0-128 0,-1-1 160 16,0 0-160-16,1-4 160 0,-1 0-160 0,-1-1 192 15,-2-2-192-15,0 2 192 0,2-1-192 0,-2 1 0 16,-1-2 144-16,3 2-144 0,0-4 0 0,-1 1 0 16,1-3 0-16,1 2 128 0,1 1-128 0,0-1 0 15,-1-4 0-15,1-1 128 0,0 4-128 0,1 2 0 16,-1-3 0-16,0 1 0 0,-1-2 0 0,1 1 0 16,0-2 0-16,2 3 0 0,-1 0 0 0,0 3 0 15,-2-3 0-15,0 5 0 0,-1-2 0 0,0 2 0 16,0 1 0-16,1 1 128 0,-2 3-128 0,-2 9 0 0,3-9 0 0,-3 9 0 15,0 0 0-15,0 0-160 0,4-9 160 0,-4 9-208 32,0 0-816-32,0 0-176 0,0 0-16 0,0 0-16 15,9 8-1264-15,-1-1-240 0,1 0-48 0,1-1-17792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52:35.1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7568 4595 12895 0,'-14'-6'1152'0,"5"1"-928"0,2 0-224 0,2 2 0 0,4 0 256 0,1-2 16 0,0-1 0 0,0-2 0 0,0-8 80 0,0-5 16 0,1-5 0 0,0-6 0 0,1 1-176 0,-1 3-16 0,-1-1-16 15,0 1 0-15,-3-1 128 0,0 3 32 0,-1 2 0 0,-2 4 0 16,0 5-784-16,-4 0-160 0,0 5-16 0,-3 7-16 16,2-1-16-16,-1 4 0 0,-4 0 0 0,-3 4 0 0,1-1 672 0,-6 3 176 15,1 1 16-15,-4-1 0 0,1-4 288 0,-2-2 64 16,2-2 16-16,-1-2 0 0,-1-2 672 16,-1 0 144-16,1 0 32 0,-2-4 0 0,-2 3 64 0,-1-2 0 15,-1 2 16-15,2-2 0 0,0 2-464 0,-1 1-112 16,-2-3-16-16,-2 3 0 0,-3 0-560 15,-1 2-112-15,-2 2-32 0,-1 1 0 0,0 2-192 0,-1 4 0 16,-5 0 0-16,-1 3 0 0,-2 1 0 0,0 2 0 0,-1 4 0 16,-2-1-160-16,2 3 160 0,0 0 0 0,3 1 0 15,1-1 0-15,1 4 0 0,2-1 0 0,2 1 0 0,1-1 0 16,-1-2 0-16,1 1 0 0,0 0 0 0,1 0 0 16,1 1 0-16,1 1 0 0,-2-4 0 0,2 2 0 15,5-4 0-15,2 1 0 0,0 0 192 0,0 2-64 16,-1 1 432-16,0 3 80 0,1 0 32 0,2 2 0 15,1 3-416-15,1-1-96 0,3 2-16 0,1 3 0 0,4 1-144 16,1-1 0-16,2 2 0 0,2-3-176 0,4-1 176 0,1-1 0 16,2 2 0-16,3-3-128 15,2-1 128-15,1 3 0 0,3 2 0 0,1-2-128 0,2 2 128 0,3-2-128 16,1 0 128-16,3 2-128 0,2-2 128 16,3-1 0-16,-1 0-144 0,3-3 144 0,2-3 0 15,-1 1 0-15,2-5 0 0,0 1 0 0,2 1-128 16,2-2 128-16,3 4 0 0,1-3 0 0,-1 1 0 15,1 2 128-15,5 0 0 0,2 1 0 0,3 1 80 0,2 1 16 16,2-5 0-16,2-2 0 0,2 1-80 0,-1-3-16 16,3-2 0-16,2 0 0 0,0-1 192 15,2 0 16-15,2 0 16 0,0-1 0 0,1 2-48 0,2-2-16 16,0 0 0-16,-1 1 0 0,0-6 0 0,-2 2 0 16,1-3 0-16,1 0 0 0,0 0-128 0,4 1-32 15,0 3 0-15,-1-4 0 0,1 0-128 0,-2-2 0 16,-1-2 0-16,1-2 128 0,3 4-128 0,2-4 0 15,2 2 0-15,1-2 128 0,-2-2-128 0,-1-4 0 0,1-1 0 0,0 0 0 16,0-2-128-16,1-1 128 16,0 4 0-16,-3-4 0 0,-2 2 0 0,-2-2 0 15,-1 0 0-15,-3-2 0 0,-1 2 0 0,-1 1 0 0,-2 3 0 0,-1 0 128 16,-2-1 272-16,0 4 48 0,1-3 16 0,-1-1 0 16,-3 1-208-16,0-1-32 0,2 1-16 0,-2-3 0 15,0-1-208-15,-1-2 0 0,3-1 128 0,-4 0-128 16,-4-3 0-16,-3-3 0 0,0 3 0 0,-3-3 0 15,-3 1 0-15,-1-1 0 0,1 0 0 0,-2-4 0 16,-2 1 0-16,1 0 0 0,-2 0 0 0,1-1 0 16,-2 2 0-16,0-1 0 0,0 0 0 0,-1-1 0 15,1 1 0-15,-2-3-160 0,-1-3 32 0,-1 0 0 16,-2-3-256-16,-3 1-32 0,1-2-16 16,-2 1 0-16,-2 5 240 0,1-5 32 0,0-1 16 0,1-3 0 0,-1 4 272 0,-1-3 48 15,0-1 16-15,-1 3 0 16,0 1 176-16,-2 1 32 0,1-1 16 0,-3-1 0 0,0 4-96 15,-3 1 0-15,2 3-16 0,-3-3 0 0,0 1-304 0,-1 1 0 16,-1 3 0-16,-1-1 0 0,-2-1 128 0,-3 1-128 16,-3 0 0-16,-3 1 0 0,-3 0 0 0,-1 3 0 15,-5-3 0-15,-3 3 0 0,-2 1 0 0,-3-2 0 16,-2-1-192-16,-1 2 192 0,-1 3 0 0,1-1 0 16,-2 2-128-16,-1-1 128 0,0 0 0 0,-1 0 0 0,-2-1 0 15,0 3 0-15,4 4 0 0,-5-2 0 16,-3 2 0-16,-3 0-144 0,3 4 144 0,-9 0 224 0,-4 3-48 0,-7 3-16 15,-4 3-160-15,-2 0 0 0,-1 5-192 16,-5 3 192-16,-1-1 0 0,-5 2 0 0,-4 2 0 0,0 1 192 16,-1 1-192-16,0 2-176 0,0-2 48 15,0 3 0-15,-2 1 128 0,2-1-128 0,3 2 128 16,2-2-128-16,10-5-208 0,-2 0-48 0,1 4 0 0,0 0-11168 16,2 7-2240-16</inkml:trace>
  <inkml:trace contextRef="#ctx0" brushRef="#br0" timeOffset="3243.51">15396 11844 1839 0,'0'-5'160'0,"0"1"-160"0,2 1 0 0,-2-1 0 0,1 4 1136 0,0-3 192 0,0 0 32 0,2 0 16 0,0-3-272 0,2-3-48 0,2 2-16 0,-1-3 0 0,0 1-432 0,-1 2-96 0,0 1 0 16,-1 0-16-16,-1 3-288 0,1-1-48 0,-2 2-16 0,0-1 0 0,-2 2 224 0,0-1 32 0,0 1 16 16,-2 1 0-16,2 0 496 0,-2 0 112 0,1-3 0 15,-2 1 16-15,2 0-144 0,0 0-48 0,-2-2 0 0,2-1 0 16,-1 4-176-16,-1-5-32 0,1 2-16 0,-1-1 0 15,1 1-176-15,-2 1-48 0,2 0 0 0,0 3 0 16,0 0-400-16,-1 3 0 0,1 0 0 0,-1 0 0 16,1 4 288-16,-2 2-32 0,2 3 0 0,-2-2 0 15,0 3 112-15,1-3 16 0,-1 2 0 0,-1-2 0 16,1 2-80-16,1-4-16 0,-1 3 0 0,-1-4 0 16,1 2 96-16,0 1 32 0,1-4 0 0,-1 1 0 15,0 2-224-15,2-3-32 0,-1 0-16 16,1 0 0-16,1 2 96 0,-2 1 16 0,2-3 0 0,0 1 0 0,1 2 384 15,1-3 64-15,1 3 32 0,1-4 0 16,2 3-176-16,-1-2-48 0,0 1 0 0,3-1 0 16,-1 0-352-16,1 0-160 0,1 0 128 0,-2 1-128 0,1-4 0 15,2-2 0-15,0 2 0 0,-1-1-176 0,2-2-96 0,0 0-32 16,0-2 0-16,-1-2 0 0,0 1 304 0,0-2 0 16,1 1 0-16,0-2 0 0,-1 0 0 15,0-1 0-15,0 0 0 0,0 1 0 16,-1-3 0-16,0 2 0 0,1-4 0 0,-1 1 0 0,0 2 0 0,-1-3 0 15,-2 4 0-15,0-3 0 0,-3 4 0 0,-2-3 0 16,0 2 128-16,-2 0-128 0,-2 1 0 0,0 0 0 16,-2 0 0-16,0 0 0 0,0-1 0 0,-1 1 0 15,-1-2 0-15,2 0 0 0,-3 2 288 0,2 0 16 0,-3 0 0 16,1-2 0-16,-2 3-64 0,1 2-16 0,0-1 0 16,0-1 0-16,2 4-224 0,-2 1 144 0,0 0-144 15,0 1 128-15,2 1 0 0,-1 1 0 16,0-2 0-16,2 4 0 0,1-1-128 0,-2 3 0 0,1 2 0 15,1-1 0-15,-2 0 0 0,2 2 0 0,0 1 0 0,-2-1 0 16,2 2 0-16,1-4 0 0,2 1 0 16,0 0 0-16,1-3 0 0,2 0 0 0,0 2 0 15,1 1 0-15,1-3 0 0,1 2 0 0,0 0 0 0,1 0 0 16,1 0 0-16,0 1 0 0,1-3 0 0,0 0 0 16,1 0 0-16,-1-2 0 0,1 0 0 0,1-2 0 15,0-2 0-15,1 0 0 0,-2 0 0 0,2-2 0 0,-2-1 0 16,1 2 0-16,-1-3 0 0,2-1 0 15,-3 1 0-15,2 1 0 0,-1-3 0 0,-1-1 0 0,2 4 0 0,-1-4 0 16,-1 3 0-16,2 0 0 16,-1-2 0-16,0-1 0 0,1 1 0 0,-1 0 0 0,1 0 0 15,-1-2 0-15,1 2 0 0,-1-4 0 0,0 2 0 0,1 0 0 16,-2-3 0-16,-1 1 0 0,-1 3 0 16,-2-2 0-16,-1-1 0 0,-1 0 0 0,-1 2 0 15,-1-2 0-15,-1 0 0 0,-1-1 0 0,-1 3 0 16,1-1 0-16,-3 0 0 0,0 0 0 0,0 2 0 0,-2-2 0 15,0 3 0-15,-1 2 0 0,0 1 0 0,-1 0 0 16,1 3 0-16,-2 3 0 0,1 0 0 16,-1 3 0-16,-1 1 0 0,1 1 0 0,1 2 0 0,0-2 0 15,1 1 0-15,-1 3 0 0,1 0 0 0,0-2 0 16,1 2-144-16,2-2 144 0,0 0 0 0,1 0 0 0,1 1 0 16,0 0 0-16,0 0 0 0,3 0 0 0,-2 2 0 15,2-1 0-15,-1 1 0 0,3-4 0 0,0 4 0 0,3-5 0 16,-1 2 0-16,2 0 0 0,1-1 0 0,1-2 0 15,0 3 0-15,0-1 0 0,2 0 0 0,-1-2 0 16,3 2 0-16,0-3 0 0,1 0-128 0,2-1 128 16,-1 0-240-16,2-1 16 0,-2-1 0 0,0 0 0 15,1-1-48-15,-2-2-16 0,1 0 0 0,-2 0 0 16,-1-5 288-16,-1 2 0 0,0-4 0 0,-1 1 0 16,1-1 0-16,-2-2 0 0,0-1 0 0,0-2 0 15,0 2 0-15,-1-2 176 0,1-3-176 0,-2 1 160 16,0-2-16-16,-2 0 0 0,1 0 0 0,-2 1 0 0,0 2-144 15,-2 0 0-15,0 1 0 0,-2 2 0 0,0-1 0 16,-4 3 0-16,1 2 0 0,-1 2 0 0,-2 2 0 0,-1-1 0 16,0 3 0-16,-2 0 0 0,-2 3 0 15,2-1 0-15,-1 0 0 0,-2 3 0 0,0 0-160 16,1 0 160-16,-1 1-208 0,1 0 80 16,-1 0-576-16,1-1-96 0,1 1-32 0,0 3-14096 15</inkml:trace>
  <inkml:trace contextRef="#ctx0" brushRef="#br0" timeOffset="5031.88">27250 6471 25791 0,'0'-1'2304'0,"2"-2"-1856"0,1 3-448 0,1-2 0 0,-2 1-272 0,0 1-160 0,3-3-16 0,3-3-16 0,2 2 912 0,0-2 176 0,-2 2 32 0,0-2 16 0,-2 4-384 0,-4-1-80 0,1 2-16 0,-2-2 0 0,-2 3 1216 0,0 0 224 0,-1 3 48 0,0-3 16 0,-1 4-192 0,0-2-32 0,0 2-16 0,1-2 0 0,-1 2-752 0,3 0-128 0,0 1-48 0,0-4 0 15,3 3-336-15,0-2-192 0,1 1 192 0,1-3-192 16,0 1 144-16,1-2-144 0,2 1 0 0,-1-3 144 0,1 1-144 16,0 0 0-16,1-4 0 0,-1 2 0 0,1-1 0 15,0 2 0-15,-2-1 128 0,1 2-128 0,-2-2 0 16,0 0 0-16,0 2 0 0,-1 2 0 0,-1-3 0 0,0 2 0 16,-1 2 0-16,0-1 0 0,-1 3 0 15,-1-3 0-15,-1 2 0 0,-1-1 0 0,1 2-176 0,-2 1 48 16,0-2 0-16,0-1 0 0,0 2 128 0,-1-3 0 15,1 0 0-15,-1 0 0 0,1 0 0 0,0-4 0 16,1 2 0-16,0-2 0 0,0 0 0 16,1 2 176-16,0-2-48 0,1-1 0 0,0 1-128 0,2 1 0 15,0 0 0-15,1 1 128 0,0 0-128 0,-1 2 0 16,2 2 0-16,-1-2 0 0,1 2 0 0,-1 1 0 16,1-2 0-16,-2 1 0 0,1 1 0 0,-1-2 128 15,0 2-128-15,-1-1 128 0,-2-1-128 0,0 2 0 16,-2-1 0-16,0-2 0 0,-1 4 0 0,0-4 0 0,-1 0 0 0,-1 1 0 15,1 2 0-15,-2-3 0 0,1 2 0 16,-1-2 0-16,1 0 0 0,-1 1 0 0,1 2 0 0,0-3 0 16,0 2 0-16,1 2 0 15,1-2 0-15,0 2 0 0,-1 0-144 0,2 2 144 0,0-2 0 0,-1 1 0 16,-1 1 0-16,2 0-128 0,-1 1 128 0,2-4 0 16,-1 1 0-16,0-1-192 0,1 0 192 0,1-3-160 15,-1 0 160-15,1 0 0 0,0 0 0 0,-1-4 0 16,1 2-560-16,-2-1-128 15,1 2-16-15,0-5-16 0,1 6-1280 16,0 0-256-16,0 0-48 0,0 0-12352 0</inkml:trace>
  <inkml:trace contextRef="#ctx0" brushRef="#br0" timeOffset="6381.09">27319 6587 1151 0,'8'-6'0'0,"-4"0"0"0,1 2 0 0,0-1 0 0,-1 1 0 0,-1 3 0 0,0-1 0 0,3-2 0 0,4-5 144 0,4-1-144 0,3-2 128 0,-1-3-128 0,0 4 384 0,-2 0-16 0,-2 4 0 0,1-3 0 0,-3 4 208 0,1 1 64 0,-1 0 0 0,0 2 0 0,-1-1-512 15,1-1-128-15,0 4 0 0,1-4 0 0,-1 2 0 0,0-1-192 0,1 1 64 0,-2 0 0 16,1 0-416-16,-4 2-80 0,0 1-16 0,-1-2 0 0,-2 4 464 0,-1-2 176 16,-2 0-128-16,0 0 128 0,-2 1 768 0,-1 2 224 15,-1-1 48-15,1-2 16 0,-2 4 480 0,0 0 112 0,-1-1 16 0,-1 2 0 16,1-1-448-16,0 0-64 0,0 1-32 0,0-4 0 15,0 1-224-15,-1 2-64 0,1-1 0 0,0-3 0 16,0 0 320-16,0 0 64 0,-1 0 16 16,1 0 0-16,0 0-528 0,-1 0-128 0,-2 0 0 0,-1 0-16 15,-1 3-96-15,-1-3-16 0,-2 3 0 16,0 0 0-16,0 0 320 0,0-3 48 16,0 4 16-16,2-4 0 0,0 2 128 0,1-1 16 0,1 2 16 0,1-3 0 15,2 3-592-15,0 0-112 0,1 1-32 16,1-4 0-1,2 2-736-15,1-1-160 0,2 2-16 0,2-3-16 16,0 0 64-16,3 0 16 0,1 0 0 0,2 0 0 0,1-3 592 0,3 2 336 16,0-1-32-16,4-2-16 0,0 1 96 0,4 1 0 0,2-2 16 0,3 3 0 15,2-4-400-15,2 1 0 0,1 1 0 0,1 0 0 16,-1 0-480-16,1 0-128 0,-1-1-32 0,-1-2 0 16,-2 2 128-1,-2-2 32-15,-1 0 0 0,-5 0 0 0,-1 0 480 0,-3 0 0 0,-3-1 128 16,-1 1-128-16,-1 0 528 0,-4 2 0 0,-1 1 0 0,-1 0 0 15,-2-1 64-15,0 2 16 0,-2-1 0 0,0 2 0 0,-3 1-144 0,1 0-16 16,-3 0-16-16,0 1 0 0,-4 2-432 0,-1 1 0 16,-1 1 0-16,-4-2-176 0,-2 5-16 15,-3-2 0-15,-2 3 0 0,0-3 0 0,-3 0 384 16,-1 0 80-16,-3 1 16 0,-1 0 0 0,-3 1 336 0,0-1 64 16,-3 2 16-16,0 0 0 0,0-2-192 0,-2 3-48 15,0-1 0-15,-2 1 0 0,2-1-96 0,1-3-32 16,3-1 0-16,2 0 0 0,1 1-48 0,2-2-16 15,1 2 0-15,4-4 0 0,4 2-272 0,1 0 160 16,2 2-160-16,2-4 128 0,3 2-128 0,2 0 0 16,1 1 0-16,2-2 0 0,2 0 0 0,1 1 0 0,3-3 0 15,1 1 0-15,2 1-224 0,2-3 80 0,2 0 16 0,3 0 0 16,3-3-112-16,3 0-16 0,3-1 0 0,1-1 0 16,5-1 256-16,3 0-144 0,3-2 144 0,3-1-128 15,3 2-160-15,1-4-32 16,3 3 0-16,-2-1 0 15,-3-3-288-15,0 3-64 0,1 1-16 0,-1-3 0 16,-3 4 112-16,-2-2 0 0,-3 3 16 0,-4-2 0 0,1 2 112 16,-4 0 0-16,1 2 16 0,-4-2 0 0,-1 1 304 15,-2 1 128-15,-2 1-128 0,-3 0 128 0,-2 2 0 0,-3 1 128 0,-2-2 0 16,-3 2 0-16,0 2 192 0,-4-1 32 0,-1 2 16 0,-3-1 0 0,-1-1-48 16,-2 3 0-16,-3 1 0 0,-2-1 0 15,-2-1-32-15,-2 2-16 0,-1-1 0 0,-3 0 0 16,2 2 48-16,-2-3 16 0,0 3 0 0,-2 0 0 0,1-2 0 15,0 2 0-15,1-3 0 0,1 4 0 0,-1-1-160 0,1-2-48 16,1 2 0-16,-1 0 0 0,3 0-128 0,-1 0 0 16,2 0 0-16,1-2 0 0,0 2-208 0,0 1 16 15,5-4 16-15,0 2 0 0,3-1 176 16,2 0 0-16,3-1 0 0,2 0-128 0,2-3-128 16,2 2-32-16,4-2 0 0,2-2 0 15,1-1-1088-15,4 0-224 0,4-1-32 0,1 0-12976 0</inkml:trace>
  <inkml:trace contextRef="#ctx0" brushRef="#br0" timeOffset="7270.75">27387 6321 9215 0,'-4'-12'400'0,"2"2"96"0,1 1-496 16,-1 6 0-16,2-1 0 0,0 4 0 0,-1-2 944 0,0-2 80 0,0-2 32 0,-3-1 0 0,0 1 576 0,-1 0 112 0,-2 2 32 0,0 2 0 0,-2-1-496 0,0 2-80 0,1 1-32 0,-2 0 0 0,0 0 48 0,1 0 16 0,-1-2 0 0,0 2 0 0,3-3-96 0,0 2-32 0,-1-1 0 0,2-1 0 0,2 2-448 0,1 1-80 16,0 0-32-16,1 0 0 0,0-3-96 0,2 2 0 15,0 1-16-15,0 0 0 0,2 0 16 0,-2 1 16 16,1 2 0-16,0-2 0 0,-1 2-48 0,1-1-16 15,-1 2 0-15,0-2 0 0,0-2 32 0,0 0 0 16,0 0 0-16,0 0 0 0,0 0-176 0,0 0-16 16,0 0-16-16,0 0 0 0,18 16-224 0,-15-16 144 0,1 1-144 0,0 1 128 15,-1 1-128-15,2-1 160 16,2 0-160-16,-1 4 160 0,0 1-160 0,3 2 192 0,-1 4-192 0,3-1 192 16,3 2-192-16,0 1 0 0,0 1 0 0,2 2 0 15,3 1 0-15,-2 1 0 16,1-2 0-16,-2 1 0 0,-1 0 0 0,-2 0 0 0,1-3 0 0,-2 3 0 15,2 0 0-15,-2-3-176 0,-1 3 176 0,2-3-128 16,-1 0 128-16,0-1 0 0,1-1 0 0,-1 0 0 16,2-1 0-16,-1-2 0 0,0 1 128 0,-1 1-128 15,0-1 0-15,-1-2 144 0,-1 2-144 0,-1-3 0 16,0 1 0-16,-3 0 0 0,0-2 0 0,-1 2 0 0,-1-4 0 16,-3 2 0-16,0 1 0 0,-2-6 0 0,1 3-160 15,-3-2 160-15,1-1-160 0,0-1 160 0,-2-1-144 16,0-1 144-16,0 3-128 0,2-7 128 0,-2-1 0 15,1 0 0-15,-1-3 0 0,0-2 0 0,0 0 0 16,-1-5 0-16,0 1 160 0,-1-3-160 0,0 1 128 0,-1-3-128 16,1-3 0-16,-3 2 144 0,1 1-144 0,-1-2 0 15,-1 2 0-15,0 2 0 0,-1-2 0 16,0 3 0-16,-3 0 0 0,-1 1 0 0,-1 2 0 0,-1 0 0 16,-2 1 0-16,-1 2 0 0,1 1 0 0,-1 3 0 15,0-1 0-15,1 0 192 0,0 1-192 0,1 1 0 16,2 2 0-16,1-4-176 0,3 4 176 15,2-3 0-15,0-1 0 0,4 1 0 0,1-1 608 0,4 4 48 16,1 0 16-16,1-2 0 16,2 3-1088-16,-1 2-224 0,2 0-32 15,0 4-16-15,0 0 496 0,1 1 192 0,3 2-128 0,-1 2 128 0,1 1 0 16,2-3-128-16,1 2 128 0,0-1 0 0,1 4 0 0,1-1-160 0,0 1 160 16,0-1 0-16,1 4-160 0,-1-1 160 0,-1 0-128 0,-1 3 128 31,0-8-496-31,-1 6-16 0,0-2 0 0,0-3 0 0,-1-1-384 15,-1-2-96-15,1-1-16 0,0-4-15376 0</inkml:trace>
  <inkml:trace contextRef="#ctx0" brushRef="#br0" timeOffset="11792.54">26895 12297 28559 0,'-4'0'2544'0,"3"-3"-2032"0,1 3-512 0,0 0 0 0,1 0 384 0,-1-1-32 0,2 1 0 0,-2-3 0 0,2 3 752 0,0-3 160 0,3-1 16 0,2 1 16 0,-1 1 80 0,2-2 16 0,2 4 0 0,3-2 0 16,-1 1-688-16,3 1-144 0,0 1-32 0,2 1 0 0,0-2-240 16,2 3-48-16,1-2-16 0,1 1 0 0,0-2-224 15,1 0 0-15,3 0 128 0,-1 0-128 0,1-2 0 0,1-2 0 16,0 2 0-16,-1 1 0 16,-2-4 0-16,0 3 0 0,-2-3 0 0,0 4 0 0,-2-1 128 15,0 1-128-15,-2 1 0 0,-3-2 0 0,-1 4 160 16,-3-2-160-16,0 0 160 15,-1-2-160-15,-2 2 192 0,0 0-48 0,-3-1-16 0,3 1 0 0,-4-2 0 0,1 0 0 16,0 0 0-16,-2-1 0 0,2 2-128 0,0-1 0 16,-2-1 0-16,2 2 0 0,0-2 0 15,-1 1 0-15,2 1 0 0,-1-3 0 0,0 3 0 0,-1 0 0 16,0 1 0-16,-1-3 0 0,1 3 0 0,-3 0 0 16,1 0 0-16,-1 0 0 0,-1 3 0 0,0-3 0 15,-1 1 0-15,0 1 0 0,2-2 128 0,0 0 0 16,0 0 0-16,-15 15 0 0,10-11-128 0,0 2 0 0,1-3 0 0,1 0 128 15,-1 3-128-15,0-4 160 16,1 3-160-16,0-2 160 0,1 1-160 0,-1 2 160 16,1 3-160-16,-3-3 160 0,1 4-160 0,-1 2 128 0,-1 1-128 15,0 0 128-15,-2 3-128 0,0 3 0 0,-1 1 0 0,0 2 0 16,-1 3 0-16,1 2 0 0,-3-1 0 0,3 2-176 16,-1-2 176-16,0 1 0 0,0-1 0 15,1 0 0-15,2-1 0 0,-1 1 0 0,1-1 0 0,-1 0 0 16,1-3 0-16,1-4 0 0,0 2 0 0,-2-4 0 15,2-1 0-15,0 1 0 0,0-2 0 0,-2 1 0 16,2-2 0-16,-1 2 0 0,-1 1 0 0,1 0 0 0,-1 3 0 16,1-3 0-16,0 0 0 0,0-1 0 15,1-2 0-15,1 0 0 0,0-1-144 0,2-2 144 0,0-4 0 16,1 0 0-16,0 0 0 0,1-4 0 0,1-1 0 0,0-1 192 16,-1-1-32-16,1-3 0 15,0 0 96-15,-1-2 0 0,0-4 16 0,-3 0 0 0,1-2-32 16,0-3-16-16,-1-1 0 0,-1-3 0 0,0 0-224 0,0-4 144 15,-1 1-144-15,0-5 128 0,1 1-128 0,0-5 128 16,0 1-128-16,1-4 128 0,0 2-128 0,1-5 0 16,0 2 0-16,1-2 0 0,1 1 0 15,-2 1 0-15,1-2 0 0,-1 4 0 0,1 2 0 0,-1 2 0 16,-1 1-192-16,0 3 192 0,0 1-240 0,-1 4 80 16,-1 0 16-16,-2 5 0 0,3 3 144 0,0 2 0 15,0 3-144-15,2 4 144 0,-1 1-320 0,0 2 0 0,2 2 0 16,1 4 0-1,-1 0-288-15,4 4-48 0,0 0-16 0,2 3-12352 16,3 0-2464-16</inkml:trace>
  <inkml:trace contextRef="#ctx0" brushRef="#br0" timeOffset="12541.88">28000 11743 23951 0,'-3'-3'2128'0,"2"-1"-1696"0,1 4-432 0,1 0 0 0,0 0 480 0,0 0 16 0,2 0 0 0,-2 0 0 0,3 0-496 0,-1 0 0 0,1 2 0 0,-4-2 0 0,0 0 576 0,12 18 32 0,-8-9 0 0,0 1 0 15,-2 2 672-15,1 2 128 0,1 1 16 0,-1 3 16 16,1 4-112-16,0 1-32 0,1-1 0 0,-2 4 0 16,2-1-608-16,0 3-128 0,0 4-32 0,-1-1 0 15,0 4-272-15,-1-1-48 0,1 0-16 0,-2 3 0 0,0-3-192 16,-1 2 0-16,1 4 128 0,-2 1-128 16,-1 1 0-16,0-4 0 0,-2 3 128 0,0-4-128 0,0-1 0 15,0-2 128-15,-1-3-128 0,0 1 0 0,2-1 272 0,-1-5-32 16,1-3-16-16,-1-1 0 0,2-1-48 15,-3-1-16-15,2-2 0 0,-2 1 0 0,-1-3-160 0,1-3 128 16,-2 0-128-16,-1-1 128 0,-1 1 96 16,-1-4 16-16,-3-2 0 0,1 1 0 0,-1-3 16 0,0 0 0 15,-1-4 0-15,-2-1 0 0,2-1 0 0,-2-4 0 16,0 0 0-16,-1-1 0 0,0-5-80 0,0 0-16 16,-1-2 0-16,2-3 0 0,0-1-160 0,0 0 0 15,1-4-192-15,1 1 192 0,-1-2-432 0,2 1 48 16,2 1 0-16,1 4 0 15,2 0-208-15,2 3-48 0,1 1 0 0,3 2-11984 16,1 1-2416-16</inkml:trace>
  <inkml:trace contextRef="#ctx0" brushRef="#br0" timeOffset="14908.74">28762 11493 12895 0,'-4'-5'1152'0,"2"1"-928"0,2 2-224 0,1 0 0 0,2 0-320 0,-2 2-128 0,1-4 0 0,1-4-16 0,1 0-1312 0,-1-1-256 0,2 2-48 0,-1 5-16 0,-2-2 1648 0,0 4 448 0,-2 1-128 0,-3 2 128 0,-2 3 0 0,0-3 0 16,-1 0 0-16,0 1 0 0,0-2 0 0,0-1 0 16,2 2 0-16,-1-1 0 0,2-2-128 0,1 0 128 0,2 0 0 0,0-2 0 15,0-1 0-15,1 0 0 0,2-1 0 0,0-1 0 16,2 1-128-16,0 1 128 0</inkml:trace>
  <inkml:trace contextRef="#ctx0" brushRef="#br0" timeOffset="15636.21">28804 11526 11055 0,'4'-5'976'0,"0"-1"-784"0,-1 1-192 0,0 4 0 0,-2-2 0 0,2 1-160 0,1-3 32 0,3-1 0 0,1-3 656 0,1-1 144 0,-2 2 32 16,-2 4 0-16,-2 0 560 0,-2 4 112 0,-2 0 32 0,-2 4 0 0,1-2 496 0,-3 2 96 0,0 2 32 0,0 0 0 0,-1 2-368 0,0 0-64 0,-2 2 0 0,1 3-16 0,-1-1-944 0,1 0-176 15,0 5-32-15,-3 2-16 0,0 2-288 0,0 5-128 16,-1 3 128-16,-2 2-128 0,1 3 256 0,-2 5-48 16,1-1 0-16,-3 4 0 0,1 4 176 15,-2 0 16-15,-1 7 16 0,1 0 0 0,0 1 32 16,-2 3 16-16,2 3 0 0,-2-4 0 0,2 3-160 0,-2 0-48 15,0 0 0-15,1-4 0 0,2-1-256 0,3-3 128 16,1-5-128-16,3-4 0 0,0-2 304 0,3-1-48 16,2-5-16-16,0-3 0 0,3-2 0 0,1-1 0 15,3-2 0-15,2 0 0 0,1-1-368 0,1 0-80 16,3-2-16-16,2-1 0 16,1-1-480-16,0-2-112 0,3-2-16 0,1 0 0 15,-1-7-800-15,0 0-160 0,2-1-48 0,1-5-12272 0</inkml:trace>
  <inkml:trace contextRef="#ctx0" brushRef="#br0" timeOffset="16214.52">28860 12436 39615 0,'-11'-1'1760'0,"1"-1"352"0,1 2-1680 0,4 0-432 0,3 0 0 0,1 0 0 0,1 2 416 0,-2-1 0 0,0 4 0 0,-1 1 0 0,3 4-224 0,2 3-64 0,0 0 0 0,2 2 0 0,1 2-128 0,0 2 0 0,1 2 0 0,-1 1 0 0,1-2 0 0,-1-1 0 15,0 0 0-15,0 0 0 0,-1-1 128 0,-1-1-128 16,0-4 0-16,2 0 128 0,-3-5 80 0,1-2 16 16,-1 1 0-16,-1-4 0 0,2 0-32 0,-1-3-16 15,1-3 0-15,-1 0 0 0,2-2-176 0,0 0 0 16,-1-4 144-16,2-1-144 0,0 0 0 0,1 2 0 16,1-2 0-16,-1 3 0 0,1-1-320 0,1 4 0 0,-1 0 16 0,0 6 0 15,1 0 80-15,-1 4 16 0,-1 0 0 16,2 4 0-16,-2 3 208 0,0-1-176 0,2 2 176 15,-2 1-160-15,1 1 160 0,-1 0 176 0,1-1-48 0,-1-2 0 16,0-1 80-16,0-2 16 0,-1 0 0 0,0-1 0 16,0-3 16-16,0 0 0 15,1-2 0-15,-1-2 0 0,0 0-48 0,1-4 0 0,-1 0 0 16,1-2 0-16,-1-1 16 0,0 0 0 0,0-3 0 0,0-1 0 16,0 2 0-16,-1-6 0 0,1 1 0 0,-2-2 0 15,0 0 0-15,1-6 0 0,-1 1 0 16,1-6 0-16,-1 1-48 0,1-3-16 0,1-3 0 0,0 0 0 15,2 2-144-15,-1 2 0 0,1 1 0 16,-1 3 0-16,2 3 0 0,-1-1-192 0,-1 2 32 0,1 2 16 16,-1 1-240-16,0 1-64 0,0 3 0 15,-1 4 0-15,0-2-432 16,0 5-80-16</inkml:trace>
  <inkml:trace contextRef="#ctx0" brushRef="#br0" timeOffset="16535.95">29425 12802 24879 0,'-2'3'2208'0,"0"-3"-1760"0,2 0-448 0,0 3 0 0,3 0 1664 0,-2-2 256 0,1 2 64 0,2 3 0 0,2 1-1360 0,3 4-272 0,0-1-48 0,1 3-16 0,-2 0 544 0,1 0 128 0,-2 0 0 0,-1 2 16 0,1 1-128 0,-4-1-16 0,1 2-16 0,-3 2 0 0,1-1-544 0,-2 1-96 0,-2 1-32 0,0 2 0 16,-2 0-144-16,0 1 0 0,-2-1 0 0,0-1 0 15,0-5-352-15,-3 0-48 0,1-1-16 0,-1 1 0 16,0-4 416-16,-2-2 0 0,0 0 144 15,0-1-144-15,0-2-352 0,-2-1-176 16,1 0-48-16,-2-3-16096 0</inkml:trace>
  <inkml:trace contextRef="#ctx0" brushRef="#br0" timeOffset="17170.4">29807 11756 34095 0,'-7'-6'1504'0,"3"3"320"0,1 2-1456 0,2 2-368 0,2 2 0 0,1-1 0 0,0 5-368 0,2-1-144 0,1 4-16 0,2 8-16 0,2 8 256 0,0 5 48 0,-1 5 16 0,0 5 0 0,-2 3 512 0,0 6 96 0,0 0 32 0,-2 7 0 0,0-2 560 0,1-1 112 0,-3-1 32 0,-1-6 0 16,0 0-208-16,-2-5-32 0,1-5-16 0,0-2 0 15,0-6-496-15,-1-1-112 0,1-2 0 0,0-4-16 16,0 0-240-16,0-5 128 0,-1-1-128 0,0-2 0 15,-2-4 208-15,2-1-48 0,-2 1-16 16,1-6 0-16,-1-1 48 0,1 0 16 0,1-6 0 0,-2 0 0 0,1-1-80 16,-2-2 0-16,2-7-128 0,-1 0 192 15,1-5-192-15,0 1 0 0,1-5 0 0,0-2 0 16,1 2-256-16,1 2 16 0,2-2 0 0,-1 4 0 0,1 1 48 16,2 4 0-16,1 0 0 0,1 2 0 0,2 1 48 15,1 1 16-15,1 0 0 0,2-1 0 16,1 3-128-16,0-5 0 0,2 5-16 0,0-3 0 0,0 2 112 15,-1 1 32-15,0 4 0 0,-3-1 0 0,-1 1 128 16,-1 3 0-16,-1 3 0 0,-2 1 128 0,-2-1 0 0,0 6 0 16,0 3 0-16,0 2 0 0,-2 1-128 0,1 5 144 15,0-2-144-15,-2 1 160 0,2 0-160 0,0 0 0 16,-2 1 0-16,1-2 0 0,-1 1 0 0,-2-3 0 16,1-2 0-16,-2 0 0 0,0-1 208 0,-2-3-32 15,0 2-16-15,-1-5 0 0,-2 2 32 0,-2 0 16 16,-1-4 0-16,-1 0 0 0,-1-2-208 15,-3 1 144-15,-1-4-144 0,-2 0 128 0,-2 0-400 0,1-1-96 0,-1-2-16 16,-1 1-17728-16</inkml:trace>
  <inkml:trace contextRef="#ctx0" brushRef="#br0" timeOffset="17650.16">29981 11521 26719 0,'-9'-5'2368'0,"1"2"-1888"0,6 3-480 0,2 0 0 0,1 2 1088 0,-1-2 128 0,-1 0 32 0,-3-2 0 0,1 2-416 0,2-3-96 0,1 6-16 0,3-1 0 0,2 2-384 0,1 2-80 0,1 0 0 0,3 6-16 0,1 2 784 0,3 1 176 0,1 5 16 0,2 2 16 0,5 4-464 0,2 5-80 16,3 1-32-16,1 3 0 0,3 2-400 0,0 1-96 15,0 3-16-15,-1-4 0 0,-3 1-144 0,-2 1 0 16,-1-4 0-16,-1 5 128 0,-1-2-128 15,-2 1 128-15,1-2-128 0,-1-1 128 0,-1 2 0 0,0-1 0 16,-2-2 0-16,-2 1 0 0,0 1-128 0,-4 0 0 16,0-1 0-16,-3 2 0 0,-3 2 0 0,-4-2 0 0,-2 0 0 15,-3-1 0-15,-4-2 0 0,0-2 0 16,-5 1 0-16,-1-2 0 0,-3-4 0 0,1 1 128 16,0-1-128-16,-1-3 128 0,0 1-128 0,-1-1 0 0,2-2 0 15,0-2 0-15,0-2-480 0,3-3-32 16,-4 0 0-16,0-4-18048 0</inkml:trace>
  <inkml:trace contextRef="#ctx0" brushRef="#br0" timeOffset="18612.84">27150 14896 23039 0,'-4'-1'2048'0,"2"1"-1648"0,2 0-400 0,1-3 0 0,0 3 672 0,1-2 48 0,1 0 16 0,1-1 0 0,1-3-32 0,2-1-16 0,2 1 0 0,-1-2 0 0,1 4 1312 0,1-2 272 0,0 2 48 0,0 1 16 0,2 0-864 0,-1 0-160 0,3 1-32 0,-1 1-16 0,3 1-592 0,1 0-112 15,1-3-32-15,3 2 0 0,1 1-272 0,4-3-48 16,3 1-16-16,0 1 0 0,1-2-192 0,4 3 0 16,-1-4 0-16,3 2 0 0,-2-2-224 0,1 2-96 15,-3-2 0-15,-1 0-16 16,-2-1-464 0,-5 2-96-16,-2-1 0 0,-3 2-17088 0</inkml:trace>
  <inkml:trace contextRef="#ctx0" brushRef="#br0" timeOffset="18882.23">27224 15211 33167 0,'-6'0'1472'0,"2"-2"304"0,0 2-1424 0,3 0-352 0,1 0 0 0,1 0 0 0,2 0 256 0,0 0 0 0,5 0-16 0,2 0 0 0,3 2 544 0,2-2 112 0,4 3 32 0,-1-2 0 0,2 4-240 0,1-1-48 0,0-1-16 0,1 0 0 0,2 0-416 0,1 0-80 0,-1-3 0 0,1 0-128 16,0 0-544-16,-2 0-224 0,2-5-32 0,0 1-16176 15</inkml:trace>
  <inkml:trace contextRef="#ctx0" brushRef="#br0" timeOffset="20073.59">29117 14383 23039 0,'-2'-3'2048'0,"-1"2"-1648"0,2 1-400 0,0-2 0 0,1 2 1792 0,0 0 288 0,1-3 48 0,0 2 16 0,0-4-832 0,2 1-160 0,1-2-48 0,-2-1 0 0,2 0 16 0,-1 1 0 0,0-4 0 0,-1 4 0 0,1 0-480 0,-2 1-80 16,0-1-32-16,1 0 0 0,-4 1-288 0,1 0-64 15,-3 1-16-15,-3-2 0 0,0 2 16 0,-5-1 0 16,0 1 0-16,-3 3 0 0,0-1-176 0,-3 2 192 16,-2 0-192-16,-1 3 192 0,0 4-192 0,0 1 0 15,-3 2 144-15,1 4-144 0,2 1 0 0,-1 3 128 16,2 2-128-16,0 1 0 0,2 1 0 0,2 2 0 15,1 0 0-15,2-1 0 0,3 1 0 0,2 1 0 16,2-1 0-16,1-2 0 0,2-1 0 0,2 1-192 16,1 0 192-16,0-2-192 0,2 1 192 15,1-1-160-15,-1 1 160 0,3-4-160 0,1 2 160 0,1-3 0 0,1-1 0 16,2-2 128-16,3-3-128 0,-1-1 0 16,3-3 0-16,0-2 128 0,2 1-128 0,1-5 0 15,2-3 0-15,1 0 128 0,0-2-128 0,-1-1 144 16,-1-2-144-16,-1-1 160 0,-1 0 0 0,0-1 0 0,-3 0 0 0,0-3 0 15,-3-1 128-15,0 0 32 0,-1-5 0 16,-1 3 0-16,-2-2 128 0,1-2 16 0,-2-5 16 16,-1 1 0-16,-2-2-64 0,1-5-16 0,0 1 0 0,-3-5 0 15,0 1-144-15,-1-3-48 0,-1 1 0 0,-1-1 0 16,-1 1-208-16,-1-1 0 0,1-4 128 0,-1 0-128 16,0 5 0-16,2-5 0 0,-2 1 0 0,0-4 0 15,1 8 0-15,-1-1-208 0,0 5 64 0,-1 0 16 16,2 4-96-16,-2 0-16 0,1 6 0 0,-1 2 0 15,0 4-48-15,1 0-16 0,-1 4 0 0,2 0 0 16,0 3-96-16,0 1-32 0,0 5 0 0,1 0 0 16,-1 3-368-16,2 0-80 0,-2 4-16 0,1 5-17840 15</inkml:trace>
  <inkml:trace contextRef="#ctx0" brushRef="#br0" timeOffset="23564.7">29078 14307 2751 0,'-5'4'256'0,"1"-2"-256"0,1 1 0 0,2-3 0 0,1 0 544 0,-1 0 64 0,-2 0 16 0,-2 4 0 0,1-2 400 0,-1-1 64 0,1 2 32 0,1-3 0 0,2 0-432 0,1 0-96 16,1 0-16-16,1-3 0 0,1 2 288 0,1-1 48 0,0-2 16 0,-4 4 0 0,0 0 752 0,0 0 160 0,18-11 16 0,-14 10 16 0,0-3-112 0,-2 1-32 16,1 1 0-16,-2 1 0 0,0-2-144 0,0-1-48 15,-1 2 0-15,-1-2 0 0,1-1-272 0,-1 2-64 16,0-1-16-16,-2-2 0 0,2 2-720 0,0-2-144 0,0-3-16 0,-1 2-16 15,1-2-32-15,0-1 0 0,1-2 0 0,1 2 0 16,0-2 48-16,1-1 0 0,0 0 0 0,0-2 0 16,1 1-160-16,1-1-16 0,-1 2-128 0,0 0 192 15,-1 2-192-15,0 0 128 0,0 0-128 0,-2 1 0 16,0 3 192-16,-1-2-48 0,0-1-16 16,-2 4 0-16,-1-3 48 0,2 2 0 0,-2 1 0 0,-1-3 0 15,2 2-16-15,-2 0 0 0,1-2 0 0,0 2 0 16,0-1-160-16,2 0 192 0,1 0-192 0,-2 1 192 15,2-2-192-15,1 0 0 0,-1 1 0 16,1 0 0-16,1-2 0 0,-1 0 0 0,1 1 0 0,0 1 0 16,1 0 0-16,0-2 0 0,-1 4 0 0,1-2 0 15,-2 1 0-15,1 4 0 0,-1-4 0 0,0 4 0 16,-1-1 0-16,1 2 128 0,-3-1-128 0,2 2 192 0,-2-2 0 16,1 1 0-16,-2 1 0 0,2 1 0 0,-2-3-64 15,0 3-128-15,2-3 192 0,-2 3-64 0,2-3-128 0,-1 1 0 16,2 0 0-16,-1 0 128 0,0 1-128 15,1-2 0-15,0-1 0 0,1 2 0 0,-1-2 0 16,1-1 0-16,-2 2 0 0,2-1 0 0,0 0 0 16,0-1 0-16,0 4 0 0,-1-4 0 0,1 4 0 0,-1-2 0 15,-2 1 128-15,2 1-128 0,-3 1 0 0,2-3 0 16,-3 3 0-16,1 0 128 0,-1 0-128 0,-1 0 0 16,1 3 144-16,-1-3-144 15,1 1 0-15,-1 1 0 0,0 1 0 0,0-3 0 0,1 1 0 0,0 2 0 16,0-3 0-16,1 0-128 0,0 0 128 0,1-3 0 15,-1 2 0-15,3 1 0 0,-1-3 0 0,0 3 0 16,0-2 0-16,0 1 0 0,0 1 0 0,1-3 0 16,-2 3 0-16,2 0 128 0,-2 0-128 0,1 0 0 0,-2 0 0 15,2 3 0-15,-1-3 0 0,0 1 0 0,0 1 0 16,-1 1 0-16,2-2 0 0,-2 2-128 16,0 0 128-16,1 0-128 0,-1-1-16 0,0 2 0 0,1 0 0 0,-1-2 0 15,0 2 144-15,1-2 0 0,-1 2-144 0,-1 2 144 16,1-2 0-16,0 2 0 0,1 0 0 0,-1 0 0 15,0 1 0-15,1 0 0 0,-1 2 0 0,0-1 0 16,0 2 0-16,2 0 0 0,-2-1 0 0,2 1 0 16,-1-3 0-16,2 2 0 0,0-3 0 15,0 0 0-15,-1 2 0 0,1-2 0 0,-1 0 0 0,0 0 0 16,2-2-128-16,-1 1 128 0,0-2 0 0,0 4 0 16,-1-5 0-16,0 2 0 0,1-2-144 0,-2 2 144 0,2-3 0 15,0 2 0-15,0-1 0 0,-2-2 0 0,2 0-128 0,1 1 128 16,-1 2 0-16,1-3 0 15,0 0-192-15,0 0 64 0,0 0 128 0,0 0-208 0,0 0-48 0,0 0 0 16,0 0 0-16,0 0 0 16,14-16-384-16,-7 10-64 0,0-1-32 0,4 1-17184 0</inkml:trace>
  <inkml:trace contextRef="#ctx0" brushRef="#br0" timeOffset="27208.35">29907 13766 33167 0,'-12'-7'2944'0,"3"2"-2352"0,4 4-464 0,4-1-128 0,2 2 1248 0,-1-4 224 0,-3 2 64 0,-5-6 0 0,1-3-864 0,-1 1-160 0,3 0-48 0,3 0 0 0,-1 4-464 0,3 0 128 0,-1 2-128 0,1 2 0 0,0 2 144 0,0 0-16 0,-1 0 0 0,1 2 0 15,-1-2 208-15,-2 4 48 0,1-3 0 0,-1 4 0 16,-2-1 192-16,2 2 32 0,-1 0 16 0,-1 4 0 15,2-1-256-15,0 1-48 0,0 0-16 0,1 2 0 16,1 0-304-16,1 1 0 0,1-1 128 0,1 2-128 0,1-1 0 16,2 2 0-16,0-1 0 0,1 1 0 0,0 1 0 15,1 0 0-15,2 0 128 0,0 1-128 0,-1 0 0 0,1 2 128 16,0 2-128-16,-2-1 0 0,1 0 0 0,-1 4 0 16,-1-1 0-16,0 4 0 0,-2-1 0 15,-3-2 0-15,1 2 0 0,-2 0 0 0,-2 3 0 0,0-2 0 16,-1-1 0-16,1-4 0 0,-1-1 0 0,2-1 0 15,-1-1 0-15,0-3 0 0,1 0 0 0,0-3 0 16,0 2 0-16,-2-2 0 0,2-1 0 16,0-2 0-16,0 0 0 0,-2-2 0 0,2 2 192 0,-2-4-192 15,0 2 192-15,0-3-192 0,-1 1 240 0,0 0-64 16,-3-1-16-16,1 0 0 0,-1 1-160 0,-1-2 128 0,-2 0-128 16,2 1 128-16,-3-2-128 0,1-1 128 15,-1 0-128-15,-2-2 128 0,1 0 48 0,-2 0 0 16,2-2 0-16,0 0 0 0,-1 0-176 15,1-2 0-15,1 0 0 0,-2-1 128 0,1 2-128 0,0-3 0 0,0-1-192 16,1 4 192 0,1-3-544-16,2-1 16 0,0 1 0 0,2 0 0 15,1 2-368-15,4-2-80 0,1 0-16 0,3 0-18416 0</inkml:trace>
  <inkml:trace contextRef="#ctx0" brushRef="#br0" timeOffset="27673.58">30291 13748 25791 0,'-2'-11'2304'0,"1"3"-1856"0,1 1-448 0,1 4 0 0,1 0 880 0,-1-1 80 0,0-5 0 0,2-6 16 0,0-5 128 0,0 1 32 0,-1 3 0 0,-1 6 0 0,2 4 160 0,-2 4 48 0,0 4 0 0,1 4 0 0,-1 4-576 0,-1 9-96 0,-1 3-32 16,-1 7 0-16,0 3-320 0,-2 2-80 0,-1 7-16 0,-2 0 0 15,-2 5-32-15,-1 3 0 0,-2 6 0 0,-3-1 0 16,0 5 0-16,-3 2 0 0,-3 4 0 0,-3 0 0 16,-1 0-192-16,-1 2 128 0,-2 5-128 15,-2 1 0-15,-1-3 176 0,-2-2-176 0,1 0 192 0,0-2-192 16,2-7 0-16,-1 2-224 0,1-3 16 16,1-1 0-16,-1-2 208 0,0 2 0 0,3-6 0 0,1-4 0 15,0-5 0-15,0-1 0 0,0 0 0 0,3-3 0 16,1 0-176-16,-1-1 16 0,5-2 0 0,0-3 0 15,4-3-288-15,1-5-64 16,5-4-16-16,0-5 0 0,3-1-1152 0,3-8-240 16</inkml:trace>
  <inkml:trace contextRef="#ctx0" brushRef="#br0" timeOffset="28637.17">30370 15183 911 0,'0'-6'0'0,"0"2"0"0,1-1 0 16,-1 1 0-16,1 3 256 0,-1-1-16 0,0 2-16 0,1-4 0 0,-1-2 496 0,0-3 112 0,0 2 0 0,0-2 48 0,-2 0 2592 0,1 2 528 0,-3 1 96 0,0 2 64 0,1-2-640 0,-1 3-112 0,-1-3-16 0,0 4-16 0,1 0-1248 0,-1 2-240 0,0 0-48 0,0 0-16 0,0 2-1024 0,2 3-208 15,-2-2-32-15,-1 0-16 0,-1 3-416 0,0 0-128 16,0 0 0-16,-3 2 0 0,0 0 128 0,-1 2-128 16,-2 3 0-16,1-1 0 0,-2 4 192 0,1-2-192 0,-2 4 192 15,-1 1-192-15,2-1 192 0,-1 2-64 16,1 0 0-16,0 1-128 0,2-3 240 0,2 2-64 0,1-1-16 15,0 1 0-15,3-2-160 0,1 2 0 0,2-2 144 0,1 1-144 16,2-3 128-16,2-1-128 0,0-3 128 16,2 2-128-16,-1-4 0 0,2-2 0 15,2 2 0-15,-1-3 0 0,1-1-160 0,1 0 160 0,0-2-192 0,1-2 192 16,1-1-240-16,0 2 64 0,1-3 16 0,0-3 0 16,1 2 160-16,1-1-208 0,-2-1 80 0,0-1 128 15,-1 1-144-15,0-1 144 0,-2-1 0 0,1 1 0 16,0-2 0-16,-2-1 0 0,1 1 0 0,-1-1 144 15,0 1 64-15,2-2 16 0,-2 0 0 0,1-1 0 16,1 3-32-16,-2-4-16 0,0 2 0 0,1 0 0 16,-1-2-176-16,1 2 160 0,-2-2-160 0,1-3 160 15,-1 4-160-15,-1-4 0 0,0 1 0 0,-1-1 0 0,0 1 160 16,-2-1-160-16,-1-2 192 0,1-1-192 16,-1 0 320-16,-1-4-32 0,0-1-16 0,0-5 0 15,0 1-16-15,0-3-16 0,0-1 0 0,0-3 0 0,-1 0-240 16,1 1 176-16,0-1-176 0,1 1 160 15,-1-1-160-15,0-3 0 0,1 4 144 0,-1 0-144 0,1 5 0 16,-2-2 0-16,1 3 0 0,-1 2 128 0,0 0-128 0,-2 1 144 16,2 4-144-16,-3-1 160 15,-1 0-16-15,2 3 0 0,-2 0 0 0,0 1 0 0,0 2-144 0,0 0 160 16,-1 1-160-16,-1 0 160 0,1 2-160 0,0 0 0 16,0 0-160-16,-2 4 160 15,2 0-448-15,0 0 0 0,-1 2 0 0,2 1 0 16,-1 3-256-16,1 0-32 0,1 0-16 0,0 3-18368 15</inkml:trace>
  <inkml:trace contextRef="#ctx0" brushRef="#br0" timeOffset="29361.07">30631 14958 41471 0,'-15'-3'1840'0,"5"0"368"0,4 0-1760 0,2-1-448 0,4 4 0 0,1 0 0 0,0-2-336 0,1 1-160 0,-1-2-16 0,0 1-16 0,3 0 528 0,-2 0 0 0,2 2 0 0,-4 0 0 0,0 0 448 0,0 0-16 0,12 22 0 0,-8-9 0 0,0-1-32 0,-2 4 0 0,2 0 0 0,0 4 0 0,-2 1-16 0,2 1-16 16,1 0 0-16,-1 3 0 0,-1-3-80 0,2 1-16 16,-1-1 0-16,1-2 0 0,-1 1-96 0,1-5-32 15,1 0 0-15,0-1 0 0,0-2-144 0,0-4 0 16,2 1 0-16,-2-3 0 0,1 2 0 15,1-5 0-15,-2 1 0 0,-1-5 0 0,0 0 0 0,0 0 0 16,0-3-144-16,-2-3 144 0,1 2 0 0,-1-2 0 0,-1-3 0 16,-1 0 0-16,1-1 0 0,-2 0 0 0,1-3 128 15,0 1-128-15,0 0 0 0,0 3 0 0,1 3 0 16,0 1 0-16,1 2 0 0,0 3-208 16,2 0 32-16,0 4 16 0,1 2-144 0,2 3-16 0,-1-2-16 15,1 6 0-15,-1-5 192 0,2 5 144 0,1-2-192 0,-2 0 192 16,2-1 0-16,-1 0 0 0,1 0 0 0,-2 0 0 15,1 1 0-15,-2-1 0 0,1-4 0 0,-2 1 0 16,-1-2 144-16,0 1 48 0,-1-4 0 0,-1 0 0 16,1-2 16-16,-1 0 16 0,0-2 0 0,1-2 0 15,0 0-16-15,1 2 0 0,0-5 0 0,1 1 0 16,0-1-208-16,0 1 0 0,2-3 0 0,-1 2 0 0,2 0 128 16,-2-1-128-16,-1 2 0 0,0-1 0 15,-1 1 176-15,0 0-176 0,-1 0 192 0,0 0-192 16,-1-2 336-16,1 2-32 0,-1-3-16 0,-1 2 0 0,-1-3 16 15,1-1 0-15,-1 0 0 0,-1-4 0 0,0 1 16 16,1 0 16-16,-1-6 0 0,0-2 0 0,0-2-336 16,0 1 0-16,0-6 0 0,0-2 0 0,0 0-208 0,0 2-112 15,0 0-32-15,0 7 0 16,-1 0-144-16,1 6-16 0,-1 3-16 16,-1 3 0-16,2 4-176 0,-1 0-16 0,0 3-16 0,0 1-19216 0</inkml:trace>
  <inkml:trace contextRef="#ctx0" brushRef="#br0" timeOffset="33363.65">29164 16940 30399 0,'-2'0'2704'0,"0"-3"-2160"0,2 3-544 0,2-2 0 0,0 2-208 0,-1-1-160 0,2-2-16 0,-1 0-16 0,2-1 208 0,0-2 32 0,-1 1 16 0,1 1 0 0,-1 0 272 0,-2 1 48 0,0 0 16 0,-1 1 0 0,-1 0 1152 16,-2 0 256-16,2 0 32 0,-3 0 16 0,1-3-256 0,-4 2-48 16,3-1-16-16,-4 0 0 0,2-2-720 0,0 0-144 15,0 0-16-15,-1-3-16 0,1 2-224 0,0-2-32 16,0 0-16-16,0 2 0 0,1-3-160 0,0 1 0 16,-1 2 0-16,1 1 0 0,1 1-224 0,-1 4 32 0,1-2 0 0,-2 3 0 15,1 0 48-15,-2 3 16 0,-1-2 0 0,0 4 0 16,-2 1 128-16,-1-1-128 15,-2 3 128-15,0 1-128 0,-2 1 128 0,-1 2 176 16,0 1-48-16,-2 0 0 0,1 2-272 0,0 1-64 16,-1 4-16-16,2-1 0 15,2-1-160-15,1 2-16 0,1-2-16 0,1 1 0 0,2-2-336 16,2 2-64-16,2-3-16 0,1 1 0 0,3-1 400 16,1-2 80-16,2 1 16 0,1-2 0 0,-1 2 464 15,3 1 112-15,0 0 16 0,0 0 0 0,1-1-64 0,-1 1-16 16,1 0 0-16,0 1 0 0,2-4-320 0,-2 0-64 0,1-2-16 0,1-1 0 15,1-3-16-15,-1-1 0 0,2-1 0 0,1 0 0 16,0-3 448-16,0 2 96 0,3-1 16 0,-2-1 0 16,2-2 16-16,0-2 16 0,-2 2 0 0,0-4 0 15,1 1-160-15,-3 0-48 0,1-1 0 0,-1-2 0 0,0 1 48 16,-2-2 16-16,2-3 0 0,-1 1 0 0,-1-3 112 16,1 2 0-16,0-3 16 0,-2 0 0 0,-1-2 48 15,-1 1 16-15,1-3 0 0,-1 0 0 0,2-2-48 16,-4 1-16-16,2-5 0 0,-1 1 0 0,-2-3-80 0,1-1 0 15,-1-2-16-15,0-1 0 0,-2-1-112 16,0 0-128-16,0-5 176 0,0 4-176 0,-2-3 0 16,2 2 0-16,-1-1 0 0,1 3 0 0,0-3 0 0,1 2 0 15,-1 3 0-15,0 0 0 0,2 2 128 0,-2 1-128 16,0 3 0-16,1-1 0 0,-1 1 224 0,0 0-64 16,-1 3-16-16,1 1 0 0,0-1 48 0,-2 3 0 15,1 2 0-15,-1-2 0 0,-1 2-192 0,1 0 160 16,-2 2-160-16,-1-1 160 0,0 1-160 0,-1 2 0 15,-2 0-192-15,1 1 192 0,-2 3-336 0,2-2 48 0,-2 3 16 16,2 2 0 0,0-1-112-16,0 2-32 0,1 0 0 0,1 0 0 0,0 2 112 0,2-2 32 15,0 2 0-15,2 0 0 16,0 0-304-16,-1 0-48 0,2 0-16 0,0 0 0 16,-1 0-1024-16,1 0-192 0,-1-3-64 0,0 2 0 0,1 1-880 0,0 0-176 15</inkml:trace>
  <inkml:trace contextRef="#ctx0" brushRef="#br0" timeOffset="34159.99">29753 16273 29487 0,'-3'-3'2624'0,"3"0"-2112"0,0 3-512 0,0 0 0 0,1 0-288 0,1 3-160 0,-1-3-48 0,0 0 0 0,0 0 816 0,-1 3 144 0,2 4 48 0,-2-7 0 0,0 0 640 0,3 24 144 0,-1-10 32 0,-1 1 0 15,1 1-240-15,2 0-64 0,-2 2 0 0,3 2 0 0,0 1-704 0,0-1-160 0,3 2-32 0,-2 1 0 0,1-2-128 0,1 1 0 16,-1 1 0-16,2 2 0 0,-1-3 192 0,1-1-64 15,1 3 0-15,-1-2 0 0,1 3-128 16,-3-5 0-16,0 2 0 0,1 1 128 0,-2-3-128 0,0 2 0 16,-1 3 0-16,-1-3 0 0,0 1 0 15,0-1-176-15,-1 0 48 0,-1 0 0 0,1 0-128 0,-2 0 0 16,0-2-16-16,1-1 0 0,-2 2 112 0,-2-2 32 16,1 1 0-16,0-2 0 0,-3 1 128 0,0-3 144 15,0-4-16-15,-1 2-128 0,-2-2 496 0,1 1-16 16,0-4 0-16,-1 0 0 0,-1-3-128 0,0 2-32 0,0-5 0 0,1 2 0 15,-1-1-128-15,0-1-48 16,-1-2 0-16,-1 1 0 0,0-2-144 0,-1 0 0 0,-1-2 0 16,-2 1 128-16,-1-2 0 0,-1-1 0 0,0 2 0 0,-1-4 0 15,-1 0 112-15,0-2 16 16,-2 2 0-16,0-3 0 0,-2 2 0 0,4 1 16 0,0 0 0 0,1 1 0 16,0 0-272-16,1 0 160 0,1 1-160 15,1 0 128-15,3-1-128 0,0 2-176 0,3-4 48 0,1 4 0 16,2-3-368-1,3-1-64-15,0 1-16 0,2-4-11888 0,3 2-2384 16</inkml:trace>
  <inkml:trace contextRef="#ctx0" brushRef="#br0" timeOffset="34874.74">30357 16529 30399 0,'3'-3'2704'0,"-1"-3"-2160"0,1 3-544 0,-1 1 0 0,1 0 624 0,0 0 16 0,4-2 0 0,4-2 0 0,2-3-1216 0,2-1-256 0,0 3-32 0,-3 1-16 0,-1 1 880 0,-3 4 0 0,-2 1 256 0,-3 1-64 0,-1 1 976 0,-1 5 208 0,-1-1 32 0,-1 4 16 0,-1 4-336 0,-2 0-80 16,0 5-16-16,-2 0 0 0,1 4-480 0,-4 1-112 15,1 5-16-15,-3 2 0 0,-2 3-144 0,-2 1-48 16,-1 3 0-16,-2 3 0 0,-5 4 64 0,0-1 16 16,-4 3 0-16,-3 5 0 0,-2 4-144 15,-4 1-128-15,-3 3 192 0,-5 0-192 0,-3-2 224 0,2 1-64 16,0-5-16-16,3 0 0 0,-1-1 80 0,-1-2 16 15,2 3 0-15,-1-1 0 0,4-5 256 0,0-1 48 16,1-5 16-16,0-1 0 0,2 2-176 0,0-2-16 0,1 4-16 16,2-4 0-16,-1 1-176 0,5-5-48 0,0-3 0 15,2 1 0-15,2-3-128 0,3 0 0 0,0-1 0 16,2-2-176-16,4-7-144 0,4-2-48 0,3-2 0 0,3-5 0 31,2-4-176-31,3 0-32 0,5-5-16 0,0-4-12640 0,6 0-2512 16</inkml:trace>
  <inkml:trace contextRef="#ctx0" brushRef="#br0" timeOffset="35658.06">30244 18050 30399 0,'-4'-6'2704'0,"3"-1"-2160"0,1 2-544 0,0 1 0 0,1 4-384 0,0-4-192 0,0-2-48 0,-1-4 0 16,-1-2 160-16,1 0 16 0,-1-1 16 0,-2 3 0 0,0 4 1888 0,0 3 368 0,-1 0 80 0,1 1 16 0,-1 0-224 0,-1 2-32 0,1 2-16 0,-1 0 0 16,2-2-912-16,-2 0-176 0,0 0-48 0,-1 0 0 0,0 3-240 0,-3-3-48 15,1 1-16-15,-3 1 0 16,0 2 0-16,-1 1 0 0,-3 2 0 0,-1 2 0 16,-1 5-208-16,-2 0 0 0,-2 2 0 0,0 4 0 0,0 1 0 15,0 5-256-15,-1 0 48 0,1 5 16 0,1-2-48 16,1 1 0-16,3 3 0 0,1-1 0 0,4-1 240 15,3-3 0-15,1 1-160 0,3-5 160 0,2-1 0 16,2-4 0-16,3 0 0 0,-1-1 0 0,3-4 0 0,1-4 0 16,1 1-192-16,1-1 192 0,2-4-256 15,-1-2 64-15,2 0 0 0,0-2 16 0,0-2 0 0,1-4 0 16,1 2 0-16,0-4 0 0,1 2 176 0,-2-5 0 16,1 2 0-16,-2-2-128 0,1-3 320 0,1 0 80 15,0-5 16-15,1 1 0 0,-2-2 32 0,1-2 16 16,-1 1 0-16,-1-3 0 0,0 2-16 0,-1-3 0 15,1-1 0-15,-2-3 0 0,0-2-64 0,-3-2-32 16,0-2 0-16,-1-4 0 0,0-1 48 16,-3-3 16-16,1 0 0 0,-2-3 0 0,-1-1-160 0,0 3-128 15,-1-2 144-15,0 3-144 0,-2 0 0 0,2 3 0 0,-2 1 0 16,0 0 0-16,0 5 0 0,1 2 0 0,-1 5 0 16,2 0-160-16,0 6-176 0,-1 0-48 15,1 3 0-15,0 0 0 16,1 1-128-16,-1 1-16 0,0 6-16 0,1-5 0 0,-2 6-1232 15,2-2-240-15</inkml:trace>
  <inkml:trace contextRef="#ctx0" brushRef="#br0" timeOffset="36979.3">30168 17731 911 0,'1'-3'0'0,"1"0"0"0,-1 2 0 0,0-2 0 0,0 3 432 0,-1-2 0 0,3 1 0 0,-1-5 0 0,1-1 1248 0,0 1 256 0,0 0 48 0,-1-1 16 0,0 0 288 0,-1 3 48 0,-1 0 16 15,0 0 0-15,-1 2 64 0,-1-2 16 0,1 0 0 0,0-2 0 0,0 1-960 0,1 1-192 0,-2-2-48 0,1-1 0 0,0 1-336 0,0-3-64 16,1-1 0-16,-1 0-16 0,-1-1-416 0,2 1-80 15,-1 0 0-15,1 0-16 0,0 0 16 0,0-1 16 16,1 0 0-16,-1 3 0 0,0-2 32 0,0 0 0 16,0 4 0-16,0-3 0 0,0 0 144 0,0 3 48 15,0-1 0-15,0 0 0 0,0 1-208 0,0-2-32 16,0 3-16-16,-1-2 0 0,0 1-112 0,0 0-32 16,-2 0 0-16,1 2 0 0,-1-2-16 0,-1 4 0 0,1-2 0 15,-1-2 0-15,0 3-144 0,-2 2 0 16,1-2 0-16,0 0 128 0,-1 3-128 0,0-3 0 0,1 3 0 15,0-2 0-15,0 2 0 0,0 0 0 0,0 0 0 16,1-1 0-16,-1 1 144 0,2 0-144 0,0 0 160 0,0 0-160 16,0 0 192-16,-1 0-64 0,2 1-128 0,-1 1 192 15,0-2-192-15,-1 3 0 0,0 0 0 0,1 0 0 16,-2 1 0-16,0-1 176 0,0 1-176 16,-1 1 160-16,-1 1-32 0,0 2 0 0,0 0 0 0,-1 2 0 0,1 0 0 15,-2 2 0-15,0 1 0 0,1-1 0 0,-1 4-128 16,0 3 128-16,2 1-128 0,-2-2 128 15,2 1-128-15,1 0 0 0,0 0 0 0,1-3 0 16,1 0 0-16,0-3 0 0,2-1 0 0,1-2 0 16,1 0-240-16,0-2 32 0,1-1 0 0,0-4 0 15,1 0-240-15,0-3-32 0,1 0-16 0,0 0 0 16,2-5-976-16,0 1-208 16</inkml:trace>
  <inkml:trace contextRef="#ctx0" brushRef="#br0" timeOffset="38346">30377 17373 29487 0,'-1'3'2624'15,"2"0"-2112"-15,2 1-512 0,-2-3 0 0,1 1 0 0,0 5-192 0,1 1 0 0,3 6 0 0,2 7 192 0,1 7 192 0,0 8-48 0,0 5 0 0,0 0 240 0,-1 3 64 0,1 3 0 0,-2-2 0 0,0 2 256 0,-2-3 64 0,-2 1 16 0,1-1 0 0,-2 0-304 0,0 0-64 0,0-2-16 16,-1-1 0-16,-1 0-208 0,0-3-64 0,0-3 0 16,0-4 0-16,0 1-128 0,0-7 128 0,2-2-128 15,-1-1 128-15,0-1 160 0,0-5 32 0,2 0 0 0,-1-3 0 16,1-1 48-16,-2-4 16 0,0 0 0 15,0-5 0-15,-1 0 144 0,2-3 48 0,-2 0 0 0,0-2 0 0,1-2-256 16,-1 1-64-16,-1-6 0 0,-1-1 0 0,1 0-96 0,0-5-32 16,-1-1 0-16,0 0 0 15,1-6-128-15,1-3 192 0,-1-1-192 0,1-5 192 16,1 0-192-16,2-2 0 0,-1 0 144 0,3 0-144 16,1 1 0-16,-1 8 0 0,1 1-160 0,2 7 160 15,-1-2-304-15,2 5 48 0,-1 3 16 0,0 1 0 0,0 0 240 0,0 3-144 16,-1-1 144-16,0 4-128 0,0-1 128 0,-1-2 0 15,2 2 160-15,-2 2-160 0,-1-2 128 16,1 2-128-16,0-1 0 0,0 3 0 0,0 3 0 0,2 0 0 16,-2 6 0-16,3 1-160 0,-2 2 0 0,2 4 0 15,1 3 0-15,-2-1 0 0,1 2-176 0,0 0-48 16,-1 1 0-16,0-1 0 0,-2 1 176 0,-1-2 16 16,0 0 16-16,-3-3 0 0,1 3 176 0,-3-6 0 0,0 2 160 15,-3-1-160-15,2 1 384 0,-1-6 0 16,-1 4-16-16,-2-3 0 0,0-2-128 0,-1-1-32 0,-3 2 0 15,1-2 0-15,-3-1-80 0,-3 0-128 0,0 0 176 0,-3 2-176 16,0-2 208-16,-3-3-64 0,0 2-16 16,-3-1 0-16,-2-3-128 0,0 2 0 0,-1-4 0 0,0-2 0 31,0-3-608-31,2-3-48 0,-1 2-16 0,1-5-17120 0</inkml:trace>
  <inkml:trace contextRef="#ctx0" brushRef="#br0" timeOffset="39277.94">29183 16397 8287 0,'-3'0'736'0,"2"-1"-592"0,1 1-144 0,1 0 0 0,0 0 336 0,-1-3 48 0,2 3 0 0,0-3 0 0,1 0 912 0,0-3 192 0,2 0 48 0,0 2 0 0,0-2 224 0,1 2 48 0,-1-1 16 0,-1 2 0 0,0-1 176 0,-2-1 48 15,1 1 0-15,-2 1 0 0,0 0-224 0,-1 2-32 16,-1-2-16-16,-2 3 0 0,1-2-816 0,-1 1-144 16,0-2-48-16,-1 3 0 0,2-4-512 0,-2 2-128 0,0-1 0 0,0 0-128 15,2-1 0-15,-1 0-192 0,1-2 0 0,1 0 0 16,0 0-32-16,-1 0 0 0,2-3 0 0,-1 2 0 15,1-2 224-15,-1 1-176 0,0-3 176 0,-1 4-160 16,1 1 160-16,-1-3 128 0,-1 5-128 0,-1-3 176 16,2 4-176-16,-2 0 160 15,1 0-160-15,-2 0 160 0,2 0-160 0,-2 3 0 0,0-2 0 16,0 0 128-16,2 2-320 0,-2 0-64 0,0 0 0 16,0 0-16-16,0 0 272 0,1-2 0 0,-1 2 0 0,1-3 144 15,1 2-144-15,0-1 0 0,0 1 0 0,0 1 128 16,-2-3-128-16,3 3 0 0,-1-2 0 0,1 2 0 15,0 0 128-15,0 0-128 0,1 2 0 0,0-2 128 16,-1 3 64-16,0 0 16 0,1 1 0 0,-2 2 0 16,1 0-208-16,-2 3 0 0,0 1 0 0,-1 0 0 15,-1 3 0-15,0 0-288 0,0 2 32 0,-2-2 16 16,2 2 240-16,0-5-192 0,2 2 192 0,-1-2-192 16,3-1 192-16,-1-3 0 0,2-1 0 0,1 0 0 0,1-4-144 15,1 2-96-15,0-3-16 0,0 0 0 16,2-3-1728-16,1 2-336 0</inkml:trace>
  <inkml:trace contextRef="#ctx0" brushRef="#br0" timeOffset="41244.56">28736 13377 26719 0,'-6'0'2368'0,"1"0"-1888"0,1 0-480 16,3 0 0-16,1 0 1600 0,-2 0 208 0,-2 0 48 0,-1-2 16 0,-4 1-1392 0,1-2-288 0,-2-1-48 0,0-1-16 0,-1 2 512 0,0-1 80 0,-2 2 32 0,0-1 0 0,-3 2-304 0,-2 1-64 0,0 0-16 0,-3 1 0 0,-3 2 144 0,0-1 16 15,-1 4 16-15,0-2 0 0,0 0-208 0,1 1-32 16,1 0-16-16,1 0 0 0,1-2-160 0,4 0-128 16,1-3 144-16,2 1-144 0,2-1 128 0,1-1-128 15,2 1 0-15,1 0 0 0,2 0 128 0,1-3-128 16,0 6 0-16,0-3 144 0,3 0-144 0,-2 3 0 15,1 0 0-15,-1 1 0 0,-1-2 0 0,1 3 0 0,-1 1 0 16,-1 3 0-16,0-2 0 0,-2 4 0 16,1 2 0-16,0 0 0 0,0 2 0 0,0 1 0 0,1 4 0 15,1 1 0-15,0 5 0 0,2 0 0 0,2 5 0 0,1 0 0 16,3 1 0-16,2 0 0 16,1 5 0-16,3-1 0 0,0 2 0 0,3 6 0 15,0 0 0-15,1 1 0 0,0 2 0 0,0 6 0 0,0 1 0 16,-1 7 0-16,-2 1 0 0,-1 1 0 0,-2-1 0 0,-2-1 0 15,-2 3 0-15,-2-1 0 0,-2 1 0 0,-2 1 0 16,1-1 0-16,-2-3 0 0,0-1-144 16,2-6 144-16,-1-1 0 0,2 0 0 0,1-2 0 0,0 2 0 15,1-1 224-15,3-1-48 0,0 0-16 0,1-2 0 16,0 2-160-16,0-4 0 0,1 1 144 0,0-1-144 0,0 0 0 0,0-2 0 16,0 2 0-16,-1 1 0 0,0-1 0 0,-2 1 0 15,-2-1 0-15,-1-5-128 0,1 1 128 0,-3-1 0 16,-1 2 0-16,2-4 0 0,0-1 0 0,0-1 176 15,1 3-176-15,1-4 192 0,0-2-64 16,2-1 0-16,-1 0 0 0,2-3 0 0,-1-1-128 0,1 3 0 16,1-2 0-16,0 1 128 0,0-1-128 0,1 1 0 15,2 4 0-15,-2 1 0 0,-1-3-336 0,-3 2 48 16,1 1 16-16,-3 0 0 0,0-1 272 16,-3-1 0-16,1 2-128 0,-3-2 128 0,-1 0 0 0,-1 0 0 15,0 0 0-15,0-1 0 0,0 1 0 0,0-3 0 16,0 0 128-16,-1 2-128 0,1-2 0 0,-1 2 128 15,2-1-128-15,-1-1 0 0,1 1 0 0,1-3 0 16,0 1 0-16,0 0 0 0,2-3 0 0,0 2 0 16,0 1 0-16,1-2 0 0,-1 2 0 0,1 0 0 15,-1-2-128-15,1 3 128 0,-3-1 0 0,1-2 0 0,-1 2 0 16,0-2 0-16,0-1 128 0,-1-3-128 0,1 3 176 16,0-2-176-16,1-1 192 0,1 1-192 0,0 0 192 0,-1 1-192 15,2-3 128-15,1 0-128 0,0 1 0 0,-2 1 0 16,2 1 128-16,0 2-128 0,-2-1 0 0,1 1 0 15,-1 0 0-15,1 2 128 0,-2-2-128 0,2-3 0 16,-2 1 224-16,0-4-64 0,0 0-16 0,2-2 0 16,-1-3 96-16,2-2 16 0,1-3 0 0,-1-2 0 15,2 0-64-15,-1-4 0 0,1-1 0 0,1 1 0 16,-1-5-192-16,1 2 0 0,0-2 128 0,0-2-128 16,1 4 0-16,-1-4 128 0,2 4-128 0,-1-2 0 0,2 2 240 15,-1 2-48-15,2-2-16 0,0 4 0 0,1 0 80 0,0 1 0 16,2 3 16-16,1-2 0 0,0 2-80 0,-1-2 0 15,1 2-16-15,1-3 0 16,1 1 0-16,0-3 0 0,0 2 0 0,3-3 0 0,1 0-16 0,2 1 0 16,1-4 0-16,4 0 0 0,1 1-160 0,4-2 0 15,-1-2 144-15,0 1-144 0,-2-1 0 0,2-1-128 16,-1 1 0-16,-1-2 0 16,-6-2-576-16,-1-1-128 0,-5 1 0 0,-4-6-19904 0</inkml:trace>
  <inkml:trace contextRef="#ctx0" brushRef="#br0" timeOffset="42642.04">30415 13393 20271 0,'0'-2'1792'0,"0"1"-1424"0,0-2-368 0,-1 3 0 0,2 0 688 0,-1 0 64 0,2 0 16 0,-1 3 0 0,0-3-256 0,2 1-32 0,0 1-16 0,-3-2 0 0,0 0 864 0,24 8 160 0,-13-7 48 0,3-1 0 0,2 0-336 0,2-1-64 0,2 0-16 0,2-2 0 15,5-1-288-15,3 1-64 0,1-3-16 0,2 1 0 16,3 0-432-16,1 0-64 0,2-2-32 0,-2 4 0 16,-4-3-224-16,1-1 128 0,0 4-128 0,0-1 0 15,-1-1 0-15,-2 1 0 0,-3 1 0 0,0 0 0 16,-1-1-176-16,0 2 176 0,0 2-160 0,-1-1 160 0,0 2 0 15,-1-2 0-15,0 2 0 0,-1-2 0 0,1 1 160 0,-2 0-32 16,0-3 0-16,-1 1 0 16,-1 1-128-16,0 1 0 0,0 0 0 0,-1 1 128 0,-2 1-128 15,0 1 0-15,-2 2 0 0,-3 0 0 0,0 2 0 16,-2 2-176-16,-2 1 48 0,-3-2 0 0,-1 2 128 0,-2 3-192 16,1-1 192-16,-3 4-192 0,-1 1 528 0,0 1 112 15,-1 1 0-15,0 2 16 0,0 2-64 0,-1 0-16 16,1 4 0-16,1 3 0 0,1 3-192 0,2 3-32 15,1 5-16-15,1 1 0 0,2 1-144 0,0 2 0 16,3-1 0-16,0 3 128 0,0 4-128 0,0 0 0 0,1 3 0 16,-2 2 0-16,-1-3 0 15,1 3 0-15,-3 1 0 0,0 2 0 0,-1 0 0 0,-3 4 0 16,-1 0 0-16,-2 2 0 0,1 0 144 0,-3 0-144 0,1-2 160 16,-1 0-160-16,1-3 368 0,-2 2-32 15,3-1 0-15,-1-1 0 0,1 1 0 0,1 1 0 0,0-2 0 0,3 0 0 16,-2-3-80-16,0 3-32 0,0 0 0 0,-1 1 0 15,-1 2-224-15,-1-1 0 0,-2 1 128 0,-1-2-128 16,-1 2 0-16,-2 0 0 0,-1 1 0 0,-1 2 0 16,0-2 0-16,0-2 0 0,1-1 0 0,1-4 0 15,-2-1 192-15,1 1-48 0,2-4-16 0,-2 4 0 16,3 0 32-16,0-2 0 0,1-1 0 0,0 2 0 16,1 1-160-16,0-3 0 0,2 3 0 0,-1 2 0 15,1 2 0-15,-1-4-176 0,1 1 48 0,-2-3 0 0,2 2 128 16,-2-2 0-16,2 0 0 0,-2 0-128 15,4 2 128-15,-1-7 0 0,-1 4 128 0,2-6-128 0,2 0 0 16,-2-2 128-16,1-4-128 0,0 1 0 0,2-1 0 0,-2 1-160 16,0-1 16-16,2 2 0 0,-2-2 144 0,1-5 0 15,-1-1 0-15,2-2 0 0,-2 1-192 16,0-4 64-16,1 1 0 0,-1-3 0 0,-1-1 128 0,-1-2 192 16,1 2-32-16,-2 0-16 0,1-2-144 0,0-2 160 15,1 5-160-15,-1-7 160 0,1 0-32 0,0 0 0 16,0-2 0-16,0 1 0 0,0-3-128 0,0-1 0 15,1-1 0-15,-1-2 0 0,1 0 0 0,0-1 0 16,1-1-192-16,-2 2 192 0,1-2-128 0,0-2 128 16,0 2 0-16,1-2 0 0,0 3 0 0,1-5 0 15,-2 2 0-15,1-2 0 0,-1 0 0 0,-1 0 0 16,0 0 0-16,-1-1 0 0,0-1 0 0,-1-3 0 16,-1 4 0-16,1-4 0 0,-2 2 160 0,0-1-160 15,0 2 192-15,1-3-192 0,0 2 208 0,0-3-64 0,0 2-16 0,-1 1 0 16,3-4-128-16,-1 1 0 0,-1 1 0 0,1 1 0 15,0-2 128-15,1 2-128 0,0-3 128 0,-1 2-128 16,0-1 208-16,0-2-32 0,-1 1-16 0,-2-1 0 16,2-1 96-16,-2 1 32 0,-1-2 0 0,-1-2 0 15,0 1-288-15,-2 2 128 0,1-1-128 16,-2-2 0-16,0 1 0 0,-1 1 0 0,1 1 0 0,-1-2 0 16,0 0-336-16,1 0-128 15,0-1-32-15,0-2 0 0,0 0-336 16,-1 0-64-16,0-4 0 0,1-5-18944 0</inkml:trace>
  <inkml:trace contextRef="#ctx0" brushRef="#br0" timeOffset="43221.8">31839 15995 1839 0,'5'3'160'0,"-3"-3"-160"15,1 1 0-15,-2-1 0 0,1 0 6464 0,0 0 1248 0,0 0 256 0,1 2 48 0,1-2-4656 0,4 3-928 0,1-3-192 0,2 1-48 0,0 2-1136 0,0-3-224 0,0 0-64 0,0 0 0 0,0 1-416 0,2 1-96 0,-2-2 0 0,1 3-16 0,1 0-80 0,0 0-16 16,1 1 0-16,-1 2 0 0,1 0-272 0,1 0-64 16,1 0-16-16,-1 1 0 15,2 0-288-15,-1 2-48 0,1-3-16 0,1 0 0 16,-2-2-944-16,-1 2-192 0,-1-5-32 0,-1 2-14336 0</inkml:trace>
  <inkml:trace contextRef="#ctx0" brushRef="#br0" timeOffset="43595.59">31861 16350 40543 0,'-7'3'3600'16,"2"-1"-2880"-16,3-2-576 0,4 0-144 0,-1 0 160 0,0 0 0 0,0 0 0 0,1 0 0 0,-1-2-448 0,3 2-96 0,0 0 0 0,-4 0-16 16,0 0 400-16,21-7 0 0,-12 6 192 0,1 1-64 0,1 0-128 0,0 0 192 0,2 0-64 0,-1 1 0 0,0 2-128 0,2 1 0 0,-2-2 0 0,1 2 0 15,-2-2-608-15,1 2-144 0,1-2-16 0,-2-2-10752 16,0 2-2160-16</inkml:trace>
  <inkml:trace contextRef="#ctx0" brushRef="#br0" timeOffset="45045.18">32938 13491 24879 0,'-6'-5'2208'0,"2"0"-1760"0,2 3-448 0,0-2 0 0,2 4 1600 0,2 0 224 15,-2-2 48-15,0 2 16 0,1-4-2848 0,-2 1-576 0,-1 1-128 0,0 1 0 0,-3-2 1440 0,-1 2 224 0,-3 2 192 0,-2 2-48 0,-3 0 512 0,1 0 112 0,-3 1 0 0,-2-1 16 16,1 2 368-16,-1-1 80 0,0-3 16 0,1 2 0 0,0-1-432 0,-1-2-96 16,5 0-16-16,-2 1 0 0,3 2-320 0,2-6-80 15,-1 3-16-15,1 0 0 0,2 0-144 0,1-1-16 16,2 1-128-16,0 0 192 0,1-2 96 0,0 2 16 16,1 0 0-16,-1 2 0 0,0-2-96 0,-1 0-16 15,0 1 0-15,0 2 0 0,-1-1-48 0,-1 2-16 16,-2 0 0-16,1 1 0 0,-1 1 64 0,0 1 0 15,-1-1 0-15,3 1 0 0,0-1-32 0,0 0 0 16,1 0 0-16,2 2 0 0,1 0-160 0,0 0 0 16,1 3 0-16,1-1 128 0,1 0-128 0,0 2 0 15,0 0 0-15,0 4 0 0,0 0 0 0,-2 3 128 16,2 0-128-16,-1 3 128 0,0 0 16 0,0 0 0 16,-1 2 0-16,0 3 0 0,1 1-16 0,-2 1-128 0,2 3 192 15,0 3-64-15,1 2 0 0,-2 1 0 0,1 3 0 16,1 3 0-16,1 1 0 0,2-3 0 15,1 4 0-15,1-2 0 0,1-2 0 0,0 2 0 16,3 0 0-16,1-2 0 0,-1 1 32 0,1-1 0 0,0-1 0 16,0 0 0-16,-1-3-160 0,-3 3 0 0,1-4 0 0,-3 2 0 15,-1-1 0-15,-1-1 0 0,-2 1 128 0,0 1-128 16,0-1 0-16,-1 3 0 0,1 0 0 0,-1 0 0 16,1-1 0-16,1-1 0 0,-1 1 0 0,0 1 128 15,1-5 16-15,-1 1 0 0,1 2 0 0,0-1 0 16,1 0-144-16,-1 2 0 0,1 2 0 0,0 1 0 15,-2 2 0-15,1-3 0 0,-1 1 0 0,1-1 0 16,-1-1 0-16,0 0 0 0,0 1 0 0,-1-1 0 0,1-1 0 16,-1 1 0-16,-1 0 0 0,0 0 0 15,1 1 0-15,-1-5 0 0,1 1 0 0,0 1 0 0,1-2 0 0,0-3 0 16,0 2 0-16,0 1 0 0,1-2 0 16,-1 1 0-16,1 5 128 0,-2-3-128 0,0 5 0 15,0-2 0-15,0 3 0 0,-3 1 0 0,0-4 0 0,-1 1 0 16,0 2 0-16,-1 0 0 0,0-4-176 0,-2 5 176 15,2-1-128-15,-1 1 128 0,1 0-192 0,-2-2 64 16,2-4 0-16,1 1 0 0,-1-2 128 16,0-3-192-16,2 0 192 0,-1-1-192 0,0-2 192 0,0 0 0 15,0 2 0-15,-1-2 0 0,1-4 0 0,-1 5 0 16,-1-2 0-16,-1-2 0 0,-1 2 0 0,1-5-160 16,0 1 16-16,0-1 0 0,-1-1-16 0,2-3 0 15,-1 0 0-15,1-3 0 0,1 1 160 0,-2-2-192 16,3 1 192-16,0-2-192 0,2 1 192 0,-1-2 0 0,0 0 0 15,2-3-128-15,0 2 128 0,1-2 0 0,0-1 0 16,0 1 128-16,1 0-128 0,-1-1 144 16,-1 1-144-16,1-2 160 0,-1 1-160 0,-1-1 0 0,1 0 144 15,-1 0-144-15,-1 1 0 0,0-1 128 0,0 1-128 0,-1-1 0 16,1 2 128-16,0-1-128 0,1-2 160 0,-1 2-160 16,0 1 160-16,2-4-160 0,1 4 160 15,1-3-160-15,1 0 208 0,0 1-48 0,2-4-16 0,-1 2 0 16,2-2 80-16,-2-1 16 0,2 3 0 0,-2-3 0 15,2 0-112-15,0 1 0 0,0-1-128 0,-2 4 192 16,2 0-192-16,-1-2 176 0,1 2-176 0,1 3 160 16,-1-4-16-16,-1 4 0 0,1-3 0 0,1 0 0 15,0 2-144-15,0-3 192 0,2-2-192 0,1 2 192 0,1 1 0 16,0-4 16-16,3 1 0 0,2 2 0 0,2-3 0 16,2-2 0-16,0 2 0 0,3 0 0 0,2-2-48 15,-1 1-16-15,1 1 0 0,-2 0 0 0,2-2-144 16,-4-1-144-16,0 4 144 0,-2-5-208 0,-2 2-128 0,-5-4-32 15,-1 2 0-15,-6-2 0 16,-3-2-576-16,-2-4-112 0</inkml:trace>
  <inkml:trace contextRef="#ctx0" brushRef="#br0" timeOffset="45816.75">33175 14174 10127 0,'-9'1'896'0,"1"-1"-704"0,2 0-192 0,1 0 0 0,4 0 6336 0,1 0 1248 0,0 0 240 0,-1-1 48 0,-1 1-6160 0,0 0-1248 0,1-3-240 0,-2 3-48 0,3 0-176 0,-1 0 0 0,1 0-160 0,0 0 160 0,0 0 0 0,0 0 288 0,-12 25-32 0,7-13-16 0,-2 2 96 0,0 4 32 0,-3 2 0 0,-2 3 0 0,-2 1-112 0,-2 1-32 16,-1 3 0-16,-1 5 0 0,1 1-96 0,0 1-128 0,2-1 176 16,0 5-176-16,1-2 192 0,2-1-64 0,2 1 0 0,3-1-128 15,2 1 128-15,2-5-128 0,2 0 0 16,1-3 0-16,3-5 0 0,0 1 0 0,4-5 128 0,1-2-128 16,3 1 0-16,0-6 0 0,3 2 0 0,-2-2 0 15,2-1-144-15,1-2 144 0,1-3-128 16,-1-2 128-16,-2-1 0 0,1-3-128 0,-2-1 128 0,1 0 0 15,-1-1 0-15,-2-3 128 0,0-2 0 0,-1-3 0 16,-2-4 64-16,-1-2 0 0,2-1 16 0,-2-4 0 16,1 2-16-16,-2-7-16 0,0 0 0 0,-1-5 0 15,-1 0-176-15,1-5 0 0,-1-1 0 0,-2-1 128 16,0-1-128-16,-2-3 0 0,1 3 0 0,-3 0 128 0,1 4-128 16,-2-1 0-16,-1 5 0 0,0 0 0 0,-1 1 0 15,0 3 0-15,0 1-192 0,0 3 192 0,1 0-416 0,0 0 32 16,1-1 16-16,0 5 0 15,1 2-32-15,-2 0-16 0,-2 1 0 0,1 2 0 16,-2 4-416-16,0-1-96 0,0 1-16 0,0 3 0 16,1 0-560-1,-1 1-112-15,2 2-32 0</inkml:trace>
  <inkml:trace contextRef="#ctx0" brushRef="#br0" timeOffset="46717.9">33011 16763 35935 0,'-1'-4'3200'0,"1"4"-2560"0,0-2-512 0,0 2-128 0,0 0-704 0,0 0-144 0,-2-3-48 0,1 2 0 0,-1-4 1680 0,-1 4 336 0,0-4 64 0,-1 4 16 0,0-3-112 0,0 3 0 0,0 1-16 0,0 0 0 0,0 2-640 0,-2 2-128 0,1 1-32 0,-2 2 0 16,-1 2-16-16,-1 4-16 0,1-4 0 0,-2 7 0 16,0-1 16-16,-1 3 0 0,1 0 0 0,-2 4 0 0,1 3-16 0,-1 4 0 15,1-1 0-15,1 3 0 16,0 1-240-16,1 4 176 0,0 4-176 0,2-2 160 0,2-2-160 16,1 1 0-16,1-1 0 0,2-2 0 0,2 0 0 0,2-5 0 15,1 0 0-15,1-2 0 16,1-3-304-16,0-2 64 0,3-1 16 0,-1-5 0 15,1-3-48-15,0 0-16 0,0-1 0 0,3-2 0 0,0-1 32 16,2-3 16-16,0 0 0 0,2 0 0 0,0-4 240 16,1 0-144-16,0-4 144 0,-1-2-128 0,1 0 128 0,-1-5 224 15,0 2-48-15,0-5-16 0,1-3-32 0,-3 1-128 16,0-2 192-16,-2-2-64 0,1-2 144 16,-2-4 32-16,-1 2 0 0,1-4 0 0,-1-2-80 0,0-4-16 15,-2-3 0-15,1-3 0 0,-3-3-208 16,-1 0 144-16,-1-2-144 0,-3 1 128 0,-1 1-304 0,-4 0-64 15,-2 3-16-15,-2-3 0 16,-4 5-208-16,-1 3-48 0,-3 3-16 0,-2-1 0 16,1 5-160-16,-3-1-16 0,-1 3-16 0,0 3 0 15,1 3-1328-15,2 0-272 16,2 2-48-16,2 2-16 0</inkml:trace>
  <inkml:trace contextRef="#ctx0" brushRef="#br0" timeOffset="48113.59">33261 13637 25791 0,'-3'0'2304'0,"2"-2"-1856"0,1 2-448 0,1 0 0 0,1 0 144 0,-1 0-144 0,-1 0 128 0,1-2-128 0,0 2 400 0,2 0 0 0,-1-2 0 0,-2 2 0 0,0 0 240 0,0 0 64 0,0 0 0 0,24-4 0 0,-17 2 448 0,2 0 80 0,2 0 32 0,0-1 0 15,0 2-464-15,1-1-96 0,1-2 0 0,0 2-16 16,0-1-208-16,-1 2-32 0,1-2-16 0,-1 1 0 16,-1 2-160-16,-1-1-16 0,-1 1-16 0,-2 0 0 0,0 1-240 0,0 1 128 15,-2 1-128-15,-2-2 0 0,1 4 192 0,-2-1-64 16,0 2-128-16,-1-2 192 0,0 2-192 0,-1 2-192 15,1-1 48-15,1-1 0 0,0 1 144 0,1-1 0 16,0 3 0-16,1 1-128 0,1 0 128 0,1 0 0 16,0 2 0-16,2 4 0 0,-2 5 144 0,1 3 16 15,1 0 0-15,2-1 0 0,0 1 32 16,-1 1 0-16,3 4 0 0,-3 3 0 0,3 2-192 16,-3 5 128-16,1 2-128 0,0 1 128 0,-2 1-128 0,0-2 0 15,0 1 144-15,-2 1-144 0,-1 2 176 0,0-5-48 16,-1-1 0-16,-2 1 0 0,0 5 48 0,0 3 0 15,-2 3 0-15,0-2 0 0,0-4-16 0,-2 2 0 16,4-1 0-16,-4-3 0 0,1-7-160 0,-1 5 0 16,3 2 0-16,-1 4 0 0,0 1 0 0,0 3 0 15,0-4 144-15,0 0-144 0,0-3 128 0,0 1-128 0,1-1 128 16,-1-3-128-16,0-3 128 0,0 1-128 0,1 4 128 16,1 2-128-16,-1 2 144 0,0-5-144 0,0 1 192 0,1-5-192 15,0 1 192-15,2-1-192 0,-2 2 192 16,-2-2-192-16,2-2 128 0,-4 2-128 0,1 5 0 0,-1 2 0 15,-3 4 128-15,-2-4-128 0,1-1 0 0,0-5 0 16,-1-2 128-16,-1 1-128 0,2 0 192 0,1-3-192 16,3-4 304-16,-2 1-48 0,3 0-16 15,-2 3 0-15,2 2-80 0,0-2-16 0,-2 0 0 0,1 0 0 16,-3 0-144-16,-1-4-272 0,-2 1 64 0,-2-3 16 16,2 6 192-16,-3-1-144 0,-1-2 144 0,1-1-128 15,1 1 128-15,3-4 0 0,2 1-144 0,0-1 144 16,-1 3 0-16,0-1 0 0,1 1 0 0,0-3 0 0,1-3 0 15,2 1 0-15,-1-2-144 0,2 2 144 0,1-1-144 16,0 1 144-16,0-1-208 0,1-2 80 0,0 2 0 16,-1 0 0-16,2 0 0 0,-2-3 0 0,0 4 0 15,0-2 0-15,-3-1 0 0,1 0 0 16,-1 1 128-16,-2-2 0 0,0 1 0 0,-1 0 0 0,0-2 0 16,0-1-128-16,-2 2 128 0,2-1-128 0,0-1 128 0,1-2 0 15,1 2 0-15,1 1 0 0,-1-1 0 0,2-2 0 16,-1 2 0-16,2-1 0 0,1-1 0 0,-1 1 0 15,-1-3 0-15,1 0 0 0,0 2 0 0,0-1 176 16,-2-1-16-16,2 0 0 0,0 0-160 0,-2-1 0 0,2 3 0 16,-1-2 128-16,-2 0-128 0,0 0 192 15,0-1-192-15,-1 1 192 0,2 0-192 0,-2 0 0 16,0-2 0-16,1 1 128 0,2 1-128 0,-1-4 0 0,2 4 0 16,1-3 0-16,0 3 0 0,0-4 0 0,1 4 0 15,0-6 0-15,2 1 0 0,-1-1 0 0,1 0 144 0,-1-4-144 16,1 2 128-16,0 0-128 0,0-4 160 15,-1 1-160-15,1 0 0 0,-1 0 128 0,0-1-128 0,-1-2 0 16,1 2 0-16,-2-2 0 0,2-1 0 16,-1 2 0-16,0-3 0 0,-1 0 0 0,0 0 128 0,0 0-128 15,0 0 0-15,-1 0 176 0,1 0-176 0,0 0 160 16,0 0-160-16,0 0 160 0,0 0-160 0,0 0 160 16,0 0-160-16,0 0 0 0,0 0 0 0,-20-9 0 0,18 8 0 15,-2 1 0-15,0 0 0 0,0 0 0 0,1 1 0 16,0-1 0-16,0 3 0 0,-1-3 0 0,0 2 352 0,-1-1-16 15,1 2 0-15,1-1 0 16,-2 2 32-16,0-1 0 0,0 0 0 0,0-1 0 0,-1 3-176 16,0-4-48-16,-1 1 0 0,0 1 0 0,1-2-144 15,1 1 0-15,-1 1 0 0,-1-3 0 0,1 0 0 0,1 0 0 16,-1 0 0-16,0-3 0 16,1 0-384-16,0 0-96 0,0-3-32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7:50:56.9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17301 1549 27647 0,'-16'5'2448'0,"2"1"-1952"0,5-1-496 0,7-3 0 0,1 1-640 0,-2-1-240 0,-2 5-32 0,-6 1-16 0,-3 5-512 0,0 1-96 0,1 1-32 0,2-1 0 0,4 1 976 0,-1-2 192 0,0 1 32 0,-1 1 16 31,-1 2 352-31,-2 2-176 0,-2 2 176 0,-2 2-128 0,-1 2 1264 0,-2 1 256 0,-1 0 48 0,1 1 16 16,-2 0 224-16,-3 3 48 0,-1 2 16 0,2 1 0 15,-3 2-912-15,0 0-176 0,0 4-32 0,-3-2-16 16,3 3-80-16,-1-1-16 15,0 5 0-15,-1-2 0 16,2-3 0-16,-2 0 0 0,3-1 0 0,0-2 0 0,3-4-160 0,-1-2-32 0,1 3-16 16,0 0 0-16,-2 3-96 0,0 3-16 0,-1 0 0 0,-2 1 0 15,-2-1 192-15,-2 2 48 16,2-4 0-16,-4 3 0 0,-2 3-96 0,0-1-16 16,4-6 0-16,-1 0 0 0,0 2-112 0,0 2-16 15,2-1-16-15,0-3 0 0,4 3-176 0,2-5 160 0,1-3-160 16,3-2 160-16,1-1-160 0,1-1 0 0,1 0 0 0,0-3 0 15,1-1 144 1,0 1 0-16,0 2 0 0,-2 0 0 0,1 1 48 0,0 0 16 0,-2 3 0 0,0 0 0 16,2 1 48-16,-1-3 0 15,-2 5 0-15,-1-3 0 0,1 1-128 0,-1 0-128 0,-1-3 176 16,1 0-176-16,-2-5 128 0,2 0-128 0,0 1 0 16,3-3 0-16,3-2 0 0,1-3 0 15,2 0 0-15,0 1 0 0,2-2 0 16,-1 0 0-16,1 1 128 0,-1-3-128 0,1 2 0 0,-1-2 0 15,0 0 0-15,-2 3 0 0,-2 0 128 0,-1 3-128 0,-1 1 0 0,-2-1 0 16,0 4 0-16,-2-1 160 0,0-1-160 0,1-1 128 16,-1 0-128-16,1-3 192 0,3-4-192 0,1 0 192 15,-1-2-48-15,4-1 0 0,1 0 0 0,0-4 0 16,4 1-144-16,0-2 160 0,2 2-160 0,1-4 160 16,1 2-160-16,1-1 128 0,0 0-128 0,2-1 128 15,1 1-128-15,0 0 192 0,-1 1-192 0,1 0 192 16,0 1-64-16,-1 0-128 0,1-1 192 0,0 1-64 0,-2-1 0 0,1 1-128 15,0-3 192-15,-2 0-64 0,0 0-128 0,-1-1 0 16,0 1 0-16,1-3 0 0,-2 1 0 0,0-3 128 16,0 0-128-16,-1-3 0 0,1-3 0 0,-2-1 0 15,2-3 0-15,1-4 0 0,0 0 0 0,0-3 0 16,2-1 0-16,0-2 0 0,1 0 0 0,1-2 0 16,0 2 0-16,0 1 0 0,0-1 192 0,1-1-64 15,-1 4 0-15,-2 0 0 0,2 2 128 0,-1 1 0 0,-1 2 16 16,0 1 0-16,0-2 16 0,-2 0 0 0,0 1 0 0,-1-1 0 15,-1 2-144-15,1-1-16 0,1 4-128 0,-1-1 192 16,4 2-192-16,-1 2 0 0,0 1 0 0,2 2 0 16,0 2 0-16,-1 2 0 0,1 0 0 0,0 2 0 15,1 3 0-15,-1 1 0 0,2 4 0 0,-2 3-160 16,1 3 160-16,0-3-128 0,-1 3 128 0,1 3-128 16,-1 3 128-16,-1 2 0 0,0 0 0 0,0 2 0 15,-2 0 0-15,2-2 0 0,0-3 0 0,-1-4 0 16,4 0 0-16,-1-2 0 0,0-1 0 0,3-2 0 0,1-1 0 15,1 1 0-15,0-1 0 0,2 0 0 16,0 0 0-16,0 0 0 0,0 0 0 0,0-2 128 0,-2-1 96 0,0-1 32 16,3-1 0-16,-1 0 0 0,2-1 0 0,0 0 0 15,1-4 0-15,2-2 0 0,-1 1-64 0,2-4-16 16,1-1 0-16,-1 0 0 0,2-2-48 0,3-1-128 16,1 0 192-16,0-1-64 15,1-2-128-15,3-3 0 0,7 1 0 0,8-3 0 16,3 0-592-16,13-4-112 0,14-2 0 0,13-6-16 15,8-1-640-15,3-2-128 0</inkml:trace>
  <inkml:trace contextRef="#ctx0" brushRef="#br0" timeOffset="5100.88">17961 1151 13823 0,'-5'-8'1216'0,"1"3"-960"0,2-1-256 0,1 1 0 16,-1 4 0-16,1-2 0 0,1 1 0 0,-1-2-160 0,0-1 336 0,-1-3 64 0,1-2 16 0,-1-3 0 0,0 4 128 0,1-3 48 15,0 1 0-15,1 3 0 0,-1 0 16 0,1 2 0 0,0 1 0 0,-2 1 0 0,2 1 192 0,-2 0 64 0,1 3 0 0,-3 0 0 0,0 0 128 0,-2 4 48 16,-1 0 0-16,-2 3 0 0,-2 2-496 0,0-1-80 16,0 2-32-16,-3 5 0 0,-2-1 80 0,-1 3 16 0,-2 2 0 0,1 0 0 15,2 1 656-15,1 0 144 16,1 2 32-16,3-3 0 0,1-1-32 0,3 2 0 16,0-5 0-16,3 3 0 0,2-3-736 15,1 0-160 1,2 1-16-16,1-3-16 0,2 0-240 0,3 1 0 15,-1-4 0-15,2-2 0 0,2 2-432 0,2-6-128 0,1 1-16 0,3-1-16 16,-1-4-176-16,2 0-48 0,2-3 0 0,-1 1 0 16,1 0 144-16,0-4 32 0,0 2 0 0,0 0 0 0,-2-1 208 0,-1 0 48 0,-1 1 16 15,-1-2 0-15,-3 1 368 0,-1 0 0 0,-2-1 0 16,0 1 0-16,-3 0 0 0,0-1 0 0,-2-2 0 0,0-2 0 0,-1-2 0 16,-2-2 288-16,0-1-32 0,-2-1 0 15,-3-1 192-15,-1 0 48 0,-2-1 0 16,-2 1 0-16,-3-5-32 0,-3 1 0 0,-2 2 0 15,0 2 0-15,-1 0-464 0,-3-1-128 0,-1 2-16 0,-1-1 0 16,2 2 144-16,1 4 0 0,1 2 0 0,4 1 128 16,2 2 256-16,3 3 64 15,1-2 16-15,4 5 0 0,1 0-320 0,3 0-144 0,0 0 128 0,2 3-128 16,3-1-656-16,1 2-224 0,2-1-32 0,3 2-12496 16</inkml:trace>
  <inkml:trace contextRef="#ctx0" brushRef="#br0" timeOffset="6106.25">18289 1015 22111 0,'-4'0'1968'0,"1"0"-1584"0,2 0-384 16,1 0 0-16,0 0 1024 0,-1 1 112 0,-2-1 16 0,1 2 16 0,-3-2-192 0,1 3-32 0,2 1-16 0,1 0 0 0,2 3-432 0,1-2-96 0,1 2-16 0,1 4 0 15,2 3 48-15,-1 2 0 0,1 4 0 0,0-1 0 0,0 7-176 0,-1 4-48 0,1 6 0 0,-1 2 0 16,-2 3-80-16,-1-3-128 0,1 1 176 0,-3-5-176 31,1-5 208-31,-1-3-64 0,1 1-16 0,-1-4 0 0,0-2-128 16,1 2 160-16,1-5-160 0,-1-2 160 0,1 0-32 0,0-4 0 16,0-6 0-16,-1 0 0 0,1-1 224 0,-2 0 32 0,0-5 16 0,-2 1 0 15,1-2-400-15,-1-2 0 0,-2 1 0 16,0-4 0-1,-1-3 0-15,-1 0-320 0,0-4 48 0,-2-2 16 0,1-1-64 0,-3-4 0 16,1 0 0-16,-2-2 0 0,3 0 320 0,-2-2 0 0,2 1 0 0,1-2 0 0,1 0 0 16,2 1 0-16,0-5 0 0,4 1 0 15,0-1 272-15,3 3 16 0,1 3 0 0,0-1 0 0,4 1 144 0,1-3 16 16,2 1 16-16,1 2 0 0,2-2-128 0,-1 3-16 31,2 1-16-31,1-2 0 0,0 2-304 0,0 3 0 16,0-2 128-16,2 1-128 0,-3 3 0 0,-1 3 0 15,-2 2 0-15,-3-1 0 0,-1 6 0 0,-3 0 0 16,-2 2 0-16,1 3 0 0,-3 1-192 0,1 3 0 16,-2 0 0-16,1 2 0 0,0 0-16 0,2 4 0 15,-1 1 0-15,2 0 0 0,-1 2 208 0,2 4 0 0,2-1 0 16,-1 5 0-16,1 2 0 0,1-2 0 0,0 3-192 0,0 0 192 16,8 16 0-16,-8-18 0 15,2 3 160-15,0-2-160 0,0-1 0 0,-2-4 0 0,-4 1 0 16,0-4 0-16,-4 1 0 0,-1 1 0 0,-3-5 0 15,-2 3 144-15,-3-3 48 0,1-1 16 0,-5-3 0 16,0 2-208-16,-2-3 0 0,-1 1-144 0,-3-6 144 16,0 2-576-16,-5-3 0 15,-1 0-16-15,-2-2 0 0,-1 0-464 0,-2-3-96 0,-1 0 0 0,0-2-16 16,3 0-160-16,1-4-16 16,2 0-16-16,3 1 0 0,3 2 352 0,3 4 80 0,4 0 16 0,2 3 0 15,2 1-304-15,1 3-48 16,2-1-16-16,2 2-7520 0</inkml:trace>
  <inkml:trace contextRef="#ctx0" brushRef="#br0" timeOffset="6488.51">19111 650 26719 0,'-11'-10'2368'0,"5"7"-1888"0,-1-1-480 0,2 4 0 0,3 0 752 0,0 0 48 0,0 1 16 0,0 2 0 0,-3 1 336 0,-3 4 80 0,1 0 16 0,1 3 0 0,0 2-416 0,2 0-64 0,3 5-32 0,1-3 0 0,2 4-256 0,3 0-48 16,3 2-16-16,0 1 0 16,1 2-128-16,1-1-32 0,0 1 0 0,-2 2 0 0,1 2-256 0,-3 0 0 15,0 1 0-15,-1-3 0 0,-1 0 0 0,-2 1-192 16,3-2 0-16,-3 0 0 16,-1-1-736-16,-1-2-144 0,0 0-16 0,-3-3-16 15,1-1-1008-15,-2-1-192 0,1-1-32 0,-2-5-10704 0</inkml:trace>
  <inkml:trace contextRef="#ctx0" brushRef="#br0" timeOffset="6709.78">18829 1041 25791 0,'-1'-12'2304'0,"1"5"-1856"0,1 3-448 0,0-1 0 0,2 4 2000 0,-1-4 304 0,3-6 64 0,3-6 16 0,3-7-656 0,5-3-128 0,2 4-16 0,2 0-16 0,1 6-944 0,-1 2-192 16,-2 8-48-16,-3 1 0 0,0 2-192 0,-1 4-64 16,-2 4 0-16,-1-1 0 15,0 6-464-15,-1 1-112 0,-2-3 0 0,0 4-11680 16,1 0-2336-16</inkml:trace>
  <inkml:trace contextRef="#ctx0" brushRef="#br0" timeOffset="6903.62">19366 1075 20271 0,'-9'1'1792'0,"4"3"-1424"0,1-3-368 0,2 2 0 0,1 1 1184 0,1-2 160 0,0 1 48 0,1 1 0 0,-1 8-192 0,1-4-48 0,0 7 0 0,2-4 0 0,0 3-816 0,1-3-160 0,0-1-48 0,0-1 0 15,-1-2-128-15,0 0-272 0,1-2 64 0,-2 0-8544 16,0-1-1696-16</inkml:trace>
  <inkml:trace contextRef="#ctx0" brushRef="#br0" timeOffset="7103.98">19520 661 35007 0,'-2'-5'3120'0,"0"4"-2496"16,2 1-496-16,-1 0-128 0,2 1-912 0,-1 3-208 0,0-3-32 0,0-1-16 0,0 5-192 0,0-1-48 0,0 3 0 0,0 4 0 0,0-1-1120 0,-2 4-224 15,2 1-64-15,0 3 0 0</inkml:trace>
  <inkml:trace contextRef="#ctx0" brushRef="#br0" timeOffset="7741.78">19812 1094 26719 0,'-6'-8'1184'16,"1"3"240"-16,0 2-1136 0,2 1-288 0,2 1 0 0,0 1 0 0,1 0-560 0,-1-3-160 15,-2 0-48-15,0-2 0 0,-2-4-240 0,1 1-48 0,-1-2-16 0,1 0 0 0,1-1 800 0,0 0 272 0,2-2-192 0,1 1 192 0,1 1 416 0,0 0 176 0,3 0 48 0,1-1 0 0,1 4 336 0,2-3 80 0,-1 0 16 0,3-1 0 0,1 1 272 0,1 0 64 16,2 0 16-16,1-1 0 0,1-3-336 0,1 1-80 16,3 1-16-16,-1-1 0 0,-1 3-368 0,-1 1-80 15,2-1-16-15,1 2 0 0,0 1-304 0,-2 0-64 16,1 3-16-16,-2 4 0 0,0 1 32 15,-2 6 0-15,0 4 0 0,-3 2 0 16,-1 8-176-16,-1 2 128 0,-1 4-128 0,-3-1 128 16,-2 1 16-16,0-2 0 0,-1-2 0 0,-1 0 0 15,0-2-144-15,-1 0 128 0,2-3-128 0,-1-3 128 0,2 0-128 0,-2-6 0 16,2-1 0-16,1-2 128 0,-1-1-128 0,-1-4 0 16,1 0 0-16,0-3 0 0,1 1 0 0,-1-3 128 15,0-1-128-15,0-2 0 0,0-1 0 0,0-4 0 0,1-3 0 0,-2-2 0 16,0 2-336-16,0-4 0 0,0 2 0 0,-1 1 0 31,2 3-224-31,-1 2-32 0,-2 1-16 0,1 0 0 0,-1 5 368 0,1-2 80 0,-2 6 16 16,0 1 0-16,0 1 144 0,0 1 0 0,0 1 128 0,1 1-128 15,0-2 304-15,-1-1-16 0,3 0 0 0,-3 0 0 16,0 0 112-16,0 0 32 0,16-11 0 0,-9 6 0 16,1-3-224-16,1 2-32 0,1-2-16 0,0-1 0 15,1 3-160-15,1 1 0 0,-1-1 0 0,0 1 0 16,1 3 0-16,-1 2 0 0,2 2 192 0,-1 3-64 0,0 1 320 0,1 0 64 15,2 5 16-15,-3 0 0 0,0 0-272 0,-1 1-64 16,2-1-16-16,0 0 0 0,1-3 16 0,1 2 16 16,1 0 0-16,0-2 0 0,-1 2-208 0,1-2 0 0,1 2 0 0,1 1 0 15,-2 2 0-15,-2-2-128 0,3 1 128 16,-4 2 0-16,-1-2-272 0,1 2 0 16,-2-2 0-16,-1-1 0 15,0-1-944-15,0 1-192 0,1 0-48 0,0-3 0 0,-1-1-1312 0,0-3-272 0</inkml:trace>
  <inkml:trace contextRef="#ctx0" brushRef="#br0" timeOffset="8389.93">21532 834 28559 0,'-6'-11'2544'0,"1"5"-2032"0,0 1-512 0,1 1 0 0,3 2 192 0,0 0-64 0,0 1-128 0,-2-3 192 0,-2 0-400 0,0-3-96 0,-1 1-16 0,-1-1 0 0,-1 1-400 15,0-1-96-15,0 2-16 0,-1-1 0 0,2 3 320 0,-2 1 48 0,1 2 16 0,-2 0 0 0,-1 0 1264 0,0 3 256 16,-3 2 48-16,0 1 16 0,0 3-16 0,-5 2 0 16,0 4 0-16,-2 1 0 0,-2 5-160 0,-2-2-16 15,-2 4-16-15,1-4 0 0,1-1-288 0,-1 0-48 16,0 1-16-16,0 1 0 0,2-4-336 0,1 1-80 15,4 0-16-15,1-3 0 0,5 1 0 0,3-4 0 16,4 0 0-16,2-5 0 0,3 2-144 0,2-3 0 16,4 0 144-16,1-3-144 0,4 0 0 0,2-2-208 15,1-2 16-15,1 0 16 0,1-1 176 0,4-1-192 16,1-2 192-16,1-2-192 0,3 0 64 0,0-3 0 0,2-1 0 0,-3 0 0 16,1 1 128-16,1-3 0 0,-3 0 0 0,-1-1 0 15,-3 1 0-15,-1 1 144 0,-3 0-16 0,-1 2-128 16,-2 0 288-16,-3 0-48 0,1 2-16 0,-3 0 0 15,-1 2 160-15,-1 4 16 0,-2 0 16 0,0 2 0 16,-1 1 48-16,-1 1 16 0,0 2 0 0,0 0 0 16,-1 4-288-16,1 0-48 0,0 2-16 0,0-1 0 0,1 3-128 15,0 3 0-15,2 0 0 16,-1 0 0-16,1-2 0 0,0-1 0 0,2 6 144 0,0-2-144 16,1 1 128-16,2-1-128 0,-1 2 160 0,2-3-160 0,1 1 0 0,0-2 0 15,1 0 0-15,1 0 0 16,-1-5-144-16,2-2-80 0,-1-1-16 0,0-2 0 15,0-3-720-15,-1 0-160 0,0-2-32 0,-3-1-15888 16</inkml:trace>
  <inkml:trace contextRef="#ctx0" brushRef="#br0" timeOffset="21543.73">22054 1268 10127 0,'-1'-2'896'0,"1"-1"-704"0,0 3-192 0,0-1 0 0,0 1 784 0,0-3 128 15,1 2 32-15,-1-2 0 0,-1 0 112 0,1-1 32 0,-2 2 0 0,1-2 0 0,0 3 832 0,-2 0 160 0,2 1 32 0,-1 0 16 0,-1 0-272 0,2 0-48 16,-1 0-16-16,0-3 0 0,1 3-208 0,0-2-48 0,1-1-16 16,0 1 0-16,2-2-720 0,0 0-144 0,1-1-16 0,2-1-16 15,1-4-416-15,2 3-80 0,-1-3 0 0,1 1-128 16,-1 1 208-16,1-2-64 0,0 2-16 0,-2-3 0 15,2 3-128-15,-3-1 160 0,0-1-160 0,-2 3 160 16,0-2 0-16,-2 3 0 0,-1-2 0 0,0 2 0 16,-1-4 32-16,-2-1 16 0,0 4 0 15,-1-4 0-15,0-3-64 16,-1-1-16-16,-1-1 0 0,1-2 0 0,-1-5 64 0,0-3 0 16,0-2 0-16,1-3 0 0,1-6-192 0,1-4 160 0,1 0-160 15,1 0 160-15,1 2-160 0,0-7 0 0,1-3 0 0,0 2 0 16,-1 1 0-16,-1 1 0 0,-1 6 0 0,-2 5 0 0,-2 5 0 15,-1 4 0-15,1 5-192 0,0 5 192 16,-1 4-544-16,-1 3 16 16,2 3 0-16,0 3-11856 0,1 2-2368 0</inkml:trace>
  <inkml:trace contextRef="#ctx0" brushRef="#br0" timeOffset="27859.62">17298 4888 3679 0,'-5'0'320'0,"1"0"-320"0,1 0 0 0,-1 1 0 0,2 3 1392 0,0-4 208 0,0 0 32 0,-2 1 16 0,-2 1-448 0,0 1-96 0,0-1-16 0,1 2 0 0,2-4-336 0,2 1-80 0,1 0-16 0,2-2 0 0,2 0-144 0,0 1-48 0,0 0 0 0,-1-4 0 0,0 2-160 0,-3 2-48 15,0 0 0-15,0 0 0 16,0 0 512-16,0 0 80 16,0 0 32-16,0 0 0 0,0 0 464 0,0 0 80 15,0 0 32-15,0 0 0 0,0 0-192 0,0 0-48 16,0 0 0-16,0 0 0 0,0 0-320 0,0 0-80 0,0 0-16 0,0 0 0 16,0 0-224-16,0 0-32 0,0 0-16 0,0 0 0 15,8-20-80-15,-3 18 0 0,0-2-16 0,0-1 0 16,0 1-112-16,0-3 0 0,-1 3-16 0,0-3 0 15,-1 0 16-15,2 0 0 0,0 0 0 0,1-3 0 16,2 0-16-16,0-3 0 0,2 1 0 0,0-3 0 16,1 2-304-16,0-3 0 0,1-1 0 0,0 1 0 15,2-1 128-15,-2 0-128 0,0-1 0 16,1 2 0-16,-3 2 128 0,1-1-128 0,-1 1 0 16,-2 3 0-16,-2 0 144 0,1 2-16 0,-1 1-128 0,-1 1 192 15,-2-1 16-15,0 3 0 0,-1 1 0 0,0 0 0 0,-1 3-64 16,-1-1-16-16,1 0 0 0,-1 1 0 0,1 0-128 15,1-2 0-15,0 3 0 0,0-2 0 0,2 2 0 0,1-4 0 16,0 2 0-16,3-1 0 0,-1 0 0 0,2-1 0 16,0 3 0-16,1-4 0 0,0 1 0 0,0 2 0 15,0 0 0-15,-1-1 0 0,-2 1 0 0,1 2 0 16,-2 0 0-16,0 2 0 0,-2 1 128 0,-1 0 0 16,2 2 0-16,-4 0 0 0,2 1-128 0,-2 0-176 0,0 0 48 0,1 2 0 15,0-1 128-15,-1 0 0 0,1 1 0 0,0 1 0 16,2-1 0-16,0 1 0 15,2 2 0-15,1 0 0 0,1 0 0 0,-1 0 0 0,3 3 0 0,1 2 0 16,0 1 0-16,1 1 176 0,0 3-48 0,-1-4 0 16,0 2 0-16,-2-2 0 0,0 0 0 0,-1-2 0 15,0 0-128-15,-1-2 0 0,-1-1 0 0,-1 0 0 16,0-1 0-16,-2 0 0 0,0 0 0 0,-1-2 0 31,0 0-304-31,-2-1-80 0,0 1-32 0,0-4-18592 0</inkml:trace>
  <inkml:trace contextRef="#ctx0" brushRef="#br0" timeOffset="29467.06">17338 5302 1839 0,'0'-5'160'0,"-2"-1"-160"0,2 2 0 15,-1 2 0-15,1 2 0 0,-1-4 0 0,-1-1 0 0,-2-2 0 0,-1-3 624 0,-4 2 240 0,3 0 48 0,0 0 16 0,0 2 32 16,1 0 0-16,1 1 0 0,3-1 0 0,0-1 112 0,1-1 16 0,1-1 16 0,1-1 0 0,1 0 144 0,2 2 32 0,-2-2 0 0,2 2 0 16,0 0 480-16,0 0 96 0,-1 0 32 0,1 0 0 0,-1 1-48 0,-1 2-16 15,2-1 0-15,-2 1 0 16,-1 1-688-16,1 2-144 0,-1 2-32 0,-1 0 0 0,2 2-304 0,-2 3-64 15,2 2-16-15,-1 5 0 0,2 1-128 0,-1 2-16 16,4 5-16-16,-1-2 0 16,0 5-128-16,1-1-32 0,2 0 0 15,-2 0 0-15,2-4 64 0,-1 0 16 0,-1 0 0 0,0-4 0 16,0 1 48-16,-2-1 0 0,-1-2 0 0,0 2 0 0,0-1-384 16,0 0 0-16,-2-2 0 0,2 0 128 0,-2-2-128 0,1-1 144 15,0-2-144-15,0 2 160 16,1-3-160-16,-1-1 128 0,2-3-128 0,1 0 128 0,1-2-128 0,0-3 0 0,0-2 0 0,1-2 0 31,-2-1 128-31,1 0-128 0,0-5 0 0,0-1 128 0,-1 1-128 0,0-2 0 0,1 2 0 0,-2-1 128 31,0 4-128-31,-2 2 0 0,0 4 0 0,-1 0 0 0,-1 4 128 0,1 1-128 0,-2 1 0 0,1 4 128 16,0 0 16-16,0 3 0 0,1 2 0 16,-1-3 0-16,1 4-144 0,1-1 0 0,0 1 0 15,2-3 0-15,-1 2 0 0,1-6 0 0,1 3 0 0,-1-4 0 16,1 1 0-1,1-3 0-15,-1 2 0 0,-1-3 0 0,1 0 0 0,0 0 0 16,0 0 0-16,0 0 0 0,1 1 0 0,-2 0 0 0,1 1 0 0,0 0 0 16,0-1 0-16,0 3 128 15,2-3-128-15,-2 0 0 0,0 1 144 0,2 0-144 0,0-2 160 0,0-2-160 0,-1 0 160 0,2 0-160 16,-2-1 160-16,-1 1-160 16,2-3 0-16,-2 0 128 0,-1 0-128 15,0-1 0-15,-2-1 0 0,1 0 0 0,-1-1 128 0,-1-1-128 0,1-2 208 0,-1 0 0 16,1 0 0-16,-1-3 0 15,0-1 32-15,1-2 0 0,-1 0 0 0,1-2 0 0,-1-1-32 0,0-1 0 0,-1-1 0 16,0 2 0-16,-2-2-80 0,1 5 0 0,-1-1-128 0,-2 3 192 31,-1 2-192-31,1-1-128 0,-1 2 128 0,-2 1-208 16,0 2-320-16,-1 0-64 0,0 2-16 0,0 2-12640 16,-1 4-2512-16</inkml:trace>
  <inkml:trace contextRef="#ctx0" brushRef="#br0" timeOffset="30846.07">18682 4877 12895 0,'-3'0'1152'0,"2"0"-928"0,1 0-224 0,0 0 0 0,1 0 320 0,-1 0 32 0,-1 0 0 0,1 0 0 0,-1 0 896 0,1-3 176 0,-1 3 48 0,1 0 0 0,0 0-208 0,0 0-48 0,0 0 0 0,0 0 0 0,1-20-80 0,0 19-32 15,2-3 0-15,-1 3 0 0,1-3 240 0,0 2 64 0,1 2 0 0,-2-3 0 0,3 2-208 0,0-1-48 0,0-1 0 0,-1 1 0 0,1-1-352 0,-1 0-80 0,1-2-16 0,-2 0 0 16,2-1-304-16,-1-1-64 0,1-1-16 0,-1-1 0 16,1-1-128-16,-1 0-16 0,1-1-16 0,0-1 0 15,2-1-16-15,-1 1 0 0,1-4 0 16,1 0 0-16,1-1 0 0,0-2 0 0,1-1 0 16,0 0 0-16,1-2-16 0,1-1 0 0,1-1 0 0,-1-2 0 15,-1 5 0-15,0 1 0 0,1 4 0 0,-3 3 0 16,0-1-128-16,-2 3 128 0,0 2-128 0,-1 1 128 15,-1 1-128-15,0 3 128 0,-2 0-128 0,1 1 128 16,-1 2-128-16,-2 0 0 0,0 1 0 0,0 0 0 0,-1 1 0 0,2 0 0 16,-1 2 0-16,1-1 0 0,1 2 0 0,-1 0 0 15,2 1 0-15,0 0 0 0,1-2 0 0,1 2 0 16,0 1 0-16,0-3 0 0,3 2 0 0,-1 1 0 16,1-1 0-16,1 1 0 0,0-1 0 0,0 3 0 15,0 0 0-15,0-2 0 0,-2 4 0 0,1-1 0 0,0 0 0 16,-2 2 0-16,-1-3 128 0,2 4 0 0,-2 0 0 0,0-1 0 15,0 0-128-15,0 0 160 0,0 0-160 0,3-1 160 16,-1 1-160 0,-1-2 160-16,0 0-160 0,0-2 160 0,0 2-160 0,-1-3 0 15,0-1 144-15,-1-1-144 0,0-1 0 0,-1 2 0 0,0-3 0 0,-2 1 0 16,1-3-528-16,-3 0-128 0,1 0-32 0,-2 0-18576 16</inkml:trace>
  <inkml:trace contextRef="#ctx0" brushRef="#br0" timeOffset="31654">18943 4828 28559 0,'-5'-3'2544'0,"0"-1"-2032"0,1 4-512 0,3 1 0 0,0 2 1040 0,1-2 112 0,1 1 32 0,0 2 0 0,0 2-1184 0,-1 2-480 0,3 0 32 0,-1 3 0 0,2 1 240 0,1 0 48 0,-1 3 16 0,1-2 0 0,1 3 144 0,0 2 224 16,0 4-48-16,-1 4-16 0,-1 1 304 0,-2 3 64 15,0 2 16-15,-2 4 0 0,-2 1 0 0,-1-1 0 0,-1 1 0 0,-1-1 0 0,0-4 64 0,0-4 16 31,1-2 0-31,2-1 0 0,-1-4 176 0,3 0 32 0,0 0 16 0,2-2 0 16,1-2-432-16,1 2-96 0,1 0 0 16,0-1-16-16,1 0-128 0,-1-3-32 0,0-3 0 0,1 0 0 15,0-1-144-15,1-3 0 0,-1 1 144 0,0-2-144 0,1-2 0 0,0-1 0 16,-1 0 0-16,-1-2 0 16,0-2 0-16,0 0 0 0,-2-3 0 15,2 0 128-15,0-2 0 0,0-4 0 0,1 1 0 0,0-3 0 0,2-4 96 0,-1-1 32 0,1-4 0 16,2-1 0-16,0-1-112 0,1-2-16 0,-1 1 0 15,1-2 0-15,0-1-128 0,-1 1 0 0,1 3 0 0,-3 2 0 16,2 5 0-16,-3 2 0 16,-1 2 0-16,-1 2 0 0,0 4 0 0,-2 1 0 15,1 3 0-15,0 0 0 0,-1 2 0 0,1 3 160 16,0-3-32-16,0 4-128 16,-1 0 0-16,2 1 0 0,1-1 0 0,2 2 0 0,-1 1 0 0,2 1 0 0,0-5-240 0,-2 4 80 15,2-1-80-15,-1 2-16 0,0 0 0 0,-1 1 0 0,-1-1 128 0,0 3 128 31,-1-1-208-31,-1 0 80 0,0 0 128 0,-3 1 0 16,-1-1 0-16,-1 2 0 0,-3-1 0 0,-1-1 0 16,-1-1 0-16,0 1 176 0,1-5 48 0,-1 2 16 15,0-2 0-15,-1 0 0 0,1 2-96 0,0-2-16 16,0 0 0-16,1 0 0 0,-1 0-128 0,1 1 0 16,0 1 0-16,-1 0 0 0,-1 2 0 0,1-2 0 15,-1 1 0-15,-2-2 0 0,1 1 0 0,-2-1 0 16,-2-1 0-16,1 1 0 0,-1-3 128 0,-2-1-128 15,0 1 0-15,-4-2 128 0,2 1 48 0,-2-3 0 0,-3 0 0 0,-3-3 0 16,3 1-176-16,-1-5 0 16,-3-1 0-16,-1-3-20048 0</inkml:trace>
  <inkml:trace contextRef="#ctx0" brushRef="#br0" timeOffset="33925.33">19926 1980 11967 0,'0'-9'1072'0,"0"1"-864"0,1 3-208 0,-1 3 0 15,1 2-416-15,-1-4-128 0,3-2-32 0,-2-7 0 0,1-3-160 0,2 0-32 0,-1 0-16 0,0 3 0 0,0 1 1680 0,-2 5 320 0,0 2 80 0,1-1 16 0,-1 3 144 0,0 1 16 16,1 2 16-16,0 0 0 0,1 2-368 0,0 1-80 15,-1 1-16-15,0-1 0 16,0 1-144-16,-1 2-48 0,-1 0 0 0,0-1 0 16,-2 3 0-16,-2-1 0 0,-1 2 0 0,-2 2 0 0,-1-2-32 0,-2 2-16 15,-1 0 0-15,-1 2 0 0,1-3 0 0,-2 4 0 16,1-2 0-16,0 4 0 0,-1-1-592 0,1 4-192 16,0-2 0-16,-2 2 0 15,2 2 0-15,-3 2 0 16,0 1 0-16,-2 3 0 0,-3 3 352 15,-1 4-32-15,-1 1-16 0,-3-1 0 0,1 0 352 0,1-2 80 0,1-4 16 0,-2 1 0 0,-1-1-256 0,-1 6-48 16,0-2-16-16,-2 1 0 0,5-2-96 0,-3 0-16 0,-3 2 0 0,-1 1 0 16,1 0-112-16,-2 1-16 15,1 3-16-15,1-4 0 0,0 0 16 0,2-4 0 0,0-1 0 16,2-5 0-16,1 1-192 0,2 0 160 16,-1 2-160-16,2-2 160 0,1 1-160 0,0 2 0 0,2 2 0 0,-2 2 128 15,5-4-128-15,-2 2 128 0,1 1-128 0,-2 0 128 16,2-1-128-16,-1-2 192 15,2-1-192-15,-1-2 192 0,1 2-192 0,-1-2 0 0,0 1 0 16,0-4 0-16,1 0 0 16,0-2 0-16,2 0 0 0,-1-3 0 0,2 1 0 0,-1-4 0 0,2 1 0 0,1 1 0 0,2-3 128 15,-1 0-128 1,0 1 128-16,2-2-128 0,1 1 128 0,-1-3-128 0,3 1 0 0,-1 0 128 16,0 1-128-16,-2-1 0 0,2 0 0 0,1 1 128 0,-3-1-128 0,1 0 160 15,0 1-160-15,0 1 160 0,0-1-160 0,-1 1 160 16,1-3-160-16,-1 4 160 15,-1 0-160-15,0 2 0 0,0-1 0 0,2-3 0 0,-1 1 0 0,1 0 0 16,-2 0 0-16,2-1 0 0,-1 0 0 0,0-1 0 16,0 0 0-16,0 0 0 15,-2 0 0-15,1 1 128 0,0-1-128 0,-1-3 128 0,0 3-128 0,0-1 0 0,-1 2 0 0,-1-5-176 16,-2 3 176-16,1 1 0 0,-1 0 0 0,0-3 0 31,1 0 192-31,-1-2-16 0,1 3-16 0,-1-3 0 0,5-1-160 0,-2 0 192 16,1-1-192-16,1 0 192 0,-1-1-192 0,-1 1 128 0,1 0-128 0,1-2 128 15,-1 3-128-15,-1-4 0 0,1 4 0 0,1-2 128 0,-1 0-128 0,1-1 0 16,0 1 0-16,-1-1 0 0,2-1 0 0,-2 0 192 16,3 2-192-16,-1-3 192 0,1 0-192 0,-1 0 192 15,2 0-192-15,1 0 192 0,-1 0-32 0,1-3 0 16,0 2 0-16,0-2 0 0,2 3-16 0,-1-2 0 16,0-1 0-16,0 1 0 0,2-1-144 0,-1 2 128 15,0-2-128-15,1 0 128 0,0 1-128 0,-2-1 0 16,2 1 0-16,1-1 0 0,-1 2 0 0,0-3 0 15,-1 3 0-15,0-4 0 0,1 1 0 0,0 2 0 16,-2-3 0-16,1 0 0 0,-1 0 0 0,1 0 0 31,-1-1 0-31,-1 0 0 0,2 0 0 0,-1-2 0 16,1 2 0-16,-2 1 128 0,2-1-128 0,-2 1 0 16,2 1 0-16,-1 2 128 0,1-2-128 0,0 3 0 15,0 1 0-15,0 0 0 0,-1 1 0 0,1 0 0 0,-1 2 0 16,1 2 0-16,0-3 0 0,0 3 0 0,-1 0 0 0,0 1 0 15,0 0 0-15,0 2 0 0,0-1 0 0,-1-1 0 16,1 1 0-16,0 0 0 0,-1-1 0 0,2 0 0 16,1 1-128-16,0-3 128 0,1 5 0 0,0-4 0 15,1 1 0-15,1 2 0 0,1 2-144 0,0-3 144 16,1 4 0-16,1 0 0 0,-1 3 0 0,1-1 0 0,-2 1 0 0,1 1 0 16,0 1 0-16,-2-4 0 0,0-1 0 0,-1 3 0 15,0-3 0-15,-2 0 0 0,1-1 0 0,0-1 0 16,0-2 128-16,-1-1-128 0,2-3 192 0,-1 1-64 15,1-3-128-15,0-2 192 0,2 1-48 0,-1-5-16 16,2-1 0-16,1-1 0 0,0-4 0 0,2 0-128 16,1-1 192-16,2 1-64 0,-1-3-128 0,3 3 128 15,-1 2-128-15,0 3 128 0,0 0-128 0,1 2 0 0,1 4 0 16,-1 4 0-16,0 0 0 16,2 4 0-16,0-2 0 0,-1 2 128 0,1 0 16 0,-1 0 0 15,1-1 0-15,-3 1 0 0,2-2-144 0,-4-1 128 16,0-1-128-16,0-1 128 0,-3 2-128 0,0-4 0 15,-1 3 0-15,-1-4 0 0,-1 0-208 0,0-2-32 16,-2 0 0-16,-1-1 0 16,1-1-448-16,-3-2-80 0,-1-2-32 0,0 0-19552 0</inkml:trace>
  <inkml:trace contextRef="#ctx0" brushRef="#br0" timeOffset="35095.56">20096 1881 14735 0,'-8'0'1312'0,"0"0"-1056"0,5 2-256 0,1-2 0 0,2 1 1424 0,-1-1 240 0,-1 1 32 0,-2 2 16 0,-1-3-800 0,1 0-144 0,6 0-48 0,0 0 0 0,4 0-240 0,0-3-48 0,-6 3-16 0,0 0 0 16,28-4 48-16,-20 2 16 0,1 1 0 0,-3 1 0 15,-1 1 352-15,-1 3 64 0,-3 1 0 0,-2 2 16 16,-2 3-80-16,0 1 0 0,-5 1-16 0,0 2 0 16,-1 1-112-16,-1 1 0 0,-1 1-16 0,0 1 0 15,1-1-176-15,0 1-16 0,1 4-16 0,-1 0 0 16,4 1 32-16,-1 4 16 0,1 2 0 0,1 2 0 16,1 3-272-16,0 5-48 0,2 0-16 0,1 2 0 31,-2-3 64-31,1 5 0 0,-1 2 0 0,-1 5 0 0,1-1-64 0,-2 2 0 0,-1 1 0 0,-3 4 0 0,-2-3 16 15,-3-3 0-15,-1 0 0 0,-3-3 0 32,-2 4-64-32,-4 0-16 0,-1 1 0 0,-3-1 0 0,4 0 0 0,-2-2-128 15,-2-2 192-15,4-2-64 16,0-2 0-16,3-6 0 0,1-2 0 0,4-3 0 0,3-1 48 0,2-3 0 16,3 2 0-16,1 1 0 0,2-3 48 15,1 1 16-15,3-5 0 0,-2 2 0 0,2 0-48 0,-1 0-16 16,2-1 0-16,0-1 0 0,-3-2-48 0,1-2-128 15,-1-1 192-15,-2 1-64 0,0-1-128 0,-1-2 0 16,-1 2 0-16,-1-2 0 0,0-1 0 0,-1 4 0 16,-1-3 0-16,0 0 0 0,3-2 0 0,1-1 0 15,1-2 0-15,1-1 0 0,0-1 192 0,3-2-64 0,1 2 0 0,1-4 0 16,1 0-128-16,-1-1 0 0,1 1 0 0,1-3 0 16,-1-1 128-16,1-1 0 0,-1 1 0 0,-1-2 0 15,1 0 0-15,-2 0 0 0,0 0 0 0,-2 0 0 16,1 0 0-16,-3-2 0 0,4 2 0 0,0 0 0 15,0 0-128-15,-21-5 0 0,16 2 144 0,-1-1-144 16,3 0 128-16,-2-2-128 0,0 0 128 0,1 0-128 16,0-1 192-16,-1-1-48 0,2 0 0 0,-2 0 0 15,0-1-144-15,1 0-144 0,0 1 144 0,2-1-208 0,-1 0 208 16,1 3 128-16,1-4 0 0,-2 2-128 16,1-1 0-16,-1 3 0 0,1-3 0 0,-2 3 0 0,2 1-144 0,-3 1 144 15,0 1-128-15,-2 1 128 16,1-1 0-16,-2 1 0 0,-1 2 0 0,0 2-128 0,-1 1-64 0,1 0 0 15,-1 1 0-15,1 1 0 0,0 1-16 0,2-1-16 16,1 1 0-16,2 0 0 0,2 3 64 0,0-2 16 16,2 2 0-16,3-1 0 0,0 1 144 0,4 0 0 15,0 2 0-15,2-2-128 0,-2 0 128 0,1 1 128 16,0 1-128-16,2 1 176 0,-1 0-176 0,-1 0 0 16,1 4 0-16,-3-2 0 0,-1 2 0 0,-1 0 0 15,-2 1 0-15,1 0 0 0,-3 0 0 0,0-4 128 0,0 2 0 0,0-2 0 16,0 2 128-16,2-8 0 0,2 3 16 0,1-4 0 15,1-1-64-15,2-4-16 0,1-1 0 0,3-1 0 16,2-4-192-16,3-1 0 0,1-2 0 0,2-4 0 16,3-2-320-16,1-3 32 0,2-3 16 0,2-2 0 15,3-4-288-15,3-2-48 16,3-1-16-16,0-3 0 0,1 1-352 0,2-5-80 0,0-1-16 16,3-1 0-16</inkml:trace>
  <inkml:trace contextRef="#ctx0" brushRef="#br0" timeOffset="36505.33">20565 1849 11967 0,'-2'0'1072'0,"-1"0"-864"0,1 0-208 0,0 2 0 0,1 0 816 0,-3-2 112 0,0 3 32 0,-5 0 0 0,-2 2 704 0,-3 1 128 0,1 1 48 0,-1-1 0 0,4 1-576 16,0-1-112-16,3 1-32 0,2-3 0 0,2 0-304 0,3 1-64 0,2-2-16 0,1 0 0 15,3-3-32-15,2 0-16 0,2 0 0 0,2 0 0 16,2-1 240-16,3-3 48 0,2 3 16 0,0-4 0 16,4 1-400-16,-2 2-80 0,-2-2 0 0,2 2-16 15,-2-2-368-15,0 2-128 16,-2-3 0-16,0 1 0 0,0 1 0 0,0-1 0 16,0-3 0-16,-2 2 0 0,0-1 0 0,-2 0 0 15,0 1 0-15,-1-4 0 0,-1 1 128 16,-1-2-128-16,-1 2 0 0,-3-3 0 15,-3 3 320-15,0-1-48 0,-2-2 0 0,-3 1 0 0,-2 0 80 0,-2 1 16 0,-2-2 0 0,-2 1 0 16,-1 3-224-16,-1-3-144 0,-2 3 192 0,0-3-192 16,0 4 0-16,2-1 0 0,-1-1 0 0,3 2 0 0,2-1 0 0,-1 1 0 15,3 1 0-15,-2 0 0 0,2 0 0 0,0 3 0 16,1 1 0-16,-2 1 0 16,1 0 0-16,-3 3 0 0,0 2 0 0,1 4 0 0,-1 0 0 0,-2 1 0 15,-2 6 0-15,-1 0 0 0,-1 2 0 0,-3 5 0 16,0 0 0-16,-2 2 0 0,2-1 0 0,0 0 128 0,1-2-128 0,0 0 0 15,3 2 0-15,2-5 0 0,3-1 0 16,2-1 0-16,4-1 272 0,2-1 0 0,6 1 0 0,2-3 0 16,3-2-144-1,2-2-128-15,5 0 144 0,2 1-144 0,4 1 160 0,1-2-160 0,4 1 160 0,0 1-160 16,2 1 0-16,1 3 0 16,-2-1 0-16,0 2 0 0,-2 0-752 15,-1 0-144-15,1 3-16 0,-2-3-16 0,-2 1-1744 16,-2-2-336-16,-5-1-80 0,-2-3-10528 0</inkml:trace>
  <inkml:trace contextRef="#ctx0" brushRef="#br0" timeOffset="37349.49">21334 1635 21183 0,'-2'-1'1888'0,"-1"0"-1504"0,2 1-384 0,0 0 0 0,1 0 832 0,-1 0 80 0,-2 0 32 0,-2 0 0 0,-1 0-64 0,-3 0-16 0,-2 1 0 0,0 0 0 0,1 2-624 0,-2-2-240 0,1 3 176 0,-2-4-176 16,1 2-192-16,0 0-144 0,-2 0-32 0,0 0 0 16,1 2 144-16,-5 1 32 0,2-1 0 0,-1 3 0 15,-1-1 192-15,-4 2 0 0,0 3 192 0,-1-1-192 16,-1 2 704-16,2-1 16 0,1 1 16 0,1-1 0 16,4-4-16-16,3 2 0 0,3-2 0 0,3-2 0 15,4 1 80-15,1-1 16 0,4-2 0 16,1-1 0-16,1-1-448 0,2 2-96 0,3-1-16 0,1 0 0 0,1 0-256 15,1 1 160-15,2-2-160 0,1 0 128 16,2 1-128-16,2 1 128 0,2 1-128 0,1-2 128 16,0 2-128-16,0 1-272 0,3-2 64 0,-3 2 16 15,2 0-576-15,-4 2-96 0,-2-1-32 0,-4-1 0 16,-2 1 368-16,-3-1 64 0,0 0 16 0,-5 1 0 0,3 0 704 16,-4 3 128-16,0-3 48 0,-1 0 0 0,2 4 496 0,-1-4 96 15,-1 3 32-15,-1 0 0 0,0-1-448 0,1 1-96 16,-2 0 0-16,-2-1-16 0,0 1-352 0,-2 1-144 0,1 0 128 15,-4-2-128-15,0 2 0 0,0 0 0 0,-2-1 128 0,-1 2-128 32,-4 2 0-32,-3 1 0 0,-1 2 0 0,-5 5 0 0,0-4-128 0,-1 1-64 0,0 0-16 0,0-2 0 15,2 0-432 1,1-3-64-16,3-2-32 0,2-2 0 0,3-2 208 0,3-6 32 16,4 1 16-16,0-5-9424 0,3-1-1872 0</inkml:trace>
  <inkml:trace contextRef="#ctx0" brushRef="#br0" timeOffset="37740.32">21567 1502 23039 0,'-9'-11'2048'0,"2"5"-1648"0,2 2-400 0,2 3 0 0,2 1 2832 0,2-2 496 0,0 4 80 0,1-2 32 0,0 1-2160 0,2 0-416 0,2 2-96 0,1-1 0 15,3 2-400-15,1 1-80 0,2 0-16 0,-2 1 0 16,1 2-272-16,-2 2 0 15,-1 0 0-15,0 3 0 0,-3 0 0 0,-1 5 0 0,-2 1 0 0,-1 5 0 16,-2 3 0-16,-3 1 0 16,-1 6-144-16,1 0 144 0,-1 1 0 0,2 1 0 0,-1 1 0 0,1 0 0 15,0 0 0-15,1-2 256 0,1-2-48 0,0-3 0 0,1-2-208 16,1 1 0-16,-1-1 0 0,-1-3 0 16,1 0 0-16,0-8 0 0,2 2 0 0,-2-3 0 15,1-4-864-15,0-2-160 0</inkml:trace>
  <inkml:trace contextRef="#ctx0" brushRef="#br0" timeOffset="37993.05">21390 1857 41471 0,'-4'-8'3680'0,"2"3"-2944"0,2 4-592 0,2 2-144 0,1 1 528 0,0-4 80 0,2 0 16 0,1-2 0 0,4-1-624 0,4 3 0 0,2-3-192 0,1 4 64 0,2 1 128 0,1 1 0 0,2 0 0 0,1 3 0 31,5-2 0-31,1 2 0 0,2-3 0 0,3-1 0 0,-2 1-416 0,2-3-48 0,1-1-16 0,0 0 0 32,-1-3 0-32,0 1 0 0,-2-2 0 0,-3 0 0 15,0 0-800-15,-3-1-144 0,-1 2-48 0,-3-4-14736 16</inkml:trace>
  <inkml:trace contextRef="#ctx0" brushRef="#br0" timeOffset="38213.75">22084 1810 43311 0,'-3'-1'3840'0,"1"2"-3072"0,0 4-608 0,2 0-160 0,3-3-272 0,-1 1-96 0,1 0-16 0,-1 3 0 0,4 4 384 0,1 5 0 0,1 3 0 0,2 1 0 0,-1 2-160 0,0 0 160 0,-2 0 0 0,-1 2-144 16,-2-2-464-16,-3 0-96 0,0 2 0 0,-3-4-16 15,-2 2-976-15,-1-1-192 0,0 1-32 0,-1-3-16 16,2-3-320-16,1 1-64 0,0-4-16 0,2-3-9616 0</inkml:trace>
  <inkml:trace contextRef="#ctx0" brushRef="#br0" timeOffset="38387.11">22071 1553 43311 0,'-7'-26'3840'0,"1"12"-3072"0,1 3-608 0,2 5-160 0,3 3 0 0,0 3-192 0,0-1 32 0,0 0 16 0,-1-1 0 0,1 0 0 0,0 1 0 0,0 1 0 0,0 3-1328 0,1 0-256 0,-1-3-48 0,0 0-16 0</inkml:trace>
  <inkml:trace contextRef="#ctx0" brushRef="#br0" timeOffset="39225.75">22414 1715 32255 0,'-6'-7'2864'0,"2"5"-2288"0,0-1-576 0,3 3 0 0,1 3 1328 0,0-2 144 0,1 3 48 0,-1 2 0 0,1 3-1120 0,-1 6-208 16,2 4-64-16,-2 7 0 0,0 1 144 0,-2 2 32 0,0 1 0 0,-1-1 0 0,0 1-304 0,-1 1 0 0,-1-3 0 0,-1-2 0 15,1-1 0-15,-1-3 0 0,0-2 0 0,-1 1 0 16,4-4 0-16,0-1 0 0,1-4 0 0,0-4 0 16,2-2 0-16,0-2 0 0,2-4 0 0,0-1 0 15,1-4 224-15,-1-1-64 0,3-3-16 0,0-3 0 16,1-2 0-16,0-2 0 0,1-5 0 0,0 1 0 16,-1-4-144-16,2-1 128 0,-2-4-128 0,1 1 128 15,-1-1-128-15,2 1 160 0,-2 0-160 0,0 4 160 16,0 1-160-16,-1 7 0 0,-1 3 0 0,-2 6 0 0,1 3 0 15,-3 4 0-15,0 1-192 0,0 4 192 0,0 0 0 16,1 1 240 0,2-2-16-16,-1 3 0 0,2-4-48 0,2 1-16 0,0 1 0 0,2-3 0 15,-1 2-160-15,2-3 128 0,1 1-128 0,-1 1 128 16,3-1-128-16,0 2 0 0,0 1 0 0,-1-2 0 16,2 3 0-16,-3 1 0 0,0 1 0 0,-2 1 0 0,0 0-144 0,-2 0 144 15,-2-1 0-15,-2 1 0 0,-1 0 0 0,-1-1 0 16,-1-1 0-16,1-2 0 0,-1 1 0 0,0-5 0 15,1 3 128-15,0-4-128 0,1 0 160 0,1-5-160 16,3 0 160-16,0-3-160 0,3-3 128 0,2-4-128 16,-1-2 0-16,4-1 0 0,0-6 0 0,2-1 128 0,0-3-128 15,1-1 0-15,-2 3 0 0,1 0 0 0,-2 3 0 0,0 4 0 16,-1 2 0-16,-2 6-192 0,0 5 192 0,-3 1-160 16,-2 2 160-16,0 3 0 0,1 3 0 0,-2 2 0 15,1 1 0-15,-1 0 192 0,0 3-64 0,0 1 0 16,2 1-128-16,-1 0 0 0,3 1 0 0,-1 3 0 15,2-4 0-15,-1 3 128 0,2 1-128 0,1-2 0 16,2 2 0-16,-2 0 0 16,1 0 0-16,1-2 0 0,-2 1 144 0,-1 0-144 0,0 2 192 0,0 0-192 0,-3 0 0 15,-1-1 0-15,0 2-192 0,-1 0 48 16,-1 2-256-16,-2-2-48 16,0 4-16-16,-2 0-18096 0</inkml:trace>
  <inkml:trace contextRef="#ctx0" brushRef="#br0" timeOffset="42319.58">23602 1729 16575 0,'1'-1'1472'0,"1"-3"-1168"0,0 3-304 0,-1 1 0 0,2 0 0 0,-1-2-144 0,1-1 16 0,2-2 0 0,1 0 416 0,1 0 96 0,-2 2 0 0,0-1 16 0,-4 3 96 0,1-2 16 16,-4 2 0-16,0 1 0 0,-2 1 1120 0,-1 2 224 0,0-3 64 0,-1 1 0 15,0 0-464-15,-2 2-96 0,1-1-16 0,-2 2 0 16,0-4-896-16,-1 1-176 16,1 0-32-16,-1-1-16 0,1 0-64 0,0-1-16 15,-1 0 0-15,1-3 0 0,-1 2 480 0,0-2 80 16,0 3 32-16,-1 1 0 0,0 0-128 0,-1 0-32 15,-1 5 0-15,1-2 0 0,0 6-160 0,-2 2-32 0,0 0-16 16,2 7 0-16,0-1-64 0,1 2-16 16,1 2 0-16,1-3 0 0,3 3-160 0,1-4-128 0,0 2 192 0,1 0-192 0,2-3 0 0,0-2 0 31,2 0 0-31,0 1 0 0,3-4-192 0,1-2-64 0,-1-1 0 0,4-3 0 16,-1-2-208-16,1-2-48 15,1-2-16-15,0-2 0 0,2 0 320 0,0-2 64 0,0 0 16 0,1-2 0 16,3 0 128-16,2-3 0 0,1 3 128 0,3-6-128 15,0 2 192-15,-1 0-48 0,2-2 0 0,-1-1 0 16,-1 2-144-16,-2 0 128 0,-1 0-128 0,-4-2 128 0,-2 2-128 16,-3 0 0-16,-4 1 0 0,-2 3 0 0,-2-2 320 0,-1 4-32 0,-3 0 0 0,-1 0 0 31,-2 3 80-31,0 1 16 0,-2 2 0 0,0 0 0 0,0 2-192 0,0 1-48 0,3 3 0 0,-2 0 0 16,2 3-144-16,0 2 128 0,2 0-128 0,2 3 128 15,0-2-128-15,1 0 128 0,0 4-128 0,2-2 128 16,0 2-128-16,2 0 0 0,-1-2 0 0,1 2 0 15,2 1 0 1,0 3 0-16,0-3 0 0,-1 1 0 0,2-4 0 0,0 1 0 0,-1 1 0 0,1-5 0 16,0 2-720-16,0-3-32 0,0-4 0 0,0 0-16624 15</inkml:trace>
  <inkml:trace contextRef="#ctx0" brushRef="#br0" timeOffset="42587.3">24031 1259 35935 0,'1'-2'1600'0,"-1"2"320"0,0 6-1536 0,0-1-384 0,2 1 0 0,-2-3 0 15,0 2-352-15,1 5-144 0,0 3-16 0,-1 7-16 0,1 5 928 0,1 1 192 0,-2 2 48 0,1 1 0 0,0-1-432 0,0 2-80 0,-1 1 0 0,2 4-128 0,-1 0 400 0,-1 0-16 0,1 1-16 0,-1 1 0 16,1-3 144-16,2 0 16 0,-1-6 16 0,2 1 0 31,0-6-544-31,-1-3 0 0,2-3-192 0,0-2 48 16,1-1-960 0,1-4-192-16,-1-3-48 0,0 0-9568 0,1-3-1920 15</inkml:trace>
  <inkml:trace contextRef="#ctx0" brushRef="#br0" timeOffset="42794.88">23640 1660 41471 0,'2'-13'1840'0,"-1"5"368"0,3 4-1760 0,-1 2-448 0,2 1 0 0,-1 1 0 0,2 0 0 0,4-3 0 0,5 1 0 0,7-2-176 0,7 2 336 0,3-3 64 0,2 3 16 0,2-3 0 0,1 0-240 16,2 1-256-16,-1-1 48 0,0 0 16 0,3-2-864 0,1 0-160 0,1 1-48 0,2-5-10224 16,-3 2-2048-16</inkml:trace>
  <inkml:trace contextRef="#ctx0" brushRef="#br0" timeOffset="43242.25">24579 1467 20271 0,'-11'6'896'0,"2"-1"192"0,3-1-880 0,0 0-208 0,3-1 0 16,1-1 0-16,-1 0 1984 0,-2 3 336 0,-3 4 80 0,-3 4 16 0,-3 2-112 0,-1 3 0 0,2-1-16 0,-2-1 0 0,0 1-1200 0,1-2-256 0,-1 1-32 0,2 1-16 0,-1 0-464 0,1 0-112 0,-2 0-16 0,2-1 0 0,1 2-192 0,1-1 128 15,1-1-128-15,3 0 0 0,2-2 0 0,1-2 0 16,3-1 0-16,2-1 0 0,3 0 192 0,1-4-48 0,1-1-16 0,2-1 0 15,2-2 0-15,3-1-128 16,2-2 192-16,1-2-64 0,3 0-128 0,2-2 160 16,2 0-160-16,0 0 160 0,2-1-160 0,1 0 0 0,0 0 0 15,0-1 0-15,-1-1 0 0,-1 0-176 16,-1 0 176-16,-2-1-192 0,-3-1 192 0,-2 3 0 0,-2-4-144 0,-3 1 144 16,-1 0 0-16,-3-1 0 0,-1 1 0 0,-2-1 0 15,-1 0 0-15,-3-3 0 16,0 2 0-16,-4-2 128 0,0-1 80 0,-1 2 16 0,-1-5 0 0,-3-2 0 15,1 2-48-15,-2-1-16 0,-1 3 0 16,0-1 0-16,-1 2-160 0,0 4 192 0,1 2-192 16,0 3 192-16,1 1-192 0,0 3 0 0,3 4 0 0,-1-1 0 31,2 4-688-31,1 3-16 0,3 0 0 0,0 0 0 16,2 2-1440-16,2 1-288 0,0 1-64 0,1-1-13104 0</inkml:trace>
  <inkml:trace contextRef="#ctx0" brushRef="#br0" timeOffset="43578.38">24934 1737 18431 0,'-1'5'816'0,"-1"-2"160"16,2 4-784-16,0-2-192 0,0-4 0 0,0 1 0 0,0 1 1056 0,0 2 160 0,0 1 48 0,0 1 0 0,0 3 976 0,-1-4 208 0,1 1 48 0,-1-2 0 0,1-1-944 0,0-4-176 0,0 2-32 0,-1-2-16 0,2 0-288 0,-1-2-48 0,1 0-16 0,0 0 0 0,1-3-304 0,-1-2-64 15,-1 7-16-15,0 0 0 0,7-27-128 16,-4 17-16 0,0-2-16-16,1-2 0 0,0-1-192 0,1-2-48 0,1-1 0 0,0-3 0 15,2-3-192-15,0-1 144 0,1-1-144 0,1-1 128 16,1 1-128-16,-1 0 128 0,1 3-128 15,-1 2 128-15,0 1-128 0,0 5 0 0,-1 3 0 0,1 2 0 16,-1 4 0-16,0 3 0 0,1 1 144 0,-1 4-144 16,3 1 0-16,1 3 0 0,3 3 0 0,3 2 0 31,2 0-656-31,4 0-112 0,3-2 0 0,4 0-18528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7:52:40.80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13143 3143 8287 0,'-16'-3'736'16,"4"2"-592"-16,3 0-144 0,4 1 0 0,3-3 320 0,-4 2 16 0,-7-1 16 0,-8-2 0 0,-5-2 544 0,-5 0 128 0,0-1 0 0,2 1 16 0,5 0-16 0,3-1-16 15,4 3 0-15,2-3 0 0,4 3-144 0,2 0-32 0,2 0 0 0,1 1 0 16,2 3-448-16,0-4-80 0,2 3-32 0,1-1 0 16,-1 2 112-16,2 2 0 0,0-1 16 0,2 0 0 15,1 2 768-15,1-1 160 16,3 2 16-16,2-2 16 0,2 1 240 0,4-2 32 0,4 0 16 0,5 1 0 16,6-2-512-16,5-2-112 0,5 1 0 0,7-4-16 15,8 0-496-15,7-2-112 0,3-3-16 0,7 2 0 16,2-1-144-16,8 1-48 0,7 2 0 0,5-4 0 15,2 3-64-15,8-5 0 0,7 5-128 0,3 0 192 0,-9-1 144 0,10 0 32 16,11-1 0-16,7-1 0 16,3 3-112-16,3-5-32 0,7 3 0 0,1-4 0 15,3 2-16-15,3-1 0 0,11 2 0 0,3-1 0 16,1-2-80-16,6 0 0 0,5-1-128 0,8 2 192 0,6-3-192 0,9-1 144 16,3 1-144-16,3-2 128 0,-9 2-128 0,6 1 0 15,6-1 0-15,-3 2 0 0,-4-1 0 0,5 1 0 16,5 0 0-16,2 2 0 0,2 0 0 0,0 0 0 15,2 5 0-15,-8-1 0 0,-5 0 0 0,8 3 160 16,11-2 16-16,2-1 0 0,-4-1 16 0,6 2 0 16,10-1 0-16,0-4 0 0,-1 1-192 0,-1 0 0 15,-2-1 0-15,-2-2 0 0,-4 1 0 0,1 0 128 0,0 0-128 0,0 1 128 16,1-2-128-16,-1 3 0 0,1-1 0 0,2 0 0 16,2-1 0-16,0 3 0 0,-1 1 0 0,-2-2 0 15,-3 4 288-15,-8 0 80 16,-9 0 16-16,1-3 0 0,-1 4-96 0,-2-1-16 0,-3 0 0 0,-5 3 0 15,-9 0-272-15,5 1 0 0,4 2 0 0,-7-3 0 16,-6 1 0-16,-5 1 0 0,1 1 0 0,-7 0 0 16,-5 0 0-16,9 0 0 0,6 0 128 0,1 0-128 15,-4 0 128-15,-4-2-128 0,-5 2 192 0,0 0-192 0,2 2 0 16,-2-1 0-16,0 3 0 0,-8-3-192 16,-6-1 192-16,-3 2 0 0,-1 1 0 0,-3-2 0 0,-7 2 0 0,-5-1 0 15,0 1 176-15,-3 1-48 0,1 1-128 0,-6 0 0 16,-4-3 0-16,-3 2 0 0,-3-1 0 0,-7 1-192 15,-9 0 64-15,-3 2 0 16,-2 0-320-16,-4 2-64 0,-8 0-16 0,-3-4 0 16,-5 1-480-16,-4-3-80 0</inkml:trace>
  <inkml:trace contextRef="#ctx0" brushRef="#br0" timeOffset="19237.48">14082 4622 34095 0,'-1'-1'3024'0,"-1"1"-2416"0,2 0-480 0,0-3-128 0,0 2 128 0,0 0 0 0,0-1 0 0,-1-3 0 0,1-1-1088 15,-1-2-192-15,1-1-64 0,1-2 0 0,0 1-560 0,2 0-112 0,1-1-32 0,1 2 0 16,1-1 480-16,-1 0 96 0,2 2 0 0,-2 2 16 0,2-3 1040 0,-2 2 288 0,0-2 0 0,-1 0-128 15,-2 1 1536-15,0-1 304 0,-2 3 64 0,-3-5 16 16,-2 1 448-16,-3 0 112 16,-2-1 16-16,-5 2 0 15,-1-1-704-15,-4 3-128 0,-2-2-16 0,-3 3-16 16,0 5-816-16,1 1-176 0,-4 2-16 16,1 4-16-16,-1 3-288 0,-1 3-48 15,1 4-16-15,2 3 0 0,2 2-128 0,6 1 0 16,2 4-192-16,2 1 192 0,4 6-128 15,2-4 128-15,3 6 0 0,1-2 0 0,2 2 0 16,-1 3 0-16,2 2 0 0,0-1 0 0,1-2 0 0,1 1 0 0,-1-4 0 0,1 0 0 0,3-6 0 0,2 0-272 16,1-5 64-16,2-5 16 0,1-2-160 0,1-5-32 15,4 1 0-15,1-6 0 0,1-4 512 16,-2 1 80-16,0-6 32 0,2 1 0 0,3-8 144 0,0-3 16 16,1-4 16-16,0 0 0 0,0-7-112 0,0 2-32 15,-3-6 0-15,2-1 0 0,-1-5-128 0,-2-3-16 16,0-6-128-16,-3-1 192 0,0-3-48 0,-2-3-16 15,-2 7 0-15,-1 1 0 0,0 3-128 0,-1-2 128 0,0-1-128 16,0 1 128-16,-1 4 64 0,0 0 0 16,-1 1 0-16,0 2 0 0,0 2 80 0,-1 3 32 0,0 4 0 0,-3 3 0 15,1 1-48-15,-2 2 0 0,0-2 0 0,1 3 0 16,-1 0-256-16,-2-3 0 0,-1 4 0 0,1-2 0 16,0-3 0-16,-2 1 0 0,1 1 0 0,-3-2 0 0,1-1-192 15,-3 0 16-15,1 1 0 0,-3 1 0 16,0 4-288-16,-2 3-64 0,-1 9-16 0,-3 3 0 15,0 7-336-15,0 3-64 0,1 3-16 0,0 2-17200 16</inkml:trace>
  <inkml:trace contextRef="#ctx0" brushRef="#br0" timeOffset="19998.55">14921 3837 28559 0,'-1'-5'2544'0,"0"1"-2032"0,1 3-512 0,0 1 0 0,1 0 400 15,-1-2-16-15,0-1 0 0,0-2 0 0,1-1 208 0,-1-2 48 0,0 2 0 0,0-3 0 0,0 3-64 0,0 0-16 0,0-1 0 0,2 2 0 0,-2 0-416 0,1 3-144 0,1-1 0 0,0 5 144 0,0-1-272 0,-1 4-64 0,1 3-16 0,-1 2 0 16,0 1 208-16,0 1 0 0,1 4-160 0,-1-1 160 15,1 1 368-15,1 4 144 0,-1 0 16 0,2 1 16 16,-2-1 256-16,2 2 48 0,1 1 16 16,-1 3 0-16,1 1-368 15,0-2-80-15,0 4-16 0,0-1 0 0,1 4-144 0,1 2-16 0,1 0-16 16,-1 1 0-16,0 4-48 0,1-4-16 0,-2-2 0 0,0 2 0 0,0 2-160 16,1 3 0-16,0-2 0 0,-1 0-176 15,-1-3 176-15,0 0 0 16,0-2 0-16,-1 0 0 0,-2-2 0 0,1 1 0 0,-2-1 0 0,-1 0 0 0,-3-2 0 0,1-3 0 15,-2 0 0-15,1-3 0 0,-1-1 256 0,-1-1 0 16,1-1-16 0,-1-2 0-16,1-2 48 0,2 0 16 0,-2 0 0 0,1-5 0 0,-1 1-144 0,0-1-32 15,-1-2 0-15,0 1 0 0,-2 1-128 0,1-3 0 16,-2-1 0-16,1-3 0 0,-1-2 0 0,1 1 0 0,-2-3 0 16,-1-2 0-16,-2 1 144 0,0-4 0 0,1 0 0 0,-3-1 0 15,-2-3 16-15,-3 1 0 0,0-5 0 0,-2 2 0 31,-2 0-160-31,0-2 192 0,-1-1-192 0,2 2 192 16,1 0-192-16,0 3 0 0,0-1 0 0,2 1 128 31,2 0-512-31,0 1-128 0,2-1 0 0,0 0-12592 0,4 3-2512 0</inkml:trace>
  <inkml:trace contextRef="#ctx0" brushRef="#br0" timeOffset="20776">13486 5492 24879 0,'-25'3'2208'0,"4"-1"-1760"0,6 2-448 0,8-4 0 0,-1 1 1280 0,-4-1 192 0,-14 4 16 0,-15 0 16 0,-8 1-608 0,-3-2-112 0,5 0-16 0,10-1-16 0,7-1 464 15,8-1 112-15,6 2 16 0,6-1 0 0,4 1-512 0,6-2-80 0,3 3-32 0,7 1 0 0,4-2-384 0,4 2-80 16,6-2 0-16,6 2-16 0,5 0-240 0,9-4 176 16,3 0-176-16,6 0 160 0,10-4 144 15,6-1 16-15,10-1 16 0,5-4 0 16,1-1-128-16,2-3-16 0,0 2-16 0,7-4 0 16,7 3 176-16,4-4 32 0,2-4 16 0,0 0 0 0,3 3-64 0,-2-1-16 15,-3 2 0-15,-2-1 0 0,-4 1-320 0,-4 0 0 16,-1 1 0-16,-5 1 0 15,-8 1-256-15,-3 3-128 0,-2 1-32 0,-6 3 0 16,-3-2-112-16,-6 3-32 0,-8 1 0 0,-7 1 0 16,-7 2 64-16,-6 1 16 0,-3-1 0 0,-5 0 0 31,-7 2-1664-31,-1-1-336 0,-4 1-64 0,-3 1-13008 0</inkml:trace>
  <inkml:trace contextRef="#ctx0" brushRef="#br0" timeOffset="21377.43">14708 6404 35935 0,'-4'-8'3200'15,"-1"5"-2560"-15,0-1-512 0,2 3-128 0,1-3 192 0,-2-1 32 0,-4-4 0 0,-5-8 0 0,-4-5-1696 0,-3-2-320 0,-1 2-80 0,1 1-16 0,1 5 1296 0,-1 7 256 0,-1 2 48 0,-1 6 16 0,-1 2-112 0,0 6-32 0,-4 2 0 0,-1 3 0 16,0 4 960-16,-1 4 192 0,-1 2 32 0,-1 2 16 0,-2 1 336 0,-1 4 64 0,-2 5 16 0,-2-1 0 16,-2 5-528-16,4-7-96 0,4 0-32 0,-1 4 0 15,-2 1-544-15,4 1-320 0,8-5 32 0,4-4 16 16,6 0 272-16,6-2-160 0,5-5 160 0,4-3-128 15,6-4 928-15,4-2 192 0,3-2 32 0,2-3 16 0,3 0-528 0,4-5-96 16,3-1-32-16,2-2 0 16,4-4-128-16,1-1-48 0,7-6 0 0,1-4 0 0,3-2-64 0,-2-4-16 15,1-2 0-15,-2 2 0 0,-2 0-128 0,-3-4 0 16,1-2 144-16,-2-2-144 0,-2-1 0 16,-2-5 0-16,-4-1 0 0,-2-3 0 0,-4 0 0 0,-3 0 192 15,-3-3-64-15,-4-3 0 0,-3-1 96 0,-5-4 32 16,-3 2 0-16,-2 2 0 0,-3 6-80 0,-2-2-16 15,-3-2 0-15,-1 3 0 0,-2-2-160 0,0 3 192 16,-3 4-192-16,0 2 192 0,1 5-192 0,0 5 0 16,0 3 144-16,2 5-144 15,0 1-304-15,1 5-128 0,1 2-16 0,3 2-12384 0,2 6-2464 0</inkml:trace>
  <inkml:trace contextRef="#ctx0" brushRef="#br0" timeOffset="21932.34">15135 6125 43311 0,'2'0'1920'0,"-1"3"384"0,1 1-1840 0,2 1-464 0,0-3 0 0,-1 2 0 0,1 2 0 0,4 5 0 0,4 4-176 0,2 7 176 0,-1 4-144 0,-2 1 144 0,-1-1 0 0,-4 0 0 0,-2-1-128 0,-3-1 128 0,-1 2 0 0,-2-3 0 16,-1 4-128-16,-2-1 128 0,0 5 0 0,-1-5 0 0,1 0 0 0,2-2 144 15,-1 1 16-15,1-5 0 0,2 1 240 0,0-5 48 16,2-2 16-16,0-2 0 0,3-3-16 0,-1-3 0 16,0-3 0-16,1-1 0 0,1-4-224 0,1-5-48 15,2 0-16-15,0-5 0 0,2-3-160 0,1-4 0 16,0-2 0-16,2-3 0 0,2-9 0 0,-1 4-224 15,1-1 48-15,0 8 16 0,-1 1 16 0,-2 7 0 16,0 6 0-16,-2 5 0 0,0 3 144 16,-2 4 0-16,-1 6 0 0,-2 4 0 0,1 4 192 15,-2 0 80-15,0 1 16 0,1 1 0 0,1 3-128 0,0 2-32 16,4-2 0-16,0 0 0 0,1-4-128 0,1-1 0 16,2-5 0-16,2 0 0 0,0-2 0 0,3-4 0 15,-1 1 0-15,1-5 0 0,0-1 0 0,1-4-176 0,-1-1 48 16,-1-3 0-16,0-1 256 0,-4 1 64 15,1-4 16-15,-1-1 0 0,-2-1 304 0,-1-3 64 0,1-1 16 0,-4-3 0 16,2-1 48-16,-1-7 16 0,-1-6 0 0,3-3 0 16,1-2-176-16,0-2-32 0,2-1-16 15,0-4 0-15,4-1-112 0,-2 1 0 0,0 6-16 0,1-2 0 0,2-1-176 0,1 0-128 16,1 1 144-16,-3 1-144 0,2 7 0 0,-4 5 0 16,0 7-176-16,-5 2 176 15,-1 7-1024-15,-4 2-96 0,-3 4-16 0,-2-1-22048 0</inkml:trace>
  <inkml:trace contextRef="#ctx0" brushRef="#br0" timeOffset="23452.87">14853 9710 26719 0,'-3'-5'2368'0,"-1"2"-1888"16,2 0-480-16,0 0 0 0,1 1 1280 0,-1-1 176 0,-3-2 16 0,-4-4 16 0,-2-5-912 0,-4 1-176 0,0-2-32 0,-1 0-16 0,-1 2 448 0,0-1 96 0,-2 2 0 0,-1-3 16 0,0 1-144 0,-1 3-48 0,0-1 0 0,-3-3 0 15,-1 2-416-15,-1 2-96 0,-1 3-16 0,0 4 0 16,-2 4-16-16,-2 6-16 15,3 3 0-15,-2 6 0 0,0 6-160 0,1 3 160 16,-2 8-160-16,0 6 160 0,4 5 32 0,3-2 0 0,6 3 0 0,3-3 0 16,6 2-192-16,7-6 128 0,2-3-128 0,5 0 128 15,6 1-128-15,2 0 0 0,5-4 144 16,0-2-144-16,3-2 0 0,3-4 0 16,4 0 0-16,2-4-128 0,1-4 128 0,0-3-128 15,0-5 128-15,1-2-128 0,-1-3 128 0,-2-5 0 0,1-2 0 0,-2-5 128 0,1-1 32 0,-3-4 16 16,-1-5 0-16,-3-3 0 15,-2-1 224-15,-2-5 48 0,2-5 16 0,0-4 0 0,-2-1 208 0,1-4 32 0,-1-5 16 32,0-2 0-32,-3-4-272 0,-3-4-48 0,-2-4-16 0,-3-4 0 15,-3-1-96-15,-2 3-32 0,-2 8 0 0,-2 3 0 16,-2-2-256-16,-2 2-144 0,-1 4 16 0,0 0 0 16,-1 4-112-16,-1-5-16 0,2 3 0 0,-1 2 0 15,1 0-224 1,2 7-48-16,0 2-16 0,0 1 0 0,3 3-48 0,0 2-16 15,1 3 0-15,1 4 0 16,0 5-96-16,0 3-32 0</inkml:trace>
  <inkml:trace contextRef="#ctx0" brushRef="#br0" timeOffset="24024.01">15482 8537 19343 0,'-10'-3'1728'0,"1"0"-1392"0,2 3-336 0,2 1 0 0,2 1 4448 0,3 1 816 0,0 1 176 0,0 3 16 0,1 3-3984 0,1 6-816 0,1 1-144 0,5 7-48 0,0-2-464 0,5 3-208 0,2 1 16 0,2-3 0 0,3 6-64 0,1-1-16 16,2 2 0-16,1 2 0 0,-2-1 96 0,-1 1 32 15,0 4 0-15,-2-2 0 0,-2 4 272 0,-1 1 64 16,0 1 16-16,-2 1 0 0,1 3 192 15,-2-2 48-15,1 3 0 0,-2-1 0 0,0-3-224 16,0-2-32-16,-1 2-16 0,-3-2 0 16,-1 0-176-16,-2 1 192 0,-3-1-192 0,-1 1 192 15,-1-1-64-15,-2-4 0 0,-2 0 0 0,-3-4 0 0,-3 0 112 0,-1-3 16 0,-2-3 0 16,-2 1 0-16,1-6 128 0,-2 1 16 0,-2-5 16 0,2-4 0 16,1-3-16-16,-1-2 0 15,3-4 0-15,-1-3 0 0,-1-3-80 0,2-2 0 16,0-4-16-16,-2 1 0 0,1-7-32 0,-5-1 0 15,-1-3 0 1,2 1 0-16,-1 0-272 0,-1-4 0 0,-4-1 128 0,-1-5-128 0,0 5-160 0,3 3-96 0,0 5 0 0,1 4-16 16,1 6-608-1,0 2-112-15,0 3-32 0,2 3 0 0,-2 2 0 0,3 3 0 16,-1 3 0-16,5 2-17376 0</inkml:trace>
  <inkml:trace contextRef="#ctx0" brushRef="#br0" timeOffset="24530.03">13811 10514 28559 0,'-11'4'2544'0,"2"-2"-2032"0,4 1-512 0,4-3 0 0,1 0 1104 0,-1 1 128 0,-4 0 32 0,-3 3 0 0,0-2-560 0,2 2-96 0,3-3-32 0,4 1 0 0,6-2 656 0,5-2 128 0,8 1 32 0,7-5 0 0,10-4-688 0,9 0-144 31,9-2-32-31,11-2 0 0,9-2 32 0,9-1 0 0,9-4 0 0,7 1 0 0,9-2-128 16,4 1-32-16,4 2 0 0,7-2 0 0,6 0-32 0,0 0-16 31,1-1 0-31,-3-3 0 0,-3 2 80 0,-2-1 16 16,-5 2 0-16,-4 0 0 0,-5 2-192 0,-4 0-16 15,-2 2-16-15,-13 1 0 0,-9 4-224 0,1 0 0 0,-3 4 0 16,-7 2-160 0,-5 1-576-16,-13 4-112 0,-7 4-32 0,-11-1-20032 0</inkml:trace>
  <inkml:trace contextRef="#ctx0" brushRef="#br0" timeOffset="25227.07">15043 11873 42383 0,'7'-7'1872'0,"-3"-1"400"0,1 0-1824 0,-2 0-448 0,0 3 0 0,-1 2 0 0,2-4 0 0,2-6 0 0,3-6 0 0,1-8-160 0,0-3 32 0,-3-1 0 0,-2 3 0 0,-4 0 0 0,-2 3-192 0,-3-4-16 0,-1 3-16 0,-3 0 0 16,-3 2-112-16,-2 0-32 0,-2 0 0 0,-1 0 0 15,2 2 752-15,-3 1 160 0,4 7 32 0,-2-2 0 0,-2 5 0 0,-2 1 16 16,-1 3 0-16,-2 3 0 0,-3 4-176 0,-2 4-32 15,-3 7-16 1,-2 2 0-16,1 5-240 0,-4 5-256 0,-5 8 48 0,-1 2 16 0,3 0 32 0,3-1 16 16,3 1 0-16,4 2 0 0,3-1 144 0,6 1 128 15,5-2-128-15,5 0 176 0,4-5 160 0,4-3 48 16,4-2 0-16,2 0 0 0,4-2-384 0,1-2 0 16,5 1 0-16,2-1 0 0,3-3 0 0,3 0 0 15,2-5 0-15,1 0 0 0,1-5 0 16,0-2 0-16,3-4 0 0,0-4 0 0,-1-4 0 0,0-5 0 0,2-4 0 15,-2-4 0-15,1-3 384 0,-1 0 0 16,0-10 0-16,-2 0 0 0,-2-1 176 0,-1-3 32 0,-6-2 16 0,0 1 0 16,-4-2-160-16,-1-9-16 0,-3-3-16 15,-3-4 0-15,-1-3 224 0,-2 0 32 0,-2-2 16 16,0 1 0-16,0 0-176 0,1 3-48 0,-2 0 0 0,1 2 0 16,1 4-288-16,1 3-176 0,-2 8 192 0,2 6-192 15,-2 2 0-15,2 4-224 0,-2 2 16 0,1 3 0 16,-2 1-352-1,0 5-64-15,-1-2-16 0,0 3 0 0,-1 3-320 0,-1-2-64 0,-1 1 0 16,-2 0-16-16,0 4-80 0,0 0-16 0</inkml:trace>
  <inkml:trace contextRef="#ctx0" brushRef="#br0" timeOffset="25854.89">15558 10412 50687 0,'-2'0'2240'0,"-1"1"464"0,1 2-2160 0,2 2-544 0,2 0 0 0,1 2 0 0,1 4-1344 0,2 2-368 0,2 13-80 0,6 10 0 0,2 11 1024 0,3 8 224 0,-1 3 32 0,-1 2 16 0,1-3 496 0,-5 0-144 15,1 0 144-15,-2 0 0 0,-1 5 0 0,-2 1 0 0,-1-2 0 0,-2 3 128 16,-3-1 320-16,-1-6 64 0,-2-6 0 0,-2 1 16 0,-1-1 48 16,0-1 0-16,0-2 0 0,-2-5 0 0,0-3-272 0,1-6-48 15,-2-2-16-15,1-7 0 16,1-4-112-16,-1-4-128 15,1-4 176-15,2-3-176 0,-1-9 160 0,2-2-160 16,-1-4 128-16,-1-9-128 0,1-4 224 0,-1-10-32 16,0 0-16-16,-2-8 0 0,1-5-176 0,0-3 0 0,2-2 144 15,-1-6-144-15,3 0 0 0,2 1 0 0,4 6 0 0,1 5-192 16,3 8 192-16,1 4 0 0,-1 4 0 0,1 3 0 16,-1 4 320-16,1 4-16 0,2 6 0 0,0 2 0 15,2 0-304-15,4 4 0 0,2 1 0 0,2 1 0 16,3 4-176-16,1-3-32 0,4 3-16 0,1 0 0 31,2 3-224-31,-1 0-64 0,1 1 0 0,-2 5 0 0,-4 1 320 0,-3 4 48 0,-2 4 16 0,-3 0 0 16,-1 1 128-16,-3 0 0 0,-3 5 0 0,-3-3 0 15,-2 1 320-15,-5-1 64 0,-1-1 0 0,-4 1 0 16,-1 0 32-16,-5 2 16 0,-2-5 0 0,-3 1 0 16,-2-1-48-16,-2-2-16 0,-3-1 0 0,-2-1 0 15,-2-2-80-15,-2-3-16 0,-1 1 0 0,-4-7 0 0,-2 1 64 16,-3-3 16-16,-3-1 0 0,-3-5 0 15,-3-4-352-15,-4-3 0 0,-1-4 0 0,-4-13-15680 16,4-4-3152-16</inkml:trace>
  <inkml:trace contextRef="#ctx0" brushRef="#br0" timeOffset="40428.01">16729 4933 39615 0,'0'0'3520'0,"2"0"-2816"0,1-1-560 0,2-1-144 0,1 0 256 0,3 1 32 0,6-4 0 0,10-1 0 0,12 0-160 0,11-4-128 0,10 3 144 0,-2-2-144 0,2 4 0 0,-4 0-128 15,-4 1-16-15,-5 2 0 16,-3 1-400-16,2-2-80 0,3-2-16 0,-3 3 0 16,-2 1-320-16,-2 1-64 0,-2 0 0 0,1 1-16 15,-1 1-688-15,0-2-144 0</inkml:trace>
  <inkml:trace contextRef="#ctx0" brushRef="#br0" timeOffset="40678.33">16813 5311 35007 0,'-7'-5'3120'0,"2"2"-2496"0,3 3-496 0,2 0-128 0,2 1 2032 0,3-1 384 0,2 2 80 0,7-2 0 0,7 0-1904 0,10-3-384 0,12 2-80 0,10-5 0 0,8-2-288 0,5 0-48 0,2-3-16 0,3-2-19312 16</inkml:trace>
  <inkml:trace contextRef="#ctx0" brushRef="#br0" timeOffset="43583.12">5991 5492 4607 0,'-4'-6'400'0,"1"4"-400"0,-1-3 0 0,1 2 0 0,3 2 4608 0,0 1 848 0,0 0 176 16,-1-1 16-16,0 0-3968 0,0-2-784 0,0 3-176 0,1-1-16 0,1 5-128 0,0-4 0 0,1 3-16 0,-2-3 0 0,0 0 272 0,0 0 48 0,19 16 16 0,-12-12 0 0,2 1-192 0,1-3-48 16,0 2 0-16,1-1 0 0,3-1 80 0,-1-2 16 15,2 1 0 1,2-2 0-16,3-1-272 0,1-2-48 0,4-3-16 0,0-2 0 0,2-2-224 15,0 0-32-15,3-2-16 0,1-3 0 0,1 1 48 0,-3-2 0 0,1 1 0 16,-4-1 0-16,-1 2-64 0,-4 0 0 16,-3 1 0-16,-4 0 0 15,-4 0-128-15,-4-1 0 16,-3 1 0-16,-5 0 0 0,1 0 128 0,-5 0-128 0,-3 3 192 0,-1-1-64 0,-4 0 0 0,-3-1 0 16,-1 2 0-16,-2 2 0 0,3 2-128 0,-2 2 0 0,1 4 0 15,-2 2 0-15,0 4 0 0,0 2 0 0,1 7 0 16,-1 1 0-16,1 6 0 0,1 2 0 0,-1 5 0 0,3 0 0 15,0 5 0-15,2-2 0 0,0 3 0 0,0 0 0 16,0 3 160-16,1 3-160 0,0 6 192 0,1-4-192 16,2 2 144-16,0 1-144 0,3 1 0 0,2-2 144 31,2-3-144-31,3-3 0 0,7-6 0 0,0-3 128 0,2-4 32 0,2-2 0 0,2-1 0 0,2-2 0 0,1-3 16 0,0-2 0 31,-1-4 0-31,3-2 0 0,0-2-176 0,2-4 0 16,2 1 0-16,2-4 0 15,-1-3-384-15,-1 1-128 0,-1-3 0 0,2-1-16 16,1-4-1008-16,4-1-192 0</inkml:trace>
  <inkml:trace contextRef="#ctx0" brushRef="#br0" timeOffset="45037.05">7071 5348 23951 0,'1'-3'2128'0,"-1"1"-1696"0,0 2-432 0,0 0 0 0,0-2 960 0,0 2 96 0,0-3 32 0,-1-1 0 0,1 0-832 16,-2-4-256-16,2 2 160 0,-1-2-160 0,1 2 192 0,-1-3-64 0,2 1 0 0,-1-2 0 0,1-1 272 0,2 1 48 0,-2-1 16 0,2 2 0 0,-3-2-144 0,1 0-16 0,-1-2-16 0,-1 2 0 15,-1 1 80-15,-1-1 16 0,0 0 0 0,-2 4 0 16,-1-2 368-16,-1 3 80 0,-2 3 0 0,-1 0 16 16,0 4-144-16,-3 2-16 0,-2 5-16 0,-3 4 0 0,0 4-336 15,-2 5-64-15,-1 3-16 0,-1 3 0 0,-2 2-256 16,1 1 0-16,2-1 0 16,2-1 0-16,2 3 0 0,3-2 0 15,3-3 160-15,1 0-160 0,3 1 0 0,-1-2 128 16,2-3-128-16,1 1 0 0,0 1 0 0,2-2 0 15,-2 0 0-15,1-1 0 0,2-3 128 0,0-4-128 16,4 0 128-16,-1-3-128 0,2-3 320 0,1-2-32 0,1-1 0 16,1-2 0-16,2-3-288 0,0-2 0 0,1 0 128 0,0-5-128 15,-1 2 0-15,0-3 0 0,2-3 0 0,-2-2-144 16,0 1 144-16,-1 0 0 0,1-5 0 0,-2-1 0 0,-1 1 128 16,1-4 48-16,-1-3 16 0,0-3 0 0,0-2 16 0,0 1 16 15,0 0 0-15,0-1 0 0,2 2-96 0,0 2-128 0,3 2 176 16,0 2-176-16,1 3 0 0,2 2 0 15,-1 4 0-15,2 2 0 0,-1 3 0 0,0 2 0 0,0 2 0 0,-2-1 0 16,0 6 0-16,1 0 0 16,-4 4 0-16,0 1 0 0,-2-1 0 0,-2 4-144 0,-3 2 144 0,-2-1 0 15,-2 5-192-15,-1-2 64 0,-2 2 0 0,-1 0 0 16,-2 5 128-16,-1 4 0 0,-1-1 0 0,-1 5 0 0,1 3 0 16,-1 3 128-16,0 5 0 0,-1 5 0 0,0 3 192 15,1 5 32-15,1-1 16 0,1-1 0 0,1-5-192 0,0 2-48 16,0 5 0-16,0 0 0 0,3-6-128 0,-2 4 0 15,0 1 0-15,0 1 0 16,0-2 0-16,-2-2 0 0,1 0 0 0,-1-5 0 0,0-1 0 0,2-1 0 16,0-5 0-16,3-4 0 0,2-2-144 15,1-6-64-15,2-2-16 0,3-3 0 0,0-4-96 0,4-2-32 16,1-6 0-16,2-3 0 16,4-6-688-16,1-4-144 0,2-4-32 0,1-5-16064 0</inkml:trace>
  <inkml:trace contextRef="#ctx0" brushRef="#br0" timeOffset="45620.35">7267 5306 4607 0,'-7'-8'400'0,"2"2"-400"0,0 0 0 16,2 5 0-16,3-2 6592 0,0 3 1216 0,0 3 256 0,2-6 64 0,-1 3-5872 0,0-1-1168 0,3 2-224 0,1 2-48 0,0-1-816 0,0 4-144 0,0 3-48 0,-2 2 0 0,1 0 192 0,-1 3-192 15,-2 2 192-15,-1 4-192 16,-1 4 192-16,-2 2 0 0,-2 5 0 0,-1 4 0 0,2-1 384 0,-2 2 16 15,2 1 0-15,2-4 0 0,2-1 304 0,1-4 48 0,5-1 16 0,2-4 0 16,0-5-432-16,5-2-80 0,2-5 0 0,1-2-16 16,2-2-48-16,1-5-16 0,1-2 0 0,-1-2 0 15,1-2-176-15,-1-6 160 16,2 2-160-16,-3-5 160 0,1 0-160 0,-3 0 0 0,0-1 0 0,-3-1 0 16,0-2 0-16,-4 0 0 15,-1 1 0-15,-2-2 0 0,1-4 0 0,-4 0 0 0,1 1 0 0,-3-2 0 16,0 0 0-16,-2-2 0 0,-1 2 0 0,-1-2 0 15,0 4 0-15,-1 1 0 0,1 3 0 0,1 3 0 16,1 3-128-16,-1 0 128 16,2 2 0-16,2 3 0 0,-1 1 128 0,1 1 80 0,2 1 32 0,1 2 0 0,2-2-240 15,0 3 0 1,1 0 0-16,1 3 0 0,1 1 0 0,-2 3 0 0,1 0 0 0,-1 5 0 0,0 6 0 0,0 4 0 16,-2 5 0-16,-1 3 0 0,-2 2 256 0,0 8-64 15,-1 5 0-15,0 6 0 0,-2 3 112 0,1 1 16 16,-1 1 0-16,0-6 0 0,0-9-320 0,2-1 0 31,1-7 128-31,1-5-128 0,0-5-128 0,3-3-96 0,1-2-16 0,2-2 0 16,1-4-496-16,0-3-96 0,2-4-32 0,-3-5-17648 0</inkml:trace>
  <inkml:trace contextRef="#ctx0" brushRef="#br0" timeOffset="46190.74">8301 5337 28559 0,'1'-12'2544'15,"-2"3"-2032"-15,0 1-512 0,1 3 0 0,0 4 1472 0,-2 1 192 0,2-3 32 0,-2 1 16 0,-2-3-2080 0,-2 1-400 0,-3 1-96 0,-3 3-16 0,0 1 720 0,-2 5 160 0,1 1 0 0,-4 3 0 0,3 5 0 0,-1-1-192 16,1 2 48-16,-1 0 16 0,2 1 128 0,0 3 0 16,1 0 128-16,0-2-128 0,-1 5 960 0,1-1 112 15,1 0 16-15,1 0 16 0,-1 2 80 0,-2 1 16 16,1 2 0-16,0 1 0 0,1-1-640 0,1 2-128 16,0 2-32-16,1-1 0 0,3 0-208 0,1-1-64 15,2-4 0-15,2-3 0 0,2-1-128 0,2-4 128 16,3-1-128-16,0-5 128 0,4-2-128 0,1-3 0 0,2-3 0 0,0-3 0 15,1-3-160-15,1-3 160 16,1-3-208-16,-1-4 80 0,0-1 128 0,-1-3-128 0,-1 0 128 0,-3-6-128 16,0 0 128-16,-3-4 0 0,-2 1 0 15,0 0-128-15,-3-3 128 0,0-3 0 0,-2 1 0 0,-2-2 0 16,2 2 0-16,-1 1 224 16,0 0-48-16,1 2-16 0,1 5 0 0,0 0 0 0,2 2 0 0,-2 8 0 15,-1 2 176-15,1 2 48 0,-1 6 0 0,1 1 0 16,-1 4-224-16,0 5-32 0,0 2-128 0,-1 1 192 15,0 5-192-15,-1 1 0 0,0 4 0 0,1 0 0 16,1 0 0-16,-1 1 0 0,2 2 0 0,-1 3 0 0,3-1 0 16,-1 0 0-16,3 1 0 0,2-2 0 0,2 2 0 0,1 1 0 15,1-2 0-15,1 0 0 0,2 0 0 16,1-3 144-16,0-5-144 0,0 1 128 0,1-6-320 0,-2-1-64 16,4 0 0-16,-2-2-16 15,0-2-944-15,1-3-176 0,-1-2-32 0,0-2-10496 16,-1-2-2096-16</inkml:trace>
  <inkml:trace contextRef="#ctx0" brushRef="#br0" timeOffset="46475.05">8794 4821 43311 0,'-8'-6'1920'0,"0"4"384"0,1 0-1840 0,1 4-464 0,3 1 0 0,3 2 0 0,0 2 0 0,0 7-208 0,-1 4 16 0,2 11 0 0,3 9-208 0,3 6-48 0,4 4 0 0,2 2 0 0,0 7 448 0,2 0 0 0,0 0 0 0,-3 0 0 0,0-4 0 0,-5-1 304 15,-2-1-48-15,-5-1-16 0,-3 5-240 0,-3-4 0 16,-1-3 0-16,-3-5 0 0,1-1 0 0,-1-7 0 15,2-3 0-15,-2-5 0 16,2-3-384-16,1-5-112 0,1-4-16 0,1-4-17584 16</inkml:trace>
  <inkml:trace contextRef="#ctx0" brushRef="#br0" timeOffset="46695.64">8557 5324 46991 0,'2'-5'4176'0,"2"3"-3344"0,1 4-656 0,0-2-176 0,2 0 128 0,2 0-128 0,7-3 192 0,8 0-64 0,10-4-640 0,5-1-128 0,3 1-16 0,-3-3-16 0,0 0 304 0,-4 1 64 0,1-2 16 0,-2 0 0 31,-2 0-448-31,-1 0-96 0,-4 1 0 0,-4 1-16 0,-2-1-1264 0,-2 4-256 0,-2 1-64 0,-4 4-13312 16</inkml:trace>
  <inkml:trace contextRef="#ctx0" brushRef="#br0" timeOffset="46869.15">9125 5401 3679 0,'11'12'320'0,"-4"-2"-320"0,-1 0 0 0,-1-1 0 0,-2-3 4768 0,-1 1 880 0,2 1 176 0,1 5 48 0,3 12-1856 0,2 6-368 0,3 6-80 0,-3 4-16 0,-2-3-1888 0,0-6-368 0,-3 0-80 0,-2-4 0 0,0-2-736 0,-1-4-144 15,1-1-16-15,-3-4-16 16,1-1-528-16,-2-5-96 0,1 1-32 0,-1-6 0 16,-1-1-1936-16,2-5-384 0</inkml:trace>
  <inkml:trace contextRef="#ctx0" brushRef="#br0" timeOffset="47074.75">9180 5069 45151 0,'-1'-6'4016'0,"0"1"-3216"0,1 5-640 0,1 0-160 0,0 0 400 0,0 0 48 0,2-2 16 0,-1-2 0 0,2 0-1104 0,0-1-208 0,1 3-48 0,-3-3-16 0,1 4-688 0,-2 1-128 0,-1 0-16 0,-3 0-16 0</inkml:trace>
  <inkml:trace contextRef="#ctx0" brushRef="#br0" timeOffset="47549.9">9708 5313 22111 0,'0'3'976'0,"-1"0"208"0,-2-2-944 0,1 3-240 0,0-3 0 0,-1 4 0 0,-1-2 1472 0,-2 3 240 0,-4 3 48 0,-5 4 16 0,-1 3-416 0,-2 2-80 0,-1-1 0 0,1 0-16 0,2 1 336 0,0 1 80 0,3-1 16 0,1 0 0 0,3 1-864 16,0 1-160-16,3 2-32 0,3-2-16 15,0 1-464-15,2 1-160 0,2 0 0 0,0 2 144 0,2-2-144 0,-1 1-144 16,2 1 144-16,0-1-208 0,-2 0 208 15,2 0-176-15,-2-3 176 0,1-3-160 0,1-2 160 0,-2-1 0 16,3-3 0-16,0-3 0 0,1 1 0 0,3-5 0 16,1-2 0-16,1-2 0 0,2-5 0 0,2-1 144 15,3-4-144-15,-1-2 160 0,3-4-160 0,-1-3 0 16,2-2 144-16,-1-2-144 0,-1 1 176 0,-3-2-48 0,0 1 0 16,-2-3 0-16,-1 0 192 0,-2-3 16 0,-1 1 16 0,-2 1 0 15,-2-2-48-15,-1 1-16 0,-2-1 0 0,-1 3 0 16,-5 0-144-16,-1 5-16 0,0 4-128 0,-4 5 192 15,-1 0-32-15,-2 6-16 0,-1 1 0 0,-3 4 0 16,-3 2-144-16,-2 1 160 16,-1 2-160-16,-1 3 160 0,-1-1-160 0,1 0 0 0,0 3 0 15,1-3 0-15,1-1 0 0,4-3 0 16,1 2 0-16,3-3 0 16,3 3-432-16,2-4-16 0,2 0 0 0,0 0 0 0,1 0-128 0,1 1-16 15,1 0-16-15,0 1-11968 0,0 0-2400 0</inkml:trace>
  <inkml:trace contextRef="#ctx0" brushRef="#br0" timeOffset="48088.88">10088 5376 35935 0,'-1'-2'3200'0,"-2"2"-2560"0,1 3-512 0,0 2-128 0,4-2 2048 0,-2 0 384 0,1 2 64 0,0 4 32 0,-1 5-2320 0,1 3-464 0,2 5-80 0,-1 2-32 0,1 0 192 0,-1 0 48 0,1 2 0 0,-2 1 0 0,0-3-112 0,-2-2-16 0,0-2 0 0,-2 1 0 0,1-3 256 0,-2 0 0 0,0-4-160 0,-1-1 160 0,2-3 0 0,-2-2 0 16,2-1 0-16,1-5 0 0,2-1 208 0,0-4 64 16,1-1 16-16,1-5 0 0,3-2-32 0,2-3 0 15,0-3 0-15,2 0 0 0,-1-4-256 0,2-3-192 16,0-2 16-16,1-6 16 0,2-5 160 16,-2-3 0-16,0 3 0 0,0-2 0 15,-1 0 0-15,0 4 0 0,0-1 0 0,-2 7 0 0,1 6 0 0,-2 4 192 16,2 7 0-16,0 3-16 0,-2 4 192 0,3 3 32 15,1 4 16 1,0 2 0-16,3 2-48 0,3 4-16 0,2 2 0 0,2 2 0 16,2 0-352-16,3-1 0 0,0 3 0 0,1 3 0 0,2 1 0 0,-2-1 0 0,1 5 0 15,-2 2 0 1,0 2 0-16,-1 2 0 0,-4-2-160 0,-1 5 160 0,1 0 176 0,-2 2 144 0,-1-1 16 0,-1 0 16 16,1 0-96-1,-3-3 0-15,-2 0-16 0,-2-2 0 0,-1-5-240 0,-4-3-192 0,-1-5 48 0,-3-3 0 16,-1-2-992-16,-4-6-192 15,-2-1-32-15,-3-7-18688 0</inkml:trace>
  <inkml:trace contextRef="#ctx0" brushRef="#br0" timeOffset="49072.7">7679 6968 40543 0,'0'-4'3600'0,"-1"1"-2880"0,1 0-576 0,0 0-144 0,0 0-304 0,-1-2-80 0,-2-3-32 0,-1-7 0 0,-2-3 64 0,-1-7 16 0,-2 0 0 0,0-3 0 0,2-1 48 0,0 3 16 0,0-2 0 0,0 2 0 15,2 1 272-15,0 2-160 0,0 2 160 0,1 2-128 16,2 4 960-16,-1 3 192 0,0 2 32 0,-1 3 16 16,-1 1-544-16,-2 2-96 15,-2 1-32-15,-1 5 0 0,-2 0-240 0,-6 5-160 0,-1 1 192 0,-6 4-192 16,-2 4 0-16,-3 3 0 0,-1 2 0 0,1 4-192 15,2 3 192-15,2 3 0 0,6-1 0 0,4 3-144 16,4-2 336 0,3 4 64-16,4 2 0 0,3 4 16 0,-1 4 48 0,3 5 0 0,0 0 0 0,2 4 0 0,-1 1-128 15,1 1-32-15,-1-2 0 0,-1 0 0 16,2-6-160-16,-1 1 0 0,-1-3 0 0,0 1 0 0,1 2 176 0,0-4-48 16,-1-6-128-16,2 1 192 0,-2-5-192 0,0-6 0 15,0-1-144-15,0-10 144 16,0-1-432-16,0-4 16 0,0-5 0 0,0-5 0 15,-2-2-672-15,1-3-144 0</inkml:trace>
  <inkml:trace contextRef="#ctx0" brushRef="#br0" timeOffset="49327.46">6862 7388 35935 0,'-15'-5'3200'0,"5"4"-2560"0,1-3-512 0,6 3-128 0,3 1 2352 0,3 0 448 0,2 0 80 0,0-1 32 0,5 1-2528 0,5 0-384 0,7-3-304 0,9 2 48 0,9 2 256 0,4 2 0 0,6 3 0 0,2-4 0 0,1 2 0 0,-1 1 0 15,0-3 0-15,-2 2 0 0,-3-3 0 0,-5 3 0 16,-2-1 0-16,-8 0 0 16,-5 0-240-16,-3 0 0 0,-5 0 0 0,-4-1 0 15,-2-2-272-15,-5 0-64 0,-1 2-16 16,-1-4 0-16,0 2-416 0,0-3-80 0,0 0 0 0,2 1-10864 15,2-1-2160-15</inkml:trace>
  <inkml:trace contextRef="#ctx0" brushRef="#br0" timeOffset="49691.63">7837 7404 23951 0,'-1'-2'1056'0,"0"-1"224"0,0-1-1024 0,-2 2-256 0,2 2 0 0,0-2 0 0,-1 0 2112 0,0 0 384 0,-2-2 64 0,0-1 0 0,0 0-656 0,0 3-144 0,0 2-32 0,0 1 0 0,2 5-1040 0,-2 3-224 0,-1 3-32 0,-2 7-16 15,-2 4-416-15,-2 4 0 0,-3 8 128 0,-3 0-128 16,-1 3 0-16,-2 2 0 0,-1-1 0 0,0 1 0 16,3-4 0-16,2-4 0 0,3-3 0 0,3-3 0 15,4-6 160-15,1-5 48 0,4-4 16 16,2-5 0-16,1-1-64 0,3-1-16 0,4-2 0 0,2-2 0 0,3-3 64 0,2-2 16 16,2-3 0-16,2 0 0 15,2-2-16-15,2-1 0 0,3-4 0 0,0 1 0 0,-1-1-80 0,0-1-128 16,0 2 176-16,-4-3-176 0,-2 1 0 15,-4 2 0-15,-1 1 0 0,-3 0 0 0,-2-4 0 0,-2 1 0 16,-2 0 0-16,-2-2 0 0,-1 0 128 0,-1 0-128 16,-2-2 192-16,-3-3-192 0,1-2 256 0,-3-7-64 15,0 1-16-15,-2 0 0 0,3 1-32 0,0 1 0 16,0 1 0-16,2 4 0 0,-2 1-144 0,1 6 0 16,2 6 0-16,0 0 0 0,0 6 0 0,-2 4 0 15,1 1 0-15,-3 3 0 16,-1 6-432-16,-2 2-64 0,2 0-16 0,-3 0-19216 0</inkml:trace>
  <inkml:trace contextRef="#ctx0" brushRef="#br0" timeOffset="50056.09">8182 7691 38703 0,'1'2'1712'0,"-1"-2"352"0,0 3-1648 0,2 1-416 0,-1-3 0 0,-1 1 0 0,1 2 0 0,2 1 0 0,-1 5 0 0,2 2 0 0,1 4 0 0,-1-1 0 0,2 1 0 0,-1-1 0 0,1-3-128 0,0 1 128 0,0-2-160 0,0-1 160 0,1-3-208 0,-2 1 48 15,-2-1 16-15,1-3 0 0,-3-2 416 0,2-2 96 16,-2 0 16-16,-1-2 0 0,1-2 320 0,-2-5 80 16,0 1 16-16,-2-3 0 15,1-4 128-15,-2-1 32 0,0-4 0 0,1-1 0 0,-1-3 64 0,1-1 32 16,1-8 0-16,1-3 0 0,-1-4-224 0,4-5-32 15,0-1-16-15,3 3 0 0,1 4-496 0,2 0-96 16,0 7-32-16,1 6 0 0,1 3-160 0,0 0 0 16,1 6 0-16,0 1 0 0,1 1 0 0,1 2 0 0,0 0 0 0,2 2 128 15,0 0-128-15,2 0 0 0,-1 0 0 16,2 1 0-16,2 2-272 0,-1 0-48 16,-3 5 0-16,3-1 0 0,3 3-656 15,3 1-144-15,3 5-32 0,2 0 0 0,2 1-304 0,2 5-64 16</inkml:trace>
  <inkml:trace contextRef="#ctx0" brushRef="#br0" timeOffset="50973.85">6996 8855 35007 0,'-3'-2'3120'0,"1"-3"-2496"0,2 4-496 0,0-1-128 0,2 1-128 0,-1-2-64 0,0-2 0 0,-1-5 0 0,1 0-208 0,-1-3-48 0,0 0-16 0,-1 2 0 0,1 0 1696 0,-1 1 352 0,2 0 64 0,-1 2 16 0,0-3-880 0,1-2-160 15,-1 2-48-15,0-3 0 0,0 2-224 0,0-2-48 16,-1 1-16-16,-1-1 0 0,-1-2 0 0,-2 3 0 16,-1-4 0-16,-4 1 0 0,-1 0-32 0,-4 3 0 15,-3-5 0-15,-3 7 0 0,-3 1-256 0,-2 8 0 16,-2 3 0-16,-4 9 0 0,-5 7 0 0,-3 7-144 0,-3 9 16 15,1 7 0-15,1 2 0 0,4 4 0 16,5 1 0-16,6-3 0 0,7-4 128 0,4-1 176 0,7 0-48 0,1-6 0 16,4 0-128-16,3-2 192 0,2 1-192 0,3-2 192 15,3-3-336-15,0-4-64 0,3-4-16 0,0-3 0 16,3-4 32-16,1-5 0 0,2-5 0 0,2-2 0 16,2-4 192-16,0-6 0 0,2-1 0 0,2-6 0 15,2 0 240-15,0-3-64 0,2-6-16 0,-1-1 0 0,1-3-160 16,-3 0 0-16,-3 1 0 0,-3-2 0 0,-4 3 208 0,-4-1-32 15,-3 3-16-15,-4-2 0 0,-1-1 128 0,-6 5 32 16,1 0 0-16,-2 4 0 0,-2 3-176 0,-2 2-16 16,1 4-128-16,-2 4 192 0,0 2-48 15,-1 4-16-15,2 1 0 0,-2 3 0 0,1 2-128 0,-1 1 192 16,2 3-192-16,-1 0 192 0,2 1-48 0,1 1 0 16,1 0 0-16,2 0 0 0,1 3-144 0,1-1 0 15,1 2 0-15,1 5 0 0,2 0 0 0,0 4 0 16,1 2 0-16,0 5 0 0,2 5 0 0,1 2 0 15,3 4 0-15,1 4 0 0,3 2 0 0,0-2-144 16,1 0 144-16,-1 0-160 0,0-2 160 0,-2 0 0 16,-1-2 0-16,1-7-128 0,-2 0 128 0,-1-3 0 15,0 3 0-15,-3-7 0 0,2 3 0 0,-3-2 224 0,1-2-48 16,-2-1-16-16,2-1 80 0,-2 1 16 0,-2-2 0 16,-2 0 0-16,1 2 48 0,-2-5 16 0,-2-1 0 0,0-2 0 15,-3 1-192-15,-1-1-128 0,-3-1 144 0,-2 1-144 16,0-6 0-16,-4-1 0 0,1-1 0 0,-3-4 0 31,-4-3-304-31,-6-2-96 0,-3-2-32 0,-4-7 0 0,-5-1-432 0,-1-9-96 0,-5-4 0 0,-1-8-12448 16,3-2-2480-16</inkml:trace>
  <inkml:trace contextRef="#ctx0" brushRef="#br0" timeOffset="51406.32">7294 8921 43311 0,'-1'9'1920'0,"0"0"384"0,1-3-1840 0,1 1-464 0,0-2 0 0,2-1 0 0,-1 2-944 0,2 2-272 0,1 6-64 0,0 4-16 0,1 0 208 0,-1 1 64 0,0 1 0 0,-2-4 0 0,0-3 1328 0,0-2 272 0,0 1 48 0,1-5 16 0,0-1-224 0,0-1-32 0,-1-1-16 0,0-3 0 0,-1 0 272 0,1-2 64 16,-2-1 16-16,0-2 0 15,0-2-16-15,-1 0 0 0,-1-6 0 0,0 3 0 0,-2-3 160 0,1-1 32 16,-3-2 0-16,0-2 0 0,-1-3-16 0,0-2 0 16,-2-1 0-16,2-5 0 0,-1-1-384 15,0-3-80-15,3-1-16 0,1-2 0 16,2 1-400-16,2-1 0 15,2 3-224-15,1 1 80 0,4 1-144 0,-2 6-32 0,2 4 0 0,-2 2 0 0,2 1 112 0,1 2 16 16,-2 2 0-16,2 2 0 16,-1-1-256-16,-1 4-64 0,2-1 0 0,-1 3 0 15,2 1-512-15,0 3-96 0,1 0-32 0,0 1 0 16,4 4-640-16,2 1-128 0,4 3-16 0,2 1-15344 0</inkml:trace>
  <inkml:trace contextRef="#ctx0" brushRef="#br0" timeOffset="51876.16">7842 8678 27647 0,'0'-1'1216'0,"-1"-2"256"0,1 1-1168 16,0-1-304-16,1 1 0 0,0 0 0 0,2-1 768 0,-1-3 112 0,3-4 16 0,3-4 0 0,0-1-160 0,1-2-32 0,0 0 0 0,-3 1 0 0,-1 2 368 0,-3 3 64 0,0 3 16 0,-5 3 0 16,-3 3-608-16,-4 4-112 0,-4 6-32 0,-4 2 0 15,-6 6 16-15,-5 4 0 0,-5 6 0 0,-2 2 0 0,-1 3-80 0,0 2-16 16,1 2 0-16,4-3 0 0,4-1 128 0,6-5 32 31,4-4 0-31,7 0 0 0,4-2-208 0,4 1-32 0,4-3-16 0,3 0 0 0,5 2-224 0,1-3-160 16,0-2 32-16,3 0 0 0,2-1 128 0,2-3-208 15,2-1 80-15,-1-3 128 0,1-2-208 0,1-4 80 16,-2-2 128-16,0-2-208 0,-1-3 208 0,0-4 0 31,-1-1-160-31,2-4 160 0,-1-2 0 0,-2-1 160 16,1-3-16-16,-3 1 0 0,0 0 144 0,0-1 32 15,0-1 0-15,-2-6 0 0,-1 0-112 0,0 0-16 16,-3-1 0-16,1-1 0 0,-1-3-64 0,-1 0-128 16,0-1 176-16,-1 1-176 0,-1 7 160 0,0 4-160 15,-2 2 128-15,1 8-128 0,-2 4 368 0,-1 4-16 0,0 3 0 0,-1 6 0 16,-1 6 96-16,0 4 0 16,-2 5 16-16,2 5 0 0,-2 1-464 0,2 3 0 0,-1 5 0 0,2-3 0 15,1 2-192-15,1-1 32 0,2 1 0 0,2-4 0 16,1 2 32-16,2 1 0 0,3-4 0 0,1 6 0 15,1-3 128-15,0-4-208 0,-2-4 80 0,1 5 128 16,3-2-336-16,0 0 48 0,-2-3 16 0,1-2 0 16,-2-4-368-16,-1-4-64 15,1-2 0-15,-3-6-16 0,0-4-464 0,-1-2-96 0</inkml:trace>
  <inkml:trace contextRef="#ctx0" brushRef="#br0" timeOffset="52479.49">8713 8701 34095 0,'-3'-10'3024'0,"1"4"-2416"0,1 4-480 0,-1 2-128 0,2 0 928 0,-1-4 160 0,-3-1 48 0,-2-4 0 0,-2-2-816 0,-4-4-144 0,0 3-48 0,0 0 0 0,-2 2-128 0,-1 2-224 0,0 2 48 0,-1 3 16 0,-1 1-160 0,-2 4-16 15,-3 1-16-15,-1 5 0 0,-3 2 608 0,-5 3 112 16,0 6 16-16,-4 5 16 0,-1 2 80 0,-2 5 16 16,0 4 0-16,-1 1 0 15,5 1-80-15,3-2-16 0,2-1 0 0,6 0 0 16,3 0-192-16,5-3-32 0,5 0-16 0,5-1 0 16,4-3-160-16,5-2 0 0,5 1 0 0,3-7 0 15,4 1 0-15,1-7 0 0,6-5 0 0,0-3 0 16,3-1 0-16,1-8 0 0,-1 2 0 0,4-7 0 0,3-5 0 0,2-5 160 15,2-2-16-15,-2-4 0 0,-1-1-16 0,-2-3-128 16,-1-1 192-16,-3-1-64 0,-5 2 96 0,-2 0 16 16,-2-5 0-16,-5-3 0 0,-1 2 192 0,-5-4 32 15,-3-3 16-15,-1-3 0 0,-1 6-80 0,-5-8-16 16,-1-8 0-16,-2-3 0 0,-1 4-176 0,-2-1-32 0,1 1-16 0,1 2 0 16,-1 7 32-1,1 6 0-15,0 3 0 0,0 4 0 0,1 2 176 0,-1 5 32 16,1 3 16-16,0 1 0 0,0 4-208 0,0 5-32 15,1 0-16-15,0 4 0 16,2 4-736-16,0-1-160 0,-1 1-32 0,1 3 0 0,-1 0-560 0,1 3-112 0</inkml:trace>
  <inkml:trace contextRef="#ctx0" brushRef="#br0" timeOffset="52745.16">8988 8792 42383 0,'-4'12'1872'0,"0"-2"400"0,1-3-1824 0,2-1-448 0,1-1 0 0,0 0 0 0,0 2 0 15,0 2 0-15,1 7 0 0,-1 3 0 0,0 5 224 0,2 2 0 0,0-3 0 0,1-3 0 0,-1 0-224 0,-1-7 0 0,2 2-192 0,-2-3 192 16,0-2-544-16,-1-1 0 0,-1-3 0 0,0-2 0 16,-1-2-624-16,0-3-128 0,-2-4-32 0,1-4-15504 15</inkml:trace>
  <inkml:trace contextRef="#ctx0" brushRef="#br0" timeOffset="52891.13">8967 8210 47919 0,'0'-2'2112'16,"0"1"448"-16,0 2-2048 0,3 1-512 0,-1 0 0 0,2-1 0 0,1 3-1024 0,1-2-304 0,5 3-64 0,12 7-11952 0,3 3-2400 0</inkml:trace>
  <inkml:trace contextRef="#ctx0" brushRef="#br0" timeOffset="53270.67">9451 8793 41471 0,'0'-1'3680'0,"0"-1"-2944"0,0-1-592 0,1 1-144 0,2 2 640 0,0-5 112 0,2 1 16 0,3-4 0 0,4-3-1184 0,2-1-224 0,1 0-64 0,-1 1 0 0,0 1 304 0,-2 1 48 0,-1 0 16 0,-1-2 0 15,-2 1-560-15,-3 0-128 0,-2 1 0 0,-1-2-16 0,-2 0 528 0,-3 1 128 16,0-1 0-16,-4-1 16 0,0 1 1536 0,-3-1 304 16,1 1 64-16,-2 1 16 0,-2 2-592 0,0-2-128 15,2 5-32-15,0 2 0 0,0 5-368 0,-1 1-80 16,-1 6-16-16,1 6 0 0,-1 3-336 0,1 3 0 16,0 5 0-16,-1 0 0 0,0 3 0 0,0 0 0 0,1 4 0 0,1-2 0 15,1-1 0-15,3-1 0 16,-1-1 0-16,3-4-192 0,3 2 192 0,-1 0 0 0,2 1 128 0,1-4-128 15,0 1 352-15,2-2 0 0,2 2 0 0,2-2 0 16,2-1-144-16,-1-2-16 0,4 2-16 0,2-4 0 16,0-2-176-16,2 0 0 0,1-3 0 0,2-2 0 15,0-4-192-15,-1-1-80 0,3-3-16 0,-3-4 0 16,2-3-544-16,-3-2-96 0,0-5-32 0,-2-4-18480 16</inkml:trace>
  <inkml:trace contextRef="#ctx0" brushRef="#br0" timeOffset="53731.62">9693 8631 42383 0,'2'6'1872'0,"-1"-2"400"0,0 3-1824 0,0-3-448 0,2 1 0 15,-1 0 0-15,2 1 0 0,1 5 0 0,2 8 0 0,3 5 0 0,1 6-256 0,2-2 0 0,-2 1 0 0,-3-4 0 0,-1-1-448 0,-4-3-96 0,0 2-16 0,-3-4 0 16,-1 1 32-16,-2 0 0 0,1-3 0 0,-2 1 0 0,0-7 1568 0,3 0 320 0,0-5 64 0,0-1 16 16,1-3-176-16,2-2-48 0,0-1 0 0,3-4 0 15,2-1-256-15,1-5-48 0,3-1-16 0,-1-6 0 16,1-3-432 0,2-2-80-16,-1-3-128 0,-1-4 176 0,0-1-528 0,-2-3-96 15,-2-5-32-15,-2 1 0 0,0 2 176 0,0-1 48 0,0 1 0 0,1 6 0 0,1 3 256 0,-2 9 144 16,0 4-16-16,-2 5 0 0,1 3 624 0,0 4 112 31,2 2 32-31,1 3 0 0,2 2-320 0,2 3-48 0,4 2-16 0,0-2 0 0,2 6-512 0,0-3 0 31,3 3 0-31,-1 1 0 0,0-1 0 0,-1 4 0 0,0 0 0 0,0 0 0 0,0 3 0 0,-2 0 0 16,2 2 0-16,-4 3 0 0,2-2 0 0,-1 0 0 16,-1 1 0-16,-2-5 0 0,-1 3 0 0,1 1 160 15,-3 1-160-15,-1-3 192 0,-1-1-192 0,-3 0 0 16,0-4-160-16,-3 2 160 15,-1-1-624-15,-1-3-16 0,-2-1-16 0,-1-4 0 16,1-2-624-16,-1-3-112 0,0-2-16 0,2-3-17792 0</inkml:trace>
  <inkml:trace contextRef="#ctx0" brushRef="#br0" timeOffset="54016.04">10598 8082 48831 0,'2'3'2176'0,"-2"1"432"0,-2 1-2096 0,2 1-512 0,0 3 0 0,2-4 0 0,0 6-736 0,2 6-256 0,1 12-48 0,2 10-16 0,4 7 656 0,2 2 128 0,2 2 16 0,1-2 16 0,0 0 240 0,1 1 0 16,2-2 0-16,-3-5 0 0,0-2-256 0,-3-3 0 15,1-1 0-15,-2-1 0 0,1-2 256 0,-5-4 0 16,-1-6 0-16,-3 0 0 0,0-1 0 0,-4-1 0 16,0-3 0-16,-2 0 0 0,-1 0 0 0,-2-2 0 15,0-1 0-15,-2-4 0 16,-2-2-384-16,-2-3-48 0,0-2 0 0,-4-4-18368 0</inkml:trace>
  <inkml:trace contextRef="#ctx0" brushRef="#br0" timeOffset="54222.62">10179 8455 43311 0,'4'-2'3840'0,"0"-1"-3072"0,1 2-608 15,0 1-160-15,2 0 1248 0,3 0 224 0,7 0 32 0,12-5 16 0,10 1-1088 0,11-2-224 0,8 0-32 0,4-1-16 0,6-2 224 0,1-1 32 0,0-2 16 0,2-2 0 16,2 2-944-16,-3-4-176 0,1 5-32 0,-6-4-16 15,-6 2-224-15,-5 0-64 0,-6-3 0 0,-9-2 0 16,-6 1 144-16,-9 0 32 0,-6-3 0 0,-7-2-18128 16</inkml:trace>
  <inkml:trace contextRef="#ctx0" brushRef="#br0" timeOffset="60321.17">4056 2558 34095 0,'-4'-5'3024'15,"0"-1"-2416"-15,1 6-480 0,0 0-128 0,2 0 272 0,-1 0 48 0,-2-4 0 0,-5-1 0 0,-3 0-528 0,-3 1-112 0,-1 0 0 0,1-1-16 0,0 3-384 0,3 2-80 0,0-2-16 0,-1 4 0 0,2 0 176 0,-1 3 48 0,-1-1 0 0,-2 4 0 0,1 2 592 0,-5 1 0 16,-3 3 0-16,-4 2 0 0,-1 5 1344 0,-3 2 256 16,-1 1 32-16,0 3 16 0,1 1-352 0,3-2-64 15,3 5-16-15,3-5 0 0,4 1-608 0,4-1-128 0,4-2-32 0,3-2 0 0,4 0-256 0,0-1-64 31,4 4-128-31,1 0 192 0,2-1-192 0,5 4 0 0,4 1 0 0,4 2 0 16,4-1 0-16,6-2 0 16,3 0 0-16,6-1 0 0,2-4-192 0,5-3 64 0,0-3 128 0,2-2-208 15,0-4-176-15,-2-4-16 0,1-2-16 0,-2-4 0 16,-2-2 256-16,-3-6 160 16,-1-1-192-16,0-3 192 0,-2-2 128 0,2-3 144 0,0-2 32 0,-4-1 0 0,-2-1 48 0,-1-3 16 15,0-2 0 1,-2-3 0-16,-2-6-160 0,-4 1-16 0,-4 1-16 0,-6-1 0 0,-3 0-176 0,-7-2 128 15,-3 2-128-15,-4-4 128 0,-2 1-128 0,-6 0 192 16,1 0-192-16,-2 4 192 0,-1 4-192 0,-2-1 0 16,0 1 0-1,-4 1 128-15,-2 1 112 0,0 1 16 0,-2 3 0 0,2 3 0 16,0 4-256-16,1 3 144 0,0 5-144 0,-2 2 128 16,2 1-128-16,0 8-144 0,0 1 144 0,-2 1-208 15,1 5-240 1,0-2-32-16,2 2-16 0,2 2 0 0,0-3-656 0,2 1-144 15,1 0-32-15,0 1-10256 0,-2 1-2048 0</inkml:trace>
  <inkml:trace contextRef="#ctx0" brushRef="#br0" timeOffset="61026.38">4464 2207 29487 0,'-5'-4'2624'0,"3"2"-2112"0,2-1-512 0,1 2 0 0,0 0 176 0,0-1-176 0,2-1 160 0,-1-2-160 0,2-1 432 0,2-2-16 0,1 2 0 0,5-3 0 0,1 3 192 16,1 1 32-16,1 3 16 0,-2 2 0 0,0 0 48 0,-2 0 16 0,-1 5 0 0,-2-3 0 0,0 4 16 0,-2 3 0 15,-2-2 0-15,-2 3 0 0,-2 1-176 0,0 0-48 0,-1 3 0 0,-2 1 0 16,2 2-176-16,1 2-32 16,0-2-16-16,4 4 0 0,1 1 32 0,2-1 16 0,3 0 0 0,4 0 0 15,1 2-64-15,3 0-16 0,4-1 0 0,4 4 0 16,4 3-128-16,5 3-128 16,5 6 144-16,4 2-144 0,-2 1 0 0,-1 1 0 0,-2 2 0 0,-8 1 0 15,-5-3 0-15,-6 0 0 0,-5 0 0 0,-4 1 0 16,-4-1 0-16,-3-1 0 0,0-3 0 0,-4 6 0 15,-2-5 0-15,1 1 128 0,-1 1-128 0,-1-6 0 0,1 0 192 0,-2-4-64 16,2-3-128-16,-1-4 192 0,1-1-64 0,-1-2-128 16,-1-2 176-16,-1-2-176 0,1-1 128 0,-3-3-128 31,1-1 0-31,-3-1 0 0,-2 2-288 0,-3-3-112 0,-4-1-32 0,-8 0-19184 0</inkml:trace>
  <inkml:trace contextRef="#ctx0" brushRef="#br0" timeOffset="62688.14">6294 2643 20271 0,'5'-8'1792'0,"0"0"-1424"0,0 3-368 0,-3 1 0 0,1 3 0 0,-2-1 0 0,4-4 0 0,1-6 0 0,3-1 0 0,0-1-192 0,-1 2 64 0,-3 1 0 0,-2 5 400 0,-2 1 96 0,-1 2 16 0,-1 3 0 16,1 3 704-16,0-3 160 0,2 5 32 0,2-2 0 16,-1 1 112-16,2 1 16 0,2 2 16 0,0 0 0 15,4 1-272-15,0-2-64 0,2 2-16 0,0 0 0 16,1-1-176-16,1 0-16 0,-2 0-16 0,0 1 0 15,-2-1-192-15,-1 1-32 0,-2 2-16 0,0 1 0 16,-2 1-256-16,-1 5-48 0,-1 4-16 0,-3 7 0 16,0 3-48-16,-1 3-16 0,-1 3 0 0,-2 0 0 15,-2 3-16-15,2 0 0 0,-1-2 0 0,0 0 0 16,4 2-64-16,0-6-16 0,4 0 0 0,-2-6 0 16,3-2-144-16,0-2 0 0,0-4 0 0,0-2 0 0,0-1 0 0,-2-2 0 15,0-1 0-15,-1-4 0 16,-1 0-320-16,-1-7-80 0,0 1-32 0,-3-3-18416 0</inkml:trace>
  <inkml:trace contextRef="#ctx0" brushRef="#br0" timeOffset="63051.25">6278 2468 38703 0,'-6'-11'1712'0,"2"6"352"0,2 3-1648 15,0 0-416-15,2 2 0 0,2 0 0 0,0 0 144 0,1 2-144 0,0 0 160 0,2-1-160 0,4 3 432 0,2 0-16 0,4 0 0 0,2 1 0 0,4 1-224 0,3-2-64 0,4 0 0 0,4-4 0 0,5 0-128 0,4-4 0 0,1 0 144 0,0-2-144 16,-1 0 224-16,-1-3-32 0,-1 1 0 0,-2 0 0 0,-5 0-192 0,1 1 176 16,-1 2-176-16,-3 2 160 0,0-2-160 0,-1 1 128 15,-1 2-128-15,1-2 128 0,-1 1-128 0,0 1 0 16,-1-1-192-16,-1 3 192 16,0-3-256-16,-3 1 64 0,-2 2 0 0,-3 0 16 15,-1 5-592-15,-4 0-128 0,-2 2-32 0,-4 4-16528 0</inkml:trace>
  <inkml:trace contextRef="#ctx0" brushRef="#br0" timeOffset="63335.12">6465 2899 21183 0,'-3'-6'1888'0,"2"1"-1504"0,1 5-384 0,1-1 0 0,2 2 3232 0,-1-1 576 0,1 0 112 0,2 1 32 0,2 3-3040 0,4-3-592 0,3 2-128 0,2 0-32 0,2 1 512 0,2-4 96 0,4 1 32 0,2-2 0 0,1-3-480 0,4-1-112 0,2-1-16 0,3-1 0 0,2-3-192 0,2 0 0 16,1 1 0-1,-1-2 0-15,3-2 0 0,-4 3-208 0,1-1 64 0,-3 1 16 31,-3 2-1200-31,-4-3-224 0,-4 4-48 0,-2 1-9008 0,-5 2-1792 0</inkml:trace>
  <inkml:trace contextRef="#ctx0" brushRef="#br0" timeOffset="63762.18">7090 2902 23039 0,'-10'2'1024'0,"3"-1"192"0,0 4-960 0,2-2-256 0,2 1 0 0,2-3 0 0,-1 2 144 0,-3 1-16 0,-3 6 0 0,0 1 0 0,-4 4 1248 0,1 2 240 0,3 1 48 0,0-4 16 0,3 3-80 0,0 0 0 0,3-1-16 0,1 3 0 0,-1-1-880 0,4-1-192 16,0-2-16-16,2 0-16 0,2-1-224 0,1-1-32 15,2 0-16-15,2-2 0 16,2-3-208-16,0 1 128 0,2-2-128 0,0-2 0 0,0 0 0 0,1 0 128 15,1-2-128-15,-1-1 0 16,0-2 0-16,0 0 0 0,0 0 128 0,0-2-128 16,-1-1 160-16,-1 1-16 0,1-2 0 15,-2-1 0-15,-2-1 192 0,-1 0 48 0,-1-2 0 16,-3 0 0-16,0-1-160 0,-2 0-32 0,0-4 0 0,-3-1 0 0,-2 2-192 0,-2-5 176 16,0-1-176-16,-2-2 160 0,-2 1 32 0,0-4 16 15,0 1 0-15,0-1 0 16,0-3 16-16,2 2 0 0,-1 2 0 0,1 0 0 0,0 2-64 0,0-1-16 15,1 5 0-15,-1 2 0 0,2 3-144 0,-1 2 128 0,0 6-128 16,1-1 128 0,-1 4-128-16,-2 4-176 0,1-3 48 0,0 5 0 15,0 0-912 1,-1 0-176-16,1 3-48 0,0 0-16496 0</inkml:trace>
  <inkml:trace contextRef="#ctx0" brushRef="#br0" timeOffset="64632.81">7636 2956 35935 0,'-5'-5'1600'0,"1"4"320"0,2-2-1536 0,0 3-384 0,2 3 0 0,0-3 0 0,2 1 208 0,-2 2-16 0,1 2-16 16,-1 1 0-16,1 2-176 0,2 1 0 0,-1 0 0 0,2 1 0 0,-1-1-224 0,0 1 80 0,-1 2 16 0,1 0 0 0,-2-1 128 0,-1 1-160 0,0 2 160 0,0 0-160 16,-1 0 448-16,1-1 96 0,-1 0 0 15,-1 1 16-15,1-3 432 0,1-2 96 0,-1-1 16 0,1-1 0 16,-1-1-576-16,1-1-112 0,-2-3-32 0,2 1 0 15,0-3-32-15,0 0 0 0,0-4 0 0,0-1 0 16,2-2-48-16,-2 0-16 0,0-4 0 0,0 0 0 16,1-1-128-16,0-2 0 0,0-3 0 0,3-2 128 15,2-3-128-15,2-1 160 0,0-1-160 0,3-2 160 16,1 4-160-16,0 0 0 0,3 3 0 0,-2 5 0 0,1 1 0 16,-2 4 0-16,-1 3 0 0,1 1 0 0,-1 0 176 0,0 4 0 15,0 1 0-15,0 0 0 0,0 1-176 0,0 3 128 16,1-3-128-16,-3 2 128 15,1 0 0-15,-1 2 0 0,0 1 0 0,-2 1 0 0,0-1-128 0,0 1 0 16,0 1 0-16,-2 0 0 0,1 1 0 0,-1 0 0 16,0 0 0-16,-1 1 0 0,1-3 0 0,-3 0 0 15,1-1 0-15,-1-2 0 0,-1 1 128 0,2-4 0 16,-2 0 0-16,2 0 0 0,-1-1 80 0,-1 0 16 16,2 0 0-16,-2-2 0 0,3 1-96 0,-2-5 0 15,3 2-128-15,-1-2 192 0,1 0-192 0,1-1 128 16,-1 2-128-16,0-3 0 0,1-1 0 0,0 0 0 0,0 1 0 0,1-2 0 15,-2 2 0-15,-1 0 0 16,1 0 0-16,0 3 0 0,-1 2 0 0,-1 0 0 0,-1 2 0 0,-1 1 0 16,0 0 304-16,1 0-48 0,-1 2 0 0,1 2 0 15,1-3-256-15,1 3 0 0,-1-4 0 0,1 1 0 16,1-1 0-16,-1 0 0 0,1 0 0 0,-2-1 0 16,1 1 0-16,0-2 0 0,-2-1 0 0,1 3 0 15,-2-4 0-15,0 2 0 0,0 2 0 0,-2-2 0 0,0 0 0 16,0 2 0-16,-1 0 0 0,1 0 0 0,0 0 160 0,0 0-32 15,0 0 0-15,-1 2 0 0,2-2 0 0,0 0 0 16,0 0 0-16,0 0 0 0,0 0-128 0,0 0 0 16,3 21 0-16,-2-16 0 0,0-3 0 0,0 0 0 15,1 1 0-15,-1-2 0 0,0 2 0 0,-1-2-176 16,0 0 48-16,0 2 0 0,0-3-112 0,-1 0-16 16,0 0 0-16,-2 1 0 15,1-1 48-15,-1 0 0 0,1 1 0 0,-2 0 0 0,2-1 208 0,-2 0-144 0,3 0 144 0,-2 0-128 16,1 0 128-16,1 0 0 15,-1 0 0-15,2 0 0 0,-1-1 0 0,0 1 0 0,1-1 0 16,-1 1 0-16,1 0 0 0,0 0 144 16,0 0-144-16,0 0 160 0,0 0-160 0,0 0 0 0,0 0 144 0,-20 1-144 15,15 0-160-15,-1-1-96 16,-1 3-32-16,0-3-19872 0</inkml:trace>
  <inkml:trace contextRef="#ctx0" brushRef="#br0" timeOffset="65535.25">7720 3014 15663 0,'1'-7'1392'0,"0"2"-1120"0,0 0-272 0,-1 1 0 0,2 2 2288 0,-2 2 400 0,0-2 64 15,0 2 32-15,1-4-1824 0,-1 0-384 0,-1 1-64 0,-2-2 0 0,1 0 240 0,-2 2 48 0,0-1 16 0,-2-1 0 0,1 0-576 0,0 1-112 16,2 2-128-16,-1-4 176 0,3 2-176 0,-2 2 0 0,3-2 0 0,1 3 0 16,1-3 0-16,0 3 208 15,2 1-48-15,0 1-16 0,-1 0 1040 0,1 2 208 0,0 2 32 0,-1-2 16 0,1 6-272 0,-1-4-48 16,-1 2-16-16,0 3 0 0,0-1-496 0,-2 1-96 15,0 1-32-15,-2 0 0 0,0 0-64 0,-2 2-16 16,1-2 0-16,-2 1 0 0,0 0-224 0,-1 0-48 16,-1 1-128-16,0-2 192 15,2 0-192-15,-2 1 0 16,2-4 128-16,-2 2-128 0,4-3 160 0,-2 3-16 0,1 0 0 0,0-1 0 0,2 1 112 0,-1 0 32 16,2 1 0-1,0-3 0-15,1 4 64 0,-1 0 16 0,1 2 0 0,0-2 0 0,0 0-80 0,0-1-16 16,0-1 0-16,0-1 0 0,0 0 32 0,1-3 0 0,0 0 0 0,2-1 0 31,-2 0-128-31,0-4-32 0,2 0 0 0,-1 1 0 0,1-2-144 0,0 0 0 31,1-2 0-31,0 0 128 0,-1-2-128 0,2-2 0 0,0-1 0 0,1-3 0 16,1-1 0-16,0-2 0 0,2-3 144 0,1-1-144 16,1 0 224-16,1-1-32 0,2-4 0 0,2 0 0 15,0-2 80-15,1 1 16 0,4 0 0 0,-1 0 0 16,-1 1-288-16,-2 4 0 0,1 1 0 0,-2 1 0 15,1 1 208-15,-3 3-16 0,0 1 0 0,0 1 0 0,-2 1-192 0,0-1 128 16,1 3-128-16,-1-2 0 0,0 2 0 0,1-3 0 16,0 2 0-16,1 0 0 0,0 0 0 0,-2 1 0 15,2 2 0-15,-1-1 0 0,1 2 0 0,-2 2 0 16,2-2 0-16,-3 3 0 0,0-3 0 0,-1 4 0 16,-1 0 128-16,-1 0-128 0,0 1 0 0,-2 2 0 15,0 2 0-15,-1 1 0 0,-1-1 0 0,-1 2 0 0,0 3 0 16,-2 1 0-16,2 0 0 0,-3-1-128 15,1 4 128-15,-1-6 0 0,0 4 0 0,1-4 0 0,0 3 0 0,-1-4 0 16,3 0 0-16,-1-2 0 0,1 0 0 0,0-3 144 16,1 2-144-16,1-3 0 0,-1 0 0 0,-1-1 0 15,1 0-480-15,0-1-128 16,0-1-32-16,-3-1 0 0,0 0-608 16,0-2-128-16,-2-2-32 0,-1-1-19472 0</inkml:trace>
  <inkml:trace contextRef="#ctx0" brushRef="#br0" timeOffset="66515.48">8496 2910 23039 0,'0'-3'2048'0,"0"1"-1648"0,0 2-400 0,0 2 0 0,0-1 880 0,0 1 80 0,2 0 32 0,-2-1 0 0,1 3-736 0,0-2-128 0,2 3-128 0,-1 1 144 16,3 0 992-16,-1 3 192 0,2-2 32 0,0 3 16 0,0 1-96 0,0 3-32 15,1 1 0-15,-2 1 0 0,-2-2-224 0,1 3-32 16,0 1-16 0,-3 3 0-16,0 3-336 0,-1-1-80 0,-1 0-16 0,0-1 0 15,-2 0-224-15,-1-1-32 0,1-2-16 0,-2-2 0 0,0-1-16 0,-1 0 0 0,1-5 0 0,-1-2 0 16,1 0-96-16,1-3-32 15,0-1 0-15,3-5 0 0,1 0-128 0,0-4 0 0,1-1 0 0,2-2 0 16,-1-3 0-16,2-3 0 0,1-3 0 0,0-1 0 16,1-1 0-16,-1-4 0 0,1-2 0 0,-1 0 0 15,-1 2 0-15,-1 0 0 16,0-2 0-16,-1 3 0 0,0 3 0 0,-2 2 0 0,1 4 0 0,0 6 0 16,-1 1 192-16,0 4-64 0,1 1 0 0,1 0 0 15,0 1 0-15,2 3 0 0,2-3 0 0,1 2 0 0,3-1-128 0,1-1 0 31,3-1 0-31,0 0 0 0,-1-1 0 0,1-2 0 16,-2 0 0-16,0-1 0 0,0 1 0 0,-2 0 0 0,-2 2 0 16,-2 1 0-16,-2 0 0 15,0 0 0-15,-3 1 0 0,-1 2 0 0,-1-1 256 0,-2 3-48 16,2-1 0-16,-1-1 0 0,0 0-16 0,1-1 0 0,0 0 0 0,1-2 0 0,1-2-48 0,2 0-16 31,2-2 0-31,-2-1 0 0,3-1-128 0,2 0 0 0,0-5 144 0,4 0-144 0,-2-4 0 0,2 1 144 16,-1-2-144-16,1-1 0 15,2 1 192-15,-2 0-64 0,1 2 0 0,-2-1-128 16,0 4 0-16,-1 4 0 0,0-1 0 0,-2 6 0 16,1 2 0-16,-2 2 0 0,1 2 0 0,1 0 0 15,-1 2 0-15,1 0 0 0,-2 0 0 0,2 3 0 16,1-3 0-16,-2 1 0 0,0 2 0 0,-1-3 0 16,0 1 0-16,-1 0 0 0,-1 2 0 0,0-2 0 15,0 3 192-15,-1 1-64 0,3 1 0 0,-2 2-128 0,1 1 336 16,-1 1-32-16,0-5-16 0,0 3 0 15,0 2-32-15,1 0-16 0,1 1 0 0,-1-2 0 0,1-5-96 16,-1 1-16-16,1 0 0 0,1 0 0 16,0-1-128-16,0 1 0 0,-2-2 0 0,0 1 0 15,-1 0 0-15,-1-4 0 0,-1 0 0 0,-1-1 0 16,-1-1-624-16,-1-2-96 16,0 1-32-16,-3-1-13776 0,0-2-2768 0</inkml:trace>
  <inkml:trace contextRef="#ctx0" brushRef="#br0" timeOffset="68289.5">10594 2183 33167 0,'0'0'2944'0,"1"0"-2352"0,1 0-464 0,1 0-128 0,-1 0-528 0,-1 0-128 0,3 0-32 0,0 0 0 0,2 0 336 0,1 1 64 0,0 1 16 0,-1 1 0 0,-2 2 672 0,-1-1 144 0,1 3 32 0,-2 0 0 0,1-1 432 0,-1 1 80 31,2 3 32-31,0 1 0 0,-2 0-208 0,2 2-32 0,0-1-16 0,-1 3 0 0,0 2-240 0,-1-1-48 16,1 2-16-16,-1-1 0 0,2 2-240 0,-3 3-64 15,0 3 0-15,-1-1 0 16,0 5 32-16,-1-3 0 0,-1 1 0 0,-1 3 0 0,1 0-80 15,-1 1-16-15,1 2 0 0,-1-5 0 16,2 2-64-16,-1-1-128 0,0 2 176 0,-1-5-176 0,0 1 128 16,0-3-128-16,-1-2 0 0,0-1 0 0,-1 1 0 0,1-4 0 0,2 0 128 15,-2 0-128-15,2-1 0 0,-1 0 0 16,1 3 128-16,-1-5-128 0,2 0 192 0,-1 1 0 0,-1-1-16 0,1-1 0 16,-1 3 16-1,1-5 0-15,1 0 0 16,-2-1 0-16,2 1-48 0,-2-3 0 0,2-1 0 0,-1-1 0 15,0 1 80-15,0-5 16 0,1 2 0 0,-2-2 0 0,0 1-240 0,0 0 0 16,-2 0 0-16,0-4 0 0,0 1 128 0,-2 1-128 0,1 0 176 0,-2-4-176 16,1 2 128-16,-1-2-128 15,1 1 0-15,0-4 0 0,-1 2 256 0,2-1-48 0,0-1-16 0,0-4 0 16,-1 3 80-16,2-1 16 0,-1 0 0 0,0-2 0 0,-1 1 0 0,-1-3 0 16,0 0 0-16,-4 0 0 15,3 1-32-15,-3-1 0 16,0 2 0-16,-2-2 0 0,0 0-256 0,-1 1 0 0,-1 0 0 0,-2 1 0 0,1-1 0 15,1 3 0 1,1-3 0-16,2 4 0 0,1 0 0 0,3 0 0 0,0 1 0 0,3-2 0 16,2 3-256-16,2-3-96 15,2 2-32-15,0 2 0 16,2-2-784-16,3 1-176 0,1-1-16 0,3-1-16 0,2 0-464 0,1 1-80 0,2 0-32 0,3 1 0 0</inkml:trace>
  <inkml:trace contextRef="#ctx0" brushRef="#br0" timeOffset="70739.23">4100 5021 40543 0,'-6'0'3600'0,"1"3"-2880"0,3-1-576 0,2 2-144 0,1 1 240 0,-1-3 16 0,-1 4 0 0,-2 4 0 0,0 6-560 0,-2 4-96 0,2 6-32 0,2 1 0 15,1 3 432-15,0 1 176 0,1 6-16 0,0 0 0 0,-1 0 112 0,0 2 32 0,-1-2 0 0,-1 0 0 0,-2 2 32 0,-1-4 16 0,0 0 0 0,-1-2 0 16,0-2-32-16,0 1 0 0,-2-1 0 0,2 1 0 0,0-1-176 0,1 0-144 15,1-5 192-15,3-4-192 0,0-2 0 16,1-1 0-16,1-5 0 0,3-4-144 16,-2-2-416-16,3-2-80 0,2-5 0 0,1-1-12032 15,1-1-2384-15</inkml:trace>
  <inkml:trace contextRef="#ctx0" brushRef="#br0" timeOffset="72153.5">4538 4481 14735 0,'-5'-1'1312'0,"1"1"-1056"0,2 0-256 0,2 0 0 0,1 0 1024 0,-1-2 128 0,0 2 48 0,-1 0 0 0,0-2 480 0,1-1 112 0,3 2 0 0,-3 1 16 16,0 0 64-16,0 0 16 15,29-5 0-15,-18 6 0 0,3 3-512 0,0 2-96 0,1 1-32 16,1 0 0-16,2 5-496 0,-2 2-112 0,0 1 0 0,1 2-16 15,3 8-448-15,1 0-176 0,1 7 128 0,1-1-128 16,-2 6 0-16,-3-3 0 16,-1 0 0-16,-2 0 0 0,-1-4 0 0,-1-2 160 0,-1 5-160 0,0-1 160 0,-1 4 160 15,1-2 48 1,1 3 0-16,0 3 0 0,3 3-80 0,1 2-16 16,-1 4 0-16,-3 2 0 0,0-2-144 0,-5-3-128 15,0-1 192-15,-5-1-192 0,-1-1 128 0,-5-1-128 16,-1 0 0-16,-3 2 0 0,-3-5 0 0,-2 2 0 0,-3-3 0 0,-4-3 0 15,0-2 0-15,-5-4 0 0,-2-4 0 0,0-2 0 16,-5-2 208-16,0 1-64 0,-2-4-16 0,-2-2 0 0,1-1-128 0,-2-2 0 16,0-5 0-16,1-2 0 15,3-2-384 1,4-4-48-16,2-4-16 0,-1 0-18096 0</inkml:trace>
  <inkml:trace contextRef="#ctx0" brushRef="#br0" timeOffset="77704.7">24675 453 7359 0,'-14'-2'656'0,"2"-2"-528"0,3 2-128 0,1 2 0 15,3 0 0-15,3 0 0 0,-1 0 0 0,-2 0 0 0,-2 0 0 0,-2 0 0 0,-1 0 0 0,2 0 0 0,0 1 0 0,2 0 0 16,2 3 0-16,1-4 0 0</inkml:trace>
  <inkml:trace contextRef="#ctx0" brushRef="#br0" timeOffset="77801.58">24469 524 6447 0,'-14'0'272'0,"3"0"80"0,1 2-352 0,3-1 0 0,3 2 0 0,2-1 0 0,-2 2 160 0,-1 2-32 0,-4 5-128 0,-4 5-2896 0</inkml:trace>
  <inkml:trace contextRef="#ctx0" brushRef="#br0" timeOffset="78038.58">24366 1194 5151 0,'23'4'448'0,"-7"-4"-448"0,-2 0 0 0,-1-2 0 0,-3 0 624 0,-3-1 16 16,3 1 16-16,6-3 0 0,11-5 224 0,10-3 32 15,9-5 16-15,5-4 0 0,-2-2-320 0,-3 0-64 16,-5-2-16-16,-4-1 0 0,-5-1-208 0,-2-3-32 15,-4-2-16-15,-5-2 0 0,-4-2-400 0,-5 0-96 16,-3-2-16-16,-5 0 0 16,-4 3-240-16,-5 1-48 0,-4-2-16 0,-6-1 0 15,-3 1-32-15,-6 3-16 0,-3 0 0 0,-4 3 0 16,-3 2 16-16,-4 2 16 0,-1 1 0 0,-3 3 0 0,1 4 384 0,-1 4 176 0,1-1-160 0,2 4 160 16</inkml:trace>
  <inkml:trace contextRef="#ctx0" brushRef="#br0" timeOffset="82952.69">3984 11679 5519 0,'-1'-1'496'0,"0"1"-496"0,-1 0 0 0,2 0 0 0,2 0 1328 0,-2 0 160 0,0 0 48 0,-2-1 0 15,0 1-1296-15,-2-3-240 0</inkml:trace>
  <inkml:trace contextRef="#ctx0" brushRef="#br0" timeOffset="83570.23">3931 11679 35935 0,'-1'-5'1600'0,"1"3"320"0,0 0-1536 0,0 2-384 0,1 0 0 0,0 0 0 15,0 0-1024-15,2-2-256 0,2-1-64 0,1 1-16 16,1-1 1504-16,0 2 304 0,-1 1 64 0,0-2 16 0,-2 1 720 0,-1-1 144 16,0 0 16-16,-1 1 16 0,0-2-544 0,-1-1-112 15,1 2-32-15,1-3 0 0,-1-1-464 0,3 1-80 16,1-4-32-16,2 1 0 0,2-1-32 0,0 0-128 15,3-2 192-15,1 1-64 0,1 0 32 0,0 2 0 16,-2-1 0-16,2 0 0 0,2-2-16 0,-1 0 0 16,-1 2 0-16,-2 1 0 0,-1-2-16 0,-1-1 0 15,0 0 0-15,0 1 0 0,2-1 112 0,-2 2 16 0,1-3 0 16,2 0 0-16,2 1-48 0,1-2 0 0,3 3 0 0,-2-1 0 16,2 0 80-16,1 4 16 0,3-1 0 0,-1 2 0 15,2 4-304-15,-3 0 0 0,1 2 0 0,-5 2 0 16,-1 1 0-16,-2 2 0 0,0 3 0 0,-3 1-144 15,-2 3 144-15,0 2 0 0,-2 1 0 0,-1 2 0 16,-2 3 0-16,-1-1 0 0,-1-3 0 0,1 5 0 16,0 5 0-16,-2 2 0 0,1 3 0 0,0-3 0 15,0 3 0-15,1-1 0 0,-3 1 0 0,0 0 0 16,0 2 0-16,-2-3 0 0,0 1 0 0,-3-2 0 0,0 4 0 0,-3-2 0 16,-3 3 0-16,-1 3 0 15,-3-2 0-15,-3 4-160 0,-1 1 160 0,-6 0 0 0,-1 2-192 0,-2-3 64 16,-4 0 128-16,0-9-208 0,0-2 48 15,0-6 16-15,1-1 0 0,-1-4 0 0,0-3 144 0,1-3 0 16,-1-4 0-16,1-2 0 0,5-2 0 0,0-3 0 16,1-4 0-16,2-2 0 0,0 0 0 0,1-7 0 15,-3 2 0-15,1-5 0 0,-1-1 0 0,1 1 0 16,1 1 0-16,1 1-192 0,2 2 0 0,2 1-16 16,1-2 0-16,3 2 0 0,3 0 208 0,3 1 0 0,2 3 0 15,2-3 0-15,5 3 0 0,0 2 0 0,3-2 0 0,4 3 0 16,1 0 0-16,5 1 160 0,2-2-32 15,3 2 0-15,2 0-128 0,3-2 0 0,3 4 0 0,0-3 0 16,0 3 0-16,0 1-176 16,1 1 48-16,-2 3 0 0,1 2 128 0,1 2 0 0,-1 4 0 0,1 3 0 15,0 1 0-15,0 1 0 0,-2 2 0 0,-1-1 0 0,-4 2 0 16,2-1 0-16,-2 2 0 0,-1-3 0 16,-1 0-192-16,-3-1-16 0,-1-1 0 0,-2-2 0 15,-2-1-304-15,-3-4-64 0,-1-1-16 16,-2-1 0-16,1-5-1568 0,-2-2-304 0,1-1-64 0,-1-5-13088 15</inkml:trace>
  <inkml:trace contextRef="#ctx0" brushRef="#br0" timeOffset="84261.27">4337 10672 13823 0,'-5'-3'1216'0,"1"0"-960"0,3 2-256 0,1 1 0 0,1 0 1920 0,0-2 320 0,2-1 80 0,-1-1 16 0,3 2-16 0,4-3 0 0,4 1 0 0,3 4 0 0,2 3-576 0,0-2-112 0,5 4-32 0,0 4 0 16,0 0-896-16,0 4-192 0,-1 3-48 0,-2 1 0 16,0 4-256-16,-2 1-48 0,-2 0-16 0,-1 2 0 15,0 0 176-15,-3 3 48 0,2 3 0 0,-3 3 0 16,1 2-112-16,1 5 0 0,0 7-16 0,2 2 0 15,5 3-96-15,2-2-16 0,5-1 0 0,2-1 0 16,1-9 160-16,5 2 32 0,5 0 0 0,0 0 0 16,-3-2-128-16,-2 1-32 0,1 2 0 0,-2-1 0 0,-2 3-160 15,-4 0 192-15,0 4-192 0,-5-2 192 0,-3-6-192 0,-5 6 0 16,-5 5 0-16,-6 4 128 0,-4 5-128 0,-3-1 0 16,-6 0 0-16,-1-4 128 0,-1-8-128 0,-1-3 0 15,-1-2 0-15,3-3 0 0,1-1 192 0,0-3 64 16,1-7 16-16,2-3 0 0,3 1 112 0,-2-6 32 0,0 1 0 15,0-3 0-15,-1 0 0 0,-1-2 0 0,0-2 0 16,-2-1 0-16,-2 0-416 0,-1-1 0 0,-2-3-224 0,-3-2 80 31,-5-4-448-31,-3 5-96 0,-6 8-16 0,-5-5-12784 0,-3 0-2560 16</inkml:trace>
  <inkml:trace contextRef="#ctx0" brushRef="#br0" timeOffset="85933.38">1975 14168 26719 0,'-9'4'2368'0,"2"1"-1888"0,-1-3-480 0,5 2 0 0,1 1 1552 0,1-4 224 0,0 3 32 0,-3 2 16 0,-1 5-1632 0,-2 0-336 0,1 3-64 0,-1-4-16 0,4-1 224 0,0-4 256 16,1-2-48-16,2-1-16 0,1-4 224 0,3-1 32 0,1-5 16 0,1-2 0 0,2-2 592 0,2-4 112 0,3-3 32 0,-1-2 0 0,3 1-448 0,-1-4-96 15,2-2-16-15,-2 0 0 0,0 1-256 0,-2-3-64 16,2-1-16-16,-2-3 0 0,1 1-48 0,-2-4 0 16,0 0 0-16,0-2 0 0,0-2 64 0,0 0 16 15,2-2 0-15,0 0 0 0,1-4-144 0,2 1-48 16,1-2 0-16,3 0 0 0,1 2-144 0,1 2 0 0,2 2 0 0,-2 6 0 16,-1 2 0-16,0 2 160 15,-1 1-160-15,0-1 160 0,0-1-160 0,-2 1 0 0,2-3 0 0,-3-2 0 16,-1 4-128-16,-1 0 128 0,1-1 0 0,0 1 0 15,0-1 0-15,0 2 0 0,3 2 0 0,0-1 0 0,2 3 0 16,1 0 0-16,4 2 0 0,1-1 0 0,-1 4 0 0,1 1 128 16,3-1-128-16,-2 4 0 0,-4 4 0 0,-2-1 0 15,2 0 0-15,-3 3 0 0,-3 1 0 0,-1 3 0 16,-2-2-144-16,-1 3 144 0,-2 1 0 0,-3-1-128 16,0 3 128-16,-2-2 0 0,-2 4-272 0,0-3 48 15,-1 2 16-15,-1-1 0 0,1 1 208 0,-2-3-192 16,3 1 192-16,2-2-192 15,0 1 192-15,0-4 0 0,3 3 0 0,0-3 0 0,1 1 0 0,-1 0 0 16,-1 1 0-16,-2 1 0 0,1 0 0 0,-2 1 0 0,0 0 0 16,-2 2 0-16,-2-2 0 0,1 3 0 15,-3-1 0-15,0 2 0 0,-3-4 0 0,0 4 0 0,-2-3 0 16,-2 1 0-16,-1-1 128 0,-1 0-128 16,-1-1 0-16,-2 0 0 0,-1-2 0 0,1-1 0 0,1 3 0 0,-3-4 0 15,1-1 128-15,-2 1-128 0,0-2 0 16,0 2 0-16,3 2 0 0,-3 1 0 0,-1-1 128 0,-1 1-128 15,1 1 0-15,0 4 0 0,-1 1 0 0,1 0 0 16,2 0 0-16,-1 3 128 0,1 0-128 0,0 0 0 16,1 2 0-16,-1 0 0 0,1 0 0 0,-1 1 0 15,2 0-192-15,-1-1 48 0,0 2 16 0,0-3 0 0,3 1 0 16,2-4 0 0,0 0 0-16,2-2 0 0,4 0 128 0,1 1 0 0,2-4 0 0,2 1 0 0,4 0 0 0,3-2 0 15,3 3 0-15,3-3 0 0,4 1 0 0,2 1 0 16,-1 5-160-16,4-1 160 0,2 3 0 0,0 2 0 15,1 3 0-15,0 0 0 0,1 3-256 0,-4-3 48 16,-1 5 16-16,-4 1 0 0,-2-3 64 0,-3 2 128 16,0 2-208-16,-5-4 80 15,-1-2 128-15,-3 1-208 0,0 0 80 0,-2 2 128 0,-2 2-160 0,-2-2 160 16,-1 2 0-16,-4 1-144 0,0 1 144 0,-2 2-192 16,-2 2 192-16,-3 3-192 15,-2 4-272-15,-3 0-64 0,-1 7-16 0,-3 1-17248 0</inkml:trace>
  <inkml:trace contextRef="#ctx0" brushRef="#br0" timeOffset="89821.68">924 14775 34095 0,'-2'-2'3024'0,"0"-3"-2416"0,1 4-480 0,0-2-128 0,-1 2-176 0,1-4-48 0,-3-1-16 0,-2-6 0 0,0-4 240 0,0-3-176 0,1-2 176 0,1 0-160 0,2-3 160 0,0 0 0 0,1 0 0 0,0-2 0 0,1 2-144 0,-1 0 144 0,-1-2-160 0,0 4 160 32,-2 2-544-32,-2 3-16 0,0 3 0 0,-4 2 0 0,3 4 560 0,-5 5 0 15,0 3 0-15,-4 3 0 0,-2 3 896 0,-2 4 128 16,0 3 16-16,0 3 16 0,0 1-352 0,2 2-64 0,-1 2 0 0,2 2-16 16,0 3-48-16,1 3-16 0,2-1 0 0,2-2 0 15,2-1-160 1,0 6-16-16,0 9-16 0,-1 5 0 0,1 1-112 0,-2-5-32 0,-1-1 0 0,2 1 0 15,0 1-224-15,1-1 0 0,1 0 0 0,2-2 0 0,1 0 0 0,2-2 128 16,3-1-128-16,3-7 0 16,2 1 208-16,3-3 0 15,5 0 0-15,1-6 0 0,4 1 64 0,1-5 16 0,2-1 0 16,-4-4 0-16,-3-2-288 0,3 1 128 0,7 2-128 0,3-1 0 16,0-1 0-16,-2-1 0 0,-2 1-240 0,1-2 80 15,-1-2-592-15,-2-1-112 0,0-4-32 16</inkml:trace>
  <inkml:trace contextRef="#ctx0" brushRef="#br0" timeOffset="90170.69">1033 14388 24879 0,'-7'-5'1088'0,"4"3"256"0,0 2-1088 0,1 0-256 0,2 1 0 0,0 3 0 0,1-2-256 0,-1 5-128 0,1 4 0 0,0 5-16 0,2 7 1360 0,-1 6 288 16,3 3 48-16,-2 0 16 0,-1 6 144 0,1 3 16 0,-1 4 16 0,-1 0 0 15,1 4-672-15,-2-7-144 0,-2 1-32 0,1-3 0 0,-1 0 496 0,0 1 80 16,1 0 32-16,-1 1 0 0,-2 0-736 0,0 1-128 15,-1 6-48-15,0-4 0 0,0 4-176 0,-1-6-32 16,0 1-128-16,1-3 192 0,0-4-192 0,2-3-192 16,1-2 48-16,2-5 0 0,3-3-160 0,2-5-16 15,1-1-16-15,1-6 0 16,2 0-336 0,2-3-64-16,0-5-16 0</inkml:trace>
  <inkml:trace contextRef="#ctx0" brushRef="#br0" timeOffset="90611.52">1536 15098 911 0,'5'-10'0'0,"-4"3"0"0,-1 1 0 16,1 0 0-16,-1 3 8496 0,1 1 1616 0,1 0 320 0,-2-3 64 0,1-3-10752 0,1 0-2128 0,0 1-432 0,-1 0-96 0,0 3 1776 0,-2 1 368 0,1 6 64 0,-3-1 0 0,1 3-80 0,-2 5-32 0,-2 1 0 0,-3 7 0 0,-2-1 2192 0,-1 5 432 0,-3 0 96 0,0-1 16 16,0 4 160-16,1-5 32 15,-1 1 16-15,0-1 0 0,1 0-928 0,1-3-192 16,2 0-48-16,-1 0 0 0,2 1-640 0,2-1-128 16,0-1-16-16,2 1-16 0,3 0-160 0,0 0 0 15,2-1 0-15,2 1 0 0,2 1 0 0,3-1 0 16,0-4-160-16,3 2 160 0,0-4 0 0,3-2 0 15,0 0 0-15,2-4 0 0,0-2 0 0,1 0 0 16,-1-6 0-16,1 0-144 0,1-2 144 0,1-5 0 0,0 0 0 16,2-2 0-16,-2-1 0 0,1 1 0 0,1-5 128 0,1-1-128 15,-3-2 128-15,1 2-128 16,-2-1 128-16,-3 2-128 0,-1-2 0 0,-3 0 0 0,-1 0-192 0,-1-3 64 16,-2-3 128-16,-2 0-160 0,-3 1 160 15,-3 1-160-15,2 2 0 0,-4-1 0 0,-1 0 0 0,-3 2 0 16,-1-1 288-16,-1 4 48 0,1 4 16 0,-1 1 0 15,0 2-32-15,-1 5 0 0,2 4 0 0,0 1 0 0,1 0-160 16,-1 2-144-16,2 3 144 0,-1 0-208 16,2 3-1392-16,-1-2-256 0,2 1-64 0,-1 1-14432 15</inkml:trace>
  <inkml:trace contextRef="#ctx0" brushRef="#br0" timeOffset="91116.56">2037 15007 43311 0,'2'-6'1920'0,"-2"1"384"0,0 0-1840 0,3 2-464 0,-1-1 0 0,0 3 0 0,2-4-832 0,1-1-272 0,3-3-48 0,1-2-16 0,1-1-1920 0,-1 1-384 16,-3 3-80-16,-3 5-16 0,-5 3 1440 0,-1 3 272 0,-6 5 64 0,-5 3 16 0,-3 5 2672 0,-3 0 512 0,-3 3 128 0,-1 2 0 0,2-2 1264 0,-1 1 240 0,0-1 48 0,2-2 16 16,5-1-1504-16,1-3-320 0,3-4-48 0,3 0-16 15,3-4-816-15,0 0-160 0,2-1-48 0,2-4 0 16,1 1-192-16,-1-1 0 0,2 0 0 0,0-1 0 0,0 1-256 0,2 0 64 16,-1 0 16-16,1 1 0 0,-2-1 176 0,0 0-208 15,0 0 80-15,16 14 128 0,-9-6 0 0,0 0 0 16,0 0 0-16,2 1 0 0,1 1-192 0,0 0 48 15,1 2 0-15,0-3 0 0,1 2 144 0,2 2 0 16,-2-1 0-16,0-1-128 0,-1 1 336 0,-1-3 80 16,1 2 16-16,-1 2 0 0,-2-1-64 0,1 1-16 15,-2 0 0-15,1 1 0 0,-2-2-64 0,-1-1-16 16,-1 0 0-16,-2 0 0 0,-1-2-16 0,-2 0 0 16,0 1 0-16,-3-1 0 0,0 0-128 0,-1-1 128 0,-3 3-128 15,-2 2 128-15,0-3-128 0,-1 1 0 0,-1-1 0 0,-2 1 0 16,-2 0-336-16,-1-4 0 0,2 1 0 15,0-3 0 1,1-1-304-16,1-2-64 0,0 0-16 0,1-4 0 16,1 0-928-16,1 0-176 0,-1-3-32 0,1-1-13664 0</inkml:trace>
  <inkml:trace contextRef="#ctx0" brushRef="#br0" timeOffset="91527.98">2216 15360 45151 0,'1'-7'4016'0,"0"1"-3216"0,2 1-640 16,2 0-160-16,0 1 0 0,1 0 192 0,1 1-192 0,6-5 192 0,5-5-2304 0,7-2-448 0,2-5-80 0,-1 2-32 0,-2 1 816 0,-5 4 176 0,-2-1 16 0,-6 4 16 15,-1 2-768-15,-4 0-144 0,-1 2-48 0,-3 1 0 0,2-1 5648 0,0 0 1120 16,-1-2 240-16,2 1 32 0,0-3-2304 0,-1 1-464 0,1 0-80 0,-1-1-32 15,0-3-880-15,0 0-176 0,0-2-48 16,-3 1 0-16,0-2-448 0,-2 4 0 0,0 1 0 0,-3-3 0 47,-2 0-432-47,-3-2-16 0,-2 4-16 0,0 2 0 0,-1 4 176 0,3 1 32 0,2 3 16 0,-1 2 0 0,-4 1 240 0,-5 6 0 0,-6 8 0 0,-1 6 0 16,-1 3 240-16,1 0-16 0,2 5 0 15,1-1 0-15,1 2 0 0,2-3 0 0,0 1 0 0,1 3 0 16,1-2-224-16,0-4 0 0,1 2 128 0,2-5-128 15,1-3 0-15,4 2 0 0,2-4-192 0,1 0 192 16,3 1 0-16,2-1-128 0,3-1 128 16,2 1 0-16,-2-4 0 0,4 3 0 0,3 1 0 0,1 0 0 0,1-1-288 15,2-1 48-15,2-1 16 0,1-2 0 16,2-3-688-16,0-2-144 0,2-4-32 0,3-3-16320 16</inkml:trace>
  <inkml:trace contextRef="#ctx0" brushRef="#br0" timeOffset="91983.1">3171 15128 41471 0,'0'-8'3680'0,"-2"2"-2944"0,2 3-592 0,-1 0-144 0,1 1-320 0,-2-2-112 0,-1-1-16 0,-3-9 0 15,-3 0-672-15,-4-4-144 0,-3 3-16 0,-3 2-16 16,-2 2 16-16,-2 0 0 0,-1 2 0 0,-1 1 0 0,1 4-688 16,0 1-128-16,1 3-16 0,2 0-16 0,0 4 3584 0,0 3 720 0,1 2 128 0,-1 3 48 15,0 4-320-15,0 4-64 0,-2 4-16 0,1-1 0 16,0 5-928-16,0 2-192 0,1 2-48 0,1 2 0 16,1 0-560-16,2-4-224 0,2 2 176 0,0-3-176 15,2-1 0-15,0-3 0 0,6-2-208 0,1 0 64 0,4-7 144 0,2 0-160 16,4-5 160-16,2-3-160 15,1 1 160-15,0-1 256 0,-1-4-64 0,4 1-16 16,2-2 80-16,6-4 0 0,0-3 16 0,3-2 0 0,2-3-128 16,-1-2-16-16,3-5-128 0,-1-1 192 0,2-4-192 0,0-2-160 15,3 0 32-15,-2-2 0 0,1-3 128 0,-2-1 0 16,0 1 0-16,1-3 0 0,1-6 176 0,-1-3 64 16,-2-1 16-16,-3-3 0 0,0 1 0 0,-3-3 0 15,-5 1 0-15,-1 2 0 0,-3 3-256 16,-4-3 176-16,-4-5-176 0,-3-2 160 0,-1 6-160 0,-3-1 0 0,-4 2 0 0,-2 0 0 15,-4 5-256-15,-1 4-48 16,-1 6 0-16,-2 7-12672 16,-1 5-2528-16</inkml:trace>
  <inkml:trace contextRef="#ctx0" brushRef="#br0" timeOffset="92516.11">1145 16424 40543 0,'-2'-24'1792'0,"0"5"384"0,5 1-1744 0,-2 3-432 0,2 4 0 0,-1 1 0 0,2-4-1552 0,-1-14-400 0,4-11-80 0,-1-8-16 0,-1-4 1008 0,-3 2 192 0,-2 8 32 0,-5 6 16 0,-1 7-896 0,-5 2-176 0,-1 6-48 0,-3 3 0 0,-3 2 1664 0,-3 4 256 0,0 1 208 0,-2 1-32 0,-2 3 1664 15,0 2 336-15,3 3 64 0,2 4 0 0,6 0-896 0,0 3-192 16,3 4-48-16,1 3 0 0,2 4-144 0,4 5-48 0,1 5 0 0,2 4 0 16,1 6-912-16,0 6 0 15,1 0-160-15,-1 4 16 0,0 2 144 0,0 3 0 0,-1-1-144 16,-2 1 144-16,-2 1 0 0,-1 4 0 15,-1 2 160-15,-3-2-160 0,-1-2 512 0,-2-2-16 0,2-8 0 16,0-4 0-16,1-1-160 0,2-4-16 16,0-3-16-16,1-4 0 0,2-4-112 0,0-3-32 0,0-1 0 0,2-4 0 0,1-2-448 0,0-4-96 0,0-5 0 15</inkml:trace>
  <inkml:trace contextRef="#ctx0" brushRef="#br0" timeOffset="93117.49">621 16656 44223 0,'-4'-8'1968'0,"3"2"400"0,0 1-1904 0,2 1-464 0,4 1 0 0,0 0 0 0,1 1-800 0,5-4-256 0,6-2-48 0,8-5-16 0,7 1 736 0,4-4 160 0,0 3 32 0,1 1 0 0,-2 1-1088 0,-1 0-192 0,-3 5-64 0,-4 1 0 0,-3 0 0 0,-6 5-16 0,-2 1 0 0,-2 3 0 16,-3 1 560-16,-1 1 112 0,-1 0 32 0,-1 1 0 16,2 2 96-16,0-3 32 0,1 0 0 0,0 1 0 15,2-2-560-15,0-1-128 0,2 3 0 0,1-6-16 16,0 3-1680-16,1-3-336 0,-1 0-64 0,-2-1-16 16,0 0 1856-16,-3 0 352 0,-1 0 80 0,-3 0 16 0,0 4 2048 0,-2-3 400 15,-3 4 96-15,1-3 16 0,-3 7 2960 0,0-3 608 16,-3 3 112-16,-1 0 32 0,1 2-1184 0,-2-4-224 0,-1 2-64 15,-1-1 0-15,0 1-1952 0,-2-1-400 0,1-1-80 0,-1 0 0 16,0 0-704-16,1 0-128 0,0 3-16 0,1-1-16 31,2 4-288-31,-1 0 160 0,1 3-160 0,0-2 128 16,0 4-128-16,1 0 128 0,2 0-128 0,-2 1 128 0,1 2-128 0,-1 3 0 16,0 1 0-16,0-1 0 15,-1 0 0-15,1-2 0 0,2 0 0 0,1-4 0 16,1-1 128-16,1-5-128 0,3-4 0 0,-1-2 128 0,4-2 192 0,0-3 16 15,2-1 16-15,-1-3 0 16,1 1-112-16,1-4-32 0,5-3 0 0,0-6 0 0,1 2-208 0,-2-2 0 16,3-2 0-16,-3-2 0 0,0 2-416 15,-3-3 32-15,-1 0 0 0,-3-2 0 0,-2 1 96 0,-1-1 32 16,-1-1 0-16,-2 0 0 16,0-1 96-16,-1 2 32 0,-1 2 0 0,1-1 0 0,0 4 128 0,1 0 0 15,0 2 0-15,0 2 0 0,-1 6 304 0,0-3-16 16,-1 3 0-16,0-2 0 0,-1 3-288 0,-1 0 160 15,-2-1-160-15,0 1 128 16,-1 0-448-16,0 0-80 0,-3 1-32 0,0-1 0 16,1 1-944-16,-1-1-192 0,2 1-32 0,-1 1-15120 0</inkml:trace>
  <inkml:trace contextRef="#ctx0" brushRef="#br0" timeOffset="93476.43">1584 16965 44223 0,'-6'8'1968'0,"1"-3"400"0,0 1-1904 0,4-1-464 0,1-4 0 0,1 0 0 0,0 2-1600 0,0-2-432 0,2 4-80 0,1-4 0 0,2 1 336 0,0-4 80 0,0-1 16 0,2-4 0 0,-2 0 1392 0,-1 0 288 0,0-2 0 0,-3-1 0 0,-1-1 1728 0,1-1 256 16,-2-1 64-16,-2-3 0 0,1 3-608 0,0-7-112 0,1 1-32 0,-1 1 0 16,1-5-464-16,0 0-112 0,1 1-16 0,0-7 0 15,3 1-384-15,0-1-64 16,0 2-32-16,3 0 0 0,-1 1-224 0,0 0-240 0,0 4 48 0,2-2 16 16,-3 3-16-16,1 0 0 0,0 0 0 0,0 3 0 15,0 2 192-15,-2-2-208 0,0 6 80 0,-2-2 128 16,1 3-384-16,-2 4 32 0,0 2 16 0,2 4 0 15,-2-1-96-15,3 4-16 16,1 2 0-16,1 1 0 0,2 2-752 0,3 0-144 16,3 3-48-16,3 2-15696 0</inkml:trace>
  <inkml:trace contextRef="#ctx0" brushRef="#br0" timeOffset="94109.86">2107 16742 41471 0,'0'2'3680'0,"1"-2"-2944"16,1 1-592-16,0 1-144 0,2 1-192 0,-1-1-64 0,2 3 0 0,4 2-16 0,1 2-80 0,1 2-16 0,-1 0 0 0,-1-4 0 0,-2 1 944 0,0-3 176 0,0 0 32 0,-2-4 16 0,-2 1-416 0,2-2-64 0,-1-2-32 0,1-1 0 15,-1 1 192-15,-2-2 32 0,2-3 16 0,-3-1 0 32,2 1-16-32,-3-4 0 0,1 0 0 0,-1-2 0 0,0 2-288 0,0-5-64 0,-1-1-16 0,1-3 0 15,1 0-144-15,0-3 0 0,0 2 0 0,2-3 0 16,0 1-240-16,2 0 32 0,0 6 0 0,3 2 0 31,-1 7-176-31,1 0-16 0,-1 7-16 0,0 2 0 0,2 4 416 0,-2 5 176 0,2 2-16 0,1 3 0 0,1 3 64 16,0-1 16-16,-1 0 0 0,0 0 0 15,-1 0 0 1,-1-3 0-16,0 0 0 0,-2-3 0 0,0 0-16 0,0-2 0 0,-1 0 0 0,1-6 0 0,-1 1-32 0,2 0 0 16,-1-4 0-16,1 0 0 0,-1 0-64 0,-1-4 0 31,0 3-128-31,0-5 192 0,-1 1-192 0,-2-2 0 0,1 1 0 0,-2-2 0 0,0 0-128 0,-1-2-32 16,0 0 0-16,-1 2 0 0,1-1 0 0,-1 0 0 0,1-7 0 15,0-1 0-15,1-2 160 0,3 0 0 16,2 1 0-16,1 2-128 0,2 3 128 0,1 0 0 0,1 2 0 0,0 3 0 15,2-1 0-15,0 3 0 32,1-2 0-32,-1 5 0 0,1-5 0 0,-2 4 0 0,1 0 0 0,-2-1 0 15,0 1 0-15,-1 0 0 16,-1 2 0-16,0 0 0 0,0 2 0 0,-2 4 0 0,2 2 0 0,1 7 0 16,1 3 0-16,0 6 0 0,2 2 144 0,-1-1-144 15,0 4 656-15,2 2 32 0,0-1 0 0,0 1 0 16,1-6-144-16,1 4-32 0,-1 2 0 0,-1-6 0 15,-1-1-512-15,0 1 0 0,-2-5 0 0,0 1 0 16,-1-2-320-16,-3 0-192 0,1 1-16 16,-2-3-16-16,-1-2-608 0,-1-2-112 0,-1-2-16 15,0-2-12912-15,-1-2-2576 0</inkml:trace>
  <inkml:trace contextRef="#ctx0" brushRef="#br0" timeOffset="95488.2">6884 11139 35935 0,'2'-10'3200'0,"1"1"-2560"0,-2 3-512 0,2 3-128 0,-1 1 256 0,3-3 16 0,2-2 16 0,5-9 0 0,4-7-976 0,3 1-192 0,0 3-32 0,-2 2-16 0,-4 6-736 0,-5 5-160 0,-2 1-32 0,-3 5 0 15,-3 1 704-15,-4 4 144 0,-2 2 32 0,-5 3 0 0,-3 3 1696 0,-6 2 352 16,-4 4 64-16,-7 5 16 16,-5 2 960-16,-4 1 208 0,-2 3 48 0,0-2 0 0,0 1-1088 0,4-2-224 15,5-2-32-15,4-3-16 0,6-4-416 0,5-2-80 16,6 1 0-16,2-4-16 0,3 1-224 0,3 1-32 16,0-1-16-16,3 0 0 0,0 0-224 0,0 0 0 15,1 1 0-15,0 1-160 0,1-2-32 0,1 1 0 16,2 0 0-16,0 1 0 0,-1-1-32 0,2-4-16 0,1 2 0 15,2-2 0 1,-1-1 80-16,0-4 16 0,2 1 0 0,1-2 0 0,3 0 144 0,1 1 128 0,3-1-128 0,0 1 176 31,3 3-48-31,-1 0-128 0,1 1 192 0,-1 1-64 16,-1 2-128-16,1 3 0 0,-3 1 0 0,-1-1 0 16,0 4 0-16,-4 0 128 0,-1-2-128 0,-3 2 0 15,-1 1 192-15,-2-2-64 0,-2 1 0 0,-3 2 0 16,-3 0-128-16,0 3 128 0,-4 2-128 0,-1-1 128 15,2-1 32-15,-2-2 0 0,2-1 0 0,0-3 0 0,0-2-16 16,2-4 0-16,2-2 0 0,-1-3 0 0,2-1 48 16,-1-2 16-16,-1-2 0 0,1 0 0 0,-2-1-208 0,-1 1 0 15,-2-1 128-15,1-1-128 16,-2 2 0-16,-2 2 0 0,-4-1 0 0,-3 2 0 0,-1 1-192 0,-2 1 0 16,-3 3 16-16,-2-1 0 0,2 2 176 0,-2-5 0 15,1 5-144-15,3-6 144 0,1-1 0 0,2-2 0 16,3 0 0-16,4-2 0 0,2-1 0 0,4 0 0 15,2 0 0-15,2 0 0 0,2-1 0 0,1 1 0 16,1-1 0-16,2 1 0 0,0 0 0 0,2 0 0 16,-1 0 0-16,0 1 0 0,0-1 0 0,0 1-176 15,-2-1 176-15,0 3-128 0,-1-3-48 0,0 0 0 16,-2 0 0-16,-3 0 0 0,2 0 176 0,-2 0-160 0,1 0 160 0,-1 0-160 16,3 0 160-16,0 0 0 0,0 0 128 0,0 0-128 15,0 0 160-15,0 0-32 0,0 0-128 0,0 0 192 16,0 0-192-16,0 0 0 0,24-3 128 0,-19 3-128 15,0 0-272-15,-2 3-112 0,1-3 0 0,-3 0-16 16,1 1-1008-16,-2 0-192 0,-2 1-32 0,-1 0-9472 16,-3 3-1888-16</inkml:trace>
  <inkml:trace contextRef="#ctx0" brushRef="#br0" timeOffset="96453.79">7215 11970 34095 0,'-6'2'3024'16,"1"-2"-2416"-16,1 0-480 0,3 0-128 0,1 1 624 0,0-1 96 0,-2 2 32 0,-3-2 0 0,1 2-1584 0,3-4-304 0,2 0-64 0,3-1-16 0,3-1 1616 0,3-3 320 0,4-1 64 0,2 1 16 0,2-3-112 0,3 0-32 0,0-1 0 0,3 2 0 0,-1-2 112 0,0 0 0 16,0 1 16-16,-2 0 0 0,-1 0-448 0,-2-1-80 31,0 4-32-31,-2-3 0 0,-1-1-224 0,-2-3 0 15,0 3 0-15,-2-3 0 0,0-2 0 0,-1-1 128 16,-2-2-128-16,0 0 0 0,-1 0 128 0,-1 0-128 0,-1 0 0 0,-1 0 0 0,0 7 128 0,-3-1-128 31,-1 5 0-31,-1-1 0 0,-3 0 256 0,-1 3-32 16,1 1-16-16,-3 3 0 0,-2 2-32 0,-2 1-16 0,-2 4 0 16,-2 1 0-16,-4 5-160 0,-3 3 0 15,-1 2 0-15,-2 3-176 0,-1 0 176 0,-1 1 0 0,-1 5 0 0,-1-2 0 16,0 2 0-16,2 1-192 0,1 0 192 0,3 0-192 15,4 1 336-15,4-1 64 0,4-4 16 0,2 4 0 16,5 0 160-16,1 2 16 0,3-1 16 0,1 1 0 16,2-1-240-16,2-2-48 0,1 2-128 0,1-3 192 15,3-2-192-15,0-3 0 0,2-2 0 0,3-5-160 16,3-2-144-16,1-2-16 0,1-1-16 0,2-4 0 0,1-2 64 0,0 1 16 16,2-4 0-16,2-2 0 15,2 0-208-15,0-3-48 0,5 1 0 0,-2-3 0 16,0-1-1200-16,0 0-240 0,-1-1-48 0,0-2-14192 0</inkml:trace>
  <inkml:trace contextRef="#ctx0" brushRef="#br0" timeOffset="96754.27">8274 11182 42383 0,'-9'-3'1872'0,"2"2"400"0,1 0-1824 0,3 1-448 0,2 1 0 0,2 3 0 0,-1-3-320 0,0 5-176 0,0 5-16 0,0 7-16 0,1 7-560 0,1 5-96 0,-1 4-32 0,-1 7 0 0,1 3 1216 0,-2 3 144 0,0 4 80 0,-2 4 16 15,1 2 48-15,-3 1 16 0,-2 4 0 0,0-7 0 16,-3-2 432-16,0-5 96 0,-1-2 0 0,0-3 16 0,1-3-400 0,0-3-96 15,3-4-16-15,1-2 0 0,-1-5-336 0,4-1 144 16,-1-7-144-16,0-2 0 0,2-2 0 0,-2-4-144 16,2-5-16-16,-2-5-12336 15,1 0-2480-15</inkml:trace>
  <inkml:trace contextRef="#ctx0" brushRef="#br0" timeOffset="96976.47">7887 11600 43311 0,'1'-3'3840'0,"0"3"-3072"0,2 0-608 0,0 0-160 0,1 0 832 0,2 0 144 0,4 0 32 0,6-2 0 0,6 1-816 0,4-2-192 0,2 3 0 0,-2-5 0 0,0 4 144 0,-2-6-16 0,4 0 0 0,0-1 0 16,4-2-128-16,0-2 0 0,2 0 0 0,-1-2 0 15,0 1-208-15,1 1-32 0,0 1 0 0,0 1 0 16,-1 4-288-16,-1-1-64 0,-2 4-16 0,-5 0 0 31,-2 3-32-31,-3-1 0 0,-1 2 0 0,-5 1-18400 0</inkml:trace>
  <inkml:trace contextRef="#ctx0" brushRef="#br0" timeOffset="101805.02">6650 13449 13823 0,'-4'-12'1216'0,"1"5"-960"0,0 1-256 0,2 2 0 0,1 2 6112 0,1 0 1184 0,2 1 224 0,-1-1 48 0,3-2-6528 0,1-1-1296 0,3 1-272 0,1 2-48 0,0 2-32 0,0 0 0 0,0 0 0 0,-1 1 0 0,3 2 480 0,-1-1 128 0,0 1 0 0,1-1 0 16,1 1 768-16,0 0 240 0,2-2 32 0,2 3 16 15,1-3-352-15,1-1-64 0,7 0 0 0,3 0-16 16,1-3-192-16,3 0-48 0,3 0 0 0,1-2 0 16,1 2-96-16,1-3-32 15,-1 1 0-15,0 0 0 0,-2 0-256 0,0 0 0 16,-3 3 0-16,-4-3 0 0,-2 3 0 0,-1 2 0 0,1 0 0 0,-2 0 0 16,-4 0 0-16,-3 2 0 0,-1 3 0 15,-4-5 0-15,1 2 0 0,-3 1 0 0,-1-3 0 16,-3 2 0-16,1-1 160 0,-3-1-32 0,2 0 0 0,-1-2 0 0,0 1 112 0,2-4 16 15,-2 1 0-15,0-2 0 16,-1-2 0-16,0 2 0 0,0 1 0 0,-1-1 0 0,-2 2-256 16,-2 3 0-16,0-1 0 0,-2 0 0 15,-1 4-128-15,-2 0 128 0,-1-1 0 0,-3 3 0 0,-1 0-192 0,-2 1 192 16,-3 1-192-16,-1 3 192 16,0-3-160-16,-2 4 160 0,-1 1-128 0,-1 1 128 0,-1 0 0 0,1 5 0 15,-1-1 192-15,2-2-64 0,3 1-128 0,-2 1 0 16,1 2 0-16,2-3 0 0,3 2 0 0,1-1 0 15,-1 1 0-15,4 1 0 0,-2 1 176 0,1 0 16 0,-1 2 0 16,2 1 0-16,-2-2-192 0,0 1 0 0,-1 6 0 0,0-2 0 16,0 2 0-16,-1-3 0 0,3-1 0 0,-1-1 0 15,0 1-128-15,1-1 128 0,-1-2 0 16,0-1 0-16,2 1 0 0,-1-2 0 0,2-2 0 0,0 0 0 16,2 0 0-16,0-5 0 0,2 1 0 0,-1-1 0 15,2-1 0-15,-1 0 160 0,2 0-160 0,-2 1 160 16,2-1-16-16,0-1 0 15,0 1 0-15,-2 0 0 0,2-2-144 0,0 1 128 0,0-3-128 0,1 1 128 0,-2-2-128 16,1-1 0-16,1-1 0 0,-2-1 0 16,0-2 0-16,0-4 0 0,-2 3 0 0,-1-4 0 0,2-1 320 0,-4 0 0 15,2-5-16-15,-1-4 0 16,2-1 272-16,1-2 48 0,-1 4 16 0,3-9 0 0,0-5-192 0,-1-7-16 16,1-1-16-16,0 1 0 0,0 0-416 15,-2 2 128-15,1 3-128 0,-4 0 0 0,-1 3 0 16,-1 1 0-16,-2 3-192 0,-4 3 192 15,3 0-208-15,-3 4 80 0,0 1 128 0,-5-1-208 0,-3-1 208 0,-2 1 0 16,0-1 0-16,-1 1 0 0,0-1 0 0,3-1 0 16,5 4 0-16,0-5 0 0,4 2 176 0,2-1-176 15,3-1 160-15,2-1-160 0,4 0 208 0,0-1-48 16,2 2-16-16,2 3 0 16,0 3-528-16,1 0-128 0,0-1 0 0,1 3-16 15,0 5-544-15,-3-1-96 0,0 7-32 0,0 3-20672 0</inkml:trace>
  <inkml:trace contextRef="#ctx0" brushRef="#br0" timeOffset="103457.31">8312 12791 15663 0,'1'-5'1392'0,"-1"1"-1120"0,0 0-272 0,0 4 0 0,0 0 3088 0,0 0 560 0,2 2 128 0,-2-1 0 0,1 3-3520 0,-1-3-704 0,1 3-128 0,-1-4-48 0,0 0 1120 0,0 0 208 0,0 0 64 0,-1 23 0 0,2-14 464 0,0-1 112 16,2 3 0-16,0-2 16 0,4 2-144 0,-1 3-48 15,4 1 0-15,2 2 0 0,2 3-592 0,1 2-112 16,-3-3-16-16,1 2-16 0,4 2-256 0,-3 6-48 16,4-1-128-16,-2 2 192 0,-1 4-192 15,-3 0 128-15,0 0-128 0,-1 1 0 0,-2-2 128 0,0-1-128 16,-1-1 0-16,0 0 0 15,-1-1 144-15,1-2-144 0,0 2 128 0,-1-3-128 0,-1-2 256 16,-1-3-16-16,-2 4-16 0,1-2 0 0,-1-2 48 0,-1-2 16 16,-2 1 0-16,-1 0 0 0,0-1-48 0,-4 1-16 0,0-3 0 15,-1 1 0-15,-2 1 0 0,-1-3 0 0,0-1 0 16,-3-2 0-16,0-2-16 0,1-2 0 16,-1 0 0-16,0-4 0 0,1-1-16 0,-1-3-16 15,1 2 0-15,-3-3 0 0,2-1 112 0,-2-1 32 0,1-1 0 0,-2-1 0 16,0 2 48-16,-4-2 16 0,0 1 0 0,-4 1 0 0,2-3-256 15,-2 3-128 1,-1-2 128-16,0 1-128 0,0 2 144 0,-1-2-144 16,3 0 192-16,0 0-192 15,1-5 224-15,1 2-64 0,3-1-16 0,1 0 0 0,1-4 64 16,1 0 16-16,2-1 0 0,1 0 0 16,1 0-224-16,0-3 0 0,1 2 0 0,1-2 0 15,0 2-480-15,1 0 16 16,-1 2 0-16,2-1 0 0,-1 2-432 0,1-1-64 0,-1 3-32 0,0 2 0 15,1-2-224-15,0 4-32 16</inkml:trace>
  <inkml:trace contextRef="#ctx0" brushRef="#br0" timeOffset="103926.86">9186 13178 16575 0,'-3'0'736'0,"-1"0"160"0,1 1-720 0,2-1-176 0,0 0 0 0,1 0 0 0,0 0 240 0,-1 3 16 0,0-2 0 0,-2-1 0 16,3 0 2288-16,0 0 464 0,0 0 80 0,0 0 32 0,20 0 176 0,-5-5 32 0,3 1 16 0,6 0 0 15,3-3-1936-15,3 0-400 0,3 0-80 16,2 1-16-16,-3 1-528 0,5-1-128 0,1 0 0 0,2 0-16 16,-2-1-240-16,-3 0 0 0,-3 1 0 0,-5 3 0 15,-3-2-240-15,-1 2 16 0,2 0 0 0,-2 2 0 16,1-3-144-16,-2 3-16 16,-1 1-16-16,0 0 0 0,-2 0-144 0,0 0-32 15,0 0 0-15,-3 3 0 0,0-1-2032 0,-4 2-400 0</inkml:trace>
  <inkml:trace contextRef="#ctx0" brushRef="#br0" timeOffset="104228.87">9216 13491 42383 0,'0'1'1872'0,"0"-1"400"0,0 0-1824 16,1 0-448-16,2 0 0 0,0 0 0 0,1-1 336 0,5-1-16 0,3-1-16 0,7-2 0 0,4-1-304 15,3-2-144-15,1 0 16 0,1-1 0 0,0 3 128 0,0-1 0 0,2 3 128 0,0-3-128 0,2 2 0 0,0 2 0 0,3 0-192 0,-2 0 64 0,2 0 128 0,-1-2 0 0,1 1 0 0,1 2-128 0,-2-2-192 0,0 3-48 16,0 0 0-16,-1 1-12064 15,-4 0-2416 1</inkml:trace>
  <inkml:trace contextRef="#ctx0" brushRef="#br0" timeOffset="104701.95">11088 12911 39615 0,'-6'-5'3520'0,"0"2"-2816"0,1 0-560 0,1 3-144 0,0 0 224 0,-2 0 16 0,-6-4 0 0,-7 3 0 0,-8-1-1360 0,-6 5-272 0,-4 4-48 0,-3 1-16 0,2 4 736 0,-2 3 144 0,-1 5 16 15,1 2 16-15,-1 1 976 0,1 5 192 0,3 0 32 0,0 2 16 16,1 2 832-16,-1 1 160 0,1-2 48 0,3 3 0 15,3-2-816-15,0-3-176 0,4 4-16 0,3-1-16 16,3 1-400-16,5-2-80 0,5 0-16 16,6-3 0-16,5 0-192 0,4-4 0 0,6 2 0 0,4-3 0 15,4-1-240-15,4-5 64 0,1-2 16 0,0-1 0 16,2-3 160-16,4-5 0 0,3 0 0 0,4-1-128 0,1-5 128 16,3 0 0-16,1-4 0 0,-1-1 0 0,-3-1 208 15,2-1 32-15,1-3 0 0,0-3 0 0,-7 1-96 0,2-3-16 31,0-3 0-31,-3-6 0 0,-2 2 112 0,-4-6 16 16,-1-3 0-16,-3-2 0 0,-2-2-16 0,-2-2 0 16,-1-4 0-16,-2-8 0 0,-3 1 32 0,-1-1 16 15,-4-1 0-15,-2 5 0 0,1 3-64 0,-5-3-16 16,-2 4 0-16,-4 4 0 0,-2 6-64 0,-4 3-16 16,-1-1 0-16,-4 2 0 0,-2 2 0 0,-2 1 0 0,-3 1 0 15,-3 2 0 1,-1 2-544-16,-2 5-112 0,-2-1-32 0,-4 4 0 15,-7 2-400-15,-2 6-96 0,-4 1-16 0,-5 2-12512 0,-3 0-2512 0</inkml:trace>
  <inkml:trace contextRef="#ctx0" brushRef="#br0" timeOffset="106029.45">7176 14793 34095 0,'-5'-1'3024'0,"-1"1"-2416"0,1 1-480 0,0-1-128 0,1 2 640 0,-3-2 128 16,-6 3 0-16,-9 0 16 0,-7 4-1696 0,-4-2-352 0,-4 1-64 0,1 1-16 0,0 2 80 0,2-2 16 0,0 4 0 0,3 3 0 0,3 1-64 0,3 2-16 0,2 4 0 0,4 3 0 0,2 0 2496 0,3 5 496 16,3 3 112-16,2 1 16 0,3 2 64 0,3 1 0 15,-1-2 16-15,3 1 0 0,1-2-1392 0,1-3-288 16,0-5-48-16,2-3-16 0,2-3-128 0,-1-3-256 16,3-1 64-16,-1-2 16 15,1-4 176 1,2-3-208-16,2-2 80 0,1-4 128 0,2-1 288 0,2-4 176 0,1-2 48 0,3-4 0 0,2-1 304 0,1-5 64 15,-1 1 16-15,0-4 0 0,-1-1-640 0,0-2-112 0,-1 1-16 16,-4-5-128-16,-1 2 128 0,-3-6-128 0,1 0 0 0,-5-3 0 16,0 0 144-16,-5 2-16 0,1 8-128 0,-1 0 192 15,-5-2-192-15,0 5 144 0,-2 3-144 0,-2 4 128 16,0 3 0-16,-3 0 0 16,1 6 0-16,-1 3 0 0,0 2 96 0,2 0 16 0,-1 7 0 0,1-2 0 15,3 3-112-15,1 2-128 0,3 1 176 0,1 2-176 16,2-1 0-16,4 2 0 0,1 0 0 0,2 0 0 15,1 1 0-15,3 1-144 16,2 3 144-16,0 0 0 16,0 0 0-16,0 2 0 0,0-3 144 0,-1 3-144 15,-1-2 192-15,-2 2-64 0,-2-1 0 0,0 0-128 16,0-3 0-16,-4-4 0 0,0 2-160 0,-1-4 160 16,-1 1-784-16,1-6-48 0,0-4 0 15,1-2-17552-15</inkml:trace>
  <inkml:trace contextRef="#ctx0" brushRef="#br0" timeOffset="106473.12">7428 14989 43311 0,'-1'3'3840'0,"-2"-1"-3072"0,0 1-608 0,1 1-160 0,2-2 128 0,3 2-128 0,-1 1 192 0,1 1-64 0,2 6-2144 0,1 4-432 0,4 0-96 0,-2-1-16 0,2-1 320 0,-1 1 48 16,-2-2 16-16,-3 1 0 0,0 1 1520 0,-4-4 304 0,-1 2 64 0,-3-3 16 15,-2 1 2512-15,-1 1 512 0,1-6 112 0,0-1 16 16,-1-4-832-16,1-1-176 0,-1-1-16 0,4-4-16 0,-1-4-752 0,3-3-128 16,-1-2-48-16,2-6 0 15,3 1-400-15,1-6-96 0,1 0-16 0,1-2 0 16,2-3-400-16,1 1-320 0,1-4 48 0,1 2 16 15,1 3 64-15,1 2 0 0,-1 8 16 0,-1 0 0 0,0 3 32 0,1 7 0 16,0 0 0-16,-1 5 0 16,1-1 144-16,2 3 176 0,0-1-48 0,2 2 0 0,2 0 16 0,2 2 0 15,1-2 0-15,3 1 0 0,0 0-144 0,1 2 0 16,0 0 144-16,1 2-144 0,3 1 144 0,1 3-144 16,0 2 192-16,-1 2-192 0,1 3 128 0,-4-3-128 15,0 7 0-15,-4-3 0 0,-1 3 0 0,-2 0 0 0,-6-2 0 16,0 3-192-16,-3-1-80 0,-3 1-16 0,-2-1 0 15,-4 0 0 1,-1 0-304-16,-3-1-64 0,-2 0-16 0,-2-2 0 16,1 1-544-16,1-4-96 0</inkml:trace>
  <inkml:trace contextRef="#ctx0" brushRef="#br0" timeOffset="107026.77">8912 14970 16575 0,'5'-4'1472'0,"-3"-1"-1168"16,1 1-304-16,-3 3 0 0,1 0 1216 0,0-2 176 0,2 0 32 0,0-9 16 0,4 1-176 0,-4-3-48 0,1 0 0 0,-2-3 0 0,0 3 1600 0,-2-1 320 0,-2 2 64 0,0-2 16 15,0 0-1744-15,-3 1-368 0,-2-1-64 0,0 2-16 0,-2 2-576 0,-2 0-128 16,-1 1-32-16,-2 3 0 0,-1 6-96 0,-1 1-32 16,-2 3 0-16,-1 3 0 0,-3 3-32 0,0 2 0 0,1 2 0 0,-2 2 0 31,0 2 0-31,-1 1-128 0,0 4 192 0,1-2-64 0,5 0-128 0,-1 1 0 0,2 1 0 0,1 3 0 16,1 3 0-16,1-2-176 0,3 0 176 0,3-1-192 31,0-2 192-31,2-1 0 0,1-1 0 0,4-1 0 0,0 0 0 0,1 0 0 0,2-2 0 0,2-4 0 15,1 2 0-15,1-5 0 0,3 0 0 0,-1-2 0 16,3 0 128-16,2-4 0 0,0-3 0 0,5-3 0 0,4 0-128 16,1-7 128-16,3 0-128 15,3-5 128-15,-1-3-128 0,2 0 0 0,0-1 128 0,-1-1-128 0,0 0 160 0,-1-2-32 16,1-2-128-16,-3 0 192 16,-2-2 64-16,-1-1 16 0,0-3 0 0,-4-1 0 0,-3 6 64 0,-1-6 16 15,-2-4 0-15,-2-2 0 16,-2 1-80-16,-4-3-16 0,-1 1 0 0,-4-4 0 15,0 2-80-15,-3 3-32 0,1 2 0 0,-2-3 0 0,-1-3 16 0,-2-2 0 16,-1-3 0-16,-3 4 0 0,0 5-160 0,-1 0 160 16,-2 4-160-16,0 5 160 15,0 5-672-15,-1 4-144 0,1 5-32 0,-2 1-13520 16,-3 1-2720-16</inkml:trace>
  <inkml:trace contextRef="#ctx0" brushRef="#br0" timeOffset="107801.61">7105 16096 13823 0,'5'-8'1216'0,"-4"0"-960"0,1 2-256 0,-2 1 0 0,1 1 6368 0,-1 2 1232 0,1-2 240 0,-1-1 48 0,1-4-6672 0,2 0-1344 0,-2-1-272 0,-1 1-48 0,-1 4-704 0,0 4-128 0,-3 2-16 0,-2 2-16 16,-2 3-176-16,-3 1-48 0,-2 6 0 0,-4-2 0 16,1 1 1328-16,-3 2 208 0,-5 2 128 0,-3 3 0 0,-4 2 1232 0,-1 2 256 15,0-2 48-15,0 1 16 0,-1 0-464 0,1 2-80 16,1-2-32-16,3 0 0 0,2-2-480 16,5-4-112-16,4-1 0 0,4-6-16 0,3-3-192 0,5-2-48 15,4-3 0-15,1-2 0 0,3-1-256 0,3-4 0 16,2 1 0-16,2-1-144 0,3 0-96 0,0 1-16 0,3-1 0 15,3 1 0-15,1 1 48 0,0 2 0 16,3 2 0-16,-1 0 0 0,2 2 64 0,-3 4 16 16,1 3 0-16,-2-2 0 0,-3 3 128 0,0-2 0 15,0 2-144-15,-1 1 144 0,-2 0 0 0,0 0 0 0,-2 0 0 16,1 0 128-16,-1 2 176 0,1-2 16 16,-4-3 16-16,0 2 0 0,0-4-112 0,-2 3-32 0,-1-2 0 0,0 3 0 15,-2-2-192-15,0-1 0 0,-3 2 0 0,-1-1 0 16,0 0 0-16,-2 1 0 0,-2 3 0 0,-2-1 0 15,0 3 0-15,-3-3 0 0,-1 2 128 0,-2 2-128 16,-2 3 0-16,-1-1 144 0,-1-1-144 0,-4-2 128 16,1 2-128-16,-1-3 0 0,1 1 144 0,1-6-144 0,-1 2 192 15,2-2-16-15,0-2-16 0,0 0 0 0,3-1-160 0,-1-2-176 16,1-1 48-16,2-2 0 16,-1-1-240-16,2-3-32 15,0-1-16-15,3-1 0 16,0 2-176-16,2-4-48 0,2-4 0 0,2 4-17472 0</inkml:trace>
  <inkml:trace contextRef="#ctx0" brushRef="#br0" timeOffset="108452.66">7622 15996 26719 0,'-11'5'1184'0,"1"0"240"0,0 1-1136 0,3-3-288 0,2 0 0 0,2 0 0 0,-2 0 0 0,-3 4 0 0,-6 3-176 0,-2 1 176 0,-1 2-624 0,-1 0-16 0,5-2 0 0,2-1 0 0,1 0 2576 0,1-3 512 16,2 2 112-16,-2-1 0 0,2 1-448 0,-1 0-112 15,0 2-16-15,-1 1 0 16,-1 3-1072-16,0 1-208 0,2 1-64 0,-4 3 0 0,1 1-304 0,0 3-64 15,0-2-16-15,0 1 0 16,1 3-256-16,0-3 0 0,1 1 0 0,3 0 0 0,1 2 0 0,2-4-304 0,3-1 64 0,1-2 16 16,3-2 224-16,2 0-144 0,1-2 144 15,3-1-128-15,1-6 128 0,2 1-192 0,0-4 192 0,3-1-192 16,0-2 192-16,4-6 176 16,0-1-48-16,1-2 0 15,1-3 0-15,2-2 0 0,-1-3 0 0,1 0 0 0,0-2-128 16,0-4-256-16,-2 2 64 0,0-3 16 0,1 0 176 0,-4-2 0 0,2 1-144 0,-3-3 144 0,-3 1 0 15,-2-2-144-15,-2 0 144 0,-3-1 0 16,-2 2 0-16,-4 0 0 0,-4 0 0 0,-2 4 0 0,-2 1 256 0,-3 3 0 16,-2 0 0-16,-4 1 0 0,-2 1-80 0,-3 4-16 31,-1 2 0-31,1 4 0 0,4-1-160 16,-3 1 0-16,-4 4 0 0,-3-1 0 0,2 3-240 0,1 0-80 15,4 0 0-15,3 0-16 16,2 1-240-16,0 1-32 0,4 0-16 0,2-2-11664 15,2 3-2320-15</inkml:trace>
  <inkml:trace contextRef="#ctx0" brushRef="#br0" timeOffset="108880.16">8124 15671 25791 0,'0'1'2304'0,"-2"-1"-1856"0,-1 1-448 0,1 2 0 0,2-3 4192 0,0 0 736 0,-2 1 160 0,1-1 32 0,0 2-4224 0,0 2-896 0,1 2 0 0,1 1-160 16,3 2-480-16,-1 3-112 0,4 0-16 0,-1 4 0 0,2 3 480 0,0 3 96 0,-1 3 0 0,-1 5 16 15,-1 4 400-15,-1 0 80 0,-1 2 16 16,-2 3 0-16,-1-2 32 0,-1 2 16 0,-1 3 0 0,-1 4 0 16,-2-1 64-16,-1-2 16 0,-1 0 0 15,-1-6 0-15,-1-1-256 0,2-4-32 16,0-3-16-16,2-3 0 0,2-2-272 0,2-3-64 0,1 0-16 0,0-3 0 31,0-1-304-31,1-2-48 0,1 0-16 0,1-3 0 16,2 1-544-16,-2-2-112 0,2-1-32 0,0-1-16192 15</inkml:trace>
  <inkml:trace contextRef="#ctx0" brushRef="#br0" timeOffset="109528.43">8436 16039 50687 0,'-3'0'4496'0,"2"0"-3600"0,1 0-704 0,1-2-192 0,3 4-1824 0,-2 0-400 0,3 0-80 0,3 4 0 0,0 4-224 0,5 5-32 0,0 2-16 0,0 1 0 0,-2 4 1872 0,0 0 384 0,-1 4 80 0,-1 2 16 0,-4 3 1424 0,-2-1 272 16,0 0 64-16,-2-2 16 15,-2-1-224-15,0-2-48 0,-1 1-16 0,2-4 0 16,0-2-528-16,3-3-96 0,0 0-32 0,1-5 0 0,2-2-288 0,3 0-64 0,0-5-16 0,1 1 0 15,1-4-240-15,-1-2 144 0,2 0-144 16,-2-1 128-16,0-3-128 0,0 1 0 0,-2-6 0 0,1 2 0 16,-3-2 0-16,2 0 0 0,-1-4 0 0,-1-1 128 15,0-2 16-15,-2 0 0 16,0 1 0-16,-2-2 0 0,-1-4 80 0,1-3 16 16,-1 1 0-16,0-5 0 0,3 1-32 0,0-2 0 0,2-4 0 15,1 3 0-15,2 1-64 0,1-3-16 0,1 4 0 0,1 0 0 16,1 5-128-16,0-2-224 0,3-2 48 0,2 2 16 15,-2 3 160-15,-2 5-208 0,-1 2 80 0,0 1 128 32,0 3-576-32,-2 0 16 0,0 0 0 0,-1 2 0 0,-1 0 80 0,-3 1 16 0,0 0 0 0,-2 1-12720 31,1 2-2528-31</inkml:trace>
  <inkml:trace contextRef="#ctx0" brushRef="#br0" timeOffset="110080.47">9270 16153 30399 0,'-2'-2'2704'0,"-1"-1"-2160"16,2 1-544-16,1-1 0 0,0 2 1920 0,0-3 256 0,-1-1 64 0,1-2 16 0,1-4-2256 0,0-2-512 0,4 2-80 0,0-2-16 0,3 3 272 0,-1-4 48 0,2 3 16 0,0 2 0 0,-2 3 272 0,2-1 272 0,-1 3-48 0,2-1-16 0,1 1 816 0,-1 2 144 16,1-3 48-16,0 4 0 0,1-3-640 0,-1-1-128 15,1 3-32-15,0-5 0 16,2 2-224-16,0-3-64 0,-2-1 0 0,-1 0 0 0,-1 1-128 0,-3-2 192 15,1 0-192-15,-2 1 192 16,-2-2-192-16,-2 0 192 0,-1 0-192 0,-2 0 192 0,-1 0-192 16,-3-2 0-16,1 5 0 15,-3-3 0-15,-3-1-160 0,-3 0-64 16,0 1-16-16,-1 4 0 0,-2 0 96 0,0 2 16 0,0 4 0 0,-1-1 0 16,-1 4 128-16,2-1 128 0,0 4-128 0,0-2 176 0,1 2 80 0,-1 2 0 0,0 3 16 15,-1 1 0-15,1 2 0 0,-2 3 0 16,4 5 0-16,0-3 0 0,3 3-272 0,1 4 0 0,3 7 0 15,2 3 0-15,1 1 0 0,1-2 0 0,2 0-144 0,1-5 144 16,1 0 0-16,1-2 0 16,-1-1 0-16,1-1 0 0,1-2 0 0,-1-1 0 0,2-3 0 0,-1-2 0 15,0-1 0-15,1 0 256 16,0 1-64-16,-1-1-16 0,2 2 64 0,1 1 16 0,2 0 0 0,2-4 0 16,2 1-48-16,2-1 0 0,1-1 0 0,2-2 0 15,3-1-32-15,3-1-16 0,1-2 0 0,3-5 0 16,1 1-672-1,1-6-128-15,-3-1-16 0,0-2-12800 0,-2-1-2560 0</inkml:trace>
  <inkml:trace contextRef="#ctx0" brushRef="#br0" timeOffset="110831.71">11536 15480 41471 0,'-8'-6'3680'0,"2"-1"-2944"0,2 2-592 0,3 1-144 0,1 0 0 0,-1-1-192 0,-3-7 32 0,-2-10 16 0,-1-7-1232 16,-1-4-240-16,3 0-48 0,3-1-16 0,-1 5 1200 0,2-4 240 0,0 4 48 0,0-1 16 0,1 3-416 0,-4 0-96 0,0 3-16 0,-2 6 0 0,-1 0 1280 0,-3 7 240 15,-4 2 48-15,-4 8 16 16,-3 7-48-16,-7 6-16 0,-1 4 0 0,-6 6 0 0,-3 3-368 0,-1 4-64 16,-1 7 0-16,0-1-16 15,2 4-64-15,1 1-16 0,3 1 0 0,6-3 0 0,4-1 32 16,3 1 16-16,5 7 0 0,3-2 0 0,3 1 48 15,1 5 0-15,3 2 0 0,1-2 0 0,0 1-112 0,-1-1-16 16,2 2 0-16,-2-2 0 0,1 2-256 16,-1 2 0-16,1-1 0 0,-1 2-144 0,-2 6 144 0,1-3 0 15,-2-7 0-15,0-4 0 0,0-1 0 0,0-3 0 32,0-1 0-32,1-3-128 0,1-2 128 0,1-5 224 15,3-5-48-15,-1-7-16 0,3-5-160 0,1-5 0 16,0-3 0-16,0-6-176 15,1-3-240-15,-1-3-48 0,1-2-16 0,-1-4-18464 0</inkml:trace>
  <inkml:trace contextRef="#ctx0" brushRef="#br0" timeOffset="111438.3">10597 15971 42383 0,'-3'2'3776'0,"-1"-2"-3024"0,1 0-608 0,2 1-144 0,1-1 704 0,0 0 128 0,0 1 0 0,1 1 16 0,3-2-1616 0,5 2-320 0,4-2-64 0,6-2 0 15,6 2 368-15,4-4 80 0,6-1 0 0,2-2 16 16,4 1 48-16,1 1 16 0,0 0 0 0,-1 3 0 0,-5 2 400 0,1 0 80 16,0 4 16-16,-4 0 0 15,-3 3-512-15,-7-1-80 0,0 1-32 0,-5 1 0 16,-3-1-880-16,0-1-176 0,0 2-48 0,-2-5 0 15,2 2-384-15,0-1-64 0,2-4-32 0,1 0 0 0,1-4 2080 0,2 2 432 16,0-3 80-16,-2 0 0 0,-3 0 1040 0,1 0 208 0,1-1 32 16,-2 0 16-16,-3 0 544 0,0-1 96 0,-3 2 32 15,-4 2 0-15,-1-1-416 0,-2 2-80 0,-3 0 0 0,-1 4-16 16,-3 0-832-16,-3 4-176 0,-3-1-16 0,-1 4-16 16,0-1-384-16,-3 1-80 0,-1 5-16 0,-1 1 0 15,-2 4 208-15,0-1 48 0,1 4 0 0,1-2 0 16,4 1-128-16,3-2 0 0,2 0-16 0,3 0 0 15,1 3-160-15,5-4-16 0,-1 3-128 0,4-1 192 0,0 0-192 0,-1-1-128 16,2-1 128-16,1 2-208 0,2 2 64 0,-1-3 16 16,1 2 0-16,2-2 0 0,4 5 128 0,1-2 0 15,3-2-144-15,-1-3 144 0,2-2 0 0,1-4-176 16,3-2 176-16,0-4-128 0,2-8 128 0,0 1-160 16,-1-7 160-16,-2-2-160 15,0-1 160-15,-4-2 0 0,3-3 128 0,-4 0-128 16,-1-3 128-16,-2 1-128 0,-2 1 128 0,-4-3-128 0,-1 2 0 15,-4-3 144-15,-3 1-144 0,-5-1 0 0,-1-2 256 0,-5-3-64 16,-1-3-16-16,-2 1 0 0,-1-2-16 0,0 2 0 0,0 1 0 16,-3-1 0-16,1 3-160 0,2 0 0 15,0 7 0-15,0 1 128 0,2 5 32 0,0 4 0 0,0 3 0 0,1 1 0 16,0 1-160-16,0 3-224 16,1 1 48-16,2 0 16 0,1 1-608 15,0 3-128-15,0 2-32 0,-1 3 0 16,3 1-1136-16,1 1-240 15,2 0-32-15,2 0-14112 0</inkml:trace>
  <inkml:trace contextRef="#ctx0" brushRef="#br0" timeOffset="111900.99">12058 16242 40543 0,'-3'10'1792'0,"-1"-4"384"0,-1 3-1744 0,3-5-432 0,1-2 0 15,1 0 0-15,1 2 320 0,-1 1-32 0,0 4 0 0,1 4 0 0,3 2-544 0,1-1-96 0,0-2-32 0,0-3 0 16,-1 0 128-16,-2-2 32 0,0-1 0 0,-2-1 0 0,0 1 464 0,-3 0 80 0,0-1 32 0,-2-1 0 31,0 1 288-31,-1-5 64 0,-1 1 16 0,-1-1 0 0,2-1 48 0,0-4 0 0,1-1 0 0,1-3 0 16,2-2-128-16,1-4 0 0,2-3-16 0,1-3 0 15,3-5-64-15,1-3-16 0,2-2 0 0,-1-2 0 16,2 2-288-16,1-6-48 0,1-3-16 0,1 1 0 0,1 2-192 16,-1 5 0-16,2 4-192 0,-3 5 192 0,0 6 0 31,0 0 0-31,-2 6 0 0,1 1 0 0,0 2 0 0,1 0 0 15,1 2 0-15,-1 0 144 0,3 0-368 0,1-2-80 16,1 2-16-16,1-5 0 16,2 5-304-16,0-1-64 0,2-1-16 0,3 1 0 15,-2 0 80-15,3 3 16 0,2-3 0 0,-4 2 0 16,-4 4-160-16,2-4-16 0,3 5-16 0,-1-3-18400 0</inkml:trace>
  <inkml:trace contextRef="#ctx0" brushRef="#br0" timeOffset="113905.85">13509 15608 41471 0,'-5'0'3680'0,"2"0"-2944"0,1 1-592 15,2-1-144-15,2 1-320 0,-1-1-80 0,0 1-32 0,-1 2 0 0,0-2-1248 0,1 4-256 0,2 0-48 0,-2-1-16 0,2 3 2544 0,0-1 512 0,0 5 96 0,2 2 32 16,1 3-32-16,3 2 0 0,-1 3 0 0,1 3 0 0,2-1-576 0,-1 5-128 0,2-4-32 15,1 2 0-15,-1 0-96 0,-1 0-32 0,1-2 0 0,-2-3 0 16,-1-1-16-16,0-3 0 0,-2 0 0 0,2 1 0 0,-1-2-144 16,0-2-128-16,0-2 192 15,0-1-192-15,-1-5 128 0,1-2-128 0,-1-2 0 0,2-4 0 0,-1-2 128 16,2-2-128-16,1-5 144 0,2-4-144 0,0-3 256 0,1 0-64 16,0-8 0-16,-1 1 0 15,1-1-192-15,-3 4 0 0,1 1 0 0,-2 5 0 0,0 5 0 0,-1 6 0 0,-3 4 0 16,-1 1 0-1,0 1-160-15,-1 5-80 0,1 5-16 0,-2 1 0 0,3 5 256 0,1-1 0 16,0 0 0-16,0-3 0 16,2 2 0-16,1-2 0 0,1-2 192 0,0-3-192 0,0 0 0 0,2-2 0 15,0 0 0-15,-2-1 0 0,2-1 0 0,-3-2 0 0,-2-2 0 0,0 0 0 0,-2 0 0 16,-2-2 0 0,1 0 0-16,-2 1 0 0,1 1 256 0,0-1-16 15,-1-1 0-15,0-1 0 0,1-1 160 0,-2-1 48 16,2-1 0-16,0-1 0 0,-2-3-128 0,2-1-32 15,-1 2 0-15,1-7 0 0,2-5 16 0,2-2 0 16,-2 0 0-16,1-1 0 0,2-11-32 0,-2-2 0 16,1-3 0-16,-3 3 0 0,1-2-272 0,-4 0 160 15,1 1-160-15,-2 1 128 0,0 1-288 0,-1 1-64 0,3 6-16 0,-1 4 0 32,1 5-592-32,-1 4-128 0,2 6-32 0,-2 0 0 15,1 4-96-15,-3 4-32 0,1 0 0 0,-1 4-18544 0</inkml:trace>
  <inkml:trace contextRef="#ctx0" brushRef="#br0" timeOffset="114855.52">15098 14774 40543 0,'-3'5'3600'0,"0"-4"-2880"0,2 3-576 0,2-3-144 0,2 2 576 0,-1 1 64 0,2 3 32 0,2 7 0 0,5-1-672 0,3 8 0 0,3 1 0 0,0-2 0 0,-1 0-256 0,0 4 32 0,4 4 0 0,1 8 0 0,-1 3 224 0,-1 6-144 16,-2 7 144-16,-3 6-128 0,-2 3 320 0,-6 0 80 0,-2 4 16 0,-4 1 0 16,-4 5 224-16,-1-1 32 15,-4-5 16-15,1-3 0 0,-2-7 32 0,0-3 16 16,3-7 0-16,0-6 0 0,4-3 0 0,0-4 0 0,3-3 0 16,1-6 0-16,4-3-224 0,-1-3-64 0,2-3 0 0,0-8 0 15,-1-1-144-15,0-4-48 0,-1-1 0 0,-1-3 0 0,-1-2-128 0,-2-4 0 16,0-2 0-16,-2-2 0 0,-1-4 0 0,-2-4 128 15,-2-2-128-15,-2-6 0 16,-1-2 288-16,2 0-32 0,-1 2 0 0,1-3 0 0,3 2-128 0,3-2-128 16,3 1 192-16,3 2-192 15,5 3 0-15,2 2 0 0,2 1 0 0,6 2 0 16,1 3-192-16,2-1 192 0,3 3-208 0,-1-1 80 0,4 1-128 16,0 0 0-16,0 2-16 0,1-1 0 15,-2 5-160-15,-2 2-16 16,-3-2-16-16,-3 4 0 0,-4 2 32 0,-3 1 16 0,-3 3 0 0,-3 2 0 0,-3 1 208 0,0 4 32 15,-1-2 16-15,0 2 0 16,-1 0 160-16,0 3 0 0,3 5 160 0,1 2-160 0,0 3 160 0,2 2-160 16,-1 1 160-16,3 0-160 0,-2 1 160 0,1-3-160 0,0 1 160 0,-1-1-160 15,-1 3 176-15,-2-2-176 0,-3-4 192 16,0 3-192-16,-2-2 0 0,-3-1 0 0,-2 2 0 0,-2-1 0 16,-3 2 192-16,-1-3-64 0,-3 1 0 0,-1 1-128 15,1-5 320-15,-2-2-32 0,-2 0-16 16,1-2 0-16,-4-3 32 0,-4 0 0 0,-2-2 0 0,-3-6 0 15,-1-5-112-15,-1-5-32 0,0-4 0 0,-3-8 0 16,-1-9-640-16,-2-6-128 0,0-9-32 0,-6-10-21424 16</inkml:trace>
  <inkml:trace contextRef="#ctx0" brushRef="#br1" timeOffset="126871.86">5835 9887 20271 0,'-7'-3'1792'0,"1"0"-1424"0,3 3-368 0,1 0 0 0,1-2-496 0,-4 0-160 0,-5 1-48 0,-6-5 0 0,-8 1 704 0,-6 0 0 0,-5 4 0 0,-5-3 0 0,-2 3 256 0,-8 2 144 0,-3-1 32 0,-2 1 0 16,-2 2 64-16,-4-1 16 0,-4 4 0 0,-7 1 0 15,-5 1 128-15,-7 2 16 0,-4-4 16 0,2 3 0 0,17 0 176 0,-18 3 48 16,-18 4 0 0,-10 1 0-16,2-3-64 0,0 2 0 0,-5 1 0 0,-2 1 0 0,-2 1 32 0,-3 0 0 15,-1 0 0-15,0 0 0 0,3 2-336 16,0 0-64-16,-2 2-16 0,2-1 0 0,6 5-256 0,1-2-64 16,2 2-128-16,1-2 192 0,6-2-192 0,3 0 0 15,4 0 0-15,1 2 0 16,1 0 0-16,5-3 0 0,4-4 0 0,4 2-160 0,2 2 16 0,4-3 0 15,2 2 0-15,3-6 0 0,2 2-64 0,2-2-16 0,3 1 0 0,2-4 0 16,4 1-96-16,2-2-32 16,3 1 0-16,4 1 0 0,3 0 528 0,3 0 96 0,5-1 32 15,0 0 0-15,3 3 464 0,2 1 80 0,5 2 32 0,4 0 0 16,6 3-592-16,1-4-112 31,0 1-32-31,3-2 0 0,0 1-368 16,1 0-80-16,0-2-16 0,2 1 0 0,3 0-576 15,1 1-128-15,0-1-32 0,1-2 0 0,1 0 480 0,-2 0 80 0,-1 2 32 0,0 0 0 0,1 1 464 0,0 0 0 0,1-1 0 16,0 2 0-16,1-1 480 0,-1 0 96 0,2 2 0 16,1 2 16-16,-1 2 240 0,0 1 32 0,1 3 16 0,0 0 0 0,1-2-400 0,1 0-80 15,0 0-16-15,2-2 0 0,-1-1 16 16,0 7 0 0,-1 2 0-16,-1 6 0 0,-1 2-192 0,1 1-32 0,1 1-16 0,2 1 0 0,-1 2-160 0,2 3 160 31,2-2-160-31,-1-2 160 0,1-3-160 0,1 2 0 0,0 3 0 0,1 5 128 0,0 3-128 0,1 6-176 15,1 6 48-15,-1 2 0 0,1-3 128 0,-2 1 0 32,1 3 0-32,1 2 0 0,0 5 0 0,1 5 0 0,0 6 0 0,2-3 0 0,0-3 0 0,2 0 0 15,1 6 0-15,0 3 0 0,2 1 0 0,-1-5 0 32,1-6 0-32,-1 8 0 0,3 8 0 0,-2 5 0 15,0 1 0-15,-2-17 0 0,-2-21 0 0,0 10 0 0,4 16 0 0,-2 11 0 16,-2-1 0-16,-1-6 0 0,-2-6 0 0,-2 5 0 15,-5 7 0-15,-2-5 0 0,0-4 0 0,-2-5 0 16,0-1 0-16,-3 7 0 0,1 8 0 16,0-5 128-16,-1-9 0 0,1-3 0 0,-1 3 0 0,1 5 0 15,-1 7-128-15,0-8 144 0,2-10-144 0,-1 1 160 16,0-1-160-16,0 0 0 0,0 3 144 0,4-4-144 0,-1-6 144 16,2-2-144-16,-1-2 192 0,2 1-192 0,0 2 160 0,1-4-160 15,1-4 128-15,-2-3-128 0,1-3 144 0,-4 5-144 16,0 4 160-16,-2 2-160 0,0 3 0 0,-3-4 128 15,0-6-128-15,2-13 0 0,1-8 0 0,-3 3 0 16,-2 10 0-16,-1 5 0 0,-1-2 0 0,3-4 0 16,2-2 0-16,0-9 0 0,3-2 0 0,2-4 176 15,2 0-48-15,-1-7-128 0,2-5 0 0,2 3 0 16,1 0 0-16,2 2-192 0,1-2 192 0,2-1-144 16,0-4 144-16,0-3-128 0,2-2 0 0,-3-3 0 15,2-1 0-15,-3-2 0 0,0-2 128 0,0-1 0 16,1-1-144-16,-3-2 144 0,1 0 0 0,-1 0 0 15,-1 1 0-15,-1 0 0 0,-1-2 0 0,1 1 0 0,-1 1 0 0,-1-3 128 16,0 2-128-16,0-2 192 0,0 2-192 16,0 1 192-16,-1-4-192 0,1 4 0 0,-2-5 0 0,2 1 0 15,2 0 0-15,-1-2 0 0,1 0 0 0,2-3 0 16,-2 2 0-16,3-2 0 0,3-2 0 0,2-1 0 16,1-2-176-16,0 1 48 0,3 0 0 0,-2-1 0 15,0 3-48-15,4-1 0 0,2-1 0 0,1 3 0 16,0 3 48-16,1-3 0 0,0 3 0 0,-2 2 0 0,1 0 128 0,0 0 0 15,0 3 0-15,7 1 0 0,7-1 0 0,2 2 0 16,1 2 0-16,-3 0 0 0,-3-5 176 16,8 2-48-16,8-4 0 0,3 1 0 0,2-1-128 0,2-1 0 15,2-4 144-15,3 0-144 0,2 2 0 0,5-5 144 16,3 1-144-16,2-2 0 0,4 0 0 0,3 2 0 16,2-3 0-16,3 1-144 0,2 0 144 0,4-1-192 15,4-4 192-15,-1 2-192 0,-3 1 48 0,13-1 0 16,14 0 0-16,2 0 0 0,-3 1-64 0,-27-1-16 15,-17 6 0-15,12 0 0 0,25-3 48 0,24 2 16 0,6 1 0 16,-5 1 0-16,-6 1 160 0,-1-1 0 16,1 1 0-16,1 0 0 0,2 0 0 0,1-2 0 0,-2-2 0 0,6-2 0 15,4 4 0-15,5 0 0 0,3 0 0 16,-1-4-128-16,0 2-32 0,1 2 0 0,2 3 0 16,2-4 0-16,0 0 16 0,2 0 0 0,2 3 0 0,1-1 0 15,-7-1 144-15,3 1 0 16,4-1-144-16,-1 2 144 0,1 1 0 0,-2-2 0 0,-2 0 0 0,-12 2 0 15,-10 0 368-15,17 2-16 0,10-4 0 0,2 0 0 16,-3 4 224-16,-2-3 64 0,4 4 0 0,-2-6 0 16,2-3-320-16,-3 1-64 0,-8 2-16 0,10-3 0 0,5 0-240 15,0-2 144-15,-2 0-144 0,1 0 128 0,-1 1-128 0,1 0-192 32,2 1 32-32,-14 0 16 0,-19 1-176 0,19-2-48 0,20-1 0 0,3-1 0 15,-9 2-64-15,-4-1-16 0,-3-2 0 0,-6 1 0 0,-4 2 64 16,-1 0 0-16,-2 2 0 0,-3 1 0 0,-5-3 384 0,2 3 0 15,4-3 0-15,-3 3 128 16,-2-2 464-16,-8 2 112 0,-6 0 0 0,1 1 16 0,1 1-336 0,0 0-80 16,-1 2-16-16,-1 0 0 0,-5 3-112 0,-4-4-32 0,-6 2 0 15,0-3 0 1,1 0-144-16,-5 1-176 0,0 1 48 0,-3-3 0 0,-2-3 128 0,4 1 176 16,-4 2-48-16,0-2 0 0,-3-1-256 0,-2 0-64 0,1 2-16 0,-1 1 0 15,-2 2 64-15,-2 1 16 16,-3-4 0-16,-2 3 0 0,0-1 128 0,-4 5-208 0,-1 0 80 0,-2 0 128 15,-4 0-320-15,-3 2 48 0,-2-1 16 0,-6 1 0 16,-7 5 0-16,-1-3 0 0,-2 4 0 0,-5-1 0 16,-3 2-112-16,-3-3-16 0,-2-1 0 0,-1 1 0 15,0-3-128 1,2 0-48-16,-4 2 0 0,2-2 0 0,-1-1 384 0,-2 1 176 0,-2 1-160 0,-1-3 160 16,0 0 0-16,-3 2 0 0,-1-2-128 0,-3-1 128 15,-2 0 0-15,-2 0 0 0,-2 1 0 0,-3-1-144 0,0 1 144 0,-3 2 0 16,0-3 0-16,-4 1 0 0,1 1 0 0,-3 1-160 15,0-1 160-15,-1 1 0 16,-1 1-896-16,0-1-64 0,-2 1 0 0,1-3-16 16,0 2-480-16,0-1-80 0,0-1-32 0,0-1 0 15,-1-1-48-15,1 1-16 0</inkml:trace>
  <inkml:trace contextRef="#ctx0" brushRef="#br1" timeOffset="128660.98">17082 17460 39615 0,'2'-21'3520'0,"-1"4"-2816"0,-1 4-560 0,2 2-144 0,-1-1-176 0,1-9-64 0,5-17-16 0,1-24 0 0,3-15-256 0,4-7-64 0,-1 0-16 0,-1 5 0 0,2 7 720 0,-5 0 160 15,-1 6 32-15,-3 0 0 0,0 0 48 0,-2 1 16 0,-2 3 0 0,2-6 0 0,-1 3-384 0,-3-5 144 16,1-4-144-16,-1 1 0 0,0 0 0 0,0-1 0 15,0-3 0-15,0-2 0 0,-1-1 240 0,-1 1-16 16,0-2 0-16,-1 2 0 0,1 5 16 0,-2 1 0 16,2 4 0-16,-2 1 0 0,1 1-80 0,-1 5-16 0,-1 4 0 15,0 2 0-15,-2 3-144 0,3 0 192 16,1 2-192-16,1-2 192 0,2-3-64 0,1 5-128 16,1 4 192-16,2 1-64 0,1 0-128 0,1 4 0 0,2 0 0 0,-2 4 0 15,1 2-176-15,-1 4-16 0,1 1 0 0,-3 2 0 16,1 1 192-16,-1 1-128 0,0 3 128 0,-2 1-128 15,1 4 128-15,-3 4 0 0,1 4 0 0,0 0 0 16,-1 2 0-16,-1 2 0 0,1 2 0 0,-1 2-128 16,1 1 128-16,0 1 0 15,-1 1 0-15,1 1-128 0,0 1 128 0,0 0-192 0,0 0 192 0,1 2-192 16,0 1-16-16,0 0-16 0,0 0 0 0,1 1 0 16,-1-2 224-16,0 3 0 0,0-3 0 0,1-1 0 0,-1 2 240 15,-1 0-64-15,1-2-16 0,-2 1 0 0,1-3 0 0,0 0 0 16,0 1 0-16,-1-2 0 0,1 2-160 0,-2-2 160 15,1 0-160-15,0-2 160 0,0 2-160 0,-2-3 0 16,1 2 0-16,-2-4 128 0,0 0-128 0,1 0 0 16,-4-1 0-16,1-1 0 0,-1 0 128 0,-2 1-128 15,2-3 128-15,-3 2-128 0,-2-3 128 0,-2-1-128 16,-2-1 0-16,-1-1 128 0,-1-2-128 0,-3-2 0 0,-2-2 0 16,-3-4 0-16,1 0 128 0,-3 0-128 0,-3 1 0 15,-3-4 128-15,0 1 32 0,-3 1 0 0,-4 0 0 0,-3-2 0 16,-1-3-160-16,-4 1 0 0,0-3 0 0,-5 0 128 31,-2 3-128-31,0-1 0 0,3 1 0 0,-7-4 0 0,-5 1 0 0,0-6 0 0,-2 1 128 0,0-3-128 16,-2 4 0-16,0-5 0 0,-4 5 0 0,0-4 0 15,-1-5 0-15,-2 2 0 0,-2-3 128 0,-1-1-128 16,7 4 0-16,-7-1 0 0,-4-2 0 16,1-3 128-16,-1 1-128 0,0 0 0 0,-2 4 0 0,-2-3 0 0,0 0 0 0,1 0 0 15,-1 2 0 1,1-1 0-16,-1 3 0 0,-7-1 0 0,-1 0 0 0,0-2 0 0,2-1 0 15,0-2 0-15,3 1-160 0,1 0 160 16,4-3 0 0,4 4 0-16,6 1 0 0,-9-4 0 0,-7-3 0 0,0 0 0 0,3 2 0 0,0 2 0 0,3-2 0 15,-1 0 160-15,-1 2-160 0,2-3 128 0,1 5-128 0,1-4 0 16,2 4 0-16,-2-2 128 0,-1 4-128 0,3 0 128 16,2-1-128-16,3 2 128 0,8 2-128 0,-4-1 0 31,1 0-192-31,-1-1 192 0,4 0-128 0,1 1 128 15,2 2 0-15,0 0 0 0,1 1-192 0,0-1 48 16,2 6 0-16,3-5 0 0,2 1 144 0,2 1-128 0,6 4 128 16,4-2-128-16,6 4 128 0,-2-1 0 0,3-2 0 0,1 0 0 15,3 2 0-15,2 3-128 0,4 2 128 0,-1 1-128 16,2-1-80-16,0 1-16 0,3 0 0 0,0-1 0 16,1 1 224-16,1 1-144 0,0 3 144 0,1 3-128 15,0-2 128-15,1 4 0 0,1 0 0 0,1 0 0 16,1 4 0-16,0-4 0 0,0 0 0 0,4 1 0 15,0 3 0-15,2-1 0 0,1 3 0 0,1-1-128 16,3 3 128-16,-1 0-128 0,1 2 128 0,0 1-128 16,1 0 128-16,-2 1 0 0,2 0 0 0,-2 3 0 0,1 0 0 0,-3 1 0 15,1 1 0-15,-2 1 0 16,-2 1 0-16,1 0 0 0,0 3 0 0,1-4 0 0,2 3 0 0,-1-1 0 16,2 0 0-16,0 2 0 0,1-4 0 15,0 4 0-15,2-1 0 0,-1-1 0 0,2 2 0 0,-1 0 0 16,0 1-144-16,1-1 144 0,-1 2 0 0,0-3 0 15,2 3 0-15,-2-2 0 0,0 1 0 0,-1-2 0 16,2 3 0-16,-1-5 0 0,0 3 0 0,-1 0 0 16,2-2 0-16,-1-1 0 0,0 1 0 0,2 0 0 15,-2-3 0-15,0 2 0 0,1-1 0 0,-1-1 128 16,0 0-128-16,0-1 128 0,1 1 0 0,-1-2 0 0,-1 2 0 16,0-3 0-16,-1 0-128 0,0 1 0 0,-2-1 0 0,1-2 0 15,-3 4 0-15,-1-4 0 0,-2 1 0 0,-1 0 0 16,-5 0 0-16,-2-1 128 0,1-1-128 0,-2 2 0 15,-4-1 144-15,-4-1-144 0,1 1 160 0,-5 2-160 16,-2-2 128-16,-2 1-128 0,0 1 0 0,-3-2 0 16,1 0 0-16,-2-1 0 0,7 0 0 0,-8 0 0 0,-4-3 0 15,-2 2 0-15,7 0 0 0,-7 1 0 0,-6-1 0 16,-4 1 0-16,-3 1 0 0,1-2 0 0,11 1 0 0,-8 0-128 16,-6 0 128-16,-2 1 0 0,0 2 0 0,-3-1 0 15,-3 2 0-15,-1-1 0 0,3-1 0 16,-4 0 0-16,-4 2 0 0,-4-1 144 0,-2 4-144 15,-1-1 0-15,1 0 0 0,-4-1 0 0,1 1 0 0,-6 1 0 16,-1 3 128-16,-1-3-128 0,-1-2 0 16,-2 1 0-16,-2 3 0 0,2 0 0 0,3 4 0 0,1-3 0 15,3 0 0-15,-2 4 0 0,1 0 0 0,5 2 0 16,7 0 0-16,-2 1 0 0,-1-3 0 0,2 4 0 16,10 3 0-16,-7 0 0 15,-4 4-448-15,-2 0-32 0</inkml:trace>
  <inkml:trace contextRef="#ctx0" brushRef="#br1" timeOffset="132565.94">21443 9002 28559 0,'1'1'2544'16,"1"3"-2032"-16,0 1-512 0,-1 1 0 0,0 0 608 0,2 0 32 0,1 7 0 0,2 5 0 0,0 11 320 0,-1 6 64 0,-1 5 0 0,-4 2 16 0,-3 3-576 0,-3-5-112 0,-4 0-32 0,1-4 0 16,-3 0-800-16,0-4-160 0,2 0-48 0,0-2 0 15,3-7-320-15,0-1-64 0,2-2-16 0,3-7 0 16,1-2 64-16,-1-4 16 0,4-3 0 0,-1-4-11040 0</inkml:trace>
  <inkml:trace contextRef="#ctx0" brushRef="#br1" timeOffset="132811.47">21554 8502 17503 0,'-6'1'1552'0,"1"2"-1232"0,0 3-320 0,0 0 0 0,2-3 736 0,0 0 96 0,1 2 0 0,-2 3 16 0,-3 4-1472 0,-5 4-288 0,1 3-64 0,0 1-16 0,1-4 992 0,3-1 0 0,2-2 0 0,2-5 192 0</inkml:trace>
  <inkml:trace contextRef="#ctx0" brushRef="#br1" timeOffset="133383.81">22341 8648 25791 0,'0'-10'2304'0,"-1"3"-1856"0,1-1-448 0,0 5 0 0,1-2 528 0,0-4 16 0,0-3 0 0,0-11 0 0,2-7 720 0,-1-5 144 0,2 2 16 0,-1-1 16 0,0 4-416 0,-1 3-96 0,0 4-16 0,-2 1 0 0,1-1-336 0,-1 2-80 15,-1 1-16-15,-1 3 0 0,-1 0-64 0,-1 2-16 16,-1 3 0-16,-1 3 0 0,0 5-144 0,-1 2-48 16,-2 4 0-16,-2 2 0 0,0 6-208 0,-4 5-208 15,0 3 32-15,-2 5 16 0,-2 4-48 0,1 1-16 16,-1 3 0-16,2 1 0 0,1 2 224 0,1 1 192 16,1 5-48-16,-1 5 0 0,1 6 384 0,0 3 80 0,2 0 16 0,0-1 0 15,3 2-272-15,-1-5-48 0,1-3-16 0,3-2 0 16,1-6-288-16,0 1 0 0,3 0 0 0,2-3 0 15,-2-3 0-15,4 0-176 0,-1-2 0 0,0-4 0 16,1-1-80-16,1-2 0 16,-1 0-16-16,1-5 0 0,-1-8-512 0,1-1-112 15,-2 3 0-15,-1-4-16 16,0 0-1216-16,-2-5-240 0,-2 1-64 0,-2-4-11904 0</inkml:trace>
  <inkml:trace contextRef="#ctx0" brushRef="#br1" timeOffset="133620.66">21684 9097 19343 0,'-2'-10'848'0,"0"3"192"0,2 2-832 0,3 0-208 0,-1 1 0 0,1 2 0 0,2-1 480 0,2-3 48 0,6-3 16 0,4-6 0 0,6-1 2176 0,3-2 432 0,3 1 96 0,2-2 16 0,2 3-864 0,2 0-160 0,-1 0-48 0,3 1 0 16,-1 0-1232-16,1 1-256 0,-1 3-64 0,0 0 0 15,-1 1-448-15,-1 0-192 0,1 2 128 0,-2-1-128 16,2 0-144-16,0 1-112 16,1 0-32-16,-2 2 0 0,0 0-1392 0,-2 1-288 0</inkml:trace>
  <inkml:trace contextRef="#ctx0" brushRef="#br1" timeOffset="134275.1">23512 9040 43311 0,'-6'0'3840'0,"1"1"-3072"0,2 4-608 0,3-3-160 0,0 1-576 0,0 0-128 0,-1 3-48 0,-3 3 0 0,1 4 480 0,-1 3 80 0,1 7 32 16,-2-1 0-16,2 1 160 0,-2 2 176 0,-1 1-48 0,-1-4 0 0,2 2-128 0,-1-2-192 0,1-3 32 0,0-5 16 0,3 0-48 0,-2-3 0 15,3-3 0-15,0-1 0 0,1-1 192 0,1-6 0 16,1 0 160-16,1-5-160 0,2-1 400 0,1-3-16 15,0-3 0-15,3-5 0 0,2-2-96 0,-1-6-32 16,0 1 0-16,2-6 0 0,2-5-256 0,2-4 160 16,0-6-160-16,1 1 128 0,1-3-128 0,-1 6 0 15,1 1 0-15,1 7 0 0,-1 5 0 0,1 4 0 16,0 8 144-16,-2 1-144 0,0 6 192 0,-2 5-16 16,0-1-16-16,-2 1 0 0,0 6-160 15,-3 0 128-15,1 4-128 0,-1 4 128 0,-2-3-128 0,1 3 0 0,0-1 0 0,-2 1 0 16,2 2 0-16,-1 1 0 15,1 0 0-15,0 3 0 0,-2 1 0 0,1 2 0 0,-2-1 0 0,-1 2 0 16,0 0-160-16,-2 0 160 0,0 3 0 16,1-1-144-16,-2 1 144 0,-1 0-128 0,2-1 128 0,-2 1-128 31,0-3-256-31,0-3-64 0,2-1 0 0,1-2 0 0,1-5-1888 0,1 0-384 16</inkml:trace>
  <inkml:trace contextRef="#ctx0" brushRef="#br1" timeOffset="134638.41">24286 9012 16575 0,'9'-11'736'0,"-5"1"160"16,1 2-720-16,0 3-176 0,-2 2 0 0,-1 0 0 0,1 1 1408 0,2-2 256 0,1-3 64 0,3-2 0 0,-1 0 768 0,0 2 144 0,-3 2 48 0,-3 2 0 0,-1 3-1232 0,-2 0-240 0,0 4-64 0,-4 4 0 0,0 0-544 0,-2 5-112 0,-2 1-32 0,0 4 0 15,-1-1-320-15,0 2-144 16,-1 2 128-16,0 0-128 0,1-3 224 0,0 3-32 15,2-4-16-15,-1 2 0 0,4-2-176 0,0-1 0 0,3 0 0 0,2-3 128 16,3-1-128-16,2-1 0 0,3-1 0 0,3-4 0 16,3-1-368-16,2-1 48 0,3-1 16 0,2-6 0 15,4 1 304-15,0-3 0 0,2-2 0 0,1 0 0 16,1-2 0-16,-2 2 144 0,-1-3-144 0,-2-1 192 0,-2-6-48 16,-4-1 0-16,-2 2 0 0,-3-2 0 0,-2 0-16 15,-4 1-128-15,-3 0 192 0,-5-4-64 0,-2 2 256 0,-5-2 64 16,-3-1 0-16,-5-2 0 0,-1 3-64 15,-4 0-16-15,-2-1 0 0,-4-3 0 0,-3 6-160 0,-1 1-16 16,0 3-16 0,-1 4 0-16,2 4-176 0,-1 1 0 0,3 2-192 0,1 3 192 15,1 4-672-15,4 1-16 0,2 0 0 16,1 3-17552-16</inkml:trace>
  <inkml:trace contextRef="#ctx0" brushRef="#br1" timeOffset="135367.23">26790 8763 29487 0,'-4'-5'2624'0,"0"3"-2112"0,2-1-512 0,1 2 0 0,1 0-480 0,-1-3-208 0,-3-2-32 0,-4-4-16 0,0-5 1264 0,-2-1 256 0,0-5 48 0,0 3 16 0,1 0-96 0,1-2-32 0,0 3 0 0,1 2 0 0,1 4-240 0,-2 0-48 16,1 1-16-16,-2 5 0 0,-1 3 64 0,-1-1 16 15,-1 6 0-15,-2 3 0 0,-2 0-176 0,-4 5-16 16,-2 6-16-16,-4 6 0 0,-4 0-288 0,-2 6 0 16,-1 2 128-16,-4 4-128 0,0 3 288 0,0 0 0 15,-2-2 0-15,5-2 0 0,3-1 352 0,2-1 64 16,5-1 0-16,1-2 16 0,4 2-144 0,-1 0-16 16,2 1-16-16,4-2 0 0,3 0-64 0,1-4-16 0,3-2 0 15,5 1 0-15,1-5-336 0,3-2-128 16,4-2 0-16,3-1 0 0,1-6-224 0,5 0-144 0,3-3-16 0,3-2-16 31,4-3-256-31,2-2-48 0,3-7-16 0,2-1 0 0,3-4-1056 16,2-2-208-16,0 0-32 0,0-1-13856 0</inkml:trace>
  <inkml:trace contextRef="#ctx0" brushRef="#br1" timeOffset="135709.56">27229 7855 28559 0,'-13'5'2544'0,"4"2"-2032"0,-1 1-512 0,2 0 0 0,5-1 1904 0,0-1 272 0,1 3 64 0,-3 7 16 0,-4 8-1056 0,-3 9-224 0,-2 9-32 0,0 7-16 16,2 2-560-16,0 2-112 0,-1 3-32 0,1 0 0 0,1 0-224 0,-1-2 0 0,-1 3 128 0,-2-1-128 15,2 1 0-15,-2-1 0 16,0 0 0-16,-1-3 0 0,-1-3 0 16,-1-3 0-16,0-2 0 0,-1-2 0 0,1-3-384 0,0-6 16 15,4 0 16-15,0-6 0 16,3-3-256-16,2-3-48 0,3-1-16 0,2-6 0 0,3-1-736 15,2-8-128-15,3 0-48 0,2-8-13328 0</inkml:trace>
  <inkml:trace contextRef="#ctx0" brushRef="#br1" timeOffset="136089.01">27396 8684 4607 0,'2'-11'400'0,"-2"3"-400"0,0 2 0 0,-1 4 0 0,1 2 3712 0,-1 0 672 0,-2 2 128 0,0 1 32 0,-5 0-864 0,-2 6-160 0,-5 5-48 0,-3 7 0 0,-3 5-1360 0,-4 3-256 0,-1 4-64 0,0 0-16 0,-1 2-1200 0,1-1-256 0,0 0-32 0,3 0-16 16,0-3-272-16,4 0 160 0,1-1-160 0,6-6 128 16,3 1-320-16,3-8-80 15,2 1-16-15,4-7 0 16,3 0-160-16,2-5-16 0,2 3-16 0,4-7 0 15,3-2-32-15,3-2-16 0,2-6 0 0,3-1 0 16,2-4 528-16,-1 0 0 0,3-7 0 0,-1 0 144 0,1 0 240 0,-2-3 64 0,-1-2 0 0,-1-1 0 16,0 1 64-16,-2-3 32 15,0-1 0-15,-2 1 0 0,-2 0-288 16,-2 0-48-16,-2 5-16 0,-3 1 0 0,-2 3-192 0,-3 3 0 0,-1 1 0 16,-3 4 0-16,-2 2 0 0,-3 3 192 15,0 1-48-15,-2 0-16 0,-3 4-128 0,-1 1 0 0,-1 2 144 0,-3 2-144 16,0 1-688-16,-1-1-208 0,0 1-32 0,1 0-16 15,1 0-2528-15,2-3-512 0</inkml:trace>
  <inkml:trace contextRef="#ctx0" brushRef="#br1" timeOffset="136563.04">28160 8479 30399 0,'0'-2'2704'0,"-1"0"-2160"0,0 1-544 0,-1 1 0 0,1 1 1936 0,0 1 288 0,0-2 48 0,-3 3 16 0,-1 1-2288 0,-5 2-320 0,-4 1-128 0,-4 3-16 0,-4 4 208 0,-4-1 64 0,-4 2 0 0,-2 1 0 0,-3 0-128 0,-1 3-32 31,-1-2 0-31,-1 3 0 0,0-3 352 0,2-2 0 16,4 0 128-16,3-3-128 0,6-2 960 0,4 0 128 15,4-2 0-15,5-3 16 0,3-1-544 0,4-1-112 16,2 1-32-16,1-2 0 0,3 1-256 0,0-2-160 16,4 4 192-16,1-4-192 0,1 0 224 0,3-1-64 15,3 4-16-15,4 1 0 0,2 1 0 0,2 0 0 16,2 4 0-16,0-2 0 0,2 1-144 15,-1 3 0-15,0-4 0 0,-3 3 128 0,0 1-128 0,-4-1 0 0,-3-1 0 0,-2 1 0 16,-3 0-224-16,-2 0-32 16,-3 1 0-16,-4-3 0 0,1 1 256 0,-4 1-176 0,-1 0 176 0,-1 0-160 15,-2-1 160-15,-1-1 224 16,-2 1-48-16,-1 0-16 0,1 1 128 0,-3-4 32 0,0 3 0 0,-1-3 0 16,-1 3-160-16,-1-1-32 15,-2 1 0-15,-1 1 0 0,0 0-128 0,-3 0 0 0,-2 2 0 0,-3 1-176 31,-2 4-272-31,-2 2-64 0,1 2-16 0,-4 0-18032 0</inkml:trace>
  <inkml:trace contextRef="#ctx0" brushRef="#br1" timeOffset="136990.26">28196 8904 20271 0,'23'-10'896'16,"-7"4"192"-16,-1 0-880 0,-4 2-208 0,-3 2 0 0,-3-2 0 0,1 1 2304 0,6-1 432 0,8-5 80 0,6-3 0 0,1-2-128 0,2-1-16 0,-6 3-16 0,-2-1 0 0,-3-1-1680 0,-2 0-336 0,-3 0-64 0,1-1 0 16,-3 2-400-16,-1-1-176 0,-2 2 160 0,0-3-160 15,-1 1 0-15,-2-2 0 0,-1 4-208 0,0-4 64 16,-1 1 16-16,-1 3 0 0,-2-1 0 0,0 3 0 15,-3 2 128-15,-2 0 0 0,-2 5 160 0,-2 3-160 16,-3 1 336-16,-3 4-16 16,-1 6-16-16,-4 1 0 0,-2 6-176 0,-4 3-128 0,-1 2 192 0,-3 3-192 15,2 1 160-15,-1 4-160 0,2-1 128 0,1-2-128 16,5 0 208-16,0-4-32 0,2 1-16 0,2 0 0 16,2 0 16-16,3-2 0 0,2 1 0 0,2-3 0 15,2 1-176-15,3 0 0 0,0 0 0 0,4-2 0 16,2 0-256-16,3-6-144 0,1 0-32 0,5-1 0 15,1-2-224-15,3-4-48 0,4-1-16 0,2-2 0 16,4-3-1040 0,1-2-208-16,2-3-32 0,1 1-13984 0</inkml:trace>
  <inkml:trace contextRef="#ctx0" brushRef="#br1" timeOffset="137441.96">29092 8808 26719 0,'4'-7'1184'0,"-3"3"240"0,-1 0-1136 0,0 1-288 0,0 3 0 0,0-2 0 0,0-1 928 0,-1 0 128 0,-1-2 32 0,-3-3 0 0,-2 1 496 0,-1-4 96 0,-2 2 32 0,-2 2 0 0,-2 1-1360 0,-3 2-352 0,-1 3 0 0,-1 2 0 0,-4 3 304 0,-3 0-48 16,-2 5-16-16,-3 5 0 15,-2-1 112-15,-5 6 32 0,1 2 0 0,-1 0 0 0,1 2 64 0,0 0 0 16,-1 1 16-16,3 2 0 16,3 3-256-16,3-1-48 0,5-3-16 0,3-2 0 0,4 1-144 15,5-2 128-15,3-1-128 0,3 2 128 0,4-6 64 16,1 3 16-16,4-2 0 0,2-3 0 0,4 0-208 0,3-3 0 16,3 3 0-16,5-8-160 15,1-2-144-15,4-5-16 0,3-2-16 0,4-4 0 16,4-3 128-16,1-2 16 0,1-6 16 0,1-4 0 15,-1 0 176-15,-3-4 144 0,-3 0-16 0,0-3-128 16,-1-4 400-16,0-3-16 16,-1-3-16-16,-3-3 0 0,-1 0 144 0,-4-5 48 0,-1-2 0 0,-4-4 0 15,-2 1-48-15,-2-4-16 0,-4-3 0 0,-1-1 0 0,-4 4-352 0,-3 3-144 0,-2 5 128 0,-4 1-128 16,0 7-176-16,-3 0-112 0,-2 5-32 0,0 5 0 31,-1 3-432-31,-1 6-80 0,0 3-32 0,-3 6-18192 16</inkml:trace>
  <inkml:trace contextRef="#ctx0" brushRef="#br1" timeOffset="137796.57">29304 8841 25791 0,'0'0'2304'0,"0"0"-1856"0,0 0-448 0,1 0 0 0,2 0 3760 0,0 0 656 0,1 0 128 0,1-2 16 0,4-1-3504 0,3-1-704 0,4-1-144 0,1 1-16 0,1 0-192 0,0-2-224 0,-1-2 48 0,1 1 16 16,-1 1-800-16,2-1-144 15,-2-1-48-15,1 0-10688 0,1 2-2160 0</inkml:trace>
  <inkml:trace contextRef="#ctx0" brushRef="#br1" timeOffset="138318.31">30644 8218 34095 0,'6'-19'3024'0,"-1"3"-2416"0,0-1-480 0,0 6-128 0,0 1 608 0,0 2 96 0,0 0 32 0,4-7 0 16,3-14-272-16,4-4-48 0,1-6-16 0,0-1 0 0,-5 7-128 0,-3 4-16 0,-4 11-16 0,-5 2 0 0,-2 3 0 0,-3 4 0 0,0 2 0 0,-3 2 0 0,-1 1 0 0,-1 2 0 0,-2 1 0 0,-2 1 0 0,-1 0-112 0,-2 2 0 16,-3 2-128-16,-1 1 192 15,-2 1-192-15,-2 5 144 0,-2 2-144 0,-2 3 128 16,1 3-128-16,1 4 0 0,1 0 0 0,-1 4 0 16,3 1 192-16,-1 0 96 0,2 5 32 0,-2 3 0 15,2 5 64-15,0 4 32 0,5-1 0 16,1 2 0-16,2-2-80 0,2 2-16 15,3 0 0-15,3 1 0 0,2-1-320 0,1 2 144 16,2-2-144-16,-1-1 0 0,2 1 0 0,1-1 0 0,0-2 0 0,1-4-144 0,-1-1-192 0,0-4-48 16,0 0 0-1,-2 0 0-15,-3 3 176 0,0 0 16 0,-1 3 16 0,0-7 0 16,-1-3-416-16,-1-3-96 0,-2-5-16 0,-1 2 0 16,0-4 352-16,-2-3 64 0,1 0 16 0,-2-3 0 15,1-7-944 1,-2-2-176-16,0-3-32 0,0-4-14672 0</inkml:trace>
  <inkml:trace contextRef="#ctx0" brushRef="#br1" timeOffset="138508.65">29875 8648 26719 0,'4'-4'2368'0,"-2"3"-1888"0,2-3-480 0,0 4 0 0,-1 0 3184 0,1 0 528 0,2 2 128 0,3-2 0 0,3 2-2368 0,8-1-496 0,4 3-80 0,4 0-32 0,4 0-288 0,0 1-48 0,2 1-16 0,0 0 0 0,1-1-512 0,2 0 0 16,0 0 0-16,1-2-144 16,1 0-624-16,-1-1-128 0,0 2-32 15,1-4-11936-15,2 0-2368 0</inkml:trace>
  <inkml:trace contextRef="#ctx0" brushRef="#br1" timeOffset="138919.12">30822 8657 17279 0,'29'-1'384'0,"-17"1"64"16,-4 0 32-16,-5 0 0 0,-2 1-480 0,2-1 0 0,1 0 0 0,4 2 0 0,6-2 3136 0,1 2 512 0,0-1 128 0,-3 0 0 0,-3 1-1376 0,-3-2-288 0,-3 2-48 0,-1-1-16 0,-4 0-864 0,-2 2-176 0,-3-1-48 0,-1 2 0 16,-2 1-384-16,-3 1-96 0,0 3-16 0,-3 2 0 15,-2 2-208-15,0 5-32 0,-3 0-16 0,-3 4 0 16,1 3-208-16,-3 1 0 0,0 1 0 16,0-2 0-16,1 0 128 0,-1 1-128 15,2 1 176-15,0-1-176 0,3-1 384 0,4-1-16 0,1 0-16 0,2-2 0 16,4-1-160-16,4-5-16 0,2-1-16 0,3-1 0 15,2-4-160-15,3 0-144 16,3-2 144-16,0-2-208 0,2-2-16 0,3 0 0 0,0-1 0 0,2-1 0 16,0 0 80-1,2-3 16-15,2 0 0 0,0-1 0 0,1-2 128 0,-1-3-192 16,2-1 192-16,-1-1-192 0,1-2 192 0,-2-3 0 0,-1-1 0 0,-1 1-128 0,-1 1 128 0,-2 1 0 16,-1-4 128-16,-2 1-128 0,-3 0 368 0,0-2 0 15,-1-3 0-15,-3-2 0 0,0 0 144 0,-2-3 16 16,-1 1 16-16,-1 1 0 0,-2 1-160 0,1-1-48 15,-2 0 0-15,-1 1 0 0,0-1-80 0,0 1 0 0,2 1-16 0,-2 1 0 32,1 3-240-32,2 0 0 0,-1 2 0 0,1 1 0 15,0 3-624-15,1 0-64 0,-1 1-16 0,-1 3 0 16,1 2-112-16,-2 0-16 0,0 1-16 0,-1 3 0 0,0 2-272 16,-2 3-48-16,1 1-16 0,-3 0-17248 0</inkml:trace>
  <inkml:trace contextRef="#ctx0" brushRef="#br1" timeOffset="139423.73">31068 9014 32591 0,'-2'11'704'0,"-2"-3"160"16,-1-1 32-16,3-1 32 0,-1-1-736 0,2-3-192 0,0 2 0 0,-2 0 0 0,-2 5 1680 0,-2 2 304 0,0 1 64 0,-1-1 16 0,2-1-1360 0,2-3-288 0,1-3-48 0,0 0-16 0,1-1-352 0,0-2 128 0,2-1-128 0,-1-1 0 0,2-3 304 0,-1 1-16 0,2-3 0 0,-1-2 0 16,0 0 208-16,2-3 32 0,-2-1 16 0,1-4 0 15,2-2 32-15,0-1 0 0,1-1 0 0,-2-4 0 16,3-2-160-16,1-1-32 0,0 1 0 0,-1 0 0 15,3 1-96-15,-2 2-32 0,2 3 0 0,-2 2 0 16,1 3 208-16,-1 0 48 16,-1 1 0-16,2 2 0 0,-1 5-208 0,1-2-48 0,0 0 0 0,0-1 0 15,2 3-256-15,-2-3 0 16,1 0 0-16,1-1 0 0,0 2-224 0,-2-2-48 0,1 1-16 0,0 0 0 16,-2 2 16-16,-1-2 0 0,1 2 0 0,-3 2 0 15,1-1 272-15,0 3-160 0,-1-1 160 0,0 1-128 16,1 3-16-16,-2 0 0 0,2 2 0 0,-2 3 0 15,1-2 0-15,-1 2 0 0,1 2 0 0,-2-1 0 0,1 1 144 0,-1 1-192 16,1-2 192-16,-2 1-192 0,0-4 192 0,-1 2 0 16,2-2 0-16,-2 1 0 0,0-2 0 0,-2 0 0 15,2 2 0-15,-2-3 0 0,1 0 0 0,-1-3-192 16,0 3 64-16,-1-1 0 16,0-3-320-16,-1 1-64 0,0-2-16 0,1 0 0 15,-2-1-224-15,1-1-32 0,-1-1-16 0,-1 0-18656 0</inkml:trace>
  <inkml:trace contextRef="#ctx0" brushRef="#br1" timeOffset="140170.34">31495 8814 41471 0,'-1'5'1840'0,"-2"-4"368"0,1 0-1760 0,1 3-448 0,1-2 0 0,0 1 0 0,0-1 0 0,0 2 0 0,0 2 0 0,0 5 0 0,0 1 128 0,1 0 0 0,0 0 0 0,0 1 0 0,0 0-304 0,-1 0-64 16,2-1-16-16,-2 0 0 0,-2 3 256 0,2-4 0 0,-1 2 0 0,-1-1 0 15,1 0 272-15,-3 0 160 16,1-1 16-16,1-1 16 0,-2-3 224 0,2 2 32 16,-1-3 16-16,1-1 0 0,-1 0-176 0,3-4-48 0,-1 0 0 0,1-3 0 15,1-1-192-15,2-3-32 0,2-4-16 0,0-2 0 16,1-2-272-16,2-7 0 0,2-1 0 0,2-4 0 16,0-5 0-16,3 0 0 0,0-4 0 0,1 0 0 15,-2 2 0-15,1 0 0 0,0 2 0 0,-2 5 0 16,-2 5 0-16,-1 3 0 0,-1 5 0 0,0 2 0 15,0 2 0-15,-2 5 320 0,1 0-64 0,-1 4 0 0,0 0-256 16,0 2 0-16,0 2 0 16,-1 2 0-16,2 3-224 0,-2 1-160 15,1 5-16-15,-1-3-16 0,1 5 96 0,-1 1 0 0,1 3 16 0,-2-3 0 0,1 4 304 0,-1-4 0 16,0-1-128-16,-1-1 128 16,-2-4 0-16,2 1 0 0,-3-2 0 0,2-1 144 0,-2-1 16 0,0-2 0 15,1-3 0-15,-1-1 0 16,0 0-32-16,0-1 0 0,2-2 0 0,-2-2 0 0,1-1 0 0,2 0-128 15,0-5 192-15,1 1-64 0,0-4-128 0,1-5 0 16,1 0 0 0,1-3 0-16,0-3-288 0,2-2-96 0,3-4 0 0,-2-3-16 0,2 0 80 0,0 3 32 15,-1 0 0-15,0 4 0 0,1 1 288 0,-1 6 0 0,-2 6 0 16,1 0 0 0,-2 5 256-16,1-1 128 0,0 5 0 0,0 1 16 0,-1 1-16 0,3-2-16 0,-1 4 0 0,1 1 0 31,0 0-368-31,1 1 128 0,-2 2-128 0,1 1 0 0,1 4 0 0,-1 4 0 0,0 2 0 0,0 3 0 15,-1 6 128-15,0 0 16 16,0 8 0-16,-1 0 0 0,0 2 80 0,-2-1 16 0,1-2 0 0,-2-1 0 16,1-1-240-16,-2-1 128 0,0-2-128 0,0-1 0 0,-2-4 0 0,0 1 0 31,-2 4 0-31,0-6-160 16,-1 4-608-16,-1-5-128 0,0 0-32 0,-3-4 0 15,0-3-160-15,-4 1-48 0</inkml:trace>
  <inkml:trace contextRef="#ctx0" brushRef="#br1" timeOffset="142215.6">20686 10080 39615 0,'-2'-5'3520'0,"1"0"-2816"0,2 2-560 0,1 0-144 0,3 2 240 0,1-2 16 0,3-2 0 0,6-3 0 0,6-3-432 0,7-2-80 0,5 2 0 0,2 0-16 0,5 5 272 0,1 1 144 0,1 5-16 0,2 0 0 0,5 1-128 0,2 3 0 16,6-3 0-16,5 0 0 0,2 1 0 0,2 0 0 15,1-4 0-15,4 2 0 0,6-2 320 16,5 1 64-16,-1 0 32 0,-4-3 0 16,-9-1-64-16,16 0-16 0,21 1 0 0,11 0 0 0,4-5-160 15,5 3-48 1,6 1 0-16,2-1 0 0,0-1-128 0,5 2 0 0,1 4 0 0,1-1 128 15,-4-3-128-15,-4 2 0 0,-1 6 0 16,2-6 0-16,1 3 128 0,7 0 0 0,8 4 0 0,-1 0 0 16,-2-4 16-16,-1 1 0 0,-1 0 0 0,-5 3 0 0,-5-2 16 0,6 2 0 15,8 1 0-15,1 1 0 0,0 2-32 0,-2-2 0 0,1-1 0 16,1 1 0-16,1 3 144 0,7-6 32 0,5 2 0 0,2-3 0 16,-1 0-112-16,6-4-32 0,9 2 0 0,3-3 0 15,-7-1-160-15,7 1 0 16,3-5 0-16,0 2 0 0,-2 4-288 0,-3-1-96 0,-1 2 0 0,-2-2-16 15,-5-3 224-15,-8 1 176 0,-6 2-208 0,0 0 80 16,0 3 128-16,-5-5 0 0,-6 0 0 0,-4 1 0 16,-2 4 0-16,-4-2 0 0,-4-4 0 0,-2 2 0 15,-1 3 0-15,-2-4 0 16,-1-1-144-16,0 1 144 0,0 4 0 0,-1-3 0 0,0-2 0 0,0 1 0 0,3 2 0 0,0-3 0 16,2-3 0-16,0 3 0 0,-2 1 0 15,1-1 0-15,-3-1 0 0,-2-2 0 0,-6 5 0 0,-4-1-192 31,-4-5 64-31,-10 4 128 0,-12 5-576 0,-9-4 16 0,-3-4 0 0</inkml:trace>
  <inkml:trace contextRef="#ctx0" brushRef="#br1" timeOffset="143801.87">20537 11078 26719 0,'-10'4'2368'0,"4"-1"-1888"0,1-1-480 0,2-1 0 16,3 0 1856-1,0-1 256-15,1 0 64 0,2 0 16 0,-1 0-1216 0,3-2-240 0,1-2-48 0,4-2-16 0,3-3-16 16,2-4 0-16,1-2 0 0,1-1 0 0,5-4-16 0,2 0 0 0,0-1 0 0,1 1 0 16,1-2 112-16,-1 5 16 0,0-3 0 0,-1 1 0 0,0 2-256 0,1 1-32 0,1 0-16 0,1 2 0 0,-1 2-80 15,0-2-32-15,0 3 0 0,-3 3 0 16,-2 1-224-16,0 1-128 0,-1 1 160 0,-3 2-160 0,-2 1 0 0,0 4 0 0,-1 2 0 15,-2 1 0-15,0 4 0 0,-2 2 128 0,-1 3-128 0,1 1 0 16,-3 2 0-16,-2 3 0 0,0 0 0 0,-4 2 0 16,0 0 0-16,-2 0 0 15,0 4 0-15,-3 0 0 0,2 0 128 0,-4 3 0 0,-1-1-128 16,-4 2 192-16,-1 2-32 0,-2 3-16 16,-2-2 0-16,-1 2 0 0,-2-2-144 0,2-3 0 0,-1-2 0 0,-1-1 0 15,2-1 0-15,-1-2-192 0,4-2 64 0,-4 0 128 16,0 4 0-16,-2-4 0 0,0-1 0 0,2-1 0 15,-1-1 0-15,-2-2 0 0,0-2-176 0,-1-3 176 16,-1-2 0-16,1-6 0 0,-1 0 0 0,-1-6 0 0,1-1 0 0,-2-5 0 16,2-2 0-16,0-3 0 0,0-3 0 15,1-5-192-15,2-3 192 0,1-1-192 0,4-2-16 0,4 1-16 16,6 3 0-16,3 1 0 0,4 3 224 0,4 2-176 16,6 2 176-16,1 1-160 0,7 3 160 0,5 4 144 15,7 2-16-15,4 2-128 0,5 3 208 0,2 3-64 16,3-1-16-16,-1 2 0 0,2 1-128 0,-1 0 128 0,0-1-128 0,-3 2 128 15,-1 1-128-15,-4 4 0 0,-2-2 0 0,-2 3 0 16,-2 3 0-16,-4 1 0 0,-2 2 0 0,-4-2 0 16,-3 1 0-16,-2 1 0 0,-1 3 0 0,-3-2 0 15,-1 0 0-15,-1 0 160 0,0 0-160 0,-2-1 160 16,1 2-384-16,-3-2-80 0,1-1-16 0,-3-5 0 16,-2-1-560-1,-1-1-112-15,0-6-32 0,-1-2 0 0,-1 0-400 16,2-6-96-16</inkml:trace>
  <inkml:trace contextRef="#ctx0" brushRef="#br1" timeOffset="144321.28">21175 10100 35935 0,'-8'-9'3200'0,"3"1"-2560"0,4 5-512 0,2 1-128 0,1 2 0 0,-1-2-256 0,-1-3 64 0,2-2 0 0,0 1 1216 0,1 0 224 0,5 3 48 0,2 7 16 0,1 6-816 0,0 3-176 0,5 8-16 0,2 3-16 16,1 6 32-16,1 2 0 0,1 4 0 0,2 3 0 15,3 0-80-15,1-2-16 0,1-4 0 0,-1 2 0 16,3 0-32-16,0-2 0 0,3 1 0 0,-1-2 0 16,1 1-48-16,2-3-16 0,2 3 0 0,0 0 0 15,1 3 192-15,-1 0 48 0,-1 2 0 0,-1 0 0 16,-3 0-128-16,-4 0-32 0,-2 3 0 0,-8 1 0 0,-5-1-208 0,-8 3 144 15,-2 2-144-15,-8-3 128 0,-3 0-128 16,-4-2 0-16,-2 0 0 0,0-5 0 0,-1 0 0 0,-3 2 0 16,0 3 0-16,1-3 0 0,-1-6 0 0,-3 5 128 15,-2-1-128-15,-7 4 128 0,-1 1-128 0,-3 1 0 16,-1-5 0-16,-1 0 0 0,-1-2 0 0,0-6 0 16,1 0 0-16,1-6-176 31,3-3-368-31,0-3-80 0,1-3-16 0,4-3 0 0,2-1-144 15,3-9-48-15,5-1 0 0,2-5-17968 0</inkml:trace>
  <inkml:trace contextRef="#ctx0" brushRef="#br1" timeOffset="145889.69">23546 10776 11967 0,'-1'-2'1072'0,"1"1"-864"0,0-3-208 0,0 3 0 0,1-2 1744 0,2 1 304 15,-1-2 64-15,1-1 16 0,3-4-640 0,3-3-128 0,-1-2-16 0,2 0-16 0,1-2 304 0,-1-1 64 0,0 3 16 0,-1-1 0 0,-2-1-240 0,-1 3-32 0,-1-2-16 0,-2 4 0 16,-2 0-304-16,-3 3-64 0,-1-2-16 0,-3 2 0 15,-2 1-400-15,0 1-64 0,-2-1-32 0,-1 5 0 16,-2-3-272-16,-1 4-48 0,-2-2-16 0,-2 2 0 0,0 1-208 0,-1 0 128 16,2 0-128-1,0 1 0-15,-2 2 176 0,0-1-176 0,2 2 192 0,1 1-192 0,0-1 208 16,1 1-64-16,2 1-16 0,-1-1 0 0,3 1-128 16,0 0 192-16,1 3-192 0,0-3 192 0,1 4 64 15,-1-2 32-15,3 4 0 0,-2 2 0 0,3 0-96 0,-1 2-32 0,-2 3 0 0,2 3 0 16,0 1-160-16,0 3 0 15,0 3 0-15,0-2 0 0,2 1 0 16,2-4 0-16,0 1 0 0,1 1 0 0,2 5 0 0,5 34-176 16,0-33 48-16,2 2 128 0,0-2 0 0,3 1 0 15,3-4-128-15,0-1 128 0,2-2 0 0,2-1 0 0,0-2 0 16,0 0 0-16,1-6 0 0,0 0 128 0,0-3-128 16,0 1 0-16,0-3 144 0,-1 0-144 0,1 1 0 15,-1-2 0-15,-1-2 0 0,0 2 0 0,0-4 0 16,2 2 0-16,-2-6 0 0,1 6 0 0,0-8 0 0,3 3 128 15,0-4-128-15,0-2 0 0,1-1 0 0,2-3 0 16,1-3 0-16,3 1 128 0,-1-6-128 0,-1 0 0 0,-1 2 0 16,2-4 0-16,0 0 0 0,0 2 0 0,-1-2 0 15,0 1-128-15,-3 2 128 0,-2 2 0 0,-2-2 0 16,1 2 0-16,-3-2 0 0,-1 1 0 0,-2 2 0 16,0-4-192-16,-1 1 192 15,0 2-160-15,-2-1 160 0,0 1-160 0,-1 0 160 0,-2-1-256 0,1 0 64 16,-3 1 0-16,0 0 0 0,-3 0 48 0,1 0 16 15,-2 1 0-15,-1 2 0 0,0-2 128 0,0 3-128 16,-1 1 128-16,-2 1-128 0,1-1 128 0,-1 1 0 0,-1-2-144 16,-1 4 144-16,2 0 0 0,-3 1 0 31,-1 1 0-31,0-1 0 0,0 2 0 0,-2 0 0 0,0 0 0 0,1 0 0 0,0 0 0 0,0 2 0 0,-5 3 0 0,0-1 0 31,-2 3 0-31,1-2 0 0,-1 1 0 16,-1 0 128-16,1 0-128 0,-1-1 0 0,0 0 0 0,0-1 128 15,1-1-128-15,-1-1 128 0,1 0-128 0,1-2 128 16,-1-2-128-16,1 0 0 0,2-1 144 0,-1-1-144 16,2 0 0-16,0-1 0 0,1-1 0 0,2 1 128 0,0-1-128 15,1 1-192-15,2 0 64 0,0 1 0 16,1-2-544-16,3 1-96 0</inkml:trace>
  <inkml:trace contextRef="#ctx0" brushRef="#br1" timeOffset="146776.97">24468 11151 15663 0,'-2'4'1392'0,"2"-2"-1120"0,0 1-272 0,0-2 0 0,3 0 672 0,-2 2 80 0,0-1 16 0,2 3 0 0,1 5 896 0,-1-3 192 0,1 4 48 0,0 1 0 0,-1 0 16 0,1 0 0 16,0 3 0-16,-3 1 0 0,2 2-288 0,-3-4-48 15,1 2-16-15,-2 2 0 0,-1 2-672 0,1-3-128 16,0 0-16-16,-2-1-16 15,2-1-480-15,1 0-112 0,-1-4-16 0,1 0 0 0,-1 0 0 0,-1-4 0 0,2-1 0 0,0-1 0 16,0-3 112-16,0-2 16 16,0 3 0-16,2-7 0 0,-1 3 0 0,1-6 0 0,0 0 0 0,-1-2 0 15,0-3 192-15,0-2 32 0,2 0 16 0,-2-7 0 16,1 0-192-16,0-2-48 0,-1 0 0 0,0-2 0 16,0-1-80-16,1-2-32 15,-1 2 0-15,0-5 0 0,0 2-144 0,1-2 0 0,-2 0 0 0,1 1 0 16,-1 1 0-16,1 3 0 0,-1 1 0 0,0 3 0 15,1 4 0-15,-1 0 0 0,0 3 0 0,2 2 0 0,0 2-144 16,0-2 144-16,2 2-192 0,0 3 192 16,1 0-432-16,1 3 32 0,-1 2 0 0,1 1 0 15,2 4-32-15,-1 0 0 16,2 3 0-16,1 1 0 0,1 3-560 0,0 2-112 0,1 1-32 0,1 2-16848 16</inkml:trace>
  <inkml:trace contextRef="#ctx0" brushRef="#br1" timeOffset="147331.26">25454 11029 4607 0,'-9'0'400'0,"0"0"-400"0,-1-3 0 0,3 3 0 0,0 0 5776 0,4 0 1072 0,-4 0 224 0,-5 0 32 0,-5-1-3904 0,-5 1-768 0,-3-1-176 0,-2 1-16 0,-2 1-1168 0,3 0-240 0,1 3-32 0,1 2-16 0,0 4-624 0,1-1-160 16,-1 4 0-16,1 1 0 0,0 3 0 0,1 4 0 16,0-2 0-16,1 2 0 0,1 1 0 0,0-4 288 15,3 1-48-15,1-2-16 0,2 3 80 0,2-6 16 16,2 1 0-16,3-3 0 0,1 0-320 15,3-4 0-15,2-1 0 0,2-3 0 0,2 1 0 0,3-3 0 16,1-2 0-16,4-2-144 0,2-1 0 0,1-3 0 16,5-1 0-16,0-2 0 0,2-2 144 0,0-1 0 15,1-3 0-15,-1-1 0 0,0 1 0 0,-1-3 0 16,1 0 0-16,-1-2 0 0,-3 3 0 0,0-4 0 16,-2 1 0-16,0 0 0 0,-3 0 0 0,-2 3 0 15,-3 1 0-15,0 4 0 0,-4 3 0 0,0 2 144 0,-3 3-144 0,0 3 0 16,-1 1 368-16,-2 1-48 0,2 3 0 0,-2-2 0 15,2 3-32-15,1 4-16 0,-1 1 0 0,1 3 0 16,1 0-144-16,0 3-128 0,2-2 144 0,-1 3-144 16,1 2 160-16,1-4-160 0,1 3 160 0,-1-2-160 15,0 0 0-15,1 0 0 0,-1-4 0 0,1-1 0 16,-2 2 0-16,1-2 0 0,-1 0 0 0,0-1 0 16,2-2 0-16,0 1 0 0,-1-2 0 0,1 0 0 15,1-1-368 1,-1-1-112-16,1 0-32 0,2 0 0 0,-1 0-192 0,2-3-32 15,-1 1-16-15,4-3-17728 0</inkml:trace>
  <inkml:trace contextRef="#ctx0" brushRef="#br1" timeOffset="147979.5">26049 11046 17503 0,'-1'-6'1552'0,"0"1"-1232"0,-1 0-320 0,2 1 0 0,0 2 1792 0,0 2 288 0,0-4 64 15,0 1 16-15,0-3-960 0,-1-4-192 0,0-1-48 0,-3 0 0 0,2 0-48 0,-3 0-16 0,0 1 0 0,-2 1 0 0,-2 1-192 0,-2-1-64 16,-2 3 0-16,-3 2 0 0,-1 3 208 0,-3 1 48 15,-2 5 0-15,-3 1 0 0,0 5-240 0,-2 2-32 16,-1 3-16-16,-2 3 0 0,0 2-160 0,1 3-48 16,-1 3 0-16,-1 2 0 0,0-1-160 0,2 2-48 0,3-1 0 15,2-1 0-15,6-1-192 0,2-5 0 16,3 0 128-16,5-2-128 16,3-4 128-16,2 0-128 0,4-5 176 0,3 0-176 0,2-3 0 0,3-1 0 0,4-2 0 0,2-2-192 15,4-3 64-15,3-4 128 0,4-1-208 16,4-2 80-16,2-3 128 0,1-3 0 0,3-1 0 0,0-4 0 15,-1 0 0-15,-2-1 176 0,0-3-176 0,0 1 192 16,0-3-48-16,-2 1 0 0,-1-1 0 0,-3-4 0 0,-1-1 64 16,-2-4 16-1,0 0 0-15,-2-2 0 0,-1-2 32 0,-3 0 0 0,-1-1 0 0,-4-1 0 16,-3 3 0-16,-1 2 16 0,-3-1 0 0,-2 0 0 0,-3 7 16 0,-1-3 0 16,-2 5 0-16,-3-1 0 0,0 3-96 15,-1 1-32-15,-1 2 0 0,-1 2 0 0,-1 3-368 0,-2-1-80 16,0 3-16-16,-2 0 0 15,0 2-352-15,-2 1-80 0,-2 1-16 0,1 4 0 16,-2 1-80-16,0 4 0 0,2 1-16 0,0 3-11376 16,0 4-2288-16</inkml:trace>
  <inkml:trace contextRef="#ctx0" brushRef="#br1" timeOffset="148465.31">26442 11000 41471 0,'-5'3'3680'0,"2"0"-2944"0,2-1-592 0,1 1-144 0,1-1 0 0,-1 2-256 0,-1 3 64 0,-2 5 16 0,1 4 176 0,-2 6 0 0,1 2 128 0,2 1-128 0,-1-3 0 0,-1 0 0 0,3 0 0 0,-2-3 0 0,0 1 0 0,1-3 0 0,-1 0 0 0,1-1 0 15,-1-1-208-15,0-4-64 0,1 0-16 0,-1-2-11680 16,1-3-2352-16</inkml:trace>
  <inkml:trace contextRef="#ctx0" brushRef="#br1" timeOffset="148649.01">26528 10581 41471 0,'-4'0'3680'0,"2"0"-2944"0,0 1-592 15,2 0-144-15,0 2 192 0,0-2 0 0,0 4 0 0,-1-2 0 0,0 5-1024 0,0 0-208 0,-1 2-48 0,4 1 0 0,0 1 816 0,-1-2 272 0</inkml:trace>
  <inkml:trace contextRef="#ctx0" brushRef="#br1" timeOffset="149043.1">26822 11078 40543 0,'0'7'1792'0,"-1"-3"384"0,0-1-1744 0,2-1-432 0,0 1 0 0,2-3 0 0,-1 0-768 0,2 0-256 0,2 0-32 0,3-3-16 0,2 2 560 0,0 0 128 0,0 1 0 0,1-3 16 0,2 2 368 0,-3 0 0 0,3-1 0 0,-1-1 0 0,1 2 960 0,1-4 192 15,1 0 64-15,-1 0 0 0,-2 2-624 0,1-3-112 16,-2-3-32-16,2 2 0 0,-2-3-48 0,2 0-16 15,-2 2 0-15,-1-4 0 0,2 0-208 0,-2 1-48 16,-1-5-128-16,-1 1 192 0,1 0-48 0,-2-1-16 16,-2 0 0-16,-1 0 0 0,-3 0-128 0,0 1 192 15,-2 0-192-15,-3 2 192 0,-1 1-192 0,-2 3 0 16,-1 2 0-16,-3 4 128 0,-2 1-352 0,-3 4-80 16,-3 5-16-16,0 0 0 0,-1 3 320 0,-2 4-128 0,0 2 128 0,-1 1 0 15,1 2 192-15,1 1 160 0,2-1 32 16,2 1 0-16,2-1 64 0,0 3 32 0,5 0 0 0,-1 1 0 15,2 0-288-15,3 2-48 16,3-2-16-16,1 2 0 0,2-1-128 0,2-2-176 0,4-2 48 0,0-1 0 31,2-1-288-31,3-3-48 0,0-2-16 16,2-2 0-16,1-3-96 0,1-2 0 0,1-2-16 0,3-2 0 0,2-3-304 0,-1-3-64 0,2-2-16 16,-1-2-16752-16</inkml:trace>
  <inkml:trace contextRef="#ctx0" brushRef="#br1" timeOffset="149470.22">27492 10938 28559 0,'3'3'1264'0,"-2"-1"272"0,0 2-1232 0,-1 0-304 0,0 1 0 0,-1-3 0 0,-2 3 1120 0,1 4 160 0,-2 3 48 0,-1 7 0 0,-2 2 240 0,-2 1 48 0,1 0 16 0,-1-5 0 0,0 1-944 0,1-3-192 0,-2-1-48 0,1 0 0 16,0-3-176-16,1-2-32 0,2-2-16 0,-1-1 0 16,2-2-16-16,1-1 0 0,1-1 0 0,2-2 0 15,1 0 32-15,0-2 0 0,0-2 0 0,1-5 0 16,2 2-96-16,0-6-16 0,0 2 0 0,2-6 0 16,0 1-128-16,0-6 160 0,2-2-160 0,3-3 160 15,0 0-32-15,2 1 0 0,2 0 0 0,-1 2 0 16,2 6-128-16,0 2 0 0,0 1 144 0,-2 6-144 15,2 1 0-15,-1 1 0 0,-1 5 0 0,-1 2 0 16,-1 0 0-16,0 0 0 0,-2 1 0 0,0 2-192 0,0-1 192 16,0 2-128-16,-2 3 128 0,2-1-128 0,-2 6 128 0,1-1 0 15,-1 1-144-15,0 4 144 0,1 1 0 0,-2 1 128 16,3 2 0-16,-3 2 0 0,1 0-128 0,1 0 192 16,-1 1-192-16,1 0 192 0,2-1-192 0,-2 1 0 15,3-2 0-15,0-4 0 16,1 0-480-16,-3 1-32 0,0-5 0 0,0 2 0 15,-2 2-576-15,1-3-112 0,-2-3-16 0,-3-6-16576 0</inkml:trace>
  <inkml:trace contextRef="#ctx0" brushRef="#br1" timeOffset="149721.63">28119 10546 30399 0,'-6'13'2704'0,"0"-2"-2160"0,0 1-544 0,1-1 0 15,2-1 2512-15,3-2 400 0,-1 3 80 0,-2 6 16 0,0 12-2576 0,-1 10-432 0,2 7-256 0,-1 3 48 0,2-3 208 0,2 0 0 0,0-2 0 0,2-2 0 0,-1-2-256 0,1-3 0 0,-1-2 0 0,-1-6 0 0,2 3-16 0,-2-7-16 16,-1-3 0-16,1-1 0 15,1-3-480-15,-2-3-80 0,1-2-32 0,-2-2-10000 16,1-3-2016-16</inkml:trace>
  <inkml:trace contextRef="#ctx0" brushRef="#br1" timeOffset="149895.47">27768 10737 43311 0,'-1'5'3840'0,"2"-2"-3072"0,1 2-608 0,2-2-160 0,1 1 224 0,1-2 16 0,4 4 0 0,8 3 0 0,6 2-240 16,6 1 0-16,6-2 0 0,3-2 0 0,3-3-384 0,3-4 48 0,1-1 0 0,1-3 0 0,2 1-672 0,1-1-128 0</inkml:trace>
  <inkml:trace contextRef="#ctx0" brushRef="#br1" timeOffset="150450.07">29286 10899 35007 0,'-4'0'3120'0,"0"-4"-2496"0,1 3-496 0,3 0-128 15,0 1 1248-15,-1 0 224 0,-1-5 64 0,-3 0 0 0,-3-3-1088 0,0-2-192 0,-1 0-64 0,0 2 0 0,1-1-368 0,-1 2-80 0,-2 1 0 0,-1-1-16 0,-3 4 272 0,-1 1 192 0,-4-1-16 0,-1 4-16 0,-3 1 208 0,-3 0 32 16,-1 4 16-16,-3 2 0 0,0 1 80 0,0 2 16 15,0 4 0-15,0 0 0 0,-1 5-256 0,2-2-32 16,2 3-16-16,2 2 0 0,2 0-208 0,5-1 0 16,2 1 0-16,4-4 0 0,2 2 0 0,3 2 0 15,3-4 0-15,4 1 0 0,2-1-320 16,3-3-64-16,1 0-16 0,2-4 0 0,5 2 48 0,0-3 16 0,4 0 0 0,1-2 0 16,4-1 336-16,0-1-144 15,4-2 144-15,0-2 0 0,1-3 0 0,2-5 144 16,3 0 16-16,1-2 0 0,0-4 224 0,-1-2 32 0,0-3 16 0,-1-3 0 15,-4-1-112-15,-3-4-32 0,2-3 0 0,-3-3 0 0,1-5 32 0,-2-2 16 0,-2-4 0 16,-2-3 0-16,-1 2 96 0,-3-2 16 0,-2-1 0 0,-2 2 0 31,-3 3-16-31,-2-2 0 0,0 2 0 0,-3-1 0 0,-1 1-64 0,0 3-16 0,-1 6 0 0,-2-1 0 16,1 7-352-16,-2 3 144 0,0 1-144 0,-1 3 0 31,0 3-432-31,-1 2-192 0,0 2-32 0,0 4-16 16,-3 1-464-16,2 1-80 0,-2 5-32 0,2 0-12400 0,-1 1-2480 0</inkml:trace>
  <inkml:trace contextRef="#ctx0" brushRef="#br1" timeOffset="150846.81">29418 10967 34095 0,'-5'11'1504'0,"1"-6"320"0,1-1-1456 0,1-1-368 0,2 0 0 0,1-1 0 0,0-2 704 0,2 1 64 0,-1 3 0 0,2-3 16 0,4 1 176 0,1-2 16 0,3-2 16 0,1-3 0 0,2 0-688 0,1-3-144 0,1-3-32 0,2 0 0 16,-1-1-128-16,2-2 0 0,-1 0 0 0,-2 0 0 15,2 0 320-15,0-3 16 0,-1 0 16 0,-2 1 0 16,-1 0 48-16,-4-1 16 0,0 3 0 0,-5 1 0 15,-1 4-64-15,-2-1-16 0,-2 5 0 0,-4 0 0 16,0 3-176-16,-5 0-32 0,-1 2-128 0,-3 2 192 16,-1 0-192-16,-5 5-256 0,-2 0 48 0,-3 1 16 15,1 3 192-15,-2 3 0 0,1 1 0 0,-1 5 0 0,2-1 0 16,0 5 0-16,1 1 0 0,2-1 0 16,1 4 0-16,0-1 160 0,2 3-32 0,1-1 0 0,2 0 0 0,2-1 0 15,1-1 0-15,4-2 0 16,1-3-272-16,1-1-64 0,3-2-16 0,1-2 0 15,3-2-528-15,1-3-96 0,2-1-32 16,3-3 0-16,1-2-1184 0,2-2-240 0</inkml:trace>
  <inkml:trace contextRef="#ctx0" brushRef="#br1" timeOffset="151878.5">30110 10702 15663 0,'4'-2'1392'0,"1"-1"-1120"0,-2 2-272 0,0 1 0 0,-1 0 448 0,1-1 48 15,3-1 0-15,3-2 0 0,4-3 1328 0,2 1 272 0,1-1 48 0,-1 1 16 0,-1 1-416 0,-3 1-80 0,-3 0 0 0,0 2-16 16,-3 2 32-16,-2-3 16 0,-1 2 0 0,-1 1 0 15,-2 1-576-15,-2 2-112 0,-2-2-32 0,-2 1 0 16,-1 2-400-16,-3 1-64 0,-2 0-32 0,-2 1 0 16,-2-1-96-16,-2 1 0 0,-1 1-16 0,-1-1 0 0,-1 1-176 15,-2-1-48-15,2 0 0 0,-1 2 0 0,0-2-144 16,4-1 128-16,0 1-128 0,3 0 128 16,1 1-128-16,4-1 0 0,1-1 0 0,4 0 0 0,1 0 0 15,1-3 0-15,2 2 0 0,1-2 0 0,1 2-320 0,0-2 48 16,0 2 16-16,0 1 0 0,1 0 128 0,-1-2 128 15,1 3-192-15,0 0 192 0,1 0 0 0,0 1 0 16,1 2 0-16,0 0 0 0,1-3 0 0,2 3 0 16,0-1 0-16,3 1 0 0,0 0 0 15,2 2 0-15,0-3 0 0,1 2 0 0,1 0-192 0,0-1 192 16,1 2-192-16,-1-1 192 0,1 1-208 0,-2 1 64 0,0-1 16 16,-3 2 0-16,0 0-64 0,-4-1 0 15,-1-1 0-15,-2 1 0 0,-3-1 192 0,-2 2 0 0,0-2 128 16,-3 1-128-16,-2 0 384 0,-2 2 0 0,-1-2 0 0,-2 2 0 15,-2 1-160-15,-3-2-32 16,0 4 0-16,-2 0 0 0,-1 1-192 0,0 1 0 0,0-4 0 16,0 0 0-1,0-2-400-15,0-3-32 0,0 0 0 0,1-4-12304 0,-1-1-2448 0</inkml:trace>
  <inkml:trace contextRef="#ctx0" brushRef="#br1" timeOffset="154211.04">30650 10802 15663 0,'0'0'1392'0,"0"0"-1120"0,0 0-272 0,0 0 0 16,0 0 1440-16,0 0 224 0,0 0 64 0,0 0 0 0,2 0 784 16,-2 0 176-16,0 0 16 0,0 0 16 0,0 0-256 0,0 0-48 0,0 0-16 0,10-19 0 0,-8 12-1248 15,2 0-256-15,-1-1-64 0,1-3 0 0,0-2-176 0,-2 2-32 0,1-2-16 0,-2 1 0 0,-1 0-416 0,-1-1-192 0,-3 2 160 0,-2 1-160 0,-2 3 160 0,-3 2-160 0,-2 1 160 0,-5 5-160 16,0 7 160-16,-6 0-160 0,0 8 160 15,-5 5-160-15,0 3 0 0,-2 3 0 16,1 4-208-16,-1 4 64 0,1 3 144 0,4 2 0 16,2 0 0-16,3 0 0 0,3-2 0 0,2-1 0 0,4-2 0 15,2-2 0-15,4-2 192 0,2-2-48 0,3-6 0 0,1 0 0 16,5 0 0-16,1-4 0 0,3-3 0 0,2-3 0 16,4 1-144-16,1-7 0 0,3-1 0 0,4-2 0 15,1-1-512-15,4-3-48 0,4-2 0 16,1 1 0-1,1-4-480-15,-3 4-112 0,-2-5 0 0,-3 1-17664 0</inkml:trace>
  <inkml:trace contextRef="#ctx0" brushRef="#br1" timeOffset="154653.96">30917 11021 38703 0,'-8'3'1712'0,"2"-2"352"0,1 0-1648 0,2 2-416 0,2-3 0 0,1 0 0 0,0 0 480 0,0-3 16 0,1 2 0 0,0 0 0 0,3-2 16 0,1-3 0 0,1 0 0 0,3-2 0 0,2-2-208 0,0-1-48 0,3 0 0 0,-1-1 0 0,2-2 96 0,1-1 16 15,0 2 0-15,2-6 0 0,-1 4-112 0,-2-2 0 31,0 0-16-31,-3 1 0 0,0-2-240 0,0 1 0 16,-5 1 0-16,-1-1 0 0,-2 1 192 0,-4 0-64 16,0 2-128-16,-4-2 192 0,0 4 80 0,-3-1 16 15,-2 2 0-15,-3 2 0 0,0 2-288 0,-4 3 0 16,0 3 0-16,-3 2 0 0,3 3 0 0,-1 3 0 16,1 3 0-16,-2 3 0 0,2 3 0 0,0 2 0 15,0 8 0-15,0-1-144 0,1 3 144 0,1 5-192 0,3 0 192 16,0-1-192-16,1 5 192 0,2-3-208 0,1-2 80 0,3-1 128 15,1-2-128-15,3-1 128 0,1-4 0 0,3-3 0 16,1 2 0-16,1-6 0 0,0-1 0 0,3-4 0 16,1 1 0-16,1-2-224 0,3-1 48 0,2-4 16 15,2 0-256 1,3-1-48-16,0-3-16 0,3-3 0 0,0 0-224 16,0-4-64-16,-1-1 0 0,-2 0-17888 0</inkml:trace>
  <inkml:trace contextRef="#ctx0" brushRef="#br1" timeOffset="155301.62">31489 10785 26719 0,'-4'-4'2368'0,"0"3"-1888"16,3 0-480-16,0 1 0 0,1 0 976 0,-1 0 112 0,-2-3 0 0,-1 2 16 0,-2-1 624 0,0-2 128 0,0 0 32 0,1 2 0 0,0 0-736 0,1 2-160 0,2 3-32 0,1 1 0 0,-1 2-480 0,2 5-96 15,-1 0-32-15,0 4 0 16,0 5 48-16,-2 3 16 0,1 6 0 0,-4 3 0 0,-1 2-32 0,0 4 0 16,0 0 0-16,-2 0 0 0,0-3-256 0,-1-2-128 15,0-3 0-15,1-3 128 0,-1-1-128 0,0-4 0 16,1-1 0-16,-1-3 128 0,3-2 160 0,-1-5 32 15,2-4 0-15,2-1 0 16,1-2-32-16,-1-3 0 0,2-2 0 0,0-3 0 0,2 2-128 0,2-9-32 16,0-4 0-16,2-2 0 0,1-6-128 0,0-1 0 0,2-8 0 0,2-2-176 15,-1-2 176-15,3-2 0 16,1-4 0-16,-1-1 0 0,2 1 0 0,2-2 0 0,0 7 0 0,0 4 0 16,-3 9 0-16,-1 5 0 0,-2 6 0 0,0 6 128 15,-3 3 48-15,0 3 16 0,1 3 0 0,1 2 0 16,1 3-192-16,2 2 0 0,1 0-160 0,3 2 160 15,1 2-208-15,0 0 48 16,0 0 16-16,1 2 0 0,1 1 144 0,-1 2 0 16,2-1 0-16,-2-2 0 0,-1 3 0 0,0 0 0 15,-2-1 0-15,-2 3 0 0,-1 1 0 0,-2-1 0 0,-3 1-144 0,0 0 144 16,-2-3 0-16,0 0 0 0,-3-1 0 0,1-2 128 16,1-2-272-16,-2-2-64 0,3-1-16 0,-2-2 0 31,1-2-912-31,-2-2-176 0</inkml:trace>
  <inkml:trace contextRef="#ctx0" brushRef="#br1" timeOffset="155617.47">32191 10297 43311 0,'-11'-4'1920'0,"4"1"384"0,0 3-1840 0,4 0-464 0,1 3 0 0,2-2 0 0,2 2 0 0,-4 1-128 0,1 4-16 0,0 3 0 0,1 3 528 0,0 5 96 0,1 4 32 0,2 5 0 0,0 5-256 0,1 5-64 0,1 5 0 0,0 4 0 0,1 2 112 0,-1 0 16 16,-1 2 0-16,0-1 0 0,-1-3-160 0,0-3-32 0,-1 0 0 0,-1-3 0 15,-1-3-400-15,-1-2-96 16,-1-2-16-16,-2-1 0 0,0-3-224 0,-2 1-48 15,-1 2-16-15,-1-3 0 16,1-1-288-16,-2-7-48 0,1-5-16 0,-2-2-11136 0,-1-5-2240 0</inkml:trace>
  <inkml:trace contextRef="#ctx0" brushRef="#br1" timeOffset="155781.57">31856 10740 46991 0,'-1'-1'4176'0,"3"-2"-3344"0,2 0-656 0,2 1-176 0,2 0 864 0,1 1 144 0,6-4 16 0,10-1 16 0,11-5-288 0,12-2-64 0,14-4-16 0,5-3 0 15,3 1-384-15,4-2-80 0,2-2-16 0,2 0 0 16,3-3-992-16,3 0-208 0,5-3-32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5:18:48.043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3090 9910 1850 0,'0'0'82'0,"-3"0"17"0,-8 0-79 0,11 0-20 0,0 0 0 0,0 0 0 16,0 0 41-16,0 0 5 0,0 0 1 0,0 0 0 16,0 0 0-16,0 0 0 0,0 0 0 0,0 0 0 15,0 0-25-15,11 0-5 0,-4-9-1 0,-7 9 0 16,7 0 3-16,4 0 0 0,-4 6 0 0,3-3 0 16,-3-3-2-16,7 0 0 0,-3 0 0 0,-1 6 0 15,5-6-5-15,6 4-2 0,-4-4 0 0,5 6 0 0,2-3-10 16,-3-3 0-16,8 0 0 0,-5 6 0 15,8-6 21-15,-4 0-1 0,4 0 0 0,-7 0 0 16,3 0-20-16,4 3 0 0,-8-3 0 0,1 0 0 16,0 7-9-16,0-7-7 0,-1 0 0 0,-3 3-1 0,4 3 17 15,-4-6 0-15,-7 6 0 0,11-2 0 0,-11-4 0 0,7 6 0 16,-7-3 0-16,8 3 0 0,-8-6 0 0,0 3 16 16,7-3-4-16,-10 7 0 0,3-4 3 0,-4-3 0 15,1 0 0-15,-4 0 0 0,0 0-1 0,4 6 0 16,-11-6 0-16,0 0 0 0,0 0-3 0,0 0-1 15,0 0 0-15,0 0 0 0,0 0-10 0,0 0 8 16,0 0-8-16,0 0 8 0,0 0-8 0,0 0 10 16,0 0-10-16,0 0 10 0,0 0 8 0,0 0 2 15,0 0 0-15,0 0 0 0,0 0-20 0,0 0 0 0,-11 9 0 16,4-2 0-16,3 2 0 0,1 0 10 0,-8 4 0 16,1-4 0-16,-4 7-10 0,3 3 0 0,-3 0-12 0,3 3 12 15,1-3 0-15,-4-1 0 0,-4 1 0 16,4 6 0-16,0-6 0 0,3 0 15 0,-3 6-4 0,0-6-1 15,3 9-10-15,-3-9 0 0,-3 6 0 16,2 3 8-16,5-3-8 0,-4 3 12 0,0-2-12 0,3 2 12 16,-3-3-12-16,3 0 0 0,-3-3 0 0,4 3 0 15,-1-6 0-15,-3 0 0 0,3-4 0 0,-3 4 0 16,4 0 0-16,-1-10 0 0,-3 4 0 0,7-4 0 16,3-6 0-16,-10 7 10 0,7-10 1 0,7 0 0 15,-3 0 1-15,-4 0 0 0,3-3 0 0,-3-4 0 16,0-2 18-16,7-10 4 0,-7 3 1 0,3 4 0 0,-3-13-14 15,4 9-2-15,-1-3-1 0,-6-9 0 16,3 9-6-16,0-9-2 0,0 3 0 0,3 0 0 0,-6-3-1 0,-5 3 0 16,5 0 0-16,-1 3 0 0,1-4 0 0,-4 1 0 15,3-3 0-15,0 3 0 0,-3 6 6 0,4-9 1 16,-1 3 0-16,1 3 0 0,2-3-6 0,-2 0-1 16,-1 0 0-16,1 3 0 0,6-3-9 15,-6 6 0-15,10-6 0 0,-11 6 0 0,7 3 0 0,-3-2 0 16,4 8 0-16,3-6 0 0,-7 7-21 15,3 0 0-15,4 5 0 0,0 4 0 16,-3-6-103-16,3 6-21 0,-7 0-4 0,3 10-1106 0</inkml:trace>
  <inkml:trace contextRef="#ctx0" brushRef="#br0" timeOffset="659.14">4632 9641 1324 0,'-4'-16'118'0,"4"6"-94"16,4 1-24-16,-4 0 0 0,7-1 180 0,4-5 32 15,-8 5 7-15,4-9 1 0,0 10-166 0,4-7-33 16,-1-3-6-16,-3 1-2 0,1 2-5 0,-1-3 0 16,3 0-8-16,-6 0 12 0,-1 1-12 0,4-4 8 15,-3 3-8-15,3 0 0 0,-4 0 8 0,1 4-8 0,-4-4 0 16,0 6 9-16,0-2 1 0,0-1 0 0,-4 6 0 0,1 1 0 16,3 0 22-16,-11 6 5 0,1-4 1 0,-1-2 0 15,-3 9 2-15,3 0 1 0,-3-6 0 0,0 6 0 16,-3 6-16-16,2-3-3 0,1 3-1 15,0 4 0-15,4 5-8 0,-8-2-1 0,11 3-1 0,-4 2 0 16,-3 7-11-16,7 4-14 0,-3-4 3 16,3 3 1-16,0 6 10 0,3 4 0 0,-3-3-9 0,3 2 9 15,-3 7 0-15,7 0 0 0,-3 3 0 0,-1 6 0 16,-3 1 0-16,7-1 0 0,0 7 0 0,0-4 0 16,-3-3 0-16,3 10 0 0,0-10 0 0,0 7 0 15,-7-7 0-15,7-6 0 0,0 3 0 0,0-9 0 16,0 9 0-16,0-12 0 0,0 6 0 0,7-10 0 15,-7 1 8-15,3-4-8 0,-3 1 0 0,7-4 8 16,-7-3-8-16,4-6 0 0,-4 0 0 0,0-4 0 0,3-2-9 16,-3-4-7-16,0 1-2 0,0-10 0 15,0 0-185-15,0 0-37 0,0 0-7 0,11-13-1 16</inkml:trace>
  <inkml:trace contextRef="#ctx0" brushRef="#br0" timeOffset="882.8">4265 10337 2786 0,'-7'-10'124'0,"7"10"24"0,0 0-118 0,7-6-30 0,-7 3 0 0,0 3 0 16,4-6 23-16,3 2-2 0,0-2 0 0,3 6 0 15,1-3 3-15,3 3 0 0,4 3 0 0,-4-3 0 16,0 6-24-16,7-2 0 0,-3 2 0 0,6-3 0 31,5 3-26-31,-1-3-10 0,4 7-1 0,-1-10-1 16,12 0-163-16,-8 0-33 0</inkml:trace>
  <inkml:trace contextRef="#ctx0" brushRef="#br0" timeOffset="1907.23">4184 10688 2426 0,'-14'0'108'16,"14"0"21"-16,0 6-103 0,0-6-26 0,0 0 0 0,-11 3 0 0,11-3 0 0,-3 7 0 16,3-7 0-16,0 9 0 0,0-9 0 0,0 6 0 15,-7 4 0-15,3-1 0 0,4 0-12 0,0 1 12 16,-7 6-10-16,4-4 10 0,-4 7-8 0,3-3 8 16,0 2 0-16,-6 7-9 0,-1-6 9 0,1 6 0 15,-4 4-9-15,-1-4 9 0,-9 3 0 0,6 0 0 16,4-3 0-16,-7 3 0 0,-7-2 0 0,3 2 0 15,0 0 0-15,-6-3 0 0,2 3 0 0,5-3 0 16,-1 0-14-16,0-6 5 16,-3 0-34-16,10 0-6 0,-3-10-2 0,7 7-616 15,0-10-123-15</inkml:trace>
  <inkml:trace contextRef="#ctx0" brushRef="#br0" timeOffset="2130.56">3679 10848 2948 0,'0'0'65'0,"0"0"14"0,0 0 2 0,11 9 1 0,-7 7-66 0,3 3-16 0,3 0 0 0,8-1 0 15,3 14-22 1,-7-4-8-16,7 0-2 0,-3 0 0 0,3 4 32 0,0-4 0 0,-3 10 0 0,3-7 0 15,-7 0-23-15,4 1 2 0,-1-10 0 0,5 9 0 16,-1-9-143-16,4-3-28 16,-1 3-5-16</inkml:trace>
  <inkml:trace contextRef="#ctx0" brushRef="#br0" timeOffset="3421.39">5623 10428 2250 0,'-14'-13'49'0,"4"7"11"0,-5 0 1 0,5-4 3 0,-1 7-52 0,4-3-12 0,4 3 0 0,-1-4 0 0,4-2 0 0,0 9 0 15,7-3 0-15,0-4 0 0,4 1 0 0,-1 3 0 16,8 3 8-16,3 0-8 0,4 0 0 0,0 0 0 15,3 0 0-15,0 3 0 0,4 3 0 0,3-6-15 16,-3 0 3-16,7 7 1 0,3-4 11 0,-3-3 0 16,0 0 0-16,3 0-8 15,-3 6-29-15,0-6-6 0,3 0-1 0,-10 0 0 16,-4-6-156-16,4 6-31 0</inkml:trace>
  <inkml:trace contextRef="#ctx0" brushRef="#br0" timeOffset="3681.66">5465 10719 2883 0,'0'0'64'0,"0"0"12"0,3-6 4 0,1 3 0 0,6-3-64 0,4 6-16 0,4-7 0 0,0 7 0 16,6 7 0-16,4-7-16 0,-3 6 4 0,10-3 0 15,-10 6-16-15,7-9-4 0,-4 10 0 0,4-4 0 16,0-3-128-16,-1 3-27 0,1-6-5 16,0 4 0-16</inkml:trace>
  <inkml:trace contextRef="#ctx0" brushRef="#br0" timeOffset="5155.01">8202 8377 2016 0,'-14'-3'89'0,"7"3"19"0,-4-7-87 0,1 7-21 15,-1 0 0-15,1 0 0 0,-1-3 64 0,0 3 9 16,1 0 2-16,-8-6 0 0,4 6-39 0,4 0-7 15,-8 0-1-15,4-3-1 0,0 3-15 0,-4-6-4 16,-3 6 0-16,0 0 0 0,0 0-8 0,-4-4 0 16,-3-2 0-16,-4 6 0 0,0 0 0 0,0 0 0 0,4 0 0 0,0 0 0 15,0 0 0-15,-4 0 0 0,0 6 0 0,0-2 0 16,4-4 21-16,0 6-1 0,0-3 0 0,3-3 0 16,0 0 7-16,1 6 1 0,-1-3 0 0,4-3 0 15,3 7 6-15,-7-4 2 0,4 3 0 0,7-6 0 16,-7 6-36-16,3-3 0 0,8 4 0 0,-1-4 0 15,-6-3 0-15,10 9 0 0,-8-2 0 0,8-4 0 16,4-3 13-16,3 6-4 0,0-6-1 0,0 0 0 16,0 0-8-16,0 0 8 0,0 9-8 0,0 1 8 15,0-1 0-15,7 1 0 0,-7-10 0 0,0 9 0 16,7 7 0-16,-4 2 0 0,5 1 0 0,-5 0 0 16,1 6-8-16,-1 3 8 0,4-2-8 0,0 8 8 15,4-6-8-15,-11 10 0 0,3 3 0 0,1-4 0 16,-1 7 0-16,1 3 0 0,-4 3 0 0,0-3 0 15,3 7 0-15,-3-1 0 0,0 0 0 0,0 10 0 16,-3 0 27-16,-1-1 3 0,4 1 1 0,-3 9 0 0,3-3-31 0,-4 3 0 16,4 7 0-16,-3-4 0 0,3 10 0 0,0-4 8 15,0 10-8-15,3-3 0 0,1 3 0 0,-4-3 0 16,3 3 0-16,1-3 0 0,-1 2 0 0,-3 8 0 16,0-7 0-16,0 6 0 0,0 0 0 0,0 3 0 15,8-2 0-15,-16 5 0 0,8-3 0 0,-3 1 0 16,-1 2 0-16,1-6 0 0,-1-6 0 0,1 7 0 15,3 2 0-15,0-3 0 0,0 0 0 0,0-6 0 16,0 6 0-16,0-6 0 0,0 7 0 0,0-1 0 16,7-6 0-16,-4 3 0 0,1-3 8 0,-1-3 0 0,5 3-8 15,-5-4 12-15,4-2-12 0,0 3 0 0,0-7 0 16,-3-2 0-16,3 2 9 0,0 1-9 16,-4-4 8-16,1 4-8 0,-1-10 10 0,-3 6-10 0,0 1 12 15,0-4-12-15,0 3 28 0,-3 1-2 0,-1-7 0 0,4 6 0 16,-3-6-5-16,-1 0-1 0,1 1 0 0,3-1 0 15,-7 0-9-15,7-3-3 0,0-3 0 0,0-4 0 16,0-2-8-16,0-4 0 0,7 7 9 0,-7-3-9 16,0-4 8-16,0 4-8 0,0-7 8 0,0 0-8 15,3-6 0-15,-3 4 0 0,-3-4 0 0,3-4 8 16,0 11-8-16,0-7 0 0,0 6 0 0,-7-3 0 16,3-3 0-16,4 7 0 0,0-10 8 0,-7 3-8 15,7-3 0-15,-3-1 0 0,-1-5 0 0,1 6 0 16,3 0 0-16,0 0 0 0,-4-7 0 0,4 7 0 0,0-3 0 15,0-3 8-15,0-1-8 0,0-2 0 0,-3-1 0 16,3 4 9-16,0-10-9 0,-8 7 0 0,8-1 0 16,-7 1 0-16,4 2 0 0,-4-2 0 0,7-1 0 15,-7 4 0-15,-4-4 0 0,4 1 0 0,4-1 0 16,-4-2 0-16,-1 2 0 0,1-6 0 0,4 4 0 16,-4-4 0-16,0 0 9 0,3-3-9 0,-10 0 0 0,11-3 0 15,-1 3 0-15,1-6 0 0,3 0 9 0,-7 0 3 16,7-3 0-16,0 2 0 0,0-2-12 0,0 3 0 15,0-3 0-15,0-4-11 16,7 4 11-16,-7-7 0 0,0 7 0 0,0-7 0 0,3 4 22 16,1 2 6-16,-4 1 2 0,0-3 0 0,3 2-30 0,1-5 0 15,-1 5 0-15,-3-2 0 0,0-4 0 0,7 1 0 0,-3-1 0 16,3-2 0-16,-4 2 0 0,1 0 0 0,3 1 0 0,4-4 0 16,-4-3 0-16,3 3 0 0,1-2 0 0,3 2 0 15,4-6 8-15,-8 9-8 0,4-9 0 0,0 6 0 16,7-2 0-16,-3 2 0 0,0-3 0 0,-1-3 0 15,5 6 0-15,-1-3 0 0,3 4 0 0,-6-4 0 32,3-3-29-32,0 0 1 0,4 9 0 0,-4-9 0 0,4 0-191 15,-4 0-37-15,21 0-8 0,-20-9-2 0</inkml:trace>
  <inkml:trace contextRef="#ctx0" brushRef="#br0" timeOffset="7700.64">8400 9214 1112 0,'0'0'49'0,"0"-9"11"0,0 9-48 0,7-3-12 15,-7-10 0-15,-7 4 0 0,7 5 114 0,-4-5 21 16,1 0 4-16,-4-1 1 0,3-5-30 0,-3 8-6 0,3-5 0 0,4 2-1 15,-10-5-31-15,6 5-7 0,-3-5-1 0,4 5 0 16,-4 1-16-16,0-4-3 0,3-3-1 0,-3 10 0 16,0-3-8-16,-4 9-1 0,4-10-1 0,-3 7 0 15,-1 3-5-15,1 0-1 0,-5 0 0 0,1 0 0 16,4 0 3-16,-8 3 0 0,-3 7 0 0,3-1 0 16,-3 7-19-16,4 3-3 15,-1 0-1-15,-3 6 0 0,0 0-8 0,3-3 0 0,0 3 0 0,4 0 0 16,0 0 0-16,7-3 0 0,-4-3 8 0,8 6-8 15,-8-6 0-15,8 6 0 0,-1-7 0 0,4 1 0 16,-3 3 0-16,3-3 0 0,3 0 0 0,-3-3 0 16,4-4 0-16,-1 4 0 0,1-4 0 0,3-5 0 15,3-4-12-15,-2 3-5 0,2-6-1 0,4 0 0 0,4-9 9 16,-4 2 9-16,4-2-13 0,3-4 5 0,3-2 19 16,-2-4 4-16,2 0 1 15,1 0 0-15,-4-3-16 0,0 3 0 0,-3 1 0 0,0-7 0 16,-4 6 20-16,-4-9-3 0,4 9 0 0,-6-9 0 0,-1 2 23 15,0-8 4-15,-7 9 0 0,0-7 1 0,-4 1-28 0,4 3-5 16,-7-7-2-16,-4 7 0 0,4 0-10 16,-3 3 8-16,3 0-8 0,-11-3 8 0,8 9-8 0,-5 0-9 15,5 0 9-15,-4-3-13 0,-4 10-1 0,0-4 0 16,8 3 0-16,3-2 0 16,-7 5-36-16,3 1-7 0,1 0-2 0,2 2 0 15,1-2-103-15,7 9-21 0,0 0-4 0</inkml:trace>
  <inkml:trace contextRef="#ctx0" brushRef="#br0" timeOffset="8120.06">8954 8784 115 0,'0'0'0'0,"0"-6"10"0,0-3-10 0,0 6 0 0,-4-7 0 0,0 1 0 16,4-7 451-16,-3 7 88 0,-1-1 17 0,1-5 4 0,-4-4-361 0,3 0-73 15,-3 3-14-15,4-2-4 16,-1-1-64-16,-6 3-12 0,3-3-4 0,-1 4 0 0,1 2-1 0,0-3-1 16,0 7 0-16,0-4 0 0,0 1-11 15,-3 2-3-15,-1 7 0 0,0-3 0 0,4 6-3 0,-3-3-1 16,-1 3 0-16,1 0 0 0,-1 3-8 0,4 6 0 15,-4-2 0-15,8 2 0 0,-4 10 0 0,0-3 0 16,3 2 0-16,4 7 0 0,-7-3 0 0,7 10 0 16,7-1 0-16,-7 1 0 0,0-1 0 0,0 10 12 15,0-7-12-15,4 4 12 0,-1-1-4 0,-3-2 0 16,4-1 0-16,-1 1 0 0,1-4-8 0,-1 4 0 16,1-7 0-16,-4 6 0 0,0-8 0 0,0 2-14 15,0-9 3-15,0 6 1 0,0-7-11 0,0 1-3 16,-4-3 0-16,1 0 0 15,3-7-32-15,-4 0-8 0,4-5 0 0,0-4-1 16,0 0-148-16,0 0-30 0,0 0-5 0</inkml:trace>
  <inkml:trace contextRef="#ctx0" brushRef="#br0" timeOffset="8301.62">8523 9060 518 0,'-14'0'46'0,"7"4"-37"0,-4-4-9 0,4 0 0 15,-3 6 302-15,3-6 58 0,0 3 12 0,3 3 3 16,4-6-196-16,0 0-39 0,0 0-8 0,0 0-2 15,0 0-45-15,14-6-9 0,0 3-1 0,0-3-1 16,4 2-25-16,0-5-5 0,6 3 0 0,5-4-1 16,2 1-27-16,1-1-6 0,3 1-1 0,1-7 0 15,2 7-23-15,-6-4-5 0,7 1-1 0,0 3 0 16,-7-1-148-16,-1 1-29 16,-2 6-7-16,-5-4-799 0</inkml:trace>
  <inkml:trace contextRef="#ctx0" brushRef="#br0" timeOffset="8651.34">7627 10149 1094 0,'-25'3'97'0,"18"-3"-77"16,0-3-20-16,4 3 0 0,-4-7 216 0,7 7 39 15,7-9 8-15,0-1 1 0,3-5-150 0,8-4-30 0,3-3-7 0,11-3-1 16,0-3 0-16,10-4 0 0,0-2 0 0,11 6 0 16,-3-7-20-16,3 7-5 0,7-7-1 0,7 7 0 15,0-6-18-15,3 5-3 0,1 1-1 0,-4 3 0 16,-7-3-12-16,7 0-4 0,0 3 0 0,3 0 0 15,-3 3 4-15,-3 0 0 0,3 0 0 0,-7-3 0 16,0 6-16-16,-11-6 0 0,4 6 0 0,-11 9 0 16,1-5-98-16,-4 2-22 15,-8 1-5-15,1 2-682 0,-7 10-136 0</inkml:trace>
  <inkml:trace contextRef="#ctx0" brushRef="#br0" timeOffset="9262.89">8537 10462 403 0,'0'0'17'0,"-3"0"5"0,-4 0-22 0,3 0 0 0,-3-6 0 0,4 6 0 16,-1-3 276-16,0-4 50 0,1-2 10 0,-1 0 3 16,1-4-177-16,-1-3-35 0,4 7-7 0,-7-7-2 15,0 4-39-15,4-4-8 0,-1 0-2 0,1 4 0 16,-4-4-20-16,0-3-4 0,-4 10-1 0,4-7 0 15,3 7-12-15,-10-1-4 0,4 4 0 0,-1 3 0 16,-3-3 8-16,3 6 0 0,-10 6 1 0,4-6 0 16,-1 9-17-16,-3 1-3 0,3-1-1 0,-3 7 0 15,3 3-16-15,-3 0 0 0,4-1 0 0,-5 7 0 16,12 1-18-16,-11-4-1 0,10 9 0 0,0-9 0 16,1 3 11-16,3 3 8 0,0-3-12 0,0 0 12 0,7-3-10 15,-4 3 10-15,4-6-8 0,-3-3 8 16,3 3 0-16,3-4-10 0,-3-5 10 0,7-7 0 15,-7-3 0-15,11 6 0 0,6-6 0 0,1-6 0 16,7-4 14-16,-4-2 10 0,0-4 1 0,7-3 1 16,4 1-26-16,-4-7 0 0,4-1 0 0,-4-2 0 15,-3 3 14-15,0-6-2 0,-1-1-1 0,-6 4 0 0,0-6 10 0,-8 5 3 16,-3-5 0-16,0-1 0 0,-3-2-2 0,-4 2 0 16,-4-9 0-16,4 7 0 0,-7-1-7 0,-3-3-2 15,3 10 0-15,-11-10 0 0,0 13-1 0,1 0-1 16,-1 0 0-16,0 6 0 0,-3 3-11 0,4 0 0 15,-1 10 0-15,0-1 0 16,1 4-64-16,3 3-14 0,-4-3-3 0,0 12-1 16,8-3-126-16,-4 3-26 0,0 4-5 0</inkml:trace>
  <inkml:trace contextRef="#ctx0" brushRef="#br0" timeOffset="9536.67">8999 9863 2091 0,'0'0'92'15,"0"0"20"-15,0 0-89 0,0 0-23 0,0 0 0 0,0 3 0 16,-7 7 67-16,4-4 9 0,-1 3 1 0,-3 10 1 0,0 0-14 0,0-3-2 15,-3 9-1-15,-1-3 0 0,0 3-40 0,1 0-8 16,-1 0-1-16,-6-3-1 0,6 3-11 0,-3 3 0 16,0-9 0-16,0 6 0 15,0-6-127-15,-4 6-30 0,0-6-7 0,-6 9 0 0</inkml:trace>
  <inkml:trace contextRef="#ctx0" brushRef="#br0" timeOffset="9765.7">8625 10007 1094 0,'0'0'48'0,"0"0"11"0,0 0-47 0,0 0-12 0,0 0 0 16,0 0 0-16,0 0 331 0,4 0 64 0,3 10 13 0,0-4 2 16,0 3-270-16,0 1-53 0,7-1-11 0,-3 1-3 15,3 9-43-15,0-4-9 0,7-2-1 0,-10 9-1 16,6-3-7-16,1-1 0 0,3 1-1 0,0 0 0 15,1 0-11-15,-1 3-17 0,0-3 4 0,0-7 1 32,-3 10-84-32,3-3-17 0,-3-7-3 0,-1 4-674 0,1-7-134 0</inkml:trace>
  <inkml:trace contextRef="#ctx0" brushRef="#br0" timeOffset="10020.31">9313 10393 1670 0,'0'0'148'0,"0"0"-118"16,0 10-30-16,0 2 0 0,0 1 238 0,0-4 42 16,0 10 8-16,4-3 1 0,-1 2-211 0,1 7-42 15,-4-6-9-15,3 9-2 0,1-2-13 0,0 2-4 16,-1-3 0-16,-3 3 0 0,0-3-8 0,4 0-11 15,3-3 3-15,0 0 0 16,-7-3-109-16,3 0-22 0,4-7-4 0,0 4-959 16</inkml:trace>
  <inkml:trace contextRef="#ctx0" brushRef="#br0" timeOffset="12930.66">8520 11607 3225 0,'-7'0'287'0,"-4"0"-230"0,0 6-45 0,-3-3-12 16,4 3 14-16,-8-3 1 0,4 10 0 0,3-4 0 15,1 1-86-15,3-1-17 0,-4-6-3 0,4 7-1 16,0-4-116-16,7 3-24 0,-4-2-5 0,4-7-1 16</inkml:trace>
  <inkml:trace contextRef="#ctx0" brushRef="#br0" timeOffset="13121.53">8664 12344 2822 0,'0'0'251'0,"0"0"-201"0,0 0-40 0,0 0-10 15,0 0 67-15,0 0 11 0,0 0 2 0,0 0 1 16,0 0-81-16,0 0 0 0,0 0-17 0,0 0 2 31,0 0-65-31,0 0-12 0,0 0-4 0,0 0-754 0,7 9-151 0</inkml:trace>
  <inkml:trace contextRef="#ctx0" brushRef="#br0" timeOffset="13298.69">8491 12845 3366 0,'0'0'74'0,"-7"0"15"0,0-6 3 0,4 3 3 0,-4 3-76 0,0 0-19 0,0-6 0 0,7 6 0 16,0 0-88-16,0 0-20 0,0 0-5 0,0 0-816 16,0 9-163-16</inkml:trace>
  <inkml:trace contextRef="#ctx0" brushRef="#br0" timeOffset="14448.13">8562 15950 403 0,'0'0'17'0,"0"-10"5"0,0 4-22 0,-4-3 0 15,4-1 0-15,-3 1 0 0,-1 3 355 0,4 2 66 16,0-2 14-16,-7 3 2 0,0-6-327 0,4 2-66 16,-4-2-12-16,3 9-4 0,-6-9-4 0,2 2-2 15,1 4 0-15,0 3 0 0,-10 0 10 0,10-6 3 16,-11 6 0-16,4 0 0 0,-4-3-20 0,8 3-4 16,-8 3-1-16,0-3 0 0,4 6-10 0,4 4 0 15,-15-1 0-15,7 0 8 0,4 7-8 0,-3-3 0 16,3 9-10-16,-4-4 10 0,4 4-12 0,-4 3 12 15,1 4-13-15,2-4 5 0,-2 3-11 0,-1-3-1 16,8 3-1-16,-1-3 0 16,0 4-10-16,8-4-1 0,-4 0-1 0,7-3 0 0,7 0 18 0,-7-4 4 15,3-5 1-15,8-7 0 0,3 4 23 0,0-1 5 0,4-9 1 0,7-3 0 16,-4-3 18-16,7-4 4 0,0-5 1 0,4 2 0 16,0-9-27-16,-1 3-6 0,1-3-1 0,3-3 0 15,-13 0 1-15,2 6 0 0,-3-6 0 0,-3 6 0 16,0-9 10-16,-1 3 1 0,-10 0 1 0,4 3 0 15,-4-6-6-15,-3 3-2 0,-1-10 0 0,-3 7 0 16,0 0-13-16,0-4 11 0,-3 4-11 0,-1 0 10 16,-3-6-1-16,0 5 0 0,0-2 0 0,3 9 0 15,-6-6-25-15,3 3-6 0,0 0-1 0,0 0 0 16,-4 6-1-16,4 0-1 0,3 0 0 0,-3 3 0 16,7 4-16-16,-7-4-3 15,0 0-1-15,4 7-620 0,-1 0-124 0</inkml:trace>
  <inkml:trace contextRef="#ctx0" brushRef="#br0" timeOffset="14835.9">9363 15345 2199 0,'-4'-19'48'0,"8"9"11"0,-1-8 1 0,4 2 2 0,-3-9-50 0,-4 12-12 0,3-12 0 0,1 9 0 31,-4-2-20-31,-4 5-6 0,1-3-2 0,-4 1 0 0,0 5 48 0,0-2 8 0,-4 2 3 0,1-5 0 16,-1 8-19-16,0 4-3 0,1-3-1 0,-4-3 0 15,3 9-8-15,-3-4 0 0,7 4 0 0,-4 0 0 16,1 4 0-16,-1-4 0 0,4 6 0 0,-3-3 8 15,2 13 0-15,1-1 0 0,0 7 0 0,-3 3 0 16,3 4 0-16,0 5 0 0,0 10 0 0,0 3 0 16,-4 6-8-16,4-2 0 0,-4 2 0 0,4 0 0 15,-3 0 0-15,-1 1 0 0,4-4 0 0,-4 3 0 16,4 1 0-16,-3-1 0 0,3-9 0 0,0 0 0 16,-4 0 0-16,4-10 0 0,-4-6 0 0,4 7 0 15,0-10-46-15,0-3-8 16,0-3-2-16,0 3-592 0,4-10-118 0</inkml:trace>
  <inkml:trace contextRef="#ctx0" brushRef="#br0" timeOffset="15032.32">8745 15896 2790 0,'4'-6'61'0,"6"6"13"0,5-9 2 0,2-1 3 0,8 7-63 0,3-6-16 0,7-4 0 0,4 1 0 15,-3-4 0-15,2-3-10 0,1 4 2 0,-4-4 0 16,4 0 8-16,0 3-8 0,3 4 8 0,1-4-8 31,-1 3-151-31,-3-2-29 0,0 9-7 0,-15-4-1 0</inkml:trace>
  <inkml:trace contextRef="#ctx0" brushRef="#br0" timeOffset="15433.44">7941 16712 2646 0,'0'0'58'0,"-7"6"12"0,0-6 2 0,7 0 3 0,0 0-60 0,0 0-15 16,0 0 0-16,3 9 0 0,5-9 0 0,2 0-16 16,4 0 3-16,4 0 1 0,-4-9 44 0,11 3 10 15,3-4 2-15,4 1 0 0,13-4 5 0,8-9 2 16,4 4 0-16,6-1 0 0,4-6-32 0,4-3-7 15,7-1 0-15,6-5-1 0,4-1-11 0,4 7 0 16,0 0 0-16,3-7 0 0,4 10 0 0,-4-3 0 0,0 0 0 16,-10 3 0-1,-7 0-36-15,-8 6-4 0,-3 0 0 0,-10 10 0 16,-1-7-80-16,-10 7-17 0,-4-1-3 0,-6 7-1 16,-8-3-112-16,-3 6-23 0,10 6-4 0,-25-3 0 0</inkml:trace>
  <inkml:trace contextRef="#ctx0" brushRef="#br0" timeOffset="16453.54">8654 17486 2487 0,'0'0'110'0,"3"-3"23"0,1-3-106 0,-1-4-27 15,4 4 0-15,-7 3 0 0,4-3 12 0,-1-4-4 16,-6 1 0-16,-1 0 0 0,4-1 9 0,-10 4 2 0,3-4 0 0,-4-2 0 16,0 3-19-16,1-7 10 0,-1 6-10 0,-3 1 8 15,4-7-8-15,-4 4 0 0,-1-4 0 0,1 7 0 16,-3-7 0-16,3 7 12 16,-4-4-12-16,0 1 12 0,-3 2-1 0,3 7 0 0,-3-3 0 0,4 6 0 15,-1-3-3-15,0 3 0 0,1 3 0 0,-4 6 0 16,6-3-8-16,1 13-9 0,4-3 9 0,-11 3-13 15,6 0 1-15,5 9 1 0,-1 3 0 0,8 0 0 16,-11-5 11-16,10 2-10 0,1 6 10 0,6-5-10 16,1 2 10-16,-1-3-8 0,8 0 8 0,-4-9-8 15,3 0-1-15,5 3 0 0,-1-10 0 0,7-2 0 16,0-1 9-16,4-2 0 0,-1-7-9 0,1 0 9 16,0 0 0-16,-1-7 0 0,5-5 12 0,-12-4-4 15,4-3 4-15,-3-6 0 0,3-3 0 0,-3 0 0 16,0-7-12-16,-4-2 0 0,3-4 0 0,-6-3 8 15,-1 6 18-15,-2-6 3 0,-1 0 1 0,-4-3 0 0,1 4 10 16,-1-11 1-16,-3 7 1 0,4-3 0 0,-4-3-16 0,0 6-3 16,-4-4-1-16,4 11 0 0,-3-4-22 15,-1 3 0-15,1 10 0 0,-4-1 0 0,3 4-17 16,-3 9-5-16,0 0-1 0,-4 4 0 16,4-1-24-16,0 7-5 0,0-1 0 0,0 10-1 15,0 0-107-15,-4 0-20 0,1 10-5 0</inkml:trace>
  <inkml:trace contextRef="#ctx0" brushRef="#br0" timeOffset="16813.16">9387 17032 288 0,'-14'0'25'0,"14"0"-25"0,0 0 0 0,-3 0 0 15,-4-4 449-15,3 4 85 0,4 0 17 0,0 0 3 0,0 0-392 0,-3 0-78 16,3 4-16-16,-7 2-4 15,3-3 12-15,-3 6 3 0,0 7 0 0,0 0 0 0,-7 3-32 0,0-1-7 16,0 7 0-16,-8-3-1 0,1 13-30 0,0-7-9 16,0 7 0-16,0-1 0 0,0 4 0 0,-1 6 0 15,1-10 0-15,0 4 0 16,0-4-19-16,0 1-10 0,3-7-3 0,-3 7 0 16,3-10-144-16,-3-3-28 0,4 3-7 0,-5-7-1 0</inkml:trace>
  <inkml:trace contextRef="#ctx0" brushRef="#br0" timeOffset="17044.9">8901 17050 2790 0,'0'0'124'0,"0"0"24"0,0 0-118 0,0 0-30 0,10 0 0 0,1 7 0 15,-1-7 9-15,4 3-9 0,4 3 8 0,-4 4-8 16,0-1 44-16,4 0 3 0,3 7 1 0,-3-3 0 15,-1 2-29-15,5 4-6 0,-1-3-1 0,0 3 0 16,4-1-12-16,-4 1 0 0,0-3 0 0,4 3 0 16,-1-10-12-16,-3 7-4 0,-3-1-2 0,0-2 0 31,-1-4-90-31,1 1-19 0,0-1-3 0,3 1-667 0,-7-4-134 0</inkml:trace>
  <inkml:trace contextRef="#ctx0" brushRef="#br0" timeOffset="18418.39">9567 17690 1720 0,'0'0'76'0,"0"0"16"0,0 0-73 0,0 0-19 0,0 0 0 0,0 0 0 0,0 0 118 0,0 0 20 16,0 0 4-16,0 0 1 0,7-6-24 0,4 3-5 15,0-4-1-15,-8-2 0 0,1 6-42 0,3-7-9 16,0-2-2-16,-4 3 0 0,4 5-16 0,-3-11-3 16,3 2-1-16,-4-2 0 0,4-1-4 0,-3-3-2 15,0 0 0-15,-1 0 0 0,1-6-11 0,-1 6-3 16,1-6 0-16,-1 7 0 0,1-8-8 0,-1 8-1 15,4-1-1-15,-7 3 0 0,4-3-10 0,-1 10 0 16,1 0 0-16,3-1 0 0,-4 1 0 0,-3 9 0 16,0 0 0-16,8 3 0 0,-1 3-13 0,-4 0 5 15,8 7 8-15,-4-4-13 0,0 10 5 0,3-3 8 16,1 3-13-16,0-1 5 0,-4 8 8 0,3-1 0 16,-3-7 0-16,4 1-8 0,-4 0 8 0,0 0 0 15,0-3 0-15,0 2 0 0,0-2 0 0,-3-6 0 0,-1 5 0 16,4-2 0-16,-3-4 0 0,-4 1 0 0,0-10 0 15,3 6 8-15,-3-6-8 0,0 0 0 0,0 0 0 0,0 0 8 16,0 0-8-16,0 0 8 0,0 0-8 0,0 0 8 16,0 0-8-16,4-10 9 0,-4 1-9 0,3-7 10 15,-3-2-2-15,4 2-8 0,-1 3 12 0,1-12-4 16,-4 0-8-16,3-3 12 0,1 9-12 0,-1-6 12 16,1-3-12-16,3 3 8 0,-3 0-8 0,6 6 8 15,-3-3-8-15,0 0 0 0,0 3 0 0,0 0 0 16,0 4 0-16,4 5 0 0,-4-9 0 0,4 10 0 15,-4-4 0-15,0 1 0 0,0 2 0 0,3 1 0 16,-3 0 0-16,-3 5 0 0,3-2 0 0,-7 6 0 16,7-3 0-16,-7 3 0 0,0 0 8 0,7 0-8 0,0 3 8 0,4 7-8 15,-4-4 12-15,0 6-4 0,0 4-8 16,0 0 0-16,4 3 0 0,-4-1 8 0,0 11 3 0,0-11 0 16,3 14 0-16,-3-10 0 0,0 3-11 0,1 0 12 15,-1-6-12-15,0 0 12 0,-4-1 0 0,4-2 0 16,0 3 0-16,-3 0 0 0,3-4-12 0,-4-5 0 15,1 5 0-15,-1-2 0 0,1-4 0 0,-4 7 0 16,7-6 0-16,-7-1 0 0,0 0-14 0,0 1 2 16,4-1 0-16,-4-3 0 15,0 4-71-15,0-7-13 0,0-3-4 0,0 0 0 16,0 0-170-16,0 0-34 0</inkml:trace>
  <inkml:trace contextRef="#ctx0" brushRef="#br0" timeOffset="19932.4">9765 8170 2073 0,'0'0'184'0,"0"0"-147"0,0 0-29 0,0 0-8 0,0 0 106 0,0 0 20 16,7 0 4-16,4 6 1 0,-4-3-114 0,3-3-17 15,1 10-14-15,6-4 2 0,-2-3 12 0,2 3-10 16,1 4 10-16,6-1-10 0,-2-3 10 0,6 4 0 16,-3-7 0-16,3 6 0 0,0 1 0 0,-3-4 0 15,3 3 0-15,0-9 0 0,-3 7 0 0,3-4 11 16,-3-3-3-16,-1 0 0 0,1 0-8 0,-4 0 0 16,-7 0-10-16,8 0 10 0,-5 0 10 0,-3 0 8 15,-7 0 2-15,4 0 0 0,3 0 14 0,-3 0 3 16,-11 0 1-16,0 0 0 0,0 0-25 0,7 0-5 0,0 9 0 15,-7-9-8-15,-4 7 20 0,4-4-4 0,4 6 0 16,-1 0 0-16,-3 4-4 0,-3-4 0 0,3 4-1 0,3-4 0 16,1 7 15-16,-1 3 3 0,1 0 1 0,-1-4 0 15,8 10-16-15,-7-3-3 0,-4 3-1 0,3 10 0 16,8-7-10-16,-4 10 8 0,-11-4-8 0,4 10 8 16,0 0 3-16,7 3 0 0,0 3 0 0,-3 4 0 15,-8 2 22-15,8 4 5 0,10-4 1 0,-7 7 0 16,-7 6-29-16,4-3-10 0,-1 9 0 0,4 0 9 15,-3 7-1-15,-1 6 0 0,-10-1 0 0,4 1 0 16,10 3-8-16,-7 6 0 0,-11 10 0 0,8-7 0 16,3 7 10-16,3-7 3 0,-3 7 1 0,0-1 0 15,0 1-14-15,4 6 11 0,3-3-11 0,-4-4 10 16,-3 7-10-16,4-3 0 0,3 6 0 0,3 0-11 16,-6 0 11-16,-1 6 11 0,1-3-3 0,-1-2 0 15,-3 5-8-15,0-6 0 0,-3 0 0 0,6 3 8 0,1 3 20 16,-1-3 3-16,-10 4 1 0,4-4 0 0,-1 3-32 0,4 4 0 15,-3-10 0-15,-1 0 0 0,-3 0 0 0,4 0 0 16,10 0 0-16,-7 0 0 0,-4 6 0 0,4-6 8 16,7 0-8-16,-3-6 0 0,3-3 0 0,-4 2 11 15,1-2-11-15,3 0 10 0,4-1-10 0,-4-9 0 16,0 4 0-16,0 2 0 0,3-6 0 0,-3-6 0 16,4 0 0-16,-4-3 8 0,0 3-8 0,4-3 0 15,-1 0 0-15,-3-4 0 0,0-5 0 0,4-1 0 16,0-6 0-16,-4 10 0 0,0-10 0 0,0 6 0 15,3-12 0-15,4 3 0 0,-7-6 0 0,4 0 0 0,-4-10 0 16,0 6 0-16,0-2 0 0,-3 6 8 16,-1-10-8-16,1 0 8 0,-1 0-8 0,1-5 0 0,-4 2 0 15,-4-6 0-15,1-1 8 0,3-5 0 0,0 6 0 16,-4-6 0-16,1 6-8 0,-1-7 0 0,4 4 0 0,0-3 0 16,-3-1 9-16,-1-2 3 0,4-1 1 0,4 1 0 15,-1-7-13-15,1-3 0 0,-4 3 0 0,0-3 0 16,7-3 0-16,-4 0 0 0,-3 0 0 0,4-6 0 15,-1 3 0-15,1-4 0 0,-4-2 0 0,3 3 0 16,-3-1 0-16,4-2 0 0,-4 2 0 0,-4-5 0 16,1-1 28-16,-1 1 4 0,4-10 0 0,0 9 0 15,0 0-32-15,0 1 0 0,0-10 0 0,0 0 0 16,0 0 0-16,0 0 0 0,-7 6 0 0,7-6 0 16,0 0 0-16,0 0 0 0,-3 3 0 0,3-3 0 0,0 0 0 15,0 0 0-15,-4 7 0 0,-3 2 0 0,-3-9 0 0,6 9 0 16,4-9 0-16,-7 7 0 0,-4-4 0 0,4 3 0 15,0-3 0-15,0 3 0 0,0-2 0 16,0 5 0-16,0-3 0 0,0 4 0 0,0-10 0 0,0 9 0 16,-7-3 0-16,3-2 0 15,1 2-20-15,-4-6-9 0,-4 3-3 0,4-3 0 16,0 0-68-16,0 0-15 0,3-3-2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7:56:10.11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9518 7410 28559 0,'-13'0'2544'16,"1"2"-2032"-16,3-1-512 0,2-1 0 0,1 2 240 0,-4-2-48 0,-9 3-16 0,-13 0 0 16,-12 2-176-16,-11-1 0 0,-2 1 0 0,3-1 0 0,3 1 176 0,1-5 144 0,-2-3 48 0,-2 1 0 0,0-1 416 0,-3 1 96 15,-2 1 16-15,-3-2 0 0,-5 2 448 0,-2-2 112 0,1-2 16 0,-6-1 0 16,-7 1-688-16,-5 2-128 0,-6 1-16 0,-2 1-16 0,0-3-400 0,-3 2-80 0,-4-1-16 0,-2 3 0 0,-1 4-128 15,0-4 0-15,2 3 0 0,6 0 0 0,5 5 0 0,8 0 0 0,6 1 0 0,9 1 0 0,6 0 0 16,3 1 0-16,3 1 0 0,4 4 0 0,5-1 0 0,5 1 0 0,5 0 0 0,4 1 0 16,4-5 0-16,5 0 0 0,3-1 0 0,2-1 0 15,4 1 0-15,3-3 0 16,3 0 0-16,3-1 0 0,3-2 0 0,3-4 0 0,3 0 0 16,6-1 0-16,7 0 0 0,8-2 128 0,10-1-128 15,7 1 0-15,3-3 176 0,12 0-48 0,14 0-128 0,11-1 192 0,9-2-192 0,8 0 0 0,5-1 0 0,6-1 0 16,0 0 0-16,2-1 0 0,4 0-176 0,5-2 176 31,3 0-192-31,-2-3 192 0,0 5-160 0,-5-2 160 16,-7 0 0-16,7 0 0 0,7 5 0 0,-1-3 0 15,1-3 0-15,-7 3 0 0,-2 3 0 0,-7-1 0 16,-5 0 0-16,-8 3 0 0,-10 0 0 0,-4 2 0 16,-5 3 0-16,-7 1 0 0,-8-3 0 0,-8 1 0 0,-8 0 0 0,-7-1 192 15,-4 1-64-15,-9-1-128 0,-6 0 192 0,-7 1-64 16,-6 1 0-16,-8-1-128 0,-2-1 160 0,-10 0-160 15,-8 1 128-15,-13-1-128 0,-8 2 0 0,-11 1 0 16,-9-4-144-16,-9 3 144 0,-4-3-320 0,-8 2 64 16,-8-1 0-16,-2 3 0 0,5 3 256 0,-12-3-192 15,-8 2 192-15,-7 2-160 0,-7 2 160 0,0 0 0 16,13-1 160-16,-14 0-160 0,-7 6 0 0,-4 1 0 16,4-5 0-16,-4 4 0 0,-2 3 0 0,5-1 0 15,7-2 0-15,-5 2-160 0,-3 5 160 0,5 0 0 16,9-4 0-16,7 4-18304 0</inkml:trace>
  <inkml:trace contextRef="#ctx0" brushRef="#br0" timeOffset="27967.76">5713 7462 10127 0,'11'-10'896'0,"-5"4"-704"16,-1 4-192-16,-2-3 0 0,-2 5 1600 0,-1-3 304 0,1 2 48 0,0-1 16 0,1-1-528 0,-1-1-96 0,1-1-32 0,-2-1 0 15,0 1-544-15,-1 0-128 0,-1 2 0 0,-2 0-16 0,0 2 48 0,-1-3 16 0,-1 3 0 0,-4 1 0 0,-1 2-320 0,-5 2-64 0,-6 2-16 0,-7 1 0 0,0-3 144 0,-7 1 16 0,-9 0 16 0,-8-2 0 0,-6 2 176 16,-13 0 16-16,-15 3 16 0,-8 0 0 0,-3-1 288 0,-14-2 64 15,-13 1 16-15,-12-1 0 0,-5 0-144 0,-11-3-48 16,-4 2 0-16,-3-4 0 0,3-3-256 0,-3 2-48 16,-1-1-16-16,1-1 0 0,4-1-224 0,-2 0-48 0,-6 0-16 0,-6 4 0 15,-6 4-240-15,-1 0 128 0,3 0-128 0,4 5 0 32,6 3-240-32,7 5-144 0</inkml:trace>
  <inkml:trace contextRef="#ctx0" brushRef="#br0" timeOffset="57981.17">12536 4123 10127 0,'-1'-6'896'0,"0"1"-704"16,1 2-192-16,0 3 0 0,2-3 1424 0,-1 1 256 0,2-5 48 0,1-1 16 0,2-5-656 0,2-1-144 0,2 0-32 0,0 3 0 15,-1 1-400-15,-2 3-96 0,-1 2-16 0,-3 2 0 0,-3 1-256 0,-4 2-144 16,-2 2 160-16,-5 1-160 0,-3 2 960 15,-2 2 80-15,1-1 32 0,-3 3 0 0,-4 3 304 0,-6 3 64 16,-1 2 16-16,-2 1 0 0,-4 4-144 0,1-2-32 16,-4 3 0-16,0 2 0 15,-3 0-464-15,-1 2-112 0,0 3 0 0,1-3-16 0,3 0-224 0,0-4-32 16,-1 1-16-16,0 3 0 0,3-1-240 0,-2 3-48 16,-2 1-128-16,2 1 192 0,2-1-192 0,0 2 0 0,1 0 0 0,1 3 0 15,-1-2 0-15,1 2 0 0,0 2 0 0,2-4 0 16,2 0 0-16,2-5 0 0,3 1 0 0,-1 0 144 15,0 0-16-15,3 0-128 0,0 2 192 0,4-2-64 0,1-6-128 16,2 4 0-16,-1 2 0 0,1-1 0 0,0 2 0 0,0 0 160 16,1-1-160-16,-1 2 160 0,2-2-160 15,1-5 0-15,0 0 0 0,2-4 0 0,1-5 0 0,2-1 0 16,-1 0 0-16,2 0 0 16,-1-3 128-16,1 0 0 0,1-4 0 0,-2 3 0 0,2-2-128 0,0-2 0 15,0 2 0-15,-2-4 128 0,-2 2-128 0,2-1 0 16,-2 0 0-16,1-1 0 0,0-2 256 0,-1 2-48 15,1 1 0-15,-1-4 0 0,1 4-64 0,0-4-16 16,2 3 0-16,0-3 0 0,0 1-128 0,1-2 0 16,1 0 0-16,2-3 128 0,-2 1 16 0,1-1 0 15,1-3 0-15,0 0 0 16,0-3-16-16,-1-1 0 0,1 0 0 0,-2-1 0 0,1-2 0 16,-2 0 0-16,-1 0 0 0,-1-1 0 0,-2 3 0 0,0-3 0 0,2 2 0 0,-2 0 0 15,1-3-128-15,2 2 0 0,1 1 0 0,-1-2 0 16,4 1 0-1,0 0 0-15,3-1 0 0,-1 1 0 0,1 1 0 16,1 1 0-16,0 0 0 0,1 1 0 0,0 2 0 16,1-2 0-16,-1 3 0 0,2 2 0 0,-1-1 0 0,1 2 0 0,0 2 0 0,1 2-176 0,-1 1 176 15,0 4 0-15,1 4 0 0,0 4 0 0,0 6 0 0,-1 3 0 16,-1 5 0-16,-3 2 0 0,-2 2 0 0,1 1 0 16,0-1 0-16,-2 1 0 0,2 1 0 15,-1 2-128-15,2-2 128 0,0-3-128 0,0-2 128 0,0-3 0 16,0 0 0-16,1-7 0 15,0-2 0-15,0-3 0 0,2-3 0 0,-2-3 0 0,3 0 0 0,-2-2 0 16,2 0 128-16,1-1-128 0,2-4 128 0,2 0-128 16,3-2 128-16,2-3-128 0,1-3 0 0,3 1 128 15,3-3-128-15,2-1 0 0,1-2 0 0,4-1-192 16,1-1 32-16,5-4 0 31,3-1-592-31,2-1-112 0,3-2-32 0,5-4-11520 16,3-2-2304-16</inkml:trace>
  <inkml:trace contextRef="#ctx0" brushRef="#br0" timeOffset="58708.24">13929 3304 24879 0,'3'-17'1088'0,"-2"6"256"0,-1 3-1088 0,0 3-256 0,0 1 0 0,0 3 0 0,0 0 992 0,-1-2 144 0,0 1 16 0,-3-2 16 0,1 3 432 0,-4 2 64 0,0 3 32 0,-2 1 0 0,-1 2-928 0,-1 3-176 0,0 1-32 0,0 1-16 0,-1 4-384 0,-1-1-160 0,1 1 128 0,0 2-128 16,-2 1 0-16,-1 1 0 0,0 4 0 0,-3 3 0 15,-2 5 320-15,-4 3 0 0,0 2-16 0,-1 1 0 16,4-4 192-16,0 4 32 0,0 5 16 0,-1 4 0 15,2-1-272-15,1 0-48 0,1-3-16 0,2-1 0 16,2-2-16-16,2-5 0 0,2-1 0 16,1-1 0-16,2 1-192 0,1-2 128 0,-1 0-128 0,5-2 0 15,1-3 0-15,3-4 0 0,3-2 0 0,3-5 0 0,1-1 0 0,4-1 0 16,0-3 0-16,3-2 0 0,2-1 0 16,2-2 0-16,-1-1 0 0,4-2 0 0,0 1 0 0,1-4 0 15,0-3 0-15,1 1 0 16,0-7 144-16,1 0-144 0,0-6 128 0,0-1-128 0,1-1 144 0,-1-3-144 15,0-2 160-15,-1 0-160 0,-1 0 128 16,1-3-128-16,0-2 0 0,0-3 0 0,-1 1 128 0,3-8-128 16,2 0 0-16,-1-5 0 0,0 1 0 0,-5-1 0 15,1-1 0-15,-6 2 0 0,-1 0 0 0,-3 2 0 16,-4-1 0-16,-1 2 0 0,-3 2 176 0,-1-1-176 16,-3 2 192-16,-2 2-192 0,-2 2 320 0,-1-1-32 0,-2 2-16 15,-2 3 0-15,-2 4-112 0,-2 0-32 0,0 2 0 16,-3 3 0-16,1 2-128 0,-3 2 0 0,1-1 0 0,-1 3 128 15,0 1-128-15,-2 3 0 0,3 2 0 0,-1 2 0 16,2 3 0-16,-1-1 0 16,2 2-176-16,1 2 176 0,2-1-128 0,-1 3 128 0,1 0-128 0,0 3 128 15,0-1-576-15,-1 2-16 0,0 2-16 16,1 1 0-16,0 0-352 0,0 4-64 0</inkml:trace>
  <inkml:trace contextRef="#ctx0" brushRef="#br0" timeOffset="58930.67">13613 3699 39615 0,'-13'0'1760'0,"5"2"352"16,3 0-1680-16,3 0-432 0,3 1 0 0,3-2 0 0,1 2 0 0,3-1 128 0,7 4-128 0,9 2 0 0,8-2 480 0,9-2 16 0,3-2 0 0,4-2 0 0,6-4-176 0,5 2-16 0,5-4-16 0,4-4 0 0,4 1-288 0,-2 1 0 0,1-1 0 0,-2 0-18864 0</inkml:trace>
  <inkml:trace contextRef="#ctx0" brushRef="#br0" timeOffset="61387.87">13774 3013 18431 0,'-3'-4'1632'0,"2"2"-1312"0,2 2-320 0,1 0 0 0,-1-3-1520 15,0 2-368-15,0-1-80 0,1-2-16 0,-1-1-368 0,0 0-80 0,-1 0 0 0,-1 1-16 0,-2 1 2928 0,0 1 592 0,-2 1 112 0,0-1 32 16,-1 0 1456-16,1 1 288 0,-1 1 64 0,-1 0 16 15,1 0 208-15,0 0 32 16,0 1 16-16,-2-1 0 0,3 0-1392 0,0 2-288 0,1-2-48 0,-3 0-16 0,4-2-864 0,-2 2-176 16,0 0-48-16,0-1 0 0,0 1-272 0,-1 1-64 15,1-1-128-15,-1 2 192 0,1 1-192 0,1-1 0 16,1 1 0-16,1-1 0 0,2 0 0 0,2 1 0 16,3-1 144-16,4 0-144 0,5-2 624 0,2 0 32 15,2 2 16-15,4-4 0 0,4 2-320 0,5 0-64 0,4-3-16 0,1 2 0 31,1 1-272-31,4-3 0 0,1 3 128 16,1 0-128-16,0 0 0 0,2 0 0 0,-2 0 0 0,0-1 0 16,-1-2 0-16,-1 1 0 0,-2 1 0 0,-2 1 0 0,0 0 0 0,-1 3 160 0,-3-1-160 0,-2 3 192 15,-1-3-192 1,-3 2 128-16,0-2-128 0,-1 1 128 0,-4-3-128 0,-1 0 0 0,-2-4 0 0,-2 1 0 16,-1-1 0-16,-2-3 0 0,-3 2 0 0,-1-1 128 15,-3 0 80-15,1-1 16 0,-3-1 0 0,0 1 0 16,0 1 0-16,-2-6 0 0,1 4 0 0,0-1 0 0,-2-2-64 0,-1 0-16 15,1 0 0-15,-5 0 0 0,1-2-144 0,-5 2 0 32,1 0 0-32,-4 0 128 0,-1 0-128 0,-4 0 0 0,-2 1 0 0,-3-1 0 0,1 2 0 0,-2-2 0 15,-3 0 0-15,-1 0 0 0,-1-1 0 0,-2 1 128 32,-2 3-128-32,-3-1 0 0,-3 0 128 0,-1 2-128 15,0 1 128-15,-3 0-128 0,2 2 0 0,2 1 128 16,0 0-128-16,5 1 0 0,4 0 0 0,4 1 0 15,3 4 0-15,4-3-19680 0</inkml:trace>
  <inkml:trace contextRef="#ctx0" brushRef="#br0" timeOffset="72392.66">21654 3316 17503 0,'-2'-3'1552'0,"1"1"-1232"15,0 1-320-15,1 1 0 0,-2 0 1216 0,1-1 176 0,-1 1 32 0,-3-5 16 0,0 0 576 0,-3 0 112 0,0-2 32 0,-1 0 0 0,2 1-560 0,-1 0-96 0,2-3-32 0,1 2 0 0,-1-2-656 0,1 0-144 16,0 3-32-16,-1-3 0 16,0 2-256-16,-1 1-64 0,0 0-16 0,-2 1 0 0,1-1-16 0,-2 2 0 0,-1-1 0 0,-1 0 0 31,1 1 32-31,0-1 16 0,-4 0 0 0,1 0 0 16,-4 3-208-16,1-2-128 0,-2 3 160 0,1 3-160 15,1 2 160-15,-2 1-160 0,-2 3 160 0,0 3-160 16,-1 5 0-16,-2 2 0 0,-1 5 0 0,2 0 0 0,1 3 0 0,-1-2 0 15,4-2 0-15,1 0 0 0,2-1 0 0,3 0 0 16,0-2 0-16,2 0 0 0,1 0 0 0,3-2 0 16,1 3 0-16,1-3 0 0,2 4 0 0,1-1 0 15,2 2 0-15,1-3 0 0,0 2 160 0,3-4-160 16,0 2 160-16,2 2-160 0,-1-6 224 0,2 0-48 16,2 1-16-16,3 0 0 0,-1-4-160 0,2 2 0 0,0-2 144 15,2-1-144-15,1 0 0 0,2-1 0 0,1-2 0 16,0-1 128-16,1-4-128 0,-1 0 0 0,1-2 0 0,0-2 0 15,0-2 0-15,0 0 0 0,1-2 0 0,-2-4 0 16,1 2 0-16,-1 0 192 0,-1-3-64 0,-2 0 0 16,-1 2 0-16,0-3 0 0,0 1 0 15,-2-2 0-15,0 0 16 0,-2 1 16 0,-1-2 0 0,-1 2 0 16,-1-3-32-16,-3 1 0 0,0 0 0 16,-2-1 0-16,-2-2-128 0,-2-2 0 0,-2-2 0 15,-1-3 128-15,-1-3 112 0,-1-2 16 0,0-2 0 0,-1-4 0 16,0-1-64-16,0-4 0 0,0 1 0 0,-1 2 0 15,3 1-48-15,-1-4-16 0,0-4 0 0,1-3 0 16,1 0-128-16,-1 2 128 0,5 2-128 0,0 2 128 16,3 0 0-16,-1 6-128 0,3-1 192 0,-1 2-64 15,0-1 0-15,-2 5-128 0,1 1 192 0,-3 3-64 0,0 1-128 0,-2 1 0 16,-1 0 0-16,-2 0 128 0,0-2-304 0,-4 3-64 16,2 4-16-16,-3-1 0 15,-1 0-256-15,-1 2-64 0,0 2-16 0,0 1 0 16,1 2-128-16,1 3-32 0,1 3 0 0,2 4-12208 15,3 2-2448-15</inkml:trace>
  <inkml:trace contextRef="#ctx0" brushRef="#br0" timeOffset="75233.08">21390 3236 4607 0,'-3'1'400'0,"1"-1"-400"0,2 0 0 0,1 0 0 0,0 0 880 0,-1 0 80 0,2 0 32 15,-1 0 0-15,1 0 960 0,1 0 192 0,2 0 32 0,-5 0 16 0,0 0-288 0,22-5-64 0,-12 2-16 0,0-2 0 0,1 2-48 0,1-3-16 16,1-1 0-16,-2 0 0 0,0 1-480 0,-1 0-80 0,-2-1-32 0,0 0 0 16,-2 1-848-16,-2 0-192 0,-2 1-128 0,-2-2 192 0,0 1-192 0,-1 1 0 15,0 0 0-15,-2 2 0 16,2-2 480-16,0-1 64 0,0-1 16 0,-1-3 0 0,2 3 336 0,0-3 80 16,0 2 16-16,2-1 0 15,-1-4-432-15,0 2-96 0,-2-3-16 0,2 0 0 16,0-2-144-16,-1-1-48 0,2-1 0 0,-2 1 0 15,0-4-16-15,-2 0-16 0,0 1 0 0,-2-1 0 0,0 1-96 0,1 2-128 16,-1 0 176-16,0 4-176 0,1-3 0 0,-2 5 0 16,2-1 0-16,1 1 0 15,-1 3 0-15,2-3 0 0,1-1 0 0,-1 4 0 0,1-2 0 0,0 0 0 0,1-2 0 0,-1 2 0 32,0-3 128-32,0 0-128 0,-1 3 0 0,-1-3 0 15,1 1 192-15,-1 0-32 0,-2-4 0 0,0 0 0 0,-1 1-16 0,0-2 0 16,-1 1 0-16,0 1 0 15,0 1-144-15,1 0 128 0,-1-1-128 0,1 4 128 0,0-2-128 0,1 3 0 16,0 2 0-16,1-1 0 0,0 3 0 0,1-2 0 0,-1 2 0 0,1 1 0 0,-1 0 0 0,0-1 128 16,0 2-128-16,0 0 128 0,0 1-128 0,-1 1 0 15,2-2 0-15,-2 1 0 0,0 2 128 0,1 2-128 16,-2-3 0-16,1 2 128 0,-1 1-128 0,0 0 0 31,0 1 0-31,0 2 0 0,0-2 0 0,0 4 0 16,0-2 0-16,1 3 0 0,-1 2 0 0,-2-1 0 15,2 4 0-15,-2-3 0 0,0 6 0 0,-1 0 0 16,1 0 0-16,-2 4 0 0,2-2 0 0,-2 1 0 16,-1 3 128-16,-1 1-128 0,1-4 0 0,0 1 0 15,-1-2 128-15,0 1-128 0,-3 0 0 0,1 1 0 16,-1-2 0-16,2-3 0 0,1 0 0 0,2-3 0 16,0-3 0-16,3 0 0 0,1-3 0 0,3-1 0 15,1-3-192-15,3-5-13056 16,2-2-2624-16</inkml:trace>
  <inkml:trace contextRef="#ctx0" brushRef="#br0" timeOffset="76473.23">22416 2308 27647 0,'-8'-6'2448'0,"0"2"-1952"0,3 3-496 0,1-1 0 0,3 0 608 0,0 2 32 0,1-1 0 15,-2 0 0-15,-1 1 800 0,-1-4 160 0,1 3 48 0,-1 0 0 0,3-3-512 0,-2 3-112 0,1-2 0 0,-1 1-16 0,1 2-512 0,-1 0-112 0,2 1 0 0,-1 3-16 0,-1 1-144 0,-1 1-32 0,2 2 0 0,-1 6 0 0,0 0 48 0,0 2 0 0,2 0 0 0,0 4 0 16,0 2-32-16,1 4 0 0,1 2 0 0,0-2 0 16,3 1-208-16,2 2 0 0,3 1 128 0,-1 0-128 0,3-1 0 0,2 2 144 15,-1 1-144-15,2-2 128 0,1 3 0 0,-1 0 0 16,-1-2 0-16,-2 3 0 0,-2-2-128 0,-2 1 0 16,-2 2 0-16,-1 0 0 0,-2-2 0 0,-2 2 128 15,0 2-128-15,-2 2 128 0,-1 1-128 0,-2-2 0 16,0 0 0-16,0-3-176 0,0-4 352 0,0 0 64 15,0-5 16-15,1 0 0 0,0-4 16 0,0-2 16 16,0 0 0-16,2-3 0 0,-2-1-96 0,2-1-32 16,-1 0 0-16,0 1 0 0,0-3 80 0,1 0 16 0,-2 2 0 15,1-4 0-15,0 0-112 0,-1-2-16 0,-1 0 0 0,0 1 0 16,3-1-128-16,-5 0 160 0,1-2-160 0,0 2 160 16,0-3-16-16,-1 0 0 0,0-1 0 0,-1 2 0 15,0 1-16-15,-2-1 0 0,2-1 0 0,-2 1 0 16,0-1 240-16,0-1 32 0,-1 0 16 0,1-3 0 15,-1 2 32-15,0-4 0 0,0 0 0 0,-2-4 0 0,3 2-16 0,-1-3 0 16,1-1 0-16,2 1 0 0,-1-4-256 0,2 0-48 16,-1 1-128-16,1-1 192 15,1-2-192-15,-1 0 0 0,1 0 0 0,0-2 0 16,0 2-880-16,-2-4-64 0,2 2-16 0,-1-3 0 16,1 1-320-16,1 0-80 0,2-1-16 0,2 0-12784 15,1 3-2560-15</inkml:trace>
  <inkml:trace contextRef="#ctx0" brushRef="#br0" timeOffset="77079.09">20560 4410 23039 0,'-22'-13'2048'0,"6"4"-1648"0,1 0-400 0,5 3 0 0,6 4 1488 0,2-1 224 0,-2 0 32 0,-2-2 16 0,-5-7 144 0,-3 0 16 0,1-4 16 0,3 1 0 0,4 3-608 0,2-1-128 0,4 4-32 0,2 1 0 0,2 2-640 0,2 2-128 0,4 2-16 0,3-2-16 16,3 3-96-16,3-3-16 15,6 2 0-15,6-1 0 0,6-1 16 0,8 0 0 0,7-1 0 0,4 1 0 32,3 1 80-32,5-3 16 0,11 1 0 0,13 0 0 0,13-1 64 0,7 1 16 0,-3 0 0 0,11 0 0 15,12-1 112-15,2-1 16 0,-13 2 16 0,12-1 0 16,8-1-176-16,0 2-32 0,-4 1-16 0,-4-1 0 0,2-2-176 31,-7 2-48-31,-6 3 0 0,-10-3 0 0,-7 4-144 16,-11-2 0-16,-9 2 0 0,-10 1 0 15,-9 1-976-15,-12 3-128 0,-6 0-32 0,-11-2-20208 16</inkml:trace>
  <inkml:trace contextRef="#ctx0" brushRef="#br0" timeOffset="78074.64">21506 5584 17503 0,'-2'-6'1552'0,"2"-1"-1232"0,0 5-320 0,0-3 0 0,2 1 704 0,-1 2 64 0,2-8 32 0,2-2 0 0,2-8 352 0,3-1 80 0,2-1 16 0,3-1 0 0,1 1-272 0,2 3-48 0,-1 3-16 0,-2 0 0 16,0 4 176-16,-3 1 48 0,-2 1 0 0,-4 3 0 0,-1-2-32 0,-5 1 0 16,-1 1 0-16,-5 2 0 0,-2-1-48 0,-3 1-16 0,-4 1 0 0,-3 2 0 15,-2-1-480-15,-2 2-112 0,-2-1 0 0,-1 2-16 16,-1-3 32-16,-2 2 16 0,1 0 0 0,0 1 0 16,-1 0 64-16,4 1 16 0,0 3 0 0,2 2 0 15,1 2-192-15,2 2-48 0,1 5 0 0,-1-1 0 16,4 2-192-16,-1 4-128 0,-1 4 128 0,1 0-128 15,0 2 0-15,2-1 0 0,-1-1 0 0,2 5 0 0,-1 0 0 16,1 4 0-16,1-1 0 0,4-4 0 16,2 3 0-16,2-2 0 0,3-2 0 0,2 0 0 15,4-4 0-15,4 0 0 16,0-1 0-16,4-5 0 0,2-3 0 0,2 1 0 0,4-3 0 0,4-1 0 0,1 0 0 0,0-2 0 16,0 0 160-16,1-4-160 15,0-3 192-15,0-2-64 0,-1-1-128 0,0-3 192 0,0 2-32 0,0-5-16 16,1 1 0-16,-1-4 0 0,-2 0 80 15,-2 2 16-15,2-6 0 0,-3-1 0 0,1 1 96 0,-2-5 32 16,-1-3 0-16,-1-2 0 0,-1-4 32 0,-1-1 16 16,0-4 0-16,-4-2 0 15,1-2-64-15,-2-5-16 16,0-4 0-16,-2-4 0 0,-1-1-32 0,-1-1-16 0,-4 1 0 0,-3-4 0 0,-2-1-160 0,-2 3-128 16,0 7 144-16,-3-3-144 15,-3-4 0-15,-2-2 0 0,-1 2-176 0,0 2 176 0,-2 4-288 0,1-2 64 0,2 3 16 0,1 5 0 16,1 5 208-16,0-1-192 0,3 0 192 0,-1 5-192 15,1 1-32-15,1 5 0 0,-1 4 0 16,1 5 0 15,1-1-320-31,0 7-64 0,2 1-16 0,0 5 0 0,1 3-352 16,0 2-80-16,1 1-16 0,-1 4 0 0,2 1-240 0,0 3-48 0,1 0-16 0,3 2-17504 16</inkml:trace>
  <inkml:trace contextRef="#ctx0" brushRef="#br0" timeOffset="78993.86">22529 4780 10127 0,'1'-10'896'16,"-1"3"-704"-16,0 1-192 0,1 2 0 0,0 3 3152 0,-1-1 608 0,3-1 112 0,-1-1 32 0,1-2-1344 0,2-2-272 0,1-2-48 0,0 2-16 0,-1-1-496 0,0 2-112 0,0 1-16 0,-1-1 0 0,-2 2-704 0,1 0-160 0,-2 4-32 0,-2-1 0 15,-1 2-384-15,0 2-96 0,-3 2-16 0,-1 3 0 16,-3 2-208-16,-2 3 144 15,-3 3-144-15,0 6 128 0,-4 0 96 0,0 4 16 0,-1 1 0 0,1 1 0 16,-2 2 64-16,-1 0 16 0,1 3 0 0,-1 4 0 0,0 4 128 16,0 2 48-16,4 4 0 0,-2-1 0 0,3 4-240 0,1 3-32 15,0 3-16-15,4-3 0 0,1-4-208 0,2-8 0 16,3-7 128-16,0-4-128 0,2-1 0 0,1 1 0 16,2-1 0-16,-1 1 0 0,1-1 128 0,0-4 0 15,2-1-128-15,1-1 192 0,2-2-192 0,-1 0 128 16,3-3-128-16,-1-1 0 0,2-2 160 0,0 1-160 15,2-4 160-15,0-3-160 16,0 1 144-16,1-5-144 0,1 0 128 0,0-3-128 0,3 1 224 0,0-4-32 16,2-1-16-16,2-3 0 0,2 1 112 15,1-1 32-15,2-3 0 0,-1 1 0 0,2-3-112 0,0-1-16 16,-1 0 0-16,1-4 0 0,1 0-192 0,0-3 144 16,-1 2-144-16,0-5 128 0,-2-3-128 0,1-1 128 0,-3 0-128 15,-2-2 128-15,0-2-128 0,-2-3 0 16,1-1 144-16,-2-2-144 0,-2-2 0 0,1-4 144 15,-1-3-144-15,-2-2 0 0,-1 3 0 0,-1-2 0 0,0-2 0 0,-2 0 0 16,-1 2 128-16,-3 3-128 0,-2 7 0 0,-2-1 0 16,-2 5 0-16,-3 3 0 0,-1 1 0 15,-3 5-144-15,-1 1-64 0,-1 2-16 0,-1 3 0 0,-2 2 0 16,0 0 64 0,0 2 16-16,0 2 0 0,0-3 0 0,1 5-256 0,-1 0-48 15,2 2-16-15,-2 2 0 0,1 3-336 0,-1-1-64 0,2 3-16 16,-2 3 0-16,3-1-384 0,-2 5-80 0</inkml:trace>
  <inkml:trace contextRef="#ctx0" brushRef="#br0" timeOffset="79359.53">22410 5184 39615 0,'-7'2'1760'0,"3"0"352"0,0 1-1680 0,3 0-432 0,1-1 0 0,0-1 0 0,1 1 528 0,0 1 32 0,1 2 0 0,0 2 0 0,4 2 160 0,2-1 48 0,2 1 0 0,1 0 0 0,2-1-192 0,3 1-16 0,2 0-16 0,0 1 0 0,3-3-304 0,2 3-64 0,-1-3-16 0,3 1 0 0,2 0-160 0,-1-3 0 16,2 2 0-16,1-6 0 16,0 0-352-16,0-3-48 0,-2-2-16 0,-1-2 0 15,-1-2-432-15,-2-3-96 0,-1 0-16 0,-2-4-18240 0</inkml:trace>
  <inkml:trace contextRef="#ctx0" brushRef="#br0" timeOffset="80545.8">22294 4478 23039 0,'-8'0'2048'0,"2"0"-1648"0,4 2-400 0,0-2 0 0,2 0 672 0,-1-2 48 0,-2 2 16 16,-2 0 0-16,-2-2 1520 0,1-1 304 0,4 2 64 0,3-3 16 0,3 1-1056 0,3 0-224 0,3-2-32 0,2-1-16 0,4 1-624 0,4-2-128 0,2 1-32 0,3-3 0 0,4 2-144 0,-2 0-16 0,-1 1-16 0,4 1 0 15,3 1-32-15,3 2-16 0,-2 2 0 0,1 0 0 16,-2 2-80-16,0 2-16 16,-4-1 0-16,0 0 0 15,-2 2-16-15,-2-3 0 0,-1 1 0 0,0 1 0 0,-2-2-16 16,-1 2-16-16,1 0 0 16,1 0 0-16,-4-1 16 0,0 1 0 0,-3 0 0 15,-1 2 0-15,-3-4-176 0,-1 2 0 0,-1 1 0 0,-2-4 128 0,-1 2-128 0,0-1 0 0,-2 1 0 0,-1-1-176 16,-1-2 304-16,-2 0 48 0,0 0 16 0,-1-2 0 15,0 0-48-15,-1-1 0 0,0-1 0 0,-2-1 0 16,1-1 128-16,-2 0 32 16,1-3 0-1,-1 2 0-15,-1 0-96 0,0-2-16 16,-2 1 0-16,-1-2 0 0,-3-1 64 0,-2 0 0 0,-2-1 0 0,-2-1 0 16,0 2-112-16,-2 0-16 0,0-3 0 0,-1 2 0 0,-1 1 0 0,0 0-128 15,1 0 192-15,1 2-64 0,2-1 0 0,1 4 0 16,2 0 0-16,1 2 0 0,0 2 80 0,1-2 16 15,2 3 0-15,0-1 0 0,3 2-64 0,-1 0-16 16,3 0 0-16,1 0 0 0,2 0-336 0,1-2-64 16,2 1 0-16,2-4-15360 15,3-1-3072-15</inkml:trace>
  <inkml:trace contextRef="#ctx0" brushRef="#br0" timeOffset="85181.05">19730 8064 16575 0,'-7'-3'1472'0,"1"0"-1168"0,2 2-304 0,3 1 0 0,1 0 1232 0,-1-2 192 0,-3-1 48 0,-1-1 0 0,-1-1 320 0,0-1 80 0,1-1 16 0,2 1 0 0,3-1-32 0,4-1-16 0,2 2 0 16,3-2 0-16,1 2-368 0,1 1-80 0,1-1-16 0,-1 1 0 16,-1 0-672-16,1 4-144 0,0-2-32 0,1 3 0 15,-1 3-192-15,-1-2-32 0,-1 3-16 0,1-3 0 16,0 4-288-16,1-3 128 0,0 2-128 0,1 1 0 15,0-1 192-15,2-1-192 0,0 2 192 0,1-2-192 16,0 1 208-16,2-2-64 0,2 1-16 0,2 1 0 16,-2-2 0-16,0 0-128 0,4 2 192 0,-2 0-64 15,-3-3 32-15,4 4 0 0,6-3 0 0,3 2 0 0,2 1-16 0,0-4 0 16,-3 0 0-16,0 3 0 16,3-4-144-16,-1 1 160 0,0 1-160 0,-2 0 160 0,-5-2-160 0,1 3 0 15,-2 0 0-15,1 0 0 0,-3 0 0 0,-3-1 0 16,-2 1 0-16,-3-1 0 0,-3-1 0 0,-4 3 0 15,0-4 0-15,-4 1 0 0,0 0 0 0,-2 1 0 16,-1-2 0-16,-1 2 0 0,-2-2 0 0,0 0 0 0,-1 1 0 16,-1-2 128-16,-2 1 32 0,-3 0 0 0,-1-2 0 0,-1 2 0 15,0-2-32-15,-2 1 0 0,2 1 0 0,0 0 0 16,-1 0-128-16,0 1 0 0,-1 1 0 0,-1 2 128 16,4 0 48-16,-1 1 0 0,-2 1 0 0,1 1 0 15,-2 2-176-15,1 2 0 16,2 0 144-16,-1 1-144 0,1-4 0 0,1 3 0 0,2 0 0 0,-1 2 128 15,0 2-128-15,2-3 128 0,0 4-128 0,1 1 128 16,0 2-128-16,-1 1 128 0,1-1-128 0,-2 4 128 0,2 0-128 16,-2 1 128-16,-1 0-128 0,0 0 128 0,-1 1-128 15,1-2 0-15,2 2 0 0,-2-2 0 0,1 6 0 16,-1-3 0-16,1 2 0 0,1 3 128 16,0-2-128-16,2-1 0 0,0-1 128 0,1-2-128 0,3-1 0 0,0-2 0 15,1-1 0-15,0-4 0 0,1 0 208 0,0-1-16 16,1-2-16-16,0 1 0 0,1-1-48 0,-1-2 0 15,0 3 0-15,0-4 0 0,-1 0-128 0,2 0 0 16,-2 0 144-16,0-2-144 0,0 0 0 0,-2-2 0 16,1-2 0-16,0 1 128 0,0-1-128 0,-2 0 0 15,1-4 0-15,-1 2 128 16,-1-1-128-16,2-1 176 0,0 1-176 0,-1-4 192 0,-1 1 0 0,1-3 0 0,-4-2 0 0,2-1 0 16,1 1 64-16,0-5 0 0,-1 2 16 0,1 0 0 15,0-2-48-15,2-2-16 0,-2 1 0 0,1-1 0 16,-1 0-80-16,0 0-128 0,-1-2 176 0,1-1-176 15,0 0 256-15,-3-3-64 0,1 2-16 0,-1-5 0 16,-2-2 16-16,0 1 16 16,1-3 0-16,-1-1 0 0,-1-3-48 0,0-4-16 15,-1-1 0-15,0-4 0 0,1 1-144 0,2-2 0 0,1 3 144 0,0 3-144 16,1 2 0-16,0 2 0 0,1 3 0 0,0 2 0 16,-1 3 0-16,1-1 0 0,-2 6 0 0,0 0 0 0,-2-1 0 15,-1 1 0-15,-1 1 0 0,0 1-128 0,1 3-128 16,2 2 0-16,-1 1-16 0,0 3 0 15,2 0-176-15,-2 1-48 0,3 0 0 0,1 4 0 16,0-3-368 0,3 3-80-16,2-2-16 0,2 2 0 0,3-1-576 0,6-1-128 0</inkml:trace>
  <inkml:trace contextRef="#ctx0" brushRef="#br0" timeOffset="87237.77">21898 7489 25791 0,'1'-6'2304'16,"1"1"-1856"-16,-1 0-448 0,0 4 0 0,2 1 1280 0,-2-4 144 0,1 1 48 0,3-5 0 15,3-2 192-15,-1 2 32 0,0-5 16 0,0 6 0 0,-2 1-656 0,-2 3-128 0,1 0-32 0,-2 1 0 0,0 2-512 0,-2 2-96 0,0 1-32 16,0 0 0-16,0 0 64 0,-2 2 0 0,1 4 0 0,-1 5 0 0,-1-1 96 0,1 5 32 0,-1 3 0 0,0 1 0 16,3 0-144-16,-3-2-32 0,2 2 0 0,0 4 0 0,-1-2 48 0,2 4 16 15,0-2 0-15,0 3 0 0,0 1-64 0,0 0-16 16,0 2 0-16,2-2 0 15,-2 3-64-15,2-2-32 0,-1 3 0 0,2-2 0 16,-1-3-160-16,1 5 128 0,-1 3-128 0,2-1 128 0,-2 1-128 0,2-2 128 16,1-2-128-16,0-2 128 0,0 0 0 0,0-2 0 15,0-1 0-15,0-2 0 0,-1 2 80 0,-1-3 16 16,1 2 0-16,0 1 0 0,-1 1-16 0,0-1 0 16,-2 3 0-16,0 0 0 0,1 0-80 0,-2 1-128 0,1 2 176 0,-1-2-176 15,0 0 128-15,0-4-128 0,0 1 0 16,0-4 0-16,0-1 128 0,0-4-128 15,-1 1 192-15,-1-2-192 0,1 0 0 0,0-4 0 0,-2 1 0 0,1-1 0 16,-2-3 336-16,0 0-32 16,0-4-16-16,0 0 0 0,0-2 160 0,0 0 16 0,-1-1 16 0,1-3 0 15,-3 2-80-15,0-4-16 0,-2 1 0 0,-2-2 0 16,0 1-176-16,-3-2-32 0,2-1-16 0,-4 2 0 16,-3-3-160-16,0 2 0 0,-2-3 0 0,-2 1 0 15,1 2 0-15,-1-3 0 0,-1 2 0 0,-1 0 0 16,2-1 0-16,-1-1 0 0,2 0 0 0,0-4 0 0,1 1 256 0,1-1 32 15,0-5 0 1,3 2 0-16,2-2 224 0,2 1 64 0,1-1 0 0,4 2 0 0,0-1-448 0,2 2-128 16,2-2 0-16,2 2 80 15,2 2-80-15,0-2 0 0,1 0 0 0,2 1 0 16,-1 2-960-16,1 2-176 0,-1 0-32 0,-1 1-16 16,-1 5-512-1,-2 0-96-15,-1 1-32 0,-3 3-20672 0</inkml:trace>
  <inkml:trace contextRef="#ctx0" brushRef="#br0" timeOffset="88557.14">20862 8782 8287 0,'-1'-11'736'0,"-1"3"-592"0,2 2-144 0,-1 1 0 0,1 4 1376 0,0-4 240 0,1 1 48 0,-1-2 16 0,2-1 112 0,-1-8 32 0,0 1 0 0,2-1 0 16,-1 3-688-16,-1 1-144 0,1 3-32 0,-1 2 0 16,-1-1-560-16,0 3-112 0,-1 0-32 0,1 2 0 15,-2 2 1008-15,0-4 192 0,1 4 32 0,-1-1 16 0,0 1 160 0,-1 1 16 16,0 0 16-16,-1 2 0 0,1 1-512 0,-1-1-96 16,0 2-32-16,-2 3 0 15,1 0-496-15,-1 1-112 0,-1 2 0 0,1 1-16 0,0 2-160 0,-1 3-16 16,-2 1-16-16,0 1 0 15,1 1-96-15,-1 2-16 0,0-2 0 0,-1 1 0 0,2 2 0 0,-1-5 0 16,-1 3 0-16,-2 1 0 16,1 2 160-16,-2-1 32 0,1 1 0 0,0-1 0 0,-1 3-128 0,0-1-32 15,0 2 0-15,0 0 0 0,2-2 64 0,-1 1 16 16,3-2 0-16,0-2 0 0,3 1-16 0,-1-3 0 16,3 2 0-16,0-2 0 0,1-5-32 0,1 2-16 15,1 2 0-15,1-2 0 0,0-2-176 0,0 0 128 16,1-1-128-16,0-1 128 0,2-2-128 0,-1-1 0 15,1 0 144-15,0-1-144 0,1-1 0 0,1 1 144 16,0-3-144-16,0 0 0 0,0-1 176 0,0 2-176 0,1-5 160 0,0 0-160 16,0 0 160-16,0-2-160 0,2 0 160 0,-2-2-160 15,1 2 144-15,2-2-144 0,-3 0 128 0,2-2-128 16,-2 1 128-16,0 0-128 0,1-2 0 0,1 0 128 16,-1-1-128-16,1 1 0 0,-1-2 0 0,1 0 0 15,1 0 0-15,3-5 0 0,-1-1 0 0,1 0 0 16,-1 0 0-16,2-1 128 0,-1-1-128 0,0 4 0 0,1-1 128 0,-2 1-128 15,0-3 128-15,-1 1-128 0,0-2 0 0,-2 1 0 16,0 2 0-16,-1-2 0 16,1 3 208-16,-5 0-32 0,4 1-16 0,-3-1 0 15,0 2-16-15,1 2 0 0,0-4 0 0,-1 1 0 0,1 1-144 0,-2-2 0 16,2-3 0-16,-1 2 0 0,0 1 0 16,0-3 0-16,-2 1-192 0,0-2 192 0,0-1 0 0,-1-1 0 15,-2-1 0-15,-1-4 0 0,0 0 0 0,1-1 0 16,-2-1 0-16,1 1 0 0,-1-4 0 0,1 2 0 15,-1-2 144-15,2 1-16 0,-1 2-128 0,-1 0 0 16,2 2 0-16,-1 1 0 0,0 2 0 0,1 1 0 16,-1 2 0-16,-1 1 0 0,-1 2 0 0,2 4 192 0,-2 0-32 15,0 3-16-15,1-3-144 0,-2 4-192 16,0 3 32-16,0-3 16 16,0 3-256-1,0-1-48-15,1 1-16 0,1 1 0 0,-1-1-16 0,0-1 0 0,0 1 0 0,1-1 0 0,-1 2 0 0,2-4 0 0,-1 4 0 16,1-4 0-16,-1 3-96 0,-1 0-32 0,2 1 0 0,0 2 0 15,-3 1-96-15,1 0 0 0,1 4-16 0,0-1 0 32,0 3-704-32,0 3-144 0,-1 1-32 0,1 4-15072 0</inkml:trace>
  <inkml:trace contextRef="#ctx0" brushRef="#br0" timeOffset="88872.48">20657 9035 19343 0,'-9'1'848'0,"3"1"192"0,0-2-832 0,2 0-208 0,3 2 0 0,-1-2 0 0,2 0 2176 0,-2 1 400 0,-1 1 80 0,0-1 16 0,-1 1 432 0,2 3 96 0,2-2 0 0,1 0 16 0,1 0-1952 0,3 1-400 0,3-4-80 0,2 1-16 0,1 0-160 0,3-1-32 0,3 0-16 0,0 0 0 16,0 0-112-16,0 3-32 0,3 0 0 0,0 2 0 0,1 0-272 0,1 1-144 16,1 1 160-16,-2 1-160 0,0-2 0 0,0 2 0 15,1 0 0-15,-2-1-13968 16,-2-2-2736-16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7:59:35.24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5480 4825 10127 0,'-6'-3'896'0,"0"3"-704"0,2 3-192 0,2-3 0 0,-1 0 1536 0,0 1 288 0,-4 0 48 16,-2 3 16-16,-6 1-640 0,0-3-128 0,3 4-32 0,0-2 0 0,4 1-800 0,0-2-160 0,5 0-128 0,0-3 144 15,2 1-144-15,1-1 0 0,1 0 0 0,2-1 0 0,-1 1 240 0,2-3 16 16,0 1 0-16,0 1 0 0,0-1 0 0,1 0 0 31,0 1 0-31,1 1 0 0,-1 1 512 0,1 1 96 16,1 0 32-16,-1 1 0 0,1 0 48 0,1 2 16 15,0-2 0-15,2 2 0 0,3 0-272 0,-1-1-48 16,3-1-16-16,2 1 0 0,2 1-112 0,2-5 0 0,3 0-16 16,4-4 0-16,2 0-304 0,3 0-64 0,1-3-128 15,1 1 192-15,-1-2-192 0,4 1 0 0,1 2 0 16,1-1 0-16,-1 0 0 0,1 1 0 0,1 1 0 0,-2-1 0 15,1 0 144-15,-2 1 48 0,0 0 0 0,0 2 0 16,0-1 256-16,-1 1 64 0,0 2 16 0,0-2 0 16,-1 2-80-16,2-1-32 0,1 2 0 15,1-2 0-15,4 2-176 0,0-2-48 0,3-2 0 0,3-2 0 16,0-1-192-16,1 1 0 0,1-4 0 0,2 2 0 16,2 0 0-16,1-2 128 0,-1 0-128 0,-1 2 192 0,-3 1-192 15,-1 2-128-15,1-1 128 0,1 0-208 16,3 0 208-16,-3 0 0 0,0 3 0 0,-1-3 0 0,-1 0 128 15,-1 4 32-15,1-2 0 0,-4 2 0 0,-1 0-160 16,-3 1 0-16,0-2 144 0,3 2-144 16,1-3 176-16,1 1-48 0,2-3 0 0,-2 4 0 0,3-2 80 0,-3-1 16 15,-1 1 0-15,1 0 0 0,3-1-96 0,0 0-128 16,2 1 176-16,0-1-176 0,-1 1 0 0,-3 2 0 16,-2 0 0-16,-1 1 0 0,1 0 0 0,-2 0 0 0,-6 2 0 15,2 1 0-15,0 1 176 0,1-1-176 16,0 1 160-16,-1 0-160 0,2 2 0 15,0-2 0-15,0 0 0 0,1 1-160 0,3 0 160 0,0-2 0 0,1 1 0 0,-1-3 0 16,2 0 0-16,1-1 0 0,-1-1 0 16,3 0 0-16,3 1 0 0,-1 0 0 0,2 0 0 0,1 0 0 15,1 0 0-15,-1-3 0 0,1 2 0 16,-1 0 128-16,-3-1-128 0,0 2 144 0,0-2-144 0,-5 2 160 16,-4 0-160-16,4 0 0 0,2-1 0 15,-1-1 0-15,-4 2 0 0,0-2 0 0,0 1 0 0,-1-1 0 16,-1 1 0-16,-2 1 0 0,1 0 0 0,2-2 0 15,0-1 0-15,2 1 0 0,1-1 0 0,1 0 0 0,1-1 0 16,5-1 0-16,-1-1 0 0,-1-2 0 16,-2 5 0-16,1-4 0 0,2 3 0 0,-2-1 0 0,-2 1 0 15,-3 1 0-15,-3 1 0 0,2-1 0 16,-1 2 0-16,-1-2 0 0,-6 1 0 0,3 1 0 16,4 1 0-16,2 0 0 0,3 0 0 0,1-2 0 0,-3 2 0 0,2-2 0 15,1 1 0-15,-1-4 0 0,0 1 0 0,2 0 0 16,5-4 0-16,-2 2 0 0,-3 0 0 0,3 0 0 15,5-1 0-15,-1-1 0 0,1-1 0 0,-3 0 0 16,-2 2 0-16,0-2 0 0,-1 6 0 0,2-2 128 16,-1 2-128-16,1 1 0 0,1 0 128 0,-3-1-128 15,1-2 128-15,0-1-128 0,5-1 0 0,3 0 0 0,0 2 0 16,2 0 0-16,1 1 0 0,0 1 0 0,-1-6 0 16,-2 2 0-16,-2 0 0 0,2 3 0 0,4 0 0 0,1 1 0 15,3 1 0-15,4-2 0 16,0-1 0-16,0-1 0 0,2 1 0 0,1 1 0 0,5 2 0 0,-2-2 0 15,0-1 0-15,-2-2 0 0,4 1 0 0,-3 1 0 16,1 3 0-16,-2-3 0 16,1 1 0-16,-1-3 0 0,-2 2 0 0,4 0 0 0,6 3 0 0,-2-2 0 15,-1 2 0-15,0-3 0 0,2-1 0 0,-1 2 0 0,2 3 0 0,-2-5 0 16,-1 2 0-16,-2 1 0 16,-3 1 0-16,5-1 0 0,5 1 0 0,0-1 0 0,1 0 0 15,2 0 0-15,1 1 0 0,-1-2 0 0,2 2 0 16,-1-2 0-16,-6 0 0 0,4 1 0 15,4-1 0-15,3 0 0 0,0-1 0 0,-1 3 0 0,-3-3 0 0,3 1 0 16,2-1 0-16,0 1 0 0,-3 1 0 0,0 1 0 16,3 0 0-16,-2 1 0 15,-3-2 0-15,4 3 0 0,2 0 0 0,0-2 0 0,0 2 0 0,-1 0 0 16,0 0 0-16,-1 0 0 0,-2 0 0 0,3 0 0 16,1-1 0-16,1-1 0 0,-4 4 0 0,-1-4 0 0,3 2 0 15,0-1 0-15,0-1 0 0,0 0 0 0,1 2 0 0,0-1 0 16,1-1 0-16,-3-2 0 0,-2 4 0 0,0-4 0 15,6 3 0-15,-1-3 0 0,3 3 0 0,-2 1 0 16,0 0 0-16,-1 1 0 0,4-1 0 0,0 2 0 16,-2 0 0-16,2 3 0 0,5-4 0 0,-2 2 0 15,-6 0 0-15,2 1 0 0,1-3 0 16,1 2 0-16,-3-3 0 0,1 2 0 16,-1-2 0-16,-2 0 0 0,2-5 0 0,-3 2 0 0,-1 0 0 0,-3-1 0 15,-2-1 0-15,3 1 0 0,-2-3 0 0,0 1 0 0,-9 1 0 0,4 1 0 16,5-3 0-16,0 1 0 15,-1 2 0 1,2-1 0-16,-2 3 0 0,3-1 0 0,3 2 0 0,-3 1 0 0,-6 0 0 0,0 0 0 0,-1-2 256 16,-1 0-16-16,-1 1-16 0,-2-1 0 0,-2-1-224 15,-3 2 0-15,-2-4 0 0,4 0 0 0,5 0 144 0,-2-1-144 16,-4-2 128-16,4 4-128 0,5-5 128 0,-1 1-128 16,-2 1 0-16,-7 0 128 0,-4 0-128 0,8-1 0 15,10 2 0-15,3-4 0 0,-3 2 0 0,-3-2 0 16,-2 0 0-16,-2 2 0 0,-2-1 0 0,0 2 0 15,-2-2 0-15,-3 0 0 0,-1 0 0 0,-3 1 0 0,3-1 0 16,-1 3 0 0,-3 1 0-16,0-1 0 0,-2-1 0 0,1 1 0 0,3-1 0 0,0 2 208 0,0 2-48 0,-1-2-16 15,-2-3-144-15,1 1 0 0,0-3 0 0,1 1 0 32,-4 3 0-32,-3-1 0 0,-2-1 0 0,-4-3 0 15,-5 1 0-15,0 0 0 0,1 2 0 0,-3-3 0 16,-2 1 0-16,-4 0 0 0,-3 1 0 0,-1-2 0 15,-2 2 0-15,-2 3 0 0,0 0 0 0,4 0 0 0,1 1 0 0,4 2 0 16,1-1 160-16,1 0-160 16,-2 3 0-16,0-1 0 0,-1 2 0 0,3 0 0 0,-5 0 0 15,-1 0 0-15,1 2 0 0,-4-2 0 0,-1 0 0 0,-4 0 0 16,-3-2 0-16,-2 2 0 0,-2-2-128 0,-2 1 128 16,-2 1 0-16,-3-2-144 0,-1 2 144 0,-3 0 0 15,1 2 0-15,0-2 0 0,-1 1 0 0,-1 1 0 16,-1 0 0-16,1 1 0 0,0-1 0 0,-2-2 0 15,0 2 0-15,-2 0 128 0,-1-2-128 0,-2 0 0 16,-2 0 0-16,-2 0 0 0,-2 0 0 0,-3-2 0 16,-3 2 0-16,-1-2 0 0,-2 2 0 0,-4-4-128 15,0 1 128-15,-3-2 0 0,-2 2 0 0,-3-2 0 16,-2-1 0-16,-1-2 0 0,0 2 0 0,-2 0 0 0,-2-3 0 16,-4 0 128-16,-2 1-128 0,-3-3 0 0,-2 2 0 0,-1-2 0 15,0 0 0-15,3 1 0 0,6 2 0 0,-3 0 0 16,-3-3 0-16,-4-2 0 0,-3 0 0 0,0-2 0 15,1 1 0-15,2 1 0 0,2-1 0 0,4 2 0 0,2 1 0 16,3-1 0-16,2 1 0 0,3 1 0 0,1 0 0 0,3 2 0 16,4 2 0-16,2-4 0 0,2 2 0 0,4 2 0 15,2-1 0-15,3 1 0 0,4 1-224 0,3 1 32 16,2 0 16-16,3 3 0 0,3 0-64 0,1-2-16 16,4 6 0-16,1-2 0 15,2 1 256-15,2 2 0 0,-1 1-160 0,2 1 160 16,0 0 0-16,-2 2 0 0,-1 1 0 0,-1-2 0 0,-1 2 0 0,-2-1 0 15,1 1 0-15,-4 2 0 0,-2-4 0 16,0 3 0-16,-4 1 0 0,1 2 0 0,-1 0 0 0,-2 5 0 16,1 2 0-16,-5 2 0 0,-2 1 0 0,-1 3 0 15,-3 1 0-15,-4 2 0 0,-1 1 0 0,-5-1 0 0,1 1 0 16,-4-2 0-16,-3 1 0 0,-1-2 0 16,-3 1 0-16,-2-2 0 0,-2 0 0 0,-3-3 0 0,-1 0 0 0,-4-4 0 15,-1-2 0-15,-3-1 0 0,-6 1 0 0,-3 0-18704 16</inkml:trace>
  <inkml:trace contextRef="#ctx0" brushRef="#br0" timeOffset="1428.58">16774 3683 41471 0,'-1'8'3680'0,"-1"2"-2944"0,2-4-592 16,-1 0-144-16,1 0 0 0,-2 4 192 0,-2 7-192 0,-2 10 192 0,-5 9-192 0,-3 4 0 0,-5 2 0 0,1-5 0 0,-3-4 0 0,1-3 0 0,2-3 0 0,0-7 0 16,5-3-240-16,0-3-80 0,5-3 0 0,0-5-11872 15,4 1-2368-15</inkml:trace>
  <inkml:trace contextRef="#ctx0" brushRef="#br0" timeOffset="1619.3">16778 3104 46991 0,'-7'-18'2080'0,"4"7"432"0,0 3-2000 0,2 6-512 0,2 2 0 0,0 0 0 0,1 1 128 0,-1-1-128 0,3 1 0 0,-1 2 0 0,5-1 0 0,0 3-240 0,2 1 32 0,1 3 0 0,2 3-864 0,-2 2-160 0,2 6-48 0,0 2 0 0</inkml:trace>
  <inkml:trace contextRef="#ctx0" brushRef="#br0" timeOffset="2031.23">17259 3694 42383 0,'-5'7'3776'0,"2"-1"-3024"0,2 1-608 0,2-2-144 0,0 1 0 0,-1 3 0 0,0 2 144 0,-1 9-144 0,1 6 144 0,1-3-144 0,3 1 192 0,0-3-192 0,2-6 192 0,0-2-64 0,0-2 0 0,-1-4-128 16,0-5-256-16,-1 1-176 0,0-3-16 0,-3-3-16 0,0 1 272 0,-2-5 48 16,-2-1 16-16,2-5 0 0,-1 1 128 0,0-4 0 15,1-3 0-15,1-7 0 0,3-2 0 0,0-3 0 0,4-1 0 16,0-4 0-16,2-4 0 0,2 2 0 0,1 2 0 15,1 5 0-15,-4 9-176 0,1 7 176 0,-1 5-208 16,-3 5 80-16,2 5 384 0,-2 4 96 0,0 1 16 0,3 2 0 16,-1 3 176-16,3 3 32 15,1-1 16-15,1 4 0 0,2 0-336 0,0-1-64 0,1 1 0 16,0-1-16-16,0 0-48 0,-1-2-128 0,0 0 192 0,-3-3-64 16,2 0-128-16,-3-3 0 0,0 0 0 0,-1 0 128 15,1-1 16-15,-2 0 0 0,0 3 0 0,-1-2 0 16,1 2-144-16,-3-2 0 0,0 1 0 0,-1 0 0 15,0 0-272-15,-1-1-48 0,-2 2 0 0,0-3 0 16,0 0-480-16,0-2-96 0,1-2-32 0,-3 0-17984 16</inkml:trace>
  <inkml:trace contextRef="#ctx0" brushRef="#br0" timeOffset="3108.18">18109 3430 11967 0,'-2'0'1072'0,"-1"1"-864"0,1 1-208 0,1 0 0 0,-1 1 2384 0,2 0 432 0,2 1 96 0,-1 3 16 0,0 5-912 0,0 4-176 0,3 7-48 15,0 4 0-15,-1-1 208 0,2 0 48 0,0 5 0 0,-1 0 0 0,0 2-928 0,-3 2-176 0,-1 4-48 0,-4 1 0 16,-2 1-336-16,-3-3-80 0,0 2-16 0,-4-5 0 16,0 4-336-16,-2-5-128 0,2 0 0 0,0-3 144 15,-1 1-144-15,2-6 0 16,1-2 0-16,2 0 0 0,0-4 0 0,2 0 160 0,2-8-160 0,3-1 160 16,2-1 112-16,2-6 32 0,3-2 0 0,1-4 0 15,3-2-144-15,2-7-32 0,1-7 0 0,3-3 0 16,-1-2 0-16,1-5 0 0,-1-7 0 0,1-5 0 15,-1-5-272-15,-1-6-64 0,-1-5-16 0,-3-4 0 16,-1-3 224-16,-2-2-192 0,0 3 192 0,0 1-192 0,1 2 192 16,-1 4 0-16,1 3 0 0,1 9 0 15,-1 7 192-15,1 6 16 0,1 4 16 0,1 3 0 16,1 4 16-16,2 2 0 0,0 1 0 0,1 5 0 16,1 3-240-16,0 3 144 0,1 0-144 0,1 5 128 0,0 1-128 0,2 3 0 15,-2 5 0-15,2 4 0 0,1 0-208 16,-3 5-128-16,0 3-32 0,-2 3 0 0,-1 3 96 0,-4-3 16 15,-2 3 0-15,-3 1 0 16,-2 2 256-16,-3 0 0 0,-3-3 0 0,-3 0 0 0,-1 1 0 0,-2-4 144 16,-1-2-16-16,-2 0 0 0,-1 1 64 0,-2-5 0 15,1 1 0-15,-1-2 0 0,0-1 16 0,0-3 16 16,0 1 0-16,-1-5 0 0,0 1-224 0,0-4 0 16,0-1 0-16,0-4 0 15,2-1-512-15,1-3-128 16,3-7-48-16,0-3-12016 0,4-3-2400 0</inkml:trace>
  <inkml:trace contextRef="#ctx0" brushRef="#br0" timeOffset="3553.4">18662 3359 11967 0,'0'0'1072'0,"-1"1"-864"0,0 1-208 0,-1 1 0 16,2-1 3776-16,-1 1 720 0,1 1 144 0,-2 3 32 0,-2 5-2304 0,-1 1-464 0,-1 6-96 0,-2 2-16 0,2 1-256 0,0 2-48 0,0 2-16 0,2-3 0 0,2 2-928 0,2-2-192 0,0-1-32 0,1 1-16 15,1-1-304-15,1-1 160 0,2-2-160 0,0-2 128 0,1-1-128 0,-1-5 0 16,1 0-192-16,0-5 192 0,2 1-352 0,-1-2 48 16,2-3 16-16,-1 0 0 0,3-4 128 0,2-3 32 0,-1-1 0 0,3-3 0 15,0-2 128-15,1-1 0 0,3-4 0 16,-2-5 0-16,1 2 0 0,-2-3 0 0,-1 3-144 0,0-3 144 15,1-6-144-15,0-6 144 16,-1 2-192-16,-3 1 192 16,1 3 0-16,-3 3 320 0,-2 5-32 0,-1 5-16 0,-1 7-16 0,-3 3 0 0,-1 3 0 0,-2 5 0 15,-2 3 208-15,-1 3 48 0,-1 2 0 0,-1 3 0 16,0 2-208-16,-1 1-48 0,1 1 0 0,0 2 0 16,0-1-256-16,3 2 0 0,-1-1 0 0,3 1 0 15,1-2 0-15,2 4 0 0,1 0 0 0,1 3 0 16,1 1 0-16,1-2 0 0,1 1 0 0,0-2 0 0,1-1 192 15,1-2-64 1,0-1 0-16,0-3-128 0,1-1 0 0,-1 0 0 0,1-2 0 0,0-5-144 16,0-2-496-16,1-3-112 0,2-2-16 0,1-3-11904 31,1-4-2400-31</inkml:trace>
  <inkml:trace contextRef="#ctx0" brushRef="#br0" timeOffset="3801.09">19582 2964 43311 0,'-6'-2'3840'0,"0"5"-3072"0,1 2-608 0,1 3-160 0,3-1 0 0,1 0-192 0,-1 4 32 0,-2 6 16 0,1 16 144 15,-3 7 0-15,0 16 0 0,0 3 0 0,1 2 368 0,2-4 96 0,2-4 32 0,1-1 0 0,3-3-288 0,-1-2-48 0,2-3-16 0,0-6 0 0,0-1-320 0,-1-6-64 16,-2-3-16-16,-2-4 0 16,-1-7-1072-16,-1-1-208 0,-3-3-64 0,-3-3-16432 15</inkml:trace>
  <inkml:trace contextRef="#ctx0" brushRef="#br0" timeOffset="3977.18">19362 3252 46991 0,'4'-3'4176'0,"2"2"-3344"0,1 1-656 0,1 1-176 0,0 2 640 0,3-6 80 0,9 2 32 0,12-4 0 0,15-1-32 0,13-3 0 0,8-2 0 0,3-3 0 0,5 1 304 0,3-3 64 0,4-3 16 0,3-2 0 15,2 1-1408-15,-4-6-272 0,-2 3-64 0,-5-3-16 16,-8 2-1328-16,0-2-272 0</inkml:trace>
  <inkml:trace contextRef="#ctx0" brushRef="#br0" timeOffset="5423">5839 5163 32255 0,'0'-3'2864'0,"1"-1"-2288"0,0 3-576 0,1-2 0 0,-1 2 304 0,0 0-48 0,0 0-16 0,1-4 0 0,-1-2 480 0,0-1 112 0,0 2 0 0,-2-1 16 16,0 5-576-16,-2-3-112 0,-2 5-32 0,-1-2 0 31,-2 4-672-31,-5-1-144 0,0 4-16 0,-5 0-16 15,1 3 176-15,-4 1 32 0,-2 3 16 0,-3 0 0 0,-2 2 912 0,-1 0 176 0,0 2 48 0,1-3 0 16,-1 0 560-16,3 1 112 0,3-3 32 0,2-3 0 16,4 1-768-16,3-2-160 0,2-2-32 0,3-4 0 15,3 4-160-15,1-5-32 0,4 2-16 0,1 1 0 16,3-3-176-16,3 1-176 0,3-1 48 0,5 1 0 16,1 0-144-16,4-1-32 0,4 0 0 15,1 0 0-15,1 3 80 0,2-3 16 0,2 1 0 0,-1 2 0 16,-1-1 208-16,1 3 0 0,0-1 0 0,-2 4 0 15,-3-3 0-15,1 3 0 0,-2-1 0 0,-2 2 0 0,-1-2 160 16,-5 2 80-16,0-3 16 0,-3 3 0 0,-2 1 0 0,-2 0 0 16,-2 1 0-16,-1-3 0 0,0 2-256 15,-4 0 0-15,1-1 0 0,-2-1 0 0,-2 0 128 0,1 2-128 16,-5-3 0-16,0 3 0 0,-2 1 192 16,-1-2-48-16,2 2-16 0,-5 0 0 0,-1 3-128 0,-5 3 192 15,-3 0-192-15,-2 1 192 0,-2-1-192 16,-1 0 0-16,0-1 144 0,-2 2-144 0,2-6 0 0,0 2 0 15,1-3 0-15,0-1 0 0,3 0 0 0,-1-4-128 16,3-1 0-16,3-3 0 16,3-2-912-16,4-2-176 0</inkml:trace>
  <inkml:trace contextRef="#ctx0" brushRef="#br0" timeOffset="6165.86">6653 5160 29487 0,'-4'-5'2624'0,"1"2"-2112"0,3 2-512 0,0 0 0 0,0 1 640 0,0-1 0 0,0-4 16 15,-2 0 0-15,1-3-112 0,-2-2-32 0,1-1 0 0,-2 0 0 0,0 0-48 0,2-1-16 16,-2 0 0-16,-1 0 0 0,0-4 32 0,-1 1 0 0,-1 0 0 0,-2 2 0 0,0 0-48 0,1 4-16 0,-2 1 0 0,-1 6 0 0,-2-2 0 0,0 5 0 0,-2 3 0 0,-1 5 0 15,-3 0-96-15,2 6-32 16,-2 3 0-16,-2 4 0 0,-2 4-160 0,-2 5-128 16,0 1 144-16,-1 1-144 0,3 2 192 0,-2 1-64 15,2 1-128-15,1-3 192 0,2 0-192 0,0-2 144 0,4-6-144 16,2 0 128-16,3-3-128 0,2 0 0 16,5-2 0-16,-1-4 0 0,3 0 128 0,2-3-128 15,4 1 128-15,1-4-128 0,0-4 128 0,4 3-128 0,2-2 0 0,4 0 128 16,2-2-128-1,4 1-256-15,2-5 64 0,2 2 16 16,4 1-624-16,1-3-128 0,5 2-32 16,1-3-16656-16</inkml:trace>
  <inkml:trace contextRef="#ctx0" brushRef="#br0" timeOffset="6667.77">7186 5168 11055 0,'-4'-8'976'0,"0"0"-784"0,3 5-192 0,0-1 0 0,1 3 1952 0,-2 1 352 0,0-7 64 0,-3-1 0 0,-2-3-1440 16,-3 2-288-16,-1 0-64 0,-2 4-16 0,0 4 208 0,-1 5 64 0,-1 1 0 0,-1 2 0 0,-1 6-384 0,0 1-80 0,-1 1-16 0,1 5 0 0,0 0 96 0,-2 2 0 0,2 0 16 0,1-1 0 0,1 2 432 0,1-5 64 0,2 1 32 0,1-3 0 15,0 0-336-15,1 0-64 0,1-2-16 0,3-2 0 0,0-1-16 0,3-1-16 16,1-3 0-16,3 1 0 0,1-4-144 0,5-1-16 16,0 1-16-16,4-4 0 0,3-3-208 15,1 1-32-15,3-4-128 0,1-4 192 0,2 2-192 16,0-5 0-16,0 2 0 0,-1-3 0 15,-1 2 0-15,-1-2 128 0,-1 1-128 0,-3-2 0 0,-1 0 352 0,-2 1 32 16,-1 2 0-16,-1 0 0 0,-2 4 128 0,-1 1 48 16,1 3 0-16,-2 4 0 0,1 0-240 0,-3 4-32 0,2 3-16 0,-2 2 0 15,-1 3 32-15,0 3 0 0,-2 1 0 16,0 1 0-16,0 1-16 0,-2-1 0 0,1 2 0 0,0-2 0 16,0 3-128-16,1-5-32 0,0 1 0 15,0-2 0-15,2-1-128 0,2-2 0 0,1 1 144 0,2-2-144 16,3 1 0-16,1-3 0 15,0 2 0-15,0-5 0 0,3-3-400 0,1 2-160 16,0-3-16-16,0-1-16 0,-1 0-432 16,0-1-96-16,-2 1-16 0,-2-5-10640 0,0 1-2112 0</inkml:trace>
  <inkml:trace contextRef="#ctx0" brushRef="#br0" timeOffset="7010.09">7960 4706 50687 0,'-8'-3'2240'0,"3"2"464"0,2 2-2160 0,1 2-544 16,4-3 0-16,-1 2 0 0,1 1-1408 0,0 3-400 0,-1 3-80 0,1 4-16 0,1 7 1392 0,-2 2 288 0,-2 2 48 0,-2 2 16 0,-2 0 160 0,-1 5 0 0,0 2 0 0,-3 4 0 15,2 1 0-15,-3 3 0 0,1 3 0 0,-1-5 0 16,3 2 0-16,0 0 0 0,0 2 0 0,2-7 0 16,3-1-240-16,0-3-16 0,0-4 0 0,2-4 0 15,2-2-400-15,0-5-96 0,3 0-16 16,1-3 0-16,3-3-1088 0,3-2-208 15</inkml:trace>
  <inkml:trace contextRef="#ctx0" brushRef="#br0" timeOffset="7445.01">8536 5166 39615 0,'2'-15'1760'0,"0"6"352"0,-2-2-1680 0,0 6-432 0,0 0 0 0,0 4 0 0,0-4 272 0,0 0-16 0,-2-2-16 0,0-4 0 0,-2 2-240 0,-2 2 0 0,-3 5 0 0,-1 2 0 0,-2 7 0 0,-1-1 0 0,-5 6 0 0,0 4 0 16,-1 0 0-16,-2 5-160 0,-2 4 32 0,-1 1 0 31,2 1 128-31,1 0 176 0,1 1-48 0,4-4 0 0,2 0 96 0,4-3 16 0,3-3 0 0,3 0 0 16,3-2-48-16,4 0-16 15,0-4 0-15,2-1 0 0,4-1-176 0,2-1 160 0,1-3-160 0,4-2 160 16,3-2-160-16,2-2 160 0,1-2-160 0,1-2 160 15,0 0-160-15,-1-6-192 0,-1 1 32 0,2-3 16 16,-4 0-112-16,-1-2-32 0,-4-2 0 0,-1-1 0 16,-2-3 112-16,-1 1 32 0,-4-5 0 0,-1-1 0 0,-3 1 272 15,1 0 64-15,1 4 16 0,-3 2 0 16,0 4 64-16,0 3 16 0,-1 6 0 0,0 1 0 0,2 4 96 0,-4 4 0 16,2 5 16-16,-1 2 0 0,0 2-144 0,1 2-48 15,1 1 0-15,0 4 0 0,1-1-208 0,-1 2 0 16,0-4 128-16,2 3-128 0,-2 0 144 0,0-3-16 31,-1 0 0-31,1 1 0 0,1-1 16 0,0-1 0 0,0-1 0 0,3-2 0 0,2-3-144 0,-1-1-272 16,2-2 64-1,4-2 16 1,0-1-784-16,4-4-160 0,4-4-16 0,5-3-16 0</inkml:trace>
  <inkml:trace contextRef="#ctx0" brushRef="#br0" timeOffset="7814.41">9179 5419 39615 0,'-1'3'1760'0,"-1"2"352"0,2-1-1680 0,2-1-432 0,0 1 0 0,1-2 0 0,-1 2 0 0,3 2 0 0,1 0-224 0,2 4 80 0,2 3 0 0,-2-5 0 0,1 0 0 0,-2-2 0 0,1-1 144 0,-3-5 0 0,-2-4 160 0,1-1-160 0,-1-1 192 0,-2-1-64 15,-1-4-128-15,-1-1 192 0,-2-2 480 0,-1-2 96 16,1-2 0-16,-2 0 16 0,-1-1 96 0,-1-3 16 16,1-2 0-16,0-2 0 0,0 2-304 0,0-2-48 15,-1 2-16-15,1 6 0 0,0 0-288 0,1 2-64 16,1 4-16-16,-1 2 0 0,2 3 16 0,-2-2 0 16,1 4 0-16,0-1 0 0,2 1 64 0,-1 1 16 15,3-1 0-15,2 1 0 0,0 2-128 0,2-4 0 0,2-2-128 0,4 1 192 16,4 0-192-16,4-5 0 0,4 1 128 0,4-4-128 15,4 2 0-15,2 0-256 0,3-1 48 0,2 1 16 16,0 1-640 0,3 1-128-16,-1 1-32 0,-1 2 0 0,-2 0 0 0,-1 2 0 0,0 3 0 15,-3-2 0-15,-3 3-432 0,0 1-96 16,0-1-16-16,1 4-15632 0</inkml:trace>
  <inkml:trace contextRef="#ctx0" brushRef="#br0" timeOffset="9313.2">16792 4743 36863 0,'-2'0'3264'0,"1"2"-2608"0,-1-2-528 0,2 0-128 0,0 0 0 0,0 2 0 0,0 1 0 0,-1-1 128 0,-1 3 400 0,0 1 80 0,1 2 16 0,1 1 0 0,0-2-320 0,0 2-64 16,1 2-16-16,2 2 0 0,-1 0-224 0,1 2 0 0,-1-1 0 0,1 2 0 0,1 0 288 0,-2 2-32 0,2 3-16 0,-2-1 0 0,1 1-16 15,-1 0 0-15,1 1 0 0,-2-2 0 0,1-2 80 0,0-2 16 16,0 0 0-16,2-4 0 0,2-1-32 0,-1-1 0 15,2-2 0-15,1-2 0 0,2-3-96 0,1-1 0 16,1-2-16-16,2-2 0 0,-2 2-48 0,2-3 0 0,-1 0 0 16,0-2 0-16,-2 2-128 0,0-2 0 0,0 2 0 15,-1-3 0-15,0 0 0 0,0 1 128 16,-3-1-128-16,2-3 0 0,-2 2 256 0,1-2-48 16,0-3 0-16,2-2 0 0,0-2 48 15,2-3 16-15,2-2 0 0,1-1 0 0,0-3-16 0,1-1 0 0,0-2 0 16,1-3 0-16,0-5-256 0,0-1 128 15,-1 0-128-15,-3 2 0 0,0 2 128 0,-2 2-128 16,-3 3 0-16,0 2 0 16,-1 5-400-16,-2 0-144 15,1 2-32-15,-2 5 0 0,0 6-464 0,-1 2-112 0</inkml:trace>
  <inkml:trace contextRef="#ctx0" brushRef="#br0" timeOffset="9708.08">17513 4907 43311 0,'0'3'1920'0,"2"-3"384"16,-1 0-1840-16,1 1-464 0,2 0 0 0,0-1 0 0,1 0-736 0,2 2-240 0,5 0-48 0,4-1-16 0,4 3 800 0,1-6 240 0,0 0 0 0,-1-3 0 0,1-1 0 0,-2-1 0 0,0-3 0 0,-3-1 0 0,1 0-384 0,-3-3 64 0,-1-1 0 0,-5 2 0 0,1-5 320 0,-3 2 288 0,-1-1-48 0,-2 1-16 16,-2 1 288-16,-2 0 48 0,-1 0 16 0,0 3 0 0,-2 0-144 0,-1-3-32 15,-1 4 0-15,0-1 0 0,-1 4-160 0,-3 3-48 0,1 0 0 0,-2 4 0 16,-2 1-192-16,0 1 0 16,-2 1 0-16,0 6 0 0,0-2 0 0,1 5 0 15,1 0 0-15,0 2 0 0,0 4 144 0,1 4-144 16,-2 0 128-16,3 4-128 0,0-2 320 0,1 2-32 15,1-2 0-15,1 2 0 0,0 0-288 0,5 2 0 0,0-1 0 0,4 0 0 0,3 1 0 0,5-5 0 16,1 2 0-16,2-2 0 0,2-2 0 0,2 0 0 16,1-5 0-16,2-2-144 15,0 0-224-15,2-6-32 0,2-1-16 0,0-2 0 16,2-4-560-16,2-1-112 0,-1-3-32 0,6-3 0 0</inkml:trace>
  <inkml:trace contextRef="#ctx0" brushRef="#br0" timeOffset="10151.79">18514 4765 23039 0,'-4'-5'1024'0,"0"2"192"0,1 0-960 0,0 2-256 0,2 0 0 0,0 1 0 0,-1 0 1008 0,0 0 144 16,-3-4 48-16,-1 1 0 0,0 0 144 0,-2-2 16 0,1 2 16 0,-1-3 0 0,2 1-304 0,0-1-64 0,-1 0-16 0,0 1 0 0,0-1 0 0,-2 1 0 15,2-1 0-15,-3 1 0 0,-1 3-464 0,-3 0-80 0,1 4-32 0,-3 2 0 16,-2 5-224-16,0-2-32 0,-2 6-16 0,-1 1 0 16,0 4-144-16,0 3 0 0,1 0 144 15,0 3-144-15,2-1 272 0,-1 3-16 0,2 0 0 0,2 0 0 16,3 0 64-16,1 1 0 16,1 4 0-16,2-3 0 0,3-1-160 0,3 1-32 0,2 0 0 0,5-3 0 15,2 1-128-15,4-3 0 0,4-3 0 0,2 0 128 16,3-5-256-16,0-1-64 0,1 3-16 0,0-6 0 15,0 0-416 1,3-5-80-16,0-4 0 0,2-2-16 0,3-2-1968 0,-1-2-400 0</inkml:trace>
  <inkml:trace contextRef="#ctx0" brushRef="#br0" timeOffset="10419.21">19115 4475 39615 0,'-2'0'3520'0,"1"1"-2816"0,0 1-560 0,1 3-144 0,1-2 384 0,-1 3 32 0,0 3 16 0,0 8 0 0,-1 6-432 0,1 7 0 0,-1 10 0 0,1 3-176 16,0 3 368-16,0-1 64 0,0 2 0 0,1-1 16 15,3-3-64-15,-2-2-16 16,3-1 0-16,0-7 0 0,0-2-192 0,0-1 0 0,0-2 0 15,-1-3 0 1,-1-2-448-16,0 0-128 0,-1-3-16 0,-2-3-17712 0</inkml:trace>
  <inkml:trace contextRef="#ctx0" brushRef="#br0" timeOffset="10615.14">18993 4771 50687 0,'-6'-6'2240'0,"3"4"464"0,-1-1-2160 0,4 2-544 0,1 1 0 0,2 0 0 0,1-1 0 0,4 0-320 0,3-2 32 0,8 1 16 0,7-5-176 0,4-1-16 0,8-1-16 0,1-4 0 16,3 0-672-16,4 0-128 0,1-2-16 0,1 2-18720 0</inkml:trace>
  <inkml:trace contextRef="#ctx0" brushRef="#br0" timeOffset="11289.2">19803 4650 32255 0,'0'-1'2864'16,"0"1"-2288"-16,0 0-576 0,0 0 0 0,0 0 1328 0,0 0 144 0,2 0 48 0,-1-2 0 15,0 0-1728-15,2 0-352 0,-1-1-64 0,-2 3-16 0,0 0-2400 0,0 0-480 0,0 0-112 16,0 0-16-16,0 0 304 0,-15 18 48 0,5-7 16 0,-2 2 0 0,-3 5 5568 0,-2 1 1104 15,-1 5 240-15,-1 1 32 0,1-2 240 0,0 2 32 0,1-2 16 0,0-3 0 16,3-1-2272 0,0-2-448-16,3 4-80 0,-2-4-32 15,5 2-608-15,-2-2-128 0,3 1-32 0,0-2 0 16,2 0-176-16,2 0-48 0,0-1 0 0,1-1 0 0,1 3-128 0,1-5 0 0,1 0 0 16,0 1 0-1,0 0 0-15,2 0-192 0,-1-1 32 0,-1-1 16 16,2 1 144-16,-1-2 192 15,1 0-32-15,-1-4-16 0,1-2 48 0,-2 0 16 0,1 0 0 0,0-3 0 0,0 0 0 0,-1-1 0 0,1 0 0 0,-1-1 0 0,-1 0 112 0,1-2 32 16,-1 1 0-16,1-5 0 16,-1 7-80-16,0 0-16 0,0 0 0 0,0 0 0 15,3-19-96-15,-3 16-32 0,1-2 0 0,0 2 0 0,2-1-128 0,-2-1 0 16,0 1 0-16,2 2 0 0,-1-2 0 0,2 3 0 16,-2-3 0-16,1 2 0 0,-1-1 0 0,1 2 0 0,-2 1 0 15,2 0 0-15,-1-1 0 0,-1 1 0 0,2 1 0 0,-2-1 0 16,1 1 0-16,1-1 0 0,1 3 0 0,-1-3 0 15,2 1 0-15,0 0 0 16,3 0 0-16,-1 2 0 0,3-1 0 0,0 2 0 0,1 1 144 0,1 0-144 16,1 1 0-16,-2-2 0 0,2 3 0 0,-1 1 0 15,0-1 0-15,-2-1 0 0,1 2 0 0,-2-6 0 16,0 2 0-16,-1-2 0 0,1 1 0 0,-2-3 128 31,0 0-128-31,1-3 0 0,0 1 0 0,1-4 128 0,1-3-128 0,0 0 0 0,0-2 128 0,1-4-128 0,-2 3 128 0,-1-3-128 31,2-2 160-31,-1-2-160 0,-1 1 224 0,1-7-48 0,0-1-16 0,-1-7 0 0,1-1-160 0,-2 0 0 32,0-2 0-32,-2-3 0 0,-2 5 0 0,0-1 0 15,-3 4-144-15,-4 5 144 0,-1 2 0 0,-1 4-128 16,-3 4 128-16,-2 3 0 0,0 3 0 0,-1 3-128 0,-2 5 128 16,-2 2 0-16,0 2 0 0,-1-1-160 0,-3 4 160 0,0 0-128 15,0 1-224-15,0 0-32 0,2 2-16 0,-1 1 0 31,3-3-304-31,1 1-64 0,4 2-16 0,3-3 0 16,1-1-112-16,5-3 0 0,1 2-16 0,3-1-17872 0</inkml:trace>
  <inkml:trace contextRef="#ctx0" brushRef="#br0" timeOffset="11653.09">20321 4953 40543 0,'-8'14'1792'0,"2"-6"384"0,1 4-1744 0,2-4-432 0,3-2 0 0,0-1 0 0,-1 2 0 0,0 4-272 0,-3 6 32 0,0 5 16 0,1 4 400 0,-1 0 80 0,0-1 0 0,2-5 16 0,-1-3-272 0,1-5 0 0,-1-2 0 0,1-4 0 0,1 1 176 0,-1-5-32 16,1 1 0-16,0-6 0 0,0 2 352 0,1-4 64 15,-2-1 16-15,1-2 0 0,0-2 112 0,1-2 16 16,-1 0 16-16,1-4 0 0,1-2 112 0,0-5 0 0,2-4 16 0,-1-3 0 16,3-3-64-16,0-6-16 0,2 1 0 0,2 1 0 15,2-3-256-15,3 6-64 0,2 0-16 0,2 2 0 16,3 4-64-16,3 0-16 0,3 4 0 0,5-1 0 16,7 0 80-16,3 0 16 0,2 3 0 0,4 0 0 15,4 2-320-15,2-2-128 0,-1 5 128 0,-1 1-128 16,-3-2-176-16,2 3-112 15,2 3-32-15,3 2 0 0,2 1-1232 0,4 0-256 16,3-1-48-16,7-3-20832 0</inkml:trace>
  <inkml:trace contextRef="#ctx0" brushRef="#br0" timeOffset="12920.53">28085 4623 41471 0,'-3'-1'3680'0,"1"2"-2944"0,-1 1-592 0,2 1-144 0,-2 1 224 0,1-4 16 0,-3 3 0 0,-4 1 0 0,-3 2 352 0,-3 3 80 16,-3-2 16-16,0 1 0 0,1 0-352 0,1 0-64 15,1 1-16-15,0-3 0 0,3 2-448 0,-2 1-80 16,2 0-32-16,0 2 0 0,-1 0 144 0,1 4 32 0,2-4 0 0,-1 2 0 16,2 2 128-16,2-2 256 0,-1 0-64 15,2 1-16-15,0-2 128 0,0-1 16 0,0 2 16 0,-2-2 0 16,3 0-80-16,-1-1-32 0,2-3 0 0,1 0 0 16,1-1 32-16,4-3 0 0,-1-1 0 0,3-4 0 15,2 1-128-15,1-6-128 16,3-2 176-16,2-3-176 0,3-4 0 0,4-7 0 0,2 0 0 0,4-8 0 15,2-1 0-15,4-8 0 0,1 1 0 0,2-10 0 16,5-1 0-16,-1-3 0 0,3 1 0 0,-2 0 0 0,0 7 0 16,-3 4 0-16,-3 4 0 0,-3 9 0 0,-4 4 128 15,-3 6-128-15,-2 4 0 0,-1 7 0 0,-1 3 336 16,-3 4-32-16,-2 5-16 0,0 4 0 16,-2 3-64-16,0 5-16 0,-3 4 0 0,-1 3 0 0,-1 2-32 15,-3 1-16-15,-2 0 0 0,-2 2 0 0,-1-1-160 16,-1-1 0-16,-1 2 0 0,1-3 0 0,-2 5 0 0,-1-3 0 15,0-2 0-15,0-1 0 0,0-4 0 0,0-1 0 16,0-3 0-16,0-1 0 0,-2-2 0 0,1-2 0 16,-2-1 0-16,2-2 0 0,0-2 0 0,0-2 0 15,1 0 0-15,1-5 0 0,2 1 0 0,-1-2-192 0,2-5 32 16,0 0 16-16,1-5-144 0,1-1-32 0,0-1 0 16,1-2 0-16,1 0 176 0,0-2 144 0,0-2-208 15,1 2 80-15,0 0 128 0,2-1 0 0,0-4 0 0,3 0 0 16,1-4 176-16,2 0 16 0,3 0 0 0,1 1 0 15,1 2-192-15,1 0 0 16,0 4 0-16,1-1 0 0,2 3 0 0,1-1 0 0,0 2-192 0,-1 0 192 16,0 3 0-16,0-2 0 0,-2 2 0 0,-1 1 0 0,0 1 0 15,-3 1 0-15,-2 2 0 0,0 1 0 0,-4 5 0 0,-1 0 0 32,-1 2 0-32,-2 4 0 0,0 1 0 0,-1 5 0 0,-2 6 0 0,0 1 0 0,-1 3 160 0,-2 5-160 15,1 0 192-15,-2 2-192 0,1-1 144 0,0 0-144 16,0 1 0-16,-1-4 144 0,2 0-144 0,-1-1 0 15,2-4 0-15,-1 3 0 0,2-3-224 0,0-1-80 16,2-3-16-16,-2 1 0 16,2-4-592-16,0 0-128 0,-1 0-32 15,1-4-19408-15</inkml:trace>
  <inkml:trace contextRef="#ctx0" brushRef="#br0" timeOffset="13458.64">29382 4470 911 0,'-6'-6'0'0,"-1"3"0"0,1-2 0 0,1 3 0 0,1 0 4736 0,2 2 880 0,-2 0 160 0,-3-1 48 0,-4 0-1648 0,-4 1-320 0,-4 0-64 0,0 1-16 0,0 2-1840 0,0 2-368 16,2 1-80-16,1 1-16 0,0 2-944 0,0 1-192 16,1 2-32-16,2 3-16 0,0-1-288 0,1 2 128 15,1 2-128-15,-2 2 0 0,0 3 0 0,0 0 0 16,0 0 0-16,-1 2 0 0,2 1 0 0,1-4 0 16,2 2 0-16,0-2 0 0,4-4 0 0,3 0 160 15,1-3-160-15,2-2 128 0,1 0-128 16,3-5 0-16,4 0 144 0,1-3-144 0,2-3 0 0,2-3 0 0,2-4-192 0,1-3 64 15,3 1-32-15,1-7 0 16,0 0 0-16,0-4 0 0,0-2 32 0,-2 1 0 16,-2-6 0-16,-3 0 0 0,-1 1 128 0,-3-6 0 0,0 4 0 15,-1-3-128-15,-1 3 128 0,-2 3 0 0,1 4 160 0,-4 3-160 32,1 6 304-32,-1 4-48 0,-1 4 0 0,-2 3 0 0,0 4 128 0,-1 1 0 0,0 4 16 0,1 2 0 15,0 0-112-15,2 5-32 0,0-1 0 0,2 4 0 16,1-1-256-16,3 5 0 0,0-5 0 0,2 2 0 0,0-4 160 15,2 0-160-15,2-1 128 0,1 2-128 16,0-1 0-16,-1-2-224 0,1 1 32 0,-1 4 0 31,-2-3-384-31,-1 0-80 0,1-2-16 0,-4-1 0 0,2-6-1328 0,-3 1-272 0,-2-3-48 0,0-3-13808 16</inkml:trace>
  <inkml:trace contextRef="#ctx0" brushRef="#br0" timeOffset="13742.6">29891 4089 39615 0,'-5'6'1760'0,"0"3"352"0,2 2-1680 0,0 0-432 0,2 0 0 0,0-5 0 0,-1 5 464 0,1 7 16 0,-3 11 0 0,-1 11 0 0,1 6 352 0,-3 3 64 0,2-3 0 0,0-3 16 0,1-1-576 0,0-7-112 0,0-1-32 0,2-1 0 0,0-5-32 0,1-2-16 16,1-2 0-16,-1-3 0 0,1 0-144 16,0-3-224-16,0 1 48 0,0-3 16 15,0 0-400-15,-1 0-80 0,1-4 0 0,-2-1-16 16,1-1-112-16,0-1 0 0,0-3-16 15,-1 0-17520-15</inkml:trace>
  <inkml:trace contextRef="#ctx0" brushRef="#br0" timeOffset="13963.74">29367 4541 38703 0,'-4'-8'3440'0,"2"4"-2752"0,3 0-560 0,3 3-128 0,1-3 624 0,0 2 80 0,3-7 32 0,6-3 0 0,6-4 80 0,8-3 16 0,8 1 0 0,3-2 0 0,2 3 0 0,4 3 16 0,2 4 0 0,-2 3 0 16,1-2-624-16,-5 7-224 0,-1-3 144 0,-5 5-144 15,-1-2 0-15,-4 2 0 0,-3 2-192 0,-3-2 192 32,-1 0-1088-32,-5 0-112 0,1 0-16 0,-2 0 0 0</inkml:trace>
  <inkml:trace contextRef="#ctx0" brushRef="#br0" timeOffset="15661.2">30244 4549 32255 0,'-5'-1'2864'0,"1"-1"-2288"0,3 4-576 0,2-2 0 0,-1 1 656 0,1 0 32 0,-2 2 0 16,0-2 0-16,1 2 592 0,-2 4 112 0,6 4 16 0,-1 0 16 0,0 1-848 0,2 4-192 0,0 3-16 15,-1 2-16-15,-2 2-64 0,0 3-16 0,-1 3 0 0,-2-1 0 0,-2-1 64 0,-1-1 16 0,0-1 0 0,-1-3 0 16,1-1 80-16,0-6 16 0,0 1 0 0,1-1 0 0,1-4-64 0,1-3-16 16,1-2 0-16,0-2 0 0,3-2-144 0,-1-3-32 15,1 0 0-15,0-4 0 0,1-1-16 0,1-4-16 16,0-3 0-16,0-2 0 15,0 1-32-15,0-2 0 16,-1-5 0-16,-1-2 0 0,0-1-128 0,-1-4 192 0,1 0-192 16,-1-2 192-16,1 1-192 0,0-5 192 15,0 2-192-15,1 1 192 0,-2 3-192 0,0-1 0 0,0 2 0 0,0 3 0 0,1 7-256 16,-2 1 80-16,0 1 16 16,2 4 0-16,-1 2 160 0,1 3 0 0,0-1 0 0,1 1 0 0,0 1 128 0,2 1-128 0,0-1 160 0,3 1-160 15,-1 2 128-15,1-2-128 0,2 3 0 0,0 0 0 16,2 1 0-16,0 1 0 15,1 4 0-15,-1 0 0 0,1 1-576 0,-2 3-48 16,0-1-16-16,-3 3 0 0,0 1-336 0,-3 0-80 0,0 0-16 0,-1 3-18320 16</inkml:trace>
  <inkml:trace contextRef="#ctx0" brushRef="#br0" timeOffset="15897.97">30767 4553 33167 0,'-2'0'1472'0,"1"0"304"0,0 2-1424 0,0 0-352 0,1 1 0 0,-2 1 0 15,2-2 1184-15,-1 3 160 0,0 6 48 0,-1 4 0 0,-1 5-48 0,-1 3-16 0,2 3 0 0,-2 3 0 0,4-1-688 0,-2 1-128 0,0-1-16 0,1-1-16 16,0-1-272-16,0 0-48 0,1-4-16 0,0-2 0 31,0 1-464-31,0-3-80 0,0-2-32 0,0-5 0 16,1-4-832-16,1-2-160 0</inkml:trace>
  <inkml:trace contextRef="#ctx0" brushRef="#br0" timeOffset="16103.91">30872 4151 48831 0,'-4'0'2176'0,"2"1"432"0,0 1-2096 0,2 2-512 0,0 0 0 0,2-1 0 0,0 0-864 0,1 3-288 0,0 4-48 0,2 4-16 0,3 3 864 0,0 1 160 0,1 2 48 0,-2 1 0 15,2-2-1216-15,0 2-240 0,1-4-64 0,-1 2 0 0</inkml:trace>
  <inkml:trace contextRef="#ctx0" brushRef="#br0" timeOffset="16409.84">31678 4446 43311 0,'-5'-1'1920'0,"0"1"384"0,0 1-1840 0,0 0-464 0,3 2 0 0,-1-2 0 0,1 2 0 0,-3 2-128 0,-5 3-16 0,-4 5 0 0,-5 8 928 0,-5 3 192 0,-3 8 48 0,-2 4 0 0,1 3-576 0,0 0-96 0,-1 1-32 0,-1-1 0 0,2-2-192 0,1 1-128 16,1-4 128-16,2-4-128 15,6 0-352-15,0-4-144 0,5-4-16 0,2-5-16 16,1 0-672-16,4-5-128 0</inkml:trace>
  <inkml:trace contextRef="#ctx0" brushRef="#br0" timeOffset="16596.74">31271 4553 43311 0,'-4'7'1920'0,"2"2"384"0,2-1-1840 0,1 1-464 0,3-3 0 0,-2-1 0 0,2 1 496 0,4 3 0 0,1 6 0 0,6 7 0 0,4 0 592 0,4 1 128 0,4-5 32 0,3-1 0 0,2-1-896 0,3-3-176 0,1-1-48 0,0-3 0 16,0-3-896-16,-2 0-176 0,1-5-32 0,1 3-20272 0</inkml:trace>
  <inkml:trace contextRef="#ctx0" brushRef="#br0" timeOffset="22341.25">916 5166 42383 0,'-3'0'3776'0,"-1"1"-3024"0,3 0-608 0,2 2-144 0,0-2-144 0,-1-1-64 0,0 0-16 16,0 3 0-16,0 0 224 0,0 2 0 0,3 0 0 0,-1-1-144 0,2 1 144 15,-1 0 0-15,2 0 0 0,-1 1 0 0,1 1 0 0,0 1 0 0,0 4 0 0,-1-1 0 0,-1 3 0 0,1 1 0 0,0 2 0 0,0-1 0 0,-2 1 0 0,0 2 0 0,2 2 0 0,-1 0 0 16,-1 0 0-16,1 2 192 16,-1 5-32-16,1 0-16 15,-1 2 144-15,0 3 32 0,1 6 0 0,-1 0 0 0,2 6-112 0,-1 0-16 16,-2 2 0-16,1 0 0 0,1 2-192 0,-1-6 128 16,2-1-128-16,-2-1 0 0,1 0 0 0,1 3 0 15,1 2 0-15,0 3 0 0,1-1 0 0,0 3 128 0,1-1-128 0,2-2 0 16,-2-2 368-16,1 4-32 15,-1 5 0-15,2 2 0 0,1 1-16 0,-2 2 0 16,4 2 0-16,-3-2 0 0,3-2-64 0,-1 1-32 16,-1-2 0-16,-1-3 0 0,4 2-96 0,-1 0 0 15,2-1-128-15,-2-2 192 0,1-1-192 0,-4 3 128 0,3-2-128 0,-3 1 0 0,0-3 0 0,0 6 0 16,-1 1 0-16,0 4 0 0,-1-3 0 0,-1 2 0 16,-1-6 0-16,-1 4 0 0,-1 2 0 0,-1 4 0 15,1 1 0-15,-2-2 0 0,0-1 128 0,0-3-128 16,2-2 0-16,-2-1 144 0,1 1 32 0,0 4 0 15,0 0 0-15,-1 1 0 0,1-1-176 0,-1-2 160 16,-1-5-160-16,0 2 160 0,0 3-160 0,-1 0 0 0,-1-1 0 0,2-3 0 16,0-2 0-16,2 1 0 0,-2-5 0 0,0 1 0 15,0-2 0-15,1 0 0 0,0-4 0 0,0 6 0 16,2 4 0-16,-2 0 0 0,0 1 0 0,0-1 128 16,1-4-128-16,-2-5 0 0,0-3 0 0,1 5 0 15,-2 9 0-15,1 3 0 0,-2-1 0 16,0-2 0-16,-2-3 0 0,-1-3 0 0,0-2-160 0,-2 1 160 15,0 2-144-15,-2-1 144 0,-1 3-128 0,-1 2 128 16,0-1 0-16,0-2 0 0,0 1 0 16,1-5-128-16,1-1 128 0,2-1 0 15,0 3 160-15,2-4-160 0,3-1 0 0,1 0 0 0,2-2 0 0,-1-1 0 16,1-1 192-16,0-3-48 0,1-1-16 0,-4 0 0 16,2 1-128-16,-1 1 0 15,0 3 0-15,0-1 0 16,-2-4 0-16,2 1-176 0,-1 3 48 0,-1 1 0 0,1 4-16 0,-2-4 0 15,1 1 0-15,0 1 0 0,-1-2 144 0,0-2 0 16,1 5-144-16,1-3 144 0,1 1 0 0,1-2 0 16,0 1 0-16,0 0 0 0,1-2 0 0,-1-1 0 15,2 1 0-15,-4 2 0 0,2-1-176 0,-1 3 48 16,-1 3 0-16,-1 3 0 0,1-7 128 0,-1-2-192 0,-1 1 192 16,1 6-192-16,-3 10 192 0,-1 3-128 0,1-3 128 0,-1-2-128 15,-1-2 128-15,2 0 0 0,1-3 0 0,0-3 0 16,2 1 0-16,-1-6 0 0,1-1 0 0,2-3 0 15,0 3 0-15,2-2 0 0,0 0 0 0,2-1 0 16,-1 1 0-16,3 1 144 0,0 2-144 0,0-1 0 16,3 2 144-16,-2 1-144 0,0 2 0 0,-1-3 144 15,1 1-144-15,-1 2 0 0,0 4 0 16,0-2 0-16,-1-3 0 0,-2 1 0 0,1 2 0 0,-2-2 0 16,-2 3 0-16,-2-4 0 0,1-1 0 0,-3 1 0 15,-1 0-192-15,-1-2 0 0,2-4-16 0,-1 1 0 16,1 3 0-16,-1-3 0 0,1 1 0 0,0 1 0 15,-1-2 208-15,1 0 0 0,-1 1 0 0,1-2 0 16,0-1 0-16,-1 2 0 0,1-1 176 0,-1 2-48 16,0 3 96-16,-1 0 32 0,1 1 0 0,1-2 0 0,-1 6-112 0,1-5-16 15,1 2 0-15,1-1 0 0,0 4 0 0,1-2-128 16,0 2 192-16,1 0-64 0,1 1-128 0,1-4 160 16,2 3-160-16,-1-3 160 0,2-3-160 0,0 3 0 15,0 3 0-15,0 1 0 0,3 1 0 0,-1-1 0 16,-2 3 0-16,-1-1 0 0,1 5 0 0,-4 2 0 0,0-3 0 0,-2 2 0 15,-1 2 0-15,-1 2 0 0,-1 3 0 0,-3-3 0 16,-3 5-192-16,-2-3 192 0,0-1-160 0,-3-2 160 16,1-2 0-16,-4 2-144 0,1 0 144 0,-2-5 0 15,1 0-208-15,-1-6 32 0,2 1 16 16,2-7 0-16,1-3-304 0,3-5-64 16,1-7-16-16</inkml:trace>
  <inkml:trace contextRef="#ctx0" brushRef="#br0" timeOffset="24469.01">526 9111 29487 0,'-2'-10'1296'0,"1"2"288"0,1 2-1264 0,-1 1-320 0,1 3 0 0,0-1 0 0,1 1 0 0,-1-2 128 0,1-3-128 0,-1-3 0 0,0-1 528 0,0 1 0 0,-1 1 0 0,-1 3 0 16,-1 0 240-16,-1 1 32 0,-1-1 16 0,-1 1 0 16,0 1-464-16,-1 1-96 0,-2 1 0 0,0 4-16 15,-1 0-240-15,-1 3 0 0,1 0 128 0,-4 3-128 16,-2 7 0-16,-3 4 0 0,-1 3 0 0,-1 5 0 15,-1 6 0-15,0 7-192 0,-3 1 192 0,3-2-208 16,2 1 208-16,4-7 240 0,3 0-48 16,7-5-16-16,3-3 528 0,1-4 96 0,4 3 32 15,4 1 0 1,2 1-432-16,4-5-80 0,1 1 0 0,2-4-16 0,4-2-176 0,-2-5-128 0,-1-5 144 0,2-2-144 0,3-4 0 0,0-6 0 16,2-1-208-16,-2-4 64 15,-3 0-240-15,0-4-32 0,-4-1-16 0,0-1 0 16,-4 0 240-16,-1-3 64 0,-2-2 0 15,-2-2 0-15,-1 3 432 0,-2-2 80 0,-1-3 32 0,1-5 0 0,-2-3 80 0,0-2 16 16,-2 1 0-16,-1 0 0 0,0 4-256 0,0 3-32 16,-2-3-16-16,1 5 0 15,-1 0-48-15,0 4-16 0,-1 3 0 0,-2 5 0 0,1 3-144 0,0 1 0 16,0 4 0-16,0 2 128 16,0 4-512-16,2 3-96 0,0-2-32 0</inkml:trace>
  <inkml:trace contextRef="#ctx0" brushRef="#br0" timeOffset="25074.33">152 10041 41471 0,'-15'-12'1840'0,"7"6"368"0,1 0-1760 0,4 1-448 0,1 3 0 0,2 0 0 0,2 1-768 0,-1 0-256 0,-1-3-32 0,1-1-16 0,2 3 352 0,0-2 64 0,4 3 16 0,0 1 0 0,2 2 640 15,2 2 0-15,1 2 128 0,0 4 0 16,3 1-336-16,-1 0-64 0,1 7-16 0,-3-3 0 15,0 4 288-15,0 0 0 0,-4 2 0 0,0 1 0 16,-3 0 528-16,-4-3 16 0,0 3 0 0,-3-3 0 16,-2 2-128-16,-1-1-32 0,-1-1 0 15,0-6 0-15,1-3-144 0,1-2-48 0,1-3 0 0,2-1 0 0,4-3-64 0,2-2 0 0,2-4-128 0,4-1 192 16,2-4 224-16,3-1 32 0,7-3 16 0,2-2 0 16,2-4-320-16,-1 1-144 15,-1-1 128-15,-2 0-128 0,-2 3 0 0,-3-3 0 0,-2 3 0 0,-4 2 0 0,-2 1 0 16,-1 0 0-16,-3 2 0 0,-1 1 0 0,-3 0-288 15,-2-2 64-15,-2 4 16 0,-3-3 0 0,0 3 48 0,-1-4 16 32,-1 1 0-32,1-3 0 0,3 3 144 0,0 1 0 15,2 3 128-15,0-1-128 0,1 3 256 0,0 4 0 16,1-2-16-16,0 4 0 0,0 1-240 0,2 4 176 16,-1 4-176-16,0 2 160 0,0 1-160 0,0 4 160 15,1 3-160-15,-2 3 160 0,-1 1-160 0,-1 0 0 16,-2 4 0-16,0-1 0 0,-2 3 128 15,0-2-128-15,0 0 0 0,0 0 128 0,1-3-128 0,1-2 0 16,0-3 0-16,3-3 0 0,1-5 0 0,2 0 0 16,1-4 0-16,0 0 0 0,5-1 0 0,0-3 0 15,1 0-144-15,1-3 144 16,1 0-944-16,2-1-80 0,1-1 0 0</inkml:trace>
  <inkml:trace contextRef="#ctx0" brushRef="#br0" timeOffset="25512.79">440 10502 40543 0,'-2'2'3600'0,"1"1"-2880"0,1 2-576 16,2-4-144-16,0 1-336 0,1 2-112 0,-1 1 0 0,3 6-16 0,3 0-256 0,0 7-48 0,1 0-16 0,1 3 0 0,-3 1 1296 16,0-2 256-16,-2 4 48 0,-3 0 16 0,-1 6-592 0,-1 1-112 0,-1 1-128 0,-1 0 176 0,-3-2-176 0,-3-2 0 0,-1 0 144 0,0 0-144 0,-3-3 0 0,1-2 0 0,-1-2 0 0,0-1 0 15,0-1-224-15,3-6-112 0,0 0-32 0,2-3 0 0,0-3-1088 16,1-2-208-16,2-1-64 0</inkml:trace>
  <inkml:trace contextRef="#ctx0" brushRef="#br0" timeOffset="25718.91">275 10843 42383 0,'-10'-5'3776'0,"3"0"-3024"0,4 3-608 0,0-2-144 0,3 2 432 0,1 2 48 0,2-4 16 0,-1 1 0 0,3-5-1200 0,2-1-256 0,1-2-32 15,2-3-16-15,0 2 816 0,1 0 192 0,4-1 0 0,1 0 0 0,1 1-512 0,2 0-96 0,1 0-32 0,1-1 0 0,1 1 368 0,3 1 64 16,-1-4 16-16,4 3 0 0,0 1-80 0,1-1-16 16,-1 5 0-16,-2-2 0 15,0 3-256-15,-4 1-48 0,0 3-16 0</inkml:trace>
  <inkml:trace contextRef="#ctx0" brushRef="#br0" timeOffset="27438.36">382 11302 24879 0,'-7'5'1088'0,"0"-4"256"0,3 2-1088 15,0-1-256-15,3 0 0 0,1 2 0 0,1 1 0 0,-1 1-144 0,0 5 16 0,1 4 0 0,3 5 1296 0,1 5 272 0,1 2 48 0,1 1 16 0,1 5-224 0,0-1-64 0,1 5 0 0,-2 2 0 0,0 3-528 0,-2 7-112 16,-2-1-32-16,-4 1 0 0,-1-2-112 0,-5-2-32 0,0-3 0 0,-5 0 0 0,-3 0-224 0,-4-1-48 15,-2 1-128-15,-1-6 192 0,2 1 448 0,-1-6 96 16,0-3 16-16,1-1 0 0,3-4-240 0,1-6-64 0,1-6 0 16,4-5 0-16,5-1-256 0,1-7-48 15,2-2-16-15,2-5 0 16,2-3-128-16,-1-7 0 0,2-3 0 0,-1-6 0 0,4 2 0 0,-1-3 0 0,-2 0-192 0,0 0 192 31,2 0-256-31,0-10 80 0,0-8 16 0,1-7 0 0,1 1 32 0,0 1 0 0,-1 7 0 0,0 6 0 16,1 4-48-16,0 8 0 0,-1 5 0 0,1 1 0 15,0 1 368-15,1-1 64 0,0 1 0 0,-1-2 16 16,2 1 64-16,-1 0 16 0,1 0 0 0,0-2 0 16,0 1-224-16,0 1-128 0,2 1 128 0,-1-2-128 0,-1 1 0 15,4 0 0-15,0 1 0 0,2-2-192 0,3 0 64 0,0 1 0 16,1 2 0-16,0 2 0 0,3-1-32 0,-4 6 0 16,-1 1 0-16,1 2 0 0,-1 7 32 15,-2 2 0-15,1 5 0 0,-5 1 0 0,-1 3 128 16,-2 1 0-16,1 4 0 0,-2 0 0 15,-1 2 0-15,0 1 176 0,-2 2-48 0,0 1 0 0,-2-5 32 16,0-1 0-16,2 2 0 0,-3-3 0 0,1-1-16 0,-2-1 0 16,0 0 0-16,-1-1 0 0,1 1 48 0,-1-3 16 15,-2 3 0-15,0-1 0 0,-1 1-32 16,0 0-16 0,0-1 0-16,-1 0 0 0,-1 0-160 0,-2-3 160 15,1-1-160-15,-4 1 160 0,1 0 16 0,-1-1 0 16,1-2 0-16,-2 1 0 0,1-1-176 0,0-3 160 15,1 0-160-15,-3-2 160 0,-1-2-160 0,-1-2 0 0,0-1 0 0,-1-4 0 16,-1-1-272-16,2-1-96 0,1-1-16 0,4 2 0 31,3 0-512-31,1 3-96 0,1 0-32 0</inkml:trace>
  <inkml:trace contextRef="#ctx0" brushRef="#br0" timeOffset="28250.1">236 12234 19343 0,'4'-8'1728'0,"0"0"-1392"0,-2 3-336 0,1 3 0 0,-1 2-2096 0,0-4-480 0,2-1-112 0,4-4 0 0,-1-2 1584 0,0 1 320 16,0 3 64-16,-4 2 16 0,0 5 1120 0,-3 0 224 0,0 5 64 0,-1-1 0 0,-1 1 2816 0,1 3 560 0,0-1 112 0,1-3 32 0,1 4-448 0,2-2-96 15,0 3-16-15,1-3 0 0,1 3-2256 0,1-1-448 16,3 3-80-16,-2 0-32 15,2-2-496-15,-3 2-96 0,1 0-32 0,-2 4 0 16,0-1-80-16,-1 2-16 0,-1 5 0 0,-2-3 0 0,-1 6-128 16,-1 3 0-16,-2 0 0 0,-2-1 0 0,1 2 0 15,-2-1 0-15,1-1 0 0,2-2 0 0,0-5 128 0,2-3 0 16,2-4 0-16,2-4 0 0,2-2 0 0,1-3-128 16,1-2 192-16,2-2-64 0,-1-3 16 0,1-1 0 15,2-1 0-15,-1-3 0 0,0 0-144 0,0 1 0 16,1-3 0-16,0-5 128 0,0 1-128 0,-1 0 0 0,-1-1 0 15,-2 0-176-15,1 3 32 0,-3-4 0 16,0 1 0-16,-2-1 0 0,-1-1 144 0,0-1 0 0,2-1 0 16,1 0 0-16,1 0 0 0,-1-3 0 15,1 0 0-15,-1-4 0 0,0 2 0 0,0 0 0 0,-1 1 0 0,-3 5 0 16,0 2 0-16,-1 4 0 0,0 4 0 0,-1 3 0 0,1 2 0 16,-3 3 0-16,1 1 0 0,-1 1 0 0,1 3 0 0,1-3 0 15,-1 4 0-15,0-3 176 0,1 2-176 16,-1 1 0-16,1 1 0 0,0 2 0 15,1 2 0-15,-1-2 0 0,-1 6 128 0,0 1-128 0,1 4 192 0,-2 1-32 16,1 1-16 0,-2 1 0-16,0 1 32 0,-2 0 0 0,1 1 0 0,-1-2 0 0,2 0-176 0,2-1 0 15,3 3 0-15,-1-4 128 0,-1-3-128 0,2-1 0 16,3 1 0-16,2-2 0 0,1-3-128 16,2 0-16-16,2-1 0 0,-1-4 0 15,1-1-384-15,-1-2-80 0,1 0-16 0,-1-3 0 16,0-1-208-16,-1 0-64 0,-1 0 0 0,0 1 0 15,-2 0-1440-15,-1 2-288 0</inkml:trace>
  <inkml:trace contextRef="#ctx0" brushRef="#br0" timeOffset="28755.34">481 12992 39615 0,'-6'-1'3520'0,"1"-1"-2816"15,0-2-560-15,2 3-144 0,2-3 0 0,1 3 0 0,0-1 0 0,-1 0 0 0,0-2-1600 0,-2-4-368 0,1 1-64 0,-1 2-16 0,2 3 2400 0,0 0 480 0,0 2 80 0,-1 2 32 0,1 2-944 0,1 3-176 0,-1 4-32 0,0 2-16 32,-1 4 800-32,0 5 144 0,0 4 48 0,-1 6 0 0,-1 3-48 0,-2 5 0 15,1 0 0-15,-1 4 0 0,-1-5-480 0,-2-2-112 0,2-1 0 0,-1-1-128 16,-1-1 176-16,0 0-176 0,-1 0 160 0,0 0-160 16,-1-3 0-16,1-4-320 0,1-2 64 0,2-6 0 15,0-5-1648-15,4-3-320 16,0-2-64-16,3-8-16 15,-1 0-1088-15,2-3-240 0</inkml:trace>
  <inkml:trace contextRef="#ctx0" brushRef="#br0" timeOffset="29024.59">228 13285 46991 0,'-19'5'2080'0,"7"-2"432"0,2-1-2000 0,4-2-512 0,3 0 0 0,3 0 0 0,1 0-848 0,1-3-272 15,-2-1-48-15,4-4-16 0,6-1 1184 0,6-4 384 0,7 0 0 0,3-1 0 0,2 2-96 0,7-2-16 0,8 3 0 0,2-4 0 16,2 1-272-16,1 2 0 0,0-3 0 0,0 3 0 15,0-1-320-15,-8 2-64 0,-8 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8:00:28.67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6919 10298 21183 0,'1'-1'1888'0,"-1"-3"-1504"0,-1 1-384 0,1 1 0 0,0 2-320 0,0-1-128 0,0-1-16 0,0 1-16 0,0-4-1808 0,-2 0-352 0,2-1-80 0,-1 0-16 16,1 1 3696-16,-1-1 752 15,1 0 144-15,0 1 16 0,1-2 352 0,3-2 64 0,1 1 16 0,1-3 0 0,3 0 16 0,0 0 16 16,1-4 0-16,0-1 0 0,-1 1-656 0,-2-2-128 16,1-6-16-16,-2 1-16 0,-1-1-704 0,-3-6-144 15,0-2-32-15,-1-3 0 0,-1-1-192 16,-1-4-32-16,-2-2-16 0,2-5 0 0,1-6-48 15,1-4-16-15,2 1 0 0,0-2 0 16,2 0-144-16,0 0-16 0,1 5-16 0,2 5 0 0,0 3-160 0,0 4 0 16,-1 3 0-16,-1 5 0 0,1 3 0 0,-2 3 0 31,-1 3 0-31,-1 2 0 0,-1 2 128 0,0 3-128 16,-1 3 128-16,-1-2-128 0,0 2 0 0,-1 1 0 15,-1 0 128-15,0-2-128 0,-1 3 0 0,1 2 0 0,-2-2 0 0,-1 5 0 0,0-3 0 0,0 3 0 0,-1 1 0 16,1 3 0-16,0-2 0 0,-1 4 0 0,0 4 0 15,-1-2 0-15,-1 7 0 0,0 2 0 0,-2 3 0 0,1 7 0 16,0 1-144-16,-1 4 144 0,-1 10 0 0,-1 5 0 16,-3 4-304-16,-1 4 48 0,1-1 16 0,-1-4 0 15,0 2-16-15,1-10-16 0,0-4 0 0,2-4 0 16,-1-5 128-16,2-5 144 0,1-2-208 0,2-5 80 16,0 1 256-16,2-5 64 15,1-2 16-15,0-5 0 0,2 0 176 0,1-6 16 0,2 0 16 0,2-8 0 0,2-3-48 16,3-6-16-16,3-1 0 0,2-6 0 15,4-2-160-15,2-4-16 0,5-2-16 0,2-3 0 0,-1 4-288 0,2 0-64 16,0 2-16-16,-3 2 0 0,-1 7-112 16,-1 0-32-16,-2 3 0 0,-3 6 0 0,-4 2 192 0,-2 5 160 15,-5 4-208-15,-3 4 80 16,-1 2 128-16,-1 0 192 16,-1 1-32-16,1 0-16 0,1 2 96 0,0-2 16 15,1 1 0-15,1 2 0 0,1 1 0 0,6 1 16 16,3 2 0-16,4 2 0 0,5-1 32 0,5 0 0 15,5 1 0-15,5 1 0 0,0 0-32 0,6 0 0 16,5 2 0-16,3-2 0 0,0 0-272 0,0-1-256 0,-3-1 64 0,-5-1 0 31,-6 0-832-31,-8 4-176 0,-7 3-16 0,-10 1-12096 0,-7-4-2400 16</inkml:trace>
  <inkml:trace contextRef="#ctx0" brushRef="#br0" timeOffset="941.64">2688 10907 37775 0,'-5'-1'3360'0,"0"1"-2688"16,3 0-544-16,1-1-128 0,1 1 304 0,-2-1 16 15,0 1 16-15,-4-4 0 0,0-1-1056 0,-2-2-224 0,1-2-32 0,2-2-16 0,0-2 992 0,1-3 256 0,2-1 32 0,0-3 0 0,2-7 512 0,2-1 96 0,0-5 32 0,-1 1 0 16,3-2-352-16,0 0-80 0,0 2-16 0,0-6 0 16,4-8-208-16,-1-5-32 0,1-1-16 0,-1 1 0 15,-1 0-80-15,0 3-16 0,-1 2 0 0,-1 1 0 16,0 6 0-16,-2 5 0 0,0 7 0 0,-1-1 0 0,0 1 0 15,0 1 0-15,-1 3 0 0,0 6 0 0,2 0 0 16,-1-1 0-16,1 7 0 0,3-10 0 0,-1 11-128 16,2 2 0-16,0-3 0 0,2 1 0 15,0 0-176-15,0 1 48 0,-1-2 0 0,1 1 128 0,-2 1 0 16,0-1 0-16,-2 4 0 0,-2 0-128 16,-1 1 0-16,-2 1 0 0,-3 3 0 0,-1 1 128 0,-2 1 0 15,-2 3 0-15,-3-1 0 0,-2 5 0 0,-4 1-128 16,-2 5 128-16,-2 3-128 0,-3 5 128 0,-1-3-128 15,0 4 128-15,-1-1-128 0,0 1 128 0,1-1 0 16,1 0-144-16,0-2 144 0,2 0 0 0,2-2 0 0,4-2 0 16,3-3 0-16,4-3 0 0,3-3 0 15,0-1 0-15,4-2 0 0,1-4 0 0,2 0 0 0,0 0 0 16,2-6 0-16,0 1 0 0,1-4-144 0,-1 1 0 0,3-7 0 16,0 1 144-16,1-3-128 0,2-1 128 0,-2 2-128 15,1-1 128-15,1 0 0 0,3-3 0 0,-1 0 0 16,2-3 128-16,0 3 16 0,1 1 0 0,2 1 0 15,-1-2 48-15,1 0 16 0,4 0 0 0,-2 2 0 0,3 2-32 16,-3 3-16-16,1 7 0 0,0 0 0 0,1 6-160 16,-1 4 128-16,1 3-128 0,1 4 128 0,-1 7-128 0,4-1 0 15,-2 5 0-15,0-3 0 0,-5-3 128 0,2 1 0 16,4 3 0-16,2 1 0 0,1 0-128 0,-1-4 128 16,2 2-128-16,-1-3 128 0,0 0-128 0,0-4 128 15,-2 1-128-15,1-2 128 0,-2-1-288 0,-1-2-64 16</inkml:trace>
  <inkml:trace contextRef="#ctx0" brushRef="#br0" timeOffset="11994.73">10913 4367 34095 0,'-26'-2'3024'0,"6"-3"-2416"0,7 5-480 0,9-4-128 0,0 4 624 0,-6-3 96 0,-11-5 32 0,-14-3 0 0,-7-4-224 0,-1-1-32 15,6-2-16-15,7 5 0 0,5 0-160 0,7 2-16 0,3 3-16 0,4 1 0 0,3 3-96 0,2 1 0 0,4 2-16 0,1 2 0 0,1 4 0 0,1 1 0 0,3 5 0 0,3 0 0 0,2 4-176 0,4 1 0 0,3-2 144 0,4 1-144 16,5-2 128-16,2-1-128 0,3-3 128 16,4-2-128-16,6-1 144 0,3-1-144 15,5-4 192-15,12 3-192 0,10-3 256 0,9 1-48 0,7-2-16 16,5-2 0-16,6 1-32 0,9-3-16 16,8 4 0-16,6-1 0 15,-5-4-144-15,11 1 128 0,15 4-128 0,1-2 128 0,-2-3 64 0,-7 3 0 0,0 0 0 16,1-2 0-16,4 1 80 0,1 1 32 15,2 0 0-15,3-2 0 0,2 0-96 0,0-1-16 16,2 3 0-16,5-2 0 0,7 3 64 0,2 0 16 0,-1-2 0 0,4 2 0 16,5 5-272-1,5 2 0-15,6 0-208 0,1 0 80 0,-12 1 128 0,5-3 0 0,8 1 0 0,5 2 0 0,4-2-160 16,3-4 160-16,0 0-192 0,-7-3 192 0,-10-2-352 0,-2 1 32 16,-2 0 16-16,0 1 0 0,3 2 304 15,-3-5 0-15,0 1 0 0,-3-1 0 0,-4 2 0 0,11-2 0 16,9 5 0-16,5-5-160 0,2-1 160 0,-2-3 0 15,-2 1 0-15,-1-1 0 16,-2 0 0-16,3 3-208 0,0-4 80 0,0 3-12992 16,0 2-2576-16</inkml:trace>
  <inkml:trace contextRef="#ctx0" brushRef="#br0" timeOffset="15181.53">25480 5308 28559 0,'5'-4'2544'0,"0"2"-2032"0,-1-2-512 0,-3 3 0 0,0 1 496 16,2-4 0-16,2-1 0 0,4-3 0 0,0-3-112 0,1-4-32 0,0-1 0 0,-2-3 0 0,-3 1-496 0,-3-2-112 0,-2-1 0 0,-2-2-16 15,-5 1-176-15,-4-1-16 0,-4 0-16 0,-6 0 0 0,-3-2 1184 0,-8 3 224 0,-7 1 48 0,-8 0 16 0,-4 2 464 0,-7 2 80 16,-7 1 32-16,-8 1 0 0,-6 3-736 0,-12 4-128 15,-10 3-48-15,-7 2 0 16,1 0-448-16,-3 3-80 0,1 6-128 0,3 2 176 16,6 0-176-16,6 1 0 0,3 5 0 0,2 1 0 15,1 4 0-15,6 4 128 0,4-5-128 0,5 2 192 0,7-2-192 16,11 0 0-16,8-3 0 0,1 4 0 16,3 0 0-16,3 2 0 0,7 2 0 0,7 0-176 0,8-1-176 0,10 0-32 15,6 3-16-15,10 0 0 0,8-1 16 16,10 5 0-16,9-4 0 0,7 1 0 0,8-3 384 0,12 3 0 0,12 5 0 0,9-3 0 15,10 2 0-15,5-3 128 0,-12-7-128 0,14 1 128 16,14 0-128-16,11-4 0 0,7-2 0 0,3-1 0 16,6-3 0-16,-1 0 0 0,1-3 128 0,-3-3-128 0,3-3 144 0,-2-2-144 15,-5 0 192-15,0-2-192 0,-2-7 128 0,-1 0-128 16,-6-2 0-16,-4-4 0 16,-3-2 0-16,-8-3 0 0,-7-1 128 0,-2-2-128 0,-5-1 352 0,-9-1 16 15,-10 1 0-15,-9-4 0 0,-8 2-144 0,-9-1-32 16,-8-1 0-16,-11 2 0 0,-8 0 64 0,-12 0 0 15,-7 1 0-15,-10-3 0 0,-5 1-96 0,-11-3-16 16,-10-1 0-16,-13-1 0 0,-12-5-144 0,-12 2-144 16,-7 2 144-16,-8-1-208 0,-4 3 48 0,-12-2 16 31,-12 3 0-31,-4 2 0 0,0-1 144 0,-1 5 0 0,-3 3 0 0,-3 0 128 0,-2 8 48 0,-4 1 16 0,-6 2 0 0,-3 4 0 16,2 2-192-16,-1 3 128 0,-1 1-128 0,4 1 128 15,5 4-336-15,5 0-80 0,7 0-16 0,5 1-18384 16</inkml:trace>
  <inkml:trace contextRef="#ctx0" brushRef="#br0" timeOffset="17464.36">23440 5379 27647 0,'-12'2'2448'0,"3"-2"-1952"0,5 0-496 16,3 0 0-16,2 0 240 0,-2 0-48 0,-3 0-16 0,-2 1 0 0,0-1-176 0,4 3 0 0,3-1 0 0,5-2 0 0,6 3 720 0,3 0 112 0,6 2 32 0,4 2 0 0,2-3-224 0,4 4-32 0,1-1-16 0,2 2 0 15,1-2-80-15,1 0-32 16,0-2 0-16,1-4 0 0,0-2 16 0,0-4 0 16,3-4 0-16,1-2 0 0,-2 0 272 15,5-7 48-15,0-1 16 0,2-4 0 0,-2-1-320 0,-1-5-64 0,-4-1-16 0,-3-5 0 0,-6 0-128 0,-3-1-32 16,-5-2 0-16,-1-4 0 0,-5-4-80 0,-2-2-32 16,-6 0 0-16,-3-1 0 15,-5 2-160-15,-5-2 192 0,-3 1-192 0,-5-4 192 16,0 3-48-16,-6 1 0 0,-1-2 0 0,-3-2 0 0,-3 1 128 0,0-5 32 15,-2-1 0-15,0-3 0 0,4-2 80 0,0 1 0 16,1-4 16-16,-5-4 0 16,3-4 80-16,-1-4 16 0,-2 0 0 0,1-4 0 0,2 3-192 0,-2-9-48 15,-2-7 0-15,-2-3 0 0,-3-1-256 0,0 1 0 0,-1 6 0 0,-3 1 0 32,-2 9-576-32,-1 3-32 0,-1 5 0 0,1 12 0 15,2 7 112-15,-7 7 32 0,-2 8 0 0,-3 4 0 0,-1 9 160 0,3 4 48 16,-2 3 0-16,4 1 0 0,5 2 256 0,2 1-128 0,3 1 128 15,4-1 0-15,5 3 0 0,3 0 0 0,5-1 0 0,6 2 0 16,5-2 192-16,4-2 32 0,3 0 16 0,6-2 0 16,2-2-112-16,3-3 0 0,1 5-128 0,3-4 192 15,5-3-192-15,5-3 0 0,4-4 0 0,7-1 0 16,0 3 0-16,5 2-128 0,5 4 128 0,4 0 0 0,1 5 0 16,3 0 0-16,6 2 0 0,5 3 0 0,5-3 0 0,7 1 0 31,9 0 0-31,4-1 0 0,4-1 0 0,3-3 0 0,1 1 0 0,1 1 0 0,-3 2 0 15,-4 1 0-15,-2 1 0 0,0 2 0 0,1-3 0 0,-4 3 0 16,-5 1 0-16,-5 3 0 0,-5 3 0 0,-6 1 0 31,-1 3 0-31,-6 1 0 0,-1 1 0 0,-7 1 0 0,-2 1 0 0,-3 1 0 0,-2 0 0 0,-2 1 0 0,-1 0 0 0,-1 0 0 32,-2 0 0-32,1 0 0 0,-1 1 0 0,-5-1 0 0,-3-3 0 0,-8 2 0 0,-5-2 0 0,-6 2 0 15,-7-1 0-15,-4 1 0 0,-7 3 0 0,-7 1 0 16,-8-1 0-16,-7 4 0 0,-3-3 144 0,-3 3-144 31,-3 3 288-31,2-3-32 0,1 3 0 0,5 1 0 16,4 2-256-16,10-3 0 0,4 2 0 15,9 0 0-15,7 1 0 0,6 2-224 0,7 2 64 0,6-2 16 16,5 4-352 0,5 3-64-16,6 2-16 0,5 7 0 0,3 4 176 0,5 9 16 0,8 13 16 0,-1 6 0 15,-2 2 112-15,-7-2 0 0,-9-4 16 0,0-1 0 16,-3-2 240-16,-3-3-192 0,-2-4 192 0,-4-7-192 0,-5-5 432 0,-4-8 80 15,-3-4 32-15,-3-5 0 0,-2-1 304 0,0-2 64 16,0-4 16-16,0 0 0 0,1-4-224 0,1-1-64 16,3-1 0-16,2-2 0 0,3 2-256 0,1-1-48 15,0 1-16-15,0 3 0 0,0-2-128 0,0 4 0 16,0-2 0-16,0 2 128 0,-2 0-128 0,-1 0 0 16,1-1 0-16,-3-2 0 0,0 1 0 0,0-2 0 15,0-1 0-15,1-2 0 0,3-1-176 0,0-5 48 16,0-3 0-16,1-3 0 0,1-5 128 0,0-2 0 0,2-5 0 15,2-2 0-15,0-5 208 0,1-3-16 0,0-3-16 0,2-4 0 16,0-3 0-16,2-2 0 0,-2-2 0 0,3-1 0 16,4-9-176-16,2-1 0 15,0 0 0-15,1 0 128 0,1-2-128 0,5-3 0 16,3 2 0-16,2 2 0 0,0 7 0 0,1 4 0 0,-3 8 0 0,-1 6 0 16,-2 5 0-16,-4 5 0 0,-2 4 0 0,-6 4 0 15,-3 5 0-15,-5 3 0 16,-4 3 0-16,-5 1 0 0,-4 3 0 0,-4 1 0 0,-3 2-144 0,-3-4 144 15,-2 3 0-15,-4-1-160 0,1 1 160 0,-5-2-128 0,1 2 128 0,-2 0 0 16,1-3 0-16,0-1 0 16,3 1 0-16,2-1 0 0,1-3 0 0,5 2 0 0,2 0 0 15,5 1 0-15,3 1 0 0,7 1 0 0,5 1 0 0,2 2 0 16,6 1-176-16,4 0 176 16,3-3-160-16,1 1 160 0,3 4-160 0,3-5 160 0,3 3 0 0,3 0 0 15,3 3 0-15,-3-3 0 0,-5-2 0 0,-4-1-176 16,-5 0 176-16,-7-3-160 0,-5 0 160 0,-6-2 0 0,-3 0 0 15,-6-2 0-15,-3 0 0 0,-5 2 0 16,-1-3 144-16,-4 0-144 0,-1 1 272 0,-2 2-48 0,-3 0-16 0,0 2 0 16,-2 3-64-16,1 2-16 0,1 2 0 0,1 3 0 15,3 3-128-15,0 3 0 0,3 4 0 0,3 4 0 16,-1-2 0-16,2 2-176 0,1 4 176 0,-2-4-192 16,1 1-160-16,-1 2-32 0,-1-2-16 0,-1 2 0 15,1-2 96-15,-4 1 32 0,2-1 0 0,-2 0 0 16,-1-3 48-16,0 2 16 0,-2-6 0 0,-5 1 0 15,-1-2 208-15,-4 0 0 0,-3 2 0 0,-1 2 0 16,-6-3 128-16,-2 6 80 0,-3-1 16 16,-2 2 0-16,-3 3 192 0,-2 2 32 0,0 1 16 0,-7 6 0 15,-7 3-80-15,-2 2-32 0,-2 3 0 0,5-3 0 0,1 0-96 0,2-4-32 16,3-1 0-16,1-2 0 0,2-2-64 0,0 2-16 16,3 0 0-16,-1 4 0 0,3-3-144 15,1 1 0-15,0 0 0 0,4-5 0 0,1 0-144 0,4-4-64 16,0-3-16-16,3-3 0 31,2-2-176-31,0-3-48 0,1-1 0 0,0 0 0 0,1 1 208 0,-4 4 48 0,-1 2 0 0,-2 1 0 0,-4 5 192 0,-3 3 0 16,-5 2 0-16,-4 5-144 0,-3 1 144 0,-2 4 128 15,0-2-128-15,2-5 176 0,6-8 176 0,-5 6 32 0,-1 3 16 16,1 3 0-16,5-5 112 0,4-2 32 16,8-3 0-16,7-1 0 0,5-3-336 0,7-4-64 0,4 0-16 0,5-6 0 31,4-2-128-31,4-4 0 0,6-2 0 0,2-1 0 15,3-2-496-15,3-5-128 0,2-1-16 0,3-5-16 0,1 0-288 16,0-6-48-16,4 1-16 0,-2-5-19648 0</inkml:trace>
  <inkml:trace contextRef="#ctx0" brushRef="#br0" timeOffset="18421.77">28543 2632 35935 0,'-3'-6'3200'0,"0"1"-2560"0,3 5-512 0,3 0-128 0,0 0 0 0,1-3-240 0,1 1 64 0,1-4 16 0,5 0 1056 0,4-1 224 0,2-4 32 0,3 3 16 0,1-1-528 0,1-1-96 0,0 0-32 0,0 2 0 0,-1-4-256 0,0-1-64 0,0-1-16 0,0-1 0 15,-1 1-48-15,-2-6-128 0,1 0 192 0,-2-1-64 16,-2-3-128-16,-4 1-192 16,-2-4 32-16,-4-3 16 0,-4-5-128 0,-5 2-32 15,-2-6 0-15,-4 1 0 0,0 3 96 0,-5-5 16 16,-3-1 0-16,-3-5 0 0,-1-2 192 16,-4 2-144-16,0 3 144 0,-3 1-128 0,-1 6 336 15,-2 4 80-15,-2 2 16 0,-2 3 0 0,-3 3 144 16,-3 0 48-16,-2-1 0 0,-6 4 0 0,0 0-352 0,-5 3-144 0,-2 0 128 0,-1 1-128 15,0 1 0-15,-4 1 0 0,1 4 0 0,-4 2 0 16,0-1 0-16,2 1-176 0,1 0 16 16,3-2 0-16,-2 0 16 0,3 1 0 0,3 2 0 0,2 2 0 15,4 2 144-15,-1 3 0 0,3 1 0 0,3 3 0 16,3-1 0-16,0 2 0 0,2-2 0 0,4 2 0 0,3-1 0 0,3 1 144 16,2 0-16-16,2 0-128 15,2 0 0-15,4-3 0 0,3 0-160 0,3-1 160 16,2-2 0-16,-1-2 0 0,1-1 0 0,1-1 0 0,-1-2 144 0,-1-3 0 0,-2 0 0 15,-3-5 0-15,-3 0-16 0,-3-3 0 0,-4 2 0 0,-4-3 0 16,-3 3-128-16,-3 3 160 16,-5 2-160-16,-7 1 160 0,-8 1-160 0,-10 4 0 15,-6 2 0-15,-5 3 128 0,-2 2-128 0,-2 3 0 0,-1 1 0 0,-1 0 0 16,1 1 0-16,4 0 0 0,5 0 0 0,4 0 0 16,5 2 160-16,0-1 0 0,0 2 0 0,2 0 0 15,0-1-160-15,4 1 0 0,1-2 0 0,2 3 128 16,2-5-128-16,1 4 0 0,1 1 0 0,-3 1 0 15,1 2 0-15,-2 4 0 0,1 4 0 0,-2-3 0 16,1 1 0-16,-3 0 0 0,-3 4 0 0,1-1 0 16,3-1 0-16,-2 1 0 0,-5 3 0 0,3-5 0 0,4 1 0 0,6-5 0 15,4 1 0-15,9-4 0 0,5-1 0 0,7-2 0 16,8-3 0-16,7-2 0 0,5 0-272 0,5-2-96 16,4-1-16-16,8-1-18864 15</inkml:trace>
  <inkml:trace contextRef="#ctx0" brushRef="#br0" timeOffset="20734.27">23883 5620 38703 0,'1'-11'3440'0,"-1"3"-2752"16,1 4-560-16,-1 1-128 0,0 2 512 0,0-1 80 0,1-6 16 0,-1-4 0 0,2-5-64 0,-2-1-16 0,0-2 0 0,0-1 0 0,-2 2-336 0,1 1-192 0,0-1 192 0,-3 2-192 0,1-3-176 0,-5-1-144 16,-1-1-16-16,-3 0-16 0,-3-2 144 0,-4 2 16 15,-4-3 16-15,-4 0 0 0,0 4 176 0,-5 3 192 16,-3 0-32-16,-3 2-16 0,-6 3 48 0,-4-2 0 15,-6 1 0-15,-2 3 0 0,-1 3 256 0,-6 1 48 16,-7 5 16-16,-7-1 0 0,-3 6-96 0,-7-2-16 16,-3 5 0-16,-4 5 0 0,-4 2-48 0,-6 3-16 15,-6 2 0-15,-6 3 0 0,-5 3-208 0,-6 2-128 0,-5 4 128 0,-1 2-128 16,-3-3 0-16,-1 0 0 0,-3-4 0 0,-4 1 0 16,-5 2 0-16,-5 0 0 0,-1 6 0 0,4-5 0 15,6-1-192 1,-7 0 64-16,-7 3 0 0,-2-1 0 0,0 1 128 0,2 0 0 0,1 1 0 0,-1 1 0 0,-4-2 0 15,2 1 0-15,6-1 0 0,-2 1 0 0,-5 7 0 0,2-4 0 16,3 4 0-16,8-3-128 0,8-2 128 0,-12 3 0 16,-13 3 0-16,-4-1 0 0,0 0 128 0,6-2 0 15,4-4 0-15,2 1 0 16,-2-2-128-16,0 0 0 16,0 0 128-16,3-2-128 0,0 3 0 0,-6 2 0 0,-3 1 0 0,2 1 0 0,4-1 0 0,-7 8 144 15,-3 3-16-15,-4 5-128 0,1 3 0 0,3-1 0 16,15-5 0-16,-2 7 0 0,-4 8 0 0,-14 11 0 15,-14 7-192-15,1 2 192 0,7-3 0 0,5 4 0 16,1 5-128-16,-1 4 128 0,-3 8 0 0,3-2 0 16,3-4 0-16,6 7 0 0,2 8 0 0,-1 7 0 15,-3 3 0 1,3 3 0-16,16-11 0 0,-1 10 192 0,-1 2-64 0,3 11-128 0,1 6 0 16,12-3 0-16,12-5 0 0,6 5 0 15,3 9 0-15,12-6 0 0,16-10 0 0,-1 7 0 0,0 11 0 0,2 6-176 0,1 3 176 0,8 1-160 31,5-2 160-31,1 2 0 0,1 6 0 0,-1 3 0 16,3 3 0-16,2-1 0 0,1 3 0 0,6-6-128 16,3 0 128-16,6-4 0 0,0 0 0 0,8-11 0 15,6-11 0-15,7 7 144 0,8 1 0 0,8-5 0 0,6-24-144 0,10 5 0 16,10 4 0-16,8-10 128 0,2-13-128 0,9 0 192 16,9 3-192-16,5-5 192 0,3-8-192 0,3-5-144 15,4 4 144-15,2-1-208 0,4-2 208 0,0-4 0 16,-5-14 0-16,7 14 0 0,8 6 0 0,-1 4 0 15,1-1 0-15,0-6 0 0,-4-10 0 0,6 6 0 16,8 4 0-16,3-3 0 0,0-3 0 0,1-5 0 16,-5-10 0-16,13 2 0 0,10 2 272 15,4-3-48-15,2-3-16 0,7-6 0 0,7-7 48 0,3-1 16 16,2 2 0-16,6-4 0 0,4-1-112 0,5-1-32 16,3-1 0-16,4-3 0 0,3 3-128 0,2-5 0 0,-2-4 0 15,-1 4 0-15,-2 2 0 0,1 0 0 16,-1-3 0-16,7 2 0 0,4-1 0 0,2-1 0 15,2-4 0-15,-3-4 0 0,-2-4 0 0,1-4 0 0,3 3 0 0,3-4 0 16,5 2 0-16,0-6 0 0,-1-1-160 0,-4 1 160 16,-1 0 0-16,-3-2 0 0,2 1 0 0,-1-4 0 15,-5 2 192-15,21 1-32 0,19 1 0 0,7 0 0 16,-2 0-160-16,0 1 128 0,-1-5-128 0,3 1 128 16,2 0-128-16,-2-1 0 0,0-1 144 0,-4-2-144 0,-2 5 0 15,-2-3 0-15,-1 5 0 0,5 1 128 0,4 0-128 0,-37-3 0 16,-21-4 0-16,22 1 0 0,40 4 0 0,17 2 128 15,-1-1-128-15,-12-2 128 0,-7-3-128 0,-4-2 0 16,3-4 0-16,1 0-128 0,4-4 128 0,-3 0 128 16,0-2-128-16,-3-2 176 0,1-2-176 0,-3-2-144 15,-2 1 144-15,4-3-208 0,1 0 208 0,1-2 0 16,1 3 0-16,-2 2 0 0,-10 0 0 0,5 2 0 16,-2 6 0-16,-3-2 0 0,-3 2 272 0,-2-1-48 0,-3-3-16 0,0 0 0 15,0 1-16-15,-6-1 0 0,-3-3 0 0,-11-2 0 16,-6-4-64-16,5-5 0 0,6-4-128 0,-5-7 192 15,-3-2-192-15,-8-6 0 0,0-3 0 0,2-8 0 16,3-3-288-16,-1-5 48 16,-1-4 16-16,-4-3 0 0,-3-2 224 0,-3-3-192 0,0-3 192 0,-8-5-192 15,-5 0 192-15,-2-1 128 0,1-1 0 16,-7-1-128-16,-8-3 432 0,-3-3-32 0,-3 1 0 0,-7-7 0 16,-5 1 96-16,-4-3 16 0,-1-3 0 0,-5-4 0 15,-8-5-64-15,-4-2-16 0,-5-6 0 0,-3-4 0 16,0-2 192-16,-2-7 32 0,-2-6 16 0,-3-4 0 15,-4-3-912-15,-1-8-176 0,2-3-32 0,-1-11-16 16,0-6 224-16,-2 2 48 0,-2 0 16 0,-3-1 0 0,-4 0-112 16,-3-2-32-16,-3 6 0 0,-1 2 0 0,-2 0 320 0,-1-2 144 15,-4-2-16-15,-3 4 0 0,-4 9 576 0,-1-4 96 16,-3-5 32-16,-5-3 0 0,-2-5-672 0,-5 1-112 16,-3-2-48-16,-5-1 0 15,-2-1-640-15,-2-4-112 0,-2-2-16 16,-1-2-16-16,-1 2 208 0,-2-2 32 0,-2-1 16 0,1-1 0 15,-1 5 48-15,-3 4 16 0,2 6 0 0,-3 4 0 0,1 3 144 0,-5 5 16 0,-2-1 16 0,-3 7 0 16,-4 6 288-16,-6 5 192 0,-1-6-16 0,-5 10-16 16,-1 9 96-16,-3-1 32 0,0 4 0 0,-1 3 0 15,-2-2-80-15,0 2-16 0,0 1 0 16,-2-2 0-16,-2 7-448 0,-2 2-112 0,-1 5-16 0,-1 2 0 31,0 6-336-31,-3 0-80 0,-3 4-16 0,-1 0 0 0,1 1 464 0,-4 4 96 0,-2 2 0 0,-5 3 16 16,-3 5 240-16,-4 5 0 0,-3-1 0 0,2 2 0 31,5 6 256-31,-6 0 0 0,-7 1 0 0,-2 0 0 0,-1 9 0 0,2 1 0 0,1 1 0 0,0 3 0 16,-3 1-256-16,0-3 0 0,-2-1 0 0,3 4 0 0,5 0 128 15,-4 0-128 1,-5-1 0-16,-2 2 0 0,1 5 0 0,1 2 0 0,4-5 0 0,0 3 0 0,-1-2 176 0,1-1-32 16,5-1 0-16,4-1 0 0,5 3 112 0,-3-3 0 15,-3-5 16-15,2 4 0 0,3 6-272 0,0 3 0 16,2 2 128-16,2 3-128 0,4 0 0 0,-1 5 0 15,-3 3-176-15,-2 3 176 16,1 2-832-16,-3 5-48 0,-1 4-16 0,-8 6-21312 16</inkml:trace>
  <inkml:trace contextRef="#ctx0" brushRef="#br0" timeOffset="29755.21">16518 7726 10127 0,'-5'0'896'0,"0"0"-704"0,1 0-192 0,3 0 0 0,0 0 960 0,-2 0 176 0,0 2 16 0,-5-2 16 16,-2-2-1520-16,2 0-304 0,0 0-64 0,3-2-16 0,3 1 1040 0,1-4 208 16,-1 1 32-16,4 0 16 0,0-1 1104 0,0-3 208 15,1 2 48-15,-1-2 16 0,1 3 240 0,-1-2 64 16,0 1 0-16,-1-2 0 0,-1-1-368 0,-1-1-64 16,-2 3-16-16,-1 0 0 0,1-1-832 0,-3 0-192 15,-4 1-16-15,-3-2-16 0,-2 1-336 0,-3 4-64 16,-3 1-16-16,-5 4 0 0,1 2-64 0,-3 4 0 15,-2 3-16-15,-2 2 0 0,-1 6-16 0,-1 0 0 16,1 1 0-16,1 0 0 0,2 2-224 0,3 2 144 16,2-3-144-16,3 5 128 0,2-1-128 0,1 3 0 15,2 1 0-15,2 0 128 0,4 0-128 0,2-2 0 0,3-1 0 16,3 0 0-16,3-1 0 0,2 1 0 16,5-2 0-16,3 1 0 0,3 0-192 0,3-3 192 0,1-1-192 0,3-2 192 15,2 0 0-15,2-4 0 0,-2-4 0 0,3-2 0 16,4-3 0-16,0-3 128 0,0 0 32 0,1-6 0 15,0 1-16-15,-2-4 0 0,-1 0 0 0,-3-2 0 16,-2 1-144-16,0-3 0 0,3-5 144 0,0-1-144 16,0-1 192-16,-2-2-16 0,1-2-16 15,-2 2 0-15,-1 0-32 0,-3-4 0 0,1 0 0 0,-2 0 0 16,-3-3 96-16,-3 1 16 0,-2-2 0 0,-2 0 0 16,-2 0 64-16,-2-1 16 0,-2-3 0 0,-1 0 0 15,-4-5-112-15,-1 0-16 0,0-3 0 0,-2 2 0 16,-1 6-64-16,0-6 0 0,-2-7-128 0,-1 0 192 15,0 5-192-15,1 2 0 0,1 6 128 0,0-5-128 0,1 2 144 16,-2 3-16-16,1 3 0 0,0 7 0 0,0 4-128 16,-3 8 0-16,1 5 0 0,-5 3 0 15,-1 8-528-15,-5 2-144 0,-3 3-32 0,-5 4-19248 16</inkml:trace>
  <inkml:trace contextRef="#ctx0" brushRef="#br0" timeOffset="30521.23">16963 7404 35935 0,'1'-2'3200'0,"0"-1"-2560"0,1 3-512 0,0 1-128 0,-1 3 576 15,2-4 80-15,2 3 32 0,1 0 0 0,4 5-688 0,1 0-272 0,1 6 16 0,2 2 0 16,0 1 448-16,-1 2 112 0,-2 1 16 0,2 1 0 0,-1-1 256 0,-1 2 64 0,2 0 16 0,-2 2 0 0,0-2-176 0,0-2-32 0,-1 2-16 0,0-1 0 0,-2-1-256 16,1-1-48-16,1 4-128 0,0-6 192 0,0-3-352 0,0 0-80 0,0-2-16 0,1-1 0 15,0-4-992-15,0-1-208 0,0-1-32 0,-1 0-15696 16</inkml:trace>
  <inkml:trace contextRef="#ctx0" brushRef="#br0" timeOffset="30804.12">17559 7376 47919 0,'-10'-3'2112'0,"-1"6"448"0,-3-1-2048 0,5 3-512 0,2 0 0 0,4 0 0 16,-2 1-320-16,-5 5-160 0,-8 8-32 0,-6 7-16 0,-3 5 0 0,-3 7 0 0,0-2 0 0,2 4 0 0,-1 3 384 0,0 0 144 0,0 5 0 0,1 3-144 0,2-3 144 0,0 3 0 0,1-2 0 0,0 2 0 0,3 0 0 0,-4-1 0 16,1 7 160-16,-1-3-160 15,3-1 160-15,1-5-160 0,1-4 160 0,1-3-160 16,1-2 0 0,2-2-256-16,1 0 16 0,2-8 16 0,3-1-512 15,3-5-96-15,0-3-32 0,4-4 0 0,4-5-672 16,4-2-144-16</inkml:trace>
  <inkml:trace contextRef="#ctx0" brushRef="#br0" timeOffset="31135.43">17694 7752 35935 0,'-1'17'1600'0,"-1"-5"320"0,0 3-1536 0,1-4-384 0,1-3 0 0,0-1 0 16,0 3 768-16,1 6 64 0,0 11 32 0,-1 5 0 0,3 6-224 0,-2-3-32 0,1-1-16 0,0-2 0 0,0-6-64 0,-1-3-16 0,0-4 0 0,1-1 0 0,-1 4-384 0,-1-8-128 0,2 2 0 0,0-1 0 0,-1-4-896 0,0-3-256 0</inkml:trace>
  <inkml:trace contextRef="#ctx0" brushRef="#br0" timeOffset="31536.71">15295 8690 41471 0,'-16'-1'3680'0,"6"0"-2944"0,4 1-592 0,5-3-144 0,3 2 624 0,4 0 80 0,4 1 32 0,6-4 0 0,11 2-1216 0,17-7-240 0,17-2-48 0,15-3-16 0,7-3 784 0,7 0 320 0,13-6 0 0,9 0-16 0,9-2-160 0,3-3-16 0,-2-1-128 15,2 1 192-15,6-1-192 0,-3 3 0 16,1-2 0 0,-5 2 0-16,1 1 144 0,-5 2-16 0,-7-2 0 15,-3 5 0-15,-6 0 0 0,-4 2 0 0,-2 4 0 16,-6 1 0-16,-6 4-304 0,-9-1-64 0,-5 3-16 0,-4 1 0 31,-3-2-272-31,-7 4-64 0,-5-1-16 0,-4 3-17808 0</inkml:trace>
  <inkml:trace contextRef="#ctx0" brushRef="#br0" timeOffset="32863.86">16696 9218 16575 0,'9'-1'1472'16,"-4"-4"-1168"-16,-2 1-304 0,1 2 0 0,-2 1 4272 0,0-3 784 0,0 3 176 0,3-6 16 0,2 3-4976 0,2-8-992 0,1 3-208 0,-1-3-32 0,-3 4 704 0,-1-2 256 0,-3 1-192 0,0 1 192 16,-4-1 928-16,-1 1 288 0,-1 1 48 0,-2-4 16 0,0 2-400 0,-3 1-80 0,-1-2-16 0,-1-1 0 0,-3 1-336 0,-2 1-64 0,-1-2 0 0,-5 2-16 15,-3 2-368-15,-4 3 144 0,-2 2-144 0,-1 3 0 16,-1 3 0-16,-7 4 0 15,-4 1 0-15,-6 8 0 0,0 3 0 0,1 5 0 0,5 3 0 0,2 3 0 16,2 6 0-16,5-2 192 0,4 4-64 0,1-2-128 16,5 3 256-16,3-2-64 0,5-2-16 0,-1 1 0 15,5-1-176-15,2-1 160 0,4-3-160 0,4-4 160 16,3-3-160-16,2-3-272 0,4-1 64 0,3-2 16 16,3-3 192-16,3-4 0 0,3-2 0 15,4-2 0-15,2-3 0 0,5-5 0 0,2-2 176 0,2-6-48 0,3-1 80 16,0-2 32-16,2-6 0 0,-4 3 0 15,-5 0-80-15,7-4-16 0,5-4 0 0,2-9 0 16,2 0 64-16,-4-4 16 0,-3 1 0 0,-3-5 0 16,-5 1-64-16,-1-4-16 0,-2-8 0 0,-3 1 0 0,-5 1 80 15,-3 2 16-15,-1-3 0 0,-4 3 0 0,-3 4-64 0,-4-3-16 16,-2 4 0-16,-4 2 0 0,-3 2 48 0,-5 1 16 16,-1-2 0-16,-3 2 0 0,0 2-96 0,1 2 0 15,-2 1-128-15,-1-1 192 0,-1 1-192 0,1 3 0 16,1 2 0-16,-1 1 0 0,-2 1 0 0,2 5 0 15,3 3-176-15,-1 2 176 16,2 3-576-16,2 3 0 0,1 4 0 0,2 0 0 16,0 5-416-16,4 2-80 0,2 1-16 0,-1 3-17584 0</inkml:trace>
  <inkml:trace contextRef="#ctx0" brushRef="#br0" timeOffset="33225.57">17408 8865 46079 0,'-11'4'2048'0,"0"0"400"0,0 2-1952 0,2 2-496 0,4-2 0 0,1-1 0 0,-2 5-368 0,-5 5-160 0,-7 12-48 0,-6 6 0 0,-4 9 128 0,0 3 32 0,1-1 0 0,1-4 0 0,0 2 416 0,0-1 0 15,2-2 0-15,-2-2 0 0,3-2 0 0,0-4 0 0,1 0 0 0,2-5 0 16,1 0 160-16,3-3 16 15,1-2 0-15,2 2 0 16,-1-6-656-16,2-3-128 0,4-3-32 0,1-4-17936 0</inkml:trace>
  <inkml:trace contextRef="#ctx0" brushRef="#br0" timeOffset="33445">17053 8898 38703 0,'4'7'3440'0,"-3"0"-2752"0,-2 0-560 0,1 0-128 0,1 0 3712 0,2-1 704 0,0 2 128 0,4 6 48 0,1 8-4592 0,6 8-1088 0,4 8-128 0,3 1-16 0,0 0 880 0,3 1 176 16,2-2 48-16,1 0 0 16,3-2-352-16,-2-1-64 0,-1-3-16 0,-1-5 0 15,0-1 48-15,-3-4 16 0,-5 1 0 0,-2-5 0 16,-2-2-208-16,-1 0-64 0,1 1 0 0,-2-1-12544 15,0-5-2496-15</inkml:trace>
  <inkml:trace contextRef="#ctx0" brushRef="#br0" timeOffset="33696.74">17919 9423 49759 0,'1'10'4416'0,"-2"-2"-3520"0,-2 0-720 0,3 1-176 0,3 0 1504 0,-1-4 272 0,3 5 48 0,-1 3 16 0,2 6-3504 15,3 7-688-15,1 3-144 0,2 0-16 16,0-2 1568-16,1-3 320 0,0-5 64 0,2 1-19920 0</inkml:trace>
  <inkml:trace contextRef="#ctx0" brushRef="#br0" timeOffset="35885.98">26031 7831 39615 0,'0'5'3520'0,"1"-4"-2816"0,0 1-560 0,-1-2-144 0,1 0-208 0,-1 0-80 0,2 3-16 0,-1-2 0 0,0 3 1088 15,0-3 224-15,1-1 32 0,-2-1 16 0,1-3-544 0,-2-2-96 0,-2 0-32 16,1-4 0-16,-3-1-384 0,0-3 0 0,-4-2 0 0,-1-1 0 0,-3-4 0 0,-4 1 0 0,0-2-224 0,-5-3 80 0,-2 0 144 0,-4 0-128 0,-3-2 128 0,-2 4-128 15,-4-1 128-15,-4 2 0 16,2 6 0-16,-3 6 0 0,-2 5 0 0,-4 5 0 0,-2 9 0 0,-1 2 128 16,1 6-128-16,2 5 0 0,7 2 128 0,-1 4-128 0,-3 12 0 15,3 0 0-15,4 5 0 0,6-4 0 0,4-3 0 16,7 2 128-16,5-3-128 0,4-2 0 0,6-2 0 16,3-2 0-16,5 1 0 0,3-1 0 0,3-6-208 0,1-4-16 15,2-4 0-15,5 0 0 0,10 1 32 0,7-2 0 16,8-4 0-16,2-2 0 0,2-4 192 0,1-1 0 15,3-5 192-15,2-5-192 0,0-1 336 0,-1-4-32 16,2-1-16-16,-1-1 0 0,-2-3 64 0,-2-2 16 16,-5-1 0-16,-2 0 0 0,-4-2 48 0,-2-1 16 15,1-4 0-15,-3-1 0 0,-1-1-16 0,-4-3 0 16,-1-1 0-16,-3-1 0 0,-4 0-112 16,-3-3-32-16,-1-3 0 0,-4-4 0 0,-1-2 96 0,-3-3 16 0,-3-4 0 0,-2-2 0 15,-2 0-192-15,-3-1-16 0,0 1-16 16,-2-1 0-16,-3-1-160 0,-2 2 160 0,0-1-160 15,-2 1 160-15,-2 1-384 0,-2 2-80 0,-1 4-16 16,-2 2 0 0,1 6-256-16,-2 5-48 0,2 5-16 0,-1 3 0 15,3 7-128-15,1 4-48 0,0 7 0 0,2 4-12736 0,0 4-2544 0</inkml:trace>
  <inkml:trace contextRef="#ctx0" brushRef="#br0" timeOffset="36278.44">26577 7609 43311 0,'-10'-1'1920'0,"4"-3"384"0,1 3-1840 0,3 1-464 0,2 1 0 0,0 1 0 0,1 1-272 0,1 0-160 0,1 6-16 0,1-2-16 0,2 5 832 0,4 4 160 0,3 5 48 0,5 2 0 0,1 5-192 15,4-2-48-15,1 5 0 0,0-3 0 0,-1 6-128 0,-2-6-16 0,-1 2-16 0,-3-2 0 16,-2 1-176-16,-2-2-176 0,-3-3 48 0,-3-2 0 16,-1 0-368-16,-2-2-64 0,0 1-16 15,-2-5 0-15,2 1-128 0,-2-4-16 0,2-2-16 16,-2-3-17648 0</inkml:trace>
  <inkml:trace contextRef="#ctx0" brushRef="#br0" timeOffset="36514.33">27140 7689 41471 0,'-6'4'3680'0,"1"3"-2944"0,1 0-592 0,2 1-144 0,-1-1 320 0,-1 5 48 0,-4 4 0 0,-7 13 0 0,-6 10-368 0,-8 8 0 0,-2 5 0 15,-2 4 0-15,-3 0 192 0,-1-2-16 0,0 0-16 0,-3 1 0 0,0-1 0 0,-2-1 0 16,-3-3 0-16,-1-3 0 0,2-1 16 0,-3 2 0 16,1-1 0-16,3-1 0 0,2-3-176 0,6-4 0 0,6-6-192 15,4-4 192 1,6-5-736-16,6-2-32 0,4-2 0 0,5-5-18112 0</inkml:trace>
  <inkml:trace contextRef="#ctx0" brushRef="#br0" timeOffset="37572.21">27071 8155 39615 0,'0'-1'3520'0,"1"-2"-2816"0,0 2-560 0,2 0-144 0,0 1 240 0,1-5 16 0,3 1 0 0,4-5 0 0,7-2 256 16,4-5 64-16,5-1 16 0,4-1 0 0,3-1-272 0,0 0-64 15,1 1-16-15,-1 1 0 0,2 3-64 0,-2 1-16 16,0 1 0-16,0 4 0 0,-2 0-16 0,-5 5 0 16,-2 3 0-16,-5 2 0 0,-4 3 96 0,-6-1 16 15,-2 3 0-15,-2 1 0 0,-3 3-256 0,-3 4 0 0,-3 3 0 16,-3 3 0-16,-2-2 0 0,-6 4-192 15,-2 1 48-15,-3 1 0 0,-4 4 144 0,-2-1 0 0,-2-2 0 16,-2 1-128-16,1 0 128 0,1 1 0 16,-2-2 0-16,3 0 0 0,0-2 0 0,3 0 0 0,3-2 128 0,4-2-128 15,2-3 320-15,6-3-16 0,2 1 0 16,3-2 0-16,3 0 16 0,1 0 0 0,4-2 0 0,0 0 0 16,4 1-320-16,1-5 0 0,1 3-176 0,0-4 176 15,3-1-608 1,-1-1-16-16,2-2 0 0,1 1 0 0,0-2-256 15,2-1-48-15,-1-1-16 0,0 1-18032 0</inkml:trace>
  <inkml:trace contextRef="#ctx0" brushRef="#br0" timeOffset="37946">24419 8700 50687 0,'7'5'2240'0,"0"-3"464"0,5 2-2160 0,2-1-544 0,0 0 0 0,2 0 0 16,7-1-896-16,18 3-304 0,23 1-48 0,30 2-16 0,25 2 1904 0,18-2 384 0,10 1 80 0,8 2 16 0,8-2-800 0,3 2-144 0,2 4-48 0,4 1 0 0,6-1-128 0,-1-2 0 0,-3 1 0 0,-4-2 0 16,-7-1 0-16,1 1 0 0,2-1 0 0,-7-3 0 0,-6-5 0 0,-9 1 0 0,-3 3 0 0,-11-2 0 15,-9-3-576-15,-7 3-160 0,-6 0-32 16,-13-3 0-16,-12-2-400 0,-10-3-96 15,-8 2-16-15,-10-2-18704 0</inkml:trace>
  <inkml:trace contextRef="#ctx0" brushRef="#br0" timeOffset="38653.33">25947 9876 35007 0,'-2'0'3120'0,"2"0"-2496"0,0-2-496 0,0 0-128 0,0 1 1120 0,2 0 208 0,-1-2 32 0,0 0 16 0,2-2-720 0,0-5-144 0,1 0-16 0,-2-4-16 0,0 0-144 0,-4-1-16 0,1-1-16 0,-4-2 0 0,-1 1-96 0,-4-5-16 0,-3 1 0 0,-4-3 0 0,-1 2 192 0,-2 3 48 16,2 0 0-16,-6 0 0 0,-6 1-208 0,-5 1-32 15,-3 6-16-15,-1 4 0 16,-2 7-176-16,0 0 128 0,0 6-128 0,-1 5 128 0,3 3 0 0,-1 3 0 16,4 4 0-16,1 3 0 0,1 4-128 0,2 4-144 15,1 8 144-15,3 2-208 0,2 2 208 16,2 1 0-16,3-2 0 0,5-1 0 0,4-2 0 0,3-8 0 15,4-5-128-15,4 2 128 0,3-2 0 16,5 0-176-16,4-5 176 16,1-2-160-16,3-4 32 0,2-4 0 0,4-2 0 0,0-3 0 0,3-4 128 0,0-3 224 0,2-3-48 0,2-4-16 15,0-1 176-15,5-5 48 0,1-4 0 0,0-5 0 16,0-2 64-16,0-5 32 0,1-6 0 0,0-3 0 16,-3-3-96-16,-2-5-32 0,-1-5 0 15,-3-1 0-15,-2-7 32 0,-3 0 0 16,-4-7 0-16,-1 3 0 0,-2 0 0 0,-6 5 0 0,0 4 0 0,-4 3 0 15,-4 5-144-15,-3 5-32 16,-3 3 0-16,-4 3 0 0,-1 6-208 0,0 4 0 16,-2 3 0-16,1 4 0 15,0 4-384-15,-2 1-160 0,0 6-32 0,1-2-16 0,-1 7-624 0,-1-2-128 0,1 3-32 16,-3 3 0-16,4 7-224 0,-2-3-64 0</inkml:trace>
  <inkml:trace contextRef="#ctx0" brushRef="#br0" timeOffset="38951.57">26828 9697 45151 0,'-15'5'2000'0,"4"-2"416"16,1 2-1936-16,3-2-480 0,2 3 0 0,0-2 0 0,0 1 496 0,-6 2 0 0,-4 8 0 0,-7 2 0 0,-4 2 144 0,0 4 48 0,0 1 0 0,1 2 0 0,-1-1-688 0,0 2-144 0,2 2-32 0,-4 0 0 0,2-1 176 0,-1 2-160 0,-1 1 160 0,-1-5-160 0,1 0-320 0,-3-3-64 0,-1 1-16 0,-3-4 0 15,-1-3-480-15,-1-5-112 0</inkml:trace>
  <inkml:trace contextRef="#ctx0" brushRef="#br0" timeOffset="39204.83">26221 9703 43311 0,'7'9'3840'0,"0"-2"-3072"0,1 2-608 0,-1-3-160 0,-3-1 176 0,1-1 0 0,2 0 0 0,1 5 0 0,7 6 80 0,4 5 0 0,0 0 16 0,1 4 0 0,-2 0 288 0,-1 1 48 0,-2 0 16 0,-1 0 0 0,1 2-176 0,-1 2-16 0,0-1-16 0,-2-1 0 16,0-1-128-16,1 0-32 0,-1-2 0 0,0-1 0 31,1 0-688-31,-1-5-144 0,2 2-16 0,-2-5-16 16,0 1-432-16,1-1-96 0,2-4-16 0,-1-4-12192 0,3 0-2448 0</inkml:trace>
  <inkml:trace contextRef="#ctx0" brushRef="#br0" timeOffset="39441.21">27314 10222 46991 0,'-1'18'2080'0,"0"-6"432"0,-1 2-2000 0,1-3-512 0,2-1 0 0,-1-4 0 0,2 4 320 0,-4 6-48 0,0 9 0 0,0 12 0 0,-3 3 544 0,0 2 96 0,-2-1 32 0,1-2 0 0,0-2-944 0,-1-5-384 0,0-1 32 0,1-3 0 0,0 1-400 0,2-5-80 0,2 2 0 0,-1-7-16 15,3-1-432-15,0-3-64 0</inkml:trace>
  <inkml:trace contextRef="#ctx0" brushRef="#br0" timeOffset="40918.99">11682 12531 40543 0,'2'-10'3600'0,"-2"3"-2880"0,-1 2-576 0,0 2-144 0,1 1 784 0,-2-2 128 0,1-7 32 0,-1-4 0 0,-4-5-944 0,-2-2-176 0,-1 5-32 0,-3 0-16 0,-1 0 32 0,-2 5 0 0,-4-2 0 0,-1 3 0 0,-1 5 192 0,-1 4-176 0,-3 2 176 0,-2 5-160 0,1 3 160 0,-1 5 0 16,-1 3 0-16,-2 6 128 15,1 6-128-15,0 5 0 0,0 1 128 0,0 6-128 16,0 2 288-16,1 1-16 0,-1 2 0 0,3 0 0 16,3 6-272-16,2-8 160 0,4-3-160 0,4-3 128 15,4-6-128-15,3 1 0 0,3-2 0 0,3-1 0 0,1 0 0 16,1-3-144-16,4-3 144 0,2-2 0 0,3-2-144 0,3-3 144 16,2-2 0-16,1-3-144 0,4-3 144 0,0-5 0 15,3 1 0-15,-1-3 128 0,1 0-128 16,-1-3 0-16,3-2 128 0,-3-2-128 0,1-2 144 0,-1-2-144 15,0-2 192-15,-2-3-192 0,-1 2 160 0,-1-5-160 16,0-4 128-16,-3-2-128 0,0 0 256 0,-2-2-48 16,-2-1 0-1,-2-2 0-15,0-1 288 0,-2-3 48 0,2 0 16 0,-2-6 0 0,-2 0 0 0,-1-2 0 16,-1 3 0-16,-2-4 0 0,1 1-112 0,-2-5 0 0,-1 0-16 0,0 3 0 31,0 3-80-31,0 5-16 0,-1 2 0 0,1 2 0 0,-2-1-176 0,1 3-32 0,0-2-128 0,-2 1 192 16,0 2-48-16,-1-1-16 0,-1 2 0 15,-2-3 0-15,-1 1 0 0,-2-5-128 0,-2 0 192 0,-3-5-64 16,0-2 16-16,-2-2 0 0,0-3 0 0,-1-1 0 16,1-2-144-16,-3-2 160 0,2-3-160 0,-2-1 160 0,1 7-160 15,0 4-256-15,0 3 64 16,-1 4 16-16,2 12-928 0,-1 4-192 16,2 9-48-16,-1 4 0 0,1 8-224 0,0 2-48 15</inkml:trace>
  <inkml:trace contextRef="#ctx0" brushRef="#br0" timeOffset="41782.8">12106 12259 42383 0,'4'5'3776'16,"-1"1"-3024"-16,0 3-608 0,0-6-144 0,1 2 416 0,2 2 48 0,5 6 16 0,7 5 0 16,5 5-688-16,3 1-144 0,1-3-32 0,-2-3 0 0,1-1 384 0,1 1 0 0,1-1 0 0,-4 0 0 0,2-1 0 0,-2-1 192 0,-2 0-64 0,-3-1 0 0,-1-2-128 0,1-1 0 15,-2 0 0-15,-1-3 0 16,-1 2-448-16,0-5-128 0,-2-5-32 0,0 0-11840 0,0-3-2368 16</inkml:trace>
  <inkml:trace contextRef="#ctx0" brushRef="#br0" timeOffset="42099.1">12568 11915 41471 0,'-3'4'3680'0,"-1"1"-2944"0,3-1-592 0,1 1-144 0,2-3 688 0,1 3 96 0,-1 5 32 0,1 6 0 0,0 4-816 0,2 6 0 0,0 2-224 0,-1 1 48 0,0-1 176 0,-3 3 0 0,0 2 0 0,-5 6 0 0,-2 1 0 0,-3 5 304 15,-2-1-48-15,-3 2-16 0,-1-4 416 0,-3 8 96 16,-3 7 16-16,-2 4 0 0,-3 4-208 0,-1-1-48 16,-3 0 0-16,2 1 0 0,-1-1-512 0,3-2 0 15,3 1 0-15,2-4 0 0,3 1 0 0,5-6-144 16,3-6-16-16,5-6 0 15,2-6-352-15,3-4-80 0,3-7-16 0,1-4 0 16,3-2-336-16,0-7-64 0,3-2-16 0,-1-9-18608 0</inkml:trace>
  <inkml:trace contextRef="#ctx0" brushRef="#br0" timeOffset="42444.65">13112 12438 44223 0,'-3'9'3936'0,"-1"0"-3152"0,1-3-624 0,2-1-160 0,1 0 256 0,0 1 32 0,-2 9 0 0,-1 7 0 0,-2 10-976 0,0 4-192 0,-1 2-32 0,0-3-16 0,0 0 720 0,0-3 208 0,1-1 0 0,0-3 0 0,2-3 0 0,0-2 128 16,1-3 32-16,1 0 0 0,0 0-160 0,0-1 0 16,-1-4 0-16,2 0 0 15,0-1-272-15,-1-4-144 0,0 0-32 0,0-4-17968 0</inkml:trace>
  <inkml:trace contextRef="#ctx0" brushRef="#br0" timeOffset="42871.16">10553 14136 37775 0,'-16'9'3360'0,"3"-3"-2688"0,7-4-544 0,6-2-128 16,1 0 640-16,-1 2 80 0,-3 0 32 0,-2 2 0 0,5 0-608 0,8-4-144 0,10-5 0 0,11-6 0 0,10-6 416 0,10-6 48 0,13-4 16 0,11-8 0 0,0 0 256 0,20-5 48 0,23-11 16 0,12-5 0 16,6 1-288-16,3-3-48 0,3-1-16 0,-2 0 0 0,-4 5-144 0,5-6-48 15,3 1 0-15,-1-3 0 0,-4 6-128 0,-4 1-128 0,0 0 192 0,-8 4-192 16,-7 1 0-16,-6-1 0 0,-5 4 0 15,-8-1 0-15,-10 6 0 0,3 1-352 0,-1 4 48 0,-3 1 16 16,-8 4-480 0,-3-1-112-16,-4-2-16 0,-6 2-19072 0</inkml:trace>
  <inkml:trace contextRef="#ctx0" brushRef="#br0" timeOffset="43640.04">12056 14477 24879 0,'-1'-2'2208'0,"-1"0"-1760"0,-1-2-448 0,1 1 0 0,0 0 2288 0,2 0 368 0,0-2 80 0,0-1 16 0,-1-8-2592 0,-1 0-512 0,1-7-96 0,-2 0-32 0,-1 2 480 0,1 2 0 0,-2 1 208 0,-1 2-64 0,-3 3 560 0,-1-2 96 16,-1 4 32-16,-3 0 0 0,1 5 0 0,-6-1 16 15,-1 4 0-15,-2 1 0 0,1 1-464 0,-6 5-80 16,-8 7-32-16,-3 8 0 0,-2 1-464 0,1 7-80 16,-2 4-32-16,0 2 0 15,0 4-256-15,2 1-48 0,4 1-16 0,3-1 0 0,5 4 1024 16,6-7 208-16,6 0 32 0,6-3 16 0,6 0 0 0,4-3 0 0,5 1 0 0,4-4 0 16,0-3-224-16,5 2-48 15,3 0-16-15,3-3 0 0,-2-7-512 0,4-1-112 0,6-1 0 0,0-5-16 16,2-2 64-16,-2-5 16 0,0-2 0 0,1-3 0 15,-3-3 192-15,2-5 0 0,-2-2 0 0,-9 6 0 16,-2-1 0-16,-1-2 160 0,4-5 0 0,3-8 0 16,3-7 224-16,-2-2 64 0,-2 3 0 0,0-3 0 15,3-4-80-15,-2-4-16 0,-1-5 0 0,-1-1 0 0,-1-4 80 16,-2-6 16-16,-1-3 0 0,-3-4 0 0,1 3-192 0,-3-1-48 16,-2 3 0-16,0 2 0 0,-3 3-208 0,-3 8 0 15,0 9 0-15,-4-5 0 0,-4-1 144 0,-5-3-16 16,-3 3 0-16,-1 3 0 0,-2 3 96 0,-3-1 16 15,-2 3 0-15,0-2 0 0,-1 4-240 0,-1 3 0 16,2 3 0-16,0 1 0 0,0 2-208 0,2 5 16 16,-2 0 0-16,2 5 0 15,4 4-592-15,-1 5-112 0,0 3-32 0,0 5-12704 16,1 1-2528-16</inkml:trace>
  <inkml:trace contextRef="#ctx0" brushRef="#br0" timeOffset="44158.32">12874 14081 38703 0,'-4'0'3440'0,"3"0"-2752"0,2-2-560 0,1 2-128 0,2 0 0 0,0-2-192 0,1-1 32 0,1 0 16 0,3 0-128 0,1-2-32 0,-1 5 0 0,0 0 0 0,-1 5 304 0,-5 1 224 0,-1 5-32 0,-5 7-16 16,-3 4 512-16,-4 6 96 0,-5 2 32 0,-3 8 0 15,-5 3-80-15,-4 4-16 0,-3 2 0 0,9-13 0 16,4-5 16-16,-4 4 0 0,-10 14 0 0,-7 13 0 16,-1-2-416-16,4-3-96 0,4-9-16 0,6-6 0 15,8-11-80-15,3-4 0 0,7-5-128 0,2-5 192 32,3-7-640-32,2-3-144 0,4-5-32 0,-1-5 0 0,0 0-912 15,1-6-176-15</inkml:trace>
  <inkml:trace contextRef="#ctx0" brushRef="#br0" timeOffset="44394.55">12599 14193 42383 0,'4'1'3776'0,"-3"1"-3024"0,0-1-608 0,1 1-144 0,0 1 1280 0,1 0 208 0,2 0 48 0,1 3 16 0,7 5-1552 0,3 7-192 0,4 4-112 0,0 0-16 0,1 4 160 0,0-3 32 0,1 6 0 0,-1 1 0 0,2 2 128 0,-4-1 0 16,2 3 0-16,0 0 0 0,-1-2 0 0,-3-2 0 0,1-3 0 0,-2-3 0 16,-1 2 0-16,-2-2-208 0,1-3 16 15,-3-3 16 1,-1 0-672-16,-1-2-144 0,-2-3-32 0,0-1-11936 0,0-3-2400 0</inkml:trace>
  <inkml:trace contextRef="#ctx0" brushRef="#br0" timeOffset="44848.81">13357 14502 43311 0,'-1'-2'3840'0,"0"-2"-3072"0,0 3-608 0,1-3-160 0,1 2 0 0,0-2-192 0,0-4 32 0,2-3 16 0,3-4-128 0,1-3-32 0,4-1 0 0,3 0 0 0,1 1 304 0,0 2 0 15,0 3 0-15,1 4 0 0,-3 5 0 0,0-1 0 16,-1 5 0-16,-3 0 0 0,-1 6 160 0,-3 2-16 16,-1 3 0-16,-3 5 0 0,-1 1-144 0,-2 4 0 15,-4 4 0-15,-3 1 0 0,0-2 0 0,-2-1 0 16,-3 6 0-16,0-2 0 15,0 1 240-15,0-2 16 0,2 0 0 0,0-1 0 0,2-2 192 0,1 2 64 16,0-3 0-16,5-2 0 0,0 0-208 0,3-5-48 16,3 1 0-16,1-1 0 0,3-3 112 0,2 0 16 0,1 1 0 0,1-2 0 15,-1-2 80-15,0-1 32 16,4 2 0-16,-1 1 0 0,-1 0-144 0,3 3-32 16,0 0 0-16,2 0 0 0,1 4-64 0,4 2-32 15,0-3 0-15,2-4 0 0,2 4-224 0,0-3 128 0,1-1-128 0,1-5 0 16,2 0-160-16,1-2-128 0,6-1-32 15,4-5 0-15,7-4-736 16,5-3-160-16,6-7-16 0,7-3-19824 0</inkml:trace>
  <inkml:trace contextRef="#ctx0" brushRef="#br0" timeOffset="46250.71">26136 15710 21183 0,'-18'3'1888'0,"5"-4"-1504"0,0-1-384 0,5 0 0 0,4 1-1280 0,2-1-336 0,-1 1-64 0,-2-4-16 0,-3-1-368 0,-2-4-80 0,-1-1-16 0,1-1 0 0,2 1 5104 0,1-2 1024 0,2 0 208 16,0 0 48-16,0 1-528 0,2-1-112 0,0-3 0 0,0 2-16 15,0-1-1712-15,-1 1-352 0,-1-1-64 0,1 2-16 16,1 0-784-16,-2 1-144 0,1 0-48 0,-1 0 0 16,0 0 112-16,0-3 16 15,0 3 0-15,-1-1 0 0,0-3-64 0,-3 2 0 0,-1-3 0 0,-2-1 0 32,-2-1-64-32,-2-2-32 0,-1-1 0 0,-4-3 0 15,0 2-144-15,-3-4-16 0,-2 4-16 0,-2 1 0 0,1 6-112 0,-4 5 0 16,-4 5-128-16,-1 5 192 0,-2 5-352 0,1 6-80 0,-1 5-16 0,3 3 0 15,4 4 48-15,1 1 0 0,4 6 0 0,3 3 0 16,3 3 208-16,1 3-176 0,3 4 176 0,2 1-160 0,2 2 160 0,3-3 0 16,2 1 0-16,4-3-128 15,1-3-128-15,2 0 0 0,3-4-16 0,2-4 0 0,4-1 272 0,0-3 0 0,4-3 0 16,3-3 0-16,1-3 0 0,7-4 128 0,3-2-128 16,6-4 0-16,3-2 192 0,2-7-48 0,6-2-16 0,-2-3 0 31,1-5-128-31,-1 0 128 0,-2-2-128 15,-3-6 128-15,-3-1 128 0,-3-3 0 0,-4-1 16 16,-3 1 0-16,-3-3 112 0,-2-1 32 0,-2-2 0 0,-2-1 0 16,-2-6 32-16,-2-2 16 0,1 0 0 0,-5-6 0 15,0 0-16-15,-2 2 0 0,-1-2 0 16,-3 0 0-16,-3-2-64 0,-3-3-32 0,-1 0 0 0,-4-2 0 16,-1 0-112-16,-2 0-32 0,1 0 0 0,-2 1 0 15,1 1-208-15,-1 0 0 0,-1-1 128 0,2 0-128 16,0-3-192-16,1 3-96 0,2-3-16 0,1 4 0 15,3 1-160 1,0 3-48-16,1 3 0 0,1 3 0 0,2 5-48 0,-2 4-16 16,2 5 0-16,-3 4 0 0,1 2-240 0,-1 5-48 0,-1 4-16 15,0 1-13280-15,1 3-2672 0</inkml:trace>
  <inkml:trace contextRef="#ctx0" brushRef="#br0" timeOffset="47565.57">26472 15041 31327 0,'3'0'2784'0,"-1"0"-2224"0,-1 4-560 16,1-3 0-16,-1 1 1216 0,0 1 128 0,3 3 16 0,1 2 16 0,2 7 224 0,3 2 32 0,0 8 16 0,1 1 0 0,0 2-272 0,0 2-48 0,0-1-16 0,2 0 0 15,-1-1-544-15,0-2-96 0,2 0-32 0,0-1 0 0,-1-5-448 0,1 1-192 0,2-4 128 0,-1-1-128 16,-2-1-192-16,1-1-112 0,0-6-16 0,-2 1-16 31,0-4-336-31,-2-4-64 0,-1 2-16 0,-2-5 0 16,1 1-256-16,-2-3-48 0,-1 2-16 0,0-4-18112 0</inkml:trace>
  <inkml:trace contextRef="#ctx0" brushRef="#br0" timeOffset="47859.51">27136 14767 32255 0,'-4'2'2864'0,"1"0"-2288"0,-1 0-576 16,3-2 0-16,1 1 2080 0,-1-1 304 0,1 1 64 0,-2 3 16 0,1-1-1888 0,-4 0-384 0,0 7-192 0,-2 1 192 0,-1 2 448 0,0 3 80 0,-2 2 32 0,0 10 0 0,-4 4-96 0,1 10-16 0,-3 8 0 0,-2 4 0 0,2 1-192 0,0 2-64 0,1 0 0 0,2-4 0 16,-1-3-144-16,0-1-48 15,1 1 0-15,-1-2 0 0,1 3-192 0,-1-6 0 16,-1 2-144-16,0-3 144 15,1-1-576-15,0-1-32 16,-1-1 0-16,-1 1 0 0,1 1-176 0,-2-1-48 0,1 0 0 0,-1-6 0 16,0 0-496-16,3 0-96 0,0-7-32 0,4-1-16240 0</inkml:trace>
  <inkml:trace contextRef="#ctx0" brushRef="#br0" timeOffset="48609.4">27440 15824 38703 0,'2'0'1712'0,"-1"-4"352"0,0 2-1648 0,0-2-416 0,0 3 0 0,1-3 0 0,-1 2 480 0,0-3 16 0,3-5 0 0,0-2 0 0,1-4 32 0,-2-2 16 0,1 1 0 0,-2-2 0 0,2 0 160 0,-1-1 16 0,2-2 16 0,-2-6 0 16,2 1-80-16,1-1-16 0,2-2 0 0,-1 2 0 0,2 3-96 0,0 0-32 31,-1 4 0-31,1-1 0 0,1 2-304 0,-2 3-64 0,0-1-16 0,1 5 0 0,-2-2 96 0,-2 3 16 16,2-1 0-16,-2 2 0 0,1 0-96 15,1 1-16 1,-2 0 0-16,0 3 0 0,-1-1 0 0,0 2 0 15,1 1 0-15,-1 1 0 0,1 2-288 0,0 2-64 16,0 2-16-16,1 3 0 0,0 3-112 0,1 1-32 16,0 3 0-16,0 3 0 0,0 0 208 0,2 1 48 0,-1 2 0 15,0 3 0-15,1 0 128 0,0 1 0 16,0 2 0-16,0-2 0 0,0-2 0 0,-1 0 0 0,1 0 0 16,-2-1 0-16,2-1 0 0,-1-1 0 0,-1 0 0 15,0 1 0-15,1-5 144 0,-2 1-144 0,1-2 192 0,1-1-192 16,-1-2 384-16,2 0-16 0,0-4-16 0,0 1 0 15,3-4 48-15,-1 1 16 0,1-2 0 0,-1-5 0 16,3 2-32-16,-2-2-16 0,-1-1 0 0,0-1 0 16,1-1 16-16,-3-3 16 0,0 0 0 0,0-3 0 15,-1 0 48-15,1-3 0 0,-2 0 0 0,1-3 0 16,-2-2 208-16,0-1 48 0,0-3 16 0,-1 2 0 0,-1-5-576 16,1 4-96-16,-1-5-48 0,-2-1 0 0,2 5 0 15,-2-4 0-15,1 2 0 0,-1 2 0 0,0-1 0 0,-2 3 0 16,1 4 0-16,-2-3 0 15,1 5-816-15,-2 0-144 0,0 3-48 0,-1 0 0 16,1 2-336-16,-2 1-80 0,0 1-16 0,0 2 0 16,-1-2-320-16,0 3-64 0,0 0-16 0,-1 0-18624 0</inkml:trace>
  <inkml:trace contextRef="#ctx0" brushRef="#br0" timeOffset="49830.68">25078 16957 29487 0,'-6'1'2624'0,"3"-1"-2112"0,0 0-512 0,3 0 0 0,0-1 704 16,0 1 48-16,-1 0 0 0,-3-1 0 0,0 1 576 0,1 0 112 0,0 0 32 0,2 0 0 0,1-2-128 0,3 2-32 0,1 0 0 0,5-2 0 0,2-1-240 0,5-2-48 0,5 1-16 0,5-3 0 0,8-3-112 0,7-2-32 0,7-4 0 0,11-4 0 0,13-8 48 0,16-1 16 15,11-2 0-15,12-3 0 0,10-3-240 0,14-7-48 16,12-1-16-16,6-2 0 16,4-2-240-16,7-1-32 0,0 0-16 15,4-3 0-15,5 0-336 0,-6 1 128 0,-4-2-128 0,-2 0 0 16,-4-1 128-16,-7-2-128 0,-4 1 128 0,-5 3-128 0,-4 1 0 0,-1 1-128 16,0 2 0-16,-10 3 0 15,-7 4-544-15,-9 0-96 0,-4 5-32 0,-11 0 0 16,-7 4-512-16,-14 3-96 0,-10 5-32 0,-11 3 0 15,-9 1-368-15,-10 4-80 0,-8 0-16 0,-9 9 0 0</inkml:trace>
  <inkml:trace contextRef="#ctx0" brushRef="#br0" timeOffset="54211.99">26492 17699 20271 0,'-1'1'1792'0,"-1"-1"-1424"0,1 0-368 0,1-1 0 0,3 1 1856 0,-2 0 288 0,1-3 64 0,1 1 16 0,-1 1-1648 0,3-4-320 0,0-2-64 0,0 4 0 0,0-1 1120 0,0 0 224 0,-1 1 64 0,-2 0 0 0,2-2 0 0,-2 3 16 16,1-1 0-16,-2 0 0 0,2 0-768 0,-1-3-144 0,1 0-48 0,-1-3 0 0,2 2-192 0,-2-3-32 0,2 0-16 0,0-1 0 15,-2-3-208-15,1 2-32 0,-2-3-16 0,-1-1 0 16,0 1 16-16,-3 0 0 0,1 2 0 0,-2-4 0 16,-1 5-48-16,-1-1 0 0,-1 1 0 0,-1 3 0 15,-1-1 112-15,0 3 16 0,-3 1 0 16,1 0 0-16,-1 1 0 0,-2 0 0 0,1 4 0 15,-2 1 0-15,-1 0-256 0,-1 1 144 0,-1 4-144 16,-2 1 128-16,1 3-128 0,-2 2 0 0,0 4 0 0,-3 1 128 0,2 1-320 16,-2 3-64-16,2 2 0 0,-1 2-16 0,0 1-64 0,1 3-16 15,1 0 0-15,3 1 0 0,-1-3 144 0,3 1 16 16,4 0 16-16,0 0 0 16,5-5 176-16,1 0 0 0,2-1 0 0,3 0 0 0,2-4 128 15,2 0 16-15,2 1 0 0,1-6 0 0,2 0-144 16,2-3 0-16,0 0 0 0,3-3 0 0,3-1 0 0,2 0 0 0,2-4 0 15,2-1 128-15,2-1-128 0,-1 0 160 16,1-4-160-16,0 1 160 0,-1-2-160 0,-2 1 128 16,-2-3-128-16,1 1 128 0,-2 1 16 0,0-3 0 15,-1 2 0-15,1-3 0 0,-2 2 112 0,0-3 0 0,-3 3 16 0,1-1 0 16,0-1 160-16,-3 0 16 0,0 2 16 0,-1-2 0 16,-2 0-64-16,1 1-16 0,-1-2 0 0,-1 0 0 15,0-2-112-15,0-3-16 0,-1-1-16 0,0 0 0 16,-1-1-48-16,-1-3 0 0,1-1 0 0,-3-3 0 15,1-3-16-15,-2 0-16 0,0 5 0 0,-1-8 0 0,1-6-32 0,-1-8 0 16,1-4 0-16,-1 1 0 16,2 2 128-16,-4-3 32 0,2-1 0 0,-2 2 0 15,1 2-48-15,-4 1-16 0,1-1 0 0,-3 6 0 0,-1 1-224 0,-2 5 128 16,-1 0-128-16,-1 5 0 0,-2 1 144 0,1 1-144 16,-1 3 128-16,0 1-128 0,2 3 0 0,0 1 0 15,-2 1 0-15,2 2-176 16,-1 3-368-16,1 0-80 0,-2 2-16 0,2 3 0 15,0 3-512-15,1 4-96 16,-1 2-32-16,1 4-13760 0,4 3-2752 0</inkml:trace>
  <inkml:trace contextRef="#ctx0" brushRef="#br0" timeOffset="59710.74">25830 14412 8287 0,'2'4'736'0,"-2"-4"-592"0,0 1-144 0,0 0 0 0,0 2 0 0,1-3 0 0,0 1 0 0,0 1 0 0,2 3 0 0,-1-1-128 0,1 1 128 0,-1-3 0 0,1 2-144 0,-2-4 144 0,0 1-128 0,0-1 128 16,-1 0 0-16,2 0 240 0,-2 0-48 0,1 0 16 16,-1 0 3136-16,0 0 624 0,0 0 128 0,0 0 32 15,0 0-672-15,0 0-144 0,16-13-32 0,-10 8 0 16,-1 0-1360-16,1-1-288 0,3-3-48 0,-2 0-16 15,1 3-1056-15,-2-3-224 0,-1 2-32 0,-1 1-16 16,-2 0-48-16,-1-3 0 0,-1 3 0 0,-2 1 0 16,-2 0-48-16,-1-1-16 0,-1 1 0 0,-1-3 0 15,-2 1 48-15,0 1 0 0,1-5 0 0,-1 0 0 0,1-1-176 16,1 0 0-16,0-4 0 0,2 0 0 0,2 4 0 0,1-5 0 16,2 3 0-16,0 0 0 15,1 2 0-15,0 1 0 0,0-4 0 0,1 2 0 0,-1 2 0 0,0 1 128 16,-1 2-128-16,0-1 0 0,-2 0 288 0,-1-1-32 15,0 3 0-15,-4 1 0 0,0-3 0 0,-1 2 0 16,-1 1 0-16,-3-4 0 0,3 2-256 0,-3-2 128 16,0 0-128-16,0-2 0 0,-1-1 160 0,0-4-160 0,0 0 128 15,2 0-128-15,0-1 0 0,1-1-176 16,0 0 16-16,0 2 0 16,3 1 32-16,-2 3 0 0,2-3 0 0,0 5 0 0,-1 1 128 0,1 3 0 0,1-1 0 0,-2 4 0 31,-1-1 0-31,2 3 0 0,-2-1 192 0,1 1-64 15,-2 2-128-15,1 2 176 0,-1 1-176 0,-1-1 192 16,1 3-192-16,-1-1 0 0,0 3 0 0,1-2 0 16,0 1 0-16,2 0 0 0,1 3 0 0,0-1 0 15,1 3 0-15,1 2 0 0,0 2 0 0,0-3 0 0,0 4 0 16,0-2 0-16,0 3 0 0,0 2 0 0,0 0-160 0,-1-3 160 16,-1 2-208-16,2-3 80 0,-2 1-96 15,3-2-16-15,0-1 0 0,-1-1 0 0,1-1-128 16,0-1-16-16,1-1-16 0,-2-2 0 15,1-1-176-15,0-3-48 0,1 1 0 0,-1-4-11664 16,0 0-2320-16</inkml:trace>
  <inkml:trace contextRef="#ctx0" brushRef="#br0" timeOffset="61065.91">26517 16888 35935 0,'-7'5'3200'0,"2"-4"-2560"0,3 0-512 0,2-1-128 0,0 0-384 0,0 2-112 0,-2 0-16 0,-2 0 0 0,-1 1-1200 0,0-2-240 0,2-1-48 0,1-4-16 0,2 0 1056 0,1 0 224 0,2-3 32 0,0-3 16 0,1 1 1872 0,1 0 368 16,1-2 80-16,-2 0 16 0,1 0-16 0,0 1 0 16,-3 0 0-16,0 2 0 0,-1 1-480 0,-2 3-80 15,-2 2-32-15,-2-1 0 0,0 2-304 0,-2 0-64 16,-2-2-16-16,0 2 0 0,1 0-256 0,-1 0-48 16,2-3-16-16,1 0 0 0,1 0-160 0,1-2-48 15,1 1 0-15,1-6 0 0,1-1-128 0,1 1 0 0,0-4 144 0,0 2-144 16,0 1 0-16,0 1 0 0,0 0 0 15,-2 0 0-15,0 1 0 0,-2 0-128 16,1 3 128-16,-4 0 0 0,1 1 0 0,-4 1 0 16,0 4 192-16,-2-3-64 0,-2 3 192 0,-2 1 32 0,0 1 16 15,-1 3 0-15,0-2-48 0,-1 3-16 0,2 0 0 0,0 2 0 16,3-1-176-16,0 2-128 0,2-1 192 0,1-1-192 16,3 0 0-16,-1 1 0 0,3 2 0 0,1 2 0 15,-1-2-512-15,2 1-48 0,1 0-16 16,2 1-12944-16,-2 0-2608 0</inkml:trace>
  <inkml:trace contextRef="#ctx0" brushRef="#br0" timeOffset="68180.89">27463 16921 21183 0,'1'-5'1888'0,"-1"1"-1504"0,1 1-384 16,-1 0 0-16,1 2 1088 0,-1 1 128 0,0-1 48 0,2 1 0 0,-1-4 816 0,0 1 160 0,1-1 48 0,0 0 0 15,0 1-496-15,1 3-80 0,-2-2-32 0,1 4 0 0,0-2-1040 0,0 0-192 0,1 3-64 0,-1 1 0 0,0 0-112 0,-2 3-16 0,2-1-16 0,-4 5 0 0,-1 3 16 0,-2 2 16 0,-4 5 0 16,-3 5 0-16,-4 2-112 0,-4 5-32 0,-4 6 0 0,-3 2 0 0,-4 4-128 0,-6 4 0 16,-5 3 0-16,-2-1-176 0,-1-1 32 0,-3 2 0 15,-3 0 0-15,3-3 0 0,3-3 144 0,7-10-192 16,5-4 192-16,6-8-192 0,7-6 64 0,4-6 0 16,5-3 0-16,4-9 0 15,2 0-720-15,5-9-144 16,2-3-32-16,3-6-16688 0</inkml:trace>
  <inkml:trace contextRef="#ctx0" brushRef="#br0" timeOffset="68480.31">27029 17139 26719 0,'-3'-2'2368'0,"-1"1"-1888"0,2-1-480 16,2-1 0-16,0 3 1824 0,1-2 272 0,0-1 48 0,1 0 16 0,0-1-1440 0,2-1-272 0,-1-1-64 0,2 1-16 0,-1 1 976 0,-1 2 192 0,0 2 32 0,0 2 16 0,-1 3-704 0,1 2-144 0,0 3-32 0,2 1 0 0,-1 2-256 0,2 2-48 0,0 1-16 0,3 1 0 15,1 0-256-15,0 2-128 16,2 2 0-16,-1 1 128 0,2-2-128 0,0 1 0 0,0-2 0 0,0-1 0 16,1 2 0-16,0-4 0 0,-1 1 0 15,2-3 0-15,-1 1-224 16,-1-3-32-16,0 2 0 0,-1-4 0 15,-3-3-224-15,0 2-48 0,1 2-16 0,1 0 0 16,-1 0-592-16,-1-4-112 0,1 1-32 0,-1-1-16400 0</inkml:trace>
  <inkml:trace contextRef="#ctx0" brushRef="#br0" timeOffset="69338.27">27784 17365 35007 0,'-10'14'1552'16,"2"-3"320"-16,-2 0-1488 0,3-3-384 0,4-1 0 0,0-2 0 0,0 0 128 0,-4 3-128 0,0 8 160 0,-4 5-160 0,1 0 1360 0,3 2 176 0,2-2 48 0,2-3 0 0,2-3-1056 0,2 1-208 0,2-4-32 0,0 1-16 0,1-1-32 16,0 2-16-16,-1-4 0 0,1 1 0 0,-1-1 32 0,-1 1 0 0,-1-1 0 0,-1 1 0 0,-1-3 16 0,0 1 16 15,-3-3 0-15,2-1 0 0,0-1 160 0,0-2 48 16,1 0 0-16,-1-4 0 0,1 0 32 0,0-4 16 16,1-3 0-16,0-4 0 0,0-2-112 0,1-3-32 15,2-4 0-15,0-6 0 0,2-5-144 0,2-2-48 16,0-5 0-16,2 0 0 0,1 3-208 15,2 3 128-15,-1 5-128 0,1 7 0 16,-1 4 0-16,-1 4 0 0,2 3 0 16,-4 2 0-16,2 3 0 0,0 0 128 0,-1 2-128 15,-1 2 0-15,0 0 0 0,-1 2 0 0,1 0 0 16,-4 0 0-16,3 0-208 0,-4 2 64 0,2 0 16 0,-2 2 0 16,0 1-64-16,0 2 0 0,-1 2 0 0,1 2 0 15,-2 0 192-15,0 1 0 0,1 1 0 0,-1 3 0 0,-1 0 0 16,0-1 0-16,-1 1 0 0,-1-1 0 0,1-2 0 0,0 0 0 0,0-2 0 0,1-3 0 15,-2 1 256-15,4-4 0 0,-1-1-16 0,1-3 0 16,1-1 16-16,2-1 16 0,0-5 0 0,0-6 0 0,2 1-144 0,1-4-128 16,0-3 144-16,0-1-144 0,0-3 144 0,1-5-144 15,1 0 128-15,-3-1-128 0,2 3 0 0,0 1 0 16,-2-1 128 0,2 6-128-16,-3 1 0 0,0 3 0 0,-1 3 0 0,0 1 0 0,-1 3 0 0,-1 4-176 15,0 0 176-15,-2 3-192 0,0-1 192 0,0 2-160 0,1 0 160 16,-2 0-160-16,2 2 160 0,-1-2 0 0,2 3 0 0,-1-3 128 15,3 2-128-15,-1-1 0 16,1 0 128-16,2 1-128 0,2 0 0 0,-2 0 0 16,3 2 0-16,0 0 128 0,1-1-128 0,-1 5 0 0,1-1 0 0,1 3 0 15,-1 4 0-15,-1 0 0 16,-2 4 0-16,1 2 0 0,0-1 0 0,-3 4 176 0,0-2-176 16,-2 0 192-16,-2 2-64 15,1-2-128-15,-1 1 192 0,-2-2-64 0,1 0-128 0,-1-1 0 0,0-3 0 0,-1 0 128 16,0-4-384-16,-2-1-96 15,1 0-16-15,-1-6 0 16,0 1-768-16,-2-6-144 0,-1 0-48 0,1-4-20176 0</inkml:trace>
  <inkml:trace contextRef="#ctx0" brushRef="#br0" timeOffset="85545.29">4056 12881 41471 0,'1'-2'3680'0,"3"-1"-2944"0,1 2-592 0,0-3-144 0,0 3-1072 0,1-3-240 0,4-2-48 0,5-1-16 0,4-5-240 0,1-2-48 0,-3 1-16 0,-3 1 0 0,-4 2 2192 0,-5 3 432 0,-3-2 80 0,-3 1 32 0,-1 2 576 0,-1 0 112 0,2 1 32 0,1 0 0 15,1 0-800-15,2-1-144 0,2-1-48 0,2-3 0 16,3-1 0-16,1-3 0 0,5-1 0 0,1-2 0 16,0-2-384-16,0-3-80 0,1-1 0 0,1-5-16 15,1-1 48-15,-2-3 16 0,0-2 0 0,0 1 0 16,1-2 16-16,0-1 16 0,1-5 0 0,0-2 0 15,-1 2-144-15,-2-3-16 0,-1 3-16 0,0 0 0 32,-1-1-96-32,-3 1-128 0,1 2 176 0,-4 3-176 0,0 3 128 0,0 3-128 0,-3 1 0 0,-1 2 0 0,-1 6 0 0,-2 1 0 15,-1 6 0-15,-1 0 0 0,2 3 144 16,-1 1-144-16,0 3 0 0,-1 2 144 0,3-2-144 0,-2 4 128 16,0 0-128-16,1 3 128 0,1 0-128 0,1 4 0 15,1 3 0-15,0 3 128 0,1 5-128 0,0 4 0 16,0 0 0-16,0 5 0 15,2 3 0-15,-3 3 0 16,1 6 0-16,-2 5 128 0,-2 6 80 0,0-1 16 0,0 5 0 0,-2-4 0 0,-2-1-224 0,2-3 0 31,0-6 128-31,-1 0-128 0,2-7 0 0,1 5 176 16,-1-6-176-16,0 2 160 0,2-1 256 0,-1 0 48 16,2 2 16-16,1-3 0 0,1-1-80 0,0-1-16 0,3-1 0 15,-2-6 0-15,2-7-256 0,-3-2-128 16,2-2 128-16,-2-2-128 0,1-2 0 0,-2 0 0 0,1-3 0 0,-1-2 0 15,3 1 128-15,-2-2-128 0,2-4 0 0,1-2 128 16,1 0 384-16,1-3 80 0,1-5 16 0,2-2 0 16,1-3-480-16,1-3-96 0,0-4-32 0,0-6 0 15,0 0 0-15,-2-3 0 0,-2 3 0 0,-2-1 0 16,1 0 0-16,-1-2 0 0,-1 1 0 0,-2-4 0 16,1-1-496-16,-2-1-80 0,-1 3-32 15,-3 1 0-15,2 2 352 0,-2 1 80 0,0 3 16 0,0-3 0 0,-1 6 160 16,2-1 0-16,-1 3-144 0,2 3 144 0,0 1 0 0,-1 2 0 15,1 3 0-15,0 2 0 0,-2 4-192 0,1 1 192 16,-1 6-160-16,-1-1 160 0,2 4-304 0,-1-2 48 16,0 6 0-16,-1-2 0 0,1 0 0 0,1 3 0 15,-1 2 0-15,1 0 0 0,-1 4-32 0,2 0 0 16,0 5 0-16,-1 1 0 16,1 3 288-16,0 4 0 0,0 6 0 0,-1 1 0 0,2 1 256 15,0 7 0-15,0-1 0 0,-1 3 0 0,1 2-256 0,-2-2 0 16,0 0 128-16,-1-5-128 0,0 1 0 0,-4-4 0 15,1-2 0-15,-1 1 0 0,-1-2 0 0,1-1 0 0,-1 0 0 16,0-2 0-16,1 2 0 0,1-1 0 16,0-4 0-16,1 1 0 0,0-3-144 0,0 1-128 15,-1-1-32-15,-1 0 0 16,1 0-896-16,-1-1-176 0,-2 0-32 0,0-5-16 0,-1-2-304 16,0 1-64-16,0 1-16 0,0-4-17648 0</inkml:trace>
  <inkml:trace contextRef="#ctx0" brushRef="#br0" timeOffset="85806.14">5349 12372 32255 0,'-1'-3'2864'0,"0"-2"-2288"0,0 3-576 0,1 0 0 0,1 2 2560 0,1-1 384 0,3 1 96 0,1-1 16 0,4 1-2864 16,3-5-576-16,2 3-128 0,2-2 0 0,1 1 144 0,0 1 48 0,-1-3 0 0,-5 1 0 0,-2 2-944 0,-2 0-176 0,-5 2-32 0,-1 0-14912 0</inkml:trace>
  <inkml:trace contextRef="#ctx0" brushRef="#br0" timeOffset="86660.61">5637 12762 40543 0,'2'-1'1792'0,"-4"-1"384"0,2 2-1744 0,0-3-432 0,0-2 0 0,2 4 0 0,0-2 0 0,1 1-144 16,2-7 0-16,2-3 0 0,0-2-368 0,2-5-80 0,1-1-16 0,-3 0 0 0,2 0 928 0,-3 0 192 0,2-2 48 0,-1 1 0 0,-2-4 128 0,1-1 16 0,0 4 16 0,2-5 0 0,0 0 224 0,1 1 32 0,2-5 16 0,0 0 0 0,3 0-176 0,-2-1-48 15,1-1 0-15,-2 0 0 0,0 0-400 0,-1 1-96 16,0-5-16-16,-2 2 0 0,1 2-512 16,-2 2-96-16,-2 4-32 0,-1 1 0 0,0 6 112 15,-4-1 16-15,0 4 0 0,-3 3 0 16,0 3 400-16,0 1 96 0,-1 2 16 0,2 4 0 0,1-1 0 15,0 1 0-15,1 0 0 0,1 4 0 0,1-2-32 0,1 2 0 0,0 2 0 16,2 2 0-16,0 1-224 0,3 3 0 0,0 4 128 0,1 1-128 16,1 2 128-16,0 2-128 0,1 3 176 0,0 6-176 15,-1 0 0-15,1 3 0 16,-2 1 0-16,-1 1 0 0,0 3 128 0,-1 0-128 0,1 0 0 16,-2 0 0-16,0 3 288 0,0-6-48 15,-1 3-16-15,-1-6 0 0,1-3-80 0,0 1-16 0,-2 4 0 16,2-1 0-16,-1 2 16 0,0-5 0 15,1 4 0-15,-2-4 0 0,1 0 16 0,-1-1 0 0,2 0 0 16,-3-4 0-16,2-1-32 0,-3-1 0 0,2-3 0 0,-1-2 0 0,0-1-128 16,2-7 0-16,-1-1 144 0,0-4-144 0,2-2 0 0,1-4 144 15,1-5-144-15,-1-1 0 0,1-2 384 16,2-5-16-16,1-4-16 0,0-1 0 0,-2 0 16 0,2-5 0 16,0-5 0-16,1-5 0 0,-1 1-176 0,3-2-48 15,-1-7 0-15,1 1 0 0,1-2-144 0,0 3-144 16,-1-1 144-16,-2 7-208 0,-2 7-32 0,1-7 0 15,0-4 0-15,0-6 0 0,0 1 240 0,-3 2 0 0,-1 3 192 0,0 2-192 16,1 1 304-16,-1 2-48 0,1 0-16 0,-2 0 0 16,1 2-240-16,-2 2 0 0,0 2 0 0,-2 2 0 15,1 1-160-15,-3 1-128 0,0 3-32 0,-3 4 0 16,0 7-448 0,-4 7-80-16,-1 1-32 0,-6 7-15120 0,-4 7-3008 15</inkml:trace>
  <inkml:trace contextRef="#ctx0" brushRef="#br0" timeOffset="96494.65">1489 15216 39615 0,'-3'-3'3520'0,"2"1"-2816"0,0 2-560 0,1 0-144 0,0 0 320 0,0 0 48 0,0 0 0 0,-1-3 0 16,1 1-1280-16,0-2-256 0,1 2-48 0,-1-3-16 0,1 0 912 0,-1 0 320 0,0-1-192 0,0-1 192 16,-1 0 928-16,1 1 288 0,0-3 48 0,-1 3 16 15,-1 0-704-15,1 0-144 0,-3-1-32 0,1 1 0 16,-1 1-96-16,-1-1-32 0,-1 0 0 0,-2-3 0 15,-1 2-80-15,-3-3-32 0,1 4 0 0,0 0 0 16,-1-1 224-16,-2 1 64 16,-3 1 0-16,-2-1 0 0,1 0-128 0,-2 3-32 0,1 2 0 0,2 1 0 15,1 5-288-15,-1 1 0 0,1 4 0 0,1 1 0 16,0 0 0-16,1 2 0 0,1 3 0 0,-1 1 0 0,1 2 0 16,-1 3-256-16,0 5 64 0,-2-3 0 0,-1 4 192 0,-2-3 0 15,1 2-160-15,-3 0 160 0,1 2 0 0,2-7 0 16,3-2 0-16,1 1 0 15,2 1 0-15,4 0 0 0,3-4 0 0,5-1 0 0,3-3 128 0,4-2 64 16,3-2 0-16,3-3 0 0,1 1-192 0,2-7 0 31,2 0 0-31,0-3 0 0,2-2 0 0,1-1 0 16,1-1 0-16,3-2 0 0,0-3 0 0,0-1 0 0,1 1 0 16,0-4 128-16,-2 1 48 0,1-2 0 0,-2-1 0 15,0 1 0-15,-1 0 16 0,-2 2 16 0,0-3 0 0,-1 0 0 16,0 1 112-16,-2-2 0 0,1-2 16 15,-2 2 0-15,-2-3 48 0,-1 0 0 0,-2-1 0 0,-1-6 0 16,-3 5-144-16,1-4-32 0,-2-1 0 16,-1-1 0-16,-1-5 80 0,-1 1 16 0,0-2 0 0,-2 0 0 15,-1-5 16-15,-1 0 16 0,-2 1 0 0,-2-2 0 16,-1 3-80-16,0 2 0 0,0-1-16 0,-2 2 0 16,1-1-64-16,-1 2-16 0,0 5 0 15,0-2 0-15,1 3-160 0,0 3 160 0,-1-1-160 0,-1 3 160 16,1 3-320-16,-2 3-64 0,3 0-16 0,-2 3 0 15,1 2-368-15,0 1-80 16,0 3-16-16,1 1 0 0,0 3-224 0,0 0-48 0,1 1-16 0,0 3 0 16,-1 2-112-16,0 3-32 0,4 1 0 0,0 5-19184 15</inkml:trace>
  <inkml:trace contextRef="#ctx0" brushRef="#br0" timeOffset="97847.38">1828 14895 12895 0,'-7'0'1152'0,"2"-1"-928"15,1 1-224-15,1 0 0 0,2 0 2688 0,0 0 512 0,-1 0 80 0,0 0 32 0,-2 0-1904 0,-1 0-368 0,-1-1-80 16,1 0 0-16,0-3 1264 0,0 3 256 0,0-2 48 0,0 1 16 0,0 1-944 0,2 1-192 0,-1 1-48 0,1 0 0 0,0 0-464 0,2 2-80 0,-1 2-32 0,2-4 0 0,0 4-208 0,0-3-64 16,3 2 0-16,-1 1 0 0,-1-1-192 0,2-1-64 15,-1 2 0-15,1 2 0 0,-1-1-96 0,0 1-32 16,0 2 0-16,-2 2 0 0,1 0 0 0,-1 0 0 15,2 4 0-15,-2 4 0 0,0-1 112 0,1 4 16 16,0 2 0-16,0 3 0 0,1 2-128 0,-1 0 0 16,1 5-128-16,1-6 192 0,-1-1 64 0,2-6 16 15,0 0 0-15,-1-3 0 0,2-2-32 0,1 0-16 0,-1-4 0 0,0 1 0 16,-1-2-48-16,0-1-16 0,-2-2 0 16,1 1 0-16,-1-2-160 0,-1-1 0 0,1 1-160 0,-1-2 160 31,0-2-640-31,0-3-48 0,3 0 0 0,0 0 0 0,1 0-272 0,1-3-48 15,3 1-16-15,-1-1 0 0,3 1-64 0,0 2-32 16,3-1 0-16,-2 0 0 0,1 1-864 0,0 0-192 0,0 1-16 0,0-1-14256 16</inkml:trace>
  <inkml:trace contextRef="#ctx0" brushRef="#br0" timeOffset="98180.16">2426 14762 41471 0,'-10'-11'3680'0,"2"5"-2944"0,-2-1-592 0,5 5-144 0,2 1 752 0,3 1 112 0,0 0 32 0,-2-2 0 0,-1 2-1472 0,1-2-272 0,2 2-64 0,0 0-16 0,1 4 240 0,-2 2 48 0,-2 4 16 0,-2-2 0 0,-3 7 432 0,-6 3 192 0,-3 4-160 0,-7 5 160 16,1-1 480-16,-9 7 192 0,-4 11 32 0,-5-2 16 15,0 2-256-15,-2 3-48 0,1 1-16 0,-1 3 0 16,2-4 224-16,2-2 32 0,1-5 16 16,5-4 0-16,4 0 128 0,2-1 32 0,4-1 0 0,0 4 0 15,4 0-512-15,3 0-80 0,1-4-32 0,2-4 0 0,2-1-208 16,1-6 0 0,3 0 0-16,-1-6 0 0,2-1-592 0,0-5-64 0,1-1-16 0,0-1 0 15,1-6-416-15,2-4-64 0,0-2-32 0,2-4-18288 16</inkml:trace>
  <inkml:trace contextRef="#ctx0" brushRef="#br0" timeOffset="99068.52">1825 14617 43311 0,'-11'0'3840'0,"4"0"-3072"0,3 3-608 0,4-3-160 0,0 0 128 0,0 0-128 0,-4 0 192 0,-1-3-64 0,0 2-128 0,2-2-176 0,0 1 48 0,3 0 0 0,0-3 128 0,1 1 0 0,-1 1 0 0,0 2 0 0,0-1 304 0,0 0 80 32,2 1 32-32,-2 1 0 0,0 0 48 0,1 0 16 0,0 1 0 0,2-1 0 15,-1 2-32-15,3 0-16 16,0-2 0-16,0 0 0 0,1 0 64 0,1 0 16 0,2-2 0 0,2 0 0 16,0 1-128-16,3-2 0 15,2 0-16-15,0-2 0 0,0 1-224 0,1-1-144 0,3 3 192 0,0-3-192 16,-1 1 176-16,-1 1-176 0,2 3 160 0,-3-4-160 15,-1 3 128-15,-2 1-128 0,0-3 0 0,-2 3 0 16,0 3 176-16,-1-3-176 0,1 0 192 0,-1 0-192 16,-3 0 256-16,1 0-64 0,1 0-16 0,0 0 0 15,0 0-16-15,2 0 0 0,-2 0 0 0,0 0 0 0,2-3-160 0,3 1 128 16,0 0-128-16,1-2 128 0,-4 0-128 0,2-1 0 16,-1 1 0-16,-1-3 0 0,-1-1 0 0,-3 2 0 15,0-1 0-15,-2-1 0 0,-1 0 0 0,-3 1 128 16,1 4-128-16,-1-3 128 0,0-1 128 0,0 1 32 15,-1-4 0-15,1 3 0 0,-2 1-80 0,1 1-16 16,0 0 0-16,-1 0 0 0,0 4-192 0,-1-1 128 0,1 0-128 16,-1 2 0-16,-1-1 0 0,0-1 0 0,-2 2 0 15,0 0 0-15,-1 0 0 0,1 0 0 16,-4 0 0-16,1 0 0 0,-1 0 0 0,-2 0 0 0,2-2 0 0,-3 2 0 16,-2 0 0-16,1-1 0 0,-2 1 0 15,3 0 0-15,1-2 0 0,0 1 0 0,3 1 0 0,-2-3 0 16,2 1 0-16,-1 2 176 0,2-3-48 15,0 1-128-15,1 1 144 0,0-3-144 0,1 3 0 0,1-3 144 16,0 2-144-16,2 0 0 0,-1-1 0 16,0 2 0-16,2-2 0 0,-1 2 0 0,1 0 0 0,-1 1 0 15,1-3 0-15,-1 3-144 0,-1 0 144 0,2-1-160 16,-1 1-32-16,0-1 0 0,0 0 0 0,-1 1 0 0,1 0 48 0,0-3 0 16,1 3 0-16,-1-2 0 15,1 1-560-15,0 1-96 0,0 0-32 0,0 0-22672 16</inkml:trace>
  <inkml:trace contextRef="#ctx0" brushRef="#br0" timeOffset="99827.89">685 16015 43311 0,'-18'-2'3840'0,"9"1"-3072"0,8 1-2528 0,3 0-512 0,1-1-96 0,-3-3-32 0,-3 0-2928 0,-2 1-592 0,-2-5-112 0,1 2-32 0,-1 0 6064 0,1 1 1168 0,1 1 256 0,2 2 48 0,-2 2 2368 0,1 0 480 15,1 2 96-15,0-2 0 0,-1 2-2752 0,0-1-544 32,-1 2-112-32,2 2-32 0,1-3-144 0,1 0-16 0,2 1-16 0,4-3 0 0,3 0 16 0,2 0 0 31,4-4 0-31,7 1 0 0,7-2 0 0,8-3 0 15,9-1 0-15,12-2 0 0,12-3-32 0,8 2 0 16,5 1 0-16,3-3 0 0,-7 2-320 0,11-2-64 16,10 3-16-16,-3 0 0 0,-5 2-384 0,-5-2 0 0,1 0 0 0,-6 3 0 15,-3 4 0-15,-4 1 0 0,-4 2 0 0,-6 1 0 16,-5-1 240-16,1 0-48 0,-1-2 0 0,-2 3 0 16,0 3 0-16,-4-3 0 0,-4 1 0 0,-3-5 0 15,-1 2-192-15,-3-2 0 0,-3-1 0 0,0-2 0 16,1 0-784-1,-4-2-160-15,-4 1-16 0,-6-2-16 0,-5 3-656 0,-6-3-128 16</inkml:trace>
  <inkml:trace contextRef="#ctx0" brushRef="#br0" timeOffset="100824.55">1473 16927 41471 0,'-5'-1'3680'0,"1"-2"-2944"0,3 2-592 0,2 0-144 0,0-2 0 0,1 0-144 0,0-3 144 0,-1-6-208 0,3-1-784 0,1-4-160 0,0 2-16 0,-1-4-16 0,-2 1 1424 0,-1 0 272 0,-2 5 64 0,-3-2 16 0,-2 1 144 0,-3 3 32 0,0 0 0 0,-3 2 0 16,0 2-448-16,-1 1-64 0,-2-3-32 0,-3 2 0 16,-1 3 96-16,-2 0 0 0,-2-1 16 0,1 2 0 15,2 0 48-15,-1-1 16 0,0 4 0 0,0 2 0 16,1 1-144-16,1 2-48 0,0 3 0 0,2 3 0 16,1 5-208-16,0 1 0 0,0 4 0 0,-1-2 0 0,3 2 0 15,-2-1-240-15,-1 3 80 0,0 3 16 0,1-1 144 16,1-2-128-1,3 0 128-15,-3 3-128 0,-1 4 128 0,2 4 0 0,2-2 0 0,3 1 0 0,4 0 0 0,5-6 0 0,4-5 0 16,4-1 0 0,1-6 0-16,5-2 0 0,1-1-144 0,2-6 144 15,0 0 0-15,3-5-176 0,-1-2 176 0,2-5-128 0,0 0 128 0,-1-6 0 16,-1 1 0-16,4-4 0 0,0-3 304 0,2-3 32 16,2-4 16-16,2-2 0 0,-2-1 224 15,-1 0 32-15,-3 0 16 0,7-7 0 0,3-7-176 16,4-4-48-16,-2-3 0 0,-3 2 0 0,-6 5-144 0,-1-4-16 0,-3-4-16 0,-5 1 0 15,-4 0 96-15,-7 4 0 0,-4 3 16 0,-3 3 0 16,-5 3-192-16,-4 0-144 0,-3 4 192 0,-5-2-192 16,0 2 368-16,-3 1-48 0,0 0 0 0,-2 3 0 15,1 2-80-15,1 4-32 0,1 0 0 16,3 4 0-16,0-2-208 0,3 7 0 0,3 0 0 0,1 4 0 31,3 1-576-31,2-1-64 0,1 3-16 0,2 1 0 16,0 3-400-16,2-2-80 0,0 4-16 0,3 4 0 15,0 1-80-15,4 2-32 0</inkml:trace>
  <inkml:trace contextRef="#ctx0" brushRef="#br0" timeOffset="101329.38">2321 16821 24879 0,'-5'-5'1088'0,"1"1"256"0,3-1-1088 0,1 1-256 0,3 2 0 0,-2 0 0 0,1-1-4400 0,2-3-928 0,1-5-192 0,0-4-48 0,0 1 5248 0,-3 1 1024 0,-2 3 224 0,-2-1 32 0,-3 3 4048 0,0 5 816 0,-2 0 144 0,-2 2 48 0,-1 1-2496 0,1 4-480 15,2-4-96-15,-2 2-32 0,-3 4-1776 0,-3 3-368 16,0-2-64-16,0 3 0 0,-2-2 192 0,0 0 32 15,-1 5 16-15,1-2 0 0,0 0 64 0,0 1 16 16,0 2 0-16,0 1 0 0,0 1-368 0,1 1-64 16,-2 0-16-16,1 2 0 0,-1 2-304 0,-1 1-64 0,-1 3-16 0,0 1 0 15,-1 2-48-15,0-2-16 0,2 2 0 0,-2-1 0 16,1-1-128-16,-4 1 128 0,2 0-128 0,-1-2 128 16,2 0-128-16,1-7-272 0,2 1 64 0,2-4 16 15,5-4-320-15,3-5-48 16,1-1-16-16,5-5 0 0,1 0-384 0,2-6-64 0,1-6-32 15,5-2-20448-15</inkml:trace>
  <inkml:trace contextRef="#ctx0" brushRef="#br0" timeOffset="101601.9">1846 16677 57135 0,'-12'3'5072'0,"2"-1"-4048"0,4 1-832 0,7-1-192 0,1 1-944 0,1 0-224 0,-1 2-48 0,1 2-16 0,3 5-1424 0,4 0-288 0,2-2-48 0,2 3-16 0,0 3 2816 0,15 26 1056 0,-15-16-352 15,1 2 704-15,-2 2 128 16,2 4 48-16,-1 3 0 0,-2-2-752 0,0 1-128 0,0 0-48 0,-4-3 0 16,1 1-224-16,-3-5-48 0,0 2-16 0,-2-2 0 15,0-1 48-15,-2-3 16 0,1-3 0 0,-1-1 0 16,2-6-240-16,-1-1-192 0,2-2 48 0,0-5 0 15,2-2-944 1,0-3-176-16,2-4-32 0,2-3-20224 0</inkml:trace>
  <inkml:trace contextRef="#ctx0" brushRef="#br0" timeOffset="102282.06">1821 16470 41471 0,'-19'-3'1840'0,"4"-1"368"0,1 2-1760 0,6-2-448 0,4 3 0 0,3 0 0 0,-1 1-2688 0,-1-4-640 0,-4-2-112 0,1-2-16 0,1 2-64 0,3-4-16 0,1 4 0 0,1-2 0 0,0 1 7056 0,1 2 1408 0,-1 2 272 0,1 0 64 15,-1 1-2688-15,0 2-528 0,1-3-128 0,-1 3 0 0,0 0-912 0,2 3-176 16,-1-3-48-16,3 0 0 0,-1 2 288 0,2 1 48 15,3-1 16-15,-1 2 0 0,4-2-160 0,4 2-16 16,2-1-16-16,6-1 0 0,1-1-656 0,6 0-128 16,2 1-32-16,2 0 0 0,0-1-128 0,2 1 160 15,1-4-160 1,-2 2 160-16,-3-1-160 0,0 1 0 0,-1-4 0 0,-1 3 0 0,-2 0 0 0,-1-1 0 16,-2-1-144-16,-3 3 144 0,-1 0 0 0,-2 0 0 15,-3 0 0-15,-1 0 0 0,0 0 192 0,-3 0 32 0,-1-1 16 16,-1 1 0-1,-1 0 32-15,-1 0 16 0,2-3 0 0,-2 1 0 0,0-1-32 0,0 1-16 16,-1-2 0-16,-1 2 0 0,0-3-240 0,-1 0 144 16,-1 0-144-16,-1-1 128 15,-2 1 0-15,-1 0-128 0,-1 1 192 16,-2-1-64-16,-1 0 480 0,-2 0 96 0,-1 0 0 0,-2-1 16 16,-1 1-576-16,-2 0-96 0,0 2-48 0,-3-4 0 15,1 2 0-15,-1 0 0 0,-1 1 0 0,0-1 0 16,0 0 0-16,0 1 0 0,0-1 0 0,-1-1 0 15,0 1 0-15,3-4 0 0,-1 3 0 0,0-1 0 16,1 0 0-16,2-1 0 0,1 0 0 0,2 1 0 16,1 0 0-16,-1-1 0 0,1 1 0 0,2 0 0 0,0 3 0 0,0-3 0 15,1 4 0-15,-1 1 0 0,1 0 0 0,0 1 0 16,1 1 0-16,0 0 0 0,3 1 0 0,0-1 0 16,3 0 0-16,5 2-26224 15</inkml:trace>
  <inkml:trace contextRef="#ctx0" brushRef="#br0" timeOffset="106774.69">3426 15649 37775 0,'-6'0'3360'0,"3"0"-2688"0,1 0-544 0,2 0-128 0,2 0-400 0,-2-2-112 0,-3 0-32 0,1-1 0 0,0 1 1024 0,1-2 208 0,4-3 32 0,2 1 16 0,3-1-128 0,6 1-32 16,3 1 0-16,4 0 0 0,5 2-64 0,4-1 0 15,4 3-16-15,1 1 0 0,3 0-112 0,4 0 0 16,4 0-16-16,1 0 0 0,-2 0-368 0,-1-2 0 16,2-1 0-16,0-2 128 15,-3 0-480 1,-5 0-96-16,-2-1 0 0,-4 1-16 0,-3-1-112 0,-4 2 0 0,-3-1-16 0,-4 1-11504 16,-4 2-2304-16</inkml:trace>
  <inkml:trace contextRef="#ctx0" brushRef="#br0" timeOffset="107091.58">3584 15843 45151 0,'0'-4'4016'0,"0"1"-3216"0,1 3-640 0,0 0-160 0,3 2 192 0,1-2 0 0,3-2 0 0,7-1 0 0,7 0-464 0,7-3-96 0,5 0-16 0,1 1 0 16,-2 0-80-16,1 1-32 0,-2 2 0 0,-2 1 0 31,-2-2-336-31,-4 3-64 0,-1 3 0 0,-3-2-17168 0</inkml:trace>
  <inkml:trace contextRef="#ctx0" brushRef="#br0" timeOffset="110183.79">5160 15187 23039 0,'-2'-2'2048'0,"2"1"-1648"15,0 1-400-15,1 0 0 0,0 0 1440 0,2-2 208 0,0 2 32 0,2-3 16 0,3 0-1248 0,2-2-240 0,1 0-48 0,-1 2-16 0,-1-1 944 0,-1 0 192 0,-2 3 48 0,-1-4 0 0,0 4 384 0,-3-3 80 16,0 3 0-16,-1-3 16 0,-1 2-880 0,1-1-176 16,-1-1-48-16,1 2 0 0,1-1-304 0,0-3-64 15,1 1-16-15,0-1 0 0,1 0-176 0,1-3-144 16,2-1 192-16,2-2-192 0,0-2 192 0,1-2-64 15,1 2 0-15,-1-4-128 0,2-2 208 0,-1-2-64 16,-2 5-16-16,-2 2 0 0,-1 0 144 0,-2 2 32 16,0 0 0-16,-2 1 0 0,-2 1 272 0,0 0 48 15,-1-1 16-15,-1 1 0 16,0-1-112-16,1 0-16 0,0-3 0 0,1 1 0 16,1-3-112-16,0-2-16 0,3 1-16 0,0-5 0 0,1 4-176 0,0-6-48 15,3-5 0-15,0 1 0 0,2-1-144 0,-3 1 192 0,2 2-192 0,-2 1 192 16,0 0-192-16,0 4 0 0,-2 2 0 0,-2 2 128 15,1-1-128-15,0 4 0 0,-2 2 0 0,1 0-176 16,-2 3 176-16,0 4-160 0,0 0 160 0,-1 0-160 16,0 3 160-16,-1 2 0 0,1 0 0 0,0 1-128 15,0 1 128-15,0 3 0 0,1 0 0 0,1 6-128 16,0 4-16-16,-1-1 0 0,1-2 0 0,0 5 0 0,2 4 16 0,-1 6 0 16,2 3 0-16,-1 5 0 0,0-1 128 15,1 3-128-15,-2 2 128 0,1-3-128 0,-1-2 128 0,-1-2 0 16,1 1 0-16,-1-3 0 0,-1-1 0 0,1-5 0 15,-1-1 0-15,3-5 0 0,-1 0 0 0,2-2 0 16,0-1 0-16,0-3 0 0,0-2 0 0,1-1 0 16,2-1 0-16,-3-3 0 0,1-1 0 0,0-2 0 15,1 2 0-15,1-3 0 0,0-3 0 0,1-1 0 0,0 0 0 16,-1-3 128-16,-1 1-128 0,1-4 0 0,1 0 0 0,1-3 0 16,0-3 0-16,-2-2 0 0,0 1 0 0,-1-3 0 15,-1-1 128-15,-1-3-128 0,0-2 128 0,1-3-128 16,1 1 0-16,-1-1 128 0,0-4-128 0,0 3 0 15,-1-2 176-15,3-4-48 0,-1-3 0 0,2-3 0 16,0 4-128-16,1 4 0 0,-1 5 0 0,0 2 0 16,-1 5 0-16,-1 3 0 0,-1 3 0 15,-1 4 0-15,-2-2 0 0,1 3 0 0,0 3 0 0,-2-1 0 0,-1 1 0 16,2 4-192 0,-2 1 32-16,-1-1 16 0,1 4-96 0,-1 2-16 0,0 1 0 0,0 2 0 0,2 0 128 0,0-2 128 15,3 2-208-15,0 0 80 0,1 1 128 0,3 1 0 16,1 2 0-16,0 2 0 0,2 3 0 0,-1 2 0 15,-1 0 0-15,-1 2 0 16,-1 3 0-16,0 3 0 0,-1 4 0 0,-1 6 0 0,-2 0 0 0,-1 6 0 16,-2 7 0-16,-4 3-128 0,-2 1 128 0,-1-3-192 15,0-1 192-15,0-10-192 16,3-4-176-16,2-5-32 0,1-3-16 0,3-4 0 0,0-3 160 0,2-2 16 16,0 1 16-16,3-5 0 15,0 0-336-15,1-2-64 0,0 0-16 0,-2-4-13152 16,2 0-2640-16</inkml:trace>
  <inkml:trace contextRef="#ctx0" brushRef="#br0" timeOffset="110563">6677 14549 40543 0,'-7'3'3600'0,"0"-2"-2880"0,0 3-576 0,2-1-144 0,2 5 384 0,-2-2 32 0,-8 3 16 0,-4 7 0 0,-5 5-432 0,-2 2-256 0,2 2 48 0,2 1 0 0,3-4-48 0,1 2-16 0,1-2 0 0,-1-2 0 0,2-1 272 0,0 1 0 0,-3 1 176 0,3 0-176 15,-2-2 368-15,1-1-48 0,-1 2 0 0,-2 0 0 16,1 1-144-16,-2-2-48 0,1-2 0 0,2-1 0 16,2-2-128-16,3-5-224 0,2 1 48 0,2-5 16 15,2-2-1040-15,3-2-208 0</inkml:trace>
  <inkml:trace contextRef="#ctx0" brushRef="#br0" timeOffset="110817.3">6363 14537 50687 0,'-8'0'4496'0,"0"1"-3600"0,3 2-704 0,4-2-192 0,1 2-1040 0,0 0-240 0,-2 2-64 0,-2 2 0 0,1 3 32 0,3 5 0 0,4 0 0 0,4 5 0 16,1-1 592-16,5 4 112 0,2 3 32 0,0-2 0 0,3 4 976 0,-1 0 208 15,1 0 32-15,-1 1 16 0,-2-2-64 0,0 2-16 0,-1-3 0 0,-4-3 0 16,1-2-368-16,-3 1-80 0,1 1 0 0,-2-2-128 16,-1-3 0-16,-1-2-176 0,1-2 0 0,-1-2 0 31,1-2-384-31,1-2-80 0,0 0 0 0,2-3-17936 0</inkml:trace>
  <inkml:trace contextRef="#ctx0" brushRef="#br0" timeOffset="111451.54">6964 14977 11055 0,'-1'0'976'0,"1"0"-784"0,1 0-192 0,0 0 0 0,1 0 2192 0,-1-2 400 0,1 0 80 0,2 1 16 0,2-4-336 0,2 0-64 0,0-1-16 0,2-1 0 0,1-2 432 0,-1 2 96 0,0-5 16 0,0 1 0 0,-1 3-1328 0,-1-5-256 0,1 2-48 0,-2-1-16 16,1-2-96-16,-2-2-32 0,2 0 0 0,-4-3 0 15,3-2-272-15,-1-3-48 0,0-4-16 0,1 0 0 16,0-2-448-16,-2-2-112 16,0-1-16-16,-2-2 0 0,1-1-128 0,-3 2 0 0,0-3 0 0,-1 3 0 15,0 1-208-15,-2 2 80 0,-1 2 128 0,1 4-208 16,1 3 208-16,-2 6 0 0,3 2 0 0,0 5 0 16,0 2 0-16,0 4 0 0,2 2-128 0,0 5 128 0,0 3 0 15,2 2 0 1,2 2 0-16,1 1 0 0,0 2-240 0,0 1 0 0,3-1 0 0,0 0 0 0,0 2 240 0,0 0 0 15,2 3 0-15,-1 0-144 0,1 1 144 0,-1 4-160 32,0 3 160-32,-3-5-160 0,0-1 160 0,-1 1 0 0,3 8 0 0,-1 5 0 0,1 1 0 0,0-3 0 15,0-2 160-15,-1-6-160 0,1-2 0 0,1-2 0 16,-1-2 0-16,1-3 0 0,1 0 0 0,-3-4 0 16,3-2 0-16,-2-4 0 0,2 1 0 0,-1-5 0 15,1-2 128-15,0-1-128 0,-1 0 256 0,0-1-64 16,-1-3 0-16,-2-1 0 0,1-1 192 0,-2-2 48 15,0-2 0-15,-1-1 0 0,0-3 80 0,0-3 0 0,0-3 16 0,2-2 0 32,-2-1-160-32,1-3-48 0,1-2 0 0,-2 1 0 0,-1 4-80 0,1-2-32 0,-1-7 0 0,1-5 0 15,2-3 0-15,-2-1 0 0,0 1 0 16,-2 2 0 0,-1 2-32-16,0-2-16 0,-2 0 0 0,0-1 0 0,-1 4-160 0,-1 3-144 0,1 0 144 0,-1 3-208 31,0 3-432-31,-1-3-96 0,0 2-16 15,-1-1 0-15,1 5-416 0,1 2-96 0,1 3-16 16,1 1-20864-16</inkml:trace>
  <inkml:trace contextRef="#ctx0" brushRef="#br0" timeOffset="112655.24">5492 16759 35935 0,'-5'4'3200'0,"-3"-2"-2560"16,1 1-512-16,1-2-128 0,2-1 1648 0,3 0 304 15,-2 1 64-15,-1-1 16 0,-3 0-2448 0,0-2-480 0,0-1-112 0,5-3-16 0,1-1-192 0,2-3-64 0,0-1 0 0,2-2 0 0,-1 1 1744 0,1-1 352 0,-2 2 64 0,0 0 16 0,-1-1 0 0,0 1 0 0,0-3 0 0,0 0 0 16,1-2-400-16,-1-1-80 16,3 0-16-16,-1-2 0 0,1-1 80 0,0 1 16 0,2-4 0 0,0 0 0 15,0-2 208-15,3-1 64 0,0-1 0 16,2-3 0-16,1 2-352 0,2-4-64 0,0 1-16 0,1-3 0 16,0 0-336-16,-1-2 144 0,1 1-144 0,-3 3 0 15,-1 1 0-15,-2 0 0 0,1 3 0 0,-3-5 0 16,2 3 128-16,-5-1-128 0,1 5 0 0,-3 0 0 15,1 7 176-15,-1 2-32 0,-1 1 0 0,-1 4 0 16,-1 2 0-16,1 2 0 0,0 2 0 0,1 1 0 0,1 2-144 16,0 1 0-16,2 1 0 0,1 1 0 0,0 1 0 0,4 4 0 15,2 1 0-15,0 2-176 0,1 3-128 0,0 4-16 16,1 0-16-16,2 6 0 0,-1 3 176 0,0 5 160 16,-2-3-208-16,-1 7 80 0,-1 2 128 0,-2 4 0 15,-1 6-144-15,-2 1 144 0,-2-1 0 0,-2 1 0 16,2-5 0-16,-2-6 0 0,1-6 0 0,0 0 0 15,3-2 0-15,1-1 0 0,2-4 0 0,1-1 0 0,1-1 0 0,1-4 0 16,3-4 0-16,-2 1 0 0,0-3 0 0,1-2 0 16,2-2 0-16,-2-2 160 0,2 0-160 0,-1-4 160 15,0 0 32-15,-1-5 0 16,-1 2 0-16,-1-3 0 16,-1 0 128-16,-2-1 16 0,1-3 16 0,-2-3 0 0,-1 2 32 0,-1-2 0 15,0-6 0-15,0 1 0 0,1-2-64 0,1-6 0 0,-1 1 0 16,1-6 0-16,1 0-112 0,-1-3-16 0,1-3-16 0,-2-1 0 15,1 5-176-15,-2-6 0 0,0 0 0 0,-2 1 128 0,2 3-128 16,-2 1 0-16,2 0 0 0,-1 3 0 16,0 3 0-16,0 4-272 0,-1 2 64 0,0 1 16 31,-1 5-384-31,-1 1-64 0,1 0 0 16,0 3-16-16,0 2-496 0,1 3-80 0,0-2-32 0,2 2-19904 0</inkml:trace>
  <inkml:trace contextRef="#ctx0" brushRef="#br0" timeOffset="113086.9">6821 16109 42383 0,'-11'0'1872'0,"1"0"400"0,1-3-1824 0,4 2-448 0,3 1 0 0,2-1 0 15,0-1-864-15,-2 2-272 0,1-2-48 0,-1 1-16 0,1-1-4240 0,-1 2-864 0,1 2-160 0,-3 1-48 0,-2 4 6016 0,-2 1 1200 0,-4 6 256 0,-4 1 32 16,-5 6 3296-16,-3 5 640 0,-5 3 144 0,-1 0 32 0,0 2-3040 0,-1 0-592 16,3-3-128-16,1-3-32 0,0 1-704 0,4-5-144 0,3-1-16 0,2-3-16 15,6-1-64-15,0-2-16 16,2 0 0-16,1-3 0 0,2 1-352 0,1-4-128 0,2 1 0 15,0-5 0 1,2-2-624-16,-1 1-112 0,1-3-32 0,0-2-17632 0</inkml:trace>
  <inkml:trace contextRef="#ctx0" brushRef="#br0" timeOffset="113384.73">6488 16069 47919 0,'-4'1'2112'0,"0"-1"448"0,-1 0-2048 0,2 1-512 0,3-1 0 0,1 3 0 0,2-3-320 0,1 1-160 0,0 2-32 0,4 2-16 0,3 3-192 0,3 1-48 0,0 4 0 0,3 2 0 0,-1 5 576 0,-2 4 192 0,1 4-144 0,-2 0 144 0,-2 2 128 0,-1-1 128 0,-3-1 0 0,1 0 16 0,-1 0-96 0,-1-1-32 0,0-1 0 0,-1-1 0 15,0-2-144-15,0-3 0 16,0 0 0-16,1-3 0 0,0-3 0 0,2-2 0 0,1-1-160 0,0-1 160 31,3 0-752-31,0 1-48 0,2-2-16 0,0-1-18032 0</inkml:trace>
  <inkml:trace contextRef="#ctx0" brushRef="#br0" timeOffset="114032.78">7074 16655 43311 0,'2'1'1920'0,"-2"-2"384"16,0 0-1840-16,0-2-464 0,0 3 0 0,0-1 0 0,1-1 640 0,1-3 48 0,2-5 0 0,2-4 0 0,3-3-432 0,1-5-64 0,2-1-32 0,-1-4 0 0,2-1 32 0,-1-2 0 0,-1-1 0 0,0-3 0 0,0-2 336 0,0-5 80 0,1-2 16 0,-3-3 0 15,3 0-112-15,-3 0-32 16,1 6 0-16,2-5 0 0,0 2-480 0,-1 2 128 0,0 8-128 0,-1 3 0 16,0 5 0-16,-1 3 0 0,0 5 0 0,-2 5 0 15,-2 1 0-15,0 5 0 16,-1 2 0-16,1 4 0 0,2 5 0 0,-2 3-160 0,0 3 32 0,-1 4 0 15,1-3 0-15,0 5 0 0,2 6 0 0,-1 1 0 16,-1 4 128-16,0-2 0 16,-2-3 0-16,2 6 0 0,0 5 0 15,0 6 0-15,0 1 0 0,-1-2-128 0,1-3 128 0,1-5 0 16,-1-3 0-16,1-3 0 0,0-3 0 0,2-3 0 16,-2-1 0-16,1-3 0 0,1-1 0 0,-1-7 0 15,-1 1 0-15,2-3 0 0,-2-2 272 0,1-3-16 16,1-5 0-16,-1-1 0 0,2-2-16 0,-1-6-16 15,2-2 0-15,0-3 0 0,-1-4-48 0,-2-6-16 16,1-3 0-16,-1-4 0 0,-1-3-160 0,-1-1 0 16,0 1 0-16,0-1 0 0,-1-6-368 0,1 1 48 15,0-1 16-15,0 1 0 0,2 7 16 0,-2 5 0 16,1 8 0-16,0 1 0 0,1 5 64 0,-4 5 16 16,2 2 0-16,0 2 0 0,-1 4 336 0,0 2 64 0,-1 3 0 0,0 1 16 15,-1 2-208-15,1 3-160 16,-1 4 32-16,1-2 0 0,-1 4 128 0,1 4 0 0,0 6 0 0,1 1 0 15,1 4 0-15,0 3 144 0,1 4-16 16,2 7-128-16,0 2 432 0,2 2-32 0,3 2 0 0,-1 1 0 16,0 1 16-16,1-4 0 0,-1-1 0 0,-1-4 0 15,-2 0-144-15,-1-5-16 0,0 1-16 0,-2 1 0 16,-1 1-240-16,0-2 0 0,-3 0 0 0,0-1 0 16,-1-2-496-16,-2-1-192 0,-1 1-32 15,-1 1-22528-15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2T19:51:33.78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15377 3127 20271 0,'0'0'896'0,"0"0"192"0,0 0-880 0,0 0-208 16,0 0 0-16,0 0 0 0,0 0 1680 0,0 0 304 15,11 5 48-15,-3 0 16 0,-1 2-832 0,-1 2-144 16,-2 4-48-16,-1 0 0 0,-1 1 0 0,-1 2 0 15,-2 2 0-15,2 2 0 0,0 2-816 0,-1 0-208 16,2 2 0-16,0 4 0 0,1 4 864 0,-2 0 128 16,-2 3 32-16,2 3 0 0,7 4-832 0,-3 6-192 15,-2-1 0-15,-1-1 0 0,0-2 0 0,-1-4 0 16,2 2 0-16,-2-8 0 0,-1-1 0 0,0-1 0 16,0-6 0-16,0 0 0 0,0-3 864 0,0-3 128 15,0 1 32-15,-1-1 0 16,1-6-1648-16,0-2-320 0,-2-4-64 0,2-8-16 15,-11 0-1632-15,0-3-336 0,5-3-64 0,2 0-16 0</inkml:trace>
  <inkml:trace contextRef="#ctx0" brushRef="#br0" timeOffset="824.21">15373 3100 16575 0,'0'0'368'0,"0"0"80"0,0 0 0 0,0 0 16 0,0 0-464 0,4-10 0 16,-4 10 0-16,3-10 0 0,0 1 912 0,-1 1 96 15,-2 8 16-15,4-10 0 0,-4 10 816 0,4-10 160 16,-4 10 48-16,5-9 0 0,-1 2-832 0,5 0-144 15,7 7-48-15,0 0 0 0,-6-4 0 0,-1 1 0 16,0 1 0-16,2-1 0 0,-2 2-816 0,1 1-208 0,-1 0 0 0,-9 0 0 16,6-8 864-16,-6 8 128 0,13-4 32 0,0 3 0 15,1 2-832-15,3 3-192 16,2 4 0-16,2-2 0 0,-5 1 0 0,0 0 0 0,-1 0 0 0,0 1 0 16,-1 0 0-16,-2 2 0 0,-1 1 0 0,1 2 0 15,-1 3 0-15,0-1 0 0,1 6 0 0,-2 2 0 16,0 5 864-16,-3 1 128 0,1-6 32 0,0 2 0 15,-3-3-832-15,0 0-192 0,1 2 0 0,-2-4 0 16,-3 3 0-16,-1-5 0 0,0 1 0 0,-5-4 0 16,-6-5 0-16,0 2 0 0,-1 1 0 0,1 3 0 15,2-1 0-15,0 1 0 0,0-2 0 0,-1 1 0 16,-2-1 0-16,0-1 0 0,0-1 0 0,1-2 0 0,-2-2 0 0,0 0 0 16,1-2 0-16,-1-1 0 0,-2-1 0 0,2-1 0 15,-1 0 0-15,1-3 0 0,0-2 0 0,0 0 0 16,-3-2 0-16,1-1 0 15,2-2-768-15,-2-1-208 0,0-3-48 0,0 1 0 0,4 1 832 0,0 1 192 16,1-1 0-16,2 4 0 0,1 1 0 0,7 4 0 16,0 0 0-16,0 0 0 0,0 0 0 0,0 0 0 15,0 0 0-15,0 0 0 0,12 4 0 0,4 3 0 16,3 2 0-16,-4-3 0 0,-15-6 768 0,15 9 208 16,6 4 48-16,-1 2 0 0,-3-4-832 0,0 3-192 15,-2 1 0-15,0 6 0 0,-1 9 0 0,-1-1 0 16,1-8 0-16,-2 1 0 0,0-3 0 0,-2 0 0 15,1-1 0-15,0 0 0 0,-3-2 0 0,0-1 0 16,0-2 0-16,0 2 0 0,-2-2 0 0,2-4 0 0,-8-9 0 0,7 9 0 16,-7-9 0-16,0 0 0 0,0 0 0 0,9 7 0 31,-9-7-768-31,0 0-208 0,0 0-48 0,0 0 0 16,9 6-2448-16,-9-6-496 0,0 0-112 0,0 0-16 0</inkml:trace>
  <inkml:trace contextRef="#ctx0" brushRef="#br0" timeOffset="1398.16">15973 3848 16575 0,'0'0'736'0,"0"0"160"0,0 0-720 0,0 0-176 16,0 0 0-16,8-7 0 0,1 1 1664 0,5 5 320 15,7 6 48-15,-4-4 16 0,-4-2-832 0,0-3-144 16,-1 1-48-16,0-5 0 0,-2 1 832 0,1-8 144 15,-5-10 48-15,3 5 0 0,2 4-1648 0,-1 4-400 16,1 0 0-16,0 2 0 0,0-2 896 0,-2 1 112 16,-1 0 16-16,0-2 0 0,-2 3-832 0,-1 1-192 0,0-1 0 0,-5 10 0 15,3-9 0-15,-3 9 0 0,0 0 0 0,-1-9 0 16,-2-3 0-16,-1 5 0 0,-1-2 0 0,5 9 0 16,-10-6 0-16,-1 2 0 0,1 2 0 0,-2 0 0 15,-1 1 0-15,-1 1 0 0,-1 3 0 0,0 2 0 16,-1 3 0-16,-1 4 0 0,0 3 0 0,0 2 0 15,0 0 0-15,0 4 0 0,-1 4 0 0,0-2 0 16,1-1 0-16,2 2 0 0,1-2 0 0,2 3 0 16,2-2 0-16,7 2 0 0,9 1 0 0,-1-1 0 15,-3-6 864-15,1 2 128 0,0-6 32 0,-5-2 0 16,-6-4-832-16,5 0-192 0,8 1 0 0,1-1 0 16,-6-9 0-16,13 11 0 0,2-3 0 0,3-3 0 15,1-1-768-15,1-4-208 0,0-4-48 0,2 1 0 16,1-2-816-16,2-1-160 0,1-2-48 0,1 0-8192 15,5 1-1632-15</inkml:trace>
  <inkml:trace contextRef="#ctx0" brushRef="#br0" timeOffset="1970.89">16578 3669 16575 0,'0'0'368'0,"0"0"80"0,0 0 0 0,0 0 16 0,-9 4-464 0,-1-3 0 16,-2 1 0-16,0 2 0 0,2-2 1728 0,-2 0 256 15,-2-2 64-15,-1 0 0 0,0-2-832 0,0 1-144 16,1 0-48-16,0 2 0 0,-1 2 0 0,5 0 0 16,10-3 0-16,-13 2 0 0,-4-2 0 0,1 4 0 15,4-2 0-15,-1 5 0 0,-1 3-816 0,1 2-208 0,1 0 0 0,2 1 0 16,-2 1 0-16,2 2 0 0,1 1 0 0,2 1 0 16,0 0 864-16,2-3 128 0,3 0 32 0,0-2 0 15,1 2-832-15,1-4-192 0,3 0 0 0,1-3 0 16,1-2 0-16,1 1 0 0,3-3 0 0,2 1 0 15,1-3 0-15,1-2 0 0,2-1 0 0,1-2 0 16,-2 0 0-16,1-3 0 0,-2 0 0 0,0-1 0 16,0 1 0-16,-2-1 0 0,0 1 0 0,-2-2 0 15,-1-1 0-15,0-2 0 0,-1 2 0 0,0-1 0 16,-2-2 864-16,0 0 128 0,-1 1 32 0,0-1 0 16,-1-1-832-16,-1 1-192 0,-2 2 0 0,0-1 0 15,2 5 0-15,-2 6 0 0,-2-11 0 0,2 11 0 0,0 0 0 16,0 0 0-16,0 0 0 0,0 0 0 0,0 0 0 15,0 0 0-15,11 8 0 0,-3 4 0 0,-3 1 0 0,0 1 0 16,-1-1 0-16,5 4 0 0,6 5 0 0,-4 2 0 16,-3-6 0-16,0 2 0 0,0-2 0 0,-2-1 0 15,-1 0 0-15,2 0 0 0,-3 2 0 0,-2-2 0 16,0 3 0-16,-1 2 0 0,-1 0 0 0,0 3 0 16,0 2 0-16,0 2 0 0,0-3 0 0,-1 4 0 15,-1 5 0-15,1-4 0 0,-1-3 0 0,-1-6 0 16,0 0 0-16,-1-2 0 0,-1-1 0 0,-5-4 0 15,-5-6 0-15,1 1 0 0,0 2 0 0,-1-2 0 16,0 1 0-16,-1 1 0 0,-1-2 0 0,-1-1 0 16,-2 0 0-16,1-1 0 0,1-1 0 0,-2-2 0 0,-2-1 0 0,0-3 0 15,1-4 0-15,1-1 0 0,1-6 0 0,4 3 0 32,5 4-2416-32,-2-9-528 0,-3-5-96 0,0-3-12720 0</inkml:trace>
  <inkml:trace contextRef="#ctx0" brushRef="#br0" timeOffset="2406.44">16710 3888 23951 0,'0'0'512'0,"0"0"128"0,6 11 0 0,-6-11 64 0,0 0-576 0,4 9-128 16,-4-9 0-16,0 0 0 0,0 0 1664 0,3 10 320 16,-3-10 48-16,0 0 16 0,5 9 0 0,-5-9 0 15,0 0 0-15,0 0 0 0,0 0-832 0,0 0-144 16,0 0-48-16,0 0 0 0,0 0-816 0,0 0-208 15,-4-9 0-15,1-1 0 0,1 1 864 0,1 0 128 16,1 9 32-16,-3-13 0 0,-1 0-832 0,1-1-192 16,2 3 0-16,1-2 0 0,0 0 0 0,0-3 0 15,0-2 0-15,1-2 0 0,1-1 0 0,0-1 0 0,2-5 0 16,0 1 0-16,1 0 0 0,1 0 0 0,0 3 0 16,2 5 0-16,0-1 0 0,1 3 0 0,0 2 0 0,3 2 0 15,2 1 0-15,2 4 0 0,-1-4 0 0,2 6 0 16,3 1 0-16,-2 3 0 0,0-1 0 0,1 2 0 31,-2 0-1600-31,6 6-352 0,6 4-80 0,-8-3-16 16,-21-7-816-16,13 6-160 0,-2 6-48 0,0 0 0 0</inkml:trace>
  <inkml:trace contextRef="#ctx0" brushRef="#br0" timeOffset="2791.2">17084 3787 23951 0,'0'0'512'0,"0"0"128"0,0 0 0 0,0 0 64 0,0 0-576 0,-1 10-128 0,1-10 0 0,0 0 0 15,0 0 848-15,0 0 144 0,0 0 32 0,0 0 0 0,0 0 0 0,0 0 0 16,11 3 0-16,-11-3 0 0,11-3 0 0,2 4 0 16,2 7 0-16,0-4 0 0,-3-5-832 0,-2-3-192 15,2 1 0-15,-4-10 0 0,-5-10 864 0,4 3 128 16,2 6 32-16,2-2 0 0,-1 2-832 0,0-1-192 16,-1 1 0-16,-1 2 0 0,-1 2 0 0,-1 0 0 15,0-1 0-15,-3 1 0 0,0-1 0 0,-2 2 0 16,1-1 0-16,-2 10 0 0,-4-11 0 0,0 2 0 15,0 3 0-15,4 6 0 0,-9-7 0 0,1 7 0 16,0 0 0-16,-2 0 0 0,-1 4 0 0,-4 1 0 16,-1 2 0-16,3 1 0 0,0 5 0 0,1 0 0 15,2 2 0-15,1 1 0 0,0 0 0 0,1 1 0 16,-1-2 0-16,3 3 0 0,2 1 864 0,2 4 128 0,4 5 32 16,-3-5 0-16,-3-9-832 0,6 3-192 0,5 5 0 0,-1-3 0 15,-6-9 0-15,2 2 0 0,3 0 0 0,2-2 0 16,-1 2 0-16,2-6 0 0,0-2 0 0,4 0 0 15,-2 0 0-15,3-3 0 0,2-2 0 0,0 0 0 32,1-2-1600-32,2-1-352 0,2 0-80 0,-1-1-16 0,2-3-1632 15,0-3-336-15,6-6-64 0,-1 0-16 0</inkml:trace>
  <inkml:trace contextRef="#ctx0" brushRef="#br0" timeOffset="3257.18">17770 3415 31327 0,'0'0'688'0,"0"0"144"0,0 0 16 0,0 0 48 0,2 9-720 0,-2-9-176 16,0 0 0-16,0 0 0 0,-9-4 848 0,1 2 144 16,8 2 32-16,-10-4 0 0,-2 4 0 0,0 0 0 15,-1 1 0-15,-1 2 0 0,-2-1-832 0,-2 1-192 16,-1 1 0-16,-4 1 0 0,0 1 0 0,0 4 0 15,-2-3 0-15,1 1 0 0,2-1 0 0,3 1 0 16,2-2 0-16,2 1 0 0,2-1 0 0,3 1 0 16,1-2 0-16,9-5 0 0,-8 5 0 0,8-5 0 15,0 0 0-15,0 0 0 0,0 0 0 0,6 8 0 16,3-3 0-16,2-2 0 0,-2-2 0 0,1-1 0 0,1 0 0 0,2 3 0 16,1-1 0-16,2 1 0 0,2-1 0 0,0 1 0 15,2-2 0-15,-2 1 0 0,-2-2 0 0,1 2 0 16,0 2 0-16,-2 1 0 0,1 1 0 0,-2 0 0 15,-1-2 0-15,-1 4 0 0,-1 0 0 0,-2 2 0 16,-9-10 0-16,8 13 0 0,-3 0 0 0,-1 2 0 16,-3-2 0-16,-1 1 0 0,-1 2 0 0,-2-1 0 15,-1 2 864-15,-1-4 128 0,0 0 32 0,-2 0 0 16,-2-1-832-16,0 0-192 0,-1-1 0 0,-1 1 0 16,-1-1 0-16,1-1 0 0,-2-1 0 0,0 0 0 15,-3-1 0-15,0 0 0 0,-1-1 0 0,2-1 0 16,-1-1-768-16,3-1-208 15,0-1-48-15,3-2 0 0,0-1-2448 0,10 0-496 0,-14-5-112 0,14 5-16 0</inkml:trace>
  <inkml:trace contextRef="#ctx0" brushRef="#br0" timeOffset="3723.89">18183 3450 27647 0,'0'0'608'0,"0"0"128"0,0 0 32 0,0 0 0 0,0 0-624 0,0 0-144 0,0 0 0 0,0 0 0 16,0 0 848-16,0 0 144 16,0 0 32-16,0 0 0 0,0 0-832 0,0 0-192 0,0 0 0 0,-8-6 0 15,-1 4 864-15,-3 1 128 0,-2 1 32 0,-2 3 0 16,-1 1-832-16,-1 2-192 0,-3 1 0 0,2-1 0 15,0 1 864-15,2-1 128 0,4-1 32 0,-1 2 0 16,0-2-832-16,-1 2-192 0,2-1 0 0,4 1 0 16,9-7 0-16,-8 6 0 0,8-6 0 0,-6 7 0 15,6-7 0-15,0 0 0 0,0 0 0 0,-1 11 0 16,3 3 0-16,-2-14 0 0,0 0 0 0,0 0 0 16,0 0 0-16,11 10 0 0,-1-2 0 0,2-2 0 15,-2-2 0-15,1 1 0 0,-1 2 0 0,3-1 0 16,1 1 0-16,2 1 0 0,1 1 0 0,0 0 0 15,-1 0 0-15,-1-1 0 0,1 2 0 0,-2 3 0 0,-1 0 0 16,-1 2 0-16,-2-1 0 0,-2 1 0 0,0-1 864 0,-4 0 128 16,-3 2 32-16,-1-1 0 0,-1 4-832 0,-3-4-192 15,-2 1 0-15,-4 0 0 0,0-2 0 0,0 4 0 16,-2-6 0-16,0 2 0 0,-1-1 0 0,-1 0 0 16,-4-1 0-16,-1 0 0 15,2-3-768-15,2 0-208 0,2 0-48 0,-3-2-10912 16,-1-5-2192-16</inkml:trace>
  <inkml:trace contextRef="#ctx0" brushRef="#br0" timeOffset="3963.59">18408 3661 35007 0,'0'0'768'0,"2"21"176"0,2 8 16 0,-2-11 16 0,-2-18-784 0,4 16-192 0,0 2 0 0,-1-1 0 16,-1 0 1680-16,1-1 304 0,0-3 48 0,-1 1 16 15,-1-1-1648-15,-1 0-400 0,0-2 0 0,2 0 0 32,-2-11-736-32,0 12-224 0,-2 0-64 0,2-4 0 0,0-8-816 0,0 0-160 0,0 0-48 15,0 0-8192-15,0 0-1632 0</inkml:trace>
  <inkml:trace contextRef="#ctx0" brushRef="#br0" timeOffset="4143.42">18583 3359 38703 0,'-25'-17'848'0,"15"10"176"0,2 4 48 0,3 3 16 0,5 0-880 0,0 0-208 15,0 0 0-15,0 0 0 0,0 0 0 0,0 0 0 16,-7 9 0-16,7-9 0 0,0 0 0 0,0 0 0 15,0 0 0-15,8 11 0 16,-8-11-4048-16,12 10-864 0,-12-10-160 0,18 14-48 0</inkml:trace>
  <inkml:trace contextRef="#ctx0" brushRef="#br0" timeOffset="4564.54">18933 3609 35007 0,'0'0'768'0,"0"0"176"0,0 0 16 0,0 0 16 0,0 0-784 0,0 0-192 0,0 0 0 0,-16-1 0 16,16 1 864-16,0 0 128 0,-9-1 32 0,-2-6 0 16,0 2-832-16,-1 1-192 0,-1 0 0 0,0 2 0 15,0 3 0-15,-3 1 0 0,-1 1 0 0,-1 0 0 16,0 1 0-16,-2 1 0 0,-2 0 0 0,0 4 0 16,-2 3 0-16,2 2 0 0,1-2 0 0,2 0 0 15,2-3 0-15,4 1 0 0,1 3 0 0,4 0 0 16,3 2 0-16,2-1 0 0,2 0 0 0,1-1 0 15,1-2 0-15,3-1 0 0,2 1 0 0,1-1 0 16,5-1 0-16,1 0 0 0,4-1 0 0,1 1 0 16,1-2 0-16,-1-2 0 0,1-1 0 0,1 0 0 0,1 0 0 15,0-4 0-15,0 0 0 0,-1-3 0 0,3 1 0 0,-3-1 0 16,1-2 0-16,0-2 0 0,0-2 0 0,1-1 0 16,-1-2 0-16,-1 0 0 0,-3 2 864 0,-2-2 128 15,0-1 32-15,-4-1 0 0,-2-3-832 0,-1 0-192 16,-3-3 0-16,-3 3 0 0,-6-5 864 0,0 1 128 15,0 2 32-15,-1 2 0 0,-2-2-832 0,-3 5-192 16,-2 1 0-16,0 3 0 0,-1 3 0 0,2 2 0 16,-2 1 0-16,2 3 0 0,1-2 0 0,1 2 0 15,-1-2 0-15,10 3 0 16,-10 0-2416-16,10 0-528 0,-9 0-96 0,9 0-8768 16,0 0-1760-16</inkml:trace>
  <inkml:trace contextRef="#ctx0" brushRef="#br0" timeOffset="4982.35">19260 3588 27647 0,'0'0'608'0,"5"15"128"0,0 0 32 0,-1 4 0 0,0 0-624 0,-1 1-144 0,-2-1 0 0,0-2 0 16,-1 0 1664-16,0-2 320 0,-1-2 48 0,0 1 16 15,-2 0-832-15,0-1-144 0,1-2-48 0,2-11 0 16,-4 10 0-16,4-10 0 0,-5 8 0 0,5-8 0 16,0 0-816-16,0 0-208 0,0 0 0 0,0 0 0 15,0 0 864-15,0 0 128 0,0 0 32 0,4-13 0 0,0-3-832 0,1-1-192 16,0-1 0-16,1-3 0 0,1-4 0 0,0 1 0 16,-1-6 0-16,2 0 0 0,0-2 0 0,0 2 0 15,-2 3 0-15,2 5 0 0,1 5 0 0,0 5 0 16,0 4 0-16,3 7 0 0,1 1 0 0,1 4 0 15,-2-1 0-15,1 3 0 0,0-1 864 0,1 6 128 16,2-1 32-16,0 2 0 0,-1-2-832 0,2 3-192 16,2 3 0-16,1-2 0 0,0 2 0 0,0 0 0 15,-1-2 0-15,-3-1 0 0,-6-5 0 0,2 2 0 16,1 1 0-16,0 0 0 0,1-1 0 0,1-1 0 16,-4 1 0-16,2 1 0 15,1-2-1088-15,-3 0-272 0,0-1-48 0,-3 1-16 16,-3 0-2608-16,1 1-512 0,5 2-96 0,-11-12-32 0</inkml:trace>
  <inkml:trace contextRef="#ctx0" brushRef="#br0" timeOffset="7265.42">16749 4986 20271 0,'0'0'448'0,"0"0"80"0,0 0 32 0,0 0 16 16,0 0-576-16,0 0 0 0,0 0 0 0,0 12 0 0,0-12 1744 0,-5 14 240 16,-1 0 64-16,0 2 0 0,-2 0 0 0,0 3 0 15,-1 3 0-15,0 3 0 0,-3 1-832 0,1 7-144 16,-2 5-48-16,-2-1 0 0,0 5-816 0,-2-3-208 16,0-1 0-16,-4 1 0 0,-1-2 864 0,-1-5 128 15,0 0 32-15,0-1 0 0,-2-4-832 0,3-1-192 16,2-1 0-16,-2-3 0 0,-2 2 0 0,4-9 0 15,0-2 0-15,4-2 0 16,3-1-1600-16,2-3-352 0,0-6-80 0,3-5-14752 0</inkml:trace>
  <inkml:trace contextRef="#ctx0" brushRef="#br0" timeOffset="7492.38">16367 5075 27647 0,'0'0'608'0,"0"0"128"0,0 0 32 0,0 0 0 0,0 14-624 0,2-1-144 0,2-1 0 0,0 2 0 16,0 3 1664-16,4 3 320 0,2-3 48 0,3 3 16 15,1 1-832-15,0 0-144 0,3-4-48 0,0 4 0 16,1 4 0-16,0 1 0 0,2 1 0 0,-1-2 0 16,0 1-816-16,-2-3-208 0,-3 1 0 0,-1-4 0 15,-1-2 0-15,-2-3 0 0,-2 0 0 0,0-1 0 16,1-1-768-16,-1-2-208 0,-8-11-48 0,8 7-10912 15,-1 0-2192-15</inkml:trace>
  <inkml:trace contextRef="#ctx0" brushRef="#br0" timeOffset="8152.16">17575 4960 20271 0,'0'0'448'0,"0"0"80"0,0 0 32 0,0 0 16 0,0 0-576 0,0 0 0 16,0 0 0-16,0 0 0 0,0 0 1744 0,0 0 240 16,0 0 64-16,0 0 0 0,0 0-832 0,0 0-144 15,0 0-48-15,-7-3 0 0,7 3 0 0,-12 2 0 16,-1-1 0-16,0 3 0 0,0 1-816 0,-2 2-208 15,-2-1 0-15,1 5 0 0,-1 2 864 0,-2 0 128 16,-4 0 32-16,-1 4 0 0,1 1-832 0,-1 3-192 16,1 3 0-16,3 5 0 0,2-1 0 0,1 4 0 15,4-1 0-15,4 2 0 0,1 2 864 0,3 2 128 16,1-5 32-16,2 2 0 0,2 0-832 0,3-4-192 0,1-6 0 0,2-4 0 16,1 1 0-16,4-5 0 0,1-2 0 0,1 2 0 15,0-2 0-15,4-5 0 0,1-2 0 0,4-2 0 16,5-5 0-16,-1-1 0 0,-1-2 0 0,4-1 0 15,2-1 0-15,2-1 0 0,-2-2 0 0,-2 0 0 32,-5-1-1600-32,-1-2-352 0,-4 0-80 0,-3-1-9296 0,-3 0-1856 0</inkml:trace>
  <inkml:trace contextRef="#ctx0" brushRef="#br0" timeOffset="8452.74">17190 5339 31327 0,'0'0'688'0,"0"0"144"0,10-5 16 0,0 1 48 0,1-2-720 0,-1 2-176 16,1 1 0-16,0 1 0 0,1-1 1664 0,1-1 320 15,2 0 48-15,-1 3 16 0,0 3-832 0,2 1-144 16,-1-3-48-16,1 0 0 0,0-1-816 0,2-1-208 16,3 0 0-16,-4 1 0 0,-4 1 0 0,1 0 0 15,4 1 0-15,2-4 0 0,-2-3 0 0,2-3 0 16,-1-3 0-16,1 3 0 16,-2 0-2416-16,-1 2-528 0,-4 1-96 0,0-1-32 0</inkml:trace>
  <inkml:trace contextRef="#ctx0" brushRef="#br0" timeOffset="9187.25">18266 4784 31327 0,'0'0'688'0,"0"0"144"0,0 0 16 0,0 5 48 0,2 12-720 0,-2 0-176 16,-2 1 0-16,1 3 0 0,-3 4 848 0,-1 2 144 15,0 2 32-15,-2 4 0 0,1-1 0 0,-1 2 0 16,-1 3 0-16,2-2 0 0,1 0 0 0,-2 1 0 15,-1 2 0-15,3 1 0 0,0-3-832 0,-2-1-192 16,0 0 0-16,3-4 0 0,1-3 0 0,2-2 0 16,2-8 0-16,0 0 0 15,1-5-768-15,0 0-208 0,1-5-48 0,-3-8 0 16,0 0-816-16,0 0-160 0,10-1-48 0,-10 1 0 0</inkml:trace>
  <inkml:trace contextRef="#ctx0" brushRef="#br0" timeOffset="9517.94">18598 4750 20271 0,'0'0'448'0,"0"0"80"0,-10 5 32 0,1 3 16 0,1 2-576 0,2-2 0 0,-2 3 0 0,-1 2 0 0,0 5 1744 0,1 2 240 16,0 4 64-16,-1 5 0 0,0-2-832 0,0 7-144 15,-2 0-48-15,4 1 0 0,-3 2 832 0,1 2 144 16,0 0 48-16,0-2 0 0,0 0-1648 0,0-1-400 16,0-2 0-16,1-1 0 0,3 3 896 0,-1-6 112 15,0-4 16-15,1-3 0 0,0-3-832 0,1-2-192 16,0-5 0-16,1-1 0 15,2-3-768-15,1-9-208 0,0 0-48 0,0 0 0 16,0 0-1632-16,0 0-336 0,0 0-64 0,0 0-16 0</inkml:trace>
  <inkml:trace contextRef="#ctx0" brushRef="#br0" timeOffset="10148.84">18289 4863 31327 0,'0'0'688'0,"-12"-7"144"16,12 7 16-16,-4-9 48 0,1-1-720 0,3 0-176 0,2 0 0 0,0-1 0 15,3-1 848-15,2 1 144 0,2-4 32 0,4-2 0 0,3-1 0 0,2-1 0 16,3 0 0-16,2 0 0 0,3 0-832 0,4-1-192 16,3 1 0-16,2 1 0 0,3 2 864 0,0 1 128 15,0 3 32-15,-1 3 0 0,3 0-832 0,-5 5-192 16,-1 4 0-16,0 1 0 0,-2 6 0 0,1 4 0 15,-2 4 0-15,0 4 0 0,1 4 0 0,-4 3 0 16,-3 4 0-16,-5 0 0 0,-6 0 0 0,-2 1 0 16,-3 1 0-16,-4 1 0 0,-5 0 0 0,-3 1 0 15,-1-4 0-15,-5-1 0 0,-5 0 0 0,-3-1 0 16,-1-5 0-16,-2-2 0 0,-3-2 0 0,-1 0 0 16,0-2 0-16,-1 0 0 0,-1-4 0 0,0-3 0 15,0 0 0-15,-4 0 0 0,-3-4 0 0,-1 1 0 16,-4-2 0-16,2-1 0 0,1-2 0 0,2 0 0 0,3-1 0 0,5-2 0 15,0-5 0-15,5 3 0 0,0-1 0 0,6-3 0 16,2 3 0-16,0 3 0 0,0 1 0 0,3 1 0 16,9-1 0-16,0 0 0 0,0 0 0 0,0 0 0 15,3 11 0-15,5-2 0 0,5-1 0 0,2 2 0 16,5 6 864-16,2-3 128 0,3 0 32 0,5 0 0 16,4 0-832-16,4-1-192 0,1-2 0 0,1 0 0 15,-1 2 864-15,0-1 128 0,-1-2 32 0,0-1 0 16,0-3-832-16,-2 0-192 0,0 1 0 0,-4 4 0 15,-2 0-768-15,0 2-208 16,-1-2-48-16,-2 3 0 0,-3-2-816 0,-4 2-160 0,-1-4-48 0,-6 3-16384 16</inkml:trace>
  <inkml:trace contextRef="#ctx0" brushRef="#br0" timeOffset="12264.33">16324 6660 27647 0,'0'0'608'0,"0"0"128"0,0 0 32 0,0 0 0 0,0 0-624 0,0 0-144 16,0 0 0-16,0 0 0 0,0 0 848 0,0 0 144 16,0 0 32-16,6 9 0 0,3 0 816 0,-2 2 160 15,0-1 48-15,0 6 0 0,4 1-1648 0,2 0-400 16,1 0 0-16,2 2 0 0,-1-2 896 0,2 3 112 16,0-3 16-16,0 2 0 0,-2-3-832 0,-1-1-192 15,2 1 0-15,-5 0 0 0,0 1 0 0,-1-2 0 16,-1 0 0-16,0-2 0 15,1 0-768-15,-3 0-208 0,-1-3-48 0,-1-3 0 16,-5-7-1632-16,0 0-336 0,0 0-64 0,0 0-11072 0</inkml:trace>
  <inkml:trace contextRef="#ctx0" brushRef="#br0" timeOffset="12540.26">16865 6587 31327 0,'0'0'688'0,"-8"8"144"0,0 2 16 0,-1 5 48 0,0 3-720 0,-1 3-176 0,-2 1 0 0,0 4 0 16,2 3 848-16,1 4 144 0,-6 4 32 0,6-7 0 0,-1 5 0 0,-7 25 0 15,0-6 0-15,0-2 0 16,0-3 0-16,6-15 0 0,1 3 0 0,-8 19 0 0,-1-7-832 15,3 1-192-15,-1-3 0 0,0-4 0 0,-2 1 0 0,2-2 0 16,3-4 0-16,2-3 0 16,2-8-2416-16,2-2-528 0,2-4-96 0,2-6-12720 15</inkml:trace>
  <inkml:trace contextRef="#ctx0" brushRef="#br0" timeOffset="13136.65">17652 6431 20271 0,'0'0'448'0,"0"0"80"16,0 0 32-16,7-12 16 0,-2 0-576 0,0 2 0 0,0 0 0 0,1 4 0 0,0-3 928 0,-6 9 80 15,8-7 16-15,-8 7 0 0,8-7 816 0,-2 0 160 16,0-3 48-16,-6 10 0 0,0 0-832 0,0 0-144 16,0 0-48-16,0 0 0 0,2-11 0 0,-2 11 0 15,0 0 0-15,0 0 0 0,-1-9 0 0,1 9 0 16,0 0 0-16,-9-4 0 0,0 1-816 0,0 5-208 16,-2 2 0-16,-1 1 0 0,-2 0 0 0,-3 3 0 15,-4 5 0-15,-1-1 0 0,-1 2 0 0,-3 3 0 16,-2 3 0-16,2 3 0 0,1 1 0 0,1 0 0 15,-6 2 0-15,2 0 0 0,2 3 0 0,4-2 0 16,2 1 0-16,3-2 0 0,2-1 0 0,6 2 0 16,2-1 0-16,5 0 0 0,0 2 864 0,5-2 128 15,1 0 32-15,4-3 0 0,1-2-832 0,2-1-192 0,4-1 0 0,2-1 0 16,0-1 0-16,2 2 0 0,3-6 0 0,1 0 0 31,-4-3-768-31,5-2-208 0,4-2-48 0,1 1 0 0,1 0 832 0,-1-1 192 0,-1-2 0 0,0-1 0 31,-4-1-1680-31,0-4-304 0,-2 0-48 0,-1 1-16 16,-2 0 0-16,0-1 0 0,-4 0 0 0,-2-2-11456 0</inkml:trace>
  <inkml:trace contextRef="#ctx0" brushRef="#br0" timeOffset="13439.79">17308 6810 31327 0,'0'0'688'0,"0"0"144"0,0 0 16 0,0 0 48 0,0 0-720 0,0 0-176 16,0 0 0-16,14 3 0 0,1-3 1664 0,2 0 320 15,2 2 48-15,2-2 16 0,0-4-832 0,1 2-144 16,3-2-48-16,2 0 0 0,5 1-816 0,-2 1-208 16,-2-2 0-16,0 0 0 0,-4-3 0 0,-1 2 0 15,-4-2 0-15,-1 4 0 16,-2 0-768-16,-2-1-208 0,-1-1-48 0,2 0-10912 16,-3-2-2192-16</inkml:trace>
  <inkml:trace contextRef="#ctx0" brushRef="#br0" timeOffset="13946.28">18351 6159 23951 0,'0'0'1056'0,"0"0"224"0,0 0-1024 0,0 0-256 0,0 0 0 16,0 0 0-16,-4 11 1696 0,2 1 288 0,0 1 48 0,2 0 16 15,-1 1-832-15,0 4-144 0,-2 4-48 0,2 6 0 16,-1 6 832-16,0 3 144 0,-2 4 48 0,-1 2 0 15,0-1-1648-15,-1-1-400 0,0-2 0 0,-2 1 0 16,0-3 0-16,0 0 0 0,2 1 0 0,-2-6 0 16,0-2 0-16,0-1 0 0,2-2 0 0,1 1 0 15,-1-5 0-15,2-3 0 0,3-5 0 0,0-3 0 16,1-12-2368 0,0 0-576-16,0 0-96 0,0 0-12720 0</inkml:trace>
  <inkml:trace contextRef="#ctx0" brushRef="#br0" timeOffset="14217.73">18633 6145 27647 0,'0'0'608'0,"0"0"128"0,-8 7 32 0,0 0 0 0,0 2-624 0,-1 3-144 16,-1 3 0-16,-1 3 0 0,1 4 1664 0,-2 4 320 15,-1 7 48-15,1 3 16 0,2 2-832 0,-1 4-144 16,0 2-48-16,0-1 0 0,1-3 0 0,-1 0 0 16,2-4 0-16,0-2 0 0,1 0-816 0,1 0-208 15,1-4 0-15,0-3 0 0,1-2 0 0,-1-3 0 16,1-2 0-16,1-1 0 0,0-5 0 0,0 2 0 16,2-2 0-16,-2 1 0 15,0-6-2416-15,4-9-528 0,0 0-96 0,0 0-32 0</inkml:trace>
  <inkml:trace contextRef="#ctx0" brushRef="#br0" timeOffset="14758.01">18435 6236 23951 0,'-3'-11'1056'0,"3"11"224"0,0 0-1024 15,0 0-256-15,3-10 0 0,0 1 0 0,3-2 880 0,0 1 112 16,2 4 32-16,0-1 0 0,-8 7 816 0,12-7 160 16,1-1 48-16,4 0 0 0,2-1-832 0,3 0-144 15,3 1-48-15,1 1 0 0,2 1-816 0,-1 2-208 16,-2-3 0-16,1 3 0 0,0 2 0 0,0 1 0 15,-1 1 0-15,-1 2 0 0,-1 3 0 0,-1 2 0 16,-3-1 0-16,1 2 0 0,-3 1 0 0,-2 2 0 16,-2-1 0-16,-1 5 0 0,0 0 0 0,-4 3 0 15,-2-1 0-15,-2 3 0 0,-4-4 864 0,0 4 128 16,-1-4 32-16,0 2 0 0,-6 2-832 0,1-1-192 0,-2 2 0 0,-3 1 0 16,-2-3 0-16,-1 2 0 0,-3-1 0 15,-1 4 0 1,-4-1-768-16,-2 0-208 0,-3-3-48 0,-3 1 0 0,-2 0 832 0,-1 0 192 0,-4-1 0 15,2-1 0-15,-2 1 0 0,3-2 0 0,2-2 0 0,4-3 0 16,6-2 0-16,4-3 0 0,2-1 0 0,5 1 0 16,4 1 0-16,2-2 0 0,1 3 0 0,4-10 0 15,1 13 768-15,5-4 208 0,1 1 48 0,4 3 0 16,1 2 0-16,2 0 0 0,4 2 0 0,7-4 0 16,4-2-832-16,2-1-192 0,0 0 0 0,3 2 0 15,1 0 864-15,-1 0 128 0,0-5 32 0,0 3 0 16,0-1-832-16,1-1-192 0,0-3 0 0,0 1 0 15,1 3 0-15,-4 3 0 0,-2-3 0 0,0 4-14704 16,-2 0-2976-16</inkml:trace>
  <inkml:trace contextRef="#ctx0" brushRef="#br0" timeOffset="113689.14">16456 8879 14735 0,'-16'-12'1312'0,"8"8"-1056"15,8 4-256-15,-9-2 0 0,9 2 3136 0,0 0 560 16,0 0 112-16,0 0 32 0,0 0-2240 0,0 0-448 16,0 0-96-16,0 0 880 0,0 0-1088 15,0 0 0-15,0 0 0 0,0 13-496 0,0-3-96 16,0-10-32-16,4 12 0 0,0 0-224 0,1 1 0 16,0 2 0-16,2-2 0 0,1 2 128 0,1 2-128 0,0 2 0 0,1 3 144 15,2-2 48-15,0 1 16 0,-2-2 0 0,1 1 0 16,-1-1 160-16,0 0 16 0,1 0 16 0,1-3 0 15,-1-1 64-15,0 0 16 0,-1-1 0 0,-1-1 0 16,0 0-224-16,1 0-32 0,-3 2-16 0,1-2 0 16,-1-2-208-16,-1 0 0 0,-1-1 0 0,2 1 0 31,-3-1-1104-31,0 1-272 0,-4-11-48 0,0 0-16 0,0 0-1824 0,6 7-352 0,-6-7-80 0</inkml:trace>
  <inkml:trace contextRef="#ctx0" brushRef="#br0" timeOffset="113982.23">16904 8889 12895 0,'0'0'576'0,"0"0"112"0,-1-10-560 0,1 10-128 16,-4-12 0-16,4 12 0 0,-5-10 3456 0,5 10 672 16,0 0 128-16,0 0 32 0,0 0-2624 0,-13-4-512 15,13 4-96-15,0 0-32 0,-11 6-496 0,1 3-96 16,1 2-32-16,3 5 0 0,1 4-192 0,-1 8-32 15,-2-3-16-15,-1 6 0 0,-2 4-32 0,-1 4-128 16,1 2 192-16,-2 2-64 0,0-2-128 0,0-2 192 16,0 2-192-16,-2 4 192 0,1 2 64 0,0 0 32 15,-2 3 0-15,0-1 0 0,-1-2 32 0,-1-1 16 16,0-4 0-16,1-2 0 0,1-1 64 0,2-1 16 16,-3-1 0-16,0-1 0 0,0-2-624 0,0-1-128 0,1-5-32 0,2-3 0 31,2-7-2512-31,2-2-496 0,-2 0-96 0,12-16-32 0</inkml:trace>
  <inkml:trace contextRef="#ctx0" brushRef="#br0" timeOffset="114582.11">16522 8644 911 0,'0'0'0'0,"0"0"0"16,0 0 0-16,0 0 0 0,0 0 5072 0,0 0 944 16,0 0 176-16,0 0 32 0,0 0-4032 0,10 0-800 0,-10 0-176 0,12-2-16 15,-1-2-240-15,-2-2-32 0,0 0-16 0,0-1 0 16,0 1-416-16,0-1-96 0,-1 0-16 0,2-4 0 15,1-2-224-15,-1-3-160 0,1 0 192 0,-1-3-192 16,1-2 192-16,0 1-192 0,0-3 192 0,1 0-192 16,-1-1 128-16,-2 1-128 0,-1 2 0 0,0 2 0 15,0 0 160-15,0 1-160 0,-2 1 128 0,1 3-128 16,-2 2 288-16,0 2-32 0,2 1 0 0,-1 2 0 16,-6 7 192-16,8-4 16 0,-8 4 16 0,0 0 0 15,0 0-240-15,0 0-48 0,10 1-16 0,-2 6 0 16,-1 2-176-16,-2 4 0 0,-1 0 0 0,0 1 0 15,1-1 160-15,-4 3-160 0,-1 2 192 0,4 3-192 16,3 1 368-16,-2-1-48 0,-4 0 0 0,2-4 0 0,-2 0-48 0,2-1-16 16,-1-2 0-16,0 2 0 0,-2-3-256 0,1 0 128 15,2-3-128-15,-2 2 0 0,-1-2 0 0,0-10 0 16,3 9 0-16,-3-9 0 16,5 12-1728-16,1-4-368 0,1 0-64 0,-7-8-8144 15,9 8-1616-15</inkml:trace>
  <inkml:trace contextRef="#ctx0" brushRef="#br0" timeOffset="115603.36">17492 8865 12895 0,'0'0'576'0,"-5"7"112"0,5-7-560 0,0 0-128 16,-5 8 0-16,5-8 0 0,0 0 3008 0,0 0 560 15,0 0 112-15,0 0 32 0,0 0-2192 0,10 7-432 0,0-7-96 0,3 0-16 16,2-5-416-16,-1 1-96 0,0 1-16 0,2 0 0 15,0-1-144-15,1 2-48 0,1-1 0 0,0-1 0 16,0 2-256-16,-1-2 128 0,2 4-128 16,-2 0 0-16,0-1 144 0,-2 1-144 0,0 1 0 0,-1 3 144 31,0-3-848-31,2 4-160 0,0-5-32 0,-1 0-16 16,1-2-80-16,-1-1-16 0,0 2 0 0,2 1 0 15,1 0 448-15,-2 0 96 0,-3 0 16 0,-2-3 0 0,-1 3 80 0,-10 0 32 0,11-2 0 0,0 0-10064 16</inkml:trace>
  <inkml:trace contextRef="#ctx0" brushRef="#br0" timeOffset="115935.1">17525 9091 25791 0,'0'0'1152'0,"-11"4"224"0,3 0-1104 0,8-4-272 15,-5 8 0-15,5-8 0 0,0 0 1008 0,3 10 144 0,-3-10 16 16,6 11 16-16,1-3-928 0,1-2-256 15,-8-6 0-15,13 5 0 0,1 1 128 0,2-4-128 0,-1 0 128 0,3-1-128 16,1-1 176-16,0-1-48 0,1-1-128 0,1 0 192 16,0-1-192-16,-1-1 0 0,3-4-144 0,0 2 144 31,1-3-432-31,0 1 16 0,2-3 0 0,-1 2-8352 0,-3 0-1680 0</inkml:trace>
  <inkml:trace contextRef="#ctx0" brushRef="#br0" timeOffset="117631.36">18697 8249 29375 0,'-13'-2'1296'0,"13"2"272"0,-10 4-1248 0,10-4-320 15,-9 5 0-15,9-5 0 0,-2 10 128 0,2-10-128 16,-3 12 192-16,2 1-192 0,1 3 320 0,0-3-64 16,-1-2 0-16,-1 8 0 0,1 0 0 0,0 5-16 15,-2-5 0-15,7 12 0 0,5 7 256 0,-5-8 48 16,-9-13 16-16,1 4 0 0,3 8 64 0,3 5 16 16,6 1 0-16,-8-3 0 0,-9-7-64 0,5 1-16 15,9 8 0-15,-7-1 0 0,-10-3 32 0,5 0 16 16,10 4 0-16,-1 1 0 0,-2 0-32 0,-1-4 0 15,-3-5 0-15,3-3 0 0,2-3-96 0,1 1-32 16,-1-6 0-16,-5-6 0 0,-8-13-240 0,12 4-48 0,0 0-16 0,0 0 0 16,0 0-16-16,0 0-128 0,0 0 192 0,7-7-64 15,1-3 0-15,-2-2 0 0,1-2 0 16,-1-3 0-16,-1-1-128 0,3-3 160 0,-1-3-160 16,-1-3 160-16,1 0-160 0,-1 2 0 0,1-1 0 0,1 2 128 15,-1 3-128-15,1 6 0 0,0 0 0 0,0 5 0 16,0 1 0-16,-8 9 0 0,9-3 0 0,-9 3 0 15,0 0-192-15,12 0 192 0,-12 0-160 0,11 7 160 16,-2-1-128-16,-1 3 128 0,0 0 0 0,0 3-144 16,2 3 144-16,-1 0 0 0,-1-2 0 0,0-1 0 15,0 1-144-15,0 1 144 0,0 2-160 0,1 2 160 16,0-3 0-16,1 7 192 0,1 1-16 0,-1-1 0 16,-1-3-176-16,0-2 0 0,0-2 0 0,-1 0 0 15,-1-4 0-15,1 0 0 0,1-2 0 0,-9-9 0 0,0 0-176 16,0 0-64-16,10 17-16 0,-2-7 0 15,-3-3-1984-15,-5-7-384 0,2-9-96 0,-2 9-14208 16</inkml:trace>
  <inkml:trace contextRef="#ctx0" brushRef="#br0" timeOffset="118353.01">19831 8059 16575 0,'0'0'1472'0,"6"-9"-1168"16,0 0-304-16,-1 2 0 0,-5 7 1424 0,6-5 240 15,-6 5 32-15,0 0 16 0,6-8-1136 0,-6 8-240 16,2-6-32-16,-2 6-16 0,0 0 96 0,0 0 32 15,0 0 0-15,-8 3 0 0,-1 1 144 0,-1 2 16 16,-1-1 16-16,0 3 0 0,-2 1 64 0,0 2 16 16,-3-1 0-16,3 8 0 0,2 7 288 0,-8-6 64 15,-12-7 16-15,7 6 0 0,11 10-144 0,-6 2-48 0,-10-3 0 0,0-1 0 16,2-3 144-16,3 7 32 0,3 7 0 0,3 6 0 16,-1 5-416-16,2 2-80 0,1-3-16 0,0-7 0 15,-1-5-352-15,3 2-160 0,2 3 128 0,3-2-128 16,1 4 128-16,6-2-128 0,3 3 0 0,2 1 128 15,1 3 16-15,0-2 0 0,-1-11 0 0,3-2 0 16,0-3-16-16,3-2 0 0,3-6 0 0,1-1 0 16,0-1-128-16,1 1 0 0,2-6 144 0,2 2-144 15,3-3 0-15,0-1-240 0,-1-2 48 0,-1-2 0 16,-1-6-304-16,1 4-48 16,2 0-16-16,1-1 0 0,1-3-1152 0,-1 0-224 15,-2 1-48-15,-1-2-16 0,1-2-704 0,-2 1-144 0,-2-3-32 0,-2-1 0 16</inkml:trace>
  <inkml:trace contextRef="#ctx0" brushRef="#br0" timeOffset="118660.65">20252 8561 35007 0,'0'17'1552'0,"-1"-7"320"0,-1-5-1488 0,-8-1-384 0,-7-9 0 0,4 6 0 15,4 6 160-15,1 5-32 0,0-2-128 0,-2 3 192 16,-5 1 256-16,1 5 32 0,1 0 16 0,0 1 0 16,-3-1 0-16,2 4 0 0,0 1 0 0,-1 2 0 15,-2 2 16-15,2 2 0 0,-1 0 0 0,-1 0 0 16,1 2-176-16,2 0-16 0,1-4-16 0,1 1 0 15,2-2-160-15,1-3-16 0,2-5-128 0,2-2 192 16,1-1-336-16,0-3-80 0,2-3-16 0,2-10 0 31,-2 8-1728-31,5 1-336 0,1 2-80 0</inkml:trace>
  <inkml:trace contextRef="#ctx0" brushRef="#br0" timeOffset="118884.85">19922 8668 47167 0,'0'9'1040'0,"-1"0"224"0,1-9 32 0,1 12 16 0,2 1-1056 0,2 0-256 16,3 1 0-16,2 2 0 0,2 1-176 0,2-2-80 16,1 2-32-16,3 3 0 0,-1-2 288 0,2 0 0 15,1 1 0-15,-1-1 0 0,5-4 192 0,-1 6 0 16,1-2 0-16,2 0 0 15,3 1-1280-15,-2-5-256 0,-1-2-48 0,0 5-16 16,2 7-1728-16,-6-12-368 0,-4-15-64 0</inkml:trace>
  <inkml:trace contextRef="#ctx0" brushRef="#br0" timeOffset="119323">20359 7992 31327 0,'-9'-14'1392'0,"9"14"272"0,2 13-1328 0,-2-13-336 0,0 0 0 0,0 0 0 16,4-9 1296-16,-4 9 192 0,8-7 48 0,-8 7 0 15,12 4-944-15,0 2-176 0,-1-1-32 0,1 1-16 0,0 2-96 0,1 3-16 16,-1 2 0-16,1 1 0 0,1 2-256 0,0 1 160 16,2 1-160-16,2 1 128 0,2 5 0 0,1 1-128 15,-2-2 192-15,2 3-64 0,5 1 128 0,-5 3 0 16,-4 3 16-16,0 0 0 0,1 3 304 0,0 2 48 16,1-2 16-16,1 7 0 0,4 10-64 0,-6-10 0 15,-6-11 0-15,1 2 0 0,-3 3-192 0,-1-1-64 16,-2-2 0-16,-2 3 0 0,-1 0-64 0,0 1 0 15,-3-1-16-15,-2 6 0 0,-2 8-80 0,-1-2-16 16,1-5 0-16,-4-1 0 0,-2-1-144 0,-4-7 0 16,-3-3 144-16,-1-2-144 0,0 0 128 0,0 1-128 15,-3-4 160-15,0-1-160 16,0 0-304-16,1-1-144 0,-2 0-48 0,-1-2 0 16,-2-2-2896-16,2-2-576 0</inkml:trace>
  <inkml:trace contextRef="#ctx0" brushRef="#br1" timeOffset="139123.47">3896 3708 31327 0,'-15'-15'2784'0,"9"4"-2224"16,0 3-560-16,6 8 0 0,0 0 1744 0,0 0 240 15,0 0 64-15,0 0 0 0,0 0-1712 0,10 6-336 0,1-2 0 0,1 1 0 16,0 1 0-16,1 1 0 0,1-1 0 0,2 2 128 16,2 0 208-16,3 1 48 0,1 0 0 0,3 3 0 15,2 1-80-15,-1 3-16 0,-1 3 0 0,1-2 0 16,-1 3-96-16,0-1 0 0,-2 0-16 0,2 1 0 16,0-1-48-16,-1 4-128 0,3 6 192 0,3-8-64 15,2-6 112-15,10 2 16 0,7 8 0 0,1 1 0 16,-3-5 32-16,0 2 16 0,-2 2 0 0,-2 8 0 15,-1 10-96-15,2-5-16 0,3-7 0 0,2-1 0 16,0 1-16-16,7-2-16 0,7-6 0 0,-1 10 0 16,-2 10-160-16,-2-7 0 0,-6-8 0 0,1 4 0 15,2 8 0-15,2 0 0 0,3-1 0 0,3 1 0 16,1-4 0-16,-3 12 0 0,-3 11 0 0,-4-9 0 0,0-7 128 0,3-3 0 16,3-3 0-16,7 2 0 0,7 1 64 15,-4-3 16-15,-5 5 0 0,-3 4 0 0,-4 5-32 0,5-4-16 16,3-7 0-16,9 2 0 0,7 1 0 0,-5-3 0 15,-8-1 0-15,-3 0 0 0,-2-2 32 0,7 1 16 16,4 3 0-16,1 8 0 0,-4 5-208 0,-3-3 0 16,-5 1 0-16,1-2 0 0,1-7 0 0,6-3 0 15,6-4 0-15,2 1-160 0,-1 5 160 0,-3 2 224 16,-4 5-48-16,1 1-16 0,2 0-160 0,5 0 0 16,2 2 0-16,-1-1 128 0,-4-2-128 0,-2 1 0 15,0-5 144-15,1 6-144 0,5 1 0 0,0 0 144 16,-3 1-144-16,-3 3 0 0,-6 2 128 0,0-4-128 15,1-7 0-15,5 0 0 0,1 0 192 0,1 2-192 0,-2 2 192 16,-4 0-192-16,0-2 192 0,3 2-192 0,0 0 192 0,5 1-192 16,3 0 208-16,-4 0-64 0,-5-3-16 0,-3 3 0 15,0 3-128-15,6 5 128 0,8 2-128 0,-3-5 128 16,-4-10-320-16,-6 0-64 0,-3 0 0 0,-1 2-16 16,2-3 592-16,0 3 112 0,0-1 16 0,1 4 16 15,-1-2-464-15,-3 0 128 0,-5-1-128 0,0-2 0 16,0-3 0-16,6-1 0 0,3 0 0 0,1-4 0 15,0-2 0-15,-3-1 128 0,-4-2-128 0,3 1 0 16,2 3 0-16,1-1 128 0,-1-4-128 0,-1 1 0 16,-2 2 0-16,-3-3 128 0,-7 4-128 0,0-3 0 15,-1-4 0-15,1 0 0 0,0-2 0 0,1 4 0 16,1-4 0-16,-5 1 128 0,-3-1-128 0,-6 1 0 16,-3 1 0-16,-2 2-192 0,-2 2 48 0,-1 0 0 15,-4-1-464-15,0 0-96 0,-4 1 0 0,-6 5-16 16,-6 8-1072-16,2-7-224 0,4-10-32 0,-2 4-16 15,-3 8-352-15,-4-5-64 0,-5-6-16 0</inkml:trace>
  <inkml:trace contextRef="#ctx0" brushRef="#br1" timeOffset="148665.6">21351 8749 13823 0,'0'0'1216'0,"0"0"-960"0,16-2-256 0,-2 0 0 16,0-1 1920-16,1 2 352 0,0-3 64 0,4 1 16 16,-1 3-1696-16,0-2-336 0,0 0-64 0,3 1 0 15,1 2 112-15,4-1 16 0,-1 0 16 0,4 0 0 16,3 0 32-16,2 0 0 0,0 0 0 0,0 0 0 15,0 0-304-15,0-1-128 0,-1 0 128 0,-2-1-128 16,-4 2 128-16,1 0-128 0,-2-2 128 0,-2 0-128 16,-3 2-304-16,0 0-144 0,-3 0-16 0,1 0-7136 15,-1 2-1424-15</inkml:trace>
  <inkml:trace contextRef="#ctx0" brushRef="#br1" timeOffset="149114.75">21175 8975 22751 0,'0'0'1008'0,"9"-2"208"0,-9 2-976 0,13 0-240 0,1 0 0 0,2-4 0 16,1 1 304-16,1 1 16 0,2 0 0 0,1 2 0 16,1-1 48-16,0 0 16 0,0-1 0 0,2 2 0 15,-1 2-256-15,-1 0-128 0,-1 2 128 0,1-6-128 16,1-4 0-16,0 4 0 0,0 3 0 0,2-3 0 0,0-5 0 0,2 3 0 16,2 3 0-16,0-3 0 0,-3 1 0 0,1-2 0 15,3 4 0-15,-1-2 0 16,-3 2-288-16,0 0-128 0,0-2-32 0,-2 2-10432 15</inkml:trace>
  <inkml:trace contextRef="#ctx0" brushRef="#br1" timeOffset="150052.12">22792 8673 17503 0,'0'0'1552'0,"0"0"-1232"16,0 0-320-16,0 0 0 0,0 0 1504 0,0 10 240 15,0-10 48-15,0 0 16 0,2 12-1248 0,-1-1-256 16,-1-11-48-16,2 11-16 0,3 1 400 0,-2 0 64 16,-3-4 32-16,1 1 0 0,-1-9-16 0,4 14 0 15,0 0 0-15,0 2 0 0,0 2 96 0,-2-1 16 16,-2 3 0-16,0-5 0 0,0-3-112 0,0 1-16 15,0 1 0-15,-2 1 0 0,-2-5-192 0,4-10-32 0,-2 12-16 0,2-12 0 16,0 0-48-16,0 0-16 0,0 0 0 0,0 0 0 16,0 0-32-16,0 0-16 0,0 0 0 0,8-5 0 15,0-6-352-15,-1 0 144 0,-2-4-144 0,1 0 0 16,1 0 128-16,-1 2-128 0,1-2 0 0,1 0 0 16,-2 0 0-16,3 2 0 0,3 0 0 0,-4 1 0 15,-2 3 0-15,-6 9 0 0,8-9 0 0,-8 9 0 16,0 0 0-16,0 0 0 0,0 0 0 0,11 2 0 15,-4 6 0-15,0 4 0 0,-3-2 0 0,0 3 0 16,0 0 128-16,0 2-128 0,1 0 192 0,0 1-192 16,2-3 128-16,-2 1-128 0,-1-1 0 0,1-4 0 15,3 1 176-15,-8-10-176 0,0 0 160 0,11 7-160 16,0-1 128-16,-11-6-128 0,9-2 0 0,0-4 144 16,-1-2 80-16,0-3 16 0,-2 2 0 0,2-4 0 15,0-2-80-15,0-2-16 0,-2 0 0 0,1-1 0 0,1-1-144 0,-1 2 0 16,1-2 144-16,1-1-144 0,1-2 0 0,-1 3 0 15,0-1 0-15,1 2 0 0,3-3 0 0,-1 5 0 16,-2 3 0-16,1 3 0 0,-1 5-144 0,2 2 144 16,0 2-160-16,1 1 160 0,0 0 0 0,2 2 0 15,1 1 0-15,1 1 0 0,-1 1 0 0,2 0 0 16,1 2 0-16,1-1 0 0,-2 2 224 0,-1 1-64 16,0 0-16-16,0 2 0 0,-1-5 96 0,-1 6 16 15,1 0 0-15,1 1 0 0,0 1-32 0,-3 2 0 16,-6-5 0-16,0 2 0 0,0 1-224 0,0-1 176 15,-1 0-176-15,0 0 160 0,-1-2-160 0,1 1 0 16,-1-1 0-16,2 0 0 0,0-3 0 0,-8-8 0 0,0 0 0 0,0 0 0 31,0 0-576-31,0 0-128 0,0 0-48 0,0 0 0 16,0 0-2656-16,0 0-544 0,0 0-96 0</inkml:trace>
  <inkml:trace contextRef="#ctx0" brushRef="#br1" timeOffset="150780.4">24433 8480 13823 0,'0'0'608'0,"0"0"128"0,8-4-592 0,-8 4-144 15,0 0 0-15,0 0 0 0,6-3 2992 0,-6 3 560 16,0 0 112-16,0 0 32 0,0 0-2112 0,0 0-432 16,-8 12-64-16,-1 1-32 0,-4 2-32 0,2 0-16 15,0 2 0-15,1-1 0 0,-6 2-144 0,2 0-32 16,-1 3 0-16,2-4 0 0,-2 0-144 0,-1 1-48 16,2 1 0-16,-1 3 0 0,0-4-272 0,0 0-64 15,0 2-16-15,-1-3 0 0,2 0-112 0,-2 0-32 16,3 0 0-16,1-2 0 0,1-2-144 0,0-1 0 15,2-3 0-15,1 0 128 16,2-2-464-16,6-7-112 0,-7 6 0 0,7-6-16 16,0 0-2160-16,0 0-448 0,0 0-64 0,-2-13-32 0</inkml:trace>
  <inkml:trace contextRef="#ctx0" brushRef="#br1" timeOffset="151089.26">24144 8522 21183 0,'0'0'944'0,"0"0"192"0,-3-11-912 0,3 11-224 0,-5-9 0 0,5 9 0 15,0 0 3568-15,0 0 656 0,0 0 144 0,0 0 32 16,0 0-3424-16,0 0-672 0,0 0-144 0,0 0-32 16,0 0-128-16,9 4 0 0,-9-4 144 0,12 9-144 15,-1 3 0-15,0 1 0 0,-2 0 0 0,3 1 0 0,-2 2 128 0,0 2-128 16,1 0 128-16,1 3-128 0,-2 0 352 0,2-1 0 15,0-3 0-15,-2 1 0 0,0 1 144 0,1 0 16 16,-3-1 16-16,2-1 0 0,-1 1-240 0,0-3-48 16,0 1-16-16,1-1 0 0,-3-1-224 0,3-1 128 15,-1-2-128-15,0-1 0 0,-1 0 0 0,1-3 0 16,0-3 0-16,1 1 0 16,1 0-384-16,-11-5-192 0,9 7-16 0,-9-7-16 15,12 0-1888-15,-12 0-384 0,10-1-80 0</inkml:trace>
  <inkml:trace contextRef="#ctx0" brushRef="#br1" timeOffset="151591.97">25218 8386 22111 0,'0'0'1968'0,"0"0"-1584"15,0 0-384-15,0 0 0 0,0 0 3616 0,0 0 640 16,0 0 128-16,-1 11 32 0,3 2-3536 0,-1 2-704 15,-1 3-176-15,3 5 0 0,0 1 192 0,-1 5 16 16,0 4 0-16,0-3 0 0,-2 1-208 0,1-2 128 16,2-1-128-16,-2 4 0 0,1 0 0 0,-1-3 0 15,0 0 0-15,-1-5 0 0,0 0 0 0,0-1 0 0,0 1 0 0,0-3 0 32,3-4-640-32,-1-2 0 0,1 0-16 0,0-2 0 15,-1-2-1904-15,-2-11-384 0,3 12-80 0,-3-12-16 0</inkml:trace>
  <inkml:trace contextRef="#ctx0" brushRef="#br1" timeOffset="151797.66">25137 8699 11055 0,'0'0'976'0,"0"0"-784"0,0 0-192 0,0 0 0 15,0 0 6976-15,0 0 1344 0,0 0 256 0,13 8 64 16,0-3-6784-16,-1-1-1344 0,0-1-288 0,1 0-48 15,2 1 176-15,1 0 32 0,-1 0 16 0,4 0 0 0,0-1-400 0,2-3 0 16,3-3 128-16,0 2-128 16,2-1-640-16,2 1-144 0,-1-1-48 0,-1-2 0 15,0-2-2032-15,-1 0-400 0,0-3-96 0</inkml:trace>
  <inkml:trace contextRef="#ctx0" brushRef="#br1" timeOffset="152362.53">25964 7999 6447 0,'0'0'576'0,"-8"8"-576"0,-1 1 0 0,1 6 0 15,1 5 8080-15,2 5 1520 0,1 1 288 0,2 4 64 16,-2 1-8144-16,2 3-1616 0,2 0-336 0,0 2-64 15,-1 4 208-15,1-1 0 0,1 4 0 0,1 1 0 16,0 0 144-16,1-1-144 0,-2-1 0 0,2-4 144 16,-1-6-144-16,1-2 0 0,-2-1 144 0,2-3-144 15,-1 0 240-15,1-5-32 0,0-4 0 0,-1-1 0 16,1 1 304-16,1-7 64 0,0-2 16 0,-4-8 0 16,0 0 64-16,0 0 16 0,6 8 0 0,-6-8 0 15,0 0-272-15,0 0-48 0,13 0-16 0,-2-4 0 16,-2-4-160-16,1-4-48 0,1-1 0 0,0-4 0 0,1-1-128 15,1-1 0-15,2-6 0 0,1-1 128 0,4-4-256 16,-3 1-64-16,-3 2-16 0,3-1 0 0,0 2-48 0,0 3 0 16,-2 1 0-16,-2 5 0 0,-3 2 256 0,2 6 0 15,-1 0 0-15,1 5 0 0,-3-4-192 0,2 6 192 16,-11 2-208-16,13 4 80 0,-3 2 128 0,1 1-160 16,-11-7 160-16,13 10-160 0,-2 2 160 0,1 3-128 15,0 2 128-15,0 2-128 0,-3 0 128 0,0 5 0 16,-1-5 0-16,-2 5 0 0,-1-2 0 0,-1 1 0 15,-1 2 0-15,-2-1 0 0,1-2-160 0,-2 0 160 16,-3-1-192-16,-1 0 192 0,0-3 0 0,1 1 0 16,-3 2 0-16,-1-4 0 0,-2-2 272 0,0 0-32 15,-1 1-16-15,-1 1 0 0,-2-3 16 0,0 2 0 16,0-6 0-16,-1-1 0 0,-3-2-48 0,0-6-16 16,0-3 0-16,-1-1 0 0,-2 0-32 0,-1-2 0 0,-1-3 0 0,-1-1 0 31,-2 1-1248-31,-1-5-256 0,-4-5-48 0,-1-4-19008 0</inkml:trace>
  <inkml:trace contextRef="#ctx0" brushRef="#br1" timeOffset="191183.37">23472 9179 5519 0,'0'0'496'0,"0"0"-496"16,0 0 0-16,11-3 0 0,-11 3 2048 0,10-4 304 15,-10 4 64-15,0 0 16 0,0 0-832 0,0 0-176 16,0 0-16-16,0 0-16 0,7-6-304 0,-7 6-48 0,0 0-16 0,0 0 0 16,0 0-128-16,0 0-16 0,0 0-16 0,0 0 0 15,0 0-224-15,0 0-32 0,0 0-16 0,0 0 0 16,0 0-48-16,-10-3-16 0,10 3 0 0,-11 0 0 15,-4 0 608-15,2 1 112 0,0-1 32 0,-1 0 0 32,-2 0-1280-32,-1 4-464 0,0-4 16 0,2 3 0 0,-1 1 912 0,-1-2 192 0,-2 2 48 0,-4 0 0 15,0 0-192-15,-1 1-16 0,0 2-16 0,-2-1 0 16,0 1-192-16,-2-1-32 0,-2 0-16 0,0-1 0 16,2-2 48-16,0 0 16 0,1 1 0 0,1-1 0 15,1-2-128-15,4 2-32 0,1-2 0 0,2 2 0 16,0-1-144-16,4-2 0 0,2-2 144 0,1-1-144 15,1 2 128-15,10 1-128 0,0 0 128 0,0 0-128 0,-8-4 0 0,8 4 144 16,0 0-144-16,0 0 0 0,0 0 128 0,0 0-128 16,0 0 0-16,15-3 0 0,2 1 0 0,1 0 0 15,1 1 0-15,6 0 0 0,2 0 0 0,5-1 0 16,0 0 0-16,2 0-144 0,0 1 144 0,-1 0 0 16,-1-3 0-16,1 1 0 0,-2 2 0 0,-2-2-160 15,0 1 160-15,-2-2 0 0,-1 0-176 0,-1 1 176 16,-3 1-160-16,-1 0 160 0,0 0 0 0,-3-1 0 15,-4 0-128-15,-1 1 128 0,-2 1 0 0,-11 1 0 16,0 0 0-16,0 0 0 0,0 0 0 0,0 0 0 16,0 0 0-16,0 0 0 0,0 0 192 0,0 0-64 15,-9 0 0-15,-2 0-128 0,-3-3 192 0,-2 2-64 16,1 1 0-16,-4 1-128 0,-2-1 160 0,2 1-160 16,-1-1 128-16,-1 0-128 0,-1 0 176 0,0 3-48 15,0-1-128-15,-1 0 192 0,-4-2-48 0,0 0-16 0,-2-2 0 0,-1 2 0 16,0 3 0-16,-1-2-128 0,0-1 192 0,1 0-64 15,4 2-128-15,2-2 0 0,3 0 0 0,3-2 128 16,0 1-128-16,5 0 0 0,4-1 0 0,9 2 0 16,0 0 0-16,0 0 0 0,0 0 0 0,0 0-176 31,0 0-1280-31,0 0-256 0,12 2-48 0,3-1-9632 0,5 0-1920 0</inkml:trace>
  <inkml:trace contextRef="#ctx0" brushRef="#br1" timeOffset="191895.87">26434 9262 1839 0,'0'0'0'0,"0"0"160"0,-10-1-160 0,1 0 0 0,1-2 0 0,8 3 0 15,-11-3 5248-15,2 3 1024 0,0 3 208 0,0-2 48 16,9-1-4864-16,-12 0-960 0,-1 2-192 0,1 0-32 15,1-1 0-15,-2 1 0 0,-4-1 0 0,0 2 0 16,-3-2 224-16,-1 2 64 0,-3-1 0 0,-4 1 0 16,0-1 32-16,-2 2 16 0,-2-1 0 0,0 1 0 0,-2-2-224 0,3 2-32 15,1-1-16-15,2 0 0 0,1-3-96 16,2 0-32-16,3 0 0 0,2 0 0 0,2 0 48 0,2 1 16 16,2 0 0-16,2-1 0 0,3-1-256 0,9 1-48 15,-9 0-16-15,9 0 0 0,0 0-160 0,0 0 0 16,0 0 0-16,0 0 128 0,12 3-128 0,1-2 0 15,1-1 144-15,2 1-144 0,1-1 0 0,1 1 144 16,-1-1-144-16,1 2 0 0,0-2 0 0,3 1 0 16,1 0 0-16,-1 1 0 0,-1-1 128 0,2-1-128 15,3-3 0-15,0 1 0 0,-1 0 0 0,0 1 0 16,-3 1 128-16,0-1-128 0,-1-2 192 0,1 2-32 16,-1 0 0-16,-2-1 0 0,-4-2-160 0,-1 2 192 15,-1-1-192-15,-12 3 192 0,11-1-192 0,-11 1 160 16,0 0-160-16,0 0 160 0,0 0-160 0,0 0 0 0,0 0 0 0,0 0 0 31,0 0-448-31,0 0-32 0,0 0 0 0,0 0 0 16,0 0-2592-16,-11 0-528 0</inkml:trace>
  <inkml:trace contextRef="#ctx0" brushRef="#br1" timeOffset="-159733.12">16529 11142 3679 0,'0'0'320'0,"0"0"-320"0,0 0 0 0,0 0 0 15,0 0 2256-15,0 0 384 0,0 0 80 0,0 0 16 16,0 0-944-16,0 0-192 0,0-12-48 0,0 6 0 16,0 6 32-16,0 0 0 0,0 0 0 0,0 0 0 15,0 0 0-15,0 0 0 0,-10-7 0 0,10 7 0 16,0 0-400-16,-10-2-80 0,10 2-16 0,0 0 0 15,-9-2-464-15,9 2-112 0,0 0 0 0,0 0-16 16,0 0-80-16,0 0-16 0,-3-7 0 0,3 7 0 16,0 0-80-16,7-6 0 0,-7 6-16 0,10-3 0 15,1 8-96-15,-2-3-16 0,-9-2 0 0,10 3 0 0,-10-3 16 0,15 17 0 16,1 5 0-16,-4-5 0 0,-12-17 64 16,8 8 16-16,2 4 0 0,-2 2 0 0,-1 0 0 0,1 2 0 15,-2 0 0-15,1-1 0 0,-2 0-96 0,3-1-32 16,-3-1 0-16,0 0 0 0,0-3-32 0,1 1-128 15,-1-1 192-15,0-1-64 0,1 0 0 0,2 1 0 16,-1-3 0-16,-1 1 0 0,0 0-128 0,0 0 128 16,1 1-128-16,-1-2 128 0,-1 2-128 0,-5-9 0 15,8 7 0-15,0 1 128 0,-1-1-128 0,-1-1 0 16,-1 1 0-16,2-1 128 0,-7-6-128 0,5 10 0 16,-5-10 0-16,5 10 0 15,-1 0-576-15,-4-10 0 0,4 11 0 0,0 1 0 16,-1-3-32-16,-3-9 0 0,0 0 0 0,5 10 0 15,-1 1-352-15,2-4-64 0,2-1 0 0,-8-6-16 16,0 0-1776-16,12-6-368 0,-1 1-64 0,0-1-9488 0</inkml:trace>
  <inkml:trace contextRef="#ctx0" brushRef="#br1" timeOffset="-159230.85">17131 11089 15663 0,'-1'-8'1392'0,"1"8"-1120"16,0 0-272-16,0 0 0 0,0 0 2016 0,0 0 352 15,-3-9 64-15,3 9 0 0,0 0-1792 0,0 0-384 16,-4-8-64-16,4 8 0 0,0 0 32 0,0 0 16 16,0 0 0-16,0 0 0 0,0 0 16 0,0 0 0 15,0-9 0-15,0 9 0 0,0 0 336 0,0 0 80 16,0 0 16-16,0 0 0 0,0 0 32 0,0 0 16 16,0 0 0-16,0 0 0 0,0 0-112 0,0 0-32 15,0 0 0-15,0 15 0 0,-1 2-16 0,-1-4-16 0,0-3 0 0,-2 1 0 16,-1 5-304-16,-1-2-48 0,1 3-16 0,0 1 0 15,-3 2-192-15,-1-2 176 0,0 2-176 0,0 1 160 16,-2 0 0-16,2 2 0 0,1 0 0 0,-1 4 0 16,-1-1 224-16,-1 4 32 0,-2 0 16 0,3 4 0 15,0-3-128-15,0 3-32 0,-3-2 0 0,3 2 0 16,-2 3-272-16,2-2 128 0,1 0-128 0,-2-2 0 16,-3 1 128-16,2-4-128 0,2-3 0 0,1 2 0 15,0-5 0-15,-1 1 0 0,0-5 0 0,0-1 0 16,0 0-400-16,3-3 16 0,0-4 0 0,2-3 0 15,0-1-528-15,5-8-112 16,0 0 0-16,0 0-16 0,0 0-1840 0,0 0-384 0,0 0-64 0</inkml:trace>
  <inkml:trace contextRef="#ctx0" brushRef="#br1" timeOffset="-158262.39">16669 10851 8287 0,'0'0'368'0,"0"0"80"0,0 0-448 0,0 0 0 15,0 0 0-15,0 0 0 0,0 0 2992 0,0 0 512 0,0 0 96 0,-4 8 32 16,4-8-2512-16,0 0-496 0,0 0-112 0,0 0 0 16,0 0 0-16,0 0 0 15,0 0 0-15,0 0 0 0,0 0-48 0,0 0 0 0,0 0 0 0,12-4 0 16,-12 4 160-16,12-6 16 0,-12 6 16 0,9-11 0 16,-1 5 32-16,0-1 0 0,-2-3 0 0,1 1 0 15,-2 0-96-15,1-2-16 0,1 1 0 0,-2-2 0 16,2 2-224-16,-1-2-48 0,-1-2-16 0,2 1 0 15,1 1-288-15,-2-1 128 0,1-4-128 0,-1 4 0 16,2-2 128-16,0 2-128 0,-2 0 0 0,2 2 0 16,0 0 0-16,-1 2 0 0,-3 1 0 0,-4 8 0 15,6-11 192-15,-6 11-192 0,0 0 192 0,0 0-192 16,0 0 176-16,9-4-176 0,-9 4 160 0,0 0-160 0,0 0 0 16,0 0 0-16,0 0 0 0,11 9 0 0,-2 1 0 15,-9-10 0-15,9 11 0 0,-3-1 0 0,-6-10 0 0,6 14 0 16,-1-1 0-16,1-1 0 0,0 0 0 0,-1-2 0 15,-5-10 176-15,5 12-176 0,-2 0 256 0,1-3-64 16,-1 1-16-16,3 1 0 0,-1-3-176 0,0 1 192 16,0 0-192-16,0-1 192 0,-2-1-192 0,1 1 0 15,-4-8 0-15,4 9 128 0,-1 1-128 0,-3-10 0 16,5 7 0-16,-5-7 0 0,6 11-272 0,-6-11-96 16,0 0-16-16,0 0 0 15,8 6-816-15,-8-6-160 0,9 2-48 0,-9-2 0 16,0 0-2144-16,9 0-432 0,-9 0-96 0,12-6-16 0</inkml:trace>
  <inkml:trace contextRef="#ctx0" brushRef="#br1" timeOffset="-156383.92">17780 11119 14735 0,'0'0'640'0,"0"0"160"16,0 0-640-16,0 0-160 0,0 0 0 0,0 0 0 15,0 0 1264-15,0 0 208 0,0 0 64 0,0 0 0 0,0 0-304 0,0 0-48 16,0 0-16-16,0 0 0 0,12 0-208 0,0-3-64 16,1-2 0-16,1 2 0 0,0 3-544 0,5-1-112 15,1-3-32-15,3 1 0 0,-1 1-208 0,1-1 0 16,2-1 0-16,1 2 0 0,1 0 0 0,1 0-128 16,-2-1 128-16,1-2-208 15,-1-3-240-15,-1 4-32 0,-4 0-16 0,0 2 0 16,0-2-96-16,-2 0-32 0,-1 1 0 0,1 2-6784 15,-2 0-1360-15</inkml:trace>
  <inkml:trace contextRef="#ctx0" brushRef="#br1" timeOffset="-156038.08">17910 11296 24015 0,'0'0'1056'0,"0"0"224"0,0 0-1024 0,0 0-256 16,14 5 0-16,-3-1 0 15,0 0 992-15,0-1 144 0,2-3 16 0,-1 0 16 0,1 0-640 0,3 0-128 16,2-2-16-16,0 1-16 0,1 0-208 0,-1-1-32 16,1 0-128-16,2-1 192 0,1-1-192 0,1 0 0 15,-4 2 0-15,2 0 0 0,0-3-272 0,0 4 0 16,-3-6 0-16,0 5 0 16,-1-1-2096-16,-2 1-432 0,-1-2-80 0</inkml:trace>
  <inkml:trace contextRef="#ctx0" brushRef="#br1" timeOffset="-155245.34">18917 10592 19583 0,'0'0'864'0,"0"0"176"0,0 0-832 0,0 0-208 16,0 0 0-16,3 10 0 0,-3-10 1792 0,0 12 304 15,1 0 64-15,0 1 16 0,0 1-960 0,1 1-192 16,-1-1-48 0,0 3 0-16,-1 4-496 0,2-2-96 0,0 1-32 0,-2 3 0 0,0-2-176 0,0 1-48 15,0 2 0-15,-1-3 0 0,0 2 0 0,-2 1-128 16,-1 0 192-16,2 1-64 0,-1 3 64 0,0 0 16 16,-1 1 0-16,1-2 0 0,-3-1 224 0,2 0 32 0,0-5 16 0,2 1 0 15,-1-1 16-15,2-1 0 0,1-4 0 0,-1-2 0 16,1-1-128-16,0 0-32 0,0-3 0 0,0-1 0 15,0-9-208-15,2 8-128 0,-2-8 160 0,0 0-160 16,0 0 256-16,0 0-32 0,7 7-16 0,-7-7 0 16,0 0-64-16,0 0-16 0,9-5 0 0,-1-2 0 15,-2-1 0-15,-1 0 0 0,1-5 0 0,-1 0 0 16,1-1-128-16,1-2 0 0,-2 1 0 0,3-1 0 16,1 0 0-16,0 1 0 0,-1 2 0 0,1 2 0 15,0 4 0-15,2 0 0 0,-1 2-176 0,1 2 176 16,-11 3-160-16,11-1 160 0,2 0-192 0,0 1 192 15,0 2-144-15,2 2 144 0,-1 0 0 0,0 1-144 16,-1 2 144-16,1-2 0 0,-1-1 0 0,0 2 0 0,0-2 0 16,0 1 144-16,-2 2-144 0,1 1 160 0,-1 1-160 0,-1 0-144 15,-1 2 144-15,-1 0-208 0,-2 1 208 0,2 0 0 16,-3-1 0-16,1 4 0 0,-2 0-192 0,-2-2 48 16,1 1 16-16,-2-1 0 0,-1-2-176 0,1 2-16 15,1-2-16-15,-1-2 0 16,-1-9-368-16,0 0-80 0,0 0-16 0,0 0 0 15,0 0-2016-15,0 0-416 0,0 0-80 0,0 0-16 0</inkml:trace>
  <inkml:trace contextRef="#ctx0" brushRef="#br1" timeOffset="-154747.78">19869 10379 9215 0,'0'0'400'0,"0"0"96"0,0 0-496 0,0 0 0 0,0 0 0 0,0 0 0 15,0 0 4256-15,9-3 752 0,-9 3 160 0,0 0 16 16,0 0-3984-16,10 0-816 0,-10 0-144 0,0 0-48 16,0 0-192-16,0 0 144 0,0 0-144 0,4 10 128 15,-4-10-128-15,-1 12 0 0,-4 1 0 0,-1 0 0 0,0 1 304 0,-2 6 16 16,-1-1 16-16,-2 6 0 0,-2 2 240 0,0 2 64 16,-2 0 0-16,-2-2 0 0,0 4 128 0,-1 2 48 15,-1 1 0-15,1 2 0 0,0 0-384 0,0-1-80 16,1 1-16-16,1 1 0 0,2-1-144 0,1 1-48 15,-2-1 0-15,2 1 0 0,2-3-144 0,0 0 0 16,-1 0 0-16,2-1 128 0,-2 0-128 0,3-2 0 16,4-2 0-16,1-3 0 0,0-1 128 0,1-3-128 15,3-1 0-15,2-2 128 0,2 2-128 0,1-2 0 16,1-3 0-16,1 4 128 0,1-3-128 0,3 0 0 16,4-1 0-16,0 1 0 0,2-2 0 0,2 0-256 15,0-2 64-15,2-2 16 0,0 0-128 0,0-2-16 0,-2-3-16 0,2 2 0 31,0 1-784-31,-1 0-160 0,-2-3-16 0,-1-2-8480 0,-2-2-1680 0</inkml:trace>
  <inkml:trace contextRef="#ctx0" brushRef="#br1" timeOffset="-154343.48">20374 10921 28735 0,'0'0'1280'0,"0"0"256"0,-10 1-1232 0,1-1-304 16,9 0 0-16,0 0 0 0,0 0 576 0,-9 2 64 16,0 0 16-16,9-2 0 0,0 0-80 0,-9 5-32 15,1 0 0-15,1 3 0 0,-1 1-160 0,2 3-16 16,-2-2-16-16,-1 3 0 0,-1 3-16 0,-2 5 0 16,-1 2 0-16,-2 2 0 0,0-1 32 0,-1 0 0 15,-1 2 0-15,-2 2 0 0,-5-2 96 0,2-1 32 0,2-2 0 0,2-1 0 16,0-1-160-16,2-1-16 0,2-3-16 15,2-3 0-15,2-1-304 0,2-3 0 0,1 0 0 0,7-10-144 32,0 0-1280-32,0 0-256 0,-9 5-48 0,9-5-8944 0,0 0-1776 0</inkml:trace>
  <inkml:trace contextRef="#ctx0" brushRef="#br1" timeOffset="-154080.65">19901 11044 10127 0,'0'0'896'16,"0"0"-704"-16,0 0-192 0,0 0 0 16,0 0 4912-16,0 0 944 0,8-4 192 0,-8 4 32 15,12 2-4928-15,-2 3-976 0,-1 2-176 0,0 3 0 0,-1 3-160 16,3 1 160-16,0-1-160 0,1 3 160 0,0 2-128 0,2 0 128 16,3 1 0-16,1-2-144 0,3 1 144 0,3 0 0 15,2 0 0-15,0 2 0 0,-1-3 0 0,-3-1 0 16,-1-1 0-16,-2 0 0 0,1-2 0 0,-1-2 128 15,-3 1-128-15,-2-1 128 0,-1-2-128 0,-1 0 0 16,-3-3 0-16,2 1 0 16,-3-2-528-16,-1-1-128 0,1 0-32 0,-8-4 0 15,0 0-2128-15,9-1-448 0</inkml:trace>
  <inkml:trace contextRef="#ctx0" brushRef="#br1" timeOffset="-153483.78">20562 10385 20607 0,'0'0'912'0,"0"0"192"0,0 0-880 0,0 0-224 16,0 0 0-16,0 0 0 0,0 0 768 0,0 0 128 15,0 0 0-15,-2 10 16 0,-4 1-544 0,0-1-112 0,-2 2-32 0,0-3 0 16,-1 1-224-16,0 2 128 15,0 0-128-15,0-1 0 0,-2 1 0 0,1 1 0 0,-1 2 0 0,2 2 0 16,0 3 144-16,0 1-144 0,1-2 128 0,2-1-128 16,-1-4 528-16,3 0 32 0,2 1 0 0,0-2 0 15,2 0-160-15,2 1-16 0,0-2-16 0,2 0 0 16,0-1-176-16,1 2-48 0,-1-1 0 0,3 0 0 16,-1 0-144-16,1-2 0 0,-1-1 0 0,2 2 0 15,0-2 0-15,1 1 0 0,2-1-192 0,-1-1 192 31,2 1-576-31,1-2 16 0,1-2 0 0,-1 0 0 16,0 0-480-16,-1-1-112 0,0-1 0 0,1-3-6032 0,1 0-1200 0</inkml:trace>
  <inkml:trace contextRef="#ctx0" brushRef="#br1" timeOffset="-153229.37">20736 10576 32303 0,'0'0'1424'0,"-8"4"304"0,8-4-1376 0,-9 8-352 16,2 0 0-16,3 2 0 0,2 1 464 0,-1 2 32 15,0 0 0-15,3 0 0 0,3-1-496 0,-3-2 0 16,-1-1 0-16,2 0 0 0,-1-9-208 0,4 11-48 15,-1-2 0-15,-3-9 0 16,7 8-2368-16,-7-8-464 0,0 0-112 0,0 0 0 0</inkml:trace>
  <inkml:trace contextRef="#ctx0" brushRef="#br1" timeOffset="-153021.49">20680 10490 33343 0,'0'0'1472'16,"0"0"320"-16,0 0-1440 0,0-9-352 0,0 9 0 0,2-8 0 16,-2 8 448-16,0 0 32 0,8-6 0 0,-8 6 0 15,12-7-944-15,-12 7-192 0,0 0-48 0,0 0-9264 16,10-2-1856-16</inkml:trace>
  <inkml:trace contextRef="#ctx0" brushRef="#br1" timeOffset="-152377.78">20904 10415 4607 0,'0'0'400'0,"0"0"-400"16,0 0 0-16,0 0 0 0,0 0 4064 0,0 0 736 15,-3-8 128-15,3 8 48 0,0 0-3520 0,0 0-704 16,-4-8-144-16,4 8-32 0,-1-8-32 0,1 8-16 16,0 0 0-16,0 0 0 0,0 0-528 0,0 0 0 15,0 0 0-15,0 0 0 0,-5-6 0 0,5 6 0 16,0 0 0-16,0 0 0 0,0 0 128 0,0 0-128 16,0 0 0-16,0 0 0 0,0 0 400 0,0 0-16 15,0 0-16-15,0 0 0 0,0 0 192 0,0 0 32 16,0 0 16-16,4 9 0 0,-4-9 80 0,5 13 16 15,0-3 0-15,0 2 0 0,1-2-368 0,-3 3-64 16,1 1-16-16,0 0 0 0,0 0-256 0,0 2 0 16,0-2 128-16,-1 6-128 0,-1 3 0 0,1-1 0 0,1-1 0 0,-2-1 0 15,0 1 0-15,-1-2-192 0,2-2 192 0,-1 0-192 16,-1 0-176-16,1-3-16 0,-2-2-16 0,0 1 0 16,0-2 16-16,0-11 16 0,1 11 0 0,-1-11 0 15,1 8 160-15,-1-8 16 0,0 0 16 0,0 0 0 31,0 0-1488-31,0 0-288 0,0 0-64 0,0 0-16 0</inkml:trace>
  <inkml:trace contextRef="#ctx0" brushRef="#br1" timeOffset="-151656.43">20946 10226 7359 0,'0'0'656'0,"0"0"-528"0,0 0-128 0,0 0 0 16,0 0 2688-16,0 0 496 0,0 0 96 0,0 0 32 16,0 0-1632-16,0 0-320 0,0 0-64 0,0 0-16 0,0 0-464 0,0 0-112 15,0 0 0-15,0 0-16 0,-2 13 0 0,1-2 0 16,1 1 0-16,3-3 0 0,-1 2-160 0,2 0-16 15,0 1-16-15,1 1 0 0,2 2-32 0,1 0 0 16,-1-3 0-16,4 2 0 0,0 1-160 0,1 0-48 16,0 2 0-16,2-1 0 0,2 1 176 0,2 1 16 15,-1 4 16-15,0-1 0 0,-1 1-160 0,2 3-48 16,2 1 0-16,-4 3 0 0,-2 2-128 0,1 2-128 16,2 1 192-16,-1 1-192 0,-4 1 160 0,-1 3-160 15,-2-2 128-15,-1-1-128 0,0 5 192 0,-1-2-64 16,-1-1 0-16,-1 0 0 0,0-2 16 0,-1-1 0 15,-1 0 0-15,0-2 0 0,-1-3-16 0,0 0 0 16,-5 0 0-16,2-3 0 0,-2-2-128 0,-1 0 0 16,-4 0 144-16,-1-1-144 0,-3 0 0 0,-1 2 0 0,-4 0 0 15,-1-3 0-15,-1 2-240 0,0 0-16 0,2-3 0 0,-3 0 0 32,-3-1-416-32,3 0-96 0,0-5 0 0,0-2-16 15,0-1-2592-15,0-4-512 0,-10 0-96 0,5-2-32 0</inkml:trace>
  <inkml:trace contextRef="#ctx0" brushRef="#br1" timeOffset="-149358.56">17445 10233 3679 0,'0'0'320'0,"0"0"-320"0,0 0 0 0,0 0 0 16,0 0 2288-16,0 0 384 0,0 0 80 0,0 0 0 15,0 0-1408-15,0 0-304 0,-8 6-48 0,8-6-16 16,0 0-496-16,0 0-96 0,0 0-32 0,0 0 0 15,0 0-80-15,0 0-16 0,0 0 0 0,0 0 0 0,0 0 192 16,0 0 16-16,0 0 16 0,0 0 0 16,0 0-240-16,0 0-48 0,0 0-16 0,-5 8 0 0,5-8-16 0,-5 10 0 15,5-10 0-15,-5 9 0 0,-2 0 112 16,7-9 32-16,-9 7 0 0,5 2 0 0,-1-1 192 0,0-1 32 16,5-7 16-16,-10 11 0 0,1-1-176 0,3 1-48 15,-1-1 0-15,1-1 0 0,-2 2-160 0,0-1-32 16,0 1-128-16,2 2 192 0,-1 0-192 0,2 1 0 15,0 2 0-15,0-2 0 0,-3-1 0 0,3 1 0 16,-1 2 0-16,4 4 0 0,-2 2 0 0,1-4 0 16,-1 0-128-16,2-2 128 0,0 2 0 0,2-2 0 15,0-3 0-15,0 1 0 0,0 2 0 0,0 1 0 16,0-7 0-16,3 3 0 0,0-1 0 0,1-2 0 16,-4-10 0-16,5 12 0 0,1-1 0 0,2-2 0 15,-1 0 0-15,-1-1 0 0,-6-8 0 0,11 7 0 0,-1 3-144 0,-1-3 144 31,-1 0-832-31,0-2-80 0,1 0-16 0,-1 1 0 16,-8-6-1552-16,9 6-304 0</inkml:trace>
  <inkml:trace contextRef="#ctx0" brushRef="#br1" timeOffset="-148968.08">17608 10471 18431 0,'0'0'1632'16,"0"0"-1312"-16,-4 10-320 0,0 3 0 0,0-2 2624 0,3 0 448 15,0 1 80-15,2 4 32 0,0-1-2544 0,2 1-512 16,-1 0-128-16,1-2 0 0,0-1 0 0,-1 3 0 0,1-2-128 0,-2 0 128 31,1 1-496-31,-1-2-16 0,0-3 0 0,2-1 0 16,-3 0-464-16,0-9-112 0,-3 10 0 0,3-10-6496 0,0 0-1296 0</inkml:trace>
  <inkml:trace contextRef="#ctx0" brushRef="#br1" timeOffset="-148756.96">17659 10322 33407 0,'0'0'1472'0,"0"0"320"0,-5-8-1440 0,5 8-352 16,0 0 0-16,0 0 0 0,0 0 608 0,0 0 48 15,0 0 16-15,0 0 0 16,0 0-1312-16,0 0-256 0,0 0-48 0,0 0-9088 15,0 0-1808-15</inkml:trace>
  <inkml:trace contextRef="#ctx0" brushRef="#br1" timeOffset="-148258.31">17693 10116 2751 0,'0'0'128'0,"0"0"16"16,-12 4-144-16,2 1 0 0,-1 0 0 0,2 1 0 16,1-2 5328-16,8-4 1040 0,0 0 208 0,0 0 32 0,-5 7-4560 0,5-7-928 15,0 0-176-15,0 0-48 0,0 0-128 0,5 12-16 16,2-4-16-16,1 0 0 0,-1-3-192 0,4 0-32 16,1-1-16-16,-1 3 0 0,1-2-48 0,0 1-16 15,-1 1 0-15,3 1 0 0,-3 2-432 0,2-2 0 16,2 2 128-16,-2 2-128 0,-2 1 0 0,1 2 0 15,0 0 0-15,-2 1 0 0,-2 1 0 0,0 1 0 16,-2 0 0-16,0 1 0 0,-2-1 0 0,-1 3 0 16,1-3 0-16,-1 3 0 0,-3-3 0 0,1 0 0 15,1 0 0-15,-2 1 0 0,0-1 0 0,0 0 0 16,0-2 0-16,0 1 128 0,0 0-128 0,0 0 0 16,-3 0 0-16,-2 0 128 0,-2-2-128 0,1 1-144 15,-2-2 144-15,0 1-208 16,0-2-176-16,0-2-48 0,1 0 0 0,-1-5-9888 15,0 0-1984-15</inkml:trace>
  <inkml:trace contextRef="#ctx0" brushRef="#br1" timeOffset="-131123.42">4691 4167 1839 0,'0'0'0'0,"0"0"160"0,0 0-160 0,0 0 0 16,0 0 0-16,0 0 0 0,0 0 3248 0,0 0 608 16,0 0 128-16,-7 8 32 0,7-8-2176 0,-8 4-432 15,8-4-96-15,0 0-16 0,0 0 0 0,0 0 0 16,-10 1 0-16,10-1 0 0,0 0-496 0,0 0-96 15,0 0-32-15,0 0 0 0,0 0-144 0,0 0-16 16,-1-10-16-16,1 10 0 0,0 0-240 0,0 0-64 16,4-9 0-16,-4 9 0 0,4-11 0 0,-4 11 0 15,5-9 0-15,-5 9 0 0,0 0 176 0,0 0 16 16,0 0 16-16,0 0 0 0,0 0 160 0,0 0 16 16,0 0 16-16,0 0 0 0,0 0-16 0,0 0 0 15,0 0 0-15,0 0 0 0,0 0-256 0,0 0-64 0,0 0-16 0,0 0 0 16,0 0-240-16,0 0 176 15,0 0-176-15,0 0 160 0,0 0-160 0,0 0 0 0,0 0 0 0,0 0 0 16,0 0 0-16,0 0 0 0,0 12 0 0,0-12 0 16,0 0 0-16,0 0 0 0,5 10 0 0,-5-10 0 15,5 12 0-15,-5-12 128 0,0 0-128 0,4 12 0 16,1-4 0-16,-5-8 0 0,0 0 0 0,0 0 0 16,0 11 144-16,0-11-144 0,0 0 160 0,-1 11-160 15,1-11 336-15,0 0-16 0,0 0-16 0,0 0 0 16,0 0-48-16,0 0 0 0,0 0 0 0,0 0 0 15,0 0-96-15,0 0-32 0,0 0 0 0,0 0 0 16,0 0-128-16,0 0 0 0,10-1 0 0,-10 1 0 16,12-6 0-16,-3 0 240 0,-2-2-64 0,-7 8-16 15,5-9 48-15,-1 0 16 0,-4 9 0 0,3-9 0 0,-3 9 0 0,0 0 0 16,0-12 0-16,0 12 0 0,0 0 32 0,-3-12 16 16,-1 2 0-16,4 10 0 0,0 0-96 0,0 0-32 15,-8-8 0-15,8 8 0 0,-8-7 80 0,8 7 16 16,-5-9 0-16,5 9 0 0,-6-4-112 0,6 4-128 15,0 0 176-15,0 0-176 0,0 0 0 0,0 0 0 16,0 0 0-16,0 0 0 0,0 0 0 0,0 0 0 16,0 0 0-16,0 0 0 0,5 9 0 0,-5-9-144 15,5 12 144-15,-1 0-128 0,-1 0 128 0,-2-1 0 16,-1 0 0-16,0-11 0 0,2 13 0 0,-2-13 0 16,0 9 0-16,0-9 0 0,0 0 0 0,0 0 0 15,2 12 0-15,-2-12 0 0,0 0 0 0,0 0 0 16,0 0 0-16,0 0 128 0,0 0-128 0,0 0 0 15,0 0 0-15,0 0 0 0,0 0 0 0,0 0 0 0,9-4 0 0,-9 4 128 16,6-11-128-16,1 2 144 0,-2-1-144 0,0 1 160 16,-5 9-160-16,4-12 0 0,0 0 0 0,-1 2 128 15,1 1-128-15,-4 9 0 0,0-8 0 0,0-3 0 16,0 2 0-16,0 9 128 0,-4-9-128 0,4 9 0 16,-4-8 0-16,4 8 128 0,-8-6-128 0,8 6 0 15,-9 0 0-15,9 0 128 0,-12 0-128 0,2 2 0 16,1 2 0-16,9-4 0 0,-11 7 0 0,2-2 0 15,0 2 0-15,2 0 0 0,4 4 0 0,-1-2 0 16,-2-1 0-16,3 2 0 0,1 3 0 0,1-1 0 16,1 0 0-16,0-1 0 0,-1 0 0 0,1 1 0 15,0-1 0-15,1 0 0 0,-1-11 0 0,3 11 0 16,-1-1 0-16,-2-10 0 0,0 0 0 0,5 9 0 0,-5-9 0 0,0 0 0 16,8 6 0-16,-8-6 0 0,11 3 128 0,-11-3-128 15,11-3 0-15,-2 1 128 0,-9 2-128 0,10-6 0 16,-3-1 0-16,0 0 128 0,-7 7-128 0,6-9 0 15,-2 1 144-15,0 0-144 0,0-5 0 0,-1 3 128 16,-3 1-128-16,1 0 0 0,-1-2 0 0,0 3 144 16,0 8-144-16,-1-11 0 0,-2-1 128 0,2 1-128 15,-2 2 0-15,1-1 0 0,-2 2 128 0,4 8-128 16,-4-12 0-16,0 3 0 0,4 9 0 0,0 0 0 16,0 0 0-16,0 0 0 0,-8-8 0 0,8 8 0 15,0 0 0-15,0 0 0 0,-9 4 0 0,9-4 0 16,-8 7 0-16,2 1-144 0,0 2 144 0,3 2 0 15,-1-3-144-15,0 4 144 0,1 1 0 0,-1-1 0 0,-1-1 0 0,1 2 0 16,0 1 0-16,0-1 0 0,-1 0 0 0,2-1 0 16,2-2 0-16,1-11 0 0,-1 12 0 0,1-12 0 15,1 11 0-15,-1-11 0 0,0 0 0 0,0 0 0 16,0 0 0-16,12 2 0 0,-2-4 0 0,-10 2 128 16,11-4-128-16,-2-1 128 0,0-4-128 0,-1 0 128 15,-3 0-128-15,0-2 0 0,0 0 0 0,-1-2 128 16,0 0-128-16,-1 0 0 0,-1 0 0 0,0 2 128 15,-2 1-128-15,-2-2 0 0,0-1 0 0,-1 4 128 16,-1-3-128-16,-1 4 128 0,5 8-128 0,-6-8 128 16,-1 1-128-16,7 7 128 0,-6-7-128 0,6 7 128 15,0 0-128-15,0 0 0 0,0 0 0 0,0 0 0 16,0 0 0-16,0 0 0 0,0 0 0 0,0 0 0 16,0 0 0-16,0 0 0 0,0 0 0 0,1 12 0 0,0-2 0 0,2-1 0 15,-3-9 0-15,4 11 0 0,-4-11 0 0,6 10-320 16,-6-10 48-16,0 0 16 15,8 11-1888-15,-1-2-368 0,-7-9-80 0</inkml:trace>
  <inkml:trace contextRef="#ctx0" brushRef="#br1" timeOffset="-129323.45">5356 4523 6447 0,'0'0'576'0,"0"0"-576"0,0 0 0 0,0 0 0 16,0 0 3840-16,0 0 672 0,0 0 128 0,0 0 32 16,0 0-3792-16,0 0-752 0,0 0-128 0,0 0 0 15,0 0 0-15,0 0 0 0,0 0 0 0,0 0 0 16,0 0 0-16,0 0 0 0,-2-8 0 0,2 8 0 16,0 0 0-16,0 0 0 0,0 0 144 0,0 0-144 0,0 0 752 0,0 0 32 15,2-9 16-15,-2 9 0 0,0 0 240 0,0 0 48 16,0 0 16-16,0 0 0 15,0 0-256-15,0 0-48 0,0 0-16 0,0 0 0 0,0 0-112 0,0 0-32 16,-9 5 0-16,9-5 0 0,-10 7-272 0,4 1-64 16,-1-2-16-16,7-6 0 0,-7 9-288 0,1-2 0 15,2 2 128-15,4-9-128 0,-5 12 0 0,0-2 0 16,0-1 0-16,5-9 0 0,-2 12 0 0,2-12 0 16,-2 11 0-16,2-11 0 0,0 0 0 0,0 0 0 15,-1 10 0-15,1-10 0 0,0 0 128 0,0 0-128 16,0 0 144-16,0 0-144 0,10 0 128 0,0-3-128 15,-2-1 0-15,-8 4 144 0,11-7-144 0,-3 1 0 0,-8 6 144 16,9-7-144-16,-3-1 0 0,-1 0 0 0,-5 8 0 16,6-9 128-16,-6 9-128 0,5-9 0 0,-5 9 0 0,4-9 128 15,-2-1-128-15,-2 10 0 0,2-10 0 0,-2 10 0 16,-2-9 0-16,2 9 0 0,-2-11 128 0,2 11-128 16,-3-9 0-16,-1 3 144 0,4 6-144 0,-5-7 0 15,5 7 192-15,-8-2-192 0,8 2 192 0,-9-2-192 16,9 2 256-16,-9 0-48 0,0 0-16 0,9 0 0 15,-9 6-192-15,1 1 176 0,0 0-176 0,1-1 160 16,1 4-160-16,1-1 0 0,0 0 0 0,-1 1 0 16,1 1 0-16,1-1 0 0,2 2 0 0,-1-3 0 15,3-9 0-15,-3 10 0 0,3-10 0 0,-1 13 0 16,1-13 0-16,-1 10 0 0,1-10 0 0,0 0 0 16,0 0 0-16,0 0 0 0,0 0 144 0,0 0-144 0,0 0 128 15,0 0-128-15,0 0 160 0,10-2-160 16,1 1 144-16,-11 1-144 15,9-7 128-15,-1-2-128 0,-3 0 176 0,0 0-48 0,0 0-128 0,0 0 192 0,-5 9-192 0,4-11 128 16,-4 11-128-16,6-10 0 0,-4 0 0 0,-1 0 128 16,-1 10-128-16,0 0 0 0,-1-9 0 0,1 9 0 15,-2-8 128-15,2 8-128 0,-3-11 0 0,-1 2 0 16,0 1 0-16,0 1 0 0,4 7 176 0,-6-6-176 16,-1 2 192-16,7 4-192 0,-8-4 256 0,8 4-48 15,-9 0-16-15,9 0 0 0,-8 1-64 0,8-1 0 16,0 0-128-16,0 0 192 0,-6 8-192 0,6-8 0 15,0 0 0-15,0 12 0 0,0-12 0 0,2 13-128 16,2-1 128-16,0-2 0 0,-4-10 0 0,4 10 0 16,0 0 0-16,0 0 0 0,-4-10 0 0,4 9 0 0,-4-9 0 15,5 9 0-15,-5-9 0 0,0 0 0 0,7 8 0 0,-7-8 0 16,0 0 0-16,0 0 0 0,0 0 0 0,11 0 0 16,-11 0 0-16,12-3 144 0,-3 0-144 0,-9 3 192 15,0 0-64-15,9-8-128 0,-1 2 192 0,-8 6-64 16,5-10 0-16,-5 10 0 0,6-8 0 0,-6 8 0 15,1-9-128-15,-1 9 0 0,0 0 0 0,0 0 128 16,0 0-128-16,0 0 0 0,0 0-160 0,0 0 160 31,0 0-608-31,0 0-32 0,0 0 0 0,0 0 0 0,0 0-2320 0,-8 8-480 0</inkml:trace>
  <inkml:trace contextRef="#ctx0" brushRef="#br1" timeOffset="-127972.08">5974 5009 10127 0,'0'0'896'0,"0"0"-704"15,0 0-192-15,0 0 0 0,0 0 2528 0,0 0 480 0,0 0 80 0,0 0 32 16,0 0-2048-16,0 0-416 0,10 0-80 16,-10 0 0-16,0 0 256 0,10-2 48 0,-10 2 16 0,12 0 0 15,-3-4 16-15,-9 4 16 0,0 0 0 0,0 0 0 16,0 0-48-16,0 0-16 0,0 0 0 0,0 0 0 15,0 0-224-15,0 0-32 0,0 0-16 0,0 0 0 16,0 0-80-16,0 0 0 0,0 0-16 0,0 0 0 16,0 0-176-16,0 0-16 0,0 0-16 0,0 0 0 15,0 0-144-15,0 0-16 0,-9 0-128 0,9 0 192 16,0 0-192-16,0 0 128 0,0 0-128 0,0 0 0 16,0 0 0-16,0 0 0 0,0 0 0 0,0 0 0 15,0 0 0-15,0 0 0 0,-4 10 0 0,4-10 0 16,0 0 0-16,-1 12 0 0,1-12 0 0,0 9 0 15,0-9 0-15,-3 11 0 0,1-1 0 0,2-10 0 16,0 0 0-16,-2 9 0 0,2-9 0 0,0 0 0 0,0 0 0 0,-3 9 0 16,3-9 0-16,0 0 0 0,0 0 176 0,0 0-16 15,0 0 0-15,0 0 0 0,0 0 96 0,0 0 0 16,0 0 16-16,0 0 0 0,0 0 0 0,0 0 0 16,0 0 0-16,0 0 0 0,0 0-144 0,9-10-128 15,0 2 192-15,0-2-192 0,-1 2 128 0,1 1-128 16,0 2 0-16,1-1 0 0,-2-1 0 0,0 2 0 15,0 0 0-15,-2-2 0 0,0 1 0 0,-6 6 0 16,4-7 0-16,-4 7 0 0,5-6 192 0,-5 6-64 16,-3-7 0-16,3 7-128 0,-2-8 368 0,2 8-48 15,-7-6 0-15,1 0 0 0,6 6-80 0,-11-1-32 16,2 1 0-16,0 1 0 0,1 2-208 0,8-3 0 0,-10 4 128 0,2 1-128 16,1 3 0-16,1-1 0 0,1 0 0 0,5-7 0 15,-2 12 0-15,2-1 0 0,0-11 0 0,0 10 0 16,3 0 0-16,-3-10 0 0,2 11 0 0,-2-11 0 15,7 12 0-15,-2-6 0 0,-5-6 0 0,7 7 0 16,-7-7 0-16,8 6 0 0,-8-6 0 0,10 7 0 16,-10-7 0-16,12 4 0 0,-12-4 0 0,10 2 0 15,-10-2 0-15,9 0 0 0,-9 0 0 0,12 0 0 16,-12 0 0-16,12 0 0 0,-2 0 0 0,-10 0 0 16,0 0 0-16,0 0 0 0,7-9 0 0,-1 1 0 15,-1 0 0-15,-5 8 0 0,4-10 0 0,0 1 0 16,-1-2 192-16,-2 4-48 0,-3-5-16 0,0 3 0 15,1 0-128-15,-2-1 0 0,-1 1 0 0,2 2 0 16,2 7 0-16,-5-10 0 0,-3 3 144 0,-1 0-144 0,-1 7 176 0,1 0-48 16,0 0 0-16,0 3 0 0,-1 1-128 0,1-2 128 15,-1 2-128-15,10-4 128 0,-9 7-128 0,3-1 0 16,6-6 0-16,-7 8 0 0,7-8 0 0,-4 10 0 16,3 0 128-16,1-10-128 0,0 0 0 0,0 13 0 15,-1-6 0-15,1-7 0 0,0 0 0 0,4 12 0 16,-4-12 0-16,0 0 0 0,0 0 0 0,0 0 0 15,7 7 0-15,-7-7 0 16,12 0-1200-16,0-2-272 0,0 0-48 0,1-1-11024 16,2-3-2192-16</inkml:trace>
  <inkml:trace contextRef="#ctx0" brushRef="#br1" timeOffset="-126150.64">7309 6051 10127 0,'0'0'448'0,"0"0"96"16,0 0-544-16,0 0 0 0,0 0 0 0,0 0 0 0,0 0 3344 0,0 0 560 16,0 0 128-16,0 0 0 0,10-6-2384 0,-1 2-496 15,-9 4-80-15,11-2-32 0,-4-3-496 0,-7 5-96 16,8-6-32-16,0 0 0 0,-8 6-416 0,9-5 128 15,-9 5-128-15,9-6 0 0,-1 1 0 0,-8 5 0 16,9-6 0-16,-9 6 0 0,7-9-144 0,-2 1 144 16,0 1 0-16,-5 7 0 0,3-8 0 0,-3 8 256 15,4-8-32-15,-2-4 0 0,-2 4 544 0,0 8 128 16,2-9 0-16,-2 9 16 0,2-8-16 0,-2 8 0 16,2-6 0-16,-2 6 0 0,1-11-208 0,0 5-48 15,-1 6-16-15,0 0 0 0,0 0-112 0,0 0 0 0,1-7-16 0,-1 7 0 16,0 0-320-16,0 0-176 0,0 0 192 0,0 0-192 15,0 0 128-15,0 0-128 0,0 0 0 0,0 0 0 16,0 0 144-16,0 0-144 0,0 0 0 0,0 0 144 16,0 0-144-16,0 0 0 0,0 0 0 0,4 12 0 15,-2 0 144-15,-1-2-144 0,-1-10 160 0,1 12-160 16,-1-12 0-16,3 12 0 0,-3-12 0 0,3 10 0 16,-1 2 128-16,-2-12-128 0,0 0 0 0,3 12 0 15,-3-12 192-15,0 0-48 0,0 0-16 0,4 11 0 16,-2-1 96-16,-2-10 16 0,4 9 0 0,-4-9 0 15,0 0-32-15,0 0 0 0,0 0 0 0,0 0 0 16,0 0-80-16,0 0-128 0,0 0 176 0,0 0-176 16,0 0 208-16,0 0-64 0,0 0-16 0,0 0 0 0,8-6-128 0,-1 0 192 15,-2-1-192-15,0 1 192 0,-2-5-48 0,-1 2 0 16,1-1 0-16,-1-1 0 0,1 1 48 0,1-2 16 16,-1-1 0-16,-1 2 0 0,1-1 48 0,-1 1 16 15,0-4 0-15,-1 4 0 0,0 3-128 0,-1 8-16 16,0 0-128-16,0 0 192 0,0 0-64 0,0 0-128 15,0 0 176-15,0 0-176 0,-10 8 128 0,1 1-128 16,0-1 0-16,1 4 0 0,1 4 0 0,1-2 0 16,-1 0 0-16,2 1 0 0,1-1 0 0,1 0 0 15,1-1 0-15,1 2 0 0,-1-1 0 0,2 0 0 16,2-1 0-16,-1 0 0 0,-1-1 0 0,2 0 0 16,1-3 0-16,0-1 0 0,-3-8 0 0,6 10 0 15,1-1 0-15,-1-5 0 0,-6-4 0 0,12 3 0 0,-2-3 0 16,2 0 0-16,0-4 144 0,0-1-144 0,-1-2 0 0,2-2 144 15,-1-3-144-15,1 1 128 0,0-4-128 0,0 2 128 16,-1-1-128-16,0 0 0 0,-2-2 0 0,-1 0 0 16,-1 1 0-16,-3 0 0 0,-2 0 128 0,-2 2-128 15,-1 0 0-15,-1 2 0 0,-3 2 0 0,-1 4 128 16,-2-4-128-16,-2 5 0 0,-1 1 0 0,-1 3 128 16,-1 3-128-16,1 1 0 0,-1 1 144 0,-1 3-144 15,-1 2 0-15,1 2 0 0,1-2 0 0,0 1 0 16,0-1 0-16,2 2 0 0,1 0 0 0,0-1 0 15,1 1 0-15,1 1 0 0,2-1 0 0,0 0 0 16,0-1 0-16,1-1 0 0,3-1 0 0,1 0 0 16,0-9 0-16,3 10 0 0,-3-10 0 0,6 11-128 15,-6-11 128-15,6 7 0 0,-6-7 0 0,9 6-128 0,-9-6 128 0,13 1-128 16,-1-2 128-16,-1-3-128 0,-4-1 128 0,1-3-128 16,0-3 128-16,0 2-128 0,0 0 128 0,-1 0 0 15,0-2 0-15,-1 0 0 0,0-2 0 0,-2 0 0 16,-2 0 128-16,1 0-128 0,-1-2 0 0,1 5 144 15,-3-3-144-15,-1 2 0 0,-2-2 128 0,1 0-128 16,-2 3 0-16,0 3 0 0,4 7 0 0,-6-6 0 16,1-1 128-16,-1 3-128 0,-2 3 0 0,0 1 128 15,8 0-128-15,-10 7 0 0,1-1 0 0,2 1 0 16,-1 0 0-16,2 3 0 0,-1 1 0 0,1 0 0 16,0-1 0-16,3 2 0 0,-1 1 0 0,0 0 0 15,0 0 0-15,2 1 0 0,1-3 0 0,1-1 0 0,0-10 0 16,-1 12 0-16,1-2 0 0,0-10 0 0,0 0 0 15,0 0 0-15,5 7 0 0,-5-7 0 0,0 0 0 0,9 4 0 16,-9-4 0-16,12-1 160 0,-2-2-160 0,1-2 128 16,-2-2-128-16,0 1 192 0,0-2-192 0,-1-1 192 15,-1 1-64-15,-2-4 0 0,0 0 0 0,0 2 0 16,0 1 32-16,-1-2 0 0,-2 1 0 0,-1 1 0 16,-1 2-160-16,0-2 192 0,0 9-192 0,-1-9 192 15,-1 1-192-15,2 8 0 0,-2-10 144 0,2 10-144 16,0 0 0-16,-6-7 0 0,1 1 0 0,5 6 128 15,-6-5-128-15,6 5 128 0,-7-4-128 0,7 4 128 16,-9 2-128-16,9-2 144 0,0 0-144 0,-9 3 160 16,9-3-160-16,-9 4 0 0,9-4 0 0,0 0 128 15,-9 6-128-15,9-6 0 0,0 0 0 0,-5 8 0 0,5-8 0 0,0 0 0 16,0 0 0-16,0 0 0 0,0 0-320 0,0 0 0 16,10 7 0-16,2-3 0 15,1-3-2496-15,2-2-480 0,5-1-96 0</inkml:trace>
  <inkml:trace contextRef="#ctx0" brushRef="#br1" timeOffset="-124676.5">8938 7012 15023 0,'0'0'656'0,"0"0"160"0,0 0-656 0,0 0-160 0,0 0 0 0,0 0 0 16,0 0 1440-16,0 0 256 0,0 0 48 0,0 0 16 16,0 0-544-16,4-8-128 0,-4 8 0 0,4-10-16 15,-4 10-288-15,7-9-48 0,-3-1-16 0,1 3 0 16,0-6-96-16,3 2-32 0,-2 1 0 0,2 1 0 0,3 2-256 0,-2-1-48 16,-1-1-16-16,-1 3 0 15,1 0 48-15,-8 6 0 0,0 0 0 0,11-1 0 0,-11 1 64 0,0 0 0 16,0 0 16-16,0 0 0 0,0 0 128 0,0 0 32 15,0 0 0-15,0 0 0 0,0 0 16 0,0 0 16 16,-6 7 0-16,6-7 0 0,-7 9-80 0,-3-1 0 16,3-3-16-16,7-5 0 0,0 0 144 0,0 0 16 15,0 0 16-15,-7 6 0 0,7-6-224 0,0 0-64 16,-6 8 0-16,6-8 0 0,0 0-384 0,0 0 0 16,-3 11 0-16,2-1 0 0,1-10 0 0,-2 12 0 15,0-2 0-15,2-10 0 0,0 0 0 0,0 0 0 16,0 0 0-16,0 11 0 0,0-11 0 0,0 0 0 15,0 0 0-15,0 0 0 0,0 0 0 0,0 0 0 16,0 0 0-16,0 0 0 0,10 0 192 0,-10 0-64 0,8-7 0 0,-3-1 0 16,2-2-128-16,-3-1 0 0,-3 1 0 0,2 0 0 15,0-1 224-15,1-1 16 0,-1 1 0 0,0-1 0 16,-1-1-112-16,-1 1-128 0,-1-2 176 0,0 2-176 16,0 2 208-16,0-1-64 0,2 1-16 0,-4 1 0 15,0 2-128-15,2 7 0 0,-5-9 0 0,5 9 128 16,-11-4-128-16,2 4 0 0,0 0 144 0,0 1-144 15,-2 5 0-15,1-2 128 0,0 2-128 0,0 1 0 16,3-1 0-16,7-6 0 0,-8 11 0 0,1-1 0 16,1 0 0-16,2 1 0 0,4-11 0 0,-3 12 0 15,3-1 0-15,0-11 0 0,2 13 0 0,0 2 0 16,2-1 128-16,3 0-128 0,-2 1 128 0,0-1-128 16,0-2 128-16,2-2-128 0,-1-1 128 0,1 0-128 0,-2-1 0 0,2 0 0 15,-7-8 0-15,9 7 0 0,-9-7 128 0,11 3-128 16,1-3 128-16,-3 0-128 0,-9 0 128 0,11-6-128 15,-4-2 128-15,1-2-128 0,0 1 160 0,-1-1-32 16,-1-1-128-16,-1-1 192 0,-1-1-32 0,-1 0-16 16,0 0 0-16,-1-1 0 0,1-5-16 0,-1 4 0 15,0-4 0-15,-2 5 0 0,0 4-128 0,-2-2 192 16,1 1-192-16,-2 2 192 0,3 9-192 0,0 0 128 16,-5-7-128-16,5 7 128 0,-6-3-128 0,6 3 0 15,-11 3 0-15,2 0 0 0,0 0 0 0,9-3 0 16,-9 7 0-16,9-7 0 0,-7 13 0 0,2-4 0 15,5-9 0-15,-4 11 0 0,3 0 0 0,1-11 0 16,-3 12 0-16,3-12 0 0,2 13 0 0,0-2 0 16,-2-11 0-16,0 0 0 0,0 0 0 0,5 12 0 0,-5-12 0 0,0 0 0 15,0 0 0-15,7 7 160 0,-7-7-160 0,0 0 160 16,0 0-160-16,0 0 0 0,0 0 144 0,0 0-144 16,0 0 0-16,0 0 144 0,0 0-144 0,5-7 0 15,-5 7 160-15,3-9-160 0,-3 0 128 0,0-3-128 16,0 0 128-16,0 1-128 0,0-1 0 0,0 2 128 15,1 0-128-15,-1 10 0 0,3-9 0 0,-3 9 0 16,2-9 0-16,-2 9 0 0,0 0 0 0,0 0 0 16,0 0-160-16,0 0-16 0,0 0 0 0,0 0 0 15,0 0-400-15,4 14-64 0,-2 0-32 0,0-1 0 16,1 0-1520-16,-1 0-304 0,-2-13-64 0,7 10-15584 16</inkml:trace>
  <inkml:trace contextRef="#ctx0" brushRef="#br1" timeOffset="-123406.33">10043 7625 16815 0,'0'0'736'0,"0"0"160"0,0 0-704 0,0 0-192 0,0 0 0 0,0 0 0 16,-10 4 768-16,10-4 128 0,0 0 32 0,-5 7 0 16,5-7-416-16,0 0-96 0,0 0-16 0,0 0 0 15,0 0 608-15,0 0 112 0,0 0 32 0,0 0 0 16,0 0-16-16,0 0 0 0,0 0 0 0,11-5 0 15,-1 1-240-15,-2-1-32 0,-8 5-16 0,8-9 0 16,0 1-112-16,-3 0-32 0,-5 8 0 0,4-9 0 16,0 0-320-16,-4 9-64 0,0 0 0 0,-2-9-16 15,2 9-96-15,-5-7-16 0,0 2 0 0,5 5 0 16,-8-4-48-16,0 0-16 0,-1 2 0 0,1 2 0 16,-1 2 0-16,0 2-128 0,0-2 192 0,0 0-64 15,9-2 96-15,-9 5 16 0,1-1 0 0,8-4 0 16,-9 8 144-16,2 1 48 0,7-9 0 0,-6 11 0 0,0-1-240 0,2 1-32 15,1-4-16-15,-1 4 0 0,1 2-144 0,0-1 160 16,0 1-160-16,0 0 160 0,2-2-160 16,2 1 0-16,3 0 0 0,-2-3 128 0,1 3-128 0,1-3 160 15,-4-9-160-15,8 6 160 0,-8-6-160 0,13 3 0 16,0-4 0-16,1-1 0 0,1-3 192 0,-2 1-32 16,-2-1-16-16,1-3 0 0,0 0-16 0,-2-3 0 15,-2 0 0-15,0 1 0 0,0 2 128 0,-3-1 0 16,-2 0 16-16,-1 0 0 0,1-2-112 0,-3 3-32 15,0-2 0-15,0 10 0 0,-4-10 160 0,0 0 32 16,1 4 0-16,-1-3 0 0,-2 1-112 0,1 1-16 16,-2 1 0-16,2 2 0 0,0 1-192 0,5 3 144 15,0 0-144-15,-9 0 128 0,-2 0-128 0,2 3 0 16,0 1 0-16,9-4 0 0,-9 9 0 0,2 0 0 0,1-1 0 0,1 2-176 16,1-2 176-16,-2 4 0 0,1-2 0 0,1 1 0 15,2-1 0-15,2-1 0 0,0-9 0 0,-3 13 0 16,2-2 0-16,1-1 0 0,0-10 0 0,5 9-128 15,-5-9 128-15,10 7 0 0,1-4 0 0,-1 0-128 16,-10-3 128-16,15 0 0 0,-2-3 0 0,0-3 0 16,-2 0 0-16,1-2 0 0,1 1 0 0,-1 1 0 15,-2-3 0-15,-1-2 0 0,-1 2 128 0,-1-1-128 16,-1-1 128-16,1 0-128 0,-3-2 160 0,0 1-160 16,-2 0 224-16,1 0-48 0,-3-1-16 0,0 2 0 15,-1-2-160-15,-2 1 160 0,-1-1-160 0,-2 0 160 16,-2 0 64-16,-1 2 16 0,-2 1 0 0,-1 2 0 15,-1 3-48-15,-1 1-16 0,-2-1 0 0,-1 1 0 0,0 4-176 16,1 2 160-16,-3 2-160 0,5-1 160 0,1 1-160 0,2 1 0 16,1 2 0-16,2-2 0 0,8-5 0 0,-8 8 0 15,1-2 128-15,7-6-128 0,0 0 0 0,-2 11 0 16,2-11 0-16,0 0 0 16,4 10-464-16,-4-10-32 0,7 9 0 0,2-1 0 15,3-2-2128-15,2 1-416 0,4 0-96 0</inkml:trace>
  <inkml:trace contextRef="#ctx0" brushRef="#br1" timeOffset="-122330.14">11139 8318 4607 0,'0'0'192'0,"0"0"64"0,0 0-256 0,-10 6 0 15,-1-5 0-15,2 0 0 0,9-1 4336 0,-9 1 816 16,-2 1 160-16,11-2 48 0,-11-2-3488 0,2 0-688 16,-1-2-144-16,10 4-16 0,0 0-256 0,-9-5-32 0,9 5-16 0,-5-7 0 15,5 7-80-15,-3-12-32 0,2 2 0 0,2 0 0 16,-1 0-112-16,0 10-32 0,4-11 0 0,-4 11 0 15,-1-11-48-15,0 2-16 0,-2 1 0 0,3 8 0 16,0 0 32-16,-6-6 0 0,-1 1 0 0,-3 2 0 16,-3 3-160-16,0 3-16 0,1 1-16 0,3-2 0 15,9-2-240-15,-9 5 0 0,9-5 0 0,-8 7 0 16,1-1 0-16,7-6 0 0,-5 10 0 0,5-10 0 16,-1 13 0-16,1-3 0 0,2 0 0 0,0 3 0 15,-2 0 160-15,0 2-160 0,0 0 160 0,0 1-160 16,-4-2 144-16,2 2-144 0,1-4 128 0,0 1-128 15,-2-1 0-15,2 1 128 0,1-13-128 0,0 0 0 0,3 9 320 16,-3-9 0-16,0 0-16 0,0 0 0 0,0 0-48 0,11 5-16 16,-11-5 0-16,12-3 0 0,1-4 32 0,-2-3 16 15,-6 3 0-15,0-4 0 0,0 1 0 0,2 1 0 16,-3-3 0-16,1 0 0 0,1-1 0 0,0 0 0 16,-4-4 0-16,1 4 0 0,-2 1-32 0,-1 1-16 15,-1-1 0-15,1 1 0 0,0 0-16 0,1 0 0 16,2 2 0-16,-2 1 0 0,-1 8-224 0,0 0 144 15,-3-7-144-15,3 7 128 0,0 0 16 0,-6-6 0 16,6 6 0-16,0 0 0 0,0 0-144 0,-9 6 0 16,0 0 144-16,1 2-144 0,3 1 0 0,-2 1 0 15,-3 3 0-15,2-1 0 0,3 0 0 0,2 1-128 16,0 0 128-16,2-1 0 0,-2-2 0 0,3-10 0 0,2 11 0 0,-2-11 0 16,0 0 0-16,8 10 0 0,-8-10 0 0,10 7 0 15,-2-1 0-15,-8-6 0 0,0 0 0 0,13-1 0 16,-3-3 128-16,-1 0-128 0,-9 4 160 0,11-7-160 15,-2 0 160-15,-3 0-160 0,-2-2 160 0,2 0-160 16,0-3 256-16,-1 2-32 0,-1-2-16 0,1 1 0 16,2 1-16-16,0-2-16 0,-4 1 0 0,1-1 0 15,0-1-48-15,-1 1 0 0,-3 0 0 0,0 5 0 16,0-3-128-16,0 10 0 0,-5-6 144 0,-2 1-144 16,7 5 192-16,-9-6-16 0,-3 3-16 0,1 0 0 15,0 2-32-15,-1 1 0 0,-2 0 0 0,0 0 0 16,-1 0-128-16,0 1 160 0,-4 2-160 0,5-2 160 15,5 1-160-15,0 1 160 0,-2 0-160 0,11-3 160 16,-9 2-160-16,9-2 0 0,0 0 0 0,0 0 0 16,0 0-1040-16,13 8-240 0,6-3-64 0,1 1-12736 15,7-5-2560-15</inkml:trace>
  <inkml:trace contextRef="#ctx0" brushRef="#br1" timeOffset="-121312.98">12954 9554 6447 0,'0'0'576'0,"0"0"-576"0,0 0 0 0,0 0 0 16,0 0 2048-16,0 0 288 0,0 0 64 0,10-1 16 15,-10 1-576-15,9-4-112 0,-9 4-32 0,0 0 0 16,8-5-96-16,-8 5-32 0,7-7 0 0,-7 7 0 16,0 0-512-16,0 0-96 0,6-10-32 0,-1-1 0 15,-2-3-560-15,0 5-112 0,-3 9-32 0,0 0 0 16,3-9-224-16,-3 9 0 0,0 0 0 0,0 0 0 15,3-8 0-15,-3 8 0 0,0 0 0 0,0 0 0 16,0 0 0-16,0 0 0 0,0 0 0 0,0 0 0 16,-9 12 320-16,0 1 128 0,0 2 32 0,-2 1 0 15,0-2-32-15,-1 3 0 0,0 2 0 0,0-2 0 16,1-2-144-16,-1 0-48 0,0-1 0 0,2 2 0 0,-1 0 32 0,5 0 0 16,1-2 0-16,1-1 0 0,1-1-144 0,3-1-16 15,0-11-128-15,4 11 192 0,1 0-192 0,2-3 0 16,2-2 0-16,0-3 0 0,-9-3 0 0,13-2 0 15,0-1 0-15,0-1-160 0,0-2 160 0,0 0 176 16,0-2-48-16,-1 0 0 0,-2-1 288 0,1 0 48 16,-1-3 16-16,1 3 0 0,-5 1 160 0,-1 1 48 15,-1-3 0-15,-4 10 0 0,3-10-64 0,-2 1-16 16,0 0 0-16,-1 9 0 0,-2-9-288 0,2 9-48 16,0 0-16-16,0 0 0 0,-4-8-256 0,4 8 0 15,0 0 0-15,-5-7 0 0,5 7 160 0,0 0-32 16,-8-4 0-16,8 4 0 0,-9-1 0 0,9 1 0 0,-9-3 0 0,9 3 0 15,-9 3 192-15,9-3 48 0,0 0 0 0,-10 3 0 16,10-3-96-16,-9 7-16 0,1 0 0 0,8-7 0 16,-7 6-256-16,7-6 0 0,-6 7 128 0,6-7-128 15,0 0 0-15,0 0-272 0,0 12 48 0,0-12-13728 16,0 0-2736-16</inkml:trace>
  <inkml:trace contextRef="#ctx0" brushRef="#br2" timeOffset="-110243.73">2060 12850 39743 0,'0'0'1760'0,"0"0"352"0,0 0-1680 0,0 0-432 16,0 0 0-16,0 0 0 0,0 0 272 0,0 0-16 15,10 8-16-15,-10-8 0 0,6 14-240 0,-3 1 0 16,1-2-144-16,0 2 144 0,0 3-144 0,0 1 144 16,-1 0-128-16,-1 3 128 0,1 5 0 0,0 0-160 15,-1-1 160-15,-1 5 0 0,1 4 0 0,-1 5 0 16,-1-3 0-16,-1 8 0 0,3 8 0 0,-4-6 0 16,-6-10 0-16,0-4 0 0,-1 1 304 0,0-1 16 15,1 0 0-15,-1-3 0 0,0-3-176 0,1-1-16 0,3-3-128 16,-1-2 192-1,0-4-1424-15,-1-4-304 0,2-2-48 0,5-11-9792 0,0 0-1952 0</inkml:trace>
  <inkml:trace contextRef="#ctx0" brushRef="#br2" timeOffset="-109926.73">1927 12858 40031 0,'-12'-11'1776'0,"6"4"352"0,0-1-1696 0,1 1-432 0,1 1 0 0,4 6 0 0,0 0 240 0,3-8-48 16,0 1 0-16,4 0 0 0,6 0-16 0,0 1-16 16,-1-2 0-16,8 8 0 0,6 6-160 0,-3-7 0 15,-6-19 0-15,3 6 128 0,3 2-128 0,2 2 0 16,1 1 0-16,0 1 0 0,0 3 0 0,0 1 0 15,0 0 0-15,-1 4 0 0,-5 0-160 0,1 0 160 16,-1 0 0-16,0 0-144 0,-3 1 144 0,0 4-128 16,-2-2 128-16,0 1-128 15,-1-1-352-15,1-1-64 0,-1-1-16 0,0 2 0 16,1 1-320-16,-2 0-64 0,0-2-16 0,0 4 0 16,0 0-2368-16,-3-1-496 0</inkml:trace>
  <inkml:trace contextRef="#ctx0" brushRef="#br2" timeOffset="-109631.48">2112 13136 23039 0,'0'0'1024'0,"-9"2"192"0,-3-3-960 0,2 3-256 0,1 4 0 0,9-6 0 16,-7 6 3632-16,7-6 672 0,-5 8 144 0,5-8 32 16,0 0-3568-16,0 0-704 0,0 0-208 0,10 1 0 15,5-1 144-15,2-1-144 0,1-2 128 0,4-2-128 16,3-1 0-16,2-1 128 0,4 1-128 0,1 3 0 0,-1-3 0 0,2-1 0 16,3 4 0-16,-1-1 0 0,-2 2 0 0,-2-1-144 15,-1-1 0-15,-2 3 0 16,-5-2-1456-16,-1 1-304 0,-1 1-48 0,0-3-8448 15,-4 1-1696-15</inkml:trace>
  <inkml:trace contextRef="#ctx0" brushRef="#br2" timeOffset="-109314.14">1918 13746 36399 0,'0'0'1600'0,"0"0"352"0,0 0-1568 0,0 0-384 0,0 0 0 0,13 0 0 16,4 0 256-16,2 0-16 0,3-4-16 0,5-1 0 15,0-5 0-15,4 0 0 0,3-2 0 0,4-1 0 16,5 0-224-16,1-2 0 0,1 0 0 0,-1 2 0 15,2-1-256-15,-2 2-80 0,-4-1-32 0,-2 1 0 16,-4 2-496-16,-3 2-96 16,-3 0-32-16,-4 0 0 0,-4 1-496 0,-2 1-112 0,-1 4 0 0,-2-2-16 15,-4 1-1632-15,1 1-320 0,5-5-64 0,-17 7-16 16</inkml:trace>
  <inkml:trace contextRef="#ctx0" brushRef="#br2" timeOffset="-108859.89">2802 13413 17503 0,'0'0'1552'0,"0"0"-1232"0,0 0-320 0,1 15 0 16,-2-2 1072-16,2 0 144 0,3-2 48 0,1 2 0 16,-1 2-1008-16,-1-1-256 0,1 0 0 0,-2 2 0 15,2 0 512-15,-3 1 48 0,-2-4 16 0,5 1 0 16,2 0 528-16,-2-1 112 0,-4-1 32 0,0-12 0 16,0 0 32-16,3 11 0 0,-3-11 0 0,0 0 0 15,0 0-224-15,0 0-32 0,0 0-16 0,0 0 0 16,0 0-128-16,0 0-32 0,0 0 0 0,-5-13 0 15,-2-4-288-15,2 1-64 0,1 2-16 0,-1-3 0 16,-3-2-336-16,2 1-144 0,0-1 128 0,1 0-128 16,1 1 128-16,0-4-128 0,-1-2 0 0,3 4 128 15,2-1-128-15,0-1 160 0,0-3-160 0,1 0 160 0,3 6-32 16,0-1-128-16,-2 0 192 0,3 1-64 16,3 4-128-16,1 2 0 0,1 3 0 0,-3-3 0 0,0 3 0 0,3 0 0 15,5 1 0-15,-2 1-176 0,-2-1 176 0,2 4-208 16,1 0 80-16,-1 1 128 15,0 4-480-15,0 0 32 0,-2 0 0 0,2 1 0 16,0 5-1984-16,-2-4-384 0,-11-2-64 0</inkml:trace>
  <inkml:trace contextRef="#ctx0" brushRef="#br2" timeOffset="-108449.93">3188 13464 23039 0,'0'0'1024'0,"0"0"192"0,0 13-960 0,0 0-256 0,0 0 0 0,0 0 0 15,-2 0 1312-15,2 0 224 0,2 2 32 0,-2-5 16 16,0-10-880-16,0 12-192 0,0-12-16 0,4 12-16 16,-4-12 0-16,3 10 0 15,-3-10 0-15,0 0 0 0,0 0-32 0,0 0 0 0,0 0 0 0,0 0 0 16,0 0 272-16,0 0 48 0,0 0 16 0,0 0 0 15,7-8-160-15,-3-4-48 0,-4 1 0 0,1-2 0 16,0 0-96-16,1-2-32 0,-4 0 0 0,2-4 0 16,0 1 48-16,0-1 0 0,0-1 0 0,0 0 0 15,-1 0-48-15,1-3 0 0,1 4 0 0,1-1 0 16,-1-1-192-16,2 1-32 0,1 0-16 0,-1 2 0 0,0 0-208 16,0 4 0-16,2 4 0 0,0-3 0 0,2 1 0 0,-2 3-128 15,0 3-16-15,2-1 0 16,0 1-320-16,3 0-64 0,-3 1-16 0,5 1 0 15,2 0-464-15,-1 2-80 0,1-1-32 0,-1 1 0 16,0-1-640-16,2 3-128 0,3 5-32 0,-1 0 0 16,-1-2-32-16,0 2-16 0,-2 3 0 0,0-1 0 15,-1-1-1168-15,-1 1-224 0</inkml:trace>
  <inkml:trace contextRef="#ctx0" brushRef="#br2" timeOffset="-108066.08">3598 13301 22511 0,'0'0'992'0,"0"0"224"0,0 0-976 0,0 0-240 15,0 0 0-15,4 9 0 0,-4-9 1280 0,0 0 192 16,5 11 64-16,-2-4 0 0,-3-7-848 0,-1 11-176 0,-2-1-16 0,0 2-16 16,1 1-320-16,-5 0-160 0,-2 1 160 0,0 1-160 15,0 0 0-15,-1 4 0 0,-2-2-128 0,3 1 128 16,2-1-256-16,1 1 48 0,0-6 16 0,5 1 0 16,2 0 192-16,2-1 0 0,1-6 192 0,0 2-192 15,0 1 384-15,2-2-16 0,2-1-16 0,1-2 0 16,0 0-192-16,2-1-32 0,2-1-128 0,0 0 192 15,1-2-192-15,2 1-192 0,2 1 48 0,-2-2 0 16,-3-2-176-16,1-1-16 0,0 1-16 0,1-2 0 16,0-2 352-16,0 0 0 0,-1-2-144 0,0 0 144 15,0-1 144-15,-3 0 96 0,-2-1 16 0,0-3 0 16,2 0 560-16,-3 0 112 0,-3-2 32 0,-1 2 0 0,-2-5-176 16,-2 0-16-16,-2-2-16 0,-2-1 0 0,-3 3-320 15,1 0-64-15,-1-2-16 0,0 2 0 0,-4-2-352 0,2 2 0 16,0 0 0-16,-2 0 0 0,0-2 0 0,0 3 0 15,2-1-160-15,0 4 160 0,0 0-128 0,0 5 128 16,1 3 0-16,1 5 0 0,7 1-368 0,-10 1 48 16,0 1 0-16,0 4 0 15,10-6-640-15,-9 10-112 0,2 1-16 0,0 2-8896 16,0 0-1760-16</inkml:trace>
  <inkml:trace contextRef="#ctx0" brushRef="#br2" timeOffset="-107665.29">4171 13583 21183 0,'0'0'1888'0,"0"0"-1504"0,0 0-384 0,0 0 0 15,-4 10 2944-15,4-10 528 0,-6 9 112 0,6-9 0 16,0 0-2368-16,0 0-496 0,0 0-80 0,0 0-32 16,0 0-96-16,0 0-32 0,0 0 0 0,0 0 0 15,-6-2-160-15,6 2-16 0,-3-11-16 0,1 2 0 16,-2-1 96-16,0-1 32 0,1 2 0 0,1-4 0 16,-2 0 160-16,0-1 16 0,-1-3 16 0,1 1 0 15,0-3-288-15,0-1-48 0,0-1-16 0,1 2 0 0,1-4 64 16,0 4 16-16,1-1 0 0,2 3 0 0,2 2 128 0,1-1 32 15,-1 3 0-15,3 0 0 0,5 3-144 0,3 10-32 16,2 6 0-16,1 1 0 0,-2-3-320 0,3-3 0 16,2-2-192-16,0-7 64 0,-1-8-64 0,2 3 0 15,1 6 0-15,-1 4 0 16,-3 1-432-16,2 0-80 0,1-1-32 0,-3-1 0 16,-5 3-2368-16,-1 0-480 0,-1 1-80 0,-11 0-32 0</inkml:trace>
  <inkml:trace contextRef="#ctx0" brushRef="#br2" timeOffset="-79576">5972 13116 8287 0,'0'0'736'0,"0"0"-592"0,-7 4-144 0,7-4 0 16,0 0 3744-16,0 0 720 0,0 0 144 0,0 0 16 15,0 0-2816-15,0 0-560 0,0 0-112 0,0 0-32 16,0 0-128-16,0 0-16 0,0 0-16 0,0 0 0 16,0 0-256-16,0 0-48 0,0 0-16 0,0 0 0 15,0 0 64-15,0 0 16 0,0 0 0 0,0 0 0 0,0 0-128 0,0 0-32 16,0 0 0-16,0 0 0 15,0 0-16-15,0 0 0 0,-3 12 0 0,0-2 0 0,3-10 80 0,-1 13 16 16,0-1 0-16,1 0 0 0,1-1-48 0,2 1 0 16,-3-12 0-16,5 14 0 0,1 1-192 0,2 2-64 15,0 2 0-15,0 2 0 0,0-4-176 0,-1 3-144 16,1-1 192-16,1 2-192 0,1 0 128 0,-4 0-128 16,-1 1 0-16,2-1 0 0,1 0 128 0,-2-2-128 15,-2-2 0-15,0-1 0 0,0 1 0 0,-2-3 0 16,1-1 128-16,1 0-128 0,0 0 0 0,0-4 0 15,1-1 0-15,-5-8 0 0,0 0 0 0,3 12 0 16,-3-12 0-16,0 0 0 16,0 0-384-16,0 0-144 0,9 5-32 0,-9-5 0 15,0 0-2112-15,0 0-416 0,10 4-96 0,-10-4-13648 0</inkml:trace>
  <inkml:trace contextRef="#ctx0" brushRef="#br2" timeOffset="-79154.93">6383 13076 21183 0,'0'0'944'0,"0"0"192"15,0 0-912-15,0 0-224 0,0 0 0 0,0 0 0 0,0 0 2432 0,0 0 432 16,0 0 80-16,0 0 32 0,0 0-2176 0,0 0-432 16,0 0-96-16,0 0-16 0,8 7-64 0,-8-7-32 15,0 0 0-15,0 0 0 0,2 13 128 0,-2-1 32 16,-1 0 0-16,0 0 0 0,-2-2 288 0,-1 4 64 16,-1 6 16-16,-1 1 0 0,-2-2-48 0,0 6 0 15,-1 5 0-15,0 0 0 0,-2 0-64 0,1 0-32 16,-3 1 0-16,-2 2 0 0,-2 1-144 0,-1 2-16 15,0 2-16-15,-3 3 0 0,-1-2-160 0,1 1-16 16,0 2-16-16,-1 0 0 0,-3-1-32 0,1 1 0 16,0-2 0-16,3 0 0 0,2-1-16 0,0-4-128 15,4-3 192-15,0-2-64 0,4-1-128 0,0-4 0 0,1-2 0 16,2-4 0-16,1-4-368 0,4-2 0 0,0-2 0 0,3-11 0 31,-4 9-1552-31,4-9-304 0,0 0-64 0,0 0-8976 0,0 0-1808 0</inkml:trace>
  <inkml:trace contextRef="#ctx0" brushRef="#br2" timeOffset="-78210.41">6787 13358 27935 0,'0'0'1232'0,"0"0"256"0,0 0-1184 0,0 0-304 0,0 0 0 0,0 0 0 16,0 0 688-16,0 0 80 0,0 0 0 0,0 0 16 15,0 0-112-15,0 0-32 0,0 0 0 0,0 0 0 16,0 0-320-16,9-6-80 0,-2-1-16 0,1 2 0 16,1 1 16-16,-9 4 0 0,13-2 0 0,0 0 0 15,-1 2 48-15,1 0 16 0,0 0 0 0,1 0 0 16,0 0 208-16,2-1 32 0,0 1 16 0,2-3 0 16,1 3 96-16,1-2 32 0,0-3 0 0,2-1 0 15,2 4-192-15,0-3-48 0,-2-2 0 0,3 2 0 16,2 0-256-16,-2 2-64 0,-2-3-128 0,2 2 192 15,0 1-192-15,-3 0 0 0,-2 1 0 0,-1 1 0 16,0 1-288-16,-3-2-48 0,-1-2-16 0,-2 2 0 16,-1 0-1856-16,-1 0-368 0,0-1-80 15,-11 3-12896-15</inkml:trace>
  <inkml:trace contextRef="#ctx0" brushRef="#br2" timeOffset="-77442.66">7805 13056 6447 0,'0'0'272'0,"0"0"80"0,0 0-352 0,0 0 0 0,0 0 0 16,0 0 0-16,0 0 4704 0,0 0 864 0,0 0 192 0,0 0 16 15,0 0-3872-15,0 0-784 0,0 0-160 0,0 0-16 16,0 0-112-16,0 0-32 0,-7 5 0 0,7-5 0 16,0 0-160-16,0 15-48 0,0-4 0 0,2 1 0 15,-2-12-160-15,7 10-48 0,-1 4 0 0,1-1 0 16,1-3 32-16,-1 0 0 0,0 1 0 0,1 1 0 16,0-1 16-16,-2 1 0 0,2 1 0 0,1 0 0 15,1 4 96-15,1 3 32 0,-1 3 0 0,1-1 0 16,-1 2-176-16,1-2-48 0,-2 0 0 0,0-1 0 15,0-2-128-15,0 1-16 0,-1-2-16 0,1-1 0 16,0 0-176-16,0-1 0 0,-1-4 0 0,1-1-176 16,-1 1 176-16,0-3-128 0,-2-2 128 0,1-1-128 15,-7-6-1344-15,0 0-272 0,0 0-48 16,0 0-10016-16,10 0-2000 0</inkml:trace>
  <inkml:trace contextRef="#ctx0" brushRef="#br2" timeOffset="-77016.91">8363 13040 34095 0,'0'0'1504'0,"0"0"320"0,-7 7-1456 0,0-1-368 0,7-6 0 0,-7 7 0 16,0-2 0-16,7-5 0 0,-6 11 0 0,1-1 128 16,-3-6-128-16,8-4 0 0,-5 9 0 0,5-9 0 15,-5 7 0-15,-2 2 0 0,0 1 0 0,0 1 0 16,1-4 0-16,-1 4 0 0,-2 3 0 0,1 0 128 16,2 0 240-16,-5 1 48 0,-2 5 16 0,-1 2 0 15,-1 7 208-15,0-1 64 0,-1 6 0 0,2 0 0 16,-2 0-192-16,1 1-16 0,-1 2-16 0,2 0 0 15,1 3-160-15,1 1-48 0,0 0 0 0,0-4 0 16,2 3-32-16,-1-1-16 0,2-3 0 0,0-2 0 16,-1-3-224-16,1-1 0 0,1-1 0 0,0-3 0 15,1-2 0-15,0-2 0 0,-1-1 0 0,1-3-160 16,1-1-288-16,-1 0-64 0,1-2-16 0,1 0 0 16,-1-2-400-16,2 0-80 0,-1-1-16 0,1-3 0 15,4-9-1920-15,0 0-384 0,0 0-64 0</inkml:trace>
  <inkml:trace contextRef="#ctx0" brushRef="#br2" timeOffset="-76422.97">7970 12744 28735 0,'-13'-2'1280'0,"5"4"256"16,-1 0-1232-16,0 2-304 0,-2 0 0 0,11-4 0 16,-9 5 304-16,9-5 0 0,-9 6 0 0,9-6 0 15,0 0-304-15,-5 9 0 0,-1 1 0 0,6-10 0 16,-2 10 0-16,2-10 0 0,0 0-160 0,1 10 160 0,-1-10 0 0,0 0 288 16,0 0-48-16,0 0-16 0,11 7 128 0,-11-7 32 15,10 1 0-15,-10-1 0 0,12 0 224 0,-12 0 48 16,10-5 16-16,-1-2 0 0,-1 1-48 0,0-1-16 15,-2-2 0-15,2 0 0 0,0 0-176 0,0-3-48 16,-2 2 0-16,0-3 0 0,0 0-384 0,1 0 128 16,-1-2-128-16,1 1 0 0,-1-2 0 0,1 3 0 15,-1 2 128-15,1-1-128 0,-1 0 0 0,1 0 0 16,-1 1 0-16,1 0 0 0,-1 2 0 0,2 1 0 16,0 2 0-16,-8 6 0 0,10-7 0 0,0 5 0 15,-1 2 0-15,-2 0 0 0,-7 0 144 0,11 5 0 16,-3 1 0-16,1 4 0 0,0 1 128 0,-1 0 32 15,-2 0 0-15,1 1 0 0,1 0 96 0,0 1 32 0,-1 0 0 0,0 1 0 16,-3-3-176-16,1 1-16 0,3-1-16 0,-3-2 0 16,-5-9-96-16,5 12 0 0,2-1-128 15,-3-1 192-15,-4-10-192 0,0 0 0 0,0 0 0 0,4 12 0 32,-4-12-1296-32,5 10-304 0,-5-10-64 0,0 0-15456 0</inkml:trace>
  <inkml:trace contextRef="#ctx0" brushRef="#br2" timeOffset="51327.21">4837 15951 3679 0,'0'0'160'0,"0"0"32"0,9-3-192 0,-9 3 0 16,0 0 0-16,9-1 0 0,2-3 2992 0,-11 4 544 15,9-4 112-15,-9 4 32 0,10-4-1344 0,-10 4-272 16,0 0-48-16,0 0-16 0,11-1-528 0,-11 1-96 0,0 0-32 0,0 0 0 15,0 0-512-15,0 0-96 0,0 0-32 0,0 0 0 16,0 0-208-16,0 0-48 0,0 0-16 0,0 0 0 16,0 0-176-16,0 0-16 0,0 0-16 0,0 0 0 15,0 0 192-15,0 0 32 0,0 0 16 0,-7 7 0 16,7-7 176-16,0 0 48 0,-8 3 0 0,8-3 0 16,-10 3-64-16,1 0-16 0,0 1 0 0,9-4 0 15,-9 0-224-15,0 2-32 0,-1 2-16 0,0-3 0 16,0 2-128-16,-2 0-16 0,-1 1-16 0,0-1 0 15,-2 1-176-15,-2 2 0 0,-2-2 0 0,-1 1 128 16,-1 0-128-16,1 0 128 0,-1-2-128 0,0 1 128 16,1 0 112-16,2-2 16 0,0 3 0 0,1 1 0 15,0-5 112-15,3 0 16 0,-1-1 16 0,2 0 0 16,-1-1-128-16,1 1-16 0,0 3-16 0,0-3 0 16,-2 0-240-16,1 2 0 0,0 1 0 0,-1 1 0 0,1-3 0 0,0 2 176 15,-1 0-32-15,4 1 0 0,0 0-144 0,-1-2 0 16,-2-5-160-16,2 3 160 0,3 3 0 0,9-3 0 15,-9 6 0-15,9-6 0 0,-6 7 0 0,6-7 0 16,0 0 192-16,0 0-192 0,0 0 192 0,4 13-192 16,-4-13 192-16,7 10-192 0,4-2 208 0,1 0-64 15,-1 2-16-15,4-5 0 0,2 1-128 0,1-2 0 16,-3-1 0-16,4 3 0 0,-1 0 0 0,0 1 0 16,-1-1 0-16,0 2 0 0,-1 1 0 0,1-2 0 15,-2-5 0-15,1 4 0 0,-2 0 0 0,1-2 0 16,-1 0 0-16,2 1 0 0,-1-1 176 0,0 1-48 15,2-2-128-15,-2 1 192 0,0-2-192 0,-2 2 0 0,0-2-192 0,0-1 192 16,0 1 0-16,-3 2 0 0,-10-4 0 0,11 8 0 16,-11-8 0-16,10 7 0 0,-10-7 0 0,9 6 144 15,0 2-144-15,-9-8 0 0,0 0 0 0,4 10 0 16,-1 1 0-16,-3-11 0 0,0 0 0 0,0 10 0 16,1 1 0-16,-1-11 0 0,-1 9 0 0,-3-1 0 15,-1 0 0-15,5-8 0 0,-2 9 0 0,-2-2 0 16,-3 1 0-16,0 0 0 0,7-8 0 0,-8 9 0 15,-1-1 0-15,0 0 0 0,-1 0 0 0,-2 1 0 16,-1 1 0-16,0-2 0 0,-2 4 0 0,1-2 0 16,-2 3 0-16,1-1 0 0,-2 1 0 0,0 0-176 15,1 0 176-15,1 3 0 0,-1-3 0 0,2 1-128 16,1-1 128-16,-2 3 0 0,0-3 0 0,-1 4 0 16,-1 0 0-16,0 0 0 0,-2-2 0 0,-1 0 0 0,-1 0 0 15,0 1 0-15,0-2 0 0,2 1 0 0,1-1 0 0,1 0 0 16,1-1 0-16,4-1 0 0,3 0 0 0,4-2 0 15,5-10 0-15,-1 11 0 0,1-2 0 0,0-9 0 16,7 10 0-16,3 1 0 0,-3-2 0 0,1 0 0 16,0-1 0-16,1 2 0 0,0-1 0 0,2 2 0 15,-1-1 0-15,4 2 128 0,5 4-128 0,-4-6 0 16,-3-5 0-16,1 3 0 0,4-1 0 0,3 2 144 16,2 2-16-16,-1-4-128 0,0-7 272 0,1 1-48 15,2 4-16-15,3-3 0 0,0-1-208 0,4 0 0 16,3-1-192-16,8-1 192 0,6 1 128 0,-2-1 144 15,-7-1 32-15,-1 2 0 0,-5 0-304 0,-1-2 0 0,-5-1 0 16,-2 2 0-16,-6 1 0 0,0-4-320 0,-5-2 32 16,0 2 16-16,-1 1 272 0,-1 0 192 0,-1-1-16 0,-2 2-16 31,-9 2-544-31,10-4-128 0,-10 4 0 0,9-4-16 16,-9 4-1568-16,0 0-304 0,8-5-64 0,-8 5-15840 0</inkml:trace>
  <inkml:trace contextRef="#ctx0" brushRef="#br2" timeOffset="53254.02">5752 15784 1839 0,'0'0'160'0,"0"0"-160"0,0 0 0 0,0 0 0 15,0 0 3744-15,0 0 720 0,0 0 144 0,12-2 16 16,-2-1-3072-16,-10 3-608 0,0 0-128 0,0 0-32 0,10-3 112 0,-10 3 32 15,0 0 0-15,0 0 0 16,0 0 0-16,0 0 0 0,0 0 0 0,0 0 0 0,0 0-128 0,0 0-32 16,0 0 0-16,0 0 0 0,-8 7-224 0,1-1-48 15,2 2-16-15,0 3 0 0,-3-4 16 0,0 5 0 16,0 2 0-16,-2 1 0 0,-2 3-160 0,2 0-16 16,-1 2-16-16,0 2 0 0,-2 2-80 0,0 3-16 15,-2 6 0-15,1 3 0 0,-2 3-48 0,1 4-16 16,-2 3 0-16,1-2 0 15,2-1-144-15,-1-2 0 0,1 0 144 0,2-3-144 0,2 1 464 0,1 0 32 16,1 0 0-16,3-1 0 0,-1 1-288 0,4-2-48 16,2 1-16-16,2-1 0 0,1 1 64 0,4-3 16 15,2-1 0-15,2-2 0 0,0-1-224 0,1-4 0 0,1 1 0 0,1-2 0 16,0-3 0-16,2-1 0 0,1-1 0 0,1-3 0 16,0 1-224-16,2-2-32 0,-1 1-16 0,4-5 0 31,0 0-464-31,-1 0-96 0,-1-1 0 0,0-2-16 15,-1 2-2272-15,-3-4-448 0,1 1-80 0,-4-4-32 0</inkml:trace>
  <inkml:trace contextRef="#ctx0" brushRef="#br2" timeOffset="53654.77">6008 16452 21183 0,'0'0'1888'0,"0"0"-1504"15,0 0-384-15,0 0 0 0,0 0 2560 0,0 0 432 16,0 0 80-16,0 0 32 0,9 5-1920 0,0 3-384 16,-1 2-80-16,0 1-16 0,-2-2-80 0,2 2-32 0,-1 4 0 0,0 2 0 15,3 0-368-15,0 2-80 0,2 2-16 0,-1 4 0 16,1 1-128-16,1 0 0 0,2-4 0 16,-1 0 0-16,2-1 144 0,0 0-144 0,1 0 160 0,-1-3-160 15,-2 0 128-15,2-1-128 0,1-2 0 0,-3-2 144 16,-2-2-144-16,0 1 0 0,0 0 0 0,-2-4 0 31,-2 0-288-31,0-2-144 0,-8-6-16 0,7 5-16 16,-7-5-2208-16,0 0-432 0,0 0-96 0,0 0 0 0</inkml:trace>
  <inkml:trace contextRef="#ctx0" brushRef="#br2" timeOffset="53939.99">6575 16445 30399 0,'0'0'1344'0,"0"0"288"0,0 0-1312 0,-9 3-320 16,0 3 0-16,1 1 0 0,0 1 2112 0,0 5 368 15,-1 2 64-15,0 1 16 0,-3 5-2256 0,2 1-448 16,-1 5-96-16,0 3-16 0,-6 7 256 0,0 1-144 16,-1-2 144-16,-2 5-128 0,-2 3-32 0,0-1 0 15,-1-3 0-15,1 1 0 0,-1 0 160 0,1-4-128 16,1-3 128-16,3-2-128 0,1 0 128 0,1 0 0 15,3 4 0-15,1-5 128 0,0-3-128 0,3-3 0 16,2 0 128-16,0-3-128 0,2-1 0 0,0-1 0 16,2-3 0-16,2-4 0 15,-1-2-864-15,2-11-192 0,3 12-32 0,-3-12-16 16,0 0-2032-16,8 7-384 0,-8-7-96 0,12 0-16 0</inkml:trace>
  <inkml:trace contextRef="#ctx0" brushRef="#br2" timeOffset="54757.85">6857 15980 19343 0,'0'0'848'0,"0"0"192"15,0 0-832-15,0 0-208 0,0 0 0 0,10-2 0 0,-10 2 640 0,10-1 96 16,-10 1 16-16,0 0 0 0,11-1-368 0,-11 1-64 16,0 0 0-16,10 1-16 0,-10-1 48 0,0 0 16 15,0 0 0-15,0 0 0 0,0 0 80 0,0 0 32 16,0 0 0-16,2 13 0 0,-4-5-48 0,0 2-16 15,2-10 0-15,-4 12 0 0,0-1-256 0,-1 0-160 16,-2 0 192-16,3 0-192 0,2 1 128 0,-2 1-128 16,0 2 0-16,1 0 0 0,3-4 192 0,0 3-32 15,-2 0 0-15,-1 1 0 0,0 0 32 0,2 0 16 16,1-1 0-16,0 0 0 0,-1-1-208 0,1 2 0 16,2-6 0-16,1 1 0 0,-3-10 0 0,0 12-256 0,1 0 48 0,-1-12 16 31,8 6-352-31,-8-6-64 0,8 7-16 0,1-3 0 15,-9-4-16-15,13 2-16 0,-1 0 0 0,0-2 0 16,-2-2-1584-16,0 0-320 0</inkml:trace>
  <inkml:trace contextRef="#ctx0" brushRef="#br2" timeOffset="54999.1">6945 15762 36623 0,'0'0'1616'0,"-5"-7"352"0,0 4-1584 0,5 3-384 16,-7-6 0-16,7 6 0 0,0 0 288 0,0 0-32 16,0 0 0-16,0 0 0 0,0 0-400 0,0 0-96 15,0 0-16-15,0 0 0 16,7 9-416-16,-7-9-96 0,0 0 0 0,0 0-16 15,5 11-2304-15,-5-11-464 0,-4 10-96 0</inkml:trace>
  <inkml:trace contextRef="#ctx0" brushRef="#br2" timeOffset="55425.95">6725 15729 3679 0,'0'0'320'0,"1"-7"-320"15,2-4 0-15,-1 2 0 0,-2 9 1664 0,0 0 256 0,0 0 48 0,3-9 16 16,-3 9-2160-16,0 0-416 0,0 0-96 0,0 0-16 16,0 0 704-16,-10 1 0 0,-1 4 128 0,2 2 0 0,0-1 1632 15,0 4 336-15,0-3 64 0,2 5 16 0,2 1-32 16,0 0 0-16,-2 2 0 0,1-1 0 0,2 2-832 0,-1 3-160 16,-1-2-48-16,1 4 0 0,0-2-784 0,0 4-176 15,1-4-16-15,0 5-128 0,-1 2 0 0,1 0 0 16,0 1 0-16,0-2 0 0,1 1 0 0,1 3 0 15,0 3 0-15,1-3-144 0,1-3-112 0,0-1-32 16,0-2 0-16,1 1 0 0,3-2-96 0,0-1 0 16,-1-6-16-16,2 0 0 15,2-1-1136-15,-1-2-240 0,1 0-32 0,2-3-16 0</inkml:trace>
  <inkml:trace contextRef="#ctx0" brushRef="#br2" timeOffset="55817.07">7160 15688 13823 0,'0'0'1216'0,"-9"2"-960"0,0 1-256 0,0 2 0 16,1 3 4400-16,2 1 832 0,2-1 160 0,0 2 48 15,1 1-4368-15,2 0-880 0,0 0-192 0,1-1 0 0,1 2 0 0,0 1-160 16,-1-1 160-16,3 0-208 0,1 1 16 0,0-2 16 16,-3 5 0-16,2 2 0 0,-2-1-80 15,0 3 0-15,0 1-16 0,2 2 0 0,1 3 272 0,-1-1 0 16,-1 0 0-16,2-2 0 0,0 3-160 0,0 2 160 15,0 0-128-15,1 1 128 0,0-2 0 0,-1 1 0 16,0-5 0-16,-1 3 0 0,-2-2 0 0,-1-5 0 16,-1 1 0-16,-1 1 0 0,0-2 0 0,-1-4 0 15,1-2 0-15,-1-2 0 16,-1 1-800-16,0-1-80 0,-1-4-16 0,1 0-7760 16,4-7-1568-16</inkml:trace>
  <inkml:trace contextRef="#ctx0" brushRef="#br2" timeOffset="56179.92">7422 16506 37663 0,'17'-2'1664'0,"-6"-2"352"0,-11 4-1616 0,13-1-400 15,1-1 0-15,3 2 0 0,3-2 176 0,1 0-48 16,-1 1-128-16,1 0 192 0,0-1-192 0,0 2 0 15,-2 0-192-15,0-1 192 16,-1 0-592-16,-1 0-16 0,-1-1 0 0,-1 1 0 16,0 0-1600-16,-1-1-320 0,0 1-64 0,1 0-16 15,-2 1-976-15,0 0-208 0,2 1-48 0,-15-1 0 0</inkml:trace>
  <inkml:trace contextRef="#ctx0" brushRef="#br2" timeOffset="56553">8063 16463 20271 0,'0'0'1792'16,"0"0"-1424"-16,0 0-368 0,0 0 0 0,7 8 4160 0,1 1 768 16,0 2 160-16,1 2 32 0,0 1-4256 0,0 4-864 15,0 3-128-15,2 1-64 0,1 3 192 0,-1 4 144 16,1 2-16-16,1 2-128 15,1-1-240-15,1-4-144 0,-2 0-48 0,0-3 0 16,0-1-16-16,0-4 0 0,-1-1 0 0,-1-1 0 0,0-1 224 0,-1 0 32 16,-1-4 16-16,-1-1 0 15,-1-3-1456-15,-1 0-288 0,-6-9-64 0,9 4-11408 0</inkml:trace>
  <inkml:trace contextRef="#ctx0" brushRef="#br2" timeOffset="56780.43">8485 16529 18431 0,'0'0'1632'0,"-14"6"-1312"0,-3 3-320 0,0 6 0 16,-2 3 5344-16,2 5 992 0,2 6 208 0,2 2 48 16,1 3-5504-16,-1 3-1088 0,-1 2-256 0,2 0-16 15,-1-1-64-15,1-2-16 0,0-2 0 0,2-1 0 31,0-2-304-31,-1 0-64 0,-1-2-16 0,1-4 0 16,-1-1-160-16,2 0-16 0,-1-3-16 0,1-2 0 0,-2 0 32 16,2-4 0-16,-1 0 0 0,1-5-8608 0,1-3-1712 0</inkml:trace>
  <inkml:trace contextRef="#ctx0" brushRef="#br2" timeOffset="57273.03">8193 16256 19343 0,'0'0'848'0,"0"0"192"0,-5-5-832 0,5 5-208 0,0 0 0 16,0 0 0-16,0 0 1552 0,0 0 272 0,0 0 48 0,0 0 16 16,2-9-1600-16,1 2-288 0,-3 7 0 0,0 0-208 15,5-12 208-15,2 3 240 0,-1-1-48 0,1 0-16 16,-2-2 592-16,1-1 112 0,2 0 16 0,0 0 16 16,0 1 144-16,0 0 32 0,0-1 0 0,-1-1 0 15,0 2-512-15,-1 2-112 0,1-2-16 0,1 1 0 16,-2 0-192-16,1 3-64 0,-2 0 0 0,1 2 0 15,-6 6-192-15,8-7 0 0,-8 7 0 0,9-4 0 16,-9 4 0-16,0 0 0 0,11 1-192 0,-2 5 192 16,0 2-144-16,-1 2 144 0,-2-1 0 0,0 3-144 15,-1 5 144-15,0 0 176 0,0-3-48 0,1 2 0 16,-3-1 64-16,1 1 0 0,0 0 0 0,0-2 0 16,0 0-192-16,1-1 192 0,-1-1-192 0,1 0 192 0,-5-12-192 15,7 13 0-15,1-3 144 0,0 1-144 0,-8-11 0 0,7 6 0 16,-7-6-192-16,10 7 64 15,-10-7-528-15,10 1-112 0,0-1 0 0,2-1-16 16,-1 1-2240-16,-2-5-448 0,-9 5-96 0,15-14-16 0</inkml:trace>
  <inkml:trace contextRef="#ctx0" brushRef="#br2" timeOffset="57770.9">8808 15728 24351 0,'0'0'1088'0,"0"0"208"16,0 0-1040-16,0 0-256 0,0 0 0 0,0 0 0 15,9-6 0-15,-9 6 0 0,0 0 0 0,0 0 0 0,0 0-160 0,0 0-96 16,0 0 0-16,0 0-16 0,0 0 128 0,0 0 144 15,0 0-208-15,0 0 80 0,0 0 128 0,-2 11 0 16,-3 1 0-16,-2 1 0 0,-1-1 576 0,0 1 160 16,-1 1 32-16,0 2 0 0,0-1-112 0,-1 4-16 15,-2 2 0-15,1-1 0 0,2 3-448 0,0-1-192 16,0 0 176-16,1 0-176 0,2 0 176 0,-1 6-176 16,1-5 192-16,-2 3-192 0,0-2 128 0,0-2-128 15,0-1 0-15,2 0 0 0,-1 1 0 0,3-5 0 16,2 0 0-16,1-2 0 0,1 2-208 0,2-4-112 15,3-2 0-15,3-1-16 16,3-2-752-16,2 0-128 0,1-2-48 0,0-2 0 0</inkml:trace>
  <inkml:trace contextRef="#ctx0" brushRef="#br2" timeOffset="58039.46">8978 16003 33807 0,'0'0'1488'0,"-5"9"320"0,-1 3-1440 0,4 1-368 0,3 1 0 0,2 5 0 15,-1-2 144-15,1 2-144 0,-1-2 192 0,2 3-192 0,0-5 0 0,1 1 0 16,2-3 0-16,-1-1 0 15,0-1-496-15,-1 1-144 0,0-3-48 0,0 2 0 16,-5-11-864-16,7 9-176 0,-7-9-48 0,0 0 0 16,0 0-464-16,10 5-80 0,-10-5-32 0,0 0 0 0</inkml:trace>
  <inkml:trace contextRef="#ctx0" brushRef="#br2" timeOffset="58213.59">9036 15834 30399 0,'0'0'2704'0,"0"0"-2160"0,0 0-544 0,0 0 0 15,0 0 2480-15,0 0 384 0,0 0 80 16,0 0 0 0,0 0-2944-16,11 0-736 0,-11 0-80 0,10-2-16 15,1 1-1216-15,-11 1-256 0,0 0-64 0</inkml:trace>
  <inkml:trace contextRef="#ctx0" brushRef="#br2" timeOffset="58690.75">9145 15682 12895 0,'0'0'1152'0,"0"0"-928"16,0 0-224-16,0 0 0 0,9-2 3408 0,-9 2 640 15,10 0 128-15,1 0 32 0,-1 1-3232 0,-10-1-640 0,10 4-128 0,-10-4-16 16,12 4 64-16,-3 1 0 0,-9-5 16 16,8 12 0-16,-1 0-144 0,-1-1-128 0,-1 1 144 0,1 1-144 15,0 1 0-15,2 2 0 0,0 1 0 0,1 1 0 16,-1 1 0-16,2-1 0 0,1 0 0 0,2 2 0 15,0-1 0-15,-2 1 224 0,0-2-16 0,-1 2 0 16,1-1-32-16,-1 3-16 0,-2-1 0 0,-2 1 0 16,0-1-304-16,-2 0-64 0,-4 1-16 0,-3-1 0 31,-2 3-672-31,-4-2-144 0,-4-3-32 0,-3 1-11296 0</inkml:trace>
  <inkml:trace contextRef="#ctx0" brushRef="#br2" timeOffset="59709.28">9394 15376 21183 0,'0'0'1888'0,"0"0"-1504"0,0 0-384 0,0 0 0 15,-3 11 2128-15,3-1 368 0,3 3 64 0,3 0 0 0,3 1-2336 0,3 3-480 16,0 2-80-16,3 1-32 0,5 3 176 0,1 1 48 16,0 5 0-16,3 1 0 15,6 0 144-15,-2 3 0 0,-2-1-144 0,-1 5 144 0,-1 3 0 0,0 2-176 16,-3 1 176-16,-4 2-128 0,-3 1 128 0,-2 4 0 16,-2-1 0-16,-1 5 0 0,-3 2 0 0,-1-3 256 15,-1-2-64-15,0-1-16 0,-2-4 384 0,-1-1 80 16,1-3 0-16,-4 2 16 0,-1-1-112 0,-3 1-32 15,-1 2 0-15,-1-3 0 0,0-4-224 0,-1 1-48 16,-3-3-16-16,-1-1 0 0,0-4-224 0,-1-2 176 16,-2-2-176-16,0-2 160 0,1-1-160 0,-1-4 160 15,0-3-160-15,1 1 160 0,-4-5-160 0,4 0 192 16,2-2-192-16,0-6 192 16,-2 2-640-16,2-4-112 0,0-4-16 0,2 0-9376 15,-4-4-1872-15</inkml:trace>
  <inkml:trace contextRef="#ctx0" brushRef="#br2" timeOffset="60413.87">9794 15484 21183 0,'0'0'1888'0,"0"0"-1504"16,0 0-384-16,0 0 0 0,0 0 2576 0,0 0 448 16,0 0 96-16,8-8 16 0,1 2-2448 0,-1-1-496 15,-1 1-192-15,3-1 176 0,-1 3-176 0,0-1 192 16,-1-1-192-16,2-1 192 0,1 1-192 0,-1-1 0 16,-1 2 0-16,1-2 0 0,1 2-192 0,-1-1 192 0,-1 1-160 0,-9 5 160 15,12-6 0-15,-1 2 208 16,0 2-16-16,0 0 0 0,-1 2 176 0,2 0 16 0,1 0 16 0,1 3 0 15,-1-2 0-15,3 2 0 0,2 0 0 0,1 1 0 16,-4-1-192-16,1 1-32 0,-3-1-16 0,1 1 0 16,-1 2-160-16,0 1 0 0,-2-1 0 0,-1 2 0 15,-1 0 0-15,-2 2 0 0,-6 2 0 0,2 1 0 16,-1 2 0-16,-2 2 0 0,-5 1 0 0,1 1 0 16,0 0 0-16,-2-1 0 0,-5 1 0 0,0 0 0 15,-2-1 0-15,1 0 0 0,1 0 0 0,0-1 0 16,-5 0 0-16,0-2 0 0,2-4 0 0,-2 0 0 15,-1-2 0-15,2 0-144 0,0-2 144 0,1-1 0 16,0-2-176-16,-1-1 176 0,1-1-160 0,0 0 160 0,-1-2 0 16,2 1 0-16,2-2 0 0,0-3 0 0,2-2 0 0,3 0 0 15,-1-1 128-15,3 0-128 0,4 7 160 0,-2-12-32 16,0 0 0-16,4 3 0 0,-2 9 0 0,5-8-128 16,1 2 192-16,-6 6-64 0,11-2 64 0,2 1 0 15,1 4 0-15,0 1 0 0,1 2 96 0,2 1 32 16,0 0 0-16,2 5 0 0,2 1-128 0,3 0 0 15,0 0-16-15,1 2 0 0,-3 0-176 0,0 2 0 16,-1-3-192-16,1 1 192 16,2-1-496-16,-5 1 32 0,-4-2 0 0,-2 0-10976 15,-1-3-2192-15</inkml:trace>
  <inkml:trace contextRef="#ctx0" brushRef="#br2" timeOffset="89493.12">3406 15837 16575 0,'0'0'1472'0,"0"0"-1168"0,0 0-304 0,0 0 0 16,-3-8 2320-16,3 8 416 0,0 0 80 0,0 0 0 15,0 0-2160-15,0 0-432 0,0 0-96 0,0 0 0 16,0 0 256-16,7-7 64 0,-7 7 16 0,0 0 0 16,0 0 304-16,7-6 64 0,-7 6 16 0,0 0 0 15,0 0-48-15,0 0-16 0,10-1 0 0,-10 1 0 16,0 0-32-16,0 0-16 0,0 0 0 0,9 7 0 15,-4 6-368-15,0 0-80 0,0 1-16 0,-2 3 0 16,-4 1-128-16,-1 2-16 0,1 1-128 0,0-2 192 16,-1 5-192-16,1-3 144 0,0 2-144 0,1-1 128 15,1-1-128-15,-2 1 160 0,-3-2-160 0,1-1 160 16,3 0-160-16,-1-1 0 0,-3-1 0 0,3 0 0 0,1-2 0 0,0 0 0 16,-2-2-160-16,1-1 160 15,0-1-448-15,1-11 0 0,0 0 0 0,-1 13 0 16,1-13-1600-16,-2 9-320 0,2-9-64 0,0 0-7168 15,0 0-1440-15</inkml:trace>
  <inkml:trace contextRef="#ctx0" brushRef="#br2" timeOffset="90003.01">2987 16441 20271 0,'0'0'896'0,"0"0"192"0,0 0-880 0,0 0-208 0,0 0 0 0,0 0 0 15,0 0 1232-15,0 0 208 0,0 0 32 0,0 0 16 0,0 0-160 0,11 1-48 16,-11-1 0-16,13 0 0 0,0-1-144 0,1 0-48 15,0 1 0-15,3-2 0 0,2 2-528 0,0-2-112 16,1 0-32-16,1 1 0 0,-1 0-208 0,3 1-32 16,-1-4-16-16,1 0 0 0,2-3-32 0,1 2-128 15,1 1 192-15,3-5-64 0,3 0-128 0,1 1 128 16,0 0-128-16,1 1 128 0,0-1-128 0,-1 1 0 16,-1 2 144-16,-3 1-144 0,-3-2 0 0,-3 0 128 15,-5 4-128-15,-1-3 0 0,-1 3-224 0,-2-2-112 16,-2 2-32-16,0-1 0 15,-13 3-2352-15,11 3-480 0,-11-3-80 0,0 0-32 0</inkml:trace>
  <inkml:trace contextRef="#ctx0" brushRef="#br2" timeOffset="90798.31">3110 16904 3679 0,'2'-9'160'0,"-2"9"32"0,0 0-192 0,0 0 0 16,0 0 0-16,0 0 0 0,0 0 6960 0,6-6 1344 15,-3-1 272-15,1 0 48 0,-4 7-6896 0,8-8-1360 16,-8 8-368-16,8-9 0 0,-1 0 192 0,-1-1-48 15,-1-2-16-15,2 0 0 0,-1 2 0 0,1-2 0 16,-2-4 0-16,2 2 0 0,-1-2 384 0,1 1 64 16,0 0 0-16,1 0 16 0,-1-4 128 0,-1 2 32 0,2 1 0 0,0 0 0 15,-2-2-304-15,1 2-64 0,-1 0-16 0,1 3 0 16,0 3-368-16,-1-2 128 0,-1 0-128 0,3 2 0 16,0 3 0-16,0 2 0 0,1 1 0 0,-9 4 0 15,0 0-176-15,12-2 176 0,-12 2-208 0,11 2 80 16,-11-2 128-16,12 7-208 0,-2-1 80 0,-2 1 128 15,-8-7-176-15,8 9 176 0,-1 0-128 0,-2 3 128 16,-1 0 0-16,1 1-128 0,0 0 128 0,2 2 0 16,-1 5 0-16,1-2-128 0,-3 0 128 0,1 2 0 15,0 0 0-15,2 0-128 0,0 1 128 0,0 0 0 16,-2 0 0-16,2-1 0 0,-1 3 0 0,3-5 0 16,-1 0 0-16,0-3 0 0,-3 0 0 0,0-2 0 15,2-2 0-15,-1-1 128 0,-2 2-128 0,-4-12 128 0,11 8 0 0,-11-8 0 16,10 8 0-16,-2-2 0 0,-8-6 96 0,0 0 32 15,0 0 0-15,12 3 0 0,-3-1-64 0,-9-2-16 16,12-3 0-16,-3-1 0 0,-9 4-48 0,8-8-128 16,-2 0 192-16,1-2-64 0,-2-1 160 0,0-1 32 15,-1-1 0-15,1-4 0 0,-1 0-48 0,0-3 0 16,-1-1 0-16,2 0 0 0,-1-3 0 0,0 2 0 16,0 1 0-16,1 1 0 0,0-3-144 0,0 3-128 15,0 0 192-15,1 2-192 0,0-3 0 0,-1 1 0 16,1 2 0-16,-1 2 0 0,-1-2 0 0,1 3 0 15,-1-1 0-15,0 4 0 0,-2 3 0 0,1 0-192 16,-2 0 0-16,1 1 0 16,-2 1-800-16,0 7-160 0,0-6-16 0,0 6-16 15,0 0-2976-15,0 0-576 0,0 0-128 0,0 0-32 0</inkml:trace>
  <inkml:trace contextRef="#ctx0" brushRef="#br2" timeOffset="98749.12">3067 18063 2751 0,'0'0'128'0,"0"0"16"0,0 0-144 0,0 0 0 0,0 0 0 0,8-7 0 16,-8 7 4080-16,7-8 784 0,-7 8 144 0,0 0 48 16,8-6-2688-16,-8 6-512 0,6-7-128 0,-6 7 0 15,0 0-192-15,0 0-16 0,0 0-16 0,0 0 0 16,0 0-432-16,0 0-96 0,0 0-16 0,0 0 0 16,0 0-416-16,3 12-96 0,-1-1 0 0,2 2-16 15,1 0-208-15,-2 0-32 0,-4 4-16 0,1 1 0 16,1 3-48-16,2-2-128 0,-1 0 192 0,0-3-64 15,-1 0 256-15,0 0 64 0,0-1 0 0,1 5 0 16,-4-2-96-16,1-1-16 0,0-2 0 0,0-2 0 0,-1 0-160 16,1 0-48-16,0-4 0 0,1-9 0 0,-2 10 16 0,2-2 0 15,0-8 0-15,0 0 0 0,0 0 32 0,0 0 0 16,0 0 0-16,0 0 0 0,0 0 144 0,0 0 16 16,6-12 16-16,-1 2 0 0,-1-5-48 0,1-1-16 15,-1-4 0-15,1-1 0 0,0-1-128 0,0-3-32 16,-1 0 0-16,2 1 0 0,-1-5-128 0,1 6 0 15,0 3 144-15,0 3-144 0,1 4 0 0,-1 1 0 16,1 3 0-16,0 0-128 0,4 1 128 0,-1 4-192 16,-10 4 192-16,15 2-192 0,-1 0 192 0,0 3-192 15,-1 2 192-15,0-1-192 0,0 0 192 0,0 1-128 16,1 4 128-16,0 1-128 0,-1-3 128 0,-1 1 0 16,-2 1 128-16,-2-1-128 0,-2 0 0 0,0 1 0 0,-6-11 0 15,6 12 0-15,-6-12 0 0,7 9 0 0,-7-9 0 0,4 10 128 16,-4-10 0-16,0 11 0 0,0-11 0 0,0 0 0 15,0 0-128-15,0 0 0 0,-2 10 0 0,2-10 0 16,0 0 0-16,0 0 0 0,0 0 0 0,0 0 128 16,0 0 16-16,8-6 16 0,0-2 0 0,1-3 0 15,0-2 32-15,0-1 16 0,0-2 0 0,3 1 0 16,1-6-208-16,0 2 0 0,-1 1 128 0,1 3-128 16,0 2 0-16,0 2 0 0,-1-2 0 0,0 7 0 15,-2 0-176-15,0 4 176 0,-2-2-160 0,-8 4 160 16,12-1-128-16,-2 1 128 0,-10 0 0 0,11 1-144 15,-11-1 144-15,12 5 0 0,-2 2 0 0,-1-1 0 16,-9-6 0-16,11 13 0 0,-2 0 0 0,0 4-128 0,-1-1 128 0,1 7 0 16,-1 6 0-16,-1-2 0 0,0-2 0 0,-1-1 128 15,2-1-128-15,-1 0 0 0,-1 0 0 16,-1-1 0-16,-1-3-160 0,0 0 160 0,0-4 0 0,-1 0 0 16,-1-4 128-16,2 0-128 0,-1-1 0 0,-3-10 0 15,5 9-128-15,-1-2 128 16,-4-7-1696-16,0 0-224 0,8 4-64 0,-8-4 0 15,0 0-2000-15,9-3-416 0</inkml:trace>
  <inkml:trace contextRef="#ctx0" brushRef="#br2" timeOffset="99215.36">4118 18277 26719 0,'0'0'2368'0,"0"0"-1888"0,0 0-480 0,0 0 0 16,11 2 2336-16,0-2 368 0,1 0 80 0,1 1 16 15,0 2-2560-15,2-3-512 0,-1-3-112 0,-1 2 0 16,-1-3 384-16,-1 2 0 0,1-2 0 0,-1-1 0 16,-4-5 0-16,1 4 0 0,0 1 0 0,0-2 0 15,-2-5 256-15,0 3 0 0,-6 9-16 0,5-11 0 16,-1-2 336-1,-2 1 64-15,0 1 0 0,-2 1 16 0,0-3-192 0,0 2-32 0,0 1-16 0,0 0 0 16,0-2-256-16,0 0-160 0,-2 0 192 0,0 2-192 0,-1 0 0 0,0-1 0 16,0 2-240-16,0 2 80 0,3 7-128 15,0 0-32-15,-9-3 0 0,-2-3 0 0,1 4 176 0,0 4 144 16,-2 6-208-16,0 0 80 0,-1-1 128 0,1 3 0 16,-1 3-144-16,0 3 144 0,0 1 0 0,-1 2 0 15,-2 5 0-15,3-2 0 0,1-1 0 0,1-1 0 16,-2 3 128-16,2-5-128 0,2 0 0 0,4 0 128 15,1 1-128-15,3-1 128 0,1 1-128 0,0-3 192 16,2-2-192-16,1 1 192 0,1-2-192 0,1 1 0 16,0-1-192-16,3-4 192 15,2 0-480-15,2 1 32 0,0-1 0 0,1-3 0 16,0-2-400-16,1 0-80 0,3 0-16 0,2-1 0 16,-1-2-1984-16,0-1-400 0,2-1-64 0,-1-2-32 0</inkml:trace>
  <inkml:trace contextRef="#ctx0" brushRef="#br2" timeOffset="99760.67">4822 18123 11055 0,'0'0'976'0,"0"0"-784"0,0 0-192 0,0 0 0 15,-9-3 5168-15,9 3 976 0,-8-6 208 0,8 6 48 16,-10-6-5360-16,2 2-1040 0,8 4-256 0,-9-2-16 16,0 2 16-16,0 5 16 0,-2 2 0 0,1 0 0 15,-2 1 240-15,-1 4-144 0,-1 5 144 0,1-3-128 16,-2-2 128-16,1 1 224 0,-3 4-48 0,1 0-16 0,3 0 608 0,0 1 128 16,2-4 32-16,-1 2 0 0,1 1-96 0,4-1-32 15,1-2 0-15,1 2 0 0,0-3-480 0,2 1-112 16,2-2-16-16,2 0 0 0,2-3-192 0,1 0 0 15,1-3 0-15,2 1 0 0,-7-7-320 0,13 5 64 16,1-2 0-16,2-3 0 0,-1-3 80 0,2 0 32 16,-1 1 0-16,-1-3 0 0,0 1 144 0,-1-3 0 15,0 1 0-15,0-3 0 0,-1-1 0 0,-2 1 144 16,-2 0-144-16,-1-3 160 0,0 2-16 0,-1-2 0 16,-1-1 0-16,-1 0 0 0,1 0-16 0,-1-2 0 15,0 3 0-15,-2 3 0 0,-1-2-128 0,-1 5 0 16,-1 6 0-16,0 0 0 0,0 0 0 0,0 0 0 0,0 0 0 0,0 0 0 15,0 0 320-15,0 0 48 0,0 0 0 0,0 0 0 16,0 0-208-16,0 0-32 0,0 0-128 0,0 0 192 16,0 0-32-16,3 11-16 0,-3-11 0 0,3 15 0 15,1-2-144-15,0-1 0 0,-4-12 0 0,3 13 0 16,3 0 0-16,-1 0-192 0,-1 0 32 0,0-4 16 16,0 1 144-16,1 1-128 0,0-2 128 0,2 0-128 15,-1-1 128-15,1 0 0 0,-1-2-144 0,-6-6 144 16,8 9-640-1,0-4-64-15,-8-5-16 0,9 7 0 0,-9-7-2128 16,9 3-416-16,-9-3-96 0</inkml:trace>
  <inkml:trace contextRef="#ctx0" brushRef="#br2" timeOffset="100260.53">5108 18257 11055 0,'0'0'480'0,"0"0"112"0,0 0-464 0,0 0-128 15,0 0 0-15,0 0 0 0,0 0 5344 0,0 0 1056 16,0 0 192-16,0 0 64 16,0 0-6336-16,8 12-1248 0,-2-2-256 0,-2 1-48 0,-1-1 848 0,-2 0 192 15,-2 1 16-15,-1-1 16 0,0 2 160 0,-1-2 0 16,-1 1 160-16,0-2-160 0,0 0 1024 0,-1 0 96 15,0-2 32-15,0-1 0 0,5-6 192 0,-6 7 64 0,6-7 0 0,0 0 0 16,0 0-528-16,0 0-112 0,0 0 0 0,0 0-16 16,0 0-352-16,0 0-64 0,11-7-16 0,-2 0 0 15,-1-4-192-15,2 1-128 0,1-1 160 0,-1 1-160 16,-2-3 144-16,-2-2-144 0,1 1 128 0,0-2-128 16,-2-1 288-16,0 1-32 0,0-1 0 0,0 0 0 15,1-4 64-15,-1 1 0 0,-1 2 0 0,0 4 0 16,1 5-160-16,0 1-32 0,0 0 0 0,-5 8 0 15,9-5-128-15,-1 1 0 0,-3-1 0 0,-5 5 0 16,0 0 0-16,12 5-144 0,-1 1 144 0,-1 10-160 16,0 13 160-16,1-3 0 0,-2-11 0 0,0 1 0 15,0-2 0-15,0 1 128 0,1-1 0 0,-3-1 0 16,1 3 0-16,0-3 0 0,-1-2 0 0,-1 1 0 0,1 1-128 16,-2-4-256-16,0 2 64 0,0-3 0 0,0 1-48 0,-5-9-16 15,4 8 0-15,-4-8 0 16,0 0-832-16,0 0-192 0,0 0-16 0,13 1-16 15,-2-1-1648-15,-11 0-336 0,0 0-64 0,10-3-6640 16,1-3-1328-16</inkml:trace>
  <inkml:trace contextRef="#ctx0" brushRef="#br2" timeOffset="100917.9">6405 18065 34495 0,'0'0'1536'0,"0"0"304"0,0 0-1472 0,0 0-368 16,0 0 0-16,0 0 0 0,0 0-240 0,0 0-112 15,0 0-32-15,-7-4 0 16,7 4-64-16,0 0-32 0,-7-2 0 0,7 2 0 0,-12-3 480 0,3 5 208 15,0 0-16-15,-1 1 0 0,0-1 208 0,0 4 48 16,-2-5 0-16,0 4 0 0,0 2 480 0,1-3 96 16,-1-1 32-16,2 3 0 0,-1-2-96 0,3 2-32 15,8-6 0-15,0 0 0 0,0 0-352 0,0 0-64 16,0 0 0-16,0 0-16 0,0 0-304 0,0 0-48 16,0 0-16-16,0 0 0 0,0 0-128 0,8 7 0 15,0-1-160-15,-8-6 160 0,12 4 0 0,-2 1 0 16,-10-5-128-16,12 7 128 0,-12-7-128 0,10 8 128 15,-2-2-208-15,1 5 80 0,0 2 128 0,0 0 0 0,-9-13-144 0,11 6 144 16,-3 5 0-16,0-4 0 0,-8-7 0 16,9 8 0-16,-2-1 0 0,1 1 0 0,-2 1 0 0,-6-9 0 15,0 0 0-15,7 11 0 0,-1-1 0 0,-6-10 0 16,1 11-160-16,0 0 160 0,-1-11 0 0,0 10-144 16,0-10 144-16,-2 13 0 0,-2-2-144 0,0-4 144 15,-1 1 0-15,-1 0 0 0,0 1 0 0,-1-1 0 16,1 0 0-16,-2 1 0 0,-3-1 0 0,2 2 0 15,-1-2-320-15,-1 1 64 0,0-1 16 0,-1 0 0 32,0 0-528-32,2-2-128 0,1 1 0 0,1-2-16 15,8-5-528-15,0 0-96 0,0 0-32 0,0 0-8608 0,-9 0-1728 0</inkml:trace>
  <inkml:trace contextRef="#ctx0" brushRef="#br2" timeOffset="101553.56">6950 18048 7359 0,'0'0'656'0,"0"0"-528"15,0 0-128-15,0 0 0 0,0 0 3664 0,0 0 704 16,0 0 144-16,0 0 32 0,-11 2-2672 0,1 0-528 0,0 2-96 0,-1 1-32 16,-1 1-32-16,1 2-16 0,-2 2 0 0,-2 2 0 15,-2-1-272-15,-1 2-64 0,-1 2-16 0,2-1 0 16,1 0-80-16,0 1-16 0,1-1 0 0,3-2 0 16,5 1 16-16,1 0 0 0,-3-1 0 0,4 1 0 15,-1 0-416-15,5 0-64 0,1-1-32 0,1-2 0 16,1-1-80-16,-2-9-16 0,5 11 0 0,-1-2 0 15,-4-9-128-15,6 7 0 0,2 0 0 0,-8-7 0 16,11 5-144-16,-1-1 144 0,0-1-192 0,2-3 192 16,0 0-144-16,2-3 144 0,1 0 0 0,0-2-144 15,1-3 144-15,0 1 0 0,-1-2 0 0,1-2 0 16,-1 1 0-16,0-3 0 0,-1-2 0 0,-1 1-128 0,0 0 128 16,-1-3-192-16,0-2 192 0,-2 1-192 0,-1 1 576 15,0 4 128-15,-1 0 0 0,-1 1 16 16,-5 3-912-16,-2 9-192 0,4-8-48 0,-4 8 0 0,0 0 624 0,0 0 0 15,0 0 0-15,0 0 0 0,0 0 0 0,0 0 192 16,0 0-192-16,0 0 192 0,4 12-192 0,-3 0 160 16,-2 0-160-16,0 1 160 0,-2 5-160 0,-1 0 0 15,-1-1 144-15,-1 4-144 0,-2 4 0 0,0 0 0 16,-1-3 0-16,0 1 0 0,-2 1-128 0,1 2 128 16,-2-3-128-16,2 3 128 0,1-5 0 0,-2 1 0 15,2-1 0-15,1 1 0 0,2 2 0 0,2-6 0 16,0 0 0-16,1 1 0 0,-1-1 0 0,2-1 0 15,0-4 0-15,2 0 0 0,2 0-384 0,0-4 0 16,-2-9 0-16,4 8 0 16,1 0-768-16,2-3-128 0,-7-5-48 0,10 2 0 15,-1 2-2144-15,2-2-432 0</inkml:trace>
  <inkml:trace contextRef="#ctx0" brushRef="#br2" timeOffset="102238.9">7613 18232 3679 0,'0'0'160'0,"0"0"32"16,0 0-192-16,0 0 0 0,0 0 0 0,0 0 0 0,8-2 7552 0,3-2 1472 0,0 1 304 0,3-1 48 31,-1 2-8000-31,1-1-1600 0,0-2-320 0,2 0-64 0,-2-2 800 0,1-1 144 0,-1-2 48 0,-1 1 0 15,0-2 128-15,3 2 16 0,2 0 16 0,-1-1 0 16,-3-1 96-16,0-1 32 0,1 1 0 0,-2-1 0 16,-3-1-160-16,1 2-16 0,-2 1-16 0,0 0 0 15,-1-2-272-15,-2 3-48 0,-2 2-16 0,0 1 0 16,0-1-304-16,-4 7-64 0,0 0-16 0,0 0 0 16,0 0-144-16,0 0-16 0,-10-5-16 0,-1 5 0 15,1 3 144-15,-2 0 16 0,0 3 16 0,2 0 0 16,-1 2 96-16,2 1 16 0,0 3 0 0,0 4 0 0,-3-1 128 0,3 2 0 15,4 1 0-15,-2 2 0 0,0 2 0 0,0-2 128 16,3 3-128-16,2 1 176 16,-1-4 80-16,3 3 0 0,1-1 16 0,2-1 0 0,0 0 0 0,-2-3 0 15,-1-1 0-15,4-2 0 0,1 0-272 0,1-1 0 16,1-4 0-16,3-2 0 16,2-1-336-16,0-2-128 0,-2 0-32 0,2-3 0 15,1-2-448-15,3-2-80 0,-1 0-32 0,2-1 0 16,-1 2-2784-16,2-6-544 0,7-10-112 0,-4 4-32 0</inkml:trace>
  <inkml:trace contextRef="#ctx0" brushRef="#br2" timeOffset="102626.27">8317 18193 10127 0,'0'0'896'0,"0"0"-704"0,0 13-192 0,-1-1 0 16,-3 0 3936-16,2 1 752 0,2-2 160 0,0 4 16 15,-2-1-3712-15,0 0-768 0,-5 1-128 0,2-1-48 16,0 0-208-16,0-1 0 0,-1-2 0 0,2-1 0 16,2 1 192-16,1-1 0 0,1-10 0 0,-2 11 0 15,2-11 624-15,-1 7 112 0,1-7 32 0,0 0 0 16,0 0 256-16,0 0 48 0,0 0 16 0,0 0 0 16,0 0-480-16,0 0-96 0,10 0 0 0,-10 0-16 15,11-5-240-15,-3-1-64 0,-3-3 0 0,1-1 0 16,2-1 128-16,-3-1 32 0,-3-6 0 0,2 1 0 0,1-1-96 0,-1-1-32 15,-3-3 0-15,2-1 0 0,-1 3-160 0,0-3-16 16,-2-3-16-16,1 2 0 0,1 3-80 0,1 0-16 16,-2-1 0-16,2 3 0 0,0 2 96 0,2 2 16 15,1 1 0-15,0 0 0 0,-3 2-240 0,4 2 0 16,1 0 0-16,0 3 0 0,-1 0 0 0,3 1-240 16,-1 0 32-16,1 2 0 15,1 1-240-15,-1-1-32 0,-1 2-16 0,2 2 0 16,-1 2-1408-16,0 0-272 0,1 2-64 0,-1 1-16 15,2 1-1136-15,-2 0-240 0,0 2-32 0</inkml:trace>
  <inkml:trace contextRef="#ctx0" brushRef="#br2" timeOffset="102996.07">8701 18260 17503 0,'0'0'1552'0,"0"0"-1232"0,0 0-320 0,0 0 0 15,0 0 3760-15,-2 13 688 0,2-13 144 0,0 0 16 16,0 0-3616-16,0 0-736 0,0 0-128 0,0 0-128 16,0 0 256-16,0 0-16 0,0 0-16 0,0 0 0 15,0 0-48-15,0 0-16 0,0 0 0 0,6-9 0 16,-2-1 608-16,-2 1 112 0,-2 0 16 0,2-1 16 0,-2-2 96 0,3-1 16 15,3-4 0-15,-2-1 0 0,-3-2-304 0,1 1-48 16,4-1-16-16,-2 1 0 0,0-1-352 0,-1 2-80 16,3-1-16-16,-1 1 0 0,-1 0-208 0,0 2 0 15,-2 2 0-15,2 1-160 0,1 1 0 0,-1 0 0 16,0 2 0-16,1 0 0 0,2 1 0 0,1-1 0 16,1 3 0-16,3 0 0 0,1 1 0 0,-2 2 0 15,0 0 0-15,1 1 0 16,1-1-1232-16,0 3-240 0,-2 0-48 0,0 2-10320 15,-1 1-2064-15</inkml:trace>
  <inkml:trace contextRef="#ctx0" brushRef="#br2" timeOffset="103411.57">9274 17961 31327 0,'0'0'2784'0,"0"0"-2224"0,0 0-560 0,-10 0 0 15,-2 1 2176-15,3-1 320 0,0 0 64 0,0 3 0 32,0 0-3088-32,-3-1-624 0,-1 1-128 0,-1 1-32 0,-1 0 864 0,0 1 192 0,-2 1 16 0,1 3 16 15,2 3 224-15,1-1-176 0,1-1 176 0,3 1-160 16,2 0 480-16,2 0 112 0,0-1 16 0,5-10 0 16,-4 9 288-16,3 2 64 0,1-1 16 0,0-10 0 15,2 13-432-15,-2-13-96 0,5 11-16 0,2-2 0 16,-7-9-528-16,9 11-128 0,0 2 0 0,2-2-16 15,-2-3 64-15,1-2 16 0,-1-1 0 0,2 1 0 0,-1-4 16 0,2-2 16 16,0-2 0-16,1 2 0 0,0 0 288 0,-2-3 0 16,0 0 0-16,-1 0 0 0,1-1 0 0,-1-6 224 15,1 1-64-15,-4 0-16 0,-7 9 176 0,8-11 16 16,3 0 16-16,-5-1 0 0,-2-2 16 0,0 1 0 16,0 1 0-16,-1-1 0 0,-3-2-112 0,0 0 0 15,0 1-16-15,-2 0 0 0,-3-2-96 0,1 2-16 16,0 1 0-16,0 2 0 0,-1-1-128 0,0 2 0 15,-2-3 0-15,2 5 0 16,5 8-448-16,-4-10-80 0,0 1-16 0,2 2 0 16,2 7-2784-16,0 0-544 0,4-9-112 0,0 2-32 0</inkml:trace>
  <inkml:trace contextRef="#ctx0" brushRef="#br2" timeOffset="103847.28">9548 18050 10127 0,'0'0'896'0,"-1"13"-704"0,0-1-192 0,-1 1 0 15,0-2 4976-15,2 4 960 0,2-5 192 0,1 6 32 16,-2 1-4896-16,1-2-992 0,-4 0-272 0,4-2 0 16,1-4 608-16,-3-9 16 0,2 14 0 0,0-3 0 15,-2-11 224-15,4 10 48 0,-4-10 16 0,0 0 0 16,0 0-64-16,0 0-16 0,0 0 0 0,0 0 0 15,7 9 48-15,-7-9 0 0,0 0 0 0,0 0 0 16,0 0-320-16,0 0-64 0,0 0-16 0,10-1 0 0,-10 1 0 0,8-7 0 16,-1-1 0-16,-1 1 0 0,-2-6-192 0,1-2-32 15,-1 0-16-15,1-2 0 0,1-2-32 0,-1 0 0 16,-1 1 0-16,1-3 0 0,1 1-208 0,1 1 176 16,-3-1-176-16,2 2 160 0,2 1-160 0,0 1 0 15,-2 1 0-15,2-2 0 0,0 2 0 0,1 1 0 16,-1 1 128-16,0 1-128 0,-2 3 0 0,2-1 0 15,0 2 0-15,-8 8 0 0,0 0 0 0,0 0 0 16,0 0 0-16,13 0 0 0,-1 0-144 0,-12 0 144 16,10 5-192-16,2-2 192 0,-2 1-192 0,-10-4 192 15,11 6-192-15,-1-1 192 0,1-1-336 0,0 0 32 16,0 0 16-16,6-3 0 16,9-3-480-16,-5 0-80 0,-8 4-32 0,0-4 0 15,2 1-1920-15,0 0-384 0,-3 0-80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8:02:42.781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28321 3558 12895 0,'3'-8'1152'0,"0"0"-928"0,-1 3-224 0,1 3 0 0,-1-1 1600 0,1 1 256 0,3-8 64 0,1-4 16 0,5-2-240 0,-3-5-48 0,1 3-16 0,-2 0 0 0,-6 4-688 0,-3 1-144 15,-4 2-32-15,-2 1 0 0,-7 3-208 0,-3-1-48 16,-6 3-16-16,-3-1 0 0,-3 0-96 0,-5 1-16 16,-1-1 0-16,-5 0 0 0,-3 1 64 0,-4-1 16 15,1-2 0-15,-4 4 0 0,-3 1 256 16,-5 0 48-16,-2 1 16 0,-6 2 0 15,1 2 0-15,-3 1 0 0,-2 4 0 0,0 3 0 0,1 2-288 0,-2 5-64 16,2-1-16-16,0 1 0 0,3-1-128 16,2 4-32-16,2 1 0 0,3 4 0 0,3 0-256 0,5 3 0 0,7-2 0 15,3 2 0-15,3 3 0 0,0 0 0 16,1 6 0-16,4-1 0 0,5 2 0 0,2-1 0 16,3 0 0-16,6-3 0 0,5-3 0 0,4-2 0 15,7 2 0-15,5-2 0 0,7-1 0 0,4-2 0 0,3-1 0 0,9 1 0 16,9 1 0-16,8 0 0 0,7 3 0 0,6-2 0 15,4 1 0-15,3-2 0 0,4 0-128 0,4-1 128 16,1 0 0-16,2-6 0 0,2 0 0 0,2-4 0 16,0-9 0-16,4 1 0 0,1-2 0 0,2-2 0 15,-1-3 224 1,0-4-16-16,-1-3 0 0,0-4 0 0,0 3 112 0,3-4 0 0,5 0 16 0,-1-4 0 0,-2-1-336 0,1-2 0 16,2 0 0-16,-3-4 0 0,-1-3 0 0,-4-1 0 15,-4-1 0-15,-4 1-128 0,-7-3-112 0,-4 1-16 16,-3-3 0-16,-7 2 0 15,-7 0 256-15,-6 0 0 0,-5 2-160 0,-9 1 160 0,-5 1 128 0,-9 2 80 16,-5 1 32-16,-6 2 0 0,-7 0 112 0,-5 0 32 16,-4 1 0-16,-8-5 0 0,-8-1-208 0,-7-1-48 15,-9 0 0-15,-9 0 0 16,0 2-128-16,-9 0 0 0,-6-4 0 0,-9 0 0 0,-8 1 0 0,-4 0 0 16,-4 1 0-16,-5-1 0 0,-1 3 0 0,-4 1-144 0,-5 6 144 0,2 1-160 15,-1 1 160-15,4 6 0 16,7 5 0-16,3 3 0 0,3 1 0 0,6 0 0 0,5 3 0 0,6 2 128 31,7 4-480-31,6 3-96 0,4 4 0 0,7-2-18864 0</inkml:trace>
  <inkml:trace contextRef="#ctx0" brushRef="#br0" timeOffset="2058.32">26524 3672 36863 0,'-38'3'1632'0,"10"5"336"0,5 5-1584 0,8-2-384 0,9-1 0 0,5-4 0 0,-2 1 0 0,-2 11 0 0,-3 7-192 0,0 10 192 15,5 0-768-15,1-2-16 0,6-3-16 0,5-7 0 16,2-2 320-16,4-3 64 0,4-7 16 0,6-3 0 0,5 0 400 0,3-7-160 0,7 0 160 0,2-3 0 16,4-3 1056-16,3-4 320 0,2-2 64 0,1-4 16 15,0-2-352-15,0-4-64 0,-1-1-16 0,-1-2 0 16,-1 2-496-16,0-2-96 15,-5-3-32-15,-2-2 0 0,-5-6-16 0,-2-2 0 16,-7 0 0-16,-4-5 0 16,-2 0-64-16,-3-9 0 0,-5-1-16 0,-5-5 0 0,-4 1-96 15,-5-4-16-15,-6-6 0 0,-6-2 0 0,-5-1-192 0,-5-4 0 16,-4 1 0-16,-6-1 0 0,-5 2 0 0,-4 0 0 16,0 8 0-16,-2-1 0 0,-1 3 0 0,-5 2 0 15,0 2 0-15,-3 0 0 0,0 3 0 0,1 1 0 16,4 2 0-16,3 3 0 0,3 4 0 0,-2-1 128 15,-1-6-128-15,2 5 0 0,3 0 0 0,3 2 0 16,4 1 0-16,3 1 0 0,3-4 0 16,4 0 0-16,2-2 0 0,3 0 0 0,3 2 0 0,2-2 0 15,3 3 0-15,2 4 0 0,3 0 0 0,2 3 0 16,3 3 0-16,2 5 0 0,0 1 0 0,2 4 0 0,3 4 0 0,2 0 0 16,1 4 0-16,2 1 0 15,5 2 0-15,1 1 0 0,4 2 0 0,3 2 0 0,4-1 0 16,4 3 0-16,2 2 0 0,6 0 0 15,10 4 0-15,7-2 0 0,2 2 0 0,3 0-128 0,6-1 128 0,7 2 0 16,5 0 0-16,3 2 0 16,2-1 0-16,0 0 0 0,1 2 0 0,1-3 0 0,3 2 0 0,0 0 0 15,2 5 0-15,-2-5 0 0,-7 3 0 0,2 0 0 16,3 0 0-16,-2 1 0 0,-5-1 0 0,0 1 0 0,1-1 0 0,-1 1 0 16,-2 2 0-16,-2 0 0 15,-5 0 0-15,-3 2 0 0,-3-4 0 0,-4 5 0 0,-1 0 0 0,-2 0 0 16,0 2 0-16,-2 0 0 0,-1 2 0 0,-1 1 0 15,0 2 0-15,-2-1 0 0,1 0 0 0,-3 2 0 16,-2-2 0-16,0 4 0 0,-2-2 0 0,-2 2 0 16,-2 1 0-16,-7-4 0 0,-3 1-128 0,-6 1-80 15,-2-3-16-15,-4 5 0 0,-4-3-32 0,-1 3-16 16,-3 3 0-16,-3 1 0 0,-2-1 272 0,-4 1 0 16,-1 2 0-16,-3 0 0 0,-2 1 0 0,-2-3 0 15,-3 1 0-15,-4-1 0 0,1-2 0 0,-5-2 0 0,0-2 0 0,-6 1 0 16,-3 2 0-16,-6-2-192 0,-6-1 192 15,-3-4-160-15,-4-1 160 0,0-5 0 0,1-3-144 0,-7-4 144 16,-8-3 0-16,-3-3 0 16,-2-1 0-16,0-2 0 0,3-1 0 0,3-2 128 0,3-1 0 0,3 0 0 15,1-3-128-15,2-1 128 0,2 2-128 0,2 1 128 16,4 0-128-16,1-1 0 0,2 6 0 0,0 1 0 16,3 5 0-16,2 0 0 0,2 0 0 0,1 2 0 15,2 1 0-15,3-2 0 0,3 2 0 0,1-1 0 16,4 0 0-16,1-1 0 0,4 1 0 0,2 1 0 15,5-2 0-15,2 2 0 0,4-3 0 0,5 2 0 16,5 2-128-16,4-3 128 0,7 3-160 0,3-3 160 16,3 4-160-16,1 0 160 0,4 1-160 0,2 3 160 0,-1-1 0 0,-2 3 0 15,-4 1 0-15,-6-1 0 0,-5 0-192 0,-5-1 48 16,-1 1 16-16,-5-2 0 0,-3 0 128 0,-4-2 0 16,-3-1 0-16,-3-1 0 0,-4 1 0 0,-4-1 128 15,-5-3-128-15,-4 2 176 0,-5-4 80 0,-5 0 32 16,-5 0 0-16,-5 0 0 0,-4-4-288 0,-3 2 0 15,-3-3 0-15,3-1 0 0,4-2 0 0,-7 0 0 16,-5-5 0-16,-5-3 0 0,0-1 0 0,-3 0 0 16,0-4 0-16,-2-3 0 0,5 1 0 0,-1-3 0 0,-1 1 0 0,2 1 0 15,0 2 192-15,0 1-64 16,-1 3 0-16,2-2-128 0,1 2 0 0,1 4 0 0,4-2-160 0,2 3 160 16,4-2 0-16,1 3 0 0,4 0 0 15,3 0 0-15,4 6 0 0,2-2 0 0,-2 1 0 0,2 1 0 16,-1 3-128-16,3 0 128 15,3 3 0-15,-2 1 0 0,1 4 0 16,-1 3 0-16,-2 2 0 0,0 4 0 0,-1 4-224 0,0 3 32 0,0 3 0 0,-2 1 0 16,3 2 64-16,3 1 128 0,5-4-208 0,4 0 80 15,6-1 128-15,4-2 0 16,5 2 0-16,4-1 0 0,4 0 0 0,4-3-128 0,3 2 128 16,4-4 0-16,2-2 0 0,3 0-160 0,6-3 160 0,5 3 0 0,7-4 0 0,5 3 0 15,5-3 0-15,4-1 0 0,4-2 0 16,6 1 0-16,2-4 0 15,1-1 0-15,-1-1 0 0,3-3 0 0,7 0 0 0,4-3 0 16,5-1 128-16,4-2-128 0,-1-3 176 0,-1 2-176 0,4-4 320 0,3-1-64 16,5 1 0-16,0-1 0 0,-4 1-256 15,3-4 0-15,7 3 0 0,0-1 0 0,-5 2 0 0,-1-1 0 16,-1-2 0-16,-4 3 0 0,-5 2 0 16,-3-2 0-16,-4 1-128 0,-6-2 128 0,-8 0-160 0,-3 0 160 0,-1 1-160 0,-6-1 160 15,0 1-144-15,-8 0 144 16,-3 1-128-16,-4 0 128 0,-4 1 0 0,-3-2 0 0,-2 0 0 0,-1-1 0 15,-1 0 0-15,-3 1 0 0,0 1 0 16,-1 3 0-16,-3-3 128 0,-2 3 0 0,-4 2 0 0,-2-1 0 16,-2 2-128-16,-2 3 0 0,-3-3 0 15,-2 1 0-15,-2 3 0 0,-4-2 0 0,-2 1 0 0,-2 0 0 16,-4 1-176-16,-3 0 176 0,-2 0-208 0,0 0 80 16,-4 0 128-16,1 0-208 0,-2 0 80 0,1 1 128 15,3 2 0-15,1 0 0 0,3 1 0 16,3 2 0-16,3 1 0 0,1 2 0 0,4 0-224 0,3 0 80 0,1 3 144 15,4-1-128-15,1 2 128 0,3 1-128 0,2-3 128 0,2 1-128 16,2 1 128-16,2 2-128 0,0-2 128 0,1 2-128 16,0-1 128-16,-1 2-128 0,1 0 128 0,-2-1 0 15,0 1 0-15,-3-1 0 0,-4-3 0 0,1 2 0 16,0 2 0-16,1 1 0 0,1 3 0 16,0 1 0-16,-1 1 0 0,0-1 0 0,0 1 0 0,-1 1 0 15,-2 0 0-15,0 1 0 0,-1 1 0 0,-2-1 0 16,-3-2 128-16,-2-4-128 0,0-1 0 0,-4 0 0 15,-3-3 0-15,-3 2 0 0,-3-1 272 0,-5 0-16 16,-4-1 0-16,-4 2 0 0,-6-3-96 0,-3-1-32 16,-4-2 0-16,-3-1 0 0,-6-1 48 0,-3 0 0 15,-5 0 0 1,-3 1 0-16,1 2-176 0,-1-1 160 0,2 1-160 0,7 0 160 0,6-2-160 0,9 1 0 0,7-1 0 16,5-1 0-16,6 2 0 0,5 1 0 15,4 0 0-15,2 1 0 0,6 1 0 16,3 2 0-16,2 2 0 0,6 2 0 15,3 2-224-15,3-1 32 0,5 4 0 0,3 0 0 16,3-1 192-16,1 2-144 0,2 1 144 0,-2 1-128 16,0-2 128-16,-1 2 0 0,-3 2 0 0,-4-6 0 0,-6 1 0 0,-3 0 0 15,-5 1 0-15,-5 0 0 0,-4 1 0 0,-7-3 0 16,-5 1 0-16,-6-1 0 0,-4 3 176 16,-5 0-48-16,-4 0 0 0,-3 0 0 0,-3 1 192 0,-5 1 16 15,-1 0 16-15,-3 0 0 0,0 3-48 0,-4 0-16 16,-2 0 0-16,-5 6 0 0,-6 4-288 0,-5 5 0 15,-3 3 0-15,-4 3 0 0,-2 1 0 0,-3 3 0 16,-3 1 0-16,-2 0 0 0,0 3 0 0,4-6 0 0,3-5 0 16,4-8 0-16,7-6 0 15,5-6 0-15,9-3 0 0,7-4 0 0,8 1 0 0,11-1 0 0,8-2 0 0,12-2 0 16,7-2 0-16,11-1-224 16,13 1 32-16,12-3-13472 15,11-1-2704-15</inkml:trace>
  <inkml:trace contextRef="#ctx0" brushRef="#br0" timeOffset="8346.59">12551 9473 24879 0,'4'-1'2208'0,"1"-3"-1760"0,-2 3-448 0,0 1 0 0,-2 0 320 0,3-3-32 0,2 0 0 0,3-2 0 0,3-2-16 0,2 1 0 0,-3-2 0 0,-3 0 0 16,0 8 400-16,-3-4 80 0,-3 2 16 0,1 2 0 0,-3 0 384 0,0-2 64 0,0 2 32 0,-2-2 0 16,2 2 80-16,-1-1 16 0,2 1 0 0,2 0 0 15,-1-1-560-15,-2 1-96 0,0 0-32 0,0 0 0 16,20-14-272-16,-14 8-48 0,2 1-16 0,-2-1 0 16,3-2 160-16,-4 2 32 0,0 0 0 0,-1 0 0 15,0 1-48-15,1-4 0 0,0 3 0 0,0-1 0 0,1-2-96 0,-1 0-32 16,3-2 0-16,-2 1 0 0,1-3-128 15,2-1-16-15,1-1-16 0,0 2 0 0,-1-2-176 16,3-1 192-16,0-4-192 0,-1-1 192 0,1-1-64 16,1-5 0-16,0-3 0 0,1-5 0 15,0-2 0-15,9-44 128 0,-13 41-128 0,-1-2-128 16,-2 4 0-16,-1-2 144 0,-1 7-144 0,0 0 160 0,-2 9-32 16,0 2-128-16,0 5 192 0,-2 4-64 0,0 4 0 15,-1 4-128-15,0 4 192 0,2 5 64 0,-1 3 16 16,1 5 0-16,2 5 0 0,2 4-272 0,-1-2 0 15,1 7 0-15,0-2 0 0,2 1 0 0,-1-2 0 16,-1-2-128-16,1 0 128 0,-1 1 0 0,0-2 0 16,0 0-128-16,-2 0 128 0,-2 1 0 0,-2-1 0 15,2 1 0-15,-5 0 0 0,1-3 0 0,-2 3 0 0,0-4 0 0,1 1 0 16,-1-1 0-16,0-3 0 0,2 1 0 0,0-7 0 16,2 1 0-16,2-4 0 0,0 0 0 0,1-4 0 15,2-1 0-15,0-1 0 0,1-4 0 0,0 0 0 31,1-4 0-31,1 1 0 0,0-5 0 0,2-3 0 0,-1-4 0 0,0-1 0 16,0-1 0-16,1-5 0 0,0 0 0 0,-1-4 0 0,2-1 0 0,-1-2 0 0,0 0 0 0,0-2 0 16,0-3 0-16,-1 3 0 0,3-1 0 0,-1 2 0 15,0 2 0-15,0 7 0 0,-2 5 0 0,-2 3 0 16,2 2 128-16,-2-2-128 0,1 7 0 16,-1-1 0-16,-1 1 0 0,-1 3 0 15,0 5 0-15,0-1 0 0,-1 1 0 0,-1 6 0 16,0 1 0-16,-1 2 0 0,1 1-160 0,1 4 160 0,-2 4-224 0,1 3 80 15,0 4 16-15,0 4 0 0,0 2 128 0,1 3 0 16,1 4 0-16,-1-1 0 0,2 0 0 0,-1-3 0 16,0 1 0-16,0-5 0 0,0 1 0 0,0-3 176 15,0 2-48-15,1-2 0 0,-1 1 0 0,0-1 0 32,0 2 0-32,-2 0 0 0,0-2-128 0,-1 2 0 0,0-1 0 0,-2 0-176 0,0 1-16 0,0-3-16 15,-2-2 0-15,1-3 0 16,1-2-400-16,-1 0-80 0,1-2-16 0,0-4 0 15,2-3-192-15,0-3-32 0,-1 0-16 0,1-5-19264 0</inkml:trace>
  <inkml:trace contextRef="#ctx0" brushRef="#br0" timeOffset="9455">14027 8928 26719 0,'4'-13'2368'0,"-3"5"-1888"0,1 0-480 0,-1 3 0 0,0 4 2592 0,0-1 416 0,1 0 96 0,0 0 16 0,1-3-2032 0,0-1-416 0,1 1-80 0,-3 3-16 0,-1 2-448 0,-1 3-128 0,-2 3 0 0,-1 4 0 0,-4 1 0 0,-3 5-288 16,2-5 48-16,-4 4 16 0,-6 6 224 0,-3 3 0 0,-3 4 0 0,-2 2 0 31,2-2 304-31,2 0 48 0,-1-3 16 0,1 1 0 0,2-1-160 0,1-4-16 0,1-1-16 0,1-1 0 16,2-2-176-16,2-5 0 0,1-1 0 16,1-2 0-1,3-3-1216 1,1-6-112-16</inkml:trace>
  <inkml:trace contextRef="#ctx0" brushRef="#br0" timeOffset="9711.74">13734 8867 45151 0,'-7'-9'2000'0,"2"4"416"0,1 0-1936 0,3 4-480 0,2 1 0 0,2 0 0 0,0 3 0 0,4 0 128 0,3 2-128 0,4 2 0 0,5 4-288 0,2 4-96 0,1 4-32 0,-2 1 0 0,0 2 416 0,-2 2 0 16,0 2 0-16,-2-1 0 0,-1 2-288 0,-2-1 32 15,1 0 0-15,-3-3 0 0,-1 2 0 0,-2-7 0 16,0 3 0-16,-1-2 0 0,-2 0 32 0,0-2 16 16,-1 0 0-16,0-2 0 15,-1-4-688-15,2-5-128 0,1-1-16 0,1-2-16176 0</inkml:trace>
  <inkml:trace contextRef="#ctx0" brushRef="#br0" timeOffset="10154">14511 8370 27647 0,'0'-9'2448'0,"1"2"-1952"0,2 3-496 15,-1 2 0-15,1 2 1424 0,-1 0 192 0,3-7 48 0,2 3 0 0,1-3-1392 0,0 7-272 0,-3 7 0 0,-1 4 0 0,-3 6 0 0,-2 5 0 0,-1 0 176 0,-2 4-48 0,-1 3 288 0,-2 2 64 16,-1 1 16-16,1 0 0 0,-2 0 608 0,2-2 128 16,-2 3 32-16,-1-2 0 0,1 3-640 0,1-2-128 15,-1-4-32-15,1 1 0 0,0-1-144 0,-1 1-48 16,0-1 0-16,-1 2 0 0,0 2 96 0,-1 0 16 15,0 5 0-15,-2 0 0 0,1 0-192 16,1 2-48-16,-2-2 0 0,3-4 0 0,3-3 64 0,1-4 16 0,3-6 0 16,1-6 0-16,1-3-64 0,-1-1-16 15,2-3 0-15,2-5 0 0,-2 2-144 0,1-5 192 0,0-2-192 0,2 1 192 16,0-3 64-16,2 0 32 0,3 0 0 16,2-1 0-16,1-1 32 0,1 4 0 0,4-1 0 0,4 1 0 15,2 2 96-15,4 0 32 16,4-1 0-16,1 2 0 0,2 0-288 0,3 2-160 0,-1 3 192 0,-1-5-192 15,1 0 128-15,-2 0-128 0,1 1 0 0,-4-1 0 16,1-1 0-16,-3 2 0 0,-4 4-160 0,0-5 160 16,1-4-752-16,-6 2-16 15,0-2-16-15,-5 3-20768 0</inkml:trace>
  <inkml:trace contextRef="#ctx0" brushRef="#br0" timeOffset="12482.84">2812 9725 35935 0,'-1'-1'3200'0,"1"0"-2560"0,0 1-512 0,0 0-128 0,1 0 0 0,0 0 176 0,0 0-176 0,1 0 192 0,-1 0 448 0,0 0 80 0,2 0 32 0,-3 0 0 0,0 0-368 0,0 0-80 0,0 0-16 0,0 0 0 0,0 0-64 0,0 0-16 0,0 0 0 0,0 0 0 16,0 0 48-16,1-24 16 0,-1 13 0 0,1 0 0 16,0-3 224-16,1 0 32 0,0-4 16 15,0-4 0-15,2 0-128 0,1-4-32 0,1-4 0 0,2-3 0 16,0-1-128-16,2 0-48 0,1-2 0 15,3 1 0-15,1 2-208 0,0-1 128 0,0 1-128 0,-1-2 0 16,-1 4 128-16,-2-1-128 0,0 4 0 0,-2 3 0 16,-1-1 288-16,0-1-32 0,-1 1-16 0,1-5 0 0,-1 6-64 0,-2 2-16 15,0 1 0-15,-1 1 0 16,-1 2-160-16,0 3 0 0,-1 2 0 0,-1 1 128 0,1 0-128 16,-1 4 0-16,-1 1 0 0,-1 3 0 0,1 3 0 15,-2 2 0-15,4 1 0 0,-1 4 0 0,0 1 0 0,2 5-144 16,0 5 144-16,1 4 0 0,0 2-160 0,-1 5 160 15,2 7-128-15,-1-1 128 0,1-3 0 0,0 6 0 16,1 5 0-16,2 1-128 0,-1-3 128 0,0-2 0 16,1-2 0-16,2-4 0 0,0-3-144 15,2 0 144-15,0-5-160 0,1-1 160 0,0-1 0 0,1 0 0 16,-2 0 0-16,2-2 0 0,0 2 0 16,-2-4 0-16,0 1 0 0,-1-2 0 0,2-4 0 0,-2 0 0 0,0-1 0 0,-1-1 0 15,-1-3 0-15,0-3 0 0,1-1 0 16,0-3 0-16,-1-3 160 0,1-1-32 0,-2-3 0 0,1-3 0 15,-1-2 208-15,-1-3 48 0,0-3 0 16,-2-3 0-16,0 1 0 0,-1-6 0 0,0 1 0 0,-1-3 0 16,2-1-112-16,-1-4-16 0,2 0 0 0,-1-3 0 15,1-3-96-15,-1 3-32 0,3-3 0 0,-2 2 0 0,0 2-128 16,2-1 0-16,-2 2 0 0,0 0 0 16,0 2 0-16,-1 4 0 0,0 1 0 0,-1 2 0 0,-1 4-272 0,0 2-96 15,1 2-16-15,-2 1 0 16,1 2-512-16,-2 1-96 0,1 0-32 15,-1 2 0-15,1 4-208 0,-1 2-48 0</inkml:trace>
  <inkml:trace contextRef="#ctx0" brushRef="#br0" timeOffset="13020.72">4006 9242 33167 0,'-3'-14'2944'0,"-1"5"-2352"0,2 3-464 0,0 4-128 0,1 2 1312 0,1 0 240 0,1-3 48 0,-2 2 16 0,0 0-1488 0,0 1-320 0,-2 0-48 0,1 5-16 0,-1 3-96 0,3-8-32 0,0 0 0 15,-7 24 0-15,4-13-432 0,0 3-80 0,-4-2-32 0,1 4 0 0,-2-2 928 0,-4 2 0 0,0 0 0 0,-2 1 176 16,-2 0 1248-16,-3 3 256 0,-5 5 48 0,-2 3 16 0,-1 1-1040 0,0-1-192 31,0 1-64-31,1-1 0 16,2-3-320-16,-2 2-128 0,1 0 0 0,2-1 144 15,4-5-784 1,3-3-176-16,5-3-16 0,2-7-16912 0</inkml:trace>
  <inkml:trace contextRef="#ctx0" brushRef="#br0" timeOffset="13274.81">3814 9252 43311 0,'-9'-5'1920'0,"1"3"384"0,1 4-1840 0,3 1-464 0,3 0 0 0,1 1 0 0,1 0 0 0,1 5 0 0,-1 6 0 0,3 4 0 0,3 3-192 0,4 3-64 0,3-1-32 0,0 1 0 0,5-2-32 0,1 1 0 0,0 1 0 0,-1-4 0 16,0 1-80-16,-2-1-32 0,-1 0 0 0,-2-4 0 16,2 1-480-16,-5-3-112 0,2 1 0 0,-4-2-16 15,1-2-1072-15,0 0-224 0</inkml:trace>
  <inkml:trace contextRef="#ctx0" brushRef="#br0" timeOffset="13622.5">4309 8771 41471 0,'0'-9'1840'0,"0"5"368"0,0 3-1760 0,0 2-448 0,2 3 0 0,0 0 0 16,1 1 144-16,0 3-144 0,3 5 160 0,2 5-160 0,2 8 0 0,1 3 0 0,0-1 0 0,0 5 0 0,0 8 0 0,0 0 0 0,-1 2 0 0,0 3 0 0,-1 1 0 0,0 2 144 0,-2 3-144 0,-1-3 192 0,-2-4 128 15,-3-3 16-15,0-4 16 0,-2 1 0 16,-3 3-176-16,-1-1-48 0,0-1 0 0,-2-6 0 31,0-3-576-31,0-4-112 0,1-4-16 0,3-6-16 0,0-2-688 0,1-8-144 0,3-3-32 0,0-3 0 16</inkml:trace>
  <inkml:trace contextRef="#ctx0" brushRef="#br0" timeOffset="14038.5">4724 8853 39615 0,'0'-2'1760'0,"-2"4"352"0,1 1-1680 0,1 2-432 15,0 0 0-15,0 0 0 0,0 2-192 0,0 6-112 0,-1 6-16 0,-2 10-16 0,1 2-80 0,-3 0-16 0,-1 1 0 0,-3-5 0 0,-1 0 48 0,-3-3 0 0,-3-3 0 0,-3-2 0 0,-1 1 544 0,-3-2 112 0,-2-2 32 0,-1-2 0 0,-2 3 672 0,-2-1 144 16,-1-4 32-16,1-1 0 0,3-1-704 0,1-1-144 16,3-1-32-16,2-3 0 0,1 1-80 0,1-1 0 15,3 2-16-15,4-5 0 0,3 2-176 16,4-2-192-16,3 2 32 0,3 1 16 0,2-3-96 0,1 1-16 16,5 1 0-16,2 0 0 0,4 3 256 15,4-1 192-15,2 1-48 0,0 4 0 0,-2-3 192 16,5 5 48-16,3 2 0 0,0 3 0 0,2 3-128 0,-1-2-32 15,1 1 0-15,0-3 0 0,0-2 160 0,-1-1 48 16,3 0 0-16,5-3 0 16,2 1-176-16,1 2-16 0,-3-6-16 0,1 3 0 0,1 2-448 0,0 0-96 15,-1 0 0-15,-3 3-13104 16,-2 1-2608-16</inkml:trace>
  <inkml:trace contextRef="#ctx0" brushRef="#br0" timeOffset="17427.34">26634 4075 35935 0,'-1'-6'3200'0,"1"-1"-2560"0,1 3-512 0,0 1-128 0,1 2-416 0,-2 0-96 0,1-4-32 0,0-5 0 0,0-1 1504 0,0-1 320 0,-1-1 48 0,0 2 16 0,-1 0-736 0,-2 0-144 0,-2 1-16 0,-3-1-16 0,-2 2-224 0,-2 1-32 15,-4-1-16-15,-6-2 0 0,-6 0-160 0,-5 1 0 16,-4-1 0-16,-8 2 0 16,-4 4 0-16,-4 1 0 0,-4 3 0 0,-5 2 0 15,-3 3 0-15,-3 2 128 0,-4 7-128 0,-2 1 128 0,-2 7 160 0,-1 2 32 16,2 3 0-16,2 1 0 15,4 1 48-15,-5 9 16 0,-5 8 0 0,3 4 0 0,4 3-128 0,2 4 0 16,2 1-16-16,0 3 0 0,0 6-80 0,1 7-16 16,0 2 0-16,1 9 0 0,1 2-144 15,0 0 0-15,2-5 0 0,0 6-176 0,0 7 176 0,1 3 0 16,4 3 0-16,2-1 0 0,5 0 0 0,3-1 0 16,3 3 0-1,6-2 176-15,3-5-176 0,8-12 0 0,4-5 0 0,2 10 0 0,1 8 0 0,2 2 0 0,6-5 0 16,2-3 0-16,2 1 0 0,4-3 0 0,1 0 0 0,2-3 0 31,1-5 224-31,1 1 160 0,1 6 48 0,0 0 0 0,0 3-192 16,-1 2-48-16,-1-4 0 0,-1 4 0 0,-3 4-192 0,-3-5 144 15,-2-4-144-15,-2 0 128 0,-4 3-128 0,-6 3 0 0,-4 2 0 16,-8 0 0-16,-3-3 0 0,-4-1 0 0,-1-3 0 16,-10 2 0-16,-7 3-176 0,-7-7-64 0,0-6-16 0,-4 0 0 15,0 0 256-15,-3-1-144 0,-2-1 144 0,-2-4-128 16,-1-5 256-16,-6 1 48 0,-4 4 16 0,2-5 0 15,1 0 304-15,-2-5 64 0,-2 0 16 0,-5-5 0 0,-3-1-208 16,0-6-48-16,0-5 0 0,-6-1 0 0,-5 1-128 31,-7-1-16-31,-3-2-16 0,-9-6 0 16,-9-2-16-16,-6-3 0 0,-6-2 0 0,-2-2 0 0,-5-2 48 0,-3-3 0 16,-4-4 0-16,1 0 0 0,3 0-192 15,-9-1 0-15,-3 1 0 0,0-5 0 0,2 0 0 0,4-3 0 16,2 1 0-16,-8 2 0 0,-8-2 0 0,-4 0 0 15,-2 1 0-15,2 0 0 0,7 0 0 0,-4 0 0 0,-4 3 0 16,-2 1 0-16,0-1 0 0,0 1 0 16,2 1 0-16,-3 3 0 0,0 0 0 0,-3 4 0 0,-2 5 0 0,-1 2 0 15,1 0 0-15,5 3 0 0,12 1 0 16,-3 6 0-16,-5 7 0 0,-7 9 0 0,-9 7 0 0,0 5 0 16,3 7 0-16,5-1 0 15,5 4 0-15,17 0 0 0,12-1 0 0,-14 18 0 0,-11 8 0 0,9 2 0 16,18-4 0-16,3 8 0 0,5 9 0 0,10 0 0 15,11-2 0-15,8 3 0 0,5 10 0 0,12-3 0 16,14-11 0-16,9 5 0 0,9 3 0 0,12-5 0 16,13-1 0-16,10-4 0 0,10 3 0 0,7-3 0 15,8-2-352 1,6-1-48-16,7-3-16 0,5-1 0 0,5-6 80 0,7 1 16 0,6 0 0 0,5-3 0 16,5-2 176-16,3-8 144 0,2-5-192 0,12 5 192 0,8 8 0 15,6-1 0-15,4-3 128 0,5-7-128 0,-1-5 0 0,10 2 0 16,14 3 0-16,4-4 0 0,2-4 0 0,7-5 0 15,-6-5 0-15,12 5 0 0,8 4 192 0,7-1-64 16,5-4-128-16,3 0 192 0,2 0-192 0,3 0 0 16,4-2 0-16,0 1 0 0,-3-1 0 0,2-6 0 15,2-2 0-15,-2-1 0 0,-7-5 128 0,-1-4-128 0,-6 4 0 16,10 0 0-16,6-1 176 0,-2-3-176 16,-4-4 192-16,3 1-192 0,5 0 208 0,0-4-64 15,1 0-16-15,0 0 0 0,0-2 176 0,5-1 16 0,6-1 16 16,-1 1 0-16,4 0-16 0,-1 0-16 15,2 0 0-15,0 2 0 0,0 1-304 0,-2-2 0 0,-4 4 128 0,7 4-128 16,5 3 144-16,8 3-16 0,7 2-128 0,0-3 192 16,-3-4-192-16,-8-2 0 0,-10-1 128 0,1-2-128 15,3 0 0-15,0-6 176 0,3-4-176 16,-3-3 160-16,-5-3-160 0,1-3 0 0,5-10 0 0,-1 1 0 16,6-2-144-16,-1-7 144 0,1 1-192 0,-2-4 192 15,-1 0-128-15,5-4 128 0,4 1 0 0,3-4 0 16,1-1 0-16,0-4 0 0,2-1 0 0,-4 0 0 15,-7 1 0-15,7-4 0 0,6-1 0 0,2-3 0 0,2-2 0 0,-2-3 0 16,-3 1 0-16,3-6 0 0,1 1 0 0,-4-4 0 16,-7-2 0-16,4-2 0 0,3 0 0 0,-2-1 0 15,-4 3 0-15,-9-2 0 0,-7 3 0 0,-1 3 0 16,-2 3 0-16,-2 4 0 0,-2-1 0 0,-8 2 0 16,-6 3 0-16,-3 0 0 0,-1 5 336 0,-6-3-16 15,-2 0-16-15,-7 3 0 0,0 2-176 0,-6-3-128 0,-6 0 144 16,0-1-144-16,1-1 0 0,-3-1 0 15,-7-1 0-15,3-4 0 0,5-5 0 0,-2-4 0 16,-1 1 0-16,1-4 0 0,-2-3 0 0,-2-1 0 0,0-3 0 0,1-4 0 16,1 2-128-16,-3-2 128 0,-2 2 0 15,0-4 0-15,1-3 144 0,-2 1 144 16,-5-3 32-16,-5 0 0 0,-5 4 0 0,-4-6 0 0,-2-3 0 0,-4-3 0 16,-5-3 208-16,-4 0 48 0,-6-4 16 0,-4-2 0 15,-2-2-464-15,-6-7-96 0,-4-5-32 0,-3-6 0 16,-4-6 0-16,-3-6 0 0,-2-2 0 0,-2-7 0 15,0-5 0-15,0-9 0 0,1-2 0 0,-2-6 0 16,2-7 0-16,-1 0 0 0,3 2 0 0,2-10 0 16,1-5-544-16,5-3-96 0,2 0-32 0,3-1 0 15,6-1 512-15,2-5 160 0,0 0 0 0,-4 3 0 16,-5 8-160-16,-5 5 160 0,-2 1-128 0,-1 3 128 0,-3 2 528 0,-3 0 192 16,-3 3 48-16,-6-1 0 0,-5 1-624 0,-4-6-96 15,-4-5-48-15,-4-9 0 0,-4 1 0 0,-4 4 0 0,-2 8 0 16,-4-5 0-1,-1-10-960-15,1 19-192 0,-2 19-48 0,2-19 0 16,2-28 464-16,0-14 96 0,6 3 0 0,0 11 16 0,2 9 208 0,0-3 32 0,-1-1 16 0,-3 6 0 31,0 21 368-31,-2 1 0 0,-2 2 0 0,-2 6 128 0,-1 15 448 0,-4 3 96 0,0-2 16 0,-2 0 0 16,-5 3 16-16,-4-3 16 0,-2-7 0 0,-6 5 0 16,1 10-480-16,-4 0-112 0,-7 1 0 0,-3-3-128 15,-6-4 0-15,-3-4 0 16,-1-3-160-16,1-1 160 0,3 9-448 0,-1-6 48 0,2-1 0 0,-2-4 0 15,-1 5 400-15,-4-1-160 0,2 2 160 16,-2-1 0 0,3-1-320-16,-1 2 32 0,1 4 16 0,2 3 0 15,-2-2 272-15,0 5 0 0,-2-1-128 0,-1 7 128 0,-1 0 0 0,1 6 0 0,-3 0 0 0,2 6 0 0,5 4 256 16,-6 4-32 0,-4 1-16-16,-8-1 0 0,-1 1 176 0,-8 0 16 0,-6-3 16 0,-2 4 0 15,-3 1-288-15,-2 6-128 16,-3 4 128-16,0-3-128 0,2 3 0 0,3 1-192 0,9 3 0 0,-2 1 16 15,0-3-208-15,0 4-64 0,2 4 0 0,2-2 0 0,4-3 128 0,-1 0 32 16,1-1 0-16,1-1 0 0,2 1-16 0,3 1 0 16,3 1 0-16,3 2 0 0,4 4 0 0,4 2 0 0,0 2 0 31,1 2 0-15,-3 6-352-16,-2-5-80 0,-4 5-16 0,-9-1-21104 0</inkml:trace>
  <inkml:trace contextRef="#ctx0" brushRef="#br0" timeOffset="20181.59">25396 6088 14735 0,'4'-5'1312'0,"-3"3"-1056"0,0-2-256 0,-1 2 0 16,0 2 2576-16,0 0 464 0,-1-3 96 0,0 1 0 0,-3 1-832 0,2-4-160 0,-3-2-32 0,0-1-16 0,-1 0-992 0,0-1-192 0,-2-1-32 0,1 0-16 0,-1-1-672 0,1-3-192 0,-2 2 0 0,1-2 0 15,-2-1 208-15,-1 3-16 0,-1-1-16 0,0 5 0 16,-2 0 448-16,-3 5 80 0,0 0 32 0,-4 4 0 16,0 3-240-16,-4 0-48 0,-2 5-16 0,-3 2 0 15,0 5-192-15,0 2-48 0,-4 7 0 0,1 1 0 16,1 4-192-16,-2 2 144 0,1 4-144 0,2-2 128 0,4 0-128 16,5-2 0-16,2-1 144 0,5-2-144 0,3 0 0 15,4-4 0-15,6-2 0 0,2-3-192 0,2-4 192 0,4-1-128 16,4-4 128-16,3-2-128 0,3-1 128 0,3-5 0 15,5-1 0-15,1-2 128 0,3-5-128 0,2 0 0 16,4-3 0-16,1-1 128 0,2-2-128 0,1-2 144 16,-2 2-144-16,0-2 160 0,-2-1-160 0,-4-1 0 0,0 0 0 15,-5-2-176-15,-3 0 176 0,-2-3 0 16,-3 0 160-16,-2-1-160 0,-3-1 384 0,0-2-32 16,-3 1 0-16,-1-4 0 0,-1 2 96 0,-2-3 0 0,0 2 16 15,-1-3 0-15,-2 0-64 0,1-1-16 0,-3-2 0 16,0 0 0-16,-1-1-64 0,-2-4 0 15,-1-1-16-15,-1 0 0 0,2-1-304 0,-3-2 0 0,-2-4 0 0,1 0 0 16,1 2 0-16,-2 1-224 0,1-1 16 0,1 3 0 16,-1 4-112-16,2 3-32 0,0-2 0 0,0 5 0 15,3 3 128-15,-2 4 32 0,2 2 0 0,1 3 0 16,-2 5-176-16,1-1-16 0,0 6-16 0,1-1 0 16,0 4-464-16,0 1-96 0,1 2 0 0,0 4-17712 15</inkml:trace>
  <inkml:trace contextRef="#ctx0" brushRef="#br0" timeOffset="25073.98">25578 5377 21183 0,'-2'0'1888'0,"0"0"-1504"0,2 0-384 0,2-1 0 0,-1 1 1344 0,1 0 192 0,1-2 32 0,0-1 16 0,4 2 1120 0,1-4 240 16,2 3 32-16,1 0 16 0,2 2-1456 0,-1 0-304 0,2 4-48 0,-2-3-16 0,2 4-496 0,-2 1-96 0,2 4-32 0,-2-1 0 0,0 2-208 0,-2 1-32 0,0 2-16 0,-2 1 0 15,-2 3-48-15,-1 0-16 0,-3-1 0 0,1 0 0 0,-1 1-32 0,-1-1 0 16,1 1 0-16,-1 0 0 15,3 2-64-15,-3-3-128 0,1 1 176 0,-1 0-176 16,2 0 0-16,-1 0 0 16,0 0 0-16,0-4 0 0,-1 2 128 0,2-5-128 0,-1 3 0 0,1-3 0 15,0-1 192-15,2-1-64 0,0-1 0 0,2-2-128 0,0-2 128 0,2-2-128 16,-1 0 0-16,3-5 0 0,3-2 176 16,2-2-176-16,0-3 160 0,1-3-160 0,2-3 352 0,0-1-32 15,-1-2 0-15,-1-3 0 0,0 0 64 16,0-6 0-16,-1-6 0 0,-1-2 0 0,-2-3-112 15,0-6-16-15,-1-1 0 0,-1-4 0 0,0 0-128 0,-1 0-128 0,0-1 192 0,-1 0-192 16,1 2 0-16,-2 4 0 0,1 4 0 0,-3 3 0 16,3 6-192-16,-1 3-64 0,0 7 0 0,-1 2 0 15,1 4-112-15,-2 4-16 0,0 6-16 0,-1 0 0 16,-1 2-448-16,-2 3-96 16,-1 1-16-16,-1 0 0 0,-1 2-144 0,-4 4-48 0,-1 4 0 0,-3 3-17920 15</inkml:trace>
  <inkml:trace contextRef="#ctx0" brushRef="#br0" timeOffset="25534.27">26054 5821 43311 0,'-1'4'3840'0,"-2"-3"-3072"0,2 3-608 0,-1-4-160 0,0 2-1200 0,0 2-272 0,-4 2-48 0,-3 3-16 0,-2 5 2144 0,-3 3 416 0,1 0 96 0,-1 2 16 0,3 2-832 0,1-4-176 0,3 2-128 0,1 2 192 0,2-4-192 0,0 2 160 16,4-1-160-16,0 2 160 0,1-2-160 0,3 2 160 15,0-1-160-15,0-1 160 0,2 2-160 0,-1-3-192 16,2 1 32-16,1-3 16 31,-1-2-496-31,0-1-80 0,2 0-32 0,0-1-17296 0</inkml:trace>
  <inkml:trace contextRef="#ctx0" brushRef="#br0" timeOffset="25833.75">26282 6456 41471 0,'-3'0'3680'0,"2"1"-2944"0,0 0-592 0,2 2-144 0,0-2 320 0,-1 1 48 0,0 2 0 0,0 1 0 0,1 2-96 0,1 3-16 0,-1 3 0 0,1 1 0 0,1 0-112 0,1 1-16 0,-2 0-128 0,-1 2 192 15,2 0-576-15,-1 2-128 0,-1-2-32 0,2 1 0 16,-2-1-368-16,2-4-80 0,-2 2-16 0,1-1-16720 0</inkml:trace>
  <inkml:trace contextRef="#ctx0" brushRef="#br0" timeOffset="26072.5">26658 6428 41471 0,'-3'8'1840'0,"-1"1"368"0,2-1-1760 0,1 1-448 0,1-2 0 0,-2-1 0 0,2 3 256 0,-2 5-16 0,-1 7-16 0,-1 8 0 0,-1 8 544 0,0-1 96 0,0-1 32 0,0-3 0 0,1-3-896 0,0-6 0 0,1-3 0 0,-1 0 0 15,0-2-864-15,2-3-96 0</inkml:trace>
  <inkml:trace contextRef="#ctx0" brushRef="#br0" timeOffset="26689.91">24406 7123 42383 0,'-9'4'3776'0,"3"1"-3024"0,2-4-608 16,4 1-144-16,0-2 272 0,-1 2 32 0,-1-2 0 0,-2 4 0 0,0 3 416 0,3-1 96 0,6-1 16 0,7-1 0 0,8 0-576 0,8-2-96 0,10 2-32 0,12 0 0 0,15-3 208 0,14 0 48 0,10-1 0 0,15-1 0 0,17 0 304 0,7-3 64 15,1 0 16-15,17-2 0 0,20-1-256 0,2-1-32 32,-1-2-16-32,-2 0 0 0,1 2-224 0,-3-2-48 0,-3 4-16 0,-11-1 0 0,-8 3-176 0,-1 0 0 15,1 3 0-15,-12 1 0 16,-13 3-640-16,-15-1-128 0,-10 2 0 0,-12-2-14576 16,-10 3-2896-16</inkml:trace>
  <inkml:trace contextRef="#ctx0" brushRef="#br0" timeOffset="27402.98">25574 8163 41471 0,'-8'-1'3680'0,"0"0"-2944"0,5 0-592 0,0 1-144 0,2 0 0 0,-2-4 192 0,-4 3-192 0,-7-5 192 0,-3-1 16 0,-4-4 16 0,-2 0 0 0,-3-4 0 0,1 2-224 0,-4-1 0 0,1 2 128 0,0 3-128 0,-2 0-256 0,-1 7-112 0,-1 2-16 0,-2 6 0 16,0 3 256-16,0 6 128 0,0 7-160 0,3 0 160 15,4 0 192-15,-3 7 128 0,-2 5 16 0,2 0 16 0,5 0 224 0,4-1 64 16,4-2 0-16,5-3 0 0,6 0-256 0,1-4-32 16,5 1-16-16,3-3 0 0,3 0-336 0,4-5 144 15,0 0-144-15,4-3 0 0,4 1 0 0,5-1-192 16,1-6 0-16,4 1 0 0,0-5-64 0,0-2 0 15,5-4 0-15,-2-2 0 0,2-2 256 0,0-5 0 16,1-4 0-16,-2-1 0 0,-1-1 320 0,0-3 0 0,-3-2 0 16,2-2 0-16,1-2 80 0,-5-1 32 0,-2-2 0 0,-1-1 0 15,-4-1 96-15,-2-2 32 0,-4-1 0 0,-3-6 0 16,-3-2-48-16,-2-1 0 0,-2-2 0 0,-3-3 0 16,-3 0-304-16,-2-3-64 0,0 4-16 0,-2 3 0 15,-2 0 32-15,0 4 0 0,-3 1 0 0,0 2 0 16,1 3-160-16,0-2 128 0,-3 0-128 0,3 0 128 15,1 3-432 1,1 0-80-16,2 6-32 0,1 4 0 16,1 1-288-16,1 3-48 0,1 5-16 0,1 0 0 15,2 4-400-15,0 3-96 0,0 5-16 0,2 2-18816 0</inkml:trace>
  <inkml:trace contextRef="#ctx0" brushRef="#br0" timeOffset="28317.82">26707 7632 17503 0,'6'-4'1552'0,"-1"1"-1232"0,-1 3-320 0,-3 0 0 0,0 0 224 0,2 0-16 15,2-2 0-15,1 0 0 0,4 2 1248 0,-3-3 240 0,-1 6 48 0,-3-1 16 0,-4 3 480 0,-2 1 80 0,-2 5 32 0,-3 2 0 0,-1 3-528 0,-5 3-96 0,-2 3-32 0,-4 6 0 16,-2 4-720-16,-3 3-144 0,-4 4-16 0,-5 7-16 0,-1 6 32 0,-5 4 16 15,-2 4 0-15,-1 2 0 16,-2-4-448-16,2-1-80 0,0 1-32 0,1-6 0 16,3-4-160-16,3-7-128 0,4-3 144 15,4-3-144-15,3 0 0 0,3-7-208 0,4-6 16 0,4-3 0 16,4-4-480-16,2-5-96 16,2-3 0-16,0-6-12320 0,2-2-2464 0</inkml:trace>
  <inkml:trace contextRef="#ctx0" brushRef="#br0" timeOffset="28560.17">26020 7658 43311 0,'-8'-2'1920'16,"3"4"384"-16,3 0-1840 0,0 3-464 0,4 1 0 0,0 0 0 0,2 1 320 0,1 5-48 0,2 9 0 0,4 7 0 0,4 6 720 0,4 7 144 0,-1 1 16 0,3 2 16 0,2 2-480 0,0 0-112 0,1 2 0 0,-1-2-16 0,1 1-368 0,-2-3-192 0,-1-2 192 0,0-2-192 0,0-2 128 0,-1-3-128 0,-1-3 0 0,1-4 0 16,1 1 0-16,1-4-272 15,0 0 16-15,-3-3 16 0,0-3-720 0,-2-1-128 0,0-1-48 0,-2-1 0 16,-1-1-208-16,-2-4-64 16,1-1 0-16,-2-3-17632 0</inkml:trace>
  <inkml:trace contextRef="#ctx0" brushRef="#br0" timeOffset="28892.8">26931 8485 11967 0,'-3'5'1072'0,"1"0"-864"0,-1-3-208 0,2 2 0 0,1 1 5312 0,1-4 1008 0,1 4 208 0,-2 3 32 0,1 3-4336 0,1 5-880 0,2 4-160 0,0 1-32 0,3 0-320 0,1-2-48 0,2 1-16 0,1-1 0 0,1-3-448 0,3-1-112 15,0-2-16-15,1 0 0 16,-1-1-560-16,-1-1-112 0,0-1-32 0,-2-3 0 16,-2 2-992-16,0-6-208 0</inkml:trace>
  <inkml:trace contextRef="#ctx0" brushRef="#br0" timeOffset="29098.74">27409 8459 50687 0,'-5'14'2240'0,"1"-2"464"0,0 2-2160 0,1-3-544 0,3-3 0 0,0-2 0 0,2 2-480 0,-4 7-208 0,1 7-32 0,0 8-16 0,-2 3 1008 0,1 0 208 0,2-4 32 0,-1-3 16 0,-1-1-1040 0,0-6-192 0,1 2-64 0,-2-2-13568 15,1 0-2704-15</inkml:trace>
  <inkml:trace contextRef="#ctx0" brushRef="#br0" timeOffset="34178.64">2696 11529 35935 0,'0'-6'3200'0,"0"3"-2560"0,1 0-512 0,0 3-128 0,2-2-272 0,-2-1-80 0,3-1-16 0,-1-3 0 0,3-2-704 0,2 1-144 0,-1-1-16 0,-1 3-16 0,1 3 544 0,-2 1 96 15,1 4 32-15,1 5 0 0,2 4 576 0,1 1 0 0,2 7 0 0,3 4 0 31,1 4 1024-31,1 5 128 0,2 4 32 0,2 5 0 0,0 4 0 0,0 0 0 0,-1 4 0 0,0-4 0 32,-2 4-816-32,-3-1-176 0,-3-7-16 0,-3 1-16 0,-2 0-32 0,-4 0-128 15,-4-1 192-15,-2-2-64 0,-1 3-128 16,-1-7 160-16,1-3-160 0,-1-5 160 0,1 0-288 0,0-6-64 16,2-3-16-16,-1-6-16512 0</inkml:trace>
  <inkml:trace contextRef="#ctx0" brushRef="#br0" timeOffset="34542.18">3314 11191 43311 0,'-5'11'3840'0,"3"0"-3072"0,2-1-608 0,1-3-160 0,1 2-496 0,2 2-128 0,0 9-16 0,3 12-16 0,4 9 416 0,3 3 96 0,2 1 16 0,1-4 0 0,3-2 128 0,-1-2-160 0,0-1 160 0,-1-1-160 0,-2-3 160 0,-3 0 0 16,-2 3 0-16,-4-2 0 0,-2-1-160 0,-5-1-48 16,-2-1-16-16,-1 1 0 15,-2-2-288-15,-3 0-48 0,1-2-16 0,-1-4 0 16,1 0-1584-16,0-6-320 0</inkml:trace>
  <inkml:trace contextRef="#ctx0" brushRef="#br0" timeOffset="34841.8">2363 12060 43311 0,'-9'-3'3840'0,"6"-2"-3072"0,4 2-608 0,6 0-160 0,2 0 0 0,2-4-224 0,5-2 48 0,10-10 16 0,15-6-720 0,12-7-144 0,10-4-16 0,5 2-16 0,3 0 1056 0,0 0 272 16,2 3 32-16,-2 0 0 15,-1-3-304-15,-3 5 0 0,-3-2 0 0,-4 5 0 0,-6 1 0 0,1 2 208 16,-1-2-32-16,-1 1-16 0,2-2 80 0,-3 3 16 16,-3 2 0-16,-5 1 0 0,-1-2-256 0,-5 1 0 15,-1 1 0-15,-5 0 0 16,-2 2-656-16,-4 2-176 0,-4 2-48 0,-3 3-16656 0</inkml:trace>
  <inkml:trace contextRef="#ctx0" brushRef="#br0" timeOffset="35158.36">2598 12301 40543 0,'-17'-2'1792'0,"7"-1"384"0,2 1-1744 0,5-1-432 0,4 2 0 0,1-3 0 0,3 0 192 0,3-3-32 0,5-4-16 0,6-5 0 0,7-1-144 0,6-3 0 16,5 2 0-16,3-3 0 15,4 3 448-15,4-4 16 0,6-2 0 0,1-1 0 0,3 2-176 0,0-2-32 0,1 2-16 0,-3-3 0 0,-2 3-32 0,-1 1 0 16,1 2 0-16,-1-1 0 0,-1 4-208 0,0 0 144 15,1 1-144-15,-2 0 128 0,-3 1-128 0,-1-3 0 16,0-1 0-16,-1 0 0 31,1 1-320-31,-5-2-112 0,-4 4-16 0,-4 1-12496 0,-2-1-2512 0</inkml:trace>
  <inkml:trace contextRef="#ctx0" brushRef="#br0" timeOffset="36424.49">4705 12025 34095 0,'-2'-2'3024'0,"0"-1"-2416"0,2 2-480 0,2 0-128 16,0-3 720-16,2 2 128 0,2-4 32 0,1-6 0 0,6-2-1184 0,0-5-224 0,5-1-48 0,-2 0-16 15,1 1 592-15,-1 0 128 0,-2 1 32 0,-3 0 0 0,-2 2 112 0,-2 0 32 0,-2 2 0 16,-3-2 0-16,0 2 464 0,-4-1 112 0,2-1 16 0,-2-2 0 0,1 1-224 0,-2 0-32 0,2-4-16 0,0 0 0 0,2 1 16 0,-1-4 16 0,1 2 0 0,2-6 0 0,-1-3-464 0,2-1-192 0,0-2 128 0,-1 2-128 0,2 1 128 0,0 0-128 16,0 3 128-16,-1 2-128 0,0 1 0 0,-2 2 0 15,0 3-144-15,-2-1 144 0,0 5-128 0,-1 2 128 16,-1 3 0-16,-2 5 0 0,2 0 0 0,-3 1 0 0,0 2 0 0,1 2 0 16,0 2 0-16,1-1 0 0,1 3 0 15,1-3 0-15,0 1 0 0,1 0 0 0,1 2 0 0,2-2 0 16,0 4 0-16,2-3 0 0,1 4 0 15,3 3 0-15,0-1 0 0,1 1 176 0,1 5-176 0,1 1 160 16,0 1-160-16,1-1-144 0,-1 1 144 0,-1 1-208 16,0-1 208-16,1 2 0 0,-3 0 0 15,0 2 0-15,-1-3 0 0,0 5 0 0,0-2 0 0,-1 3 0 16,2-2 0-16,1-2 0 16,-2 1 0-16,3-3 0 0,0 2 0 0,1-2 0 0,0 1 0 0,2-4 0 15,-2-1 0-15,2-2 0 0,-2 0 0 0,-2-1 0 0,2-3 0 16,-2 1 0-16,1 0 0 0,0-3 0 15,0 2 0-15,-1-4 0 0,0 2 0 0,-1-1 0 16,0-2 128-16,-2 1-128 0,-1-1 144 0,2-2-144 0,-2 0 0 0,0-2 128 16,-1-1-128-16,-1 0 0 0,-1-1 0 0,1-2 0 15,-2-2 0-15,1 0 0 0,-1-2 128 0,0 0-128 32,-1-5 176-32,0-1-176 0,0-3 432 0,-1-2-32 0,2-1 0 0,-2-4 0 15,1-6-112-15,-1-1-32 0,0-3 0 0,0 1 0 16,0-2-256-16,-1 2 0 0,-1 1 0 0,1-1 0 15,0 6 0-15,0-2 0 0,1 1 0 0,-3-1 0 0,2 3-144 0,-2-1-96 0,1 7-16 16,0 0 0 0,0-2-128-16,0 2-48 0,-1 2 0 0,1 2 0 0,-1 0-16 15,2 2-16-15,-1 4 0 16,2 1 0-16,0 3-48 0,0 0-16 0,0 5 0 0,1-1 0 16,1 3-1104-16,1 2-224 0</inkml:trace>
  <inkml:trace contextRef="#ctx0" brushRef="#br0" timeOffset="37104.06">5451 10843 28559 0,'-2'-1'2544'0,"2"-2"-2032"0,2 2-512 0,0 1 0 0,1 0-288 0,-1-1-160 0,3 0-16 0,3-2-16 16,4 1-144-16,1-3-16 0,5 4-16 0,-1-3 0 0,-2 4-64 0,-1 1-16 0,-2 2 0 0,-1 3 0 0,-2-1 368 0,-3 3 80 0,-2 3 16 0,-1 4 0 15,0-1 1312-15,-2 6 272 0,-1-2 48 0,0 5 16 16,1-1 480-16,0 0 112 0,2 0 16 0,2-2 0 15,2 4-400-15,2-2-80 0,2 0-16 0,1 2 0 16,1 2-912-16,-1-2-176 0,1 3-32 0,-2 3-16 16,0 2-352-16,-4-3 0 0,1-1 0 0,-5 1 0 15,0 0-256-15,-3 3 0 0,-1 3-16 0,-2-2 0 16,-2-2-128 0,0-1-32-16,0-3 0 0,-1-1 0 0,0-3 112 0,1-4 0 0,0-1 16 0,0-4 0 15,4-2-400-15,1-5-96 0,0-3-16 16,1-3-9296-16,2-2-1872 0</inkml:trace>
  <inkml:trace contextRef="#ctx0" brushRef="#br0" timeOffset="37581.28">6053 10713 12895 0,'-1'-7'1152'0,"-2"3"-928"0,1 2-224 0,-1 2 0 15,1 0 3776-15,1 0 720 0,-1 5 144 0,-1-3 32 0,-2 5-3872 0,-3 5-800 0,1 1 0 0,-1 5-224 0,1 0-192 0,0 1-32 0,0 0-16 0,1-1 0 0,1 2 464 0,-1-1 0 0,1 1 0 0,0 0 0 16,1 0 0-16,0-1 160 15,0-1 0-15,-1-1 0 0,0 2 464 0,-1 2 80 0,0-3 32 0,-3 3 0 16,0 1 272-16,-2-1 48 0,0 2 16 0,-3 1 0 16,0 0-416-16,-3 4-80 15,0 1 0-15,0-4-16 0,1-2-416 16,2-3-144-16,4-5 0 0,3-5 144 0,2-2-144 0,1-2 0 0,3-1 0 0,0-2 0 0,1 1 128 16,0-4-128-16,0 1 128 0,0 0-128 0,0 0 0 0,1 2 0 15,-1-3 0-15,1 2 0 16,2 2 0-16,-2 1 192 0,3 1 0 0,-1-1 0 0,1 1 320 15,2 0 64-15,0 2 0 0,3 0 16 16,-2-1-272-16,2 1-64 0,4 1-16 0,-2-2 0 16,1 2-240-16,0 0 0 0,2-1 0 15,-2 0 0-15,1-1-160 16,-3 1-80-16,-1-1-16 0,0-1 0 0,-1-1-608 16,-1 1-128-16,0 1-32 0,2-1 0 0,0-1 0 0,-2-2-16 0,1 0 0 0,-1 1 0 15,0-2 352-15,0-2 80 0,0 0 16 0,2 0-8576 16,-1-1-1712-16</inkml:trace>
  <inkml:trace contextRef="#ctx0" brushRef="#br0" timeOffset="38788.58">6275 11142 32255 0,'-2'0'2864'0,"1"0"-2288"0,1 0-576 0,1 0 0 0,0 0 1888 0,2-2 272 0,-1 2 48 0,3-1 16 0,1-1-1888 16,4 1-336-16,1-3-128 0,0 3 0 0,2 1-2336 0,-1-2-464 0,-1 2-80 0,-1 0-32 0</inkml:trace>
  <inkml:trace contextRef="#ctx0" brushRef="#br0" timeOffset="39176.55">5540 11311 41471 0,'-4'0'3680'0,"2"0"-2944"0,0 2-592 0,2-1-144 31,0 0 0-31,0 1 0 0,-1 0-192 0,0 3 192 16,0-1-944-16,-1 1-64 0,2 0-16 0,3-2 0 15,1 4-576-15,1-5-112 0,1 2-16 0,1 1-13184 0</inkml:trace>
  <inkml:trace contextRef="#ctx0" brushRef="#br0" timeOffset="40822.35">6496 11475 28559 0,'0'0'2544'0,"0"0"-2032"0,0 0-512 0,0 0 0 0,1 0-944 0,-1 0-272 0,1 0-64 0,0 0-16 0,2 0 240 0,-1-1 48 0,2 0 16 0,-4 1 0 0,0 0 1504 0,0 0 288 16,20-18 64-16,-15 12 16 0,0-3 704 16,0 2 144-16,-2-4 16 0,2 0 16 0,-1 0 288 0,0-2 48 0,-2 2 16 0,1-6 0 0,-1-1-880 0,-1-3-160 0,1 0-48 0,-2-2 0 0,0-3-528 15,-2-1-112-15,2-3-32 0,-1 2 0 16,2-1-112-16,1-3-32 0,-1-1 0 16,0-3 0-16,2 2-208 0,-1 0 176 15,0-1-176-15,2-1 160 0,1 2-160 0,-1 1 0 0,1 0 0 16,-2 2 128-16,2 0-128 0,-2 4 0 15,-1 2 0 1,1 6 0-16,-2 1 0 0,2 5 0 0,-2 2 0 0,-1-1 128 0,1 6-128 0,0 0 160 16,0 1-160-16,1 5 160 0,-2-4-160 0,1 8 0 0,1-1 0 0,2 3 0 0,0 4 0 0,1 4 0 15,1 1 0-15,0 3 0 0,2 3-160 0,0 1 160 16,2 1 0 0,0 3-144-16,1-2 144 0,2-2 0 0,-4-3 0 15,3-1 0-15,-1 0 0 0,0-1 0 0,-1 1 0 16,-2 0 0-16,2-3 0 0,-4-1 0 0,1 2 0 15,-2-3 0-15,-2 0 0 0,1 1 0 0,-3-3 0 16,0-2 0-16,1 1 0 0,-1-4 0 0,-1-1 0 0,0 0 0 16,1-5 0-16,0 0 0 0,1-3 0 0,-1 0 0 15,0-2 0-15,0-2 0 0,1-4 0 0,-2 0 0 16,1-1 176-16,-1-4-48 0,0 0 0 0,0-3 0 16,-1-2 0-16,-2 0-128 0,2 1 192 0,-2-3-64 0,1 1-128 15,-1-2 192-15,1-1-192 0,0 1 192 16,0 0-192-16,1 1 0 0,0-2 0 0,0 1 128 0,1 5-128 0,0-2 0 15,0 3 0-15,1 6 0 0,-1 1 0 16,1 1 0-16,0 0 0 0,1 1 0 0,0-2 0 0,-1 5 0 16,-1 0 0-16,1 2 0 0,-1 0 0 0,2 3-144 15,-1 0 144-15,-1 1 0 0,2-1-192 0,0 2 64 16,0 0 128-16,2 0-208 0,1 3 208 0,0 1 0 16,0 0-160-16,1 1 160 0,2 5 0 0,2 5 0 15,2 3 0-15,-1 3 0 0,2 2 0 0,0 3 0 16,-2-1 0-16,-1 1 0 0,0 2 0 0,-2-1 0 15,0-2 0-15,-2-1 0 0,-1-1 0 0,0 1 0 16,-2 0 0-16,1 1 0 0,1 4 0 0,0-2 0 16,-1-1 0-16,1-1 0 0,1 0 0 0,0 3 0 0,1 4 0 0,3-1 0 15,-1 0 0-15,-2-3 0 0,0-2 0 0,-1-5 0 16,1-3-192-16,-2-3 48 0,0-3 0 0,-1-3 0 16,-2 0-368-16,1-6-64 15,-2 0 0-15,0-3-16 0,0 1-1328 16,-1-5-256-16</inkml:trace>
  <inkml:trace contextRef="#ctx0" brushRef="#br0" timeOffset="41170.53">7191 10912 38703 0,'-2'-5'3440'0,"1"2"-2752"0,0 0-560 0,1 3-128 15,0 0 1056-15,1 3 176 0,0-3 48 0,2 2 0 0,0 2-1280 0,2 1-192 0,2-1-64 0,-1 0 0 0,1 3-480 0,-1-4-96 0,1 4 0 0,-2-4-11200 16,-1 3-2240-16</inkml:trace>
  <inkml:trace contextRef="#ctx0" brushRef="#br0" timeOffset="41741.78">7448 10334 35935 0,'0'-4'3200'0,"0"1"-2560"0,0 3-512 0,0 0-128 0,0 3 512 0,0-3 96 0,1 1 16 0,0 0 0 0,2 3-1264 0,-2-1-240 0,0 5-48 0,0 0-16 0,1 2 1136 0,-2 2 208 31,-2 4 48-31,1 1 16 0,0 1 528 0,1 4 96 0,-1 0 32 0,2 0 0 0,-1 2-624 0,2 1-128 16,2 1-32-16,0 3 0 0,1 2-16 0,0 5-16 15,1-6 0-15,0 1 0 0,0 1-144 0,-1 0-32 16,0 0 0-16,1 4 0 16,1 1-128-16,-3 1 0 0,3 1 0 0,-2-5 0 0,-2 1 0 0,2-2 0 15,-1-4 0-15,0-4 0 0,-2-3 0 0,1-1 0 16,-1 1 0-16,1-5 0 0,-1 1 128 0,-1-5 0 15,1 0 0-15,-2-5 0 0,1-2 32 0,0-1 0 16,0-5 0-16,0 0 0 0,2 0 80 0,-1 0 16 0,2 0 0 0,1 0 0 16,-1 2 64-16,2-2 32 15,1 1 0-15,4-1 0 0,3-1-176 0,1 1-48 0,1-2 0 0,1 0 0 16,1-1-128-16,-1 0 0 0,0-3 0 0,2-1 0 16,-1 0 128-16,2-3-128 0,0-1 0 0,0-1 128 31,-2 0-128-31,1 0 128 0,-2 1-128 0,-1-4 128 15,-1 2-784-15,-3-2-176 0,-2-3-16 0,-2 0-19360 16</inkml:trace>
  <inkml:trace contextRef="#ctx0" brushRef="#br0" timeOffset="43361.7">8101 10818 39615 0,'-11'-17'3520'0,"2"6"-2816"0,0 0-560 15,3 6-144-15,4 4 800 0,0-2 128 0,2 1 32 0,-2-3 0 0,-1-4-640 0,2-1-128 0,4-3-32 0,5-1 0 0,7-2-160 0,6 0 0 0,6-1 0 0,7-1 0 16,5 0-176-16,7 0 176 0,3-4-128 0,7 1 128 0,7-1-192 0,6 2 64 16,6-2 0-16,0 1 0 0,1 1 128 0,-1 1-160 15,2 2 160-15,1 2-160 0,3-1 160 0,2 1 0 16,-1 0 160-16,2-1-160 16,3-1 192-16,5 3-48 15,6 5-16-15,-1-1 0 0,3-3 64 0,4 3 16 16,6 3 0-16,4 2 0 0,2 0-208 0,4 4 128 15,5-2-128-15,0 6 0 0,0-2 0 0,0 4 0 16,-4 0 0-16,4 1 0 0,4 2 0 0,-5-1 0 0,-1 2 0 0,1 2 0 16,-1 2-240-16,2 2 64 0,1 1 16 15,2 2 0-15,1 1 160 0,-2 2-208 0,-4-2 80 16,2 5 128-16,0 3 0 0,-1 2 0 0,-3 4 0 0,-2 0 0 16,-1 5 128-16,-1 3 112 0,0 1 16 0,-6 3 0 15,-6 2 32-15,-6-4 16 0,-6-4 0 0,-6 1 0 16,-7 1-144-16,-7 2-32 0,-8 3 0 0,-6-3 0 15,-5 4 160-15,-6-4 32 0,-3 2 0 0,-7-7 0 0,-5-3-320 16,-3-4 128-16,-3 0-128 0,-2-7 0 16,-6 0 208-16,-1-3-64 0,-1 1-16 0,0-2 0 0,-4 1-128 0,0 0 0 15,-4-1 0-15,0 0-176 0,-3-1 176 0,-1 1 0 16,0 0 0-16,-2-3 0 0,-1 1 0 0,-1-1 176 16,2 3-48-16,-1-4 0 0,0-1-128 0,-1 0 0 15,0-2 0-15,0-3 128 0,2 0-128 0,-1-5 0 16,2-3 0-16,1 0 0 0,0-5 240 0,2-2 16 15,2-2 0-15,-2-3 0 0,1-1 144 0,0-4 48 16,2-5 0-16,0-2 0 16,0-2-272-16,0 2-48 0,-1 1-128 0,-1 1 192 0,1-2-192 0,1 0 0 0,-3 4 0 0,-1 2 0 15,1 4 0-15,-1-3 0 16,1 2 0-16,-1-2 0 0,-1 1 0 0,0-1 0 16,0 3 0-16,-2 0 0 0,-1-1 0 0,-1 2 0 15,1 0 0-15,-1-3 0 0,-1 1 0 0,0 0 0 16,0-3 0-16,1 4 0 0,0-3 304 0,2 4-48 0,-1 2 0 0,2-1 0 15,-2 5-256-15,1 0 0 0,-2 4 0 0,2 1 0 0,0 4-176 16,0 2 176-16,-1 5-192 16,2 0 192-16,-2 4-688 15,1 1-16-15,-1 0-16 0,0 0 0 0,-1 3 240 0,1 0 48 0,2 0 16 0,1 0 0 16,1-1 208-16,3 0 32 0,1 2 16 0,3-3 0 0,1-1 160 0,2-1-208 16,4 0 80-16,1-3 128 15,2-1 0-15,2-1 0 0,1-3 224 0,-1 3-64 0,-2-4 16 0,-3 1 0 16,-1-1 0-16,-6 0 0 0,-2 0-48 0,-3 0 0 15,-5-1 0-15,-1 2 0 0,-5 0-128 0,-3-1 0 16,-5-2 0 0,-3 0 128-16,1-1-128 0,-8 0 160 0,-7 0-160 0,-4-3 160 15,3 2 208-15,-7-1 32 0,-6-1 16 0,-2 0 0 0,1 2 112 16,1 2 32-16,3 1 0 0,3 1 0 16,1 3-176-16,2-2-48 0,1 4 0 0,1 2 0 15,0 0-80-15,0 0 0 0,-1 0-16 0,-3 2 0 0,-1-1-240 0,-6 1 0 0,-9 3 0 0,-8 3 0 31,-8-1-1024-31,-16 1-192 0</inkml:trace>
  <inkml:trace contextRef="#ctx0" brushRef="#br0" timeOffset="67269.48">31055 10801 41471 0,'11'-5'3680'0,"-4"0"-2944"0,-2 4-592 0,-4 1-144 0,-1 0 160 0,2-3 0 0,1 2 0 0,2-2 0 0,0-1 240 0,-3 1 48 0,-9 2 16 0,-5 6 0 0,-9 2-464 0,-9 8 0 0,-7 4 0 0,-9 8 0 16,-5 8 0-16,-10 5 0 0,-3 5 0 0,-4 6 0 16,-3 2 192-16,1 3 32 0,3-2 16 0,4-1 0 15,5 3-64-15,7-6-16 0,5-4 0 0,8 0 0 16,8-6-160-16,8-1 160 0,6-2-160 0,8 2 160 15,10-5-160-15,10-2 0 0,10-3 0 16,12-3 128-16,10-4-304 16,12-5-64-16,9-3-16 0,12-7 0 0,7-3-64 0,9-6-32 0,6-5 0 0,0-4 0 15,-3-2-96-15,-1-8-32 0,-1-2 0 16,-8-5 0-16,-11-5 240 0,-11-5 48 16,-9-1 16-16,-9-7 0 0,-8-6 560 0,-7-2 128 0,-9 1 0 0,-7-1 16 0,-5 5 576 15,-8-2 112-15,-5 1 32 16,-7-5 0-16,-6 1-64 0,-7 3-16 0,-1 0 0 0,-7 8 0 0,-4 6-656 0,-4-1-144 15,-5 3-32-15,-4 3 0 16,0 5-816-16,-7 2-160 0,-5 4-48 0,-6 4 0 16,-3 4-784-16,-3 6-144 0,-3 1-48 0,-3 7-12224 15,-1 6-2432-15</inkml:trace>
  <inkml:trace contextRef="#ctx0" brushRef="#br0" timeOffset="67933.69">19362 11727 44223 0,'-22'-21'3936'0,"6"4"-3152"0,8 8-624 0,7 6-160 16,0-1 0-16,-5-4 0 0,-11-8 0 0,-6-7 0 0,-5-6-576 0,-5 3 0 0,0 7 0 0,-2 3 0 0,-1 9 112 0,-1 12 16 0,-1 6 16 0,-3 9 0 15,-2 12-688-15,-4 8-144 0,-4 11-16 0,1 6-16 0,0 6 1296 0,4 1 0 0,4 1 160 0,4 10 16 0,2 6 816 16,8 2 160-16,7-1 48 0,10-4 0 0,9-7-624 16,12-3-128-16,9 0-32 0,8-3 0 15,9-7-208-15,7-7-32 0,9-6-16 0,6-10 0 0,6-12-160 0,7-8 0 16,4-9-160-16,7-6 160 0,1-6 0 0,-2-10 0 16,0-11 0-16,-6-3 0 0,-2-7 256 0,1-9 112 15,1-8 16-15,-10-12 0 0,-8-2-96 0,-10-4-16 16,-6-5 0-16,-9-6 0 0,-6 0-80 0,-9-2-32 15,-6 1 0-15,-7-8 0 0,-8 2 96 0,-7-2 0 16,-6 7 16-16,-7 6 0 0,-3 2-96 0,-4 14-32 16,-3 11 0-16,-5 13 0 0,-3 12 16 0,-5 7 0 0,-2 7 0 15,-4 10 0-15,0 6-160 16,-1 6 160-16,5 6-160 0,2 7 160 16,5 3-1136-16,6 7-240 0</inkml:trace>
  <inkml:trace contextRef="#ctx0" brushRef="#br0" timeOffset="68600.67">30832 14531 48831 0,'-34'-18'4352'0,"3"2"-3488"15,8 5-688-15,10 9-176 0,3-2-800 0,-11-1-192 0,-22-6-32 0,-25-6-16 0,-21-1-2096 0,-8 7-400 0,4 10-96 0,9 12-16 16,6 8 1824-16,7 11 352 0,5 8 80 0,7 7 16 0,3 6 3360 0,7 8 688 0,5 4 128 0,6 5 16 0,7-3-1440 0,6 2-288 0,6 2-64 0,5 0-16 0,7 0-752 0,5-1-256 16,9-1 144-16,5-5-144 31,8-2-384-31,6-5-144 0,6-4-48 0,5-6 0 15,4-5-432-15,6-5-80 0,6-7-32 0,5-8 0 0,1-7 736 0,3-9 160 0,1-8 32 16,-2-8 0-16,-4-7 1216 0,-4-7 256 0,-4-4 64 0,-4-12 0 16,-4-7-368-16,-7-3-64 0,-4-9-16 0,-7-10 0 15,-4-3 384-15,-5-7 80 0,-5-3 16 0,-4-1 0 16,-2-3 96-16,-3 4 0 0,0 4 16 0,-1 6 0 16,-1 4-448-16,0 6-80 0,-1 5-32 0,-1 4 0 15,-4 8-704-15,-1 8-224 0,-2 8 128 0,-4 5-128 16,-2 4-640-16,-5 4-176 15,-4 5-32-15,-6-1-16 0,-8 4-384 0,-8 0-80 0,-9 4-16 0,-10 1-20880 16</inkml:trace>
  <inkml:trace contextRef="#ctx0" brushRef="#br0" timeOffset="69315.78">15187 14017 43311 0,'-22'-17'3840'0,"1"6"-3072"0,6 2-608 0,7 7-160 0,0 2 528 0,-8-3 80 0,-16-3 16 0,-20-1 0 0,-16 3-1008 0,-10 12-208 0,0 9-48 0,4 12 0 0,3 14 32 0,2 7 0 0,4 11 0 0,2 6 0 16,5-1 144-16,8 6 16 0,6 1 16 0,6 4 0 0,9 7 752 0,8 0 128 15,7 2 48-15,12-3 0 0,7-4 0 0,11-3 0 16,11-2 0-16,12-5 0 0,15-3-304 0,7-13-48 0,12-3-16 0,5-8 0 16,5-4-272-16,2-8-64 0,5-8-16 0,1-7 0 15,3-7-16-15,-1-8 0 0,-5-5 0 0,-6-9 0 16,-2-9 240-16,-8-6 0 0,0-7 0 0,-6-6 0 0,-4-5 512 0,-10-13-16 15,-7-5 0-15,-8-8 0 0,-6-8 80 0,-6-9 32 16,-5 0 0-16,-5-2 0 0,-5 2-32 0,-7-8-16 16,-3-4 0-16,-6 0 0 0,-5 8-400 0,-5 12-160 15,0 14 128-15,-8 3-128 0,-4 6 0 0,-8 12-224 16,-5 7 32-16,-7 7 0 16,-5 9-192-16,-8 8-16 0,-6 10-16 0,-6 9 0 15,-4 12-576-15,-3 8-112 0</inkml:trace>
  <inkml:trace contextRef="#ctx0" brushRef="#br0" timeOffset="70040.47">27088 10525 46991 0,'-24'-7'4176'0,"6"1"-3344"0,4 6-656 0,7 0-176 0,-1 3-1024 0,-6 1-256 0,-15 1-32 16,-20 6-16-16,-18 11 544 0,-16 12 96 0,-8 12 32 0,-2 10 0 0,1 5-256 0,4 7-48 0,4 6-16 0,8 2 0 0,7-2 976 0,7-2 288 0,7-1 16 0,11-4 0 0,8-4 592 0,10-5 128 15,9-2 32-15,5-4 0 0,9-3-656 0,4 0-128 16,8-5-16-16,3-4-16 0,7-7-240 0,4-4 0 16,7-6 128-16,6-6-128 0,2-2 272 0,8-9 16 15,8-1 0-15,3-10 0 0,2-6 416 0,7-6 64 0,7-9 32 0,3-5 0 16,4-7-96-16,-1-6-32 16,1-5 0-16,-2-7 0 0,1-4-384 0,-2 0-80 0,1 0-16 15,-5 2 0-15,-5-1-192 0,-10 4 0 0,-11 4 128 16,-9 4-128-16,-7-1 0 0,-9 1 0 0,-8 1 0 0,-9 0 0 15,-9 7 192-15,-8-2 0 0,-9 1 0 0,-10 1 0 16,-6-3-192-16,-10 5 128 16,-6-2-128-16,-5 6 0 0,-2 2-160 0,-14 3-128 0,-10 2-32 0,-6 2 0 15,-2 3-704-15,-1 4-128 0,1 2-48 16,1 0-19408-16</inkml:trace>
  <inkml:trace contextRef="#ctx0" brushRef="#br0" timeOffset="72706.48">22067 13369 35935 0,'-9'-2'3200'0,"2"1"-2560"0,5 1-512 0,2-1-128 0,0-1 240 0,0-1 16 0,-3-1 16 0,0-2 0 0,-1-1 128 0,0-2 32 0,3-1 0 16,2-1 0-16,2-1 144 0,1-1 48 0,-1 2 0 0,1 1 0 0,-2-1-96 0,0 0-16 0,-2-1 0 0,-3 3 0 0,-2 1-16 0,-3-1-16 15,-5 5 0-15,-3 0 0 0,-2 1-176 0,-2 3-48 16,-1 3 0-16,-6-1 0 0,-7 7-128 0,-3 0-128 0,-4 7 192 16,-1 5-192-16,1 2 0 0,-2 2 0 15,0 3 0-15,0 5 0 0,-1-3 0 0,5 5 0 0,3 1 0 0,3 1 0 16,3 1 0-16,4-2 0 0,5 1-160 15,5-3 160-15,2-3-192 0,6 1 16 0,4-4 16 0,3 1 0 16,2-6-32-16,7-1 0 16,2 1 0-16,5-4 0 0,5 1 64 0,5-6 0 0,3 1 0 0,6-7 0 15,1 1 128-15,10-4 0 16,7-4 0-16,3-1 0 0,2-4 0 16,0-3 0-16,1-5 0 0,-1-3 0 0,0-4 272 0,-1-2-16 15,-4 1 0-15,-3-5 0 0,-1 0 64 0,-4-4 0 16,-5-3 0-16,-7 1 0 0,-4-1 0 15,-6-1 16-15,-5-3 0 0,-4-1 0 0,-5-3-16 0,-3-3 0 16,-4-3 0-16,-3-5 0 0,-3-2 32 0,-4-5 0 16,-4-4 0-16,-3-2 0 0,-4-1-352 0,-4-5 128 15,-3 0-128-15,-3-1 0 0,0 5 0 0,-3 4 0 0,2 7-192 16,1 8 64-16,-3 6-192 0,3 7-16 0,2 4-16 16,0 5 0-1,-1 7-208-15,3 3-32 0,2 6-16 0,1 1 0 16,4 5-544-16,0 0-128 0,6 1 0 0,1 2-11456 0,6 2-2272 0</inkml:trace>
  <inkml:trace contextRef="#ctx0" brushRef="#br0" timeOffset="73609.45">22854 12484 20271 0,'-6'-4'1792'0,"1"2"-1424"0,2-2-368 0,3 3 0 0,2 1 1600 0,-2-1 256 0,-2-2 64 0,0 1 0 0,-1-3-448 0,1 4-96 0,2-2-16 0,1 6 0 16,3-1-80-16,0 4-32 0,2 4 0 0,0 2 0 0,1 5-80 15,1 4-16-15,0 1 0 0,2 4 0 16,0 6-576-16,0 1-112 0,0 4-16 0,0 1-16 0,1 1-32 0,-1-2 0 16,1 2 0-16,0-1 0 0,0-5-400 15,-2-1 0-15,0-1 0 0,-1-5 0 0,2 2 0 0,-1-6 0 16,-1-1 0-16,1-4 0 0,1-2 0 15,1-1 160-15,0-3-16 0,2-5 0 16,-2-5 128-16,2-2 32 0,1-5 0 0,1-4 0 16,0-5 32-16,1-5 16 0,0-6 0 0,1-6 0 15,0-4-48-15,1-6-16 0,-1-5 0 0,0-4 0 0,1-5-96 0,-2-4 0 16,0-4-16-16,0 2 0 0,-1 3-176 0,0 2 0 16,1 1 144-16,0 7-144 0,0 2 0 0,0 3 0 0,0 4 0 15,-1 5 0-15,1 5-256 0,-3 4-80 0,2 2-16 0,-4 6 0 31,2 1-656-31,-2 6-128 0,-1 5-16 0,0 1-12064 16,-3 5-2400-16</inkml:trace>
  <inkml:trace contextRef="#ctx0" brushRef="#br0" timeOffset="74162.08">23105 13085 9615 0,'-17'4'192'0,"4"-2"64"0,2 1 0 0,4-2 32 0,3-1-288 0,3-1 0 0,0 1 0 0,-3 0 0 0,-1 0 1552 0,-3 0 256 0,2 0 48 0,3 0 16 0,-1 0-1088 0,4 1-208 0,0-1-64 0,2 2 0 0,2 0 336 0,0-1 64 0,-1 1 16 0,2 1 0 0,0 1 1424 0,0 0 272 0,0 3 64 0,0-1 16 0,0-1-400 0,0 1-96 0,0 3-16 0,-1-1 0 16,1 0-1232-16,-2 0-240 15,1 0-48-15,0-1-16 0,0 3-192 0,-1-2-32 0,1 0-16 0,-2 0 0 32,2-2-32-32,-1 0-16 0,0 1 0 0,0-3 0 0,1 2-160 0,-2 2-16 15,0-2-16-15,1 0 0 0,-2 5 16 16,0 0 0-16,1 4 0 0,-2 4 0 0,0 2-64 0,-2 3-128 15,1 5 192-15,-3-1-64 0,1 3-128 0,-1 4 0 16,-2 3 0-16,0 2 0 16,-2-2-432-16,1-1-16 0,1-2 0 0,-1-4 0 0,3-2 160 0,0-1 32 15,3-5 0-15,-1-1 0 16,2-4-224-16,2-1-32 0,-1-1-16 0,1-4-18256 0</inkml:trace>
  <inkml:trace contextRef="#ctx0" brushRef="#br0" timeOffset="74749.98">23692 13855 38703 0,'-6'-4'3440'0,"1"-3"-2752"0,1 1-560 0,3 1-128 0,1 1 704 0,1 1 96 0,3-2 32 0,0-4 0 0,5-7-832 0,2-5-176 0,6-4-16 0,3-1-16 0,2 3 208 0,2 1 0 0,0 3 0 0,2 2 0 0,4 2 0 0,-3 4 0 0,0 5 176 15,-2 3-48-15,0 6 80 0,-4 2 32 0,-3 4 0 0,-2 0 0 0,-2 5-48 0,-4 1-16 16,-1 1 0-16,-4 0 0 0,-2 2 64 0,-2 2 16 15,-2-5 0-15,-1 0 0 0,-3 1-112 16,-3 1-16-16,-1 0 0 0,-5 2 0 0,-2 2-128 0,-5 1 0 16,-4 3 0-16,-3 1 0 0,-1 2-256 0,-2-3-64 15,2 0-32-15,1 0 0 0,1-3 352 0,4-2-144 16,2 1 144-16,2-2 0 0,3 1 128 0,2-2 128 16,5-2 16-16,1 1 16 0,3-5-288 0,3 1 0 15,3-2 0-15,1-1-144 0,3-2-16 0,4 1 0 16,2-4 0-16,4-1 0 0,2-1-96 0,2-1 0 15,2-2-16-15,1-3 0 0,3-3-64 0,1-3-16 16,2-2 0-16,-2-1-11872 0,0 1-2384 16</inkml:trace>
  <inkml:trace contextRef="#ctx0" brushRef="#br0" timeOffset="75213.92">24534 13774 37775 0,'3'-6'1664'0,"-1"-3"368"0,1 2-1632 0,1-1-400 0,-1 3 0 0,1 2 0 0,1 0 160 0,4-7-160 0,3-2 192 0,5-8-192 0,4 0 416 0,0-2-32 0,-1 5 0 0,-1-1 0 0,-2 2-96 0,-1 4-32 16,-1 2 0-16,-3 3 0 0,-1 0 48 0,-2 4 0 15,0 1 0-15,-2 0 0 0,-1 2-176 0,0 0-128 16,-1 2 144-16,0 0-144 16,-1 1 0-16,-1 0 0 0,-3 3 0 0,-2 0 0 15,-1 4-160-15,-4 0 32 0,0 4 0 0,-5 2 0 0,-3 1 128 0,-4 4 0 0,-2 1 0 16,-2 2 0-16,-2 1 0 0,-2 0 0 0,-2 0 0 16,1 1 0-16,2-2 144 0,1 0 64 0,2 0 16 0,0-2 0 15,4 0 256-15,1-1 48 0,5-3 16 0,3-2 0 16,2-3-96-16,3 0 0 0,4-2-16 0,4 1 0 15,2-3-48-15,2 2 0 16,4-4 0-16,4 2 0 16,2 2-384-16,3-3 0 0,4-1 128 0,2 2-128 15,2-3 0-15,5 0 192 0,5-1-192 0,1 0 192 0,4-4-192 16,1 2-192-16,-1-3 32 0,1 0 16 16,2-1-256-16,2-2-48 0,1 1-16 0,-4-1 0 15,-3-2-240-15,-3 1-32 0,-5 1-16 0,-4-2-12160 16,-4-1-2432-16</inkml:trace>
  <inkml:trace contextRef="#ctx0" brushRef="#br0" timeOffset="75685.17">20785 15051 39615 0,'-25'11'1760'0,"9"-4"352"0,3-1-1680 0,5-5-432 0,6 0 0 0,1-1 0 0,1 3 400 0,-2-3 0 0,2 2 0 0,3 2 0 0,4-4-128 0,7 1-16 0,6-1-16 0,6 0 0 0,6 0 160 0,9-1 48 16,8 1 0-16,10-5 0 0,9 1 208 0,9-2 48 0,8 0 16 0,7-2 0 16,6 2-144-16,7-4-16 0,8 0-16 0,1-1 0 15,-5 3-352-15,13-6-64 0,13 2 0 0,5-2-128 16,1-3 192-16,6-1-192 0,8 1 192 0,-1-1-192 15,-3-1 192-15,4 2-64 0,0 3 0 0,0-2-128 16,-2 4 0-16,-5-3 0 0,-4 2 0 0,-2 4 0 16,-1 6 0-16,-3-2 0 0,-7 4 0 15,-4-2-144-15,-3 6-240 16,-12-3-32-16,-7 1-16 0,-6-1 0 16,-5 5-208-16,-8 1-64 0,-8-1 0 0,-10-1 0 15,-7 0-432-15,-6 1-80 0,-9 1-32 0,-7 0 0 0</inkml:trace>
  <inkml:trace contextRef="#ctx0" brushRef="#br0" timeOffset="76462.67">22732 15947 38703 0,'-8'-3'3440'0,"2"2"-2752"0,3-2-560 0,2 2-128 0,1 0-1072 0,-1-2-240 0,-4 0-48 0,-4-8-16 0,-1-1 1376 0,-2-4 256 0,0-1 64 0,-2 0 16 0,-1-4 1040 0,-2-2 208 0,-2 0 32 31,-3-2 16-31,-3-1-672 0,-3 2-128 16,-4-2-16-16,-2 3-16 0,0 4-416 0,-2 6-96 0,1 6-16 0,-2 5 0 15,0 6-48-15,-1 7-16 0,0 4 0 0,-2 7 0 16,0 6-208-16,2 4 0 0,0 5-144 0,1 5 144 16,3-1-176-16,1 6 176 0,1 3-192 0,1 2 192 15,5-1 0-15,1 1 0 0,3 2 0 0,2-2 144 16,3 0-144-16,3-2 0 0,4-6 144 0,4-2-144 15,2-2 256-15,6-2-32 0,3-4 0 0,2-2 0 0,5-1-224 16,3-3 144-16,4 1-144 16,2-6 128-16,0-1-336 0,3-3-80 0,6-1-16 0,1-2 0 0,1-4 144 0,2-4 32 15,0-4 0-15,1-2 0 16,1-4 128-16,0-4 224 0,1-3-48 0,-3-6-16 0,-2-1 240 0,-1-2 48 16,0-1 16-16,-1-7 0 15,1-2 32-15,0-3 0 0,0-8 0 0,0-1 0 0,-3 0 16 0,0-8 0 16,-2 0 0-16,-2-8 0 0,-3 0 32 15,-4-3 16-15,-3-3 0 0,-3-3 0 0,-4-1-352 0,-3-2-64 16,-4 0-16-16,-4 0 0 0,-2 1-128 0,-1 2 0 16,-3-3 0-16,-2 0 0 0,-2 1 0 0,0 3 0 15,-2-3 0-15,0 5 0 0,3 4-320 0,-1 3-32 16,2 7-16-16,1 9 0 16,1 4-352-16,1 2-80 0,-1 2-16 0,3 5 0 15,0 5-208-15,3 3-64 0,0 6 0 0,0 6 0 16,3 2 0-16,0 4 0 0,-1 4 0 0,2 2-17760 0</inkml:trace>
  <inkml:trace contextRef="#ctx0" brushRef="#br0" timeOffset="76970.75">23879 15119 33167 0,'0'0'2944'0,"-1"-3"-2352"0,0 1-464 0,-1 0-128 0,1 4-192 0,0-2-64 0,1 3-16 0,-3 2 0 0,-2 3-2704 15,-2 7-544-15,-4 7-96 0,-6 12-32 0,-3 9 4832 0,-6 4 960 0,-5 9 192 0,-6 6 32 0,-3 3 768 0,-6 7 128 0,-2 5 48 0,-2-1 0 0,-2-2-1424 0,0-1-288 16,-1 2-48-16,1-6-16 0,1-2 0 16,1-4-16-16,3-5 0 0,2-3 0 0,3-6-944 0,2-1-176 15,3-4-32-15,2-3-16 0,4-1-352 0,4-7-320 16,4-4 64-16,3-6 16 16,5-4-240-16,3-5-48 0,4-1-16 0,3-6 0 15,2-2-224-15,1-1-64 0,2-3 0 0,0-2 0 16,3 1-320-16,-2-5-80 0,2-1-16 0,0-5-17952 15</inkml:trace>
  <inkml:trace contextRef="#ctx0" brushRef="#br0" timeOffset="77304.75">23005 15279 42383 0,'-11'0'1872'0,"3"0"400"0,3 0-1824 0,4 0-448 0,4 0 0 0,0 1 0 0,2 0 0 0,3 2 0 0,4 0 0 0,8 4 0 0,7 6 160 0,6 5 32 0,3 4 16 0,1 7 0 0,2 7 272 0,-2 3 48 0,-1 4 16 0,-2 4 0 0,1 4-80 0,-3-1-16 15,-2-1 0-15,-3-1 0 0,-1-2-272 0,-4-1-176 0,-1 0 192 0,0 1-192 16,-1-1 0-16,1 1 0 16,-1 1 0-16,-2-1 0 15,1-2-416-15,-2 1-96 0,0-4 0 0,1-1-16 16,-2 1-400-16,0-4-80 0,0 2-16 0,1-8-17920 16</inkml:trace>
  <inkml:trace contextRef="#ctx0" brushRef="#br0" timeOffset="77760.45">24041 16216 46079 0,'-11'5'2048'0,"3"-4"400"0,2-1-1952 0,4 0-496 0,2 0 0 0,2-1 0 0,1-1-176 0,0-1-128 0,5-3-16 0,3-3-16 0,4 2 160 0,1-6 48 0,4 2 0 0,0 1 0 0,2-1 128 0,0 1 0 0,3 2 0 0,1-2 0 15,1 5 256-15,-1 2 16 0,1 1 16 0,-2 4 0 16,1 1-288-16,-3 3 0 15,0 3 0-15,-5 3 0 0,-3 2 0 0,-4 2-272 0,-4 4 48 0,-3-2 16 16,-3 4-64-16,-3 1-16 16,-3 1 0-16,-4 2 0 0,-1 0 288 15,-4 3 0-15,-2-1 128 0,-4 3-128 0,-2-1 0 0,-3 1 0 16,-2 0 0-16,-2 0 0 0,-1-1-192 0,2-1-64 0,0-1-32 16,0 1 0-16,4-3 288 0,0 0 0 0,2-3 0 0,3 0 144 15,2-1 192-15,3-5 48 0,2 0 0 0,3-1 0 16,2 2-192-16,2-1-16 0,4-3-16 0,1 1 0 15,4-4-160-15,0 0-176 0,5 0 48 0,2-4 0 16,5 0-368-16,2-3-64 0,3-1-16 0,1-3 0 16,4-1-496-16,0-4-96 0,4-1-32 0,0-3-16528 15</inkml:trace>
  <inkml:trace contextRef="#ctx0" brushRef="#br0" timeOffset="78204.61">24945 16267 37775 0,'-9'4'3360'0,"3"-4"-2688"0,-1-3-544 0,3-2-128 0,3 0 1168 0,2 0 208 0,1-1 32 0,0-3 16 0,1-5-1776 0,2-5-352 0,4-3-80 0,2 1-16 0,1 1 512 0,1 5 96 0,-1 4 32 0,1 4 0 15,0 2 544-15,0 3 96 16,0 4 32-16,2 3 0 0,0-1-64 0,1 4-16 0,1 2 0 0,-1-3 0 0,2 3-288 0,-4-2-144 16,0 1 160-16,-2-1-160 15,-2 0 0-15,-4-1 0 0,-1 0 0 0,-3 3 0 0,-5-3 0 0,-2 5-160 16,-3-3 0-16,-5 4 0 0,-3-1 32 0,-5 1 0 16,-4 1 0-16,-6 2 0 0,-6 3-112 0,-2 2-16 15,-3 4 0-15,-1 1 0 16,-2 3-240-16,0 2-48 0,1 3-16 15,2 0 0-15,4 3 944 0,4-3 176 0,6 0 32 0,5-3 16 0,6 0-192 0,5-6-32 0,4 0-16 16,6-3 0-16,3-1 272 0,7-4 48 0,5 2 16 0,6-2 0 16,5 2-416-16,4-2-80 0,4-2-16 15,2 1 0-15,0-1-192 0,0-3-128 0,6 1 128 0,0-1-208 16,3 1-32-16,3 0 0 0,-1-2 0 0,2 0 0 31,3-5-240-31,2-1-48 0,3-4-16 0,2-4-12352 0,3-5-2464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8:04:56.8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31213 9412 27647 0,'0'-2'2448'0,"-2"-2"-1952"0,-1 3-496 0,2 1 0 0,0 1 2240 0,-2 0 336 0,-1-1 80 0,-2-1 16 0,-1 1-2032 0,-4-1-416 0,-2 1-80 16,-2-1-16-16,-1 1-128 0,-2-4 128 0,-2 3-128 0,-3-5 128 0,-1 1-128 0,-2 0-272 0,-4-2 64 0,-2 3 16 15,-2-1 0-15,-5 2 0 0,-1-1 0 0,-3 2 0 16,3-2 432-16,-2 3 80 0,-3-4 32 0,-2 0 0 16,0 4 208-16,-2-3 32 0,-4 3 16 0,-3 0 0 15,-3 1-160-15,-1-3-16 0,2 2-16 16,-5 0 0-16,-6 0 96 0,-5-2 32 0,-2 6 0 0,-1-2 0 16,0 0-256-16,-6-1-48 15,-4-1-16-15,-4 1 0 0,0 1-224 0,0 3 0 0,-2-2 128 0,-2-2-128 16,0-2 0-16,-1-3 0 15,0 0 0-15,1 1 0 0,3 0 0 0,-3-3 0 0,-3 0 0 0,-2 2 0 0,1 0-144 16,3-2 144-16,1 0-208 0,3 1 80 16,2 0 128-16,1 2 0 0,0 3 0 0,-4 1 0 0,-2 1 272 15,-3 4 48-15,-1 1 0 0,0 2 0 0,2-4-48 0,1 5 0 16,2 2 0-16,-7-2 0 0,-4 1-272 16,-1-3 0-16,-1 2 0 0,2-3 0 0,3 4 0 0,0-4 0 15,3 0 0-15,2-1 0 0,0-1 0 0,-1 1 0 16,2-1 0-16,1-4 0 0,3 0-160 0,2-4 16 15,0-1 0-15,3 1 0 0,5-1 144 16,3-3 0-16,3-1 0 0,1 0 0 0,4 2 0 0,0 1 0 16,0 2 0-16,0-2 0 0,2 0 0 0,-4 1 0 15,-1 2 0-15,-3 3 0 0,4 3 0 0,-2 2 0 0,-1-2 0 0,-2 1 0 16,0 1 0-16,2 0 0 0,0 1 128 0,2 0-128 16,4 3 0-16,3-3 128 0,5-1-128 0,1-1 0 15,3 0 128-15,3-1-128 0,4 0 128 0,4-2-128 16,4 1 0-16,6-5 0 0,2 0 0 0,4-4 0 15,4 1 0-15,0-2 0 0,2 1 144 0,1-2-144 16,2 2 272-16,0-2-48 0,0 2-16 0,-2 0 0 0,1 4-80 0,-1 0-128 16,-1 3 176-1,1 2-176-15,-1 1 0 0,-1 3 0 0,1 1 0 0,1 0 0 0,1 2 0 0,2-1 0 16,3 1 0-16,3 0 0 16,1-1 0-16,4-2 0 0,2 4 0 0,2-3 0 0,2 0 0 0,0-2 0 15,3 0 0-15,0 1 0 0,1 1 0 16,2 2 0-16,1 2 128 0,-1-1-128 0,1 1 0 0,-1 3 0 15,0-3 128-15,0 3-128 0,-2 2 0 0,1 1 0 16,-2 4 0-16,-1 3 0 0,0 0 256 0,-2 5-64 16,1 3-16-16,-2 1 0 0,-2 2 80 0,0 1 0 15,-2 3 16-15,0 2 0 0,0-3-272 0,-1 3 0 0,-2 3 128 0,-1 3-128 32,2 0 0-32,-1 1 0 0,-1-3 0 0,3 1 0 0,2-1 0 0,-1-4 0 0,1-2 0 0,0 1 0 31,3-2 0-31,-1 0 0 0,0 2 0 0,0 3 0 15,-2 3 0-15,2 3 0 0,1 2 0 0,1 1 0 0,1-1 160 0,3-3-32 0,2-2 0 0,2 2 0 16,3-2 304-16,3 4 48 0,0 1 16 16,2-1 0-16,1-1-304 0,0-2-48 0,1-1-16 0,-2-3 0 15,1 0-128-15,-2-2 0 0,-1-1 0 0,0-3 0 16,-3 0 0-16,0 3 0 0,1 0 0 0,-2 1 0 0,0-3 0 0,-2 2 0 16,1 1 0-16,-3-2 0 15,1 0 0-15,-3-3 0 16,-1 2 0-16,-2-2 0 0,-1-2 0 0,-2 5 0 0,-1 5 0 0,-4 2 0 0,0 1 0 0,-1-1 0 15,0-2 0-15,1-3 0 0,1-3 0 0,1-2 0 16,1 3 0-16,0-5 0 16,2 0 0-16,0-2 0 0,2 0 0 0,-1 0 0 15,3 2 0-15,1-4 0 0,-1 3 0 0,4-3 0 16,0-1-368 0,4-1-96-16,2-2-32 0,0-1 0 0,3 0-112 0,3 0-32 0,2 2 0 0,1-3-13824 0,2 2-2784 15</inkml:trace>
  <inkml:trace contextRef="#ctx0" brushRef="#br0" timeOffset="2086.67">22938 13183 43311 0,'-20'-4'3840'16,"5"2"-3072"-16,7-1-608 0,4 1-160 0,2 0-512 0,-5-3-128 0,-7-1-16 0,-10-7-16 0,-6-2-432 0,-2-3-96 0,4-1-16 0,2 1 0 0,2 1 16 0,1-1 0 15,-2 0 0-15,0 1 0 0,1 2-880 0,-4 3-176 0,0 2-48 0,-5 2 0 0,-3 3 3392 0,-5-1 656 0,-2 5 144 0,-4 1 32 0,-5 0 656 0,-4 1 144 0,-5 2 32 0,-4-1 0 16,-7-1-1744-16,-3 1-352 0,-2 0-64 0,-2 1-16 0,-1 0-256 15,-3-3-48-15,-4-2-16 0,-2 2 0 0,0 2 0 0,-4-2 0 0,-2-2 0 0,-5-1 0 16,-3-2-256-16,0 2 0 16,-1 1 0-16,-1 0 0 0,-3-3 0 15,-1 0-144-15,0 4 16 0,-1 1 0 16,1 0 0-16,-6 1 0 0,-3 4 0 16,-5 0 0-16,2 2 128 0,1 3 0 0,4-2 0 15,-11 3 0-15,-6 5 0 0,-3 0 0 16,-1 1 128-16,21-2-128 0,17-1 304 0,-14 3-16 0,-21 0 0 15,-7 2 0-15,6 0-96 0,2-1-32 16,6-1 0-16,3-3 0 0,6 1-160 0,2-3 0 0,-1-1 0 0,7-3 0 0,5 0 0 16,4-6 0-16,3-1 0 0,2-4 0 0,3-5 0 0,3-2 0 15,2-3 0-15,2 0 0 0,11-3 0 0,-4 3 0 16,-1 1 0-16,0 1 0 0,6-3-192 0,1 3 192 16,5 3-192-16,-5 1 192 0,-1 2 0 0,4-1 0 15,10 4 0-15,-5 1 0 0,-7 2 192 0,-3 1-32 16,-2 1-16-16,5-2 0 0,13-1-144 15,-2-1 0-15,-1-2 0 0,4 0 0 0,3 0 0 0,1-2 0 16,5 1 0-16,0-2 0 0,3 0 0 0,1-4 0 16,3 1 0-16,1-4 0 0,4 2 0 0,4 0 0 0,2 2 0 15,1-2 0-15,4 2 144 0,3 5 48 0,2 1 16 16,4 6 0-16,0 1-64 0,5 5-16 16,1 2 0-16,2 5 0 0,2 3 0 0,2 3 0 0,0 3 0 0,3 2 0 15,-2 5-128-15,1 0 0 0,2 4 0 0,-1-1 0 16,0-3 0-16,0 4 0 0,-1-1 0 0,-1 1 0 15,-1 0 0-15,-2-1 0 16,1 1 0-16,-4 3 0 0,0 5 272 0,1-1 32 0,-4 0 0 0,1 2 0 16,1 0 320-16,1 2 64 0,0 0 16 0,0 6 0 15,1 11-128-15,-1 4 0 0,2 6-16 0,-2 5 0 0,0 4 96 0,0 5 32 16,0-2 0 0,0 9 0-16,2 6-304 0,1-1-48 0,3 0-16 0,-1-5 0 0,2-1-320 0,2 1 0 15,0-1 0-15,1 0 128 16,0-8-128-16,0 0 0 0,0 4 0 0,-2 3 0 0,2 4 0 0,-2-3 0 15,1-13 0-15,-3 8 0 16,2-1 0-16,-2 0-208 0,0-7 80 0,0-1 128 16,1-3-704-16,0-9 0 0,2-2-16 0,-1 6 0 15,2 7-432-15,-2 0-64 0,4-5-32 0,-1 0-13920 16,1 1-2768-16</inkml:trace>
  <inkml:trace contextRef="#ctx0" brushRef="#br0" timeOffset="10875.42">14210 16965 36863 0,'-7'-11'3264'0,"1"0"-2608"0,3 5-528 0,5 1-128 0,0-1-1136 0,-1-2-256 0,1-5-48 0,-1-8-16 0,3-5-2128 0,0 4-448 0,1 2-64 0,0 6-32 0,-1 8 5616 0,-3 2 1136 0,-2 7 208 0,-3-1 48 16,-1 4 400-16,-2 3 80 0,-2 0 16 0,-1 1 0 16,2 0-1648-16,0 2-320 0,3-1-64 0,3 0 0 15,1 0-320-15,2 3-48 0,3 2-16 0,3 5 0 0,3 0-496 16,4 5-96-16,4 5-32 0,2 5 0 15,2 5-336-15,-2 3 0 0,1 3 0 0,-5 6 0 0,-1 7 0 0,-6 3 0 16,-6 6 0-16,-6 9-128 16,-6 10-112-16,-7-1-16 0,-6-4 0 0,-6 1 0 0,-1-1 96 0,-5 3 16 15,-3-5 0-15,-2-3 0 0,0-9 144 16,1-7 0-16,3-11 160 0,3-4-160 0,4-3 0 0,3-4 0 16,6-4 0-16,7-9-13952 15,5-5-2880-15</inkml:trace>
  <inkml:trace contextRef="#ctx0" brushRef="#br0" timeOffset="11692.45">30385 9305 22111 0,'-3'-3'1968'0,"1"3"-1584"0,-1 2-384 0,1-1 0 0,-1 1-128 0,1-2-128 0,-3 1 0 0,-3 2-16 0,-2-1-448 16,1-2-96-16,-1 0-16 0,2 0 0 0,2 0 1008 0,2-2 192 0,3-1 32 0,1 0 16 0,3 0 1472 15,0-3 288-15,1 2 64 0,2 2 16 16,3-1-144-16,1 2-48 0,3 0 0 0,5 1 0 16,4 1-736-16,6 0-160 0,8 2-16 0,9-3-16 0,8 1-640 0,6 0-128 15,10-2-32-15,4-3 0 16,-2 2-336-16,7-4 144 0,6 1-144 0,1-1 0 0,-2-1 144 0,-1 4-144 15,-1-2 0-15,2 2 144 0,1 3-144 0,0-3 0 16,-1-2 0-16,-2 3 0 16,0 7-320-16,3-3-112 0,4-4-16 15,2 2-17248-15</inkml:trace>
  <inkml:trace contextRef="#ctx0" brushRef="#br0" timeOffset="16062.84">13443 6060 25791 0,'-4'-7'2304'0,"3"0"-1856"0,-1 2-448 0,2 4 0 0,2-3 992 0,-2 1 96 0,0-1 32 15,-2-7 0-15,0 0-736 0,-2 0-160 0,-2 0-32 0,-1 4 0 0,-3 2-416 0,-4 4-96 0,-2 4 0 0,-6 3-16 0,-4 4-1408 16,-5 3-288-16,-5 3-48 0,1 0-16 0,11-4 752 0,-4 1 160 0,-1 2 32 0,-1 2 0 0,3-1 2224 0,2 0 448 0,3-2 80 0,2 1 32 0,4-3 704 0,0-1 144 16,4 2 16-16,0-1 16 15,3 1-1280-15,2-2-256 0,1 2-48 0,4-2-16 0,2 3-608 0,2 1-128 16,3-3-32-16,4-1 0 0,4 0-144 0,6 1 128 16,2-6-128-16,4 1 128 0,2-2-128 0,3 0 0 15,-1-4 0-15,2-1 0 0,-2-1-272 0,0 0 64 16,1-2 16-16,-3 1 0 0,-1 2-176 0,-2 0-16 15,-2 0-16-15,1 1 0 0,0 4 272 0,0-2 128 16,2 3-128-16,-2 1 128 0,-2-1 576 16,0 1 208-16,0 4 48 0,-3 0 0 0,-3-3 0 0,-4 6 0 0,-1-3 0 0,-4 2 0 15,-1 0-528 1,-4 2-112-16,-1-3 0 0,-4 1-16 0,-2-1-16 0,-4-1 0 16,-2 3 0-16,-3-6 0 0,0 1 0 0,-3 0 0 15,-7 2 0-15,-5 0 0 0,-6 0-16 0,-3-1 0 16,-5 1 0-16,-2 0 0 0,-5 0-144 0,0-2 128 0,0 1-128 0,2 0 128 15,2-3-128-15,1 1 0 0,4-1 0 0,4-1-12672 16,2 1-2432-16</inkml:trace>
  <inkml:trace contextRef="#ctx0" brushRef="#br0" timeOffset="16880.4">21186 6001 17503 0,'8'-10'1552'0,"0"4"-1232"0,-3-1-320 0,-4 5 0 15,2-1 1440-15,-1 0 224 0,5-6 64 0,3-5 0 0,1 0-784 0,-1-4-160 0,-2 5-16 0,-6 2-16 0,-3 3-560 0,-1 3-192 0,-3 3 144 0,0-1-144 16,0 3 1024-16,1 0 128 0,2 0 32 0,0 3 0 0,4-3 576 0,0 2 112 15,3 2 32-15,2 1 0 16,2 2-832-16,2 3-176 0,0 3-16 0,0 0-16 0,2 2-480 0,-1 2-112 16,2 4-16-16,-1-2 0 0,0-1-112 0,-2 3-16 15,1 4-128-15,2 1 192 0,-1 4-192 0,2-1 144 16,0 2-144-16,0-1 128 0,0 1-128 16,0 0 0-16,-2-3 0 0,0-4 128 0,-4-2-128 0,3-2 128 15,-3 0-128-15,1-3 128 0,2-5-128 0,-3-1 0 16,1-3 0-16,0-3 0 0,-1-4 176 0,-1-2 96 0,2-2 32 0,0-5 0 15,3-3 96-15,-1-3 32 16,3-7 0-16,0-3 0 0,2-4-64 0,0-7-16 16,1-2 0-16,-2-1 0 0,1-5-96 0,2-4-32 15,3-10 0-15,1 0 0 0,3-4-224 0,0 3 144 0,1-5-144 0,1 6 128 16,-4 7-128-16,1 0 0 0,-1 3 0 0,-3 10-176 16,-4 6-208-1,0 5-64-15,1 4 0 0,-5 5 0 0,1 8-240 16,-3 4-48-16,-1 6-16 0,-2 8-18848 0</inkml:trace>
  <inkml:trace contextRef="#ctx0" brushRef="#br0" timeOffset="17903.02">13298 9628 18431 0,'0'0'1632'0,"0"0"-1312"0,1 0-320 0,0 1 0 0,2 1 1120 0,-1-1 160 0,2 2 16 16,3 4 16-16,3 2-576 0,4 6-112 0,2 1-32 0,0 2 0 0,1 6 352 0,-2 3 64 0,-1-2 16 0,-2 1 0 0,1 4-128 0,-2-1-32 0,-1 2 0 0,-1-2 0 0,0 0-272 0,-1 0-48 0,-2-2-16 0,-3-6 0 0,1 0 608 0,-1-2 112 0,-3 0 32 0,-2-5 0 31,2-2-528-31,-1-2-112 0,1-4 0 0,0-2-16 0,0-3-240 0,3-2-64 0,0 0 0 0,1-7 0 0,1 1 32 0,2-3 0 16,3-2 0-16,-1-2 0 31,1 1-160-31,0-2-16 0,2-6-16 0,2 0 0 0,-1 0 32 0,1-4 0 16,1 1 0-16,0 0 0 0,3-5 64 0,1-4 32 15,0 1 0-15,1-4 0 0,1 0 32 0,0-4 0 16,2 3 0-16,-4 1 0 0,2-1-112 0,3-6-16 16,3-5 0-16,1-4 0 0,2 1-192 0,-1-1 0 15,0 0 0-15,0-2 0 16,-1-1-784-16,-1 0-208 0,-1 4-32 0,5 4-19008 0</inkml:trace>
  <inkml:trace contextRef="#ctx0" brushRef="#br0" timeOffset="19430.96">12984 14006 35935 0,'-4'0'3200'0,"3"-3"-2560"0,1 1-512 0,0 1-128 0,1-1-160 0,0-1-48 16,1-3-16-16,0-3 0 0,2-4 592 0,2-5 112 0,1-1 32 0,0-1 0 0,1 0 240 0,0 0 48 0,-1 3 16 0,0-7 0 0,0 3-304 0,-1-2-48 15,-1-1-16-15,-2 0 0 0,1-1-144 0,-3 0-48 16,1-2 0-16,-1-1 0 0,0 4-256 0,-1-4 0 15,1 2 128-15,-1-3-128 0,2 2 144 0,0-1-16 16,1 2-128-16,1-2 192 0,1 6-48 0,3 1-16 16,0 3 0-16,1 4 0 0,0 3-128 0,-1 1 0 15,4 6 0-15,-3 4 0 0,1 3 0 0,0 2 0 16,1 5 0-16,-1 4 0 0,0 3-144 0,0 1-16 16,0 4 0-16,-3 3 0 0,2 1 160 0,-3-1 0 0,-1-1-144 15,-1 1 144-15,1 0 0 0,-1 0 0 0,-2-1 0 0,2-3 0 16,-1-2 0-16,1-3 0 0,0-5 0 0,0 0 0 15,-1-4 0-15,2-3 0 0,0 3 0 0,1-7 0 16,1 0 160-16,-1 0 48 0,2-4 16 0,0-1 0 16,-2 1-96-16,1-3-128 0,2-2 176 0,-2-2-176 15,1-1 128-15,-2-4-128 0,-1-2 0 0,0 1 0 16,-1-5 0-16,1-2 0 0,-2-4 0 0,1-3 0 0,0 0 0 16,-1 3 0-16,1-1 0 0,0 3 0 0,1 3 0 0,1-1 0 15,0 6 0-15,2-3 0 0,-2 3 0 16,1 2 0-16,2 3 0 0,0-2 0 0,-2 4 0 0,2-1 0 15,0 6 0-15,1 1 0 0,0 3-160 0,-1 2 160 16,1 2-160-16,0 2 160 0,0 3-192 0,-2 3 48 16,2 4 16-16,-1 0 0 0,-1-3 128 0,1 1 0 15,0 2 0-15,-1 1 0 0,1 2 0 0,-3-1 0 16,2 2 0-16,-2 3 0 0,0 3 0 0,-1 3 0 16,0 2 160-16,-1-1-160 0,-1 2 176 0,1-6-176 0,-1-1 192 0,-1 3-192 15,3 2 0-15,0 1 0 16,1-3 0-16,-1 1 0 0,1 2 0 0,2-1 0 0,-1-5-160 15,2-3 160 1,1-3-608-16,1-6 0 0,1-3 0 0,4-5-17984 0</inkml:trace>
  <inkml:trace contextRef="#ctx0" brushRef="#br0" timeOffset="20524.62">21292 10177 38703 0,'-4'-3'3440'0,"2"3"-2752"0,1 0-560 0,1 0-128 0,1-1-176 0,0 1-64 0,-1-1-16 0,1-3 0 0,3 1 112 0,1-2 16 0,3-1 0 0,0 0 0 0,2 0 416 0,0-3 96 16,1-1 0-16,0 2 16 0,0-5 64 0,-2 2 16 16,1-5 0-16,-1 1 0 0,-2 0 16 0,2-4 0 15,-2-1 0-15,0-5 0 0,1 2 16 0,-1-3 16 16,1-4 0-16,-1 0 0 0,1-1-288 0,-1-3-64 15,2-5-16-15,-1 1 0 0,1 0-160 0,0-1 192 16,1-4-192-16,1 2 192 0,0 7-192 0,0 5 0 16,-2 8 0-16,-2 9-176 0,-2 7 32 0,0 5 0 0,-1 5 0 15,-1 9 0-15,2 14 144 0,-1 10 0 16,-2 8-144-16,2 4 144 0,0 0-128 0,0-4 128 0,0 0-160 16,1-7 160-16,2-4 0 0,-1-4 0 0,0-4 0 0,0-3 0 15,2-2 0-15,-1-2 0 0,-1-6 0 16,0 0 0-16,1-7 0 0,-1 0 0 0,-1-2 176 0,0-4-48 15,0-2 272-15,1-3 64 16,0-4 16-16,0-1 0 0,3-5-272 0,-1-6-48 0,2 0-16 0,1-8 0 16,1 0-144-16,-1-6 0 0,1-2 0 15,-2-3 128-15,1-6-128 0,-1-1 0 0,0 1 0 0,-1-1 0 0,-2 3 128 0,0 3-128 16,1 2 128-16,0 6-128 16,1 3 0-16,-1 3 0 0,-2 8 0 15,0 0 0-15,-2 6 0 0,-1 1 0 0,2 2 0 0,-1 3 0 0,0 4 0 16,-2-2 192-16,2 5-64 0,-2 2 0 0,3-2-128 15,-1 5-144-15,0 4 144 0,1 2-208 0,-2 4 80 0,1 4 128 16,1 6-208-16,0-1 80 0,-1 4 128 0,1 9 0 16,1 7 0-16,0 7 0 15,0 4 0-15,2-4 0 0,-3 1 0 0,1-5 0 0,-3-8 0 0,2-1 0 16,-1 1 0-16,1-1 0 0,1-1 0 0,-1-5 0 16,1-1 0-16,-1-7 0 0,3 1 0 0,-2-8 0 0,0-2-144 15,0-4 144 1,2-4-640-16,0-3-64 0,1-4-16 0,2-3-19152 15</inkml:trace>
  <inkml:trace contextRef="#ctx0" brushRef="#br0" timeOffset="24313.6">29183 6487 5519 0,'5'-5'496'0,"-3"1"-496"0,1 1 0 0,-2 1 0 0,0 2 4032 0,-1 0 720 0,0 0 144 0,-1 0 32 0,1 1-1088 0,-3-1-224 0,1 1-32 0,2-1-16 0,0 0-1680 0,0 0-336 16,0 0-64-16,-21 3-16 15,20-6-704-15,2 1-160 0,4-4-32 0,1-3 0 0,4 0-192 0,2-4-64 16,3-2 0-16,2-1 0 0,2-4 0 0,1 0-16 16,-1-1 0-16,-1-2 0 0,-3-1 48 0,-2 1 16 0,-2-3 0 0,-1 0 0 15,-2-1 96-15,-2-2 32 16,-2 0 0-16,-1-2 0 0,0 1-128 0,-1 0-32 15,2 2 0-15,0-3 0 0,-1 5-144 0,3 4-16 16,2 1-16-16,1 5 0 0,2 3-160 0,-1 3 0 16,1 4 0-16,1 4 0 0,-1 2 0 0,2 1 0 15,-2 4 0-15,-1 1 0 0,-1 4-144 0,-1 4 144 0,-1 0-192 0,0 4 192 16,-1 4 0-16,-1 2 0 0,-2 3 0 0,0-4 0 16,-1-1 0-16,1 7 0 0,-2 1 192 0,-1 3-48 15,0 0-16-15,0 0 0 0,1-5 0 0,-1-2 0 16,3-4-128-16,-2-2 0 0,3-3 0 0,-1-3 0 0,1-3 0 0,1 0 0 15,0-5 0-15,0 1-176 0,2-3 176 0,0-4 128 16,-1 0-128-16,1-4 176 0,1-3-48 0,0-4 0 16,0 0 0-16,-2-6 0 0,1-3-128 0,-1-2 192 15,-1-4-192-15,-1-3 192 0,0-2-192 0,-2-3 0 16,2-6 0-16,0-2 0 0,-1 1 0 0,1-3-176 16,0 3 48-16,2 4 0 15,0 2-208-15,0 4-48 0,1 3 0 0,1 2 0 0,1 4 192 0,-1 2 48 0,2 5 0 16,2 4 0-16,-3 4 144 0,3 0 0 0,-1 7 0 0,0 0 0 15,0 3 0-15,1 5 0 16,-1 1 128-16,1 6-128 0,-1 2 160 0,-1 6-32 0,-2 1-128 0,0 5 192 16,-1-1 0-16,-2 4-16 15,0 2 0-15,-3-2 0 0,0 0 48 0,0 1 16 16,-1 4 0-16,2 1 0 0,1 0 16 0,2-2 0 16,-3-2 0-16,1 0 0 0,-1-1-256 0,0-3 176 0,0 0-176 0,-1-4 160 15,1-2-160-15,-1-1 0 0,2-2 0 0,-2-2-176 31,2-1-432-31,0 0-96 0,0-3 0 0,0-1-16 0,3-4-752 16,1-3-160-16</inkml:trace>
  <inkml:trace contextRef="#ctx0" brushRef="#br0" timeOffset="45038.15">11499 11706 4991 0,'-4'3'0'0,"2"-1"0"0,0-2 0 0,2 1 0 0,2 1 0 0,-2 0 0 0,-2 1 0 0,2 2 0 0</inkml:trace>
  <inkml:trace contextRef="#ctx0" brushRef="#br0" timeOffset="54263.99">1185 7974 10127 0,'2'-6'896'0,"1"1"-704"0,-1 3-192 0,-1-2 0 0,1 3 928 0,0-2 160 0,2-1 16 16,1-5 16-16,2-1 496 0,-1-1 112 0,2 2 0 0,-2-2 16 0,0 2-16 0,-2 3-16 0,-1-1 0 0,-1 2 0 15,0-2-448-15,-1 2-96 16,-1 0-16-16,0 1 0 0,0 0-704 0,-1-4-160 15,-1 5-32-15,-1-2 0 0,-1 0-256 0,1 1 0 16,-2 2 0-16,0-2 0 0,-1 1 0 0,-2 1 0 0,1-1 0 0,-2 2 0 16,2-1 0-16,-2 1 0 0,0 1 0 0,1 0 0 15,0 3 544-15,0 0 0 0,-2 2 0 0,0 2 0 16,0 2 64-16,-2 2 16 16,-2 6 0-16,-2 1 0 0,0 1-416 15,-1 2-80-15,1 0 0 0,-2 3-128 0,2 1 0 0,0 1 0 0,4-4 0 0,-2 1 0 16,3 4 0-16,0-1 0 0,1 2 0 0,3 0 0 0,2-1 0 15,1-1 0-15,3-1 0 0,2 0 0 16,1-3 0-16,5-1 0 0,1-2 0 0,5-3 0 16,0-3 0-16,2 0-176 0,2-3 176 0,2-4-160 15,1 0-368 1,1-4-80-16,1-2-16 0,-1-5 0 16,0 0 80-16,0-2 16 0,1-3 0 0,-1-1 0 0,-1-1 320 0,2-6 64 0,-1-1 16 0,0-4 0 0,-1 4 128 0,-1-5 0 15,-1-4-144-15,1-5 144 0,-2 0 432 0,-1-2 144 0,-1 0 48 16,-1-4 0-16,-1 3 352 0,-2-3 80 15,1 2 16-15,-4 1 0 16,1 1-416-16,-1-2-80 0,0 6 0 0,-3-1-16 0,0 6-368 0,-2 4-192 16,0 4 192-16,-3 2-192 0,-1 5 0 0,-3 5 0 0,-1 0 0 0,-2 6 0 31,-2 0-496-31,-2 6-48 0,0 0-16 0,-3 3 0 16,2 1-816-16,-3 0-160 0,-1 3-48 0,-1 2 0 15,-2 1 448 1,0 3 96-16,0 2 16 0,-1-3-12032 0</inkml:trace>
  <inkml:trace contextRef="#ctx0" brushRef="#br0" timeOffset="55041.28">1129 8782 35935 0,'-9'3'3200'0,"3"0"-2560"0,2 1-512 0,3 1-128 0,1-3-448 0,-1 2-96 0,-3 1-32 0,-3 6 0 0,-2 0-1296 0,1 0-272 0,0 3-48 0,4-3-16 0,2 0 1664 0,2 0 336 0,2-1 64 0,3 2 16 16,2-1 656-16,-1 3 144 0,1 1 32 0,1-2 0 15,-1 4 560-15,0 0 112 0,0 0 32 0,-1 2 0 16,0-1-544-16,-2 0-96 0,-1-1-32 0,0 3 0 15,1 3-416-15,-1 2-64 0,0 0-32 0,-1 1 0 16,2-3-224-16,0-1 144 0,1-4-144 0,1-6 128 16,1-2-128-16,1-4 0 15,1-5 0-15,3-2 0 0,0-4 0 0,0-3-224 0,2-4 48 0,-2-2 16 16,3-4 160-16,-1-2 0 0,1-3 0 16,-1-2 128-16,1-2 0 0,0-3 16 0,0-2 0 0,0-2 0 15,-2-1 112-15,0-2 32 0,-1 1 0 0,-1 0 0 16,-2 1-160-16,-2 2-128 0,-2 2 192 0,-1 0-192 0,-2 4 0 15,-2 4 0-15,-1 2-160 0,-1 6 160 16,-1 1 0-16,0 5 128 0,0 1 32 0,1 5 0 0,-1 0 304 0,1 4 64 16,-1 6 16-16,2 2 0 0,0 7-320 0,1 5-64 15,0 7-16-15,0 1 0 0,1 2-144 0,0-1 0 16,3 0 0-16,0 1 0 0,2 0 0 0,1-5 0 16,2 3 0-16,-2-2 0 0,2 0 0 0,-2 0 0 15,2 2 0-15,-2-1 0 0,0-2 0 0,0 0-176 0,-1-2 176 0,3-2-128 31,0-6-880-31,0 1-160 0,4-6-48 0,-2 2-10064 16,1-2-2032-16</inkml:trace>
  <inkml:trace contextRef="#ctx0" brushRef="#br0" timeOffset="55532.71">1449 9535 28559 0,'-6'-4'2544'0,"1"4"-2032"0,0 4-512 0,3-2 0 0,0 2 2096 0,2 1 320 0,0 1 64 0,-1 5 16 0,0 7-2688 0,0 8-544 0,1 4-96 0,0 6-32 0,1 3 528 0,0 0 96 0,0-2 32 0,1 3 0 0,-1 2 208 0,1-1 0 0,1 3-160 0,-1 2 160 0,1 2 0 0,1 0 0 16,-1-2 0-16,1-4 0 15,1 2 192-15,0-5 128 0,1-4 0 0,0-6 16 0,-1-3-464 0,-1-6-112 16,0 0-16-16,-2-6-14912 0</inkml:trace>
  <inkml:trace contextRef="#ctx0" brushRef="#br0" timeOffset="55759.11">1136 9923 46079 0,'-7'-14'2048'0,"3"6"400"0,2-1-1952 16,2 2-496-16,1 3 0 0,1-1 0 0,2-1 0 0,4-4-192 0,3-7 16 0,5-6 0 0,7-1 32 0,5-5 0 0,4 3 0 0,1 2 0 0,2 3-112 0,1 2 0 0,3 2-16 0,3-1 0 16,3 2-400-16,-3 1-80 0,-4 3-16 0,-2 2-11776 15,0 2-2368-15</inkml:trace>
  <inkml:trace contextRef="#ctx0" brushRef="#br0" timeOffset="56449.3">1246 10821 8287 0,'-18'18'736'0,"3"-2"-592"0,1 4-144 0,5-6 0 0,5-3 6272 0,3-1 1216 0,-2 2 240 0,-3 11 48 0,-3 15-8928 0,-1 8-1792 0,4-1-368 0,4-5-64 0,2-4 3936 0,3-4 784 0,1-4 144 0,1-3 48 0,1 2-176 0,-1-3-16 16,1 3-16-16,-2-2 0 0,0 2-432 0,-2 1-96 15,1 2-16-15,-1 0 0 16,-2 1-336-16,0-5-64 0,0 2 0 0,0-3-16 0,2-8-160 0,-2-2-16 16,0-1-16-16,0-3 0 0,-2-5 0 0,1-1 0 15,0-5 0-15,-2-5 0 0,2 1-176 0,-3-3 128 16,2-8-128-16,-2-4 128 0,0-4 80 0,1-6 16 15,0-5 0-15,1-3 0 0,1-5 0 0,-2-8 0 0,2-3 0 0,0-4 0 16,-2-5-96-16,3 7 0 0,-1 1-128 16,0-2 192-16,-1-1-192 0,2 2 0 15,0 5 0-15,0 4 0 0,3 5 0 0,-1 5 0 0,2 3 0 0,1 2 0 16,2 5 0-16,3 0 0 0,0 4 0 0,3 2 0 16,1 3 0-16,4-1 0 0,4 3 0 0,-1 3 0 15,4 2-320-15,0 3 64 0,0 1 0 0,0 3 0 16,1 6-80-16,-1 0-16 0,1 5 0 0,-3 3 0 15,0 0-352-15,-2 1-64 0,-3 2 0 16,-3 2-16-16,-3 0 528 0,0 1 96 0,-5 2 32 0,-2 1 0 0,-3-3 512 0,-3 0 128 16,-1 2 0-16,-5 2 16 15,-1-3-80-15,-2 1-32 0,-1 1 0 0,-3-7 0 0,-2 2-96 0,-1-4-32 16,-3 2 0-16,0-7 0 0,-2 1-64 16,-3 0-16-16,-1-3 0 0,-1 0 0 0,0 1-208 0,0-5 0 15,-1 3 128-15,1-5-128 0,1 2 0 16,3-1 0-16,3 2 0 0,3 1 0 15,1 1-192-15,2 0-64 0,3 0-32 0,3 2 0 16,2 0-1568-16,3-2-304 0,1 1-64 0</inkml:trace>
  <inkml:trace contextRef="#ctx0" brushRef="#br0" timeOffset="57270.58">1334 11177 35935 0,'-10'0'3200'0,"3"2"-2560"0,3 2-512 0,3 1-128 0,0 0-1104 0,-2 1-240 0,-3 5-64 0,-3 8 0 0,-2 8 1408 0,3 5 0 16,1 4 192-16,6-1 0 0,4-2 1072 16,2 2 208-16,3-2 64 0,5-2 0 0,0 2-800 0,2 1-160 0,2-4-16 0,-1 2-16 0,1-1-320 0,-4-2-64 0,2 2-16 0,-4-1 0 0,-1 0-144 0,-5-3 0 15,1 0 0-15,-5-5 0 16,-1 0-128-16,-2 2 128 0,-2-7 0 0,1-1 0 0,-2-2 0 0,-2-4 0 16,4-4-144-16,-1-5 144 15,0-1 0-15,3-5 144 0,1-2-16 0,0-3 0 0,4-4 192 0,-1-3 48 16,5-3 0-16,1-3 0 0,3-2-176 0,1-3-48 15,4-5 0-15,0 3 0 0,3-4-144 0,-1 6 0 32,1 2 0-32,-1 2 0 0,-3 6-400 0,-1-2 32 15,-2 3 16-15,-2 3 0 0,-3 3 112 0,-2 1 32 0,-1 3 0 0,-3 0 0 16,0 2 32-16,-2 1 16 16,-3 1 0-16,-1-2 0 0,0 1 320 0,-4 2 64 0,2-1 16 0,-1 1 0 15,0-1 32-15,0 2 16 0,1 1 0 0,0 1 0 16,2 2 32-16,-1 2 0 0,1 6 0 0,2 1 0 15,0 4-160-15,2 6-32 0,2 2 0 0,1 5 0 16,0-1-128-16,1 3 0 0,1-1 0 0,-2-1 0 16,0 0-176-16,0-6-16 0,0 0 0 0,-2-2 0 15,0-3-96-15,-2 1-32 0,1-2 0 0,-1-1 0 16,1-2-256-16,-1-2-48 0,1-1-16 0,0-2 0 16,-2 0-560-16,2-5-112 0,3 1-32 0,-1-1 0 15,1-1-1632-15,2-1-336 0</inkml:trace>
  <inkml:trace contextRef="#ctx0" brushRef="#br0" timeOffset="57902.04">1548 12207 41471 0,'-12'4'3680'0,"3"2"-2944"0,4-1-592 0,3 1-144 0,0-1-1408 0,-2 4-304 0,-6 7-64 0,-6 8-16 0,-3 12 544 16,-1 4 96-16,4 3 32 0,3 0 0 0,1 2 1696 0,4 1 320 0,0 1 80 0,3 2 16 0,-1 2-32 0,1-2 0 15,0 5 0-15,-1-4 0 0,0-2-208 0,0 1-48 16,0-1-16-16,-1-4 0 16,1-3-688-16,1-4 0 0,2-2 0 0,-2-7 0 15,1-4-1424-15,0-6-224 0,2 0-32 0,1-7-14512 0</inkml:trace>
  <inkml:trace contextRef="#ctx0" brushRef="#br0" timeOffset="58109.13">1052 12710 20271 0,'-11'2'1792'0,"3"-2"-1424"0,0 0-368 0,3 0 0 0,4 0 6064 0,2 0 1136 0,0-2 224 0,1 2 64 0,3-3-6336 0,4-1-1152 0,8-2-464 0,7-3 16 0,7-1 704 0,8-1 128 0,5-1 16 0,5-4 16 0,7 0-176 0,3-3-48 0,3 0 0 0,3 2 0 16,4-5-192-16,0-3-192 0,-1 4 48 0,-2-1 0 15,-3-2-640-15,-3 6-128 0,-3 1-32 0,-4 2-19152 16</inkml:trace>
  <inkml:trace contextRef="#ctx0" brushRef="#br0" timeOffset="59295.68">17701 2638 13823 0,'-2'-5'1216'0,"-2"4"-960"0,0-1-256 0,1 2 0 0,0 2 6080 16,1 1 1152-16,-1 2 256 0,-1 1 32 0,-2 5-5952 16,-4 5-1184-16,-1 5-256 0,1 7-128 0,1 1 0 0,-1 0 0 0,2 5 0 0,2-1 0 0,0-1 0 0,0 2 0 0,-1-1 0 0,1 1 0 0,1-6 0 0,-1 3 0 15,-1 2 0-15,-1-1 0 0,1-1-240 0,-1-2 16 0,1-1 0 16,1-3 0-1,1-6-960-15,2-3-192 0,2-3-32 0,2-4-15072 0</inkml:trace>
  <inkml:trace contextRef="#ctx0" brushRef="#br0" timeOffset="59486.43">17560 2343 41471 0,'-13'-18'3680'0,"2"7"-2944"0,2 6-592 0,3 4-144 0,2 1 640 0,3 1 80 0,-2 3 32 0,0-1 0 0,-4 1-752 0,1 6-256 0,0 2 0 0,4 0 0 0,2 1-624 0,2 2-112 0,3 1-32 0,2-3-17168 0</inkml:trace>
  <inkml:trace contextRef="#ctx0" brushRef="#br0" timeOffset="59905.15">17803 2917 35935 0,'-3'1'1600'0,"1"2"320"0,0 0-1536 0,2 1-384 0,0-3 0 15,2 3 0-15,-1-1 0 0,0 5-208 0,0-1 16 0,2 7 16 0,-2 3 576 0,0 3 112 0,-1 2 32 0,0-3 0 0,-1-1-192 0,0 0-32 0,-2-2-16 0,2-4 0 0,-1 2-304 0,-1-6 0 16,2 1 128-16,0-4-128 0,0-1 128 0,-2-1-128 16,3-3 144-16,-1-1-144 0,1-4 304 0,1-4-48 15,2 1 0-15,-1-5 0 0,3-4 64 0,2-5 0 16,3-4 0-16,3-5 0 0,0-2-128 0,3-7-32 16,2-1 0-16,1 2 0 0,2-5-160 0,-1 8-192 15,-3 8 32-15,1 6 16 0,-3 2 144 0,-2 8 0 0,-3 3 0 0,-1 6 0 16,-2 6 352-16,-2 1 160 15,1 6 16-15,-1-1 16 0,0 4-304 0,1 0-64 0,1 1-16 16,-1 1 0-16,1-2-32 0,1 1 0 0,0 1 0 0,0-2 0 16,0 4-128-16,-1-1 0 0,0 0 0 0,-2 1 0 15,0-3 0-15,0 4 0 0,1 2 0 0,-1 2 0 16,1 0 0-16,-1 2 0 0,0-7 0 0,0 1 0 16,1-2-448-16,2-1 0 15,-2-2-16-15,2-2 0 0,1-2-816 16,0-4-144-16,1-1-48 0,2-3-15744 0</inkml:trace>
  <inkml:trace contextRef="#ctx0" brushRef="#br0" timeOffset="61437.74">18528 2747 17503 0,'-2'-4'1552'0,"0"2"-1232"0,0 1-320 0,1 1 0 0,1 1 1888 0,-1-1 320 0,-2 0 64 0,-2-1 16 0,-1 2-624 15,-1-1-112-15,-1 5-16 0,0 0-16 0,2 3-480 0,-2 4-80 0,-1 2-32 0,2 4 0 0,1 0-640 0,0 6-128 0,-2 2-32 0,1 3 0 16,-1 4 0-16,1 1-128 0,0 6 192 0,-1-1-64 0,2 1 496 0,0 0 80 0,0-2 32 0,-1-1 0 16,1-1-288-16,1-3-48 0,-1-3-16 0,0-5 0 0,1-2-64 15,-1-6-32-15,0-1 0 0,1-2 0 0,0-4-128 0,1-1-32 16,0-2 0-1,1-4 0-15,-1 0-128 0,1-5 192 0,2-1-192 0,0-3 192 0,1-5-192 16,-1-1 0-16,1-4 0 0,0-8 0 0,0-4 0 16,0-5 0-16,1 0 0 0,0 2 0 0,0-2-160 0,2-8 160 15,3-10-208-15,2-6 80 0,3 0 128 0,1 1-160 16,0 1 160-16,1 8-160 0,-2 4-32 0,-1 6 0 0,0 5 0 0,1 3 0 16,-1 4 432-16,1 0 80 0,1 2 0 0,1 3 16 15,0 3-16-15,2 2 0 0,1 3 0 0,1 2 0 0,2 3-192 16,-1 0-128-16,2 5 128 0,-1 1-128 0,-2 4 0 0,2-1 0 31,-2 4 0-31,-2 4 0 0,-2 1 0 0,-1 1-208 16,-4 6 48-16,-3 3 16 0,-2 2-48 0,-5 6 0 0,-1-1 0 0,-4 5 0 15,-2 2 192-15,-1-2 0 0,-1-3 0 0,-1-1 0 0,1-6 0 0,1-2 0 16,1-4 0-16,-3 1 128 16,2-2 0-16,1-4 16 0,0-1 0 0,-1 0 0 15,-1 0-144-15,0-2 0 0,-2 1 0 0,1 0 128 16,-2-1-128-16,1 0 0 0,-2 1 0 0,-1-1-176 15,1 0-560 1,2-2-112-16,-1-2-32 0,3 0 0 0,1-4-2000 0,2-2-416 0,4-5-80 0,0-3-10352 0</inkml:trace>
  <inkml:trace contextRef="#ctx0" brushRef="#br0" timeOffset="61975.81">19045 2669 30399 0,'-5'-4'2704'0,"-1"4"-2160"0,1 0-544 0,2 3 0 0,0 1 1536 0,-1-3 192 0,-4 4 32 0,-6 0 16 16,-4 3-1024-16,-5 6-208 0,-1 1-32 0,0 6-16 0,2 2 32 0,2 3 16 0,3 3 0 0,3-3 0 0,3 1-352 0,4 0-64 0,2-2 0 0,1-2-128 15,4 0 0-15,4-2 0 0,1-4 0 0,1-1 0 16,4-4 0-16,-2 0 0 0,2-3 0 0,0-2-144 31,2-1-240-31,1-4-32 0,0 1-16 0,0-3 0 0,-1 0 48 0,-1-4 16 0,2-2 0 0,-1-2 0 16,0-1 368-16,1-4 128 0,-1 2 0 0,1-4 0 15,-1-1 224-15,1-1 32 0,1 0 16 16,1-3 0-16,0-4-160 0,1-2-48 0,1-1 0 0,-1 1 0 16,2 0-64-16,-5 4 0 0,1 6-128 0,-3 7 192 15,-4 4-192-15,-2 6 0 0,-2 6 0 0,-3 4 0 0,-2 4 384 0,-1 2-32 16,0 1 0-16,0 2 0 16,-1-2-96-16,1-5 0 0,0 3-16 0,0 0 0 15,2-1-32-15,0 0 0 0,2-3 0 0,0 1 0 0,4-2-208 0,0-1 176 16,3 0-176-16,0-4 160 0,5 0-160 0,-1 0 0 15,3-1-192-15,0 0 192 16,-1 0-448-16,2-1 16 0,1 1 16 0,-3 0 0 16,-1-2-240-16,-2 1-48 0,-1 0-16 0,0-1 0 15,-2-1-1072-15,1-1-224 0,-2-1-32 0,1-1-13488 0</inkml:trace>
  <inkml:trace contextRef="#ctx0" brushRef="#br0" timeOffset="62230.14">19858 2245 37775 0,'-8'-10'3360'0,"2"6"-2688"0,1 3-544 0,2 2-128 0,1 3 896 0,2 1 128 0,0 1 48 0,-1 7 0 0,-1 8-912 0,-3 7-160 0,0 9 0 0,0 8 0 0,-3 5 0 0,2 2 208 15,-1 4 0-15,2 1 0 0,0-1 0 0,2 0 0 16,2-1 0-16,1-7 0 0,3-3-208 0,-1-10 0 16,2 1 0-16,-2-5 0 15,2-1-528-15,-2-3-160 0,1-5-16 0,-2-3-11584 16,0-3-2304-16</inkml:trace>
  <inkml:trace contextRef="#ctx0" brushRef="#br0" timeOffset="62448.5">19476 2635 50687 0,'-2'-8'2240'0,"4"4"464"0,0 2-2160 0,2 2-544 16,1 0 0-16,0 0 0 0,2 0-624 0,4 0-224 0,9-3-48 0,10 2-16 0,9-1 1568 0,8-1 320 0,4 0 64 0,3-2 16 0,3-2-592 0,1 0-112 15,5 0-32-15,-1-1 0 0,-2 2-672 0,-1-1-144 0,4-2-16 0,-2-2-16 32,-6-2-1104-32,-4-1-224 0,-3 0-32 0,-1-3-18640 0</inkml:trace>
  <inkml:trace contextRef="#ctx0" brushRef="#br0" timeOffset="65854.42">22787 2523 37775 0,'-5'2'3360'0,"2"-2"-2688"0,1 1-544 0,2-1-128 0,2 1 128 0,-2 1 0 0,-3 1 0 0,2 2 0 0,-4 5-128 0,-1 1 0 0,-4 3 0 0,-1 7 0 15,-4 1 0-15,-4 4 0 0,-3 5 0 0,-4 0 0 16,-4 6 0-16,-1-3 0 0,-1 2 0 0,-1-1 0 15,1-1 0-15,-2 2 0 0,-1-1 0 0,-4 0 0 16,1 2-224-16,0-2-32 0,0 0 0 0,3-6 0 16,2-1-1968-1,4-6-400-15,5-2-64 0,3-5-32 0,5-4-48 0,5-7-16 0</inkml:trace>
  <inkml:trace contextRef="#ctx0" brushRef="#br0" timeOffset="66073.61">22352 2507 32255 0,'-1'-6'2864'0,"-1"1"-2288"0,2 4-576 0,0 1 0 0,2 1 1680 0,-2-1 240 0,2 0 32 0,1 0 16 0,2 0-1200 0,2 5-256 0,4 6-32 0,3 3-16 0,2 7-48 0,0 4-16 16,4 7 0-16,1 4 0 0,1 4-240 0,1 6-160 15,1 4 192-15,1-1-192 0,-1 2 0 0,4-3 0 16,-1 3 0-16,1-6 0 0,1-1-128 0,2-4-96 15,3 3-16-15,6-1-12272 16,2-5-2464-16</inkml:trace>
  <inkml:trace contextRef="#ctx0" brushRef="#br0" timeOffset="66982.11">820 14768 41471 0,'-4'-1'3680'0,"3"1"-2944"0,2 4-592 0,3-1-144 0,0 2-288 0,-2 0-96 0,3 4 0 0,2 4-16 0,3 5-208 0,1 6-32 0,2 5-16 0,-2 1 0 0,-1-2 528 0,-2-2 128 0,-1-3 0 0,-1 0 0 0,-1 0 256 15,1-1 96-15,1 3 16 0,1 0 0 0,0 0 80 0,1-1 0 16,2 1 16-16,2 1 0 0,1 1-336 0,5-1-128 0,3-1 0 0,2-4 144 16,2-1-144-16,1-5 0 15,0-4-160-15,3-4 160 16,2-1-928-16,3-1-96 0,-2-1 0 0,-2-6-10368 16,0 0-2080-16</inkml:trace>
  <inkml:trace contextRef="#ctx0" brushRef="#br0" timeOffset="67231.92">1636 14615 43311 0,'-16'5'3840'0,"2"1"-3072"16,4 0-608-16,7 1-160 0,0 2 288 0,-4 5 32 0,-8 9 0 0,-9 12 0 0,-4 13-800 0,-2 8-160 0,4 4-16 0,0 5-16 0,0 5 528 0,-2 8 144 0,0 10 0 0,-8 6 0 0,-4 3-192 0,-2 7 16 0,-4 6 16 0,2-1 0 16,-1-5 160-16,2-3-160 0,3-3 160 0,3-6-160 15,3-3 160-15,3-5 192 16,5-4-32-16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8:07:01.9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4784 4564 26719 0,'-8'-9'2368'0,"1"3"-1888"0,5 3-480 0,2 0 0 16,0 1 224-16,-3-3-48 0,0-2-16 0,-3-7 0 0,-3 0-160 0,-1-6-224 0,-1 3 48 0,0 0 16 0,-2 4 160 0,0 2-128 16,-3 1 128-16,-3 4-128 0,-2-1 1568 0,-4 4 320 15,-2 0 64-15,-4 2 16 0,-1 1-560 0,-5-5-96 16,-5 1-32-16,-5 2 0 0,0-1-608 0,-9 1-128 15,-10-2-32-15,-7 2 0 0,-4-3-80 0,-7-1-32 16,0-3 0-16,-11 0 0 0,-12 3-96 0,-8-4-32 16,-5 0 0-16,-7 3 0 0,-4 2 64 0,-1 0 16 15,2 3 0-15,-5-1 0 0,-1 3-96 0,1 0 0 0,9 3-128 0,-6-1 192 16,-3 4-192-16,4 0 176 0,8-2-176 16,0 4 160-16,0 0-160 0,6 1 0 0,6-2 0 0,4 2 0 15,6 2 0-15,8 4 0 16,7-3 0-16,11 1 0 0,10-2 0 0,9-1 0 15,9 1 0-15,9 0 0 0,7 0 144 0,10-2-144 0,9-1 160 0,8-1-160 16,9-1 0-16,10 0-256 0,6-1 16 0,14 0 16 16,16-3-400-1,18 3-80-15,17-1 0 0,13-2-16 0,5 0 400 0,18 0 64 0,23-1 32 16,7 1 0-16,-10-5 224 0,1 3 0 16,9 0 0-16,15 0 0 0,15 0 0 0,2-5 160 0,1 0-32 0,-4 0 0 15,-10 3 144 1,12-4 32-16,10 1 0 0,-1 0 0 0,-7-3-304 0,-2-3 160 15,-2 3-160-15,-4 1 128 0,-6 6 80 16,-7-3 16-16,-9 2 0 0,-9-2 0 0,-8 4-224 0,-11 0 0 16,-10-1 0-16,-10 1 0 0,-10 1 0 0,-14-2 0 15,-12-3 0-15,-19 2 0 0,-13-2 0 16,-14 2 0-16,-13-2 0 0,-13-1 144 0,-11 0-352 16,-15-2-80-16,-12-1-16 0,-16-1 0 15,-15 2-96-15,-17-3-32 0,-12-1 0 0,-20 2 0 0,-18-1 432 0,-15 2 0 0,-9-2 144 0,-14-1-144 16,-10 3 0-16,-12 2 0 0,-13 4 0 15,-4 2-192-15,-1 0 192 0,-6 1 0 0,-10 3 0 0,-1-1 0 16,4 6 0-16,4 2 0 0,6 0 0 0,-5 7-16896 16</inkml:trace>
  <inkml:trace contextRef="#ctx0" brushRef="#br0" timeOffset="5485.91">481 5429 14735 0,'-11'4'1312'0,"1"-3"-1056"0,4 3-256 16,2-4 0-16,0 2 384 0,-1 2 32 0,-4-1 0 0,-4 2 0 0,-9 4 144 0,-5 0 16 0,0 1 16 0,-1 0 0 0,5-1-352 0,-1-2-80 0,3-1-16 0,0 0 0 0,4-1 528 0,-2-2 96 0,2 0 32 0,1 0 0 0,4 1 528 0,2-4 96 16,1 1 32-16,4 3 0 0,4-4-240 0,3 0-64 15,6 0 0-15,4 0 0 0,4-3-560 0,2 1-112 16,1 0-32-16,4-3 0 0,4 3 32 0,5-2 0 15,5-1 0-15,4-1 0 0,2 0-256 0,-1-1-48 16,-1-1-16-16,-1 1 0 0,3-3-32 0,-1-1 0 16,-1 0 0-16,0-3 0 0,-2 3 224 0,1-5 32 15,2 0 16-15,1 2 0 0,1-1 112 0,1 3 0 16,2-1 16-16,0-1 0 0,-2 0-272 0,-2-2-64 16,-1-1-16-16,-3-1 0 0,-5 5-176 0,-3-2 0 15,-2 1 0-15,-3 1 0 0,-3 2 288 0,-4-1-32 16,-1 1 0-16,-3 0 0 0,-4 1-256 0,-1 2 160 0,-5-2-160 15,-2 2 128-15,-2 0-128 0,-3-1 160 16,-2 0-160-16,-2 2 160 0,-3-2-160 0,0 2 128 0,-4-1-128 0,0 2 128 16,-1-2-128-16,0 1 0 15,0 2 0-15,-3 1 128 0,0 0-128 0,-3 1 0 0,-1 1 0 0,-1 2 0 16,1 1 0-16,-2 3 0 0,-2-3 0 0,-1 4 0 16,2 0 0-16,1-1 0 0,-1 2 0 0,1 1 0 15,-1-1 0-15,5-1 0 0,1 2 0 0,3-4 0 16,4 2 0-16,5-1 0 0,1-2 0 0,4 1 0 15,3-1 0-15,3 1 0 0,3-3 0 0,2 0 0 0,5 0 0 16,2-3 0-16,3 2 0 0,2 0 0 0,1 1-144 16,2 0 144-16,2-3 0 0,2 2 0 0,-2 1 0 0,1 1-128 15,0 2 128-15,-2-2 0 0,0 4 0 0,-3 1 0 16,-3 0 0-16,-3 4 0 16,-2 1 176-16,-3 2-16 0,-3 3 0 0,-3 1 0 0,-2 3-160 0,-3 1 160 15,-3 3-160-15,-5 1 160 0,0-1-160 0,-3-1 0 16,-3 1 0-16,-2 2 128 0,-4 2-128 0,-2-3 0 15,0 2 0-15,-2 2 0 0,-2-1 0 0,-4 6 0 16,0 1 0-16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8:07:27.3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18564 6995 13823 0,'-37'-15'1216'0,"8"5"-960"0,-1 1-256 0,5 3 0 0,8 4 2384 0,2-1 432 15,-7 0 96-15,-19-5 16 0,-22-3-1856 0,-21-1-368 0,-9 1-80 0,-3 4-16 0,2 5-384 0,3 4-80 0,7 1-16 0,8 1 0 16,6-2-656-16,9 0-144 0,6 1-32 0,9 1 0 0,6-3 400 0,5 3 80 0,7-3 16 0,6 1 0 0,5 1 912 15,7-2 192-15,5 2 48 0,5-1 0 0,5-1 272 16,6 0 48-16,8 2 16 0,7-3 0 0,2 0-208 0,12 0-48 31,12 1 0-31,13 2 0 0,16 2-480 0,9-2-96 16,7-1-32-16,10 1 0 0,12 5 144 0,7-2 16 0,4 0 16 0,11 0 0 0,8 3-80 0,6-4-32 16,-3-1 0-16,8-1 0 0,3 2-256 0,2-4-48 0,6-1-16 15,-4-2 0-15,-9-3 16 0,6-1 0 0,1-2 0 16,-2 0 0-16,-6-5-16 0,-3 0 0 15,-3-1 0-15,-7 2 0 0,-5-2-160 0,-9 1 0 0,-12-2 0 0,-6 1 0 32,-7 3-176-32,-12 4-16 0,-9-2 0 0,-13 2-18496 15</inkml:trace>
  <inkml:trace contextRef="#ctx0" brushRef="#br0" timeOffset="4442.58">7365 14240 14735 0,'7'-12'1312'0,"-2"1"-1056"0,0 2-256 0,-2 5 0 0,-1 0 1888 0,-1 3 320 0,1 1 64 0,0-5 16 0,3 2-1520 0,-1-2-320 0,1 1-48 0,-3 0-16 0,-2 4 288 0,0 0 48 0,-2 1 16 16,-1 2 0-16,1-2 448 0,1 0 96 0,-1 1 0 0,1 0 16 0,1-2 160 0,1 1 16 0,-1-1 16 0,0 0 0 31,0 0-416-31,11 16-96 0,-4-7-16 0,-1 2 0 16,1 4-592-16,1 2-128 0,-1 4-32 0,-1-1 0 15,2 4-64-15,-5 0-16 0,1 5 0 0,-1-4 0 16,-3 2-128-16,0 2 160 16,-3 6-160-16,-2 2 160 0,1-2-160 0,-1-1 0 15,1 2 0-15,-1 1 0 16,2-2 256-16,1-2-48 0,0-3 0 0,1-3 0 0,1-2 48 0,0 0 0 0,0 3 0 0,3 3 0 15,-2 2-16-15,-1 3 0 0,0 3 0 0,0-2 0 16,-1 0-80-16,-2 0-16 0,1 1 0 0,-1-1 0 16,-1-2-144-16,1-3 128 0,-1 0-128 0,0 0 128 15,1-1-128-15,-4 2 0 0,3 1 144 0,-4 4-144 16,2 0 128-16,-3 0-128 0,2 0 160 0,1-2-160 16,-1-2 256-16,3-1-64 0,0-2 0 0,1-3 0 15,2-1 64-15,1 3 0 0,1 2 0 0,-1-3 0 0,2-2-112 0,-1 3-16 16,0 3 0-16,0 0 0 0,-1-7-128 0,0 5 0 15,-1-1 0-15,-1 1 0 0,-2-3 0 0,0 0 0 16,2 0 0-16,-2-2 0 0,0-1 0 16,1-1 0-16,1-1 0 0,1 1 0 0,0-3 160 0,1 2 96 15,1 1 32-15,0 1 0 0,2 2-288 0,-1 2 0 16,1-3 0-16,-1 1 0 0,2 1 0 0,0 0 0 16,-2 0 0-16,2-1 0 0,0-1 0 0,-2 0 0 15,0-4 0-15,0 2 0 0,0-1 0 0,-2 1 0 16,0-2 0-16,-1 2 0 0,1-5 0 0,-1 5 0 0,-1-2 0 15,1 2 0-15,0-2 160 0,1 0-32 0,1 0 0 0,-1 0 0 16,3 2 0-16,0 0 0 16,1-2 0-16,1 1 0 0,1 2 0 0,2-3 0 15,-2 1 0-15,0-2 0 0,0 1-128 0,0-3 0 0,-1-2 0 16,-1 0 0-16,0 1 0 0,-3-2 0 0,0 1 0 0,-1 0 0 16,-1 1 0-16,0-1 0 0,-2-1 0 0,1 2 0 0,-1 2 0 15,0-2 0-15,-1-1 0 0,0 1 0 16,2-2 0-16,-1 1 0 0,1-3 0 0,1 2 0 15,-2 2 128-15,2-2 0 0,1 1 0 0,-1-1 0 16,-1 0-128-16,1-1 0 0,1 4 0 16,-1-4 0-16,1-1 0 0,0 2 0 0,0-1 0 0,1 1 0 0,-1 0 0 0,1 1 0 15,1 0 0-15,0-1 0 0,-1-2 0 0,1 0 0 16,0-1 0-16,-2-1 0 0,-1 3 0 0,-2-5 0 16,1 3 0-16,-2 1 0 0,0 1 0 0,0 2 0 15,-1-1 0-15,-2 3 0 0,2-1 0 16,-1 2 0-16,1 1 0 0,-1-1 0 0,2-4 0 15,-1-2 0-15,2-2 0 0,0-2 0 16,1 0 128-16,1-2 64 0,1 1 0 0,-2-4 0 0,2 1-192 0,-1 0 160 0,1-1-160 0,0-1 160 16,0 1-160-16,0 0 0 0,0 5 0 0,0-3 0 15,0 3 0-15,1 1 0 0,-1 0 0 16,2-2 0-16,-1 1-272 0,-1 0-96 16,1 1-16-16,-1-2 0 15,0-1 112-15,0 1 16 0,-1 0 0 0,0-4 0 16,-2 1-208-16,2 0-48 0,-2-1 0 0,1 1 0 0,1-3-448 0,-2-1-112 0,1-1-16 0,-1-1-18880 15</inkml:trace>
  <inkml:trace contextRef="#ctx0" brushRef="#br0" timeOffset="7775.75">7369 18119 42383 0,'-4'-5'3776'0,"0"4"-3024"0,4-3-608 0,0 3-144 0,1 1-1472 0,-1-2-320 0,0-2-64 0,0-1 0 0,-1-4 1024 0,1 1 192 0,-1 1 64 0,1 3 0 0,0 0 1152 0,-1 1 224 0,-2 3 48 0,0 0 16 0,-1 2 160 0,-2 3 16 0,-2-1 16 0,1 4 0 0,-2-1-608 0,0 2-128 16,2 0-32-16,0-2 0 0,2-3-288 0,1-1 0 15,2-1 128-15,2-1-128 0,1-2 208 0,1-1-16 16,2 1 0-16,1 1 0 0,0 0 112 0,2-3 16 16,2 1 0-16,2 1 0 0,3-3-320 0,0 3 0 0,4 1 0 0,0-2 0 15,2 2 0-15,1 2 160 16,0-1-160-16,0 3 128 0,1-1 0 0,-2 1 0 15,1 1 0-15,0 0 0 0,0-3-128 0,2 3 160 16,0-3-160-16,1 0 160 0,2 2-160 0,1-1 160 16,2-3-160-16,4 0 160 0,2 0 32 0,5-3 0 0,-2 1 0 0,6-3 0 15,3 0-192-15,0-3 0 0,1 0 0 0,-1-1 0 16,1 3 0-16,0-3 0 0,0 3 0 0,-2 1 0 16,-4 3 0-16,0-3 0 0,2 3 0 0,-2 0 0 15,-2 2 0-15,-2 2 0 0,-4 0 0 0,-2 3 0 0,-2-3 0 16,-3 2 0-16,-2 1 0 0,-2-4 0 0,1 4 192 15,-1-5-32-15,2 0-16 0,0 0 0 16,-2-2 192-16,3-1 48 0,3-1 0 0,-1 1 0 0,1-5-112 0,-1 1-16 16,1-1 0-1,-2 2 0-15,0-2-256 0,-1 1 0 0,0 1-176 0,-3 1 176 16,-2 0 0-16,0 3-128 0,-1-1 128 0,-1 2 0 0,-3 0 0 0,-1 1 0 16,-1 0-128-16,-1 0 128 0,-2 0 0 0,-1-1 0 15,0 1 0-15,-3 0 0 0,-1 0 0 0,1-3 0 16,-1 1 0-16,0 2 0 0,-1-4 0 0,0 1 0 0,1 1 0 15,0-2 0-15,3-1 128 0,-2-1-128 0,2 2 0 0,1 0 144 16,-2-1-144-16,4 2 0 16,-1-2 144-16,-1 4-144 0,-1-3 0 0,1 2 0 15,0 2 0-15,-1-3 0 0,0 3 0 0,-2 0 0 0,-2 0 0 0,-1 3 0 16,-1-3 176-16,-1 1-48 0,-1-1 0 16,0 1 0-16,0-1 0 0,-1 1 0 15,0 2 0-15,0-2 0 0,0 2 96 0,-1-1 16 0,2-1 0 0,1 3 0 16,-2-4-96-16,0 0-16 0,0 0 0 0,0 0 0 15,0 0-128-15,22 9-192 0,-15-7 32 0,1-2 16 16,-2 1 144-16,0 2 0 0,1-1 0 0,2 3 0 0,-1-3 0 16,-2 2 0-16,0 0 0 0,0 1 0 0,0 0 0 0,0 1 0 15,-1 0 0-15,0 1 0 0,0 0 0 0,-1-1 0 16,0 0 0-16,-1-1 0 0,1 2 0 0,0-3 0 16,-2-2 0-16,2 3 0 0,1-4 0 0,0 0 0 15,1 2 0-15,0-3 0 0,2 0 240 0,-2-3-32 31,0 1 0-31,-1 2 0 0,0-4-32 0,-1 1-16 0,-1 3 0 0,0-2 0 0,1 1-160 0,-2 0 160 0,-1 1-160 16,2 0 160-16,-2 0-16 0,-1-4 0 0,1 1 0 0,-1 1 0 16,1-1 160-16,-1-2 16 0,0-1 16 0,2-2 0 31,-1-1 64-31,0-6 16 0,3 0 0 0,0-7 0 0,0 0 0 0,3-7 0 0,0 1 0 0,1-9 0 16,1 0 208-16,1-8 32 0,0-1 16 0,0-2 0 15,-1 0-544-15,-1-6-128 0,1-8 0 0,0-4 0 16,-1-2 0-16,1 3 0 0,-2 4 0 15,-2 4 112 1,-1 10-560-16,0-5-64 0,-2-7-32 0,0-4 0 0,-2 1 384 0,0 6 160 16,-3 7-128-16,1 1 128 0,-2 3 0 0,0-1 0 0,-1 1 0 0,0-1 0 0,0-4 0 15,0-2 0-15,-1-1 0 0,-1-2 0 16,-1-2 0-16,1 1 0 0,1 0 0 0,-2-2 0 0,2-3 0 16,1-8 0-16,1-1 0 0,3-2 0 0,1 4-224 15,1 4 32-15,3-2 16 0,-1 6 0 16,0-2-192-16,2 5-32 0,-1 3-16 0,1 1 0 0,-1 1 144 0,-2 7 16 15,1 6 16-15,-2 0 0 0,-1 6 240 0,-1-1 0 16,-1 5 0-16,1-1 0 0,-1 2 0 0,-2 0 0 16,2 4-128-16,-3-5 128 15,-2 3 0-15,1-1-144 0,1 2 144 0,0 2-128 0,2 4 128 0,-2-3 0 0,1 0 0 0,0-2 0 32,2 2 0-32,1 0 0 0,1-7 0 0,0 2 0 15,1 2-128-15,0-1 128 0,1 3-128 0,0-2 128 16,0 0-288-16,-2 6 32 0,0-2 0 0,0 5 0 15,-1 2 64-15,-2 2 0 0,1-2 16 0,-2 2 0 16,1-1 176-16,-2 1 0 0,0 1 0 0,1 0-128 16,-1 1 128-16,1-1-128 0,1-2 128 0,-2 1-128 15,2 1 128-15,1-2 0 0,-1 0 0 16,2 0 0-16,0 1 0 0,0 1 0 0,1 0 128 0,0 0-128 16,0 0 0-16,-2 1 0 0,2 1 0 0,0 0 128 15,0 1-128-15,-1 1-256 0,1 3 64 0,-1-3 0 0,0 1-64 16,-1-1-32-16,1-1 0 0,0 1 0 15,0 2 288-15,-1-4 0 0,2 3 0 0,0-1 0 0,0 1 0 0,0-3 0 16,0 0 0-16,0 1 0 0,0-1 0 16,0 3 0-16,2-3 0 0,-1 2 0 0,0-2 0 0,-1 0 0 15,0 3 0-15,0-1 0 0,0 3 0 0,-1-2-128 16,0-2 128-16,-1 2 0 0,1 0 0 0,-1 0 0 16,-2 0 0-16,2-1 0 0,-1 4 0 0,1-2-192 15,-2 1 192-15,0-2-160 0,0-1 160 0,1-2 0 16,-1 3 0-16,0-3-128 0,2 2 128 0,-1 0 0 0,1-1 0 0,-2-1 0 15,0 3 0-15,0 1 0 0,0-1 0 0,-1-2 0 16,0 2 0-16,-1 2 0 0,0-3 0 0,-3 3 0 16,-1-1 0-16,-1 0 0 0,-1 4-144 15,-2-2 144-15,2 1 0 0,-3 1-144 0,-3 1 144 0,1-2 0 16,-1 2 0-16,0-2 0 0,1 1 0 0,-2-1 0 16,0 0 0-16,-1 1 0 0,0 0 0 0,-1-3 0 15,-1 3 0-15,-1-3 0 0,0 2 0 0,-2 2 0 16,-4-3 0-16,-4 3-128 0,1 0 128 0,-4 3 0 15,1-2 0-15,-4 0 0 0,2 1 0 0,5 0 0 16,4-1 0-16,-6 3 0 0,-8-3 0 0,-4 4 0 0,-2 0 0 16,1-1 0-16,1 2 0 0,2 1 0 15,-1 0 0-15,1-3-128 0,3 0 128 0,-1 1 0 0,-3 0 0 0,2 3 0 16,1-1 0-16,-2 2 0 0,0 0 0 0,0 1 0 16,2 3 0-16,1-2 0 0,3-4 0 0,-2 2 0 15,-1-3-160-15,-1 2 160 0,-1-2-224 0,0 0 32 16,-2-1 16-16,1 1 0 0,2 3 176 0,0-3-128 0,2 0 128 15,0 0-128-15,1 0 128 0,2 1 0 16,0-1 0-16,2-2 0 0,7 0 0 0,-1-2 0 0,-1 3 0 16,1-5 0-16,2 0-208 0,2 1-64 0,0-1-16 15,2 0 0 1,0 0-464-16,1 0-80 0,-1 1-32 0,0 2-19088 0</inkml:trace>
  <inkml:trace contextRef="#ctx0" brushRef="#br0" timeOffset="8914.04">6143 16462 41471 0,'-2'-5'3680'0,"0"3"-2944"0,1-3-592 0,1 1-144 0,1 2 0 0,1-1 0 0,0 1 0 0,2-4 0 0,2-4-144 0,3-4 144 0,1-6-192 0,1 0 192 0,1-1 0 0,-1 0-128 16,-1 0 128-16,0-1 0 0,0 0 128 0,-1-2 64 16,-2 2 32-16,-1 0 0 0,2-2 240 0,-3 0 48 15,1 0 16-15,-1-2 0 0,-2 0-80 0,2-3 0 16,2-5-16-16,-3-2 0 0,1-2-64 0,2 0-16 15,-2 2 0-15,-1-1 0 0,1 4-352 0,-1 3 0 16,1 4 0-16,-1 3 0 0,1 4 176 0,0 4-48 16,1 4 0-16,-1-1 0 0,2 6-128 0,1 1 0 15,-2 3 0-15,2 2 0 0,2 2 0 0,2 5-176 0,0 0 48 0,0 5 0 16,3 6-64-16,-1 1 0 16,2 5 0-16,0 1 0 0,-1 1 192 0,1 1-128 0,-1 1 128 15,-1-2-128-15,-1-1 128 0,0 1 0 0,1 1 0 0,-3-2 0 16,-1-3 0-16,0-2 0 0,-1 0 0 0,-2-1 0 15,2 1 0-15,-3-2 0 0,0 1 160 0,-2-4-160 16,1-1 256-16,-3-2-32 0,1-1-16 0,-1-3 0 16,-1 0-64-16,2-4-16 0,-2 1 0 0,0-3 0 15,1 1 176-15,0-2 16 0,0-1 16 0,2 0 0 0,2-1 32 0,-1 0 0 16,1-1 0-16,2-2 0 0,1-1-32 0,0 0 0 16,1-2 0-16,0 0 0 15,0-3-64-15,0-1-16 0,0-1 0 0,1-6 0 0,-1 1 64 0,0-4 0 16,1-2 0-16,-1-6 0 0,1-1 64 0,-2-3 32 15,1 0 0-15,-1-2 0 0,1-5-96 0,1 1 0 16,2-2-16-16,0-3 0 0,0 3-112 0,-1-8-32 16,3-2 0-16,-1-3 0 0,-2 4-160 0,0-1 0 15,-2 5 0-15,0 0 0 16,-1 7-384-16,-2 4-48 0,-1-1-16 0,-1 5 0 16,-2 4-384-16,-3 4-96 0,0 4-16 0,-4 2 0 15,0 6-560-15,-3 0-112 0</inkml:trace>
  <inkml:trace contextRef="#ctx0" brushRef="#br0" timeOffset="9879.34">8120 13854 35935 0,'2'-1'3200'0,"0"-3"-2560"0,1 2-512 0,-1 2-128 0,2-4 0 0,-2 3-240 0,3-5 64 16,4-4 16-16,2-1 304 0,0-3 64 0,0-2 16 0,0 0 0 0,-2 2 512 0,0-2 96 0,1 1 32 0,-2-1 0 0,0 1-256 0,0-2-48 0,3 1-16 0,-1-4 0 15,1 2-160-15,2-1-48 0,-1-3 0 0,-1 1 0 16,-1 4-80-16,0-3-32 0,1-5 0 0,0 0 0 16,-1 2 32-16,0-1 0 0,-1 2 0 0,-2-1 0 15,1 0 96-15,-2 2 32 0,1 4 0 0,-2 5 0 16,1 1-384-16,-2 2 0 0,0 5 0 16,0 0 0-16,-1 3 0 0,1 1 0 0,2 1 0 0,0 3 0 15,2 2-208-15,0 2-16 0,1 2 0 16,-2 2 0-16,2 4-32 0,0-2 0 0,-1 3 0 0,1 0 0 15,0 3 256-15,-2-3 0 0,2 3 0 0,-2 0 0 16,2-1 0-16,-2-2 0 0,-1-2 0 0,2-4 0 16,-2 0 0-16,2-1 192 0,-1-2-16 0,0-1 0 0,1-2 16 15,-2 0 16-15,1-4 0 0,0 0 0 0,-1-1-16 0,-1-1 0 16,1 0 0-16,-1-4 0 0,1 0-64 0,0-2 0 16,2-1-128-16,-1-2 192 0,2-1-48 0,-2-4-16 15,3 1 0-15,-1-3 0 0,1-3-128 0,-2 0 128 16,1 1-128-16,-1-1 128 0,0-5-128 0,1 2 0 15,-2-1 0-15,-1-1 0 0,2 3 0 0,-3 0 0 16,-1 1 0-16,0 4 0 0,0-1 0 0,-2 2 0 0,0 3 0 0,0 0 128 16,1-2-128-16,-2 3 0 0,3 0 0 0,-2 1 0 15,0 2 0-15,2 0 128 0,0 3 0 0,1-1 0 16,0 3-128-16,0 4 0 16,1 1-192-16,0 9 192 0,1 2-144 0,0 4 144 15,1 8 0-15,1 4 0 0,1 3 0 0,0 3 0 16,1 0 0-16,0 1 0 0,0 2 240 0,0-1 48 15,-1 1 16-15,0-1 0 0,-1 0-32 0,-3-4 0 0,0-2 0 16,-1-3 0-16,-1 0-272 0,1-5 0 0,-2-4 0 0,1-4 0 0,1 0 0 0,-1-5 0 16,-1-1 0-16,1-3-14464 15,2-1-2944-15</inkml:trace>
  <inkml:trace contextRef="#ctx0" brushRef="#br0" timeOffset="13951.41">20904 15657 28559 0,'-3'0'2544'0,"2"0"-2032"0,1 3-512 0,0-3 0 0,0 0 832 0,0 0 80 0,1 1 16 0,-1 3 0 0,0-3 32 0,2 4 16 0,0 1 0 0,-1-1 0 15,3 2 288-15,-1 3 48 0,-1 3 16 0,-1 3 0 0,2-2-752 0,-2 5-128 16,-1 0-48-16,0 3 0 0,-1 3-48 0,0 2-16 16,-3 0 0-16,-1 1 0 15,0-2 32-15,0 0 0 0,-1 2 0 0,0-2 0 0,-2 1 112 0,1 0 32 16,1 0 0-16,-1-6 0 0,1 0-64 15,1-3 0-15,3-4 0 0,-1-5 0 0,2 0-80 0,1-7-32 16,1 1 0-16,1-3 0 0,-1-4-128 0,0-1-16 16,1-2-16-16,0-2 0 0,0-2 0 0,-1-3 0 15,1-1 0-15,-1 0 0 16,0-4-48-16,2 0 0 0,-2 1 0 0,0-5 0 0,3 1-128 0,0-1 0 16,0-3 144-16,1 1-144 0,2 1 0 0,0-2 0 15,3-1 0-15,0 1 0 0,2-2 0 0,-1 1 0 0,2 1 0 0,0 0 0 16,1-3 0-16,-1-3 0 0,2 1 0 0,0-1 0 15,0 2 0-15,-3 3 0 16,-1 6 0-16,1 1 0 0,-1-2 0 0,-1 6 0 0,-3 2 0 0,-1 4 0 16,0 4 0-16,-1 3 0 15,0 3 0-15,-2 2 0 0,0 1 0 0,0 0 0 16,1 3 0-16,-1 1 0 0,2 0 0 0,-1 2 0 0,2-1 0 0,0 2 128 16,1 3-128-16,0-1 0 0,-1 2 0 0,2-1 0 15,-2 2 0-15,1 0 0 0,-1 1 0 0,1 1 0 16,0 1 0-16,0-1 0 0,1 3 0 0,-2-2 0 15,0 1 176-15,0 1-48 0,1-1 0 16,-1 1 0-16,1-4-128 0,-1-2 0 0,1 1 0 0,-3-3 128 0,3 0-128 0,-1-1 0 16,-1 1 0-16,0-2 0 0,-2-3 0 0,1 0 0 31,-1 0 0-31,0 0 0 0,0-3 0 0,-1-1 0 0,0 0 0 0,-1-1 0 0,0-4 0 0,0-1 160 16,2 0-160-16,-2-6 160 0,1 0 32 15,1-4 0-15,-1-3 0 0,1-3 0 0,1-1-192 0,-1-3 128 0,1-2-128 16,1-2 128-16,-1 0-128 0,1-2 0 15,-1 0 0-15,1-1 0 0,-1 1-128 0,1 2 128 0,1 4 0 0,0-1 0 16,1 2-176-16,0 0 48 16,2 2 0-16,-1 1 0 0,1 2-64 0,0 0 0 0,1 3 0 15,-2-4 0-15,2 3 64 0,-1-3 0 16,-1 4 0-16,1 1 0 0,-1 3-32 0,-1 2 0 0,0 3 0 0,0-1 0 16,-1 3-32-16,0 3-16 15,-1 3 0-15,0 3 0 0,0-1 16 0,0 1 16 0,1 3 0 0,0 0 0 16,0 3 176-16,0-1 0 0,2 2 0 0,-2 1 0 15,0 1 0-15,-1 1 0 0,0 4 0 0,-1-2 128 16,0 4-128-16,-3 2 128 16,1 3-128-16,-3 2 128 0,0-1 0 0,-2 3 0 0,0 2 0 0,-2-1 0 0,0-3-128 31,1-3 0-31,0 0 0 0,1-4-128 0,0-2 128 0,1-3 0 16,0-2 0-16,1-1 0 0,1-4 0 0,-1-3 0 15,0 0 0-15,-1-3 0 16,1-1-640-16,1-3-64 0,-1 0 0 0,0-5 0 15,-1-2-416-15,2-5-96 0,2-3 0 16,0-3-18432-16</inkml:trace>
  <inkml:trace contextRef="#ctx0" brushRef="#br0" timeOffset="15903.3">22249 14616 38703 0,'2'-6'3440'16,"-2"1"-2752"-16,1 2-560 0,0 3-128 0,1 0 320 0,0-2 48 0,1-1 0 0,2 2 0 0,2-3-112 0,0 6-32 0,-1 6 0 0,-1 3 0 0,-1 13-96 0,-2 4-128 0,1 6 176 0,-1 2-176 0,1 3 304 0,-1 6-48 0,1 3-16 0,-1 1 0 0,2 1 320 0,0 1 64 15,3 1 16-15,-2-2 0 16,1 7-192-16,-1-4-16 0,0 3-16 0,-1 0 0 16,-2-2-192-16,-1 3-32 0,-1 3-16 15,0 5 0-15,0 0-176 0,-2-3 0 16,-1-2 0-16,-2 0 0 0,2-2 160 0,-3 3 0 0,-1-2 0 0,1 2 0 0,0 1 0 0,1-6 0 16,1 1 0-16,2-7 0 15,-1-3 32-15,3-1 16 0,3-1 0 0,-1-1 0 16,2-2 0-16,1-3 0 0,1-4 0 0,0-2 0 0,1-1-208 0,-2 1 0 15,-1 0 128-15,1-5-128 16,-1-3 0-16,-1 0 144 0,-1-5-144 0,-1 1 128 16,1-3-128-16,-2 1 0 0,0 1 0 0,-2-2 0 0,1-1 0 0,-1-1 128 0,-1 1-128 15,1-4 128-15,-1 0-128 0,1-2 0 0,0-3 0 0,1 0 0 16,0-2 128-16,1-1-128 0,0-1 192 0,0 1-64 16,0-4-128-16,0 0 0 15,1 3 0-15,-1-2 0 0,1 2 0 0,-1-3 0 0,2 3 0 0,-1-3 0 16,-1 2 0-16,1-1 0 0,0 0 0 0,1-2 0 15,-1 3 0-15,0-2 0 0,2-1 0 0,-1-1 0 16,2-2 0-16,0 1 0 0,-1-2 224 0,3 2-64 16,2-3-160-16,0-1 0 0,5 1 144 0,0-1-144 15,2-1 160-15,1 2-32 0,3-1-128 0,2-2 192 16,4 1-192-16,3 0 0 0,3 1-192 0,1-3 192 0,4 2 0 16,0 1 0-16,2-1 0 0,-1 2 0 15,0 3 0-15,2-2-128 0,3 1 128 0,2 0 0 0,2-1 0 0,2 3 0 16,4-3 0-16,3 2 0 0,3 2 0 0,1-5 0 15,0 1 0-15,2-1 0 0,1 2 0 0,5-5 0 16,2 1 0-16,1 1 0 0,2 1 0 0,-1-3 0 0,-1 2 0 16,1 1 0-16,0-5 0 0,3 3 0 0,4 2 0 15,-2 0 0-15,-3 4 0 0,2-3 0 0,2 3 0 16,-2 1 0 0,-7 1 0-16,3 3-128 0,2-2 128 0,-2 2 0 0,-1-2 0 0,0 1 0 15,1-3 0-15,0 0 0 0,-1 2 0 0,-2-2 0 0,0-2 0 0,-2-2 0 16,2 2-176-16,-2-3 176 0,-1-2-160 0,1 4 160 15,0 0-208-15,-2-2 48 0,-1 3 16 0,-1-1 0 16,0 2 16-16,-1-1 0 0,0 0 0 0,1 6 0 16,0 0-16-1,-3 1 0-15,-1 1 0 0,-2-1 0 0,-2 1 16 0,-1 3 0 0,2-3 0 0,-5-1 0 16,0 2 128-16,-1 0 0 0,0 1 0 0,-2-2 0 16,-2-2 0-16,0 0 0 0,-1-1 0 0,0-1 0 0,-1 0 0 15,-1 1 0 1,-2-3 0-16,-2 1 0 0,-2 0 0 15,-3-1 0-15,-2 0 0 0,-1-1 0 0,-3 0 0 0,-1-3 0 16,-4 1 0-16,-2 0 0 0,-3-1 144 0,-1 0-144 16,-2-1 192-16,-2 0-192 0,-2 2 192 0,-1-1-192 15,-4 2 192-15,-1-1-192 0,-2 1 128 0,-2-2-128 16,0 0 0-16,-2 2 0 0,-1-3 448 0,-1-1-32 16,-1 1 0-16,2-4 0 0,-2 3-32 0,0-3 0 15,0-1 0-15,0-2 0 0,0-3-128 0,1-1-48 0,2-4 0 0,-1-2 0 16,2-2 48-16,1-4 16 0,0-5 0 0,0-4 0 15,0-3 0-15,1-3 0 0,1-8 0 0,-1-1 0 16,0 1-112-16,0-6-32 0,-1-2 0 0,-1-2 0 16,0 0-128-16,-3-2 0 0,2-3 0 0,-3-1 0 15,2 1 0-15,-2-3 0 0,0-1 0 0,0 0 0 16,-1 0 0-16,0-3 0 0,1-1 0 0,1 2 0 0,-1 4 0 16,2 3-256-16,-2-3 64 0,0 7 16 0,1 4-64 0,0 7-16 15,1 4 0-15,-1 5 0 16,1 4 64-16,0 2 16 0,0 4 0 0,1-2 0 0,1 1 16 15,1 1 0-15,0 3 0 0,0-1 0 16,0 2 160-16,0 3-192 0,0 1 192 0,-2 1-192 0,2-1 192 0,2 1 0 16,-2 4 0-16,1-2-128 0,-1 0 128 0,1 3 0 15,0-3 0-15,0 1 0 0,1 1 0 0,0 2 0 16,1-2 0-16,0 2 0 0,0 4-144 0,1-3 144 16,-3 2-160-16,1 1 160 0,0 1-144 0,-1 1 144 15,-1 3-128-15,-1-3 128 0,-1 4 0 0,0-2 0 0,-1 4 0 0,0-5 0 16,-1 3 0-16,0 0 128 15,-1 1-128-15,2-2 176 0,-2 2-48 0,0 2-128 0,0-2 192 0,0 1-64 16,-1 2-128-16,-1-3 0 0,1 5 144 0,-1-4-144 16,-1 3 0-16,0-1 0 0,-2 2 0 0,-1-2 128 15,1 4-128-15,-4-2 0 0,-2 2 0 0,-2 0-128 16,-2 2 128-16,-5 1 0 0,-2 0 0 0,-4 1 0 16,-4 0 0-16,-2 0 0 0,-4 2 128 0,-2 0-128 0,-3 0 0 15,-3 0 0-15,-3 1 0 0,-2 0-128 0,-6-2 256 0,-3 3 48 16,-2-2 16-16,-5 1 0 0,0 3 32 0,-1-6 16 15,5 1 0-15,-6-2 0 0,-4 0-96 0,0 1-16 16,0 0 0-16,1-2 0 0,3-3-128 0,1-1 0 16,-2-1 144-16,-4-4-144 0,-1 4 0 0,-2-3 128 15,-1 3-128-15,0-5 0 0,-1 1 0 0,0 1 144 16,1 3-144-16,-3 1 0 0,1 5 0 0,-1-5 0 16,1 2 0-16,-1 1 0 15,-3 3 160-15,1-1-160 0,-1 4 128 0,1-3-128 0,3 2 0 0,1-1 0 0,-1 0 128 0,4 3-128 31,4 1 0-31,3-1 0 0,5-4 0 0,4-2 0 0,5 0 128 0,1-3 0 16,4 1 0-16,5-1 0 0,3 2 192 0,4-3 16 0,4-1 16 0,4-2 0 16,1 1-160-1,1-1-48-15,-1-2 0 0,1 4 0 16,0-1-144-16,-1 2 0 0,-2-2-160 0,0 4 160 0,0 0-176 0,-1 4 176 0,0 0-192 0,-1 6 192 16,1-1 0-16,0 0-128 0,0 1 128 15,0 1 0-15,3-1 0 0,1-1 0 0,2 0-128 0,1-1 128 16,4 0 0-16,3-4 0 0,3 2 0 0,3-5 0 0,2 1-240 15,4-1 64-15,2-1 16 0,1-3 0 0,1 1-128 0,0 0-32 16,2-1 0 0,0-2 0-16,0 2-64 0,-1-2-32 0,1 0 0 0,-2 0 0 15,0-2-32-15,-1 2-16 0,1 0 0 0,-3 3 0 16,2-2-400-16,-1 4-80 0,-2-1-16 0,3 4 0 16,0 0-512-16,2 1-96 0</inkml:trace>
  <inkml:trace contextRef="#ctx0" brushRef="#br0" timeOffset="16742.09">24160 14063 37775 0,'-6'0'3360'0,"1"0"-2688"0,2 0-544 0,3 0-128 0,1 0 1008 0,-1 0 160 0,0 0 48 0,0-2 0 0,0-1-864 0,3 0-160 16,2-1-48-16,-5 4 0 0,0 0 128 0,20-16 32 15,-13 10 0-15,-1 1 0 0,2-2 288 0,-2 1 64 16,0-1 16-16,-1-2 0 0,1 1 48 0,-1-1 16 0,1-3 0 0,-2-3 0 16,1 0-224-16,0 0-64 15,0-5 0-15,0 0 0 0,-2-1-144 0,1-2-48 0,0-1 0 0,-2-3 0 16,2-1-64-16,0-2 0 15,1-3-16-15,-2 1 0 0,4 1 0 0,-1-3 0 0,1 5 0 0,1 0 0 16,0 1-176-16,1 2 0 16,1 6 0-16,0 0 0 0,-2 7 0 0,1 0 0 0,1 2 0 0,-1 2 0 15,-2 3 0-15,0 1 0 0,1 3 0 0,-2 2 0 16,-1 0-208-16,1 2 80 0,0 3 128 0,0 3-208 16,1 0 208-16,0 3-176 0,1 3 176 0,0 2-160 15,1 1 160-15,2 1 0 0,0 1 0 0,1 5 0 16,2-2 0-16,0 3 0 0,0 2 0 0,0-3-128 15,2 3 128-15,-2-4 0 0,1 2 0 0,-2 1 0 0,1-2 0 0,-2 0 0 16,1 1 0-16,-2-4 0 0,0 4 0 0,-1-5 0 16,1 1 0-16,-3-2 0 15,2 1 0-15,-1-3 128 0,0 1-128 0,-2-2 176 16,-1-5 80-16,3 1 0 0,0-1 16 0,-1-1 0 0,1-3-32 0,0-1-16 0,-1-1 0 0,1-4 0 16,0 1 16-16,-1 1 0 0,0-2 0 15,-2 0 0-15,0 2 0 0,-2-2 0 0,1-1 0 16,-2 1 0-16,1 1-16 0,0-2 0 0,2 2 0 0,-2-4 0 15,-1-1 416-15,2 2 64 16,0-4 32-16,0-1 0 0,0-2-592 0,1 0-96 0,1-5-48 0,0 0 0 16,0-2 0-16,2-2 0 15,1-5 0-15,-1 0 0 0,0-3 0 0,1-2 0 0,0-1 0 0,-1-4 0 16,0-3 0-16,-2-1 0 16,2-3 0-16,-4 0 0 0,0 10 0 0,-1-8 0 0,1-6 0 0,-1 0 0 0,1 1 0 15,-2 3 0-15,0 5 0 0,-2 5 0 16,2 1 0-16,-2 5 0 0,0 4 0 15,-1 1 0-15,0 3 0 0,0 1 0 0,-1 2 0 0,-1 3 0 16,-1 1-1216 0,1 0-256-16,-1 2-32 0,2 0-16 0,0 2-480 0,1 0-112 0</inkml:trace>
  <inkml:trace contextRef="#ctx0" brushRef="#br0" timeOffset="19597.16">12696 13473 6447 0,'6'-7'576'0,"-2"0"-576"0,-2 3 0 0,1-1 0 0,-2 5 2400 0,0-1 368 16,0-2 80-16,3 1 16 0,0-3-2640 0,1 0-528 0,0-1-96 0,-2-1-32 0,1 2 432 0,-4 1 0 0,0 1 0 0,-1-2 0 0,-2 1 1776 0,1-1 432 15,1 3 96-15,-1-4 0 0,1 2 464 0,1-1 96 16,0 3 16-16,1-2 0 0,2 4-1184 0,-1 0-224 15,3 4-64-15,0-3 0 0,0 4-1152 0,1 1-256 16,2 4 0-16,-3-3 0 16,2 3-704-16,-2 1-128 0,1 0-32 0,-2-2 0 0,0 2 496 0,-2 2 112 15,1 0 0-15,-3 2 16 0,0 1 688 0,-2 4 128 16,-1 0 16-16,-1 2 16 0,0 4 272 0,-1-1 48 0,0 4 16 16,0 2 0-16,2 4-592 0,1-7-112 0,2 2-32 15,3-2 0-15,-1 0-80 0,2-4-128 0,2 2 176 0,-1-2-176 16,1-2 128-16,-1-3-128 0,-1 2 0 0,0-3 0 15,-1 4 0-15,0 2 0 0,-2-1 0 0,-2-1-144 16,1-3 144-16,-4-1-128 0,-1-2 128 0,0-1-128 16,-2-3 128-16,-2-1 0 0,1-1 0 0,-2-3 0 15,-1 1 240-15,-1-1-32 0,0-1 0 0,0-2 0 0,-2-1-48 0,0-2-16 16,1-2 0-16,-1-2 0 0,2-1-16 0,0-1-128 16,-1-1 192-16,1 0-64 0,-1-3-128 15,2 2 160-15,-1 1-160 0,0 0 160 0,0-2-160 0,0 4-144 16,0 0 144-16,-2 0-208 15,1 1-192-15,-2 3-48 0,1 2 0 0,-1 0 0 16,2 1-544-16,-1-1-112 16,4 2-32-16,3 1-16064 0</inkml:trace>
  <inkml:trace contextRef="#ctx0" brushRef="#br0" timeOffset="20423.48">13241 13949 10127 0,'-6'0'896'0,"1"-3"-704"0,2 1-192 0,3 1 0 0,2 1 496 0,-1-2 64 0,-1-3 16 0,2-3 0 0,6 1-1952 0,4-4-384 0,4-2-80 0,4 4-16 0,0-1 1232 0,1 2 240 15,-1 0 64-15,-2 1 0 0,-2 3 1376 0,-3 0 288 16,-4 0 48-16,-2 3 16 0,-5 1 896 0,-1 0 176 16,-2 0 32-16,-1 1 16 0,-3 0 368 0,-3 2 80 0,-3-3 16 0,-1 2 0 15,-2 2-1024-15,-1-2-208 0,0 1-32 0,2-1-16 16,-1 0-1216-16,1-2-240 0,-2 2-64 0,2-4 0 16,2 2-192-16,0 0 0 0,3-2 0 0,-1 2 0 15,3 0 0-15,-2 0 0 0,5 0 0 0,-2 2 0 16,1 0-144-16,-1 1 144 0,0 2 0 0,-2 2-144 15,-2 2 144-15,-2 0 0 0,-2 6 0 0,0 0 0 0,-1 2 0 16,2 0 0 0,1-4 0-16,-2 3 0 0,1 2 0 0,2-1 0 0,3-5 0 0,-1 3 0 0,2 1 320 0,1 1-16 15,0 1 0-15,4 2 0 0,0-4 128 0,2 0 16 16,3 0 16-16,1-5 0 0,1 1-256 0,3-2-48 16,2-1-16-16,1-3 0 0,2-1 0 0,-1-4 0 31,2 2 0-31,1-3 0 0,0-3-144 0,-1-1 0 0,1 0 0 0,-1-1 0 15,-1 0 0-15,-1-3 0 0,1 0-176 0,-2-1 176 0,-2 0 0 0,1 1-128 0,-2-4 128 0,-1 1 0 16,1 0 0-16,-3 0 192 16,0 0 0-16,-1-1-16 0,0-4 64 0,-1-2 16 0,-1 1 0 0,-2 0 0 15,0-1-256-15,0 1 176 16,-1-5-176-16,0-1 160 0,-1 2-160 0,0 3 0 0,0 2 144 0,-1 3-144 16,2 2 144-16,-1 5-144 0,1 2 192 31,0 2-192-31,0 2 128 0,0 2-128 0,1 2 0 0,1 2 0 15,0 0 0-15,0 4 0 0,1 5 0 0,-1 5 0 16,1 0 0-16,-2 5 0 0,2-2 0 0,-2 2 0 0,0 3 0 0,0 2 0 16,1-2-128-16,-2 0 128 15,1-3 0-15,-1-5 0 0,2 0 0 0,0-5 0 0,0-2 0 16,0-1 0-16,2-5 0 0,-1 0 0 0,2 0 0 16,1-2 0-16,-1-2 0 0,3 2-144 15,1-2-864-15,3-2-160 0,1 1-48 0,0 0 0 0</inkml:trace>
  <inkml:trace contextRef="#ctx0" brushRef="#br0" timeOffset="20874.95">13826 13991 14735 0,'1'-2'1312'0,"0"-3"-1056"0,1 4-256 0,-2 1 0 0,1 0 144 0,-1 0-16 0,2-3-128 0,1 1 192 0,2-1-192 0,0 1 0 0,-3 1 0 0</inkml:trace>
  <inkml:trace contextRef="#ctx0" brushRef="#br0" timeOffset="22634.8">14552 13356 34095 0,'-3'-1'3024'0,"1"1"-2416"0,-2 1-480 0,3 1-128 0,0 1 1520 0,-1 1 272 0,1 2 64 0,-1 4 16 0,0 2-1744 0,2 5-336 0,3 6-80 0,1-4-16 0,2 1-1104 0,0 0-208 0,1 3-48 0,0 5-16 15,-2 4 1008-15,-2 1 208 0,0 2 32 0,-5 4 16 0,1 2 1440 0,-2 1 272 16,-1-5 64-16,-1 3 16 16,0 1-352-16,-1-2-64 0,0-3 0 0,-1 0-16 0,2-1-656 0,-1-3-128 15,3-4-32-15,-1-3 0 16,1-5-128-16,2-3 128 0,0-2-128 0,0-4 128 16,1-2-128-16,0-2 0 0,0-3 144 0,-2-2-144 0,2 1 0 0,-2-1 128 0,-1-2-128 0,0-2 0 15,-1-1 144 1,-1 1-144-16,0-1 192 0,0-3-192 0,0 0 256 0,0-4-48 0,2 0-16 0,-1-2 0 15,4-2 0-15,1-4 0 0,4-1 0 0,2-3 0 16,2 3-48-16,2-2-16 0,3-2 0 0,2-1 0 16,1 0-128-16,1-1 0 0,0 3 0 0,1 0 0 15,-1 1 0-15,1 3-176 0,-2 1 48 0,-1 1 0 16,-1-1 0-16,-1 6 0 16,-1 1 0-16,0 3 0 0,-4 2 128 0,1 0 0 0,0 4 0 0,-1 0 0 0,0 2 0 15,-1 3-192-15,0-1 192 0,0 2-192 16,0 1 192-16,0 3 0 15,2 2 0-15,-1 3 0 0,-3-3 0 0,0 4-128 0,-1 0 128 0,-1 4 0 16,-2-1-128-16,0-1 128 0,-2 0-128 0,-2 2 128 0,0 1 0 16,-1-3 0-16,1 0 0 0,-2-1 0 0,1-2 0 15,-4 1 144 1,1-3-16-16,-1 1-128 0,-1-1 240 0,-2 0-64 0,-1-1-16 0,-2 1 0 0,-3 1-160 0,-3-3 192 16,-2 1-192-16,-2 0 192 0,-1-1-192 0,-2 0 0 15,0-1 0-15,-2-1 0 0,-1 0 0 0,0-3-192 16,-1 0 32-16,1 0 16 0,4 0-96 0,0-3-16 15,1-1 0-15,6-1 0 0,2-1 80 0,5-1 16 16,2-6 0-16,3 2 0 31,3-3-512-31,4-1-96 0,4-2-32 0,2 1-16800 0</inkml:trace>
  <inkml:trace contextRef="#ctx0" brushRef="#br0" timeOffset="22966.23">15285 13946 39615 0,'-9'3'1760'0,"1"-1"352"0,-1 1-1680 16,2 0-432-16,3 1 0 0,1-2 0 16,-2 4 496-16,-2 3 16 0,-4 2 0 0,-4 6 0 0,2 3-512 0,0 1-208 0,4 3 16 0,3-1 0 0,4 1-192 0,-1 0-48 0,3 0 0 0,0 1 0 0,2-2 288 0,-2 2 144 0,1-3-160 0,-2-3 160 0,-1-3 0 0,0-1 0 0,-1-4 0 0,0-1 0 31,-1-3-320-31,2 0-32 0,-2-5 0 0,-1-2 0 15,1-2-1440 1,-1-3-272-16,1-1-64 0,1-5-12496 0</inkml:trace>
  <inkml:trace contextRef="#ctx0" brushRef="#br0" timeOffset="23108.68">15134 13671 30399 0,'0'-10'2704'0,"-1"5"-2160"0,0 3-544 0,1-2 0 0,0 3 2864 0,1 1 464 0,0 0 80 0,0-1 32 0,4 1-2544 0,3 1-512 0,5 0-112 0,6 3-16 0,2 1-1952 0,4-1-400 0,2 5-80 0,1-4 0 15</inkml:trace>
  <inkml:trace contextRef="#ctx0" brushRef="#br0" timeOffset="23583.33">15750 13952 44223 0,'-7'-6'1968'0,"-1"1"400"0,1 0-1904 0,2 1-464 0,2 0 0 0,3 2 0 0,-1 2-896 0,-1-5-256 0,-2-1-64 0,-2-2-16 0,2 2 960 0,1 2 272 0,1 2 0 0,-2 2-128 0,-2 2-160 0,-3 2-32 0,-2 5 0 0,-3 2 48 15,-3 1-112-15,-1 4 0 0,1-2-16 0,-2 6 16 0,-1-2 3440 16,0 5 672-16,3-1 144 0,0 0 32 15,3 2-3136-15,1-6-608 0,1 3-160 0,4-3 0 0,2-2 0 16,2 2 0-16,1 1 0 0,5-2 0 16,0 0 0-16,3-1 0 0,3-1 0 0,1-4 0 15,5-2 1472-15,0-3 256 0,-1-1 48 0,3-1 16 16,0-4-2304-16,0-3-480 0,-1-3-96 0,0-2 0 16,-1-4 32-16,-2 0 0 0,-2-6 0 0,0 0 0 0,-3-2 560 15,1 1 112-15,-2-1 32 0,0-1 0 0,0 1 352 0,0-2 0 16,2-2 0-16,1 2 0 0,-2 0-320 0,2 4 0 15,1 2 0-15,-1 5 0 16,3 0-192-16,-1 6-32 0,0 3-16 0,-1 2 0 16,0 0-80-16,-2 3-32 0,0 2 0 0,-1 4 0 0,-1 2 336 15,-1 3 64-15,-1 1 16 0,-3-1 0 16,-2 2 256-16,-2 4 0 0,-2 1 0 0,-2 4 0 0,0-1 272 0,-2-2 112 0,0-2 32 16,1-1 0-16,0 4 32 0,2-6 0 0,0 0 0 0,0-3 0 15,3-2-224-15,2-2-32 0,3-2-16 0,2-1 0 16,2-3-464-16,4-2-96 0,1-2 0 0,3-4-12992 31,0 2-2576-31</inkml:trace>
  <inkml:trace contextRef="#ctx0" brushRef="#br0" timeOffset="23999.67">16116 14025 41471 0,'1'0'1840'0,"-1"1"368"0,-1 2-1760 0,0-2-448 0,1 1 0 0,0 1 0 0,0 2 208 0,-1 2-32 0,-1 7-16 0,2 2 0 0,-1 5-880 0,0 2-176 0,1 0-48 0,-1-2 0 16,-2-3 96-16,2-1 16 0,0 0 0 0,-1-5 0 16,2-1 976-16,0-1 208 0,0-4 32 0,2-1 16 0,-1-4 560 0,0-1 128 0,0 0 0 0,2-3 16 15,-2 0-592-15,3-3-112 16,-1-8-16-16,1-1-16 0,1-4-48 0,-2-1-16 0,0-5 0 0,1-1 0 15,-2-1-176-15,1 0-128 16,-1 1 192-16,0-8-192 0,0-4 0 16,1 0 0-16,0 1 0 0,2 8 0 0,1 5-256 0,-1 9 32 15,2 4 16-15,-4 4 0 0,1 7 384 16,1 0 80-16,1 2 0 0,4 3 16 0,2-1 208 0,2 3 32 16,1-1 16-16,5 0 0 0,4 4-272 0,5 1-48 0,-1-4-16 0,1 6 0 0,-1 2-64 0,-2 0 0 15,-1 4-128-15,-4 0 192 16,-5 2 80-16,1 1 16 0,-1 9 0 0,-1 6 0 15,-3 3-32-15,-2 3-16 16,-2 0 0-16,-3-1 0 0,-3-2-240 0,-1-5 144 16,-2-3-144-16,-1-5 128 0,-2-2-672 0,-1-3-144 0,0-1-16 0,-4-4-20352 15</inkml:trace>
  <inkml:trace contextRef="#ctx0" brushRef="#br0" timeOffset="26484.15">13947 13916 6447 0,'9'0'576'0,"-3"1"-576"0</inkml:trace>
  <inkml:trace contextRef="#ctx0" brushRef="#br0" timeOffset="27515.02">13707 14105 24879 0,'-5'-1'2208'0,"0"0"-1760"31,3-2-448-31,1 1 0 0,1 1 2000 0,0-3 320 0,-2-1 64 0,2-2 16 16,0-5-4320-16,4 0-848 0,3-4-176 0,2 1-48 15,2 4-848-15,0 0-192 0,3 2-16 0,-2-2-16 0,1 5 2928 0,-3 0 592 16,-2 1 112-16,-2 1 32 0,-1 2 3152 0,-2 2 624 16,-2 0 128-16,-1 0 16 0,0 2-384 0,-1-2-96 15,0 3-16-15,-2-2 0 0,1-1-912 0,-1 0-192 16,1 0-48-16,-1-1 0 0,3 1-1008 0,0 0-208 15,0 0-32-15,0 0-16 0,-2-25-608 0,2 16-128 16,0 0-32-16,0 1 0 16,1 0-480-16,-2 5-112 0,0-1-16 0,-1 1 0 0,-1 3 432 0,-4 0 80 15,0 3 0-15,-2 1 16 0,-2-1 384 0,-2 2 80 0,1 2 16 0,-2-3 0 16,-1 1 16-16,-3 0 0 16,2 0 0-16,0-3 0 0,3 1 432 0,-1-2 80 15,-1 1 32-15,3-2 0 16,1 1-304-16,0-2-64 0,1 1-16 0,1 0 0 0,3-2-288 0,0 2-128 0,0 0 128 0,2 2-128 15,0-1 0-15,2 1 0 0,0 0 0 0,0 1 0 16,0 1 0-16,-1 1 0 16,1 4-160-16,-3-2 160 0,1 3-144 0,-1 1 144 0,-2 1-128 15,-1 5 128-15,2 0 0 0,-1-4 0 0,0 5 0 0,2 2 0 0,2-6 0 0,0 4 176 16,2-1-16-16,3 2 0 0,2-2-32 16,4 0-128-1,3 1 192-15,1 0-64 0,3-2-128 0,1 0 0 16,3-1 0-16,-2-1 0 0,1-3 0 0,0 1 0 15,-1 1-144-15,-2-2 144 0,-2-1 0 0,-1-4 0 0,-3 0 0 0,0 0 0 16,0-2-224-16,-1 0 64 0,0-1 16 0,1-2 0 31,-1 2-464-31,3-7-96 0,2 3 0 0,0-4-16 0,5 0-768 16,-1-1-160-16,3 0-16 0,-2-3-13744 0</inkml:trace>
  <inkml:trace contextRef="#ctx0" brushRef="#br0" timeOffset="28350.72">14240 13912 18431 0,'-2'-2'1632'0,"0"-2"-1312"0,1 2-320 15,1 2 0-15,0-3 2112 0,0 1 368 0,0-3 64 0,-1-1 16 0,0-3-1616 0,-2 0-320 0,1 3-64 0,-3 0-16 0,1 1-1392 0,-3 1-288 0,-2 4-48 0,-2 2-16 16,-3 0 112-16,-2-1 32 0,-1 4 0 0,-3 0 0 0,0 1 2160 0,-1 0 432 0,-1 4 96 0,0-1 16 15,1 2 288-15,0 2 64 16,2 1 16-16,3 2 0 0,3 1-1056 0,1 0-224 16,4 0-32-16,4-2-16 0,3 1-512 0,3 0-176 15,3 0 0-15,1 0 144 0,3 2-416 0,0-4-96 0,1 3-16 0,1 0 0 16,-1 0 64-16,0-1 16 16,-1 0 0-16,0 0 0 0,0 2 32 0,-1-1 0 0,1-3 0 0,-2-2 0 31,1-2-432-31,-2-2-64 0,3-1-32 0,-1-6 0 15,1-1 352-15,1-1 64 0,1-3 0 0,1-3 16 0,3-5 960 0,0 1 192 16,1-1 48-16,1-3 0 0,1-2 176 0,-2 1 32 0,-1 2 16 0,0-3 0 0,-1-3-512 0,0 1-96 16,0 1-32-16,-3-3 0 15,-1 0-256-15,-3 1-160 0,-1-2 192 0,-1 1-192 0,-2 2 0 0,-1 7 0 16,-1 1 0-16,-2-2 0 0,-3-3 0 0,-3-1 160 16,-4-3-32-16,-3 2 0 15,-1 2 224-15,-1 0 32 0,-1 1 16 0,0 1 0 16,-2 2-160-16,1 1-48 15,-1-1 0-15,1 1 0 0,0 3-192 0,2 1 0 0,3 1 0 0,-1 1 0 16,2 2-576-16,-3 1-224 0,0 5-32 0,-2-3-16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8:08:32.92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7702 12509 39615 0,'2'-6'3520'0,"0"-1"-2816"0,1 4-560 0,-2 0-144 0,1 2-304 0,1-4-80 0,2-1-32 0,1-8 0 0,1-1-624 0,0-2-128 0,-5 0-32 0,-3 2 0 0,-5 1 1072 0,-4 3 128 0,-5 0 176 0,-5 1-48 0,-3 3 448 0,-3-3 64 15,-3 2 32-15,-3-1 0 16,-1-1 48-16,-3 1 16 0,1 0 0 0,1 2 0 16,0 3-224-16,1 3-64 0,1 1 0 0,-1 1 0 0,1 3-448 0,0 2 0 15,0 2 0-15,1 1 0 0,0 1 0 16,2 1 0-16,0 2 0 0,6-1 0 16,2-1 0-16,2 0-160 0,4 1 160 0,3 0-192 0,2 3 192 0,3-3 0 15,2 1 0-15,1 1-128 0,3 4 128 0,-1-1 144 0,5 0-16 16,-1 3-128-16,2 0 160 0,1 2-160 15,2 2 128-15,1 4-128 0,2 7 0 0,1 6 0 0,0 6 0 0,-2 1 0 16,-1 2 0-16,0 4 0 0,-2 6 0 0,-2 5 0 16,-1 1 0-16,0 8 0 0,-2 11 128 0,0-6-128 31,-1-3 0-31,-1-6 0 0,-1-6 0 0,-1 5 0 16,2 4 0-16,0-5 0 0,-1-5 0 0,2 0 0 0,0 5 288 15,0 0-32-15,0 2 0 0,2 3 0 16,0 6-64-16,2-5 0 0,1 1-16 0,0-2 0 0,2 0-176 0,1 1 0 15,0 7 0-15,0-1 0 0,0-2 0 0,0 2 0 16,-2 9 0-16,-1 1 0 0,0 2 0 0,-3-6 0 16,-3-6 0-16,-1-3 0 0,-1-6 0 0,1 2 0 15,-1 2 0-15,-1-6 0 0,1-2 0 0,-1-4 160 16,-1-5 16-16,0-9 0 0,1-9 16 0,2-1 0 16,1-3 0-16,1 0 0 0,1-3 16 0,3 1 16 0,-1-2 0 15,2-4 0-15,1-4 0 0,1-2 0 0,-1 0 0 16,1-3 0-16,-2 2-224 0,1 1 176 0,1-1-176 0,-3 2 160 15,1-2-160-15,-3 2 0 0,-1 3 0 0,0 2 0 16,-1 1-224 0,0-1-32-16,-1-2 0 0,0-3 0 0,-1-4 256 0,1-1-192 15,0-1 192-15,1-5-192 0,1-1 384 0,2-3 64 0,-1-2 32 16,2 0 0-16,2 2 160 0,3-5 48 0,-1 1 0 0,3 0 0 16,4-3-304-16,5 2-64 0,4-1-128 15,4-2 192-15,4 0-192 0,4 0-128 0,2-4 128 0,2 2-208 0,1-2 208 0,0 0 0 16,-2 1 0-16,1 0-144 15,-3 3-128-15,-4-2-32 0,1-4 0 0,-5 3 0 0,1 2-80 16,-5 1 0-16,-1 1-16 0,-5 2 0 16,-2-2-368-16,-6 1-64 0,-2 2 0 0,-7-3-18144 15</inkml:trace>
  <inkml:trace contextRef="#ctx0" brushRef="#br0" timeOffset="940.9">7778 12866 38703 0,'-4'-7'3440'0,"0"1"-2752"0,2 1-560 0,2 0-128 0,0 3 576 0,1-4 96 16,0-5 16-16,2-6 0 0,1-5-1488 0,3-4-288 0,3 1-64 0,1-1-16 0,3 2-656 0,-1 5-128 0,2-1-32 0,1 1 0 0,2 2 1280 0,1 0 256 16,2-3 64-16,3 1 0 0,1 1 1920 0,1-3 384 15,1 2 64-15,-3 2 32 16,-1 1-880-16,-1 3-176 0,0-1-48 0,-2 6 0 0,-1 2-496 0,-5 1-96 0,0 4-32 0,-3 3 0 15,-2 7-128-15,-2-2-32 0,-1 6 0 16,-1 3 0-16,0 5-128 0,-2 2 0 16,-2 3 0-16,-1 5 0 0,-2 3-160 0,-2 0 160 15,-5 6-208-15,-3-1 80 0,-2 2 128 0,-4 0-160 0,-3 0 160 0,-4-3-160 16,0 0 160 0,-1-3-192-16,1-2 192 0,-3 2-192 0,-4 1 192 0,0 1 0 0,2-2 0 15,4-7 0-15,5-4 256 0,1-2 96 0,4-4 16 0,4 1 0 16,1-3-64-16,3 1-16 15,2-1 0-15,2-1 0 16,3 0-288-16,2 1 0 0,3-1 0 0,4-3 0 0,3 4 0 0,1-2-272 16,5 1 48-16,3-4 16 0,4 0 208 0,3-3 0 0,4-1 0 0,1-1 0 0,4-2 0 0,-2 1 0 15,1-5 0-15,-4 0 0 16,0-1 0-16,-2-4-176 0,-1 0 176 0,-2 0-160 16,-3-1-560-16,-2-1-112 0,-1 1-32 0,0-5 0 15,-2 0-1072-15,1-1-224 0</inkml:trace>
  <inkml:trace contextRef="#ctx0" brushRef="#br0" timeOffset="1279.7">9029 12719 41471 0,'-3'2'1840'0,"-2"-2"368"0,0 2-1760 0,1-1-448 0,2 0 0 0,0 2 0 0,0 0 448 0,-3 5 0 0,-3 0 0 0,-1 6 0 0,-1 1-448 0,-1 5-320 0,-1-3 48 0,-1 5 16 0,-3 2 32 0,-2-2 16 0,-3 6 0 0,-2 2 0 0,-2 4 16 0,-2 0 0 15,-1 1 0-15,0-2 0 0,1 1 192 0,1-1 0 16,3-7 192-16,0 0-192 0,4-4 208 0,3-3-64 16,2-3-16-16,2-9 0 0,3 2-320 0,0-9-80 15,4 1-16-15,0-6-17888 0</inkml:trace>
  <inkml:trace contextRef="#ctx0" brushRef="#br0" timeOffset="1493.05">8535 12887 39279 0,'-3'-15'864'0,"1"7"176"0,-1 0 48 0,3 5 0 0,0 0-864 0,0 2-224 0,3 0 0 0,0-4 0 0,4 0 896 0,3 0 144 0,6 2 32 0,3 1 0 0,2 4-672 0,3 1-128 0,-1 2-16 0,1 1-16 0,1 3-112 16,-2 2 0-16,2 0-128 0,-2 2 192 0,1 2-192 0,-1 0 144 0,2 5-144 0,-1 0 128 15,-3-1-128-15,0 1 192 0,2 4-192 0,1 0 192 16,0 0-192-16,2-1 0 0,0-2 0 0,0-1 128 0,0 0-128 15,-1-5-144-15,-2 1 144 0,1-1-208 16,-2-3-496-16,-1-1-80 0,-2 0-32 0,-2-3-11936 16,-2-1-2400-16</inkml:trace>
  <inkml:trace contextRef="#ctx0" brushRef="#br0" timeOffset="1761.03">9578 13122 43311 0,'-2'1'1920'0,"-1"-1"384"16,1 3-1840-16,1-3-464 0,2 1 0 0,1 0 0 0,1 3 0 0,2 1-128 0,5 4-16 0,2 4 0 0,4 6-448 0,1 3-96 0,1 6-16 0,-2 2 0 0,-3 2 448 0,-4 2 64 0,-3-2 32 0,-4 4 0 0,-4-2 400 0,-3 1 80 15,0-2 0-15,-2 0 16 0,-2-1-16 0,1-3-16 16,-2 2 0-16,0-5 0 0,0 0-304 0,0-4 0 0,0 1-176 0,0-6-12224 16,3 0-2448-16</inkml:trace>
  <inkml:trace contextRef="#ctx0" brushRef="#br0" timeOffset="2473.5">7761 14319 43311 0,'-7'-4'3840'0,"4"2"-3072"0,3-2-608 16,2 2-160-16,2-2-256 0,2-3-64 0,3-4-32 0,4-7 0 0,8-8-496 0,7-2-112 0,2-2 0 0,3 3-16 0,-1 0 336 0,-3 3 64 0,-1 4 0 0,-4-1 16 0,1 4 432 0,-3 5 128 0,-2-1 0 0,-1 2 0 0,-1 4 208 0,-2 1 160 15,-1 2 16-15,0-1 16 16,1 1 240-16,-1 3 32 0,0 0 16 0,1 3 0 0,0 2-352 0,-1 2-64 0,-4 0-16 0,2 4 0 31,2 8-256-31,1 1 0 0,-1 7 0 0,-1 3 0 0,-3 4-160 0,-1 2 16 16,-4-1 0-16,-5 4 0 16,-1 0-496-16,-6 0-112 0,-4 2-16 0,-6 1 0 0,-5 3 240 15,-4 1 32-15,-3 0 16 0,-2-4 0 0,-1 0 800 0,-1-1 144 0,3-2 48 0,1-1 0 16,2 0 352-16,4-4 80 0,6-7 16 0,2-1 0 15,7-1-384-15,3-2-80 0,4-2-16 0,2-1 0 16,2-1-160-16,1-3-48 16,4-1 0-16,1 0 0 0,0-3-272 0,1 0 0 0,1-1 0 0,1-2 0 15,2-1-208-15,-2-1 0 16,3 0 0-16,-1-1 0 0,2 2 208 16,-1-3 0-16,1 3-160 0,-1-4 160 0,3 2 0 0,2 0 0 0,3-1 0 0,2-3 0 0,1-1-240 31,0-1 32-31,3-3 0 0,1 2 0 15,1-6-224-15,3 2-32 0,-1-2-16 0,1-1-17856 16</inkml:trace>
  <inkml:trace contextRef="#ctx0" brushRef="#br0" timeOffset="3129.46">9306 14360 5519 0,'-2'-6'496'0,"-2"2"-496"0,0 2 0 0,2 0 0 0,-1 2 4288 0,2 0 752 0,-1 2 144 0,-3-2 48 0,-1 2-4080 0,-4 1-800 0,-1 3-160 0,-3-1-48 0,2 3-144 16,-2 3 0-16,-1 1 0 0,-1 2 0 0,0 0 1984 0,-1 3 528 0,-2 4 112 0,-1 2 0 0,-1 0-576 0,0 4-128 16,0 2-32-16,-2 0 0 0,-1 5-1056 0,0 0-192 15,-2 0-64-15,0-1 0 0,-2-2-208 0,1 1-48 16,1-3-16-16,0-1 0 0,3 1-304 0,-1-5-144 15,5-1 16-15,-1-2 0 16,1-4-320-16,1-1-48 0,0-4-16 0,4-3 0 16,0-2-768-16,2 0-176 0,2-6-16 0,1-1-15664 0</inkml:trace>
  <inkml:trace contextRef="#ctx0" brushRef="#br0" timeOffset="3466.99">8849 14234 41471 0,'-3'5'1840'0,"1"1"368"0,-2-1-1760 0,3-1-448 0,1 1 0 16,1 0 0-16,2 2 480 0,0 7 16 0,6 4 0 0,5 9 0 0,7 4-496 0,5 3 0 0,6 0 0 0,1-2 0 0,2 2 0 0,2-3-160 0,4 2 0 0,-3 0 0 0,-1 1 160 0,-5-6-160 0,-2-3 160 0,-3 1-160 0,-3-1-96 15,-2-2 0-15,-4-1-16 0,-3-2 0 16,-1-1-1040-16,-3-1-208 0,-1 2-32 0,-2-5-15280 15</inkml:trace>
  <inkml:trace contextRef="#ctx0" brushRef="#br0" timeOffset="3945.39">9542 14878 32991 0,'5'-12'720'0,"-1"2"160"0,-1 1 16 0,-1 1 48 0,1 1-752 15,0 2-192-15,3-1 0 0,4-6 0 0,8-9-704 0,4-4-192 0,5-2-16 0,0 3-16 0,-2 6 1120 0,-4 3 240 0,-1 4 32 0,-3 3 16 0,0 2 1120 0,0 1 240 0,-4 4 32 0,-2-1 16 0,-1 4-784 0,-1-2-144 0,-2 6-48 0,-1-3 0 0,1 2-480 0,-2 1-112 0,-2 0 0 0,-2 1-16 16,2 0-304-16,-4 0 160 0,-1 3-160 0,1-3 128 16,-1 3-128-16,-2 1 0 0,2-2 0 0,-2 1-176 15,0 0 176-15,0 1-192 0,1 0 192 0,-1 0-192 16,0 2 192-16,-2-1 0 0,0 4 0 0,-4 0 0 0,0 1 0 16,-2 3 0-16,-3 4 0 0,-1 0 0 15,0 0 224-15,-1 1-32 0,0 3 0 0,0 3 0 0,2-5 192 0,2 0 48 16,0-4 0-16,3-2 0 0,4 0 16 0,4-3 16 15,2 0 0-15,2-3 0 0,4 1-176 0,3-2-32 16,3 2-16-16,2-2 0 0,3-1-32 0,1 0 0 16,1 2 0-16,1-3 0 0,3 2-16 0,-2-2-16 15,2 0 0-15,-2 1 0 0,3 2-176 0,-1 1-256 16,1-2 64-16,-1 1 16 0,-1-1-160 0,-1 0-48 16,-2-2 0-16,-1-2 0 15,-3-1-384-15,-1-2-64 16,-1-1-32-16,-3 0 0 0,0-3-672 0,-4-2-144 0</inkml:trace>
  <inkml:trace contextRef="#ctx0" brushRef="#br0" timeOffset="4619.89">7994 15896 36863 0,'6'-6'1632'0,"-3"2"336"0,-1-1-1584 0,0 0-384 0,-1 4 0 0,1-2 0 0,1 1-1632 0,-1-3-416 0,3-1-64 0,1-7-32 0,-1 2-496 0,0 0-112 0,-3 0 0 0,-2 2-16 0,-2 2 4960 0,0-1 1008 0,-2 4 192 0,3-5 32 0,0 1-672 0,1 1-144 0,3-3-32 0,4-1 0 0,2-1-1552 0,4-4-304 16,2-2-64-16,2 1-16 15,4 0-496-15,0-1-144 0,0 1 0 0,0 1 0 0,-2 4 0 0,3-3-288 32,3 1 48-32,-2 1 16 0,-1 4 16 15,-3 3 0-15,-4 1 0 0,-2 1 0 0,1 5 208 0,-3 4-176 16,-2 4 176-16,-2 3-160 0,1 2 160 0,-3 4 0 16,-2 1 128-16,-2 3-128 0,1 2 0 0,-4 0 0 0,2 1 0 15,-1 0 128-15,0 2-128 0,-3-3 128 16,2-2-128-16,-2-2 128 0,0-1-128 0,-2 1 0 0,1 0 0 15,-1-3 0-15,-3 1 0 0,-2 4 0 0,-4 3 0 16,-4 2 0-16,-5 4 0 0,-3 1 0 0,-5 3 0 0,-2-2 0 16,-1 0 0-16,-1 1-128 0,1-1 128 15,3-3-128-15,4-3 128 0,4-4 256 0,3 0-64 0,5-2-16 16,2 1 224-16,4-1 48 0,5 0 16 0,3-1 0 16,6 1-192-16,1-1-32 0,3-2-16 0,6-3 0 15,2 0-224-15,3 1 0 0,2-5 0 0,2-2 0 0,3-1 0 16,1-1 0-16,4-3 0 0,0 0 0 0,2 1-256 15,2-1-64-15,0-4 0 0,-1 0 0 0,3-1 0 0,3-4-16 16,0 0 0-16,-2-1 0 16,4-1-432-16,-4-4-64 0</inkml:trace>
  <inkml:trace contextRef="#ctx0" brushRef="#br0" timeOffset="4968.03">9646 15892 39615 0,'-3'0'1760'0,"-2"0"352"0,-2 1-1680 0,3 1-432 0,0-1 0 0,1 1 0 0,0 0 368 0,-4 1-16 0,-1 1 0 0,-5 3 0 0,0 3-640 0,-4 4-128 0,-1 1-32 0,1 1 0 0,0 1 1056 0,-3 3 208 0,-1 2 32 0,-1 2 16 0,-2 4 320 0,1 1 64 0,-2 0 16 0,1 1 0 16,3-2-304-16,2 1-48 0,-1-2-16 0,2 0 0 0,1-2-704 0,2 1-192 16,2-4 0-16,0-2 0 31,2 2-576-31,-1-1-128 0,1-2-48 0,0-2 0 0,1-1-288 0,1-5-64 0,0-1-16 0,2-6 0 15,1-2-704 1,1 0-144-16</inkml:trace>
  <inkml:trace contextRef="#ctx0" brushRef="#br0" timeOffset="5214.05">9201 15881 39615 0,'-1'7'3520'16,"-2"-2"-2816"-16,1 2-560 0,0-3-144 0,0 1 2800 0,4-3 528 0,0 3 96 0,3 3 32 0,6 6-2768 0,5 3-560 0,9 5-128 0,7 1 0 15,5 1-384-15,1 0-128 0,3 2 0 0,-2-3-16 0,-2 5 160 0,-4 0 48 16,-3 0 0-16,-6 2 0 0,-2 4 320 0,-6-5-176 16,-4 3 176-16,-1-3-128 0,-4-3 0 0,0 0 0 15,-4 0 0-15,1-2 0 0,-1-6-288 0,0-3-48 0,0-2-16 0,-2-5 0 31,0-3-416-31,2-3-96 0,-2 1-16 0,1-7-18704 0</inkml:trace>
  <inkml:trace contextRef="#ctx0" brushRef="#br0" timeOffset="5747.01">9980 16303 43311 0,'1'0'3840'0,"-1"0"-3072"0,-1-2-608 0,1 2-160 0,1 0 1088 0,2 0 192 0,2-3 48 0,5 0 0 15,7-2-1984-15,4-3-400 0,6 0-80 0,0 1-16 0,3-1 480 0,-4 2 96 0,-2 4 0 0,-5 2 16 0,0 0 560 0,-5 5-128 0,-2 1 128 0,-5 1 0 0,1 3 0 0,-6 1 0 16,-1 0 0-16,-2 3 144 0,-4 2 96 0,-3 3 16 15,-2-3 0-15,-5 1 0 0,0 0 192 0,-2 3 32 16,-1-5 16-16,0 1 0 0,1-1-48 0,-2-4 0 16,2 0 0-16,-1-3 0 0,4-1-240 0,0-3-48 15,3-3-16-15,2-1 0 0,2 0-368 0,1-3-80 16,2 1-16-16,1-3 0 16,2 1-176-16,1-1-32 0,1 2-16 0,2 0 0 15,-1 1 32-15,3 1 16 0,0-1 0 0,1 2 0 0,1 0 288 0,0 2 48 16,0 1 16-16,2 0 0 0,0 2 144 0,-2 1 0 0,3 2 0 0,-1 0 0 15,-1 2 272-15,2-2-16 0,3 2 0 0,-1 0 0 16,-1 1 240-16,3 0 32 0,-2-2 16 0,2 1 0 16,-1 1-64-16,2 0-16 0,1 0 0 15,2 2 0-15,-2-1-464 0,1 3 0 0,0 0 0 0,-1 1 0 16,-3-1-320-16,-3 1 64 16,-2 1 0-16,-4 0 0 0,-3 1 64 0,-1 0 0 0,-4 3 16 0,-2 2 0 15,-2-4 176-15,-5 4 0 0,0 0 128 0,-5-1-128 16,-1-1 272-16,-2-1-16 0,-2 0 0 0,1-3 0 0,1-1 192 0,0-2 16 15,-1 1 16-15,1-3 0 0,2 1-224 16,-2-4-64-16,0 0 0 0,-2 0 0 16,-2-4-608-16,-1 1-128 0,-4-4-32 0,-3-2-20160 15</inkml:trace>
  <inkml:trace contextRef="#ctx0" brushRef="#br0" timeOffset="7033.17">9498 12161 33167 0,'1'-12'2944'16,"0"2"-2352"-16,1 4-464 0,0 5-128 0,1-2 1360 0,0-1 256 0,3-4 48 0,4-6 16 0,6-3-1168 0,3-3-256 0,1 5-32 0,0 4-16 0,1 1-80 0,-2 5 0 0,4 3-128 0,-2-1 192 0,2 2-192 0,1 1 144 0,3 1-144 0,3 2 128 0,2-2 48 0,4 0 0 0,6 1 0 15,3-4 0-15,5 0 80 0,2-1 32 16,2 1 0-16,-2-3 0 0,-7 1 0 0,3 1 0 16,4-2 0-16,2-2 0 0,1 2-144 15,-2-1-16 1,-1 3-128-16,-5 1 192 0,-2 2-192 0,-6 0 0 0,-6 2 0 0,-6 1 0 0,-3 1 0 0,-3 3 176 15,-4 0-32-15,-1 0 0 0,-2 3 0 16,-3 1 0-16,-1 3 0 0,-3 0 0 0,-2 4 0 0,-1 0 0 16,0 3 0-16,-3 3 0 15,-1 3 16-15,-1 1 0 0,1 5 0 0,-2 2 0 0,1 5 112 0,-1 1 32 16,2 6 0-16,-2 7 0 0,2 3-304 16,-1 11 0-16,2 8 128 0,-2 3-128 0,-1 0 128 0,-3 2-128 0,-3-3 192 15,-1 15-192-15,-6 15 0 0,-4 4 0 16,-3 2 0-16,0 3-192 0,-1 3 192 0,1 0 0 0,0 2 0 0,2 0 0 15,4-3 0-15,2-3 0 16,4 6 192-16,4-5-192 0,5-2 512 0,5-5-16 0,3-5 0 0,7-5 0 16,4-7 112-16,3 1 32 0,7 2 0 15,0-4 0-15,2-2-464 0,1 1-176 0,2 3 128 0,-2-1-128 16,-1-1 0-16,-4-2-176 0,-4-8 16 0,-5 4 0 16,-2 6-64-16,-4-7-16 0,-2-3 0 0,-3-8 0 15,-1-6 240-15,-3-3 0 0,1 0 0 0,-1-6 0 16,0 2 256-16,-1-8 112 0,2-3 16 0,4 0 0 0,0-4-64 15,0-7-16-15,3-2 0 0,-2-8 0 0,-1-5-304 0,2-4 0 16,2 3 128-16,1-5-128 16,-2-3 240-16,1-4-16 0,1 1 0 0,-4-4 0 0,1-1-224 0,-3-3 0 15,-1 0 128-15,-3-1-128 16,0-1 128-16,-2-1-128 0,-2 3 176 0,0-3-176 0,-3 4 256 0,-1 0-64 16,-2 6-16-16,0-4 0 15,0 1 48-15,-2 2 16 0,-1 2 0 0,-1 0 0 0,1-2-240 16,-2 1 0-16,1 2 0 0,-2 2 0 0,2-7 0 0,1 3-128 15,-1-2 128-15,-1-3-208 0,1 2 208 0,0-2 0 0,-2 2 0 0,-1-3 0 16,0 2 0-16,-1-3-176 16,-1 3 0-16,-3-1 0 15,2 0-320-15,-3 1-64 0,-2 2-16 0,1 0 0 16,0-1-576-16,-4 4-128 0,-3-4-32 0,-4 1-20752 0</inkml:trace>
  <inkml:trace contextRef="#ctx0" brushRef="#br0" timeOffset="19003.57">4837 5876 26719 0,'2'-8'2368'0,"-1"2"-1888"0,1 2-480 0,1 2 0 0,-2 1 320 0,2-3-48 0,0-2 0 0,3-5 0 0,2-2 864 0,0 1 160 0,0 1 48 0,-1 1 0 16,0 1 0-16,-3 4 16 15,1-1 0-15,2 1 0 0,-1 0-320 0,2 2-64 0,4-1-16 0,2-1 0 16,4 4-576-16,3-4-128 0,6-2-32 0,3 3 0 16,3-3-224-16,2 1 0 0,2-1 0 0,4-2 0 0,2 0 0 15,4 1 0-15,3-1 128 0,1 0-128 16,0-2 144-16,-2 1-16 0,-3 3 0 0,-5 2 0 0,-8 3 80 0,-4 4 16 16,-6 1 0-16,-7 3 0 0,-3 2-64 0,-7 5-16 15,-5 3 0-15,-6 2 0 0,-6 5-144 0,-5 0 0 16,-6 3 0-16,-3 0 0 0,-2-1 0 0,-2-7 0 15,1 1 0-15,-1-4 0 0,2-2 0 0,1 1 0 16,3-5 128-16,0-1-128 16,2 0 128-16,3-2 0 0,3-1 0 0,3 0 0 0,4-4-128 0,3 0 0 0,4 2 0 0,2-2 0 15,4 1 0-15,1 1-176 0,2 2 48 0,2-1 0 16,3 2 128-16,1 1 0 0,2 2 0 16,1 2 0-16,1 1 0 0,-1 2 0 15,0-2 0-15,-3-1 0 0,0 2 0 0,-2-1 0 0,-1 0 0 16,-2 2 0-16,-2-3 0 0,1 2 0 15,-2 0 0-15,-1-3 0 0,0 1 0 0,-2-1 0 0,2-1 0 0,-1-1 0 16,1-1 128-16,0 0 64 0,1 2 16 0,1 2 0 16,0-3 80-16,-1 5 16 0,1 0 0 0,-2 5 0 31,0-1-112-31,-2 2-32 0,-2 0 0 0,-2 0 0 0,-4 1-16 0,-3 0 0 0,-3 2 0 0,-2 0 0 16,-2-2 16-16,-6 1 0 0,-5 2 0 0,-3-2 0 0,3-2 32 0,-3-1 16 15,-5 2 0-15,-2 0 0 0,0 0 112 0,-1-3 32 16,3-2 0-16,-1-1 0 0,4-3-80 0,2 0-16 15,1-5 0-15,2 0 0 0,2-1-48 0,-1-2-16 16,0 0 0-16,0-1 0 0,2 1-192 0,-2 1 0 16,-1 1 0-16,0 0-15120 15,2 0-2928-15</inkml:trace>
  <inkml:trace contextRef="#ctx0" brushRef="#br0" timeOffset="31218.28">6151 11035 36863 0,'-7'-4'3264'0,"1"3"-2608"0,1 2-528 0,3 0-128 0,1 2 592 0,-3-1 96 0,-2 3 16 0,-5 3 0 0,-4 5-544 0,-1 7-160 16,-2 7 0-16,1 9 0 0,-3 9 368 0,-3 7-48 0,-3 4 0 0,-5 10 0 0,0 1 16 0,-12 13 0 0,-13 18 0 0,-10 9 0 15,-6 3-176-15,-9 0-32 16,-5 2-128-16,-8-1 192 0,-8 5 64 16,0-3 16-16,6-12 0 0,-1 2 0 0,0 3 528 0,1-9 96 0,3-12 32 0,8-6 0 15,9-5-240-15,7-6-48 0,5-8-16 16,6-10 0-16,8-6-624 0,7-12 0 0,7-7 0 0,3-13-14464 31,5-7-2848-31</inkml:trace>
  <inkml:trace contextRef="#ctx0" brushRef="#br0" timeOffset="31454.86">4648 11330 50687 0,'-6'-11'4496'0,"4"6"-3600"0,2 8-704 0,4 4-192 0,3 2 944 0,1 1 144 0,6 6 48 0,9 7 0 0,12 13-912 0,12 12-224 0,16 13 0 0,9 11 0 0,7 8 0 0,3 3 0 0,-1-3-144 0,-2 4 144 0,2 2 0 16,-2 3 0-16,0 1 0 0,-6-2 160 0,-6-2-160 0,-3-2-256 15,-5-4 64-15,3-1 16 16,5 1-464-16,-2-4-80 0,6-2-32 15,2-7-14832-15,-1-9-2976 0</inkml:trace>
  <inkml:trace contextRef="#ctx0" brushRef="#br1" timeOffset="37105.14">18363 12003 36863 0,'3'-11'3264'0,"0"2"-2608"0,-1 3-528 0,0 2-128 0,0 3 832 0,2-5 144 0,2-3 32 0,1-3 0 16,3-4-1664-16,-2 2-336 0,-2 1-64 0,-6 4-16 0,-1 5 480 0,-7 3 80 0,-3 2 32 0,-4 3 0 0,-4 1 32 0,-5-1 16 0,-3 1 0 0,-5 0 0 0,-4-2 1520 0,0 1 320 15,-1-2 48-15,-3-2 16 0,1-2-368 0,-2-1-64 0,1 2-16 0,1-2 0 16,-1 1-512-16,1 2-96 15,-2 2-32-15,1 1 0 0,2-2-128 0,2 4-16 0,3-3-16 0,2-1 0 16,2 1-224-16,5-2 0 0,0 2-144 16,2 0 144-1,1 1 0-15,1 1 0 0,0 0-128 16,3 0 128-16,1 2 0 0,1 0 0 0,1 3 0 0,2-3 0 0,1 3 0 0,0 1 0 0,1 0 0 16,1-2 0-16,2 2 0 0,1 0 0 0,1 1 0 0,0 0 0 15,1 0 0-15,0 3 0 16,3 1 0-16,-1 0 0 0,2 1 0 0,1 5 192 15,3 1-48-15,-2 6 0 0,3 1 48 0,0 3 0 16,0 1 0-16,0 2 0 0,-1-4-48 0,-2 4 0 16,1 5 0-16,-2 5 0 0,0 1-144 0,-2 3 0 0,1 1-160 0,-5 0 160 0,0 3 0 15,-4-1 0-15,-1-1 0 0,-2 4 160 0,-2 1-160 16,-2 5 0 0,0 3 0-16,-1 2-176 0,1-2 176 0,1 2 0 15,1 2 0-15,1 0 0 0,-1-4 208 0,2 9 128 16,-1 2 32-16,2 5 0 0,4-1-96 15,-1-6-16-15,2-16 0 0,1 13 0 0,2 15-256 0,-1 4 0 16,1-3 0-16,0-6 0 0,-1-2 0 0,-1 1 0 16,0-1 0-16,-1 4 0 0,-1-3 0 0,-2 1 0 0,-2 2 0 15,-3 2 0-15,1 5 0 0,-2-1 0 0,0 3 0 0,0-2 0 16,0-3 0-16,2-7 0 0,0-3 0 0,1 2 0 16,-1 0 0-16,1-9 0 0,2-5 0 0,3-3 0 0,-1 1 0 15,3 0 0-15,2 1 0 0,3-5 0 0,2 0 0 0,2-3 0 16,3-3 0-16,-2 0 0 0,3-3 0 0,2 3 0 15,1 4 0-15,-1-4 0 0,1 3 0 0,-3-4 0 16,1-4 0 0,0-3 0-16,-3 0 0 0,-1-1 0 0,-1-1 0 0,-2-4 0 0,0-1 0 0,-3-2 0 15,0 0 0-15,-4-4 0 0,0-3 0 0,-1-2 0 16,0-1 0-16,0-5 0 0,-1-7 0 0,4-3 0 16,0-1 0-16,1-4 0 0,2-2 128 0,1 0-128 0,1-3 144 15,3-1-144-15,2-2 320 0,1-2-48 0,2-1 0 0,2 1 0 16,1-1-272-16,0 0 0 15,1 1 0-15,-3-1 0 0,0 1 0 0,-1 2 0 0,-1 1 128 0,-2 0-128 16,-1 0 0-16,-1 1 0 16,-1 1 0-16,1 0 0 0,0 1 160 0,0 1-32 15,2 1 0-15,1 1 0 0,0 1 352 0,4-2 64 16,2 0 16-16,4-1 0 0,3 1-176 0,5-3-16 0,5 1-16 16,3-1 0-16,3 0-352 0,4-1 0 0,4 2 0 0,0 0 0 31,1 3-512-31,-1-3-64 0,-3 3 0 0,-4 0-16 0,-3 0 16 0,-4 1 16 15,-4 2 0-15,-2 1 0 0,-3 0-352 16,-5 2-80-16,0 1-16 0,-3-3-19648 0</inkml:trace>
  <inkml:trace contextRef="#ctx0" brushRef="#br1" timeOffset="38660.18">23167 11996 35935 0,'10'-4'3200'0,"-2"1"-2560"0,0 1-512 0,-3 2-128 0,1 0 176 0,4-1 16 0,7-2 0 0,12-2 0 0,9 0 192 0,5-1 32 0,2 2 16 0,-1 2 0 0,2 0-176 0,-2 2-16 0,1 0-16 0,-2 2 0 0,1-1 0 0,-2 3 0 31,0 0 0-31,-2-1 0 0,-1 2 160 0,-2 1 48 16,0 2 0-16,1 1 0 0,3 2-160 0,0-3-16 0,1 7-16 15,0-4 0-15,1 0-64 0,-1 1-16 0,0-1 0 0,-1-3 0 16,0 1-160-16,-1-3 0 0,-1-1 0 15,1-2 0-15,-3 0 0 0,-3-3 0 0,-1 2 0 0,-4-2 0 16,-3 0 0-16,-2-2 0 0,-2 2 0 0,-2-5 0 16,-3 4 128-16,-1-4 0 0,-1 0 0 0,-3 0 0 15,1 0 112-15,-2 0 16 0,-1 2 0 0,-3-2 0 16,1 2-256-16,-2 2 0 0,-1 0 0 0,-3 0 0 0,2 1 0 16,-3 1 0-16,-2 1 0 0,-3 2 0 0,0 2 0 15,-2 3 0-15,-2 1 0 0,-2 3 0 16,-1 1 192-16,-3 1-48 0,0 2-16 0,1 3 0 0,-2 1 96 15,0 4 16-15,1-1 0 0,1 1 0 0,2-3-16 0,0 3 0 16,3 2 0-16,2 3 0 16,2 2 0-16,3 6 0 0,1 4 0 0,3 8 0 0,0 6 16 0,0 4 0 15,2 8 0-15,-2 5 0 0,0 1-240 0,-4 12 0 16,-2 9 0-16,-4 6 0 0,-4 1 0 0,-4 5 0 16,-4 2 0-16,-3 2 0 0,-4 2 0 0,-2-8 0 15,2-9 0-15,1-3 0 0,0-2 0 0,0-1 128 16,3-2-128-16,1-4 144 0,1-3 560 0,3-2 128 0,2 3 0 0,2-8 16 15,3 2-304-15,0-3-64 0,5-3-16 0,1 4 0 16,3 3-256-16,1-3-48 0,1 3-16 0,2-2 0 16,-1-1-144-16,2-4 0 0,-1 0 0 0,1-2 0 15,1-1 0-15,-1-6 0 0,-2-5 0 0,0-4 0 16,-1-3 0-16,-4-1 0 0,1-7 0 0,-2-2 0 16,-1-3 0-16,-1 1 0 0,0-6 0 0,-3 1 0 15,1-2 208-15,-2-2 16 0,0 1 0 0,1-3 0 16,0 2-224-16,1-4 0 0,0-2 0 0,2 0 0 0,1-4 288 15,0 1-32-15,0 1-16 0,2 4 0 16,0-2-64-16,2 4-16 0,-2 0 0 0,2 1 0 0,1 1-160 0,-1 1 0 16,2-4 0-16,-1 2 0 15,1 0 0-15,1-3 0 0,0-2 0 0,-2-4 0 0,1 0 192 16,-1-1 128-16,-1-1 0 0,0-2 16 0,0-1 192 0,1 0 48 16,-2-2 0-16,2 0 0 0,2 1-432 0,-1-1-144 15,1 2 0-15,1-2 0 16,2 1-464-16,0-1-96 0,1 2-16 0,1-2 0 0,1 2 288 0,-2 1 48 15,1 1 16-15,0 0 0 0,-3 1 224 0,1 0 0 16,2 0 0-16,-4 1 0 0,1-1 0 0,-1 2 0 0,-1-1 0 0,-1-3 0 16,-1 2 192-16,0 0 96 0,0-3 16 0,0 0 0 15,-1-2 144-15,2-2 48 0,0-3 0 0,2 0 0 16,-1-1-368-16,2 0-128 0,1-3 0 0,0 1 0 16,1 3 0-16,0-5 0 0,1 3 0 0,-1-3 0 31,0-1 0-31,0 1 0 0,-1 1 0 0,-1 0 0 0,-1-2 0 15,-1 2 0-15,-2 2 0 0,-2-1 0 0,0 0 0 16,-2 2 0-16,1 2 0 0,-4-3 0 0,0 3 0 0,1-2 0 0,-3 1 0 16,0 0 0-16,1 0 0 0,-1 0 0 0,2 1 0 0,-1-4 0 15,3 2 0-15,0-4 0 16,2 1 0-16,0-2 0 0,0 0 0 0,0-2 0 16,1-1 0-16,-2 0 0 0,0 1 0 0,-2-2 0 15,-1 2 0-15,-3-1 0 0,-3 1 0 0,-3-1 0 0,-2 2 0 0,-5 1 0 16,0 0 0-16,-4 0 0 0,-2 2 0 0,1 2 0 0,-2 1 0 0,2-1 0 15,3 3 0-15,-3-1 0 0,-1 1 0 0,1-1 0 0,-1 0 0 16,3 0 0-16,0-2 0 0,3-2 0 0,1-2 0 0,-1-1 0 31,2-3-896-31,-1-3-192 0,0-1-16 0,-2-8-16 16,1-1-992-16,-6-14-208 0,0-10-48 0,-5-12 0 0</inkml:trace>
  <inkml:trace contextRef="#ctx0" brushRef="#br1" timeOffset="45389.53">15040 13972 28559 0,'-7'-3'2544'0,"1"2"-2032"0,2 1-512 0,1-1 0 0,2 1 608 0,-3 0 32 0,-2-4 0 0,-4-1 0 0,-2-2-496 0,1-3-144 0,-1-1 0 0,2-3 0 32,2 4-752-32,1-2-256 0,-2-1-48 0,0 1-16 15,0-4-64-15,-4 5-16 0,0 0 0 0,-2 5 0 0,-4 2 880 0,-1 4 272 16,-2 4-160-16,-3 0 160 0,1 3 1312 0,-3 0 352 0,-1 3 64 0,1 1 0 16,2 0-336-16,-1 2-80 0,0 4-16 0,4 1 0 15,4 2-880-15,0 3-176 16,5 0-48-16,2 0 0 0,2 1-384 0,3-1-64 15,2 1-32-15,4 2 0 0,0 1-224 16,0-3-64-16,3 2 0 0,-1-2 0 0,2-1 32 16,-1-4 0-16,2 2 0 0,0-3 0 0,1 0 544 0,-1-2 0 0,2 0 0 0,1 1 0 15,1-4 384-15,1-1 176 16,3 0 32-16,3-4 16 0,3-2 192 0,5-6 32 0,1 0 16 0,1-5 0 0,2-1-48 0,0-4-16 16,4-2 0-16,-1 0 0 0,-2-2-368 0,0 2-80 15,1-2-16 1,0 1 0-16,-3-1-320 0,-1-1 0 0,0 0 0 0,-3-1 0 0,0-1 400 0,-5 0 16 15,-1-4 0-15,-3 2 0 0,-2-2-80 0,-3 1-16 16,-2-2 0-16,-3-3 0 0,-1 4-64 0,-3-5-32 16,-2 1 0-16,-3-3 0 15,-3-4 96-15,-2 1 32 0,-2-2 0 0,-2-2 0 0,-1 2-176 0,-1-2-48 0,0 0 0 16,-1-1 0-16,1 4-128 16,-1-1 0-16,3 1 0 0,0 2 0 0,2 4 128 0,1 3 0 15,-1-1 0-15,1 3 0 0,-1 1-128 0,1 3 0 16,-2 0 0-16,0 2 0 15,-1 1 0-15,-1 3 0 0,1 0 0 0,-3 0 0 0,0 5-288 0,-3-1-96 16,1 3 0-16,-4-1-16 16,1 3-400-16,1 2-80 0,1 2-16 0,2 3-11216 0,3-1-2256 15</inkml:trace>
  <inkml:trace contextRef="#ctx0" brushRef="#br1" timeOffset="45783.73">15263 13614 6447 0,'1'-2'576'16,"-1"2"-576"-16,0 0 0 0,1 0 0 0,-1 2 6672 0,0-2 1232 0,1 5 240 0,1-2 48 0,-1 3-5760 0,1 3-1168 0,1 3-240 0,1 2-32 0,-1-1-800 0,0 1-192 0,0 2 0 0,0 0 0 0,2 1 192 0,1 3-16 0,4 1 0 0,1 0 0 0,1 3 144 0,2-2 16 0,0-2 16 0,2 3 0 0,4 3-48 0,-1 1-16 15,2-1 0-15,-2 1 0 16,-1-1-160-16,0-2-128 0,-2-1 192 0,-1 0-192 16,-2-5-320-16,0 0-160 0,-3-2-32 0,-2 0-16 15,0-4-752-15,-2 0-160 0,-3-2-32 0,0 0-9760 32,-2-4-1952-32</inkml:trace>
  <inkml:trace contextRef="#ctx0" brushRef="#br1" timeOffset="46115.3">15724 13527 15663 0,'4'-3'1392'0,"-3"2"-1120"0,0 1-272 0,0 0 0 0,1 1 2432 0,-1 2 416 0,1-1 96 0,0 3 0 0,0-1-5856 0,1 4-1184 0,-2 3-224 0,-4 1-48 0,0 1 1792 0,-5 2 352 0,0-1 80 15,-5 0 16-15,1 4 4896 0,-3 2 992 0,0 2 192 0,0 4 32 0,3-3 576 0,0 6 112 0,2 0 32 0,1 5 0 32,2 0-2336-32,3 6-448 0,0 4-112 0,0 2-16 0,2 1-1264 15,-2 5-256-15,3 5-48 0,-3 1-16 0,2-1-208 16,-2-7 0-16,0-3 0 0,-1-2-160 15,-2 2-480-15,-2-1-80 0,0 0-32 16,-5-3 0-16,0-1 0 0,-2-4 0 0,0-2 0 0,-1-4 0 0,1-7 576 16,-2-4 176-16,4-4 0 0,0-4-15936 0</inkml:trace>
  <inkml:trace contextRef="#ctx0" brushRef="#br1" timeOffset="46700.98">15929 13961 35007 0,'-2'-7'3120'0,"-1"4"-2496"0,2 1-496 0,1-1-128 0,0 1 1024 0,0 1 192 0,1-4 48 0,1-3 0 0,-1-5-2944 0,4 0-592 0,2-5-112 0,2 2-32 0,3-1 688 0,3 1 144 0,2-1 32 0,3 1 0 0,2 2 1552 0,1-1 400 16,-1 4 48-16,0 2 0 0,0-2 784 0,-1 3 176 0,-1 1 16 0,-4 4 16 15,-1 1-784-15,-4 4-144 16,-2 0-48-16,-3 3 0 0,-2 2 288 0,-3 3 48 16,-1-1 16-16,-2 2 0 0,-3 4-480 0,-4 1-80 0,-1-1-32 0,-4 5 0 15,0-1-96-15,-4 4-128 0,0 0 176 16,-2 2-176-16,1-2 160 0,2 1-160 0,1-1 128 16,0 3-128-16,2-2 0 0,3-1 128 0,3-3-128 15,0-1 0-15,3-2 256 0,0-2-16 16,3 0-16-16,-1-3 0 0,1-2-96 0,1-1 0 15,-1-2-128-15,2-3 192 0,2 1-192 0,-1-2 0 0,1-1 0 0,1-1 0 16,-1 1 144-16,3-2-16 0,3 0 0 16,0 0 0-16,3 0 160 0,3-2 32 0,1-1 0 15,1-2 0-15,1 1-160 0,2-3-32 16,1 0 0-16,1-4 0 0,1 1-384 0,3-2-64 0,2-1-32 0,-2 0 0 16,-2 0-544-16,3 1-96 0,0-1-32 15,-1 0 0 1,-4 4-144-16,-2-2-48 0,0 5 0 0,-4-3 0 0,-4 4-992 0,-4 2-208 0</inkml:trace>
  <inkml:trace contextRef="#ctx0" brushRef="#br1" timeOffset="47150.52">14104 14998 37775 0,'3'3'1664'0,"-2"-6"368"0,0 3-1632 0,0 0-400 0,1 0 0 0,0 0 0 0,2 3 448 0,2-3 16 0,3 0 0 0,7 1 0 0,6 0-864 0,3-1-176 0,2-1-48 0,2 0 0 0,6-4 624 0,5-2 0 0,2-2 144 0,6-3-16 0,6-1 560 0,3-3 112 0,-2 1 32 0,6-5 0 16,11-7-128-16,9-3-32 0,5-4 0 0,4 0 0 0,2 1-224 0,-3-3-32 16,0 0-16-16,0-1 0 0,4-3-272 0,-5 1-128 15,-6-1 128-15,-7 6-128 0,-9 0 0 0,5 0 0 16,3-1 0-16,0 2 0 0,-2 3 0 0,-4 1 0 15,-3 2 0-15,-4 0 0 0,-3 2-288 0,-3 3-32 0,-6 1-16 16,-3 3 0-16,-3 1 336 0,-5 1 0 16,-4 4-144-16,-3 0 144 15,-3 1-496-15,-4 2-32 0,-7 5-16 0,-6 2-18144 0</inkml:trace>
  <inkml:trace contextRef="#ctx0" brushRef="#br1" timeOffset="47824.44">15102 15511 18431 0,'5'-5'1632'0,"-4"-1"-1312"0,-1 0-320 0,1 1 0 0,1 0 4528 0,-1 4 832 0,0-3 160 0,2-3 48 0,2-4-5120 0,2-6-1008 0,2-1-208 0,-2 2-32 0,0-1-416 0,-3 0-96 0,-1 3-16 0,-3 1 0 0,-3 2 1040 0,-2 0 288 0,-2 4 0 0,-2-1-128 0,-2 3 1296 0,-3 3 272 15,-2 2 48-15,-1 2 16 16,0 1-400-16,-2 0-80 0,-3 4 0 0,-2 2-16 0,3 0-528 0,-5 3-96 16,-1 2-32-16,-1 3 0 0,-1 1-352 15,1 2-128-15,-1 4 0 0,3 0 0 0,5-2-208 0,0 1-48 16,3 5 0-16,1 1 0 0,2-1 384 15,5-2 0-15,2 0 0 0,5-4 0 0,0 1 144 0,4 0 0 16,3-1 0-16,2-2 0 0,3-1-144 0,0-6 0 16,1-1-192-16,1-2 192 0,4-4-256 0,-1-1 80 15,2 0 16-15,2-5 0 16,0-4-16-16,1 1 0 0,2-1 0 0,-1-5 0 0,1 2 176 0,0-2 176 0,2 1-48 0,1-4 0 16,-1-2 368-1,-1-4 64-15,2 1 16 0,-1-3 0 0,1-2-192 0,-2-4-48 16,-1 1 0-16,0-3 0 0,-1-1-64 0,-3 1-16 15,1-1 0-15,-2-4 0 0,1-2-32 0,-1-3-16 0,0 0 0 0,-2-3 0 16,-1 1 96-16,-1-2 16 0,-1 3 0 16,-3-5 0-16,-3 4 16 0,-2-1 16 0,-3 1 0 0,-3-1 0 15,-2 4-224-15,-1 2-128 0,-3 1 160 0,1 7-160 0,0 7 0 16,0-1 128-16,-5 3-128 0,1 1 0 0,0 5 0 16,-1 2-160-16,2 3 32 0,1 2 0 15,2 1-256-15,-1 2-32 16,2-2-16-16,2 3 0 0,2 1-272 0,2 1-48 0,1 3-16 15,4 2-18176-15</inkml:trace>
  <inkml:trace contextRef="#ctx0" brushRef="#br1" timeOffset="48144.56">16000 15036 5519 0,'-14'10'496'0,"2"-2"-496"0,-1 0 0 0,2 0 0 0,3-1 5568 0,0-1 1008 0,-3 4 208 0,-9 6 32 0,-12 12-3488 16,-10 9-704-16,-4 6-144 0,2-2-32 0,3-3-1408 0,6-3-272 0,4-2-64 0,4 0-16 0,3-2-304 0,-1 2-64 0,1 0-16 0,1-1 0 0,3 0-160 0,1-5-16 0,2-1-128 0,0-1 192 15,2-6-512 1,0-3-128-16,2-3 0 0,-1-4-18176 0</inkml:trace>
  <inkml:trace contextRef="#ctx0" brushRef="#br1" timeOffset="48394.03">15530 15114 38703 0,'-4'0'3440'0,"0"-2"-2752"0,2 2-560 0,1 0-128 0,1 0 1152 0,0 2 192 0,-2-2 32 0,2 0 16 15,2 2-1392-15,3 1-416 0,3 3-16 0,5 2 0 0,2 2 224 0,1 6 32 0,3 1 16 0,4 5 0 16,-1 3 160-16,0 0 0 15,-1 1 160-15,-1-1-160 0,-1-2 464 0,-3-2 0 0,-2 1 0 0,0-1 0 16,-3-3-256-16,-2-1-48 0,1 0-16 0,-2-1 0 16,0-1-320-16,0 0-64 0,1-1-16 0,0-1 0 15,1-2-896-15,0 2-176 0</inkml:trace>
  <inkml:trace contextRef="#ctx0" brushRef="#br1" timeOffset="48694.36">16246 15290 36863 0,'2'6'3264'0,"-2"-3"-2608"16,2 2-528-16,-1-1-128 0,1 0 1840 0,1 2 336 0,0 1 64 0,2 5 0 0,4 6-2240 0,2 8-320 0,3 3-128 0,-3 4-16 0,-1-1 96 0,-4 2 32 0,-1-2 0 0,-4-1 0 0,-1 0 336 0,-1-3-144 0,-3-2 144 0,3-1 0 0,-2-3-160 0,5-5 160 15,3-2-128-15,7-6-18432 16</inkml:trace>
  <inkml:trace contextRef="#ctx0" brushRef="#br1" timeOffset="56725.89">13332 6171 28559 0,'3'-3'2544'0,"1"0"-2032"0,1 1-512 0,-2 2 0 0,1 2 416 0,0-2-16 0,3 0 0 0,4 0 0 0,4 1 576 0,0 4 112 0,2 1 32 0,-2 3 0 0,1 2-400 0,-2 3-80 0,1 3 0 0,-2 0-16 16,1 3-368-16,-2 1-64 0,2 0 0 0,-2-2-16 16,-1-1-176-16,0-2 0 0,1 2 0 0,-3-3 0 15,1-3 0-15,0-1 0 0,1 0 0 0,2 0 0 16,0-2 0-16,1 0 0 0,2-1 0 0,-1-2 0 15,-2-2-192-15,1 0-80 0,1 0-16 0,-1-2 0 16,-2 1-1680 0,-2-1-336-16</inkml:trace>
  <inkml:trace contextRef="#ctx0" brushRef="#br1" timeOffset="57009.86">13992 6013 27647 0,'-5'-6'1216'0,"1"2"256"0,0 2-1168 0,3-1-304 0,0 2 0 0,2 1 0 0,-1 0 832 0,0 0 96 0,0 1 32 0,0 2 0 0,-1 0-208 0,1 5-48 0,-1 2 0 0,-2 3 0 0,2 2 80 0,-3 4 16 0,0 5 0 0,-2 4 0 15,-1 1-624-15,-4 5-176 0,-4 5 0 0,-3 2 0 16,-1 0 176-16,-4 2-48 0,1 2 0 0,-3-2 0 15,2 5-128-15,1-3 0 0,3-5 144 0,3 0-144 16,1 0 0-16,3-1 0 0,2 1 0 0,1-6-128 16,4 1-528-16,2-7-112 15,1 0 0-15,1-7-16 0,2 0-1264 16,2-4-256-16</inkml:trace>
  <inkml:trace contextRef="#ctx0" brushRef="#br1" timeOffset="57296.28">14260 6404 39615 0,'-8'12'1760'0,"2"-1"352"0,0 2-1680 0,4-4-432 0,0-2 0 0,2-2 0 0,0 1 128 0,0 5-128 0,-1 6 128 0,0 8-128 0,1 3-272 0,0 1-144 0,1-2-32 0,2-3 0 0,0-2-1472 0,1-4-288 0,2 2-64 0,0 0-12448 16</inkml:trace>
  <inkml:trace contextRef="#ctx0" brushRef="#br1" timeOffset="57754.02">13485 7399 24879 0,'-4'-5'2208'0,"0"2"-1760"0,3 1-448 0,1 2 0 0,0 2 2304 0,0-2 368 0,0 0 80 0,0-2 0 0,0 4-1920 0,0 0-384 0,2 4-64 0,-2-6-32 0,9 19-160 0,-3-4-48 0,0 2 0 0,2 3 0 0,1 2-144 0,2 1 128 15,3 5-128-15,1 0 128 16,1 1 176-16,3-4 16 0,-1-1 16 0,1-4 0 15,1-3-96-15,0-1-32 0,1-1 0 0,0-3 0 0,-3-2-208 0,1-4-192 16,1 1 48-16,-2-2 0 16,1-4-832-16,-2-1-176 0,1 0-16 0,0-1-14672 0</inkml:trace>
  <inkml:trace contextRef="#ctx0" brushRef="#br1" timeOffset="58006.28">14067 7320 35007 0,'-6'-1'1552'0,"0"-2"320"0,-1 3-1488 0,3 3-384 0,0 1 0 0,1-1 0 0,0 2 576 0,-5 6 64 0,-3 3 0 0,-4 7 0 0,-2 6-640 0,-3 3 0 0,-1 4 0 0,-1 5 0 0,-2 0 192 0,1 3-16 0,-2 3-16 0,-1 2 0 0,1 1 144 0,2-2 16 15,4-2 16-15,2-3 0 0,3-6-80 0,2-2 0 16,2 1-16-16,3-5 0 0,1-4-240 0,1 1 0 16,0 0 0-16,0 1 0 15,1 0-1424-15,2 1-176 0,-2-5-48 0,0 1-14368 0</inkml:trace>
  <inkml:trace contextRef="#ctx0" brushRef="#br1" timeOffset="58465.86">14204 7747 33167 0,'-1'-10'2944'15,"1"1"-2352"-15,0 3-464 0,1 1-128 0,2 0 1616 0,2 4 304 0,1-4 64 0,4-1 16 0,6-4-2560 0,5-3-512 0,2 1-96 0,1-2-32 0,-2 6 400 0,-2-1 80 0,-2 4 16 0,-3 1 0 16,-1 2-384-16,-2 1-64 0,-3 2 0 0,0 1-16 0,-4 1 960 0,-3 2 208 16,-1 1 0-16,-1 0 0 0,-2 3 720 0,-2 0 112 15,-1 0 32-15,-2 4 0 0,-2 2 32 0,-2 0 0 16,0 3 0-16,-3-1 0 0,2 3-576 0,-2 1-96 15,2-2-32-15,1-1 0 0,0 1-192 0,2-6 0 16,0 4 0-16,1-4 0 0,1 1 0 0,2-3 128 0,-1-1-128 0,3 1 0 16,-1 0 608-16,0-1 32 0,3 2 0 0,0 3 0 15,1-3-368-15,1 1-64 0,3 2-16 0,-3-7 0 16,1 1-192-16,2-3 0 16,1 4 0-16,4-1 0 0,2-1 0 0,1 0 0 0,2-1 0 0,2-2 0 15,4 0-512 1,-1-1 16-16,5-2 0 0,-3 2 0 0,-1-3-368 0,-3 0-80 0,2 2-16 15,-2-3 0-15,-1 1-1216 0,0 0-240 0</inkml:trace>
  <inkml:trace contextRef="#ctx0" brushRef="#br1" timeOffset="59273.68">13593 8850 29487 0,'-6'-2'2624'0,"1"1"-2112"0,2 1-512 0,3 0 0 0,0 0 1216 0,0 1 144 0,-2-1 32 16,0 2 0-16,2 1-992 0,4 2-192 0,3 3-32 0,4 2-16 0,4 3 560 0,2 3 112 0,6 3 32 0,-1 1 0 0,3-3-416 0,-3 2-64 0,-1-2-32 0,1 0 0 0,2 2-352 0,-2-1 0 0,0 2 0 0,-2-3 0 31,-2 1-688-31,-2-2-96 0,-1-1-32 0,-2-3 0 16,-2-1-1328-16,-3-3-272 0,0 0-48 0,-3-4-11232 0</inkml:trace>
  <inkml:trace contextRef="#ctx0" brushRef="#br1" timeOffset="59527.28">14009 8768 29487 0,'-5'-5'2624'0,"0"4"-2112"0,1-3-512 0,2 3 0 0,2 1 2192 0,1 0 336 0,0 0 64 0,2 0 16 0,-1 0-3248 0,2 1-656 0,2 3-128 0,-6-4-32 0,10 22 1040 0,-8-5 208 0,0 5 32 0,-4 3 16 0,-2 6 672 0,-3 5 144 15,-3 4 32-15,-2 2 0 0,-1 1-352 0,-4 3-64 0,0 0-16 16,-1 1 0-16,-1 2-64 0,2-3 0 16,-1-4-16-16,2-4 0 0,1-2-176 0,1 1 160 0,0-3-160 0,-1 0 160 31,2 0-864-31,-1-2-160 0,0 0-32 0,2 1-9632 0,0 1-1920 0</inkml:trace>
  <inkml:trace contextRef="#ctx0" brushRef="#br1" timeOffset="60111.46">14342 9080 12895 0,'-3'-5'1152'0,"1"1"-928"0,-2 2-224 0,3-3 0 0,2 2 6288 0,0-1 1216 0,3 1 240 0,1-5 64 0,3-3-6368 0,5-5-1264 0,5-1-176 0,3-1-192 0,2 6 48 0,-1 2 16 15,-1 5 0-15,0 4 0 16,0 6-144-16,-1 1-32 0,-2 3 0 0,0 2 0 0,-2 3-80 0,-3-3 0 16,0-3-16-16,-2 3 0 0,-1 1 400 0,-2-1 0 15,0 0 0-15,-3-1 128 0,-2-3 64 0,-1 1 0 16,-2-1 16-16,-4 0 0 0,1 0 224 0,-2-2 32 0,-1 0 16 0,-1-3 0 15,-1 0-224-15,0 1-32 0,-1 1-16 0,-1-4 0 16,0 5-208-16,0-4 0 0,-1 1 0 0,1 2 0 31,1 0-320-31,0-3-96 0,1 1-32 0,1 1 0 16,2-2-496-16,1 0-96 0,2-1-32 0,2 0 0 16,1-1 192-16,3 0 48 0,0-2 0 0,2 1 0 0,1-2 656 0,2 2 176 0,1-1 0 0,0 2 0 15,0 1 448-15,1 0 128 0,0 4 32 16,1-3 0-16,-1 5 336 0,0 2 64 0,1 0 16 0,-3 2 0 0,3-2-576 15,-4 1-96-15,3 0-32 0,-1 2 0 0,0-1-192 0,0 0-128 16,0 2 128-16,0 0-128 0,-2-1 0 16,0 0 0-16,-1 2 0 0,-2 2 128 0,-1 0 96 15,-2 5 32-15,-2-2 0 0,-1 3 0 0,0 2 0 0,-2 0 0 16,-1 6 0-16,-3-1 0 0,0-2-48 0,-2 0 0 16,-1-1 0-16,-1-1 0 0,-1 0-48 0,-2-2-16 15,-1 0 0-15,-2-2 0 0,0-2-144 0,-2-2 192 16,-1-1-192-16,1-7 192 0,-1 2-192 0,-1-3 0 15,0-2 0-15,-1-3 0 0,-1-2-192 0,0-7-112 16,1-4-16 0,-1-11-18608-16</inkml:trace>
  <inkml:trace contextRef="#ctx0" brushRef="#br1" timeOffset="65703.84">18600 14344 30399 0,'18'-17'2704'0,"-9"3"-2160"0,0 3-544 16,-3 0 0-16,-2 6 2464 0,-2 4 384 0,1-4 80 0,1-2 16 0,1-4-2528 0,0-1-416 0,-5 1-256 0,-7 1 48 0,-6 9-1136 0,-7 1-208 0,-9 6-48 0,-4 5-16 0,-8 1-576 0,-4 7-112 0,-5 4-32 0,-1 5 0 0,-1 3 2800 0,5-2 560 15,7 5 128-15,5-2 0 0,8 0 1216 0,6 0 256 16,7 0 32-16,6 2 16 0,4 0-1616 0,5 2-320 16,3-1-64-16,4-1-16 0,4 3-368 0,2-1-80 15,5-4-16-15,3-1 0 16,3-2-192-16,5-1-288 0,1-4 64 0,2-5 16 16,-1-2-320-16,1-3-64 0,5-5-16 0,0-2 0 0,-1-5 192 0,-2-4 32 0,-2 0 16 15,-1-5 0-15,2-5 752 0,-2-2 160 16,-1-5 32-16,-3-3 0 0,-1-3 0 0,-1-6 0 0,0 0 0 0,-1-3 0 15,0-1 0-15,-4-5 16 16,-2 2 0-16,-2-1 0 0,-4-2-288 0,-5 2-64 0,-2 4-16 0,-6-5 0 16,-6-5-224-16,-6 5-256 0,-2 1 48 15,-6 8 16 1,-4 3-304-16,-4 2-48 0,-3 5-16 0,-2 4 0 16,-2 3 16-16,-2 3 0 0,1 3 0 0,-4 1 0 0,1 5-272 15,-1 2-48-15,2 1-16 0,5 4 0 0,3 2-1296 16,4 2-256-16</inkml:trace>
  <inkml:trace contextRef="#ctx0" brushRef="#br1" timeOffset="66291.09">18443 16043 37775 0,'-17'-15'1664'0,"4"4"368"0,2 0-1632 0,3 5-400 0,4 1 0 0,2 2 0 0,-3 1-1648 0,-4-4-400 16,-3-5-96-16,-7-2-16 0,0 0 688 0,0 1 128 0,-1 5 16 0,0 6 16 0,-1 1 2192 0,0 5 432 0,-2 6 96 0,-2 6 0 0,-5 5 192 0,-2 7 16 0,-3 5 16 0,1 6 0 0,2 3-896 0,2 1-176 0,8-4-48 0,4 0 0 0,7 0 16 0,5-6 0 16,5-2 0-16,5 2 0 0,5 2-112 0,9-3-32 15,2-3 0-15,7-4 0 0,6-2-384 0,7-3-256 16,4-3 48-16,3-7 0 0,3-4 64 0,2-3 16 0,3-8 0 0,0-2 0 16,-2-4 128-16,-3-3 0 15,0-2 160-15,-6-5-160 0,-1 0 0 0,-9-2 0 0,-5-2 0 0,-6 0-160 16,-6-5 336-16,-5 1 64 15,-5-3 16-15,-5-1 0 0,-3 0-64 0,-5-4 0 0,-4-3 0 16,-5 1 0-16,-3 1-16 0,-6-1-16 0,-1 2 0 0,-5-1 0 16,-4 2-160-16,-3 3 192 0,-1 2-192 0,-3 5 192 15,4 8-48-15,-3 2 0 0,1 5 0 0,-1 4 0 16,4 4-144-16,0 2 0 0,4 5 0 0,1-2 0 16,3 5-496-16,3 0-128 15,4 4-16-15,4 0-17936 0</inkml:trace>
  <inkml:trace contextRef="#ctx0" brushRef="#br1" timeOffset="66989.95">20961 16143 35935 0,'-4'-5'3200'0,"-2"-1"-2560"0,1 1-512 0,2 3-128 0,1-1 1184 0,0-2 224 0,-5-2 32 0,-4-7 16 0,-2-2-1168 0,-3-1-288 0,1-1 0 0,-1 2 0 0,1 5-240 0,0 4-96 0,-1 2-32 0,-1 5 0 16,-1 5 0-16,-2 2 0 15,-3 9 0-15,-3 4 0 0,0 6 368 0,-5 4 0 0,-1 8 0 0,-1-1 0 16,-2 5 496-16,0 0 112 16,3-1 32-16,3-1 0 0,1-2-304 15,4 0-48-15,4 3-16 0,5-3 0 0,8 0-128 0,7-5-16 0,7-1-128 16,8-3 192-16,3-6-192 0,11-1 0 0,8-2 0 0,6-6 0 15,5-3-288-15,4-7-48 16,4-6-16-16,0-4 0 0,-1-4-288 0,1-2-64 16,0-4-16-16,-3-4 0 0,-1 0 272 0,-5-2 64 0,-4-3 16 0,-6 0 0 0,-5-2 800 0,-3-1 144 31,-7 1 48-31,-6-3 0 0,-4 0-192 16,-6-3-48-16,-2 1 0 0,-6 1 0 0,-7 0-192 0,-3 1-32 15,-6 1-16-15,-3-2 0 0,-2 5 144 0,-3 3 32 16,-4 4 0-16,-2 5 0 0,-1 3-112 0,-3 5-16 15,-5 4 0-15,-2 4 0 0,-3 3-192 0,-1 1 0 16,-1 5-144-16,1 0 144 16,2 1-1344-16,-2 2-160 0</inkml:trace>
  <inkml:trace contextRef="#ctx0" brushRef="#br1" timeOffset="68319.67">23042 14366 43311 0,'-11'-6'3840'0,"2"1"-3072"0,3 3-608 0,2 2-160 0,2 0 0 0,-4 0-192 0,-6-4 32 0,-7-1 16 0,-7 2-880 0,-3 3-192 0,0 5-16 0,-1 4-16 31,0 6 288-31,3 2 48 0,1 7 16 0,0 3 0 0,3 4 656 0,0 0 240 0,4 3-144 0,-1 2 144 0,1 0 656 0,2 0 224 0,2-1 32 0,4-2 16 16,2-2-192-16,6-1-32 16,5-2-16-16,5-2 0 0,7 1-432 0,5-3-96 0,7-1-16 31,6-1 0-31,5-2-144 0,4-4 0 0,6-3 0 0,5-3 0 16,7-2 0-16,0-5 0 0,1 0 0 15,1-5 0-15,4-1 0 0,-5-2 0 0,-2-1 0 0,-2-5 0 16,-4-1 144-16,-3-3 0 0,-2-2 0 0,-3-2 0 15,-6-2 16-15,-5-1 0 0,-4 0 0 0,-7-3 0 16,-3-1-16-16,-7-4 0 0,-4-3 0 0,-8-3 0 16,-4 3 48-16,-6-2 16 0,-5 0 0 0,-7 1 0 15,-5-1-48-15,-8 2-16 0,-3 0 0 0,-6 4 0 0,-1 5 16 16,-5 1 0-16,-1 8 0 0,0 1 0 0,-1 6-160 16,0 2-176-16,2-1 48 0,-2 6 0 15,2-1-400-15,0 4-80 0,2 1-16 0,5 2 0 16,2 2-560-16,2 0-112 0,5 5-32 0,3-4-15984 0</inkml:trace>
  <inkml:trace contextRef="#ctx0" brushRef="#br1" timeOffset="68905.08">23138 12386 46991 0,'-6'-8'2080'0,"-1"2"432"0,-2 1-2000 0,2 2-512 0,0 4 0 0,4 3 0 0,-3-3-320 0,-6 4-176 0,-6 3-16 0,-7 8-16 0,-2 2-192 0,-3 11-48 0,3 4 0 0,1 8 0 0,0 5 352 0,5 4 64 0,4 7 16 0,4-1 0 15,6 0-160-15,5-2-16 0,4 0-16 0,2-2 0 16,3 0 16-16,4-4 0 0,3-2 0 0,1-6 0 0,1-3 512 15,2-6 0-15,2-3 0 0,4-8 0 0,0-3 624 16,5-4 176-16,3-6 32 0,1-3 16 0,3-2-256 0,4-8-48 0,1-1-16 16,1-7 0-16,0-3-256 0,0-5-48 15,1-3-16-15,-1-4 0 0,-2-2-32 0,-1-6-16 0,0-7 0 0,-4-4 0 16,-1-2-160-16,-6-3-176 16,-2 1 48-16,-6-1 0 0,-6 1 128 0,-7 7 0 0,-5 5 0 0,-6 4-128 15,-6 1 128-15,-6 4 0 16,-8 3 0-16,-7-1 0 0,-6 2 256 0,-7 4 16 0,-6 2 16 0,-3 1 0 15,-4 5-160-15,-1 3-128 0,-3 0 144 0,2 5-144 0,1-3 224 0,0 4-48 16,0 0-16 0,1 2 0-16,2 3-160 0,3 1 0 0,5 1 0 0,3 0 0 15,3 2-736-15,1-3-32 0</inkml:trace>
  <inkml:trace contextRef="#ctx0" brushRef="#br1" timeOffset="69398.42">20976 12468 43311 0,'-31'-6'1920'0,"7"2"384"0,2 2-1840 0,6 2-464 0,6 1 0 0,3 0 0 0,-5 3-320 0,-7 1-176 0,-13 3-16 0,-9 6-16 0,-4 3-288 0,2 6-48 0,5 0-16 0,4 2 0 0,7 2 736 0,6 3 144 0,6 1 0 0,6 3 0 0,5 1 416 0,2-2 32 0,6 3 16 0,3-1 0 16,6-2-96-16,4-1-32 0,5 0 0 0,4-3 0 0,4-2-208 0,3-3-128 15,3-5 160-15,1-4-160 16,2-1 176-16,0-8-176 16,1-1 192-16,2-5-192 0,1-3 128 0,0-4-128 0,-3 0 0 0,1-8 0 15,0-1 448-15,-2-4-32 0,-1-2 0 0,-2-2 0 16,-2-3 96-16,-3 0 32 0,-2-3 0 0,-3-2 0 0,-2-3-48 0,-6 2-16 0,-3-2 0 16,-5-1 0-16,-4 2-224 0,-6-1-64 15,-3-3 0-15,-6 1 0 0,-5 0-192 0,-6 2 0 16,-2 2-144-16,-6 4 144 15,-2 6 0-15,-6 2 0 0,-5 3 208 0,-6 4-64 0,-6 1-16 0,-4 4 0 0,-3 6 0 0,-2 2 0 16,-1 2-288-16,-1 2-64 0,1 0-16 16,0 1 0-1,1-2-576-15,0 2-112 0,-1-3-32 0,1 4-19248 0</inkml:trace>
  <inkml:trace contextRef="#ctx0" brushRef="#br1" timeOffset="70996.69">18034 12495 35935 0,'4'0'3200'0,"-1"0"-2560"0,2 0-512 16,-1 0-128-16,0 0 0 0,-1 0 144 0,5 1-144 0,4-1 160 0,5 0-336 0,1 0-64 0,-2-1-16 0,-3 1 0 0,-1-2 256 0,-4-2 0 0,0-1 192 0,-1-1-192 0,-1-5 880 0,0 0 64 16,2-2 16-16,2-2 0 0,2 2-240 0,2-3-32 15,3 0-16-15,2 2 0 0,0 0-416 0,5 1-64 16,1 3-32-16,-1 3 0 0,-1 0-160 0,0 4 0 15,-1 3 0 1,-2 3 0-16,-4 1 0 0,-2 3 128 0,-6 6-128 0,0 0 128 16,-3 5-128-16,-4 2-176 0,-1 2 48 0,-2 1 0 15,-5 6 128-15,0 0-128 0,0 1 128 0,-6 5-128 0,-2 4 352 0,-3 5 80 16,0 0 16-16,1-4 0 0,1-3-160 0,2-5-32 0,2 1 0 0,0-4 0 16,1-3-128-16,1-2 0 0,-1 0 144 15,1-2-144-15,-1 0 0 0,-2-2 0 0,-2 1 0 0,-1-2 0 16,0 1 0-16,-5-3 0 15,-2 1 0-15,-2 0 0 0,-2-1-256 0,-2-1 48 0,2 0 0 0,-4-2 0 16,2 1 208-16,-1-4 0 0,0 1-160 0,4-4 160 16,3 0 0-16,3-4 0 0,4-2 0 0,6-2 0 15,4 0-160-15,3-2 160 0,3-1-208 0,4 0 80 0,2-3 128 0,5-2 144 16,3 2-16-16,6 0-128 16,2-3 160-16,3 2-160 0,3 1 128 0,3-1-128 0,0 4 144 0,1 1-144 15,2 2 160-15,-4 0-160 0,0 2 192 0,-3 1-48 16,-1 1-16-16,-3 4 0 0,-4-2-128 0,-1 1 0 15,-2 1 0-15,-4 0 0 0,0 3 0 0,-2-3-192 16,0 2 64-16,-1-4 128 16,0 0-448-16,-1 0 16 0,1 0 16 0,-2 1-12032 15,3-3-2400-15</inkml:trace>
  <inkml:trace contextRef="#ctx0" brushRef="#br1" timeOffset="71312.45">19105 12653 39615 0,'1'-8'1760'0,"-1"3"352"0,-1 2-1680 0,-1 2-432 0,2-1 0 0,-1 4 0 0,0-1 384 0,-1-1 0 0,-2 3 0 0,-2 1 0 0,-4 3-576 0,-4 4-128 0,-2 5-32 0,-5 3 0 0,-1 5 224 0,-4 5 128 0,-4 1-160 0,-1 3 160 0,-2 2 240 0,-1-2 144 15,1 4 16-15,2 0 16 16,6-6 32-16,1 0 0 0,1 0 0 0,4-3 0 0,3-2-64 0,3-2-16 0,3-4 0 0,3-4 0 16,2-1-592-16,2-7-112 15,2 2-32-15,0-5-12416 0,2-4-2480 16</inkml:trace>
  <inkml:trace contextRef="#ctx0" brushRef="#br1" timeOffset="71581.42">18640 12757 16575 0,'0'-1'1472'0,"-1"1"-1168"0,-2 0-304 0,2 0 0 0,1 1 5312 16,0 3 1024-16,0-1 192 0,0 0 32 0,0 5-4976 0,2 2-1008 0,3-2-192 0,3 3-32 0,3 3-352 0,2-2 128 0,3 4-128 0,2 2 0 0,2-1 192 0,1 5-48 0,1-1 0 0,0 4 0 0,0-1 192 0,1-2 48 31,-1 1 0-31,-1 2 0 0,-1 1-160 0,-3-4-32 0,0 0 0 0,-2 2 0 0,-1-4-192 0,-3 0-160 16,-2-2 32-16,-2 1 0 15,-1-2-560-15,-2 0-96 0,0-2-32 0,-2-1 0 16,1-1-912-16,0-5-176 0,3-1-32 0,1-3-14240 0</inkml:trace>
  <inkml:trace contextRef="#ctx0" brushRef="#br1" timeOffset="71850.17">19290 13120 28559 0,'-4'6'2544'0,"1"-1"-2032"0,0 1-512 0,2-1 0 0,2-1 2976 0,1-1 496 0,-1 2 112 0,1 3 0 0,2 4-2688 0,1 8-560 0,1 0-96 0,2 2-32 0,0 0-208 0,0-1 0 16,0-3-192-16,-2 1 192 0,1 1-384 0,-4 2 48 15,0-2 0-15,-2 2 0 16,-2 1-304-16,-2-1-48 0,1-1-16 0,-1-1-16688 0</inkml:trace>
  <inkml:trace contextRef="#ctx0" brushRef="#br1" timeOffset="72797.75">20096 14208 34095 0,'-7'-3'3024'0,"1"-3"-2416"0,2 1-480 0,3 2-128 0,2-2 544 0,-1-2 96 0,-2-5 0 0,-2-6 16 0,1-8-656 0,3 0-272 0,4-5 16 0,2 5 0 0,5 1 544 0,1 5 112 0,2 3 32 0,1 1 0 0,3 3 32 0,-1 2 16 15,1 0 0-15,1 1 0 0,1 3 160 0,1 1 48 0,0-3 0 0,-1 4 0 16,-1 1-368-16,0-1-64 16,0 3 0-16,-1 1-16 0,-1 1-96 0,1 0-16 15,0 3 0-15,1-3 0 0,-1 5 0 0,2 2-128 0,2 0 192 16,-2 5-64-16,-3 2 32 0,0 0 0 0,-1 7 0 0,-4 1 0 16,-2 1-160-16,-3 2 0 0,-2 3 0 15,-4 2 0-15,-2 1 0 0,-5 2 0 0,-1 2 0 0,-4-2 0 16,-2 3 0-16,-3 3-224 0,0-5 80 0,-4 3 16 15,-1 5 128-15,-2-2-192 0,-1 2 192 0,1-2-192 16,-1-1 192-16,-1 1 192 0,1-1-32 0,-3 1-16 16,1-2 64-16,-3 2 16 0,-1 1 0 0,1-6 0 15,0-2-224-15,1-7-160 0,2-8 32 0,2-5 0 16,3-2-96-16,2-6-16 0,1-4 0 0,3 4 0 16,4-5 416-16,1 0 80 0,2 0 0 0,2-3 16 0,2 2-80 0,3-1-32 15,1 2 0-15,3-4 0 0,2 0 32 0,5 0 0 16,5 1 0-16,4-1 0 0,3 0-192 0,4-1 0 15,4 4 0-15,2-4 0 0,2 3 0 0,1 1 0 16,0-2 0-16,-2 3 0 0,-1-4 0 0,-3 1 128 16,-2 0-128-16,-1 2 128 0,0-2-128 0,-4 1-224 15,-1 1 48-15,-3-2 16 16,0 2-384-16,-3 1-80 0,-3 0-16 0,-1 4 0 16,-1-2-512-16,0 2-96 0,1 2-32 0,3-1-16256 0</inkml:trace>
  <inkml:trace contextRef="#ctx0" brushRef="#br1" timeOffset="73131.36">21322 14307 30399 0,'-1'0'2704'0,"-1"1"-2160"0,2-1-544 0,0 1 0 0,0 1 2384 0,0 0 368 0,0 0 80 0,-2 3 16 0,1 3-2272 0,-3 3-576 0,-1 3 0 0,-2 3 0 0,-5 0 256 0,-1 5-48 16,-3 1-16-16,-4 3 0 0,0 0 32 0,-3 2 0 0,-4 5 0 0,-4 2 0 15,2-2 128-15,-3 3 32 0,-4 4 0 0,-1 1 0 16,1-4-128-16,3-3 0 0,4 2-16 0,3-4 0 16,5-3-240-16,3-4-160 0,4-3 32 0,2-4 0 31,2-4-576-31,3-3-96 0</inkml:trace>
  <inkml:trace contextRef="#ctx0" brushRef="#br1" timeOffset="73383.82">20904 14432 48831 0,'-8'8'2176'0,"4"-3"432"0,0 0-2096 0,4-2-512 0,1-1 0 0,2 1 0 0,1-1-640 0,3 2-224 0,1 3-48 0,6 2-16 0,3 3 240 0,3 3 48 0,1 2 16 0,-1 2 0 0,-2 1 480 0,2 3 144 0,-3 2 0 0,-2 1 0 0,-1 2 0 0,-3 2 0 15,-1 2 0-15,-3-2 0 0,0-7 0 0,-1 5 0 16,-1 3 0-16,-2-1 144 0,0 1-304 0,-1-3-64 0,0-4-16 16,-1-3 0-1,0 0-432-15,0-3-96 0</inkml:trace>
  <inkml:trace contextRef="#ctx0" brushRef="#br1" timeOffset="73858.67">21377 14861 43311 0,'2'2'1920'0,"-1"-5"384"0,0 1-1840 0,2-3-464 0,0 4 0 0,4-3 0 0,0 1-320 0,5-5-176 0,7-3-16 0,7-2-16 0,2-4-2336 0,0 3-464 0,-4 1-80 0,-4 3-32 15,-3 4 1520-15,-3 4 288 0,-5-1 64 0,-6 6 16 0,1-2 3456 0,-3 3 688 16,-1-1 144-16,0 2 16 0,-1-1-432 0,1 1-80 0,0-4-32 0,1 0 0 16,0 2-1408-16,3-3-288 0,1 0-48 0,0-3-16 15,3 3-320-15,-1 0-128 0,0 0 0 0,1 0 144 16,-2 4-144-16,-1-3 0 0,-3 4-160 0,-2 2 160 15,-2 0-240-15,-3 4 48 0,-4 3 16 0,-3 1 0 16,-4 6 32-16,-3 2 0 0,-3 6 0 0,0 0 0 16,0 2 144-16,-1 2 256 0,1 2-64 0,2-2-16 15,5-4 208-15,4-8 64 0,6-1 0 0,4-7 0 16,2 2 480-16,6-4 96 0,1-2 32 16,5 0 0-16,1 2-608 0,4-5-112 0,1 1-16 0,2 2-16 0,1 0-560 0,0-1-128 31,0 5 0-31,0-1-16 0,1 4 0 0,-2 0 0 0,-3 2 0 15,-1-5 0 1,-2 2-48-16,-1-1 0 0,-1 0 0 0,1-1 0 0,-3-2-192 16,2 1-32-16,0-1-16 0,2-1-12048 0,1-2-2400 0</inkml:trace>
  <inkml:trace contextRef="#ctx0" brushRef="#br1" timeOffset="75427.1">22306 16096 14735 0,'-4'-4'1312'0,"1"1"-1056"0,1 0-256 15,1 2 0-15,0-1 384 0,0-1 32 0,-2-2 0 0,-2-2 0 0,-1-4 32 0,1-3 16 0,2 3 0 0,0 0 0 0,3 2 1648 0,0-2 336 0,3 0 64 0,0 0 16 16,2-2-400-16,1 0-80 0,2-1 0 0,0-2-16 0,2 0-944 0,0 1-192 16,4-2-48-16,1-3 0 15,0 1-336-15,2 1-64 0,0-2 0 0,2 3-16 0,-1-2 0 0,1 2 0 16,-1 0 0-16,2-1 0 16,1 2-224-16,-1 0-32 0,1 3-16 0,-1 1 0 15,-2 3-160-15,1 1 0 0,-2 3 0 0,-1 1 128 0,2 3-128 0,-2 1 0 16,1 5 0-16,-2 0 0 0,3 1 0 0,-2 2 0 15,-1 3 0-15,0 4 0 0,-3 2 0 0,1 2 0 16,-2 5 0-16,-4 2 0 0,-2-2 0 0,-1 3 0 16,-2-1-144-16,-2 2 144 0,-2 0 0 0,-2 0 0 0,-1 2 0 0,-2 1 0 15,-1 0 0-15,-3-1 0 16,0 1 0-16,-4 2 144 0,1-3-144 0,-4 3 0 0,0 0 0 0,-3 0 128 16,0-2-128-16,-3 1 0 0,1-1 0 0,-2-2 0 15,-1-2 0-15,0 0 0 0,2-2 0 0,-1-2 0 16,-1-2 0-16,0 0 0 15,-3-3 0-15,1-1 0 0,-1-3 128 0,1-2-128 0,-1-2 0 0,3-4 128 16,0-1-128-16,3-4 0 16,2-3 0-16,2-4 0 0,2-3 0 0,0-3 240 0,2-2-48 0,1-2 0 0,3 0-192 0,4 1 144 15,2 0-144-15,2-1 128 0,5 0-128 0,1 0 0 16,5 1-160-16,4 4 160 0,3 0 0 0,3 1-144 16,3 3 144-16,2 0 0 0,4 2 0 0,3 3 192 31,3 1 0-31,3 4-16 0,3 0 64 0,0 6 16 0,-1-1 0 0,-1 3 0 15,-1 4-112-15,0 1-16 16,-1 3 0-16,-3 3 0 0,-1 0 0 0,-4 1 0 16,0 1 0-16,-3 4 0 0,-1-2 16 0,-3-1 0 0,0 3 0 15,-2-2 0-15,-1 0-144 0,-2-2 0 0,0 2 144 0,-1-6-144 16,-1 0 0-16,-2-2-256 16,-1-1 32-16,0-1 16 15,-1-4-384-15,-2-1-80 0,3-2-16 0,-4-2 0 16,2-6-1264-16,-2 1-256 0</inkml:trace>
  <inkml:trace contextRef="#ctx0" brushRef="#br1" timeOffset="75927.64">23407 16080 36863 0,'-4'0'3264'0,"0"1"-2608"0,2 1-528 0,-1 0-128 0,2-2 320 0,-3 3 48 0,-2 1 0 0,-4 4 0 0,-5 2-368 0,-2 5 144 0,-3-2-144 0,1 5 0 0,-1 0 464 0,0 2-16 0,0 2 0 0,-1 2 0 0,1 3 0 0,-1-2-16 16,2 2 0-16,-1-4 0 15,1 1-304-15,2-2-128 0,0-1 128 0,3-2-128 0,0-1-176 0,3-3-112 16,3-3-32-16,-2-1-17920 16</inkml:trace>
  <inkml:trace contextRef="#ctx0" brushRef="#br1" timeOffset="76204.16">23088 16059 39615 0,'-13'15'3520'0,"3"-8"-2816"0,2 3-560 0,4-2-144 0,3-3 1248 0,2 0 224 0,1-1 32 0,3 8 16 0,3 2-1520 0,4 9 0 0,7 3-320 0,4 2 64 0,4 1-144 0,1-1-32 0,1-2 0 0,-1 0 0 0,-2 1 432 0,-3-3 0 0,-3-1 0 0,-3-1-128 15,0 1-160-15,-3-1-32 0,-2 1 0 0,0 0-12096 16,0-1-2416-16</inkml:trace>
  <inkml:trace contextRef="#ctx0" brushRef="#br1" timeOffset="77042.75">23574 16472 23039 0,'2'0'2048'0,"-2"-4"-1648"0,0 2-400 15,1 2 0-15,-1-3 2688 0,2 2 464 0,-2 0 96 0,1 0 16 0,0-4-2176 0,2 0-448 0,-1-1-64 0,2-1-32 0,-2 3-112 0,2-3-32 0,1 4 0 0,1-2 0 0,1 0 240 0,2 1 64 0,1-1 0 0,2 0 0 0,2 1-320 0,2 1-64 16,3 0-16-16,0 1 0 0,2 2-48 0,2 0 0 15,-2 1 0-15,0 3 0 0,0-1 32 16,0 2 0-16,-2 2 0 0,-1 1 0 16,-1 0-288-16,-3 2 160 0,-3 2-160 0,-1 0 128 0,-3 3-128 15,-2-3 0-15,0 5-192 0,-2-4 192 0,-1-1 0 16,-3 2 0-16,0-3 224 0,-2 2-64 0,-2-4-160 0,-1 3 0 16,-3-5 0-16,-1 0 0 0,-1 0 0 0,-2 0 0 15,-3-3 0-15,-3-1 0 0,0 0-336 0,0-1 48 16,0-2 16-16,1-3 0 0,2 0 16 0,1-2 0 15,1 0 0-15,3 0 0 0,2-1 0 0,3 1 16 0,2 0 0 16,2 3 0 0,2-3-256-16,4 4-48 0,1-3-16 0,1 3 0 15,2 2 48-15,2-1 0 0,1 0 0 0,-1 0 0 0,1 1 368 0,2 2 144 0,-1-3 0 0,-1 2-144 16,0 2 144-16,14 7 0 0,-12-4 0 16,0 3 256-16,0 1 144 0,0-2 32 0,1 2 0 15,1 3 48-15,-1-2 16 0,1 4 0 0,0-1 0 16,0-4-336-16,-3 3-160 0,1-2 160 0,-2 1-160 15,0 3 144-15,-2-4-144 0,-2-1 128 0,-2 3-128 0,-3 4 288 16,0-3-32-16,-2 1 0 0,-4 0 0 16,-1 0 192-16,-4 2 48 0,-1-1 0 0,-2-1 0 0,-2-4-112 0,-3 2 0 15,-1 1-16-15,-5-3 0 0,1 1-112 16,-5-2 0-16,-3 0-16 0,-3-1 0 0,-3-3-48 0,-4-3 0 16,0-2 0-16,-4-4-13904 15,-1-3-2800-15</inkml:trace>
  <inkml:trace contextRef="#ctx0" brushRef="#br1" timeOffset="145132.26">23114 1048 3679 0,'3'-4'320'0,"0"1"-320"0,-1 0 0 0,1 1 0 0,-2 2 832 15,1-5 80-15,3 0 32 0,4-5 0 0,2-4 656 0,2-2 128 0,1-1 16 0,-1-2 16 0,-1 3 96 0,-2 0 32 16,-3 3 0-16,-2-1 0 0,-1 5 96 0,-4 1 32 0,-1 1 0 0,-3 3 0 0,-1 0-432 15,-2 1-96-15,-2 3-16 0,-2 0 0 0,1 3-512 0,-1-3-128 0,-1 4 0 0,-1-2-16 16,0 4-416-16,-1-1-80 0,0-1 0 0,1 3-16 0,0-1 80 0,1 1 0 16,0 1 16-16,-1 2 0 0,2 1 112 0,-1 4 32 0,1-1 0 0,0 3 0 15,-2 4-192-15,2-1-32 0,1 1-16 0,2 4 0 16,-1 1-160-16,0 1-16 16,2 4-128-16,-1 1 192 0,1 4-192 0,0 3 128 0,-2 5-128 0,0-4 0 15,1 1 0 1,-2 2 0-16,1 0 0 0,2-4 0 0,0-3 0 0,4 1 0 0,0 1 0 0,3-2 0 15,2 0 0-15,0-1 0 0,3-2 0 0,4-1 0 16,0-3 0-16,4-5 0 0,-1-3 0 0,2-2 0 0,2-3 0 0,2-1 0 31,1-1 0-31,0-2 0 0,0-2 144 0,1-3-144 0,1-2 128 16,3-1-128-16,-1-3 176 0,3-1-48 0,3-4-128 0,-1-2 192 16,2-1-192-16,1-6 176 0,1 1-176 0,1-8 160 15,2 2-160-15,-2-5 0 0,0 0 0 0,0-3 128 16,-5 0-128-16,-2-1 0 0,-4 0 0 0,-4-2 0 15,-4 4 0-15,0-7-144 0,-4-4 144 0,-3-3 0 16,-3-4-128-16,-4-2 128 0,-2-1 0 0,-2-1 0 16,-4 0 0-16,0-2 0 0,-2 2 0 0,-1 1 0 0,-2-2 0 15,-1 0 0-15,-1-6 0 0,-1 5 0 0,-2 5 0 0,0 4 0 16,-1 5 0-16,-2 7 0 0,0-1 0 0,-2 6 0 16,0 4 128-16,1 5-128 0,-1 2 0 0,-1 6 0 15,2 1 128-15,0 5-128 0,-1 0 128 0,2 2-128 16,3 1 176-16,1 0-176 0,1 2 0 0,2 0 0 15,3 1-192-15,0-1 48 0,3 1-208 0,1 0-32 16,3-1-16-16,0 1 0 16,3-1-480-16,0 0-80 0,3-1-32 0,1 1 0 15,3-2-1328-15,3 4-272 0,3 0-48 0,0 4-11504 0</inkml:trace>
  <inkml:trace contextRef="#ctx0" brushRef="#br1" timeOffset="145575.87">22922 1391 11967 0,'-4'-3'1072'0,"1"3"-864"0,1-2-208 0,2 2 0 0,0 2 1152 0,0-2 176 0,-1-2 32 0,-1 0 16 0,-2 1 1504 0,1 1 288 0,1 1 64 0,2 3 16 16,0-3-1072-16,2 4-192 0,3 1-64 0,4 2 0 15,3 1-832-15,3-3-192 0,4 0-16 0,3-1-16 16,3 0-592-16,3-3-112 0,7 2-32 0,3-3 0 16,4 0-128-16,-1-2 0 0,-1 0 0 15,0-2 128-15,-1 0-576 0,-2-3-128 16,-3-3-32-16,-1 2 0 0,-5 0-1568 0,-1-1-304 15</inkml:trace>
  <inkml:trace contextRef="#ctx0" brushRef="#br1" timeOffset="146666.68">22685 475 18431 0,'-10'-7'1632'0,"2"1"-1312"0,2 0-320 0,5 2 0 0,0 3 1216 0,-2-4 192 0,-3-3 16 0,-3-3 16 0,-2-5 672 0,1 0 128 0,4 2 16 0,4 3 16 0,3 3-704 0,3 2-144 0,4 3-16 0,5-2-16 16,3 3-656-16,2-1-128 0,6-1-32 0,2 2 0 0,0-4-224 0,2 1-48 0,2 0-16 0,-2-3 0 15,1 4-96-15,-2-6-32 0,1 2 0 0,1 0 0 16,-5 1-160-16,1 1 128 16,-3 1-128-16,-1 0 128 0,-2 3-128 0,0 1 0 0,-2 1 0 0,-1 0 0 15,-1 2 0-15,-2 2 0 0,0-2 0 0,-2 3 0 0,-1 1 0 16,0-1 0-16,-2 3 0 0,1 0 0 31,0 0 0-31,-1 0 0 0,1 1 0 0,0 0 0 0,-1 2 0 16,1-4 0-16,0 1 128 0,-1 0-128 15,2-3 0-15,-1 2 0 0,-1-6 0 0,2 2 0 0,0-3 0 0,0 0 0 16,-1 0 0-16,1-3 128 0,0 2 0 0,-1-3 0 16,4 1 0-16,-2-2 0 0,0 2-128 0,0 0 0 15,2 0 0-15,-2 1 128 0,1-1-128 0,0 1 128 16,1 2-128-16,-2 0 128 0,-1 0-128 0,-2 2 0 16,2 1 0-16,-2-3 0 0,0 2 0 0,0-1 0 15,-1 1 0-15,1-2-176 0,-1 0 176 0,-1 1 0 16,2-1 0-16,-1 0 0 0,1-1 0 0,-1 1 0 0,0 0 160 15,2-2-160-15,-2 1 208 0,1-1-48 0,-1 2-16 0,-1-1 0 16,3-1-144-16,-3 2 0 0,0 0 0 0,-1 0 0 16,0 2 0-16,-1-1 0 0,0-1 0 0,-1 2 0 15,1 1 0-15,-1-2 0 0,2 1 0 0,-2-1 0 16,1 1 0-16,1-2 0 0,1 0 0 0,-1 0 0 16,1 0 0-16,-1 0 0 0,1 0 0 0,1-2 0 15,-1-1 0-15,0 2 0 0,0-4 0 0,-1 2 0 16,0-2 0-16,0-2 0 0,1 3 0 0,-1-3 0 15,3 4 0-15,-2-5 0 0,0 2 128 0,1-1-128 16,0 0 0-16,-3 1 0 0,1-2 0 0,-1-1 0 0,0 0 0 0,-3 2 0 16,-1 1 0-16,0-3 0 15,-4 2 0-15,-2 2 0 0,-1 2 0 0,-3-1 0 0,-3 4 0 0,-1 0 160 16,-2 4-160-16,-4-3 160 0,-2 4-160 0,-4-3 0 16,0 3 0-16,0-3 128 0,0 0 64 0,0 1 16 15,0-3 0-15,0 0 0 0,1-3 192 0,2 1 48 16,-1-3 0-16,4 1 0 0,2-2-112 0,2-2-16 15,1 0 0-15,4-1 0 0,2 1-144 0,2-1-48 16,3 0 0-16,1 1 0 0,3-1-128 0,3 0-192 16,2 1 32-16,2-2 16 15,1 1-416-15,3 2-80 0,2-1 0 0,2 2-16 16,1-1 16-16,0 1 16 0,3 3 0 0,1-3 0 16,-1 4-528-16,0-2-96 0,2 4-32 0,-1-3-15968 0</inkml:trace>
  <inkml:trace contextRef="#ctx0" brushRef="#br1" timeOffset="147906.73">25733 1305 9215 0,'-4'-2'816'0,"0"2"-656"0,2-3-160 0,-1 3 0 15,2 0 1216-15,0 0 224 0,0-1 32 0,-2 1 16 0,1-1 1008 0,-3 0 208 0,-2 1 48 0,1-4 0 0,1 3-960 0,-1-1-192 16,1 0-48-16,-1-1 0 0,1 3-528 0,-2 0-128 0,-1-2 0 0,-2 2-16 0,0 2-320 15,-3 0-64-15,-2-1-16 0,-1 3 0 0,-1-2 80 0,-3 2 16 32,-2 1 0-32,-4-3 0 0,-2 2 64 0,-1 1 0 0,-2 1 16 0,-4-3 0 15,1 1-80-15,-4 0-32 0,-1 1 0 0,-1-4 0 16,2 1-272-16,0-1-48 0,-1-1-16 16,2 0 0-16,3 0-16 0,0-1 0 0,1 2 0 0,3 1 0 0,3 3-192 15,2-1 0-15,2 0 0 0,0 1 0 0,5 0 0 0,-1-3 0 16,5 2 0-16,0-2 0 0,2 1 0 0,2-1 0 31,1 2 0-31,2-4 0 16,0 1 0-16,2 0 0 0,1 1 0 0,-1-2 0 0,0 2 128 15,-2-2-128-15,1 1 0 0,-1 1 144 0,-2 0-144 16,1 1 160-16,-4-2-160 0,0 1 160 0,0-1-160 0,-1 1 0 0,1-2 0 16,0 2 128-16,-1-2 16 0,2 0 0 0,1 0 0 0,0 0 0 15,2 0 16-15,0-2 0 0,2 2 0 16,0-2 0-16,1 2-160 0,2-1 0 15,1-1 0-15,1-2 128 0,2 0-128 16,1-1 0-16,2-1 0 0,1 0 0 0,3-1 0 0,-1-2 0 0,3-2 0 0,0 0 0 16,2 0 0-16,0-2 0 0,1 1 0 0,-1-1 0 0,-1-1 0 15,2 0 0-15,-1 3 0 16,0-5 0-16,1 3 0 0,0 0 0 0,1-2 0 0,1 1 0 0,-2 1 0 16,1 0 0-16,-2 4 0 0,0-1 0 15,-1 1 0-15,0 3 0 0,-1 0 0 0,-2 1 0 0,1-2 0 0,-2 4 0 16,1 2 0-16,-3-3 0 15,0 3 0-15,-2 1 0 0,1 0 0 0,-3 0 0 0,1 1 0 0,-1 0 0 16,-2 2 0-16,-1-1 0 0,-1 2 0 0,-1 2 0 16,-2-1 0-16,-2 1 0 0,0 0 0 0,-3 4 0 15,-1-2 0-15,-1 3 0 0,-1 0 0 0,-3 2 0 16,-2 2 0-16,-2 4 0 0,-2 2 0 0,-3 2 0 16,-3 3 0-16,2-5 0 0,1 4 0 0,2-5 0 15,3 0 0-15,2-6 0 0,3 0 0 0,4 0 0 0,3-3 0 0,1-1 0 16,4 1 0-16,-1 0 0 0,3 0 144 0,1 0-144 15,2-2 304-15,2 1-16 0,2 1 0 0,1-2 0 16,3 2-96-16,1-1 0 0,1 1-16 0,2-1 0 16,5 1-176-16,1-4 0 0,5 3 0 0,2-1 0 15,3-1 0-15,4-2 0 0,2 1-160 0,4-4 160 16,-2 1-720-16,2-1-48 0,5-3-16 0,0 0-18976 16</inkml:trace>
  <inkml:trace contextRef="#ctx0" brushRef="#br1" timeOffset="149456.94">26849 876 11055 0,'4'-4'976'0,"-2"3"-784"0,1 0-192 0,-2-2 0 0,0 2 1008 0,1 0 144 0,1 1 48 0,2-5 0 0,1 1 912 15,1-1 192-15,-1 3 48 0,-1-2 0 0,-3 2-480 0,-2 2-80 0,-1 1-32 0,-1 0 0 0,-2 3-192 0,0 1-32 16,-2 0-16-16,0 2 0 0,0 1-448 0,-2 0-96 0,-1 3-16 0,1 1 0 16,0 1-480-16,0 2-96 0,-2 2-32 0,0 1 0 15,-1 1-144-15,0 1-16 0,1-2-16 0,-1 1 0 16,-3 6 32-16,-1 0 16 0,-2 3 0 0,-3 2 0 15,0 2 16-15,-1-1 0 0,-1 1 0 16,1-2 0-16,1 1-112 0,2-3-128 0,0 2 176 16,2-2-176-16,3-3 160 0,0 2-160 15,1 0 128-15,1-2-128 0,1 1 0 0,1 3 0 0,1-1 0 0,-1 0 0 0,3 2 0 16,0-1 0-16,1-1 0 0,2-1 0 0,2-2 128 0,1-2-128 16,1-3 128-16,2-1-128 0,-1-3 128 0,2 0-128 15,2-5 128-15,0 0-128 0,2-5 192 0,0 1-64 16,3-3 0-16,1-1 0 0,0 1-128 0,0-4 0 0,3 1 0 15,0-1 0 1,0 1 0-16,1-1 128 0,0-1-128 0,0 0 128 0,0 1-128 0,1-5 0 0,1 1 0 0,-2 2 0 16,0-5 0-16,-1 2 0 0,1-3 0 0,-1-1 0 15,1-2 0-15,0-4 0 0,0 2 0 0,0-5 128 16,1-2-128-16,-1 2 0 0,2-3 0 16,-1 1 128-16,0-3-128 0,2-2 0 0,1-5 0 15,1-3 128-15,0-4-128 0,0-3 0 0,1 1 0 0,-2-1 0 16,-3 2 144-16,-3 2-144 0,-3 1 160 0,-3 3-160 15,-3 4 0-15,-2 3 0 16,-1-4 0-16,-2 5-160 0,0-1 160 0,-1 4 0 0,0 2 0 0,-2 1 0 16,0-4 128-1,-2-1-128-15,-1 2 128 0,-1 3-128 0,1 0 0 0,-1 2 0 0,-1 3 0 0,-2-3 128 16,3 0-128-16,-2-1 0 0,2 4 0 0,-2 2 0 0,1 0-192 16,-2 2 64-1,0 2 0-15,-1 2 0 16,0 0-432-16,-1 2-80 0,0 3 0 0,0 1-16 0,-3 3-592 15,1 2-112-15,-1 3-32 0,2 1-16016 0</inkml:trace>
  <inkml:trace contextRef="#ctx0" brushRef="#br1" timeOffset="149769.34">26599 1413 23951 0,'-2'1'2128'0,"0"2"-1696"0,2-3-432 16,1 0 0-16,-1 0 1040 0,0 0 128 0,0 1 32 0,0-1 0 0,0 1 1568 0,0 1 320 0,0 0 64 0,0-2 16 0,0 0-2064 0,0 0-400 0,0 0-96 0,0 0-16 0,0 0-256 0,20 16-48 0,-14-16-16 0,2 0 0 0,1 1-80 0,3-1 0 31,2-1-16-31,2 1 0 0,3-4-176 0,2 2 0 0,1-2 0 0,3 0 0 0,-1 0-192 0,1 0 48 31,0-1 0-31,0 0 0 0,-2 2-112 0,1-1 0 0,-2 1-16 0,-4 2-12256 16,-2-1-2448-16</inkml:trace>
  <inkml:trace contextRef="#ctx0" brushRef="#br1" timeOffset="150934.54">26620 644 15663 0,'-3'0'1392'0,"-1"1"-1120"0,3 0-272 0,0-1 0 0,1 0 1216 0,-2 0 192 0,0 3 48 0,-2-2 0 0,-2 1 1248 16,0 2 256-16,0 1 48 0,1 0 16 0,1-3-1232 0,1 2-240 0,3-1-48 0,0-1-16 0,3 1-608 0,2-2-128 0,1 1-32 0,3-2 0 0,1 0-320 0,2-2-64 15,4-1-16-15,1 0 0 0,3 0-144 0,1-3-48 16,1 1 0-16,3 0 0 0,-1 0-128 0,2 0 128 15,1 0-128-15,-1 3 128 0,-3 0 0 16,1 0-128-16,1 2 192 0,-1 2-64 16,0-2 32-16,-1 3 0 0,0 1 0 15,-2-3 0-15,0 3 32 0,-3-2 0 0,1 2 0 0,-1-4 0 0,-2 2-192 16,0-2 0-16,-1 3 0 0,0-3 0 16,-1 1 0-16,-1-2 0 0,-2 1 0 15,0 0 0-15,1-3 0 0,-2 2 0 0,-2 1 0 0,2-1 128 0,0-2-128 16,-1 2 160-16,-2 0-160 15,2 0 160-15,-2-3-160 0,1 3 0 16,-1-4 0-16,-1 3 0 0,-1-1 0 0,0-1 0 0,0 2 0 16,0-2 0-16,-3 1 0 0,1 2 0 0,-2-3 0 0,0 3 0 15,-1-2 128-15,-1 0-128 0,-1-1 128 0,-1 3-128 0,2-3 240 0,-2 2-48 16,1-3 0-16,-2 1 0 0,1-1-192 16,-1 2 0-16,0-6 0 0,-1 2 0 0,-1-2 0 0,0 0 0 15,-2 1 0-15,1-1 144 0,-3 0-144 0,0 1 128 16,-1-2-128-16,-1 2 128 0,-2-2-128 0,0 4 0 0,0-4 144 0,-1 3-144 15,0 1 0-15,0-2 0 16,0 2 0-16,2 0 0 0,-2 0 0 0,1 1 0 0,2 0 0 0,1 1 0 0,0-1 160 0,2 4-32 31,0-3-128-31,2 3 192 0,1-3-192 0,2 3 0 16,0 0 0-16,2-2 0 0,-1 2 0 0,3-3-192 16,2 2 192-16,0-2-208 0,3 0-144 0,1 0-32 15,3-3 0-15,3-1-12736 16,3 0-2560-16</inkml:trace>
  <inkml:trace contextRef="#ctx0" brushRef="#br1" timeOffset="152525.5">27727 1473 911 0,'-4'0'0'0,"1"-1"0"0,0-1 0 16,2 0 0-16,0 2 688 0,1 0 48 0,-1 0 16 0,-2 0 0 0,1-1 1296 0,-2 1 272 0,-1 0 48 0,-1 0 16 15,0 0-144-15,-1 1-48 0,1-1 0 0,0 2 0 0,1 0 384 0,-1-2 80 0,1 1 16 0,0-1 0 0,0 0-688 0,1 0-144 0,2 0-32 0,1 0 0 0,1 0-784 0,0 0-176 0,2 0-16 0,2 0-16 16,0 0-320-16,1 0-64 16,-1-1-16-16,4-1 0 0,-1 2-176 0,1-2-48 15,0 1 0-15,1-1 0 0,2 2 16 0,0-1 0 16,3-1 0-16,2 1 0 0,1 1-16 0,3 0-16 0,5-4 0 0,1 3 0 0,2-1-176 15,3-1 0-15,3 2 144 0,-1-2-144 16,-1 2 0-16,1 1 128 0,3 0-128 0,3 0 0 0,-2 4-160 16,-3-4-96-16,0 0-32 0,-3 0 0 15,-2 0-304 1,-3-3-64-16,-1 1-16 0,-3-3-11360 0,-2 1-2288 0</inkml:trace>
  <inkml:trace contextRef="#ctx0" brushRef="#br1" timeOffset="153913.74">29597 1149 13823 0,'0'0'1216'0,"0"-2"-960"0,0 2-256 0,-1 0 0 0,1 0 1568 0,-2 0 272 16,1 0 48-16,-1 0 16 0,-1 2-144 0,-1-2-32 0,1 0 0 0,-1 0 0 0,2 2-1072 0,0-1-208 0,0 1-64 15,1-2 0-15,-1 2 16 0,2-1 0 0,-1 3 0 0,1-2 0 0,-1 3 240 0,-2 1 32 0,2 3 16 0,-2 2 0 0,-1 1 208 0,-1 4 64 16,-1 2 0-16,0 4 0 0,-2 1 48 0,-2 1 16 0,2 3 0 16,-2-3 0-16,1-2-464 0,0 0-96 0,-1 2-16 0,-1-2 0 0,0 1-240 0,0 0-48 0,0-1-16 0,0-2 0 15,0 1-144-15,-2-3 0 0,1 3 144 16,0-5-144-16,-3 3 0 0,0-2 0 0,-1-1 0 16,-3 2 0-16,-1-1 0 15,-2-1 0-15,0 1 0 0,0-3 0 0,-2 1 0 0,-1-4 0 16,1 0 0-16,0 0 0 0,3-5 144 0,-1 1-144 15,-4-3 192-15,0-2-192 0,1 0 336 0,1 1-32 0,0-6-16 0,2-1 0 16,1 1-288-16,1-3 0 16,3-2 128-16,1-3-128 0,2 0 0 0,2-5 0 0,2 0 0 0,0-3 0 0,4 2 0 15,0-4 0 1,2 2 0-16,1-2 0 0,2 3 0 0,1 0-192 0,1 1 192 16,2 0-192-16,1 1 192 0,0-2 0 0,4 4 0 15,1 0 0-15,0-2 0 0,1 4 0 0,1-3-128 0,1 1 128 0,0 3 0 0,2-4 0 16,0 3 0-16,1-1 0 0,-1 2 0 0,1-1 0 0,-2 2 0 15,1-1 0-15,-1 3 0 16,0-1 0-16,-1 1 0 0,1-1 0 0,-2 3 0 0,1 1 0 0,-1 0 0 0,0 2 0 16,0-1 128-16,-1 3-128 0,1-2 0 0,-1 2 0 15,3 0 0-15,-3 2 0 0,1 0 0 0,0 3 0 16,0 1 0-16,-1 2 0 16,0 2-128-16,-2 2 128 0,1 2 0 0,-1 3 0 15,0-3 128-15,0 5-128 0,0-2 240 0,0 1-64 0,2 1-16 0,-1 2 0 16,3-2-160-16,0-1 192 0,2 1-192 0,-2-2 192 15,0 1-192-15,1-5 0 16,-1 4 144-16,0-2-144 0,1 0 0 0,-1-1 0 16,-1-1 0-16,2-1 128 0,-2-1-128 0,-1 1 0 0,0-4 0 15,-1 0 128-15,0-1-128 16,-2-2 0-16,2 1 0 0,-1-3-128 16,-2 1-256-16,-1-3-64 0,-2 2 0 0,0-3-18624 0</inkml:trace>
  <inkml:trace contextRef="#ctx0" brushRef="#br1" timeOffset="155877.81">30027 1342 13823 0,'-2'-3'1216'0,"0"1"-960"0,2 1-256 15,2 1 0-15,-1-2-224 0,-1 0-96 0,0 1 0 0,0-3-16 0,1 2 2768 0,0-3 576 0,1 1 96 0,0 3 32 0,1 0-704 0,0 1-144 0,2 1-32 0,0 3 0 0,4-3-592 0,-2 4-112 0,1-1-16 0,0 1-16 16,2 1-656-16,0 1-128 0,2-1-32 0,2 1 0 16,1-2-704-16,1 1 0 0,3-1 0 0,0-3 0 15,4 2 0-15,0-4 0 0,3 0-128 0,3-3 128 16,-1 1 0-16,3-3 0 0,0 0 0 16,1-1 0-16,1 1 0 0,-1-1 0 0,1 0 0 15,-4 1 0-15,-2 0 0 0,-1 0 128 0,-1 1-128 16,-3 2 144-16,-2-1-144 0,-4 2 0 0,-2-2-160 15,-3 3 160-15,-2-1 0 0,-2 1 0 16,-2-1 0-16,0 1 0 0,-3 0 0 0,2 0 0 0,-1 0 0 0,-2 0 0 16,1 0 0-16,0 0 0 0,-1 0 0 15,0 0 0-15,0 0 0 0,1 0 0 0,-2 0 0 0,-2-3 0 0,2 3 0 16,0 0 0-16,0 0 0 0,0 0 0 0,0 0 0 0,0 0 0 16,-23 0 0-16,15 3 0 0,1-2 368 0,-2 3-48 0,1-2 0 15,-3 3 0-15,-1 3-128 0,-1 0-48 16,-1 0 0-16,1 2 0 0,-1 1 48 0,0 0 0 0,1 0 0 0,0 0 0 15,1 2-192-15,1-5 0 16,0 3 0-16,1 0 0 0,1 3 0 0,1-3-144 0,0-1 144 0,0 4-208 16,1-3 208-16,1 1 0 15,0 2 0-15,0-1 0 0,2 0 0 0,-1-1 0 0,0 0 0 0,1 3 0 16,1-2 0-16,-1 0 0 0,0 1 0 0,-1 1 0 16,0 0 0-16,-1-1 0 0,1 1 0 0,-2 1 0 15,0-1 0-15,-1-1 0 0,-1 1 0 0,2-2 0 16,1 2 0-16,-2-4 128 0,2 2-128 0,1-2 0 0,0-3 208 15,0 2-64-15,2-2-16 0,0-1 0 16,1-1-128-16,-1 0 0 0,2 1 0 0,0-1 0 0,0-1 0 0,-1 0 0 16,2 1 0-16,0-1 0 15,0 1 144-15,0-1-144 0,0-1 160 0,0 1-160 0,0-2 192 0,-1 2-64 16,0-1-128-16,0-2 192 0,-2 3-192 0,1-3 128 16,-2-1-128-16,1 3 0 0,0-4 144 0,-1 0-144 15,0 0 128-15,2 0-128 0,-2-4 144 0,2 1-144 16,-1-2 160-16,0-1-160 0,0 1 192 0,1-5-64 0,-2 3-128 15,-1-4 192-15,1-2-48 0,-2-1-16 0,0-2 0 0,-2-2 0 16,2 0 48-16,-2-3 0 0,-1 1 0 0,0-5 0 16,1 4 16-16,0-1 16 0,1 0 0 0,-1-1 0 15,1 5 0-15,-2-2 0 16,2 0 0-16,-2 3 0 0,2-3 32 0,-1 4 0 0,1 1 0 0,1-1 0 16,0 4-112-16,-1-3 0 0,2 4-128 15,0-2 192-15,2 4-192 0,-2-3 0 0,0 4 128 0,1-3-128 16,-1 1 0-16,0 2 0 15,0-2 0-15,0 3 0 0,2 2-256 0,-1-1-160 16,0 2-32-16,1 2 0 16,0-1-512-16,2 1-96 0,0 2-32 0,1 1-18688 0</inkml:trace>
  <inkml:trace contextRef="#ctx0" brushRef="#br1" timeOffset="157097.01">31334 893 3679 0,'1'-6'320'0,"1"1"-320"0,0 0 0 16,1 2 0-16,-1 0 320 0,1 2-16 0,0-3 0 0,2-1 0 0,3-1 704 0,2-1 144 0,2-4 16 0,0 1 16 0,1 2 528 0,-3 0 96 0,-2 1 32 0,0 1 0 0,-2 0 464 0,-1 2 80 0,-2 2 32 0,0-2 0 0,-1 2-160 0,-2 2-16 0,0-3-16 15,-1 3 0-15,-1 3-752 0,-1-2-160 0,1 4-32 0,-2 0 0 16,2-1-736-16,2-4-160 0,0 0-16 0,-8 19-16 16,6-13-352-16,0 2 128 0,0 1-128 0,1-2 0 15,-2 3 320-15,2-1-16 0,-1 4 0 0,0-2 0 16,1 4 80-16,0 2 32 0,1 3 0 16,0 0 0-16,0 2-256 0,0 4-160 0,0 3 192 0,0-3-192 15,-1 0 192-15,-1 1-192 0,0 1 192 16,-1 1-192-16,1-1 144 0,-2 1-144 15,1-1 0-15,0-3 144 0,1 1-144 0,-1-3 0 16,3 1 0-16,-1-2 128 0,2 0-128 0,0-3 128 0,1 2-128 0,0-1 128 16,1-1-128-16,-2 0 0 0,0 2 0 0,0-1 128 0,0-1-128 0,-1 0 0 15,2 3 0-15,-1-3 128 0,0 2 64 0,-1-1 16 16,1-1 0-16,1-1 0 0,-2 0-16 0,0 0 0 16,0-2 0-16,-2 0 0 0,2 1 0 0,-1-5-16 15,0 2 0-15,0-3 0 0,-2 3-176 16,1-3 192-16,-1-2-192 0,0-1 192 0,0 0-192 0,-1-3 0 15,-1 1 0-15,0-3 0 0,-1 1 0 0,0-1 128 16,-1-1-128-16,-1 2 0 0,-2-4 256 0,-2 0-16 0,0 0-16 16,-3 0 0-16,1-4-32 0,-2 2 0 0,-1-2 0 0,-2 1 0 15,1-1-32-15,-3-1-16 0,-2 1 0 0,1-2 0 16,1 1 80-16,0 1 16 0,1-3 0 0,3-1 0 16,1 2-96-16,1-1-16 0,2 2 0 0,1-4 0 15,1 2-128-15,1 0 0 0,3 1-160 0,-2-4 160 16,3 3-336-16,0-2 16 0,1 2 16 0,1-3 0 15,3 3-464-15,1-3-112 16,1 0-16-16,4 0-12480 0,4-1-2496 0</inkml:trace>
  <inkml:trace contextRef="#ctx0" brushRef="#br1" timeOffset="157803.16">32121 724 17503 0,'0'-1'1552'0,"0"1"-1232"0,0-3-320 0,0 3 0 0,0 0 768 0,0-1 80 0,0 0 32 0,0 0 0 0,0-3 288 0,1 0 64 0,-1 0 16 0,0 1 0 0,1 2-864 0,-1-3-192 0,-1 1-16 0,1 3-16 16,0-2 480-16,-1 1 112 0,1-1 16 0,0 2 0 15,-2 0 448-15,2 0 80 16,-1 2 32-16,1-2 0 15,0 0-128-15,0 0-32 0,0 0 0 0,-12 17 0 16,7-7-272-16,-3-1-48 0,1 4-16 0,-3 4 0 16,-1-1-512-16,-1 3-96 0,-2 3-32 0,-1 1 0 0,0-1-64 0,-1 4-128 15,-2 1 176 1,-2 5-176-16,0 0 176 0,-2 4-176 16,-2 5 160-16,-2 3-160 0,-1 6 128 0,0 1-128 0,1-1 0 0,1-1 0 0,2-7 0 15,2 1 0-15,1-4 0 0,1-3 0 16,5-1 0-16,0-2 128 0,3-1-128 0,2-3 0 0,4-1 0 0,2-2 128 15,1-2-128-15,4-2 0 0,0-2 240 16,3 2-48-16,4-2-16 0,1 1 0 0,2-1-176 0,2 0 0 16,2-4 0-16,2 1 0 0,2-6-144 0,2 1-16 15,2-3 0-15,0 0 0 0,0-3-64 0,1 0-16 16,1-1 0-16,1 0 0 0,0-3-96 0,0 1-32 16,-1-2 0-16,-2 0 0 15,-1 1-608-15,-3 0-128 0,-3-4-32 0,-1-1-15504 0</inkml:trace>
  <inkml:trace contextRef="#ctx0" brushRef="#br1" timeOffset="158637.94">32326 1156 14735 0,'-3'0'1312'0,"2"0"-1056"0,0 1-256 0,1-1 0 0,0 0 1584 0,-1-1 256 0,0 1 48 0,-1 0 16 0,-1 0 992 0,0 0 208 0,-1-2 32 0,1 2 16 0,-1 0-1440 0,0 2-304 0,1-1-48 0,-1 3-16 0,-1-3-768 0,-1 2-176 0,0 4-16 0,-3 0-16 0,-1 3-192 0,-2 4-48 0,-2 3 0 0,-1 3 0 31,-1 3 0-31,-1 6 0 0,-1-2 0 0,0 3 0 0,-1 0 32 0,2 1 0 16,2 0 0-16,-1 1 0 0,1-1-160 0,0 3 160 16,3-2-160-16,0-1 160 0,2 0-160 0,1-3 0 0,2-4 0 15,2-2 0-15,2-4 0 0,2-1 0 16,2-1 0-16,2-5 0 0,2-3 0 0,2 1 0 0,2-3 0 15,-1-3 0-15,2-1 0 0,2-2 0 0,0-5 0 0,1-1 0 16,2-1 0-16,-1-3 128 16,1-1-128-16,0-4 0 0,-1 1 192 0,1-6-64 0,1 1 0 0,0-7 0 0,-1 1 128 15,1-7 0 1,0-2 16-16,0-2 0 0,-1-2-96 0,-1-1-32 0,0-1 0 0,-5 0 0 0,1 3-144 16,-2-1 0 30,-2 0 0-46,-1 4 0 0,-3 3 0 0,0 3 0 0,-1 1 0 0,-1 2 0 0,0 3 128 0,0 3-128 0,0-1 128 16,0 3-128-16,1 3 0 0,0 1-144 0,2 2 0 0,-1 0 0 16,1 1-464-16,-1 1-96 0,1 2 0 0,-1 2-16 0,1 1-1632 0,-2 3-320 0</inkml:trace>
  <inkml:trace contextRef="#ctx0" brushRef="#br1" timeOffset="158897.37">32161 1456 9215 0,'-12'3'816'0,"3"0"-656"0,2 2-160 0,2-2 0 0,3 0 1424 0,0-1 256 0,2 1 48 0,-2 0 16 0,-3 2 1728 0,0 2 352 0,0 2 64 0,1 0 16 0,3-1-1616 0,1-2-320 0,4 2-64 0,1-3-16 0,2-2-1168 0,3 2-224 16,2-3-48-16,2-2-16 0,1 1-432 0,3-2-192 16,2-1 0-16,1-3 16 15,3 2-464-15,-2-2-80 0,1-1-32 0,-1-1 0 16,-1 1-976-16,0-1-192 0</inkml:trace>
  <inkml:trace contextRef="#ctx0" brushRef="#br1" timeOffset="159372.13">32389 581 23951 0,'-4'-3'2128'0,"1"3"-1696"0,3 3-432 0,0-3 0 0,1 1 176 0,0 0-48 0,-1 3-128 0,0-3 192 0,1 3 1440 0,2 2 288 0,0 3 48 0,4-1 16 0,0 3-384 0,3 2-80 0,1 3-16 0,1-1 0 0,2 4-864 0,1 4-192 15,1 1-16-15,1 5-16 0,1 1-80 0,-1 0-16 16,0 4 0-16,1-3 0 0,-4 2-144 0,1 2-48 16,0 3 0-16,0 2 0 0,1 2 0 0,1 2 0 15,1 2 0-15,-2 1 0 0,2 1-128 0,-2-3 0 16,0-2 0-16,-3-1 0 0,-1-2 0 0,-2-3 0 16,-3-3 0-16,-2 0 0 0,-1-2 0 0,-3 1 240 15,-2 2-48-15,-3-2 0 0,-1 2 64 16,-2-2 16-16,-3-4 0 0,-1-1 0 0,-1-4-80 0,-3-5-32 15,-4 1 0-15,-1-2 0 0,-1-1 16 0,-2-1 0 16,-1-1 0-16,0 0 0 0,-2 1-176 0,0-4-176 0,0-1 48 0,1 0-18976 31</inkml:trace>
  <inkml:trace contextRef="#ctx0" brushRef="#br1" timeOffset="161160.01">26570 3354 24879 0,'0'0'2208'0,"0"-1"-1760"0,1 1-448 15,0-2 0-15,2-1-336 0,-1 1-160 0,3-2-16 0,1-5-16 0,4 1 1552 0,4-8 304 0,1-2 64 0,1 1 16 0,1-4-640 0,-1 2-128 0,0-3-32 0,-2 1 0 0,-3 1 320 0,-2 0 64 0,-2 1 16 0,-2-2 0 0,-3 2 272 0,0-2 48 16,-4-2 16-16,0-3 0 0,-3 0-640 0,-2-3-112 15,-1 1-16-15,-2-1-16 0,-1 1-336 0,0 1-64 16,-1-2-16-16,1 1 0 16,-1-1-144-16,2 1 0 0,2 2 144 0,2 0-144 0,1 2 0 0,0 0 0 15,2 1 0-15,2 2 0 0,1 4 0 0,1 1 0 0,2-1 0 0,-2-1 0 16,1 5 0-16,1-1 0 16,-2 2 0-16,0 2 0 0,-1 3 0 0,-1-2 0 15,0 2 0-15,-2 0 0 0,1 2 0 0,-2 0 0 16,-2 0 0-16,0 1 0 0,-1 1 0 0,-1 2 0 0,1-3 0 15,-2 3 128-15,3 1-128 0,-2 0 0 0,2 0 0 0,1 1 0 16,2 3 0-16,-1-2 0 0,1 4 0 0,2 3 0 16,0 0 0-16,0 3 0 0,1 3 0 0,0 2 0 15,0 2 0-15,0 3 0 0,0 4 0 0,0 3 0 0,-2 0 0 16,1 1 0-16,-3 1 0 0,0-3 0 0,-1 2 0 16,-2-3 0-16,0-3 0 0,0-5 0 0,-1 1 0 0,1-7 0 15,1-1 0-15,-1-3 0 0,4-3 0 0,0-1 0 16,2-3 0-1,0-2 0-15,1-1 0 0,2-3 144 0,2-2-16 0,2-1-128 0,3-8 0 0,-1 1 0 16,2-6-160-16,1-1 160 16,1-1-432-16,-1-4 48 0,0 3 0 0,-3-2 0 0,0 3 0 0,-2-6 0 15,0 1 0-15,-1 3 0 0,0-5 384 0,-2 6 0 16,0 0 192-16,0 7-64 16,-1 4-128-16,1 1 0 0,-2 5 0 0,0 2 0 0,0 3 384 0,-1 1 0 0,2 0 0 0,-2 0 0 15,1 0-208-15,1 1-48 16,1 3 0-16,1-3 0 0,1 1 112 0,1 2 16 15,1 0 0-15,1 2 0 0,1 0 0 0,1 1 0 0,3 2 0 16,-1 0 0-16,3-1 0 0,-1 4 0 0,0-5 0 0,0 3 0 16,2-3-112-16,3 3-16 15,3 1 0-15,3 2 0 0,1-1-128 0,2 3 0 0,3 0 0 0,1 2 0 16,1 3-480 0,1 0-128-16,0 4-32 0,2 5-18352 0</inkml:trace>
  <inkml:trace contextRef="#ctx0" brushRef="#br1" timeOffset="162173.47">31711 3811 35935 0,'4'-7'3200'0,"-1"2"-2560"0,-1 3-512 0,-1-2-128 0,0 2-848 0,2-3-192 0,1-1-48 0,1-9 0 0,2-4 2672 0,-1-2 528 0,2-3 96 0,-1-5 32 0,-1 1-1360 0,2-1-272 0,-1-3-48 0,0-1-16 16,2-2-256-16,0-1-48 0,1-2-16 0,0-3 0 0,-2 0-64 0,1-1-16 15,0-1 0-15,-2 0 0 0,-1 1-16 16,-1 2-128 0,0 2 192-16,-2 2-64 0,0-3-128 0,-2 4 192 0,2 1-192 0,-2 1 192 15,2 3-48-15,-3 4 0 0,0 1 0 0,1 4 0 0,-1 3-144 0,0-2 0 16,0 3 0-16,0 2 0 0,0 0 0 0,-1 3 0 16,1 1 0-16,-2-1 0 0,2 5 0 0,-1-2 0 15,1 2 0-15,-1 2 0 0,0 1-128 0,1 2 128 16,-2 1 0-16,1-2 0 0,1 2 0 0,-1 2 0 15,0 3 0-15,-2-2 0 0,1 5 0 0,-2 1 0 16,-1 3 0-16,0 0 0 0,0 7 0 0,0-1-176 16,0 3 48-16,0 1 0 0,0 1 128 0,1 0 0 15,0 1 0-15,-1-4 0 0,0 2 0 0,0 0 0 0,0-2 0 0,-1 0 0 16,1-3 0-16,0-2 0 0,-1 0 0 0,0-2 0 16,1 2 0-1,-2-2 0-15,0 0 0 0,0 0 0 0,-2-2 0 0,0 1 0 16,1-4 0-16,0 1 0 0,1-3 0 0,-1-2 0 0,2 0 0 0,3-1 0 15,-1-4 0-15,1-1 0 0,1-2 0 0,2-1 0 16,0 0 0-16,1-5 0 0,2-3 0 0,0 0 0 0,3-4 0 16,-1-2 0-16,3 1 0 0,-1-7 0 0,1 1 0 0,0-3 0 15,0-1 0-15,0-2 0 0,1-1 0 0,0-1-128 16,1 0 0-16,-1 3 0 16,1 1 128-16,0 6 0 0,0 0 0 0,1 2 0 0,0 5 0 0,-1 3 0 15,3-1-144-15,-2 4 144 0,-1 3 0 16,1 1 0-16,-1 3 160 0,0-1-160 0,0 4 128 0,-3 0-128 15,2 4 0-15,-2 1 0 0,0 4 128 0,1 1-128 16,-1 3 0-16,1 2 0 0,-1 1 0 0,2 3 0 16,-2-1 0-16,1 2 0 0,0-3 0 0,0 2 0 15,-1-2 0-15,1-1 160 0,-1 0-32 0,-1-2 0 16,-1-2 0-16,1 2 0 16,0-3 0-16,1-2-128 0,0-1 192 0,-1 0-64 15,2-1-704-15,-1 1-128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8:13:27.99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2079 14035 21183 0,'-14'-15'1888'0,"3"6"-1504"0,1 4-384 0,4 0 0 0,2 5 2496 0,3 2 448 0,0-2 64 0,-3 0 32 0,0-2-4880 0,-1 1-976 0,4-1-192 0,2-5-32 16,4 1 896-16,4-1 176 0,1-4 48 0,2 2 0 0,1 0 1328 0,-2 1 272 16,-1 2 48-16,-2 1 16 0,-3 2 2624 0,0 2 544 15,-1 2 96-15,0 0 32 0,0 3-672 0,1-3-144 16,2 2-32-16,1-1 0 0,2-2-1424 0,2-2-304 15,7 1-48-15,1-2-16 0,1-2-16 0,-1 0-16 16,2 0 0-16,4-2 0 0,6 1-32 0,3-5 0 16,2 4 0-16,2-1 0 0,6 2-80 0,1 1-32 15,2 2 0-15,0-1 0 0,3 2 160 0,-2 3 48 16,-1 4 0-16,1 1 0 0,3 2-192 0,3 2-48 0,5 3 0 16,-2-3 0-16,-8-2-192 0,8-4 0 15,6-1 0-15,-1-6 0 0,-2 1 0 0,-2 0 0 16,-3-2 0-16,-2-1 0 0,-2-1 0 0,-3-4 0 15,-1-1 0-15,-2 0 0 0,-1-1 144 0,0 1 96 0,2 0 16 0,0 2 0 16,0 1 176-16,0 2 32 16,0-1 16-16,-1 3 0 0,-3-3-224 0,-3 1-64 0,-2 0 0 0,-4 0 0 15,-2 0-64-15,-6-3 0 16,-3 3-128-16,-6-2 192 0,-3 0-192 0,-4 0 0 0,-3 0 0 0,-4-2 0 0,-2-1 0 0,-5-1 0 16,-1-4 0-16,-6-1 0 0,-2 0 144 0,-3-4-16 15,-2 1 0-15,-3-2 0 0,-3-4 0 0,-4 1 0 16,2 3 0-16,0-2 0 0,-2 0-128 0,1 0 0 15,2 4 0-15,2 3 0 16,0 0 0-16,0 2 0 0,1 2 0 0,-2 3 0 0,3 3 0 0,0 2 0 16,0 1-192-16,4 4 192 15,1 0 0-15,3 3 0 0,2-2 0 0,2 2 192 0,2 2-192 0,1-2-176 16,5 2 48-16,-1 0 0 0,4-1 128 0,1 1 0 16,3 1 0-16,3-1 0 0,0-1-320 0,2 1-48 0,4 1 0 15,1-1 0-15,2 1 368 0,1 1 0 16,1 3 0-16,-2 1 0 15,0 0 0-15,-1 2 0 0,1 3 0 0,1-1 0 16,1 2 0-16,-3-3 0 0,-3-2 0 0,3 0 0 0,3 3 0 0,2 0 0 0,0 0 0 0,1-3 0 16,-1-1 0-16,-1 1 0 15,-3 0 0-15,-3-1 0 0,-1 4 0 0,-6-2 0 16,0 4 0-16,-6 1 0 0,-2 2 0 0,-3 2 0 0,-4 3 0 0,-4 2 0 16,-2-1 0-16,-5 5 128 0,-1 0-128 0,-5 1 192 15,-1 3-368-15,-7 5-64 16,-7 10-16-16,-7 6-18304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8:13:42.09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27487 10701 19343 0,'-8'-10'1728'0,"0"4"-1392"0,1 1-336 0,1 1 0 0,2 2 1776 0,1 0 272 15,-2 1 64-15,-2-2 16 0,-3-2 400 0,-5 0 80 0,-1 1 16 0,0-1 0 0,1 4-1120 0,3 2-224 0,0 0-32 0,-1 4-16 0,3 1-896 0,-1 4-176 0,0 3-32 0,-1 3-128 0,-3 2 128 0,-1 6-128 16,-3 3 0-16,-2 0 0 0,-1 2 0 0,-3 1 0 16,-1 4 0-16,-1 0 0 15,-1 4-224-15,-2-3-48 0,-1 9-16 0,-1-7 0 16,1-4-928-16,3-4-176 0,0-6-32 0,5-6-16 16,2-2-512-16,2-9-96 0,4-1-32 0,3-7-11424 0</inkml:trace>
  <inkml:trace contextRef="#ctx0" brushRef="#br0" timeOffset="212.46">27000 10761 40543 0,'-5'0'1792'0,"1"0"384"0,1 2-1744 0,1-1-432 0,4 0 0 0,-1 2 0 0,0 2-240 0,2-2-128 0,2 6-16 0,1 2-16 0,4 3 832 0,0 3 160 0,2 3 48 0,0-2 0 0,1 3-416 0,0 3-80 0,3-2-16 0,0 2 0 0,2-1-128 0,0 2 0 16,2 1 144-16,1-1-144 0,3 2-160 0,2 0-96 16</inkml:trace>
  <inkml:trace contextRef="#ctx0" brushRef="#br0" timeOffset="1999.02">27266 10899 22111 0,'-5'-5'1968'0,"1"0"-1584"0,2 2-384 0,1 0 0 0,1 1 144 0,-2 0-144 0,-1-4 160 0,-2-3-160 0,-1 0 1248 0,-2-2 160 0,2 3 16 0,1 1 16 0,1-1 384 0,1 3 80 0,0 2 16 0,2-2 0 0,0 4-224 0,1-1-32 16,-2 1-16-16,2 1 0 15,0 0-928-15,-1 1-176 0,1 1-32 0,-1 2-16 0,-2 1-336 0,0 1-160 16,-1 3 160-16,-1-3-160 0,-1 1 0 0,-2 2 0 15,1 0 0-15,-3-1 0 0,0 1 0 0,0 2-240 0,-1 0 80 0,0 3 16 16,0-2 144-16,0 1 0 0,1 3-144 16,0-3 144-16,4 2 0 0,0-1 0 15,2 1 0-15,4-3 0 16,1 3 0-16,2-5 0 0,3 0 0 0,1-2 0 0,1-2-176 16,3-2 48-16,1-1 0 15,3-3 0-15,1 0 0 0,1-5 0 0,1 0 0 0,0-3 0 0,0 2 128 0,-1-4 0 0,3-2 0 0,-1-3 0 16,1 1 0-16,-1-3 0 0,-1 0 0 0,-2 1 128 15,1-2 64-15,-5 2 0 0,0-1 16 0,-4 1 0 16,-3 2-16-16,-4-2-16 0,-2 4 0 0,-4 1 0 16,-3 0-48-16,-3 1 0 0,-2 2 0 0,-2 2 0 15,-3 1 64-15,0 5 0 0,-2 0 0 0,-2 5 0 16,0 1-192-16,-3 0 192 0,0 6-192 0,-2 0 192 0,1 2-192 0,0 2 0 16,0 1 0-16,0 0 128 15,4 1-128-15,2 1 128 0,3-1-128 0,4 0 128 0,3-2-128 16,4 0 0-16,4-1 0 0,2-1-176 0,2-3 176 0,2-4-128 15,2 1 128-15,1-1-128 0,3-3 0 0,0-2 0 16,3 1 0-16,0-4 0 0,2-1 128 16,1 0 0-16,1-2 0 0,2-3 0 15,1 1 0-15,1-3 0 0,0-2 0 16,1 0 0-16,-1-2 0 0,-1-3-128 0,0 1 128 0,-4-1 0 16,-1 1 0-16,-5 1 0 0,-2 0 0 0,-3-2-128 0,-4 1 128 0,-3 0 0 15,-3 0 0-15,-5 2 128 16,-4-1-128-16,-3-1 192 0,-3 1-64 0,-1 0 0 0,0 4-128 0,-3 3 128 15,-1-1-128-15,-1 6 128 0,0 4-128 0,0 3 176 16,1 4-176-16,-1 2 192 0,3 1 0 0,0 4 0 0,4 2 0 0,1 0 0 16,4 3-192-16,-1 3 0 15,2 2 0-15,3 0 0 0,2 1 0 0,2-2 0 0,2 1 0 0,3-2 0 16,3-1 0-16,2-2 0 0,3-3 128 0,2-1-128 16,3-3 0-16,3-3 0 15,4-2 0-15,-1-4 0 0,3-3 0 0,1-2-176 0,1-2 176 0,-1-7-128 16,2 0 128-16,1-7 176 0,1-1-48 0,0-4 0 0,-2 3-128 0,-1-8 0 31,0 0 0-31,-4-3 0 0,-2-3 128 0,-4 0 0 0,-2 0 0 0,-2-4 0 16,-2 1 32-16,1 3 0 0,-2 0 0 15,0 7 0-15,-1 3 64 0,0 7 16 16,-1 5 0-16,-2 6 0 0,-1 4-16 0,-2 4 0 0,0 6 0 16,-3 6 0-16,-2 6-224 0,-1 3 144 0,-4 4-144 15,-2 1 128-15,0-1-320 0,-1 1-64 0,0-3 0 0,1-4-16 16,0 1 64-16,1-2 16 15,0-3 0-15,1-2 0 0,2-2 192 0,0-2 0 0,2-1 0 0,-1-4 0 16,3-2 0-16,3-2-176 0,1-4 32 0,1-2 0 16,1-3 144-16,3-2 0 0,2-2 0 0,2 0-128 15,4-5 128-15,0 1-128 0,3 0 128 0,1-2-128 16,1 2 128-16,1-2 0 0,-1 1 0 0,-2 3 0 16,-2 0 0-16,-3-1 0 0,-1 4 160 0,-4 1-160 15,-3 1 160-15,-3 1-160 0,-3 0 160 0,-3 0-160 0,-3 1 304 0,-5 1-48 16,-1-1 0-16,-2 0 0 0,-2-2-16 0,-3 1-16 15,-1 1 0-15,-3 2 0 0,-1-1 0 0,0 2 0 16,1 1 0-16,-1 0 0 0,4 1 32 0,1 2 16 16,5-2 0-16,3 4 0 0,4-3-144 0,4 2-128 15,2 1 192-15,2-1-192 0,6 1 0 0,2 0-256 0,3 0 32 16,6-2-14480-16,8-3-2896 16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30:13.31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21304 5849 633 0,'21'0'56'15,"4"-3"-44"-15,7-3-12 0,-4 6 0 0,0-6 158 16,4 6 30-16,3 0 5 0,-3 0 2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8:15:00.7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18432 9614 29487 0,'-15'-3'2624'0,"3"3"-2112"0,4 0-512 0,3 0 0 0,2 0 128 0,-5-1-128 0,-5 1 0 0,-12-1 0 0,-8 1-656 0,-6 0-240 0,0-2-64 0,0-1 0 0,5 2 720 0,0-3 240 15,2 2-144-15,3-3 144 0,-2 0 496 0,0 1 176 16,-4 2 32-16,-1-3 16 0,-3 1 736 0,-5 1 144 0,1 0 16 16,-1 0 16-16,-1 3-560 0,1 0-112 15,4 0-32-15,-2 0 0 0,-6 1-384 0,-7 1-80 0,-5 1-16 16,-6-1 0-16,1 1-256 0,0 0-64 0,7 1-128 15,0-2 192-15,0 2-192 0,0-2 176 0,1 1-176 16,4-2 160-16,2 0-160 0,4 3 160 0,5-4-160 16,4 0 160-16,3 1-160 0,3-1 0 0,4 0 144 15,0 0-144 1,6 1 0-16,0 2 0 0,0-3 0 0,1 1 0 0,2 0 0 0,3-1 0 0,2 0 0 0,2 0 0 16,5-1 160-16,2 0-32 0,3-3-128 0,4 2 192 15,3-3 0-15,2-2-16 0,3-2 0 0,2-1 0 16,4-4-176-16,4-1 160 0,2-1-160 0,2-1 160 15,-3 2-160-15,1-5 0 16,3 0 144-16,1-2-144 0,-1-1 0 0,-1-2 0 0,1-1 0 0,0-1 0 0,1-2 0 16,0 0 0-16,2-2 0 0,-1 2 0 0,-1 3 0 0,-1-1 128 15,0 5-128-15,-2 0 0 0,3 1 128 0,-5 6-128 16,-2 0 128-16,-2 4-128 0,0 2 144 0,-2 4-144 16,-2 0 192-16,-6 4-192 0,-1 1 128 0,-3 1-128 15,-2 2 0-15,-5 2 0 0,-1 0 0 16,-3 3 0-16,-5-2 0 0,-2 6 0 0,-3-4-160 0,-3 3 160 15,-4 4-160-15,-2-2 160 0,-3 3 0 0,-2 0 0 16,-1-1-128-16,-3 4 128 0,-1 1 0 0,-2 4 0 16,1 0 0-16,0 0 0 0,-1 2 0 0,2-1 0 15,0-1 0-15,0 2 0 0,2-1 0 0,3 2 0 0,3-1 0 0,1 1 0 16,2 3 0 0,2 1 0-16,3-3-128 15,2 1 128-15,3-1 0 0,5-4-144 0,1 1 144 0,5-4 0 16,1-3 0-16,3-4 0 0,2-2 0 15,2-1 0-15,-1-3 176 0,3-2 16 0,1-1 0 16,3-2 0-16,2 4-48 0,4-5 0 0,2 2 0 0,4 1 0 16,4 0 48-16,4 1 0 0,-1 0 0 0,5 0 0 15,8 4-192-15,1-1 128 0,4 3-128 0,-3 2 128 16,-3-3-128-16,-1 1 0 0,1-1 0 0,-3 2 0 16,-2 2-256-16,-6-3-128 0,-1 2-16 0,-4 0-16 15,0-1-528-15,-2-1-96 0,0-1-32 0,-2-2-16848 16</inkml:trace>
  <inkml:trace contextRef="#ctx0" brushRef="#br0" timeOffset="434.25">19405 9083 47919 0,'-6'-8'4256'0,"2"4"-3408"0,3 5-672 0,2 2-176 0,3-1 304 0,0 1 16 0,1-1 16 0,2 2 0 0,4 0-1104 0,3 1-208 0,4 1-48 0,2 1-16 0,-1 4-16 0,-4-2 0 0,-2 1 0 0,-5 0-18064 16</inkml:trace>
  <inkml:trace contextRef="#ctx0" brushRef="#br0" timeOffset="672.34">20070 8970 46991 0,'-11'-19'4176'0,"1"9"-3344"0,1 7-656 0,4 0-176 0,3 6 720 0,4-2 112 16,-1 1 32-16,-1 2 0 0,0 1-2016 0,2 4-384 0,2-1-96 0,1 3-16 0,2 0 144 0,1 1 32 0,-1-1 0 0,-2 2 0 0</inkml:trace>
  <inkml:trace contextRef="#ctx0" brushRef="#br0" timeOffset="1133.75">19597 10159 9215 0,'-16'-8'816'0,"2"1"-656"0,1 1-160 0,3 3 0 0,4 0 6592 0,3 2 1280 0,-2-2 256 0,-2 1 48 0,-6-4-6432 0,0-5-1280 0,-2 1-256 0,4-1-48 0,5 1 272 0,3-1 48 0,6 2 16 0,2-2 0 0,2 1-224 0,3-1-32 0,3-3-16 0,2 1 0 16,1 0-16-16,2 0 0 0,-1 1 0 0,-1-2 0 16,1 0 48-16,-1-1 16 0,0 2 0 0,1-4 0 15,0 1 80-15,0-1 16 0,3 1 0 0,0 1 0 16,3-2 32-16,3-4 16 0,4 2 0 0,2-3 0 15,0 5-64-15,4-1-16 0,2 0 0 0,2 4 0 16,0 3-112-16,-1 4-32 0,2 4 0 0,-4 6 0 0,-1 3-192 16,-2 5 128-16,2 6-128 0,1 6 0 0,1 0 128 0,-4-1-128 15,0 2 0-15,-1-2 0 0,0 3 144 0,-3 1-144 16,-3-1 128-16,-3 0-128 0,-3-5 0 0,-3 3 0 16,0 0 0-16,-2-2-176 15,-3-2-144-15,1 0-16 0,1 1-16 0,-3 1-20848 16</inkml:trace>
  <inkml:trace contextRef="#ctx0" brushRef="#br0" timeOffset="76702.52">17179 964 25791 0,'3'-5'2304'0,"-1"1"-1856"0,1 1-448 0,-1 1 0 0,1 0 432 0,-1-1-16 0,2-2 0 0,3-2 0 0,2-3-208 0,1 0-32 15,-1 2-16-15,-4 1 0 0,-2 2 352 0,-3 5 64 0,-1 3 0 0,-4 1 16 16,0 3 336-16,-2 4 64 16,-4 4 16-16,-2 4 0 0,0 4 128 0,-3 3 16 0,-1 0 16 0,-1 6 0 15,-3 4-320-15,-4 6-64 0,-3 5-16 0,-3 5 0 16,0-3-432-16,0-3-80 0,4-6-32 16,-5-1 0-1,-3 5-48-15,-2 0-16 0,0 1 0 0,-2-2 0 0,-1 3 48 0,-2-1 16 0,-4 2 0 0,0 0 0 31,2-1-64-31,0-6-16 0,7-4 0 0,3-5 0 16,1 1-144-16,4-4 0 0,3-3 144 0,5-2-144 16,3-3-256-16,5-6-112 0,2-3-16 0,2-1-16 15,2-5-816-15,0-5-176 0</inkml:trace>
  <inkml:trace contextRef="#ctx0" brushRef="#br0" timeOffset="77056.08">16504 961 20271 0,'4'-11'896'0,"-2"3"192"16,1 3-880-16,-1 2-208 0,1 2 0 0,-1 1 0 0,1 1 1136 0,1-1 176 0,0 1 32 0,5 3 16 0,1-3 1104 0,0 4 224 0,1 3 32 0,-1 0 16 0,-1 1-976 0,-1 2-192 0,0 2-32 0,0 3-16 0,0 0-912 0,0 2-176 15,2 5-48-15,0 4 0 16,3 2-16-16,0 6-16 0,4 2 0 0,2 4 0 0,3 2-64 0,3-1-16 16,1-1 0-16,2-3 0 0,2 1-16 15,0-5-16-15,1 0 0 0,5 5 0 0,7 1-112 16,3 2 0-16,-1 1-128 0,0-2 192 0,-1 4-192 0,-3-6 0 15,-5-2 0-15,-4-2 0 16,-6-2-304-16,-4-1-144 0,-2-1-48 0,-4 0-12672 16,-2-2-2528-16</inkml:trace>
  <inkml:trace contextRef="#ctx0" brushRef="#br0" timeOffset="81123.95">19361 1759 6447 0,'-2'4'576'0,"0"1"-576"0,1-3 0 0,-1 2 0 0,1-3 2560 0,0 0 384 0,0 1 96 16,-2 1 16-16,1 4-352 0,-3 1-64 0,0 2-16 0,0-1 0 0,3 1-224 0,-2-4-48 0,3 0-16 0,-1-1 0 16,2-3-848-16,2 0-160 0,0-2-48 0,1-2 0 0,0 0-544 0,1-2-112 15,1-1-32-15,2-3 0 0,-1-1 96 0,2-1 16 16,1-2 0-16,-1-2 0 0,0-1-144 0,0-1-32 15,0 1 0-15,2-7 0 0,0-1-112 0,1-8-32 16,1-5 0-16,0-5 0 16,2-4-256-16,0-2-128 0,0-7 0 0,1-2 128 0,-1 2-128 0,-1-3 0 15,0 4 0-15,-3 3 0 16,1 0 0-16,-4 4 0 0,1 6 0 0,-5 7 0 0,0 10 0 0,-3 5-176 16,0 7 48-1,-3 4 0-15,1 4 128 0,-3 4 0 0,0 6 0 0,0 1 0 16,0 1 0-16,-1 5 0 0,2 3 0 0,1 3 0 15,0-1 0-15,3 2 0 0,0 4-128 0,3-3 128 0,0 7 0 0,2-1 0 16,1 1 0-16,3 3-128 0,1 1 128 0,0 2 0 16,0 2 0-16,0-4-128 15,-2-2-16-15,1-1 0 0,-2-2 0 0,0 2 0 0,-1 0 144 0,0-2-208 16,-2 1 80-16,-1-6 128 0,0-1-208 0,0 1 80 16,1-6 128-16,0-1-208 0,0-3 208 0,1-2 0 0,1-6 0 0,0-3 0 15,1-2 0-15,2-2 208 16,1-7-64-16,0-2-16 0,1-3 128 0,1-2 0 15,-2-2 16-15,0-3 0 0,0-3-144 0,0-4-128 16,1-7 144-16,1-8-144 0,1-6 0 0,-2-1 0 16,0-2 0-16,-1-3 0 0,-1 2 0 0,-1-7 0 0,2-1 0 0,0 0 0 0,0 1 128 0,0 4-128 31,-2 3 0-31,0 7 144 0,-2 5-320 0,-1 8-64 16,-1 5-16-16,-3 5 0 15,-2 4-400-15,-3 6-96 0,-2 5-16 0,-4 0-19328 0</inkml:trace>
  <inkml:trace contextRef="#ctx0" brushRef="#br0" timeOffset="81771.1">18620 865 22111 0,'0'0'1968'0,"0"0"-1584"0,0 0-384 0,-1 0 0 0,0 0 464 0,-2 0 16 0,-1 0 0 0,-1 0 0 0,-3 1 2016 0,-6 0 384 0,-2 3 96 0,-2-1 16 0,-2 0-1712 0,-3 2-320 0,0 0-80 0,-2 1-16 16,-2 1-320-16,0 0-64 0,1 2-16 0,0 2 0 0,1-1 80 0,0 3 16 16,1 1 0-16,-1 2 0 15,0 1-304-15,2 4-64 0,2-1-16 0,-2 4 0 0,1 2-176 0,-1 3 192 16,-2 6-192-16,1 2 192 0,1 4 32 0,1 0 16 15,3-1 0-15,6-2 0 0,1-4-96 0,5 2-16 16,3-4 0-16,3 2 0 0,2 0-128 16,3 2 0-16,5 1 0 0,1-2 0 0,2-2 0 15,4-4 0-15,1-5 0 0,2-1 0 0,2-2 128 16,0-4-128-16,1 0 0 0,-1-4 128 0,0 0-128 0,-1-3 0 0,0 0 0 16,-2-3 0-16,0 2-192 0,-2-5 0 15,1-2-16-15,-2-1 0 16,0 1-256-16,-2-4-48 0,2 1-16 0,-1-1-11952 0,-2-2-2368 0</inkml:trace>
  <inkml:trace contextRef="#ctx0" brushRef="#br0" timeOffset="82038.8">18125 1476 35007 0,'0'-1'3120'0,"2"1"-2496"15,1 3-496-15,1-3-128 0,0 0 320 0,-1 0 64 0,4 0 0 0,1 0 0 0,7-2 592 0,4-1 128 0,5-2 32 0,0 1 0 0,1-4-688 0,-1 2-128 16,1-3-16-16,-1 1-16 0,-1 0-288 0,-2 2-304 15,-4 0 64-15,-2 1-18000 0</inkml:trace>
  <inkml:trace contextRef="#ctx0" brushRef="#br0" timeOffset="82544.64">18803 1274 23951 0,'-2'2'2128'0,"-2"1"-1696"0,1-1-432 0,2 0 0 0,-1 2 592 0,-2 1 48 0,-2 2 0 0,-5 9 0 0,-3 8 1664 0,-3 8 352 0,-1 2 64 0,1 11 16 0,0 1-1440 0,-1 7-272 0,1 7-64 0,-1 8-16 16,2 0-384-16,-1 0-80 0,5-7-16 0,1-5 0 31,2-4-144-31,2-2-16 0,2 1-16 0,1-1 0 0,2-2-288 0,1-4 128 0,2-4-128 0,0-6 0 16,3-3-224-16,-2-6-160 0,2-4-16 0,1-2-16 15,2-1-528 1,-1-2-96-16,3-3-32 0,-3-3-16032 0</inkml:trace>
  <inkml:trace contextRef="#ctx0" brushRef="#br0" timeOffset="83262.17">18655 1206 28559 0,'1'-6'1264'0,"0"0"272"0,2 2-1232 0,-1 1-304 0,1 1 0 0,-1 1 0 0,0 0 448 0,3-4 16 0,4 0 16 0,2-3 0 0,3 1 928 0,1-2 176 0,1 3 32 0,0-4 16 0,0 4-1216 0,1 0-240 0,0 0-48 0,3 2-128 0,1 2 256 0,3-2-48 16,-1 4-16-16,1 1 0 0,0 3 80 0,0 3 16 15,-2 4 0-15,-2 5 0 0,0 5 32 0,-5 4 16 16,-4 7 0-16,-4 3 0 0,-4 1-96 0,-3 2-32 0,-3-4 0 16,-2-3 0-16,-1 1-208 15,-1-4 176-15,-1 1-176 0,-2-1 160 0,-2 0-160 0,0 2 0 0,-3-1 0 16,-1-2 128-16,-2-1-128 0,0-2 0 16,-3 1 0-16,-3-3 0 0,0 1 0 0,-2-2 160 0,-2-3-160 0,-1 0 160 15,0-1-160-15,-2-1-224 0,2-4 48 0,-1-1 16 16,2-1-160-16,2-3-48 0,2-5 0 0,2 0 0 15,2-2 48-15,2-3 0 0,1-1 0 0,4-2 0 16,2-2-16-16,2 1 0 0,3-2 0 0,2 2 0 16,2 1 16-16,0 2 16 0,5 2 0 15,1-2 0-15,3 3 688 0,2-2 144 0,2 3 32 0,1 0 0 0,3 3 192 16,2-3 32-16,2 1 16 0,1 3 0 0,-2-2-432 0,2 2-96 16,-1 2-16-16,-1 1 0 0,-1 3 0 0,1 1 0 15,0 1 0-15,-2 0 0 0,-2 0 16 0,-2 3 0 16,1 2 0-16,-1 2 0 0,-2 4 32 0,0 1 0 15,-1-3 0-15,-2 0 0 0,3 1-48 0,0 2 0 16,2-1 0-16,2 1 0 0,1 2-32 0,1-3-16 0,2 3 0 16,3-1 0-16,-1 0-80 0,-1-2 0 0,-1 1-128 0,-1-2 192 15,1-2-192-15,-3-1 0 0,-1 1 0 0,-1-1 0 16,-2-3-240-16,-2-1-80 0,-2-4-32 0,-1 0 0 31,-1-2-80-31,0-2-16 0,-4-1 0 0,0-2 0 16,-2-2-640-16,-1-3-128 0</inkml:trace>
  <inkml:trace contextRef="#ctx0" brushRef="#br0" timeOffset="83765.75">18797 1141 16575 0,'-1'0'1472'0,"1"0"-1168"0,0 0-304 0,0 0 0 0,0 0 704 0,0 0 64 0,-2 0 32 0,1 2 0 0,0-2 1888 0,0 4 384 0,-2 3 80 0,1 0 16 0,-1 4-1184 0,0 1-256 0,0 4-32 0,1 4-16 0,-2 6-672 0,0 2-144 16,2 6-32-16,-2 3 0 0,1 6-320 0,1-3-80 15,-2-4-16-15,1 8 0 0,-1 14-96 0,-2 14-32 16,0 7 0-16,-3-2 0 0,1-3-112 0,0-6-32 16,-1-5 0-16,0-4 0 0,3-2-144 0,-1-2 0 15,1-5 0-15,1-1 0 0,0-4-176 0,1-5-112 16,2-4-32-16,2-7 0 15,0-3-848-15,0-3-176 0</inkml:trace>
  <inkml:trace contextRef="#ctx0" brushRef="#br0" timeOffset="84494.2">20624 1048 25791 0,'-2'6'2304'0,"-2"2"-1856"0,2-3-448 0,-3 3 0 0,2-2 2000 16,-2 1 304-16,-1 4 64 0,-6 7 16 0,-5 8-448 0,-4 9-80 0,-5 2-32 0,0 0 0 0,0-2-1216 0,0-2-240 0,1-3-48 0,0-1-16 0,0-1 0 0,2-2 0 0,2-5 0 0,2-2 0 15,0 4-304-15,0-6 0 0,1 2 0 0,0-3 0 16,3-4-480-16,1-2-96 0,1-1-32 0,0-2-17936 16</inkml:trace>
  <inkml:trace contextRef="#ctx0" brushRef="#br0" timeOffset="84709.63">20282 1168 26719 0,'-1'7'1184'0,"1"1"240"16,0-2-1136-16,-2 0-288 0,4 0 0 0,-1-1 0 0,0-2 1152 0,0 5 192 0,3 6 16 0,2 6 16 0,3 0 912 0,2 2 176 0,4-1 32 0,0-4 16 0,2-1-1712 0,0-2-352 0,1 1-64 0,-1-3 0 0,-1 2-144 0,0 1-32 0,-1-4 0 0,-1 0 0 16,-1 1-464-16,1-1-112 0,-6-1-16 0,2-2-18240 15</inkml:trace>
  <inkml:trace contextRef="#ctx0" brushRef="#br0" timeOffset="85382.5">20915 1519 27647 0,'1'8'1216'0,"-1"-5"256"0,2 2-1168 0,-1-2-304 0,-1-2 0 0,0 1 0 0,1-2 1936 0,-1 0 336 0,2 3 64 0,1-1 16 0,-1-2-400 0,2 0-80 0,1-3-16 0,0-4 0 0,1 1-960 0,2-5-208 0,0-1-48 0,2-3 0 0,1-4-96 0,2-3-32 0,0-4 0 0,3-3 0 16,2-5-320-16,0-3-64 0,1-3 0 0,-2 1-128 16,-1 1 0-16,1-7 0 0,2-2 0 0,0-4 0 15,-1 2 0-15,-2 1 0 0,-2 4 0 0,-2 7 0 16,-1 4-256-16,-2 7 32 15,-3 7 16-15,-2 5 0 0,-3 5 208 0,1 3-176 0,1 2 176 0,-1 4-160 16,1 4 160-16,-2 2 0 0,2 5 0 0,-2 6 0 0,0 3 0 0,-1 6 0 16,-1 5 0-16,1 1-128 0,-1-2 128 15,-1 3 176-15,0 6-48 0,1 0 0 0,1-6-128 16,0 0 0-16,0 0 0 0,2-5 0 0,1 0 208 0,0-6-32 16,2-1-16-16,0-6 0 0,1 0-16 0,1-4 0 15,0-4 0-15,-1-1 0 0,2-2-144 0,-2-4 160 16,1-1-160-16,3-4 160 15,1-1-160-15,-1-4 0 0,1-3 0 0,2 2 0 0,-1-6-128 0,-1 0-128 16,1-4 0-16,2-4-16 0,-2-7-16 16,2-3 0-16,1-6 0 0,0-2 0 0,1-3 144 0,-1-1 144 0,1 2-208 15,-1-4 80-15,1 2 128 0,-3 7 0 16,1 2 0-16,-4 1-128 0,3 4-64 0,0 1-16 0,-1 3 0 0,0 5 0 16,0 4 64-16,-3 3 16 15,3 4 0-15,-3 2 0 0,3 4 128 0,-1 0 0 0,0 4 128 16,0 1-128-16,-1 7 192 0,-3 3-48 15,1 3 0-15,-2 8 0 0,-1 8 192 0,-3 6 48 0,1 5 0 0,-4 6 0 16,-1 9 96-16,-1 5 32 0,-2 1 0 0,0-5 0 16,0-7 64-16,0 2 0 0,0 0 16 0,1 2 0 15,3-3-144-15,1-3-16 0,1-4-16 0,2-2 0 16,0-5-288-16,1-6-128 0,0-2 128 0,1-5-128 16,0-4-672-16,1 0-224 0,1-5-32 15,3-1-21248-15</inkml:trace>
  <inkml:trace contextRef="#ctx0" brushRef="#br0" timeOffset="88133.13">12375 1609 28559 0,'0'0'2544'0,"2"2"-2032"0,0 1-512 15,1-3 0-15,-1 3 960 0,2 1 112 0,1-2 16 0,2 7 0 0,4 2-128 0,3 2-32 0,2 8 0 0,1 5 0 0,1 5-320 0,-2 3-64 0,-3 0-16 0,1-2 0 0,-2 1-528 0,1-1 0 0,-1-3 0 0,0 1 0 0,1-1 0 0,0-2 0 16,0 0 0-16,0-5 0 16,0-3-832-16,0-2-160 0,2-1-32 0,-1-2-16 15,0-2-1120-15,1-3-208 0,-2 1-64 0,-1-8-10176 0</inkml:trace>
  <inkml:trace contextRef="#ctx0" brushRef="#br0" timeOffset="88433.59">13053 1538 35935 0,'-12'-3'1600'15,"4"3"320"-15,2 0-1536 0,2 0-384 0,4 1 0 0,2 1 0 0,-1 1 160 0,-1 2-32 0,1 2-128 0,-1 5 192 0,0 5 576 0,0 8 96 0,-2 6 32 0,-2 6 0 0,-2 7-512 0,-4 5-112 0,-1-1-16 0,-4 4 0 0,-2 5-80 0,-7 8-32 16,-3 6 0-16,-3 2 0 0,2-4-144 16,-1-3 0-16,1-7 0 0,-1-2 128 0,2-3-128 0,0-3 0 15,-1 0 0-15,0-4 0 0,1-2-256 0,0 1-48 16,1-1 0-16,0-3 0 15,1-3-368-15,5-4-80 0,4-7-16 0,5-3 0 16,4-1-608-16,4-5-128 0,7-4-32 0,5-4-13456 0</inkml:trace>
  <inkml:trace contextRef="#ctx0" brushRef="#br0" timeOffset="89132.16">13874 1397 30399 0,'-2'2'2704'0,"-1"-2"-2160"0,2 1-544 0,1-1 0 0,-1 0 0 0,-1 0-144 0,1 2-16 16,-2 0 0-16,-4 1 160 0,0 0-128 0,-2 1 128 0,1 0-128 0,-1-1 128 0,-1 1 0 0,1 1 0 0,-2 1-128 0,1 0 128 0,-2 3-128 0,-3 2 128 0,-1 2-128 0,0 1 128 0,-5 4 0 16,0-1 0-16,-3 3-128 0,2 2 304 0,-1-1 64 0,-3 6 16 0,-1-2 0 15,1 2 480-15,0-2 96 16,1 2 32-16,3 0 0 0,2-2-96 0,3-1-32 15,3-1 0-15,3-1 0 0,3-2-320 0,2-2-64 16,2 0-16-16,2 1 0 0,2-2-336 0,2-1 0 0,2 1 0 16,1 1 0-16,1-2 0 0,2 0-128 0,0 1 0 15,0-1 0-15,-1-5-208 0,2 2-48 0,1 3 0 0,2-4 0 16,2 4-112 0,-2-3-16-16,3 0-16 0,1 1 0 0,-1-3-432 0,1-2-96 15,1 0-16-15,1 1 0 0,-2-3-1568 0,-2-3-320 0,3-2-64 0,-3-1-7024 16</inkml:trace>
  <inkml:trace contextRef="#ctx0" brushRef="#br0" timeOffset="89417.89">13459 1881 43311 0,'0'-4'1920'0,"1"4"384"0,3 0-1840 0,-1 0-464 0,2 0 0 0,-1 0 0 15,2 1-960-15,3 0-272 0,6 1-64 0,4 2-16 0,6 1 1072 0,1 0 240 0,-2-1 0 0,-2 0 0 0,-4-1-592 0,-2 1-160 0,-2-2-16 0,-4 2-16 0,-1-1-1504 0,-3 0-288 0,-2-3-64 0,-1 2-10656 0</inkml:trace>
  <inkml:trace contextRef="#ctx0" brushRef="#br0" timeOffset="89850.14">14175 1200 34095 0,'-4'-9'1504'0,"0"7"320"0,2 2-1456 0,-1 1-368 0,2 3 0 0,0 0 0 0,0 2 0 0,-2 4 0 0,-1 7 0 0,-1 9-128 0,0 9 128 0,0 4 256 0,2 2-64 0,2 4-16 0,-1 0 80 0,2 6 0 15,0-3 16-15,2 3 0 16,-1 1-272-16,-2 1 0 0,1 1 0 0,-3-3 0 0,-1-3 0 0,1-6 0 15,-2-1 0-15,-3-1 0 0,0-1-304 0,-3 5-16 16,-3-5 0-16,0-2 0 16,1-1-256-16,0-1-48 0,2-7-16 0,3 1 0 0,1-5 464 0,2-1 176 15,3-2-128-15,1-6 128 16,1-2-1072-16,1-4-128 0,3-4-16 0,1-2-11648 0</inkml:trace>
  <inkml:trace contextRef="#ctx0" brushRef="#br0" timeOffset="90424.28">14210 1147 33167 0,'4'-17'1472'0,"-1"4"304"0,-1 6-1424 0,2 1-352 0,0 1 0 0,-2 3 0 0,2 0 176 0,1 0-48 0,3-5 0 0,5-1 0 0,0 0 768 0,1 2 128 0,-2 1 48 0,-1 1 0 0,-1 3-624 0,0 2-128 0,-1 4-32 0,-1 0 0 0,1 2-288 0,0 2 0 0,1 3 0 0,0 0 0 15,1 5-128-15,-1 2 128 16,1 3 0-16,-1 4-144 0,1 2 144 0,-1 2-160 0,1 2 160 0,-1-2-160 16,0 0 160-16,-2-3 0 0,-2 0 0 0,1-2 0 15,-4-2 0-15,-1 3 128 16,-2-1-128-16,-3 1 128 0,-2-3 144 0,-2 0 48 0,-3 1 0 15,-5 2 0-15,0-2-112 0,-2-2-16 0,-4 2 0 0,-3-5 0 16,0 1-192 0,-2-1 0-16,-2-2 0 0,1-2 0 0,0-1 0 0,1-3-208 0,3-1 64 0,-1-3 16 15,3-2-176-15,2-1-16 0,1-2-16 0,3-1 0 0,3 2 160 16,1-3 48-16,3 0 0 0,2 1 0 0,2 0 128 0,1 3 0 16,1-2 0-16,0 2 0 0,1 1 336 0,-1 0 0 15,2-1 0-15,-1 3 0 0,2-1-144 0,-1 1-48 16,2 0 0-16,-1 3 0 15,1-1-144-15,0 4 0 0,-1-1 0 0,1 5 0 0,2 1 0 0,1 1 0 16,1 0 0-16,2 4 128 16,-1-6 112-16,4 0 16 15,3 1 0-15,4 0 0 0,4-1-64 0,3 0-16 0,0 0 0 16,1-2 0-16,2-2 16 0,0 0 16 16,-1 2 0-16,0-4 0 0,-2 2-208 0,-2 2 0 0,-1-3 0 0,-3 1 0 0,0-1 128 0,-3 2-128 31,-2-3 0-31,0-2 0 0,-2 2-256 0,1-3-128 15,-2-1-48-15,-1-1 0 16,1-4-1232-16,-2 1-240 0,0-6-48 0,-1 1-14176 0</inkml:trace>
  <inkml:trace contextRef="#ctx0" brushRef="#br0" timeOffset="91135.62">14766 1243 15663 0,'-5'0'688'0,"1"-1"144"0,2 1-656 0,-1 0-176 0,2 0 0 16,0 0 0-16,-1 0 0 0,1 0 0 0,-3 1 0 0,1-2 0 0,-1 1 320 0,2-1 96 0,-1 0 16 0,3-2 0 0,0 1 1248 0,0-2 256 0,3 2 48 0,-1-2 16 0,0 1-464 0,1-2-80 0,1 0-32 0,-2-1 0 0,3 0 32 0,-1-4 0 15,1 3 0-15,1-4 0 0,0 0-336 0,1-3-64 16,0 0-16-16,1-2 0 0,1-4-400 0,1-2-96 16,-1-5-16-16,-1 4 0 0,1-6-288 0,0 2-64 15,-1-3-16-15,0 2 0 0,-1-1-160 0,-2 2 0 16,0 2 0-16,-3 1 0 0,0 1 0 0,-2 5 0 16,0 4 0-16,-2 3 0 0,1 0 0 0,0 5 0 0,0 2 0 15,1 3 128-15,1 1-128 0,0 0 192 16,2 5-192-16,0-1 192 0,2 3-192 0,0 4-272 0,1 1 64 0,1 1 16 15,-1 4 192-15,0 2 0 16,0 2 0-16,0 0-144 0,0-4 144 0,1 5 128 0,0 2-128 0,-1-2 176 16,0 0-176-16,1 2 0 0,-1-1-192 0,1 4 192 15,1-6 0-15,-3 4 0 0,1-1 0 0,0-1 0 16,0 1 0-16,0-3 0 0,-1-3 0 0,0-2 192 16,0-2-192-16,-1 0 0 0,1-7-160 0,-1 0 160 15,0-3 0-15,1-3 0 0,0-1 128 0,0-2-128 16,0-3 288-16,1-1-48 0,1-3-16 0,-1-3 0 15,0 1 32-15,0-3 16 0,2-3 0 0,0-6 0 0,0 0-16 16,0-4 0-16,1-3 0 0,-2-3 0 16,0-1-96-16,0 0-32 0,-1-3 0 0,-1 2 0 0,0 0-128 0,-1 1 0 15,0 4-160-15,-2-2 160 16,-1 7-208-16,-1 3 48 0,-2 0 16 0,-1 3 0 0,0 3-128 16,-4 0-32-16,1 1 0 0,-1 5 0 15,-1 2-672-15,0 3-144 0</inkml:trace>
  <inkml:trace contextRef="#ctx0" brushRef="#br0" timeOffset="91706">13909 1180 28559 0,'-5'-13'1264'0,"1"3"272"0,2 4-1232 0,0 1-304 0,2 2 0 0,0 3 0 0,2-2-832 0,-2-1-208 0,1-2-48 0,0-1-16 0,2 0 1232 0,-1 0 256 0,0-3 64 0,1 4 0 0,-1 1 144 0,2 1 48 0,-1 2 0 0,0-2 0 0,1 6-288 0,0-3-48 0,-2 2-16 0,2 2 0 0,-2 2 48 0,0 0 16 0,-1 4 0 0,0 1 0 15,0 0-128-15,1 2-32 0,-1 0 0 0,0 2 0 16,2 1 112-16,-1-4 16 0,0 2 0 0,1 1 0 16,-1-1 352-16,1-1 80 0,-1 1 16 0,0 1 0 15,0-1-160-15,-1 2-32 0,1 1 0 0,-1-1 0 16,-1 1 0-16,1 0 0 0,-1 3 0 0,1 2 0 0,2 4-352 16,-1 3-80-16,2 4-16 0,1 4 0 0,4 5 0 0,-2 0 0 15,3 5 0-15,-2 2 0 0,2-1-128 0,-1 0 128 16,-2-4-128-16,0-3 128 0,-1 1-128 0,-1 0 0 15,-3 0 0-15,2-3 0 0,-3-2 0 0,-1-1 0 16,0-5 0-16,-1-2 0 0,0-1 0 0,-2-3 0 16,2-3 0-16,0-6 0 0,0-2 0 0,-2-1 0 15,1-2 0-15,-5 0-18144 16</inkml:trace>
  <inkml:trace contextRef="#ctx0" brushRef="#br0" timeOffset="93639.9">23933 657 11967 0,'-6'-1'1072'0,"1"0"-864"0,2 2-208 0,1-1 0 0,2 1 1760 0,0-1 304 0,0 0 64 0,0 0 16 0,0 0-480 0,0 3-80 0,0-3-32 0,0 0 0 0,0 0-256 15,0 0-48-15,0 0-16 0,0 0 0 0,0 0-944 0,-7 17-288 0,1-8 128 0,-3 2-128 16,-3 4 448-16,-3 3 32 0,-2 3 0 0,-3 4 0 0,-1 2 160 0,-1 2 16 31,2-1 16-31,1-1 0 0,2 2 16 0,2-1 0 0,1-2 0 0,6 1 0 16,2 1-320-16,2-4-64 0,4 3-16 15,1-2 0-15,3 0-80 0,2-2-16 16,1 0 0-16,5-1 0 0,1-1-48 0,1-1-16 0,2-3 0 0,2-1 0 0,2-3 32 0,0-2 0 16,2-4 0-16,0-3 0 0,3-2 32 0,0-3 16 0,0-3 0 15,-2-2 0 1,2-1-64-16,0-1-16 0,-1-5 0 0,1-1 0 0,-3-1-128 0,1-2 0 16,-1 0 144-16,-4-3-144 0,0-1 0 0,-3 0 0 0,-4 1 0 0,1-4 0 15,-2-4 0-15,-1-4 0 0,-3 0 0 0,-2 0-128 16,-2-2 128-16,-2 0 0 0,-1 0 0 0,-2-3 0 15,0 2 0-15,-2 2 128 0,0 5-128 0,-2 2 128 16,1 3 0-16,-2 0 0 16,-1 1 0-16,-2 1 0 15,0 3 0-15,-2 1 0 0,-1 2 0 0,-1 3 0 0,-1 1-128 16,-2 2 0-16,3-1 0 0,2 3 128 0,-1-1-128 16,2 1-128-16,-2 1 128 0,2-1-192 15,2 1-48-15,0 0-16 0,1 1 0 0,1-3 0 16,2-1-1024-16,-1 4-192 0,1 0-64 0,1 4-14912 0</inkml:trace>
  <inkml:trace contextRef="#ctx0" brushRef="#br0" timeOffset="94115.36">23685 953 20271 0,'0'-1'1792'0,"0"1"-1424"0,0 0-368 0,0 0 0 0,1 0 1488 0,0 0 240 0,1 0 32 0,0 0 16 0,1 0 1040 0,2 1 192 0,1-1 64 0,1 2 0 0,2 0-1696 0,1 0-336 0,2 0-64 0,2 1-16 0,2 1-704 0,0-2-128 0,2 2-128 0,2-2 144 16,0 1-144-16,1-1 0 0,2 1 0 0,1-3 0 31,2-3-784-31,-1 2-144 0,-1 0-32 0,0-3 0 0,1 2-272 16,-2-3-64-16,-1 1-16 0,2-1 0 0,-2-1-1312 15,0 0-272-15,1-1-48 0,0-2-8880 0</inkml:trace>
  <inkml:trace contextRef="#ctx0" brushRef="#br0" timeOffset="94813.77">25081 519 11055 0,'-10'-5'976'0,"3"1"-784"0,0 2-192 0,3 2 0 0,1 0 1920 0,1 0 352 0,-1-2 64 0,-2 0 16 0,-1 1-288 0,-4-1-48 0,0 0-16 0,-2-1 0 0,1 2-96 0,-2 1-32 0,2 0 0 0,0 0 0 0,1 1-992 0,-2 1-208 0,1 1-32 0,-3 2-16 15,0-1 16-15,-2 5 16 0,3-2 0 0,-1 3 0 16,-1 1-208-16,-1 5-64 0,1 2 0 0,-1 3 0 0,-1 3-208 0,0 2-48 16,1 3-128-16,0 2 192 0,1 2-32 0,1 2-16 15,3-1 0-15,2-3 0 0,4-2-144 0,3-2 0 0,3 0 144 16,3-2-144-16,3 1 128 0,3-4-128 16,4-2 128-16,-1 0-128 0,3-3 0 0,2-2-208 15,-1-2 16-15,3-2 16 16,1 1-384-1,2-4-80-15,1 1 0 0,1-2-16 0,-2-2-480 0,-1 0-80 0,-1-4-32 16,-1-1 0-16,-1 2-544 16,-3-4-128-16,0-1 0 0,-2 0-10944 0</inkml:trace>
  <inkml:trace contextRef="#ctx0" brushRef="#br0" timeOffset="95049.51">24601 908 26719 0,'-10'3'2368'15,"3"-3"-1888"-15,4 0-480 0,3 0 0 0,0 0-224 0,0 0-144 0,-2 0-16 0,-2 0-16 0,1-3 2736 0,1 2 544 0,5-1 128 0,4-3 0 0,6 1-1488 0,5 1-304 0,4-2-64 0,6 1-16 0,5 2-736 0,2-3-144 0,2 4-16 0,1-4-16 16,2 5-224-16,-2-1-192 0,0-2 48 0,-3 3-11952 16,-3 0-2368-16</inkml:trace>
  <inkml:trace contextRef="#ctx0" brushRef="#br0" timeOffset="96495.63">25702 384 25791 0,'-3'-3'2304'0,"2"3"-1856"0,0 3-448 0,1 1 0 0,1-1 896 16,-1 1 64-16,1 1 32 0,0 5 0 0,2 5 560 0,-1 7 112 0,2 6 32 0,-1 10 0 0,0 1-208 0,-1 8-32 0,-1 6-16 0,-1 7 0 0,-3 4-928 0,1 0-192 16,-3-2-48-16,-3-5 0 0,2-4-144 0,-2 4-128 15,-1-3 144-15,-3 1-144 0,0-4 0 0,-1-3 0 16,2-5-176-16,-2-6 176 31,2-5-992-31,1-4-80 0,2-6-16 0,2-5-16272 0</inkml:trace>
  <inkml:trace contextRef="#ctx0" brushRef="#br0" timeOffset="96811.47">25985 321 24879 0,'6'-1'1088'0,"-3"2"256"0,-1 4-1088 0,-2 0-256 0,-1 1 0 0,-2-1 0 0,1 2 352 0,-3 7 16 0,-3 7 0 0,-4 11 0 0,-3 8 2000 0,-6 7 384 0,-2 8 96 0,-2 5 16 0,-1 3-1392 0,0 2-256 0,3-2-64 0,3-5-16 0,1-3-704 0,6-4-144 0,2-6-32 0,3-3 0 16,3-5-256-16,1-2 0 0,4-2 128 0,0 2-128 0,3-3 0 0,-2-1-304 15,2-2 64-15,-1-2 16 16,1-4-336-16,0 0-64 0,0-6-16 0,-1-2 0 16,1-2-1088-16,-2-2-240 0,0-2-32 0,-1-3-13104 15</inkml:trace>
  <inkml:trace contextRef="#ctx0" brushRef="#br0" timeOffset="97348.29">25731 394 33167 0,'-2'-6'2944'0,"2"-1"-2352"0,1 5-464 0,0 1-128 0,2 0 208 0,1-2 32 0,-1-3 0 0,5-3 0 0,3-6 992 0,2 2 208 0,5-5 32 0,0 5 16 0,2-1-816 0,1 2-160 15,1 1-48-15,1 0 0 0,-1 2-288 0,0 2-176 16,2-1 192-16,-2 3-192 0,0 2 0 0,-2 1 0 16,0 2-192-16,1 2 48 0,-1 1 144 0,-2 2-160 15,2 1 160-15,-3 3-160 0,-1 5 160 0,-3 0-128 16,-1 4 128-16,-3 3-128 0,-2 2 128 0,-2 3-128 16,-3 3 128-16,-2-1-128 0,-2 2 128 0,-3 3 176 0,-1 3-48 0,-3 1 0 15,-1 0 0-15,-3 2 0 0,-3 1 0 0,-4 0 0 16,-4 0-128-16,-2-2 0 0,-3 1 0 0,-3-5 0 15,-1-3 0-15,0-4 0 0,-2 0 0 0,0-2 0 16,-1-2-400-16,2-3 32 0,5-3 16 0,0-4 0 16,3-1 352-16,3-2 0 0,4-4-144 0,3-1 144 15,1-4 0-15,3 1 0 0,2-4 0 0,4 1 0 16,1 1 0-16,2-2 0 0,3 1 0 0,2-1 0 16,1 4 144-16,1 1 144 0,2-2 32 0,0 4 0 15,3 2 16-15,1 0 16 0,1 3 0 0,3 1 0 16,2 5 64-16,2 1 16 0,2 1 0 0,2 4 0 15,3 0-144-15,0 2-32 0,1-2 0 0,1 0 0 0,3 2-80 16,-2-7-32-16,-4-1 0 0,2 1 0 16,1-2-144-16,0 0-176 0,-1-1 48 0,0-1 0 15,-3-4-336-15,1 1-64 0,-3 0-16 0,-3-4 0 16,0 0-112-16,-5 0-32 0,-1-2 0 0,-6 0-17520 16</inkml:trace>
  <inkml:trace contextRef="#ctx0" brushRef="#br0" timeOffset="98316.48">26559 673 21183 0,'1'-1'1888'0,"0"1"-1504"0,0 0-384 0,1 0 0 0,-1 0 0 0,-1 0-288 0,1-2 48 0,2 0 16 0,-1 1 2848 0,-1 0 560 0,2-2 112 0,-2 2 32 0,-1 0-1120 0,0 0-224 0,-1-2-32 0,-1 2-16 0,1 0-1056 0,0-3-224 0,0 2-32 0,0-2-16 15,2-1-208-15,0 0-32 0,1 0-16 0,1-1 0 16,2 0-176-16,1-2-48 0,2 0 0 0,0-2 0 16,3-1-128-16,2-3 128 0,0-1-128 0,2 0 128 15,0-1 48-15,1-1 0 16,1-2 0-16,-1-2 0 0,2 2 16 0,-2-4 16 0,0 0 0 0,-1-3 0 15,0-1-32-15,-1-2-16 0,-1 1 0 16,-1 2 0 0,-1 4-160-16,-1-2 0 0,0 3 0 0,-1 2 128 0,-2 2-128 0,-2 4 0 0,0 1 0 0,-1 4 0 0,-2 2 0 15,1 1-176-15,-1 3 48 0,-1 0 0 16,1 1 128-16,-1 2-192 0,1 1 192 0,0 1-192 0,0 3 192 0,0 3 0 16,1-1 0-16,-2 5 0 15,3 2 0-15,0 3 0 0,-1 6 0 0,1 2 0 0,0 6 0 0,1-1 0 0,0 1 0 16,0-3 0-16,1 0 0 0,0-2 0 0,3 2 0 0,-1-5 128 15,1 2-128-15,0-5 0 0,0-1-128 32,0-3 128-32,1 1 0 0,1-2 0 0,0-4 0 0,2-1 0 15,-1-1 0-15,0-4 0 0,1-2 0 0,0-4 0 16,1-1 0-16,0-2 0 0,0-5 0 0,2-1 0 16,-1-5-208-16,-1 0 32 0,1-4 16 0,-2-2 0 15,-2 1 0-15,1-4 0 0,-4 0 0 16,1-3 0-16,-2 1 160 0,1-3 0 0,-2-6 0 0,1 0 0 15,0-3 0-15,-3 2 0 0,3 2 0 0,-4 3 0 16,2 5 0-16,-2 3-160 0,0 1 160 0,0 5 0 0,-1 4 0 16,1 2 0-16,-1 3 192 0,2 3-48 15,0 1 96-15,1 3 16 0,1 5 0 0,0 1 0 0,0 5 64 0,-1 3 0 16,1 6 16-16,-1 6 0 0,2 5 112 0,-2 1 0 16,1 5 16-16,0 2 0 0,0 1-48 0,1-4-16 15,0-2 0-15,-1 1 0 0,1-2-64 0,-1 0-16 16,2-2 0-16,1-1 0 0,-1-1-320 0,2-3 0 15,1 0 0-15,-1-3 0 0,0 0 0 0,-1-5 0 16,1 2 0-16,-3-5 0 16,2 0-544-16,-3-4-176 0,2 0-48 0,0-4-20752 0</inkml:trace>
  <inkml:trace contextRef="#ctx0" brushRef="#br0" timeOffset="103947.93">8890 10899 911 0,'1'-5'0'0,"-1"1"0"0,1 2 0 0,-1 0 0 0,0 2 3168 16,1 0 544-16,1 0 128 0,-1 0 0 0,0-2-2064 0,1-1-432 0,1 1-64 0,1-1-32 0,-2 0-944 0,1 0-304 0,-1-2 160 0,-1 0-160 0,-1 3 448 0,-2-3 0 0,-1 3 0 0,0-1 0 0,-5 2 560 0,0-4 112 0,-4 5 32 0,-2-3 0 0,-2 2 48 0,-4 1 16 15,-3 0 0-15,-2 1 0 0,-4 2-320 0,-2-2-48 16,-2 3-16-16,-3-4 0 16,-1 1-96-16,-2 0-32 0,4 3 0 0,-4-4 0 15,0 0-464-15,0 1-112 0,5 3 0 0,2-2-128 16,2 2 0-16,3 2 0 0,1 0 0 0,1 2 0 0,2 1 272 15,0-2-48-15,2 3-16 0,1-1 0 0,3-1-208 0,0 0 128 16,1 0-128-16,1-2 0 0,4 2 0 0,0-2 0 16,2 0 0-16,2 0 0 0,2 2 0 0,0-4 128 15,1 2-128-15,2-1 0 0,0 1 304 16,1-1-48-16,1 0 0 0,1 0 0 0,-1 0-32 16,3-3-16-16,-1 2 0 0,1 1 0 0,0-3-32 15,1 1-16-15,0 0 0 0,0 0 0 16,0 1-32-16,3-2 0 0,0 1 0 0,1-1 0 0,0 1-128 0,-2 0 0 0,2 0 0 0,-3 0 128 15,1 2 0-15,0-2-128 16,0 2 192-16,-1 2-64 0,-1 3-128 0,1 0 0 0,-3 1 0 16,1 1 128-16,-1 5-128 0,0 1 0 15,0 3 0-15,-2 1 0 0,0 2 0 0,0 2 0 0,-1 2 0 16,-2-1 0-16,1-1 224 0,-2 0-32 16,0 0-16-16,-1-1 0 0,2-1-176 0,-2-3 192 0,0 1-192 15,0-1 192-15,0 0-192 0,-1-3 0 0,2-3 0 16,-2 1 0-16,0 2 0 0,-2 2 0 0,0-3 0 0,0 1 0 0,1 1 128 15,-2-3-128-15,0 1 0 0,0 2 128 0,0 2-128 0,0 0 0 16,2-1 0-16,-2-1 128 16,2 1-128-16,-1 3 0 15,2-2 0-15,-1 1 0 0,1-4 0 0,-1 3 0 0,4-1 0 0,-1-3 0 0,1 1 0 0,2-5 0 16,2 0 0-16,2-2 0 0,1-5 176 0,1-1-48 16,1 1-128-16,2-3 192 0,4-1-16 0,0 1-16 15,0 0 0-15,2 0 0 0,1 0-160 0,0 2 0 16,2 0 144-16,0 2-144 0,3-1 0 0,2 1 0 15,1-1 0-15,0-1 0 0,2 1 0 0,-1-1 0 0,2-1 0 0,2 0-192 16,0-2-288 0,-1-2-64-16,2 0-16 0,-2-2-17680 0</inkml:trace>
  <inkml:trace contextRef="#ctx0" brushRef="#br0" timeOffset="108021.01">8428 11752 23039 0,'-7'-1'2048'0,"-1"1"-1648"0,4 0-400 0,1 0 0 0,2 0 1904 0,-2-3 288 0,-3 1 64 0,-2-3 16 0,-1-3-1648 0,4-1-336 0,5-6-64 0,5 0-16 16,7-7-16-16,4-1 0 0,4 1 0 0,1-3 0 16,5-1-192-16,0-1 0 0,1 1 0 0,-2-2 0 15,-2 1 0-15,-3 1 0 0,0 0 0 0,-3 0 0 16,-2 0 624-16,-2 0 80 0,-4 1 0 0,-1 0 16 16,-4 1 368-16,-2 0 64 0,-2 1 0 0,-1 0 16 15,-3 2-640-15,0 1-128 0,-1 4-16 16,1-1-16-16,1 7-368 0,1 3 144 0,2 3-144 0,1 3 0 15,1 3 0-15,4 4 0 0,2 4 0 0,3 6 0 16,1 5 0-16,3 8 0 0,1 2 0 0,2 1 0 16,-1 1 0-16,-1-4 0 0,0-4 0 0,-2 2 0 15,-2-1 0-15,-1 1 0 0,-2 1 0 0,-3 0 0 16,-1-5 0-16,-4-1 0 0,0 2 0 0,-2-3-144 16,-1-1 144-16,-2-4 0 0,0-1 0 0,1-7 0 0,0-3 0 15,-1-1 192-15,2-4-32 0,1-4-16 0,-1-1 96 0,2-2 16 16,2-1 0-16,0-6 0 0,3-5-256 0,1-5 0 15,3-3 0-15,1-2 0 0,0-5-192 0,1 0-64 16,-1 0-32-16,1 0 0 16,-1 5-224-16,-2 1-64 0,1 5 0 0,-1 6 0 15,-2 1 32-15,-1 4 0 0,0 2 0 0,-3 2 0 0,1 1 1024 0,-2 1 208 0,0 2 32 16,0-1 16-16,0 1-288 0,1 2-64 0,0-3-16 0,1-1 0 16,-2 1-368-16,1 0 144 0,2 0-144 0,0-1 0 15,-1 1 160-15,4 0-160 0,0 1 128 0,1-1-128 16,1 0 0-16,1 4 0 0,4 1-144 0,0 1 144 15,-2 5 0-15,1 6 0 0,0 4 0 0,-1 2 0 16,-2 6 0-16,-2 2 0 0,-4 2 0 0,-2 1 0 16,-1-6 160-16,-4 4-16 0,-1-1 0 0,-3 0 0 15,0-1-144-15,-2-2 0 0,-1 2 0 0,-1-5 0 16,1-2 0-16,-1 1 0 0,0 0 0 0,0 2 0 16,0-2-128-16,2 0 128 0,2-3 0 0,-1 1 0 0,5 1-160 15,1-2 160-15,2-1-208 0,2-3 80 16,1 2-1648-16,4-1-320 0</inkml:trace>
  <inkml:trace contextRef="#ctx0" brushRef="#br0" timeOffset="108367.26">9697 11417 37775 0,'-1'-4'1664'0,"0"0"368"0,-1 2-1632 15,1 1-400-15,1 1 0 0,-1 1 0 0,1 1-1168 0,-3-2-320 0,1 3-64 0,-2 1-16 0,-2 2-1072 0,0 0-224 0,-2 4-32 0,1-1-16 0,0 2 2416 0,-2 0 496 16,1 0 0-16,1-1 176 0,-2 2 2208 0,1 1 448 0,-2 1 96 0,-1 0 16 16,0 1-896-16,-2-3-160 0,0 3-32 0,-2-1-16 15,-1 2-1232-15,0-3-240 0,0 2-48 0,0-2-16 0,-1-1-448 0,1-2-96 16,2 0-16-16,-3-3 0 16,3 3-1440-16,-1-4-288 0,1 0-64 0,1-1-8400 15,-1-5-1680-15</inkml:trace>
  <inkml:trace contextRef="#ctx0" brushRef="#br0" timeOffset="108589.34">9285 11453 23039 0,'4'-3'2048'0,"-2"2"-1648"0,0 1-400 0,-1 0 0 0,0 1 3584 0,2 1 624 0,-1 1 128 0,3 2 16 0,2 3-3088 0,6 3-624 0,2 2-128 0,1 1-32 0,-6-5-480 0,2 0-336 0,5 5 48 0,4 2 16 31,2 4-48-31,-2-3 0 0,0 2 0 0,-3-1 0 0,1 0-400 0,-4-4-96 0,-1 3-16 0,-1 0 0 16,-3-5-1680-16,-2 1-352 0,-1-2-64 0,-3-1-9840 15</inkml:trace>
  <inkml:trace contextRef="#ctx0" brushRef="#br0" timeOffset="109221.28">9698 11809 36863 0,'2'-1'3264'0,"-1"1"-2608"16,0 0-528-16,1-3-128 0,1 3 896 0,1-1 128 0,3-2 48 0,3 0 0 0,4-2-1952 0,0-1-384 0,1-2-80 0,-2 2 0 15,-2-4-128-15,-3 0-32 0,1-1 0 0,-3 0 0 0,-1-1 1280 0,-1-2 224 0,0 0 0 0,-1 1 192 16,0-3 1440-16,-1-2 288 16,1 1 64-16,-1-4 16 15,1 3-784-15,0-6-176 0,2-6-16 0,1-2-16 0,1 0-544 0,-1-3-96 0,0 0-32 0,1 0 0 16,1 0-336-16,-1 3-128 0,2 4 0 0,-2 3 0 16,1 3-112-16,-2 1-16 0,1 3 0 0,0 2 0 31,-2 4 256-31,1 1-176 0,-1 3 176 0,0 0-160 15,0 4 160-15,-2 2 0 0,0 2 0 0,-1 2 0 16,-1 1 0-16,1 1 0 0,-1 3 0 0,1 0 0 0,2 3 0 16,0 0 0-16,0 1 128 0,2 3-128 0,-1 0 144 15,0 4-144-15,1 0 192 0,-1 3-192 0,1 3 176 0,-1-1-176 16,0 3 160-16,0-2-160 0,-2-2 128 0,2 2-128 16,-1 4 0-16,1-3 0 0,-1 2 0 0,-1-4 0 15,1-2 0-15,-1 2 0 0,-2 1 0 0,1 0 0 16,0-2 0-16,-1-1 0 0,0-5 0 0,2 2 0 15,-1-5 0-15,0 0 0 0,2-2 0 0,1-3 128 16,1-1-128-16,2-5 0 0,0 0 192 0,2-2 0 0,1-2 0 16,2-2 0-16,-1-1-16 0,1 0-16 15,-1-1 0-15,-1 0 0 0,-1 0 32 0,1-3 16 0,1-2 0 0,0-1 0 16,-3 1-208-16,0-2 0 0,0-3 0 0,-1 0 0 16,0-1 0-16,-1-2 0 0,-1 2 0 15,-1-7 0-15,2 2 128 0,-3-4 0 0,0 0-128 0,1-2 192 16,-1-1-32-16,-2 2-16 0,2-1 0 15,0-1 0-15,1 1-144 0,0-4 0 0,0 3 144 0,-2-1-144 16,0 1 0-16,-1-2 0 0,-1 2-192 0,-1 1 64 16,-1 2-256-1,-1 4-64-15,-1 0 0 0,0 2 0 0,-2 1-224 0,-2 3-48 16,3 4-16-16,-1 2 0 0,-2 4-672 0,2 3-144 0,0 3-32 16,2 3-9488-16,-1 2-1920 0</inkml:trace>
  <inkml:trace contextRef="#ctx0" brushRef="#br0" timeOffset="110526.22">10228 10790 27647 0,'-4'-5'2448'0,"1"3"-1952"0,3 0-496 0,2 2 0 0,0 0 1760 0,1-1 256 0,0 0 48 0,3-2 16 0,4 1-1632 0,4 1-448 0,3-2 128 0,2 3-128 15,1 0-704-15,1 0-192 0,1 3-32 0,0-3-16 16,0 1 416-16,-1-2 80 0,-1 1 0 0,-1 0 16 16,-2 0 784-16,-2 0 160 0,0-3 16 0,-3 3 16 0,0-1 576 15,0 1 112-15,-1-1 32 0,-1 1 0 0,-1 0-672 0,1 0-128 0,0 0-16 0,-1-3-16 0,0 3-432 0,-2-1 128 16,2 1-128-16,-2 0 0 31,-1 1 0-31,0 2 0 0,1 2 0 0,-4-2 0 0,1 4-336 0,-3 1 48 0,0 2 16 0,-2 0 0 16,0 4 112-1,-1-2 32-15,-1 4 0 0,-2 3 0 0,-1 2 304 0,0 1 64 0,-2-1 16 0,2 4 0 0,-1-2 96 0,1 4 32 16,-1 3 0-16,1 3 0 16,1 3-192-16,0 4-48 15,-1 4 0-15,1-2 0 16,0 2-144-16,-1-2 0 0,0-3 0 0,0 1 128 0,1-1-128 0,0-2 0 16,0-6 0-16,1-2 0 0,-1-2 0 0,0-3 128 15,2-2-128-15,-1-1 128 0,-1-1-128 16,0-1 192-16,-1 1-192 0,0-1 192 0,-2 3-32 0,-1-1 0 15,3 0 0-15,0 1 0 0,1-1 32 0,1 2 0 16,4-1 0-16,2 0 0 0,0 4-64 0,3-2-128 0,1-1 192 0,0-1-64 16,2-4-128-16,-1-2 0 0,2 1 0 15,1-6 0-15,-1 0 0 0,-1 0 0 0,0-4 0 16,-2-4 0-16,-1 1-128 0,-2 0 128 0,0-3 0 16,-2 0 0-16,0 3 0 15,1-4 0-15,-4 0 0 0,1 0 128 0,0-3 96 16,0 1 16-16,-3-2 0 0,0-1 0 0,4 5-48 0,0 0-16 0,-17-15 0 0,10 7 0 15,-1 2-176-15,-1-2 0 0,0-3 144 0,-1 1-144 16,-1 2 0-16,-1-2 0 0,1 1 0 16,0 2 128-16,1 0-128 0,-1 1-128 15,-4 1 128-15,0 0-192 0,2 4-96 0,-1 0-32 16,3 2 0-16,-2 0 0 0,0 3-176 16,0 1-32-16,0-1-16 0,1 1 0 0,-1 0-1312 15,1-1-272-15,0 1-48 0,1-2-13536 16</inkml:trace>
  <inkml:trace contextRef="#ctx0" brushRef="#br0" timeOffset="111386.61">11276 10723 35935 0,'-2'-5'3200'0,"0"1"-2560"0,2 3-512 0,0 0-128 0,0 1-1360 0,-1-1-304 0,0-2-48 0,-3 0-16 0,-1-2-112 0,-1 1-16 0,-4 1-16 0,-1 3 0 0,-3 0 784 0,-2 3 144 0,0 1 48 0,-1-2 0 0,-2 3 704 0,0 0 192 16,-2 0 0-16,0 0 0 0,1 1 1680 0,-1-1 368 0,1-1 80 0,0 1 16 31,0 0 144-31,1 0 16 0,1 0 16 0,1-1 0 0,0 3-1040 0,1-2-224 16,-2 1-32-16,2 0-16 0,0 3-784 0,0-1-224 15,1 3 0-15,0-2 128 16,1 2-592-16,0 0-112 0,0 3-32 0,2-2 0 16,0 1-48-16,1-2-16 0,2-1 0 0,0 1 0 15,3-5 544-15,0 1 128 0,0-2 0 0,1 0 0 0,1 0 480 0,0 1 128 16,2-3 32-16,-1 2 0 0,3 1-96 0,0-1-16 0,3 1 0 0,1 0 0 0,1 1-240 15,-1-1-48-15,3 1-16 0,-1-1 0 16,2 5-224-16,2-2 144 0,2 5-144 16,-3-1 128-16,1 3-128 0,0 0 0 0,-1 3 0 0,-1 2 0 0,-1-2 0 15,-1 2 0-15,-1-3 0 0,-1 4 0 0,-2-2 0 0,-1 1 0 16,-1 3 0-16,-1-2 0 0,0 1 128 0,-2 3 0 16,1-2 0-1,-3 3 0-15,1-3 64 0,-1-1 16 0,1 4 0 0,0 2 0 0,1-6-32 0,1 2-16 16,0 2 0-16,1-3 0 0,2 2 0 15,1-4 0-15,0 1 0 0,1 0 0 0,0-2-160 0,-2 3 0 16,2-1 0-16,-3-2 128 0,1 0-128 0,-3 0 0 16,0 1 0-16,-2-3 0 0,-1 2 0 0,-3 2 0 0,-2-1 0 0,-1 2 0 15,-1-2 0-15,-2-2 0 0,1 0 0 0,0-1 0 16,1 1 160-16,-1 0-160 0,1 0 192 0,1-3-192 16,2 0 144-16,3-4-144 0,2-1 0 15,3-2 144-15,2-3-144 0,4-2 0 0,2 3 0 0,1-4 0 16,3 1 0-16,2-1 0 0,-1 0 128 0,2 0-128 0,-1 0 0 15,3-3 0-15,0 0 0 0,2 0 0 0,-1-1 0 0,-2-1 0 16,0 0 0-16,-3 0 0 16,0-2 0-16,-2 1-176 0,-2-3 48 0,-2 1 0 0,-2 2-112 0,-1-5-16 15,1 1 0-15,0-3 0 16,0 2-432-16,0-3-80 0,1 3-32 0,3-3-11168 31,0 2-2224-31</inkml:trace>
  <inkml:trace contextRef="#ctx0" brushRef="#br0" timeOffset="112725.22">10926 11837 22111 0,'0'2'1968'0,"0"0"-1584"0,-1-2-384 0,1 0 0 0,0 0 1024 0,0 0 128 0,1 1 32 0,-1 1 0 0,1-1-3984 0,1 1-784 0,-2-4-176 0,0 2-16 16,0 0 912-16,0 0 192 0,0 0 48 0,3-20 0 15,1 14 2624-15,0 0 672 0,2-2 64 0,-1 2 16 0,1 0 2032 0,1 0 416 16,1 1 64-16,-2 0 32 0,0 1-480 0,0 0-80 16,-1 3-32-16,0 0 0 0,-1-2-736 0,0 2-160 15,-2 0-16-15,1-2-16 0,-2 2-384 0,1-1-80 16,0-3-16-16,-1 0 0 0,0 1-544 0,-1-2-112 16,3 1-32-16,-2-1 0 0,1 0-432 0,0-2-176 15,1 2 128-15,0-4-128 0,2-2 0 0,0 1 0 16,0-2 0-16,0 2 0 0,1 0 0 0,0-3 0 15,1 2 128-15,1 1-128 0,-2-1 128 0,1-1 0 16,0 2 0-16,-1-1 0 0,0 1 48 0,0-6 0 0,0 1 0 16,0 0 0-1,1-2 16-15,-2-1 0 0,1-3 0 0,-3 0 0 0,1-2 64 0,0-3 32 0,0-1 0 0,-1-5 0 16,0-2-32 0,-1-1 0-16,2 1 0 0,0 2 0 0,-1 4-256 0,1 2 0 0,2 4 0 0,-2 0 0 15,1 7 0 1,-1 4-224-16,-1 3 32 0,-1 2 16 0,0 4 176 0,-1 0 0 0,1 1-144 0,-1 2 144 0,1 2 0 15,-1-1 0-15,2 1 0 0,-2 0 0 16,2-2 0-16,-2 2 0 0,0 2 0 0,0 1 0 0,1 1 0 16,-1 4 0-16,0 2 0 0,2 4 0 0,-2 5 0 0,2 5 0 15,0 8 0-15,-1 1 0 0,1 9 0 0,-1-1 0 16,3 5-128-16,-1 3 128 0,1-3 0 0,-1-6 0 16,1-7 0-16,0 2 0 0,4 2-144 0,3 0 144 15,0-5-192-15,0-4 192 16,-1-5 0-16,-1-4 0 0,0-1 0 0,-2-4 0 0,-2-4 0 0,-1-5 0 15,-1 2 0-15,-3-5 0 0,1-2 208 0,-1 0 48 16,-1-1 16-16,0-2 0 0,2-1-48 0,-2-4-16 16,2 1 0-16,1-5 0 0,-1-1-80 15,2-2-128 1,1-5 176-16,0 0-176 0,1-3 128 16,-1-4-128-16,1-3 0 0,0-5 0 0,2-6 0 0,-2-3 0 0,0 0 0 0,-1 1 0 15,0 1 0-15,-1 1-144 0,-1 0 144 0,1 4-192 0,0 0 192 0,-3 2-192 0,1-2 192 31,-2 4-192-31,0 3 192 0,-1-1 0 0,0 3 0 0,-2-1 128 16,1 1-128-16,0 4 0 0,-1 2 0 0,1 3 0 16,-1 4-512-1,1 0-32-15,0 4 0 0,0-1 0 16,1 3-160-16,-2 2-48 0,3 2 0 0,-1 2-17696 0</inkml:trace>
  <inkml:trace contextRef="#ctx0" brushRef="#br0" timeOffset="113130.72">11924 11383 36863 0,'3'-1'1632'0,"-3"0"336"0,0 1-1584 0,1-2-384 0,0 0 0 0,-1 1 0 0,1 1 224 0,0-1-32 15,1-3-16-15,-2 3 0 0,0-3-1088 0,0 4-224 0,0 0-32 0,0 0-16 0,0 0 768 0,-20 16 160 0,13-5 16 0,-5 3 16 0,1 3 672 0,-2 3 144 0,-1 2 32 0,0 1 0 0,1 0 368 0,-3 1 80 0,-2 3 16 0,-1-1 0 16,-2 5-496-16,1-7-80 0,0 2-32 0,0-5 0 0,3-1-480 0,1-4 0 16,1-1 0-16,1-4 0 15,3-2-880 1,3-7-208-16,2-2-64 0,2-1 0 0,1-4-1776 0,1-2-352 0</inkml:trace>
  <inkml:trace contextRef="#ctx0" brushRef="#br0" timeOffset="113366.5">11528 11474 911 0,'5'-5'0'0,"-1"0"0"0,0 1 0 0,-1 2 0 0,0-1 4544 0,-2 3 816 0,2-3 160 0,3 0 48 0,2-2-2816 0,5 1-544 0,0 2-112 0,1 2-32 0,1 1-2064 0,0 5-608 0,0 4-32 0,1 1 0 0,0 4 1120 0,1 2 224 0,2 3 32 16,-1 3 16-16,2 0 976 0,-2 1 208 16,1-2 48-16,1 0 0 0,-2-2-688 0,0-2-128 0,-2 0-16 0,-1-3-16 15,-2-1-912-15,0 0-224 0,-1-3 0 0,-2 3 0 32,-2-7-464-32,-1 3-144 0,-1-4-32 0,-2 0 0 0,-1-1-1936 0,1 0-400 0</inkml:trace>
  <inkml:trace contextRef="#ctx0" brushRef="#br0" timeOffset="113754.78">12304 11109 27647 0,'-3'1'2448'0,"1"3"-1952"0,2-2-496 0,0 2 0 0,0 2 2240 0,0 0 368 0,0 6 64 0,0 6 16 0,0 8-1552 0,-1 7-304 0,1-2-64 0,1 3-16 0,-1-1-496 0,2-2-112 0,1 1-16 0,-1 2 0 0,2-1-128 0,0 2 0 16,-2-2 0-16,1 2 0 0,-3-2 0 0,-2-2 0 0,0 1 0 15,-3-2 0-15,-3-1 0 0,0 0 0 0,-2-2 0 0,-1-3-176 32,-2-3-656-32,4-3-144 0,-3-3-32 0,4-4 0 15,0-2-1552-15,2-3-304 0</inkml:trace>
  <inkml:trace contextRef="#ctx0" brushRef="#br0" timeOffset="114713.8">12205 10737 12895 0,'0'2'1152'0,"-1"-2"-928"0,1 3-224 0,0-1 0 0,1-1 3792 0,0-1 720 0,3 2 144 0,1 1 16 0,3 1-1728 0,6 0-368 0,3-1-64 0,4 0-16 0,5-2-1744 0,1-3-368 0,2 0-64 0,-1-2 0 0,1-3-496 0,-1-1-80 0,-1 0-32 0,-2 0 0 0,-3 1 128 0,-1 0 32 16,-2 2 0-16,-2 0 0 0,-3 3 128 0,-1-2 128 16,0 1-128-16,-1 3 176 0,-1-2 144 0,-1 2 48 15,0 2 0-15,-1-2 0 0,-1 0-160 0,0 2-16 16,0 0-16-16,-1 1 0 0,0 2-176 0,-3-2 0 15,1 1 0-15,-3 1 0 0,2-4 0 0,-3 3 0 16,2-3 0-16,-3 2 0 0,0 0 0 16,-2 1 0-16,0-1 0 0,-2 0 0 0,-1 5 0 0,-2-1 160 15,-2 0-160-15,1 2 160 0,-2 0-160 0,0 2 160 16,1-2-160-16,-1 0 160 0,2 1-160 0,0 3 0 0,2-2 0 16,1 0 128-16,1 3 48 0,2-2 0 15,-1 2 0-15,2-1 0 0,1 6 16 0,1-1 0 0,2 1 0 0,-1 2 0 16,2-3-192-16,0 5 0 0,1 0 0 0,-2 2 0 15,4 1 0-15,-3 2 0 0,1 2 0 0,-1 2 0 16,1 1 0-16,-1-2 0 0,-2 4 0 16,0-3 0-16,-2 2 0 0,-2-5 0 0,1 2 0 0,0-4 0 15,-2-1 0-15,2 3 0 0,0 5 0 0,1 0 128 16,1-5 64-16,0 1 0 16,2 0 0-16,2-4 0 0,0 1 16 0,0-2 16 0,1 1 0 0,0-5 0 15,0 1-224-15,2-1 128 0,-2 0-128 0,-2-1 0 0,-1 0 0 0,-2-1 0 16,2 0 0-1,-4-1 0-15,-2 4 0 0,0-4 0 0,-1-1 0 0,0-3 0 0,-2 1 0 0,0-3 128 16,-2 1-128-16,0-2 0 0,-1-1 128 16,2-3-128-16,0-1 176 0,0-2-176 15,2-3 208-15,-1 3-64 0,2-4-16 0,0 0 0 0,2 0-128 0,-1 0 128 16,1 0-128-16,-2 0 128 0,2 1-128 0,-2 0 0 0,0 3 0 16,1 0 0-16,-3 1 0 0,-1 0 0 15,1 3 0-15,-1-2 0 0,-1 2 144 0,-2-2 0 0,1 3 0 0,-4-3 0 16,2 3 48-16,-1-3 16 0,-1 1 0 15,2-3 0-15,-1 1 112 0,1-1 0 0,0-3 16 0,-1 0 0 16,3-1-96-16,-3-1-32 0,3 0 0 0,0-6 0 31,0 1-704-31,4-5-144 0,0 0-16 0,5-6-20352 0</inkml:trace>
  <inkml:trace contextRef="#ctx0" brushRef="#br0" timeOffset="120423.05">9934 12326 24879 0,'0'-8'2208'0,"-1"3"-1760"0,0-1-448 0,1 3 0 0,1 1 1296 0,0 1 176 0,3 1 48 0,0-4 0 0,2-1-1968 16,3-1-400-16,2-1-80 0,-1 1-16 0,1 1 32 0,-4-2 0 0,1 4 0 0,-2-1 0 0,0 2 1168 0,-1 0 256 0,-1-1 32 0,-1 1 16 0,2-1 640 0,0 0 128 0,2 3 16 0,-1-3 16 0,2 0-192 0,1 1-32 0,0-1-16 0,-1 1 0 16,1-1-288-16,-2 2-48 0,1 1-16 0,-3 0 0 15,1 0-224-15,-4 0-48 0,1 0-16 0,-2 0 0 16,-1 1-80-16,-2 2-16 0,-1-1 0 0,-1 1 0 0,1 2-240 15,-3-2-144-15,1 2 160 0,0-1-160 16,0 0 0-16,0-2 128 0,1 1-128 0,0-3 0 16,3 0 0-16,-1 0 0 0,0 0 0 0,2 0 0 15,-1-3 128-15,1 1-128 0,1 0 0 0,1 2 144 0,-1-2-144 16,-1 2 0-16,0 0 0 0,0 0 0 16,0 0 0-16,0 0 0 0,0 0 0 0,0 0 0 0,0 0 0 0,0 0 128 15,0 0-128-15,0 0 128 0,0 0 64 16,0 0 16-16,-20 0 0 0,18 0 0 0,0-1 16 0,1-1 0 15,0 2 0-15,1-3 0 0,1 0 16 0,0-2 0 16,2 4 0-16,-1-4 0 0,2 0-240 0,-1 1 144 16,0 2-144-16,1-3 128 0,0 4-128 0,-2-2 0 0,-1 2 0 15,1 0 0-15,-1 1 0 0,-1 0 0 0,0 0 0 0,-1 1 0 16,-1-1-128-16,0 0 128 0,-1 1 0 0,3-1 0 16,0 0 0-16,0 0 0 0,0 0 0 0,0 0 0 15,0 0 0-15,0 0 0 0,0 0 0 0,0 0 0 16,0 0 0-16,0 0 0 0,0 0 0 0,0 0 0 15,0 0 0-15,0 0 0 0,0 0 0 0,0 0 0 16,0 0 0-16,20-1-144 0,-14 2 144 0,-2-1-160 16,0 3 160-16,-2-1-160 0,0 2 160 0,-4 1-160 15,1 1 160-15,-1-1 0 0,-1 1 0 0,-1 0 0 16,1-1 0-16,-2-2 0 0,2 1-144 0,1-2 144 16,-1 0 0-16,3-2 0 0,0 0 0 0,0 0 0 0,3 0 0 0,-1-2 0 15,2 1 0-15,0 0 0 16,2 1 0-16,-1-3 0 0,0 3 0 0,0 0 128 0,-2 3-128 0,1-3 0 15,-1 2 0-15,-3 2 0 0,0 1 0 0,-3 1 0 16,-1 0 0-16,-1 0 0 0,-1 2 0 0,0-1 0 16,-1-1 0-16,-2 0 0 0,0-1 0 0,1-1 0 15,-1 0 0-15,2-1 0 0,-1-1 0 0,2 0 0 16,0 1 128-16,2-3-128 0,0-3 0 0,2 2 0 16,1-2 0-16,-1 1 0 0,0 1 0 0,1 0 0 15,0 1 0-15,-2-3 0 0,1 1 0 0,-2 0 0 0,-1 2 0 0,-1 2 0 16,-2-2 0-16,1 1 0 0,-2 3 0 15,-1-4 0-15,3 1 0 0,-2-1 128 0,2 1-128 16,-1 1 128 0,2-2-128-16,0 0 192 0,1 0-192 0,1 0 192 0,2 0-192 0,-1-3 128 0,3 2-128 0,2-2 128 15,0 1-128-15,2-2 0 0,2 1 0 0,3-2 0 16,-1 1 0-16,2-1 0 0,1 2 0 0,-1-2 0 16,1 1 0-16,-2 2 0 0,-1 2 0 0,-2-4 0 0,-1 3 0 15,0 0 0-15,-2 1 0 0,0 0 0 0,-2-3 0 16,0 2 0-16,-1 1 0 15,0-1 0-15,0 0 192 0,-1 1 16 16,1-3 0-16,-1 2 0 0,1 0-16 0,0 1-16 0,0 0 0 0,0 0 0 16,0 0-176-16,0 0 192 0,0 0-192 0,0 0 192 0,0 0-192 0,0 0 0 15,0 0 0-15,0 0 128 0,0 0-128 0,-15 13 0 16,11-2 0-16,-1 4 0 0,2 0 0 0,-4 5 0 31,2-2 0-31,0 5 0 0,-1 4 0 0,1-1 0 0,-1 2 0 0,-1 3 0 0,-1 3 0 0,0 0 0 16,-1 1 0-16,2-2 0 0,-1 1 0 0,3-6 0 0,0-4 0 0,3-2 0 15,-1-5 0-15,2 0 208 16,1-3-48-16,0-3-16 0,-1 0-144 0,1-1 0 0,0 1 0 0,-1 0 0 31,1-3 0-31,0 2 0 0,-2-5 0 0,1 1 0 0,0 0 0 0,-2-1 0 0,2-1 0 0,-1-1 0 32,-1 1 0-32,0-4 0 0,0 1 0 0,1-1 0 0,-2 0 0 0,0-1 0 0,0-1 0 0,1-1 0 15,-1-1 128-15,2 2 0 0,-1-3 0 0,1 1 0 16,-1 2 0-16,2 2 0 0,0-3 0 0,-1 2 0 31,1 1-128-31,0 1-176 0,1 2 48 0,-1-3 0 0,-2 2 128 0,1 1 0 0,-1-1 0 16,0 2 0-1,0-3 0-15,1 2 0 0,0-1 0 0,1-2 0 0,0-2 0 0,2 2 0 16,0-3 0-16,2 2 0 16,1-3 0-16,2 2 176 0,-6 2-48 0,0 0 0 0,31-14 0 15,-16 9 0-15,2 2 0 0,1-1 0 0,5 1-128 16,0-2 0-16,3 3 0 0,0 1 0 0,0 2 0 0,-1-1 0 15,0 2-160-15,-1-2 160 0,0 3 0 0,-2 1 0 16,0-3-128-16,2 0 128 0,-2 2 0 0,5-2-144 16,3-1 144-16,3 0-128 0,1 1 128 0,0-1 0 15,5 0 0-15,3 0 0 0,5 0 0 0,1-1 0 16,-2 0 0-16,-1 1 0 0,0-4 0 0,-2 1 0 16,3 0 0-16,-3-1-128 0,1 0 128 0,-2 4 0 0,-2-2 128 0,-3 1-128 15,-1 2 0-15,-5 1 0 0,-4 2 0 0,-3-2-128 16,-4 3 128-16,-4-3 0 0,-1-1 0 0,-4 0 0 15,-1 3 0-15,-3 1 0 0,2-4 0 0,-3 3 0 16,1-4 0-16,1 1 0 0,0 0 0 0,-1-1 0 16,1 0 0-16,0-1 0 0,-1 1 0 0,-1-1 0 0,-1 1 0 15,-1-4 0-15,0 4 0 0,-3-1 0 0,0-2 0 16,-1 2 0-16,-1 0 0 0,-2 0 0 16,0-3-144-16,-2 3 144 0,-1-3-160 0,-1 1 160 0,0 0 0 15,0 0-144-15,-2 0 144 0,1 1 0 0,1-1 0 0,1 0 0 16,0-1 0-16,-1 3-128 15,4 1 128-15,-1 0 0 0,2-5 0 0,-1 2 128 0,2 1-128 0,0 0 0 16,-1 2 0-16,2 0 0 16,0-3 0-16,0 2 0 0,0 0 0 0,0 1 0 0,0 0 0 0,2 0 0 15,-1 0 0-15,0-3 0 0,0 2 0 0,1-1 0 16,-2 2 0-16,0 0 0 0,0 0 0 0,0 0 0 0,11-18 0 16,-9 13 0-16,1 3 144 0,-2-2-144 15,3 1 192-15,-2 0-192 0,2-2 176 0,-2-1-176 16,3 1 160-16,-1 0-160 0,0 1 144 0,-1-1-144 15,2-2 128-15,-1 0-128 0,0-3 0 0,-1 2 0 0,2-3 0 0,0 1 0 16,-1 0 0-16,0-1 128 0,-2 0-128 0,1 1 0 16,-1-5 144-16,-1 3-144 0,1-3 160 0,-4 2-160 31,2-5 144-31,-2 1-144 0,-2 0 128 0,1-3-128 0,-2 0 128 0,0-1-128 0,0 0 128 0,0 1-128 16,-1 3 0-16,-1 1 0 15,2 0 0-15,0 2 0 0,2-2 0 0,-1 0 0 0,3 4 0 0,0-1 0 0,1 2-160 0,0 0 160 31,1 1-208-31,0 0 80 0,2 2-48 0,-2-1 0 0,0 1 0 0,0 2 0 0,0 1 176 0,1 0-208 16,-1 3 80 0,-1-2 128-16,1 3-144 0,-1-3 144 0,0 4 0 0,0-1 0 0,1 1 0 0,-1 0 0 15,3 1 0-15,-1-1 0 0,2 4 0 16,0-4-128-16,1 5 128 0,-2-1 0 0,2 1 0 0,-1 0-160 16,0 1 160-16,-2 0-128 0,1 0 128 0,-2 1 0 0,0 0-144 15,-1-2 144 1,0-2 0-16,-1 1 0 0,-1 1 0 0,-1-3 0 0,1 1 0 0,-1-2 0 15,1 0 0-15,-1 1 0 0,1-2 0 0,-1-2 0 16,2 1 0-16,0 0 0 0,1-4 0 0,1 2 0 16,0 0 0-16,2-1 0 0,0 2 0 0,2-3 128 15,0 1-128-15,0 1 0 0,1 1 0 0,1 1 0 0,-1 0 0 0,-1 1 0 16,0-3 128-16,-2 3-128 0,1 0 128 0,-3 3-128 16,1-3 0-16,-2 2 0 0,-2 0 0 0,0-2 0 15,-1 2 0-15,0-1 0 0,-2 0 0 0,0 2 0 16,0-3 0-16,0 0 0 0,1 0 0 0,2 0 0 15,0-3 192-15,4 1-64 0,-1 0 0 0,3-1 0 0,-1-1 0 16,2 0 0-16,1 1 0 0,-1 0 0 0,3-2-128 0,-3 0-192 16,0 2 32-16,-2 0 16 15,0 1 16-15,-2-1 0 0,-1 2 0 0,-2-3 0 0,-2 3 128 0,-1 1-208 16,0 0 80 0,0-1 128-16,0 1-144 0,-1-3 144 0,1 3 0 0,-1-1 0 0,2 1 0 0,0 0 0 0,1 0 0 15,0 1 0-15,1 3 0 0,1-3 0 0,1 3 0 16,-2-2 0-16,2 3 0 0,0 2 0 0,0-1 0 15,0 2 0-15,2 1-192 0,-2 5 32 0,1-2 0 0,-1 4 0 16,-1 1 0-16,-2 1 0 0,1 1 0 31,-3 1 0-31,-2 0 160 0,1-3 0 0,0-1 0 0,-1 5 0 16,-4 2 0-16,-2 3 0 0,0 1 0 16,-1 3 0-16,0-4-256 0,2-3 48 0,2-1 0 0,3-3 0 15,2-3-64-15,4-3-16 0,3-1 0 0,2-1 0 16,4-1-64-16,4 0-16 0,2 1 0 0,2 0 0 31,2-5-592-31,0 3-112 0,5-1-16 0,0-3-16 0</inkml:trace>
  <inkml:trace contextRef="#ctx0" brushRef="#br0" timeOffset="124227.96">9254 13382 21183 0,'-2'-5'1888'0,"2"1"-1504"0,0 2-384 0,0 0 0 0,1 2-240 0,-1-2-112 0,1-2-32 0,2-3 0 0,-1-2-448 0,2-2-80 0,1 1-32 0,0 0 0 0,-1 3 944 0,-2-1 0 0,-1-1 128 0,1 1 0 0,-2-2 736 0,-3 3 160 0,1-1 16 0,-3 2 16 16,0 1 320-16,-3 2 64 0,0 0 16 0,-2 3 0 16,-3 3-160-16,0-2-16 0,-2 4-16 0,-2 0 0 0,-1 1-736 0,-1-1-144 15,-2 2-16-15,-3 1-16 16,2 0 80-16,-3 0 16 0,0-2 0 0,-1 0 0 16,2 0-224-16,0 2-32 0,2-6-16 0,1 3 0 0,1 0 176 0,1 0 32 15,2 1 16-15,2-1 0 0,3 1 48 16,1 1 0-16,1-3 0 0,0 3 0 0,1 0-112 0,0 2-16 15,0-3 0-15,0 1 0 0,-1 3-320 16,0 1 0-16,1 0 0 0,0 1 0 0,0-2 0 0,2 1 0 16,2-3 0-16,1 3 0 0,2-2 0 0,2 2 0 15,1 0 0-15,1 0 128 0,3 1 64 0,0 0 32 0,1 2 0 0,2-1 0 16,-1 2-224-16,2 2 0 16,1 1 0-16,-2 1 0 0,0-1 0 0,-2 0 0 0,0 1 0 15,-2-1 0-15,0 3 0 0,-4-1 0 16,0-1 0-16,-3-2 0 0,-2 7 192 0,-2 2-48 0,-1-2-16 0,1 0 0 15,-2 3 112-15,1 3 16 0,-1 1 0 0,-1 6 0 16,2-4-256-16,-2 4-160 0,1 3 32 0,0 2 0 16,2 0 128-16,1-3 0 0,1 0 0 0,0-5 0 15,1 6 0-15,-1-10-128 0,3-2 128 0,0-1 0 16,1-1 0-16,1-1-128 0,1-3 128 0,2-5 0 16,-1 1 0-16,2-6 0 0,-1-1 0 0,-1 0 0 0,1 1 0 0,-2-1 0 15,1 0 0-15,1 1 0 0,0 2 0 16,1-1 0-16,1 2 128 0,1 1-128 0,2-1 256 0,0-1-32 15,3-2 0-15,3-1 0 0,2 3-224 0,3-3 0 16,2-2 128-16,0-1-128 0,1-2 0 0,4 1 0 16,4-2 0-16,-2-5 0 0,1 1-160 0,-1-2-80 15,2-3-16-15,-3-1 0 16,0 0-576-16,-2-2-128 0,-1-1-32 0,-1-3-10272 16,-2-4-2064-16</inkml:trace>
  <inkml:trace contextRef="#ctx0" brushRef="#br0" timeOffset="125079.48">9082 14400 11967 0,'0'0'1072'0,"0"-2"-864"15,2 2-208-15,-1 0 0 0,1-3 2368 0,1 0 448 0,2-2 64 0,2-3 32 0,6-6-800 0,1-5-176 0,3 0-16 0,-1-5-16 0,1-1 112 0,-1-3 32 0,-1-1 0 0,0-1 0 0,0-1-880 0,-2-3-160 0,-1 5-48 0,-2-5 0 0,0-4-528 0,-1-2-112 0,0-2-32 0,-3 3 0 0,0-1-112 0,-1 3-32 0,-1 4 0 0,-1 2 0 0,2 4-144 0,0 3 0 16,0 5 0-16,1 2 128 0,1 4-128 16,0 0 0-16,-1 2 0 15,0 2 0-15,-1 4 0 0,1 0 128 0,1 4-128 16,1 1 128-16,1 0-128 0,0 6 0 0,-1 1 0 0,0 4 128 0,-1 0-128 0,0 6 0 0,0 2 0 0,-1 2 0 15,1 5 0-15,-1 1 0 0,2 1 0 0,-2 2 0 16,0-3 0-16,0 0 0 16,1 1 0-16,-1 0 0 0,0 1 0 0,-1-1 0 0,0-5 0 0,0 0 0 0,-3-5 0 15,2-3 0-15,0-2 176 0,-1-2-176 16,1-5 192-16,0-1-48 0,0-4-16 16,-1-2 0-16,2-2 32 0,0-3 0 0,0-3 0 0,1-2 0 0,-1-4-160 0,0-1 0 15,-2 3 0-15,0-5 128 0,0-4-128 0,-1-5 0 16,0-3 0-16,-2-2 0 0,0 1 0 0,-3-2-144 15,-1 1 144-15,1 0-160 0,-1-4 160 0,0 4 0 16,3-2 0-16,1 7 0 0,1 2 0 31,2 3 0-31,0 0 0 0,5-1 0 0,-1 5 0 0,2 2 0 0,1 1 0 0,-2 1 0 16,4 3 0-16,-3 1 0 16,0 3 0-16,-1-2 0 0,-1 6 0 0,-2-5 0 0,0 4 0 0,-1 0 0 15,-3 1 0-15,0 2-160 16,0 0 16-16,-2 1 0 0,0 1 144 0,0 3 0 0,-2-2-144 0,1 3 144 15,-1 5 0-15,-1 1 0 16,3 1-144-16,-1 1 144 0,2 2 0 0,0 2 224 0,2 9-32 16,3 6-16-16,1 1 32 0,3 1 16 0,2 3 0 15,1-1 0-15,2 0-32 0,0-3 0 0,1-3 0 0,-2-3 0 16,-1-2-192-16,1 1 0 0,-2-2 0 0,-2 2 0 16,-2-6 0-16,-2 4 0 0,0 1 0 0,-3 3 0 15,0-10 0-15,-1 5 0 0,-2 1 0 0,-1 2 0 16,1-4 0-16,0 1 0 0,1-3 0 0,1-2 0 0,3-2 0 0,-2-1 224 15,3 1-64-15,0-4-16 0,1 0-144 0,2-1-176 16,-2-3 48-16,0 1 0 16,0 2-320-16,-2-5-64 0,1 0-16 0,-2-1 0 15,-2 2-1088-15,-1-2-224 0</inkml:trace>
  <inkml:trace contextRef="#ctx0" brushRef="#br0" timeOffset="125570.42">10537 13869 23039 0,'-3'-9'1024'0,"1"4"192"0,-1 1-960 0,2 0-256 0,0 1 0 0,1 1 0 0,0 1-656 0,-1-4-176 0,-1 0-48 0,1-1 0 0,-1-1-688 0,-1 4-144 0,2 3-16 0,-2 1-16 0,2 3 2736 0,-1 1 544 0,-1 2 128 0,1 3 0 15,-1 2 896-15,0 1 160 16,-1 1 32-16,-1 0 16 0,0 1-336 0,-1 1-64 0,-2 1 0 0,-2 1-16 16,1-1-1248-16,-1 0-240 15,-3 3-48-15,-2 1-16 0,-2 4-560 0,-3 1-112 16,1 1-128-16,-4 1 176 0,0-2-176 0,1 0 0 0,-1-1 0 15,5-5 0-15,3-3 0 0,3-5 0 16,2-2 0-16,2-3 0 0,3-3-464 16,0-4 16-16,2 0 16 0,-1-4-17424 0</inkml:trace>
  <inkml:trace contextRef="#ctx0" brushRef="#br0" timeOffset="125823.65">10155 13895 39615 0,'-2'2'3520'0,"0"1"-2816"0,-1 1-560 0,3-2-144 0,2 2 832 0,0-2 144 0,2 3 32 0,1 4 0 0,3 3-1632 0,6 6-320 0,6 0-64 0,2 3-16 15,2-4-704 1,2 2-160-16,2 2-32 0,0-4 0 0,0 2 1104 0,-2 1 224 0,0 0 32 0,-4-3 16 0,-2 3 384 0,-6-6 160 0,-1 3-128 0,-3-1 128 15,-2 0 0-15,0-4 272 0,-1 0-32 0,1-2-16 32,-1-4-1200-32,3 1-240 0,1-4-64 0,0 0 0 0</inkml:trace>
  <inkml:trace contextRef="#ctx0" brushRef="#br0" timeOffset="126187.16">11110 13524 34095 0,'3'1'3024'0,"-3"3"-2416"0,0-2-480 0,0 3-128 16,0 0 1600-16,0 0 320 0,1 3 48 0,2 7 16 0,0 4-1632 0,2 10-352 0,3 8 0 0,-1-1 0 0,-1 3-1360 0,3 0-240 0,-2-6-32 0,0 2-16 0,-3-4 1072 0,1-1 224 0,0 1 32 0,-2-1 16 15,-2-3 1280-15,0-1 256 0,-1 3 48 0,-2-3 16 16,1 0-528-16,-4-4-128 0,1 0 0 0,-1-5-16 15,0 1-496-15,1-3-128 0,2-4 0 0,1-3 0 16,-1-1-848-16,4-2-192 0,0-5-48 0,2 0-16016 16</inkml:trace>
  <inkml:trace contextRef="#ctx0" brushRef="#br0" timeOffset="126914.64">10888 13392 28559 0,'0'-15'1264'0,"0"4"272"0,0 1-1232 16,1 1-304-16,2 3 0 0,-1 1 0 0,3-1-576 0,4-8-160 0,4-3-32 0,6-5-16 0,4 1-3728 0,0 3-736 0,0 4-160 0,-3 6-32 0,-2 4 3776 0,0 6 768 0,-2 4 128 0,-1 5 48 0,1 3 3344 0,1 0 656 0,0 1 144 0,2 1 32 0,-1-3 1408 0,2-2 272 15,0 0 64-15,1-4 16 0,1 2-2528 0,2-5-496 16,-1-1-96-16,2-1-32 16,5-4-1216-16,1 1-240 0,-1-7-48 0,4 0-16 0,0-2-544 15,1 2 0-15,0-4 0 0,-3 1-192 16,0 0-256-16,-2 1-32 15,-4 3-16-15,-3 1 0 0,-1 3 144 0,-3 2 32 0,-3 0 0 0,-2 1 0 16,-3 0 320-16,-1 0 192 0,-2 0-32 0,-2 0 0 0,1 1 160 0,-4 0 48 16,2 2 0-16,-2-3 0 0,1 2-192 0,-3 2-48 15,1-3 0-15,-1 3 0 0,3-3-128 0,-1 2 0 16,0 0 0-16,1 0 0 0,0 2 0 0,-1-2 0 16,1 2 0-16,0 0 0 0,-2 1 0 0,0 1 0 0,-2 1 0 15,0 3 0-15,-2 1 0 0,0 1 0 0,-1 4 0 16,0 1 0-16,-2 4 128 0,0 2 0 0,0-2 0 0,0 4 0 15,-2 5 80-15,-1 0 16 0,2 1 0 16,-2 1 0-16,4 2-224 0,0 1 128 0,1 1-128 0,2-8 0 16,1 0 0-16,3-4 0 0,-1-2 0 15,2-3 0-15,-1 0 0 0,1-1 0 0,1 4 0 0,-1-1 0 16,1 1 0-16,-1 3 0 0,-1-1 0 16,-2-1 0-16,2-5 128 0,-1 6-128 0,0 4 0 0,-1 2 0 0,-1 1 128 15,0-4-128-15,0 1 0 16,-1-6 0-16,-2 1 0 0,1-3 0 0,-2-2 0 0,2 1 0 0,-1-3 0 0,1-4 0 15,0 0 0-15,0-1 0 16,1-3 128-16,-1-1-128 0,0-1 0 0,-1 1 144 0,0-2-144 0,-2-1 0 16,0 0 0-16,-3 0 0 0,2-4 240 0,-4 0 16 15,0 0 0-15,-1 2 0 16,-1-3 96-16,0-3 32 0,0 3 0 0,-1-1 0 0,-2 1-384 0,-2 0 144 16,1 0-144-16,-3 1 0 0,-1 2 0 0,-1 2 0 15,-1-1 0-15,-1 0 0 0,-1 3-320 0,-1-1-32 16,2-1 0-16,1-1 0 15,1-2-128-15,-3-2-32 0,-2-2 0 0,-1-7-19472 0</inkml:trace>
  <inkml:trace contextRef="#ctx0" brushRef="#br0" timeOffset="133187.01">15467 10855 6447 0,'2'-2'576'0,"-1"-3"-576"0,1 4 0 0,-1-2 0 0,1 1 1008 0,1-1 80 0,2 0 32 0,2-8 0 0,4-1-304 0,3 1-64 0,0-1-16 0,-2 1 0 0,2 2 480 0,-6 3 80 0,0 3 32 0,-3 1 0 0,-2 2 80 0,-1 2 0 16,-2 0 16-16,-2 0 0 0,0 1-320 0,-3-1-64 0,0 2-16 0,-2-2 0 16,-1 1 384-16,-1 1 80 0,0-2 16 0,-3 0 0 15,1 1-288-15,0-2-64 0,0 2-16 0,1-3 0 16,0 0-880-16,0-2-256 16,-1 2 0-16,0-1 128 0,-1 1-128 0,-2-1 0 15,-1 1 0-15,-1 0 0 0,0 0 0 0,-2 1 0 0,-1 4 0 0,-2 0 0 16,1 1 0-16,0 0 0 0,3-1 0 0,0 3 0 15,0-1 0-15,0-1 0 0,4 2 0 0,2-2 0 16,1-1 0-16,1 1 0 0,2 0 0 0,1-1 0 16,1-2 0-16,1 2 0 0,3 0 0 0,-2 0 0 0,3 1 0 15,0 0 0-15,3 0 0 0,0 0 0 0,2 0 160 0,0-1 16 16,1 0 0-16,2 0 0 0,1 0 272 16,-1-1 64-1,2 1 16-15,-1 1 0 0,-1 3-288 0,0-3-64 16,-1 1-16-16,-1 3 0 0,1 0-160 0,-4 1 0 0,2 2 0 0,-1 0 0 0,-3 3 0 0,0 3 0 31,-1 2 0-31,0 2 0 0,-1 3 0 0,-1-1 0 0,-2 4 0 0,0 0 0 0,2 2 0 0,-1-2 0 16,1-5 0-16,2 2 0 15,-1-2 0-15,1 0 0 0,1 0 144 0,-1 1-144 0,1-5 0 0,-1 1 128 0,0-2-128 0,-1 4 0 32,0 0 0-32,-4 2 0 0,1 3 0 0,-2-2 128 0,-2 0-128 0,0 1 0 0,-1-3 0 0,0 1 0 15,1-2 0-15,-1-1 176 16,0-1-48-16,2-5 0 15,1-1 96-15,0-1 16 0,-1-2 0 0,4-2 0 16,0 0-112-16,3-3-128 0,0 0 176 16,2-1-176-16,1 1 192 0,1-2-192 0,0 0 192 0,1 0-192 15,1 0 0-15,0 1 0 0,1-3 0 16,0 0 0-16,1 0 0 0,2-1 0 0,-1 2 0 16,-1 0 0-16,2 1-128 0,1 0 128 0,2 0 0 15,2-3-144-15,1 2 16 0,4-3 0 0,1 2 0 0,3-1 0 0,1-1 128 16,1 0 0-16,2-1 0 0,2 0 0 0,0-1 0 15,-2 0 0-15,-1-1 0 0,-2 0 0 0,-3 1 0 0,-3 1-240 16,-3-1 64-16,-2-2 16 16,-4 2-864-16,-3 0-192 0,-1 1-16 0,-3 0-15472 0</inkml:trace>
  <inkml:trace contextRef="#ctx0" brushRef="#br0" timeOffset="134789.03">15757 11061 7359 0,'-8'2'656'0,"2"-2"-528"0,1 0-128 0,1 0 0 0,1 0 912 0,2 0 160 0,0 0 16 0,-2-2 16 0,-1-1-848 0,0 0-256 0,-1-4 128 0,2 1-128 0,3-1 0 0,2 1 0 0,-1-2 0 0,3 2 0 0,-2 2 368 0,2 1 48 15,1 1 16-15,-3 0 0 0,1 4 1040 0,-2-2 224 0,0 5 32 0,-1 1 16 16,-1 1 112-16,-2 4 0 15,1 1 16-15,-2 4 0 0,-1 2-304 0,-1-1-64 0,0 1-16 0,-2 2 0 16,2-3 224-16,0 2 32 0,-1-2 16 0,1-1 0 16,2 2-800-16,-1-2-176 0,2 1-16 0,1 0-16 15,2 1-528-15,-3-2-96 0,2-1-128 0,0 4 176 16,-1 4-176-16,-2 0 0 0,-1 3 0 16,0 1 0-16,0-1 0 0,-2 3 0 0,-1-1-176 0,-1 2 176 15,1-2-736 1,-1 1-64-16,-2 0-16 0,0 0 0 0,2-2-1584 0,2-6-320 0,1-2-64 15,1-7-6656-15,2-1-1328 0</inkml:trace>
  <inkml:trace contextRef="#ctx0" brushRef="#br0" timeOffset="135232.87">16250 11308 1839 0,'3'-5'160'0,"-2"1"-160"0,-1 1 0 0,2 0 0 0,-2 2 2832 0,0 0 544 0,0 1 96 0,-2-3 32 0,2 0-2560 0,0-1-512 0,0-1-112 0,-1 2 0 0,2-2-320 0,1 2-272 0,-1 0 48 0,-1 3 16 0,1-2 656 0,-1 1 144 16,3 1 32-16,-3 0 0 0,-2 3 304 0,0 0 64 15,-3 3 16-15,-2 1 0 16,-1 3 416-16,-3 4 96 0,-3-3 16 0,0 3 0 15,-4 0-80-15,1 0-16 0,-2 2 0 0,2 0 0 0,0-2-544 0,-2 3-96 32,-1 3-32-32,2-3 0 0,-1 2-448 0,2-1-112 0,0 2-16 0,1-3 0 0,1 1-192 0,0-2-288 15,0 1 64-15,2-5 16 16,3-2-976-16,0-2-192 0,4-3-32 0,-1-5-7840 0,2-1-1568 0</inkml:trace>
  <inkml:trace contextRef="#ctx0" brushRef="#br0" timeOffset="135457.63">16018 11219 36863 0,'-1'2'3264'0,"0"0"-2608"0,0 0-528 0,1 1-128 15,1-1 896-15,1 3 128 0,1 3 48 0,0 5 0 0,5 1-1392 0,1 4-256 0,0 2-64 16,3 0-16-16,0 0 80 0,0 2 32 0,2-4 0 0,-2 3 0 16,2-2-736-16,-2 0-128 0,2 0-48 0,-3-1 0 15,0-6-832-15,-1 4-160 0,0-4-48 0,0 5-8848 16</inkml:trace>
  <inkml:trace contextRef="#ctx0" brushRef="#br0" timeOffset="136145.76">16408 11643 28559 0,'-1'0'2544'0,"-1"0"-2032"0,1 0-512 0,1 0 0 0,1-1 1184 0,1-2 144 0,0 1 16 0,2-2 16 0,3-3-1360 0,2-3-160 0,2-4-96 0,4-2 0 0,1-5-256 0,0-1-32 0,2-3-16 0,0-1 0 0,0-2 560 0,1-2 0 16,-2 1 0-16,-1-5 0 0,0 1 896 0,-1-2 304 15,-1 0 48-15,-2 1 16 0,2 3-336 0,-3 5-64 16,0 4-16-16,-4 4 0 0,1 7-416 0,-3 5-96 16,-1 0-16-16,-1 3 0 0,0 1 112 0,-1 3 16 15,1 3 0-15,-1 2 0 0,1 5-448 0,2 0 0 16,-1 2 0-16,1-1 0 0,3 0 0 0,-2 3-176 15,0-1 48-15,2 2 0 0,-2 0-64 0,0 1-16 16,-1-1 0-16,1 2 0 0,-1-6 48 0,0 2 16 16,1-3 0-16,-1 0 0 0,1-2 144 0,-1-1 0 15,0 0 0-15,-1-2 0 0,0 0 240 0,-1-1 16 0,1-1 16 0,1-2 0 16,-1-2 16-16,2-4 0 16,0 0 0-16,3-4 0 0,-1 1-64 0,1-3-16 0,2-3 0 0,0-1 0 15,0-2-208-15,2-2 0 0,-3 1 0 0,1-3 0 16,0-2 0-16,-1-4-160 0,0 0 32 0,0-5 0 15,-2 0 128-15,2-2 0 16,-1 3-144-16,1-2 144 0,1 2 0 0,0 4 0 16,0 8 0-16,-2 3 0 0,-1 2-176 0,0 6 176 15,-2 1-128-15,-1 0 128 0,0 2 0 0,-1 0 0 0,-1 2 0 0,1 1 176 0,0 1-176 0,-1-4 0 16,1 3 0-16,-1-1 0 0,0 2 0 0,0 0 0 16,-2 0-144-16,0 7 144 15,1-1-128-15,-2 5 128 0,1 6 0 0,-1 3 0 0,-1 2 0 0,-1 5 0 0,1 7 0 16,-1 4 0-16,-1 3 0 0,2-1 0 0,0-1 0 15,-1-2 0-15,2 0 208 0,0-3-48 16,0-6-16-16,0-2 0 16,0-1-144-16,0-5 0 0,2 1 144 0,-2-4-144 0,1 3 0 0,-1-3-128 15,1 2 0-15,-2-7 0 16,1 2-448-16,-1-2-64 0,-2-1-32 0,1-1 0 16,-1 0-240-16,0-4-48 0,1-1-16 0,0-3 0 15,-1 1 112-15,2-2 32 0,1-1 0 0,-1 0 0 16,1-1-560-16,-1 1-96 0</inkml:trace>
  <inkml:trace contextRef="#ctx0" brushRef="#br0" timeOffset="137308.6">17036 10818 10127 0,'-5'-3'896'0,"1"-1"-704"0,2 1-192 0,1 2 0 0,1-2 400 16,-2 0 48-16,0-6 16 0,-3-2 0 0,0-2 368 0,1-5 80 0,3 2 16 0,1 4 0 0,1 1-560 0,2 1-112 0,2 2-32 0,0 4 0 0,1-1 368 0,1 3 80 0,1 4 16 0,-1-1 0 15,1 3 1312-15,-1-2 272 0,2 3 48 0,-1 1 16 16,2 0-288-16,1 0-48 0,3 2-16 0,-1-2 0 15,5 0-1280-15,2-1-256 0,2-2-48 0,0-1-16 16,3-2-624-16,0-4-128 0,1 3-16 0,-2-4-16 16,1 0 400-16,-2-1 0 0,0 1 0 0,-2-1 0 15,-1 0 176-15,-2 1 112 0,-1 0 32 0,-2 0 0 0,-1 3 64 0,-3-1 32 16,-1 2 0-16,-1 1 0 0,-2 1-144 0,-1 2-16 16,0-2-16-16,0 2 0 0,1 0-48 0,-2 1-16 15,2-2 0-15,0 2 0 0,1 1-32 0,-1-4 0 16,2 0 0-16,0 0 0 0,-1 2-144 0,1-3 0 15,0 0 0-15,-2 0 0 0,0 0 0 0,-2 0 0 0,2 1 0 16,-4 0 0-16,0 2 0 0,-1-1 0 16,-2 5 0-16,-1-1 128 0,0 2 112 0,-2 4 16 0,1-4 0 15,-2 3 0-15,2 3-64 16,-1-2 0-16,-1 1 0 0,1 1 0 0,1 0-64 0,0 2-128 0,0 1 176 0,2 2-176 16,0 2 128-16,0 1-128 0,2 2 0 15,-1 3 0-15,2-2 144 0,-1 2-144 0,2 3 0 0,-3 2 144 16,2 2-144-16,-1 1 0 0,-2 3 0 0,-1-2 0 15,-2 0 0-15,0-3 0 0,-2 2 0 0,-1-3 0 16,-2-2 0-16,1 2 0 0,0 1 0 0,3-3 0 16,-1-1 0-16,2-2 0 0,1 1 0 0,2-3 0 0,1 2 0 15,0-3 0-15,2-2 0 0,-1-2 0 16,2-2 0-16,-2 0 0 0,1-1 0 0,-1-4 0 0,-1 4 176 0,1-5-48 16,-2 0-128-16,0-1 192 0,0 1-64 0,-2-4 0 15,1 1-128-15,1 0 192 0,-1-5-64 0,1 3-128 16,-1-5 176-16,1 1-176 0,0 0 128 0,0-3-128 15,0 0 0-15,0 0 0 0,0 0 0 0,0 0 0 16,0-1 0-16,0 1 0 0,0 0 0 0,0 0 0 16,0 0 0-16,0 0 0 0,0 0 0 0,0 0 0 15,0 0 160-15,-21-7-160 0,16 4 192 0,-1 2-32 0,-1 1-16 0,1 1 0 16,-2 2-144-16,-1-3 160 0,0 1-160 0,-1 0 160 16,0 2-160-16,-1-3 0 0,0 0 144 0,-2 1-144 15,0 1 144-15,0 1-144 0,-1-3 192 0,-2 0-192 16,0 1 0-16,0-1-304 0,0-1 48 0,1-2 0 15,3 1-160 1,0-2-32-16,4-1 0 0,2-2-18112 0</inkml:trace>
  <inkml:trace contextRef="#ctx0" brushRef="#br0" timeOffset="138773.31">18336 10723 3679 0,'6'-6'320'0,"-4"1"-320"0,1 1 0 0,-2 3 0 15,0 1 704-15,-1 0 64 0,-1 0 0 0,1-1 16 0,0 0-1360 0,-1 1-256 0,-2 0-64 0,2-3-16 0,0 3 1936 0,-2 0 400 0,1 0 80 0,2 0 16 0,0 0 672 0,0 0 144 16,0 0 32-16,0 0 0 0,0 0 144 0,0 0 48 16,-16-20 0-16,12 15 0 0,-1 0-1536 0,-1 1-320 15,-2 1-48-15,-1-2-16 16,-3 5-640-16,-1-2 0 0,-2 2-128 0,-4 2 128 0,-2-2 0 0,-1 5 0 15,-4-1 0-15,0 1 128 0,0 0 32 0,0 2 0 16,0 0 0-16,2 0 0 0,0-2 112 0,2-2 32 16,3 2 0-16,1 0 0 0,2 0 192 0,2 0 32 0,0-2 16 15,2 2 0-15,0-1-384 0,-1 3-160 32,4-4 128-32,0 4-128 0,0-5-208 0,2 0-128 0,1 2-32 15,-1 0 0-15,2 0 176 0,-1-3 16 0,1 0 16 16,0 0 0-16,2 2 160 0,-1-1 0 0,0 0 0 0,2 0 128 15,1-1 544-15,1 3 112 0,0 0 32 0,2-1 0 16,1 4-160-16,0-1-16 0,2 2-16 0,1 0 0 16,3-1-272-16,-2 2-48 0,3 2-16 0,1-2 0 15,-1 2-160-15,1-1-128 16,2 2 192-16,-2 0-192 0,0 2 0 0,-2 0 0 0,1 0-240 0,-3 4 80 16,-1-1-192-16,-1 0-32 0,-1 6-16 0,-3-1 0 15,-1 3-112-15,-2 1 0 0,0 0-16 0,-1 0 0 16,1 2 528-16,1-5 0 0,0 1 0 0,0-1 0 0,0 0 736 0,-1-1 48 15,2-1 16-15,-1 1 0 0,0-2-384 0,-2 4-80 0,1 2-16 0,-1-2 0 32,0 2-320-32,-1-1 0 0,0 1 0 0,1 2 0 0,-2-2 0 15,-2 3 0-15,1-1 0 0,0-1 0 16,0 2 0-16,-2-3 0 0,0 0-160 0,-1 0 160 16,0-3-256-16,1-2 48 0,2-7 16 0,-1 1 0 0,3-3-80 15,-3-1-16-15,2 0 0 0,-1 0 0 0,0 1 432 0,0 0 96 16,0-1 16-16,-1 0 0 0,3 0-32 0,-1 0 0 0,1-2 0 15,1 0 0-15,1-1-48 0,2-3-16 16,2 0 0-16,1-1 0 0,3-3 96 16,1-1 32-16,2 0 0 0,1-1 0 0,1-4-288 0,3 3 160 15,-2-2-160-15,3-1 128 0,1 1-128 0,-1 2 0 16,2 2 144-16,-1-3-144 0,2 6 0 0,-1-3 0 0,1 0-160 0,1 1 160 16,0-1-704-16,0 0-16 0,-1 0-16 15,0 0 0-15,1 1-880 16,-1-2-176-16,1 1-48 0,-2-1-12496 0</inkml:trace>
  <inkml:trace contextRef="#ctx0" brushRef="#br0" timeOffset="140810">17999 11680 22111 0,'-2'-1'1968'0,"1"-1"-1584"0,1 2-384 0,0-3 0 0,0 2 0 0,1-2-256 0,0 0 48 0,-1-4 0 0,2-1-240 0,1-2-64 0,1-4 0 0,-1 2 0 0,2 0 1168 0,0-3 240 0,0 0 32 15,1-2 16-15,1-3 848 0,-1 0 192 0,0-2 16 0,0 2 16 0,0 0-96 0,0-1 0 16,1-1-16-16,0-3 0 0,2-3-1040 0,1-1-208 0,0 1-32 0,-1-4-16 15,1 1-608-15,-1 0 0 0,1 1 0 0,0 3-192 16,-2 1-128-16,1 4-48 0,0 0 0 0,-3 4 0 16,1 3 240-16,0 3 128 0,-3 5-160 15,0 2 160-15,0 5 192 0,-2 2 128 16,0 7 16-16,-1 2 16 0,0 3-96 0,0 4-32 0,1 2 0 0,-2 3 0 16,2 2-224-16,-1 0 0 0,0 1 0 0,1 0 0 15,0 1 0-15,-1-4 0 0,1 0 0 0,-1-4 0 16,1 1 0-16,1-2 0 0,-2-5 0 0,2 0 0 15,-1-2 0-15,2-3 0 0,-1 0 0 0,2-3 0 0,0-3 320 0,0-2-16 16,1-2-16-16,2-2 0 16,2-2-48-16,0-3-16 0,2-2 0 0,-1-4 0 0,3 2-96 15,-1-5 0-15,3 0-128 0,-1-3 192 0,0-2-192 0,0-4 144 16,-1 2-144-16,-1-3 128 0,-2 0-128 0,2-6-176 16,-1 0 48-16,0 0 0 0,0 0 128 0,-1 5-160 15,-1 7 160-15,-2 5-160 0,0 3 160 0,-3 7 0 16,0 0 0-16,-1 6-128 15,-1 1 272-15,1 0 64 0,-1 1 16 16,1 2 0-16,1-1-96 0,0 3 0 0,1-1-128 0,0 0 192 0,0 1-192 0,2 0 0 0,-2 2 0 0,0 3 0 16,0 1-144-16,1 3 144 0,-2 2-208 0,0 5 80 15,1 7 128-15,-1 4 0 0,0 5 0 0,-2 4 0 16,0 6 0-16,-2 1 0 0,0 3 160 0,2-5-160 16,-3 0 208-16,0-7-48 0,1-4-16 0,0 1 0 15,0-2-144-15,2-2 0 16,1-2 144-16,-2-4-144 0,3-6-128 0,0 0-112 0,2-5-16 0,-2-4 0 15,2 0-544-15,-3-5-112 0,3-2-32 0,-2-4-10864 16,0-4-2176 0</inkml:trace>
  <inkml:trace contextRef="#ctx0" brushRef="#br0" timeOffset="141190.53">19243 11313 19343 0,'-5'1'1728'0,"0"0"-1392"0,0 1-336 0,2 0 0 0,0-2 4560 0,2 0 848 0,0 1 160 0,-2 1 48 0,-2 0-4640 0,-2 2-976 0,-1 1 0 0,1 0-224 0,0 1-96 0,-1 3-32 0,2-2 0 0,-1 3 0 0,-1 2 48 0,0 2 16 15,-1-1 0-15,-3 5 0 0,-1-1 288 0,-2-1 0 16,-1 3 0-16,-1-1 0 0,-3 2 0 0,0-1 144 15,-1 2 16-15,2-4 0 0,-1 0-32 0,1 1 0 16,1-5 0-16,2 2 0 16,1-4-640-16,4-5-128 0,3-1-16 0,3-2-10096 15,2-5-2000-15</inkml:trace>
  <inkml:trace contextRef="#ctx0" brushRef="#br0" timeOffset="141455.73">19056 11221 41471 0,'-1'2'3680'0,"1"-1"-2944"0,1 3-592 0,1-4-144 0,1 2 192 0,1 2 16 0,1 2 0 0,4 4 0 0,2 2-464 0,2 2-80 0,4 1-32 0,-3-2 0 0,4 2 368 0,-2-2-176 0,1 1 176 0,2-1-128 0,0 0-32 0,-1 2 0 0,0-4 0 0,-2 2 0 15,0 0-16-15,-1 1 0 0,-2-2 0 0,-1-1 0 16,-2 3-448-16,0 0-80 0,-2-1-32 0,0 2 0 16,-2-3-992-16,-1 0-208 0,1-1-48 0,-2-4-12384 0</inkml:trace>
  <inkml:trace contextRef="#ctx0" brushRef="#br0" timeOffset="142216.81">19505 11762 26719 0,'-3'1'2368'0,"-1"-2"-1888"0,1 1-480 0,2-3 0 0,1 2 3056 0,0-1 512 0,3-2 96 0,-1-2 32 0,3-4-3696 0,1-4-928 0,2-2-96 0,0-2 0 0,1 0 496 0,0-1 96 0,-1-4 32 0,1-1 0 0,-2 3 400 0,0-4 0 15,-1-2 192-15,0-3-64 0,0-3 448 0,-1 0 80 16,-1 3 32-16,0-3 0 0,-1 4 32 0,0 1 16 0,-1 4 0 16,1 0 0-16,-1 2-352 0,1 1-80 15,0 4-16-15,1 3 0 0,2 0-80 0,-1 2-16 0,3 2 0 16,-2-1 0-16,1 4-192 0,2-1 0 16,-2 2-144-16,2 1 144 0,-2 1-256 0,-1 3 64 0,1 0 0 0,-2 1 0 15,0 1 32-15,0 2 16 0,-2 0 0 0,1 2 0 16,0 1 144-16,-2 6 0 0,2 1 0 0,0 5-128 15,-1 1 128-15,1 4 0 0,1 0 128 0,-1 1-128 16,1 0 208-16,0-1-16 0,1-2-16 0,0 0 0 16,0-3-32-16,-1 1 0 15,2 0 0-15,0-1 0 0,-1-1-144 0,0-1 0 16,1 1 0-16,1-3 128 0,-1 2-128 0,2 0 0 0,1-2 0 0,0 1 0 0,-2-3 0 0,1-1 0 16,-2 0 0-16,0-3 0 0,0 0 0 0,0-1 0 15,1-1 0-15,-1-1 128 0,1-3 0 0,-1 2 0 16,1-4 0-16,-1 0 0 0,0 0 64 0,0 0 0 15,-3-3 0-15,3 2 0 0,-2-1-64 0,-2-1 0 16,2 1 0-16,-1-4 0 16,1-1 32-16,-1 0 0 0,1-2 0 0,0-2 0 0,-1 1-160 0,1-2 160 15,0-3-160-15,2-2 160 0,-1-2-32 0,0-3-128 16,-1 0 192-16,0-2-64 0,0-1 0 0,0 1-128 16,0-2 192-16,-2-3-64 0,2 1-128 0,-2 1 0 15,-1-2 144-15,1 1-144 0,-2 3 0 0,-1-2 0 16,1 1 0-16,-1 1 0 0,0 2-240 0,-1 0-64 0,1 2-16 15,-1 3 0 17,1 2-128-32,-2 2-16 0,2 3-16 0,-1-3 0 15,0 3-48-15,-1 1-16 0,0-1 0 0,0 4 0 16,1 1-1120-16,-2 1-240 0,1 1-32 0,-1 2-14192 0</inkml:trace>
  <inkml:trace contextRef="#ctx0" brushRef="#br0" timeOffset="143213.6">19892 10616 25791 0,'-3'-2'2304'0,"1"0"-1856"0,2 1-448 0,0-1 0 0,2 2 448 0,-2-1-16 0,0-1 0 0,1-1 0 0,0-2-752 0,0 0-128 0,3 0-48 0,1 3 0 0,1-1 896 0,2 2 176 15,2 0 48-15,-1 0 0 0,3 1 400 0,0 1 96 16,3-1 16-16,1 1 0 0,1-1-256 0,3 0-48 16,3 0-16-16,1-1 0 0,2 0-624 0,0-2-192 15,-1 1 0-15,-1-1 0 0,0 1-176 0,-3 1-144 16,-1 2-16-16,-1-1-16 0,-1 2 352 0,-2 1 160 0,-3 2-16 0,1-3 0 15,-2 2 400-15,1 1 80 0,-1-3 16 16,-1 2 0-16,0 0-288 0,0-2-48 0,1 1-16 0,-2-1 0 16,1-1-48-16,-1 1-16 0,-1-1 0 0,0-1 0 15,1 2-16-15,-3 0 0 0,2 1 0 0,-3 0 0 16,0 3-208-16,1 0 0 0,-2 3 0 0,-1-3 0 16,1 5 0-1,0-2 0-15,2 1 0 0,-1 0 0 0,-1-2 0 0,-2 1 0 0,2 2 0 0,-1 0 0 0,-3 0 0 0,1 0 0 16,-1 4 0-16,-2 3 0 0,1 0 0 15,-2-1 0-15,0 3 128 0,-1 4-128 0,1 3 192 0,-1 3 0 16,0 3 0-16,-1 2 0 0,0 2 0 0,1 0-16 16,-1 2 0-16,1-2 0 0,2 1-176 0,0-5 0 15,2-1 0-15,0-2 0 0,1-3 0 0,-1-4 0 16,1 0 0-16,1-1 0 0,-2 1 144 0,3 1-144 16,-3-2 160-16,0-1-160 0,-1 1 160 0,-1-1-160 0,0 4 160 15,-2-1-160-15,0 3 128 0,-2-4-128 16,0 2 0-16,1 1 144 0,0-4-144 0,-1 2 0 15,3-1 0-15,1 1 0 0,1-2 0 0,0-1 0 16,2-2 0-16,-1-3 0 16,3-5-368-16,-2-2-144 0,0-1-48 0,-1-3 0 0,0-4 560 0,0 4 144 0,-1-5 16 15,0 0 0-15,-1-3-16 0,-1 1 0 0,-1 1 0 16,0-4 0-16,-1 0 96 0,4 5 16 0,0 0 0 0,-16-17 0 16,10 12-112-16,-1 0-16 0,1 3 0 0,-1-1 0 15,-2 3-128-15,0 0 0 0,1 3 0 0,-1-1 0 16,1 2 0-16,-1 2-176 15,0-4 48-15,-1 3 0 0,2 0-112 0,-2 0-16 16,0 0 0-16,0 0 0 0,1-4 256 0,-1 2 0 0,1-1 0 0,-3-2 0 0,3 2 0 0,-3-4 0 16,2 2 160-16,1-3-160 15,-1 0-448-15,1 1-160 0,0 0-32 0,2 2-16832 16</inkml:trace>
  <inkml:trace contextRef="#ctx0" brushRef="#br0" timeOffset="144359.76">21220 10629 5519 0,'-7'-1'496'16,"1"0"-496"-16,0-1 0 0,2 2 0 0,1 0 3744 0,2 0 656 0,0 0 128 0,-3-2 16 0,-1 1-4736 0,-3 0-944 0,-2-1-192 0,1-1-32 0,-1 1 1088 0,0-1 272 0,0 0 0 0,1 1 0 0,-3-1 1200 0,-1 3 288 0,-3-2 64 0,-2 2 16 16,0 2 32-16,-3-2 0 0,0 3 0 0,-3 0 0 15,0 2-320-15,-1 0-48 0,0-1-16 0,2 1 0 16,-1 0-640-16,2 0-144 0,1 0-32 0,1-3 0 16,3 2-400-16,2-2 0 0,1 1 0 0,2-2 0 31,1 2-400-31,2-1-16 0,3-1 0 0,-1-1 0 0,2 2 416 15,2-2 144-15,1 2 0 0,-1-1 0 0,2 1 224 0,0-1 32 0,1 1 16 16,0-1 0-16,0 3 96 0,-1 0 0 0,1 1 16 0,-2 0 0 16,1 5-304-16,0-3-64 0,0 4-16 0,-1 4 0 0,0-1-144 0,-1 3 0 15,2 0 144-15,-1 3-144 0,0 0 0 0,1 1 0 16,1 2 0-16,1 2 0 0,1 1 0 0,-1 1 0 16,1-1 0-16,0 3 0 0,1-1 0 0,0 3 0 15,-1-3 0-15,0 5 0 0,0-1 0 0,-2 0 0 16,-1-1 0-16,0 1 0 0,1 1 0 0,-4-2 0 15,1-1 0-15,-2-2 0 16,2 1 0-16,-2-2 0 0,1 2 0 0,-2-2 0 0,1-4 0 0,-2 4 0 16,-2 7 0-16,-4-2 0 0,2 0 0 15,0 0 0-15,0-3 0 0,2-5 0 0,2 0 0 0,2-1 0 0,3 0 0 0,0-4 128 16,2 0 336-16,0-2 80 16,2 4 16-16,-2-3 0 0,1-1-320 0,0-1-64 0,0-4-16 0,1 1 0 15,0-3-304-15,1-2-64 0,1-1-16 16,0 0 0-16,1-5 352 0,0 2 80 0,0-3 16 0,1-1 0 15,0 0 0-15,2-1 0 0,0-1 0 0,2-2 0 16,1 1-96-16,2-1-128 0,0 0 176 0,2-1-176 16,3-1 0-16,0-1 0 0,2 3-192 0,1-3 48 15,1 0-752-15,3 1-128 0,1 0-48 16,0-1 0-16,-1 2-1360 0,-1 0-288 0,1 2-48 16,-3-1-16-16</inkml:trace>
  <inkml:trace contextRef="#ctx0" brushRef="#br0" timeOffset="145031.34">20899 11688 41471 0,'-4'-3'1840'0,"1"1"368"0,-1-1-1760 0,1 1-448 0,2 1 0 0,1-4 0 0,0 3 128 0,0-5-128 0,1-2 128 0,2-6-128 0,-1-2-608 0,2-3-208 0,2-1-32 0,-1-2-16 0,1-1 128 0,1-2 32 0,-3 2 0 0,1 0 0 0,0-3 560 0,0 1 144 16,0 0 0-16,0-1 0 15,0 3 848-15,0-3 208 16,1 2 32-16,-1-2 16 0,0 1-592 0,1 0-112 0,-1-1-16 0,-1 4-16 0,0 2-160 0,-2 2-16 16,1 2-16-16,-1 1 0 15,-1 3-176-15,-1 2 192 0,2 5-192 0,-2 0 192 16,0 2-192-16,1 3 0 0,0 2 0 0,0 4 0 0,2 0-176 0,0 6 48 15,1 1 0-15,0 4 0 0,0 5-192 0,1 4-16 16,-1 1-16-16,3 1 0 0,-2 1 64 0,1-1 16 0,1-1 0 0,1 0 0 16,-1-2 432-16,2-1 96 0,-2 0 0 15,2-3 16-15,-1 0-16 0,2 0 0 16,-1-6 0-16,0 0 0 0,-1 0-80 0,1-2-32 0,0-2 0 0,-1 0 0 31,0-4-16-31,-1-1-128 0,-1-1 192 0,0-2-64 0,2 1-128 0,-3-1 160 0,1-2-160 0,0 1 160 16,0-2-160-16,3 1 128 0,-2-5-128 0,2 1 128 15,1 2-128-15,0-7 128 0,2 2-128 0,-1-3 128 32,3-2-128-32,-2-1 0 0,2-2 144 0,0-1-144 15,0-2 128-15,1-1-128 0,0-4 160 0,-1 0-160 0,-1 1 192 0,0-4-64 16,-1 1-128-16,-1 0 192 0,0-1-192 16,-1-3 0-16,0 2 0 0,0 0 0 0,-3 2 0 0,1-1 0 15,-2 1 0-15,-1 2 0 0,0 1-192 0,-3 4-64 16,1 3-32-16,-3 3 0 15,1 5-512-15,-3 0-96 0,0 2-32 0,-1 5-17216 0</inkml:trace>
  <inkml:trace contextRef="#ctx0" brushRef="#br0" timeOffset="145522.62">21982 11256 20271 0,'-12'1'1792'0,"2"1"-1424"0,0-1-368 0,3 1 0 0,2 1 3584 0,1-1 656 0,-1 2 128 0,-5 3 32 0,-5 6-3120 0,-5 3-608 0,-3 2-128 0,-2 6-32 0,3 3-304 0,1-2-64 0,2 1-16 16,2 0 0-16,0 0-128 0,1 1 160 0,0-2-160 0,2 1 160 16,2-5-160-16,1-2 0 0,1-1 144 0,2-2-144 31,1-3-416-31,2-3-160 0,1-1-16 0,2-4-16 0,2-1-1856 0,-2-4-368 0</inkml:trace>
  <inkml:trace contextRef="#ctx0" brushRef="#br0" timeOffset="145808.09">21641 11234 35007 0,'-4'0'3120'0,"0"1"-2496"0,3-1-496 0,0 1-128 0,1 2 1312 0,0-3 240 0,0 4 48 0,-1 0 16 0,1 3-1168 0,2 3-256 0,2 1-32 0,3 1-16 0,3 3-16 0,3 0-128 15,3 3 192-15,1 2-64 0,3 2-128 0,-2-1-256 0,2 3 64 0,-1-1 16 16,-1 0-48-16,0-2-16 0,-2-2 0 0,1-1 0 31,0 1-528-31,2-4-96 0,-1 1-32 0,1-3-10496 0,-1-2-2096 0</inkml:trace>
  <inkml:trace contextRef="#ctx0" brushRef="#br0" timeOffset="146614.9">22221 11637 22111 0,'-4'0'1968'0,"2"0"-1584"0,-1 0-384 0,3 0 0 0,0 0 2288 0,1 0 368 0,1-2 80 0,-1-1 16 0,3-1-3792 0,1-1-752 0,1-2-160 0,2 0-32 0,1-5 704 0,0 3 144 0,-1-4 32 0,0 2 0 0,0-1 816 0,0-4 288 16,-1 3-192-16,-1-3 192 0,1 1 1152 0,-1-2 320 15,-1 0 64-15,1-3 0 0,0-1 880 0,0-1 160 16,0-3 48-16,2-1 0 0,-1-1-1536 0,2 1-288 16,0-3-64-16,-1 6-16 0,1 2-720 0,-2 5-288 15,2 3 16-15,-3 3 0 0,-1 2 64 0,1 3 16 16,1-1 0-16,-1 2 0 0,1 1 192 0,-1 3 0 15,0 0 0-15,-1 3 0 0,0 2 0 0,0 1 0 16,-1 4 0-16,0 1 0 0,-2 1 0 0,-1 5 0 0,2 2 0 0,-3 5 0 16,0 1 0-16,-1 3 0 0,-2 0 0 0,2 2 160 15,0-1 128-15,0-2 32 0,2-1 0 0,-1-4 0 16,2-2 48-16,1-3 16 0,0 0 0 0,2-4 0 16,0-2-240-16,1-1-144 0,-1-6 192 0,0-2-192 15,2-2 320-15,-1-5-32 0,1-1-16 0,1-4 0 0,-2 0-80 16,1-5-32-16,1-6 0 0,-1-4 0 15,0 0-160-15,-2-6-192 0,0-2 32 0,-2-2 16 0,-1-1 0 0,0-3 0 16,-1-4 0-16,1 2 0 0,2-4-80 0,-2 1-16 16,3 3 0-16,0 6 0 0,0 1 240 0,-1 8 0 15,1 6 0-15,0 7 0 0,-1 4 0 0,-2 3 208 16,2 6-32-16,-1 0-16 16,2 6 160-16,-1 2 48 0,2 4 0 0,0 3 0 0,1 2-368 0,-1 2 128 15,0 2-128-15,0 1 0 0,0 1 0 0,2 2 0 16,-1 0 0-16,1-2-128 0,0 1 128 0,0-1 0 15,0 1 0-15,0-2-128 0,0 0 128 0,0 1 0 16,2-1 0-16,-2-2 128 0,1 0-128 0,0 2 128 16,-1-4-128-16,0 3 128 0,0 2-128 0,1-2-160 15,-1 0 160-15,-2 0-208 16,0-2-368-16,-2 1-80 0,-1 0-16 0,0 0 0 16,-3-3-1568-16,0-3-304 0,1-3-64 0,-2-1-11920 0</inkml:trace>
  <inkml:trace contextRef="#ctx0" brushRef="#br0" timeOffset="147914.07">22515 10614 15663 0,'-7'-2'1392'0,"2"-2"-1120"0,0 2-272 15,2-1 0-15,3 3 4960 0,0-2 928 0,2 2 192 0,-1-2 48 0,3 1-4832 0,-1 0-960 0,5-3-192 0,2 3-144 0,4-3 240 0,2-1-64 0,5 2-16 0,3-2 0 0,3-1-352 0,2 1-80 0,2-2-16 0,-2-1 0 32,2 0-176-32,0 2-48 0,-1 0 0 0,-2-3 0 0,-1 3 512 0,-1 1 0 15,-1 0 208-15,-3 2-64 0,-1-1 176 0,-2 1 16 16,-2 3 16-16,-3 0 0 0,-1 0 32 0,-1 0 0 16,-1 2 0-16,-1-1 0 0,-1 3-160 0,0-2-32 15,1 2 0-15,0-4 0 0,1 2-192 16,-1-2 0-16,1 3 0 0,-1-3-160 0,0 1 160 0,0 0 0 15,-2-1 0-15,0 1 0 0,-2-1 0 0,-1 0 0 16,0 3 0-16,-1-3 0 0,-2 0 128 0,-1 0 48 0,-1 1 16 16,-1 0 0-16,0 3 48 0,-3 1 16 0,2 0 0 0,-3 1 0 15,1 2-80-15,-1 3-16 0,1 2 0 0,1 6 0 0,0-1-160 16,2 5 160-16,0 1-160 0,1 4 160 16,1 1-160-16,1 2 0 0,1 0 144 15,1-1-144-15,-1 1 0 0,2-3 0 0,1 3 0 0,2-3 0 0,-2 1 0 0,1-2 0 16,1 0 0-16,-1-1 0 0,2 2 0 0,0-1 0 15,-2 0 0-15,2 1-128 16,-1 2 128-16,1 0 0 0,1-1 160 0,-2-1-160 0,2-1 256 16,-1-2-64-16,1 1 0 0,-1-3 0 0,-2-1-64 0,2 1-128 15,-2-5 176-15,1 3-176 0,-1-2 0 0,0-1 0 16,1-1 0-16,-1 0 0 0,1-1 0 0,-2-2 0 16,0-1 0-16,-1 0 0 0,0-1 0 0,-1-3 0 15,-2 1 0-15,-1-1 0 0,1 0 144 0,-4-2-144 16,2-1 0-16,-2-1 144 0,-1 0-144 0,0-4 192 0,-1 3-192 15,-1-3 192-15,-1 1-64 0,0 1-128 0,-2 0 192 16,1-1-64-16,-2 4 64 0,0-1 16 0,1 2 0 16,-2-1 0-16,1 0 32 0,1 0 0 15,0 2 0-15,1 0 0 0,-1-2-240 0,1 2 0 16,1 0 0-16,-2-1 0 0,2 0 128 0,-1-1-128 0,-1 3 0 16,0-3 144-16,0 0 0 0,0-1 0 15,0 0 0-15,1-2 0 0,-2 0-144 0,0-3 192 16,1 2-192-16,-1-2 192 15,0 1-528-15,0-2-112 0,-1-1 0 0,0 0-16 0,-1-1-464 0,0 2-96 0,-2-4 0 0,-2 0-17968 0</inkml:trace>
  <inkml:trace contextRef="#ctx0" brushRef="#br0" timeOffset="150528.9">17080 13256 13823 0,'-2'-4'1216'0,"1"3"-960"0,0-3-256 0,1 3 0 0,1 0 2048 0,0-2 352 0,-1-3 80 0,1-3 16 15,2-1-640-15,-1-2-112 0,2 1-16 0,-2 0-16 0,1 1-1072 0,-1 0-192 0,1 3-64 0,-2-1 0 0,0-1-256 0,-2 3-128 16,0 1 0-16,-2 3 128 0,-2-2 400 0,0 2 80 0,-2-1 16 0,0 2 0 16,-3 0 544-16,-1 1 112 15,-1 0 32-15,0-2 0 0,-2 4-576 0,0-1-112 16,-1 3-32-16,-1-4 0 0,0 0-256 0,2 1-48 16,-3-1-16-16,1 0 0 0,2 0-112 0,0 1-32 15,2 0 0-15,0 2 0 0,-1-3-128 0,0 2 192 16,0 2-192-16,1 1 192 0,-2 1-192 0,1 2 0 0,-2 1 0 0,-2 3 0 15,-1 0 0-15,-1 4 0 16,-2 0 0-16,2 1 0 0,0 1 0 0,3-5 0 0,2 2 0 0,0-2 0 16,3-2 0-16,1-1 0 0,4-4 0 0,0 1 0 0,3-1 0 0,2-1 0 15,1 1 0-15,1 3 0 0,3-3 0 0,1 5 192 16,0-2-64-16,2 1 0 0,2 2-128 0,-2 1 160 0,2 0-160 16,-2 1 160-16,1 3-160 0,-2 3 0 0,-1 0 0 15,-3 3 0-15,0 3 0 0,-2-2 0 0,-3 1 0 0,1 0 0 31,-3 0 0-31,-2 1 0 0,1-1 0 0,-1 1-176 0,-1-1 176 0,0-3-128 16,2-1 128-16,-1-3-128 0,2 0 128 0,-1-1 0 16,0 2 0-16,1-2 0 0,-1-1 0 0,1 0 0 0,0 0 0 15,-1 0 0-15,1-3 0 0,-1 3 0 0,-3 1 0 0,-1 2 0 16,-1 2 0-16,-1-3 0 0,-3 4 0 0,-2 6 0 16,-2-2 0-16,-1 4 128 0,0 1-128 0,1 2 128 31,-1-3-128-31,1 1 0 0,1 2 0 0,0-5 128 0,4-1 0 0,4-5 16 0,4-1 0 0,3-6 0 15,2-1-16-15,3-5-128 0,4-1 192 0,3-3-64 0,5 1 48 16,2-6 0-16,5 0 0 0,0 0 0 0,1-3-176 0,2 0 0 16,2-1 0-16,1 3 0 0,1-3-144 0,-1 3 144 31,3 2-192-31,0-1 192 0,-1 4-208 0,0-3 64 16,1 3 16-16,-2-4 0 0,-2 0-208 0,1 0-48 0,2-4 0 0,-1 1 0 15,1-1-576 1,-4-1-128-16,0 0-32 0,-1-1 0 0,-2 0-1152 0,-2-3-224 0,-3 0-64 0,-2 3 0 0</inkml:trace>
  <inkml:trace contextRef="#ctx0" brushRef="#br0" timeOffset="150868.93">17183 13470 39615 0,'-10'13'1760'0,"2"-2"352"0,0 2-1680 0,4-2-432 0,3-2 0 0,1-2 0 0,0 3 368 0,-1 8-16 0,3 11 0 0,0 8 0 0,1 6-208 0,4-2-144 0,1-3 192 0,1-2-192 0,-2-2 128 0,1-1-128 0,-3-3 0 0,-3-1 0 0,-1-3 0 0,-3 3 0 0,-2 4 0 15,-3 2 0-15,-2-6 0 0,-1 1 0 16,0-1 0-16,-1-3 0 16,1-4-784-16,2-2-64 0,0-3-16 0,1-2-16544 15</inkml:trace>
  <inkml:trace contextRef="#ctx0" brushRef="#br0" timeOffset="151353.13">18226 13697 30399 0,'-5'3'2704'0,"0"-2"-2160"0,0 0-544 0,1 2 0 0,2 0 1104 0,-3 1 112 0,-5 2 32 0,-8 4 0 0,-3 4-560 0,-5 2-112 0,0 0-32 0,-1 0 0 0,0-1 80 0,1 0 16 0,1 1 0 0,1-3 0 0,-2 3-320 0,0 0-64 16,-2 0-16-16,2 2 0 0,0-1-240 0,1 0 0 16,0 2 0-16,0-2 0 0,2-1 0 0,0 0-160 15,0-3 32-15,2-1 0 16,3-2-1056-16,4-5-208 0,0 1-32 0,5-6-14720 0</inkml:trace>
  <inkml:trace contextRef="#ctx0" brushRef="#br0" timeOffset="151574.91">17915 13622 47919 0,'3'3'4256'0,"-1"-3"-3408"0,1 2-672 0,-1 1-176 0,2-1 192 0,1 0 0 0,5 4 0 0,6 2 0 0,7 4-640 0,3-1-112 0,1 0-16 0,-1 0-16 0,-2 3-64 0,-2 1-16 0,-5 2 0 0,-2 3 0 31,-4 2 128-31,-3 4 32 0,-2 0 0 0,-4 3 0 0,-2 2 16 0,-1-2 16 0,-1-2 0 0,-1 2 0 31,0-3-1696-31,0 0-320 0</inkml:trace>
  <inkml:trace contextRef="#ctx0" brushRef="#br0" timeOffset="152197.69">18582 14068 24879 0,'5'-2'1088'0,"-3"-1"256"0,1 1-1088 0,-1-1-256 0,-1 2 0 0,2-3 0 0,-1 3-432 0,2-5-144 0,1 0-16 0,2-5-16 0,1-1 1072 0,-1-2 224 0,-1-2 32 0,2-2 16 0,-3 1 1840 0,0-2 368 0,1 1 80 0,0-7 16 16,0 2-1216-16,2-2-240 0,1-4-48 0,4 1-16 16,-1 0-848-16,2 2-160 0,1 6-48 0,-2 4 0 15,1 5-464-15,-3 3 0 0,0 3-128 0,-2-1 128 16,-1 4 0-16,0 0 0 0,-2 4 0 0,0 1 0 16,-1 3-160-16,0 2 32 0,-1 2 0 0,0 2 0 0,-3 4 128 0,-1 2-160 15,-1 1 160-15,-1 0-160 16,0 3 160-16,1-2 0 0,-1 2 0 0,2 0 0 0,0-1 0 15,3 2 0-15,-1-4 0 0,3 1 0 16,0-2 0-16,1-6 128 16,1 0-128-16,-1-2 176 0,0-2-176 15,3-3 0-15,-1-2 144 0,2-5-144 0,1-1 256 0,2-3-32 0,0-4 0 16,2-2 0-16,1 0 32 0,1-7 0 0,-2 4 0 0,1-2 0 0,0-5-128 0,-1-1 0 16,1-3-128-16,-2-2 192 0,1-2-48 0,-3-3-16 15,1-4 0-15,-1-5 0 0,0 0-272 0,-1-2-64 16,0 4-16-16,1-1 0 0,-1 4-48 0,-1 6-16 15,-2 7 0-15,1 4 0 0,-2 8 80 0,0 5 16 0,-2 2 0 16,-1 3 0-16,1 0 192 0,0 2 0 0,3 4 192 16,-1 1-192-16,2 1 144 0,-1 5-144 0,1 0 0 15,0 6 144-15,-2 3-144 0,-1 2 0 0,1 2 0 0,-1 1 0 16,0 3 0-16,0 1 0 16,0 0 0-16,0 3 128 0,1-1-128 0,-2 1 160 0,0 1-160 0,-3-2 160 15,1-1 32-15,-3 1 0 16,0-1 0-16,-2 0 0 0,0-2-16 0,-2 1 0 0,2-3 0 0,-1-3 0 0,2 1-48 15,0-3 0-15,1-4 0 0,1-4 0 16,1-1-128-16,1-4 0 0,2-2-160 0,0-4 160 16,1-4-768-1,1 0-48-15,2-4-16 0,0-3-12112 0,-1-1-2432 0</inkml:trace>
  <inkml:trace contextRef="#ctx0" brushRef="#br0" timeOffset="152972.79">19460 13095 37775 0,'-12'5'3360'0,"4"-3"-2688"0,3 0-544 0,4-2-128 0,2 1 896 0,-1-1 160 0,-3 4 32 0,0-3 0 0,0 2-880 0,4-3-208 0,6 0 0 0,5-3 0 0,5-3 0 0,7-1 0 15,2-2 0-15,6-3 0 16,4 0 288-16,2 0 16 0,-7 1 0 0,4-2 0 0,4 2 64 0,1 0 16 16,1 1 0-16,-3 3 0 0,-1-1-384 0,-2 4 0 15,-1 4 0-15,-3 0 0 0,-1 0 0 0,-3 4 0 16,-2 1 0-16,-4 0 0 0,-3 0 0 0,0 1-128 16,-3 0 0-16,-3 3 0 0,-1-3-112 0,-1 2-16 15,-3-1 0-15,0 2 0 0,-1-2 64 0,-4 2 0 0,1-3 0 0,-5 3 0 16,1-1 192-16,-3 3 0 0,-2 5 0 15,-1 2-144-15,-3-1 144 0,-1 0 0 16,0 3 0-16,-2 2 128 0,1 4 32 16,0-3 16-16,2 3 0 0,-1 1 0 0,1 0 64 0,0 0 16 15,1-3 0-15,-1 4 0 0,-1 2-112 0,2 2-16 0,1 3 0 0,-1-1 0 16,2 1 0-16,1-2-128 0,-1 2 192 0,2-2-64 0,2-4-128 16,-2-1 0-16,2 1 0 0,0-1 0 15,0-4 0-15,-2 3 0 0,1-1 0 0,0-2 0 16,0 1 0-16,0 0 0 0,0 2 0 0,2-1 0 15,1 3 128-15,-1-6-128 0,2 1 0 0,-1-1 128 0,2-1 96 0,1-1 16 16,0 2 0-16,1-5 0 16,-1 1-240-16,2-3 0 0,0 0 128 0,-1-4-128 0,1-1 0 0,-2-1 0 15,1-1 128-15,-2-3-128 0,0 1 272 0,-1 0 16 16,0-1 0-16,-1 0 0 0,1 1 176 0,-1 0 48 16,0 1 0-16,-2-2 0 0,1 2-208 0,-2 1-48 15,2-3 0-15,-3 0 0 0,1 0-48 0,-2 2-16 0,-2-4 0 0,1 0 0 16,-2 1-16-16,-2-2-16 15,-3 0 0-15,-2-3 0 0,-2 3-32 0,-3-1 0 16,-1-2 0-16,-3-2 0 16,3-1-128-16,-4-3 0 0,-3 1 0 0,-2-5 0 31,2-1-384-31,0-2-96 0,2-2-32 0,3-1-14416 0,3-3-2896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8:14:53.7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19923 9149 12895 0,'2'-1'1152'0,"-2"-2"-928"0,0 3-224 0,0 0 0 0,0 0 1648 0,0-1 272 0,-2 0 64 15,2 1 16-15,-1 1-256 0,0-1-48 0,0-1-16 0,1 1 0 0,0 0-1104 0,0 0-240 0,0 0-32 0,0 0-16 16,-20 0-288-16,16 0 0 0,-2 0 0 0,0 0 0 15,-3 0 0-15,-1 0 0 0,-1-3 0 0,-1 3 0 0,-3-2 320 0,0 1 48 16,-2-3 16-16,1 0 0 16,-3-2 688-16,2-1 144 0,-2-1 16 0,-1-2 16 0,2 2 16 0,-2-1 0 15,-1 0 0-15,-4 1 0 16,-2 1-656-16,-1-2-128 0,-4 1-32 0,-4-3 0 0,-3 1-320 0,0-1-128 16,-2 4 0-16,1-3 144 15,2 2-144-15,0-3 0 0,-1 0 0 0,2 0 0 0,-1 0 128 0,-2-2-128 16,0 0 128-16,-1 2-128 0,0 2 272 0,-1-1-16 15,1 3-16-15,2-2 0 0,1 3-80 0,1 0-16 16,3 1 0-16,-2-1 0 0,0-1 16 0,0 0 0 16,0 0 0-16,-1-2 0 15,1 0-160-15,-1 1 0 0,0-2 0 0,0 3 128 0,0 1-128 0,-3 0 0 16,0 1 0-16,-1 0 0 0,0 0 0 16,-1-1 0-16,0 4 0 0,-1-2 0 0,2 3 0 0,0-2 0 15,3 3 0-15,2 0 0 16,1 3 0-16,2-3 0 0,3 0 0 0,0 0 0 0,2 0 0 0,0 0 0 15,0-3 0-15,2 2 0 0,0 0 0 0,2-1 0 16,0 2 0-16,1-3 0 0,0 2 0 0,1-3 0 16,0 3 128-16,-2 1-128 0,2 0 192 0,-4 1-64 15,-1 3 0-15,-1-2 0 0,-3 3-128 0,-1 0 0 0,-1 1 0 16,0 3 0-16,0-3 0 0,0 0 0 16,3 0 0-16,1-1 0 0,1 3 0 0,2-2 0 0,-2 0 0 0,3-1 0 15,-1 1 0-15,1-1 0 0,0 1 0 0,2-1 0 0,-2 0 0 0,3 0 0 16,-1 0 0-16,2 1 0 0,2-3 0 0,0 2 0 15,0-2 0-15,2 1 0 0,0 0 0 0,1 1 0 16,0 0 0-16,0-2 0 0,1 5 0 0,-1-2 0 0,0-1 0 16,1 2 0-16,0 0 0 0,0-3 0 15,3 3 0-15,1-4 0 0,-1 1 0 0,3 0 0 0,-1 0 0 16,1-3 0-16,2 1 0 0,0 1 0 16,0-3 0-16,1 1 0 0,-2 1 0 0,1 1 0 0,1-3 0 15,-2 0 0-15,3 1 0 0,0-1 208 0,1 0-48 0,-1 0-16 16,1 0-144-16,-1 0 0 15,1 0 0-15,-1 0 0 0,0 0 0 0,2 0 0 0,-2 0 0 0,1-1 0 16,0 1 0-16,1-4 0 0,0 2 0 0,1-1 0 16,0 1 0-16,1-3 0 0,0 0 0 0,0 0 0 31,1-1 0-31,0 0 0 0,2-2 0 0,1-2 0 0,0 3 128 0,3-4 0 16,2-3 0-16,1 2 0 0,2 3-128 0,1-2 0 15,2 0 0-15,1 0 0 0,1 0 0 0,0-1 0 16,0 0 0-16,0 1 0 0,-3-3 0 0,1 2 0 15,0 0 0-15,-3 0 0 0,-1 3 0 0,-2 0 0 16,1 0-160-16,-3 1 160 0,-1 3 0 0,0-4 0 16,-1 3 0-16,-1 3 0 0,1-3 0 0,0 2 0 15,-2 1-128-15,1-1 128 0,-1 0 0 0,1 2 0 16,-1-1 0-16,-1 2 0 0,1 1 0 0,-2 0 0 16,1 0 0-16,0 1 0 0,-1 2 0 0,0-3 0 0,0 0 0 15,0 0 0-15,0 0 0 0,0 0 0 0,0 0 0 0,-16 17 0 16,9-14 0-16,-1 0 0 0,0 2-128 0,-4-1 128 15,1 2 0-15,0 2 0 0,-2-2 0 0,-1 5 0 16,-1 0 0-16,0 3 0 0,-1 0 0 0,1 1 0 16,1 0 0-16,2-1 192 0,3-1-64 0,1-2-128 15,4 2 0-15,1-2 0 0,1-2-192 0,1 2 48 16,0 2 144-16,1 1 0 0,0 2 0 0,-1 1 0 16,1 4 0-16,-1-1 0 0,-2 2 0 0,1-1 0 15,0 2 0-15,2-4 0 0,0-1 0 0,2-2 0 16,1-1 0-16,3-2 0 0,3 0 0 0,2-2 0 0,2-3 0 0,3 0 0 15,1-2 0-15,3-1 0 0,1 0 0 0,0-4 0 16,2 0 0-16,1 2 0 16,1-3-320-16,2 0-96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20:40.7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4727 4406 8287 0,'-5'10'736'0,"3"-7"-592"0,-1 2-144 0,2 2 0 0,0-6 0 0,0 1 160 0,-1 1-160 0,0 2 160 0,0 3 992 0,-1-1 192 16,2 1 32-16,0-7 16 0,1-1-176 0,1-1-48 0,1-4 0 0,1-1 0 15,0 2-624-15,1-2-128 0,2-1-32 0,-1 1 0 16,-1 1 288-16,0 1 48 0,-1 1 16 0,1 2 0 16,0 2 352-16,0 2 64 0,-2 3 0 0,-1 0 16 15,1 4-304-15,-2 3-64 0,0 0-16 0,-2 4 0 16,1 0-384-16,0-1-80 0,-2 2 0 0,2-2-16 15,1 3 112-15,0-3 32 0,1 1 0 0,1 0 0 16,0 1-160-16,-1-1-32 0,2 3 0 0,0-2 0 16,0 1 0-16,-1 1 0 0,1-2 0 0,-2 1 0 15,0 1 96-15,2 2 16 0,-2 0 0 0,-1-1 0 16,0 1-176-16,0 1-16 0,-1-4-16 0,0 3 0 16,-1-3-160-16,2 0 0 0,0-1 0 0,0-2 128 0,0 1-128 15,0-5 0-15,0-1 0 0,0-2 0 16,2-6 0-16,-2 0 0 0,1-3 0 0,0-3 0 0,-1 0 0 0,0-5 0 15,0-3 0-15,-1-1 0 0,-2-4 128 16,1-2 0-16,-1 0 0 0,0-4 0 0,-1 1 48 0,-1-4 0 16,0-2 0-16,0-4 0 0,1-1-48 0,-2-2-128 15,1-2 192-15,-2-2-64 0,1-2-128 0,0 2 0 16,1 2 0-16,-2-1 0 0,4 2 0 0,-1 0 0 16,3 4 0-16,0 5 0 0,1 5 0 0,0 5 0 15,1 3 0-15,0 3 0 0,1 8-192 0,1 4 192 16,1 5-160-16,1 2-10704 15,0 6-2128-15</inkml:trace>
  <inkml:trace contextRef="#ctx0" brushRef="#br0" timeOffset="595.39">5383 3947 10127 0,'-3'0'896'0,"2"0"-704"0,0 0-192 0,0 0 0 0,-1 0 400 0,1 0 48 0,-3 1 16 0,-1 2 0 0,-2-1 1200 0,0 2 224 0,-1 2 48 0,3-2 16 15,0 2-528-15,3 0-96 0,-2-3-32 0,3 3 0 16,0-2-144-16,-1 2-48 0,2 1 0 0,0 4 0 15,2 3-144-15,-1 2-48 0,0 6 0 0,0 7 0 16,2 3-128-16,-2 5-16 0,0 4-16 0,-1-3 0 16,0 3-432-16,-1-3-96 0,-1 3-16 0,-2-3 0 15,-1 3-80-15,0-6-128 0,2-4 176 0,0-5-176 16,0-2 0-16,1-8 0 0,-1-3 0 0,3-6 0 16,0-2-1056-16,3-7-320 15</inkml:trace>
  <inkml:trace contextRef="#ctx0" brushRef="#br0" timeOffset="1096.33">6120 5090 15663 0,'-3'0'1392'0,"1"-2"-1120"0,1 2-272 0,-1 0 0 15,2 0 688-15,-1 0 80 0,-3 0 0 0,-1 2 16 0,-1 0 848 0,0 1 160 0,1 0 48 0,1 1 0 0,3 1-608 0,0 0-112 0,1 0-32 0,0 1 0 0,0 0-320 16,0 4-80-16,2 0-16 0,0 2 0 16,0 1 192-16,1 3 32 0,-2 2 16 0,0 5 0 0,0-1-464 0,0-4-80 15,-1 5-32-15,0-4 0 0,2 0-208 0,-1 0-128 16,0-3 128-16,2 0-128 16,0-4-832-16,2-4-224 0</inkml:trace>
  <inkml:trace contextRef="#ctx0" brushRef="#br0" timeOffset="1629.1">7592 5360 21183 0,'-3'4'1888'0,"0"2"-1504"0,1-3-384 0,2 1 0 0,1-2-768 0,-3 4-208 0,-1 4-48 0,-2 4-16 0,0 4 2576 0,3 1 512 0,-1-1 96 0,4 0 32 0,2-1-304 0,1-1-48 0,1 4-16 0,0-2 0 16,-1 5-592-16,3 1-112 16,-1 5-16-16,-1-1-16 0,0 1-528 0,-2-3-96 0,1 0-32 0,0 1 0 15,-2-1-416-15,2-1-176 0,0-2 16 0,-1-2-16192 16</inkml:trace>
  <inkml:trace contextRef="#ctx0" brushRef="#br0" timeOffset="9995.51">15377 13912 20271 0,'-4'0'1792'0,"1"1"-1424"0,2-1-368 0,0 2 0 0,1 1 0 0,-3-3-160 0,1 3 16 0,-3 4 0 0,-1-1 16 0,0 1 0 0,1 2 0 0,1 0 0 0,3-5 720 0,2 1 160 16,4-5 16-16,1 0 16 0,4-2 320 0,1-5 64 15,4 0 16-15,0-1 0 0,2-2-64 0,0-3-16 0,2 4 0 0,-2-6 0 16,1 2-352-16,-2 0-80 0,0 0-16 0,0 0 0 15,-1-2-16-15,-1 1-16 0,0 2 0 0,0-4 0 16,1-1 112-16,1-1 32 16,0-3 0-16,1 1 0 0,-1-2-208 0,1 1-48 0,1 1 0 0,0-1 0 15,0-1-304-15,-1-1-64 0,0-2-16 0,-1 3 0 16,-1-1-128-16,-1 1-176 0,1-5 48 0,-2 3 0 16,-1 2-128-16,-2 0-32 0,-1 0 0 0,-3 1 0 15,0 1 288-15,-1 1-128 0,-1 1 128 0,0-2 0 16,-2 1 160-16,1-2 144 0,0 2 16 0,0-4 16 15,1 4-64-15,-3-2-16 0,1 1 0 0,0-3 0 16,-1 1-256-16,0 4 0 0,-2-3 0 0,0 3 0 16,-1 6 0-16,0 0-144 0,-2 2 16 0,-2 4 0 0,0 3-208 15,-3 3-48-15,-2 3 0 0,-1 3 0 16,-2 4 224-16,-2-1 160 0,-1 4-208 0,-2-1 80 0,1 2 128 0,-2 1 0 16,2 1 0-16,0 2-128 0,1 0 128 0,0 3 0 15,3 1 0-15,1 3 0 0,3 1 128 0,2 4 64 16,0 0 16-16,1 1 0 0,1 0 208 0,0 1 32 15,1 3 16-15,1-6 0 0,1 2-272 0,0 4-64 16,0 2-128-16,2 5 192 0,-1-1-192 0,2-3 0 16,1 1 0-16,1-2 0 0,2-5 0 0,1-1 0 15,0-5 0-15,2-2 0 0,1-1 0 0,0-1 0 16,2 0 0-16,0-6 0 0,1 0 0 0,2-1-256 16,0-2 48-16,1-6 16 15,1 2-720-15,2-3-144 0,2-2-32 0,-1-2 0 16,3 2-1200-16,-1-4-240 0</inkml:trace>
  <inkml:trace contextRef="#ctx0" brushRef="#br0" timeOffset="10481.99">16573 12811 21183 0,'-3'-11'1888'0,"0"3"-1504"0,1 0-384 0,1 4 0 0,1 2 768 0,0 2 96 0,0-2 16 0,-2 0 0 0,1-1-1520 0,0 0-320 0,1 0-48 0,-3 3-16 0,2 5 1024 0,-1-1 0 16,-1 2 0-16,0 0 208 0,-4 0 304 0,0 4 48 15,0-1 16-15,-5 1 0 0,1 2 848 0,-2-2 176 16,-2 2 48-16,-3 2 0 0,2-2 80 0,-2 3 32 16,-2 1 0-16,-1 0 0 0,-1 4-736 0,0 1-160 15,-1 5-32-15,2-1 0 0,4 1-448 0,-2 5-112 16,3 7-16-16,1 3 0 0,2 6-64 0,1 1 0 15,0 3-16-15,3 2 0 0,-1 1-176 0,1 6 0 0,0 0 0 16,-1 1 0-16,3 1 0 0,1-5-320 16,3-5 48-16,2-5 16 15,0-9-192-15,3 0-48 0,1 2 0 0,1-5 0 0,0-2 496 0,1 2-144 0,3-2 144 16,-1-3 0-16,2 1-160 0,0-7 160 0,0 0-192 0,1-2 192 31,4-1-688-31,0-2-16 0,3-3-16 0,-1-4-9792 0,1-2-1968 0</inkml:trace>
  <inkml:trace contextRef="#ctx0" brushRef="#br0" timeOffset="10895.22">16645 13549 18431 0,'-6'5'1632'0,"0"-5"-1312"0,1 4-320 0,1-2 0 0,3-2 2224 0,1 4 368 0,1-1 80 0,-1 0 16 16,1 5-3392-16,2 0-688 0,3 2-128 0,4-1-16 0,2 1 1824 0,3-2 368 0,2 0 80 0,2-2 16 15,0 0 800-15,0 3 176 0,1-2 16 0,0 2 16 16,0 1-336-16,0 2-64 0,-1 1-16 0,-3 3 0 16,0-3-496-16,-2 3-96 0,-2-1-32 0,0 1 0 15,-1-2-720-15,0 1 0 0,-3 0-160 0,1-2 32 16,-1 1-1024-16,0-3-208 0,1 1-48 15,0-2 0-15,0-4-576 16,4 0-112-16,-1-4-16 0,2 0-6528 0,1-2-1312 0</inkml:trace>
  <inkml:trace contextRef="#ctx0" brushRef="#br0" timeOffset="11211.16">17327 13419 11967 0,'-5'-1'1072'0,"1"1"-864"0,0 0-208 0,0 1 0 0,3 2 1920 0,0-1 352 0,0 0 64 0,-4 3 16 0,-1 2-2688 0,-3 5-544 0,-1 2-96 0,-2 4-32 0,1 3 2048 0,-3 2 416 16,0 5 80-16,0 2 0 0,0 3 320 0,-1 2 48 15,-1 4 16-15,0 1 0 0,1 2-272 0,0-1-48 16,-1 0-16-16,0-3 0 0,0 0-336 0,-2 3-64 16,0 0-16-16,0 0 0 0,-1 0-752 0,1 1-160 15,-2-5-16-15,1 1-16 0,2 0-224 0,1-3 0 0,2 0 0 0,2-4 0 16,2-2 0-16,3 0 0 0,2-2 0 16,1-4-11824-16,3 0-2400 0</inkml:trace>
  <inkml:trace contextRef="#ctx0" brushRef="#br0" timeOffset="12162.59">17696 14017 22111 0,'-6'2'1968'0,"1"-2"-1584"0,4 0-384 0,0 0 0 0,2 0 704 0,-1 0 48 0,0 1 16 0,-1-1 0 16,-1 3-2800-16,2-1-544 0,4-2-112 0,-4 0-32 0,0 0 2464 0,20 6 480 0,-9 1 96 0,0-4 32 16,2 4 0-16,-1 0 0 0,0 4 0 0,3-1 0 15,0 2 880-15,-1 2 176 0,-2 2 48 0,-1 3 0 16,1 2-192-16,0-2-48 0,-4 6 0 0,1-3 0 16,-2 7-352-16,-1-3-80 0,-1-1-16 0,-1-1 0 15,0 2-416-15,-3-3-96 0,0-1 0 0,1 0-16 0,-4 3-112 16,1-2 0-16,-1 1-128 0,-3-2 192 0,-2 0-16 15,0-2-16-15,-3-1 0 0,-1-1 0 16,-1-2-160-16,-2-3-224 0,2-4 48 0,-2 1-13824 16</inkml:trace>
  <inkml:trace contextRef="#ctx0" brushRef="#br0" timeOffset="12628.42">18292 13602 41471 0,'-5'3'3680'0,"2"1"-2944"0,3-2-592 0,2-1-144 0,1 2 0 0,0-1 0 0,2 4 0 0,3 4 0 0,4 3-1024 0,4 0-128 0,4 2-16 0,3-1-16 16,2 1-48-16,2-4-16 0,2 1 0 0,-1-1 0 16,1-1-800-16,-1 0-144 0,1-1-48 0,-4 2 0 15,0 0 704-15,-1-1 128 0,-3 0 16 0,-1-4 16 16,-2 0 288-16,-2-2 64 0,0-2 16 0,0 2-6688 0</inkml:trace>
  <inkml:trace contextRef="#ctx0" brushRef="#br0" timeOffset="12928.84">19003 13485 25791 0,'-10'0'1152'0,"3"1"224"0,0 0-1104 0,0 3-272 0,5-3 0 0,1 2 0 0,-2-1 144 0,-2 4-16 0,-2 4-128 0,-3 3 192 0,-2 4-192 0,0 4 144 0,1 1-144 0,1 4 128 16,2 3-128-16,-2 4 0 0,1 3 0 0,-1 7 0 16,-1-1 192-16,-2 5 64 0,0-2 16 0,-3 4 0 15,0 3 304-15,-2 4 48 0,-2-4 16 0,0-2 0 0,0 1 0 16,0-5 0-16,2 0 0 0,-1-3 0 0,3-5 16 15,0 1 16-15,1-1 0 0,-1-3 0 0,3-2-528 16,-1 2-144-16,-1-3 0 0,2 0 0 16,0-1-1248-16,2-8-320 0,2-2-64 0,2-5-12032 15</inkml:trace>
  <inkml:trace contextRef="#ctx0" brushRef="#br0" timeOffset="13446.34">18384 13428 26719 0,'-3'-4'1184'0,"1"2"240"0,2-2-1136 0,0 2-288 0,2 2 0 0,1 0 0 0,-1-3-1280 0,2 2-320 0,3-5-64 0,2 1-16 0,3 1 1232 0,0 0 256 0,0 1 64 0,0-3 0 0,2-1 624 0,-1 1 128 0,2 0 16 0,1-3 16 0,2 2-656 0,0-3 0 15,2-2 0-15,0-1 0 16,0-3 448-16,-2 0 176 0,2-2 16 0,-3-1 16 0,-1-1 576 0,-1-1 112 16,-2 3 32-16,-2 0 0 0,-3 1 16 0,-1 3 0 15,-3 0 0-15,0 2 0 0,-3 4-400 0,-1 0-80 16,0 6-16-16,-1-2 0 0,-1 4-608 16,-1 0-128-16,0 0-32 0,-1 4 0 0,1-2-384 0,1 2-96 15,-2 0-16-15,2 2 0 16,-1-2-112-16,1 1-32 0,0 0 0 0,2 0 0 0,0 1 512 0,-1 0-144 15,2 0 144-15,-1-2 0 0,2 2 320 0,0-2 128 16,-1-1 48-16,2 2 0 0,-2-1-128 0,2 2-32 16,-2 2 0-16,1 3 0 0,0-4-336 0,-1 3 0 15,-1 2 0-15,0 1 0 16,-1-1-1152-16,1-2-288 0,-2 2-64 0,4-3-13904 0</inkml:trace>
  <inkml:trace contextRef="#ctx0" brushRef="#br0" timeOffset="13978.54">18784 12672 22111 0,'-7'-6'1968'0,"2"0"-1584"0,0 2-384 0,3 2 0 0,2-1 1680 0,0 3 256 0,1 0 48 0,0 0 16 0,0 0-960 0,3 0-192 16,2 5-32-16,3 2-16 0,5 5-224 0,3 4-64 16,4 4 0-16,5 2 0 0,2 4 32 0,4 2 0 0,6 3 0 0,1 0 0 15,4-1-368-15,1 3-176 0,0 0 160 16,-2-1-160-16,-3-1 0 0,-1 3 0 0,-1 1 0 0,-1 3 0 15,-3 3 160-15,-1 0 32 0,-1 3 16 0,-2 1 0 16,-5-1 528-16,-1 3 96 0,-4 2 32 0,-2 4 0 16,-4 4-416-16,-2 2-64 0,-5-2-32 0,-2 0 0 15,-3 0-176-15,-3-7-48 0,-2-1 0 0,-3-6 0 16,-1-1-128-16,-1-1 0 0,-3-5 0 0,-2-3 0 16,-1-1 0-16,-1-7 0 0,-2-5 0 0,0-4-12416 15,-1-4-2416-15</inkml:trace>
  <inkml:trace contextRef="#ctx0" brushRef="#br0" timeOffset="15766.32">20199 13615 26719 0,'-6'-4'2368'0,"1"4"-1888"0,2-2-480 0,2-1 0 0,2 2 1744 0,2 1 256 0,2-5 48 0,1 1 16 0,3-2-1744 0,3-1-320 0,4-2 0 0,4-1-192 16,1 0-416-16,1 2-80 0,2 0-16 0,-1-1 0 15,2 3-1872-15,0 0-384 0</inkml:trace>
  <inkml:trace contextRef="#ctx0" brushRef="#br0" timeOffset="16067.34">20211 13814 28559 0,'-2'2'1264'0,"1"-2"272"0,-1 0-1232 0,2 0-304 0,3 0 0 0,-1 0 0 0,2 0 720 0,2 0 96 0,4 0 16 0,4-2 0 0,4-2 112 0,5-2 16 0,3-3 16 0,1-1 0 0,2 1-720 0,4-6-128 16,1 1-128-16,2-2 144 15,0 1-1008-15,1-1-208 0,-1 4-32 16,1-2-13488-16</inkml:trace>
  <inkml:trace contextRef="#ctx0" brushRef="#br0" timeOffset="17546.8">22258 13365 21183 0,'-1'0'1888'0,"-1"-3"-1504"0,1 3-384 0,1 3 0 0,0-3 2368 0,1 2 416 0,1 0 80 0,-1 3 16 16,1 2-2016-16,2 2-400 0,1 3-80 0,1 2 0 15,2 1-224-15,-1 2-32 0,2 1-128 0,-1 1 192 0,4 3-192 0,-1 0 0 16,1 3 0-16,2 1 0 15,0-1 192-15,1-2 0 0,0 1 0 0,2-2 0 0,1-2-192 0,-1-2 0 16,0-1-192-16,-1-5-9840 16,-1 0-1968-16</inkml:trace>
  <inkml:trace contextRef="#ctx0" brushRef="#br0" timeOffset="17829.77">22874 13233 38703 0,'-19'6'1712'0,"6"-2"352"0,0 2-1648 0,5 0-416 0,4-1 0 0,0 0 0 0,0 3-224 0,-4 5-128 0,-7 9-32 0,-5 10 0 0,-3 9 16 0,-2 2 0 0,1 2 0 0,1 6 0 15,-3-3-16-15,1 7 0 0,1 2 0 0,-2 0 0 16,0 0 528-16,0 0 112 0,0 0 0 0,1-3 16 16,0 1 672-16,2 0 128 0,2-3 16 0,1-1 16 15,1-2-784-15,2-2-176 0,0-2-16 0,1-6-128 16,2 1-1344-16,0-5-368 0,2-6-80 0,3-1-14160 16</inkml:trace>
  <inkml:trace contextRef="#ctx0" brushRef="#br0" timeOffset="18344.43">23250 13583 31327 0,'-4'0'2784'0,"0"0"-2224"0,4 0-560 0,0 0 0 0,1 0 1280 0,-1 0 160 0,2 0 32 0,-1 0 0 0,1-3-592 0,2 1-112 0,4-2-32 0,0 0 0 0,2 2-400 0,1-2-80 16,2 2 0-16,0 0-16 0,3 0-48 0,2 2-16 16,1 0 0-16,1 0 0 0,0 4-176 0,1-2 0 15,1 2 0-15,2-1 128 16,-1 0-512-16,1-1-96 0,0 2-32 0,0-4 0 16,1 3-1328-16,-2-6-272 0,2 3-48 0,0-2-13008 15</inkml:trace>
  <inkml:trace contextRef="#ctx0" brushRef="#br0" timeOffset="18812.78">24259 13359 36863 0,'-10'0'3264'0,"2"2"-2608"0,5-2-528 0,1 1-128 0,4 2 960 0,-2-1 144 0,-3 2 48 0,-2 2 0 16,2 1-1152-16,-1 2-448 0,5 0 32 0,2 1 0 15,3 0-208-15,2-1-32 0,2 2-16 0,1 0 0 16,2 0 96-16,-1 0 32 0,2 0 0 0,-1 0 0 0,-2-1 544 0,2-2 0 16,0 3 0-16,2-4 0 15,0 3-816-15,1-1-144 0,-1-3-48 0,1-2-13648 0</inkml:trace>
  <inkml:trace contextRef="#ctx0" brushRef="#br0" timeOffset="19070.34">24930 13243 30399 0,'-16'2'2704'0,"4"0"-2160"0,1 5-544 0,3-4 0 0,4 1 1328 0,2 0 144 0,-2 1 48 0,-4 5 0 0,-6 6-2928 0,-6 6-576 0,-5 9-112 0,-3 5-16 16,0 3 256-16,-3 3 64 0,-1 5 16 0,-3 2 0 0,-3 6 1920 0,-2 2 384 15,-1 4 80-15,-2-2 16 16,0 2 1616-16,-1-4 320 0,4-1 64 0,0-4 0 0,3 0-1472 16,2-1-288-16,3-6-64 0,2-1-16 15,6-3-960-15,0-9-192 16,6-4-32-16,2-5-16 0,3-5-1696 0,5-4-352 0</inkml:trace>
  <inkml:trace contextRef="#ctx0" brushRef="#br0" timeOffset="19675.73">24210 13032 23951 0,'3'-5'2128'0,"-1"2"-1696"0,1 0-432 0,1 2 0 0,-1 1 192 0,1-3-64 0,3 0 0 0,3-7 0 0,5-1 1216 0,2-3 224 0,4 2 48 0,-3-2 16 0,-2 2-960 0,0-1-192 0,-1 1-32 0,-3 2-16 0,1 0-128 0,-4-1-32 16,1 1 0-16,-1 3 0 0,-3-2 160 0,0 3 16 15,0-3 16-15,-1 4 0 0,0-1-160 0,0 0-48 16,2 0 0-16,-3 0 0 0,3-1-256 0,-1 1 0 16,0 0 0-16,0 2 0 0,0-2 128 0,2 3-128 15,0-2 0-15,0 3 0 0,-1 0 160 0,-1 2-32 16,1 2 0-16,-1 2 0 0,-1-1 160 0,0 4 32 16,1 3 0-16,-1 2 0 0,2 3-320 0,-1 5 128 0,4-2-128 15,-1 5 0-15,1-1 256 0,0 0-64 16,1-1-16-16,0 1 0 0,1-2 160 0,0 0 48 0,-1-3 0 0,0-1 0 15,1-2-384-15,-1-2 128 0,0-3-128 16,-1-2 0-16,-1 0 0 0,-2-4-288 0,1 2 48 0,-1-5 16 31,1 0-1040-31,-2 0-208 0</inkml:trace>
  <inkml:trace contextRef="#ctx0" brushRef="#br0" timeOffset="20132.34">24913 12282 21183 0,'-5'-2'1888'0,"1"2"-1504"0,2 2-384 0,0-1 0 16,2 3-272-16,2-4-128 0,-1 3-32 0,0 0 0 0,2 3 1280 0,0 4 256 0,2 2 48 0,3 4 16 0,2 0 1120 0,2 3 208 0,3 3 64 0,3 0 0 16,3 7-608-16,3 2-112 0,4 1-32 0,3 4 0 15,5 3-1072-15,4 3-224 0,3 3-32 0,-1 0-16 16,-1-1-320-16,-2-1-144 0,1 2 128 0,-3-2-128 16,-4 2 0-16,-4-3 0 0,-4 5 0 0,-3 3 0 15,-6 4-352-15,-4 0 0 0,-6 3 0 0,-7 0 0 16,-5 0-768-16,-6 3-160 15,-9 3-16-15,-8 3-9776 0,-2 1-1968 0</inkml:trace>
  <inkml:trace contextRef="#ctx0" brushRef="#br0" timeOffset="20645.39">22232 12489 28559 0,'-15'0'2544'0,"2"3"-2032"0,3 1-512 0,5-2 0 0,0 4 1072 0,-4-1 112 0,-9 6 32 0,-11 7 0 0,-10 6-896 0,-7 9-160 0,0 4-32 0,4 0-128 0,2 1 144 0,6 0-144 15,2 1 0-15,2 4 144 0,4 2 48 0,2 3 16 16,3 2 0-16,4 7 0 0,4 6 784 0,3 7 160 16,2 5 16-16,5 1 16 0,1 0-512 15,5 0-96-15,2 0-32 0,3 2 0 0,5-1-416 0,4-2-128 16,4-8 0-16,4-4 0 15,2-8-512-15,8 0-176 0,4-4-16 0,7-5-16608 16</inkml:trace>
  <inkml:trace contextRef="#ctx0" brushRef="#br0" timeOffset="21362.38">25736 12097 11967 0,'-11'-9'1072'0,"3"0"-864"0,1 3-208 0,4 2 0 0,1 0 4656 0,2 2 880 0,0-1 176 0,0-2 48 0,0-3-4864 0,0-2-896 0,0-5-336 0,3 1 16 0,-1-2 1040 0,1 4 224 15,1-4 32-15,1 4 16 0,1-3 256 0,-1 1 48 16,2 2 16-16,-1-3 0 0,4 1-640 0,-1 2-128 16,2-2-32-16,-1-1 0 0,2 3-208 0,1 2-48 15,0 0-16-15,1 2 0 0,1 4-240 0,1 0 128 16,1 2-128-16,3 2 0 0,-2 0 0 0,3 0 0 16,3 3 0-16,-3 2 0 0,0-1 0 0,-1 2-192 15,-1 1 48-15,0 0 0 0,-2 2-48 0,-2 0-16 0,-3 0 0 16,-2 2 0-16,-1 0 80 0,-3 2 128 0,-1 0-208 15,-1 2 80-15,-2-1 128 0,0 1-128 16,-1 1 128-16,-2 0-128 0,-1 2 128 0,0-2-192 16,-2 0 192-16,-2 1-192 0,-1-1 192 0,-3 0-128 0,-1 2 128 0,-4 1-128 15,-1-1-80-15,-3 0-16 0,-2-1 0 0,-1 0 0 16,-3-1 16-16,0-1 0 0,1-1 0 0,-2-2 0 16,-2-1 16-16,1 3 0 0,-2-4 0 15,0 1 0-15,1-1-160 0,2-4-32 0,2 0 0 0,3-5 0 16,4 2 224-16,2-6 160 0,4 2-208 0,1-1 80 15,5-2 288-15,1 2 64 0,3-2 16 0,2 4 0 16,2-3 272-16,1 3 48 0,2 0 16 0,2 0 0 16,4 3-64-16,1 1 0 0,4 2 0 0,4 2 0 0,3 2-128 15,1 3-16-15,1-3-16 0,1 3 0 0,3 0-128 16,0-1-32-16,4 0 0 0,-2 1 0 0,-2-1-64 0,-1-2-128 16,1 0 176-16,-2 0-176 0,0 0-192 0,-2 1-160 15,-3-1-32-15,-2-1-18448 16</inkml:trace>
  <inkml:trace contextRef="#ctx0" brushRef="#br0" timeOffset="23128.57">15781 16312 33167 0,'-4'-1'2944'0,"0"-2"-2352"0,2 3-464 0,0 0-128 0,0 0 1856 0,2 0 336 0,0 0 80 0,0 3 16 0,0 1-1680 0,3 5-336 0,2 4-64 0,1 3-16 0,3 3-192 0,0 10 0 16,4 4 0-16,0 8 0 0,1 4-208 0,1 9 64 16,0 7 16-16,-3 4 0 0,-1-2-32 0,-3 1 0 0,-5 0 0 0,-3-1 0 15,-1 0 160-15,-5 0 0 16,-4 0 0-16,0-6 0 0,-2-9 0 0,-3-5 128 0,0-5 0 0,0-7 0 16,0-2 96-16,2-6 32 0,-1-2 0 15,6-8 0-15,0-3-384 0,4-8-80 0,3-2-16 0,2-6 0 31,4-6-1824-31,2-9-352 0</inkml:trace>
  <inkml:trace contextRef="#ctx0" brushRef="#br0" timeOffset="23665.34">15658 16245 40543 0,'-9'-20'1792'0,"1"8"384"0,1-1-1744 0,1 5-432 0,2 4 0 0,3 0 0 0,-2-1 224 0,-2-2-32 0,-2-8-16 0,-1-2 0 0,2-4-176 0,2 2 0 0,4 2-192 0,3-2 192 0,4-2 0 0,3 4 0 16,4-1 0-16,4-1 0 0,6-1 0 0,2 3 0 15,4 3 128-15,-1 1-128 0,2 2 160 0,2 3-160 16,5 2 192-16,-1 4-192 0,-1 4 288 0,-1 2-48 16,-1 4-16-16,-1 2 0 15,-1 6-224-15,-1 3 144 0,-2 1-144 0,-2 2 128 0,-2 5-128 0,-2 3 0 16,-2 3 0-16,-1-1 0 0,-4 3 0 0,-1 0 0 15,-3-1-176-15,-1-4 176 0,-2-3 0 0,-3-1 0 16,0-1 0-16,-2-3-128 0,-1-2 128 0,-2-2 128 16,-2 1-128-16,-2 1 176 0,-2-2 16 0,-2 1 0 15,-3 1 0-15,-3-2 0 0,-1 2-192 0,-4 1 0 0,-2 1 0 0,-3 0 128 16,0-3-128-16,-3 1-176 0,-2-4 48 0,1-1 0 16,-1 1 0-16,-2-4 0 0,2 1 0 0,-2-2 0 15,0 0 0-15,2-1 0 0,-1-3 0 16,1 2 0-16,3-3 128 0,3 0 0 0,2-2 0 0,4-2-128 15,5 2 128-15,2-4 0 0,6 3 0 0,1-3 0 16,4 1 0-16,3 4 0 0,1-2 0 0,4 5 0 16,1 3 128-16,2-1-128 0,2 2 128 0,2 4-128 15,4 0 128-15,-2 3-128 0,1-1 160 0,1 5-160 16,2 3 160-16,1 5-160 0,1 1 160 0,-2 0-160 16,-2 0 0-16,0 1 0 0,-1 2 0 0,-4 1 0 15,0 1 0-15,-2-2 128 0,-1-3-128 0,1-4 0 0,1 1 224 16,0-5-48-16,-1-1-16 0,1-5 0 0,1-2-32 15,0-3 0-15,0-3 0 0,0-4 0 0,2-3-128 16,-2 1-176-16,1-1 48 0,-1-1 0 16,0-2-768-16,-2-2-160 0</inkml:trace>
  <inkml:trace contextRef="#ctx0" brushRef="#br0" timeOffset="26379.07">17501 15748 34095 0,'-1'-3'3024'0,"-2"3"-2416"0,-1 0-480 0,2 0-128 0,1 4 1344 0,0 1 240 0,-1-1 48 0,-1 3 16 31,-4 8-3440-31,-1 1-704 0,-2 6-128 0,-1-1-16 16,-3 2-1200-16,-1-1-224 0,-1 4-48 0,-2-1-16 0,0 1 2432 0,-1-2 480 0,0 6 112 0,-1 1 16 15,0 1 2320-15,2 1 480 0,-1 6 80 0,2 3 32 16,1 5 1152-16,1 2 224 0,0 3 64 0,2 1 0 15,0 1-1184-15,1 4-224 0,0 1-64 0,0 4 0 16,0-2-1152-16,0 2-224 0,1-4-48 0,-2 2-16 16,1-2-800-1,1-2-144-15,-2-3-48 0,1 0 0 0,-2-4-560 0,2-2-112 0,0-4-32 0,1-6 0 16,2-3 1344-16,3-1 256 0,3-2 48 0,2-1 16 0,3-1 1168 16,3-3 240-16,4-1 64 0,5-3 0 0,2-5-1296 0,5-1-256 15,4 1-48-15,3-2-16 16,0-4-2032-16,5 2-416 0</inkml:trace>
  <inkml:trace contextRef="#ctx0" brushRef="#br0" timeOffset="27135.09">17559 16233 18431 0,'-5'6'1632'0,"0"0"-1312"0,1-2-320 0,2 1 0 0,1-2 256 0,-2 1 0 0,-2 8-16 0,-2 5 0 0,-2 5 1008 0,1 3 208 16,3-1 32-16,2 0 16 0,4 3-224 0,3-4-32 16,1 5-16-16,2-2 0 0,2 2-912 0,-1 3-192 15,1 4-128-15,1 3 144 0,-1 0-144 0,-2 3 0 16,-2-3 0-16,-2 3 0 0,-1-4 352 0,-3-1 32 16,-3 3 16-16,-2 0 0 0,-1-3 656 0,-3 1 128 15,-3 1 32-15,1-2 0 0,-1-1-640 0,0-4-112 16,1-6-16-16,2-3-16 0,2-6-128 0,2-3-32 15,3-1 0-15,1-6 0 0,4-1 288 0,-1-3 48 0,3 1 16 0,-1-6 0 16,2 1-400-16,1-3-80 0,3-1-16 0,-2-3 0 16,1-1-128-16,1-2 0 0,2-4 0 0,-1-3 0 15,1 3 0-15,-3-6-224 0,2-3 48 0,-1 0 16 16,-2 2 160-16,1-2-160 0,-2-1 160 0,-1-2-160 16,0 0 160-16,0 2 0 0,1 2 0 0,1 0 0 15,4 1 0-15,1 5 0 0,1 2-144 0,1 1 144 16,2 6-144-16,1 2 144 0,0 1-192 0,2 4 192 15,0 4-128-15,0 1 128 0,1 4 0 0,0 2 0 16,-3 1-368-16,1 2 48 0,-4 0 0 0,0 1 0 16,-2 0 128-16,-2 2 16 0,0-1 16 0,-2 1 0 15,-2 2 432-15,0 1 96 0,-2-1 16 0,1 4 0 16,0-2 112-16,1 4 16 0,0 1 16 0,1-1 0 16,2 3-128-16,1 1-16 0,-1-4-16 0,-1 2 0 0,1 0-368 0,-2-3 128 15,-1-2-128-15,2-5 0 0,-2-2-144 0,0-3-112 16,-1-4 0-16,0-1-16 15,0-5-992-15,-1 0-192 0</inkml:trace>
  <inkml:trace contextRef="#ctx0" brushRef="#br0" timeOffset="31163.92">18410 15708 32255 0,'1'3'2864'0,"1"0"-2288"0,2 2-576 0,-1-3 0 0,0 0-224 0,1 4-160 0,4 2-16 0,4 7-16 15,5 4-288-15,3 6-48 0,2 4-16 0,2-1 0 16,-2 3 16-16,0-1 0 0,-1 1 0 0,2 1 0 15,0 2-304-15,-1 1-64 0,2 0-16 0,-3-1 0 0,0 7 1136 0,0-3 416 16,-3-1-16-16,2 3 0 0,0 0 1376 0,0-1 272 16,-2 2 48-16,2 2 16 0,1 4-640 0,0 5-128 15,1 5-32-15,-2 2 0 0,0-1-304 0,-4-1-64 16,-1-1-16-16,-3 1 0 0,-2-4-592 0,-1 4-112 16,-3-3-32-16,-1 0 0 0,0-4-192 0,-4-2 0 0,0-3 0 15,-2-4 0-15,0-9-144 0,-3-1-32 0,0-3 0 16,-2-5 0-16,0-4 176 0,-1-1 0 0,-2-5 0 0,0 2 0 15,-1-5 208-15,-2-4-16 0,1 2-16 16,-3-3 0 0,2-4-1520-16,-2-2-320 0,2-2-48 0,-2-1-13904 0</inkml:trace>
  <inkml:trace contextRef="#ctx0" brushRef="#br0" timeOffset="33895.58">20084 16623 29487 0,'-2'0'2624'0,"0"0"-2112"0,2 0-512 0,0 0 0 15,0 0 1360-15,0 0 176 0,0 0 16 0,2 0 16 0,-1 2-1568 0,3-2 0 0,2 2-336 0,-6-2 48 0,0 0 160 0,27-4 128 0,-13 3-192 0,2 0 192 16,2-3 0-16,2 2 0 0,2-2 0 0,2-1 0 16,-2 1 368-16,1 1 80 0,1 0 0 0,-1 1 16 15,1 0-336-15,-1-1-128 0,1 3 0 0,-2-3 144 31,-2 3-1264-31,1 0-256 0,0-2-48 0,-2 1-16 16,-2 1-928-16,-2-3-176 0,0 3-32 0,-3 0-8432 0</inkml:trace>
  <inkml:trace contextRef="#ctx0" brushRef="#br0" timeOffset="34279.15">20156 16881 40543 0,'0'0'1792'0,"1"0"384"0,0 0-1744 0,3 0-432 0,0 2 0 0,1-2 0 0,3 0-128 0,5 4-128 0,8-2 0 0,8 0-16 0,10 0-96 0,3 0-16 0,0 2 0 0,0-4 0 31,-1 3-128-31,-2-3-48 0,1 3 0 0,-2-3 0 16,-1 0-1056-16,0 0-224 0,-2 0-32 0,1-3-12320 0</inkml:trace>
  <inkml:trace contextRef="#ctx0" brushRef="#br0" timeOffset="35711.98">22079 15642 14735 0,'-3'-2'1312'0,"1"0"-1056"0,0-1-256 0,2 2 0 0,0-1 832 0,2 2 128 0,-1-3 0 0,0 2 16 0,2-4-368 0,-1 1-80 0,3-2-16 0,0 2 0 0,0-2 624 0,0 6 112 15,0 0 32-15,0 3 0 0,0 3 272 0,-2 1 64 16,1 6 16-16,0-1 0 0,0 7-48 0,-1 0-16 15,0 4 0-15,0 1 0 0,0 2-736 0,-1 3-128 16,0 2-48-16,-1-3 0 0,-1 4-448 0,-1 3-80 16,1 0-128-16,-4-1 176 0,-1-2-304 0,0 0-64 15,0 2-16-15,-1-6 0 16,1 2-368-16,0-3-80 0,0-1-16 0,1-4 0 16,1-1-640-16,-1-1-128 0,0-4-32 0,2-3-12944 0</inkml:trace>
  <inkml:trace contextRef="#ctx0" brushRef="#br0" timeOffset="36208.68">21374 16696 35935 0,'-11'7'3200'0,"3"-4"-2560"0,5-3-512 0,3 0-128 0,1 0 128 0,-1 0 16 0,-3 0 0 0,1 0 0 0,2 0-144 0,4-2 0 0,7-2 0 15,5-2 0-15,7-3 176 0,7 2-48 0,3-2-128 0,7 2 192 16,6 1 128-16,7-4 32 0,4 3 0 0,2-1 0 15,0 4 0-15,-1-2 0 0,1 2 0 0,0 2 0 16,3-2-208-16,0-2-144 0,1 0 192 16,1-1-192-16,-2 1 0 0,-4 0 0 0,-1 0 0 0,-3-1 0 15,1-2 0-15,-1-1-176 0,2 1 0 0,-3 2 0 16,-2-4-912-16,-4 3-176 16,-3 2-32-16,-7-2-14800 0</inkml:trace>
  <inkml:trace contextRef="#ctx0" brushRef="#br0" timeOffset="37095.18">21715 17689 29487 0,'-1'0'2624'0,"1"0"-2112"0,0 0-512 0,1 0 0 0,0 0 256 0,1-2-48 0,0 1-16 0,0-4 0 16,3-3 1040-16,2 0 208 0,-1-6 32 0,1-1 16 0,2-1-288 0,0-4-64 15,-1-2-16-15,3-1 0 16,0-1-448-16,2-4-96 0,-1-1 0 0,2 1-16 0,1-1-192 0,-2-2-48 16,2-1 0-16,-1 0 0 0,-2 1-32 0,0 0-16 15,0 2 0-15,-3 0 0 0,1 4-272 0,-1-3 0 16,-2 3 0-16,1 2 0 0,-1 4 0 0,1 3 0 16,-1 4 0-16,0-1 0 0,1 7 0 0,-1 0 0 15,1 2 0-15,-1 4 0 0,2-2 0 0,-2 4 0 16,2-2 0-16,0 4 0 0,-1-2-160 0,2 2 160 15,-1 2-160-15,-1 1 160 0,0 0 0 0,0 2 0 16,0-1-128-16,1 3 128 0,-2 1 0 0,0-1 0 16,1 4 0-16,-1-3-144 0,1 4 144 0,-1 0 0 15,0 4 0-15,2 3 0 0,0 0 0 0,1 3 0 16,-2 2 0-16,2-3 0 0,-1 1 0 0,1-2-160 16,0-1 160-16,-2-4 0 0,1 0-128 0,-2-3 128 15,1 0 0-15,-1-1 0 0,-1-5 0 0,-1 0 0 0,2-2 0 0,-2 0 144 16,-1-2 96-16,1-1 16 0,-1-1 0 15,0-4 0-15,0 1-64 0,-2-1 0 0,2-1 0 0,-2-3 0 16,2 2 64-16,0-2 0 0,-2-1 0 0,2-1 0 16,0-1-128-16,-1 0-128 0,2 1 176 0,-1 0-176 15,0-2 128-15,-2 2-128 0,2-3 0 0,-1 3 0 16,1-2 0-16,-1 0 0 0,0-2 0 0,1 0 0 16,-1 2 128-16,-1-2 32 0,2-3 0 0,-1 1 0 15,0-1 0-15,-1-2 0 0,1 1 0 0,-1-3 0 16,1 1-16-16,-2-4 0 0,2 1 0 0,-2-5 0 15,0-2-144-15,-1 0 0 0,0-3 144 0,0 1-144 16,-1-3 0-16,1 5 0 0,-1-1 0 0,-1-2 0 16,2 0 0-16,-1-5 0 0,2 6 0 0,1 2 0 15,-1 1-224-15,1 5-64 0,1 4-16 0,0 1 0 16,2 5-224-16,-1 1-48 16,1 2-16-16,0 1 0 0,1 3-176 0,2 0-48 0,-1 3 0 0,2 0-18128 15</inkml:trace>
  <inkml:trace contextRef="#ctx0" brushRef="#br0" timeOffset="39845.08">24011 15695 27647 0,'-1'-4'2448'0,"1"-1"-1952"0,0 4-496 0,0-2 0 0,1 1 384 0,1 1 0 0,-1 1-16 0,0-3 0 0,2 1-2800 0,-2 0-544 16,0-1-112-16,-2 0-32 0,0 3 2528 0,-3 3 592 0,0 0 0 0,-2 4 0 15,-1 0 2176-15,0 4 464 0,0 3 112 0,-1-2 0 16,1 4-768-16,-2 3-176 0,0 3-16 0,-1 3-16 0,-1 1-640 0,-2 2-128 16,2 3-32-16,-4 4 0 0,0 1-576 0,0 4-112 15,1 2-32-15,-1 5 0 0,2 3-32 0,0 4-16 16,2 3 0-16,-2 3 0 0,3 0 80 15,1 1 16-15,-1 4 0 0,-3 5 0 0,2-2-304 0,0 3 0 16,1 0 0-16,0-6 0 0,3-2 0 0,2-6-192 16,2-5 16-16,3-2 16 0,2-6-16 0,4-1 0 15,1-7 0-15,6-1 0 0,3-4-48 0,3-5-16 16,5-4 0-16,-1-7 0 16,1-2-1504-16,6 0-304 0,4-7-64 0,3-2-12848 15</inkml:trace>
  <inkml:trace contextRef="#ctx0" brushRef="#br0" timeOffset="40362.41">24439 16599 35935 0,'-6'-3'3200'0,"1"2"-2560"0,1 1-512 0,3 0-128 0,2-1 816 0,-1-1 144 0,0 2 16 0,-1-3 16 0,1 0-992 0,4 0-448 15,4 3 48-15,2 0 0 0,3 3 544 0,2 1 112 16,-1 5 32-16,4 1 0 0,-1 3-80 0,2 6-16 16,0 2 0-16,2 5 0 0,-2 0-48 0,1 5-16 0,0-3 0 0,-3 3 0 15,0 1-128-15,-1-1 0 16,0-3 0-16,-2 1 128 0,-1-3-272 0,0-6-64 16,2-2-16-16,-3-3 0 15,3-4-1280-15,-1-2-256 0,0-1-48 0,1-4-13952 0</inkml:trace>
  <inkml:trace contextRef="#ctx0" brushRef="#br0" timeOffset="40695.61">24987 16538 35935 0,'-2'-5'1600'0,"0"1"320"0,1 2-1536 0,1 1-384 0,1-2 0 0,2 1 0 0,-1 4-1984 0,1-5-480 0,2 0-96 0,1-1 0 0,0 2 2240 0,-1 2 448 0,-1 4 80 0,-3 4 32 0,-2 5 1456 0,-2 3 288 16,-2 6 64-16,-2 3 16 0,-2 3-416 0,-1 2-96 15,0 4-16-15,0 1 0 0,1 2-832 0,-1-2-192 16,0 3-16-16,0-1-16 0,1-1-80 0,-1 2-16 15,0 6 0-15,-1 0 0 0,-1 3-384 0,-3 4-304 16,-1 0 48-16,-2 3 16 16,-1 2-416-16,-1 1-96 0,-1-3-16 0,0-1 0 15,3-2-640-15,-1-7-144 0,3 1-32 0,2-7 0 16,2-6 848-16,2-3 160 0,3-5 48 0,1-7-14192 0</inkml:trace>
  <inkml:trace contextRef="#ctx0" brushRef="#br0" timeOffset="41095.65">25811 16769 34095 0,'-15'10'3024'0,"4"-4"-2416"0,1 1-480 0,3-6-128 0,6 1 1680 0,1-2 320 0,0 3 64 0,-1-3 16 0,1 1-2464 0,0 1-480 0,4-2-96 0,3-2-32 0,3 1 1120 0,4-4 208 15,2 0 48-15,2 0 16 0,3 1 112 0,3 1 0 16,3 0 16-16,3-1 0 0,1 4-288 0,1 0-64 16,-1 4-16-16,1-1 0 0,-4 0-160 0,-2 1 0 15,-1 2 0-15,-4 0 0 0,-3 0-176 0,0 1 48 16,-3 1 0-16,-3-3 0 16,-1 0-512-16,0-1-80 0,-2-2-32 0,0-2-16880 0</inkml:trace>
  <inkml:trace contextRef="#ctx0" brushRef="#br0" timeOffset="41463.08">26505 16479 42383 0,'-4'2'3776'0,"0"2"-3024"0,1-3-608 16,2 2-144-16,1-1 272 0,0 2 32 0,0 2 0 0,0 3 0 0,0 2-736 0,1 4-144 0,3-2-16 0,2 2-16 0,0 4 448 0,1-3 160 0,-1 2 0 0,1 2-144 0,1-1 144 0,-1 3 0 15,2 0 160-15,1 3-160 0,-1 1 176 0,3-1-176 16,0 0 192-16,2-2-192 0,-1 1 0 0,2-1 0 16,2-1 0-16,-1-3 0 0,3-1-240 0,-2-2-96 15,3-2-32-15,0-2 0 16,-2-3-1232-16,2-3-240 0,-1-2-48 0,-3-4-16 16,1 1-720-16,-2-5-160 0,0-2-32 0,-2-1-9264 0</inkml:trace>
  <inkml:trace contextRef="#ctx0" brushRef="#br0" timeOffset="41714.75">27073 16539 22111 0,'-4'-1'1968'0,"-2"-1"-1584"0,1 2-384 0,1 0 0 0,2 2 2304 0,-2-2 368 0,-2 0 80 0,-5 4 0 16,-5-1-2512-16,-1 4-512 0,-1 1-112 0,1 3 0 0,1 7 864 0,0 2 176 0,0 6 48 0,-2 7 0 0,1 5 192 0,-1 7 32 15,-2-1 16-15,-1 6 0 0,-3 4 176 0,0-1 32 16,-1-1 16-16,1 1 0 16,1-2-464-16,-2-1-112 0,0 0-16 0,2-1 0 0,2-2-304 0,0-3-64 15,2-3-16-15,1 0 0 0,0-7-416 0,2-2-96 16,4-3 0-16,0-6-16 16,3-4-1328-16,3-7-256 0</inkml:trace>
  <inkml:trace contextRef="#ctx0" brushRef="#br0" timeOffset="42195.41">26682 16197 35935 0,'-5'3'1600'0,"2"-3"320"0,-1 3-1536 0,3-3-384 0,1 1 0 0,0-1 0 0,1 0-192 0,-1 0-128 0,2-1 0 0,1 1-16 0,-1-1 720 0,-2 1 160 0,0 0 32 0,0 0 0 15,21-8 128-15,-14 6 16 0,1 1 16 0,1-4 0 16,0 1-176-16,0 0-48 0,1-2 0 0,0-3 0 15,1 2-192-15,-1-3-32 0,0-2-16 0,0-1 0 16,-1-2-80-16,-2 2-32 0,2-2 0 0,-3 1 0 16,0 2-160-16,-1-4 0 0,-1 4 0 0,-1-3 0 0,1 1 0 0,-1 4 0 15,-1-2-224-15,1 2 80 0,-1 4-48 0,1 0 0 16,-1 0 0-16,2 2 0 0,-2 4 32 0,1 0 0 16,0 1 0-16,1 4 0 0,0 1 160 0,1 2-192 15,0 1 192-15,1 4-192 0,-1 2 192 0,1 1 0 16,1 0 0-16,1 4 0 0,0 1 0 0,1 1 0 15,0 0 0-15,1-2 0 0,-2 1 0 0,2-2 144 16,-1-2-144-16,-2-2 160 0,2-3-160 0,-2-1 160 16,2 0-160-16,-2-3 160 0,0-2-160 0,-1-1-144 15,0-1 144-15,0-4-208 16,-1 0-688-16,0 0-128 0</inkml:trace>
  <inkml:trace contextRef="#ctx0" brushRef="#br0" timeOffset="58545.71">23602 15806 35007 0,'-10'4'3120'0,"3"1"-2496"0,2-4-496 0,4 1-128 0,-1-2-528 0,0 0-128 0,-4 3-32 0,-4 1 0 16,-3-1 96-16,2 0 16 0,0-3 0 0,2-3 0 15,5 2 1008-15,0-5 208 0,0 0 32 0,3-1 16 0,0 4 592 0,-1-3 128 16,0 1 32-16,-1 3 0 16,0 0-448-16,-2 2-96 0,-3 2 0 0,-1 0-16 0,-4 4-352 0,-2 0-64 15,-1 3-16-15,-2 1 0 0,-5 2-224 0,0 0-48 16,-4 1-16-16,-2 0 0 0,0 2-160 0,-1-1 192 16,1-2-192-16,2 0 192 0,3-2 0 0,-1-1 16 15,3-2 0-15,2 0 0 0,2-1 16 0,2-3 0 16,2 2 0-16,0-1 0 0,-1-3-80 0,4 2-16 15,0-1 0-15,1 0 0 0,1 0 48 0,-1 0 0 16,2 0 0-16,-1 0 0 0,2 1 0 0,-1-2 0 16,3 1 0-16,-1 2 0 0,1 2-176 0,-1-2 160 15,2 2-160-15,-1 3 160 0,0-3-160 0,0 4 0 0,2-4 0 16,-1 0 0-16,2 0 0 0,0 1 0 0,2-4 0 0,0 1 0 16,2 1 0-16,1-4 0 15,1 2 0-15,0-3 0 0,1 2 128 0,1-2 0 0,1-2 0 0,2 2 0 16,2 0 0-16,0 0 0 0,3 2 0 0,2 2 0 15,1 0-128-15,3-1 0 0,1 3 0 16,1 3 0-16,2-1 0 0,0 0 0 0,1 1 0 0,1-2 0 16,-1 2 0-16,0-3 0 0,-2 0 0 0,-2 1 0 15,-1 0 0-15,-3-1 0 0,-1-2 0 0,-1 1 0 16,0 0 0-16,-1 0 0 0,-1-2 0 0,0 1 0 16,-2-1 128-16,-3 0-128 0,2 0 192 0,-2-1-64 15,-2 2 16-15,0-4 0 0,-1 4 0 0,0-2 0 16,-1 2-144-16,-1 0 0 0,1 0 0 0,0 3 0 0,1-1 0 15,-2 1 0-15,2 2 0 0,-1-3 0 0,0 4 0 16,-2-3 0-16,2 2 0 0,-2 1 0 16,1 2 0-16,-1-2 0 0,0 0 0 0,-4 1 0 0,2-1 0 0,-2 0 0 15,-1-1 0-15,0-2 0 0,-1 2 0 0,-1 1 0 16,-1-2 144-16,0 0-144 0,-2 0 160 0,0 2-32 16,-1 0-128-16,-2-1 192 0,0 1-192 0,0 2 0 15,-3-2 128-15,0 2-128 0,1-2 0 0,-2 3 0 16,0-1 0-16,0-2 0 0,-1 2 128 0,0 2-128 15,-1 1 0-15,-2-2 144 0,2 2-16 0,-2 1 0 16,2-2 0-16,0 1 0 0,-1 1-128 0,1-1 0 16,2-2 0-16,0 0-176 0,2-1 176 0,-1-2 0 15,2 0 0-15,-1 0 0 0,4 1 0 0,-3-4 0 16,3 3 0-16,0-1 0 0,-1-1 0 0,3 0 0 0,-1 0 0 16,1 0 0-16,-1 0 0 0,2 0 0 0,0 1 128 15,0-1-128-15,1 2 0 0,-1-4 0 0,1 4 0 0,0-2 0 16,1 0 0-16,0 1 0 0,2-2 0 0,1 2 0 15,-1-2 0-15,1 2 0 0,2-3 0 0,1 2 0 16,-1 0 0-16,1-2 0 0,1 2 0 0,-1-2 0 16,2 0 160-16,0-1-32 0,1 0-128 0,0 0 192 15,0-1-192-15,1-2 0 0,1 0 0 0,2 0 0 16,2 2 0-16,3 1 128 0,-1-4-128 0,2 1 0 16,2 2 128-16,3-1-128 0,4 0 0 0,-1 0 0 0,2-3 0 15,1 1 0-15,0 1 0 0,-2-2 0 16,0 3 0-16,-1-3 0 0,0 0 0 0,0 0-160 0,-2 0-32 15,2 0-16-15,-4 0 0 0,1 0 0 16,-1 0-256-16,-3 0-48 0,-1 0-16 0,-4 0 0 16,-1 0-512-16,-3 1-112 0,-2 2 0 15,-1-1-19200-15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8:19:18.83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292" units="cm"/>
      <inkml:brushProperty name="height" value="0.05292" units="cm"/>
    </inkml:brush>
  </inkml:definitions>
  <inkml:trace contextRef="#ctx0" brushRef="#br0">659 5236 40543 0,'-11'-16'1792'0,"1"9"384"0,1 6-1744 0,2 1-432 0,3 2 0 0,2 1 0 0,-2-1 0 0,-3 4-144 15,-6 3 0-15,-4 5 0 0,-2 3-208 0,2 3-32 0,2-3-16 0,4 0 0 0,4 1 32 0,2-1 16 0,4-1 0 0,-1 1 0 0,2 1-96 16,2-1 0-16,-1 5-16 0,0 4 0 0,0 3 464 0,-1 3 240 0,0 6-32 0,-1 2 0 0,-3-1 256 0,1-1 48 0,-1 5 16 16,-1-4 0-16,-1-3-528 0,1-4-304 0,0-3 48 0</inkml:trace>
  <inkml:trace contextRef="#ctx0" brushRef="#br0" timeOffset="554.78">887 4444 34095 0,'-7'-19'3024'0,"2"9"-2416"0,2 2-480 0,0 3-128 0,5 3 512 0,-1 2 64 0,0 0 32 0,1-1 0 0,1 1 128 0,2 0 32 0,1 0 0 0,1 6 0 0,3 4-400 0,-1 3-80 0,1 5-16 0,-1 8 0 0,0 4-16 0,0 8-16 0,-1 3 0 0,-1 6 0 31,0 5-240-31,1 0 0 0,-2 1 128 0,3-2-128 0,1-8 144 0,3 3-16 0,4 2 0 0,2-7 0 16,1-5 96-16,3 2 16 0,4 5 0 0,4 1 0 15,2 0-48-15,-1-1 0 0,-4-3 0 0,-1-1 0 16,-1 2-192-16,-1 5 144 0,-1 5-144 0,-5 7 128 0,-4 10 0 16,-6 7 0-16,-7 2 0 0,-4-4 0 15,-4-5-128-15,-4-5 0 0,-3-5 0 0,-5 5 0 31,-8 4-464-31,-10-4-128 0,-6-4-32 0</inkml:trace>
  <inkml:trace contextRef="#ctx0" brushRef="#br0" timeOffset="1648.56">637 8944 43311 0,'-16'-5'3840'0,"7"1"-3072"0,9 2-2496 16,3-2-496-16,-1 3-96 0,-2-1-32 0,0-3 1104 0,-2-4 224 0,2-3 32 0,0 0 16 0,3 0 1360 0,2 1 256 0,4-1 64 0,1 3 16 0,1-1-128 0,0 1-16 16,3-1-16-16,-2 3 0 0,2-3-176 0,-2 0-48 15,-1 2 0-15,3 1 0 0,1 0 64 0,-1-1 16 16,1 3 0-16,0 0 0 0,1 2-272 0,1-1-144 15,0 3 160-15,1-3-160 16,1 1 0-16,-1 3 0 0,2 2 0 0,-2 3-160 16,0 2 160-16,-3 3 0 0,-1 2 0 0,-1 4 0 15,-3 3 0-15,-5 2 0 0,-3 4 0 16,-3 4 0-16,-5 2 0 0,-4 3 224 0,-5 3-48 0,-2 1-16 16,-4 0-160-16,-4 3 192 0,-2-1-192 0,-3-4 192 15,2-4-544-15,-2-1-96 0,-1-3-32 0,0-3 0 0,3-4 480 0,3-1 0 16,4-4 0-16,1-3 0 15,2-1 208-15,0-1 144 0,2-1 32 0,1 1 0 16,2-5-128-16,3 3 0 0,0 0-16 0,3 3 0 16,0 4-112-16,1 0-128 0,4 4 176 0,-1 1-176 0,3-3 160 15,3 4-160-15,0 2 128 0,6 2-128 16,3-3 0-16,3 2 0 0,3-3 0 0,1-1 0 0,4-2-128 0,-2-4-128 16,1-4 0-16,0-5-16 0,0-1-1056 0,3-8-208 0,4-1-32 15</inkml:trace>
  <inkml:trace contextRef="#ctx0" brushRef="#br0" timeOffset="2058.75">979 8175 43311 0,'-5'-4'1920'0,"4"0"384"0,1 3-1840 0,3 1-464 0,2 0 0 0,1 0 0 0,2 0-496 0,5 2-192 0,8 2-32 0,10 2-16 0,6 4 512 0,2 2 224 0,1 2-192 0,0 6 192 0,-3 2-192 0,-3 3 192 0,-4 3-160 0,-5 4 160 31,-4-1-192-31,-4 6 48 0,-1 9 16 0,-4 5 0 0,0 8 128 0,-4 7 0 16,1 3 0-16,0-1 0 0,0-2 0 0,4 0 176 15,0 1-48-15,5-3 0 0,4-2 192 0,4 0 16 16,5 0 16-16,2-5 0 0,-1-5 48 0,-1-5 16 16,-1 1 0-16,-3-1 0 15,-1 4-416-15,-4 2 0 0,-4 3 0 0,-6-1 0 0,-7 1 0 0,-5-9 0 16,-4-8 0-16,-6 2 0 15,-4 5 0-15,-9 2 0 0,-4-2-144 0,-6 0 144 16,-6-3-704-16,-5-1-16 0</inkml:trace>
  <inkml:trace contextRef="#ctx0" brushRef="#br0" timeOffset="5170.12">3676 8766 23039 0,'-6'-8'2048'16,"1"1"-1648"-16,3 2-400 0,2 4 0 0,0-3 800 0,-2-1 80 0,-1-4 16 0,-3-7 0 0,-2-1-160 0,1-3-32 0,1 5 0 0,1 2 0 0,0 5-448 0,-2 3-112 0,1 3-16 0,-2 2 0 0,-1 2 128 0,-2 3 0 0,-2 1 16 0,-3 4 0 0,0-1 240 0,-2 5 32 16,-3-2 16-16,-2 4 0 0,0 1 320 0,-2 6 64 0,1-2 16 0,-1 3 0 15,3 0-368-15,-1 3-64 0,2-1-16 16,3 5 0-16,4-3-96 0,2 2-32 15,1 3 0-15,1 8 0 16,1 6-176-16,3 3-32 0,2 3-16 0,3-4 0 0,3 1-160 0,3-8 0 16,3-5 0-16,2-6 0 15,3-4-640-15,5-5-176 0,4-3-16 0,3-4-16 16,-1-8-160-16,1-2-16 0,1-5-16 0,1-6 0 0,4-4 896 0,0-2 144 16,1-6 0-16,-1-3 160 15,0-1 544-15,-4-3 96 0,-1-2 32 0,-2-1 0 16,-2-2 160-16,-2-1 32 0,-4 1 16 0,-1-3 0 0,-1-4-576 0,0-5-112 0,-4 2-32 0,0-3 0 31,-1-6-320-31,-3-3 0 0,-1 6 0 0,-5 0 0 0,-3 2 0 0,-3 3-320 0,-3 1 64 0,-4 3 16 0,-3 0 48 0,-3 4 16 16,-1 3 0-16,-1-1 0 0,-2 6 400 0,-2 2 80 15,0 5 16-15,-1 2 0 0,2 0-80 0,-2 4-16 16,2 2 0 0,1 3 0-16,-2 0-224 0,1 4 144 15,1-1-144-15,2 3 128 0,2 1-384 0,2 0-64 0,2 1-32 0,4 2-11760 31,2-1-2352-31</inkml:trace>
  <inkml:trace contextRef="#ctx0" brushRef="#br0" timeOffset="5656.89">4382 8827 42383 0,'2'0'3776'0,"0"0"-3024"0,2 0-608 0,-1 3-144 0,1-3-320 0,2 0-112 0,3 2-16 0,6 2 0 0,6-3 448 0,5 3 0 0,4 0 0 0,-1-2 0 0,2 2 0 0,0-2 0 0,2-2 0 0,1-2 0 16,0-1-704-16,4 0-192 0,-1-1-64 15,1-1 0-15,0-1-1936 0,-1 1-400 0,0 0-80 0,-3 0-9888 16</inkml:trace>
  <inkml:trace contextRef="#ctx0" brushRef="#br0" timeOffset="5878.25">4450 9160 35935 0,'4'-11'3200'0,"-3"5"-2560"16,2 0-512-16,2 1-128 0,0 1 2096 0,2 1 400 0,3 3 64 0,5-4 32 0,10-3-2592 0,7-3-400 0,7 3-144 0,3-3-32 0,-1 5 64 16,-1 0 0-16,2 3 0 0,-1-1-11984 0,-2 2-2400 0</inkml:trace>
  <inkml:trace contextRef="#ctx0" brushRef="#br0" timeOffset="6352.96">5723 8240 37775 0,'-1'-15'3360'0,"1"4"-2688"0,0 7-544 0,1 2-128 0,1 2 992 0,2-3 160 0,2-3 48 0,3-5 0 0,2 0-1024 0,5 0-176 0,3 0 0 0,0 5-160 0,1 2-160 0,1 4-48 0,1 4 0 0,2-2 0 16,1 3-800-16,1 1-176 0,0 3-16 0,0-3-16 0,-3 3 480 0,-3-1 112 0,-3 1 16 0,-3 0 0 15,-6 2 768-15,-3-3 0 0,-3 6 0 16,-7-2 0-16,-4 4 656 0,-5-1 144 16,-3 5 32-16,-3-3 0 0,-2 2-176 0,-6 3-16 15,-6 4-16-15,-7 5 0 16,-7 7-912-16,0 2-176 0,5-4-48 0,4-3 0 16,6-6-1216-16,8-4-240 15,7-5-48-15,5-2-16 0,7-3 2672 0,5-3 512 0,3-3 128 0,4 3 0 0,4-4 0 0,3 3 0 0,3 1 0 0,0 0 0 0,4 2-704 16,1-1-160-1,2 1-32-15,2 0 0 0,2-3-128 0,3 0-16 0,3 0-16 16,2-3 0-16,1-1-224 0,0 0 0 16,-1-1 0-16,0-2 0 0,0-2 0 0,-2-4 0 0,-2 2 0 0,-4-2 0 31,-1 2-1248-31,-2-3-240 0</inkml:trace>
  <inkml:trace contextRef="#ctx0" brushRef="#br0" timeOffset="6668.69">5427 9287 46991 0,'-7'-6'2080'0,"3"4"432"0,0-2-2000 16,4 3-512-16,3 1 0 0,1 0 0 0,2 0-640 0,2 0-208 0,7 0-48 0,6-3-16 0,9 2 624 0,6 0 128 0,3 1 32 0,5-1 0 0,3-3 128 0,3 1-208 0,6-4 80 0,2 1 128 0,3-3-240 0,-1-1 80 16,5-2 16-16,-6 0 0 0,-2-2-208 0,-4 0-32 15,0 2-16-15,-5-3 0 16,-4 3-576-16,-7 1-112 0,-6 1-32 0,0-1-15936 0</inkml:trace>
  <inkml:trace contextRef="#ctx0" brushRef="#br0" timeOffset="7178.54">5393 10133 35935 0,'-9'-6'3200'16,"3"0"-2560"-16,1 0-512 0,4 1-128 0,2 1 1744 0,4 0 336 0,0-3 64 0,2-4 16 0,4-4-2352 0,5-7-480 0,5-7-96 0,4-4 0 0,1 0 512 0,-1-3 128 0,0 1 128 0,-3-3-208 0,-1-2-304 0,-1 1-64 0,-2 0-16 0,-2 2 0 0,0 5 448 0,-3 7 144 15,-3 5 0-15,-3 7 0 0,0 2 512 0,-2 5 192 16,2 3 64-16,-3 3 0 0,4 3-144 0,1 1-32 16,2 3 0-16,3 4 0 0,5 0-448 0,1 3-144 15,2 3 0-15,2 4 0 0,-1 1 0 0,-1 0 0 16,2 7 0-16,-3-1 0 0,-3 2 0 0,-3-2-144 0,-1 2-16 0,-3-1 0 16,-2-2 32-16,-3 0 0 0,-1-4 0 15,0 0 0-15,-2-4 128 0,1 1 0 0,1-2 0 0,0-5 0 31,0 0 0-31,0-4 192 0,1-1 0 0,0-3-16 0,2-2 128 0,0-1 16 0,2-2 16 0,1-3 0 16,0 1 64-16,3-4 16 0,1-1 0 0,0 0 0 16,0-2-32-16,-2 1 0 0,3-3 0 0,2-3 0 15,-1 0-176-15,0 0-32 0,1-4-16 0,0-2 0 0,1-2 112 16,-1-1 32-16,-2 3 0 16,2-5 0-16,-1-2 112 0,0-4 32 0,-2-2 0 0,-1-4 0 0,-3 1-256 0,-1 0-64 15,-2-6 0-15,-3 1 0 31,0 0-640-31,0 2-128 0,-2 3-16 0,0 2-16 0,2 6-560 0,0 4-112 0,0 2-32 0,0 5-18672 16</inkml:trace>
  <inkml:trace contextRef="#ctx0" brushRef="#br0" timeOffset="7632.35">7610 7893 43311 0,'-10'-10'1920'0,"1"2"384"0,2 5-1840 0,2-1-464 0,2 4 0 0,2 0 0 0,-1 0-832 0,-2-1-272 0,-2-1-48 0,-3 1-16 0,0 1 704 0,1 0 144 0,-1 3 16 0,0 2 16 0,1 4 560 0,-2 0 112 0,0 5 32 0,-2 3 0 0,-1 3-32 0,-3 6-16 0,-1 7 0 0,-3 3 0 16,-1 5-32-16,-5 8 0 0,-4 8 0 0,-3 5 0 0,-3 6 96 0,-1 0 16 15,0 4 0-15,0 4 0 0,-1 6 0 0,-1 2 0 31,2 5 0-31,3-6 0 0,4-5-112 0,5 1-16 0,4 1 0 0,5 1 0 0,7-3-192 0,6-9-128 16,3-12 128-16,3-3-128 0,6-1 0 0,2 1 0 16,3 0 0-16,1-5-128 15,-1-6-416-15,3-8-80 0,-1-4-16 0,0-7 0 16,0-2-48-16,0-6-16 0,1-3 0 0,2-5 0 16,0 0-976-16,2-8-208 0</inkml:trace>
  <inkml:trace contextRef="#ctx0" brushRef="#br0" timeOffset="8647.07">7281 9182 38703 0,'6'-5'3440'0,"0"2"-2752"0,3 1-560 0,-1-1-128 0,2-1 624 0,2 2 80 0,4-1 32 0,7-3 0 0,17 0-736 0,13-5-320 0,9-1 32 0,-2 1 0 0,-3 3 288 0,-6 2 0 0,-2 1-128 0,-2 2 128 15,-5 1-1408-15,-2-1-240 0,-4 2-32 16,-7 1-14496-16</inkml:trace>
  <inkml:trace contextRef="#ctx0" brushRef="#br0" timeOffset="9010.27">9035 8662 43311 0,'-9'-1'3840'0,"-1"2"-3072"0,4 2-608 0,3 4-160 0,2-1 1040 0,-3 4 176 0,-3 3 48 0,-8 11 0 0,-4 8-1744 0,-2 8-352 0,-2 4-64 0,-1 4 0 32,0 2 208-32,-4 3 48 0,-3 6 16 0,-4 4 0 0,-4 2 64 0,-3-2 16 0,-1-3 0 15,0-3 0-15,-3-6-16 0,3-5 0 0,4-6 0 0,-2 0 0 16,3-2 432-16,4-3 128 0,3-7 0 0,3-3 0 16,6-5-240-16,2-5 64 0,6-7 16 0,2-6-16672 15</inkml:trace>
  <inkml:trace contextRef="#ctx0" brushRef="#br0" timeOffset="9287.69">8432 8677 50687 0,'4'0'2240'0,"-1"3"464"0,2 2-2160 0,0 4-544 0,2-3 0 0,-3 1 0 0,5 3-832 0,4 9-256 0,6 11-64 0,8 12-16 0,3 8 768 0,0 2 144 0,0 1 48 0,-5 2 0 0,3-1 208 0,-2 1 0 0,0 0 0 0,-2-4 160 0,1-1-160 0,-5-6-192 16,-2-3 32-16,-1-4 16 0,-3 1-176 0,1-3-16 0,-2-3-16 0,-2-2 0 16,-1-6-176-16,-1 4-48 15,1 0 0-15,0-2 0 0,-1-5-208 0,0-5-48 0,0-3-16 0,0-4-17024 16</inkml:trace>
  <inkml:trace contextRef="#ctx0" brushRef="#br0" timeOffset="9613.34">9515 8103 43311 0,'-1'0'1920'16,"-1"1"384"-16,-1 2-1840 0,1 0-464 0,0 3 0 0,1-1 0 0,0 3-384 0,-3 5-160 0,-1 5-32 0,-2 10-16 0,-1 7 384 0,0 2 80 0,2-1 128 0,2 0-208 0,1-1 208 0,3 3 0 0,2-1 0 0,1 1 0 16,2 0-720-16,0-2-256 0,3 1-48 0,-2-6-16 15,-1-1-896-15,-2-3-176 0,-1-1-48 0,-2-6 0 16,-2 0-288-16,-1-6-64 0</inkml:trace>
  <inkml:trace contextRef="#ctx0" brushRef="#br0" timeOffset="9850.7">9115 8186 54367 0,'-5'-14'2416'0,"1"5"480"0,1 3-2320 0,5 4-448 0,1 1-128 0,4-2 0 0,3 1-1024 0,3-1-208 0,7-1-48 0,10-4-16 0,8 0 528 0,4 2 96 0,2 0 32 0,2-1 0 0,0 0 128 0,0 2 16 0,-2-1 16 0,-2 2 0 16,-2-4-256-16,-4 2-48 0,-3-2-16 0,-4 2 0 31,-3-4-288-31,-4 1-64 0,-5 2-16 0,-1 0-16688 0</inkml:trace>
  <inkml:trace contextRef="#ctx0" brushRef="#br0" timeOffset="10357.58">9922 9035 43311 0,'-4'5'3840'0,"2"1"-3072"0,2 2-608 0,1-3-160 0,2 0 0 0,-1 1-192 0,1 7 32 0,2 8 16 0,4 9-176 0,4 7-16 0,5 5-16 0,3-1 0 0,4-3 352 0,-1 1 0 0,2-6 0 0,-2-3 0 0,2-2-320 0,0-3 48 16,-2-3 16-16,-1-2 0 15,-1-3-1088-15,-2-4-224 0,1-2-32 0,-2-4-9456 16,-1-2-1872-16</inkml:trace>
  <inkml:trace contextRef="#ctx0" brushRef="#br0" timeOffset="10579.92">10631 8955 50687 0,'-9'12'2240'0,"0"2"464"0,-1 6-2160 0,3-3-544 0,2 0 0 0,3-1 0 0,-3 8-240 0,-6 15-144 0,-4 23-48 0,-8 15 0 0,-3 12 176 0,-1-1 16 0,-2-3 16 0,-2-2 0 15,-5-4-176-15,-1-5-48 0,0-6 0 0,-2-6 0 16,0-5-432-16,0-3-80 0,2-3-32 0,4-6 0 0,3-6 384 0,5-7 80 16,4-3 16-16,5-11 0 0,5-2-272 0,4-9-48 15</inkml:trace>
  <inkml:trace contextRef="#ctx0" brushRef="#br0" timeOffset="10927.94">11237 8531 10127 0,'1'-4'896'0,"-1"1"-704"0,0 2-192 0,1 1 0 0,0 0 5424 0,0 1 1040 0,2 4 224 0,1 0 32 0,2 8-4496 0,4 4-912 0,3 10-176 0,2 9-48 0,2 6-304 0,0 3-64 0,0 3-16 0,-1-2 0 15,-1 2-176-15,-3-4-32 0,-1-3-16 0,-2-1 0 0,-3-3-480 0,-1-1 0 16,0 0-176-16,-4-4 176 15,0 0-1152 1,-1-9-96-16</inkml:trace>
  <inkml:trace contextRef="#ctx0" brushRef="#br0" timeOffset="11149.9">11162 8939 55295 0,'-2'-10'2448'0,"-2"5"496"0,2 2-2352 0,0 1-464 0,5 1-128 0,-1 1 0 0,2-2-512 0,0 1-112 0,3-1-16 0,4-3-16 0,5 1-16 0,4-2 0 0,4 1 0 0,3-1 0 15,4-3-160-15,2 2-16 0,3 1-16 0,2-4 0 0,0 2-224 0,0-3-64 0,-1 1 0 0,-1-2-18752 0</inkml:trace>
  <inkml:trace contextRef="#ctx0" brushRef="#br0" timeOffset="11450.55">12750 8365 29487 0,'-10'2'2624'16,"0"2"-2112"-16,-1 1-512 0,3 1 0 0,1 0 3232 0,4 2 544 0,-5 2 96 0,-3 7 32 0,-9 13-3264 0,-8 12-640 0,-4 9 0 0,-4 3-256 0,-2 7 256 0,-2-2 0 0,0 0 144 0,0-2-144 0,0 0 192 0,0 0-48 0,0 1-16 0,0 0 0 0,3-1-128 0,2-3 0 0,6-5 0 0,3-6 0 15,3-4 0-15,5-5 256 0,3-6 0 0,4-3-16 16,3-4-448-16,4-5-96 0,1-3-16 0,3-2-12640 16,1-6-2528-16</inkml:trace>
  <inkml:trace contextRef="#ctx0" brushRef="#br0" timeOffset="11760.24">11945 8256 50687 0,'0'-7'4496'0,"0"4"-3600"0,1 3-704 0,2 5-192 0,1 0 0 0,2 1 0 0,4 5 0 0,4 4 0 0,7 10-592 0,7 12-112 0,0 11 0 0,1 9-16 0,-4 8 720 0,0 6 0 0,-1 3 0 0,-3-2 160 0,-1-1-160 0,1-8 0 0,-3-4 0 0,1-3 0 16,-1-6 0-16,1 0 0 15,1-3 0-15,-2-3 0 0,1-4-256 0,-3-7 0 0,0 0 16 16,-3-3 0-16,1-4 96 0,-2-1 16 0,-1-3 0 0,-1-3 0 16,0-1-208-16,-1 0-48 0,-2-3 0 0,0 1 0 15,-1-4-432 1,-1-1-80-16,-3-5-32 0,2-1-18400 16</inkml:trace>
  <inkml:trace contextRef="#ctx0" brushRef="#br0" timeOffset="12079.01">13130 7807 35935 0,'-2'4'3200'0,"0"3"-2560"0,1 0-512 0,0-1-128 0,1 1 1024 0,-2 3 192 0,1 9 48 0,-3 9 0 0,1 12-704 0,-1 9-144 0,1 4-32 0,2 3 0 16,2 1 0-16,2-2 0 15,2 2 0-15,0-8 0 0,1-6-384 0,-1-4 0 0,1-4 0 0,-1-4 0 16,0-4-224-16,-3-3-128 0,0-3-32 0,-2-3 0 15,-2 0-112-15,-1-5-16 0,-2-2-16 0,-1-3 0 16,-2-3-896-16,0-5-176 0,-1-2-48 16,0-3-14480-16</inkml:trace>
  <inkml:trace contextRef="#ctx0" brushRef="#br0" timeOffset="12324.41">12676 7848 58047 0,'-11'-12'2576'0,"3"3"528"0,3 3-2480 0,4 3-496 15,5 1-128-15,2 1 0 0,3-1-1984 0,4-3-400 0,12 2-96 0,8-3-16 0,7-1 1728 0,6 2 320 0,1 3 80 0,-2 0 16 0,4 0-288 0,-6 1-48 0,0 0-16 0,-2-2 0 16,-4 1 128-1,-1-4 0-15,-4 1 16 0,-1-1 0 0,-4-1-64 0,-2-1-16 16,-1 0 0-16,-3 0 0 0,-3 0-704 16,-2-2-160-16</inkml:trace>
  <inkml:trace contextRef="#ctx0" brushRef="#br0" timeOffset="12815.09">14083 8302 46079 0,'-9'7'4096'0,"3"3"-3280"0,4-4-656 0,-1-1-160 0,1 0-704 0,-3 1-192 0,-6 9-16 0,-8 10-16 0,-6 10 576 0,-8 10 112 0,-10 12 32 16,-5 5 0-16,-3 4 208 0,-2 2 0 0,0 3 0 0,-1-5 0 0,2-2 288 0,2 1 48 0,-1-2 16 0,-1 0 0 0,3 0 160 0,2-4 16 15,3-7 16-15,7-2 0 0,4-12-384 0,7-2-160 0,2-7 128 0,6-1-128 31,4-5-464-31,3-6-176 0,5-4-48 0,1-6-12368 0,3-3-2496 16</inkml:trace>
  <inkml:trace contextRef="#ctx0" brushRef="#br0" timeOffset="13068.63">13328 8532 46991 0,'-8'-9'2080'0,"3"4"432"0,1 4-2000 0,3-1-512 0,2 4 0 0,2-1 0 0,-1 2 0 0,1 2 0 0,1 3 0 0,2 10-160 0,2 1 288 0,2 10 48 0,0 3 16 0,3 8 0 0,-1 2-192 0,0 1 0 0,2-1 144 0,0 0-144 0,2 1 128 0,0 2-128 0,-1-1 160 0,-2 1-160 0,1-4 0 0,-2 1-320 0,2 2 64 15,-3 0 0 1,0-4-224-16,0-1-32 15,-2-2-16-15,-1-4 0 0,1-4 128 0,-2-1 16 0,3 0 16 0,-1-5 0 16,-2-6-112-16,2-1-32 0,3 1 0 0,3 0 0 16,-1-6-944-16,-1-5-192 0</inkml:trace>
  <inkml:trace contextRef="#ctx0" brushRef="#br0" timeOffset="13686.46">14274 8523 39615 0,'-2'-2'1760'0,"2"1"352"0,0-1-1680 0,2 2-432 0,0 0 0 0,-1 2 0 0,2-1 0 0,0 1-272 0,4-1 32 0,1 4 16 0,2 2-32 0,-1 0-16 0,1 4 0 0,-3 4 0 0,-1 2 272 0,-3 3 0 0,-1 5 0 0,-5 1 0 31,-4 5 544-31,-6 6 112 0,-6 4 32 0,-3 3 0 0,-4 1-64 0,-4 4-16 16,-1 2 0-16,2 1 0 0,3-2-224 0,2-3-32 15,1 3-16-15,2-2 0 0,3-5-64 0,5-3-16 16,3-4 0-16,4-3 0 0,2-3-256 0,5-3 0 16,3-3 0-16,3-6 0 0,3-2 0 15,3-1-304-15,1-6 48 0,5-2 0 0,0-4 0 0,0-6 0 16,2-2 0-16,-1-5 0 15,0 0 128-15,-1-3 128 0,-3 0-192 0,3-8 192 0,4-3 144 0,3-5 144 16,2-4 32-16,-1-4 0 0,2 0 64 0,-2-3 32 16,0 1 0-16,2-6 0 0,3-7-160 0,1 0-16 15,-3-2-16-15,-3 6 0 0,-2 1-224 0,-6 6 0 16,-4 4 0-16,-4 3 0 0,-4 7 0 0,-5 4 0 16,-2-1 0-16,-4 3-160 0,-1 2 160 0,-3 2 224 0,-5 0-48 0,0 1-16 15,-1 0-160-15,-3-2 0 0,-4 2 0 0,-3 0 0 16,0 1 0-16,-4-1-192 0,2 1 64 0,2 2 128 15,0 2-400-15,3 5 32 0,3-1 16 0,2 2 0 16,1 5-352-16,0 0-64 16,1 5 0-16,-1 3-18304 0</inkml:trace>
  <inkml:trace contextRef="#ctx0" brushRef="#br0" timeOffset="14001.08">14042 8973 50687 0,'-8'3'2240'0,"1"-1"464"0,4 3-2160 0,4-1-544 0,3 1 0 0,1-1 0 0,1 1-1440 0,4 1-400 0,5 1-80 0,6 6 0 0,9 1 1632 0,9 2 288 0,4-2 144 0,0-3-16 0,1-3-128 0,-4-3 0 0,0-3 0 0,-4-2 0 0,-1-4 0 0,-5 1-176 16,-1-1 48-16,-6-6 0 0,-2 3-208 0,-3-3-48 16,-3-1 0-16,-6-1 0 0,0 3-1120 0,-2-4-224 0</inkml:trace>
  <inkml:trace contextRef="#ctx0" brushRef="#br0" timeOffset="14460.47">14473 7774 43311 0,'-8'0'3840'0,"3"0"-3072"0,3 2-608 0,3 2-160 0,3 1 448 0,-2 1 64 0,2 2 16 0,1 4 0 0,3 8-528 0,7 3-352 0,5 8 48 0,6 5 16 16,5 5 288-16,6 5 176 0,5 4-32 0,8 7 0 0,5 6-144 0,8 2 128 15,4 0-128-15,2 3 128 0,-2 0-128 16,-4 0-176-16,-6 0 48 0,-6 0 0 0,-4 3 128 0,-10-5 0 31,-7-4-144-31,-8-1 144 0,-10-1 0 0,-9 12 256 0,-10 7-32 0,-5-2-16 0,-4 2 256 0,-5-7 48 16,-3-7 16-16,-3-3 0 0,-4 1-32 15,-5-1-16 1,-2 1 0-16,-4-3 0 0,1-7-336 0,-2-6-144 0,3-8 128 0,-3 0-128 16,-4-1-704-16,-6-6-208 0</inkml:trace>
  <inkml:trace contextRef="#ctx0" brushRef="#br0" timeOffset="16618.28">4186 12257 41471 0,'7'0'3680'0,"3"-4"-2944"0,0 4-592 0,-1 0-144 0,-1 0-192 0,7 0-64 0,7-1 0 0,13-1-16 0,9 2 16 0,3 0 0 0,-2 0 0 0,-8 2 0 0,-5-1 64 0,-7 0 0 0,-3 2 16 0,-6-2 0 16,-2 0-304-16,-4 1-64 0,-2-2-16 0,1 0 0 16,1-2-512-16,-1 0-96 0,2-1-32 0,1-1 0 31,2-1 96-31,3 0 16 0,2-1 0 0,3 0 0 0,3 0-624 0,2 0-112 0,2-2-32 0,1 2-9024 16</inkml:trace>
  <inkml:trace contextRef="#ctx0" brushRef="#br0" timeOffset="17048.41">4251 12655 41471 0,'4'-2'3680'0,"-2"-1"-2944"0,1 3-592 0,-1 1-144 0,1 1 576 0,1-2 64 0,3 2 32 0,5-2 0 0,4 0-432 0,3 1-96 0,6 3-16 0,2-3 0 0,4 0 208 0,2 2 48 0,4-6 0 0,2 2 0 16,1 0-832-16,2-3-176 0,3 1-16 0,2-1-19040 0</inkml:trace>
  <inkml:trace contextRef="#ctx0" brushRef="#br1" timeOffset="23812.43">6853 7251 14735 0,'-7'-21'1312'0,"2"7"-1056"0,0 3-256 0,2 2 0 0,3 4 0 0,0 3 0 0,-1 1 0 0,1-4 0 15,-1-5 0-15,-2 2 0 0,2 0 0 0,0 5 0 0,-2 6 192 0,1 9 96 0,-2 10 16 0,-2 16 0 0,-3 10 720 0,-4 11 160 0,-1 0 32 0,-4 18 0 0,-6 20-320 0,-7 23-48 0,-7 16-16 0,-9 14 0 16,-8 12-592-16,-8 10-240 0,-1-2 176 0,-13 12-176 16,-7 7-864-16,-6-12-272 0,-4-13-48 0,-5-13-16 15,5-18 64-15,-9 12 16 0,-2 8 0 0,-1 2 0 16,2-3 3744-16,8-2 736 0,4-2 160 0,12-6 16 0,11-2-880 0,9-9-176 15,11-5-48-15,15-11-17216 0</inkml:trace>
  <inkml:trace contextRef="#ctx0" brushRef="#br0" timeOffset="38739.44">6426 11858 27647 0,'2'-6'2448'0,"-2"1"-1952"0,0 0-496 0,1 4 0 15,-1-1 1040-15,1-1 112 0,3-3 32 0,-2-4 0 0,3-5-896 0,0 0-288 0,1-2 160 0,-1 6-160 0,0 0 0 0,-2 5 0 0,-1 2 0 0,-2 4 0 0,-1 4 0 0,-2 4 0 0,1 7 0 0,-3 2 128 0,1 6 464 0,-3 1 96 0,-1 4 16 0,0 2 0 16,-3 4 400-16,-2 3 96 0,0 0 16 0,-3 5 0 0,-4-1-448 16,-4 3-64-16,0 0-32 0,-4-1 0 0,-2 4-80 0,-3 1-16 15,0 0 0-15,0 1 0 0,-1-4-192 16,3 1-64-16,0-4 0 0,0 3 0 0,1 1-176 0,-4-1-144 15,1 0 192-15,1-1-192 0,2-4 0 0,2 1 0 16,-2-2 0-16,0 2 0 0,2-1-208 0,1-3-160 16,1-3-16-16,2-5-16 15,2-6-448-15,0-3-96 0,2-5-16 0,1-5 0 16,2-6-944-16,1-2-192 0,2-7-32 0,3-5-13600 0</inkml:trace>
  <inkml:trace contextRef="#ctx0" brushRef="#br0" timeOffset="39102.41">5791 11915 32255 0,'-1'-6'2864'0,"-1"4"-2288"0,1 2-576 0,1 2 0 0,0-1 1152 0,0 1 128 0,1 1 32 0,-1 0 0 0,2 3-1040 0,1 3-272 0,1 2 0 0,2 1 0 0,3 4 320 0,-1 1-48 0,4 1 0 0,1 0 0 0,4 3 656 0,2-1 128 16,3 1 32-16,2 1 0 15,4 2-256-15,2 2-32 0,2-1-16 0,-1 4 0 0,1 3-240 0,-2 2-48 16,-1-2-16-16,-3 5 0 0,0 1-288 0,-2 3-48 16,-2-1-16-16,0 4 0 0,1 8-128 0,-2-1 0 15,-2 0 0-15,0-6 0 0,-2 1 0 0,-2-5 0 16,1-3 0-16,-2-2 0 0,1 0 0 0,0-3-176 15,-1 1 48-15,2-2 0 0,2 0 128 0,-2-1 0 0,1-5 0 16,-1-1 0 0,0-3-448-16,-1-5-64 0,0 1-16 0,-3-5 0 15,-1 2-352-15,-1-1-64 0,0-5-16 0,-4-4-17888 0</inkml:trace>
  <inkml:trace contextRef="#ctx0" brushRef="#br0" timeOffset="40160.91">6980 11387 34095 0,'-7'5'3024'0,"1"-2"-2416"0,2 0-480 0,3 0-128 0,1 1 208 0,-1-2 32 0,-3 7 0 0,-2 2 0 0,1 0-240 0,1 3 176 0,4 3-176 0,2 0 160 0,7 0 304 0,1 1 64 0,2 2 16 0,3-3 0 16,0 3-96-16,0 1-32 0,0 1 0 0,-4 3 0 16,-1 1-288-16,-5 1-128 0,-3 1 0 0,-4 4 128 15,-3 1-128-15,-4-4 0 16,-2 0 144-16,-3-3-144 0,1-2 0 0,-3 0 0 0,-2 1 0 0,1-6 0 0,0 0-192 16,-1 1 0-16,1-4 0 0,1-4 0 15,1-4-1504-15,3-3-304 16,1-2-64-16,2-8-16 0</inkml:trace>
  <inkml:trace contextRef="#ctx0" brushRef="#br0" timeOffset="40399.24">6677 11433 43311 0,'-5'-11'1920'0,"2"5"384"0,1 1-1840 0,2 1-464 0,2 3 0 0,0 1 0 0,2-1 0 0,2-1-240 0,5-3 32 0,5 0 0 0,5 0-48 0,4 0 0 0,2 1 0 0,3 0 0 0,3-4 256 0,1 1 0 0,2 0 0 0,-1 2 160 0,3-4-160 0,-4 3 0 0,-2 0 0 0,-2-1-176 15,-2 0 176-15,-3 2 0 0,-3 0 0 0,-6 1 0 0,-1 1 0 0,-2 3 0 16,-3-3 0-16,-3 6-128 16,0-1-752-16,0 3-144 0,-5 1-16 0,1 4-16368 15</inkml:trace>
  <inkml:trace contextRef="#ctx0" brushRef="#br0" timeOffset="40825.54">7528 12529 39615 0,'5'-3'3520'0,"-1"1"-2816"0,-2 2-560 0,1 0-144 0,-1 1 496 15,2 0 64-15,3-1 16 0,6 3 0 0,5-3-208 0,3 1-48 0,2 1 0 0,-2 3 0 0,1 1 224 0,-2 3 32 0,1 2 16 0,0 0 0 0,0 3-240 0,-2 2-48 16,2 1-16-16,-1 4 0 0,2 2-160 0,0 0-128 16,-1-1 144-16,-3 2-144 0,1 1 0 0,-2 1-288 15,-1 2 32-15,-1-3 16 16,-3-2-240-16,-1 3-48 0,0 0-16 0,-1-1 0 15,-1-3 32-15,-2-5 0 0,1 1 0 16,-1-6 0-16,1-1-320 0,0-1-48 0,0-6-16 0,0 0-16704 0</inkml:trace>
  <inkml:trace contextRef="#ctx0" brushRef="#br0" timeOffset="41090.14">8449 12478 43311 0,'-11'12'1920'0,"1"-1"384"0,-1 3-1840 0,4 0-464 0,2-3 0 0,1-3 0 0,-1 3 192 0,-6 11-64 0,-6 15-128 0,-8 12 192 0,-3 7 0 0,-2 2 0 0,3-1 0 0,-1 0 0 0,4-2 112 0,0 1 16 0,2 1 0 0,0 0 0 15,-1 1 80-15,0 2 32 0,-2-3 0 0,1-4 0 0,-1-2-176 0,-1 0-48 16,1-5 0-16,-3 2 0 0,-2 3-368 0,0-3-80 16,2-4-16-16,2-3-13760 15,2-4-2768-15</inkml:trace>
  <inkml:trace contextRef="#ctx0" brushRef="#br0" timeOffset="47033.38">1511 11905 23951 0,'-4'-3'2128'0,"3"-1"-1696"15,1 4-432-15,0-3 0 0,1 3 160 0,1-2-160 0,-1-2 192 0,1-3-192 0,2-2 0 0,1 1 0 0,1-1 0 0,-1 3 0 0,0 1 0 0,-1 1-224 16,-3 4 64-16,-1 0 16 0,-1 1 144 0,-3 4 224 16,-1 0-48-16,-2 4-16 0,-2 2 1280 0,-1 4 256 15,0 0 48-15,-2 4 16 0,-1 4 112 0,0 0 32 16,1 2 0-16,-3 3 0 0,-1 4-816 0,-3 4-144 15,-1 4-48-15,-2 1 0 0,-3 1-336 0,1 1-80 0,-2-1-16 16,-3 3 0-16,1 0-112 0,-3 5-32 16,-1 3 0-16,-1-2 0 0,6-6-80 0,-4 6-32 0,-34 49 208 15,35-60-416 1,0-2 0-16,1-3 0 0,2-3 0 0,3-4 0 0,-1-4-192 0,3-1 48 0,0-2 0 31,2-3-320-31,2-6-64 0,0 1-16 0,3-7 0 0,3-1-784 0,2-5-144 0,1-2-48 16</inkml:trace>
  <inkml:trace contextRef="#ctx0" brushRef="#br0" timeOffset="47379.88">946 11825 43311 0,'-7'-12'3840'0,"2"4"-3072"0,1 4-608 16,3 4-160-16,1 0-384 0,1 0-128 0,0 2 0 0,0 0-16 0,4 3 400 0,0 0 128 0,3 4 0 0,0-2 0 0,1 3 0 0,1 1 0 0,0 2 0 0,1 0 0 0,0 2 208 0,1 1 48 0,2 1 16 0,0 1 0 15,2 4 16-15,1 1 0 0,-1 1 0 0,1 4 0 16,2 6-80-16,1 3-16 0,1 5 0 0,-1 1 0 15,1 7-48-15,-3-1-16 0,-1-3 0 0,-1 5 0 16,2 0-128-16,-3 3 0 0,-2 1 0 0,0 1 0 16,-2 0 0-16,0-3 0 0,-1-3 0 0,-2-3 0 15,0-2 0-15,-1 0 0 0,-1-1 0 0,2-3 0 0,-1-2 0 16,1-5-144-16,2 0 144 0,-2-3-208 16,2-2-400-16,0-4-80 0,2-7-16 15,-1-2-18224-15</inkml:trace>
  <inkml:trace contextRef="#ctx0" brushRef="#br0" timeOffset="48643.88">2197 11324 26719 0,'-16'-5'2368'0,"4"1"-1888"0,1 3-480 0,5 1 0 0,3 0 592 0,1 0 32 0,0 0 0 16,-1 0 0-16,-3 0-1072 0,-2 0-192 0,3 0-64 0,1 0 0 0,2 3 704 0,1-1 0 0,1 3 208 0,0 3-48 0,-1 4 96 0,1 3 32 0,1 3 0 0,-2 6 0 0,-1 3 784 16,0 5 144-16,-1 3 48 0,-2 1 0 0,-1 4 192 0,-2 3 32 0,0-3 16 0,-3 2 0 0,1 2-720 15,-1-7-144-15,-1-1-16 0,0-4-16 16,3-4-608-16,-1-2 0 0,0-2 0 0,1-3 0 31,0-3-560-31,2-2-176 0,0-2-32 0,2-5-10640 0,0-2-2128 0</inkml:trace>
  <inkml:trace contextRef="#ctx0" brushRef="#br0" timeOffset="48938.32">1647 11371 41471 0,'-16'-16'1840'15,"6"7"368"-15,4 2-1760 0,3 3-448 0,5 4 0 0,1-2 0 0,2 1 0 0,4-1 0 16,6-1 0-16,8 0 0 0,9-2 0 0,7-1 0 15,4 0 0-15,3 1-176 0,3 1 176 0,1-1 0 0,-1 0 0 0,-2 2-128 0,-2-1 128 0,-7 1 0 0,-2 0 0 0,-6 3 0 0,-3 0 192 0,-5 1 32 0,-3 1 0 0,-2 0 0 0,-2-1-32 0,-2 3 0 0,0-3 0 0,-2 0 0 0,-1 3-192 0,-2-4 128 0,1 1-128 0,-1-1 0 16,0-1-512-16,0 1-208 0,-1-5-48 0,-2 1-17472 16</inkml:trace>
  <inkml:trace contextRef="#ctx0" brushRef="#br0" timeOffset="49593.41">2824 11887 43311 0,'-1'-4'3840'0,"0"3"-3072"0,1 1-608 0,0 0-160 0,1 0-1008 0,0 0-224 0,2 0-48 0,-3 1-16 0,1-1 832 0,0 4 160 0,-1-1 48 0,0-3 0 0,-3 20 256 0,-2-4 256 0,0 2-64 0,-4 4 0 0,-2 6 480 0,-3 7 96 0,-1 2 0 0,-3 8 16 0,-3 4-128 0,-4 4-16 16,-2 7-16-16,-2-2 0 0,0 5 16 0,-2-1 0 16,0 1 0-16,1-1 0 0,2-1-304 0,2-4-48 15,0 1-16-15,2-6 0 0,3-8-272 16,2-1 0-16,0-1 0 15,3-6 0-15,0-2 0 0,1-1 0 0,1 0 0 0,1-8-192 16,2-2-304-16,0-6-48 0,1-2-16 16,0-7 0-16,1-2-224 0,-1-7-48 0,0-4-16 0,0-3-18080 15</inkml:trace>
  <inkml:trace contextRef="#ctx0" brushRef="#br0" timeOffset="49973.41">2295 12018 43311 0,'0'0'3840'0,"1"0"-3072"0,1 1-608 0,0 0-160 0,0 2-576 0,2-3-128 0,1 2-48 0,3 2 0 15,3 1 752-15,1-1 0 0,4 2 0 0,-4 1 0 0,2 1 448 0,-3 2 96 0,0 1 16 0,-1 0 0 0,0 2-240 0,-1 5-64 0,-1 0 0 0,1 3 0 0,0 2-32 0,-1 0-16 0,2 4 0 0,0 2 0 0,0-1 48 0,1 2 16 16,3 2 0-16,1 1 0 0,1 0 16 0,1 2 0 16,2 1 0-16,0 0 0 0,2 1-32 0,2-1 0 15,0 2 0-15,1 2 0 0,-2-5-256 16,-1-2 0-16,-1 2 0 0,-4-6-144 15,0 1 144-15,-1 1 0 0,-3-1 0 0,-1 2 0 0,-1 2 0 0,-1-3 0 16,-2 0 0-16,-1-6 0 16,-2 0-384-16,1-4-64 0,-1-4 0 0,1-2 0 15,0-2-144-15,0-3-48 0,2-5 0 0,0-2 0 0,0-3-304 16,0-3-64-16</inkml:trace>
  <inkml:trace contextRef="#ctx0" brushRef="#br0" timeOffset="51132.88">3506 11933 36863 0,'-5'-7'3264'0,"0"5"-2608"0,0 2-528 0,2 2-128 0,2-2 592 0,0 3 96 0,0 1 16 16,-3 0 0-16,-1 3-896 0,-2 4-160 0,-3 1-32 0,-1 2-16 0,-2 1 400 0,0 1 0 0,-1 2 0 0,-1 3 0 0,0 3 352 0,-1 4 48 0,0 2 16 15,-2 4 0-15,-1 7-128 0,2 3-32 0,1 0 0 0,0 2 0 0,1 1 48 0,1 2 0 0,2 6 0 0,1 0 0 16,3 6 32-16,2 1 16 0,2-4 0 0,3-1 0 16,1-4-144-16,3 0-16 0,0-1-16 15,2-6 0-15,1-5-176 0,3-3 0 0,2-5 0 0,0-2 0 16,4-5 0-16,-1-6 0 0,-1-3 0 0,2-2 0 15,-1-6 0-15,-3-2 128 0,1-4-128 0,-2-5 128 16,-1-1 0-16,-1-3 0 0,0-2 0 0,-2-3 0 0,1-1 112 0,0-4 16 16,3-3 0-16,-1-6 0 15,3 2 192-15,1-6 64 0,3-4 0 0,2-4 0 0,-1-3-512 0,0-3 0 16,2 1 0-16,-3 0 0 0,0 1 0 0,-2-1-256 16,-1-6 16-16,-3 2 16 0,-1 4 64 0,-3 1 16 15,-2-3 0-15,-3 2 0 0,-1 0 144 0,-4 1 0 0,-2-4 0 16,-4 0-128-16,-1 1 128 0,-3 2 128 0,-1 4-128 0,-1 1 176 15,-1-1-176-15,1 0 160 0,0 1-160 0,2 3 160 16,4 3-160-16,2 2 192 0,0 6-192 0,3 1 192 16,0 4-64-16,3 2 0 0,-1 5 0 0,1 2 0 15,1 3-128-15,-2 4-176 0,2 2 48 0,-1 3 0 32,-1 4-576-32,-2 3-96 0,0 2-32 0,-2 4-18992 0</inkml:trace>
  <inkml:trace contextRef="#ctx0" brushRef="#br0" timeOffset="51414.7">3203 12581 42383 0,'-4'-4'1872'0,"0"3"400"0,2 1-1824 0,2 1-448 0,2 3 0 0,1-3 0 0,-1 2 256 0,3-1-32 0,3 3-16 0,3 0 0 0,4 1 176 0,3 0 16 0,2-1 16 0,3-1 0 0,2-2-224 0,1-2-64 0,1-5 0 0,-1 1 0 0,1-2-592 0,1-1-128 0,-1 1-32 0,-1-4-18800 16</inkml:trace>
  <inkml:trace contextRef="#ctx0" brushRef="#br0" timeOffset="74398.53">3623 14898 2751 0,'-5'-6'256'0,"1"-2"-256"0,1 5 0 0,1-2 0 0,4 1 4400 0,-1 1 832 0,1 0 160 0,2-5 48 0,2-3-4656 16,2-1-912-16,2-4-192 0,0 0-48 0,-1 3-848 0,-2 2-160 0,-1 5-32 0,-4 0-16 0,-2 3 656 0,-3 2 128 0,-2 5 16 0,-4 0 16 15,-1 4 1872-15,-1-2 368 0,-3 5 80 0,-2 2 16 0,0 2 640 16,0-3 144-16,1 4 32 0,0-3 0 15,2 0-1040-15,-1 1-208 0,3-1-32 0,1-2-16 0,4-1-224 0,-1 1-64 0,-2 4 0 0,-1 10 0 16,-2 3-352-16,-2 5-80 16,0 2-16-16,0 1 0 0,1 3-352 0,0 3-160 15,-2 2 128-15,0 2-128 0,0-1 0 0,0 3 0 0,0 1 0 16,2 1 0-16,1-2 0 0,3-5 0 0,1-7 0 0,5-4 0 16,4-3 144-16,0-5 0 15,5 0 0-15,3-7 0 0,2-1 304 0,2-1 48 0,4-1 16 0,0-3 0 16,4-3-512-16,0-1 0 0,0-1 0 15,3-1 0-15,-1-4 0 0,1 0 0 0,-1-2 0 0,-1 0-160 16,1-4 160-16,-5-1 0 0,2-1 0 0,-4-6 0 16,0 1 0-16,-1-6 0 0,-3 0 0 0,0-5 176 15,-3 0 32-15,3-6 16 0,-4 3 0 0,2-3 0 16,0-6 64-16,1-3 16 0,-1 4 0 0,2-3 0 0,2-7-48 0,1-1 0 16,1 2 0-16,0 0 0 0,0 3-256 0,-1-1 0 15,-2-2 0-15,0 4-144 16,-2-1 144-16,-1 0 0 15,-1 2 128-15,-3 2-128 0,-1 4 0 0,-4 1 0 0,0 5 0 0,-3 1 0 0,-2 3 176 0,-3 0-48 16,-3 3 0-16,-4 2 0 0,-2 1 0 0,-1 2 0 0,-3 1 0 16,0 4 0-1,0-1-128-15,-1 5 160 0,0 0-160 0,0 5 160 0,0 3-160 0,3 1 0 16,-1 5-192-16,-1 4 192 0,2 3-432 0,-2 5 48 16,0-3 0-16,0 5 0 15,1 0-288-15,0 3-48 0,2-1-16 0,-1 2 0 0,2 4-1312 16,0-3-256-16,1 1-48 0,-1 2-13504 0</inkml:trace>
  <inkml:trace contextRef="#ctx0" brushRef="#br0" timeOffset="74747.36">3459 15228 36863 0,'-8'-5'1632'0,"5"1"336"0,-1 1-1584 0,3 3-384 0,2 0 0 0,0 0 0 0,2 0-1808 0,-1 0-448 0,2 1-96 0,1 0-16 0,-2 3 2016 0,1-2 352 0,-3 3 160 0,-1 1-16 0,-1 1 1216 0,-1 1 240 0,-3 1 64 0,0 0 0 0,1 2-144 0,-1-4-32 0,1 3 0 0,2-1 0 16,-1-1-768-16,3 0-144 0,2-2-48 0,0 0 0 15,3 2-176-15,2-1-32 0,2-1-16 0,1 4 0 16,0-4-144-16,3 4-32 0,2-2 0 0,3-1 0 16,1 2-128-16,1-4 0 0,1-3 0 0,0 2 0 15,2-4-224-15,-1-3-80 0,-1 1-16 16,-1-3 0-16,-1 0-752 16,0-1-144-16,-2 0-48 0,-3-1-16368 0</inkml:trace>
  <inkml:trace contextRef="#ctx0" brushRef="#br0" timeOffset="75843.67">3497 14554 14735 0,'-4'-1'1312'0,"2"0"-1056"0,1 1-256 0,1-3 0 0,0 3 512 0,0 0 32 0,-3-1 16 16,1 0 0-16,-1-1 480 0,-1 0 112 0,1 1 0 0,1 0 16 0,0 1-576 0,1 0-112 0,0-3-32 0,-1 2 0 0,1 0 832 0,0-1 176 0,0 2 16 0,1-5 16 0,-2 4 224 0,2-4 32 15,2 0 16-15,0 0 0 0,1-1-480 0,0 0-80 16,2-4-32-16,3-1 0 0,-1-1-448 0,2-1-80 15,-1-2-32-15,1 2 0 0,0-3-240 0,-1 0-48 16,1 2-16-16,-2-2 0 0,1 1-128 0,0 0-32 16,0-1 0-16,-1 1 0 0,1 0-144 0,-2 4 0 0,0-2 0 15,-1 2 0-15,-1 2 0 0,-2-2 0 16,2-2 0-16,-2 2 0 0,0 3 0 0,0 2 0 16,2 1 0-16,-2 2 0 0,2 3 0 0,2 1 128 0,2 7-128 15,0 5 128-15,3 2-128 0,2 5 0 0,-1 2 144 0,2 0-144 16,-1-3 0-16,3 1 0 0,2 1 0 0,-2-3 128 15,-3-3-128-15,1 1 0 0,2 0 0 0,0-2 0 16,-2 1 0-16,-2-3 0 0,-1 1 0 0,0-2 0 16,-1-1 0-16,0-3 0 0,0 0 0 0,0-2 0 15,0-1-576 1,-2-1-192-16,2 0-48 0,-1-1-17392 0</inkml:trace>
  <inkml:trace contextRef="#ctx0" brushRef="#br0" timeOffset="76710.66">4361 15307 8287 0,'5'-10'736'0,"-2"3"-592"0,-1 2-144 0,-1 1 0 0,1 3 7088 0,-1 1 1376 0,0 0 288 0,3-1 48 0,1 1-6832 0,1 0-1376 0,0 0-272 0,2 0-48 15,-1 0-272-15,-1 0 0 0,2 0 0 0,-1 0 0 16,2 1 0-16,2-2 0 0,1-3 0 0,3 2 0 16,4-3 192-16,3-2-32 0,3 3 0 0,2-3 0 15,4 2 192-15,0 2 32 0,1 1 16 0,-1 1 0 16,2 1-272-16,-3 0-128 0,1 0 128 0,-3 0-128 15,1 0-160-15,-4 0-112 0,0 0-32 0,-3 1 0 16,-2 1-496-16,-1 0-96 0,-3-2-32 0,-3 0 0 16,0 1-1904-16,-4-1-384 0,-2 2-80 0,-2-1-6192 15,-1-1-1248-15</inkml:trace>
  <inkml:trace contextRef="#ctx0" brushRef="#br0" timeOffset="77002.47">4296 15611 41471 0,'-15'-8'1840'0,"5"2"368"0,3 1-1760 0,3 3-448 0,4-1 0 0,1 1 0 0,3-1 0 0,1-2-224 0,5-4 32 0,5-2 0 0,9-5-768 0,7 0-128 0,8 0-48 0,4 1 0 0,6 4 880 0,4 0 256 0,3 1-128 0,-2 4 128 0,-2 2 448 0,-3 3 144 0,-6 4 48 0,-2 1 0 0,-2 5-48 0,-3-2 0 15,-2 3 0-15,-5 0 0 16,-2 0-592-16,-1 0 0 0,0 0 0 0,-3 1-12112 16,-4 0-2400-16</inkml:trace>
  <inkml:trace contextRef="#ctx0" brushRef="#br0" timeOffset="87474.24">293 13757 34095 0,'-7'-2'3024'0,"2"0"-2416"0,3 2-480 0,5 2-128 0,-1 0 624 0,2-2 96 15,1 0 32-15,5 0 0 0,9 1 48 0,9 2 16 0,7 0 0 0,3 2 0 0,3 0-528 0,3 0-96 0,6-3-32 0,0 2 0 0,2-4-160 0,0 0-144 16,1 0 144-16,2-1-208 31,-1 1-320-31,-1-3-64 0,-6 3-16 0,5-2 0 0,5-3 416 0,4-4 192 0,4-1-160 0,5-1 160 0,3 0 576 0,2 0 224 16,4 0 32-16,-1-3 16 0,-4 4-224 0,-1 0-48 16,4 2-16-16,1-1 0 0,1-2-320 0,-2 2-64 15,-3 2-16-15,-1 1 0 0,-4 1-160 0,4-1 0 16,2-2 0-16,0-1 0 0,-5 2-144 0,-3-2-112 0,-3 1-32 15,0-3 0-15,-4 1 32 0,-1 0 0 0,-1 0 0 16,-6 1 0-16,-6 3 256 0,-5 2-128 0,-5 3 128 16,-6 1 0-16,-2 5-304 0,-6 3 48 0,-4 3 16 0,-4 3-17744 31</inkml:trace>
  <inkml:trace contextRef="#ctx0" brushRef="#br0" timeOffset="88872.05">12417 519 27647 0,'-2'-18'2448'0,"1"7"-1952"0,1 3-496 0,0 1 0 0,1 5 1296 0,-1-2 176 0,1 3 16 0,0-3 16 0,2-1-912 0,-2-1-176 0,0 0-32 16,-2 4-16-16,-3 3 848 0,-2 4 192 0,-2 6 16 0,-5 5 16 0,-3 7-944 0,-5 3-192 0,-1 8-48 0,-8 4 0 0,-2 8-256 0,-6 5 128 0,-6 4-128 0,-1 2 0 15,-1-6 128-15,1-5-128 16,2-3 0-16,1-5 0 0,3 1 0 0,-4-4 0 0,1 2 0 0,3-2 0 16,4-6 0-16,4-6-144 0,8-4 16 15,6-8-17856-15</inkml:trace>
  <inkml:trace contextRef="#ctx0" brushRef="#br0" timeOffset="89107.93">12159 399 40543 0,'-12'-14'3600'0,"5"8"-2880"0,3 5-576 0,4 1-144 0,2 0 848 0,2 1 144 0,2 1 32 0,3 2 0 0,5 1-848 0,6 4-176 0,7 2 0 0,4 4 0 0,1 2 144 0,2 4 80 15,-3 4 16-15,-3 3 0 0,-2 6-240 0,-2 3 0 16,-2 4-192-16,-6 6 192 0,-4 2-368 0,-3 2 48 16,-5-1 0-16,-4-4 0 0,-3-4-16 0,-2 0 0 15,-2-3 0-15,-1-2 0 0,2-1-32 0,-1-8 0 16,3-2 0-16,2-6-11936 16,3-3-2400-16</inkml:trace>
  <inkml:trace contextRef="#ctx0" brushRef="#br0" timeOffset="89917.37">13497 438 28559 0,'0'0'2544'15,"0"-2"-2032"-15,-1 2-512 0,-1 0 0 0,1 0 480 0,0 2 0 0,-3-2 0 0,-1 0 0 0,-3 2 544 0,-3-1 128 0,-3 3 0 0,-1-3 16 0,-2 4-752 0,0-3-160 0,-3 3-16 0,1-1-16 16,-1 1-224-16,1 1-240 0,0 0 48 0,-1 2 16 16,2 1 176-16,-1 1 0 0,1-2-144 0,0 3 144 15,1 1 0-15,-2 3 0 0,2 4 0 0,-1 2 0 16,0 2 224-16,2 6 112 0,0-1 32 0,0 5 0 15,2 3 272-15,3 3 64 16,0 0 16-16,3-3 0 0,0-1-272 0,3 3-48 0,0-2-16 0,4 1 0 0,1-2-208 0,2-2-48 16,2-2-128-16,2-1 192 0,3-3-192 0,2-1 176 15,3-6-176-15,2-3 160 16,2-2-544-16,3-7-128 0,4 0 0 0,2-2-16 16,2-6-1072-16,3 0-192 0,3 0-64 0,3-5 0 15,1-1-192-15,2-3-32 0,-1 1-16 0,3-4-10000 16</inkml:trace>
  <inkml:trace contextRef="#ctx0" brushRef="#br0" timeOffset="90169.58">13085 976 37775 0,'-2'-7'1664'0,"2"2"368"0,1 2-1632 0,1 1-400 0,1 1 0 0,1 0 0 0,1-3 0 0,2 1 0 0,5-2-144 0,7-1 144 0,4-5 448 0,3-1 192 0,4 1 32 0,0-3 16 0,-1 3-448 0,1 1-96 0,-2-1-16 0,1 1 0 0,-1 4-272 0,-3 0-64 15,-1 1-16-15,-5 3-11616 16,0 2-2304-16</inkml:trace>
  <inkml:trace contextRef="#ctx0" brushRef="#br0" timeOffset="90867.19">13757 1331 27647 0,'-8'-6'1216'0,"5"0"256"0,0-3-1168 0,3 3-304 0,1 0 0 0,2 1 0 0,0-1 896 0,2-5 112 0,4-8 16 0,3-7 16 0,6-5 448 0,3-4 96 15,3-4 16-15,4-4 0 0,-1 1-912 0,3-2-176 0,-1 4-48 0,3-5 0 0,2 3-464 0,-3-3 128 0,-3 6-128 0,-2 2 0 0,-2 5 0 0,-3-1 0 16,-4 4 0-16,-1 2 0 0,-4 3 384 0,0-3 16 16,-3 2 16-16,0-1 0 0,-2 3-144 15,0-1-16-15,-4 3-16 0,1 1 0 0,-1 4-64 0,-2 1-16 16,0 7 0-16,-1 3 0 0,1 1-32 0,-1 4 0 0,1 4 0 15,1 2 0-15,-1 4-128 0,1 4 0 0,1 2 0 16,-2 2 0-16,2 6 0 0,-2 0 0 0,-1 0 0 0,0 4 0 16,-1 6 0-16,-1 2 0 0,0 3 0 15,-3 1 0-15,1 1 0 0,-1-1 0 0,0 0 0 0,-1-2 0 16,1-3 0-16,-1-3 0 0,1-6 0 0,1-1 0 16,2-2 0-16,-1-3 0 0,3 0 0 0,0-5 0 15,2-2 0-15,1-2 0 0,2 0 128 0,3 1-128 16,-1-4 176-16,2 2 0 0,-1-2 0 0,2 0 0 15,2-2-48-15,-1 1 0 0,1-1 0 0,0-1 0 16,1 0 48-16,-1 1 0 0,-1-4 0 0,0 1 0 0,-2-1-176 0,0 0 128 16,-2 0-128-16,-1-2 128 15,2 0-128-15,-2-5 128 0,0 1-128 0,0-3 128 0,-1-1-128 16,1-1 128-16,1-3-128 0,-1-2 128 0,1-6 16 16,2-4 0-16,-2-7 0 0,2 2 0 0,-2-3 48 15,2-3 0-15,1-5 0 0,0-3 0 0,0-3-64 0,1-2 0 16,2-3 0-16,1 1 0 0,0-2-128 0,2 0 0 15,0 0 0-15,0 2 0 16,0 5 0-16,-1 4 0 0,0 1 0 0,-3 6 0 0,-1 4 0 0,-2 4 0 16,-2 8-192-16,-2-2 192 0,-1 2-336 0,-1 4 48 0,0 2 16 0,-2 1 0 31,0 0-176-31,1 1-16 0,-1 3-16 0,1 1 0 16,0 2-448-16,1 3-96 0</inkml:trace>
  <inkml:trace contextRef="#ctx0" brushRef="#br0" timeOffset="91264.42">15300 589 43311 0,'-6'-6'1920'0,"2"4"384"0,1-1-1840 0,0 2-464 0,2 2 0 0,-2 2 0 0,1-3-1120 0,-3 2-320 0,-2 3-64 0,-2 2-16 0,-5 7 1920 0,-3 1 384 0,-2 5 80 0,-1-2 16 0,-1 4-688 0,2 1-192 0,-3 0 0 0,1 2 128 16,-1 0-128-16,-1-1 0 0,0 2 0 0,-1-2 0 15,1-2 0-15,-1 2 0 0,-2-1 0 0,0 1-128 0,0 2 0 0,0-3 0 16,0 2 0-16,2 1 0 16,5-4-384-16,1-3-64 0,5-2 0 0,4-1-11072 31,3-5-2192-31</inkml:trace>
  <inkml:trace contextRef="#ctx0" brushRef="#br0" timeOffset="91497.88">14730 705 41471 0,'-8'-4'3680'0,"5"4"-2944"0,3 0-592 0,2 0-144 0,2 1 368 0,2 0 32 0,1-1 16 0,5 0 0 0,6 0-224 0,8 2-32 0,7 1-16 0,5 2 0 0,4 2 112 0,1 2 0 16,-1 2 16-16,-1 3 0 0,-4 2-272 0,-4 1-176 0,-4 4 32 0,-5-2 0 31,-3 3-304-31,-4-1-48 0,-3-3-16 0,-4 1 0 16,-1 1-448-16,-2-3-112 0,-1-3-16 0,-1 1 0 0,0-3-1680 0,-1 2-352 0</inkml:trace>
  <inkml:trace contextRef="#ctx0" brushRef="#br0" timeOffset="92137.57">15286 1163 3679 0,'-3'4'320'0,"1"-2"-320"0,2-2 0 0,2 0 0 0,-2-1 896 0,1 0 96 0,0 1 32 0,0 0 0 0,0-2 976 0,2 2 208 0,1-4 32 0,-4 4 16 0,0 0-16 0,0 0 0 0,18-20 0 0,-13 14 0 16,-1-2 304-16,1 2 48 0,-1-4 16 0,0 0 0 15,1-2-560-15,3-2-96 16,-1-2-32-16,3-2 0 0,1-3-880 0,3-3-176 16,2 1-32-16,1-6-16 0,4-3-240 0,2-4-64 15,1-2 0-15,2-3 0 0,3-5-352 0,0 0-160 0,-1 3 128 16,0 1-128-16,0-5 0 0,3 1 0 0,2 3 0 0,-3 4 0 16,0 4 0-16,-3 4 0 0,-2 6-192 0,-3 3 192 15,-2 3 0-15,-4 3 0 0,-1 5 0 0,-3 1 192 16,-3 5 96-16,-3 3 32 0,-1 1 0 0,-2 1 0 0,-2 1-64 15,-1 1-16-15,0 3 0 0,0 4 0 16,-1 3-64-16,1 4-16 0,-2 2 0 0,2 2 0 0,-1 2-160 16,0 4 0-16,0 3 0 0,-1 6 0 15,2 3 0-15,-1 2 0 0,1 1 0 0,0-2 0 0,1 1 0 0,2-5 0 16,-1-2 0-16,2-7 0 0,0-1 0 0,1-3 0 16,0-7 0-16,1-2 0 0,0-4 0 0,0-3 0 15,2-2 0-15,0-3 0 0,2-1 0 0,1-2 0 16,3-6 0-16,1-2 0 0,1-1 0 0,0-4 0 15,1-3 0-15,-1-3 0 0,-1 2 0 0,1-7-224 0,2-5 48 0,-2-3 16 16,2-5-32-16,-1-1 0 16,1-5 0-16,-1 1 0 0,0 2 16 0,1-3 0 0,-1 4 0 15,-1 4 0-15,-1 7 176 0,-1 3 0 0,-2 3 0 16,-1 1 0-16,0 5 352 0,0 2 160 0,-1 1 16 0,1 2 16 16,-1 6-176-16,0 1-48 15,1 1 0-15,0 1 0 0,2 4-192 0,-2 1-128 0,2 4 160 0,0 4-160 16,-1 3 0-16,1 4 0 0,-1 4 0 0,-1 6 0 31,1 3 0-31,0 4 0 0,0-1 0 0,-1 5 0 16,0-2 0-16,-1 3 176 0,0 2-48 0,-1-3-128 15,-2 1 384-15,-1 1-48 0,0 0 0 0,-1-3 0 0,2 2-208 0,-4-5-128 16,2 0 128-16,0-1-128 16,1 1 0-16,0-4 0 0,1 2 0 0,-1 0-128 15,0-5-816-15,-1 5-144 0,0 0-48 0,0 1-20112 16</inkml:trace>
  <inkml:trace contextRef="#ctx0" brushRef="#br0" timeOffset="93283.8">12655 377 11967 0,'-9'-3'1072'0,"3"2"-864"0,2 0-208 0,3 1 0 0,0-2 832 0,0 2 112 0,-4-2 16 0,-4-1 16 0,-1-3-336 0,1 1-80 0,2-1-16 0,3 1 0 16,2 1-976-16,2 0-192 0,1-3-32 0,3 4-16 15,1-5 32-15,0 2 0 0,1 1 0 0,1-1 0 0,3 0 1424 0,0-2 304 16,1 2 48-16,0-3 16 0,2 1 512 0,-1 2 96 0,0-4 32 0,3 4 0 16,-4-1-256-16,2 1-32 0,-2 1-16 0,-2-1 0 15,-1 4-208-15,-3-1-64 0,-1 3 0 0,-2 0 0 16,0 0-192-16,-4 1-64 0,1 3 0 0,0-3 0 16,-2 1-432-16,1 1-80 0,-2-2-32 0,2 1 0 15,-1 0-288-15,2-2-128 0,0 0 128 0,0 1-128 16,-1-1 0-16,1 0 0 0,1 2 0 0,-1 1 0 15,-2-1 128-15,2 3-128 0,-3-3 128 0,1 4-128 16,-1 3 384-16,-3 2 0 0,-1 5 0 0,-2 1 0 0,-1 2-96 16,0 2-32-16,-3 0 0 0,0 0 0 15,-1 0-128-15,-3-1-128 16,1 1 144-16,-3 0-144 0,2 0 128 0,-1-1-128 0,-1-1 0 0,2-1 0 0,3-2 0 16,1-1 0-16,2-2 0 0,0 2 0 15,1-4-480-15,1 0-144 0,1-3-16 0,2-2-11152 16,-1 0-2224-16</inkml:trace>
  <inkml:trace contextRef="#ctx0" brushRef="#br0" timeOffset="94231.58">12497 668 6447 0,'-2'2'576'0,"1"0"-576"0,0-2 0 0,0 0 0 0,1 1 768 0,-2 1 32 16,0 0 16-16,-2-1 0 0,-1 4 432 0,-1-2 96 0,1 0 0 0,0 0 16 0,1-1-224 0,3-2-48 0,1-3-16 0,4 0 0 0,2-2 128 0,3-5 16 15,1 3 16-15,2-4 0 0,3 0-528 0,0 0-96 0,0 1-32 0,-1-1 0 0,0 3-336 0,-2-2-80 16,0 3-16-16,-4 1 0 0,-2 1 224 0,-2 2 32 16,-1 1 16-16,-5 2 0 15,0 0 672-15,-3 0 144 0,-3 2 32 0,-1 1 0 16,-1-1-240-16,-1 1-32 0,-2-1-16 0,-2 2 0 0,3-4-336 0,-2 1-80 0,2-1-16 0,0-1 0 15,1-2 16-15,2 0 0 16,3 0 0-16,-1-2 0 16,3-3-160-16,0-2-16 0,1-3-16 0,2 1 0 15,1-3-192-15,0 1-48 0,3 0 0 0,-2 0 0 16,1 3-128-16,0 0 0 0,-1-2 0 0,-2 3 0 0,-1 4 0 16,0-2 128-16,-3 4-128 0,-1-1 0 0,0 1 256 0,-4 2-48 15,0 2 0-15,-1-3 0 0,-3 3-48 16,0 0-16-16,1 0 0 0,-1 0 0 0,1 0-144 0,-1 0 160 15,2 0-160-15,2-1 160 16,1 0-160-16,2-4 0 0,2 1 0 0,1-2 128 0,3 1-128 16,0-1 128-16,2-3-128 0,0 1 128 0,3-1-128 0,-2-2 0 15,1 1 0-15,-2 2 0 0,0 0 0 0,-2 0 0 16,0 2 0-16,-3 0 0 0,-1 1 0 0,-2 3 0 16,-1-1 0-16,-2 3 0 0,-1 1 0 0,-1 3 0 15,1-1 0-15,-2 0 0 0,2 2-144 0,0 1 144 16,4-3-192-16,0 1 192 0,2 1-336 0,3-4 32 0,2 2 16 15,1-3 0 1,2 0-128-16,-1-3-32 0,2 2 0 0,0-3 0 0,1 1 80 0,-2 0 16 0,-3 3 0 0,0 0 0 31,0 0-128-31,15-18-32 0,-11 15 0 0,-2-1 0 16,1-1-752-16,-2 0-144 0,1 1-48 0,0 2-8432 0,-2 1-1696 0</inkml:trace>
  <inkml:trace contextRef="#ctx0" brushRef="#br0" timeOffset="94799.88">12910 245 14735 0,'-10'-4'640'0,"1"1"160"0,0 3-640 0,3 0-160 0,1 3 0 0,3-3 0 0,-1 2 944 0,-4 0 144 0,-4 5 48 0,-5-2 0 0,0 3-944 0,1 1-192 0,2-2 0 0,2 0 0 0,4-3-176 0,2 1 176 0,1-3-208 0,3-1 80 0,0 1-192 0,0-2-48 0,-1-2 0 0,2 2 0 15,-2-1 16-15,-1 1 0 0,1 0 0 0,-3-2 0 16,0 4 624-16,-2-2 128 0,-2 1 32 0,-1 1 0 16,-1 5 944-16,-3-3 192 0,2 3 32 0,1 0 16 15,-2 3-512-15,2 1-96 0,-1 0-32 0,0 2 0 16,0 3-464-16,1-3-80 0,1 5-32 0,-1 1 0 0,1-1 176 16,2 0 16-16,0-2 16 15,2-5 0-15,1 3 224 16,-1-3 32-16,0-1 16 0,-2-1 0 0,2 1-32 0,-2-2 0 0,-4 1 0 15,0 0 0-15,-3 2-400 0,-2-1-96 0,-4 3-16 0,-1 0 0 0,-4 3 128 0,-2-3 32 16,-2 5 0-16,-5 3 0 0,-1 1-144 0,-2 0-32 16,-1 4 0-16,0 1 0 15,-3 3-64-15,2-3 0 0,2 0-16 0,6-3 0 0,3-3-80 0,3 1-16 16,2-2 0-16,4 0 0 0,4-3-144 0,2 0 0 16,4-2 0-16,4-1 128 15,2-3-448 1,4 0-80-16,3-4-32 0,3-2-17824 0</inkml:trace>
  <inkml:trace contextRef="#ctx0" brushRef="#br0" timeOffset="97860.19">6648 14105 16575 0,'-3'-1'1472'16,"1"1"-1168"-16,1 0-304 0,1-1 0 0,0 1 1280 0,0 0 208 0,0 0 48 0,0 0 0 0,0 0-1264 0,1 0-272 0,0 0 0 0,-1 0 0 0,0 0-256 0,0 0-16 16,0 0-16-16,0 0 0 0,0 0 512 0,-11 22 96 15,3-16 32-15,-3 3 0 0,0 1 1696 0,-4 0 352 0,-1 3 64 0,-1 2 16 16,1 4-192-16,-4-1-48 0,-1 2 0 0,-1 2 0 15,-2 2-1280-15,3-1-272 0,3-2-48 0,0-1-16 16,0 6-304-16,-2 4-64 0,-2 8-16 0,0 2 0 16,1-1-240-16,-4 4 128 0,-4 11-128 0,1 0 0 15,-2 3 0-15,3-3 128 0,1-2-128 0,0-1 0 16,3 0 0-16,-1-1 0 0,2 2 0 0,1 4 0 0,-1-2 224 16,1 3 0-16,1-1 0 0,2-4 0 0,6-4-96 0,2 0-128 15,5 7 176-15,3-2-176 0,4 1 320 0,2-2-64 16,5-1 0-16,3 0 0 0,5-6-80 0,4 1-32 15,5-4 0-15,3 1 0 16,2-2-144-16,2-2 0 0,2-7 0 0,1 0 0 0,-2-4-320 0,2 1 16 16,1-2 0-16,1-4 0 15,0 1-208-15,-3-3-64 0,1-1 0 16,-1 0 0-16,0-6-1008 0,-5 0-208 0</inkml:trace>
  <inkml:trace contextRef="#ctx0" brushRef="#br0" timeOffset="98524.27">7280 14810 40543 0,'-5'-2'3600'0,"1"2"-2880"0,3 0-576 0,1 0-144 0,0 1 176 0,0 0 0 0,-2 3 0 0,-1 1 0 0,-2 3-816 0,0 4-144 0,-1 1-48 0,-2 4 0 0,-2 3 528 0,-3 6 112 0,-1-1 0 0,-3 3 16 0,-3 5 368 0,-1 0 80 31,-4 3 16-31,-2 3 0 0,-1 3 400 0,-4 5 80 0,1-3 0 0,-3 1 16 0,2-1-112 0,-1 0-32 16,-1 2 0-16,0 1 0 0,0 2-176 0,2-2-32 16,1-1-16-16,5-3 0 0,3-3-288 0,3-4-128 15,4-3 128-15,2-4-128 0,3-5 0 0,2-1 0 0,3-7-192 16,0-3 192 0,2-1-512-16,1-3 0 0,-2 1 16 0,1-5 0 15,-1-1-80-15,0-2 0 0,0-2-16 0,0-2-18048 0</inkml:trace>
  <inkml:trace contextRef="#ctx0" brushRef="#br0" timeOffset="98936.77">6658 14941 43311 0,'-2'3'1920'0,"1"-2"384"0,0 3-1840 0,0-2-464 0,1 2 0 0,1-3 0 0,0 4 320 0,0 1-48 0,3 4 0 0,2 4 0 0,2 2-272 0,0 1-304 0,3 2 64 0,1-2 16 0,2 0 224 0,2 3-176 0,2 0 176 0,3 0-160 0,1 2 160 0,4 6 0 0,2-2 0 0,2 5 0 15,-1-1 224-15,-2 1 32 0,1 2 0 0,-2 2 0 16,-2 2-112-16,-3 2-16 0,-3 1 0 0,-3-4 0 16,-1 0-128-16,-3 0 0 0,0-2 0 0,-1 1 128 15,-1-2-128-15,-1-3-224 0,0-3 48 0,0-2 16 16,2-3-128-16,0-3-32 0,2 0 0 0,2-5 0 0,2-2-16 15,-1 0-16-15,2-3 0 0,1-1 0 16,-1-1-480-16,-1 1-80 0,-1 2-32 0,-2-3-16672 16</inkml:trace>
  <inkml:trace contextRef="#ctx0" brushRef="#br0" timeOffset="99633.99">7811 14480 6447 0,'0'-1'576'0,"-1"1"-576"0,0 0 0 0,0 1 0 0,-1 0 6800 0,4 2 1264 0,-1-1 240 0,0 3 48 0,3 4-7664 0,1-1-1536 0,2 7-304 0,2-1-64 0,1 3 80 0,-3 0 32 0,1 3 0 0,-5 2 0 0,1 2 848 0,-3 4 256 16,-2 1 0-16,-3 4 0 0,-2 2 832 0,-4 1 304 16,0 2 48-16,0-2 16 0,2-4 336 0,-2 1 80 15,1 0 16-15,2-2 0 0,-1-3-1152 0,2-3-224 16,2-4-64-16,-1-3 0 16,2 0-1680-1,-1-7-352-15</inkml:trace>
  <inkml:trace contextRef="#ctx0" brushRef="#br0" timeOffset="99887.47">7612 14524 42383 0,'-4'-4'3776'0,"1"1"-3024"0,0 1-608 0,2 2-144 0,1 0 1392 0,1 2 240 0,2-2 48 0,3 1 16 0,4 1-1888 0,7-1-368 0,9 1-80 0,9-4 0 0,6-1 144 0,6-2 48 0,8 0 0 0,3 0 0 0,0 2 272 0,-2-2 176 15,-2-1-192-15,-4 3 192 16,-8 1-480-16,-6 2 16 0,-8 0 0 0,-2 1 0 16,-1 3-192-16,-3-2-48 0,-2 3 0 0,-4-1-11456 15,-4-2-2304-15</inkml:trace>
  <inkml:trace contextRef="#ctx0" brushRef="#br0" timeOffset="100316.29">8856 14787 42383 0,'-5'-3'3776'0,"0"-1"-3024"0,2 3-608 0,0 0-144 0,2 1 576 0,1 0 96 0,1 0 16 0,-1 0 0 0,0 0-1424 0,-1 1-288 0,1 0-48 0,-3 6-16 16,1 1-1200-16,-3 5-240 0,-2 3-48 0,-5 2-16 16,-2 5 1584-16,-5 5 320 0,-3 7 64 0,-3 3 16 0,3-8 2416 0,-7 8 496 0,-7 5 80 0,-4 5 32 15,-4 4-896-15,1-2-176 0,-1-7-48 0,-1 3 0 16,4-2-624-16,2 0-128 0,3-2-32 0,-1 2 0 16,2 3-512-16,3-2 0 0,6-2 0 0,1-3 0 15,4-1-192-15,3 2 16 0,0-6 0 0,4-2 0 16,0-5-272-16,2-2-48 0,0-1-16 15,1-3 0-15,1-3-352 0,-1-2-80 0,0-1-16 0,0-5-16736 16</inkml:trace>
  <inkml:trace contextRef="#ctx0" brushRef="#br0" timeOffset="100616.98">8151 15059 43311 0,'-3'-2'1920'0,"1"2"384"0,1 0-1840 0,2 3-464 0,2 1 0 0,1 1 0 0,2-1-528 0,2 4-208 0,6 8-32 0,6 6-16 0,3 7-96 0,2 3-16 0,0 4 0 0,-2 0 0 0,-2-2 1024 0,0 2 192 0,-1 1 32 0,0-1 16 0,-2 1 640 0,1-1 128 0,2-1 16 0,-1-3 16 15,2-3-320-15,0-1-64 16,2-4-16-16,-1 0 0 0,0 1-304 0,0-6-64 16,-1 2-16-16,2-1 0 0,-2 0-384 0,2-3 0 15,-1-1-224-15,-1-1 80 0,-1-1-448 16,0-1-96-16,-1-1-16 0,-3-3 0 16,0 0-544-16,-3-1-112 0,0-5-32 0,-4 0-16752 0</inkml:trace>
  <inkml:trace contextRef="#ctx0" brushRef="#br0" timeOffset="101122.45">8723 14057 40543 0,'1'6'1792'0,"0"0"384"0,2 4-1744 0,2-2-432 0,-1 2 0 15,3-4 0-15,1 5-128 0,7 7-128 0,10 11 0 0,6 9-16 0,6 6-624 0,2 2-112 0,5 3-16 0,0 0-16 0,-2-1 848 0,2 1 192 0,1 1 0 0,0 2 0 0,-2-1 880 0,-2 2 176 16,-3 2 32-16,-2-2 16 0,-4 1-336 0,-5-1-80 0,-3 3-16 0,-4 3 0 0,-4 2-352 0,-5 1-64 0,-2 2 0 0,-7-1-16 0,-2-2-64 0,-5 1-16 15,-4 2 0-15,-3-2 0 0,-3 1-160 0,-2-6 0 16,-3-3 0-16,-1-7 0 0,0-5 128 0,-1-4 0 16,1 1 0-16,0-6 0 0,2-3-304 0,-2-3-64 15,0-8-16-15,0-5 0 0,1-6-32 0,-1-3-16 16,-2-8 0-16,-2-4-12320 16,-1-4-2480-16</inkml:trace>
  <inkml:trace contextRef="#ctx0" brushRef="#br0" timeOffset="101468.39">9243 14292 6447 0,'3'1'576'0,"-2"-1"-576"0,0 0 0 0,0 0 0 0,2 0 5840 0,-1 0 1072 0,2 3 192 0,2-3 64 0,3 0-4448 0,3 0-880 0,3 1-176 0,0-1-48 0,2-1-464 0,3-2-80 0,1-1-32 0,0 0 0 0,0-1-240 0,-1 0-48 0,1 0-16 16,0 2 0-16,0-2-368 0,0-1-80 0,0 2-16 0,0-1 0 15,0 1-480-15,-1 0-112 0,0-1 0 0,-1-1-16 32,0 1-416-32,-1-1-80 0,1 1 0 0,-2-2-16 15,-1 2-1584-15,-1 1-304 0,0 1-64 0,0-1-12688 0</inkml:trace>
  <inkml:trace contextRef="#ctx0" brushRef="#br0" timeOffset="101737.3">10030 13829 43311 0,'0'2'1920'0,"-3"-2"384"0,1 1-1840 0,0 0-464 0,1 2 0 0,2 2 0 0,1-2 288 0,0 6-32 0,3 5-16 0,3 5 0 0,0 5-912 0,2 4-176 0,1 1-48 0,0 2 0 0,-2 1 512 0,1 4 112 0,-1 2 16 0,-3 2 0 0,0 0 256 0,-2 1 144 0,-2 1-16 0,-3-5 0 16,-2 0 144-16,0-7 32 15,-1 2 0-15,-1-7 0 0,3-2-176 0,-2-1-128 0,1-6 144 0,1-5-18704 16</inkml:trace>
  <inkml:trace contextRef="#ctx0" brushRef="#br0" timeOffset="102339.32">11139 14685 24879 0,'2'4'2208'0,"0"1"-1760"0,-1-3-448 0,0 2 0 0,0 1 2912 0,1 0 496 0,-1 1 112 0,1 5 0 0,2 7-2432 0,1 4-480 0,-1 3-96 0,-3 2-32 0,0 1-480 0,-3 2 128 0,-3 2-128 16,-2 3 0-16,-1-1 432 0,-3 5 32 0,-3-1 16 0,-3 4 0 0,-1 1 224 0,-1 2 32 0,0-2 16 0,1-3 0 0,0-3 32 0,2 0 16 0,0-1 0 15,-1 2 0-15,-2 3-384 0,2 0-80 16,-2-2-16-16,1 3 0 0,-3-1-320 0,1-5 0 0,0-1 0 31,0-5 0-15,2-5-400-16,-2-3-160 0,2-1-16 0,0-3-16 15,5-7-64-15,-3 1-16 0,-7-1 0 0,-3 1 0 16,2-7-544-16,0-5-96 0,3-5-32 0,4-4-16560 0</inkml:trace>
  <inkml:trace contextRef="#ctx0" brushRef="#br0" timeOffset="102655.81">10631 14815 41471 0,'-2'-2'3680'0,"0"-2"-2944"0,1 3-592 0,1 1-144 0,0 1 768 0,0-1 128 0,0 1 32 0,0 2 0 0,2-3-928 0,3 6-192 16,3 0-48-16,3 5 0 0,1 0 240 0,3 5-144 15,3 2 144-15,3 0-128 0,5 6 368 0,3 3 80 0,2 1 0 0,3 6 16 16,5 2 176-16,-1 2 48 0,2 1 0 0,-1 1 0 16,1 6-80-16,-6-7-16 0,0 1 0 0,-6-3 0 15,-2-4-176-15,-4 0-32 16,-1 0-16-16,-3-2 0 0,-1 1-240 0,-1-1 176 0,0 1-176 16,-1 1 160-16,1-3-352 0,-1-3-64 0,0-3 0 0,-2-4-16 31,0-4-496-31,0-1-80 0,2-3-32 0,-1-2 0 0,-1-4-80 0,-1-1-32 15,0-4 0-15,-2-1-18288 0</inkml:trace>
  <inkml:trace contextRef="#ctx0" brushRef="#br0" timeOffset="103004.13">11677 14217 43311 0,'-3'8'3840'0,"1"2"-3072"0,1 0-608 0,1-5-160 0,0 2 320 0,1 6 48 0,-1 10 0 0,2 12 0 0,1 8-368 0,2 3 0 0,1 1 0 0,1-4 0 0,2-2-128 0,0-4-112 0,-1-2-16 0,1-4 0 0,0-1-256 0,-3-1-48 0,-1-3-16 0,-3 0 0 16,-2-4 224-16,-2-2 32 0,-1 0 16 0,-2-8 0 31,0 0-320-31,-1-2-64 0,0-3-16 0,0-7-16608 0</inkml:trace>
  <inkml:trace contextRef="#ctx0" brushRef="#br0" timeOffset="103258.29">11474 14280 45151 0,'-4'-5'4016'0,"1"0"-3216"0,1 2-640 0,4 0-160 0,1 1 768 0,2 1 128 0,4-8 32 0,4 0 0 16,8-1-1840-16,7-4-368 0,4 3-80 0,1 2-16 0,1 3 800 0,0 1 144 16,-2 0 48-16,-1 4 0 0,0 1 160 0,-4 0 32 0,-2 0 16 0,-3 1 0 15,-1 0 176-15,-2-1 0 16,-2 0 0-16,-1-1 0 0,-1 0-208 0,0-2-16 0,-1 1 0 0,0-2-18016 16</inkml:trace>
  <inkml:trace contextRef="#ctx0" brushRef="#br0" timeOffset="103671.11">12400 15237 19343 0,'1'2'1728'0,"-2"-2"-1392"0,-1-2-336 0,0 0 0 15,1 1 5584-15,1 0 1056 0,0 1 208 0,0 0 32 0,-1 0-5488 0,1 2-1104 0,1 2-288 0,-1-4 0 0,0 0-128 0,15 29-128 0,-5-13 0 0,1 2-16 0,4 5 272 0,2 0 144 0,3 4-16 0,3 4 0 0,2 4 384 0,1 2 80 16,1 2 16-16,-2-1 0 0,0-1-352 0,-2-4-80 16,-2-1-16-16,2-1 0 0,-2-1-160 0,-2-3-144 15,1-4 144-15,-1-2-208 16,1-7-480-16,-2-3-80 0,3-1-32 0,-1-4-12384 15,1-6-2464-15</inkml:trace>
  <inkml:trace contextRef="#ctx0" brushRef="#br0" timeOffset="103925.69">13361 15081 52527 0,'-14'23'2320'0,"-2"-5"496"0,-1 0-2256 0,2-4-560 0,5-3 0 0,3 0 0 0,-6 3 192 0,-10 13-192 0,-14 15 192 0,-10 14-192 0,-8 9-1312 0,-1 2-368 0,-8 8-80 0,-2 2-16 16,-6 3 1056-16,0 2 208 0,2-2 32 0,4-3 16 0,8 0 736 0,5-7 160 16,4 2 16-16,4-9 16 0,5-4 912 0,6-4 176 15,4-3 48-15,4-3 0 0,4-2-736 0,5-1-144 16,2-3-16-16,5-8-16 15,4-5-1664-15,3-8-336 0,4-5-64 0,6-7-21552 0</inkml:trace>
  <inkml:trace contextRef="#ctx0" brushRef="#br0" timeOffset="109095.96">6379 17581 15663 0,'-1'-1'1392'0,"0"1"-1120"0,0 1-272 0,-1 1 0 0,2 0 448 0,0-2 48 0,-1 1 0 0,0 2 0 0,0-1-1136 0,-1 3-208 0,2-2-48 0,2 0-16 0,0-1 2272 0,1-1 464 0,-1 1 96 0,2-4 0 16,1 2 1024-16,0-3 208 0,0 3 48 0,1-5 0 15,0 2-928-15,0-2-176 0,2 1-48 0,-2-5 0 16,0 3-1152-16,0-4-256 0,3-1-32 0,-2-2-16 16,2-2-224-16,-2 0-48 0,0 1-16 0,0-3 0 15,3-3-176-15,-2-6-128 0,2 1 144 0,0 0-144 16,-1-1 240-16,1-3-48 16,1-3-16-16,0-1 0 0,1-3-176 0,1 1 0 15,-2 0 144-15,1-3-144 0,1 2 0 0,-3-2 0 0,-1 5 0 0,1-1 0 0,-1 3 0 0,0-2 144 16,-2 1-144-16,1 3 0 0,-1 5 304 0,0 2-48 15,0 5-16-15,-3 4 0 0,1 3 80 0,-2 4 0 16,1 4 16-16,-2 2 0 0,1 3-176 0,-1 0-32 31,3 4-128-31,0-1 192 0,2 0-192 0,1 4-192 0,-1-3 48 0,2 3 0 0,1 3 16 16,0-1 0-16,0 3 0 0,1 0 0 0,1 4 128 0,0 0 0 16,-1 2 0-16,-1 1-128 0,0 0 128 0,0 3-128 0,-1 2 128 15,-1-2-128-15,-1 1 128 0,-2-2 0 16,0-2 0-16,-3-5 0 0,1 1 0 0,-1-5 0 0,2-2 0 0,-1-2 0 15,1-2 0-15,0-3 0 32,1-3 0-32,0-1 0 0,3-1 224 0,1-4-32 0,3-4 0 15,1-2 0-15,0 0-48 0,3-4-16 0,-1-2 0 0,0-3 0 16,-3 3-128-16,2-3 0 0,0-6 0 0,-1-1 0 16,-2 1 0-16,-1 2 0 0,-1-1 0 0,-2 0 0 15,1 0 0-15,-3 4 0 0,-2-1 0 0,1 1 0 16,-1 2 0-16,-1 2 0 0,1 1 0 0,-2 1 0 0,3 0 128 15,-2 4-128-15,0 0 128 0,2 1-128 0,0 4 0 0,0 1 0 16,1 2 128-16,-1 0-128 0,3 1 0 0,-1 0 0 16,0 2 0-16,1 0-176 0,1 2-16 0,-1 0 0 15,2 1 0-15,0 4 0 0,-1 0 192 0,1 4 0 16,0 5 0-16,-2 0 0 0,2 8 0 0,-3-1 0 16,1 6 0-16,-1 0 0 0,1 5 0 0,-1 4 0 15,0 3 0-15,0 1 0 0,0 2 0 0,2 0 0 16,-2 0 0-16,0 2 0 15,0-4 0-15,-2-1 0 0,1-3 0 0,-3-2 0 0,1 0 0 0,-2-4 0 16,0 4 0-16,-1-5 0 0,0-1 0 0,0-3 0 16,0 0 0-16,-1-5 0 0,1-3-208 0,0-4-16 15,-1-3 0-15,1-6 0 16,0-1-736-16,1-5-160 0</inkml:trace>
  <inkml:trace contextRef="#ctx0" brushRef="#br0" timeOffset="109490.18">8019 17256 24879 0,'3'-12'2208'15,"-2"2"-1760"-15,0 1-448 0,1 2 0 0,1 2 1760 0,1 0 272 0,1-1 48 0,2-5 16 0,4-7-6528 0,4-2-1312 0,1-2-256 0,-1 2-48 0,-3 7 3152 0,-4 3 624 0,-3 4 128 0,-3 3 32 0,-2 1 4832 0,-1 4 976 0,-3-1 192 0,-2 2 32 16,0 2 1120-16,-3 0 208 0,0 2 64 0,1 2 0 16,-2 1-3152-16,-1-2-624 0,-2 2-128 15,1 3-32-15,0 3-864 0,-2 1-160 0,-1 4-32 16,2-2-16-16,-2 3-304 0,0-3 0 0,1 2 0 15,0-2 0-15,-1 4 0 0,-1-1 0 0,0 1 0 16,-2 2 0-16,2-4 0 0,1 4 0 0,0-4 0 0,-1 1 0 16,2 0-208-16,-1-1-48 0,-1-2-16 0,2-3 0 31,0-4-560-31,2-3-128 0,1-3 0 0,2-6-10688 0,3-6-2144 0</inkml:trace>
  <inkml:trace contextRef="#ctx0" brushRef="#br0" timeOffset="109727.06">7706 17114 19343 0,'1'-4'1728'0,"-1"2"-1392"0,0 2-336 0,0 0 0 0,0 0 5456 0,2 1 1024 0,0 1 208 0,1 3 32 0,3 4-5408 0,1 5-1088 0,4 3-224 0,3 5 0 0,1 4-304 0,1-2-16 0,0 4-16 0,1-2 0 0,2 2 192 0,1 0 144 16,-1-1-192-16,1 1 192 0,1 2 0 0,-1-2-128 0,0 5 128 0,0-6 0 15,-3 1 0-15,-1-2-160 0,0 0 160 0,-1 0-128 16,1-1-96-16,-3 1-16 0,0-1 0 16,-1-7 0-1,-1 1-1120-15,2-4-240 0,2-3-32 0,-2-6-14816 0</inkml:trace>
  <inkml:trace contextRef="#ctx0" brushRef="#br0" timeOffset="110388.79">8579 17539 43311 0,'-7'3'1920'0,"-1"0"384"0,0-1-1840 0,3-1-464 0,2 0 0 0,2 2 0 0,-1-3-736 0,-1 0-240 0,-2 1-48 0,0 0-16 0,4-2-3168 0,1 0-624 0,1-6-128 0,3 1-32 0,2-4 4000 0,0-1 800 0,2-1 192 0,0-4 0 0,0 1 3072 0,-2-2 640 0,1 2 144 0,0-6 32 0,0 2-1712 0,-1-3-352 16,2 1-64-16,-2-4-16 0,0-1-976 0,0-3-208 15,0-5-48-15,0-2 0 0,1-3-128 0,-1 0-16 16,0-1-16-16,0 3 0 0,0 6-160 0,1 2-16 16,1 7-16-1,0 3 0-15,-1 6-336 0,2 4-64 0,-1 3-16 0,1 2 0 0,0 3 256 0,1 3 0 16,2 7 0-16,0 2 0 15,2 7-144-15,-3 0 16 0,-1-1 0 0,-1 4 0 0,-3 3 0 0,-1 1 0 0,-2-1 0 0,0 0 0 16,-2 1 128-16,0-2 0 0,1-1 0 0,-1 1 0 16,3-2 0-16,-1 1 0 0,2-2 0 15,1-1 0-15,2 0 0 0,0-3 0 0,0-4 0 0,-1-2 0 32,3 1 0-32,-1-4 176 0,0-1-48 15,0-4 0-15,0-2-128 0,1-1 0 0,0-3 0 0,-1-2 0 16,0-2 0-16,1-4 0 0,-1-4 0 0,-2-2 0 15,1-2 0-15,-2-3 192 0,-1-2-64 0,0-4 0 0,-1-3-128 0,1-2 192 16,-2-2-192-16,0 0 192 0,-1 0-192 0,2-4 0 16,0-2 0-16,1 0 0 0,0 8-192 0,-1 5-64 15,1 6 0-15,0 7-16 0,0 7 144 0,0 3 128 16,1 3-192-16,-1 7 192 0,0-1 0 0,0 5 0 16,0 1 0-16,1 4 0 0,1 6 0 0,-1 3 0 0,1 5 0 15,1-1 0-15,-1 3 0 0,0-2 0 16,1 0 0-16,1 2 0 0,0 2 0 0,4 0 0 15,-1-2 128-15,0 0-128 0,3-2 192 0,-2-1-64 0,2 0-128 16,-3-3 192-16,0 2-192 0,1-3 128 0,-2 3-128 0,-1 1 0 31,0 2-240-31,-3 1-144 0,0 2-16 0,-2-8-16 16,0-4-224-16,0 2-64 0,0 2 0 0,0 2 0 16,0-1-960-16,1-8-208 0,0-5-48 0,2-6 0 15,-1-4-912-15,2-3-192 0</inkml:trace>
  <inkml:trace contextRef="#ctx0" brushRef="#br0" timeOffset="111748.35">6899 16384 6447 0,'0'-3'576'0,"-2"-1"-576"0,1 3 0 0,1-1 0 0,-1 2 3984 0,1 0 688 0,-1 0 144 0,0-2 32 0,-2 2-2256 0,-1-1-448 0,1-1-96 0,-4 2 0 0,1 0-608 0,-2 2-112 0,-2-1-32 0,-3 1 0 15,0 0-464-15,-5 0-112 0,-1 2-16 0,-5 1 0 0,-2 0-432 0,-2-2-80 16,-3 6-32-16,0-4 0 0,-2-1 0 0,-1-1 0 31,2 1 0-31,-1-4 0 0,-1 0 96 0,0 0 0 0,-1 0 16 0,-2 0 0 0,0 1-80 0,0 2-32 31,2-1 0-31,0 1 0 0,1 1-160 0,2-2 0 0,3 2 144 0,2 1-144 0,4-4 192 0,0 3-16 16,5-3-16-16,0 1 0 0,5 1 80 16,2-2 16-1,1 0 0-15,2 3 0 0,3-4-112 0,2 0-16 16,0 1 0-16,2 0 0 0,0 2-128 0,0-3 0 0,1 0 0 16,0 1 0-16,1-1 0 0,-1 0 0 0,0 1 0 15,0 1 0-15,0-2 0 0,0 0 0 0,0 0 0 0,-4 21 0 16,3-10 0-16,0 1 0 15,-1 4 0-15,2 5 0 0,0 1 128 0,0 4 0 0,2 8 0 0,0 4 0 16,-1 4-128-16,1 2 0 0,-1 1 0 0,0 5 0 16,0-1 0-16,-1 4-176 0,-1-1 48 0,0 5 0 15,-3 0 128-15,-1-1 0 0,-1-3 0 0,-1-2 0 16,-2-2 0-16,0-2 0 0,-1 3 0 0,0-5 0 16,2 1 0-16,-1-6 0 0,2-6 0 0,-1 0 0 0,2-3 0 0,0-2 176 15,1 0-48-15,1-5 0 0,1-3 0 0,-1-1 0 16,1-4 0-16,1-1 0 0,3 1-128 0,-2-1 0 15,0-4 0-15,1-2 0 0,1-1 0 0,3-1 0 16,2-2 0-16,1-3 0 0,2 3 128 0,4-1 0 16,8 2 0-16,7-5 0 0,6-1-128 0,8-1 0 15,8-2 0-15,4 0-176 0,6-6 176 0,1 2 0 16,5-5-144-16,1 3 144 16,1-3-800-16,-3 4-96 0,1-1 0 0,-3 1-17856 15</inkml:trace>
  <inkml:trace contextRef="#ctx0" brushRef="#br0" timeOffset="114509.79">9385 16497 46991 0,'-1'-8'4176'0,"2"2"-3344"0,4 3-656 0,0 0-176 0,3 1-1248 0,0-1-288 0,6-7-48 0,7-2-16 0,10-4-1440 0,6-2-288 0,1 2-64 0,-4 5-16 16,-3 5 784-16,-8 4 144 0,-4 3 48 0,-6 4 0 0,-3 2 2960 0,-2 3 608 0,-3 1 112 0,-2 0 32 15,0 3 1280-15,0-3 256 0,0 0 48 0,2-1 16 16,0-4-1088-16,2 0-224 16,2-2-32-16,1-1-16 0,2-3-976 0,2-2-192 0,1-1-32 0,1-2-16 15,0-1-304-15,-1-1 0 0,-2 0 0 0,0 1 0 16,-4 0 0-16,-1 1 0 16,-2 0-176-16,-3 3 176 0,-2 2-320 0,-2 2 64 0,-1 3 0 0,-3 0 0 15,0 1 256-15,0 0 0 0,-1 0 0 0,-1 2 0 16,1 0 128-16,-1 1 64 0,1 1 32 0,1 0 0 15,2 1-96-15,0-3-128 0,2 4 176 0,1 0-176 16,0 2 144-16,2-2-144 0,1 2 0 0,-1 4 144 16,3 1 0-16,0 3 0 0,0 0 0 0,1 3 0 15,2 2 96-15,-3 2 16 0,2-1 0 0,-2 0 0 0,1 3-112 0,-1 1-16 16,0 2 0-16,-1-1 0 0,0-7-128 0,-2 5 0 16,2 4 0-16,-3 1 0 0,1 2 0 0,0-3 0 15,-1-2 0-15,0 0 0 0,2-3 0 0,-1 0 0 16,1 1 0-16,-1-7 0 0,1 0 160 0,0-1 0 0,2 0 0 0,1-1 0 15,3 1 144-15,0 1 16 0,2 1 16 0,0-3 0 16,-2-5-192-16,-1-2-144 0,1 0 192 0,-2-2-192 16,0 1 0-16,-3-3 0 0,0-2 0 0,-1-1 0 15,-3-1 0-15,0-2 0 16,-3-2 0-16,-1 1 0 0,1 1 192 0,-3-3-192 16,1 2 192-16,-3 1-192 0,1-2 432 0,-1 0-32 0,1 2 0 0,0-2 0 0,0 0-144 15,1 2-16-15,0-2-16 0,1 1 0 0,0-3-224 0,-1 0 0 31,1 1 128-31,-1-2-128 0,0 0 0 0,-2-2 0 0,-2 2 0 0,-3-2-160 0,-2 2 32 16,-2-3 0-16,-2 3 0 16,-2 3 0-16,-3-1-32 0,-1 3 0 0,-4 4 0 0,-1-2 0 0,2 3-96 0,0-3-32 15,0 1 0-15,5-2 0 16,2 1-224 0,3-3-64-16,6-1 0 0,5-2 0 0,4-2-256 0,6-3-64 0</inkml:trace>
  <inkml:trace contextRef="#ctx0" brushRef="#br0" timeOffset="115570.61">10810 16457 40543 0,'-3'-2'3600'0,"2"-3"-2880"0,1 4-576 0,0 1-144 0,0 0-192 0,0 0-80 0,-1-3-16 0,-1 1 0 0,-2-2-2768 0,-2 1-544 0,-3 3-112 0,-5 0-32 15,-2 7 688-15,-6-2 144 0,-1 3 32 0,-7 2 0 0,-4 3 3120 0,-1 1 624 0,-4 0 128 0,0 1 32 16,2-3 2112-16,0-1 448 0,2 2 64 0,3-3 32 16,3-2-1184-16,3 1-256 15,4 0-32-15,2-1-16 0,3-2-1584 0,2 1-320 0,4-1-64 0,2 0-16 16,4-1-208-16,2 1-288 0,3 0 64 0,1 0 16 16,4 3-896-16,4 1-176 0,2-1-48 0,2 0 0 15,2 1 640-15,1 3 128 0,1-1 32 0,2 4 0 0,0 0 400 16,-1-2 128-1,-1 1 0-15,0 0 0 0,-4-1 0 0,-2 2-128 0,0 3 128 0,-2 2 0 0,-3-4 0 0,-1 6 0 16,0-2 0-16,-1 0 0 0,-2 0 576 0,2-3 0 16,0 0 16-16,-1-1 0 0,2 0 16 0,0 0 0 15,0 1 0-15,1-1 0 16,-1 3-80-16,0-3-16 0,0 2 0 0,-1-1 0 0,-2 3-512 0,-2 3 0 16,-1 2 0-16,-4 2 0 0,-2 3-160 0,-5 4-32 15,-5 4-16-15,-5 3 0 0,-4 4 16 0,-2 0 0 0,-4 0 0 0,1-7 0 16,3-5 400-16,4-5 96 15,2-5 16-15,3-3 0 0,4-8 336 0,5-1 80 0,3-6 16 16,3-3 0-16,3-1-288 0,3-4-48 16,3 0-16-16,4-2 0 0,1 1-592 0,2 0-112 15,2 3-16-15,-1 0-16 16,1 3-112-16,-2 1 0 0,1 3-16 0,-2 0 0 0,0 2 192 0,0-2 32 0,4 2 16 0,2-2 0 16,3-1 80-16,5-2 16 0,4-1 0 0,5-1 0 15,3-4 128-15,1-1 0 0,4-3 0 0,2-4 128 16,0-1-128-16,-1-1 192 0,1 0-64 0,-2-2 0 15,0 0-512-15,-4 3-112 0,-3-2-16 0,-1 2-11072 16,0 1-2208-16</inkml:trace>
  <inkml:trace contextRef="#ctx0" brushRef="#br0" timeOffset="116338.96">10911 17534 25791 0,'7'-10'2304'0,"-3"-1"-1856"0,0 4-448 0,-1 1 0 0,0 1 704 0,4-6 64 0,4-9 0 0,5-11 0 0,5-9-1024 0,1-5-192 0,-2 1-32 0,-4 2-16 0,-3 1 2880 0,0 2 576 0,-2-1 112 0,-1 1 32 0,2-1-1568 0,2 1-304 16,-1-1-64-16,1-1-16 16,3-2-480-1,1 3-96-15,-1 5-32 0,-2 6 0 0,1 6-544 0,-4 3 0 0,-2 6 0 0,-4 6 0 0,-2 4 0 0,-1 4-144 16,-3 4-16-16,-2 2 0 0,-1 4 160 0,-4 2-192 15,1 3 192-15,-2 1-192 0,0 1 192 0,-1 2-160 16,2 4 160-16,0 4-160 0,0 3 160 0,5 4 0 16,2 0 0-16,2 1 0 0,5-1 160 0,1 2 16 15,5 1 0-15,-1-2 0 0,3-3-16 0,0 0 0 0,1-2 0 0,-3-5 0 16,0-3-160-16,-3-1 0 0,-2-5 0 0,-3-1 0 16,0-2-176-16,-2-4 176 0,-1 0-128 0,-1-5 128 15,-1-2 0-15,2-2 0 0,0-4 0 0,1-3 128 16,1-2 48-16,1-4 16 0,3-5 0 0,-1-2 0 15,2-1-192-15,1-3 128 0,0 0-128 0,0 0 128 16,-1-2-128-16,-1-3 0 0,-2-2 0 0,-2-2 128 16,0-1 0-16,-3-1 0 0,1 0 0 0,-2 2 0 15,-1-1-128-15,-1 7 0 0,-1 3 0 0,1 6 0 16,-1 2 0-16,1 3-272 0,0 2 64 0,2 0 16 16,0 1 192-16,0 0 192 0,2 2-48 0,0-2 0 15,2 0 32-15,2 1 0 0,0-2 0 0,3-1 0 16,1-3-176-16,0 1 0 0,2 1-192 0,2-1 192 15,-2 2-192-15,-1 3 192 0,1 2-160 0,-2 6 160 0,-1 1-160 0,-3 1 160 16,0 7-160-16,-2 6 160 0,0 5-128 0,-3 5 128 16,-1 7 0-16,0 3-144 0,-1-4 144 0,0 5 0 15,-1-1 0-15,4 0 0 0,-1 3 176 0,0-3 64 16,0-3 16-16,3 1 0 0,1-3 0 0,2 1 0 16,2-2 0-16,2 1 0 0,0-2-256 0,2 0 0 15,-1 3 0-15,-1-2 0 0,-1 0 0 0,-3 0 0 0,0 1 0 0,-2 0 0 16,-3 1-320-16,0-3 32 0,0-2 16 0,-1-3 0 15,-1 3-48-15,1-8 0 0,0 0 0 0,1-5 0 16,0-4-128 0,2-4-16-16,2-3-16 0,1-3-12384 0,2-3-2464 0</inkml:trace>
  <inkml:trace contextRef="#ctx0" brushRef="#br0" timeOffset="116711.59">12424 17093 35007 0,'-5'6'3120'16,"0"0"-2496"-16,1-2-496 0,2-2-128 0,-1 2 1136 0,1 1 208 0,-5 4 32 0,-2 4 16 0,-3 5-880 0,0 0-192 0,1 3-16 0,0-3-16 0,1 0-80 0,-1 1-16 0,0 0 0 0,0 1 0 15,-2 2-192-15,0 2 0 16,-2 4 0-16,-3 0 0 0,2-1 0 0,-1 0-192 0,-2-5 192 0,1 2-208 0,-3-2 64 0,2-5 16 15,2-4 0 1,-3-2 0-16,-1-1-896 0,-2-3-160 0,-2-2-32 16,-1-4-16-16</inkml:trace>
  <inkml:trace contextRef="#ctx0" brushRef="#br0" timeOffset="116933.11">11927 17123 50687 0,'3'4'4496'0,"1"1"-3600"15,0 2-704-15,1-4-192 0,2 0 176 0,4 2 0 0,10 6 0 0,14 6 0 0,14 9-1248 0,11-1-240 0,3 0-48 0,-6-3-16 0,-4-1 304 0,-8 0 64 0,-4-4 16 0,-5 3 0 16,-6 0 176-16,-5 0 48 0,-4-1 0 0,-7 1 0 0,-1 1 512 0,-6-2 96 0,-1 2 32 0,-2-5 0 15,0 1 0-15,-2-6 0 0,1-2 0 0,-1-3-11520 16,1-3-2304-16</inkml:trace>
  <inkml:trace contextRef="#ctx0" brushRef="#br0" timeOffset="117626.83">12812 17511 43311 0,'-4'0'1920'0,"2"-3"384"0,-1 1-1840 0,3-2-464 0,1 2 0 0,2-2 0 0,2-1 288 0,2-4-32 0,4-9-16 0,7-6 0 0,5-5-400 0,3-3-80 0,0-1-16 0,-1 0 0 0,-3 0 32 0,-1 0 0 0,-3 3 0 0,-5-4 0 0,-2 4 224 0,-3 2 0 0,-3 0 192 0,-3-1-192 0,-3 1 320 0,-3 0-64 16,-1 3 0-16,-2 0 0 0,-2 3 112 16,-1 0 16-16,2 5 0 0,1 2 0 15,1 2-112-15,4 4-16 0,2 3 0 0,0 1 0 16,3 4-256-16,2 1 0 0,2 1 0 0,1 1 0 0,3 7-160 0,-1 2-96 16,3 3 0-16,-2 6-16 15,0-2-160-15,-1 6-16 0,0 2-16 0,-2 3 0 0,0 1 240 0,-3 5 48 16,-2 2 16-16,-3 0 0 0,-1 1 160 0,-1 2 0 15,-2 1 0-15,0-3 0 0,1-5 0 0,3-3 0 16,1-3 0-16,4-2 128 16,3-2-128-16,4-3 0 0,1-3 0 0,3-4 128 0,3-2 160 0,1-1 32 15,-2-4 16-15,3-4 0 0,5-2-48 0,0-1-16 16,0-2 0-16,-1-1 0 0,1-6-128 16,-4-1-16-16,-1 0-128 0,-4-2 192 0,-2-3 0 0,-4 0 0 15,-1-4 0-15,-2-1 0 0,-3-2 80 0,-2-4 16 0,0-3 0 0,-2-2 0 16,0-3 80-16,-1 1 16 0,1 4 0 15,-1-8 0-15,0-7-208 16,2-2-48-16,-1 1 0 0,1 5 0 0,2-1-128 16,-1 5 0-16,1 4 0 0,0 0 0 0,0 4-176 0,-2 2-64 0,1 2-16 0,-3 2 0 15,-1 0-480 1,-2 2-96-16,-1 8-32 0,-2-2 0 16,-2 3-192-16,-4 2-32 0,-1 2-16 0,-1-2-17904 0</inkml:trace>
  <inkml:trace contextRef="#ctx0" brushRef="#br0" timeOffset="118322.85">13366 16388 37775 0,'-3'-4'3360'16,"1"1"-2688"-16,1 0-544 0,1 3-128 0,1 3 0 0,0-6 0 0,2 2-160 0,0 0 160 0,2-4-3840 0,4 3-656 0,2 2-144 0,1 0-32 0,2 2 4256 0,1 1 848 0,0-1 160 0,1 3 48 0,1-2 2992 0,0 1 592 0,3 2 128 0,0 3 32 15,1-3-2544-15,1 1-512 0,-1 1-112 0,2 1 0 16,0-5-656-16,3 3-128 0,2-5-32 0,3 1 0 15,-1-3-400-15,3-4 0 0,5 0 0 0,-1 0 0 16,-3 0 0-16,2-3-272 0,-1 4 32 16,-2 0 16-16,-2-1-32 0,-4 3-16 15,-4 2 0-15,-5-1 0 0,-3 4 272 0,-3-3-128 16,-2 4 128-16,-2 2 0 0,-2-3 0 0,-4 3 224 0,1 0-16 0,-3 2 0 16,0-3 32-16,-3 5 0 0,1-2 0 0,-2 1 0 0,0 3-240 15,-1 2 0-15,3 1 0 0,-1 1 0 16,1 1-176-16,-1 0 32 0,1 3 0 0,0 2 0 0,-2-1 144 15,1 1 0-15,0 2 0 0,-1 2-128 16,-1 3 128-16,-1 2 0 0,1-2 0 0,-3 2 0 0,2 0 0 16,0 0 0-16,0 0 0 0,-2 1 0 0,1 2 128 0,1 0-128 15,0 0 160-15,1-2-160 0,1 2 128 16,0-4-128 0,2-1 0-16,2-1 0 0,0-1 128 0,1-3-128 15,3-1 0-15,0-1 0 0,0-2 224 0,3-2-48 16,-1 0-16-16,0-2 0 0,1-3-160 0,-2 1 0 0,0-1 0 15,-1 2 0-15,1 0 0 0,-3 0 0 0,2 1 0 0,-3 1 0 16,2 0 0-16,-3 3 0 0,1-2 0 0,-2-2 128 0,-2-1 144 0,0 0 32 16,-1 2 0-16,-1-5 0 0,-1 0-48 0,0-4-16 15,1 1 0-15,0-4 0 0,0-1-64 0,0 0-16 16,1-3 0-16,0-2 0 0,0-2-16 0,-1 0 0 16,-3-1 0-16,-1 0 0 0,0-2-16 0,-5-1 0 0,0-1 0 0,-2 1 0 15,0 0-128-15,-2 0 0 0,-1-3 0 0,-4 1 0 0,-6-1 0 16,-3-2 0-16,0 2-224 0,-3 3 80 31,2-3-384-31,-3 3-80 0,4 1-16 0,-4 0 0 0,-1 3-256 16,0-2-48-16,0 2-16 0,2-5-18384 0</inkml:trace>
  <inkml:trace contextRef="#ctx0" brushRef="#br0" timeOffset="119306.2">15166 16337 17503 0,'-5'2'1552'0,"0"0"-1232"0,2-2-320 0,0 1 0 0,2-1-384 0,0 0-128 0,-3 1-16 0,-2 3-16 0,-2-4-1360 0,3 1-272 0,3-1-48 0,1 0-16 0,2-1 3648 0,-1-1 704 0,2-1 160 0,0 2 32 0,-2-1 640 0,-2 2 144 0,1 2 32 0,-2-1 0 0,-4 4-672 0,-3 0-128 15,-2 1-16-15,-4-1-16 0,-3 4-1136 0,-3 0-208 16,-3-1-48-16,-2 1-16 0,-2 2-704 0,-2-2-176 15,-3 1 0-15,2-1 0 0,1-2 0 0,2-1 0 16,-2 0 0-16,2-1 128 0,3 0 384 16,3-1 80-16,3-1 16 0,4-3 0 0,2 0-336 0,2 0-64 15,3 0-16-15,3 0 0 0,1-1-192 0,3 1 0 16,0 1 0-16,2-1-160 16,0 0-208-16,0 4-32 0,3-1-16 0,-2 1 0 15,-1 6-32-15,1-1 0 16,1 5 0-16,-4 0 0 0,0 3 448 0,-2-1 0 0,0 1 0 15,-2 0 176-15,1 1 80 16,-1 3 32-16,0 1 0 0,0 1 0 0,1 1 64 0,0-2 16 16,2 0 0-16,3-3 0 0,3 2-64 0,1-4-16 0,2 1 0 15,0 1 0-15,1 1-80 0,0 0-16 0,-1 0 0 0,-1 2 0 16,-2-1-64-16,1 1-128 0,-1 3 176 0,-3 3-176 0,-3 2 0 0,-2 3-320 0,-2 3 32 0,-6 3 16 16,-1 0 144-16,-3 1 128 0,-1-4-192 0,1-4 192 0,1-3 0 0,1-1-128 15,1-4 128-15,3-3 0 16,2-2 0-16,2-4 144 0,2-3-16 0,1-1 0 15,2-3 0-15,1-2 0 0,1-1 0 0,0 0 0 16,1 1 0-16,0-1 0 0,-1 2 0 0,1 0 0 16,-1 1-128-16,2-2-192 0,-2 1 32 0,0 2 16 0,-2-1-64 0,2 2-16 15,2 1 0-15,-2 0 0 0,1 0 64 0,1 2 16 16,2-6 0-16,2 3 0 0,4 1 144 16,4-2 176-16,4-1-48 0,3 0 0 15,4-3 176-15,5-2 16 0,3-1 16 0,3-4 0 0,3-3-80 0,3 0-32 0,2-2 0 0,0-3 0 31,2-2-512-31,1-3-96 0,0 1-32 0,-1-3 0 0,-4 3-1472 16,-8 6-288-16</inkml:trace>
  <inkml:trace contextRef="#ctx0" brushRef="#br0" timeOffset="119945.14">15133 17361 41471 0,'0'-6'1840'0,"-3"-1"368"0,1-2-1760 0,-1 0-448 0,2 3 0 0,1-3 0 0,1-2-368 0,2-7-144 0,2-12-48 0,2-9 0 0,7-10-608 0,3 1-128 0,4 2-32 0,2 1 0 0,0-1 2160 0,3 0 416 0,2-1 96 0,1 4 0 0,-1-2-464 0,-2 7-112 0,-1 3 0 0,-5 7-16 16,-3 4-176-16,-5 7-48 0,-3 5 0 0,-3 6 0 0,-3 1-336 0,-3 1-64 16,0 5 0-16,-1 2-128 15,-1-1 160-15,0 2-160 0,1 1 128 0,1 1-128 16,-2 1 0-16,2 8-192 0,2 0 0 0,-1 6 16 15,1 6 32-15,2 2 0 0,1-1 0 0,2 5 0 0,2 2 144 0,2 1-208 16,2 1 80-16,0-5 128 0,-2-3-224 0,2-1 80 16,0-1 16-16,-2-1 0 0,-1-1 128 0,0-4 0 15,0-2 0-15,-1-3-128 0,-1 0 128 0,1-4 0 16,1-1 160-16,-1-3-160 0,2-2 272 0,0-2-32 16,1-4-16-16,1-4 0 0,1-2-48 0,1-1-16 0,0 0 0 15,2-3 0-15,-1-2-160 0,2-3 128 0,-1 1-128 16,-2-3 128-16,1 0 16 0,-2-6 0 0,-1 1 0 15,-2-1 0-15,-1-5 192 0,-1 1 48 0,-2 3 0 16,1 0 0-16,-2 2-384 0,-1 6 0 0,-1 1 0 0,-1 3 0 16,0 0 176-16,-2 4-48 0,1-3 0 15,1-1 0-15,-1 1 320 0,3-2 48 0,0-2 16 0,3-2 0 16,-1 1-208-16,2-2-48 0,-2 1 0 16,2-5 0-16,0-1-512 0,-2 0-128 0,0-3 0 0,0 0-16 15,0-3-192 1,-3 2-48-16,1 0 0 0,-3 5 0 0,-2 3-112 0,-1 2-16 15,-2 5-16-15,-2 0 0 0,0 6-112 16,-1-1 0-16,1 6-16 0,-1-1 0 0,0 5-1472 0,1 1-304 16</inkml:trace>
  <inkml:trace contextRef="#ctx0" brushRef="#br0" timeOffset="120335.28">16748 16983 39615 0,'6'-9'1760'0,"-3"2"352"0,-3 1-1680 0,0-1-432 0,-2 2 0 0,1 2 0 0,0 0 384 0,-3-3 0 0,-1-4 0 0,-2-1 0 0,-3 4-576 0,-1 3-112 0,-2 4-16 0,-2 6-16 0,-1 5 336 0,0 4 0 0,-1 4 0 0,0 4 0 0,-2 4 448 0,1 4 16 16,-3 1 0-16,0 2 0 0,0-3 16 0,-2 0 0 0,0-1 0 0,-2 0 0 15,0-3-256-15,-1-1-48 16,2-1-16-16,-1-1 0 0,-1-1-160 0,1-3 0 0,3-3 0 0,2-1 0 15,4-5-304-15,1-4-80 0,5-2-32 0,2-5 0 16,3-4-912-16,4-1-176 0,1-3-32 0,3-6-15792 16</inkml:trace>
  <inkml:trace contextRef="#ctx0" brushRef="#br0" timeOffset="120541.22">16294 16995 41471 0,'-1'5'3680'0,"-2"-5"-2944"0,1 1-592 0,2 1-144 0,1-2 1040 0,2 2 176 0,0-1 48 0,5 4 0 0,3 1-2160 0,5 6-448 0,6 5-64 0,4 5-32 0,4 3-448 0,2 3-96 0,1 2 0 0,-2 1-16 0,-1 0 1680 0,-4 0 320 0,-3-3 0 0,-4-3 160 0,-4-2 528 0,-2-2 96 15,-3 2 32-15,-1-6 0 0,-2-3-1376 0,-2 0-272 0,1-2-48 0,-2-5-9520 16,1-1-1904-16</inkml:trace>
  <inkml:trace contextRef="#ctx0" brushRef="#br0" timeOffset="121412.56">17021 16451 43311 0,'-6'-2'3840'16,"1"-3"-3072"-16,3 1-608 0,2 1-160 0,1 3-432 0,0-4-112 0,-1-1-32 0,1-5 0 0,2-1-160 0,4-1-32 0,7 1-16 0,2 4 0 0,5 2 432 0,4 2 96 0,2 1 0 0,1 2 16 0,3 2 640 0,0 1 128 0,0 2 32 0,-3-1 0 0,0 2-48 0,-4-1 0 15,-4 1 0-15,0 1 0 0,-2 1-192 0,-1-1-64 0,-3 4 0 0,-1-3 0 16,-1 2-96-16,-2-2-32 0,0 1 0 0,0-2 0 16,-2 0-128-16,0-3 0 0,-2 1 0 0,1-2 0 15,0 1 0-15,0-2 128 0,-1 1-128 0,2-2 128 16,-2-1-128-16,0 0 0 0,0 0 0 0,-1 1 0 15,0 3 0-15,-2 2 0 0,-3 4 0 0,-2 1 0 16,0 1 0-16,-3 6 0 0,-3 4 0 0,0 1 0 16,-1 5 0-16,-1 1 0 0,-1 1 0 0,1 1 0 0,2-3 128 0,0 1-128 15,3-3 0-15,2 1 128 16,0 0-128-16,1 2 0 0,2-5 0 0,0 2 0 0,-2-2 128 0,1-2 0 16,1 0 0-16,-1 1 0 0,0 2 0 0,-2 6-128 15,1-1 192-15,-1 1-64 0,0 0 64 16,-1-3 16-16,0 1 0 0,-1-4 0 0,3 2 64 0,-2-4 16 15,3-1 0-15,-1-1 0 0,4-1-288 0,-2-2 0 16,2-1 128-16,1-2-128 0,0 1 0 0,0-4 0 16,-2-1 0-16,2-2 0 0,-1 5 0 0,1-3-144 15,-1 4 16-15,0-2 0 0,1 1 128 0,-2 1 0 16,-1-2 0-16,0 2 0 0,-1 0 0 0,-2-2 0 0,0 1 0 16,0-3 0-16,0-1 0 0,0-1 128 15,1-1-128-15,-1-1 128 0,1-2 32 0,-1-1 16 0,2-1 0 0,-2 1 0 16,1-3 64-16,0 0 16 0,-2-1 0 0,-1 0 0 15,0 0-96 1,-2-2-16-16,0-1 0 0,-3-1 0 0,1 2-144 0,-3 0 0 0,0-3 0 0,-3 1 128 16,0 1-128-16,1-2 0 0,0 4 0 0,-2-4 0 0,-1 4 0 15,-1-3 0-15,2 3 0 0,-1-3 0 16,1 3-208-16,0 1 80 0,1-1 128 0,0 1-208 16,3 0-240-16,-1 0-64 0,1-3 0 0,1 1 0 15,0 2-240-15,-2-4-48 0,2 2-16 0,-1-2 0 16,1 2-320-16,1-3-64 15</inkml:trace>
  <inkml:trace contextRef="#ctx0" brushRef="#br0" timeOffset="122048.12">17142 16661 41471 0,'-5'5'3680'0,"2"0"-2944"0,0 0-592 0,2-2-144 0,0 0 0 0,-1 3 0 0,-2 7 0 0,-3 8 0 0,0 4-320 0,-2 7-32 0,3 7-16 0,2 1 0 0,3 3 368 0,1 3 0 15,4 2 0-15,-2-1 0 0,5 3 336 0,-3-3 48 16,4-2 0-16,-2-4 0 0,3-5-384 0,-2-4 0 15,1-3-160-15,0-5-18240 0</inkml:trace>
  <inkml:trace contextRef="#ctx0" brushRef="#br0" timeOffset="124375.02">18277 17156 35007 0,'-7'-3'3120'0,"3"-1"-2496"0,4 2-496 0,2 2-128 0,0-2 256 0,1-1 16 0,1 0 16 0,4-4 0 0,7 0-144 0,8-4-16 0,11 1-128 0,6 0 192 0,6 1-320 0,5 1-80 0,5 0-16 0,-1 2 0 0,1 0 224 0,-3 0 0 0,3 3 0 0,-2 1-144 15,-1 2 144-15,0-3 0 16,-3 2-144-16,-1 0 144 0,0 0 0 16,-5-2 0-16,-1 1 0 0,-4-3 0 15,-3 1 256-15,-3 0 32 0,0-1 0 0,-1-1 0 0,-1 1-16 0,-1-1 0 16,-2 1 0-16,2-1 0 0,0 1-272 0,1-1 0 0,1 0 0 0,0 1 0 0,-1 0 0 16,0 0 0-16,1-1 0 0,-2-1 0 15,-2 1 0-15,-3 1 0 0,-2-1 0 0,-4 1 0 0,-3 1 0 31,-5 1 0-31,-3 3 128 0,-6 0-128 0,-2 0 0 0,-4 0 0 16,-3 1 0-16,-4 0 0 0,-4 3 0 0,-2-4 192 16,-4 0-48-16,-3 0 0 0,-2 0 320 0,-4-4 64 15,2 2 16-15,-2-3 0 0,2 0-192 0,-3 0-32 0,1-2-16 16,4 0 0-16,4 1-176 0,1-2-128 16,2 0 192-16,5 2-192 0,1 0 0 0,3 1 0 0,3-1 0 15,1 6 0-15,2-3 0 0,2 3-176 0,0 0 0 0,1 3 0 16,1-3-16-16,1 1-16 0,2 0 0 0,1-1 0 15,-1 1-80-15,1-1-16 0,-4 0 0 0,0 0 0 16,0 0 0-16,27-3 0 0,-17-1 0 0,2 0 0 16,2 0 304-16,3 1 176 0,-1 2-32 0,3-1 0 15,1-1 160-15,1 3 16 0,1 1 16 0,2 3 0 0,-1-2-64 16,1 3-16-16,0 1 0 0,0 0 0 0,-2 3-256 16,-1-4 0-16,-1 2 0 0,-3-2 0 0,-1 0 0 0,-2 1 0 15,-3 1-160-15,-2-1 160 0,-2 1-320 0,-3 1 16 16,-2 0 0-16,-1 2 0 0,-2 1 112 0,-3 2 32 15,1-1 0-15,-5 3 0 0,0-2 400 0,-3 5 80 16,-3-1 0-16,-1 0 16 0,0 2 80 0,0-2 16 16,1 2 0-16,-1-2 0 0,2-1-240 0,1 0-64 15,0-2 0-15,-1 1 0 0,1 0-128 0,-3-2-256 16,0 2 64-16,-3-1 16 16,-1-3-1504-16,-1-5-304 0,1 0-64 0,0-3-14176 0</inkml:trace>
  <inkml:trace contextRef="#ctx0" brushRef="#br0" timeOffset="125070.23">20768 16483 13823 0,'4'-6'608'0,"-2"2"128"15,2 3-592-15,-2-3-144 0,1 3 0 0,-2 1 0 0,1 0-384 0,2 0-96 0,1-1-32 0,1 1 0 0,0-3 1904 0,-2 2 368 0,-1 1 80 0,-3 0 16 0,-2 0 832 0,-1-1 160 0,-2 1 32 0,-3 0 16 0,0 0-512 0,-3-1-96 16,-3 1-32-16,-1-3 0 0,-2 2-1216 0,-2 0-240 15,-1 1-48-15,-1-3-16 0,-2 2-480 0,-3-1-80 16,0-1-32-16,-4 1 0 0,2 2-144 0,-2 0 0 16,-2 0 0-16,1 5 128 0,1-2-304 0,1 5-64 0,0-2-16 15,3 1 0-15,2 3 256 0,1-1-192 0,4 2 192 16,-1 0-192-16,3 0 192 0,-1 0 192 0,2-1-48 0,1 1 0 16,0 1-144-16,2-4 0 15,0 2 0-15,2 0 0 0,1-1 160 16,2-1-160-16,0 3 192 0,3-2-192 0,4 2 192 0,0 0-192 0,2-1 192 0,2 3-192 15,2-1 192-15,0 2-192 0,2 0 192 0,2 4-192 16,2 0 144-16,0 0-144 0,1-1 0 0,1 1 144 16,0 5-144-16,0-2 192 0,-2-1-192 15,-3 1 192-15,1 1-192 0,-4 1 0 0,-1 1 0 16,-4 1 128-16,-2-1-128 0,-2 1 0 0,-3 3 0 0,-3 0 0 16,-1 1 0-16,0 0 0 0,-1-2 0 0,-1 1 0 0,2 0 0 15,0 0 0-15,1-2 0 0,2 0 0 0,0-1 0 16,1 1 0-16,1 0 0 0,-1 0 0 15,2-3 0-15,2 1 0 0,-2-2 0 0,0-1 0 0,1-4 0 16,-2 2 0-16,0-2 0 0,-3-1 0 0,0 1 128 0,-2 1-128 16,0-2 192-16,-1 0-64 0,0-2 0 0,0-3 0 15,2-1 0-15,3-2 0 0,2 0-128 0,3-6 0 16,3-1-192-16,3 2 192 16,4-6 160-16,6 2 160 0,3-1 16 0,5-3 16 0,4-2-176 0,5 3-48 0,4-1 0 15,3 0 0-15,3 2-128 0,0-1 0 0,1 3 0 16,0 1 128-16,0 1-128 0,-4 1 0 0,-1 1-192 0,-3 0 192 31,-3-1-576-31,-4 2 16 0,-4-1 0 0,-4-1 0 0,-3 0-896 0,-4-2-176 16,-3 2-32-16,-4-2-15104 0</inkml:trace>
  <inkml:trace contextRef="#ctx0" brushRef="#br0" timeOffset="125766.5">20699 17507 41471 0,'-3'-6'1840'0,"-1"0"368"0,1 0-1760 0,2-1-448 0,1 2 0 0,2 2 0 0,0-3-512 0,2-7-176 0,4-4-32 0,3-12-16 0,6-4-96 0,3-5-32 0,2-3 0 0,3-4 0 0,2 0 1168 0,1-2 224 0,0-4 48 0,0 1 16 0,-1 0 112 0,-1 2 32 0,-1 2 0 0,-4 4 0 16,-2 11-400-16,-5 7-80 0,-4 7 0 0,-4 6-16 16,-2 6 16-16,-3 4 16 0,-1 1 0 0,0 6 0 15,-1 1 96-15,0 6 16 0,0 3 0 0,1 2 0 16,-2 3-384-16,2 3-192 0,0 2 32 0,0 2 0 15,2 1-96-15,-1 2 0 0,1 1-16 0,2-1 0 16,1 0 272-16,1-5-128 0,2-2 128 0,-1 0 0 0,2-2 0 0,1-2 0 16,1-3 0-16,-3-1 144 0,1-3-144 0,0 0 160 15,-1-5-160-15,2-3 160 0,-2-3-160 0,-1 0 0 16,2 0 144-16,-2-1-144 0,2-2 208 0,-2-1-16 16,2-1-16-16,-2-2 0 0,2-1 96 0,0-2 32 15,1-2 0-15,-1-2 0 0,1-3 16 16,3-5 16-16,0 1 0 0,1-6 0 0,1-2-144 0,0-2-16 15,-1 2-16-15,2-5 0 0,3-7-160 16,-2 1-176-16,1-1 48 0,-1 1 0 0,-1 3 128 0,-2 2-208 0,-1 3 80 0,-3 5 128 16,-1 4-192-16,-4 3 192 15,0 1-160-15,-2 4 160 0,0 1 0 0,-3 1 256 0,1 5-16 16,-1 1-16-16,-1 4-224 0,1-2 0 16,0 3 0-16,0 3 0 0,1-2 0 0,2 0 0 15,0 3 0-15,2 2 0 0,1-1-176 0,2 4 176 0,1 2-160 16,-1 4 160-16,1 0-192 0,-2 5 48 0,-1 3 16 0,2 5 0 15,-3 5 128-15,0 2 0 0,-2 4 0 0,-1 0 0 16,-1-2 0-16,-1 2 0 0,0-3 0 0,0-2 0 16,0 0 0-16,2-3 0 0,1-3 0 0,1-3 0 15,2-2-160-15,1-2 0 0,2-2 0 0,1-3 0 16,3-3-352-16,3 1-64 0,3-3 0 0,2-5-16 16,2 1-240-16,2-2-64 0,2-4 0 0,2 2-16992 15</inkml:trace>
  <inkml:trace contextRef="#ctx0" brushRef="#br0" timeOffset="126066.2">22621 16961 10127 0,'-1'2'896'0,"-1"-2"-704"0,-2 0-192 0,2 2 0 0,0-2 7360 0,1 3 1456 0,0 1 272 0,-3 2 64 0,0 5-7840 0,-3 3-1568 0,-2 7-320 0,-3 3-64 0,-2 4 320 0,-2 4 64 0,-2-1 0 0,-3 1 16 0,-4 1 624 0,-2-1 128 0,-3 2 32 0,-2-2 0 15,1-2 32-15,0-3 16 0,1 0 0 0,3-4 0 0,4-3-368 0,3-2-80 16,5-4-16-16,2-4 0 0,3-4-352 0,2-3-80 15,2-1-16-15,1-4 0 16,1-1-640-16,1-5-144 0</inkml:trace>
  <inkml:trace contextRef="#ctx0" brushRef="#br0" timeOffset="126272.27">22095 17068 46079 0,'16'4'2048'0,"-6"-2"400"0,0 1-1952 0,-3-1-496 0,-1 2 0 0,0 0 0 0,4 2 208 0,6 4-48 0,10 2-16 0,9 9 0 0,7 3-464 0,0-2-112 0,0 3-16 0,-4-4 0 0,-3 1 192 0,-3-4 16 0,-3 1 16 0,-3 1 0 15,-3-2-96-15,-3 1-32 16,-3-2 0-16,-2 1 0 0,-1 0 176 0,-5-3 48 0,0 1 0 0,-1 0 0 16,-2-4-192-16,0 0-48 0,-1-3 0 0,1-2-11984 15,-1-2-2416-15</inkml:trace>
  <inkml:trace contextRef="#ctx0" brushRef="#br0" timeOffset="126733.03">23240 16617 41471 0,'-3'3'3680'0,"1"2"-2944"0,2-2-592 0,0 2-144 0,1 4 208 0,0-1 16 0,2 7 0 0,-1 11 0 0,3 10-224 0,1 6 0 0,1 4 0 0,0 1 0 0,2-3 0 0,-2 1 176 16,2-2-176-16,-1-2 160 0,1-2-160 0,-2-3 0 16,0-2 0-16,-4-5 0 0,0 0-256 0,-3-3 32 15,-1-4 0-15,-2-4 0 0,1 0-32 0,-3-3 0 0,-2-2 0 0,-1-2-11920 16,0 0-2400-16</inkml:trace>
  <inkml:trace contextRef="#ctx0" brushRef="#br0" timeOffset="127982.43">23247 16392 35935 0,'-10'-3'3200'0,"3"2"-2560"0,3 0-512 0,3 1-128 0,2-3-272 0,-2 2-80 0,-3 0-16 0,-1-3 0 0,-1 0 32 0,4-1 0 0,4 1 0 0,3 2 0 0,5 2 336 0,4 0 240 0,2 2-48 0,3 0 0 0,1 2 1088 0,2 1 224 0,2 0 32 0,1 1 16 0,3 1-832 0,1 2-160 32,3-3-48-32,1 0 0 0,0-1-128 0,2 1-16 0,0-3-16 0,-1-1 0 0,0 0-144 0,-2-2-16 15,0-2-16-15,-2-3 0 16,-3 0-176-16,0-1 0 0,-2-4 0 0,-2 0 0 0,0-1 0 16,-4-2 0-16,1 0-224 0,-5 0 80 0,-1-1-112 0,-2-1 0 15,-2 2-16 1,-2 0 0-16,0-2 272 0,-2 4-128 0,-2 0 128 15,-3 3 0-15,0-1-208 0,-1 3 64 0,-1 1 16 0,-1 2 0 0,-2 2 128 0,0-1 176 16,-1 2-48-16,0 3 0 16,-1 0-128-16,-1 2 0 0,-1 1 0 0,0 0 0 15,0 3 0-15,0-2 0 0,0 2 0 0,1-3 0 0,-1 3 0 16,3-1 128-16,0 0-128 0,2 0 128 0,0 0 64 0,2 2 0 16,1 2 0-16,1 4 0 0,2 1-64 0,-1 7 0 15,3 4 0-15,1 7 0 0,0 7-128 16,2 6 192-16,1 8-192 0,0-2 192 0,4 2-192 0,-1 0 0 15,0-4 0-15,2-2 0 16,-2 1 0-16,2-4 0 0,-2 2 0 0,0-8 0 0,-4-1-128 0,1-4-64 16,-3-2-16-16,-1 0 0 0,-1-3 208 0,-2-3 0 15,-1 0 144-15,-2-4-144 0,1-1 240 0,-2 1-48 16,-1 2-16-16,-3 0 0 0,0 5 208 16,-3 0 32-16,1 1 16 0,-4 1 0 0,4-3-288 0,-2 0-144 15,1-1 160-15,1-3-160 0,1-2 256 0,2-3-32 16,0 1-16-16,2-5 0 0,0-3-64 0,0-3-16 15,0-1 0-15,1-5 0 0,-1 1 0 0,1-1 0 16,-2-4 0-16,0 1 0 0,-1-4 32 0,-2 2 0 0,0-5 0 0,-3-1 0 16,-2-2-160-16,-1-4-176 0,-2-1 48 0,-2-6 0 15,-2-3-592 1,-3-9-112-16,-2-4-32 0,-5-12-19344 0</inkml:trace>
  <inkml:trace contextRef="#ctx0" brushRef="#br2" timeOffset="-208586.73">12922 12091 14735 0,'-11'0'1312'0,"1"0"-1056"0,-1 0-256 0,2 1 0 0,3 2 3584 0,1-1 640 0,-1-1 144 0,-7 4 32 0,-6 0-2544 0,-7 3-496 0,-4-2-96 0,0-1-32 0,2 0-1008 0,-3-5-224 0,1 0 0 0,-1-3 0 0,-1 2 128 16,-2-2 64-16,-3 3 16 0,-4-3 0 0,0 3 640 0,-4-1 128 15,-3-1 32-15,-4 2 0 16,2 0-304-1,-2-2-48-15,-2 1-16 0,3 1 0 0,1 1-256 16,1-1-64-16,-2-1-16 0,-5 1 0 16,-4-2-112-16,-2-1-32 0,-1 0 0 0,-2 1 0 15,2 0-160-15,-1 1 0 0,-1 1 0 16,2 0 0-16,4-2 128 0,1-2 0 0,-1 2 0 16,1-2 0-16,1 0 64 0,0 0 16 0,1 3 0 0,-2-1 0 15,-2 2-32-15,4-4-16 0,5 3 0 0,-2 1 0 0,-2 0-16 0,-1 0 0 0,-1 2 0 0,1 2 0 16,1 1-144-16,0 0 0 0,1-3 0 0,2 2 128 15,1 0-128-15,4-2 0 0,4-1 0 0,3-1 0 16,7 2 0-16,1-2 0 0,1-2 0 0,3 1 0 16,2-3 0-16,2 2 0 0,2 0 0 0,2-1 0 15,0-2 224-15,3 4-32 0,2-4-16 0,1 1 0 16,2 2-16-16,2-2 0 0,2 2 0 0,0-1 0 16,2 1-160-16,1 0 0 0,1-1 144 0,2 1-144 0,-1 0 128 15,2 1-128-15,2-1 160 0,-1 1-160 0,3-1 0 16,-1-1 0-16,2 1 0 0,2-2 0 0,2 0 192 15,0-1-64-15,5 1-128 0,-1-4 192 0,3 1-192 0,3-4 176 16,3-1-176-16,3-2 160 0,1 0-160 16,1-2 0-16,1 0 144 0,1 0-144 0,2-2 0 0,-2 4 0 15,-2-2 0-15,-1-1 128 0,-3 3-128 16,1 0 0-16,-4 2 0 0,0-1 0 0,-2 0 0 0,-1 0 0 16,2 1 0-16,-4 0 0 0,1 0 0 0,0 1 0 15,-1-2 0-15,-2 3 0 0,-1 0 0 0,0 0 0 16,-1 1 0-16,-1 1 0 0,-2 2 0 0,0-1 0 15,-1 2 0-15,-1-1 0 0,-2 3 0 0,0-1 0 16,-2 1 0-16,-2 1 0 0,-3 2 0 0,-2 0 0 0,-4 0 0 16,-2 2-128-16,-6 3 128 0,-4 4-160 15,-4 0 160-15,-5 3-160 0,-3 3-80 0,-5 1-16 0,0 2 0 0,-3 1 0 16,2-2 256-16,4-2 0 0,3-1 0 0,1-1 0 16,1-2 0-16,0 1 0 0,2 0 0 0,3-1-144 15,0 0 144-15,2 0 0 0,-1 2 0 16,2-1-128-16,0 3 128 0,3-4 0 0,2 1 0 0,1 0 0 15,1-1 0-15,3-3 0 0,2 1 0 0,0 0 0 0,-1 4 0 16,0 1 0-16,3 2 0 0,1 1 0 0,2 2 0 0,3 1 0 16,2-1 128-16,4 1-128 0,4 1 272 0,4-1-16 15,5 2 0-15,5-2 0 0,5 1 112 0,4 1 16 16,2 1 0-16,4-5 0 0,5-2-144 16,2 0-32-16,2-3 0 0,2-1 0 0,1 3-208 0,-1-3 0 15,-5-1 0-15,4-3 0 16,3-2-640-16,-1-1-160 0,-3-4-32 0,1-2-16 0</inkml:trace>
  <inkml:trace contextRef="#ctx0" brushRef="#br2" timeOffset="-206888.83">13969 12375 35007 0,'0'-2'3120'0,"-1"1"-2496"0,1-1-496 0,0 2-128 0,1 0-176 16,-1 0-48-16,0-1-16 0,0-3 0 0,0 3 240 0,-1-4 0 0,0 1 192 0,1 2-192 0,-1 0 784 0,1-2 48 0,0 0 16 0,1 3 0 0,1-4-16 0,1 1-16 0,1 0 0 0,0 0 0 0,1-3-352 0,3 2-64 0,-1-1-16 0,2-2 0 16,0-1-96-16,-1 0-32 0,0 1 0 0,-1-4 0 15,0 1 16-15,0-2 0 16,-2 0 0-16,0 1 0 0,-2 0 64 0,1 1 16 0,0-2 0 16,-1-3 0-16,1 1 0 0,1-2 0 15,0-2 0-15,1 1 0 0,0-2-64 0,3-3-16 0,1-2 0 0,2-7 0 16,2 0-272-16,-1-1 128 0,1 0-128 15,-2-2 0-15,2 1 0 0,0-3 0 16,-3 1 0-16,0 1 0 0,0 3 0 0,-1 2 0 0,0-1 0 0,-3 5 0 0,1 3 0 16,-2 1 0-16,-1-1 0 0,0 4 0 0,0 0 0 0,-3 2 160 15,1 4-160-15,-1 2 128 0,-2 5 32 0,3 0 0 16,-2 0 0-16,0 1 0 0,1 0-160 0,1 1 0 31,-1 4 0-31,1 3 0 0,1-2 0 0,-1 5 0 0,2 4 0 0,0 1 0 0,1 4 0 16,2 5 0-16,3 8 0 0,0 5 0 0,0 2 0 0,2 2 0 15,-2 3 0-15,0 3-176 0,-2 2 176 0,-2-3 0 16,-1-2 0-16,-1 4 0 0,-1 0 0 0,-3 2 0 16,1-1 0-16,0-5 0 0,-1 0 0 0,1-7 0 15,0-2 0-15,-1-2 0 0,1-3 0 16,2-5 0-16,0-2 0 0,1-3 0 16,2-1 144-16,1-4 16 0,1-2 0 0,1-4 0 15,3 1 32-15,-2-6 16 0,1 0 0 0,1-5 0 16,-1-1-208-16,0-3 0 0,-1-3 0 0,1-4 0 15,-1-3 128-15,-1-2-128 0,-1-2 0 0,1-2 144 16,-1-3 80-16,0-1 16 0,-2 1 0 0,1-3 0 16,-1-1-64-16,2-4-16 0,-2 1 0 0,3-1 0 0,0-2-32 0,1-3-128 15,0 3 192-15,1-4-64 16,3-1-128-16,0 1 0 0,0 1 0 0,-1 1 0 0,-2 3 0 0,0 0 0 16,1-3 128-16,-3 2-128 0,-1 4 0 0,-1 0 0 15,-1 2 0-15,-2 6 0 0,-1-1 0 0,0 3 0 16,-2 1 0-16,-1 1 0 0,2 2 0 0,-2 1 0 15,0 2 0-15,-1 2 0 0,2 0 0 0,-2 4 0 16,0 0 0-16,-2-1 0 16,2 3-624-16,-1 3-144 0,0 0-48 0,-2 1 0 15,2 2-224-15,-1 1-48 0,-1 2-16 0,-1 2 0 16,1 4-144-16,0 1-32 0</inkml:trace>
  <inkml:trace contextRef="#ctx0" brushRef="#br2" timeOffset="-206113.28">15226 11904 7359 0,'-5'0'656'0,"0"0"-528"0,1 0-128 0,0-2 0 0,3 2 3456 0,0-2 640 0,-2 2 144 15,0-1 32-15,-2 0-1888 0,-3-2-368 0,1 1-80 0,-3-2-16 0,1 2-1184 0,-1 2-240 0,1 0-48 0,-1 0-16 0,-1 2 320 16,-2 3 64-16,-2 5 16 0,-2 2 0 0,0 6-320 0,-1 3-48 0,0 4-16 0,-1 2 0 0,2 6-320 0,-2-1-128 15,2 4 0-15,2-4 144 0,4-1 368 0,1-1 64 16,4-2 0-16,2-3 16 0,4 0 96 0,2-3 16 16,3-5 0-16,2-2 0 0,3 0-400 0,1-4-80 0,1 0-16 0,2-5 0 15,0-1-208-15,2-2 0 16,1-1 0-16,0-4 0 0,1-1 0 0,-2-2 0 16,2-1 0-16,0-5 0 0,0-4 0 0,1-2 0 0,-1-3 0 0,-1-1 0 15,1-4 160-15,-3-2 96 0,-2-2 0 0,1-4 16 16,-2 1 16-16,1 0 0 0,-2-4 0 0,-1 0 0 15,-2 1-112-15,1-4-32 0,-2 3 0 0,-2 0 0 16,0 4-144-16,-4 4 160 0,1-1-160 0,-2 5 160 16,-3-1-160-16,1 4 0 0,-1 4 0 0,0 3 0 0,-1 4 0 0,0 3 160 15,-1 2-32-15,0 4-128 16,2-2-240-16,-2 6-144 0,1-3-48 0,0 2 0 31,2 4-1136-31,0 0-224 0</inkml:trace>
  <inkml:trace contextRef="#ctx0" brushRef="#br2" timeOffset="-205747.04">15579 12150 12895 0,'-8'17'1152'0,"0"-7"-928"16,1 2-224-16,3-6 0 0,3-1 4176 0,1 0 800 0,1-3 144 0,-1 8 48 0,0 1-3504 0,1 5-688 0,2-1-144 0,-1-4-16 0,2-2-816 0,0-3 0 0,1-4-192 0,-2 1 48 0,1-3 144 0,-1-3 128 0,-2 2-128 0,0 0 176 15,-2-2 992-15,0 1 208 0,-2-2 32 0,-2 1 16 16,1-5-480-16,-1 0-112 0,1-1 0 0,-1-3-16 16,0-2 16-16,0-3 16 0,1-3 0 0,0-4 0 0,1 0-80 15,1-5 0-15,2-4-16 0,3-2 0 0,1-3-304 0,0-1-64 16,4 2-16-16,-2 0 0 0,3 3-368 0,1 0 128 15,1 5-128-15,1 1 0 0,2 4 0 0,-1 0 0 16,2 3 0-16,-1 3 0 0,2 1 0 0,0 1 0 16,0 3 0-16,-1 2 0 15,1 0-384-15,-3 1-32 0,2 2-16 0,-2 0 0 16,-1 3-272-16,2-3-48 0,-2 3-16 0,3 0 0 16,-2 3-240-16,2-2-48 0,1 2-16 0,2 2-17872 0</inkml:trace>
  <inkml:trace contextRef="#ctx0" brushRef="#br2" timeOffset="-204946.79">16174 11790 28559 0,'-4'-5'2544'0,"1"2"-2032"0,0 0-512 0,1 3 0 0,2 0 1632 0,0 0 224 0,0 0 64 0,1 1 0 0,0 3-1472 0,2 0-304 0,0 5-144 0,-3-9 160 15,8 28-832-15,-4-12-160 0,-1 5-48 0,1 0 0 0,-2 3 688 0,1 2 192 16,-4-2 0-16,-1 3 0 0,0 1 912 0,-2-5 304 16,-1 4 64-16,0-6 16 0,0 0-192 0,0-3-32 15,0-2-16-15,2 0 0 0,0-5-432 0,1-2-96 0,-1-1-16 0,2-5 0 16,0 1-304-16,0-3-64 0,1-2-16 0,0 1 0 16,0-4-128-16,0-2 0 0,0-4 0 0,1-4 0 15,1-2 128-15,0-4 0 0,0-2 0 0,2-4 0 16,-1-2 144-16,2-3 32 0,0-6 0 0,0-1 0 15,0 0-80-15,1 1-16 0,2 0 0 0,1 2 0 16,0 2-208-16,1 3 0 0,1 8 128 0,2 1-128 16,-1 7 0-16,1 3 0 0,0 4 0 0,2 3 0 15,2 4 0-15,1 4 176 0,0 3-48 0,-1 4-128 16,1 3 0-16,-2 3 0 0,-1 4 0 0,-2-1 0 0,-3 2 0 16,0 1-224-16,-3-1 16 0,0-1 0 0,-1 1 16 0,-2-5 16 15,-1 1 0-15,0-1 0 0,-1 0 176 0,1-1 176 16,-2-2-48-16,0-2 0 15,0-2 48-15,-1-3 0 0,2-1 0 0,-2-3 0 0,0-1 128 0,1-2 16 16,0-2 16-16,0-4 0 16,1-4-160-16,0 0-48 0,1-3 0 0,-1-4 0 0,2-4 0 0,1-4 0 15,0-2 0-15,1-3 0 0,0-1-128 0,0-1 0 16,2-2 0-16,-1 1 0 0,2 3-320 0,-1 3-32 0,2 6-16 16,-1 4 0-16,1 4 80 0,-3 6 16 15,2 0 0-15,-1 3 0 0,1 1 272 0,1 3 0 0,4 3 176 0,-1 1-176 16,3 1 144-16,0-2-144 0,2 3 0 15,0-1 144-15,0 2-144 0,-2-1 0 0,0 4 0 0,-1-3 0 16,-1 3 0-16,1-1 0 0,0 4 0 0,-1 1 0 16,1 2 128-16,-3 4 0 0,0 4 0 0,1 0 0 15,-4 3 112-15,1 2 16 16,-1 2 0-16,-4 1 0 0,1 4-112 0,-1 2-16 0,-1 3 0 0,0-3 0 16,-2-1-128-1,0-4 0-15,2-3 0 0,-1-5 0 0,0-5-384 0,1-5-96 0,0-3-32 0,0-2 0 16,-1-4-96-16,2-5-32 0,0-2 0 0,1-5-12608 31,0-4-2512-31</inkml:trace>
  <inkml:trace contextRef="#ctx0" brushRef="#br2" timeOffset="-204435.12">17418 11797 35007 0,'-1'-5'3120'0,"0"1"-2496"0,-1 3-496 0,1-1-128 0,1 1 1344 0,0 1 240 0,-1-5 48 0,-2 0 16 0,1 0-1424 0,-3-1-224 0,-1 2-160 0,-2 2 32 0,1 2-128 0,-3 2-32 0,0 2 0 0,-2 2 0 15,-1 0 288-15,0 3-160 0,-2 2 160 0,-1 2-128 16,-1 0 384-16,-2 5 64 0,1 1 32 0,-1 4 0 15,2-2 112-15,-1 3 32 0,2 5 0 0,0-1 0 0,1-3 16 0,3 2 16 16,1 0 0-16,2-2 0 0,6-1-208 0,1-3-32 16,5-3-16-16,2-3 0 15,3-4-272-15,5-3 0 0,3-3 0 0,2-5 0 0,3-2 0 0,2-5-224 16,0-2 64-16,-1-3 16 0,2-4 16 0,-1 0 0 16,0-3 0-16,-2 2 0 0,-2-3-48 0,-3 1 0 15,-2 2 0-15,-4-3 0 0,-1 2 176 0,-4-1 0 16,-3 0 128-16,-1-1-128 0,-1 0 176 0,-1 1-48 15,-1 2 0-15,0 0 0 0,1 3-128 0,1 3 0 16,0 1 144-16,0 4-144 0,1 1 304 0,-1 4-16 0,2 1 0 0,-1 0 0 16,-1 0 0-16,1 5 0 0,0 1 0 0,-1 3 0 15,0 0-288-15,-1 3 0 0,0 4 0 0,0 1 0 16,-2 3 0-16,2 2 0 0,1 2 0 0,0 1 0 16,1 3 0-16,2-2 0 0,0 1 160 0,2-1-160 15,3-1 0-15,2-2 128 0,1-1-128 0,2-1 0 16,2-3 0-16,1-5 0 0,3 0 0 0,-1-6 0 15,1-1-832-15,-1-5-64 16,0-1 0-16,-1-4-12336 0,-1-3-2464 0</inkml:trace>
  <inkml:trace contextRef="#ctx0" brushRef="#br2" timeOffset="-203750.84">18070 10921 37775 0,'-5'-6'3360'16,"1"1"-2688"-16,2 5-544 0,2 0-128 0,0 0 512 0,0 0 64 0,-3-3 0 0,-1 1 16 0,1 1-464 0,0 2-128 0,2 4 0 0,0 2 0 0,2 6 304 0,0 4-16 0,2 8 0 0,-1 4 0 15,-1 10 272-15,2 4 48 0,-3 11 16 0,1 3 0 16,-1-1-160-16,0 2-16 15,-1-1-16-15,0 0 0 0,-1-2-208 0,0 2-32 0,-2 6-16 0,-1-6 0 16,-1 0-176-16,-1-9 0 0,0-2 0 0,-1-4 0 16,0-2-160-16,0-6-64 15,-1 1-16-15,0-2 0 0,1 1 0 0,-1-6 0 0,2-2 0 0,1-2-12816 32,3-4-2576-32</inkml:trace>
  <inkml:trace contextRef="#ctx0" brushRef="#br2" timeOffset="-203075.1">19749 10878 13823 0,'0'0'1216'0,"-1"0"-960"0,-2 0-256 0,1 0 0 0,1 1 5232 0,-1-1 992 0,0 2 208 0,-2-2 32 0,-2 0-4384 0,-4 2-880 0,-2-1-176 0,-3 1-48 0,-1-2-656 0,-2 2-144 0,0-2-32 0,-3 0 0 0,-1 0-144 0,-3 1 0 16,0 0 0-16,-1 2 128 16,0-1-128-16,-2 3 0 15,-1 0 0-15,-2 2 0 0,2 2 0 0,-3-2 0 0,-1 3 128 0,3-1-128 0,-1 2 0 0,1-2 0 32,2 2 0-32,-1-2 128 0,4 2 144 0,-2 0 32 15,1 0 0-15,3 1 0 0,2-1 0 0,1 3 0 0,3-2 0 16,0 2 0-16,4 1-144 0,2 1-32 0,2-1 0 0,2 5 0 15,2-2-128-15,1 3 0 0,2 1 0 0,0 3-176 16,4 2 176-16,0 2 0 0,0-1 0 0,1 3 0 16,-1 4 0-16,1 3 0 0,-3 2 0 0,-1-2 0 15,-1-2 0-15,-1 1 0 0,-3 3 128 0,-1-6-128 16,1 1 0-16,-2-7 0 0,0 3 0 0,-1-4-128 16,1-1 256-16,0-6 64 0,1 1 16 0,0-2 0 0,0-1-16 0,1 2 0 15,1 0 0-15,0 0 0 16,0-3-192-16,2 1 128 0,0 0-128 0,-1 2 0 15,2-3 0-15,-1 0 0 0,2-2 0 0,0-1 0 16,1-2 0-16,1-2 128 0,0 0-128 0,1-2 0 0,0 2 144 16,2-1-16-16,1 0 0 0,2-3 0 0,2 1 192 0,2-2 48 15,3 0 0-15,2 0 0 0,2-3 16 0,3 0 0 16,4-2 0-16,2 0 0 0,3-3-384 0,3 0 128 16,2 0-128-16,1-6 0 0,-2 2 0 0,0 0 0 15,0-2 0-15,-1 0-192 16,-1 1-384-16,-3-2-64 0,0 0-32 0,-4-1 0 15,-4 0-272-15,-2-1-48 0,-1-1-16 0,-3-2-12064 16,-2-2-2416-16</inkml:trace>
  <inkml:trace contextRef="#ctx0" brushRef="#br2" timeOffset="-202821.86">18977 11751 49759 0,'-11'0'2208'0,"5"0"448"0,4-3-2128 0,2 2-528 0,1 0 0 0,3 0 0 0,2 1-1136 0,4-5-336 0,7 0-64 0,8-3 0 0,7-3 1024 0,5-2 224 0,2 0 32 0,2 1 16 0,0 1 32 0,1 0 0 16,0 3 0-16,0 3 0 0,0-1-48 0,-2 4-16 15,-1 2 0-15,-2-2 0 16,-2 4-176-16,-2-4-16 0,0 4-16 0,-2-2-11552 15,-3 2-2320-15</inkml:trace>
  <inkml:trace contextRef="#ctx0" brushRef="#br2" timeOffset="-201980.02">20074 11576 5519 0,'-10'4'240'0,"4"-1"64"0,0 0-304 0,2-1 0 0,3-1 0 0,0-1 0 0,-1 2-400 0,0-1-144 0,-3 4-32 0,-4 0 0 0,0 3 1312 0,-3-2 256 0,0 1 48 0,-2 1 16 15,1-4 2144-15,-1 3 416 0,1-1 96 0,0-3 0 0,2 0 0 0,1 0-16 16,0-1 0-16,2 1 0 0,0-2-1392 0,1-1-288 16,1 2-48-16,1-2-16 0,0 0-1200 0,1 0-240 15,2 0-64-15,-1 0 0 0,1 2-112 0,-1-1-16 16,1 1-16-16,-1 1 0 15,0-2-128-15,-1 2-32 0,1-1 0 0,1-1 0 0,-2 2-144 0,2-2 192 16,-1 3-192-16,-1-3 192 0,1-1 48 0,-2 1 16 16,0-1 0-16,0 0 0 15,0 1-128-15,-1-1 0 0,1 3-128 0,-1-3 192 0,1 0 0 0,-1 1 0 16,1 0 0-16,0 2 0 16,1 1 128-16,-1-1 32 0,0 3 0 0,-1 4 0 0,0-2-352 0,-2 2 0 15,2 2 0-15,-1 4 0 0,-2-2 0 0,-1 2 0 16,0 0 0-16,-2 1 0 0,0 0 0 0,-2 1 0 0,0-1 0 15,-1 0 0-15,1 2 0 0,-2-1 0 0,-2 4 0 0,0-3 0 16,3 1 160-16,-1 0-32 0,0 0-128 0,1-1 192 16,1 4-32-16,2-5-16 15,2 0 0-15,1-1 0 0,3 0-16 16,2-1 0-16,2 0 0 0,1-2 0 0,2 1-128 0,0-4 0 16,2 0 0-16,0-5 0 0,2 0 0 0,0-1-176 0,0-2 48 0,1-3 0 15,1 0-48-15,0-1 0 0,2-1 0 0,-1-3 0 0,2-1 176 0,1-4 0 16,2 3 0-16,0-7 0 0,1 1 192 0,2-3-48 15,1-3 0-15,-1-3 0 0,0 1-144 16,1-3 128-16,-1 0-128 16,0-4 128-16,0 1-128 0,-1-1 0 0,-1-2 0 0,0 0 0 0,0 2 0 0,-2-3 0 15,0 3 0-15,0-2 0 0,-1 1-256 16,-1 1 64-16,-1 1 0 0,0 3 16 0,0 3 176 0,-1 3-208 31,0 4 80-31,0 3 128 0,0 0-192 0,1 2 192 16,0 2-192-16,0 3 192 0,0 0-128 0,-2 4 128 15,1-2 0-15,-1 4 0 0,0-2 0 0,-2 3 0 16,2 1 0-16,-4 2 0 0,1 0 0 0,-3 4 0 16,-1 2 0-16,-2 1 0 0,-3 1 0 0,-1 5 0 15,-2 3 0-15,-2 2 0 0,-1 3 0 0,-1 1 0 0,-1 6 0 0,-1-2 0 16,-1 5 0-16,0 0-176 0,0 5 176 0,0 1-128 16,2 4 128-16,2-5 0 0,-1 2 0 0,4-5 0 15,0 0 0-15,2 0 0 0,-1 0 0 0,1-1 0 16,1 1 128-16,-2-3 16 0,4 1 0 0,-2 2 0 15,0-1-144-15,1-1 0 0,0-5 0 0,3-3 128 0,0-5-128 0,2 0 0 16,2-5 0-16,0-1 0 0,3 2 0 0,2-4 0 16,-1-1 0-16,3-4 0 0,1-1-176 0,2-4-64 15,2 1-16-15,1-4 0 16,0-1-272-16,3-3-64 0,3 0-16 0,1-3 0 16,2 2-112-16,1-8-32 15,1 0 0-15,-1-4 0 0,0-1-576 0,-3-4-112 0,2-6-32 0,-3-1-15744 0</inkml:trace>
  <inkml:trace contextRef="#ctx0" brushRef="#br2" timeOffset="-201474.75">20255 11599 33167 0,'-4'3'2944'0,"0"-1"-2352"0,2 0-464 0,2 1-128 0,0 2 1328 0,-1-3 240 0,-1 8 48 0,-1 2 16 0,-2 7-1264 0,-1 4-368 0,-1 6 144 0,0 2-144 0,-1 2 336 0,0-1 0 0,2 4 0 0,-2-4 0 16,2 4 16-16,1-1 0 0,1-1 0 0,2-3 0 0,1 0-32 0,1-5-16 16,2 0 0-16,1-4 0 0,2-4-176 0,1-2-128 15,1-5 192-15,2-5-192 0,2-2 0 0,1-6 0 16,4 0 0-16,0-3 0 0,2-5 0 0,-1-2 0 15,3-4 0-15,0-2 0 0,-2 0 0 0,1-3-192 16,-1-3 16-16,1-2 16 0,-1-5 160 0,0-1-192 16,-1 1 192-16,-2-3-192 0,-2-1 192 0,-3-1 0 0,0 2 0 0,-4 3 0 15,1 2 0-15,-2 7-128 0,-3 6 128 0,1 5-192 16,-2 3 192-16,-1 3 144 0,0 4-16 16,-1 1-128-16,-1 3 512 0,2 3 0 0,-1 3 0 0,-1 3 0 15,0 4-512-15,0 1 0 0,1 3 0 16,-1 0 0-16,2-3 0 0,2 1 0 0,-1 0 0 0,1-1 0 15,1 3 0-15,-1-3 0 0,0 1 0 0,0 0 0 16,-1 1 0-16,0 2 0 0,-1 1 0 0,2 2 0 16,-1-1 0-16,0 3 0 0,2-4 144 0,-1 2-144 15,3-4 192-15,0-1-64 0,2-4-128 0,1 0 192 32,3-1-576-32,1-4-128 0,1 0-32 0,2-6 0 0,-1-2-1328 0,1-2-272 0,1-2-48 0,-1-2-9136 15,1-5-1808-15</inkml:trace>
  <inkml:trace contextRef="#ctx0" brushRef="#br2" timeOffset="-200998.73">21019 11727 41471 0,'-1'-2'1840'0,"-1"-1"368"0,1 1-1760 0,1 1-448 0,0-1 0 0,0 1 0 0,1 1 0 0,-1-5 128 0,0-1-128 0,0-3 0 0,2 1-384 0,-4-2-176 0,2 2-16 0,-2 3-16 0,-3 3 128 16,-1 4 16-16,-4 1 16 0,-2 6 0 0,-5 2 704 0,-4 7 144 0,-2 7 32 0,-3 3 0 15,-1 6-112-15,-2 3-16 0,3 2 0 0,2 1 0 16,3 1-80-16,2-8-32 0,4-3 0 0,2-2 0 16,0 1 144-16,3-4 32 0,3-4 0 0,2-4 0 15,3-2-208-15,3-3-48 0,4-5 0 0,2-3 0 0,3-1 0 16,4-5 0-1,0-3 0-15,5-2 0 16,0-3-128-16,2-2-192 0,1-3 32 0,0-2 16 0,2-3-144 0,-3-1-32 16,-2 0 0-16,0-3 0 0,0 0 320 0,-2-4-160 15,-1 0 160-15,-1 1-128 0,-3 1 128 0,-2 4 0 16,-1 4 128-16,-4 7-128 0,0 5 0 0,-2 1 0 16,1 4 0-16,-2-2 0 0,2 3 224 0,1 0 128 15,0 0 32-15,2 0 0 0,1 0 0 0,1 3 0 16,0-3 0-16,1 1 0 0,0 1-208 0,-1 2-48 0,0 2 0 15,-2 2 0-15,0 3 192 0,0 2 16 0,-2 2 16 0,-1 5 0 16,0 9-224-16,0-1-128 0,-2 3 160 0,1 1-160 16,1 1 0-16,-1-4 128 0,2 1-128 0,1-3 0 15,1-4-352 1,0-4-112-16,-1-4-32 0,2-3 0 0,-1-1-240 0,2-5-48 16,1-2-16-16,-1-8 0 0,4-1-688 0,-1-3-144 15</inkml:trace>
  <inkml:trace contextRef="#ctx0" brushRef="#br2" timeOffset="-200713.59">21842 11140 45151 0,'-6'6'2000'0,"0"1"416"0,-1 1-1936 0,2 2-480 0,2 1 0 0,2-2 0 0,-1 5 0 0,-3 11-240 15,-4 15 32-15,-2 14 0 0,-2 9-192 0,1 0-48 0,2 0 0 0,0-5 0 0,2-3 224 0,0-4 32 0,1-4 16 0,1-7 0 0,-2-1 176 0,2-5 256 0,0 0-64 0,0-1-16 16,-1 2 64-16,0-6 16 0,0 1 0 0,-1-4 0 16,1 1-112-16,-1-7-16 0,2 0 0 0,1-7 0 15,0-1-736 1,2-5-160-16,-1-2-16 0,3-5-18048 0</inkml:trace>
  <inkml:trace contextRef="#ctx0" brushRef="#br2" timeOffset="-200493.57">21352 11484 13823 0,'-2'0'1216'0,"1"-4"-960"0,0 1-256 0,1 1 0 0,1 1 6800 0,2 1 1328 0,0-1 256 0,2 1 48 0,5-4-6352 0,4 1-1264 0,4 0-256 0,4 0-48 0,3-1-512 0,1 3 0 15,3-1 0-15,2 1 0 0,1 1 176 0,1 3-176 16,2 0 192-16,-3 2-192 0,0 0 192 0,-1 1-192 16,0 1 192-16,-1 1-192 15,-2-2-288-15,0 1-160 0,3 3-48 0,0-2 0 16,-1 1-592-16,-2-4-112 16,0 2-16-16,-2-5-17536 0</inkml:trace>
  <inkml:trace contextRef="#ctx0" brushRef="#br2" timeOffset="-200292.12">22197 11570 40543 0,'-2'10'1792'0,"-2"-4"384"0,0-1-1744 0,2 1-432 0,2-1 0 0,-1 2 0 0,1 0 384 0,-3 5 0 0,1 9 0 0,-2 8 0 0,-1 4-192 0,3 1-64 0,0 0 0 0,0 0 0 0,1-2-128 0,-2-1 128 0,1-3-128 0,-2-3 128 15,0 2-128-15,1-3 0 16,-2-3 0-16,-1-2 0 0,-1-3 0 0,1-1 0 15,-1-4 0-15,-2-3 0 0,2-2 0 0,0-2-192 0,1-4 32 0,0 0 16 32,0-5-960-32,0-1-192 0,1-6-48 0,0 1 0 0</inkml:trace>
  <inkml:trace contextRef="#ctx0" brushRef="#br2" timeOffset="-200130.55">22175 11243 41471 0,'5'-13'1840'0,"-3"6"368"0,1-3-1760 0,-2 5-448 0,0 2 0 0,1 3 0 0,0-2 128 0,1-1-128 0,2-1 0 0,0-1 128 0,-1 2-1872 0,1-1-384 0,-2 4-80 0,-2 4-16 16,0-1-3152-16,-2 2-624 0,0 1-128 0,-3 2-144 16,2 1-16-16</inkml:trace>
  <inkml:trace contextRef="#ctx0" brushRef="#br2" timeOffset="-199669.23">22563 11591 26719 0,'5'-3'2368'0,"-1"0"-1888"0,0-1-480 0,-3 3 0 0,0 1 464 0,0-2 0 0,3-1 0 0,2-3 0 0,-1 0 112 0,0 1 32 0,-4 0 0 0,-2 4 0 0,-5 1 1152 0,-3 1 224 16,-3 5 64-16,-3 2 0 16,-2 3-816-16,-2 2-144 15,0 0-48-15,-1 3 0 0,0 2-272 0,1 1-64 0,2 1-16 0,0-1 0 0,1 4-192 0,2-2-48 16,3 2 0-16,1-1 0 0,3 1-320 0,2-1-128 0,1 1 0 0,4 1 0 16,-1 1 0-16,2 1-288 0,1-2 32 0,2 2 16 15,1-1 0-15,1 1 0 0,3-3 0 0,0 0 0 31,3-5 96-31,2-3 16 0,0-1 0 0,5-4 0 16,2-3 128-16,3-3-128 0,1-3 128 0,1-2-128 16,3-5 128-16,-2-4 0 0,3-1 0 0,-3-2-128 15,0-3 128-15,-2-1 0 0,-3-2 0 0,-2 2 0 16,-3-2 0-16,-3-2 0 0,-2-1 0 0,-3-1 0 0,-3-5 176 16,-3 0 16-16,-2 0 0 0,-4-1 0 0,-2-2 80 0,-1 3 32 15,-2-1 0-15,-2 5 0 0,-2 3-112 0,3 6 0 16,-1 4-16-16,0-1 0 0,-1 6-48 15,0-1-128-15,-1 3 192 0,1-1-64 0,0 4-128 0,1-2-144 16,0 3 144-16,2 0-208 16,0 3-384-16,1-3-80 0,1 0-16 0,0-3-12480 15,2 2-2496-15</inkml:trace>
  <inkml:trace contextRef="#ctx0" brushRef="#br2" timeOffset="-199155.9">23032 11799 42383 0,'-1'14'1872'0,"0"-6"400"0,-1 2-1824 0,2-2-448 0,0-3 0 0,2-2 0 0,-1 3 160 0,-1 3-160 16,1 5 160-16,0 4-160 0,2 1-192 0,-2 1-128 0,1-3-16 0,0-4-16 0,0 2-32 0,1-6 0 0,-2-2 0 0,0 0 0 0,0-1 576 0,1-4 96 0,-2 1 32 0,0-2 0 0,0 0 176 0,0-2 32 16,0 0 16-16,0-4 0 0,1-4-96 0,0 0-32 15,-1-2 0-15,1-1 0 0,2-4-256 0,-2-1-160 16,0-6 192-16,3 0-192 0,1-6 0 0,0-2 0 16,2 1 0-16,2-8 0 0,0 1 0 0,2 0 128 15,1 3-128-15,-1 5 0 0,2 6 0 0,-1 4 0 16,1 6-192-16,1 3 48 0,-2 0 288 0,2 4 64 15,1-3 16-15,1 1 0 0,-1 4-32 0,1-3-16 16,2 4 0-16,2-1 0 0,0 4-176 0,-1 0-224 16,-1 2 48-16,1 5 16 0,-3 1 160 0,1 3 0 15,-2 7 0-15,2 1-128 0,1 7 128 0,-1 3 192 0,1 4-32 0,-2 2-16 16,1-2 224-16,-4 2 32 16,2 1 16-16,-4 0 0 0,0-3-160 0,-1 0-16 15,-1 0-16-15,-2-4 0 0,1-2-96 0,-3 2 0 0,-1-1-128 0,-1-2 192 16,1 1-192-16,-2-3-192 0,3-4 48 0,-1-9 0 15,0-2-480-15,-1-6-80 16,2 0-32-16,0-6 0 16,1 0-16-16,2-5 0 0,0-4 0 0,0-4-18704 0</inkml:trace>
  <inkml:trace contextRef="#ctx0" brushRef="#br2" timeOffset="-198499.3">24303 11506 28559 0,'-5'0'2544'0,"2"0"-2032"0,0 0-512 0,2 0 0 0,1 0 1984 0,0 0 320 0,-3-3 48 0,0 2 16 0,-4 0-1616 0,1-3-320 0,0 2-64 0,0 2-16 0,-2 0-160 15,-1 0-48-15,-1 2 0 0,-3 2 0 0,1 1 64 0,-2-1 16 16,0 3 0-16,-6 3 0 0,-3 4 96 0,-1-1 32 16,-1 3 0-16,2 0 0 0,2 0 128 0,2-3 32 15,5-2 0-15,2 0 0 0,1-2-112 0,3-1-16 16,3-3 0-16,2-1 0 15,2 0-384-15,2-3 0 0,1 1 0 0,2-2 0 0,2 0 0 0,0 0-320 16,3 0 48-16,0 0 16 0,2 0 256 0,1 0-160 0,2 3 160 0,-1 1-128 16,3-2 304-16,-1 3 64 15,3 1 16-15,-2 0 0 16,2 3 0-16,0 2 0 0,-1 0 0 0,1 2 0 0,1 0-256 0,-1 3 0 0,1 2 0 0,-2-1 0 31,-2-1 0-31,0 3 0 0,-1 0-160 0,-2 4 160 16,0-2 0-16,-2 1 0 0,1 3 0 0,-2-2-128 15,-2-4 128-15,2 3 0 0,-1 5 0 0,-2-2 0 0,-3 1 0 0,0-1 176 16,-4-1-176-16,-3 1 192 0,-5 0 16 0,-1 1 16 16,-1-3 0-16,-2-1 0 0,-1-1-224 0,-3-1 0 15,-3-2 128-15,-4-1-128 0,0 1 0 0,-3-3 0 16,-3 1 0-16,-1-3 0 16,0-5-416-16,-4 0-128 0,-2-4-32 0,-2-7-12656 15,-1-3-2528-15</inkml:trace>
  <inkml:trace contextRef="#ctx0" brushRef="#br2" timeOffset="-196176.58">24277 12723 23951 0,'6'-15'2128'0,"-2"3"-1696"0,0-1-432 0,0 4 0 0,-3 6 1232 0,1-2 176 0,1-1 16 0,2-4 16 0,1-4-1440 0,1-6-256 0,2 1-64 0,-2-1 0 0,0 6 176 0,-4-2 144 0,-2 5-192 0,-2 4 192 16,-2-1 384-16,-4 4 192 0,-3 2 48 0,-4 4 0 0,-6 2 944 0,-4 4 192 16,-4-1 32-16,-6 4 16 0,-4 3-688 15,-4-1-144-15,-4 5-16 0,1-5-16 16,-2 2-432-16,2 1-96 0,4-3-16 0,0 3 0 15,3-4-144-15,4 0-48 0,1-2 0 0,7 1 0 16,4 0-208-16,6-3 144 0,4 2-144 0,7-4 128 16,4 0 48-16,7-1 0 0,6 0 0 0,8-2 0 0,6-2-176 0,7-2 0 15,8-2 0-15,8-6 0 0,12 2 0 0,7-7 0 16,6 0 0-16,3-1 0 0,3 1-160 0,3-2 160 16,1 4 0-16,-2-2-144 0,-2-1 144 0,-3 0 128 15,-4-1-128-15,-11 5 176 0,-12 3-176 0,-9 3-144 0,-10 3 144 16,-10 0-208-16,-8 4 208 0,-11-2 0 0,-7 5 0 0,-9-1 0 15,-8 2 0-15,-8 2 0 16,-9 3-128-16,-9 1 128 0,-7 2-128 0,-7 2 128 0,-6 1-208 0,-7 4-18496 16</inkml:trace>
  <inkml:trace contextRef="#ctx0" brushRef="#br3" timeOffset="-168236.59">8556 16128 19343 0,'1'-3'1728'0,"0"-1"-1392"0,-1 3-336 0,1 1 0 0,1 0 992 0,-1 0 128 0,1-4 32 0,1-1 0 16,2 3-4928-16,-3-5-960 0,-2 5-208 0,-3 1-48 0,-2 2 3984 0,-5 1 800 16,-4 2 208-16,-2 1 0 0,-4 1 320 0,-2 2 144 31,-3-2 32-31,1 0 16 0,0 3 3456 0,-1-2 704 15,1 0 128-15,-2 1 48 0,2 1-2896 0,-2-2-576 0,0 2-112 0,-2-2-32 16,-2 3-1024-16,-2-1-208 16,0-1 0-16,-3-2 0 0,-3 2-320 0,-3 1 16 15,-1-3 0-15,-1 0 0 0,1-1 304 0,-3-3 0 0,-2 2 176 16,0-3-176-16,-1 3 1248 0,0-3 144 0,2-1 16 16,0 0 16-16,0 0-448 0,3 0-80 0,4-1-32 0,1 1 0 15,5 1-720-15,2 0-144 0,1 3 0 0,1 0 0 16,0 1-208-16,2 0 0 0,0 1 0 0,1 0 0 15,1-1-192-15,2 1-48 16,3-1 0-16,3 0 0 0,2-1 448 0,2-2 0 0,5 2 0 0,2-2 0 0,3 0 768 16,2 0 96-16,3-2 16 0,5 1 0 15,4 1-400-15,2 0-80 0,2-2-16 0,6 0 0 0,5 0-384 16,6 0 0-16,7-2 0 0,3-1 0 0,5 3-304 16,1-4 16-16,-4 2 0 0,2-2 0 0,2 3 64 0,-2 0 16 15,-1 1 0-15,-6 0 0 0,0 0 208 0,-5 0-176 16,0 0 176-16,-4-4-160 0,1 3 160 0,2-4 0 15,-1 0 0-15,4 0 0 0,1-1 192 0,3-2 0 16,7 0 16-16,-1-1 0 0,0-2-80 0,0 0 0 16,-1-1-128-16,2-3 192 0,2 4-192 0,-2-1 0 15,-2 5 0-15,2-3 0 0,0 3 304 0,-3 0-48 16,-2 3 0-16,-4 0 0 0,0 1-256 0,-5 1 160 16,-5 1-160-16,-2 1 128 0,-4 0-128 0,-1 0 0 0,-1-2 0 0,-5 2-176 15,-4 0 176-15,-2-2 0 0,-2 1 128 0,-3-2-128 16,-1 1 320-16,-3-1 0 0,2 2 0 0,-5-3 0 15,-2 3-64-15,-2-5 0 0,-3 1-16 0,-6-1 0 16,-4-4-80-16,-5 0-16 0,-3-1 0 0,-4-1 0 16,-2 2-144-16,0 0 0 0,-2 0 0 0,-7-1 128 15,-7 1 0-15,1 1 0 0,4 0 0 0,-8 2 0 16,-11 1 128-16,-7 1 0 0,-3 4 16 0,0-2 0 0,1 3-32 0,-3 3-16 16,-4 3 0-16,-2 1 0 0,5 3-224 0,1 3 0 15,6 0 0-15,2 1 0 0,3-2-288 0,4-1 48 16,2 0 16-16,6 1 0 0,6-1 224 0,6-3 0 15,6 2 0-15,4 0-144 0,5-1 144 0,5-1 0 16,5-1 0-16,4 0 0 0,5 2 0 0,6-3 0 16,5-1 0-16,5 1-128 0,7 0 128 0,12 2-128 15,8-2 128-15,9 0-128 0,11 1 128 16,9-3 0-16,10 4-144 0,4-2 144 0,2 5 0 0,2 1 0 0,1-1-144 16,3 0 144-16,2-2 0 0,0 2 0 15,0 3 0-15,-4-4 0 0,-4-3 0 0,-5-1 0 16,-1-1 0-16,-2-1 0 0,-2 3 0 0,-3-4 0 15,-6 1 0-15,-5-3 0 0,-6-2 0 0,-4-2 128 0,0-1 0 16,-2-3 16-16,-3 0 112 0,-4-1 0 0,-6 1 16 16,-6-1 0-16,-7 1-272 0,-5-4 0 0,-7 1 0 0,-4-1 0 15,-4 0 192-15,-5-3-192 0,-7-1 192 0,-5-1-192 16,-5 1 208-16,-6 2-64 0,-10-1-16 0,-8 2 0 16,-8 3-128-16,-7 4 0 0,-5 4 0 0,-3 5 128 15,2 0-128-15,-9 3 0 0,-6 1 0 0,-6 3 0 16,-1 4 0-16,-3-2 0 0,2-1 0 0,-2-1 0 0,-1 0 0 0,2 0 0 31,3 4 128-31,8-4-128 0,3-2 0 0,7 0 0 0,6-3 0 0,2 0 0 16,2 0 0-16,8 0 0 0,6-2 0 0,7-1 0 0,8-2-144 0,5-1-16 15,6 2 0-15,6-2 0 16,6 0-192-16,7 0-32 0,4-2-16 0,10 2 0 0,7 2 240 0,9-4 160 16,9 2-192-16,2-4 192 0,2-1 0 0,18-6 176 15,22-1 0-15,15-4 0 0,9 0-176 0,-2-3 0 16,-7-1 0-16,-5-2 0 0,-2 1 192 0,-9-1 64 15,-8-1 16-15,-10 1 0 0,-10 1-128 0,-10 3-16 16,-9 2-128-16,-7 2 192 0,-7 0 144 0,-8 2 32 16,-5 3 0-16,-6-2 0 0,-6 4-96 0,-7 1-16 0,-5 2 0 0,-9-1 0 15,-6 5-256-15,-6 0 160 16,-8 2-160-16,-11 5 128 16,-10 2-448-16,-10 4-112 0,-9 3-16 0,-4 1 0 15,-4 4-640-15,-6 1-128 0</inkml:trace>
  <inkml:trace contextRef="#ctx0" brushRef="#br3" timeOffset="-166926.78">18982 14327 6447 0,'-1'-9'576'0,"-1"0"-576"0,-2 2 0 0,1 2 0 0,2 1 4624 0,1 2 816 0,0-2 176 0,1-3 16 0,1-5-3440 0,0-4-688 0,4-1-144 0,4 0-16 0,3-1-560 0,1 2-96 0,1 3-32 16,0 3 0-16,-1 2-416 0,-4 1-96 0,-2 3-16 0,-4 4 0 16,-3 2 480-16,-3 4 96 0,-3 4 0 0,-5 1 16 15,-4 4 96-15,-3 1 16 0,-3 5 0 0,-3-1 0 16,0-1-352-16,-8 6-64 16,-6 6-16-16,-6 4 0 0,-4 5-96 0,-4 5-32 0,-2 1 0 0,-1 2 0 15,2 0-80-15,1-1 0 0,2-1-16 0,4-3 0 0,6-2-176 16,4-5 0-1,5-3 0-15,6-1 128 0,1-3-512 16,1-3-96-16,2 0-32 0,1-4-11968 16,-1-6-2384-16</inkml:trace>
  <inkml:trace contextRef="#ctx0" brushRef="#br3" timeOffset="-166657.72">18379 14089 44223 0,'-4'-2'1968'16,"0"0"400"-16,-1 2-1904 0,2 2-464 0,2 0 0 0,2 1 0 0,1 2 448 0,2 2-16 0,2 5 0 0,5 8 0 0,9 5-432 0,7 7 0 0,8 3 128 0,3 4-128 0,4 2 0 0,4 6 0 0,2 5-160 0,-2 1 160 0,-4 2 0 0,-4-1 0 0,-2-2 0 0,-5-1 0 15,-4-4 0 1,-7-4 0-16,-5-10 0 0,-3 2 0 0,-3 6 0 15,-3 3 0-15,-3-2 0 0,-3-1 0 16,-3-4 0-16,-1-1 0 0,0 1 0 0,-1-7 0 16,0-3-320-16,1-4 48 0,1 0 0 0,5-10 0 15,1-3-592-15,6-5-112 0</inkml:trace>
  <inkml:trace contextRef="#ctx0" brushRef="#br3" timeOffset="-166102.9">19691 13807 41471 0,'2'-2'3680'0,"-3"1"-2944"0,0-1-592 0,0 1-144 16,1 2 672-16,0 1 96 0,1-1 32 0,-1 1 0 0,0 1-1504 0,0 5-288 0,0 1-64 0,-1 5-16 0,-1 0-560 0,-1 6-112 0,-1 2-32 0,0 3 0 0,-1 5 1776 0,0 1 192 0,0 5 112 0,-1 0 16 15,1 1 592-15,0-3 112 16,2 1 32-16,0-3 0 0,3-1-736 0,-1-5-160 0,0-1-32 0,1-4 0 16,0-4-752-16,-2-3-144 0,2-3-48 0,-2-3-15952 15</inkml:trace>
  <inkml:trace contextRef="#ctx0" brushRef="#br3" timeOffset="-165860.28">19373 13847 50687 0,'-10'-6'2240'0,"1"1"464"0,0 0-2160 0,2 3-544 0,5 0 0 0,2 1 0 0,1 0 0 0,-1-2 0 0,0-1 0 0,4-1 0 0,5 0-896 0,5-1-192 0,7 0-48 0,4 0 0 16,5 1 576-16,4-1 112 0,5 0 32 0,3 2 0 0,1 0 416 0,2 2 0 0,-3 0 0 0,-2 2-128 15,-1 0 128-15,-5 0-208 16,-1 4 80-16,-5 0 128 16,-1 2-832-16,-2-1-32 0,-3 2-16 0,0 0-11792 0,-2 0-2352 0</inkml:trace>
  <inkml:trace contextRef="#ctx0" brushRef="#br3" timeOffset="-165500.9">20571 14083 40543 0,'-7'2'3600'0,"-1"0"-2880"0,3 0-576 0,3 1-144 0,1 2 448 0,-2-3 64 0,-3 8 16 0,-5 4 0 0,-1 5-1056 0,-3 5-224 0,1 3-32 0,1 1-16 0,0 1 496 0,0-1 112 0,-2 2 0 0,-3 1 16 16,-3 2 512-1,0-2 112-15,3-6 0 0,-7 7 16 0,-7 9 224 0,-8 7 32 0,0 2 16 0,0-1 0 0,0-3-240 16,3-4-48-16,2 0-16 0,2-7 0 0,5-1-208 0,6-3-32 16,3-2-16-16,7-6 0 31,3-2-528-31,5-4-96 0,3-4-32 0,4-5-12704 16,0-5-2528-16</inkml:trace>
  <inkml:trace contextRef="#ctx0" brushRef="#br3" timeOffset="-165218.28">20199 14173 44223 0,'-6'-2'3936'0,"0"-2"-3152"0,1 3-624 0,4 1-160 0,-1 1 528 0,1 0 80 0,-4 2 16 0,-1-3 0 0,-3 6-1296 0,3 0-256 0,1 8-48 0,3 1-16 0,3 6 576 0,1 2 112 0,5 2 32 0,1 5 0 16,3 3 400-16,2 0 96 0,0 4 16 0,1-2 0 16,0 5 208-16,-1-3 64 0,1 1 0 0,-1 0 0 15,1-1-304-15,-2 1-48 0,1-4-16 0,-2 0 0 16,-1-6-144-16,0 0 0 0,-1-4 0 0,1-1 0 16,1 0 0-16,-1-2 0 15,1-3-128-15,1 0 128 0,-2-2-448 0,-1-3 0 0,1 0-16 16,0-2-12576-16,3-1-2512 0</inkml:trace>
  <inkml:trace contextRef="#ctx0" brushRef="#br3" timeOffset="-163914.52">21933 14524 43311 0,'-10'4'3840'0,"4"-1"-3072"16,4 0-608-16,4-3-160 0,1 3 0 0,0 1-192 0,1 0 32 0,0 8 16 0,4 1 0 0,3 6 0 0,5 3 0 0,0 0 0 0,1 2 144 15,-2 0 192-15,0 1-32 0,-4 2-16 0,-1-1-144 0,-5 2 0 0,-2-1 0 0,-5 0 0 0,-1-2-384 0,-2-4-96 0,0-3-32 0,-3 1-17984 16</inkml:trace>
  <inkml:trace contextRef="#ctx0" brushRef="#br3" timeOffset="-163698.34">22105 14094 58047 0,'-12'5'2576'0,"0"0"528"0,-3 2-2480 0,7-2-496 0,5 0-128 0,4-1 0 0,2 2-1840 0,-3 3-384 0,1 4-80 0,3 1-13504 0,4-3-2688 0</inkml:trace>
  <inkml:trace contextRef="#ctx0" brushRef="#br3" timeOffset="-163146.1">22427 14500 43311 0,'-13'-5'3840'0,"2"1"-3072"16,4 2-608-16,6-1-160 16,2 2-464-16,-1 0-128 0,-2-6-32 0,-3-1 0 0,3-1 368 15,2-1 80-15,6 4 16 0,4 1 0 0,2 5-240 0,2 4-48 16,0 0-16-16,1 5 16 0,-2 6 3984 0,-2 0 800 0,-3 5 144 0,0 3 48 0,-3 5 0 15,-4-4-3664-15,-3 4-864 0,-2 0 0 0,-4-3 0 0,-3 2 0 16,-2 0 0-16,-1-3 0 0,-1-1 0 0,2-2 0 16,-1-2 0-16,0-3 0 15,2 1 0-15,2-6 0 0,0 0 0 0,4-2 0 16,1-4 0-16,3-1 0 0,0-4 0 0,2-3 0 16,3-1 0-16,-1-2 0 0,3-4 0 0,2-2 0 15,-1-2 0-15,1-3 0 0,1 0 0 0,-2-3 0 0,0-5 0 0,0-1 0 16,-1-1 0-1,-1-3-3344-15,1-2 3200 0,-3 4 672 0,2 6 144 0,0-4 32 16,1-2-1248-16,-1 5-240 0,3 6-48 0,-1 1 0 16,2 6 32-16,2 2 0 0,2 3 0 15,1 4 32-15,3-1 512 0,1 2 96 16,3 0 32-16,1-2 0 0,3 4 128 0,-3 0-160 16,0 0 160-16,-1 2-160 0,2 4-32 0,-1 2-16 0,1 3 0 15,0 2 0-15,-1 5 80 0,0 1 128 16,-1 2-208-16,-1 3 80 0,-1 3 128 0,0-5 0 0,-1 2 0 0,-1 0 0 0,-1 0 0 0,-2-2 0 15,1-2 160-15,-3-2-160 0,-1-2 128 0,0-3-128 0,-3 0 0 0,1-3 0 32,-2 1-448-32,0-3-192 0,0-3-48 0,-2 2 0 0,0-8-704 0,-2 3-144 0</inkml:trace>
  <inkml:trace contextRef="#ctx0" brushRef="#br3" timeOffset="-162716.72">23127 14414 48831 0,'-15'13'2176'0,"4"-1"432"0,3 2-2096 0,4-1-512 0,5-5 0 16,3-1 0-16,0 3-320 0,2 7-160 0,5 11-32 0,5 6-16 0,5 5-288 0,2-6-48 0,3-1-16 0,-1-5 0 0,0-4 464 0,-4-2 96 0,0-4 0 0,-3-4 16 0,0 2 304 0,-5-2 0 15,0-2 0-15,-3 0 0 0,-3 1 176 0,-1-4 80 16,-2-1 32-16,0-1 0 0,-2-1 176 0,1-3 48 15,-1-2 0-15,2-2 0 0,1-3 0 0,1-3 0 16,3-3 0-16,-1-3 0 0,3 2-112 0,3-9-16 16,3-3 0-16,2-4 0 0,1-2 0 0,1-6 0 15,-2-1 0-15,1-3 0 0,1-3-576 0,-2-1-128 0,1 0-32 16,-4 5 0 0,-2 4-144-16,-2 7-16 0,-4 5-16 0,-2 6 0 0,-1 4 96 0,-3 4 32 0,-2 3 0 0,-3 1 0 31,-1 3-176-31,1 4-48 0,-2-1 0 0,0 4-19008 0</inkml:trace>
  <inkml:trace contextRef="#ctx0" brushRef="#br3" timeOffset="-162322.28">23884 14609 43311 0,'-4'2'3840'0,"-1"-3"-3072"0,-1 0-608 0,2-4-160 0,4 1 1856 0,3 1 352 0,1-2 64 0,-1-2 16 0,6-9-3424 0,5-5-672 0,4-4-144 0,6 2-32 0,2-3 160 0,-2 5 32 0,1 2 0 0,-1 3 0 15,-1 1 576-15,-2-1 112 0,-4 4 16 0,-4 1 16 0,-2 1 2032 0,-5 4 416 16,-2 1 80-16,-3-2 16 0,-1 4-768 0,-5 0-160 16,0 1-32-16,-2-1 0 0,-2 2-48 0,-2 1-16 15,0 0 0-15,-2 0 0 0,0 1-64 0,-3 4-32 0,0 0 0 0,-2 4 0 16,-1 2-352-16,-1 1 0 15,-1 2 0-15,-1 1 128 0,2 1-288 0,0-1-48 16,3 2-16-16,1 0 0 0,-1 1 64 0,4 3 16 16,2 0 0-16,0 3 0 0,-1 6 144 0,3 4 128 0,-1 0-128 0,2 2 176 15,2 1 128-15,2-2 16 16,3-1 16-16,4-3 0 0,3-2 32 0,2-5 0 0,6 0 0 16,2-4 0-16,4-3-128 0,3-3-32 15,5-3 0-15,1-3 0 16,5-3-528-16,-2-3-128 0,-1-2 0 0,5-4-16 0,3-4-496 15,2-1-80-15,-3-5-32 0,-2-1-17776 0</inkml:trace>
  <inkml:trace contextRef="#ctx0" brushRef="#br3" timeOffset="-161989.65">24309 14557 30399 0,'-8'26'1344'0,"2"-9"288"0,-1 0-1312 0,2-3-320 0,3-6 0 0,1 1 0 0,-1 0 496 0,0 7 16 15,0 10 16-15,-2 3 0 0,3 5 48 0,1-6 0 0,1-3 0 0,3-4 0 0,-2-7 512 0,2-4 128 0,1-3 0 0,-2-2 16 0,2-1-384 0,-1-4-80 0,0-3 0 0,-1-1-16 16,1-2-240-16,0-4-32 16,0-1-16-16,-2-1 0 15,-1-4 144-15,0-3 32 0,1-2 0 0,-2-2 0 0,0-6-128 0,0-3-32 0,1 1 0 0,0-2 0 16,3-2-80-16,0 1-16 0,2-5 0 0,1 5 0 15,3-5 64-15,0 5 16 0,1 2 0 0,-1 6 0 16,0 0-96-16,-1 6-32 0,-1 4 0 0,0 3 0 16,-1 2-160-16,-1 5-48 0,0-1 0 0,1 3 0 0,-1-1-384 15,1 3-96-15,3 0-16 0,0 2 0 16,1 0-496-16,3 2-96 16,1 0-32-16,2-2 0 0,1 2-144 0,3 2-16 0,3 1-16 15,1 1-18592-15</inkml:trace>
  <inkml:trace contextRef="#ctx0" brushRef="#br3" timeOffset="-161520.55">25001 13742 43311 0,'-5'0'1920'0,"0"0"384"0,0 0-1840 0,2 0-464 0,3 0 0 0,3 2 0 0,0-2-1280 0,2 3-368 0,2 0-64 0,1 2-16 0,2 1-2672 0,3 1-528 0,-1 1-128 0,-2 1 0 0,0 3 4240 0,-4 1 816 0,-1-3 256 0,-3 3 0 0,2 9 2944 0,-3 9 576 15,-1 9 128-15,-2 3 32 0,-1 5-1568 0,-3 3-304 16,1 1-64-16,-2-1-16 0,1-4-896 0,-1 0-176 15,2 1-32-15,2-1-16 0,3-3-176 0,1 1-48 0,3-5 0 16,1-3 0-16,1 1-400 0,0-2-96 0,1-3-16 0,0-4 0 31,-1-3-704-31,0-4-160 0,-1-2-32 0,-1-4 0 16,-2-3-128-16,-1-3-48 0,-2 0 0 0,-3-5-17744 0</inkml:trace>
  <inkml:trace contextRef="#ctx0" brushRef="#br3" timeOffset="-161340.72">24868 14328 50687 0,'0'-1'4496'0,"2"-2"-3600"0,0 3-704 0,3-4-192 0,1 2 928 15,4-2 160-15,6-1 16 0,10-5 16 0,14-3-1344 0,12-6-272 0,8-3-48 0,4 0-16 0,2-2-720 0,-3 3-160 0,1 0-32 0,-3 3 0 0,-3 2 0 0,-7 1-16 0</inkml:trace>
  <inkml:trace contextRef="#ctx0" brushRef="#br3" timeOffset="-160851.15">25793 14375 39615 0,'1'2'3520'0,"1"2"-2816"0,-2-4-560 0,0 0-144 0,0 0 704 0,-2 0 96 0,1 0 32 0,0 1 0 0,-4 0-704 0,-2 2-128 0,-6-3 0 0,-4 1 0 0,-3 4-288 0,-3-1 32 0,-5 3 16 0,-4 2 0 0,-1 6 560 16,-2 2 128-16,1 3 0 0,2 5 16 0,1-1 48 0,2 1 16 0,6 1 0 0,2-2 0 0,2-2-208 15,6-1-32-15,3-4-16 0,2 0 0 0,4-1-144 0,3-6-128 16,2 0 144-16,3-1-144 0,1-3 256 0,4-3-32 16,2-2-16-16,3 1 0 15,3-4-208-15,1-2 144 0,2-1-144 0,1-1 128 0,1 0-128 16,2-4-176-16,-1 0 48 0,-2 1 0 0,0-2 0 0,-1-2 0 15,0-1 0-15,-3 2 0 0,-2 2 128 16,-2 2-192-16,-4 3 192 0,-2 5-192 0,-2 3 192 0,-3 1 0 16,-1 2 128-16,-1 0-128 0,2 3 320 0,0-3-16 15,0 1 0-15,2 1 0 0,0 0-112 0,1-3 0 16,0 1-16-16,0-1 0 0,1-2 0 0,-1 1 0 16,1-2 0-16,0 0 0 0,0 1-176 0,1-3 0 15,-1 0 0-15,0-1 0 0,-1 1 0 0,0 0 0 16,0 0 0-16,1 1 0 0,-1 0 0 0,0-1-272 15,0 3 32-15,1-3 16 16,0 0-368-16,0 0-80 0,1-3-16 0,-1 2 0 16,1-2-16-16,-2 1 0 0,1 0 0 0,-1-2 0 0,-1 1 320 0,0-2 48 0,-2 2 16 0,-1-2 0 15,1 1 320-15,-2-3 0 0,-2-1 0 16,1 2 0-16,-1 0-128 0,0-3 128 0,0 2-160 0,-1-1-12192 16,1 0-2448-16</inkml:trace>
  <inkml:trace contextRef="#ctx0" brushRef="#br3" timeOffset="-160265.22">26160 13449 50687 0,'3'3'4496'0,"-2"4"-3600"0,-1 0-704 0,1 0-192 0,1 3-192 0,1 1-64 0,2 10 0 0,3 13-16 0,3 15-400 0,0 9-80 0,1 5-16 0,-1 3 0 0,-2-4 320 0,0 1 48 0,-2-5 16 0,1 0 0 16,-2-2 384-16,0-2 0 0,0-2 0 0,-1-1 0 15,1-5 0-15,-1-7 0 0,-1 1 0 0,1-6 0 16,-3 1 320-16,2-5 160 0,-1-2 32 0,-1-4 0 0,-1-2-112 0,1-2-16 16,0-7 0-16,-1 0 0 0,0-5 0 15,1-2 0-15,0-1 0 0,2-5 0 16,1-2-192-16,1-2-64 0,3-6 0 0,-1-2 0 0,2-8-128 0,1-2 0 16,2-4 0-16,-1-6 0 0,2-4-320 15,-2 1-32-15,2-3-16 0,-1 5 0 0,0 3 80 0,-2 3 16 16,-1 4 0-16,0 5 0 0,-1 2 128 0,1 5 144 15,1 3-208-15,1 2 80 0,1 4 128 0,2 0 0 16,2 4 0-16,1 0 0 0,3 2 0 0,0-1 0 16,0 2 160-16,1 0-160 0,0 2 144 0,-2-1-144 15,0 1 128-15,-2 2-128 16,-2-2 0-16,-2 1 0 0,-3 0 0 0,-1 3 0 16,-3 3 0-16,0 1 0 0,-5 1-144 0,-2 2 144 0,-2 4 0 0,-6-4 0 0,-2 4 0 0,-3 1 0 31,-2-1 128-31,-2-1 96 0,-2-1 16 0,-1-1 0 15,0-1 16-15,-1-1 0 0,-1 2 0 0,0-6 0 16,-2 2-256-16,2-3 0 0,-1-3 0 0,-1-2 0 16,1 0-512-16,-1-2 0 0,-1-4 0 0,-1-1 0 15,1-1-512-15,-1-3-112 0,-3-1-16 0,1-2 0 16,0-2-672-16,4 0-144 0</inkml:trace>
  <inkml:trace contextRef="#ctx0" brushRef="#br3" timeOffset="-159800.95">26998 13369 41471 0,'-3'-3'1840'0,"1"2"368"0,0 1-1760 0,1 0-448 0,2 0 0 0,1 0 0 0,0 2 0 0,1 2 0 0,0 2-144 0,2 5 144 0,3 5-256 0,-1 9 64 0,1 5 16 0,0 8 0 0,1 8 464 0,0 6 96 0,0 4 0 0,1 4 16 0,0 2 240 0,1-2 64 16,3 2 0-16,-3 1 0 0,3-1-128 0,-3-3 0 16,1-2-16-16,-2-5 0 0,1-5-352 0,-2-4-64 15,-1-7-16-15,-1-1 0 0,-1-3-128 0,-1-2-176 0,-2-3 48 16,0-2 0-1,-1-4-208-15,-2-2-48 0,0-2 0 0,0-3 0 16,0-3-512-16,0-4-96 0</inkml:trace>
  <inkml:trace contextRef="#ctx0" brushRef="#br3" timeOffset="-159421.56">27434 14335 43311 0,'4'-3'1920'0,"0"-1"384"0,2 0-1840 0,0-1-464 0,1 1 0 0,0 2 0 0,2-3-640 0,6-4-208 0,10-4-48 0,8-6-16 0,7-5-1136 0,0-2-240 0,-2-2-32 0,-4 0-16 31,-4-2 1392-31,-5 3 288 0,-7 2 48 0,-4 1 16 0,-4 1 1472 0,-6 5 288 0,-4 0 64 0,-4 5 16 0,-4 2 544 0,-3 2 128 16,-2 4 0-16,-5 1 16 0,0 6-1040 0,-2 0-192 15,-3 3-64-15,-2 4 0 0,-4-1-304 0,0 7-64 16,-2 4-16-16,1 4 0 0,-1 4-256 0,4 3 0 16,4 1 0-16,3 1 0 0,2 2 0 0,4-2 0 0,3 1 0 15,2-4 0-15,1-1 224 0,2 0-16 16,1-2 0-16,2 2 0 0,0-2 288 0,2-3 48 0,1-1 16 0,2-2 0 16,2 0 16-16,2-3 16 0,3 1 0 15,5-5 0-15,4 2-160 0,6-1-48 0,6-1 0 0,9-3 0 16,3-1-256-16,9-3-128 0,10-1 128 0,6-5-128 15,2 0-704 1,4-5-240-16,5-1-32 0,3-3-20560 0</inkml:trace>
  <inkml:trace contextRef="#ctx0" brushRef="#br3" timeOffset="-114754.02">27536 10268 28559 0,'0'-5'2544'0,"1"0"-2032"0,0 3-512 0,1-1 0 0,2 1 448 0,1-2 0 0,3-1 0 0,3-4 0 0,5-4 1488 0,2-1 304 0,3 2 48 0,-1 1 16 0,-1 1-1200 0,-2 2-224 0,-1 3-48 0,-2 4-16 0,-1-1-304 0,-2 2-64 16,1 2-16-16,-3 4 0 0,1-1 80 0,0 2 32 15,0 1 0-15,0 2 0 0,0 1-96 0,0 0 0 16,2 1-16-16,0 0 0 0,2 0-112 0,1 1 0 0,1 0-16 0,1 0 0 16,2-1 16-16,-2 3 0 15,3 0 0-15,0 1 0 0,-2 1-48 0,1 3 0 16,-1 0 0-16,0 2 0 0,-1 1-272 0,-1 0 0 15,0 0 0-15,0-1 0 0,2 1 0 0,-2-2-192 0,0-3 16 0,-1-2 16 32,-1 0-352-32,0-5-80 0,0 1-16 0,-3-4 0 15,0 1-32-15,-3-3 0 0,0-3 0 0,-3-1 0 0,0 1-272 0,-1-3-64 0,-2-2-16 16,0-3-17856-16</inkml:trace>
  <inkml:trace contextRef="#ctx0" brushRef="#br3" timeOffset="-114473.14">28485 9909 24879 0,'-7'2'1088'0,"1"3"256"0,-2 0-1088 0,2 1-256 0,1 0 0 0,0-1 0 0,-2 6 1008 16,-6 4 144-16,-6 11 16 0,-9 13 16 0,-5 8 736 0,-4 8 160 0,2 4 32 0,1-1 0 0,0-1-944 0,2-1-176 0,1-2-32 0,0-1-16 0,2 2-368 0,0 2-64 0,1-3 0 0,-1-2-16 0,3-4-128 0,0-1-32 0,2 1 0 0,-1-2 0 0,3-4-336 0,-3 4 0 0,-2 4 0 0,-1 3 0 31,0 1-352-31,-2 1-144 0,3-2-16 0,1-5-16 0,3-5-1520 0,4-6-320 0,2-3-48 0,3-6-13472 16</inkml:trace>
  <inkml:trace contextRef="#ctx0" brushRef="#br3" timeOffset="-113950.39">28951 10148 39615 0,'3'0'3520'0,"1"0"-2816"0,-1 0-560 0,0 0-144 0,-1 0-240 0,2 0-80 0,2 0 0 0,5 0-16 0,5-2 832 0,3 0 160 0,1 1 48 0,-1-4 0 0,4 2-448 0,-2-1-96 0,1-1-16 0,1-1 0 0,1-2 32 0,1 2 0 0,-1-1 0 16,1-1 0-16,-1 3-368 0,-1-1-80 0,-1 0-16 0,-1 1 0 15,0 0-816 1,-2 1-176-16,0 2-16 0,-2-2-16 0,-2 3-1616 0,0 0-320 0</inkml:trace>
  <inkml:trace contextRef="#ctx0" brushRef="#br3" timeOffset="-113599.23">28990 10440 25791 0,'-3'4'2304'0,"1"-3"-1856"0,1 1-448 0,-1 1 0 0,2-1 240 0,2 1-48 0,-1-2-16 0,0 4 0 0,1 0 1680 0,2 1 320 0,2 0 80 0,2 2 16 0,2-2-608 0,1-1-128 0,1 0-32 0,2-3 0 16,-3 1-928-16,4-3-176 0,3 1-32 0,5-2-16 0,0 1-160 0,2-4-48 15,1 2 0-15,-2-3 0 16,4-2-144-16,-2 1 0 0,-2 1-192 0,1-3 192 16,0 0-624-16,-3 1 0 0,3-3 0 0,-2 0 0 15,1 1-1200-15,-1-1-240 0,0 3-48 16,-2-3-13200-16</inkml:trace>
  <inkml:trace contextRef="#ctx0" brushRef="#br3" timeOffset="-112413">30538 9803 28559 0,'1'-6'2544'0,"2"1"-2032"0,-1 1-512 0,1 2 0 0,-1 1 336 0,0-4-16 0,3-2-16 16,3-4 0-16,2-4 656 0,0 2 128 0,0-3 16 0,-3 3 16 0,-1 5-528 0,-2 0-96 0,-2 3-32 0,-3 3 0 0,0 2 480 16,-3 1 80-16,-1 5 32 0,-2 2 0 0,-4 5-400 0,-2 2-80 0,-3 6 0 0,-4 4-16 0,1 3-144 0,-5 3-32 0,-1 3 0 0,-2 2 0 15,-1 3 192-15,-1 2 48 16,2 2 0-16,-1-1 0 0,2 2-96 0,-2-2-16 0,1 1 0 0,0-4 0 16,2 2-272-16,-1-2-64 15,0-5-16-15,-1 1 0 0,0 1-288 16,-3 1-64-16,3 0-16 0,1 0 0 0,3-4-336 15,3-3-64-15,3-5-16 16,3 1 0-16,3-8-208 0,2-3-64 0,3-2 0 0,1-9-17856 16</inkml:trace>
  <inkml:trace contextRef="#ctx0" brushRef="#br3" timeOffset="-112109.21">30009 9719 34095 0,'-3'-5'3024'0,"1"3"-2416"0,2 2-480 0,1 1-128 0,1 0-336 0,0 2-96 0,0-2-16 0,1 3 0 0,3-1 1728 0,0 6 320 0,3 2 80 0,0 4 16 0,3 1-624 0,0 4-128 0,-1 3-32 0,3-1 0 0,-2 7-400 0,0-1-64 0,0 2-32 0,0 3 0 0,-1 2 96 0,0 3 32 0,0-1 0 0,-1 2 0 0,0-1-160 0,0 2-16 0,0-3-16 0,0 0 0 0,1-1-176 0,-1-4-48 16,0-1 0-16,0-4 0 0,1 0-128 15,0-5 0-15,1 0 0 0,-1-3 0 16,0-5-368-16,1 1-48 0,0-4-16 0,-1-2 0 16,0-1-336-16,-1-3-80 15,0-2-16-15,-3 0-18464 0</inkml:trace>
  <inkml:trace contextRef="#ctx0" brushRef="#br3" timeOffset="-111574.93">30961 9725 17503 0,'0'-2'1552'0,"0"1"-1232"0,1-2-320 0,-1 3 0 0,1 0 800 0,0 0 96 0,1-1 32 0,-1 0 0 16,0-2 352-16,0 2 64 0,1 1 0 0,-2 0 16 0,0 0 960 0,0 0 192 0,0 0 48 0,-11 26 0 0,6-14-736 0,-3 4-144 0,0 2-16 0,-1-1-16 0,-1 5-752 0,0-2-160 0,1 2-32 0,0 4 0 0,-1-1-128 0,0 2-16 15,0 4-16-15,0 1 0 0,0 3-192 0,0 3-32 16,-1-1-16-16,0 2 0 0,0 1-160 0,0 0-16 16,0-2-128-16,1-3 192 0,1-3-192 0,2-4 0 15,2-3 0-15,0 0 0 0,1-4 0 0,3 0 0 16,1-4 0-16,0-1 0 0,2-2 0 0,3-2 0 16,0 2 0-16,3-7 144 0,1 1-144 0,1-3 0 15,1-2 0-15,2-3 128 0,-1-3-128 0,2-2 0 16,1-3 0-16,-1-3 0 0,3-1 0 0,0-5 160 0,1-1-160 0,2-8 160 15,2-1-32-15,-1-4 0 0,3-3 0 0,-2-4 0 16,0 3-128-16,1-5 0 0,-1-1 0 16,-1 0 0-16,0-1 0 0,-1 2 0 0,-3 1 0 0,0 2 0 15,-1-2 0-15,-1 4 0 0,-2 4 0 0,-3 1 0 16,-2 3 0-16,-2 2 0 0,-1 2 0 0,-2 1 0 16,-2 2 0-16,0 0 0 0,-1 3 0 0,-1-1 0 15,0 5 0-15,-2 3 0 0,2 0 0 0,-3 4 0 16,1 0-432-16,-1 2-64 0,-2 3-16 0,-2-1 0 15,0 5-416-15,-3 1-96 0,-3-2 0 0,0 4-18368 16</inkml:trace>
  <inkml:trace contextRef="#ctx0" brushRef="#br3" timeOffset="-111289.54">30790 10115 11055 0,'-4'0'976'0,"1"0"-784"0,0 1-192 0,3 0 0 0,0 2 4688 0,1-3 896 0,1 0 176 0,0 1 48 0,1 1-2928 0,2 2-592 0,2 0-112 0,3 0-32 15,2 0-992-15,3 0-208 0,2 1-48 0,4-4 0 16,3 2-368-16,4-1-80 15,5-2 0-15,2-2-16 0,2-1-208 0,3-2-32 0,2 0-16 0,0-2 0 0,0 1-176 0,0-5-176 16,0 2 48-16,-3 0 0 31,-4-2-416-31,-4 1-80 0,-3-2-16 0,-5-3-18560 0</inkml:trace>
  <inkml:trace contextRef="#ctx0" brushRef="#br4" timeOffset="-104985.84">26857 12281 23951 0,'-4'4'2128'0,"1"-2"-1696"0,2 1-432 0,1-3 0 0,0 0 1776 0,0 0 272 0,0 2 48 0,0 2 16 0,0-4-432 0,1 0-80 0,2 0 0 0,-3 0-16 16,0 0-608-16,18-17-112 0,-8 8-32 0,-1-3 0 0,2-1-400 16,-1 1-96-16,2-4-16 0,0-4 0 15,-1 3-16-15,1-3-16 0,0-3 0 0,-2-2 0 16,1-1 160-16,1-8 16 0,-4 0 16 0,1-3 0 16,-2 0-80-16,-1-3-16 0,1-4 0 0,-2-1 0 15,-2 3-128-15,1-6-16 0,-1 1-16 0,-2-3 0 16,1 3-48-16,1 2-16 0,-1-1 0 0,1 5 0 0,0 8-32 15,1 2 0-15,-1 6 0 0,-1 3 0 0,2 3 0 16,-1 2 0-16,1 0 0 0,0 5 0 0,1 1-128 16,1 1 0-16,0 3 0 0,0-2 0 0,2 3 0 0,-2 1 0 15,1 1 0-15,0 1 0 0,-1 3 0 0,-1 3 0 16,1 1 0-16,-1 5 0 0,0 4 0 0,0 5 0 16,0 3 0-16,0 6 0 0,0 1 0 15,-2 7 0-15,2 5 0 0,0 2 0 0,1 3 0 0,0 4 0 0,1-1 0 16,0 1 0-16,1-2 0 0,1-2 0 0,0-2 0 0,0-2 0 15,-2-6 0-15,2-2 0 16,-2 0 0-16,1-4 0 0,-1-4 0 0,-1 1 0 0,0-3 0 0,1-1 0 16,-1-2 0-16,1-3 0 0,-1-2 0 15,1-2 0-15,-1-2 336 0,0-1-16 0,1-4 0 0,0 0 0 16,-1-1-64-16,0-4 0 16,0 3-16-16,0-7 0 0,2 1-48 0,-2-3 0 0,0-1 0 0,1-4 0 15,1-4 144-15,1-2 32 0,0-4 0 0,1-3 0 16,1-3 64-16,2-6 16 0,0-2 0 0,0-1 0 15,-1 0-208-15,1-5-48 0,-1-2 0 0,-1-1 0 16,-1-3-192-16,0-2 176 0,-2 0-176 0,1-3 160 16,0 3-160-16,-2 1 0 0,2 6 0 0,-2 4 128 0,2 6-304 15,-2 3-64-15,1 4-16 0,-1 4 0 16,1 4-384-16,-1 3-64 0,-1 3-32 0,0 1 0 16,-1 4-416-16,-1 0-64 0,-1 2-32 0,-1 1 0 15,-1 4-352-15,-1 0-64 0</inkml:trace>
  <inkml:trace contextRef="#ctx0" brushRef="#br4" timeOffset="-104521.36">27991 11819 26719 0,'-7'1'2368'0,"1"0"-1888"0,1 2-480 0,3-2 0 0,-1 0 704 0,0 3 64 0,-5-2 0 0,-4 5 0 0,-4 1-1024 0,-5 3-192 0,-2 2-32 0,1 0-16 0,1 1 1344 0,0 1 272 0,1 1 48 0,2 0 16 0,-1 1 800 0,3 1 176 16,1-1 16-16,2 0 16 0,2 0-1248 0,1 0-256 16,2 0-48-16,3-1-16 0,2 0-384 0,1-4-80 15,5 2-16-15,2-4 0 0,4 0-144 0,0-4-192 16,6 0 32-16,1-1 16 0,2-4-112 0,1-1 0 15,2 0-16-15,0-1 0 0,0-5 128 0,2 1 144 16,0-1-208 0,1-5 80-16,-1-2 128 0,-1 0 128 0,-2-1-128 0,-1-2 176 0,-2 2 112 0,-3-2 32 15,-3-1 0-15,-2-3 0 0,-3 5-32 0,-3-2 0 0,1-4 0 16,-3 2 0-16,-1 1-80 0,-1-1-16 0,-1 1 0 0,-2 1 0 16,-1-1 0-16,-1 1 0 0,0 0 0 0,-3-1 0 15,2 2-192-15,-2-1 144 0,0 1-144 0,-2 0 128 16,1 2 0-16,-1-2-128 15,0 1 192-15,-1 3-64 0,-1 2-128 0,-2 1 0 0,-1 1-192 0,0 4 192 16,-1 0-592 0,0 4 0-16,-1 1 0 0,1 3 0 0,0 1-624 15,2-2-128-15,2 3-32 0,4 0-16272 0</inkml:trace>
  <inkml:trace contextRef="#ctx0" brushRef="#br4" timeOffset="-104185.39">28542 11046 43311 0,'-4'1'1920'0,"1"4"384"0,-1 0-1840 0,1-1-464 0,2 1 0 0,1-2 0 0,1 4-304 0,-1 2-144 0,0 5-48 0,0 7 0 0,0 1 736 0,2 3 144 0,-1 2 16 0,1-3 16 0,0 3 32 0,-1-1 0 0,-1 2 0 0,0 3 0 31,0-1 16-31,-3 2 16 0,1-1 0 0,-1 2 0 0,1 0-176 0,-2-1-48 0,1 5 0 0,-1-4 0 16,-1 2-256-16,0-5 0 0,1-3 128 0,1-3-128 31,-1-1-256-31,0-2-128 0,0-4 0 0,2-1-16 15,-2-3-432-15,2-2-96 0,-2 0-16 0,2-4-18544 16</inkml:trace>
  <inkml:trace contextRef="#ctx0" brushRef="#br4" timeOffset="-103871.6">28423 12172 40543 0,'-5'2'3600'0,"2"0"-2880"0,0-2-576 0,2 1-144 0,2 2 832 16,0-1 144-16,1-2 32 0,0 3 0 0,1 1-704 0,-1 3-144 0,1 2-32 0,-2-1 0 0,0 2 0 0,-3 1-128 0,-1 0 192 0,-2 1-64 0,-1-1-304 0,-1 0-64 15,-2 0-16-15,0 0 0 0,2-4 256 0,-1 1 0 16,2-2 0-16,3-1 0 16,-1-3-768-16,4-4-64 0</inkml:trace>
  <inkml:trace contextRef="#ctx0" brushRef="#br4" timeOffset="-101129.93">29777 11376 21183 0,'2'-10'1888'0,"-2"3"-1504"0,0-2-384 0,0 5 0 16,0 2 3168-16,1 1 560 0,0-1 112 0,2-4 32 0,0-2-3520 0,1-2-704 0,2-3-144 0,2 2-16 0,-1 3 512 0,-2-1 0 0,1 4 160 0,-2 1-32 0,0 1 160 0,-2 1 32 15,-1 4 16-15,-1 2 0 0,-1 3 560 0,-1 3 96 16,-3 2 32-16,-3 5 0 0,-2 4-352 0,-2 3-64 0,-4 5-16 0,-1 4 0 16,-3 2-400-16,-2 5-64 0,-2 5-128 0,-2 3 176 15,-1 1-176-15,-2 3 0 16,1 3 0-16,2-5-176 0,1-3-80 16,3-2-32-16,1-6 0 0,4-4 0 0,2-2 288 0,4-3-128 15,1-2 128-15,2 0 0 0,2-5 144 0,3-1 144 16,0 1 32-16,3-6 0 0,4-2-192 0,1 0-128 0,1-5 144 0,1-2-144 0,4-2 0 15,1-1 0-15,1-1 0 0,1-4 0 0,3-4 160 0,0-1-160 16,1-2 160-16,0-3-160 0,2-1 176 16,2-3-176-16,1-2 192 0,2-2-192 15,1-4 176-15,0-2-176 0,-1-2 160 0,-1 1-160 16,-3-1 128-16,-2 0-128 0,0-2 0 0,-4-1 0 0,-3 1 0 0,-2 0 0 16,-4-1 0-16,-1 1 0 0,-2-3 0 0,-5 1 0 15,0-2 0-15,-2 1 0 16,-1 1 144-16,-1 2-144 0,0-3 128 0,0 3-128 0,1-2 240 15,0 3-48-15,2-1 0 0,0 3 0 0,0 1-64 0,1-1-128 0,2 2 176 0,-1 3-176 16,2-1 0-16,-1 4 0 16,-1 4 0-16,-1 2 0 0,0 3-352 0,-1 4 32 0,-2 1 0 0,-1 2 0 15,0 5-240 1,-3-3-32 0,2 4-16-16,-3 2-11456 0,0 3-2288 0</inkml:trace>
  <inkml:trace contextRef="#ctx0" brushRef="#br4" timeOffset="-100860.73">29521 11889 26719 0,'-1'1'2368'0,"1"2"-1888"0,1-3-480 0,1 0 0 0,0 0 896 0,1 0 96 0,2 1 16 31,1-1 0-31,4 0 832 0,2 0 160 0,2 0 48 0,0-1 0 0,3 1-896 0,-1-5-192 0,2 4-16 0,-1-4-16 0,2 0-528 0,1 0-96 0,1 0-32 0,-1 0 0 16,2-1-272-16,-2 0 0 0,1 1-208 0,-3 1-12208 15,1-1-2432-15</inkml:trace>
  <inkml:trace contextRef="#ctx0" brushRef="#br4" timeOffset="-100526.49">30300 11673 31327 0,'-3'-1'2784'0,"2"-1"-2224"0,-1 2-560 0,4 0 0 0,-1 0 848 0,1 0 64 0,1 0 16 0,0-3 0 0,4 1-160 0,1-1-16 0,5 0-16 0,0 1 0 0,2-1-80 0,1 0-16 0,4-2 0 0,1-2 0 16,2 0-176-16,3 1-32 15,2 0-16-15,0-3 0 0,-1 4-416 0,-2-1 0 0,1 0 0 0,-3 0 0 32,0 3-1008-32,-4-2-128 0,0 1-16 0,-4 2-16 0,-3-1-1696 0,-2 1-336 0</inkml:trace>
  <inkml:trace contextRef="#ctx0" brushRef="#br4" timeOffset="-100274.99">30230 11939 20271 0,'0'1'1792'0,"0"-1"-1424"0,1 0-368 0,2 0 0 0,0 0 3072 0,1 0 528 0,2-1 112 0,3-1 32 0,6 0-2336 0,5-3-448 0,3 1-112 0,5-3-16 0,1 0-400 0,1-1-96 0,1-1-16 0,-2 2 0 0,0 0-320 0,-1-2 128 0,-2 2-128 0,-2-2 0 16,-3 1-544-1,-3 2-176-15</inkml:trace>
  <inkml:trace contextRef="#ctx0" brushRef="#br4" timeOffset="-99779.08">31622 11330 9215 0,'0'0'816'0,"-1"-2"-656"0,0 1-160 0,0 1 0 0,1-2 6016 0,0 2 1184 0,0 0 224 0,-2 0 64 0,2 0-5040 16,-2 2-992-16,1 1-208 0,1-3-32 0,0 0-672 0,-14 20-128 0,8-6-32 0,-4-1 0 0,-1 6-176 0,-4 2-32 0,-4 6-16 0,-2 3 0 16,-2 4 48-16,-3 3 16 15,-1 4 0-15,-2-4 0 0,2 3-96 0,-1 0-128 0,-1 2 176 0,2-2-176 0,0-1 128 16,2-5-128-16,0 1 0 0,1-4 0 15,0 0-128-15,1-2-144 0,-1 2-32 0,1-2 0 0,0-2-48 0,1-1-16 32,2-4 0-32,2-2 0 0,2-4-928 0,2-2-192 0</inkml:trace>
  <inkml:trace contextRef="#ctx0" brushRef="#br4" timeOffset="-99484.72">31185 11392 29487 0,'-5'-2'2624'0,"1"-1"-2112"0,1 3-512 0,2-2 0 0,1 2 2512 0,1 2 400 16,1-2 80-16,-1 3 16 0,1 2-2128 0,2 3-432 0,1 5-64 0,2 0-32 0,1 7 32 0,1 1 16 0,2 5 0 0,-1 1 0 0,-1 7-32 0,1-3-16 0,0 3 0 0,-1 1 0 0,0-1-160 0,-1-1-16 0,0-1-16 0,-1-4 0 0,0-4-160 0,1-2 0 16,-1 0 0-16,2-3 0 0,0-1-352 0,-1 0 0 15,1 1 0-15,-2-1 0 16,1-1-64-16,-1 2-16 0,-1-2 0 0,-1 0 0 16,0 0-80-16,-1 0-32 0,-3-1 0 0,0-3-11552 15,-1 1-2320-15</inkml:trace>
  <inkml:trace contextRef="#ctx0" brushRef="#br4" timeOffset="-98995.7">31786 11191 35007 0,'-2'-3'3120'0,"2"-1"-2496"0,3 3-496 0,-2 1-128 0,0 0 0 0,2-1 176 0,0-2-176 0,2 1 192 0,3-3 448 0,2 0 112 0,1-1 16 0,1 1 0 0,2-1-624 0,-2 1-144 0,2 2 0 0,1-2 0 0,-2 0 0 0,1 1 0 0,1 1 144 0,-2-2-144 16,0 0-736-16,-1 1-224 0,-1 2-32 16,-2-2-15024-16</inkml:trace>
  <inkml:trace contextRef="#ctx0" brushRef="#br4" timeOffset="-98694.52">32217 10865 43311 0,'-5'-1'1920'0,"1"-1"384"0,2 2-1840 0,0 0-464 0,0 2 0 0,2-2 0 0,0 0-624 0,-1 3-208 0,0 2-64 0,0 1 0 0,-1 2 1072 0,1 5 208 0,1-1 32 0,0 4 16 0,1-2-432 0,1 2 0 0,-1 0 128 0,0 0-128 0,0 1 0 0,1 1 0 0,0-2-160 0,-1-3 160 0,0 2-416 15,-1-2 16-15,2-2 0 0,-1 0 0 16,0-3-912-1,-1 1-176-15,0-1-48 0,-1-2-14688 0</inkml:trace>
  <inkml:trace contextRef="#ctx0" brushRef="#br4" timeOffset="-98315.48">32263 11643 35935 0,'-3'5'3200'0,"2"-2"-2560"15,0 0-512-15,1-1-128 0,1 1 1856 0,0-2 336 0,3 2 80 0,0 2 16 0,4 1-2144 0,4 4-416 0,1 2-96 0,3 3-16 0,2-1 384 0,-2 2 0 0,1 0 0 0,-1 0 0 0,-1-1 0 0,-2 1 0 0,1-1 0 0,-3 2 0 16,0-1 192-16,-2-2 16 16,-2 1 0-16,1-2 0 0,-2 0-64 0,-1-2-16 0,-1-1 0 0,-1-1 0 31,0 0-704-31,-1 0-128 0,1-3-48 0,-2-1-18112 0</inkml:trace>
  <inkml:trace contextRef="#ctx0" brushRef="#br4" timeOffset="-98076.58">33002 11473 40543 0,'-18'7'1792'0,"2"2"384"16,0-1-1744-16,2 1-432 0,7-3 0 0,-1-1 0 0,0 1 0 0,-9 9 0 0,-11 10 0 0,-12 9 0 0,-8 8 336 0,-7 9 48 0,-4 5 0 0,0 3 0 0,0 5 192 0,1 1 64 0,-2 7 0 0,5-2 0 0,1 4 96 0,7-5 32 0,8-3 0 0,3-8 0 0,8-2-336 15,3-6-64-15,4 4-16 0,2-4 0 16,4 0-1072-16,3-4-224 15,2-4-32-15,3-2-19456 0</inkml:trace>
  <inkml:trace contextRef="#ctx0" brushRef="#br4" timeOffset="-88246.78">33145 9487 22111 0,'6'-12'1968'16,"-1"5"-1584"-16,-2 3-384 0,-1 3 0 0,0 1 192 0,1-1-64 0,3-4 0 0,2-3 0 0,4-3-128 0,-1 0 0 0,0 0 0 0,-3 0 0 0,-3 5 0 0,-1 0 0 0,-3 2 0 0,-2 3 0 0,-1 1 384 0,-1 1 208 0,-2 3 48 0,0-3 0 0,0 1 720 0,-1 1 160 15,-1-1 16-15,-1 1 16 0,0-1-224 0,-4 2-48 16,1-4-16-16,-3 2 0 0,-3 2-320 0,-2-4-64 16,-5 3-16-16,-3-1 0 0,-4-2-336 0,-5 1-64 15,-7 0-16-15,-8-1 0 0,-4-1-256 0,-9 0-64 16,-1-4-128-16,-4 1 192 0,-2 2-192 0,-5 2 0 0,-4 2 0 0,3 2 0 15,6-1 240-15,7-1-48 0,3-1-16 0,8 0 0 16,6 1-48-16,0 0 0 0,1-1 0 0,-1 3 0 16,-1-4-128-16,0 0 0 0,1-4 0 0,-1 1 0 15,-2-3 0-15,-1-2 160 0,2 1-160 0,-2-2 160 16,2 2-160-16,-3 0 0 0,-3-2-192 0,-1 1 192 16,0-1 0-16,2 3 0 0,-1 0 0 0,2 1 0 15,1 0 0-15,0 3 0 0,0 3 0 0,1-1 0 16,2 1 0-16,1-2 0 0,3 0 0 0,2 0 0 15,1-3 0-15,-1 3 0 0,-1-2 0 0,0 3 0 16,2 3 0-16,-4-2 0 0,-2 4 0 0,-4 0 0 0,-1 1 0 0,-4-4 0 16,-3 1 0-16,1-1 0 0,-1 2 0 15,-2-2 0-15,-1 1 0 0,-2-2 0 0,0-1 0 16,-1-1 0-16,1-2 0 0,0 2 0 16,9 1 0-16,0 1 0 0,-1 3 0 0,0 1 0 0,0 1 0 0,0 2 0 15,4-2 0-15,3 3 0 0,3-2 0 0,-4 3 0 16,0 1 0-16,-3 3 0 0,-4 2-128 0,-2 0 128 15,0 1 0-15,-2-1 0 0,-1-1-288 0,-2 1 16 16,1 0 0-16,-5 0 0 0,-3-1 80 0,0-1 32 16,3-3 0-16,2-4 0 0,4-2 160 0,3 0 0 0,3-4 0 15,-1-1 0-15,1-1 0 0,1 1 0 0,3-4 0 0,2 3 0 16,6 1 0-16,-1-1 0 0,3 1 0 0,-1 1 128 16,1 0-128-16,-3 3 128 0,-3 4-128 0,-13 1 128 15,-13 7-128-15,-16 2 0 0,-14 7-176 0,1-2 176 16,8-1-1040-16,19-6-112 15,20-5-32-15,14-3 0 0,13-2 2064 0,4-1 400 16,2 0 96-16,-4 0 16 0,1 2-880 0,-4 0-160 0,0-1-32 0,3-1-16 16,3-3-688-16,4-1-144 15,6-1-32-15,4-1 0 0,5 1 560 0,2-4 192 0,3 3 0 0,1-1 0 16,1 2 64-16,3-2 16 0,0 1 0 0,2 0 0 0,0 1-272 16,2 0 0-16,1 0 128 0,1 2-128 0,-1 2 0 15,1 1 128-15,-1 1-128 0,0-1 0 0,0 4 0 16,0 1 0-16,-1 0 0 0,2 2-144 0,0 0 144 0,1 5 0 15,0-4 0-15,1 3 0 0,-1 3 0 0,-1 1 0 16,1 3 0-16,-1 4 0 0,1 2 0 0,-1 5 0 16,0 2 0-16,-1 7 0 0,1 6 0 0,-1 1 0 15,0 5 0-15,-2-3 0 0,1-2 0 0,-4 7 0 16,3 8 0-16,-4 4 0 0,1 1 0 0,-1-4 0 16,0-3 0-16,0-4 0 0,0-4 0 0,0-1 0 15,-1 2 0-15,0-3 0 0,-4 3 0 0,0 0 0 0,-4 3 0 0,-3 1 0 16,-1-3 0-16,-3 0 0 0,-2-1 128 0,-4 0-128 15,-1-1 0-15,1-3 0 0,-2 1 0 0,1-6-128 16,-1-1 128-16,1-2 0 0,-1 1 0 0,1-4 0 16,3-2 0-16,1 1 128 0,0-1-128 0,2 1 176 15,3-7 16-15,2 2 0 0,3 0 0 16,1-5 0-16,2 1-192 0,0-2 0 0,2-3 0 0,0-2 0 16,2 1 0-16,-1-3 0 0,1 1 0 0,0-3 0 15,-1-1 0-15,0-3 0 0,0 3 0 0,0-2 0 16,0-1 0-16,-1-2 0 0,1-2 128 0,0 2-128 0,0-3 0 15,1-2 0-15,-1 1 0 0,0 1 128 0,2 1 16 16,-1 0 0-16,1 2 0 0,1-2 0 0,2 2-144 16,0 0 192-16,1 0-192 0,2 0 192 0,1 0-192 0,2-2 0 15,2-1 0-15,0-1 0 0,3 0 128 0,3-4-128 16,-1 0 128-16,5-1-128 0,3 1 240 0,2 1-48 16,4-1 0-16,4 0 0 0,7 4-192 0,3-3 144 15,5 3-144-15,2-5 128 0,4 1 48 0,2 0 0 16,5 4 0-16,3-2 0 0,4-1-48 0,2-1-128 15,2-2 192-15,2-4-64 16,-2 0-128-16,3 0 0 0,-1 4 0 0,2-2 128 0,-1 2-128 0,1-2 0 0,1 0 0 16,-1 0 0-16,1 1 0 0,0 2 0 0,0 0 0 0,2 0 0 15,-5-1 0-15,1-1 0 0,3 3 0 0,4 3 0 16,3 2 0-16,4-2 0 0,1-1 0 0,2 3 0 16,0 2 0-16,1 0 0 0,3 2 0 0,1 1 0 15,3 2 0-15,0-1 0 16,2 0 0-16,-6-1 0 0,-9-1-304 0,-1-1 16 0,3-7 0 0,-2-2 0 15,-2-2 0-15,-1-1 0 0,-1-1 0 0,-2-1 0 16,-3-1 128-16,1-4 32 0,0 1 0 0,-3 3 0 16,-6 0 128-16,0-2 0 0,1 3 0 0,-2-1-128 0,-2 1 128 15,-1 0 0-15,-2-2 0 0,-4 2 0 0,0 0 0 0,-2 1 192 16,-1-2-64-16,1 1 0 0,0-4-128 16,-2 1-192-16,-1-1 64 0,-2 0 0 0,-3 1 128 0,0 0-128 15,2-1 128-15,-2 0-128 0,-1-2 128 0,-4-1 0 16,-1 3 0-16,-3-1 0 0,0-1 0 0,-5 2 0 15,-2 2 0-15,-1-3 0 0,-2 1 0 0,-4 1 0 16,0 3 0-16,-4-4 0 0,0 1 0 0,-4-1 176 16,2 1-48-16,-3-2 0 0,0-1 32 0,0-2 0 15,-1 2 0-15,1-4 0 16,0 0-160-16,0 1 192 0,1-2-192 0,0-2 192 0,1 4-192 0,-1-3 0 0,-1 2 0 16,1 0 0-16,-1 1 0 0,0 2 0 0,-1 1 0 0,-3 1 0 15,-1 1 0-15,-2 0 0 0,-1 2 0 0,-1 2 0 16,-4-3 0-16,0 3 0 0,0 0 0 0,-1 0 0 15,0-1 0-15,-1 0 128 0,0 1-128 0,0-4 128 16,1 2 0-16,-1-2-128 16,0-1 192-16,0 0-64 0,0-1 64 0,1-2 0 0,-1-1 0 0,0 0 0 15,1-5-64-15,0 2-128 0,0-2 192 0,-2 1-64 16,1-1-128-16,-1-1 0 0,1-3 144 0,0-1-144 16,1-2 176-16,-1 0-48 0,0 1 0 0,0-3 0 15,0 1-128-15,0-2 128 0,1-1-128 0,0 1 128 0,3-2 32 0,0-4 0 31,0-1 0-31,-2-2 0 0,1-8 80 0,0-6 16 16,-1-7 0-16,0-10 0 0,-2-1 0 0,0-4 0 16,0-4 0-16,-2-9 0 15,0-7-256-15,-1-1 176 0,0 0-176 0,1-7 160 0,-1-3-160 0,1-3 0 16,1-4 0-16,0 4 0 0,0 7 0 0,0 5 0 16,0 2 0-16,-1 3 0 0,-3-1 0 0,-2 3 0 0,-2 6 0 15,-3 5 0-15,0 8 0 0,-5-8 0 0,-2-5 0 16,-3 2 0-16,-4 7 0 0,-1 1 0 0,0 5 0 15,-1 1 0-15,0-5-144 0,1-1 144 0,1-2 0 0,3 2 0 16,1 0 0-16,2 4-128 0,3 4 128 0,2 2 0 16,3 2 0-16,1 5 0 0,1 0 0 0,1 5 0 15,0 7 0-15,1 4 0 16,0 4-128-16,0 5 128 0,0 1 0 0,-2 5 0 0,-1 4 0 0,-1 3 0 16,0 4-512-16,-4 4 16 15,-2 8 0-15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39:59.15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3108 5973 19343 0,'0'0'1728'0,"-8"-4"-1392"16,0-1-336-16,8 5 0 0,0 0 3840 0,0 0 704 15,0 0 144-15,0 0 32 0,0 0-3744 0,0 0-736 16,12 10-240-16,-1 1 128 0,-4 0-128 0,1 2 0 16,1 4 0-16,-1-1 0 0,-1 1 0 0,1 3 0 15,1 0 0-15,-3 4-128 0,-1 2 128 0,-1 1 0 16,2 3 0-16,-1 5-128 0,0 5 128 0,-1 1 0 15,-2 4 0-15,2 0 0 0,0 1 0 0,0 1 0 16,0 1 0-16,3 2 0 0,-2-3 144 0,3 3 112 16,-1 5 32-16,0 3 0 0,0 1 240 0,2 3 48 15,2-1 16-15,-2 2 0 0,-3 2-224 0,2 1-48 16,2 5-16-16,-1 2 0 0,-5 2-160 0,1-2-16 0,3 2-128 0,-3 3 192 16,-2 1-192-16,-1 4 144 0,2 0-144 0,-2 3 128 15,-4-3-128-15,0 5 128 0,-1-1-128 0,2 3 128 16,1 4-128-16,-3-1 0 0,-2-2 0 0,2 1 128 15,3 2-128-15,-1 1 0 0,-1 1 0 0,2-3 0 16,2-1 0-16,2 3 0 0,0 0 0 0,-3 3 0 16,1 1 0-16,1 0 0 0,4-6 0 0,-3 3 0 15,-7 2 128-15,3 1 0 0,4 0 0 0,-2 0 0 16,-8-1 64-16,4 4 0 0,0 2 0 0,1 1 0 16,-2-2-64-16,0 2-128 0,-4-2 192 0,2 1-64 15,2 2-128-15,1-5 0 0,-2-4 0 0,0 1 0 16,1-2 0-16,2-1 0 0,0-4 0 0,1-1 0 15,0-4 128-15,2-1-128 0,1-4 128 0,-1 0-128 16,-2 0 192-16,3-4-64 0,0-4 0 0,-1-2 0 0,-2-3-128 16,2 1 128-16,0 0-128 0,-2 0 128 0,-2-3-128 0,0-1 0 15,2 0 0-15,0-4 128 0,-2 0-128 0,-2-1 128 16,-3-1-128-16,1-2 128 0,-1 0-128 0,-1-4 0 16,-1-3 144-16,3-1-144 0,0-6 0 0,0-2 128 15,-3-2-128-15,2-3 0 0,3-3 0 0,0 1 0 16,1-4 0-16,0-2 128 0,0 0-256 0,2-7-64 15,1-2 0-15,1-3 0 16,-1-3-1472-16,2-1-288 0,-2-12-64 0,0 0-15488 0</inkml:trace>
  <inkml:trace contextRef="#ctx0" brushRef="#br0" timeOffset="736.19">1115 12181 37023 0,'-12'-8'1648'0,"12"8"336"0,0 0-1600 0,0 0-384 0,0 0 0 0,0 0 0 16,0 0 224-16,10-5-32 0,2 1-16 0,6 2 0 15,10-1-32-15,0 2 0 0,1 1 0 0,6-3 0 16,8 2 96-16,4 0 16 0,4-1 0 0,3 0 0 16,0-2-256-16,8-3 144 0,7 5-144 0,8-5 128 15,5-2-128-15,2 1 128 0,4 2-128 0,6-2 128 16,5-4-128-16,9-1 128 0,7-4-128 0,5 3 128 16,1-3 112-16,9 0 16 0,8-4 0 0,10 3 0 15,8-2 160-15,3 3 32 0,3 4 16 0,11-5 0 16,10-7-96-16,7 0-32 0,6 1 0 0,6 1 0 15,6 3-160-15,4-4-48 0,1-2 0 0,9 0 0 16,9 1 32-16,6 2 0 0,7 1 0 0,5-5 0 0,5 1 176 0,2 3 48 16,1 2 0-16,2 2 0 0,3-1-208 15,0 0-48-15,0 2 0 0,4 3 0 0,3 1-128 0,-3-2 0 16,-3-7 0-16,0 3 128 0,3 0 0 0,-1-2-128 16,-2 1 192-16,2 0-64 0,-3 0-128 0,0-1 0 15,-3-3 0-15,1 2 128 0,1-1-128 0,-6 1 0 16,-5-1 0-16,-1 0 0 15,-3 1-2560-15,1-3-384 0,77-14-64 0,-49 10-32 0</inkml:trace>
  <inkml:trace contextRef="#ctx0" brushRef="#br0" timeOffset="69720.58">14585 10763 3679 0,'0'0'160'0,"0"0"32"0,-8 8-192 0,8-8 0 0,0 0 0 0,-5 11 0 15,1-3 5040-15,4-8 960 0,0 0 192 0,-2 12 32 16,4 0-4288-16,-2-1-848 0,0-11-192 0,0 0-16 16,-4 9-80-16,-1 1-16 0,-2 1 0 0,-1-2 0 15,-1 1-80-15,-1 1 0 0,-3 2-16 0,1 0 0 16,-1 2-192-16,-1 0-48 0,-5 4 0 0,0 3 0 15,-2 4-96-15,-1-1-32 0,-4 1 0 0,1 0 0 16,-1 1-64-16,0 1-32 0,1-1 0 0,-1 2 0 16,0-1-224-16,2 1 144 0,2-4-144 0,4-3 128 15,4 0-128-15,-2-2 0 0,0-3 144 0,5 0-144 16,0-4 0-16,2 1 0 0,1-2 0 0,2-3 128 16,-2-3-336-16,1 1-64 0,0-2-16 0,7-5 0 15,0 0-416-15,0 0-96 0,0 0-16 0,0 0 0 16,0 0-1840-16,-6-7-368 0,6 7-80 0</inkml:trace>
  <inkml:trace contextRef="#ctx0" brushRef="#br0" timeOffset="70006.45">14140 10974 6447 0,'0'0'272'0,"8"-9"80"0,-4 0-352 0,1 1 0 16,-5 8 0-16,8-9 0 0,0 2 4816 0,-8 7 896 15,8-8 176-15,-8 8 48 0,11-1-3760 0,-11 1-736 16,0 0-160-16,0 0-16 0,13 5-80 0,-5 2-16 16,-8-7 0-16,8 13 0 0,2 0-224 0,0 1-48 0,-3 1-16 0,1 0 0 15,1 1-320-15,2 1-64 0,-1 0-16 0,2 0 0 16,0 1-320-16,-1-1-160 0,1-3 160 0,-2 3-160 16,1 5 0-16,-1-5 128 0,-2-1-128 0,-1 1 0 15,-1 0 0-15,1 0 0 0,-2-2 0 0,0 0-160 31,0-2-272-31,1 0-48 0,-1-3-16 0,0 1 0 0,0-3-1312 16,2-2-272-16,-7-6-48 0,0 0-13392 0</inkml:trace>
  <inkml:trace contextRef="#ctx0" brushRef="#br0" timeOffset="71057.2">2542 5069 27295 0,'0'0'1216'0,"0"0"240"0,0 0-1168 0,0 0-288 16,0 0 0-16,5 12 0 0,2-1 272 0,-7-11 0 15,9 7 0-15,2 3 0 0,-1-1-48 0,0 1-16 16,0 3 0-16,0-5 0 0,2 1 176 0,-1 2 16 15,0-1 16-15,-1 2 0 0,2-1-112 0,1 1-32 16,1 0 0-16,-1 0 0 0,-1 1-272 0,0-3 0 16,0 1 128-16,-2-1-128 0,-2-1 0 0,0 0 0 15,-8-9 128-15,9 8-128 16,-1 2-320-16,-2 0-112 0,1-1-16 0,-7-9-16 16,9 6-1856-16,-9-6-368 0</inkml:trace>
  <inkml:trace contextRef="#ctx0" brushRef="#br0" timeOffset="71392.36">3092 4892 11967 0,'0'0'1072'0,"0"0"-864"0,-7 1-208 0,7-1 0 0,-10 10 2992 16,3-3 544-16,-1 1 112 0,3 1 32 0,1 3-2256 0,0-2-448 16,-1 2-80-16,1 3-32 0,0-4 128 0,0 2 32 15,-1 2 0-15,-1 0 0 0,1 4-288 0,0-1-48 16,0 4-16-16,-2 4 0 0,-2 3-160 0,-3 5-16 16,1 2-16-16,-1 3 0 0,-1 6-160 0,0 3-16 15,0 3-16-15,-4 2 0 0,-4-1-160 0,3 2-128 16,1-2 192-16,1 3-192 0,-3-3 144 0,-4 1-144 15,-1 1 0-15,0-2 144 0,3 0-144 0,0-1 0 16,2-6 0-16,-1 2 0 16,1-1-1520-16,-1 1-336 0,1 0-64 0,0-3-12912 0</inkml:trace>
  <inkml:trace contextRef="#ctx0" brushRef="#br0" timeOffset="86719.27">22506 4797 13823 0,'-4'-13'1216'0,"4"13"-960"15,-5-9-256-15,1-2 0 0,3-3 1872 0,1 1 336 16,-2-3 64-16,4 3 16 0,0 2-1680 0,1-2-336 0,0 0-64 0,-1-1-16 16,2 0 96-16,0 2 16 0,-1 2 0 0,1-3 0 15,1 1 64-15,0 2 16 0,-1-1 0 0,1 2 0 16,-5 9 192-16,7-9 64 0,-1 3 0 0,-6 6 0 16,7-7-128-16,-7 7-32 0,0 0 0 0,10-1 0 15,-10 1-96-15,0 0-32 0,0 0 0 0,10 6 0 16,-2 1 32-16,-1 2 0 0,-3 0 0 0,0 1 0 15,0 2 192-15,-2 1 32 0,-2 0 16 0,1 3 0 16,2 3-16-16,-2 4 0 0,-1 5 0 0,0 1 0 16,-1-2 16-16,0 5 0 0,-1 2 0 0,1-1 0 15,0 4-80-15,1 2-16 0,-1 4 0 0,3 0 0 16,2 0-208-16,-5 1-32 0,-7-1-16 0,1 10 0 0,1 4 64 0,2 3 16 16,1-1 0-16,-1 1 0 0,2-2-96 0,-1 4 0 15,1 1-16-15,0 4 0 0,1 3-48 0,0-1 0 16,-2 2 0-16,6 1 0 0,6 3-64 0,-5-1-128 15,-11-1 176-15,1 2-176 0,2 4 240 0,0 1-64 16,0-2-16-16,1 2 0 0,1-1 160 0,3 11 16 16,4 9 16-16,-3-8 0 0,-5-8-144 0,4 3-16 15,5 4-16-15,-4 2 0 0,-6 1-176 0,6-1 192 16,7 3-192-16,-5-5 192 0,-11-4-32 0,3 4 0 16,2 4 0-16,-1-3 0 0,2-3-160 0,-2 4 192 15,-2 6-192-15,1 0 192 0,1 0-192 0,-2-2 0 16,-1 1 0-16,-1 0 128 0,1 8-128 0,-2-6 0 15,-1-1 0-15,-2-1 128 0,-1 0-128 0,3 1 0 16,1 1 0-16,1-3 0 0,-3-2 144 0,3 0-144 16,0 1 160-16,3 2-160 0,0-6 256 0,3 0-64 0,1-5 0 15,4 4 0-15,4 3-192 0,-3-5 144 0,-5-4-144 0,3-5 128 16,0 2-128-16,3 0 0 0,-2 0 0 0,2 1 0 16,2 0 0-16,-2-1 0 0,-2-3 0 0,0-1 0 15,0-4 0-15,-1 4 0 0,-3 1 128 0,0-1-128 16,-1-1 0-16,-1-3 0 0,1-3 0 0,-2-2 0 15,-1 0 0-15,0 2 128 0,-1 2-128 0,-1-2 0 16,-1-2 0-16,2 0 0 0,1-7 128 0,-1 0-128 16,-2 3 0-16,1-1 0 0,1-1 0 0,1 0 0 15,0-2 0-15,0-2 0 0,0-2 0 0,0-1 0 16,1-3 0-16,1 2 0 0,-1 0 128 0,2-3-128 16,1 0 0-16,-1-1 0 0,-2-2 0 0,2-2 0 0,1-2 0 15,1-2 0-15,-1-5 128 0,0 1-128 0,0-1 0 0,0-1 0 16,-1-1 0-16,-1 2 128 0,0-2-128 0,-1-1 0 15,2-1 0-15,1-1 0 0,-1-2 0 0,1 0 0 16,-3-1 0-16,2-2 128 0,1-2-128 0,0 0 0 16,-2-2 0-16,2-2 0 0,2 1 0 0,-2-3 0 15,-2-1 128-15,4-1-128 0,0 0 0 0,0 0 0 16,-5-2 0-16,3 0 0 0,3-2 0 0,1-3 0 16,-2-1-144-16,-2-9 144 15,1 9-544-15,-1-9 0 0,4 12 0 0,-4-12 0 16,0 0-1696-16,0 0-320 0,0 0-80 0,0 0-16288 0</inkml:trace>
  <inkml:trace contextRef="#ctx0" brushRef="#br0" timeOffset="92009.24">18084 12665 2751 0,'-30'12'256'0,"-3"1"-256"16,1 2 0-16,-1 1 0 0,2 1 6016 0,3 0 1168 15,5-2 240-15,2 0 32 0,2 0-5920 0,2-1-1200 16,2-4-336-16,5-1 144 0,5-2-144 0,5-7 0 15,0 0 0-15,0 0 0 0,9 5 0 0,4-3 0 16,5-4 0-16,8-5 0 0,5-3 0 0,6-4 0 16,3-5 192-16,9-2-64 0,5-1 192 0,5-4 16 0,4-1 16 0,4-4 0 15,5-3 208-15,10-3 32 0,9-3 16 0,5-2 0 16,3 0-128-16,6-2-32 0,9-8 0 0,6-3 0 16,4 0 48-16,6-6 0 0,8-3 0 0,4 0 0 15,6-6-48-15,8-1 0 0,11-3 0 0,2-3 0 16,1-4-144-16,2-1-48 0,1-1 0 0,7-1 0 15,8 0-32-15,2-4-16 0,1-3 0 0,-2 2 0 16,0 2 64-16,8 0 16 0,7 1 0 0,1-3 0 16,-3-4-16-16,1 5 0 0,2 2 0 0,-4 4 0 15,-7 2-144-15,3-1-128 0,4-2 192 0,-3 2-192 16,-1 0 192-16,-7 5-192 0,-9 3 192 0,-1 3-192 16,-1 1 128-16,-8-1-128 0,-6 0 0 0,-6 3 0 15,-2 7 0-15,-9 4 160 0,-7 1-160 0,-7 5 128 16,-6 2-128-16,-8 4 0 0,-5-1 144 0,-10 6-144 0,-7 4 0 0,-10 4-208 15,-13 1 16-15,-7 3 16 16,-5 0-1472-16,-6 8-288 0,-2 5-64 0,-11 0-9472 16,-7 0-1904-16</inkml:trace>
  <inkml:trace contextRef="#ctx0" brushRef="#br0" timeOffset="93242.58">17801 9085 25103 0,'-12'-3'1104'0,"12"3"240"0,-12-4-1072 0,3 2-272 16,2-2 0-16,7 4 0 0,0 0 688 0,0 0 80 15,0 0 0-15,0 0 16 0,0 0-288 0,0 0-64 0,0 0-16 0,13 0 0 16,0 2-64-16,1 1-16 0,2 2 0 0,2 2 0 16,3 6-160-16,1-1-48 0,1-1 0 0,2 2 0 15,0 0 112-15,2 2 16 0,3-1 0 0,3 2 0 16,1-1 160-16,1 1 32 0,0 1 16 0,2 0 0 15,-1 1 64-15,1 0 16 0,0 1 0 0,3-1 0 16,3-2-48-16,2 2-16 0,3 3 0 0,1 0 0 16,2-2 0-16,2 2 0 0,2 4 0 0,-3 1 0 15,-3-1-48-15,5-1-16 0,2 0 0 0,1-1 0 16,-1-1-96-16,3 4-32 0,2 1 0 0,-1 1 0 16,-1-3-32-16,0-2-16 0,-1 0 0 0,2 0 0 15,7 2-64-15,-2 1-16 0,-1 0 0 0,1 1 0 0,0 1-160 16,-4-1 0-16,-1 1 144 0,4-1-144 0,4 2 144 15,0-3-144-15,0 1 192 0,1 2-192 0,1 2 256 0,-2-2-64 16,-4-3-16-16,2-1 0 0,1-1 16 0,2 1 0 16,3-1 0-16,-2-1 0 0,-1 0 32 0,-2 1 16 15,-3-2 0-15,2 2 0 0,6 2 16 0,-1 0 0 16,1-1 0-16,-1 1 0 0,-4 0-64 0,-1 0 0 16,-1-1 0-16,2 1 0 0,5-2-192 0,-1 2 128 15,-2 2-128-15,-2-1 0 0,0-1 128 0,-3 0-128 16,-2-2 0-16,5-2 0 0,3 0 128 0,5-1-128 15,-2 0 0-15,-2-2 0 0,0 1 0 0,-2 0 128 16,-3 0-128-16,5-1 0 0,3 1 0 0,3 0 0 16,0-3 128-16,0 1-128 0,-4 0 0 0,0-1 128 15,1-2-128-15,3 0 0 0,1 2 176 0,0 3-176 16,-1 2 192-16,-4 0-192 0,-5-1 192 0,4 0-64 0,5 2 0 0,0-3-128 16,-2 3 144-16,0 0-144 0,-2 1 0 0,-3 1 144 15,0-1-144-15,4-1 0 0,2 2 0 0,4 0 0 16,-1-2 0-16,-2 2 0 0,-2-2 0 0,4 2 0 15,3-1 0-15,3-1 128 0,0 1-128 0,-3 2 0 16,-2-3 0-16,2 2 0 0,1-3 0 0,7 1 0 16,4 2 0-16,-3 3 128 0,-3-2-128 0,0 0 0 15,1-1 0-15,3 1 0 0,4 1 0 0,-4 2 0 16,-3-1 208-16,3 2-32 0,5 4-16 0,2-4 0 16,-1 0-160-16,-3 0 192 0,-4 0-192 0,7-1 192 15,6-2-192-15,4 2 128 0,3 1-128 0,1-1 128 16,-1-1-128-16,6-2 0 0,2 0 144 0,-4-2-144 0,-7-1 0 0,7 1 0 15,9-1 0-15,-6-1 128 0,-4 1-128 0,2-1 0 16,2 4 0-16,0-3 128 0,-2 1-128 0,-2-2 0 16,0-1 0-16,-1 0 128 0,1 3-128 0,-7 2 0 15,-7 2 0-15,2-2 0 0,5-3 0 0,0 1 0 16,-4-1 128-16,-4 0-128 0,-4-4 128 0,1 2-128 16,3-2 128-16,-4-2-128 0,-5 3 0 0,-4-4 128 15,-1-1-128-15,1 1 0 0,4-2 0 0,-4 1 0 16,-5-4-192-16,-8 4 64 15,-2-1-928-15,-2-2-176 0,1-2-48 0,2-1 0 16,-1-1-1600-16,-4-1-336 0,-6-1-64 0</inkml:trace>
  <inkml:trace contextRef="#ctx0" brushRef="#br0" timeOffset="94158.55">32130 13269 25791 0,'0'-4'2304'0,"1"-2"-1856"16,-1 6-448-16,0-2 0 0,3-2 1920 0,1 3 272 15,2 1 64-15,-6 0 16 0,0 0-1744 0,0 0-336 16,6 0-192-16,-6 0 192 0,0 14 0 0,-4 2 16 16,-3-1 0-16,-4 6 0 0,-3-1 432 0,-5 6 64 0,-5 1 32 0,-3 3 0 15,-3 3 96-15,-4-3 32 0,-4-3 0 0,2 3 0 16,2 1-352-16,-1 1-80 0,1-4-16 0,1 1 0 15,3 0-224-15,0-3-32 0,0-8-16 0,4 0 0 16,1-5-16-16,6-2-128 0,3-1 192 0,3-5-64 31,4-1-688-31,9-4-144 0,0 0-16 0,4-6-16 16,1-6-2864-16,3-2-576 0</inkml:trace>
  <inkml:trace contextRef="#ctx0" brushRef="#br0" timeOffset="94387.75">31835 13265 21183 0,'-13'-8'1888'0,"6"5"-1504"0,-3 3-384 0,1 0 0 0,0 0 3328 0,9 0 576 16,0 0 128-16,-5 9 32 0,5-9-3104 0,-1 12-608 15,2-3-128-15,4 3-32 0,2 1 336 0,2 3 64 16,0-1 16-16,3 6 0 0,1-3-160 0,0 4-16 16,0 2-16-16,2 1 0 0,2-2-32 0,-1 3-16 15,-2-2 0-15,1 1 0 0,0-1-160 0,2 1-16 16,-1-1-16-16,-2-2 0 0,-3 0-176 0,-1 0 192 15,-1-4-192-15,-1 1 192 16,-4-3-496-16,3 0-80 0,0 0-32 0,-1-2 0 16,-2 2-2368-16,-1-5-480 0,3 1-80 0</inkml:trace>
  <inkml:trace contextRef="#ctx0" brushRef="#br0" timeOffset="94648.17">32366 13734 33167 0,'0'0'2944'0,"0"0"-2352"0,-3 12-464 0,3 2-128 16,3 0 1296-16,2 3 240 0,2 2 64 0,-2-1 0 15,0 0-1200-15,0 2-224 0,2 0-48 0,-2 1-128 16,-2 0 240-16,-2-1-64 0,-2-2-16 0,-2 2 0 15,-1-2 48-15,0-1 16 0,-2-2 0 0,-1 1 0 16,1-2-64-16,-2 2-16 0,0-4 0 0,2-3 0 16,-1-3-1040-16,7-6-224 0,-9 7-32 0,9-7-16016 15</inkml:trace>
  <inkml:trace contextRef="#ctx0" brushRef="#br0" timeOffset="95542.54">28130 8447 19343 0,'0'0'1728'0,"0"0"-1392"16,-8 12-336-16,-1 1 0 0,0 3 1888 0,-1 2 304 16,-2 3 64-16,-1 5 16 0,-3 5-912 0,-2 3-176 15,-4-3-32-15,0 2-16 0,-4 0-320 0,-3 3-64 16,-2 1-16-16,-2 2 0 0,-2-3-224 0,-2 1-64 15,1-7 0-15,2 0 0 0,3-3 80 0,-1 2 16 16,4-4 0-16,4-1 0 0,2 1-272 0,3-4-48 16,0-3-16-16,4-3 0 0,0-4-432 0,2-3-96 15,0-1 0-15,4-2-16 16,9-5-2272-16,0 0-448 0,-9-4-80 0</inkml:trace>
  <inkml:trace contextRef="#ctx0" brushRef="#br0" timeOffset="95773.93">27778 8490 28959 0,'0'0'1280'0,"0"0"272"0,0 0-1232 0,9 7-320 0,-3-1 0 0,0 5 0 16,2 2 448-16,0 3 48 0,0-1 0 0,-2 3 0 16,1 2 48-16,-2 2 16 0,-1-1 0 0,1 4 0 15,0 3 192-15,-1 1 32 0,-1 2 16 0,1 3 0 16,-3 3-224-16,2-1-32 0,-1 2-16 0,1-1 0 15,-1-3-192-15,1 1-32 0,2-3-16 0,0 1 0 16,1-2-288-16,0-3 160 0,1-4-160 0,0 0 128 16,4-5-1264-16,-2 0-256 0,1-4-48 0,1 1-9184 15,-1-4-1856-15</inkml:trace>
  <inkml:trace contextRef="#ctx0" brushRef="#br0" timeOffset="96213.19">28229 9071 13823 0,'0'0'1216'0,"0"0"-960"16,0 0-256-16,0 0 0 0,3-10 2272 0,1 3 416 15,1-1 64-15,2-1 32 0,0 2-1408 0,1-1-288 16,-1-2-48-16,1 2-16 0,2 3 416 0,-1-2 80 0,-1-2 16 0,2 0 0 15,2 1-176-15,0-3-16 0,0 1-16 0,1 1 0 16,0 3-528-16,0-2-96 0,-2 1-32 0,1 2 0 16,-3 3-224-16,-9 2-64 0,11-2 0 0,-11 2 0 15,9 4-192-15,-9-4-64 0,0 0 0 0,4 12 0 16,-3 2-128-16,-2-1 128 0,-2 2-128 0,-1 2 128 16,-1 1 0-16,-3-1 0 0,-2-4 0 0,-1 4 0 15,0 2-128-15,-1 1 0 0,0-2 0 0,0-2 0 16,2-1 128-16,2 1 0 0,-1 0 0 0,1-2 0 15,0-1-128-15,3 0 0 0,1 0 0 0,3 2 0 16,2-4 0-16,3 1-176 0,0 1 48 0,4 1 0 16,1-1 128-16,3-2 0 0,1-2 0 0,1 1 0 15,1 1 0-15,1-1 0 0,1-1 0 0,2-2 0 0,0-3 0 0,1 1 0 16,1-1 128-16,-2-1-128 0,2 0 0 0,1-3-128 16,3-2 0-16,1-1 0 15,1-1-2000-15,2-2-400 0,0-3-80 0,1-3-16 0</inkml:trace>
  <inkml:trace contextRef="#ctx0" brushRef="#br0" timeOffset="97076.05">22586 3513 16575 0,'0'0'1472'16,"0"0"-1168"-16,0 0-304 0,0 0 0 16,0 0 2064-16,0 0 368 0,0 0 64 0,0 0 0 0,0 0-1664 0,9 5-320 15,-9-5-80-15,10 9-16 0,2-1 288 0,0 2 64 16,-2 2 16-16,2-3 0 0,2 2-144 0,0 2-48 15,2 0 0-15,0 2 0 0,-1 4-176 0,4 0-32 16,0 1-16-16,1-1 0 0,1 0-208 0,-6-2-32 16,-4 1-128-16,0 0 192 0,2 2-192 0,-1-2 128 15,-1-1-128-15,-2 0 0 0,-1-2 160 0,-2 0-160 16,-1-5 160-16,1 3-160 0,-3-2 0 0,1-1 128 16,-4-10-128-16,4 9 0 15,-4-9-1552-15,0 0-368 0</inkml:trace>
  <inkml:trace contextRef="#ctx0" brushRef="#br0" timeOffset="97392.47">23394 3140 29951 0,'0'0'1328'0,"-9"4"272"0,0 2-1280 0,-2 6-320 0,-2 1 0 0,1 5 0 16,2 5 480-16,1 4 32 0,-2 2 16 0,-2 3 0 15,-4 2 176-15,1 4 48 0,-3 4 0 0,0 3 0 16,-2 2 16-16,-3 4 16 0,0 5 0 0,-2 3 0 0,-2 2 96 0,2 0 16 16,-4-2 0-16,-1 0 0 0,-2-3-320 15,2 0-64-15,0 0-16 0,3-3 0 0,6-3-224 0,1-3-32 16,0-2-16-16,6-2 0 0,4-2-224 0,2-3 0 15,1-2 0-15,6-5 0 16,4-1-1440-16,4-5-176 0,0 0-48 0,3-5-15792 16</inkml:trace>
  <inkml:trace contextRef="#ctx0" brushRef="#br0" timeOffset="100347.84">24492 7707 31327 0,'0'0'1392'0,"0"0"272"0,0 0-1328 0,0 0-336 15,0 0 0-15,0 0 0 0,0 0 224 0,0 0-32 16,0 0 0-16,0 0 0 0,1-9-192 0,-1 9 0 0,0 0 0 0,0 0 0 16,0 0 0-16,0 0 0 0,0 0 0 0,0 0 0 15,0 0 0-15,0 0 224 0,0 0-32 0,0 0-16 16,0 0 560-16,0 0 112 0,0 0 32 0,0 0 0 15,0 0-80-15,0 0-16 0,0 0 0 0,-9 1 0 16,-2-1-144-16,11 0-16 0,-7 3-16 0,7-3 0 16,-11-2-160-16,11 2-16 0,-8 3-16 0,8-3 0 15,0 0-160-15,0 0-16 0,-10 0-16 0,10 0 0 16,0 0-48-16,-9 0-16 0,9 0 0 0,-9-3 0 16,9 3 16-16,0 0 0 0,-8-2 0 0,8 2 0 15,0 0 0-15,0 0 0 0,-11-4 0 0,11 4 0 16,-9-3-32-16,9 3 0 0,-11-1 0 0,1 2 0 15,10-1-144-15,0 0 128 0,-9 5-128 0,9-5 128 0,-8 7-128 16,8-7 160-16,-9 6-160 0,3 1 160 0,1 3-160 0,5-10 128 16,-4 11-128-16,1-1 128 0,0 1-128 0,2 0 128 15,1 2-128-15,0-1 128 0,1 0-128 0,1-3 0 16,-1 3 0-16,2 0 0 0,1-1 0 0,1 1 0 16,-5-12 0-16,9 12 0 0,-1-1 0 0,1-1 0 15,1-4 0-15,2-1 0 0,0-1 0 0,1-4 0 16,0-1 0-16,0-3 0 0,-1-1 128 0,1-3-128 15,0-1 0-15,0-2 128 0,1 1-128 0,2-2 0 16,-1-1 144-16,1-1-144 0,-2 0 128 0,-1-1-128 16,-2 1 128-16,-2 1-128 0,0-2 0 0,-2 2 144 15,-4 2-144-15,0-1 0 0,-3-1 160 0,-1 3-160 16,-2-2 128-16,-2 1-128 0,-2 2 144 0,0 1-144 16,-4 2 160-16,1 1-160 0,1 3 128 0,-2 0-128 0,-2 2 0 0,0 2 144 15,0 1-144-15,1 2 0 0,1 0 144 0,-2 3-144 16,0 1 0-16,0 2 144 0,-1 1-144 0,4-1 0 15,0 1 0-15,1 1 0 0,-1 1 0 0,4-1 0 16,2 0 0-16,0-2 0 0,1 2 0 0,3-3 0 16,4 2 0-16,-4-12 0 0,6 12-128 0,1-3 128 15,4-3 0-15,-1-2 0 0,2-1 0 0,0-3 0 16,-2-1 0-16,2-2 0 0,0-2 0 0,-1 1 0 16,1-3 0-16,0-2 0 0,1 0 0 0,0 0 0 15,-1 0 0-15,-2-4 0 0,-2 2 0 0,0-2 0 16,0 0 144-16,-2 2-144 0,-2-1 0 0,-1 1 144 15,-3 0-144-15,0-1 0 0,-2 3 144 0,0-3-144 16,-4 3 128-16,0 0-128 0,-1 2 128 0,-2 1-128 0,-1 2 0 0,-2 3 144 16,-1-1-144-16,0 4 0 0,-1 0 176 0,1 3-176 15,0 3 160-15,0 1-160 0,-2 2 0 0,3-1 0 16,1 1 0-16,-1 0-160 0,-2 2 160 0,2 2 0 16,3-1 0-16,0 0-128 0,0 1 128 0,2 0 0 15,3 0 0-15,3-2 0 0,-2-1 0 0,3-2 0 16,3 0 0-16,2 1-128 0,2-2 128 0,0-2 0 15,-7-7 0-15,13 5 0 0,2 0 0 0,-2-5 0 16,-3 0 0-16,3-5-128 0,2-3 128 0,-2 0 0 16,-2-1 0-16,2-1 0 0,2-2 0 0,-2 0 0 15,0 3 128-15,-1-4-128 0,-2 1 0 0,0 2 0 16,0-2 0-16,-4 3 0 0,-1-3 0 0,-5 12 0 0,3-9 128 0,-3 9-128 16,0-9 0-16,0 9 128 0,0 0-128 0,-7-7 0 15,7 7 0-15,-11 0 128 0,-2 0-128 16,0 2 0-16,0 0 0 0,-2 4 0 0,0 1 0 0,-2 1 0 15,0 0 0-15,2 2 0 0,1 0 0 0,-2 0 0 16,-1 2 0-16,3-1 0 0,1-1 0 0,1 0 128 16,1 2-128-16,1-3 0 0,10-9 0 0,-6 10 0 15,2-1 0-15,4-9 0 0,0 0 0 0,6 11 0 16,-6-11 0-16,14 5 0 0,-1-1 0 0,1-3 0 16,2-2 0-16,-2-3-128 0,-1 1 128 0,4-2 0 15,2 0 0-15,1-3 0 0,-2-2 0 0,-1 2 0 16,-1-3 0-16,1 2 0 0,0 0 0 0,-3 1 0 15,-2 2 0-15,-2-2 0 0,1 2 0 0,-11 6 0 16,6-10 0-16,-6 10 0 0,0 0 0 0,0 0 0 0,0-10 128 0,0 10-128 16,-5-9 128-16,5 9-128 0,-9-3 0 0,-2 2 0 15,-2 1 0-15,2 4 128 0,-1-3-128 0,0 4 0 16,-1-1 0-16,-1 3 0 0,-1 1 0 0,1 1 0 16,1 1 0-16,3 2 0 0,-1 1 0 0,1-1 0 15,-2-1 0-15,2 0 0 0,-1 2 0 0,5 0 0 16,2-3 0-16,4-10 0 0,0 0 0 0,1 12 0 15,3 0 0-15,-4-12 0 0,0 0 0 0,0 0 0 16,0 0 0-16,13 2 0 0,0-2 0 0,-3-2 0 16,-2-2 0-16,0-4 0 0,0 0 0 0,0 0 0 15,1-1 0-15,0-1 0 0,-1-2 0 0,-2 0 0 16,0-1 0-16,-1 3 0 0,1 1 0 0,-6 9 0 16,3-9 0-16,-3 9 0 0,3-12 0 0,-2 3 0 15,-1 1 0-15,0 8 0 0,0 0 0 0,0 0 0 0,0 0 0 0,0 0 0 16,0 0 0-16,-11 4 0 0,0 1 0 0,2 2 0 15,1-1 0-15,-1 1 0 0,-3-1 0 0,3 2 0 16,2 1 0-16,-1 0 0 0,-1-2 0 0,3-1 0 16,6-6 128-16,-8 8-128 0,-1-4 128 0,9-4-128 15,0 0 192-15,0 0-48 0,-7 8 0 0,7-8 0 16,0 0-144-16,0 0-144 0,0 0 144 0,0 0-208 16,0 0 80-16,0 0 128 0,0 0-208 0,13-3 80 15,0-1-416 1,2 2-80-16,-1-2-16 0,4 0 0 0,4-3-2224 0,5 2-448 15,-1-3-80-15</inkml:trace>
  <inkml:trace contextRef="#ctx0" brushRef="#br0" timeOffset="109570.63">27020 6232 3679 0,'0'0'320'0,"0"0"-320"16,0 0 0-16,0 0 0 0,-7-6 3856 0,7 6 704 15,0 0 144-15,0 0 32 0,0 0-2368 0,0 0-448 16,0 0-112-16,0 0-16 0,-8-4-512 0,8 4-96 15,0 0-32-15,0 0 0 0,0 0-256 0,0 0-64 16,0 0-16-16,0 0 0 0,-9 3-336 0,9-3-64 16,-10 3-16-16,1 4 0 0,-1 1-80 0,1 2 0 0,-1 2-16 0,1 1 0 15,-2-3-304-15,1 3 160 0,1 0-160 0,-2 2 128 16,1 0 64-16,1-1 0 0,0-1 0 0,2-2 0 16,1 1 128-16,0-3 16 0,2 0 16 0,4-9 0 15,-3 12-112-15,1-2-32 0,2-10 0 0,0 0 0 16,7 8-48-16,-7-8-16 0,11 3 0 0,3-2 0 15,-1-1 16-15,-2-2 0 0,1-5 0 0,1 1 0 16,1-6-32-16,2 0 0 0,-2 0 0 0,1-1 0 16,-2 0 0-16,0-1-128 0,0 0 192 0,-1 1-64 15,-2 1 0-15,-1 0-128 0,2 0 192 0,-4 1-64 16,0-1-128-16,-2 1 128 0,-1 1-128 0,-4 10 128 16,-3-10-128-16,3 10 160 0,-2-10-160 0,2 10 160 15,-7-6-32-15,7 6-128 0,-10 0 192 0,1 1-64 0,-2 1 0 16,2 1-128-16,0 5 192 0,-3 1-64 0,2 1-128 0,-2 3 0 15,0 2 0-15,1 1 128 0,0-3-128 0,2 0 0 16,-1 0 144-16,3 3-144 0,2 1 0 0,1-3 0 16,-1-2 0-16,1-1 0 0,1 0 176 0,3-11-48 15,2 13 0-15,0-4 0 0,-2-9-128 0,0 0-144 16,0 0 144-16,9 5-208 0,-9-5 208 0,12 3 0 16,-1-3 0-16,0 0 0 0,2 0 0 0,-1-3 0 15,-2-2 128-15,1 1-128 0,-1-2 0 0,1 0 160 16,-3 0-160-16,-1-2 128 0,0-1-128 0,-1 1 0 15,0-4 0-15,-4 3 128 0,1 1-128 0,-3 1 128 16,-1-3-128-16,1 10 128 0,-6-6-128 0,0-1 0 16,-1 0 0-16,1 0 0 0,-3 2 0 0,1 3 128 15,-1-1-128-15,0 3 0 0,-2 3 0 0,1 3 0 0,-1 2 128 0,2 2-128 16,-3-4 0-16,2 5 0 0,-2 2 0 0,2 0 0 16,1 0 0-16,0 0 0 0,-1 0 0 0,4 1 0 15,1 3 0-15,1 0 0 0,0-1 0 0,1 1 0 16,3-4 0-16,0-1 0 0,0-2 0 0,2 1 0 15,-2-11 0-15,5 10 0 0,1-2 0 0,1-2 0 16,2 1 0-16,-9-7 0 0,12 1 0 0,-1-1 0 16,0-2 0-16,-1-1 160 0,1-1-32 0,0-3-128 15,1-2 192-15,-1 2-192 0,-4-5 192 0,1 0-192 16,1 0 176-16,-1-1-176 0,-1-1 160 0,-2 1-160 16,0 3 144-16,-2-5-144 0,-6 1 128 0,2 1-128 15,0 1 0-15,-3 0 0 0,-3-1 128 0,1 3-128 0,-2 1 0 0,0 1 0 16,-1-3 144-16,0 8-144 0,0 3 128 15,-1 0-128-15,0-2 128 0,-2 5-128 0,2 3 0 0,1 4 0 16,1-4 0-16,3 3-128 0,0 0 128 0,1 3 0 16,0-2 0-16,2 1-128 0,1-1 128 0,1-10 0 15,1 13 0-15,2-2 0 0,-3-11 0 0,4 12 0 16,-4-12 0-16,0 0 0 0,6 7 0 0,-6-7 0 16,8 7 0-16,-8-7 0 0,0 0 0 0,12-1 0 15,-3-6 0-15,0 1-128 0,0 0 128 0,-1 0 0 16,0-2 0-16,-1-1 0 0,-2-2 0 0,0 2 0 15,0 0 0-15,0 0 0 0,1-1 0 0,-1-2 128 16,-3-1-128-16,1 1 0 0,1 3 0 0,-3 0 128 16,-3 0-128-16,-1 0 0 0,0-1 0 0,1 4 0 15,2 6 0-15,0 0 128 0,-5-8-128 0,5 8 0 0,-8-4 0 0,8 4 0 16,-9-2 0-16,9 2 0 0,0 0 0 0,0 0 0 16,0 0 0-16,-7 6 0 0,7-6 0 0,0 0 0 15,-4 11 0-15,2-1 0 0,-1 0 0 0,3-10-128 16,-1 11 128-16,1-11 0 0,-4 13 0 0,1 3 0 15,1-2 0-15,-1 1 0 0,-1-3 0 0,1 1 0 16,1-1 128-16,-1 1 0 0,2-1 0 0,-2 0 0 16,2 1-128-16,0-3 128 0,1-10-128 0,0 0 128 15,0 9-128-15,0-9 0 0,0 0 0 0,4 11 0 16,-4-11 0-16,0 0 0 0,0 0 0 0,11-6 0 16,1 1-784-16,1-5-240 0,0-3-32 15,3-4-12240-15,2-3-2448 0</inkml:trace>
  <inkml:trace contextRef="#ctx0" brushRef="#br0" timeOffset="149178.31">5764 10342 25103 0,'0'0'1104'0,"0"0"240"0,0 0-1072 0,0 0-272 0,0 0 0 0,0 0 0 15,0 0 320-15,0 0 0 0,0 0 0 0,-2-11 0 16,2 2 112-16,0 9 16 0,4-9 16 0,-4 9 0 16,7-8-336-16,-7 8-128 0,4-10 0 0,-4 10 144 15,5-8-144-15,-5 8 128 0,0 0-128 0,0 0 128 16,0 0 144-16,0 0 32 0,0 0 0 0,0 0 0 16,0 0 112-16,0 0 32 0,0 0 0 0,0 0 0 15,0 0-208-15,0 0-48 0,0 0 0 0,-3 12 0 16,3-12 192-16,-1 9 16 0,1-9 16 0,-1 12 0 0,-1-2-96 0,2-1 0 15,0-9-16-15,0 13 0 0,0-2-96 0,0-11-16 16,-1 10 0-16,2 2 0 0,2-3-192 0,-3-9 0 16,4 10 0-16,-4-10 0 0,7 11 0 0,-7-11 0 15,0 0 0-15,7 6 0 0,-7-6 128 0,0 0-128 16,0 0 0-16,11 3 0 0,-11-3 0 0,0 0 128 16,11-3-128-16,-11 3 0 0,8-5 0 0,-8 5 176 15,7-9-176-15,-2 1 160 0,-1 0-160 0,-4 8 0 16,0 0 0-16,4-9 128 0,1-1-128 0,-1 1 0 15,-1-2 0-15,-2 2 0 0,0 1 0 0,1-1 128 16,-2 0-128-16,1 1 0 0,-1 8 0 0,2-10 0 16,-2 2 128-16,0 8-128 0,-2-9 0 0,2 9 0 15,0 0 0-15,-7-6 0 0,-1 3 0 0,8 3 0 0,-7-3 144 0,-2 4-144 16,-2 3 144-16,2 1-144 0,-1-1 192 0,0 3-192 16,1 1 208-16,0-1-64 0,-1 1-16 0,1 3 0 15,2-1-128-15,1 3 160 0,-2-5-160 0,1 4 160 16,3-1-160-16,0 1 0 0,0-1 0 0,3-1 0 15,0 1 0-15,1-11 0 0,-1 11 0 0,1-11 0 16,0 0 0-16,6 11 0 0,-6-11 0 0,9 7 0 16,-9-7 0-16,12 6 0 0,-12-6 0 0,12 2 0 15,-2-2 0-15,1-1 0 0,-1 0 0 0,-1-3 0 16,-9 4 0-16,11-4 0 0,-4 1 0 0,2-2 0 16,-9 5 0-16,10-6 0 0,-10 6 0 0,6-8 0 15,-6 8 0-15,4-9 128 0,-4 9-128 0,1-10 0 16,-1 10 128-16,-1-9-128 0,1 9 0 0,-3-9 128 15,0-3-128-15,-1 5 0 0,-2 0 0 0,2 1 0 0,1-2 0 0,0 1 128 16,3 7-128-16,-4-8 0 0,0 2 0 0,4 6 0 16,-5-5 0-16,5 5 0 0,-7-4 0 0,7 4 0 15,-7-1 0-15,7 1 0 0,-8 1 0 0,0 0 0 16,-1 2 0-16,2 2 0 0,7-5 0 0,-6 12 0 16,-1-3 0-16,1 3 0 0,-1 1 0 0,2 0 0 15,0-3 0-15,2 0 0 0,2 2 0 0,1-12 0 16,1 11-144-16,-1-11 144 0,5 10 0 0,-5-10 0 15,7 8 0-15,-7-8 0 0,9 4 0 0,-9-4 0 16,10 4 0-16,-10-4 0 0,0 0 0 0,12-7 128 16,-4 1-128-16,-1-1 0 0,-1 1 0 0,1-2 128 15,-1 0-128-15,1 0 0 0,-1 0 0 0,1 1 0 16,-3-1 128-16,1-1-128 0,0-2 0 0,0 1 0 0,-1-1 0 16,-1 2 0-16,-1-1 0 0,-2 10 0 0,-1-9 0 0,1 9 0 15,0-10 128-15,0 10-128 0,0 0 0 0,-4-7 144 16,4 7 32-16,0 0 0 0,-8-3 0 0,8 3 0 15,0 0 128-15,-8 0 16 0,8 0 16 0,-7 4 0 16,7-4-336-16,-7 6 0 0,7-6 0 0,-6 7 0 16,6-7 0-16,-7 9 0 0,2-1 0 0,1 1 0 15,4-9 0-15,-5 12 0 0,0 0 0 0,2-2 0 16,3-10 160-16,-1 13-32 0,-2 0-128 0,2-1 192 16,-1-2-192-16,2-10 0 0,2 13 0 0,-1-2 0 15,-1-11 0-15,0 0 0 0,0 0 128 0,0 0-128 16,0 0 0-16,0 0 0 0,0 0 0 0,12 2 0 15,-12-2 128-15,0 0-128 0,10-5 0 0,-2 0 144 16,-8 5-144-16,8-7 0 0,-3 1 0 0,-5 6 0 0,7-9 0 0,-2 1 0 16,-5 8 0-16,4-9 0 0,-4 9-320 0,0 0-32 15,0 0-16-15,0 0 0 16,6-7-1296-16,-6 7-272 0,0 0-48 0,0 0-13488 16</inkml:trace>
  <inkml:trace contextRef="#ctx0" brushRef="#br0" timeOffset="150897.6">5783 9132 2751 0,'0'0'128'0,"0"0"16"0,0 0-144 0,0 0 0 16,0 0 0-16,0 0 0 0,0 0 3232 0,0 0 608 15,0 0 128-15,-1-7 32 0,0-3-2848 0,1 10-560 16,1-9-112-16,-1 9-32 0,4-11-64 0,1 2-32 16,-5 9 0-16,5-9 0 0,-5 9 336 0,4-10 64 15,-1 2 16-15,-3 8 0 0,1-11 224 0,-1 11 48 16,0 0 16-16,0 0 0 0,0 0 16 0,0 0 0 16,0 0 0-16,0 0 0 0,-2-6-416 0,2 6-80 15,0 0 0-15,0 0-16 0,0 0-352 0,0 0-64 0,-7 8-16 0,7-8 0 16,-5 9 0-16,5-9-128 0,-5 10 192 0,1 1-64 15,4-11 128-15,-4 10 0 0,0 2 16 0,4-12 0 16,-4 6-48-16,4-6-16 0,0 0 0 0,0 0 0 16,-1 11-32-16,1-11-16 0,0 0 0 0,0 0 0 15,0 0-160-15,0 0 192 0,0 0-192 0,5 8 192 16,-5-8-192-16,0 0 0 0,0 0 0 0,0 0 0 16,0 0 0-16,10-2 0 0,-3-6 0 0,-7 8 0 15,6-6 128-15,-6 6-128 0,6-9 0 0,-1 0 128 16,-1-2-128-16,-2 2 0 0,-2 9 0 0,0-9 128 15,0 9-128-15,2-10 160 0,-4-2-160 0,2 12 160 16,0 0-32-16,-2-9-128 0,2 9 192 0,0 0-64 0,-3-8 48 16,3 8 0-16,0 0 0 0,-5-8 0 15,0 3-48-15,5 5-128 0,-8-3 192 0,1-2-64 0,-1 1 16 0,-1 2 0 16,0-1 0-16,9 3 0 0,0 0-16 0,-10 4-128 16,-2 0 192-16,3 0-64 0,9-4 48 0,-9 9 0 15,-2-3 0-15,5 2 0 0,1 1-176 0,-1 2 160 16,0-2-160-16,2 3 160 0,3-1-160 0,-1 0 0 15,2-11 0-15,2 11 0 0,0 1-128 0,2-1 128 16,-4-11 0-16,5 7 0 0,-5-7 0 0,0 0 0 16,8 6 0-16,-8-6 0 0,11 5 0 0,-11-5 0 15,10 2 0-15,-10-2 0 0,0 0 0 0,12-2 0 16,-3 1 0-16,-9 1 0 0,9-4 0 0,-9 4 0 16,8-7 0-16,-8 7 0 0,9-5 128 0,-1-2-128 0,-2 0 0 0,2-1 128 15,-8 8-128-15,7-11 0 0,-1 0 0 16,1 0 0-16,1 2 0 0,-2 0 0 0,-1 0 0 0,1 0 0 15,-3-2 0-15,0 2 0 0,-3 9 0 16,3-8 0-16,-3 8 0 0,0-10 0 0,0 10 0 0,-3-11 0 16,-1 0 0-16,0 2 0 0,-1-1 0 0,5 10 0 15,0 0 0-15,-8-1 128 0,0 1-128 0,8 0 0 16,-10 4 0-16,1 1 0 0,1 2 0 0,1-1 0 16,2 1 0-16,0 2 0 0,0 0 0 0,1 0 0 15,1 2 0-15,3-11 0 0,0 0-128 0,-1 11 128 16,1 0 0-16,0-11-144 0,4 10 144 0,-4-10 0 15,0 0 0-15,6 11 0 0,-6-11 0 0,11 7 0 16,-11-7-128-16,12 6 128 0,-12-6 0 0,10 4 0 16,-10-4-176-16,9 2 176 0,-9-2-160 0,0 0 160 0,9-2-144 0,-9 2 144 15,0 0-128-15,0 0 128 0,4-11 0 16,-1 2 0-16,-2 0 0 0,-1 9 0 0,-1-9 0 0,-2 0 0 16,1-3 0-16,-1 3 128 0,3 9-128 0,0 0 0 15,-4-13 0-15,0 0 128 0,0 0-128 0,2 2 0 16,2 11 128-16,-4-9-128 0,1 3 0 0,3 6 0 15,0 0 0-15,0 0 0 0,-8-6 0 0,0 5 0 16,8 1 0-16,-9 3 0 0,9-3 0 0,-10 6-160 16,-1 1 160-16,1 1 0 0,1-1-128 0,0 0 128 15,1-3 0-15,8-4 0 0,0 0 0 0,-7 5 0 16,7-5 0-16,0 0 0 0,-3 9 0 0,3-9 0 16,0 0 0-16,3 13 0 0,1-1 0 0,2-3 0 15,-6-9 0-15,7 8-160 0,0 0 160 0,1 1 0 16,2-4 0-16,1-1-128 0,-11-4-32 0,11 0 0 0,0 1 0 15,1-1 0 1,-1 0-592-16,0-2-112 0,-2-4-32 0,0 0 0 16,-1-2-2032-16,0-1-400 0,-1-1-96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8:26:07.338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5860 4680 11055 0,'1'-3'976'0,"0"1"-784"0,1 1-192 0,-1-2 0 0,-1 3 1360 0,1-3 240 0,0 1 32 0,3-4 16 0,0 0 320 0,1-4 64 0,0 4 16 0,1 0 0 0,-2 2 32 0,1 1 16 0,-2 5 0 0,0 3 0 0,-1 1-752 0,1 0-160 15,-2 6-32-15,0 3 0 0,-1-1-656 0,0 2-144 0,0 1-32 0,0 2 0 16,1-2-176-16,-1 0-144 0,2-2 192 0,-2 1-192 15,1-2 0-15,0 1 0 0,-1-4-160 0,0 1 160 0,-1 1-448 0,0 1 48 16,-1-1 0-16,0 3 0 16,-1 1-160-16,0 2-16 0,-2 2-16 15,1 1 0-15,0-3-64 0,1 3-16 0,0-2 0 0,1 2 0 32,1 0-448-32,-1 0-96 0,2 1 0 15,0-2-11408-15</inkml:trace>
  <inkml:trace contextRef="#ctx0" brushRef="#br0" timeOffset="636.11">6316 4879 21183 0,'2'-2'1888'0,"-2"-5"-1504"0,1 4-384 0,1 0 0 15,1 1 2976-15,0-1 528 0,4 1 96 0,1-2 32 0,7-3-2032 0,7-3-384 0,7-1-96 0,4-4-16 0,2 2-688 0,-2 1-144 0,1 2-16 0,-3 3-16 0,-2 2-400 0,-2 0-80 16,-2 4-16-16,-3 1 0 16,1 0-1152-16,-5 0-256 0,1 3-32 0,-2 1-13568 15</inkml:trace>
  <inkml:trace contextRef="#ctx0" brushRef="#br0" timeOffset="1056.46">7137 4507 29487 0,'-2'1'1296'0,"1"3"288"0,-2-2-1264 0,3 2-320 0,0-2 0 0,0 2 0 0,1-3 496 0,1 4 32 0,-2 3 16 0,1 3 0 0,0 4 176 0,-1 0 48 0,0 3 0 0,1 1 0 0,-1-1-192 0,0 2-16 0,2 1-16 0,-1 1 0 0,0 3-288 0,0-2-48 15,1 3-16-15,-1-1 0 16,0 1-192-16,0 0 0 0,1-4 0 0,-2-2 0 0,0 4 0 0,0-2-240 16,0 0 32-16,-2-1 0 15,4-2-672-15,-1-3-128 0,0-3-16 0,1-1-16 16,1-3-624-16,1 1-128 0,-1-5-32 0,2 1-10768 15</inkml:trace>
  <inkml:trace contextRef="#ctx0" brushRef="#br0" timeOffset="1514.06">7187 4388 26719 0,'2'-5'2368'0,"0"1"-1888"0,-1 3-480 0,0 2 0 0,0 2 1216 0,2-3 160 0,0 0 32 0,4 0 0 0,3 0-432 0,-1 0-80 0,4 2 0 0,-1 2-16 0,1 1-128 0,-2 2-32 0,0 1 0 0,0 1 0 0,1-1-544 0,1 1-176 15,0 1 0-15,1-2 0 0,1 1 0 0,1-3 0 16,1-1 0-16,0-1 0 0,4 1 0 0,-1-1 0 16,0 0 0-16,2 0 0 0,2 0 160 0,-2 2-32 15,-3-1 0-15,-1 2 0 0,-1 2 112 0,-1 2 16 16,1 2 0-16,-5-1 0 16,-1 3-16-16,-1 2 0 0,0 2 0 0,-4 3 0 15,0 0-80-15,-3 2-16 0,-1-1 0 0,-3 1 0 0,0 0-144 16,-3-4 0-16,0 1 0 0,-2-5 128 0,1-1-128 0,-4-1 0 0,1-1 0 0,-1-3 0 15,-1-1 0-15,-1 0 0 0,-1 2 0 16,-3-3 0-16,0 2 0 0,-2 0 0 0,-2 1 144 0,-1-2-144 16,1 2 256-16,-4-1-32 0,2 0 0 0,-1 1 0 15,0 0 112-15,-3-1 32 0,-2 4 0 0,1-3 0 16,1 0-368-16,0 0 0 0,0-2 0 16,-1-1 0-16,1 1 0 0,3-3 0 0,2-2 0 0,0-2 0 15,3-2-256 1,1-1-128-16,4-1-32 0,1-3-18192 0</inkml:trace>
  <inkml:trace contextRef="#ctx0" brushRef="#br0" timeOffset="2751.33">9477 4473 23039 0,'-7'-3'2048'15,"2"0"-1648"-15,2 3-400 0,2 0 0 0,1 0 320 0,0 0-32 0,-3-2 0 0,0-1 0 0,-2 2-288 0,0-1 160 0,2 0-160 0,1 1 128 0,2 2 384 0,0 3 64 0,2-3 0 0,1 4 16 0,-1 1 208 16,1 6 32-16,-1-1 16 0,-2 1 0 0,1 4-80 0,-4 3 0 16,-2 3-16-16,-4 5 0 0,-2 2-480 0,-4 1-80 15,-5 5-32-15,-3 2 0 16,-2 0-608-16,-3 0-112 0,-2-2-16 0,0-3-16 16,1-1-1216-16,-2-1-240 0,0-3-64 0,1-4-9392 15</inkml:trace>
  <inkml:trace contextRef="#ctx0" brushRef="#br0" timeOffset="3435.39">9711 4111 21183 0,'-3'-2'1888'0,"1"-1"-1504"0,0 3-384 0,1 0 0 0,0 3 1216 0,0-3 160 0,-2 0 32 0,-2 1 16 0,-1 4 80 0,-1-3 16 15,-2 4 0-15,2 1 0 16,0 1-496-16,1 0-112 0,3 0-16 0,0 1 0 15,3 0-1136-15,1-1-224 0,2 1-48 0,2-3-14528 0</inkml:trace>
  <inkml:trace contextRef="#ctx0" brushRef="#br0" timeOffset="3947.83">9963 4603 39615 0,'-5'8'1760'0,"1"-2"352"0,2 2-1680 0,-1-1-432 0,5-4 0 0,-4 1 0 0,2 1-304 0,-2 5-144 0,-2 4-16 0,-2 7-16 0,-3 3 240 0,1 2 48 0,-2-1 16 0,0-3 0 16,0-3-288-16,3-3-64 0,-1-1-16 0,1-5 0 16,2-2-400-16,1-2-80 0,2-2 0 0,-1-1-16 15,3-3 208-15,1-3 64 0,3-4 0 0,1-1 0 0,1-3 512 0,4-2 128 0,1-5 128 0,2-3-208 16,0-1 64-16,1-3 16 0,2-2 0 15,-3 4 0-15,-1 0-16 0,1-4 0 0,3-3 0 0,0-2 0 16,-1 5 144-16,0 2 192 0,-3 7-32 0,1 3-16 16,-2 8 1120-16,-3 0 208 0,1 7 64 0,-1 3 0 0,0 5-16 15,0 1 0-15,-2 6 0 0,1-1 0 16,2 5-880-16,0 0-160 0,-2 2-32 0,0-4-16 16,1 1-288-16,-1-1-144 0,2 1 160 0,1 3-160 15,-2-2 0-15,1 2 0 0,-1-4 0 0,-1 1 0 0,0 0-352 0,0-1-16 16,-1 1 0-16,-1-3 0 15,0-3-448-15,-2 0-80 0,1-3-32 0,1-3 0 16,0 0-848-16,0-3-160 16</inkml:trace>
  <inkml:trace contextRef="#ctx0" brushRef="#br0" timeOffset="4584.24">10547 4400 23951 0,'-3'-1'2128'16,"1"1"-1696"-16,-1 0-432 0,3 0 0 0,0 3 1536 0,0-1 240 0,0 1 32 0,-1 0 16 0,0 5-1824 0,-2 2-432 0,2 3-48 0,0 3-16 0,1 2 848 0,-2 3 160 0,1 1 48 0,-1 1 0 0,-1 1-272 0,1 3-48 0,-2 2-16 0,0 0 0 0,1 3-224 0,-1-2 128 15,-1 0-128-15,0-2 0 0,-1 2 320 0,0-4-48 16,-2 1 0-16,1-1 0 0,1-1 240 0,0-2 32 16,-1-1 16-16,2 2 0 0,2-2-48 0,-1 0-16 15,1-2 0-15,2-2 0 0,1-2-48 0,1-3-16 16,1-2 0-16,1-2 0 0,0-2 80 0,-1-3 32 16,1 1 0-16,-1-4 0 0,0 2-336 0,-1-1-64 15,1-2-16-15,-2-2 0 0,2 1-128 0,-2-2 0 16,0-2 0-16,0-1 0 0,1-3 0 0,0 1 128 0,0-6-128 0,0-1 128 15,2-1-128-15,-1-1 0 0,1-5 0 0,2-2 0 16,1 2 0-16,0-4 0 16,2 0 0-16,2-3 0 0,1-3 0 0,0-1 0 0,2-3 0 0,1-4 0 15,-2 6 0-15,2-3 0 16,-2 2 0-16,1 1 0 0,0 0 0 0,-2 1 128 0,1 2-128 0,-3 2 0 16,0 3 176-16,0 2-48 0,-2 0-128 15,-1 1 192-15,1 2-192 0,-3 2 0 0,1 3 0 0,-1 4 0 16,0 2 0-16,0 5 0 15,-1 2-160-15,1 6 160 0,1 1-144 0,0 3 144 0,2 3-160 0,2 1 160 16,2 1-256-16,3 1 64 0,0 2 0 0,3-2 0 0,-3 3 64 16,1 0 128-16,0-1-208 0,-3 1 80 15,0 2-16-15,-4-1 0 0,0 4 0 0,-6-3 0 0,-1 2 144 16,-2-2-128-16,-4-1 128 0,-2 0-128 0,-2-1 448 16,-1-3 112-16,-2 3 16 0,-3-4 0 15,-1 0-128-15,-4 0-32 0,0-3 0 0,-2-1 0 16,0 1-160-16,-2-7-128 0,1 2 192 15,-2-4-192-15,-1 0 0 0,-1-4 0 16,0 2 0-16,1-3-192 16,2-2-416-16,1-1-80 0,1-3-16 0,2-2 0 0,5 3-1856 0,4-2-384 15</inkml:trace>
  <inkml:trace contextRef="#ctx0" brushRef="#br0" timeOffset="5060.74">11054 4407 6447 0,'4'-2'576'0,"-1"2"-576"0,-2 2 0 0,-1-1 0 0,0 1 1216 0,1 1 144 0,1 1 32 16,0 2 0-16,1 4 1200 0,-2 1 240 0,0 1 48 0,-2 4 16 0,-2 1 256 0,-2 2 48 0,2 2 16 0,-3 3 0 0,1-2-1296 0,1 0-272 0,1 2-48 0,1-1-16 0,1-1-896 0,2-2-176 0,1 1-48 0,1-4 0 0,3-2-336 0,0-2-128 0,2-5 0 0,-1 1 0 0,2-4 0 0,-2 0-192 0,2-3 16 0,-1-2 0 0,1-1 16 16,0 0 0-16,1-4 0 0,0-1 0 0,1-2 160 0,0-2 0 0,0-1 0 0,1-4 0 0,2 2-176 0,0-3 176 0,-1 0-208 15,2-3 80-15,1-3-64 0,0 0 0 0,-1 4 0 0,0 1 0 16,2-5 192-16,-1 3 0 0,0 1 0 0,-1 3-128 15,-3 4 128-15,0 1 0 0,-3 5 0 0,0 2 0 16,-3 3 0-16,0 0 224 0,-1 7-32 0,-1-3 0 16,-1 3 160-16,-1 0 32 0,2 3 0 0,-2-3 0 15,2 2-208-15,-2-3-48 0,3 5 0 16,0 0 0-16,2 2-128 0,-1 0 0 0,2 2 0 0,1 3 0 0,1-2 176 0,0 1-48 16,0 0-128-1,1-1 192-15,1-1-48 0,-1 0-16 0,0-1 0 0,2-1 0 0,-2 0-128 16,-1-2 0-16,-1-3-192 0,-1 1 192 15,1-4-640-15,-1-3 0 16,1-2 0-16,0-2-11264 0,-1-3-2272 0</inkml:trace>
  <inkml:trace contextRef="#ctx0" brushRef="#br0" timeOffset="5346.17">12021 4044 35935 0,'0'8'3200'0,"-2"-2"-2560"0,2 5-512 0,-1 0-128 0,0 0 1152 0,0-3 192 0,-1 3 64 0,1 7 0 0,-3 15-1024 0,-1 9-192 0,-1 6-32 0,1-2-16 0,2-3 192 0,0-5 48 0,3-1 0 0,3-2 0 0,2-4-384 0,2 0 0 0,2-3 0 0,1-3 0 16,-1-2-288-16,3-2-128 0,0 2-32 0,0-6 0 16,-1 0-976-16,-1-6-208 0,0-2-32 0,-2-1-15024 15</inkml:trace>
  <inkml:trace contextRef="#ctx0" brushRef="#br0" timeOffset="5535.53">11724 4332 44223 0,'0'-7'1968'0,"0"3"400"0,2 2-1904 15,2 2-464-15,1 0 0 0,1 0 0 0,3 1 352 0,7-1-32 0,9 1 0 0,10 3 0 0,11-4 512 0,9 2 80 0,5 2 32 0,6-3 0 0,7 3-528 0,6-4-96 0,9 1-32 0,8-1 0 0,12 0-640 0,5-3-128 0,10-4-32 0,7-4 0 16,8-3-736-16,8-9-160 0</inkml:trace>
  <inkml:trace contextRef="#ctx0" brushRef="#br0" timeOffset="7309.16">23538 961 13823 0,'-1'-2'1216'0,"-1"2"-960"0,1 0-256 0,1-1 0 0,0 1 1168 0,0 0 192 15,0-1 48-15,-1-1 0 0,0-1 672 0,1-2 144 0,1 0 16 0,1-2 16 0,2 0-496 0,3-2-96 16,2 1-32-16,2-3 0 0,4-2-368 0,5-3-80 0,2-1-16 0,4-3 0 16,2 0-368-16,5-3-80 0,-1 1-16 0,-1 2 0 15,-2 1-304-15,1 1-64 0,1 2-16 0,-3 1 0 0,-2 1-128 0,2 2-48 31,-1-2 0-31,0 3 0 0,-1 2-16 0,-1 3-128 16,-2 3 192-16,1 3-64 0,-3 4-128 0,-3 6 0 16,0 1 0-16,-6 4 128 15,-2 5-128-15,-3 2 0 0,-3 2 0 0,-4 3 128 0,-1 1-128 0,-3 1 160 16,-1 2-160-16,-2-1 160 0,-2-3-32 0,-1 0-128 0,-2 1 192 16,-4 1-64-16,0 2-128 0,-7 1 128 15,0 6-128-15,-6-3 128 0,1-2-128 0,-4 2 0 0,-7 2 0 0,-1 0 0 16,-4-1 0-16,2-3-192 0,-1-1 64 0,2-6 128 15,4-5-240-15,1-2 80 0,2-2 16 0,2-3 0 16,7-5 144-16,1-3 0 0,6-1 0 0,2-3 0 16,3-1 0-16,5-4 0 0,1 0 128 0,6-5-128 15,2 0 224-15,7-2-32 0,2-1 0 0,5 2 0 16,4-2-192-16,5 5 144 0,4 1-144 0,7 3 128 16,3 2 32-16,4 2 0 0,2 1 0 0,-1 0 0 0,-4 2 160 0,2 2 48 15,0-1 0-15,-3 1 0 0,-5 2-368 16,-3 2 144-16,-1 0-144 0,-3 0 0 15,-3-2-320-15,-3 2-192 0,-3-1-16 0,-2-1-16 16,0-1-544-16,-1 0-128 16</inkml:trace>
  <inkml:trace contextRef="#ctx0" brushRef="#br0" timeOffset="7578.03">24714 1059 19343 0,'-5'-6'1728'0,"0"2"-1392"0,0 4-336 0,1 1 0 0,2 2 4224 0,0-3 768 0,2 2 144 0,-1 2 48 0,-1 1-3424 0,-1 0-672 0,2 1-144 0,2 0-32 0,3 1-272 0,1-2-48 0,4-1-16 0,2-1 0 0,2 1-576 16,3-4 0-16,2 0 0 0,0-3-192 0,1 2-512 0,1-2-96 0,3-4-32 0,-1 1-17456 16</inkml:trace>
  <inkml:trace contextRef="#ctx0" brushRef="#br0" timeOffset="7877.25">25618 566 43311 0,'-9'5'3840'0,"0"2"-3072"0,3 2-608 0,2-2-160 0,3 1-544 0,-4 0-144 0,-2 6-16 0,-7 11-16 16,-3 6 1040-16,-4 7 192 0,0 6 64 0,5-3 0 0,3-1-256 0,4-4-64 0,1-2 0 0,3 0 0 0,1-1-432 0,2-1-80 15,1 0-32-15,1-1 0 0,0-1-80 0,1-3-16 0,0 2 0 0,2-5 0 32,-2 2-560-32,0-5-112 0,0-1-32 0,1-3-16176 0</inkml:trace>
  <inkml:trace contextRef="#ctx0" brushRef="#br0" timeOffset="8288.06">25500 581 42383 0,'-11'-12'3776'16,"1"8"-3024"-16,0 0-608 0,4 3-144 0,4 1-272 0,0 0-96 0,1 0-16 0,-1 1 0 0,-2-1 560 0,-1 2 96 0,0 0 32 15,3 2 0-15,3-1 112 0,3 2 32 0,2 0 0 0,2 0 0 0,3 2-448 0,4-1 0 0,4 3-224 0,3-2 80 0,4 3 144 0,5-1-160 16,4 1 160-16,2 0-160 0,1 1 160 0,2 0-160 16,-1 1 160-16,0 2-160 0,-4 6 0 0,-2-2 0 0,-4 3 0 0,-3-1 0 15,-1 2 160-15,-5 1-192 0,-3-1 192 0,-3 0-192 16,-4 0 192-16,-3 1 0 0,-2 1 0 15,-4 1 0-15,-2 0 272 0,-4-2-16 16,-2 5 0-16,-5-2 0 0,1 0-96 0,-4-3-32 0,1 1 0 0,-4-1 0 0,0-2-128 0,-2 1 192 16,-1-2-192-16,-3 0 192 0,-2 0-192 15,-1-1 0-15,-4 1 0 0,-2 0 0 0,-2-3-272 16,-2-2 16-16,-1 0 0 0,-2-1 0 0,3-3-16 16,0 0 0-16,0-2 0 0,1-2 0 0,0-1 80 0,3-2 0 15,4-3 16-15,5-2 0 16,3-3-1584-16,5-3-320 0</inkml:trace>
  <inkml:trace contextRef="#ctx0" brushRef="#br0" timeOffset="9651.12">27110 1138 29487 0,'-4'-5'2624'0,"2"4"-2112"15,2 1-512-15,0 0 0 0,1 1 896 0,-1 1 80 0,-1 0 16 0,0-1 0 0,-2 5 944 0,1 4 192 0,-1 8 48 0,1 0 0 0,-1 6-1440 0,1 4-288 0,-2 4-48 0,2-1-16 0,-1 3-384 0,0-2 0 16,1-4 128-16,-3 1-128 0,3-1-480 0,-2-3-128 0,0-3-32 0,0-1-17536 16</inkml:trace>
  <inkml:trace contextRef="#ctx0" brushRef="#br0" timeOffset="9807.54">27203 867 41471 0,'1'-1'3680'16,"-1"2"-2944"-16,1 3-592 0,-1-1-144 0,2-1 0 0,-1 1-256 0,3 2 64 0,0-1 16 0,4 6 176 0,1-2 0 0,3 2 0 0,-1-3 0 0,3 1-1088 0,-2-4-224 0,0 0-48 0,1 1-16 0</inkml:trace>
  <inkml:trace contextRef="#ctx0" brushRef="#br0" timeOffset="10213.18">27497 1279 31327 0,'0'0'2784'0,"0"2"-2224"0,-1 0-560 16,1 0 0-16,0-2-448 0,0 2-208 0,-1 3-48 0,-1 0 0 0,0 1 2496 0,0 1 480 0,-1 3 96 0,-1-1 32 0,1 1-1568 0,-2 0-320 0,0-3-64 0,0 2-16 0,-1-2-160 0,-1 0-16 16,0 0-16-16,0-2 0 0,0 0-32 0,1-2 0 15,0-2 0-15,0 1 0 0,1-4-208 0,0 1 0 16,1-4 128-16,2 0-128 0,2-2 128 0,0-2 0 15,4-2-128-15,0-1 192 0,3-4-32 0,1-3-16 16,2 1 0-16,1-3 0 0,2-2-144 0,0 1 0 16,3-3 144-16,2 2-144 0,-1 2 0 0,2 2 0 15,2 4 0-15,0 3 0 0,-2 6 0 0,0 1 0 16,-2 4 0-16,1 3 0 0,-1 3 176 0,-2 3-48 16,1-1 0-16,-3 4 0 0,2-1-128 0,-1 4 192 15,1-2-192-15,-1 4 192 0,1-2-192 0,-1 0 0 0,0 1 0 16,-3 0 0-16,0 1 0 0,0-5 0 15,-1 3 0-15,-2-3 0 0,0 0 0 0,-1-1 0 0,-2-3 0 16,3 10-800 0,-7-10 96-16,-1-1-32 0,0-1-11376 0,-3 0-2288 0</inkml:trace>
  <inkml:trace contextRef="#ctx0" brushRef="#br0" timeOffset="10790.16">28238 1304 41471 0,'-8'15'3680'0,"1"-3"-2944"15,2-1-592-15,3-3-144 0,2-3-128 0,-3 2-64 0,-1 8-16 0,-2 8 0 0,-1 10 336 0,-1 1 64 0,5 1 0 0,0-7 16 0,3 1-208 0,0-7 0 0,1 0-144 0,-1-4 144 0,2-1-192 0,-1 0 192 0,0-3-208 0,-2-1 80 0,1 0-32 0,-3-5 0 16,2 1 0-16,0-2 0 0,-1-2-32 0,0-1 0 15,0-4 0-15,-1 0 0 0,2-5 192 0,0-1-208 16,1-3 80-16,-1-3 128 0,1-2-272 0,0-5 64 0,1-1 16 0,0-6 0 16,0-4 192-16,1-2 0 15,-1-4 0-15,1-1 0 0,2-5 192 0,0-5-32 0,3-4 0 16,1-4 0-16,1 3 0 0,3 0 0 0,1 1 0 0,2 2 0 16,2 4-160-16,-1 8 0 0,2 9 0 0,-1 0 0 0,0 6 0 0,-1 4 0 15,3 3 0-15,0 2 0 16,-1 2 0-16,1 4 0 0,-1 3 0 0,1 4 0 0,-2 4 0 0,0 2 160 0,-1 3-32 15,-1 4-128-15,-1 5 320 0,-3 0-64 0,-2 3 0 16,-3 3 0-16,-2 0-256 0,-7 31 0 0,-3-29 0 16,-4 2 192-16,-1-2-192 0,-3 1 192 15,-2-1-192-15,0 0 272 0,-1-3-48 0,-2-1-16 0,1 1 0 16,-1-4 16-16,2-1 0 0,1 0 0 16,0-5 0-16,1 0-224 0,-1-3 0 0,1-4 128 15,0-4-128-15,-1 1 0 0,0-3-240 0,-1-4 48 0,-2-2 16 16,2 0-672-16,-2-5-144 0</inkml:trace>
  <inkml:trace contextRef="#ctx0" brushRef="#br0" timeOffset="11264.7">28765 990 35935 0,'-2'9'1600'0,"1"-1"320"0,-1 1-1536 0,0 0-384 0,2-5 0 0,0-2 0 15,-1 3 1184-15,0 3 160 0,-1 7 48 0,-2 4 0 0,-1 3-480 0,0 4-80 0,-1-3-32 0,1 0 0 0,-1-1-544 0,1-4-96 0,0 1-32 0,1-4 0 16,2-2-128-16,-1-1-144 0,3-1 144 0,0-3-208 15,3-1-192-15,0-6-48 16,3 1 0-16,3-3 0 0,2-1 128 0,3-5 32 0,1 2 0 0,1-4 0 16,-1-1 144-16,1-1 144 0,0-2-208 0,-1 0 80 15,-1-2 128-15,-2-1 0 0,-1 1 0 0,-1-3 0 16,-2-1 144-16,0-1 16 0,-1 0 0 0,-1 2 0 16,0-1 0-16,-1 0 0 0,-1 7 0 0,-3 5 0 0,1 3-160 15,-2 4 192-15,-3 5-192 0,1 1 192 16,-2 4 80-16,0 1 32 0,0 2 0 0,1-1 0 0,0 3-144 0,2 1-32 15,0 1 0-15,2 2 0 0,0-2 16 0,2 2 0 16,2-2 0-16,0 1 0 0,1 0-144 0,1 1 0 16,2-1 0-16,0-2-176 0,0 1 176 0,1-1 0 15,0 0 0-15,0-1 0 0,0-1-192 16,-1-3 64-16,-1 1 0 0,1-1 0 0,0 1-160 0,-2-4-32 0,0 1 0 16,1-2 0-1,-1-2-592-15,-2-4-128 0</inkml:trace>
  <inkml:trace contextRef="#ctx0" brushRef="#br0" timeOffset="11533.78">29563 548 35935 0,'-1'4'3200'0,"0"0"-2560"0,0 3-512 0,-2-1-128 0,2 2-384 0,-1 2-80 0,-2 2-32 0,-4 10 0 0,0 12 2112 0,-5 12 432 0,1 4 64 0,2 1 32 0,0-2-1408 0,3 0-288 0,2-1-48 0,0 0-16 16,1-1-192-16,1-1-64 0,0-2 0 0,-1-2 0 16,-1-3-128-16,0-2 0 0,1-7-192 0,-3-2 192 15,2-3-512-15,0-4 32 0,1-4 0 0,0 0 0 16,-1-1-592-1,1 0-112-15,0-7-32 0,1 0-16064 0</inkml:trace>
  <inkml:trace contextRef="#ctx0" brushRef="#br0" timeOffset="11744.97">28998 898 43311 0,'8'-5'1920'0,"-1"5"384"0,3 0-1840 0,0 0-464 0,-1 2 0 0,1-2 0 0,3 1 224 15,9-1-48-15,15 4-16 0,17-4 0 0,12 1 1168 0,10-1 224 0,5-1 48 0,4 1 16 0,0-2-832 0,1 2-160 0,1 0-48 0,0-3 0 0,0-1-576 0,-1 0 0 0,-5-3 0 16,-2-1 0 0,-2 1-1088-16,0-8-192 0,3-1-48 0,3-2-20288 0</inkml:trace>
  <inkml:trace contextRef="#ctx0" brushRef="#br0" timeOffset="16232.76">5860 9767 5519 0,'-6'0'496'0,"1"1"-496"0,1-1 0 0,2 0 0 0,0 0 736 0,0 0 48 0,-3 0 16 0,-2 0 0 0,-2 0-512 0,0-1-96 0,3 1-32 0,2-2 0 0,1 1-160 0,1-1 0 0,2 0 0 15,0 1 0-15,0-1 0 0,0 1-176 0,-1 1 48 0,0 0 0 16,0 0-336-16,-2 0-64 0,0 0-16 0,-1-2 0 0,-1 2 1120 0,-1 0 208 16,0 0 48-16,-2 0 16 0,2-2 992 0,0 2 192 0,0-1 32 0,1 1 16 15,3-4-720-15,1 3-144 16,4-2-16-16,-1-1-16 0,4 1-416 0,0 1-96 16,2-4-16-16,-1 2 0 15,1 3-1200-15,-2-3-240 0,0 2-48 0,-1 2-16 16,-2 0 112-16,-1 0 32 0,-1 1 0 0,-1 0 0 0,-1 3 544 0,0-2 160 15,-2 1 0-15,1-2 0 0,-2 1 352 0,0 1 144 16,2-3 16-16,1 1 16 0,1-2 352 0,1 1 64 0,3-4 16 0,1 2 0 16,1-2-176-16,1 2-16 0,2-3-16 0,0 0 0 15,0 1-544-15,1 1-208 16,1-3 176-16,-1 3-176 0,0 1 0 0,-1-3-208 0,-3 2 16 0,-1 0 0 0,-1 2 48 0,-3-2 16 31,-1 2 0-31,-3 0 0 0,0 1 128 0,-2 0 0 16,-4 0 0-16,-1 0 0 0,-1 0 368 0,-1 1 96 15,-2 0 32-15,1 2 0 0,-1-3-80 0,2 1-16 0,-1 2 0 0,2-1 0 16,1 1 48-16,0 0 16 0,3 0 0 0,-1-1 0 16,5 2-208-16,-1 0-32 0,3 1-16 0,-2 0 0 31,2 0-560-31,0-2-112 0,0 2-32 0,-1 1 0 16,1 1-608-16,1-3-128 0,0 1-32 0,0-1 0 15,0 0 640-15,0-2 128 0,1 0 32 0,1-2 0 0,0 0 688 0,1-2 144 0,0 2 16 16,0-3 16-16,2 0 544 0,-2-1 96 0,1 3 32 0,0-4 0 15,1 0-464-15,1 3-96 0,1-3 0 0,-2-1-16 16,2 2-352-16,-3 2-144 0,3-3 128 0,-2 1-128 16,0 1 0-16,-3 1 0 0,0-1 0 0,0 3 0 15,-2 0 192-15,0 0-64 0,-2 2 0 0,0-1 0 16,0 1-128-16,-2 0-176 0,-1 0 48 0,0 1 0 16,-1-2 128-16,0 3 0 0,-1-3 0 0,1-1 0 15,0 0 0-15,2 0 0 0,2 0 192 0,-1-4-64 0,5 2-128 0,-1-2 128 16,3 1-128-16,2-2 128 0,0 2-128 0,1 0 0 15,1 0 0-15,-2 1-128 0,3 2-80 0,-3 0-16 16,1 0 0-16,-2 2 0 16,-1 1-672-16,-2 0-128 0,-2 0-16 0,-1 2-16 15,-1 2-96-15,-2-2 0 0,-2 1-16 16,-2-3-5856-16,-2 5-1168 0</inkml:trace>
  <inkml:trace contextRef="#ctx0" brushRef="#br0" timeOffset="17311.05">3811 10833 21183 0,'1'-2'1888'0,"1"-2"-1504"16,0 3-384-16,-1 0 0 0,0 1-560 0,2-4-176 0,1 1-32 0,2-5-16 0,2-1 320 0,1-2 64 0,0 1 16 0,-1 0 0 0,0 1 192 0,-1 0 32 0,1 2 16 0,-1 1 0 0,1-2 144 0,-1 0 192 0,2-1-32 0,1 1-16 0,1 2 608 0,0-4 112 0,2 2 32 0,1-3 0 16,1 1 336-16,1 0 80 0,1-1 16 0,4 0 0 15,3-1-640-15,2-2-128 16,2-1-32-16,3 2 0 0,1-5-352 16,3 2-176-16,2-1 160 0,0-3-160 0,3-1 0 0,0 1 0 15,2 1 0-15,2-1 0 0,0 0 192 0,2-1-64 16,0 0-128-16,-1 0 192 0,1-1 0 0,2-4 0 0,2 1 0 0,1-3 0 15,1 0 128-15,2-1 32 0,4-2 0 0,1 0 0 16,2 1 0-16,3-2 0 0,4-4 0 0,4-1 0 16,5 0 16-16,-3-1 0 0,-9 8 0 0,7-7 0 0,7-3-368 15,3-5 0-15,2-4 0 0,0 0-128 0,-2-2-176 0,-1-2-16 16,2-3-16-16,0 1 0 16,-9 3-528-1,5 0-96-15,3 0-32 0,-2-2 0 0,-2 0 208 0,-2 4 32 0,-3-1 16 0,6-1 0 16,5 1 464-16,2-1 80 0,0 4 32 0,-1 0 0 15,3-3 160-15,2 1 0 0,2-5-144 0,0 4 144 16,-1 4-640-16,6-3-48 16,8-3-16-16,5 1-5888 0,4 1-1200 0</inkml:trace>
  <inkml:trace contextRef="#ctx0" brushRef="#br0" timeOffset="18637.39">3535 9149 10127 0,'5'0'896'0,"0"0"-704"0,0 0-192 0,-2 0 0 0,-1 1 320 0,3 0 48 0,4 2 0 0,4-1 0 0,6 2-368 0,1 2-160 16,2 2 16-16,-2 0 0 0,-1 1 144 0,0 1 0 0,0 1 0 0,0-1 0 0,1 1 0 0,1-4 0 0,4 3-144 0,2-3 144 0,3-1 320 0,2 0 144 0,3 0 32 0,2-1 0 15,1 0 544-15,0 0 112 0,3 1 32 0,-3 0 0 0,1 2-272 16,-3 0-48-16,2 0-16 0,-2 2 0 0,-3-3-240 0,2 4-48 0,-2 2-16 0,2-1 0 0,-2 2-48 16,2-2-16-1,2 2 0-15,0 0 0 0,0 0-320 0,1 0-160 0,0-3 160 0,1-1-160 0,1-2 688 0,-2 0 32 16,3 0 16-16,3-1 0 16,7-3 224-16,3 3 64 0,1-2 0 0,-1-2 0 0,-2 1-256 15,-1 1-32-15,2 0-16 0,0-1 0 16,0 3-448-16,-1 0-80 0,2 3-32 0,-3-1 0 15,0 5-160-15,-1-2 0 0,-2 2 0 0,-1 2 0 0,-4 1 0 0,0 2 0 16,3 0 0-16,1 1 0 16,1 0 0-16,1 0 160 0,3-1-32 0,1-1-128 0,-1-1 544 0,2-6 0 15,4-2 0-15,-1-2 0 16,-3-1 80-16,6 1 16 0,4-2 0 0,4 1 0 0,1 0-368 0,-1-1-64 16,-7-3-16-16,0 3 0 15,-1 2-192-15,1 1 0 0,1 5 0 0,-4 0 0 0,0 2 0 0,-4-3 0 16,-2 1 0-16,-2 2 0 0,-2-3 0 0,0 2-256 15,0 0 48-15,1 0 16 16,-2 1-816-16,-3-3-144 0,2-1-48 0,-3 0 0 16,0 1 272-16,-2-3 48 0,-3 0 16 0,6 0 0 15,3-3 352-15,5 0 64 0,2-2 0 0,-1 0 16 0,-2-1 80 0,2-2 16 16,5 2 0-16,-1-3 0 0,0 1 0 0,-3-1 0 16,0 0 0-16,-2-1 0 15,1-2-560-15,-3 2-128 0,1 0 0 0,-1 1-9744 0</inkml:trace>
  <inkml:trace contextRef="#ctx0" brushRef="#br0" timeOffset="22635.88">3501 10083 10127 0,'3'-7'896'0,"0"2"-704"0,1 3-192 15,-2-2 0-15,2 3 1840 0,-2 1 336 0,2 0 64 0,1-1 0 0,2 1-2944 0,4-3-608 0,2 2-112 0,-2 0-32 0,0 1 832 0,-1-3 176 0,-4 2 16 0,2 0 16 0,-1 0 1024 0,2-3 208 0,-1 1 32 0,2-1 16 16,3-3 864-16,1 2 192 0,-1-1 16 0,3 0 16 16,5-3-176-16,5 0-48 0,1 0 0 0,4-1 0 15,1 3-928-15,0-3-192 0,2 3-32 0,-1 1-16 16,0 3-560-16,1-2 0 0,-1 2 0 0,-1-2 0 15,-1 3 0-15,0-3 0 0,3-1 0 0,-1 1 0 16,0-2 0-16,2 4 0 0,-2-3-192 0,2 2 192 0,1 0 0 0,0 2 0 16,0 0-128-16,-2 1 128 0,1-1 0 15,-1-1 160-15,3 2-32 0,-2-4 0 0,-4 0 288 0,1 1 48 16,3 1 16-16,1-2 0 0,0 0 32 16,-1 1 16-16,2 2 0 0,1-1 0 0,0 1-80 0,-2 2-32 15,-2 0 0-15,0 0 0 0,-2-2-288 0,-1 2-128 16,0-2 0-16,-4 0 128 15,0 0-128-15,0-3 0 0,4 2 0 0,0-2 0 0,0 2 0 16,0-2 0-16,1 2 0 0,0 0 0 0,2 2 0 16,0-3 0-16,5 0 0 0,-1 1 0 0,2-1 304 0,-1-1-32 0,2-1 0 15,0-2 0-15,0 2-272 0,1-1 0 16,1-1 0-16,-4 2 0 0,0 0 128 0,-2 0-128 16,0-4 0-16,-4 3 0 0,-1-2 0 0,-1 1 0 0,-2 2 0 15,1 0 0-15,-2 0 0 0,0 1 192 0,0-1-48 0,3 1 0 16,1-1 240-16,4 1 32 0,1 0 16 0,1 1 0 15,2 0-432-15,2-1 128 0,2 0-128 16,3 2 0-16,1 0 144 0,-2-2-144 0,-3 2 160 0,-1-1-160 0,3 0 192 0,-1-1-64 16,1 0-128-16,1-1 192 0,1 0-192 15,0-1 0 1,-3-2 0-16,2 0-160 0,0-2 160 0,-1 0 0 0,4 0 0 0,1-4 0 0,2 3 0 0,3-2 0 16,2 3 0-1,-1 0 0-15,1 1 0 0,0 0 0 0,-2-1 0 0,3 0 0 0,5 2 0 0,4-2 0 31,2 5 0-31,1-3 0 0,-2 3 0 0,4-3 0 0,5-4 0 0,2-2 0 0,2-1-384 0,2 3 0 0,-4 6 0 16,-1-2 0 15,0-3-416-31,0-3-80 0,1 1-16 0,-1 0 0 0,0 0 448 0,0-2 96 0,-3 4 16 16,0-3 0-16,-1 2 192 0,5 1 144 0,1-4-192 0,1 1 192 0,-5 2-752 0,-3-2-32 16,-1 2-16-16,6 1-8400 0,5 0-1680 0</inkml:trace>
  <inkml:trace contextRef="#ctx0" brushRef="#br1" timeOffset="26602.67">5794 9890 15663 0,'-12'2'1392'0,"2"-2"-1120"0,4 0-272 0,4 0 0 0,2 0-512 0,-3-2-144 0,-4 0-48 0,-4-1 0 0,-3-1 1232 0,3-1 240 0,3-1 64 0,6 0 0 0,4-2 656 0,5 1 144 0,2 2 32 0,4-2 0 0,2 0-272 0,2 1-48 15,2 1-16-15,-1-1 0 0,1 2-320 0,-2 3-64 16,-1 0-16-16,-2 1 0 0,-3 1-304 0,-4 0-64 0,-2 3-16 0,-2 0 0 15,-3-1 288-15,-3 2 48 0,-1 2 16 0,-1-2 0 16,-2 1 64-16,-3 0 32 16,0-1 0-16,-1 0 0 0,-1 0-352 0,1-2-80 0,1 2-16 0,1-1 0 15,2-1-336-15,2-1-64 0,1 2-16 0,2-2 0 16,2 1 0-16,1 0-128 0,4 2 192 0,0 2-64 16,1-1 16-16,3 0 0 0,2 4 0 0,1 1 0 15,0 1-16-15,1 4 0 16,-1 2 0-16,-3-1 0 0,-3-5-128 0,-1 4-144 0,-1 9 144 0,-3 7-208 15,-4 2 48-15,0 3 16 0,-6 5 0 0,-1-4 0 0,-2 2-96 0,-3-3-16 16,0-3 0-16,0-1 0 16,3-7-368-16,-1-3-80 0,4-2 0 0,1-4-16 15,4-2-336-15,3-7-64 0,2-2-16 0,3-2-14784 16</inkml:trace>
  <inkml:trace contextRef="#ctx0" brushRef="#br1" timeOffset="27412.18">5830 9100 13823 0,'-6'-3'1216'0,"1"3"-960"0,2-2-256 0,0 0 0 0,3 1 4160 0,1 1 768 0,1 0 176 0,0 0 16 16,3 0-4416-16,1 0-880 0,5 0-176 0,2 0-32 0,0 0-320 0,0 5-64 0,0 1-16 0,0 2 0 0,-2 6 432 0,-4 1 96 0,-1 8 0 0,-5 4 16 16,-3 6-352-16,-3 7-80 0,-6 2-16 0,-4 1 0 0,-2 4 272 0,-2-1 48 0,-1 0 16 0,-1 2 0 0,-1-2 352 15,4-1 288-15,0-5-48 0,5-4-16 16,4-4 304-16,5-4 64 0,6-4 16 0,7-2-12000 15</inkml:trace>
  <inkml:trace contextRef="#ctx0" brushRef="#br1" timeOffset="47224.52">15529 1200 18431 0,'5'-2'1632'0,"-2"2"-1312"16,0 0-320-16,-3 0 0 0,0 0 448 0,1 2 0 0,1-2 16 15,2 0 0-15,1 3 896 0,1 0 176 0,0 2 48 0,-1-1 0 0,0 3-80 0,0 0-16 0,0 0 0 0,0 0 0 0,1 2-1072 0,2 1-224 0,-2-3-32 0,0 5-16 0,2-1 48 0,-3 0 0 0,-1 2 0 0,-1 2 0 16,-3 1 192-16,0-2 32 0,-3 1 16 0,-1 3 0 15,-1 2 128-15,-3 2 16 0,0 3 16 0,0-1 0 16,1-1 144-16,-1 4 32 0,1 2 0 0,-1 0 0 0,1 5-240 0,1-3-32 16,1 3-16-1,1 2 0-15,-1 0-224 0,3-1-32 0,-1-3-16 0,2-1 0 0,1-3-80 0,0-1 0 16,1 1-128-16,1-4 192 0,0 2-192 0,0 0 0 16,1 0 0-16,-2-1 0 0,0-2 128 0,1 2-128 15,-1 0 0-15,-2-2 0 0,1 1 0 0,-3 1 0 16,-1-2 0-16,1 3 0 0,-3 1 0 0,1-3 0 0,-2 2 0 15,0-4 0-15,2 1 144 0,0 0-16 16,1-1 0-16,2 0 0 0,-1-2 16 0,2 1 0 0,1-1 0 16,0 0 0-16,0-2-144 0,0 1 0 15,-1 1 0-15,1-4 0 0,0 1 0 0,-2 0 0 16,0-3 0-16,2 1 0 16,0-3 0-16,0 0 0 0,2 0 0 0,-1 0 0 0,1-1 240 15,1-1 16-15,0 1 0 0,1 0 0 16,0 0-256-16,0 0 0 0,-2 1 0 0,0 0 0 15,0-1 0-15,-2 1 0 0,-2 3 0 0,0-2 0 0,0-1 0 16,-2 3 0-16,-1-2 0 0,0 0 0 16,1-1 0-16,-1 2 0 0,2-3 0 0,-1 0 0 15,1 0 0-15,1-2 0 0,2-1 0 0,0 1 0 0,1 0 0 16,0-1 0-16,2 1 0 0,-1-3 0 0,1 2 144 16,1 0-16-16,-1-1 0 0,1 0 0 0,-2 3-128 0,1-3 128 15,-1 4-128-15,-2-1 128 16,-1 3-128-16,0-1 0 0,-2 3 0 0,0-3 0 0,-2 2 0 0,0-1 0 0,1-1 0 0,0-1 0 15,2 0 0-15,-1-1 0 0,2 0 0 0,1 0 0 16,0 1 0-16,3-3 0 16,-1 1 0-16,1 2 0 0,-1 0 0 0,1-2 0 0,0 1 0 0,-1 1 0 0,0 4 0 0,-2-3 0 31,0 2 0-31,-1 1 0 0,-2 1 0 0,0-2 0 0,-2 3 0 0,0-1 0 16,-2 2 0-16,0-1 0 15,0 0 128-15,-1-1-128 0,1 0 0 0,-1-3 0 0,2 3 128 16,-1-2-128-16,2 0 240 0,0-2 16 0,0 2 0 15,0-1 0-15,0 2-256 0,1-1 0 0,2-2 0 0,-1 2 0 16,2-1 128-16,-1 1-128 16,2 1 0-16,-2-2 144 0,2 2-144 0,0-3 0 0,2 2 144 15,-1 0-144-15,4-2 0 0,-3 0 0 16,3-2 0-16,0 1 0 0,1-3 0 0,-1-1 0 0,0-1 0 16,0 2-192-16,-1-1 192 0,0-1 0 0,-1 1 0 0,1 1-128 15,0 0 128-15,-2 2 0 0,2-4 0 0,-2 0 0 16,1 1 0-16,-1 0 176 0,0 1-48 0,-1-3 0 0,0 1-128 0,0-1 0 0,1-1 0 0,-1 1 0 15,0-1 0 1,0-2-176-16,2 1 48 0,-1-1 0 0,2-2-512 0,1 0-112 16,0-1-16-16,1-3-12272 0,1 0-2448 0</inkml:trace>
  <inkml:trace contextRef="#ctx0" brushRef="#br1" timeOffset="48067.83">15477 4018 20271 0,'0'-3'1792'0,"-2"1"-1424"0,2 1-368 0,0 1 0 0,0 1 640 0,0-1 48 0,0 0 16 0,0-1 0 0,0 1 1008 0,0 0 208 0,2 0 32 0,-2 0 16 0,0 0-672 0,0 0-128 0,27-2-16 0,-14 0-16 16,2 1-384-16,4-1-80 0,4-1-16 0,3 2 0 15,4-3-272-15,1-1-48 0,0 3-16 0,2-4 0 16,2 1-144-16,1-1-48 0,1 1 0 0,-1-2-11312 15,-3 1-2256-15</inkml:trace>
  <inkml:trace contextRef="#ctx0" brushRef="#br1" timeOffset="48669.2">15365 1097 33167 0,'-13'-3'2944'0,"3"2"-2352"15,2 2-464-15,5-1-128 0,3 1-352 0,0-1-96 0,1 0 0 0,0 2-16 0,2-2 464 0,0 0 208 0,4 2-16 0,2-4 0 0,6 2 448 0,4-4 64 0,4-1 32 0,5-2 0 0,2 1-256 0,5 1-48 0,6-1-16 0,3 1 0 0,2-1-416 0,0 1 0 0,1 1 0 0,-4 1 0 0,-1-1-256 0,-2 0 80 0,-1 2 16 0,-2 0-10448 16,-2 2-2080-16</inkml:trace>
  <inkml:trace contextRef="#ctx0" brushRef="#br1" timeOffset="50240.17">17570 1016 21183 0,'-2'-1'1888'0,"0"-1"-1504"0,2 2-384 15,0 0 0-15,2 2 1088 0,-1-2 128 0,1 0 48 0,1 0 0 0,1 0-864 0,2-2-160 0,2 4-48 0,5-2 0 0,-1 0 320 0,5 0 64 0,3 0 16 16,2-2 0-16,6 2-400 0,1-1-64 0,5-3-128 0,0 1 176 0,1-1-176 0,1-1 0 0,1 1 0 0,3-1 0 0,2 3 0 0,-2 1 0 0,2-3 0 0,-1 4 0 15,-5 0 0-15,-3-1 0 16,-2 1 0-16,-2-3 0 0,-4 2 0 16,-3-1 0-16,-2 2 0 0,-4-3 0 0,-1 2 448 0,-4 1 144 0,-3 0 48 0,0 0 0 15,-3 1-80-15,-2 2-16 0,0-2 0 0,-2 1 0 0,-1 1-160 0,0-2-16 16,-1 3-16-16,0-3 0 0,-2 1-160 0,2 1-16 31,-2 1-16-31,1-2 0 0,1 1-160 0,-2-1 0 16,1 2 0-16,1-2 0 0,-1-1 0 0,1 3 0 15,0-3 0-15,0 2 0 0,-2 1 0 0,2 1 0 0,-2-1 0 16,1 0 0-16,-1 4 208 0,1 0 16 0,0 3 0 0,-2 1 0 16,1 0 48-16,1 1 16 0,-1 2 0 0,1 1 0 15,1 2-96-15,-1 1 0 0,2 3-16 0,2 0 0 16,1 5-32-16,1 1 0 0,2 5 0 0,2-3 0 16,-2 3-144-16,1 1 0 0,-1 8 144 0,1 8-144 15,-4 7 0-15,-1 6 0 0,-2 8 0 0,-2-1 0 16,0-4 0-16,2-6-128 0,1-9 128 0,0-2-128 15,1-2-176-15,0 2-16 0,2-3-16 0,0 0 0 16,-1 2 480-16,1 2 112 0,1 0 0 0,0 1 16 16,0 1 144-16,1 1 32 0,0 0 0 0,0 2 0 15,4 4-160-15,3-2-32 0,-2 1 0 0,1-2 0 16,-1-3-96-16,0-2-32 0,0-1 0 0,-2 1 0 0,0 1-128 0,-2 2 0 16,-1 1 0-16,-3 2 0 0,-2-3 0 0,-1-3 0 15,-2-10 0-15,-2-3 0 0,-2 1 0 0,0-3 0 16,-3 3 0-16,0-3 0 0,1-2 0 0,-2 1 0 15,-1-1 0-15,1 2 0 0,-1-5 160 0,1 1-160 16,0-1 192-16,0-5-192 0,4-4 224 0,-1 0-64 16,3-3-16-16,0 0 0 0,1-2-144 0,1 0 0 0,-1 0 0 15,1-1 0-15,-1-4 0 0,2 3 0 0,0-3 128 0,-1-1-128 16,0-2 0-16,0 1 0 16,1 0 128-16,-2-2-128 0,2 1 0 0,-2-4 0 0,1 1 0 0,1-1 0 15,-1-2 0-15,1 0 0 0,0-1 0 0,0 1 0 16,1-1 0-16,-2 0 0 0,2 0 0 0,2-2 0 15,-2 0 0-15,2 0 0 0,1 0 0 0,0 0 128 0,-3 0 128 0,0 0 0 16,0 0 16-16,20-6 0 0,-14 4-96 0,2-1-32 16,-1 3 0-16,1-2 0 15,-1-1-144-15,-1 2 128 0,0-1-128 0,-1-1 128 0,0 1-128 0,-1-1 0 16,0 2 0-16,-2-4 0 0,1 1 0 16,-2-1 0-16,0 2 0 0,-1-2 0 15,-1 1 192-15,0 2 0 0,-3-1 0 0,-1 2 0 0,-1 1 16 0,-3 1 16 16,1 2 0-16,-5 0 0 0,-2 2 48 0,-3 4 16 15,-5-3 0-15,-2 5 0 0,-5-2 16 0,-2 1 0 16,-2 0 0-16,0-2 0 0,-1 1-112 0,-1-4-32 16,3 1 0-16,-1-1 0 15,4-4-160-15,-4 2 0 0,1-3 144 0,-2-1-144 0,4-2-240 0,-1-2-112 16,-1-4-32-16,-2-4-13568 16,3-3-2704-16</inkml:trace>
  <inkml:trace contextRef="#ctx0" brushRef="#br1" timeOffset="55683.98">16073 1492 11967 0,'-4'0'1072'0,"2"-3"-864"0,-1 1-208 0,2 0 0 0,0-3 624 0,1 1 80 0,0 1 0 0,0-5 16 0,0-1-720 0,0-6-160 0,1 2-32 0,0-1 0 0,0 4 1488 0,-1 5 304 0,2 3 48 0,-1 4 16 0,1 4-384 16,-1 6-80-16,1 0-16 0,0 4 0 0,-1 3 96 0,1 2 32 16,-1-2 0-16,0 4 0 0,0 0-576 0,1 2-112 15,-1 1-32-15,-1 0 0 0,0-2-464 0,0 2-128 16,-3-1 0-16,1 1 0 15,-2 3-960-15,-2-3-272 0,-1 2-48 0,-3-1-7152 16,0 0-1424-16</inkml:trace>
  <inkml:trace contextRef="#ctx0" brushRef="#br1" timeOffset="56269.31">16045 2273 24879 0,'-9'13'2208'0,"1"-2"-1760"0,2 0-448 0,1-2 0 0,3-1 240 0,0-3-48 0,1 3 0 0,-3 4 0 0,-1 9 624 0,1 6 112 0,-1 3 32 0,0 1 0 0,2 2 416 0,2-2 96 0,2-5 0 0,0 0 16 15,1-1-1280-15,0-3-208 0,1-1-128 0,-1-1 128 16,1 1-832-16,0 0-64 0,0-2 0 0,0 3 0 16,0-2-928-16,1 1-192 0,-2 1-32 0,2 1-9568 15</inkml:trace>
  <inkml:trace contextRef="#ctx0" brushRef="#br1" timeOffset="56934.16">16055 3321 35007 0,'-5'16'3120'0,"0"-2"-2496"0,3-6-496 0,1-3-128 0,0-2-1024 0,-3 4-240 0,-2 7-32 0,-3 9-16 0,-3 8 1504 0,-2 2 320 15,0 1 48-15,2-2 16 16,1-4-1456-16,2-4-272 0,2-2-64 0,1-2-16 15,2 0 496-15,0-3 96 0,3-1 32 0,0-1-7312 16,2-4-1456-16</inkml:trace>
  <inkml:trace contextRef="#ctx0" brushRef="#br1" timeOffset="59498.75">17553 1496 5519 0,'-1'0'496'0,"-1"0"-496"0,0 0 0 15,1 1 0-15,-1 0 3568 0,2 2 608 0,0-2 128 0,0-1 32 0,-1 5-3280 0,-1-1-656 0,-1 3-128 0,0 2-16 0,0-1-32 0,-1 3 0 0,1 0 0 0,-2-2 0 0,-1 2-64 0,-1 0-16 0,0 1 0 0,-3-1 0 0,0 1-320 0,-2 0-64 0,-1 2-16 0,0-3 0 16,-2 0 256-16,-1 2 0 16,0-2 0-16,-2-3 0 0,2 1 192 0,2 0-192 0,-2-1 192 0,2 2-192 31,0-4-1440-31,2 2-400 0,0-1-80 0,0 2-3712 16,3 0-736-16</inkml:trace>
  <inkml:trace contextRef="#ctx0" brushRef="#br1" timeOffset="59984.66">17283 1581 22111 0,'3'1'1968'0,"-1"3"-1584"0,1-4-384 0,-2 1 0 0,1 0 0 0,1 1-272 0,1 0 32 0,2 2 16 0,2 3 224 0,2 1 256 0,0 2-48 0,1 2-16 0,-2 0 272 0,1 3 48 0,0-1 16 0,0 1 0 0,1-1-128 0,0 2-16 0,0-1-16 15,0-1 0-15,2 1 208 0,-1-4 32 16,2 0 16-16,0-4 0 0,2 3-368 0,2-3-80 16,0-1-16-16,1-1 0 0,2-3-320 0,-1-2-64 0,-1 0-16 0,1-2 0 31,0 2-912-31,-3-4-176 0,1 3-32 0,-2-1-9344 0</inkml:trace>
  <inkml:trace contextRef="#ctx0" brushRef="#br1" timeOffset="60800.46">17962 1111 3679 0,'-2'-1'320'0,"-2"0"-320"0,0-2 0 0,2 1 0 0,1 2 3760 0,-1-3 672 0,1 2 144 0,0 0 32 0,-2-1-4304 0,-2-1-864 0,0 2-160 0,-1-4-48 0,0 3 960 16,0 2 192-16,1 3 48 0,-1 1 0 0,0 0-608 0,-1 3-112 0,1-1-32 0,0-1 0 0,0 2 912 0,1-1 176 15,-1 3 48-15,0-3 0 0,1 3 832 0,-2 0 160 16,1-2 48-16,0 3 0 0,0-1-752 0,0-1-144 16,0 3-16-16,-1 0-16 0,2 2-704 0,-1-2-224 15,1 3 128-15,0-1-128 16,2 1-400-16,-1 2-144 16,1 1-32-16,1 0 0 0,1 2-160 15,1-2-32-15,-2-1-16 0,4-1 0 0,-1 0 32 0,0-4 16 0,2-1 0 0,-1 0 0 16,3 1 96-16,0 0 32 15,2-2 0-15,1 0 0 0,1-2-672 0,0-1-128 0,1-1-16 0,1-1-16 16,1 0-240-16,0-2-48 0</inkml:trace>
  <inkml:trace contextRef="#ctx0" brushRef="#br1" timeOffset="61251.78">18106 1217 18431 0,'-3'0'1632'0,"1"2"-1312"0,2-2-320 0,0 1 0 0,0 1-384 0,0-2-160 0,-2 4-32 0,0 1 0 0,-1 4-320 0,0-2-64 0,0 5 0 0,0 0-16 0,0 0 976 0,1-1 336 0,0 0 0 0,1-2 0 0,1 0-336 0,0-3 0 0,0 1-160 0,0-3 160 16,1 3 0-16,-1-1 0 0,2 1 0 0,0-2-4160 31,1 2-736-31</inkml:trace>
  <inkml:trace contextRef="#ctx0" brushRef="#br1" timeOffset="61725.28">18188 1101 14735 0,'0'-2'1312'16,"-1"0"-1056"-16,0 0-256 0,1 1 0 0,1 0 0 0,-1 1 0 0,1-3 0 0,1 2 0 0,-1-2-816 0,1 0-272 0,1 1-48 0,1-1-16 0,-2 3 1584 0,2 0 304 0,-1 3 64 0,0-1 16 0,1 1 336 0,-2 1 80 0,2 3 16 0,0 0 0 0,-1 0 400 0,1 3 80 15,0 1 0-15,1 0 16 0,0 7-656 16,-2-4-128-16,2 5-16 0,-1-1-16 0,0 0-784 0,-1 0-144 16,0 0 0-16,-1-2 0 0,0 0 0 0,0-3 0 15,0 1 0-15,0-5-128 0,-1-1-32 0,0 0 0 16,0-2 0-16,-1-2 0 15,0 1-624-15,-1-4-128 0,0 1-32 0,-2 1 0 16,0-2 368-16,-1 3 80 0,0-3 16 0,-2 1 0 0,1 3 288 16,-2-1 48-16,-1 1 16 0,0-1 0 15,-1 1-576-15,-2 0-128 0,0 1 0 0,0-2-4976 0,-2 0-976 0</inkml:trace>
  <inkml:trace contextRef="#ctx0" brushRef="#br1" timeOffset="62408.71">17616 2348 38703 0,'-3'3'3440'0,"1"0"-2752"0,1-1-560 0,1 1-128 16,-2-3-512-16,1 1-144 0,0 4-32 0,-1 1 0 0,-1 2-176 0,-1 1-32 0,3 3-16 0,0-1 0 15,2-4-3184-15,-1 2-624 0,0-5-128 0,1-2-16 0</inkml:trace>
  <inkml:trace contextRef="#ctx0" brushRef="#br1" timeOffset="62630.44">17643 2668 36863 0,'-5'4'3264'0,"-1"-3"-2608"0,0-1-528 0,2-1-128 0,2-2 352 0,0 1 32 0,2 0 16 0,-2-2 0 0,-1-1-4176 0,-2-2-848 0,1-1-176 0,-1 2-16 0,1 3 3920 0,-1 1 896 0</inkml:trace>
  <inkml:trace contextRef="#ctx0" brushRef="#br1" timeOffset="62792.71">17631 2836 38703 0,'-1'14'1712'0,"-3"-3"352"0,-1 0-1648 0,1-4-416 0,3-2 0 0,0-1 0 15,-1 1-1504 1,0 4-384-16,-3 6-80 0,0 1-16 0,1-2 192 16,1 3 48-16,3-5 0 0,0-1 0 15,3-2 688-15,1-7 144 0,1 1 16 0,1-3 16 0,0-3-1552 0,2 1-320 0,-2-5-64 0,1 3-2048 16,0-5-384-16</inkml:trace>
  <inkml:trace contextRef="#ctx0" brushRef="#br1" timeOffset="63658.34">17747 3489 5519 0,'-1'0'496'0,"1"0"-496"0,0 0 0 0,-1-2 0 0,1 2 992 0,0-2 96 0,0 2 32 0,0-1 0 0,0-1-256 0,0 0-48 0,0 0-16 0,0 2 0 0,0 0 736 0,0 0 128 0,0 0 48 15,0 0 0-15,-15 17-752 0,10-11-128 0,-3 6-48 0,1-1 0 16,-2 0 240-16,1 1 64 0,-2-1 0 0,-3 0 0 0,2-2-352 15,-2 0-64-15,-1-3-16 0,-1 0 0 16,0-1-128-16,0 0-16 0,1 1-16 0,-2 0 0 16,1 2-496-16,-1 0-336 0,0 4 48 0,-1 0 16 15,1 0-912 1,2 3-176-16,-1 0-48 0,1-1 0 0,-1 3 1600 0,2-6 320 0,0 3 64 0,1-3 16 16,2 0 0-16,-1-1 0 0,2-4 0 0,1-1 0 0,0 1-592 0,1-5 0 15,1-1-224-15,-1-1-7904 16,4-3-1600-16</inkml:trace>
  <inkml:trace contextRef="#ctx0" brushRef="#br1" timeOffset="63965.68">17398 3479 24879 0,'0'11'1088'0,"0"-5"256"0,2 2-1088 0,-1-3-256 0,0-1 0 0,0-2 0 0,2 2-880 0,0 1-224 0,4 3-48 0,0 7-16 0,3 1 2000 0,2 2 384 0,1-1 96 0,0 0 16 15,1-3-624-15,-1 1-112 0,4-4-16 0,0 0-16 0,0 0-80 0,0-4-16 16,1 1 0-16,0 1 0 15,1-2 48-15,-1 2 0 0,1-1 0 0,-2 2 0 16,2 0-1248-16,-3 1-240 0,1 2-48 0,-2-2-16 16,0 4-864-16,-2-1-160 0,0 2-48 0,-3-2 0 15,1 1 256-15,-5-2 64 0</inkml:trace>
  <inkml:trace contextRef="#ctx0" brushRef="#br1" timeOffset="64694.18">18070 3064 18431 0,'-3'1'1632'16,"0"1"-1312"-16,-1 1-320 0,3-3 0 0,-1 0-816 0,1 0-224 0,-1 1-48 0,-5 3-16 0,0-2 432 0,-2 2 96 0,1 1 0 0,-2-3 16 0,1 2 1200 0,-1 1 224 0,2-4 48 0,-2 4 16 0,1-4-704 0,0 4-224 16,1-2 128-16,-1 1-128 0,2 1 912 0,1 1 128 15,-2-1 32-15,2-2 0 0,1 2 16 0,0 0 16 16,3 1 0-16,0 1 0 0,1 1-912 0,0 1-192 16,2 2 0-16,0 3 0 15,2-2-672-15,-1 4-48 0,3 1-16 0,0-2 0 16,0 4-64-16,1-4-16 0,2 2 0 0,-2-1 0 0,0-1 816 0,1 0 0 0,1-2 0 0,1 1 0 15,0-4 0-15,0-2-192 0,1 0 16 0,0-6 0 32,1 2-784-32,1-4-176 0</inkml:trace>
  <inkml:trace contextRef="#ctx0" brushRef="#br1" timeOffset="65445.3">18127 3349 15663 0,'-3'-1'688'0,"1"-1"144"0,0-2-656 0,1 0-176 0,0 3 0 15,0-3 0-15,1 2-384 0,-2-4-96 0,1-6-32 0,-1 1 0 0,-2-5 880 0,2 0 160 0,-2 3 48 0,1-1 0 0,1 2 128 0,1-1 48 0,-1 3 0 0,2 3 0 0,0-2 368 0,0 2 80 16,2 1 16-16,-1-1 0 0,1 3-144 0,1 0-32 16,-1 0 0-16,3 2 0 0,1 0-480 0,-1 2-112 15,2 0 0-15,0 4-16 0,-1-3-432 0,0 4 0 16,2-2 0-16,-2 2 0 31,0-2-896-31,-1 2-272 0,0-3-48 0,0 3-16 16,-1-3 528-16,-1 2 128 0,1 1 0 0,-1-4 16 0,-1 1 560 0,1 1-128 0,-2-3 128 0,1 1 0 0,0 3 0 0,-1-3 0 0,0 2 0 0,0 0 0 15,0 2 0-15,1 0 0 16,0 1 0-16,1 2-160 16,-1-1-192-16,1 2-32 0,-1 1-16 0,1-3 0 0,0 3 400 0,0-4 176 15,-1 0-16-15,1-1 0 0,0 2-160 0,1-3 0 0,0 0 0 0,-1 0 0 16,1 1-160-16,0 0-112 16,0 0-32-16,-1-3 0 0,0 2-336 15,-1 0-64-15,0-2 0 0,0-2-16 0,-1 1 528 16,2-2 192-16,-2 1-144 0,0-4 144 0,0 2 512 0,1-3 192 0,-1 0 48 0,-1-1 0 15,1 0 16-15,0-1 16 16,1 1 0-16,-2-4 0 16,1 4-256-16,0 0-48 0,-1 0-16 0,0-3 0 0,1 3-208 0,-2-1-64 15,1 2 0-15,0 0 0 0,0-1-192 0,-1 1 144 0,1 0-144 0,0 0 128 16,0 0-128-16,0 1 0 16,-1-5 0-16,1 2 0 0,1 1 128 0,-2-4-128 0,1 2 0 0,1 0 128 15,0 0-624-15,0 2-128 16,1 0-16-16,-1 2-16 0,1 2-416 15,1-2-80-15,-1 3 0 0,1 1-16 0,0 0 336 0,0-3 64 16,1 3 0-16,-1-2-4320 0,1 2-864 0</inkml:trace>
  <inkml:trace contextRef="#ctx0" brushRef="#br1" timeOffset="65973.57">18318 2959 21183 0,'-3'8'1888'0,"-1"-3"-1504"0,1-1-384 0,2-2 0 15,0 0 272-15,1-2-16 0,0 0 0 0,-1 1 0 0,-1 0-1664 0,1 2-320 0,1-1-80 0,-1 0-16 0,2 0 2288 0,-1-1 464 0,0-1 96 0,0 0 0 0,0 0-352 0,0 0-80 0,18 10-16 0,-12-5 0 16,2 1 320-16,0-1 48 0,-1 2 16 16,1 3 0-16,-1-2-224 0,0 3-32 0,1 1-16 0,-1 3 0 15,-1-3-304-15,-1 4-48 0,2-2-16 0,-2 1 0 16,-1 1-464-16,1-4-112 0,0 2 0 0,0-3-16 16,-1 1 272-16,-1 0 0 0,-1-3 0 0,0 1 0 15,1-2 352-15,-2-1 32 0,0 1 0 0,1-2 0 16,-2-1-16-16,-2-2 0 0,0 1 0 0,-1 1 0 15,1-2-368-15,-3 0-256 0,0 2 32 0,0-4 16 16,-2 4-672-16,-1 0-128 0,1 2-16 0,-3-1-16 16,-1 1-304-16,0 2-64 0,-3-2-16 0,1 3 0 15,-2 1-528-15,0 2-96 0,0-1-32 0,0 3-5024 16</inkml:trace>
  <inkml:trace contextRef="#ctx0" brushRef="#br1" timeOffset="70559.62">17231 4828 31327 0,'-8'-1'2784'0,"0"1"-2224"0,5 0-560 0,1 0 0 0,2 0 336 0,-3-1-32 0,-4 1-16 0,-4-1 0 0,-1 1-96 0,-2 0-32 0,3 0 0 0,3 2 0 0,3 3 80 0,0 5 16 0,1 1 0 0,0 1 0 0,1 4-256 0,-4 4 0 0,1 1 0 0,-2 2 0 16,-4 5 0-16,-2 3 0 0,-6 6 0 0,-5 3 0 16,-5 5 288-16,-6 4 16 0,-4 1 0 0,-4 1 0 15,0 0-96-15,-2-2-16 0,0-3 0 16,2-2 0-16,3-4-192 0,3-5 0 0,4 2 0 0,3-3 0 15,4 0-784 1,5-2-160-16,5-1-16 0,6-4-13888 0</inkml:trace>
  <inkml:trace contextRef="#ctx0" brushRef="#br1" timeOffset="70919.23">16648 4747 37775 0,'-18'-15'1664'0,"6"9"368"0,2 3-1632 0,4 2-400 0,5 2 0 0,1 0 0 0,0 3 320 0,1 0 0 0,0 4-16 0,3 4 0 0,6 1-304 0,3 2 0 0,3 1 0 0,3 1 0 0,1 2 320 0,0 2 0 0,-1 3 0 0,0 0 0 0,-2 3-320 0,1 3 0 0,-2 4 0 0,1 4 0 0,0 6 0 0,3 2 0 15,0 0 0-15,1 1 0 0,4 2 0 0,-1-3 0 16,3-5 0-16,2 0 0 0,2 2 0 0,2-3 0 16,3 2 0-16,1-3 0 0,0 2-160 0,-1-3-32 15,-2 1-16-15,-5 0 0 16,-4-4-624-16,-5 1-112 0,-4-3-16 0,-5-3-10080 15,-2-4-2016-15</inkml:trace>
  <inkml:trace contextRef="#ctx0" brushRef="#br2" timeOffset="119081.29">29787 4867 19343 0,'-1'-3'1728'0,"0"-1"-1392"0,1 3-336 16,0 1 0-16,1 0 832 0,0 0 112 0,1-2 16 0,-1-1 0 0,1-2-224 0,2 2-32 0,1-4-16 0,-1 4 0 0,3-2-496 0,-2-1-192 0,1 1 128 0,-1 0-128 0,0 1 0 0,-1 2 0 0,-1-2 128 0,0 1-128 0,-2 1 384 0,0 1 64 0,-2 1 0 0,-1 0 0 15,-1 1 1008-15,-2 1 208 0,0 1 32 0,-1-1 16 16,0 4-448-16,-1-2-96 0,-1 4-16 0,-1-2 0 0,0-1-368 15,0 1-80-15,-2 1 0 0,1 1-16 0,1-1-368 0,1 1-64 16,-1 1 0-16,0-1-16 16,2 2-240-16,-2-3 0 15,2 3 0-15,-1-1 0 0,1 1 0 0,0 0 0 16,0-2 0-16,2 1 0 0,2-2 0 0,-1 2-192 0,1-3 48 16,2 2 0-16,0-2-16 0,1-1 0 15,1 0 0-15,0 0 0 0,3-3-16 0,2 0 0 0,1 0 0 0,1-2 0 16,2 0 16-16,2-2 0 0,1-1 0 0,3-2 0 15,0-1-16-15,1-1 0 0,1 0 0 0,-1-4 0 16,1 2-32-16,-1-2-16 0,0 2 0 0,0-4 0 0,-1-1 224 0,0 2 0 16,-1 1 0-16,-2-4 0 15,-1 3 0-15,-2 0 0 0,-2 1 0 0,0-1 0 16,-2 0 256-16,-1 0-48 0,0-1-16 0,-3 0 0 0,1 0 32 0,-2-1 0 16,0 1 0-1,1 0 0-15,-4-2-224 0,1 3 0 0,-1 0 0 0,-2 1 0 0,-1 2 0 0,-1 2 0 0,-2 0 0 0,1 4 0 31,-2 1 0-31,-1 2 0 0,1 4 0 0,-3-1 0 16,3 3 256-16,-1 2 0 0,-2 4 0 0,1 1 0 16,0 3 16-16,0 2 16 0,-1 0 0 0,-1 3 0 0,1 1-160 0,1 1-128 0,0-4 192 0,1 1-192 15,2-1 128-15,2-3-128 0,3 1 0 0,-1-3 0 0,4-1 0 0,0-2 0 16,1-2-128 0,3 0 128-16,0-3-528 0,0-1-16 0,3-3 0 0,-1 0 0 31,2-2 16-31,1 0 0 0,2-4 0 0,0 0 0 0,1-2 128 0,0 0 16 15,1-4 16-15,2-1 0 0,0-2 240 0,0 1 128 16,0 0-160-16,0-3 160 0,-2 0 0 0,-2 0 0 16,1 0 176-16,-3-1-48 0,0 1 384 0,-2-2 96 0,-2 1 16 0,0-1 0 15,-1 1-304-15,-3 0-64 0,-1 2-16 0,-1-1 0 16,-1 2-240-16,-3 1 0 0,0 4 0 16,-1 0 0-16,-2 3 0 0,-1 3 176 0,1 2-176 0,-2 0 160 15,-1 6 16-15,1 0 0 0,-1 3 0 16,1 1 0-16,0 2-176 0,0 2 128 0,0-2-128 0,2 4 128 15,-1 2-128-15,1-1 0 0,1 0 0 16,0 2 0-16,0-2 0 0,0 0 0 0,1 1 0 0,-2-2 0 16,3 0 0-16,1-3 0 0,0 1 0 15,1-2 0-15,2-3 0 0,1-2 0 0,1 0 0 0,2-1 0 0,1-4-384 16,-1 1 64-16,2-3 0 0,1-4 0 16,2 2-80-16,0-6-16 0,2 0 0 0,0-2 0 15,1-3 288-15,0-2 128 0,1 1-128 0,-1-2 128 0,0-2 0 16,0 2-160-16,-1 0 160 0,-1 0 0 0,-2 1 0 0,-2 2 0 15,-1-1 0-15,-3 3 0 0,-1 3 368 0,-3 1 16 16,0 3 16-16,-3-1 0 0,-2 3-96 0,-1 1-32 16,-2 1 0-16,-1 1 0 0,0 1-144 0,-2-2-128 15,0 2 144-15,1 1-144 0,0 1 0 0,0 1 0 16,0 4 0-16,1-2 0 0,-2 3 0 0,1 2 0 16,1 1 0-16,-3 1 0 0,2 4 224 0,0-1 0 0,-2 3 0 0,-1 0 0 15,0 2-16-15,2 1 0 0,0 0 0 0,1-1 0 16,1 1 0-16,3 0 0 0,1-4 0 0,5 1 0 15,2-5-208-15,2 0 128 16,2-3-128-16,4-1 0 0,5-3-176 0,5-4-128 0,6-6-16 0,5-4-18064 16</inkml:trace>
  <inkml:trace contextRef="#ctx0" brushRef="#br2" timeOffset="138862.81">24679 10879 1839 0,'0'0'160'0,"0"-1"-160"0,0 1 0 0,0-2 0 15,0 1 368-15,1 1 32 0,1-3 16 0,-1-1 0 0,1 0 944 0,2-2 192 0,-2-1 48 0,1 0 0 0,-1 2 464 0,1 2 112 0,1-2 0 0,-3 0 16 0,0 1-272 0,0 2-48 16,1 0-16-16,-1 0 0 0,-1-1-304 0,0 1-64 0,1-1-16 0,-1 2 0 0,1-1-384 0,0 1-64 0,-1-1-32 0,0 1 0 16,0-1-352-16,2-1-64 0,-2 3 0 0,0-2-16 15,0 0-176-15,0 1-48 0,0 1 0 0,-2 0 0 16,1 0 288-16,-1 1 48 0,1 3 16 0,-2-1 0 0,2 0-256 15,1-3-48-15,0 0-16 0,0 0 0 16,-11 24-96-16,9-18-16 0,1 1 0 0,0 2 0 0,1 1-256 0,1-4 0 16,2 3 0-16,2-3 0 15,1 1-144-15,0-3-48 0,3 0 0 0,-1-3 0 0,1 0 0 0,1-1-16 16,-1-1 0-16,-1 0 0 16,1-3 208-16,-2 0-192 0,-1 1 192 0,-1-2-192 0,0-1 192 0,-2 1-176 15,1-2 176-15,-3 1-160 0,0-1 160 0,-1 2 0 16,0-4 0-16,-1 1 0 0,0-1 176 0,-2-2-48 15,-1-2 0-15,2 2 0 0,-1-1-128 0,0 2 0 16,-1 1 0-16,0 1 0 0,2 3 0 16,-2 1 128-16,0 4-128 0,1 0 0 0,-2 4 240 0,0-1-48 15,1 5 0-15,-1 1 0 0,1-2-192 0,-1 3 128 0,0 1-128 0,2 0 0 32,-1 0-256-32,0 0-160 0,1 0-32 0,-1-1 0 15,0 0 16-15,2-1 0 0,-1 0 0 0,2-3 0 0,1-1 432 0,-1 0-128 16,2-2 128-16,0-1 0 0,2-1 0 0,0-1 144 0,0 1 0 15,1-1 0-15,-1 0 0 0,2 0 0 0,-1 0 0 0,0 0 0 16,-1 0-320-16,0 0-64 16,1 0-16-16,-1 0 0 0,1 0-384 0,-1-1-64 15,0 0-32-15,0-1 0 0,-1-3 320 0,1 2 64 0,-2 0 16 0,0-2 0 16,-1 2 336-16,-1-2 240 0,0 1-48 0,-2-3 0 16,1 3 448-16,-2-1 96 0,0-1 16 0,2 2 0 0,-2 3-176 0,-1-1-16 15,1 2-16-15,-1 2 0 0,1 3-304 0,-3-2-64 16,2 6-16-16,0-2 0 0,1 3-160 15,-3 0 0-15,4-1 0 0,-1 0 0 0,0-1 0 0,3-2-144 16,0 2 144-16,1-6-160 16,2 2-304-16,-1-3-64 0,3-1-16 0,1 0 0 15,1-1-208-15,2-1-32 0,0-1-16 0,2-1 0 16,1-1-1344-16,3 2-272 0</inkml:trace>
  <inkml:trace contextRef="#ctx0" brushRef="#br2" timeOffset="140240.84">27285 10592 1839 0,'1'-1'160'0,"0"1"-160"0,-1 0 0 0,0 0 0 0,0 0 1408 0,0 0 240 0,1 1 48 0,0-1 16 15,-1 0 1056-15,2 0 224 0,-1 0 32 0,-1 0 16 0,0 0-912 0,0 0-176 0,0 0-32 0,0 0-16 0,0 0-1136 0,0 0-208 0,0 0-48 0,0 0-16 0,-19 17-496 0,13-12 0 0,-1 2 0 0,-1-3-160 16,1 4 160-16,0-1 0 0,0 2 0 0,0 2-128 15,1-2 432-15,0 1 80 0,1 0 32 0,1 1 0 16,1-3 160-16,1 6 16 0,2-5 16 0,1 0 0 16,3 1-384-16,0-3-80 0,2-1-16 0,0-1 0 15,3-4-128-15,1-1-176 0,1 0 48 0,-1-1 0 16,1-4-336-16,0-1-64 16,0-1-16-16,-2-1 0 0,-1 0 256 0,0 0 48 0,-2-1 16 0,0 0 0 15,-2 1 224-15,-2-1 0 0,-1 2 0 0,-1-1 0 0,0-3 640 16,-1 2 240-16,0 1 32 0,-3-3 16 0,1 1-112 15,-2 0-32-15,0 1 0 0,-2 0 0 0,-1 2-464 0,-1 2-80 16,-1 1-32-16,-1 2 0 0,0 3-208 0,-1 0 0 16,-1 4 0-16,1 0 0 0,1 1 0 0,-2 3 0 15,2 0 0-15,1-1 0 0,2 1 0 0,-1 2 0 16,0 0 0-16,1 2 0 0,2 0 128 0,-1-2 0 16,4 1-128-16,0-3 192 0,4 5 64 0,2-5 16 15,2 1 0-15,2-3 0 0,3 0-80 0,3 0-32 0,0-5 0 16,2 2 0-16,1-4-160 0,1 0-176 15,1-5 48-15,-1 1 0 16,0 0-704-16,1-4-144 0,-1 0-32 0,-2-1 0 16,1-1 304-16,-3 1 64 0,0-1 16 0,-2-1 0 0,-1 1 624 0,-1 0 320 0,-1-1-48 0,-2 0 0 15,-1 0 576-15,-2 1 112 0,-1 2 32 0,-3 0 0 16,0 3-336-16,-2 1-64 0,-2-1-16 0,0 3 0 0,-1 0-416 16,-1 2-160-16,-3 4 0 0,-1-3 144 0,-2 4-144 15,1 0 0-15,1 2 0 0,-1-3 0 0,0 3 0 16,3-1 0-16,-3 0 144 0,4 1-16 0,-1 0 128 0,2 0 48 15,0-1 0-15,1-1 0 0,3-2-304 0,-1 0 160 32,3 1-160-32,-2-1 128 0,3-3-128 0,0 1-176 0,1-1 48 0,2-1 0 15,1 1-816 1,1 0-144-16,2 0-48 0,-1 0 0 0,2 0-960 0,0 0-192 0</inkml:trace>
  <inkml:trace contextRef="#ctx0" brushRef="#br2" timeOffset="141841.31">29928 10341 13823 0,'0'0'1216'0,"0"-2"-960"0,0 0-256 16,0 2 0-16,0 0 2304 0,0-1 432 0,0 1 80 0,0 0 0 0,0-2-1600 0,0-1-320 0,0 2-64 0,0 1 0 0,0 0-624 0,0 0-208 16,0 0 144-16,0 0-144 0,0 0-528 0,0 0-192 0,-20-5-48 0,16 5 0 0,-1 1 768 0,-2 3 0 0,1-2 160 0,-1 2-32 15,-1 1 960-15,0-1 192 0,-2 1 48 0,0 0 0 0,0 1-144 0,0 0-32 16,-1 0 0-16,0 2 0 15,2-2-896-15,1 0-256 0,1 0 0 0,1-1 128 0,3 1-128 0,0-1 0 16,2 1 0-16,2-1-176 0,3-2 176 0,1 1 0 16,2-3 0-16,1 0 0 15,1-1 0-15,3 0 0 0,0-2 0 0,2-1 0 16,-1-1-160-16,2 1-48 0,1-4-16 0,0 1 0 16,1 0-288-16,-1 0-48 0,1-1-16 0,-3-2 0 15,1 3 384-15,-1-4 64 0,-1 2 128 0,-1 0-208 0,-3 0 544 0,0 2 112 16,-1-4 32-16,-4 3 0 0,1 1-320 0,-2-3-160 15,-2 2 160-15,-2-2-160 0,0 1 288 0,-4 2-32 16,-1 0-16-16,-4 0 0 0,0 1 32 0,-3 4 16 16,-1-2 0-16,-3 3 0 0,1 4-112 0,-2 1-32 0,-2 4 0 0,-1 0 0 15,-1 3-16-15,0 0 0 0,2 3 0 0,0-4 0 16,1 0-128-16,2 0 0 0,2-2 144 0,2-1-144 16,2 0 288-16,-1 2-16 15,3-4 0-15,1 0 0 0,3-1-144 0,1 0-128 16,3-2 144-16,1 0-144 0,3-2-144 0,-1 1-128 15,3-2-32-15,3 1 0 16,-1-2-128-16,3-1-16 0,1 1-16 0,1-4 0 16,2 2-96-16,1-2-16 0,1 1 0 0,-1-3 0 15,0-1-128-15,-1 2-16 0,1-2-16 0,-1 0 0 0,-1 0 464 0,-1 2 80 16,-1-2 32-16,-1 1 0 0,-3 1 160 0,0 0 0 0,-2 1 128 0,-1 3-128 16,-3-3 560-16,-1 2 32 0,0 1 16 0,-3 0 0 15,-1 2-288-15,-2-2-64 0,-2 4-16 0,-2-2 0 0,0 3-240 0,-1 1-240 0,-1 1 48 16,-2-2 16-16,1 2 432 0,-1 0 64 0,1 1 32 15,-1 1 0-15,2-1 176 0,-1 1 48 0,2-1 0 0,0 1 0 16,1-1-288-16,1 0-48 16,3 1-16-16,1-2 0 0,0 0-96 0,3-1 0 0,2 0-128 0,1-2 192 15,2 1-192-15,-1-1-288 0,3-1 64 0,0-1 16 32,1 2-240-17,0-2-64-15,3 0 0 0,-2-2 0 0,2 2-368 16,-2 0-80-16,2-1 0 0,0-3-16 15,-2 3-304-15,-1 1-64 0,1-4-16 0,-1 3 0 0,0 0 448 0,-1-3 80 0,0 3 32 0,0-3 0 16,-2 2 512-16,2-1 96 0,-1 1 32 0,0 1 0 16,-2-4-640-16,2 0-128 15,-3 1-32-15,2-2 0 0,-2 1 384 0,0-1 80 0,-1 0 16 0,0-2 0 0,-1 2 1008 16,-2-4 208-16,0 3 32 0,-2-3 16 0,0 1 304 0,-3 0 64 16,2 3 16-16,-2 0 0 0,-1 1-80 0,0 0 0 15,1 4-16-15,-2 2 0 0,1 4-48 0,-1 0 0 16,0 1 0-16,2 3 0 0,-1 0-64 0,0 2-32 15,2 0 0-15,0 2 0 0,-1 2-928 0,2-2-224 16,1 0-32-16,1 1 0 0,1-2-64 0,1 1-32 16,1-1 0-16,1-1 0 0,1-1-32 0,2 0-16 0,1-2 0 15,0-3 0-15,3 2 400 0,0-4 0 0,2 2 0 0,1-5 128 16,2 0 368-16,0-2 80 0,2-1 0 0,0-3 16 16,0 0-288-16,1-1-64 0,1-2-16 0,-1-2 0 31,0 0-512-31,-1-2-96 0,-1 0-32 0,0-1 0 0,-2-1-528 15,-1 2-96-15,-3-3-32 0,-1-1 0 0,0 4 624 0,-3 0 112 16,-1 2 16-16,-2 5 16 0,-1-1 304 0,-1 3 0 0,-3 0 0 0,-3 3 0 16,0 4-336-16,-2 0 32 0,-1 2 16 0,-3 1-11536 15</inkml:trace>
  <inkml:trace contextRef="#ctx0" brushRef="#br2" timeOffset="142604.99">27453 10595 8287 0,'-5'2'736'0,"1"-4"-592"0,0 0-144 0,2 1 0 0,1 1 3040 0,-1 0 576 0,2 0 112 0,-2 0 32 0,-1 0-4144 16,0 0-832-16,-2-1-176 0,0 1-16 0,0 1 1232 0,0 0 176 0,1 3 192 0,-1-2-32 0,2 2 528 0,-1-1 96 0,-1 0 32 0,0 2 0 0,-1 0 240 0,-2-2 48 0,1 0 16 0,-2 0 0 0,2 1 304 0,-2-3 64 15,-1 3 16-15,0-2 0 0,2 2 320 0,-3 1 64 0,1-3 16 0,-1 3 0 16,-1 0-928-16,1 3-176 0,1 0-32 0,2 2-16 16,-1 4-528-16,0-1-96 0,3 2-128 0,1-4 176 15,2 3-176-15,0-4 0 16,3 1 0-16,3-4 0 0,0 2 0 0,2-5 0 16,3 1 0-16,-1-2 0 0,2 0-320 15,1-1 48-15,0-1 16 0,1-2 0 0,1-1-112 0,0-1-16 0,1-3 0 16,-1 0 0-16,1-3 144 0,-1 1 32 15,0-7 0-15,1 1 0 0,-1-2 208 0,-2-1-144 0,0-1 144 16,-2 1-128-16,-1 1 368 0,-2-4 80 16,-3 2 0-16,-1-1 16 0,-1-1 192 0,-3 2 48 15,-1 2 0-15,0 3 0 0,-1 4-320 0,-1 1-64 0,1 4-16 0,-2 3 0 0,-2 2-176 0,-2 4 0 16,-1 4 0 0,-1 2 0-16,0 4 0 0,-2 1 0 0,2 4 0 15,0-3 0-15,-1 3 0 0,2 0 0 16,1-2 0-16,-2 2 0 0,3-1 0 0,-1-5 0 0,3 3 0 0,-1-3 0 0,3-3 0 0,1-2 160 15,1 0-160-15,2-5 160 16,0-1-160-16,2-2 0 16,2 2 0-16,0-3 0 0,2-4-224 0,1 1-80 0,2-1-16 15,1-1 0 1,0-4-752-16,2 1-144 0,0-2-48 0,1-1-14864 0</inkml:trace>
  <inkml:trace contextRef="#ctx0" brushRef="#br2" timeOffset="143428.84">24727 10802 25791 0,'0'-1'2304'0,"2"-1"-1856"16,0 0-448-16,0 1 0 0,1-1 128 0,-1-1-128 0,3-1 0 0,2 0 144 0,2-4 272 0,0-2 48 0,0 2 16 0,-2 1 0 0,-1 2 48 0,-2 0 16 0,-1 4 0 0,-3-2 0 0,0 3 288 0,-2 1 48 15,0 1 16-15,-1 1 0 0,0 2 16 0,-1 1 16 16,-1 2 0-16,0 5 0 0,1-2-656 0,-1 3-128 0,0 0-16 0,1 0-128 16,-1 1 0-16,1-3 0 15,0-1 0-15,3 0 0 0,0-1 128 0,-1-1-128 0,4-3 0 0,-1 0 0 16,1-1 352-16,1-2-32 15,1-1-16-15,-1 0 0 0,2-2-304 0,1-2 128 0,2 1-128 16,-1 0 0-16,2-3 0 0,0 0 0 16,0 1 0-16,1-2 0 0,0-1-128 0,-1-3 128 0,1 1-208 0,0 0 80 15,-2-2 128-15,1 0 192 0,-2 0-32 0,1 1-16 16,-1-2 144-16,-2 0 32 0,1 0 0 0,-2 0 0 16,-1 1-80-16,-3 3-16 0,1 0 0 0,-2 0 0 15,-2 3-48-15,1 2-16 0,-3 1 0 0,-2 1 0 16,0 1-32-16,-2 3-128 0,0 1 192 0,-3-1-64 0,1 3-128 15,0-1 0-15,-1 1 0 0,-1 2 128 0,4 2-128 0,-3-2 0 16,1 2 0-16,1-1 0 0,2 2 0 0,-2-1 0 16,1 0 0-16,0-1 0 0,3-1 0 0,0 0 0 15,1-2 0-15,1-1 0 16,3-1 0-16,1 0 0 0,1-2 0 0,3-1 0 0,1-2 0 0,1 0 0 0,3-4 0 16,0 2 0-16,1-2 0 0,1-2 0 0,0 0 0 0,1 0 0 15,-1-4-320-15,2 2 64 0,-2-2 16 16,1 3 0-1,-1-4-848-15,0 1-160 0</inkml:trace>
  <inkml:trace contextRef="#ctx0" brushRef="#br2" timeOffset="147294.43">21635 11585 11967 0,'-2'-4'1072'0,"1"3"-864"0,1-1-208 0,0 0 0 0,0 1 0 0,-1 0 0 0,1-2 0 0,-2-1 0 0,0 0-416 0,0-5 32 0,-2 3 0 0,2-1 0 15,-2 2-128-15,1 0-32 0,1 1 0 0,-1 0 0 0,2 4 368 0,-2-2 176 0,0 1-160 0,-1 1 160 16,1 1 144-16,-1-1 128 0,0 2 32 0,-1 1 0 16,2 0-304-16,-1-1 0 0,0 1 128 0,0 0-128 15,2 1 0-15,-2-3-144 0,3 2 16 0,0-3 0 16,0 3-288-16,2-3-48 15,0 1-16-15,0 2 0 16,2-6 48-16,0 3 16 0,-3 0 0 0,0 0 0 0,0 0 192 0,20 4 32 0,-14-3 16 0,1 2 0 0,-1-2 304 0,-1 0 48 16,0 3 16-16,1-4 0 15,1 2-1024-15,4 2-208 0,3-2-48 0,1 1 0 0,1-2 944 0,-1 0 144 16,3-1 0-16,0 0 160 0,0-1-160 16,-1 0 0-16,3-3 0 0,0 3 0 15,0-4 0-15,0 0 0 16,2 0 0-16,0-2 0 0,2 1 0 0,0-3 0 0,4 0 0 0,0-1 0 0,2 0 512 15,-2 2 0-15,2-1 0 0,-2 2 32 0,1 1-384 0,-1 1-160 16,1 0 128-16,-1 0-128 16,-1 0-288-16,2 1-144 0,0-1-16 0,0 0-16 0,2 0 464 0,0 0 0 15,0 0 208-15,-1 2-64 0,0-2 160 0,0-2 16 0,1 3 16 16,0-1 16-16,-2-2-16 0,2 2 0 0,0-1 0 16,-1 0 48-16,-1 1-384 0,0 0 0 0,-1-1 0 0,0 0 0 15,0 0 0-15,2-1 192 0,1-1-48 0,-1-1 32 16,3 2 48-16,-1-1 16 0,0 2 0 0,1-1 32 15,-2 2-400-15,0-1-96 0,1-1-16 0,-2 0 32 16,0 0-96-16,-2-1-16 0,-1 2 0 0,-1-3 32 16,0 2-160-16,1 1-16 15,-1-3-16-15,-1 3 32 0,0 1 752 16,-2 0 144-16,1 1 48 0,-1 1 32 0,0 1 576 0,0-1 112 16,2 0 32-16,1 1 32 0,1-1-752 0,1 2-144 15,2-4-16-15,0 0 16 0,2 0-384 0,-2-1-128 0,-1 0 0 0,1 0 128 16,0-1-704-16,-2 1-48 0,2-1 0 0,-1 1 32 31,1-2 0-31,-3 2 0 0,1 1 0 0,-5 1 32 0,2 1 352 0,-3-1 64 0,2 0 16 16,-2 2 16-16,1 0 512 0,1 2 112 15,1-2 0-15,-1 1 48 0,2 0-432 0,0 1 0 0,3-4 0 0,-1 1 0 0,1-2 0 0,-1 2 0 32,0 0 0-32,0-2 0 0,1 2 0 0,1-2 0 0,1 1 0 0,0-1 128 15,-2 0 192-15,1 1 48 16,0 1 0-16,-1-2 0 0,1 1-208 0,-1-1-32 0,-1 1-128 15,3-1 192-15,-1-1-192 0,1 1 0 0,1-1 0 16,0 1 0-16,1 0 336 0,2 1 32 0,2 1 0 0,3 0 0 16,0 2-160-16,2 0-16 0,3-3-16 15,-1 2 0-15,1-3-176 0,1-2 0 0,2-1 0 0,-1 0 0 16,-3 2 0-16,2 0-224 0,0 0 48 0,0-2 16 16,-1 5-176-16,1-2-48 0,-1-1 0 0,-1-1 0 15,-3-1 384-15,1 0 0 0,0 2 0 0,3-3 128 16,-1 3 368-16,2 0 64 0,1 0 16 0,-1 1 0 0,2 2 224 15,1-4 48-15,0 1 16 0,-1 0 0 0,1 0-368 0,3 1-80 16,4 0-16-16,1 1 0 0,-3-1-400 0,2 0 0 16,-1 1 128-16,2-2-128 0,-4 1 0 0,1-1-144 15,1 1 144-15,0-1-208 0,-1 2 208 0,0-1 0 16,2 0 0-16,-3-1-144 0,-1 1 144 0,1-1 0 16,4 0 0-16,1 0 0 0,2-3 0 0,2 2 0 15,-1-3 0-15,2 0 128 16,2 1-496-16,-3-1-80 0,-1 3-32 0,4 1 0 15,-1 1-64-15,0-2-16 0,2 1 0 0,-3 1 0 0,0-1 848 16,0 2 160-16,-1 1 48 0,2-1 0 0,2-1-192 0,-1 0-48 0,0 1 0 16,-1 1 0-16,0-5 64 0,2 2 16 15,3-1 0-15,1-1 0 0,3 0 176 0,2 0 48 16,0-2 0-16,0 0 0 0,-3 2-208 0,4-5-32 0,3 2-16 16,2 0 0-16,2 1-176 0,-1 0-128 0,-2-1 192 0,-2-1-192 15,1 1 384-15,4 0-48 0,2 2 0 0,1-1 0 16,-3-1-336-16,1-1-320 0,2-3 64 0,0 2 16 15,0 2-96-15,1-2-32 0,-1-2 0 0,2-3 0 16,2 1-32-16,-1-1-16 0,2 0 0 0,0-2 0 16,-2 3-80-1,3 1-16-15,0 1 0 0,4-2 0 0,-2 1 192 0,0-1 16 0,-1 3 16 0,1 0 0 32,-3 2-288-32,1-2-64 0,0 1-16 0,2 0 0 0,0-1 16 0,1 0 0 15,2 4 0-15,-3-1 0 0,-5-1-400 0,2-1-80 0,3 2-16 0,1 0 0 16,2-4 880-16,-2 3 256 0,1-2 0 0,-2-1 0 0</inkml:trace>
  <inkml:trace contextRef="#ctx0" brushRef="#br2" timeOffset="154527.06">29901 4922 6447 0,'5'-45'576'0,"-3"6"-576"0,1 3 0 0,-2 13 0 0,0 7 1488 0,1 5 192 0,-1-2 48 0,1-14 0 0,2-13-1184 0,1-7-224 0,1-7-64 0,-1 7 0 0,0 4-256 15,-1 8 0-15,0 6 0 0,-1 5 0 0,0 2-208 0,-2 4-112 0,1 1 0 0,1 0-16 0,1 2-256 0,-1-1-48 0,1 2-16 0,0-1 0 16,-1 2 160-16,0 0 48 0,1-1 0 0,-3 3 0 0,0 1 64 0,-1 1 0 0,-1 3 16 15,0-3 0 1,-2 4-208-16,-1-1-32 0,2 1-16 16,-2 1 0-16,1-2 352 0,-1 1 64 0,1-1 16 15,2 1 0-15,0 0 912 0,0 0 192 0,1 0 48 0,1 0 0 16,0 2-224-16,2-2-32 0,-1 0-16 0,1 1 0 16,0 2-496-16,0 0-192 0,-1 0 176 0,1 2-176 0,-1 0 0 0,-1 0 0 15,1 0-208-15,-2 4 64 0,1-4-96 0,-1 2-16 0,0 2 0 16,0 1 0-16,0 1 528 0,0 1 112 0,0 2 0 15,0 3 16-15,0 1 336 16,-1 1 64-16,-1 6 16 0,0 3 0 0,-1 4-320 16,1 1-64-16,-2 3-16 0,-1 1 0 0,2 2-416 0,-2 0 0 0,0 2 0 15,0 1 0-15,0-1 288 0,0 2-32 0,1 2 0 16,2 0 0-16,-1 2-256 0,3-2 0 0,0 2-176 16,1-1 176-16,1 1-384 0,-2 0 16 15,1-2 16-15,0-1 0 16,0 1-96-16,-1-2-32 0,-1 4 0 0,0-2 0 0,0 2-1120 0,-2 1-208 0,-1-1-48 0,0 2-16 31,0-2 976-31,-2 1 208 0,-2-3 48 0,1-1 0 0,-1-2 864 0,1 0 176 0,1 0 48 0,0 1 0 16,2 1-448-16,0-3 0 0,2 1 128 0,-1-2-128 31,3-2-688-31,0-3-160 0,1-2-48 0,1-1 0 16,1-7 368-16,0 0 64 0,1-3 16 0,-3-3 0 0,1-2 448 0,0-1 192 0,-2-1-16 15,0 0 0-15,-2-4 144 0,0-1 16 0,-1-3 16 0,0-1 0 16</inkml:trace>
  <inkml:trace contextRef="#ctx0" brushRef="#br2" timeOffset="154748.84">29875 4870 911 0,'0'-32'0'0,"-1"5"0"0,1 10 0 0,0 4 0 0,0 6 544 0,0-10 32 0,-1-16 0 0,2-19 0 0,1-16 368 0,2-3 80 0,1 0 0 0,0 8 16 0,2 8-848 0,0 5-192 16,1 8 0-16,0 4 0 16,-1 7-480-16,2 2-96 0,-3 5-32 0,0 4 0 15,0 3-160-15,-2 4-16 0,-3 0-16 0,0 4 0 0,-1 3 800 0,-1 1 0 0,-1-1 0 16,-1 3 0-16,0 1 304 0,-2-1 64 0,0 2 16 0,0 2 0 16</inkml:trace>
  <inkml:trace contextRef="#ctx0" brushRef="#br2" timeOffset="155874">26974 5851 6447 0,'1'-3'576'0,"1"2"-576"0,-1 1 0 0,0 0 0 0,2 0 656 0,-1-2 32 0,2 2 0 0,1 2 0 0,2-2-368 0,2 6-64 0,1 2 0 0,-2 7-16 0,1 2 464 0,-2 5 112 15,0 7 16-15,-2 0 0 0,-3 7-624 0,0 4-208 0,-2 4 144 0,-1 2-144 32,-1 4-832-32,-2 0-240 0,-1 2-48 0,-2 1-16 0,-1 3 1136 0,0 1 0 15,-1 1 192-15,-1 1 16 0,4-2-208 0,0-2 0 0,-1-1 0 16,3-6 0-16,0-4 0 0,1-2 0 0,1 1-176 0,-1-2 176 16,2-2 1136-16,0 1 272 0,-2-2 48 0,1-4 48 15,1-2-992-15,1-1-208 0,-1-5-48 0,-1-2 48 16,1-6-32-16,1-1 0 0,0-3 0 0,0-3 32 15,1-3-480-15,2-1-80 0,-1-7-32 0,2-4 32 16,1-2-752-16,0-5-144 0,0-3-48 0,1-8 48 16,0-2 192-16,0-4 64 0,1-6 0 0,-1-5 32 15,1-7-32-15,1-10-16 0,-1-2 0 0,-1-4 16 16,0-3 304-16,-2-3 48 0,0-4 16 0,-2-2 32 0,1-1 496 0,-3 3-144 16,0 5 144-16,-2 4 0 0,1 6 0 0,-2 5 0 15,-1 6-128-15,0 3 128 0,0 5 0 0,1 1 0 16,-2-2 0-16,0 5 0 0,-1 0 384 0,1 5 144 15,1 0 48-15,-1 2 0 0,3 2-576 0,-2 3 0 16,3-2 0-16,-1 3 0 0,2 3 0 0,0 4 0 16,2 6 0-16,-2 1 0 0,0 7 0 0,0 4 0 15,-2 5 0-15,0 2-144 0,-2 1 144 0,-1 2 0 0,0 0-144 0,0-2 144 16,0 0 0-16,0 1 0 0,0 0-160 16,2 0 160-16,-1 3 0 0,0 1 0 0,2 2-160 15</inkml:trace>
  <inkml:trace contextRef="#ctx0" brushRef="#br2" timeOffset="156332.84">24186 7301 19343 0,'-2'9'1728'0,"2"0"-1392"0,3-3-336 0,1-1 0 0,-1-3 0 0,2 7 128 0,3 3-128 0,4 6 0 0,5 10 0 0,6 2 0 0,0 3 0 0,2 1 128 0,-2-1 192 0,-2 2 64 0,-1-2 0 0,-2 4 0 0,-2 6-2064 0,-3 2-416 0,-3 1-80 0,-4-1-4928 15</inkml:trace>
  <inkml:trace contextRef="#ctx0" brushRef="#br2" timeOffset="158707.94">22570 11229 7055 0,'-45'10'624'0,"12"-3"-496"0,0-1-128 0,9 1 0 0,8-2 0 0,2-2 0 0,-6 1-128 16,-14 3 128-16,-20 6 0 0,-7-1-176 0,0-1 176 0,8-1 0 0,10-2-176 0,8-2 176 0,5-1-128 0,7 0 128 0,3-4 496 0,4 0 160 16,2-1 48-16,2 0 0 0,2 3 128 0,0-3 16 0,3 0 16 15,2 0 16-15,1 0-208 0,3-3-32 0,1 3-16 0,2-2 0 16,2 0-624-16,4-3 0 0,3 3 0 0,1-2-176 15,3 1-112-15,2-1-32 0,4 0 0 0,1-1 0 16,3-1 320-16,1 2 0 0,3-1 0 0,-2 0 0 16,2-1 304-16,1 1-48 0,1-1-16 0,-1 0 16 0,1 1 352 15,0-1 80-15,-2 0 16 0,3-1 0 16,1 2-448-16,1-1-64 0,0 1-32 0,1-2 16 16,2 1-448-16,2-4-96 0,0 2-16 0,1-1 0 15,1-1-128-15,-2 1-48 0,1 0 0 0,-3 2 16 0,1-1 352 16,1-1 192-16,0 1-192 0,1-2 192 15,-1 4 304-15,3-3 160 0,-1 2 48 0,1 0 0 0,2 2 544 0,-1-2 96 16,0 4 32-16,2-1 0 0,-2 3-608 0,1-2-112 16,3 1-16-16,2-2-16 15,-1-1-704-15,1 2-144 0,2-2-32 0,1 0 0 16,-1-2-640-16,-3 0-144 0,-1 1-32 0,-1 0 0 0,2-4 704 0,0 2 144 16,2 0 32-16,-1 0 0 0,2 2 928 0,-2 0 192 0,2 2 32 15,-3-2 16-15,-1 0 256 0,0 0 48 16,3-1 16-16,-1-1 0 0,0 2-784 0,2 1-144 0,0 0-48 0,0 1 0 31,-1-1-448-31,1-1-112 0,-3 0-16 0,-1-3 0 0,0 2-400 16,1-2-96-16,1 0-16 0,0 1 0 0,-1 0 640 0,2 1 112 0,2-1 16 0,0 0 16 15,0-1 320-15,-1 0 64 0,4-2 16 0,-3 1 0 16,0 3 176-16,-3 1 48 0,2 1 0 0,0 1 0 16,1 2 496-16,-2-1 96 0,2 2 32 0,-1 0 0 0,0 1-656 15,-1 1-128-15,3-2-32 0,-1 1 0 0,0 0-256 0,0 0 0 16,3-2 0-16,-3 0 0 0,-3 1 0 0,1 0 0 15,-1-2 0-15,0-1 0 0,0 1 0 0,-2 0 0 16,0-1 0-16,0 3 0 16,2-2-512-16,1 0 0 0,-2 1 0 0,-1-1 0 15,0 1-128-15,2-2-48 0,4 0 0 0,-1-1 0 0,-1 3 432 0,2-3 96 16,2 4 16-16,-1-4 0 0,-3 5 144 0,2-3 0 16,0 2 0-16,0 1-128 15,-1 0-240-15,1-1-32 0,1-1-16 0,-1 2 0 16,2-3-800-16,0 2-144 0,-2-3-48 0,0 1 0 15,1 1 432-15,1-2 80 0,1-1 0 0,-2-1 16 0,2 1 880 0,-1-1 208 0,0 2 32 16,-1-1 0-16,0 3 736 0,0-2 160 0,-1 2 16 16,-1-1 16-16,0 1-480 0,1-1-112 0,0-1 0 0,1 2-16 31,1 1-832-31,0 0-176 0,2-1-16 0,-1 0-16 16,1-1-1264-16,0 1-256 0,-2-2-48 0,4 0-16 0,0 1 1232 15,1-1 240-15,0-1 48 0,-1-1 16 0,1 1 1104 0,-1-1 208 0,1 0 48 0,0-1 16 16,0-1 48-16,0 2 0 0,-5-2 0 0,6 2 0 15,2-1-432-15,1-1-80 16,-1 2 0-16,2 0-16 0,2 0-560 0,-1-1-96 0,0 0-32 0,-1 0 0 16,0 0-128-16,0 1-16 0,0 1-16 0,0 0 0 0,3 3 1232 0,1-3 240 15,2-4 48-15,-2 2 16 0,2 1-400 0,0 1-80 16,5 1 0 0,-2-2-16-16,-1-2-432 0,1 1-128 15,3-3 0-15,-2 3 0 0,3-2-128 0,0 2-96 0,1-3-16 0,-2 2 0 16,-2-3 240-16,3 2 0 0,2 2 0 0,3 0-144 0,1-5-176 0,0 1-16 15,3 0-16 1,-2 0 0-16,-2 0-1504 0,4-1-288 0,3-2-64 0,-1 0-16 0,-4 2 1760 0,-2-4 464 0</inkml:trace>
  <inkml:trace contextRef="#ctx0" brushRef="#br2" timeOffset="-172179.78">30156 2380 26719 0,'-16'2'2368'0,"5"-2"-1888"0,4 2-480 15,6-2 0-15,1 0-2080 0,-4 0-512 0,-4 1-96 0,-5-1-32 0,-3 2 2272 0,0-4 448 0,3-1 128 0,3 0 0 0</inkml:trace>
  <inkml:trace contextRef="#ctx0" brushRef="#br2" timeOffset="-170912.57">30501 1951 19343 0,'0'-2'1728'0,"1"-1"-1392"0,0 2-336 0,0 1 0 0,1-3 240 0,-2 2-32 0,1-2 0 0,1-2 0 15,2-1 944-15,1-4 176 0,-1 3 32 0,0-3 16 0,-2 4-800 0,-1 0-144 0,0 1-48 0,-1 1 0 0,-1 2 512 0,0-1 80 0,-1 3 32 0,-2 3 0 0,-1-2 480 0,-3 2 112 0,1 4 0 0,-2-1 16 0,-2 3-368 0,-1 2-80 16,-2 0-16-16,-1 2 0 0,-2 5-432 0,0-5-80 15,-1 5-32-15,2-1 0 0,2 0-176 0,0 1-48 16,2-2 0-16,2 0 0 16,1 0-112-16,4-5-16 0,1 0-16 0,2-4 0 15,3 1-240-15,2-3 0 0,2-1 0 0,1-4 0 0,1 0-320 0,2-4-16 16,1 1 0-16,1-3 0 16,0-1 0-16,3-2 0 0,-1-1 0 0,2-1 0 0,0-1 80 0,-2-1 0 15,2-2 16-15,-1 2 0 0,0-2 240 0,-2 1 0 0,0 0 192 0,-2 0-192 16,-1 3 208-16,-2 0-64 15,-1 1-16-15,-2 2 0 0,-3 0 144 0,-3 4 32 16,-1-1 0-16,-3 1 0 0,-2 2-32 0,-2 2 0 16,-3 0 0-16,0 2 0 0,-2 2-96 0,-2 2-32 15,-2 2 0-15,0 2 0 0,1 1-144 0,-1 1 0 16,2 0 144-16,1 3-144 0,1-1 0 0,2 2 0 0,1 0 0 0,4 0 0 0,2-1 0 0,2-1 0 16,3-1 0-1,1 0 0-15,1 0 0 0,3-4-160 0,1-1 160 0,1 0 0 16,2-3-432-16,2 0 32 15,0-4 0-15,1-1 0 0,3 0 48 0,-2-4 16 0,2 1 0 0,-1-2 0 16,0-2 128-16,-2 1 16 0,0-2 16 0,-1 0 0 16,-1-2 176-16,-1-1-160 0,0 0 160 0,-2-1-160 0,1-1 160 0,-2-2 192 15,0 2-32-15,-2-1-16 0,-1 1 112 0,-3 0 0 16,-2-2 16-16,-2 2 0 0,-1 2-112 0,-4 0-32 16,-1 1 0-16,-4 2 0 15,1 2 16-15,-4 1 0 0,2 6 0 0,-1 3 0 16,0 5-144-16,-2 2 0 0,2 4 144 0,-1 1-144 15,4 2 0-15,0 3 0 0,3 0 0 16,1 0 0-16,1 0 0 0,1 3 0 0,1 3 0 0,1-2 0 0,1 2-256 0,3-3 16 0,1-2 16 0,1-4 0 16,3-2-32-16,5-3-16 0,0-5 0 0,4-1 0 15,1-6-32-15,1-2 0 0,3-4 0 0,-1-4 0 16,1 0-112-16,1-5-32 16,-1 0 0-16,2-6 0 0,-2 0 256 0,0-1 32 0,-1-1 16 0,-2 0 0 15,-1-2 320-15,0 0 64 0,-2 0 16 0,-2 2 0 16,-3-2 304-1,-4 3 64-15,0 3 16 0,-4 2 0 0,-1-2-320 0,-4 2-48 16,0 4-16-16,-2 0 0 0,1 3 32 0,-3 4 0 16,-1 4 0-16,0 2 0 0,0 4-288 0,-1 4 0 15,0-2 0-15,0 3 0 0,1 2 0 0,0 2-256 16,-1 2 64-16,1 1 0 16,0 2-256-16,-1 2-32 0,2 2-16 0,1 3 0 15,1 4-144-15,1 0-48 0,0 2 0 0,2 1 0 0,1 1 384 16,2-3 80-16,0 1 16 0,2-4 0 0,2-4-128 0,3-5-32 0,1-4 0 15,2-2 0 1,4-5-208-16,2-2-64 0,2-6 0 0,1-6 0 16,1-2 80-16,1-6 16 0,2-3 0 0,1-6 0 15,-1 0 256-15,-1-4 48 0,-1-2 16 0,-3 3 0 0,-3 0 224 0,-2-2 208 16,-1-3-32-16,-3-1-16 0,-2-2 1264 0,-4 2 256 0,-1 1 48 0,-4 0 16 16,-2 2-656-16,0 4-144 0,0 0-32 0,-3 7 0 15,1 5-640-15,-1 4-128 0,-1 4-16 0,0 7-128 16,0 1 224-16,-2 6-64 0,1 4-16 0,0 3 0 15,1 1-144-15,-1 2 160 0,1 2-160 0,3-3 160 16,-1 3-160-16,0 2 0 0,2-5 0 0,1 1 0 16,0 0-256-16,1-4-64 0,0 1-32 0,1 0 0 15,1 1-160-15,2-6-16 0,1 1-16 0,3-2 0 16,-1-1-336-16,2-4-64 0,1-1-16 0,0 0 0 0,2-3 448 0,1-1 96 16,0-1 16-16,3-4 0 0,0-1 544 0,2-3 112 15,0 2 32-15,2-4 0 0,1 0-48 0,2-2-16 16,-1 0 0-16,-2 3 0 0,-2-1-224 0,-4 2 128 15,-1 4-128-15,-5 3 0 0,-2 2 320 0,-3 5-48 16,-2 1 0-16,-4 0 0 0,-2 5-16 0,-4 0 0 16,-1 2 0-16,-1-2-11520 15,-2 0-2304-15</inkml:trace>
  <inkml:trace contextRef="#ctx0" brushRef="#br2" timeOffset="-169145.59">30389 10263 20271 0,'3'-4'1792'0,"-1"1"-1424"0,0 0-368 0,-1 2 0 0,0 1 256 0,-1-1 0 0,3-2-16 0,-1 0 0 0,1-2 592 0,0-2 128 0,0 3 32 0,-2-3 0 16,-1 4-480-16,1 0-112 0,-2 1-16 0,1-1 0 0,-1 3 432 0,1-2 80 16,0 2 0-16,-1-2 16 15,1 2 272-15,0 2 48 0,0 0 16 0,0-2 0 16,0 0-416-16,0 22-64 0,0-10-32 0,0 0 0 0,-2 4-320 15,2-2-64-15,-1 2-16 0,1 0 0 16,-1-1-336-16,1-1 128 0,1 3-128 0,0-5 0 0,2 2 0 16,0-1 0-16,1-4 0 0,0-1 0 15,1 0 0-15,1-3 0 0,0-2 0 0,2 0-128 16,-2-3 128-16,1-3-192 0,-1 0 192 0,1-3-192 0,-1-1 64 0,-1-2 0 16,1-3 0-16,-2 0 0 0,-1 0 304 15,2-6 64-15,0 2 16 0,0-4 0 16,0-1 176-16,0-1 32 0,1 0 16 0,-1-2 0 0,1 3-128 0,-1-1-32 15,-1 2 0-15,1-1 0 0,-1 3-128 0,-1 2-48 16,-1 3 0-16,-2 2 0 0,0 6 0 0,-3 2 0 16,-1 3 0-16,-1 3 0 15,1 3-144-15,-3 4 0 0,0 3 0 0,0 3 0 0,0-1-176 16,-1 2-16-16,1 3 0 0,0 0 0 0,2 1 192 16,0 2 0-16,-1 3-144 0,1-2 144 0,0-1 0 15,1 1 0-15,1-3 0 0,0-2 0 0,1 1 0 0,0-5 0 0,4 0 0 0,-1-3 0 16,1-1 0-16,2-2-224 0,1-5 48 0,0-2 16 15,2-2-384 1,1-5-80-16,-1 0-16 0,2-5 0 0,-2 2 416 0,1-7 80 0,-1 1 16 0,-2-3 0 16,0 1 256-16,-1-1 48 0,-2-1 16 0,1-3 0 15,-3 0 512-15,0 0 96 0,-1-4 32 0,1 3 0 16,-2 2-416-16,1 3-80 0,0 5-16 0,0-2 0 0,-1 5-96 16,0 3-32-16,1 1 0 0,-1 0 0 15,1 5-192-15,0 2 144 0,0 1-144 0,-2 3 128 0,1 2-128 0,1 2 0 16,-2 1 0-16,1 1-176 0,-2 3-16 0,1-1-16 15,0 3 0-15,-1-2 0 0,0 2 208 0,1-4 0 16,-1 0 0-16,0 1-144 0,0-3 144 0,1 0 0 16,-2 0 0-16,0-5 128 0,1 2-128 0,0-3 0 15,2 0 0-15,-1-4-128 16,2-1-272-16,1-1-48 0</inkml:trace>
  <inkml:trace contextRef="#ctx0" brushRef="#br2" timeOffset="-161787.98">21136 10280 2751 0,'-6'4'256'0,"2"-4"-256"0,2 0 0 0,1 0 0 0,1 0 1904 0,0 0 336 0,1 0 64 0,0-4 0 0,0 3-1328 0,2-2-272 0,-1 0-48 0,-2 3-16 0,0 0-640 0,0 0 0 0,18-16 0 0,-13 12-176 0,-2 2 176 0,1-1-160 15,2 2 160-15,-3-1-160 0,0-2 160 0,1 3-192 16,-1-4 192-16,0 1-192 0,1 2 400 0,0-2 80 15,-1-1 16-15,1 1 0 0,0-3 640 0,0 1 128 16,2-1 16-16,0 1 16 16,0-1-144-16,2 1-48 0,-2-1 0 0,1-1 0 0,2 0-208 0,-2-2-32 15,3 1-16-15,0 0 0 0,-1-2-112 0,2 0-32 16,1-1 0-16,2 0 0 0,1-1-240 0,-1-1-48 0,1 2-16 16,0-2 0-16,2-1-208 0,2-2 0 15,1-1 0-15,0 2 0 0,-1-1 128 0,1-3 16 0,1 3 16 0,1-2 0 16,2 2 384-1,1-1 80-15,1 0 16 0,1-3 0 0,4 3-304 0,-2-5-48 0,2 1-16 16,-1 0 0-16,-3 3-272 0,3-2 0 0,1 3 0 16,-2 0 0-16,-4 2 0 0,4-1 0 0,2-3 0 15,1 1-192-15,-1 1 192 0,0-3 0 0,-1 4 0 0,3-4 0 16,0 2 0-16,-1-2 0 0,3 2 0 0,-3-4 0 16,0 1 0-16,0-2 0 0,-1 1 0 0,0 1 0 15,0-4 0-15,0 2 0 0,-3 4 0 0,1-2 0 16,0-5 0-16,0 4 0 0,1-1 0 0,-1 2-144 0,1 0 144 15,0-2 0-15,0 3 0 0,0 0 0 16,-1-1 0-16,-1 1 0 0,1-2 0 0,-2 0 0 0,2-2 0 16,0 3 0-16,-1 1 0 0,1-1 128 0,2-1-128 0,-2 0 0 15,1 2 0-15,1-1-128 0,0-1 128 0,0 1 0 16,2 0-144-16,-2-2 144 0,1 5-128 0,-1-4 128 16,-1 0-160-1,-3 2 160-15,-2 0 0 0,3-1 0 0,-1-3 0 0,2 1 0 0,-2 1 0 0,-1-2 0 0,0 2 0 16,0 0 0-16,1 1 0 0,0-1 0 0,0-1 0 15,2-1 0-15,-1 1 0 0,3-2 0 0,0-3 0 16,1 1 0-16,-2 1 0 0,-2 3 0 0,0 3 0 0,1-4 0 31,4 2 0-31,0-6 0 0,3 2 0 0,0 0 0 0,-1 2 0 0,1-1 0 0,1 3 0 0,-1-1 0 16,0 2 0-16,-1-1 0 0,-3 1 0 0,-2 0 0 0,-2 0 128 16,-2-2-128-1,1 1 0-15,-1-1 0 0,0 2 0 0,-4 1 0 0,1-1 0 0,0-2 0 16,4-2 0-16,2-4 0 15,2-1 0-15,1-3 0 0,1 2 0 0,3-3 128 0,0 1-128 0,0 0 0 16,0 0 528 0,0-1 0-16,1-1 0 0,-4 4 0 0,-5 7-288 0,3-3-64 0,3 0-16 0,-1-1 0 0,-1 1-160 31,-1 3-144-31,-1 0 144 0,0 2-208 0,-1 0 208 0,1 2 0 16,0-1 0-16,-1 0 0 0,1 1 0 0,0-1 208 15,2-4-64-15,2 1-16 0,1-1 320 0,2-2 48 16,0-1 16-16,2-2 0 0,-1 3-192 0,4-7-16 15,5-2-16-15,-1 0 0 0,-3 4-16 0,0-5 0 16,2 1 0-16,-2-2 0 0,2 2-272 0,-3 0 0 0,-2 3 128 0,1 0-128 16,2 0 0-16,1-3 0 0,2 1 0 0,-2 0 0 15,-3 4 0-15,0-1 0 0,3-3 0 0,3-4 0 16,3 1 192-16,-1-1-192 0,2 1 192 0,2-1-192 16,3 1 384-16,-2-4-16 0,-1 4-16 0,-2-3 0 15,1 2-160-15,0 3-16 0,-3-1-16 0,4 0 0 16,2 0-160-16,3-1 0 0,1 4 144 0,-1-2-144 0,-1 3 0 0,-1-2 0 15,0-1 0-15,-2 1 128 0,-5 2-128 16,2 0 0-16,1-1 0 0,-1 0 0 16,-3 3 0-16,0-1 0 0,-1-2 0 0,0 2 0 0,0-3 0 0,-1 3 0 15,-2 2 0-15,1-3 0 0,1 3 0 0,-1-1 0 16,5-1 0-16,-2-2 0 0,-2 2 0 0,-2-1 0 16,1 5 0-16,-1-5 0 0,5 0 192 0,1-5 0 15,5 1 16-15,0 1 0 0,0 4 112 0,-2-2 0 16,-2 2 16-16,-3-1 0 0,1 1-80 0,1-2-32 15,-1 3 0-15,1 0 0 0,-2-1-224 0,1-1 0 16,3 1-192-16,0-2 192 0,-2 3 0 0,-1 0 0 0,3-5 0 0,-1 1 0 16,0 2 0-16,2-3 0 15,1 2 128-15,6-1-128 0,1-4 0 0,-1 3 0 0,-7 4-128 0,5-2 128 16,5-2 0-16,4-3 0 0,1 3 0 0,1 3 0 16,0 0 0-16,-2 2 0 0,-1-1 0 0,-3 2 0 15,0 0 0-15,-1 1 0 0,-2-2 0 0,1 0 0 16,2 0 0-16,-5-2 0 0,-2 2 0 0,-1-1 0 15,5-4 160-15,-2 0-160 16,1-1 160-16,2 0-160 0,2 0 176 0,1-2-176 16,-1-1 192-16,0-1-192 0,4-5 192 0,1-1-192 0,-3 0 192 0,3-2-192 0,4 1 0 0,-3-3 0 15,-2 0 0-15,-1-1 0 0,-1 0 0 0,2 0 0 16,1-6 0-16,-1 5 0 0,-3 2 0 0,3-3 0 16,0-2 0-16,-1 2 0 0,0 2 0 0,1 2 0 15,1 2 0-15,0 1 0 16,-3-1 0-16,1 6 0 0,-3-3 0 0,1 7 0 0,1 2 0 0,4 2 0 15,3 2 0-15,2 2 0 0,-1-3 0 0,-2 1 0 0,-1-3 0 0,8 3 0 16,9-2 0-16,-3 3 0 0,-6 2 0 0,-29 13 0 16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44:11.921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24789 1150 10079 0,'0'0'448'0,"0"0"80"0,0 0-528 0,8-5 0 15,-2-3 0-15,1 2 0 0,-7 6 1072 0,9-5 96 16,-1 1 32-16,0-1 0 0,-1-1-48 0,1 1 0 16,-8 5 0-16,8-5 0 0,-2-2-160 0,-6 7-32 0,12-5-16 0,-1 4 0 15,-11 1-336-15,0 0-64 0,10 0-16 0,-10 0 0 16,0 0 208-16,0 0 32 0,0 0 16 0,5 10 0 16,1 10 496-16,-6-12 112 0,-7-17 16 0,0 3 0 15,7 6-256-15,-9 6-64 0,0 1 0 0,0 0 0 16,0 3-368-16,0 3-80 0,-2 0 0 0,1 0-16 15,0-1 0-15,-1 3 0 0,1 3 0 0,4 7 0 16,8 5-192-16,-5 0-48 0,-3-4 0 0,-2-2 0 16,-1 2-224-16,-2 1-160 0,0 0 192 0,-2 4-192 15,-2 2 144-15,0 6-144 0,-1 7 0 0,0-3 144 16,-1-4-144-16,-7-12 160 0,-8-7-160 0,4-2 160 16,4 7-160-16,3-1 0 0,0 1 0 0,4-1 0 15,2-2 0-15,0 0 0 0,0-3 0 0,2 0 128 0,1-4-128 16,2 0-192-16,-1-1 32 0,2-1 16 15,3 0-432-15,-1-4-64 0,2-1-32 0,0 0 0 16,-2-2-480-16,2 2-112 16,5-8-16-16,-5 11 0 0,-1-3-1984 0,6-8-384 0,0 0-96 0,-7 5-4336 15,7-5-880-15</inkml:trace>
  <inkml:trace contextRef="#ctx0" brushRef="#br0" timeOffset="493.72">24864 1042 6447 0,'0'0'576'0,"0"0"-576"0,0 0 0 0,4-9 0 15,-1-1 3328-15,-2-1 576 0,-1 0 96 0,0 11 32 16,0 0-2528-16,0 0-496 0,0 0-112 0,0 0 0 16,7-7-304-16,-7 7-48 0,0 0-16 0,0 0 0 15,0 0 432-15,0 0 64 0,0 0 32 0,-3 10 1232 16,1 1-1008-16,-1-1 0 0,0 1 0 16,2-1-272-16,1 2-48 0,3 2-16 0,-2 2 0 15,-1 0-224-15,3-2-32 0,-1-1-16 0,2 0 0 0,0 1-208 0,1 2-32 16,2 2-16-16,1 2 0 0,-1 2-112 0,1 1-32 15,0 3 0-15,-1 1 0 0,-1 0 48 0,2 2 16 16,-2 1 0-16,2 2 0 0,0 2-80 0,1 4-32 16,0 2 0-16,-1 1 0 0,-1-4-96 0,-1 1 0 15,1 1-128-15,-1-3 192 0,1 0-192 0,-2-5 128 16,0-1-128-16,2 0 0 0,2-4 144 0,-1 1-144 16,-3-3 128-16,-1 0-128 0,-3-3 0 0,-1-2 128 15,-3-1-128-15,0 1 0 0,-4-2-144 0,-1-2-112 16,0-2-32-16,2-1 0 15,-1-2-432-15,1-2-96 0,-2 0-16 0,8-8 0 16,0 0-576-16,0 0-128 0,-10 7-32 0,0-5 0 16,3-3-1696-16,-2-4-320 0,-1-2-80 0,0-8-16 0</inkml:trace>
  <inkml:trace contextRef="#ctx0" brushRef="#br0" timeOffset="863.29">24567 1748 11967 0,'0'0'1072'0,"-10"2"-864"0,-1 2-208 0,11-4 0 16,-9 0 2416-16,9 0 432 0,0 0 96 0,0 0 0 0,-9 0-1344 0,9 0-256 15,0 0-64-15,0 0-16 0,0 0-272 0,13-5-48 16,-1 1-16-16,4 1 0 0,3 3 128 0,1-4 32 16,-5-3 0-16,2 1 0 0,0 5-144 0,0-3-32 15,0 2 0-15,1-2 0 0,-1 4-368 0,2 0-80 16,-2-3-16-16,-2 3 0 0,-1 4-128 0,3-1-48 16,-2-2 0-16,0-1 0 0,1-1-272 0,-2 1 128 15,-2-3-128-15,2 2 0 0,1-2 144 0,0 0-144 16,1 1 0-16,-2-2 144 0,-1-1-384 0,-1 2-80 15,-1-2 0-15,-1 1-16 16,-10 4-2672-16,9-4-512 0</inkml:trace>
  <inkml:trace contextRef="#ctx0" brushRef="#br0" timeOffset="13758.23">25643 1589 1839 0,'0'0'160'0,"0"0"-160"0,0 0 0 0,0 0 0 16,0 0 2224-16,0 0 400 0,-7-7 96 0,7 7 16 15,0 0-1712-15,-9-1-320 0,0-1-80 0,9 2-16 16,0 0 144-16,-9 7 16 0,0-3 16 0,9-4 0 16,0 0-16-16,0 0-16 0,0 0 0 0,0 0 0 15,0 0 32-15,0 0 16 0,0 0 0 0,6 12 0 16,-6-12-128-16,11 6-32 0,-1-3 0 0,3 1 0 16,3-7-48-16,2 2-16 0,0-2 0 0,2 0 0 15,-1 0-240-15,1-4-48 0,0 1-16 0,-2 2 0 16,-1 2-144-16,0 0-128 0,0-4 144 0,-3 5-144 15,-1 5 128-15,-1-3-128 0,-2-1 0 0,-10 0 0 16,12 4 0-16,-4 2 0 0,-8-6 0 0,6 7 0 16,-6-7-288-16,6 9-48 0,-6-9-16 0,0 0 0 15,3 11-1600-15,-3-11-320 0,0 0-64 0</inkml:trace>
  <inkml:trace contextRef="#ctx0" brushRef="#br0" timeOffset="14290.74">25648 1815 4607 0,'0'0'400'15,"0"0"-400"-15,0 0 0 0,0 0 0 16,0 0 2736-16,0 0 464 0,0 0 80 0,0 0 32 0,0 0-1584 0,0 0-304 16,0 0-64-16,0 0-16 0,0 0-192 0,0 0-32 15,0 0-16-15,13 0 0 0,0-1-144 0,1 0-48 16,1-2 0-16,0 3 0 0,1-4-32 0,0 3-16 15,-1 0 0-15,2 1 0 0,-1-3-352 0,2 2-80 16,-1-1-16-16,-1 2 0 0,-1 0-256 0,1 2-160 16,0 2 192-16,-1-4-192 0,0 0 128 0,-1 0-128 15,-1 0 0-15,1 1 0 0,-2 0 0 0,0 1-144 16,0 0-16-16,-1-1 0 16,2 5-848-16,-2-2-160 0,-11-4-48 0,10 3-12288 0</inkml:trace>
  <inkml:trace contextRef="#ctx0" brushRef="#br0" timeOffset="16047.82">27348 723 9215 0,'0'0'816'0,"0"0"-656"16,0 0-160-16,0 0 0 0,0 0 1424 0,0 0 256 15,-9 1 48-15,0 0 16 0,0 2-656 0,0-2-144 0,-2-1-32 16,1 2 0-16,-1 0-208 0,1 0-64 16,-2-2 0-16,0 0 0 0,1 1-192 0,0-1-32 0,-2 0-16 0,1 0 0 15,1 0-80-15,-1-1 0 0,-1-1-16 16,0 0 0-16,1-1-80 0,-1 3-16 0,-2 1 0 0,0-1 0 16,2-1 176-16,1 0 16 0,-1-1 16 0,2 2 0 15,-2 0-96-15,0 0-32 0,0 0 0 0,-1 2 0 16,3-1-160-16,0-1-128 0,2 0 144 0,9 0-144 15,-12 5 128-15,3-1-128 0,9-4 0 0,-9 3 0 16,0-1 0-16,9-2 0 0,-8 2 0 0,8-2 0 16,0 0 0-16,0 0 0 0,0 0 0 0,0 0 0 15,0 0 0-15,0 0 0 0,0 0 0 0,0 0 0 16,0 0 0-16,0 0 0 0,0 0 0 0,0 0 0 16,0 0-128-16,0 11-128 0,0-11-32 0,0 0-11552 15</inkml:trace>
  <inkml:trace contextRef="#ctx0" brushRef="#br0" timeOffset="17687.82">26922 849 11967 0,'0'0'1072'16,"0"0"-864"-16,0 0-208 0,0 0 0 16,0 0 1936-16,0 0 352 0,-3-9 64 0,3 9 16 15,0 0-1424-15,0 0-288 0,0 0-48 0,0 0-16 16,3-10-352-16,-3 10-80 0,0 0-16 0,0 0 0 0,0 0 80 15,0 0 16-15,0 0 0 0,0 0 0 0,0 0 336 0,0 0 64 16,0 0 0-16,0 0 16 0,0 0 112 0,0 0 32 16,0 0 0-16,-4 13 0 0,-1 0 96 0,1-3 0 15,0 1 16-15,0 2 0 0,0 2-336 0,0 1-64 16,0-2 0-16,0 2-16 0,2 2-176 0,0 2-16 16,1-1-16-16,2 2 0 0,1 1 32 0,0 6 0 15,1 0 0-15,-1-1 0 0,4-3-128 0,-2 1 0 16,-2 2-16-16,2-2 0 0,0 0 16 0,-1 0 16 15,-3 2 0-15,0 1 0 0,-2 1 16 0,0 1 0 16,-3 3 0-16,-1 5 0 0,-2 5-32 0,2 0-16 16,-3-3 0-16,0 2 0 0,0-3 112 0,1 2 32 15,0-9 0-15,1 1 0 0,1-1 160 0,2 0 32 0,-1-6 16 0,1 1 0 16,1 0-160-16,-1 2-48 0,-1-4 0 0,1 2 0 16,2 2-112-16,0 0-16 0,0-1-16 0,0 2 0 15,1 0 48-15,-2 4 16 0,0-1 0 0,-1 2 0 16,-2 3-48-16,1 0 0 0,-1-1 0 0,-2 1 0 15,-3 3-16-15,1 3-16 0,1 4 0 0,0 0 0 16,0-1-160-16,1 0 0 0,3 0 144 0,-1-1-144 16,1-3 0-16,3 0 144 0,0-5-144 0,1 3 0 15,0-1 320-15,-2 3-32 0,-1 1-16 0,3 0 0 16,3-1-48-16,-2 2-16 0,-2 3 0 0,2 0 0 16,2-2-208-16,1-1 144 0,-3 1-144 0,3 4 128 15,2 3-128-15,3-1 0 0,-2-2 0 0,-1-1 0 16,-1-1 0-16,3-2 0 0,1-3 128 0,0-2-128 0,-2-1 128 15,1-2-128-15,-1-4 192 0,1-2-64 0,-1-2-128 16,1 0 0-16,-2-1 0 0,3 2 0 0,1 2 0 0,-3-1 0 16,0-4 128-16,-1 4-128 0,1 5 0 0,1 1 0 15,-2-2 128-15,2-1-128 0,-2-2 0 0,0-3 0 16,-2-1 144-16,-1-1-144 0,1 1 0 0,-1-3 128 16,0 1-128-16,0 3 0 0,0 3 0 0,0-3 128 15,-1-3-128-15,2 2 0 0,-2 1 0 0,3 0 0 16,0 1 0-16,0-1 0 0,0-1 0 0,0-2 0 15,2 1 0-15,0-4 128 0,-1 0-128 0,0-2 0 16,0 2 0-16,1-1 0 0,-1 3 0 0,0-2 0 16,0-1 0-16,-1 3 128 0,1 2-128 0,-1-1 0 15,-1-1 0-15,-1 3 0 0,1-1 0 0,-2 2 128 0,-1 0-128 16,2 2 0-16,-2-2 0 0,0 1 128 0,-2-2-128 0,1-1 0 16,0-3 0-16,1 2 0 0,0 1 0 0,0-1 128 15,0 1-128-15,1-1 0 0,0 2 0 0,2-2 0 16,0 0 0-16,0-2 0 0,1 1 0 0,0 0 0 15,2 0 0-15,-3 2 0 0,3 0 0 0,0 5 0 16,2 1 0-16,-1-5 0 0,-2-2 0 0,1-1 0 16,-1-1 0-16,1 1 0 0,-4-4 0 0,1 1 0 15,-1 1 0-15,1 1 0 0,-3-2 0 0,0 2 0 16,0 1 0-16,0-1 0 0,0-3 0 0,0-1 128 16,-3-3-128-16,2-1 0 0,1-1 0 0,0 1 0 15,0 0 0-15,0 0 0 0,-1-3 0 0,1 1 0 16,0 1 0-16,0-2 0 0,0 2 0 0,0-2 0 0,0 1 0 15,0 0 0-15,1 1 0 0,2-2 0 0,-1-2 0 0,-2 1 0 16,-1-1 0-16,0 0 0 0,-1-1 0 0,1 0 0 16,0 1 0-16,-2-6 0 0,3-6 0 0,-4 11 0 15,4-11 0-15,-6 7 0 0,-1-1 0 0,7-6 0 16,-6 3 0-16,6-3 128 0,-9 3-128 0,9-3 0 16,-8 0 0-16,8 0 0 0,0 0 0 0,-8 4 0 15,8-4 0-15,0 0 0 0,0 0 0 0,-6 4 0 16,6-4 0-16,-8 5 0 0,8-5 0 0,-7 8 0 15,1 0 0-15,-1 1-128 0,-1 3 128 0,2-2 0 16,1 2-144-16,-1-2 144 0,0-3-128 0,1 1 128 16,-1 2-160-16,3-1 160 0,-4-1-128 0,7-8 128 15,0 0 0-15,-4 12-144 0,0-6 144 0,4-6 0 16,-2 9 0-16,2-9 0 0,0 0 0 0,-3 15 0 0,2-5 0 16,-1 1-128-16,2-11 128 0,-1 10 0 0,1-10 0 15,-3 12 0-15,3-12 0 0,0 10-128 0,0-10 128 0,-1 12 0 16,1-12 0-16,0 12 0 0,0-12 0 0,-1 11 0 15,1-11 0-15,-1 13 0 0,-1-2 0 0,2-11 0 16,-4 10 0-16,4-10 0 0,-2 12 0 0,0-3 0 16,2-9 0-16,-1 9 0 0,1-9 0 0,0 0 0 15,0 0 0-15,-1 9 0 0,1-9 0 0,0 0 0 16,0 0 0-16,0 0 0 0,-2 9 0 0,2-9 0 16,0 0 0-16,0 0 0 0,0 0 0 0,0 0 0 15,0 0 0-15,-1 10 0 0,1-10 0 0,-2 9 0 16,2-9 0-16,0 0 0 0,0 0 0 0,0 0 0 15,0 0 0-15,0 0 0 0,-3 8 0 0,3-8 0 16,0 0 0-16,0 0 0 0,0 0 0 0,0 0 128 0,0 0 0 0,14 5 0 16,-1-1 0-16,3 0 0 0,2 1-128 0,0-3 0 15,-2 1 128-15,2 0-128 0,2-2 0 0,-2 0 0 16,-1 0 0-16,3 1 0 0,1-1 0 0,-4-1 0 16,-6-1 0-16,0-1 0 15,-11 2-2112-15,0 0-384 0,0 0-64 0,0 0-17152 0</inkml:trace>
  <inkml:trace contextRef="#ctx0" brushRef="#br0" timeOffset="19826.53">30919 870 5519 0,'0'0'240'0,"0"0"64"0,0 0-304 0,0 0 0 0,0 0 0 16,0 0 0-16,0 0 2944 0,0 0 544 0,0 0 96 0,0 0 32 15,0 0-1648-15,0 0-336 0,-9-1-64 0,9 1-16 16,0 0-336-16,0 0-64 0,0 0 1136 15,0 0-1856-15,0 0-144 0,13 6-32 0,0-2 0 16,1-4-256-16,2 3 0 0,0 0 128 0,3-3-128 16,3-4 0-16,3 1 128 0,0 2-128 0,1-1 0 15,1 0 176-15,1-1-176 0,-1-1 160 0,0 2-160 16,1 0 176-16,-1-3-176 0,1 0 192 0,0 0-192 16,2-1 304-16,1 1-48 0,1-4-16 0,-1 1 0 15,2 3 256-15,-5 0 48 0,-2 2 16 0,-1-2 0 16,1 0-256-16,-4 1-48 0,-3 1-16 0,-4 3 0 15,1-4-240-15,-4 4 128 0,-12 0-128 0,0 0 0 16,11-1 128-16,-11 1-128 0,0 0 0 0,0 0 144 16,0 0-16-16,0 0-128 0,0 0 192 0,0 12-64 0,0-12-128 0,0 0 0 15,0 0 144-15,-3 10-144 0,-1-2 0 0,4-8 144 16,0 0-144-16,-7 9 0 0,1-1 0 0,-1-1 0 16,-1-1 0-16,8-6 0 0,-6 7 128 0,-1 0-128 15,-1 1 0-15,3 0 0 0,5-8 0 0,-4 12 0 16,-1 1 0-16,0-4 0 0,5-9 192 0,-3 17-64 15,-1 4 0-15,0 0-128 0,2-3 128 0,-1 3-128 16,-1 1 0-16,0 1 0 0,-2 3 192 0,1 2-192 16,1-2 192-16,-2 3-192 0,-1 2 256 0,1-2-64 15,3-2-16-15,-3 2 0 0,1 1 48 0,1 0 16 16,2-3 0-16,-1 2 0 0,2 2-48 0,-3 2 0 16,-4-1 0-16,3-1 0 0,2 2 80 0,1 5 16 15,-5 2 0-15,4 2 0 0,2 0-48 0,0-1-16 0,-1 1 0 0,1 1 0 16,-1-2-32-16,2 4 0 0,0-3 0 0,0 1 0 15,0-1-48-15,0-1-16 0,0 0 0 0,0 2 0 16,0 0 0-16,0-1-128 0,0-1 192 0,0-2-64 16,0 2 48-16,0-3 0 0,0 1 0 0,-2 1 0 15,0 3-48-15,-1 0 0 0,0-1 0 0,1-2 0 16,-2 2 0-16,1 1 0 0,1-1 0 0,-2-1 0 16,0 1 0-16,1-3-128 0,1-1 192 0,-1 1-64 15,0 2-128-15,1-1 160 0,-2-2-160 0,0 1 160 16,0 1-160-16,2 1 0 0,-1-1 0 0,-1-1 128 15,-4-1-128-15,3 0 0 0,1 0 144 0,-1 0-144 16,0-1 0-16,-1 4 0 0,-1-1 0 0,0-1 128 16,1 0-128-16,-1 1 0 0,-1-1 128 0,2 1-128 0,0 3 0 0,1-2 0 15,0-2 0-15,1-3 0 0,0-2 0 0,0 1 0 16,0 3 0-16,0 0 128 0,2 1 0 0,-1 1 0 16,-1-1 0-16,2 2 0 0,-1 1 0 0,1-1 0 15,-1 0 0-15,0-1 0 0,2-1-128 0,0-1 128 16,-1-1-128-16,0 2 128 0,-2-3-128 0,1 5 0 15,1 2 128-15,-1-2-128 0,0 0 0 0,1-2 0 16,-1 0 0-16,1 0 128 0,0-1-128 0,0 1 0 16,-1-4 0-16,0-1 0 0,2-3 0 0,0 2 0 15,-2 1 0-15,1 1 128 0,0 0-128 0,1 2 144 16,-2-1-144-16,2 2 160 0,0 0-160 0,1 0 192 16,-3-2-192-16,1 1 192 0,-1-5-192 0,0 2 0 15,1 0 144-15,-1-1-144 0,-1-1 0 0,0 0 128 16,0-2-128-16,-1 1 0 0,1 3 0 0,2-3 128 0,-1-2-128 0,1-1 0 15,-1 1 0-15,2 0 128 0,-1-2-128 0,4 2 0 16,-1-3 0-16,-1 1 0 0,-1-1 0 0,3-2 0 16,1-1 0-16,-2-1 0 0,-2 2 0 0,1-3 0 15,0 1 0-15,1 3 0 0,-1 1 0 0,0 0 128 16,0-3-128-16,0 1 0 0,0 1 0 0,0-2 0 16,1 3 0-16,1-1 0 0,0-3 0 0,1-1 0 15,-2 1 0-15,1-1 0 0,0-2 0 0,1 1 0 16,-2-3 0-16,0 3 0 0,1-5 0 0,0 2 128 15,2 0-128-15,-1 0 0 0,-3-1 0 0,0 2 0 16,1 1 0-16,-1 0 0 0,0-2 0 0,1 2 128 16,1-3-128-16,-2 2 0 0,-2 0 0 0,2 1 0 15,-2-1 0-15,2 0 0 0,1-1 0 0,2 0 128 0,-2-1-128 0,2 1 0 16,-1 0 0-16,1 0 0 0,-2-2 0 0,-1 0 0 16,0 0 0-16,1-2 0 0,1 0 0 0,-1 0 0 15,-1-2 0-15,1-1 0 0,2 1 0 0,0-1 0 16,-2-1 0-16,-1-9 128 0,1 12-128 0,-1-2 0 15,-1 1 0-15,1-11 128 0,2 9-128 0,-2 0 0 16,0-9 0-16,-1 12 0 0,1-12 0 0,0 9 0 16,0-9 0-16,0 10 128 0,0-1-128 0,0-9 0 15,1 11 0-15,-1-11 128 0,0 0-128 0,0 0 0 16,0 10 0-16,0-10 0 0,-1 11 0 0,1-11 0 16,0 0 0-16,0 0 0 0,0 0 0 0,0 0 144 15,-4 9-144-15,4-9 0 0,0 0 128 0,0 0-128 16,0 0 0-16,0 0 0 0,0 0 224 0,0 0-64 0,0 0-16 0,-6 6 0 15,6-6 96-15,0 0 16 0,-7 7 0 0,7-7 0 16,-6 6-96-16,6-6-16 0,-9 6 0 0,2 0 0 16,1-1-144-16,-1 2 160 0,7-7-160 0,-8 6 160 15,0 0-160-15,1-1 0 0,-1-1 0 0,0 1 128 16,0 0-128-16,-1-1 0 0,-3-1 0 0,3-1 128 16,9-2-128-16,-10 2 0 0,-2-4-160 0,2 0 160 31,0-2-576-31,0-3-32 0,-2-3 0 0,2-3 0 0,1-7-1760 0,0-3-368 15,1-10-64-15</inkml:trace>
  <inkml:trace contextRef="#ctx0" brushRef="#br0" timeOffset="21125.83">28042 332 12431 0,'0'0'544'0,"0"0"128"16,0 0-544-16,0 0-128 0,0 0 0 0,0 0 0 0,6-4 496 0,2 0 64 16,-8 4 16-16,8-3 0 0,-8 3 0 0,6-2 0 15,-6 2 0-15,0 0 0 0,0 0 0 0,0 0 0 16,0 0 0-16,0 0 0 0,0 0 256 0,0 0 64 15,3-11 16-15,-3 11 0 0,0 0-304 0,0 0-64 16,0 0-16-16,0 0 0 0,-5-9-256 0,5 9-48 16,0 0-16-16,-11-4 0 0,11 4 64 0,-11-2 16 15,11 2 0-15,-12-3 0 0,0 2 32 0,2 1 0 16,-1 0 0-16,11 0 0 0,-13 2-96 0,3 2-16 16,-2 1 0-16,0 1 0 0,-1-2-80 0,2 1 0 15,0 0-128-15,-1 2 192 0,-1 0-64 0,2 1 0 16,0 0-128-16,-1 2 192 0,1 2-192 0,0-1 144 15,1 0-144-15,1 2 128 0,2 2-128 0,2-1 0 0,0-1 0 0,2 0 0 16,3-1 0-16,0 0 0 0,0-12 0 0,3 13 0 16,-3-13 0-16,8 11 0 0,-1-2 0 0,4-2 0 15,-11-7 128-15,14 4-128 0,1-1 128 0,-1-2-128 16,-1-2 176-16,0-1-48 0,0 0-128 0,0-2 192 16,-1-2-192-16,1-1 176 0,-1-4-176 0,-1-1 160 15,0 2-32-15,-1 0-128 0,-1-1 192 0,2 2-64 16,-1 0-128-16,-1 0 0 0,-1 0 144 0,-1-2-144 15,-1 0 144-15,1 0-144 0,-2 1 192 0,0-1-192 16,0 1 128-16,-1 1-128 0,-4 9 0 0,4-9 0 16,1-2 0-16,-5 11 0 0,4-9 128 0,-4 9-128 15,0 0 0-15,5-8 0 0,-5 8 0 0,0 0 0 16,0 0 0-16,0 0 256 0,0 0-48 0,0 0-16 16,0 0 64-16,0 0 16 0,11 7 0 0,-3-3 0 15,-8-4-48-15,7 10-16 0,0-1 0 0,-2-2 0 0,-5-7-64 0,4 13-16 16,0-2 0-16,-4-11 0 0,4 12-128 0,-1-1 0 15,-1 0 144-15,-1 0-144 0,-1-11 0 0,2 13 0 16,-1-1 0-16,-1-12-128 16,0 0-1104-16,4 13-224 0,-1-2-32 0,-2 0-11824 15</inkml:trace>
  <inkml:trace contextRef="#ctx0" brushRef="#br0" timeOffset="21425.26">28391 439 22799 0,'0'0'1008'0,"0"0"208"0,0 0-960 0,0 0-256 0,0 0 0 0,3 10 0 16,-2 2 640-16,0 0 96 0,-2-2 16 0,1 2 0 16,1 2-416-16,-1-1-80 0,2 0 0 0,-1 3-16 15,0 3-240-15,0 0 0 0,-1-2 128 0,3-2-128 16,0 1 0-16,-1-3 0 0,0-1 128 0,0-1-128 16,2 1-240-16,1 0-80 0,-3-3-32 0,-2-9-11120 15</inkml:trace>
  <inkml:trace contextRef="#ctx0" brushRef="#br0" timeOffset="22196.85">29497 313 5519 0,'0'0'496'0,"0"0"-496"16,0 0 0-16,0 0 0 0,0 0 3584 0,0 0 608 15,0 0 128-15,0 0 32 0,0 0-2672 0,1-7-528 16,-1 7-96-16,0 0-32 0,0 0-416 0,0 0-96 16,-7-12 0-16,7 12-16 0,-7-5-304 0,7 5-48 15,0 0-16-15,-11-6 0 0,1 5 0 0,-1 1-128 16,1 0 192-16,-2 3-64 0,-2 2-128 0,-1 2 0 16,1-1 0-16,0 3 0 0,-3 0 0 0,0 3 0 15,-1 1 0-15,1 1 0 0,0 1 160 0,0-1 96 16,0 0 32-16,2 1 0 0,4-1 32 0,0 2 16 15,3 1 0-15,2-2 0 0,1-2-160 0,1 2-48 16,1-5 0-16,3-10 0 0,2 12-128 0,-2-12 128 16,5 10-128-16,-5-10 128 0,0 0-128 0,13 4 0 15,0-8 144-15,1 2-144 0,2-2 128 0,1-3-128 0,-2-3 160 0,1-2-160 16,0 2 144-16,-1-1-144 0,1 0 128 0,2-3-128 16,0-1 0-16,-3 2 0 0,-3 1 0 0,-2 0 0 15,3 1 0-15,-1 0 0 0,-3-2 0 0,-1 3 0 16,0 1 0-16,-8 9 0 0,0 0 0 0,5-10 0 15,-5 10 0-15,0 0 0 0,0 0 0 0,0 0 0 16,0 0 0-16,0 0 0 0,0 0-128 0,10 6 128 16,-10-6 0-16,7 6 0 0,-7-6 0 0,6 11 0 15,-1-1 0-15,-3 0 0 0,-2-10 176 0,2 14-176 16,1-3 192-16,-2 2-64 0,-1 0-128 0,2-2 192 16,-2-11-192-16,2 13 144 0,-2 1-144 0,0-1 128 15,0-13-128-15,1 13-192 0,-1-13 32 0,2 13 16 16,-1-2-2032-16,-1-11-384 0,0 0-96 0</inkml:trace>
  <inkml:trace contextRef="#ctx0" brushRef="#br0" timeOffset="22646.33">29637 576 17503 0,'0'0'1552'0,"0"0"-1232"0,0 0-320 0,0 0 0 16,4-11 1072-16,-4 11 144 0,7-6 48 0,-1-1 0 15,0 1-720-15,1-2-144 0,3-1-16 0,0 3-16 16,-10 6-368-16,12-2 128 0,-1-3-128 0,1 1 0 15,-1 0 0-15,0 0 0 0,0 1 0 0,-1 3 0 16,-10 0 0-16,12 3 0 0,-12-3 0 0,12 4 0 16,-2-4 0-16,-10 0 128 0,0 0-128 0,0 0 176 15,0 0 112-15,0 0 32 0,4 9 0 0,-4-9 0 16,0 0-16-16,-3 13 0 0,-1-1 0 0,-1-1 0 16,-1 1-96-16,-1 0-16 0,1 1 0 0,-2 0 0 15,-1 1 48-15,0-3 0 0,-2-1 0 0,1 6 0 0,-1-3-16 16,1 1 0-16,1-1 0 0,2-1 0 0,2-2 0 0,1 2 0 15,2 0 0-15,-1-6 0 0,3-6-32 0,0 11 0 16,0-11 0-16,4 10 0 0,2-3-192 0,2-2 144 16,-8-5-144-16,12 6 128 0,-2-2-128 0,2-1 0 15,1 0 0-15,1-2 0 16,2-1-1616-16,2 0-368 0,3-3-64 0</inkml:trace>
  <inkml:trace contextRef="#ctx0" brushRef="#br0" timeOffset="23352.14">31155 293 11455 0,'0'0'512'0,"0"0"96"0,0 0-480 0,0 0-128 16,0 0 0-16,0 0 0 0,0 0 352 0,0 0 48 16,0 0 16-16,0 0 0 0,0 0 352 0,0 0 80 15,-10-4 16-15,10 4 0 0,0 0 320 0,-11-2 64 16,-1 2 16-16,2 0 0 0,10 0-128 0,-13 2-32 16,-1-1 0-16,-1 2 0 0,1 1-208 0,-2 1-32 15,-2-1-16-15,1 2 0 0,1 1-192 0,-1-1-32 16,-1 2-16-16,0 1 0 0,-3 2-272 0,3 0-48 15,1 1-16-15,1 1 0 0,-2-1-80 0,4 1-32 16,1 1 0-16,1-1 0 0,0 0-16 0,3 0 0 16,4-1 0-16,0 0 0 0,1 1-144 0,2-1 0 15,2-12 0-15,0 0 128 0,6 10-128 0,-6-10 0 16,9 8 144-16,1-4-144 0,1-4 0 0,2 0 144 0,0-4-144 0,1 1 0 16,0-1 144-16,2-2-144 0,1-3 0 0,-1 1 144 15,-2 3-144-15,2-2 0 0,0-3 0 0,0 1 0 16,-2 1 0-16,2-4 0 0,1 0 0 0,-1 1 128 15,-3-1-128-15,-2 1 0 0,-3 0 0 0,0 0 0 16,0 1 0-16,-3 2 0 0,-2-1 144 0,-3 9-144 16,0 0 0-16,0 0 0 0,0 0 0 0,0 0 0 15,0 0 0-15,0 0 0 0,0 0 0 0,0 0 0 16,0 0 0-16,0 0 0 0,0 0 0 0,-4 12 0 16,1-3 0-16,1 4 0 0,0-3 0 0,2 3 176 15,0 2-48-15,0-2 0 0,0-13 0 0,0 16 0 16,0 4-128-16,2-4 0 0,-1-3 0 0,0-3 128 15,1 3-320-15,-1 0-80 0,-1 0-16 0,1-1 0 16,2-3-1984-16,-3 0-400 0,0-9-80 0</inkml:trace>
  <inkml:trace contextRef="#ctx0" brushRef="#br0" timeOffset="23900.43">31249 512 6447 0,'0'0'272'0,"0"0"80"0,4-11-352 0,0 2 0 16,0 1 0-16,5 2 4800 0,-2-1 880 0,1 1 176 0,3-1 32 15,0 3-4272-15,0 0-848 0,-11 4-192 0,13-4-16 16,0 2-384-16,-1 2-176 0,-2 2 160 0,-10-2-160 15,12 0 0-15,-12 0 0 0,0 0 0 0,8 6 0 16,-8-6 128-16,0 0-128 0,4 9 0 0,-4-9 0 16,-3 12 192-16,-2-3-64 0,-2-3-128 0,-2 2 192 15,-1 0-48-15,-1-2-16 0,1-2 0 0,-1 1 0 16,1-1 128-16,1 3 0 0,0-3 16 0,9-4 0 16,-9 6-144-16,1 0-128 0,8-6 144 0,-9 2-144 15,9-2 0-15,0 0 0 0,0 0 0 0,0 0 0 16,0 0 0-16,0 0 0 0,0 0 0 0,0 0 0 15,0 0-144-15,0 0 144 0,0 0-208 0,9 4 80 16,-9-4 128-16,10 5 0 0,-1-2 0 0,-1 1-128 16,-8-4 128-16,11 4 0 0,-11-4 0 0,10 6-128 0,-2 1 128 0,-8-7 0 15,9 4 0-15,-9-4 0 0,9 6 0 0,-2 1 0 16,-3 1 0-16,1 1 0 0,0 0 304 0,-2 1-16 16,-3 1 0-16,1-2 0 0,-1-9 96 0,1 13 0 15,-2-1 16-15,0 1 0 0,-2-2-144 0,0 1-48 16,-1 0 0-16,1-2 0 0,-3 1-80 0,1-2-128 15,-1-1 176-15,-2 3-176 0,-1-2 176 0,0-1-176 16,-1-3 160-16,3 2-160 0,0 1 128 0,-1-2-128 16,-1-2 0-16,9-4 144 0,-8 5-144 0,0 1 0 15,-1-2 144-15,9-4-144 0,0 0-256 0,0 0-112 16,-9 3-16-16,9-3-15104 0</inkml:trace>
  <inkml:trace contextRef="#ctx0" brushRef="#br0" timeOffset="28015.76">6137 5659 21183 0,'0'0'1888'0,"0"0"-1504"15,0 0-384-15,-8 6 0 0,1 1 1280 0,3 2 192 16,3 3 48-16,1-1 0 0,1 2-1120 0,1 3-208 15,-1 2-64-15,2 3 0 0,-1 1 192 0,-1 3 48 16,-1 1 0-16,3 0 0 0,2 0-80 0,-1 3-16 16,-1-2 0-16,2 5 0 0,0 0-16 0,-2 3 0 15,-4-1 0-15,-1 2 0 0,2-1-128 0,-1 4-128 16,-4 3 144-16,2 1-144 0,2 0 128 0,-2 2-128 16,-1 3 0-16,2-1 144 0,0 2 96 0,2-1 16 15,-2 0 0-15,-1 2 0 0,2-2 32 0,0 1 16 16,-1 0 0-16,4 0 0 0,1 3-160 0,1 1-16 15,-1-1-128-15,0-3 192 0,-1 3-192 0,1 2 176 16,-2 1-176-16,0-1 160 0,1 1-160 0,-1 1 192 16,-1 3-192-16,1-1 192 0,2 4-192 0,-3-2 160 0,0 0-160 15,-1 1 160-15,-2 2-160 0,-1 0 0 0,0 3 0 0,2-3 128 16,-2 1-128-16,1 0 0 0,-1-1 0 0,-2-1 0 16,-2 1 0-16,1 0 128 0,2-2-128 0,1 0 0 15,-1 0 0-15,1-2 0 0,0-3 0 0,2 0 0 16,0 0 208-16,0 0-32 0,-2 0-16 0,1 0 0 15,3 2 176-15,-1-5 48 0,-2-1 0 0,3-1 0 16,4 0-112-16,-3 1-16 0,-2 0 0 0,0 1 0 16,-2 0-256-16,2 2 160 0,1-1-160 0,0 1 128 15,-1 0-128-15,1-2 0 0,1-2 0 0,0 3 128 16,-5 1-128-16,2-3 0 0,0-1 0 0,0 2 0 16,-2 2 0-16,1-2 0 0,2-2 0 0,0 1 0 15,-3-4 0-15,2 1 128 0,0-2-128 0,1 1 0 16,1 0 0-16,0 0 0 0,-2-1 0 0,2 0 0 0,0-1 0 0,0-2 0 15,-2-1 0-15,0-1 0 0,1-2 0 0,1 3 0 16,-1-1 0-16,-1 1 0 0,0 1 0 0,0 2 0 16,1 1 0-16,0-1 0 0,-3 0 128 0,1 0-128 15,1-2 0-15,-1 1 128 0,3-1 0 0,-2-1-128 16,-2 0 192-16,1 3-64 0,2 3-128 0,-1 1 0 16,1-2 0-16,0 0 128 0,-1 1-128 0,1-4 0 15,0 0 0-15,1-2 0 0,-1-3 0 0,-1 2 128 16,0 1-128-16,0 0 0 0,2 0 0 0,0 1 0 15,-1 0 0-15,0 1 0 0,-2-2 0 0,3 0 0 16,3 0 0-16,-2 0 0 0,-1 0 0 0,-1-3 0 16,-1 2 128-16,1 2-128 0,0 2 0 0,0 1 128 0,-1-2-128 0,2 2 128 15,0-1-128-15,2 0 0 0,0-3 0 0,-1 0 128 16,-1 1-128-16,2-1 0 0,0-3 0 0,1 4 0 16,-2 1 0-16,1 1 0 0,-2-2 0 0,1-1 0 15,0-2 0-15,-1-1 0 0,-1 0 0 0,0 2 0 16,-1-4 128-16,1 1-128 0,-2 0 0 0,1 4 128 15,-1 0-128-15,2 0 0 0,1 4 0 0,-1-1 0 16,-3-2 0-16,0-1 0 0,2 0 0 0,1 0 0 16,0 0 0-16,1-2 0 0,0-2 0 0,1 1 0 15,-2 3 0-15,0 0 0 0,-2-1 0 0,0-3 0 16,1 1 0-16,-1 1 0 0,-1-3 0 0,0-1 0 16,0-3 0-16,0 0 0 0,-2 1 0 0,-1-2 128 15,2-2-128-15,0 1 0 0,-2-1 0 0,0 3 0 16,-3 2 0-16,1-1 128 0,2-2-128 0,-3 0 0 0,0-1 0 0,0 1 128 15,-1-3-128-15,1-1 0 0,-1-1 128 0,2 0-128 16,-1-4 0-16,1 1 128 0,-2 0-128 0,1-2 0 16,-1 0 0-16,2-3 0 15,0-1-496-15,1-1-80 0,0-4 0 0,2-2-10880 16,-1-4-2176-16</inkml:trace>
  <inkml:trace contextRef="#ctx0" brushRef="#br0" timeOffset="28865.6">2370 13399 22111 0,'-26'-1'976'0,"9"-2"208"0,-2 2-944 0,2 1-240 0,2 0 0 16,5 0 0-16,10 0 2416 0,-9 0 432 16,9 0 96-16,0 0 0 0,0 0-2240 0,0 0-464 0,0 0-96 0,0 0-16 15,10-4-128-15,1 0 0 0,-11 4 0 0,17-7 0 16,3 2-208-16,3-1 80 0,-1 0 128 0,4 0-208 15,1-3 208-15,4 0 0 0,2 2-160 0,2-5 160 16,3-2 0-16,2-3 0 0,5-2-144 0,2-5 144 16,2-5 0-16,9 1 0 0,11-1 0 0,1-1 0 15,-2-6 0-15,4-1 0 0,5 2 0 0,11-3 0 16,15-1 0-16,-1 0 0 0,-2 1 0 0,5-8 0 16,4-11 0-16,3-3 192 0,3-3-16 0,6 3-16 15,11 6 64-15,2-8 16 0,0-8 0 0,12-3 0 16,12-1 16-16,-3-5 16 0,-7-4 0 0,9 0 0 15,13-1-16-15,3-2-16 0,2-8 0 0,2 0 0 16,2 1-48-16,10-3 0 0,6 2 0 0,2-7 0 16,-1-4 0-16,-1 4 0 0,2 0 0 0,4 2 0 0,2-5 80 0,7 0 16 15,4-3 0-15,3 3 0 0,0 1-32 0,0-2 0 16,-3 0 0-16,-2 3 0 0,2 4-48 0,0 3-16 16,1-1 0-16,-3 0 0 0,-2 0-64 0,-5 6 0 15,-6 6-128-15,-4 4 192 0,-6-1-192 0,-3 1 0 16,-2 2 128-16,-7 4-128 0,-6 3 0 0,-8 6 0 15,-11 5 0-15,-3-1 0 0,-5 2 0 0,-10 6-192 16,-8 6 16-16,-6-1 0 16,-4-6-2384-16,-6 7-496 0,-7 7-80 0</inkml:trace>
  <inkml:trace contextRef="#ctx0" brushRef="#br0" timeOffset="30349.57">2163 10424 18431 0,'0'0'1632'0,"-7"-3"-1312"0,-2-2-320 0,9 5 0 15,-8-4 1728-15,8 4 256 0,0 0 64 0,-6-5 16 16,6 5-1424-16,0 0-272 0,0 0-64 0,0 0-16 15,0 0-48-15,0 0-16 0,0 0 0 0,0 0 0 16,0 0-32-16,0 0-16 0,9-3 0 0,1 3 0 16,-10 0 64-16,15 2 16 0,-2 0 0 0,2 1 0 0,4 1-128 0,-2-4 0 15,-2 1-128-15,4 2 192 0,0 2-16 0,1 0-16 16,-1 0 0-16,3-1 0 0,3 3 0 0,0 0 0 16,-2 3 0-16,3-1 0 0,2-4 0 0,-1 4 0 15,1 2 0-15,-1 0 0 0,0-2 80 0,1 6 16 16,0 4 0-16,1-3 0 0,-3-2 96 0,3-3 32 15,3 0 0-15,2 4 0 0,-1-2 64 0,1 0 0 16,0-1 16-16,2-1 0 0,1 1-80 0,-1 0 0 16,-2-3-16-16,1 1 0 0,2-1-80 0,1 1-16 15,-2-4 0-15,3 3 0 0,3 0-64 0,1 2-16 16,0-1 0-16,0 2 0 0,1 1-64 0,-1 1 0 16,0 2-128-16,-2 0 192 0,-2-1-192 0,-1 1 128 15,1 1-128-15,-3-2 0 0,0 1 128 0,3 0-128 0,5 1 0 0,0 0 144 16,1-3-144-16,0 0 192 0,2-3-192 0,1-1 192 15,-1 1 16-15,-1 0 16 0,0-1 0 0,1-1 0 16,1-2 128-16,-1 0 32 0,-2-2 0 0,2 0 0 16,4 3-64-16,0 1 0 0,-3 2 0 0,-2 2 0 15,-3 1 16-15,-1 2 0 0,-5-1 0 0,0 1 0 16,-1 1-144-16,2 1-48 0,0 1 0 0,-1-1 0 16,-4 1-144-16,4 1 0 0,1-1 0 0,0-3 0 15,-3 1 0-15,1 0 0 0,1-5 128 0,1-1-128 16,-3 0 0-16,0 1 0 0,0-3 0 0,4-1 128 15,4-2-128-15,2 1 192 0,0-1-192 0,5-2 192 16,1-1-64-16,0-1-128 0,-2 1 192 0,-2 1-64 16,-3 1 16-16,-1-1 0 0,0 2 0 0,4 4 0 0,3-3-16 0,-2 2-128 15,-1 1 192-15,0 1-64 0,-1 1-128 0,-2 1 128 16,0 0-128-16,-1 3 128 0,-4 2-128 0,0-2 0 16,-1-5 0-16,1 1 0 0,1 1 128 0,0 2-128 15,4-2 128-15,2-3-128 0,0 2 128 0,-1 2-128 16,2-3 0-16,0 2 128 0,-3 0-128 0,2-4 0 15,1 0 0-15,1 1 0 0,2-2 128 0,-1 0-128 16,2 0 0-16,0 2 128 0,1 2-128 0,-1 0 0 16,-3-2 0-16,0 2 0 0,-1 0 0 0,3-1 0 15,2 0 0-15,-1 0 0 0,-2 2 0 0,4 1 0 16,1-3 0-16,1 4 0 0,-1-1 192 0,-4 2-32 16,0-1-16-16,-1 2 0 0,2-2-16 0,3 0-128 15,3 2 192-15,3 0-64 0,1-1-128 0,1-2 0 0,-2 3 0 16,-2 1 128-16,1-2-128 0,1 0 0 0,1-2 0 0,4 0 128 15,6 1-128-15,0-1 0 0,-1 0 0 0,-3 1 0 16,0-4 0-16,2 1 0 0,3-3 0 0,1 2 0 16,0-1 0-16,0 2 0 0,-2 1 0 0,-2 0 0 15,1 0 0-15,4 0 0 0,3-1 0 0,1 3 0 16,3-2 0-16,-2 4 0 0,-4-1 0 0,2 1 0 16,1 0 0-16,4 0 0 0,4-2 0 0,-3 2 0 15,-2-2 0-15,1 0 0 0,1 2 0 0,3 3 0 16,4-3 0-16,-2-2 0 0,-2 0 0 0,-1-2 0 15,-2-1 0-15,3-1 0 0,3 1 0 0,-2 2 0 16,-2 1 0-16,0-1 0 0,-2 0 0 0,2 1 0 0,0-2 0 16,0 2 0-16,-1 2 128 0,-3-1-128 15,-5-2 0-15,2 1 0 0,0-2 0 0,4 2 0 0,2 1 0 0,-6 1 128 16,-5-3-128-16,-1 1 0 0,-1-1 0 0,-1-1 128 16,-1-4-128-16,0 2 0 0,-1-1 0 0,-5 0-176 15,-3 1 16-15,-2-2 0 16,-2-3-608-16,2 2-128 0,1 0-32 0,0-1 0 15,-1-3-1840-15,1-1-368 0,1-3-80 0</inkml:trace>
  <inkml:trace contextRef="#ctx0" brushRef="#br0" timeOffset="38780.68">14581 13070 21183 0,'0'0'944'0,"0"0"192"0,0 0-912 0,0 0-224 0,0 0 0 0,0 0 0 16,0 0 320-16,0 0 0 0,0 0 16 0,0 0 0 15,5-9-336-15,-5 9 0 0,0 0 0 0,0 0 0 16,0 0 0-16,0 0 0 0,0 0 0 0,0 0 0 15,0 0 0-15,5-9 128 0,-5 9-128 0,0 0 176 16,0 0 384-16,0 0 80 0,0 0 0 0,0 0 16 16,-2-9 112-16,2 9 0 0,0 0 16 0,0 0 0 15,0 0-144-15,0 0-48 0,0 0 0 0,0 0 0 16,-4-10-160-16,4 10-48 0,-4-8 0 0,4 8 0 16,0 0-208-16,0 0-48 0,-7-8-128 0,2 1 192 15,5 7-192-15,0 0 176 0,-9-10-176 0,2 2 160 0,1 3 16 16,6 5 0-16,-8-4 0 0,8 4 0 15,-12-4 16-15,3 4 0 0,9 0 0 0,-12 1 0 0,3-1-192 0,0 3 192 16,0 1-192-16,0 1 192 0,-1 2-64 0,0 0 0 16,1 1 0-16,0 1 0 0,0 2-128 0,0-1 0 15,0 2 0-15,2-2 0 0,1 3 0 0,1-3 0 16,-1 0 0-16,1 2 128 0,0 1-128 0,1 0 0 16,0 1 0-16,0 1 0 0,0-2 0 0,0 2 0 15,0 3 0-15,2-1 0 0,-1-1 0 0,2 1 0 16,0 3 0-16,-1-2 0 0,2 0 0 0,0-4 0 15,0 2 0-15,2 0 0 0,0-2 0 0,3-1 0 16,1-4 144-16,0-1-144 0,1 1 192 0,0-2-16 16,1-2-16-16,-8-5 0 0,11 2 64 0,-1 1 16 0,-10-3 0 15,12 0 0-15,0-4-16 0,-2 0 0 0,-1-2 0 0,0 1 0 16,-1 1-64-16,1-6-16 0,-1 0 0 0,0 0 0 16,-2-1-144-16,1 2 192 0,-1-4-192 0,2 0 192 15,-1 0-192-15,-1-1 0 0,1 1 0 0,-2 0 128 16,0-3-128-16,-1 2 0 0,0 1 0 0,-1-3 0 15,-3 2 0-15,1-2 128 0,-1 2-128 0,0 1 0 16,0 1 160-16,0 3-160 0,0 0 192 0,0 9-192 16,0 0 256-16,-3-7-64 0,1 1-16 0,2 6 0 15,0 0-176-15,0 0 0 0,0 0 0 0,-8 0 128 16,8 0-128-16,0 0 0 0,-8 3 0 0,8-3 0 16,-8 7 0-16,8-7 0 0,-5 8 0 0,5-8 0 15,-6 11 0-15,2 3 0 0,4 0 0 0,2 2 0 16,0-1 0-16,2-1 0 0,1 1 0 0,1 2 0 0,1 1-128 0,-1 2 128 15,1-1 0-15,2 1 0 0,0 1 0 0,1-2 0 16,-2 1 0-16,3-2 0 0,-1-1 0 0,-1-3 0 16,0-2 0-16,1 1 0 0,-1 0-256 0,0-3 32 15,-3 1 0-15,1-5 0 16,1 0-1552-16,-8-6-304 0,10 6-64 0,-10-6-12544 16</inkml:trace>
  <inkml:trace contextRef="#ctx0" brushRef="#br0" timeOffset="39057.04">14875 13405 35711 0,'-10'-4'1584'0,"10"4"320"0,-9 3-1520 0,1 4-384 0,0 0 0 0,3 6 0 16,2 3 432-16,1 0 16 0,0 2 0 0,2 2 0 16,0-1-448-16,3 3 0 0,1 3-144 0,0 1 144 15,0 0 0-15,0-1 0 0,1 0 0 0,0-2 0 16,0-2-128-16,1 0 128 0,-2-1 0 0,1-4 0 16,-1-1-384-16,0-3 48 0,-4-12 0 0,3 10 0 15,-3-10-1680-15,0 0-336 0,0 0-64 0</inkml:trace>
  <inkml:trace contextRef="#ctx0" brushRef="#br0" timeOffset="40362.47">13788 7849 11055 0,'0'0'976'0,"-2"-7"-784"15,-2-3-192-15,0 3 0 0,-2 1 2592 0,0 1 480 16,6 5 80-16,-10-4 32 0,-1 1-2544 0,1 2-512 16,-1 1-128-16,-2 3 0 0,-2 0 0 0,0 1 144 15,2 3-144-15,0-1 160 0,-3 1 0 0,1-1 0 16,-2 0 0-16,3 1 0 0,-1 4 288 0,1-1 48 16,1 1 16-16,0 1 0 0,-2-2 480 0,2 3 96 15,0 0 32-15,0 4 0 0,0-1-528 0,0 2-96 0,0 0-32 0,0 0 0 16,0 1-192-16,1-1-32 0,2-1-16 0,2-2 0 15,2 0 128-15,0-1 32 0,4-2 0 0,1-3 0 16,1-9-48-16,2 10 0 0,-2-10 0 0,7 10 0 16,-7-10-112-16,9 6-32 0,-9-6 0 0,13 3 0 15,0-3-64-15,-1-2-128 0,-2 1 176 0,0-3-176 16,1-2 176-16,1-1-176 0,-2-1 160 0,0 2-160 16,0-2 128-16,-1 0-128 0,0-1 0 0,0-1 144 15,-1 0-144-15,1 0 0 0,1-2 144 0,-2 1-144 16,-3 0 0-16,2 2 0 0,1-4 0 0,-2 1 128 15,-2 0-128-15,3 1 0 0,-1-1 0 0,1 4 128 16,-7 8-128-16,5-5 0 0,-5 5 128 0,0 0-128 0,0 0 256 0,0 0 0 16,0 0-16-16,12 1 0 0,-12-1-48 0,11 11-16 15,-1 0 0-15,-4 4 0 0,-1-1-176 0,2 2 0 16,-2 1 0-16,2 1 0 0,0-4 128 0,1 5-128 16,1-1 128-16,-1 0-128 0,0 0 0 0,-2 1 0 15,2-1 0-15,1-3 0 0,1 0 0 0,-3-2 0 16,1-1 0-16,0 1 0 0,0 0-208 0,0 0 80 15,-1-2 128-15,3-1-208 16,0-3-720-16,0 1-144 0,-10-8-16 0,11 8-16 16,-11-8-2272-16,8 9-448 0</inkml:trace>
  <inkml:trace contextRef="#ctx0" brushRef="#br0" timeOffset="40813.03">14045 8324 13823 0,'0'0'1216'0,"0"0"-960"0,-9-3-256 0,9 3 0 16,-8-4 3648-16,8 4 704 0,0 0 128 0,0 0 16 15,0 0-3376-15,0 0-672 0,0 0-144 0,5-10-32 16,3-3-48-16,-1 2-16 0,-2 2 0 0,3 1 0 15,1 2-208-15,1-2 176 0,1 0-176 0,-1 0 160 16,-1 3-160-16,3-3 0 0,-2 0 0 0,-1 2 0 16,-1-1 0-16,0 2 0 0,1-1 0 0,0 0 0 0,-9 6 0 0,0 0 0 15,9-5 0-15,-9 5 0 0,0 0 0 0,0 0 0 16,0 0 0-16,0 0 128 0,11 0 32 0,-11 0 0 16,0 0 0-16,0 0 0 0,0 0-160 0,2 12 192 15,-2 0-192-15,-2 1 192 0,-1 1 16 0,-3-1 16 16,-2 0 0-16,1 0 0 0,0 1-64 0,0 2-16 15,1-3 0-15,-1 4 0 0,1 3 32 0,0-2 0 16,4 3 0-16,-1-2 0 0,-1-2-176 0,4-1 192 16,3-1-192-16,1 2 192 0,0 2 48 0,3-1 16 15,4-1 0-15,1-1 0 0,-1-1 0 0,1 2 16 16,0 0 0-16,5-1 0 0,4-2-128 0,2-2-16 16,-2-3-128-16,2 0 192 0,3 0-448 0,1 0-80 15,-3-3-32-15,2-4 0 16,0-2-2016-16,1-4-416 0</inkml:trace>
  <inkml:trace contextRef="#ctx0" brushRef="#br0" timeOffset="42124.39">6268 4777 26607 0,'-9'-10'1168'0,"9"10"256"0,-10-4-1136 0,2 1-288 0,8 3 0 0,-9-3 0 16,2-3 176-16,7 6-32 0,-8-4 0 0,8 4 0 15,-10-3-144-15,2-1 0 0,2 1 0 0,6 3 0 16,-9-7 0-16,1 4 0 0,-1-1 0 0,2 0 0 15,1-1 0-15,6 5 0 0,-11-4 0 0,2 1 0 16,-1-4 0-16,2 2 128 0,8 5-128 0,0 0 0 16,-9 0 288-16,-2 5-32 0,-1-1 0 0,1 3 0 15,-2 1 128-15,0 3 32 0,-2 4 0 0,2-1 0 16,0 0-224-16,-1 3-32 0,0 3-16 0,1 0 0 0,1-1-144 16,1 1 0-16,1-5 0 0,1 4 0 0,1-2 208 0,4 2 16 15,1-1 0-15,2 1 0 0,0-5 16 0,2 2 0 16,2-3 0-16,2-2 0 0,1 2-96 0,4-1-16 15,-3-1 0-15,4-4 0 0,-1 0-128 0,2-2 160 16,0-1-160-16,-1 0 160 0,1-1-160 0,0-1 0 16,0 2 0-16,-1-4 0 0,0-3 0 0,-1 0 0 15,1-1 0-15,0-2 0 0,0 1-160 0,-1 0 160 16,-1-2 0-16,-1 0-144 0,0-4 144 0,1 2 0 16,2-3 0-16,-2 1-128 0,-1-5 128 0,-1 0 0 15,3-2 128-15,-3 1-128 0,0 0 176 0,-1-2-48 16,1 0 0-16,1 1 0 0,0 0 0 0,-1 0 0 0,-1-2 0 0,-1 3 0 15,3 1-128-15,-3 3 128 0,-3 0-128 0,1 2 128 16,0 2 128-16,-1-1 0 0,-2 10 16 0,0 0 0 16,0 0-16-16,0 0-16 0,0 0 0 0,0 0 0 15,0 0 0-15,0 0 0 0,-2 16 0 0,-1-2 0 16,-1 2-80-16,2 0-16 0,-1 1 0 0,2 1 0 16,-1 1-144-16,2 1 192 0,0 0-192 0,2 0 192 15,0 3-192-15,2-1 0 0,1-1 0 0,2-2 0 16,-1-2 0-16,2-3 0 0,-1 2 0 0,3 0 0 15,2-1-256-15,0-2-96 0,-1-1-16 0,4-1 0 16,-4-4-1808-16,2 1-352 0,-2 0-80 0,1-1-10688 16</inkml:trace>
  <inkml:trace contextRef="#ctx0" brushRef="#br0" timeOffset="42791.21">6652 4983 30351 0,'0'0'1344'0,"0"0"272"0,-11-4-1296 0,2 3-320 15,9 1 0-15,-9-1 0 0,9 1 288 0,0 0-16 16,0 0 0-16,0 0 0 0,0 0-272 0,0 0 128 15,0 0-128-15,0 0 0 0,0 0 176 0,0 0-176 16,12-8 160-16,-3-1-160 0,-3 1 0 0,2 3 0 0,3 0 0 0,0-1 0 16,1 3 0-16,1 0 128 0,1-1-128 0,-1 1 0 15,-1 6 0-15,-12-3 0 0,12 1 0 0,1 2 0 16,1 0 208-16,-2 0-48 0,-12-3-16 0,10 6 0 16,0 0 144-16,-10-6 32 0,7 9 0 0,-7-9 0 15,9 12-96-15,-2-4-16 0,-7-8 0 0,7 10 0 16,-7-10-208-16,5 11 176 0,-3-2-176 0,-2-9 160 15,0 0-160-15,2 12 0 0,-2-12 0 0,-3 13 128 16,-1-2-128-16,0 1 0 0,-2-5 144 0,-1 0-144 16,-1 1 0-16,1 1 0 0,-1-1 0 0,1 1 0 15,-1-2 0-15,1-2 128 0,-3-1-128 0,10-4 0 16,0 0 0-16,0 0 0 0,0 0 0 0,0 0 128 16,0 0-288-16,0 0-48 0,0 0-16 0,0 0 0 0,0 0 32 15,0 0 0-15,0 0 0 0,8-7 0 0,-8 7 192 16,0 0 0-16,11-3 0 0,-11 3 0 0,10-3 0 0,1 2 160 15,-11 1-32-15,13 1 0 0,-3 2-128 0,-10-3 0 16,12 6 0-16,-2 1 0 0,-10-7 0 0,12 7 0 16,-2 0 0-16,-1-2 0 0,-1 2 0 0,-8-7 0 15,7 9 0-15,-7-9 0 0,9 9 0 0,-9-9 0 16,8 9 0-16,-8-9 0 0,6 13 0 0,-1 0 0 16,-5-13 0-16,6 11 0 0,-6-11 0 0,0 0 0 15,4 10 0-15,-4-10 128 0,-2 14 144 0,1-2 32 16,-2-2 0-16,-1 0 0 0,1-1 96 0,-3 1 32 15,1-3 0-15,0 2 0 0,-2 1-144 0,1 1-32 16,-3-1 0-16,2 1 0 0,1-4-80 0,-2 5-32 0,-1-1 0 0,2-1 0 16,1-2-144-16,-1-2 160 0,1 1-160 0,6-7 160 15,-9 5-160-15,-1 0 0 0,0-1 144 0,1 0-144 16,0 1 0-16,-2-3-192 0,1-2 32 0,1 0-11216 16,9 0-2240-16</inkml:trace>
  <inkml:trace contextRef="#ctx0" brushRef="#br1" timeOffset="51011.83">6764 10415 11679 0,'0'0'512'0,"0"0"128"0,0 0-512 0,0 0-128 15,0 0 0-15,0 0 0 0,0 0 896 0,0 0 144 16,0 0 48-16,0 0 0 0,0 0-144 0,0 0-32 15,0-8 0-15,0 8 0 0,-2-8-16 0,2 8-16 16,0 0 0-16,0 0 0 0,0 0-80 0,0 0-16 0,0 0 0 0,0 0 0 16,0 0 80-16,0 0 16 0,0 0 0 0,0 0 0 15,0 0-32-15,0 0 0 0,0 0 0 0,0 0 0 16,0 0-208-16,0 0-32 0,-10 1-16 0,0 2 0 16,-1 0 16-16,2-1 0 0,0 1 0 0,1 1 0 15,-1 2-48-15,2-2-16 0,7-4 0 0,-9 9 0 16,0-2-320-16,1 1-64 0,2 1-16 0,6-9 0 15,-3 8-144-15,-1 1 0 0,-4 1 144 0,5 1-144 16,1-2 128-16,2-9-128 0,-1 10 160 0,1-1-160 16,0-9 144-16,-1 13-144 0,1-13 128 0,0 0-128 15,5 9 128-15,-5-9-128 0,0 0 128 0,0 0-128 16,0 0 272-16,0 0-16 0,10 2-16 0,1 0 0 16,-11-2 32-16,11-4 16 0,-3-1 0 0,-8 5 0 15,8-8-80-15,-3 2-16 0,-5 6 0 0,7-11 0 16,1 2-48-16,-8 9-16 0,1-10 0 0,2 1 0 0,-3 9 64 15,2-11 0-15,-2 2 0 0,0 0 0 0,-2 0-48 0,2 9 0 16,0 0 0-16,-2-8 0 0,0 0-144 16,2 8 0-16,0 0 144 0,0 0-144 0,0 0 192 0,0 0-48 15,0 0 0-15,0 0 0 0,0 0 48 0,0 0 16 16,-13 0 0-16,2 2 0 0,1 1-208 0,10-3 144 16,1 12-144-16,-5-1 128 0,-8-5-128 0,-1 2 0 15,2 1 0-15,1 0 0 0,3-1 0 0,0 4 0 16,-1-4 0-16,3-1 0 0,5-7 0 0,-2 11 0 15,2-11 0-15,0 0 0 0,0 0 128 0,6 17-128 16,6 6 0-16,-4-11 128 0,-8-12-128 0,0 0 0 16,0 0 0-16,7-5 128 0,-7 5-128 0,0 0 0 15,8-7 0-15,-1 1 0 0,-7 6 0 0,8-5 128 0,-8 5-128 16,6-8 128-16,-1 0-128 0,-1 1 0 0,-4 7 144 0,4-9-144 16,-1 0 128-16,-3 0-128 0,-2 1 128 0,4 0-128 15,3 2 0-15,-5 6 0 0,-1-9 0 0,1 1 128 16,0 8-128-16,-2-9 128 0,2 9-128 0,-4-9 128 15,-1 1-128-15,1 1 0 0,4 7 0 0,0 0 0 16,-9-5 0-16,9 5 0 0,0 0 0 0,0 0 128 16,-9-1-128-16,9 1 0 0,0 0 0 0,0 0 0 15,-6 8 0-15,6-8 0 0,-7 10 0 0,2-1 0 16,5-9 0-16,-5 12 0 0,-1-2 0 0,5 1-128 16,1-11 128-16,4 13 0 0,-4-13 0 0,5 9 0 15,-5-9 0-15,5 10 0 0,-5-10 0 0,0 0 0 16,0 0 0-16,0 0 0 0,0 0 0 0,0 0 0 0,11 4 0 0,-11-4 0 15,12 2 0-15,-12-2 0 0,0 0 0 0,10-6 144 16,-1 1-144-16,-1 0 0 0,0-2 128 0,-2 1-128 16,-2-2 0-16,-4 8 0 0,5-8 0 0,1-1 0 15,-4 0 128-15,0 0-128 0,-2 9 0 0,0 0 0 16,1-9 0-16,-1 9 0 0,1-11 144 0,-1 11-144 16,0 0 0-16,-4-9 144 0,0-1-144 0,0 1 0 15,0 1 0-15,4 8 0 0,-6-8 0 0,1 1 0 16,1 0 128-16,4 7-128 0,-7-4 0 0,7 4 0 15,-9-6 0-15,9 6 0 0,0 0 0 0,-10 3 0 16,1 1 0-16,9-4 0 0,-8 9 128 0,1 2-128 16,-1 2 0-16,3 2 128 0,3-2-128 0,-2 4 0 15,0-2 0-15,4 3 0 0,6 1-128 0,-2-3 128 0,-5-4 0 16,0-2 0-16,1-10 0 0,4 12 0 0,2-2 0 16,1 1 0-16,-7-11 0 0,0 0 0 0,0 0 0 0,0 0 0 15,13 5 0-15,-13-5 192 0,10 4-32 0,-10-4 0 16,11-4-160-16,-11 4 0 0,6-8 0 0,2 0 0 15,2-1 0-15,-2 0 192 0,-3-1-192 0,2-1 192 16,-1 1-192-16,0-1 128 0,-1 2-128 0,1-2 128 16,2 1-128-16,-1 1 0 0,-3 0 144 0,-4 9-144 15,3-10 0-15,-3 10 0 0,4-11 0 0,-4 11 0 16,0 0 0-16,0 0 0 0,-1-8 0 0,1 8 0 16,0 0 0-16,0 0 0 0,-8-5 0 0,8 5 0 15,-8-2 0-15,1 0 144 0,-3 2-144 0,10 0 0 16,-10 4 128-16,1 0-128 0,0 0 0 0,9-4 0 15,-5 10 128-15,-1 2-128 0,0-4 0 0,2 2 0 16,3 2 0-16,1-3 0 0,0-9 0 0,1 13 0 0,-1-2 0 16,0-11 0-16,0 0 0 0,0 0 0 0,5 12 0 0,-5-12 0 15,7 7 0-15,-7-7 0 0,0 0 0 0,0 0 0 16,0 0 0-16,0 0 0 0,10-5 0 0,-1-1 160 16,-1-1-160-16,-1-1 128 0,-1-1-128 0,-1 0 128 15,1 1-128-15,1-2 128 0,4 1-128 0,-1-2 0 16,-1 1 0-16,0-1 0 0,-1 4 0 0,-1-1 0 15,-2-1 128-15,0 1-128 0,-5 8 0 0,5-9 0 16,-5 9 0-16,4-9 0 0,-1 1 0 0,-3 8 0 16,-1-9 0-16,1 9 128 0,-4-10-128 0,-1 4 0 15,-1 1 144-15,6 5-144 0,-6-7 176 0,-1 3-48 16,7 4 0-16,-9-2 0 0,0-1 32 0,0 3 0 0,9 0 0 0,-11 3 0 16,2 1-160-16,2 1 128 0,7-5-128 0,-7 8 128 15,7-8-128-15,-5 10 0 0,-3 0 0 0,3 2 0 16,1 0 0-16,1 0-176 0,1 1 176 0,0 0-128 15,0 0 128-15,6 4 0 0,6-3 0 0,-6 2-128 16,-7-6 128-16,2 1 0 0,1-11 0 0,7 11 0 16,2 0 0-16,0-3 0 0,-3-2 0 0,-6-6 0 15,9 7 0-15,-9-7 0 0,11 2 0 0,-11-2 0 16,10 2 0-16,-10-2 0 0,12-4 0 0,-3 0 128 16,-9 4-128-16,9-7 0 0,-9 7 128 0,8-8-128 15,-3 2 0-15,1-2 144 0,-1 0-144 0,-5 8 0 16,1-13 144-16,-1 3-144 0,0-2 0 0,-1 2 144 15,-1-2-144-15,1 0 0 0,1 0 0 0,-2 3 128 16,-2-1-128-16,0 2 0 0,0-1 0 0,4 9 128 0,-5-7-128 0,5 7 0 16,-10-5 0-16,10 5 0 0,0 0 0 0,-9 0 0 15,0 0 0-15,9 0 0 0,-11 3-144 0,0 1 144 16,2 0 0-16,0 1 0 0,1 1-144 0,0 1 144 16,2-1 0-16,-1 2-144 0,1 0 144 0,6-8 0 15,-6 12 0-15,1-2 0 0,-1 1 0 0,2-1-128 16,2 2 128-16,1-3 0 0,-3 0 0 0,4-9 0 15,-1 13 0-15,0-1-128 0,1-12 128 0,-2 11 0 16,1 0 0-16,1-11 0 0,0 0 0 0,7 12 0 16,-7-12 0-16,0 0 0 0,0 0 0 0,10 6 0 15,-10-6 0-15,13 4 0 0,-13-4 0 0,13-1 0 16,-1-4 128-16,-3-1-128 0,-3 0 0 0,1-1 144 16,-2-1-144-16,0-1 0 0,1 0 144 0,-1-3-144 0,-1 2 0 0,0 2 144 15,-2-2-144-15,1 1 0 0,-2 0 0 0,0 1 128 16,-1 8-128-16,0-12 0 0,-2 2 144 0,1 0-144 15,1 10 0-15,0 0 0 0,-4-10 0 0,4 10 128 16,-4-8-128-16,4 8 0 0,-5-6 0 0,5 6 128 16,0 0-128-16,-11-6 128 0,-2 4-128 0,4 1 128 15,9 1-128-15,0 0 192 0,-11 3-64 0,1 3 0 16,-2-5-128-16,3 4 144 0,9-5-144 0,-10 9 160 16,-2 0-160-16,3 1 0 0,1-1 0 0,2-3 128 15,6-6-128-15,-8 8 0 0,3 0 0 0,5-8 128 16,-6 8-128-16,6-8 0 0,0 0 0 0,0 0 0 15,0 0 0-15,0 0 0 0,0 0 0 0,0 0 0 16,0 0 0-16,0 0 0 0,0 0 0 0,0 0-176 16,0 0-720-16,9 4-128 0,3-4-48 0,6-6 0 15,6-4-2384-15,10-6-496 0</inkml:trace>
  <inkml:trace contextRef="#ctx0" brushRef="#br1" timeOffset="54399.77">27927 1340 6447 0,'6'10'272'0,"-6"-10"80"0,0 0-352 0,0 0 0 0,0 0 0 0,0 0 0 15,0 0 4560-15,0 0 848 0,0 0 160 0,0 0 48 16,4 8-3568-16,-4-8-720 0,0 0-144 0,2 9-32 16,-4 1-176-16,0 2-32 0,-2 0-16 0,-1 3 0 15,-1 4-256-15,0 2-48 0,-2-2-16 0,-1 5 0 16,0 2-176-16,-2 1-48 0,0-1 0 0,-1 1 0 15,0 2-64-15,2 0 0 0,1 0-16 0,-2-2 0 16,-2-1-128-16,1 1-32 0,3-1 0 0,-1-1 0 16,1 0-144-16,0-2 0 0,1-2 0 0,0 0 128 15,-1-1-128-15,2-2-272 0,5-1 64 0,-1-3 16 16,-1-1-2544-16,4-13-496 0</inkml:trace>
  <inkml:trace contextRef="#ctx0" brushRef="#br1" timeOffset="55077.03">29521 1422 5519 0,'0'0'496'0,"0"0"-496"16,0 0 0-16,0 0 0 0,0 0 3520 0,0 0 624 15,0 0 112-15,0 0 32 0,0 0-1920 0,0 0-368 16,0 0-80-16,0 0 0 0,0 0-192 0,0 0-48 15,0 0 0-15,4 13 0 0,-2-3-576 0,-2 6-112 16,-3 5-32-16,-1-3 0 0,-2-2-320 0,-2 0-80 16,-3 8-16-16,2 1 0 0,0-1-176 0,-1 1-48 0,-2 0 0 0,0-2 0 15,0 0-160-15,1 0-32 0,0-1-128 16,0 0 192-16,-5 1-192 0,3-4 128 0,1 1-128 0,2-1 0 16,-3 2 0-16,0-1 0 0,-2 1 0 0,1-1 0 31,-2 1-592-31,1-1-112 0,-1-2-32 0,3-1 0 15,3-1-2720-15,-1-3-528 0</inkml:trace>
  <inkml:trace contextRef="#ctx0" brushRef="#br1" timeOffset="55550.82">30708 1489 25743 0,'0'0'1136'0,"0"0"240"0,0 0-1104 0,0 0-272 0,8 8 0 0,-8-8 0 15,0 0 1616-15,0 0 272 0,0 0 48 0,0 0 16 16,0 0-656-16,0 0-128 0,0 0-16 0,0 0-16 15,0 0-576-15,1 11-112 0,0-1-32 0,-1 7 0 16,-2 8 32-16,-1 1 16 0,0-3 0 0,-1 3 0 16,-1 4-144-16,0-1-16 0,-3 1-16 0,0 0 0 15,-1-3 48-15,0 3 16 0,-3 0 0 0,2 0 0 16,1-4-112-16,-2 1-32 0,0-1 0 0,0-2 0 16,2 1-208-16,4-5 128 0,1-2-128 0,4-2-12736 15,3-3-2624-15</inkml:trace>
  <inkml:trace contextRef="#ctx0" brushRef="#br1" timeOffset="59092.57">7653 9546 18431 0,'0'0'1632'0,"0"0"-1312"0,0 0-320 0,0 0 0 16,-8 0 1472-16,8 0 240 0,-12 7 32 0,12-7 16 15,0 0-1440-15,0 0-320 0,-9 0 0 0,9 0 0 16,0 0 0-16,0 0 0 0,0 0 0 0,0 0 0 16,0 0 128-16,0 0 64 0,0 0 32 0,0 0 0 15,0 0 320-15,3-9 64 0,1 1 16 0,-4 8 0 16,0 0 128-16,0 0 16 0,0 0 16 0,0 0 0 15,0 0 112-15,0 0 32 0,0 0 0 0,0 0 0 16,0 0-256-16,0 0-48 0,0 0-16 0,0 0 0 16,0 0-272-16,-9 1-48 0,9-1-16 0,-10 2 0 15,10-2 48-15,-9 0 16 0,9 0 0 0,-9 2 0 0,9-2-16 0,-8 4-16 16,8-4 0-16,0 0 0 0,-9 4 16 16,9-4 16-16,0 0 0 0,-8 7 0 0,2 3-48 0,6-10-16 15,-9 0 0-15,9 0 0 0,-8 6 32 0,8-6 0 16,-9 7 0-16,1 1 0 0,3 2-96 0,0-2-16 15,5-8 0-15,-6 11 0 0,1-2-192 0,1 0 128 16,4-9-128-16,-2 11 0 0,-1 0 0 0,3-11 0 16,-1 13 0-16,-1-3 0 0,2 0 0 0,2-1 0 15,-2-9 0-15,1 11 0 0,0 0 144 0,-1-11-144 16,0 0 128-16,6 8-128 0,-6-8 0 0,6 6 0 16,-6-6 0-16,9 5 0 0,-9-5 0 0,0 0 0 15,11-2 176-15,-1-1-176 0,-1-2 192 0,-1-2-64 16,-2-2-128-16,2 0 192 0,1 0-192 0,-1 0 176 0,-1-2-176 0,-1 1 160 15,1 0 0-15,-1 0 0 0,1 0 0 0,-2 0 0 16,-1-2-160-16,0 1 160 0,0 0-160 0,0 2 160 16,-3 1-160-16,-1 0 0 0,-1-2 0 0,-2 0 128 15,0 1-128-15,3 9 0 0,-3-8 144 0,3 8-144 16,-7-6 0-16,7 6 0 0,0 0 0 0,-12 0 128 16,1-4-128-16,0 3 0 0,1 3 0 0,1 4 0 15,1 3 0-15,1 0 0 0,1 1 0 0,1 2 0 16,1-3 0-16,0 2 0 0,1 2 0 0,2 0 0 15,-1-2 0-15,2 1 0 0,3 0 0 0,0 0 0 16,-1-2 0-16,2 3 0 0,0-3 0 0,1 0 0 16,-5-10 0-16,8 5 0 0,-8-5 0 0,12 5 0 15,-12-5 0-15,14-3 0 0,-1-1 0 0,0 1 0 0,-1-1 0 0,-2-2 0 16,0 0 0-16,0-3 0 0,2-3 128 0,0-1-128 16,-3 1 128-16,0 2-128 0,1-1 0 0,-2 1 128 15,-3-3-128-15,2 1 0 0,-1 3 0 0,-1 0 128 16,-3-4-128-16,-1 2 0 0,-1 5 0 0,0 6 0 15,3-10 0-15,-3 10 128 0,0 0-128 0,0 0 0 16,0 0 0-16,0 0 0 0,0 0 0 0,0 0 0 16,0 0 0-16,0 0 0 0,-11 7 0 0,3-1 0 15,2 0-144-15,-1 2 144 0,1 1 0 0,-1 1 0 16,1 0 0-16,-1 0 0 0,1 2-128 0,1-2 128 16,-2-1 0-16,1 2 0 0,-2 0 0 0,1 0 0 15,7-11 0-15,-6 9 0 0,-1-1 0 0,7-8 0 16,0 0 0-16,0 0 0 0,0 0 0 0,0 0 0 15,0 0 0-15,0 0 0 0,5 9 0 0,-5-9 0 0,11 1 0 0,-2 1 0 16,-9-2 0-16,12-2 0 0,1 1 0 0,0-2 0 16,-3-1 0-16,1 1 0 0,-4 0 0 0,1-4 0 15,0 2 0-15,0-3 0 0,-2 2 0 0,-6 6 0 16,7-7 0-16,-2 1 0 0,-1-3 0 0,-4 9 0 16,1-9 0-16,-1-1 0 0,-1 1 0 0,1 9 0 15,-4-5 0-15,-1 0 0 0,1-3 0 0,4 8 0 16,0 0 0-16,-8-3 0 0,2-3 0 0,6 6 0 15,-9 0 0-15,9 0 0 0,0 0 0 0,0 0 0 16,0 0 0-16,0 0 0 0,-10 6 0 0,4 0 0 16,6-6-144-16,-7 10 144 0,1-2 0 0,-1 0 0 15,1 1 0-15,2 1 0 0,-3 2 0 0,1 0 0 0,-3-2 128 16,1-1 0-16,-1 0-128 0,0 1 192 0,-3-1-16 16,0 0-16-16,3-3 0 0,-1 3 0 0,1-1-160 15,-1 1 160-15,3-1-160 0,-1-1 160 0,0-1-160 0,1 2 0 16,1 0 0-16,2 1 0 15,1 2-1504-15,3-11-224 0,0 0-64 0,0 0-11088 16,10 9-2224-16</inkml:trace>
  <inkml:trace contextRef="#ctx0" brushRef="#br1" timeOffset="60305.18">27684 2978 2751 0,'0'0'128'0,"10"-4"16"0,1-2-144 0,1 1 0 15,0-1 0-15,-1 0 0 0,3-1 5424 0,-1 1 1040 16,-2-1 224-16,0 1 32 0,-1-1-4368 0,2 1-880 16,-2-2-192-16,1 1-16 0,-1 1-608 0,1-1-112 0,-2 1-32 0,0-1 0 15,1 1-384-15,1-1-128 0,-1 0 0 0,1-1 0 16,-2 1 0-16,1 2 0 0,-1-2 0 0,2 1 0 16,-2-1 0-16,1 2 0 0,1 3 0 0,-2 0 0 15,-9 2 384-15,12-1 32 0,-1 2 0 0,0 3 0 16,-1 3 224-16,1 2 32 0,-4 1 16 0,1 3 0 15,-1 3-176-15,-3-2-16 0,-3 2-16 0,-1 3 0 16,-1 2-288-16,-3 2-64 0,-3 0-128 0,-1-1 192 16,1-1-192-16,-3 1 144 0,-1 0-144 0,-2 3 128 15,0 0-128-15,-3-2 0 0,0-1 144 0,-2 1-144 16,-1 0 0-16,-5 1 0 0,-1-1 0 0,-5 1-192 16,-2-4 192-16,-3 3-192 0,-2-4 192 0,3-1-192 15,3 2 192-15,2-2 0 0,3-1 0 0,4-5-128 0,5 0 128 0,3 1 0 16,1-7 0-16,2 3 0 0,3-1 0 15,4 0 0-15,4-8 0 0,-1 12 0 0,1-12 0 0,3 10 0 16,2 0 0-16,1 0 0 0,-6-10 0 0,15 6 128 16,3 1-128-16,2-1 176 0,0-1-176 0,7 1 192 15,1-2-192-15,4-1 192 0,0 0-192 0,2 0 0 16,1-3 0-16,2 0 0 16,-1 0-512-16,1 0-144 0,-2-3-32 0,0 2 0 15,0-1-2576-15,-1 1-528 0</inkml:trace>
  <inkml:trace contextRef="#ctx0" brushRef="#br1" timeOffset="60878.1">29010 2977 27647 0,'-11'-7'1216'0,"11"7"256"0,-8-5-1168 0,0 3-304 0,-1-1 0 0,9 3 0 16,0 0 1040-16,0 0 160 0,-4-8 16 0,4 8 16 0,-1-9-464 0,1 9-80 15,7-9-32-15,3-1 0 0,0 2-464 0,2-1-192 16,2-1 176-16,3-1-176 0,0 2 0 0,1 1 128 15,0 0-128-15,2-2 0 0,1-2 208 0,1 0 0 16,0 3 0-16,2-2 0 0,0 4 240 0,0 1 32 16,-5 1 16-16,0 1 0 0,-2 2 16 0,-4 0 0 15,-13 2 0-15,10 3 0 0,-2 1-128 0,-8-4-32 16,8 8 0-16,-4 1 0 0,-3 0-176 0,2 1-48 16,-1 2 0-16,-2 3 0 0,-2-1-128 0,-1 1 0 15,2 4 0-15,-1-2 128 0,-2 1-128 0,2-2 0 16,1 2 0-16,-1 0 0 0,1 3 0 0,-3-1 0 15,-2 0 0-15,-1 0 0 0,-1-1 0 0,-2 0 0 16,-5-1 0-16,0 2 0 0,-1 0 0 0,0 3 0 16,1 0 0-16,-2-2 0 0,-1 1 0 0,-1-1 0 0,0 2 0 0,1 0 0 15,1-3 0-15,2 0 0 0,2 0 0 0,2-5 0 16,1-3 0-16,4 0 0 0,2-2 0 0,3-1 0 16,1-9 0-16,2 11 0 0,2-5 0 0,3 3 0 15,1-1 0-15,1-1 0 0,0-3 0 0,2-1 0 16,3 0 0-16,0 0 0 0,0-1 0 0,2 0 0 15,2-4-384-15,3 1 64 0,1 0 0 0,2-2 0 32,-1 0-160-32,2 0-32 0,1-1 0 0,0 0 0 15,1 0-1296-15,1 0-272 0,-2 0-48 0,-1-1-12544 0</inkml:trace>
  <inkml:trace contextRef="#ctx0" brushRef="#br1" timeOffset="61476.04">30494 2940 13823 0,'-10'-6'1216'0,"10"6"-960"15,-8-5-256-15,8 5 0 0,-9-5 3456 0,1 1 640 0,-1 0 128 0,9 4 16 16,0 0-3024-16,0 0-592 0,-11-7-128 0,5 2-32 16,6 5-160-16,0 0-48 0,-3-10 0 0,3 10 0 15,0 0-128-15,3-11-128 0,-3 11 144 0,5-10-144 16,1 1 432-16,4 1-16 0,1 1 0 0,2 1 0 15,-2-1 192-15,2 2 32 0,5 0 16 0,-2 1 0 16,-2 0-208-16,2 0-64 0,-1 1 0 0,1-1 0 16,1 3-256-16,-1 1-128 0,-1 0 128 0,0 1-128 15,-2 1 0-15,-2 0 0 0,-11-2 0 0,12 4 0 16,-3 0 0-16,-9-4 0 0,8 8 0 0,-3 1 0 16,-5-9 0-16,1 13 0 0,-2-1 128 0,-3 0-128 15,-1 1 0-15,0 0 0 0,-4 1 0 0,-3 2 0 16,-2 2 0-16,-3 0 0 0,-2 3 0 0,-3 3 0 0,-1-1 0 0,-3 7 0 15,-3 0 0-15,-1 1 0 0,-1-3 0 0,2-1 0 16,4 0 0-16,2 1 0 0,-1-2 0 0,4-1 0 16,1-2 0-16,4 1 0 0,2-5 0 0,2-1 160 15,3-2 16-15,3-2 0 0,1 1 64 0,6-5 16 16,1-1 0-16,3-1 0 0,0 0-80 0,6-2-16 16,4 0 0-16,2 0 0 0,0-3-160 0,3-2 128 15,1-1-128-15,2-1 128 0,0-1-128 0,2 1-256 16,0-1 64-16,2-2 16 15,-2-2-1696-15,1 1-352 0,-1 0-64 0,0-2-12784 0</inkml:trace>
  <inkml:trace contextRef="#ctx0" brushRef="#br1" timeOffset="63923.11">10271 7309 11231 0,'0'0'496'0,"0"0"96"0,0 0-464 0,0 0-128 0,9-4 0 0,-9 4 0 16,8-4 752-16,-8 4 128 0,0 0 16 0,0 0 16 16,9-5-80-16,-9 5-32 0,0 0 0 0,0 0 0 15,0 0 288-15,0 0 64 0,0 0 16 0,0 0 0 16,0 0-32-16,0 0-16 0,-8 4 0 0,0 0 0 16,-1-1-416-16,0 1-64 0,0-1-32 0,9-3 0 15,-9 6-160-15,2 0-48 0,1 3 0 0,0-2 0 16,1 1-192-16,5-8-32 0,-6 9-16 0,0 1 0 15,1 1-160-15,0-1 160 0,0-1-160 0,1 0 160 16,4-9 224-16,-5 12 64 0,-2-2 0 0,2 2 0 16,1 1 0-16,-1-1 0 0,0-3 0 0,1 0 0 0,4-9 48 15,-3 9 16-15,3-9 0 0,0 0 0 0,-3 9-128 0,3-9 0 16,0 0-16-16,0 0 0 0,0 0-192 0,10 4-48 16,-1-5 0-16,1-2 0 0,-1 0 64 0,2-3 16 15,-1-5 0-15,2-1 0 0,0 0-48 0,1-1-16 16,0-1 0-16,-2-1 0 0,1 1-144 0,0 0 160 15,-2 1-160-15,3 0 160 0,-2 0-160 0,-1 1 128 16,-2 3-128-16,0-4 128 0,-2 0-128 0,0 2 128 16,-3 5-128-16,-3 6 128 0,-1-11-128 0,1 11 160 15,0 0-160-15,-1-9 160 0,1 9-160 0,0 0 128 16,0 0-128-16,-11-2 128 0,2 2-128 0,0 2 192 16,0 1-192-16,1 2 192 0,0 2-192 0,1 2 0 15,-3 1 0-15,4 1 0 0,1 0 128 0,0 2-128 0,-2 0 0 16,2 4 128-16,0-2-128 0,1 2 0 15,1-2 0-15,0 1 128 0,1-3-128 0,1 0 0 0,1-1 0 0,1-2 0 16,-1-10 0-16,0 0 0 0,4 9 0 0,-4-9 0 16,0 0 128-16,8 5-128 0,-8-5 0 0,10 0 128 15,-10 0-128-15,10-2 128 0,-2-5-128 0,0 1 128 16,1-2-128-16,-1-1 192 0,-1 0-192 0,0 0 192 16,0-1-64-16,-1 0-128 0,0 0 192 0,-2-1-64 15,-1 1-128-15,0 1 128 0,-2-2-128 0,2 2 128 16,0-1-128-16,0 1 0 0,0-1 0 0,-3 10 0 15,-4-9 0-15,-1 3 0 0,5 6 0 0,0 0 0 16,-8-8 128-16,2 3-128 0,6 5 0 0,-11-3 128 16,11 3-128-16,-10 1 0 0,1 3 0 0,9-4 0 15,0 0 0-15,-10 11 0 0,1 2-144 0,4-3 144 0,3 3 0 16,-1 0-160-16,-1 0 160 0,1-1-128 0,2 0 128 16,0-2 0-16,1-10 0 0,0 13-128 0,2 0 128 0,1-2 0 15,-2-2 0-15,-1-9 0 0,0 0 0 0,0 0 0 16,0 0 0-16,8 6 0 0,-8-6 0 0,0 0 0 15,12 0 0-15,-12 0 0 0,10-2 0 0,1-3 144 16,-1-5-16-16,-1 3-128 0,-1 0 192 0,-3 1-64 16,2-4 0-16,1 1-128 0,2 0 176 0,-3-1-176 15,-3-2 160-15,1 0-160 0,1 2 128 0,-3-2-128 16,-3-1 0-16,0 1 0 0,2 2 144 0,-2-2-144 16,-1-1 128-16,-1 1-128 0,-2 1 0 0,1 0 128 15,-1 2-128-15,-4 3 0 0,-5 0 0 0,0 4 128 16,2 2-128-16,-3 1 0 0,-1 2 0 0,0-1 0 15,1 2 0-15,1 3 0 0,0-1 0 0,1 5 0 16,-1 0 128-16,2 4-128 0,0-1 0 0,2 2 0 0,1 3 0 0,2 5 0 16,0 3 0-16,4 2 0 0,-1 1 0 0,3 0 0 15,3-2 128-15,2 1-128 0,2 0 128 0,0-3-128 16,3-1 0-16,4-3 128 0,3-3-128 0,6-2 0 31,7-4-1072-31,8-5-288 0,5-4-64 0</inkml:trace>
  <inkml:trace contextRef="#ctx0" brushRef="#br1" timeOffset="65224.95">27731 4221 20271 0,'0'0'896'0,"0"0"192"0,0 0-880 0,0 0-208 16,0 0 0-16,0 0 0 0,0 0 1952 0,9-5 352 16,-9 5 64-16,0 0 0 0,0 0-1152 0,0 0-224 15,0 0-48-15,0 0-16 0,0 0-288 0,0 0-48 16,0 0-16-16,-2 10 0 0,-3 0-16 0,2 1-16 16,3-11 0-16,-4 13 0 0,-2 1-224 0,-2 1-64 15,-3-1 0-15,4 1 0 0,1 4 32 0,0-2 0 16,-1-2 0-16,2 1 0 0,2-2-112 0,1-1-32 15,-1 0 0-15,1 0 0 0,-1 2-16 0,4-3 0 16,-1-2 0-16,0-10 0 0,4 6-128 0,-4-6 192 0,8 7-192 0,-1-2 192 16,-7-5-192-16,0 0 0 0,11 5 0 0,1-2 128 15,-12-3-128-15,13 0 0 0,0-1 0 0,0-1 0 16,-2 2 0-16,-1-2 0 0,0-1 128 0,2 1-128 16,0-1 0-16,1 2 0 0,0-1 0 0,0 2-176 15,0 0 176-15,0 0 0 0,0 0 0 0,-1 0 0 16,-2 2 0-16,1 2 0 0,-11-4 0 0,10 7 0 15,-2 1 0-15,-3 3 0 0,-2 2 0 0,-3-2 0 16,0 0 0-16,-1 1 0 0,-2 2 0 0,-1-1 0 16,-1 1 0-16,0 3 128 0,-1 2-128 0,1-1 0 15,-1-3 192-15,-3 1-16 0,-1 1-16 0,3-1 0 16,-3 2 32-16,1-2 0 0,-1-5 0 0,-1 1 0 16,1-2-192-16,0 1 0 0,-2-1 0 0,0 2 128 0,0-4-128 15,-1 1 0-15,0 0 144 0,-1-1-144 0,-3 1 0 0,0-2 0 16,1-2-192-16,-1 0 64 15,-1-1-1408-15,1 1-288 0,3 0-48 0,0-3-9120 16,-3-5-1808-16</inkml:trace>
  <inkml:trace contextRef="#ctx0" brushRef="#br1" timeOffset="65481.24">27657 4305 24879 0,'0'0'2208'0,"0"0"-1760"0,0 0-448 0,0 0 0 16,13-1 2336-16,0 0 384 0,0 1 80 0,2 0 16 16,1-5-1712-16,5 1-336 0,1 0-64 0,3 1 0 15,1 2-512-15,2 1-192 0,-1-1 128 0,2-2-128 16,2 0 0-16,0-3 0 0,2-1 0 0,1-2 0 31,1 1-304-31,3 2-144 0,1 2-16 0,-1-1-16 16,0-6-2032-16,-3 2-416 0,0 0-80 0</inkml:trace>
  <inkml:trace contextRef="#ctx0" brushRef="#br1" timeOffset="66062.89">29115 4239 11055 0,'0'0'976'0,"0"0"-784"15,0 0-192-15,0 0 0 0,0 0 4224 0,-10-1 784 16,10 1 176-16,-9 1 16 0,9-1-3568 0,-9 5-720 16,-1 0-144-16,1 2-16 0,0-1-112 0,-1 1 0 0,1-1-16 0,0 2 0 15,-3 3-64-15,3-1-16 0,3-1 0 0,-1 0 0 16,-2-1-208-16,3-1-32 0,-1 2-16 0,7-9 0 16,-5 8 256-16,5-8 48 0,-4 10 16 0,3-1 0 15,1-9-224-15,0 0-64 0,0 0 0 0,5 9 0 16,1-1-64-16,-6-8-32 0,8 5 0 0,3-1 0 15,-1-1-96-15,1 1 0 0,-1-2-128 0,-10-2 192 16,14 2-32-16,-2 0-16 0,-2 2 0 0,1 1 0 16,-1 1-144-16,-1 2 0 0,1-2 0 0,0 1 0 15,-1 0 0-15,-1 3-176 0,0 0 48 0,0-1 0 16,-2 5 128-16,-1-1 0 0,1 0 0 0,-1 2 0 16,0-2 0-16,-1 1 0 0,-2 2 0 0,2-1 0 0,2 2 192 15,-2-2-48-15,-2 0 0 0,1 1 0 0,-1 0 32 16,1-2 0-16,-3 0 0 0,0-1 0 0,-1 0-16 0,-1-2 0 15,2-11 0-15,-4 14 0 0,-1-1-160 0,0 0 160 16,1-1-160-16,-2 0 160 0,-2 0-160 0,-1-3 0 16,0-2 144-16,-2 1-144 0,1 0 0 0,-2 3 0 15,0-4 0-15,-1 0 0 16,0-3-448-16,-1-2-64 0,-1 0-16 0,1-2 0 16,-2-3-1376-16,1-1-272 0,-3-1-48 0,1-4-16 15,1-3-1312-15,-1-2-272 0</inkml:trace>
  <inkml:trace contextRef="#ctx0" brushRef="#br1" timeOffset="66325.14">28973 4405 11967 0,'10'-8'1072'0,"-2"1"-864"0,0-1-208 0,2 2 0 15,2-1 2800-15,2 0 512 0,-1 0 96 0,0-2 32 16,-1-3-1984-16,2 2-400 0,2-1-80 0,-2 5-16 15,-1-1 64-15,2 1 0 0,-1-1 0 0,2 1 0 16,-1-1 32-16,1 2 16 0,0 0 0 0,2 2 0 16,0 2-32-16,0 1 0 0,1-4 0 0,-1 1 0 15,0 1-560-15,-1 0-112 0,-1 1-32 0,2 0 0 16,3-1-208-16,0 2-128 0,-3-1 160 0,1 0-160 16,2-2 0-16,-1-1-160 0,-2-1 0 0,-1 1 0 15,-3 3-1344-15,1 0-272 0,-2 1-48 16,0 0-8928-16,-3-2-1792 0</inkml:trace>
  <inkml:trace contextRef="#ctx0" brushRef="#br1" timeOffset="66884.5">30242 4176 16575 0,'0'0'1472'0,"0"0"-1168"0,0 0-304 0,-9 2 0 16,-1-1 3392-16,1 2 640 0,9-3 112 0,-11 5 16 16,1 1-2960-16,1 3-608 0,1 3-112 0,0 1-32 15,-1-1-64-15,-2 0 0 0,0 1-16 0,-1 2 0 16,0 0 32-16,1 0 16 0,-3 1 0 0,1-2 0 15,2-1-48-15,-2 0-16 0,0-2 0 0,1-1 0 16,0 1-96-16,3-3 0 0,4-2-16 0,5-6 0 16,0 0 48-16,0 0 16 0,0 0 0 0,0 0 0 15,0 0-80-15,10 0-16 0,3-3 0 0,3 1 0 16,0-2-208-16,1 1 0 0,-2 1 0 0,2 0 0 16,0 0 0-16,0 2 0 0,-1 0 0 0,-1 2 0 15,1 4 0-15,1-2 0 0,0 1 0 0,0 1 0 0,-2 1 0 16,0 2 0-16,-2-1 0 0,0 0 0 0,-3 1 0 15,-1 2 0-15,-2-1 0 0,-3-1 0 0,-2 0 128 0,1 0-128 16,0 0 0-16,-1 1 144 0,-2 1-144 0,0-2 192 16,0 1-192-16,0-10 192 0,-2 12 48 0,-1 0 16 15,2-4 0-15,-2 2 0 0,1 1 32 0,-1-1 16 16,2 0 0-16,-2 2 0 0,-1-1-48 0,0 0-16 16,0 2 0-16,0 0 0 0,-1 0-96 0,0 2-16 15,-3 0 0-15,0-1 0 0,0-4 0 0,1 2-128 16,-2-1 192-16,-1 1-64 0,0-1-128 0,0-1 0 15,0-3 0-15,0-1 128 0,-2 1-256 0,1-4-64 16,-2 1-16-16,-1 0 0 16,-1-2-608-16,-2-2-112 0,0-3-32 0,-1-2 0 15,-1-6-2240-15,4 0-464 0,0-2-96 0,1 0-16 0</inkml:trace>
  <inkml:trace contextRef="#ctx0" brushRef="#br1" timeOffset="67169.34">30275 4171 16575 0,'0'0'1472'0,"0"0"-1168"0,0 0-304 0,0 0 0 15,0 0 3456-15,0 0 640 0,8-6 128 0,-8 6 32 16,0 0-2400-16,13-2-496 0,1-2-80 0,-1 3-32 15,0-4-224-15,3 2-32 0,5-1-16 0,0 2 0 16,-2 2-256-16,3-4-48 0,3 0-16 0,2-1 0 0,5-2-304 0,-1 1-64 16,3-1-16-16,-2 1 0 0,1-1-272 0,-2 2 160 15,-1 0-160-15,2 1 128 0,-1-5-128 0,2 2-192 16,0 1 32-16,1 2 16 16,-1-1-2224-16,1-1-448 0,13-3-96 0,-6-1-16 0</inkml:trace>
  <inkml:trace contextRef="#ctx0" brushRef="#br1" timeOffset="69424.52">8539 8918 16575 0,'0'0'1472'0,"0"0"-1168"0,0 0-304 0,0 0 0 16,0 0 1328-16,0 0 208 0,0 0 32 0,0 0 16 16,0 0-1216-16,0 0-240 0,0 0-128 0,0 0 128 15,0 0 32-15,0 0 16 0,0 0 0 0,0 0 0 16,0 0 528-16,0 0 96 0,0 0 32 0,0 0 0 15,0 0 352-15,0 0 80 0,0 0 16 0,7-7 0 16,-7 7-240-16,0 0-32 0,0 0-16 0,0 0 0 16,0 0-240-16,0 0-48 0,0 0-16 0,0 0 0 0,-4-7-160 0,4 7-16 15,-5-7-16-15,5 7 0 0,0 0-176 0,0 0-16 16,-11-1-16-16,2 2 0 0,9-1-160 0,-9 4-128 16,1 1 144-16,8-5-144 0,-9 3 128 0,9-3-128 15,-8 9 0-15,2 0 0 0,1 0 0 0,5-9 128 16,-6 9-128-16,4 2 0 0,2-11 0 0,-2 12 144 15,2-12-144-15,-1 11 128 0,1 0-128 0,0-11 192 16,0 0-192-16,0 0 192 0,5 10-192 0,-5-10 192 16,0 0-192-16,9 9 192 0,-1 0-192 0,-8-9 0 15,0 0 0-15,12 4 128 0,-2-4-128 0,1-4 0 16,-3-1 144-16,1 1-144 0,0 0 128 0,-1-1-128 16,0-1 128-16,-2-3-128 0,1-2 240 0,-2 1-32 15,0 2 0-15,0-3 0 0,-1-2 0 0,0 2 0 0,-1 1 0 16,-3 10 0-16,0 0 0 0,0-9 0 0,0 9 0 0,0-11 0 15,-2-1-64-15,1 1-16 0,-2 1 0 0,3 10 0 16,-3-8-128-16,3 8 160 0,-7-9-160 0,2 1 160 16,0-1-160-16,5 9 0 0,-7-6 0 0,7 6 0 15,-9-2 0-15,9 2 0 0,0 0 0 0,-9 4 0 16,9-4 0-16,-8 7 0 0,8-7 0 0,-6 9 0 16,-1 1 0-16,3 1 0 0,0 0 0 0,2 1 0 15,2-12-128-15,-3 13 128 0,0-2 0 0,2 0 0 16,1-11 0-16,-1 12 0 0,1-12 0 0,-2 12 0 15,2-12 0-15,3 12 0 0,0-2 0 0,-3-10 0 16,0 0 0-16,0 0 0 0,0 0 0 0,0 0 0 16,0 0 0-16,0 0 0 0,11-3 0 0,-11 3 0 15,11-3 0-15,-11 3 0 0,9 0 0 0,-9 0 0 0,0 0 0 0,10-3 0 16,-10 3 0-16,8-4 0 0,-8 4 0 0,0 0 0 16,7-5 0-16,1-2 0 0,-3-3 0 0,-5 10 0 15,0 0 0-15,5-8 0 0,-5 8 0 0,0 0 0 16,0 0 0-16,1-10 0 0,2-1 0 0,-3 3 0 15,0 8 0-15,0 0 0 0,0 0 0 0,0 0 0 16,-8-5 128-16,8 5-128 0,-10-5 0 0,2 1 0 16,8 4 0-16,-9 0 0 0,0 3 0 0,9-3 0 15,-10 5 0-15,3 0 0 0,-1 0 0 0,1 2 0 16,1-1 0-16,1 5 0 0,-1-2 0 0,1 3 0 16,1 1-128-16,0 2 128 0,0-2 0 0,2-2 0 15,-1-1 0-15,3-10 0 0,0 0 0 0,1 11 0 16,-1-11 0-16,0 0 0 0,0 0 0 0,0 0 0 0,0 0 0 0,0 0 0 15,12 2 0-15,-3-2 0 0,-9 0 0 0,11-8 0 16,-1-3 0-16,-2-1 0 0,-1 3 0 0,-2-3 0 16,0 0 0-16,0 1 0 0,0-1 0 0,1 0 0 15,-1 0 0-15,0 3 0 0,-2-1 0 0,-3 10 0 16,4-11 0-16,-1 0 0 0,0-2 0 0,0 2 0 16,-3 11 0-16,0 0 0 0,0 0 0 0,0 0 0 15,-4-9 0-15,4 9 0 0,-5-6 0 0,5 6 128 16,0 0-128-16,-10-2 0 0,10 2 0 0,-9 3 0 15,9-3 0-15,0 0 0 0,-9 6 0 0,1 1 0 16,1-1 192-16,1 2 0 0,1 3 0 0,1-2 0 16,4-9-48-16,-5 10 0 0,0-1 0 0,5-9 0 15,-4 12-144-15,3-2 0 0,1-10 144 0,0 12-144 16,0-12 0-16,0 0 0 0,0 0 0 0,7 13 0 16,1-4-1376-16,3-2-240 0,-1-3-48 15,3-5-17024-15</inkml:trace>
  <inkml:trace contextRef="#ctx0" brushRef="#br1" timeOffset="70682.3">27687 5736 6447 0,'0'0'576'0,"0"0"-576"16,0 0 0-16,0 0 0 0,0 0 5824 0,0 0 1072 15,0 0 208-15,0 0 32 0,0 0-5504 0,0 0-1104 16,0 0-208-16,0 0-64 0,10 5 224 0,2-3 32 16,1-2 16-16,3-1 0 0,2-3-160 0,3-2-48 15,2-2 0-15,4 3 0 0,0 1 240 0,0-1 32 16,-2-1 16-16,0 1 0 0,0 0-64 0,-2 2-16 16,1-1 0-16,-4 3 0 0,-1 2-16 0,-4 3 0 15,-2 2 0-15,-1-1 0 0,-12-5-128 0,11 5-48 16,-11-5 0-16,3 10 0 0,-3 2-48 0,-3 0-16 15,-5-2 0-15,-1 1 0 0,-3-2-48 0,-1 1-16 0,-2 3 0 0,0-2 0 16,-2-1-80-16,0 1 0 0,0-4-128 0,0 1 192 16,0 0-192-16,0-1 128 0,1-1-128 0,1-1 0 15,-2 2 128-15,3-3-128 0,-2 0 0 0,2 1 144 16,-1-3-144-16,2 2 0 0,1-1 0 0,2 1 0 16,1 0 0-16,9-4 0 0,0 0 0 0,0 0 0 15,0 0 0-15,0 0-144 0,0 0 144 0,0 0-160 16,0 0 160-16,12 6-128 0,1 1 128 0,2-6-128 15,1 2 128-15,1-1-192 0,0 0 192 0,1 0-192 16,0 1 192-16,1 1-128 0,-4-2 128 0,1 2-128 16,0 0 128-16,-1 1 0 0,1 2 0 0,-2 3 0 15,-1-3 0-15,-2 2 0 0,-1 0 0 0,-2 3 0 16,-2 0 0-16,0 1 0 0,-2 0 0 0,-2-2 0 16,-1 2 0-16,1-1 0 0,-2 0 0 0,0 0 0 0,-2-1 0 0,1-1 0 15,1 0 0-15,0 2 0 0,0-12 0 16,-2 13 0-16,-1-2 0 0,0 0 0 0,-1-1 0 0,0 1 0 15,1-1 0-15,-3-1 128 0,0 0-128 0,-1-2 128 16,1 2-128-16,-2 0 128 0,0 0-128 0,0 2 192 16,-1 1-64-16,1-2 0 0,1-4 0 0,-1 2 0 15,0-1 0-15,1-1 0 0,1 1-128 0,-1-1 0 16,0 1 0-16,7-7 128 0,-10 4-128 0,1-2-192 16,0 1 64-16,0 0 0 15,0 1-1936-15,0-4-384 0,0 0-80 0,9 0-15184 0</inkml:trace>
  <inkml:trace contextRef="#ctx0" brushRef="#br1" timeOffset="71411.52">29109 5721 33983 0,'2'-14'1504'0,"-2"14"304"0,-2-8-1440 0,2 8-368 0,0 0 0 0,0-8 0 16,0-2 144-16,0 10-144 0,0 0 192 0,0 0-192 16,2-9 336-16,-2 9-32 0,0 0-16 0,5-11 0 15,0 4 320-15,2 1 64 0,0 0 16 0,4 1 0 16,2-2 0-16,0 3 0 0,1-1 0 0,2 1 0 0,1 0-304 0,1 3-48 15,2-2-16-15,-1 3 0 0,0-1-64 0,-4 1-32 16,-3 0 0-16,0 4 0 0,-3-2 32 0,-9-2 16 16,9 7 0-16,-3-1 0 0,-6-6-32 0,6 11-16 15,-6 1 0-15,-2-1 0 0,0 1-80 0,-6 0-16 16,-4 0 0-16,2 1 0 0,3-2-128 0,-3 2 192 16,-5 0-192-16,1 0 192 0,-3 0-192 0,0 2 128 15,-1-2-128-15,0 0 128 0,-1 0-128 0,1-1 128 16,-1-2-128-16,0 2 128 0,0 1-128 0,2 0 0 15,3-4 0-15,1 0 0 0,1-1-128 0,4-2 128 0,8-6 0 16,0 0 0-16,-5 8 0 0,5-8-144 16,0 0 144-16,0 0 0 0,10 3-192 0,3-3 192 0,0 0-192 15,4-1 192-15,3-2-160 0,1 0 160 0,1-1-128 0,1 2 128 16,-1-3 0-16,1 3 0 0,-3 0 0 0,0-1 0 16,-2 1 0-16,0 0 0 0,-1 1 0 0,0 2 0 15,-2 2 0-15,0-1 0 0,1 2 0 0,-2-2 128 16,-2 3-128-16,0-3 0 0,0 4-128 0,-2-1 128 15,-10-5 0-15,6 9 0 0,0 0 0 0,-2-1 0 16,-4-8 0-16,4 12 0 0,-3-2 0 0,3-1 0 16,0 0 0-16,-2 1 0 0,-2-10 0 0,0 13 0 15,-1-4 0-15,0 0 176 0,1-9-176 0,-3 12 192 16,0-1-192-16,1 1 160 0,-3-2-160 0,-1 0 160 16,-3 0-160-16,0 0 160 0,0 2-160 0,-1 0 160 15,-2-2-160-15,1-1 128 0,0-1-128 0,-1 1 128 0,0 2 0 0,2-1 0 16,-1-1 0-16,1-1 0 0,-3 0-128 0,0-1 160 15,-4-1-160-15,0 1 160 0,0 0-160 0,-1 4 0 16,-2-1 0-16,1-1 128 0,-2-2-128 0,1-1 0 16,1 1 0-16,0-1 0 15,1 1-400-15,1-6-112 0,0 1-32 0,3-2 0 16,2-2-1264-16,3 1-256 0,0-6-48 0,4-2-9808 16,2-4-1968-16</inkml:trace>
  <inkml:trace contextRef="#ctx0" brushRef="#br1" timeOffset="72110.25">30004 5654 18431 0,'0'0'816'0,"0"0"160"0,4-10-784 0,-4 10-192 0,-3-11 0 0,3 3 0 15,0 8 3712-15,0 0 704 0,0 0 144 0,0 0 32 16,0-11-2928-16,0 11-576 0,0 0-112 0,0 0-16 16,0 0-352-16,0 0-64 0,0 0-16 0,0 0 0 15,0 0-208-15,0 0-32 0,8-9-16 0,1 3 0 16,0 1-272-16,3 1 0 0,0 1 0 0,1 0 0 16,0-1 160-16,0 1-160 0,0-1 128 0,1 1-128 15,2 3 352-15,-1-1-16 0,0 1 0 0,0 1 0 16,1 0 80-16,1 2 16 0,-1 0 0 0,-3 0 0 0,1 3-112 15,-2 2 0-15,-2-1-16 0,-2 4 0 0,-2-5-160 0,0 3-16 16,-1 1-128-16,-2 1 192 0,-5 1-192 0,0 1 176 16,-1-1-176-16,-1 0 160 0,-4-2-160 0,2-1 160 15,6-9-160-15,-11 9 160 0,0 4-160 0,-1 0 128 16,-1-4-128-16,1 1 128 0,0-3-128 0,1 1 0 16,-2 1 144-16,2-2-144 0,2 1 0 0,0-3 144 15,0-1-144-15,9-4 0 0,0 0 0 0,0 0 0 16,0 0 0-16,0 0 0 0,0 0 0 0,0 0 0 15,0 0 0-15,12 1 0 0,-1-1-160 0,2 0 160 16,2-1-160-16,-1-2 160 0,-1 2-192 0,1 2 192 16,1-3-208-16,-2 0 80 0,0 1 128 0,1 0-128 0,0-1 128 15,1 2-128-15,0 2 128 0,1 2 0 0,0 1 0 0,-1-1 0 16,2-4 0-16,-4 1 0 0,-13-1 0 0,12 4 0 16,2 2 0-16,-1 1 0 0,-1-2 0 0,0 0 0 15,-2 1 0-15,1-1 0 0,1 1 0 0,-2 1 0 16,-2 2 0-16,1 3 0 0,1 3 0 0,1-2 0 15,-3 3 0-15,1 0 0 0,0 1 0 0,0 3 0 16,1 0 0-16,-1 1 0 0,-2-4 0 0,0 0 0 16,-4-5 0-16,0-1 0 0,0 0 0 0,-3 0 0 15,-2-1 0-15,-2 1 176 0,-2 0-48 0,1 0 0 16,-2-3 112-16,-2 0 16 0,-1 0 0 0,-3 2 0 16,-3 1-32-16,-1-1 0 0,-1 2 0 0,-2-3 0 15,-3 3-96-15,2-2 0 0,1-1-128 0,-3 0 192 16,-3 2-192-16,-2-2 176 0,1-2-176 0,0-2 160 0,-3 0-160 0,2-4 0 15,2 1 0-15,1 1 0 16,2 1-1472-16,-2 0-288 0,0-1-48 0,1-4-17968 16</inkml:trace>
  <inkml:trace contextRef="#ctx0" brushRef="#br1" timeOffset="75299.47">8552 8836 3679 0,'0'0'320'0,"0"0"-320"16,0 0 0-16,0 0 0 0,-7-3 3392 0,7 3 624 15,0 0 112-15,-10-2 32 0,10 2-3200 0,0 0-640 16,0 0-128-16,-9-2-32 0,9 2 32 0,-9-2 0 15,9 2 0-15,0 0 0 0,-9-5 192 0,9 5 32 16,0 0 16-16,-8-2 0 0,2-4 432 0,6 6 96 16,0 0 0-16,-5-7 16 0,1-3-96 0,4 10-32 15,-6-9 0-15,2 1 0 0,2 0-16 0,-1 0 0 16,1 0 0-16,2 8 0 0,0 0-272 0,0 0-64 16,-4-9-16-16,4 9 0 0,0 0-144 0,0 0-16 15,-8-6-16-15,8 6 0 0,-9 0-48 0,1 0 0 16,8 0 0-16,-8 2 0 0,8-2-128 0,-8 6-128 0,0-1 144 0,2 1-144 15,1 2 128-15,0 1-128 0,-2-1 0 0,1 2 0 16,-1-2 0-16,0 3 128 0,1-1-128 0,-1 2 0 16,1 0 0-16,-1-1 128 0,3 1-128 0,1 0 0 15,-3 0 240-15,1 1-48 0,-1 0-16 0,2-2 0 16,4-11-48-16,-2 15 0 0,2-1 0 0,3-1 0 16,-3-13-128-16,7 11 0 0,-7-11 0 0,11 11 128 15,0-2-128-15,0-1 0 0,1-1 0 0,0-1 0 16,1-1 0-16,-1-2 0 0,-2-3 0 0,1 0 0 15,-1 0 0-15,0-3 0 0,1 0 144 0,-1-3-144 16,1 1 0-16,-1-1 144 0,-1-2-144 0,-1 0 0 16,-8 8 192-16,8-10-192 0,0-2 192 0,0-3-192 0,-1 4 256 15,1 0-48-15,-1-3-16 0,-2 1 0 0,-1 0 16 16,0 1 0-16,-2 2 0 0,-2 10 0 0,3-11-48 0,-2 0-16 16,-1 0 0-16,0 11 0 0,-1-10-144 0,1 10 192 15,-1-9-192-15,1 9 192 0,-4-11-64 0,4 11-128 16,-8-4 192-16,8 4-64 0,-9-6-128 0,-2 3 0 15,1 2 0-15,1-1 0 0,1 0 0 0,-1 1 0 16,-2-1 0-16,1 4 0 0,0 0 0 0,0 2 0 16,1 0 0-16,0 1 0 0,-1-2 0 0,2 3 0 15,1 2 160-15,2 0-160 0,5-8 128 0,-5 9-128 16,5-9 0-16,-4 12 0 0,3 0 0 0,1-12 0 16,-2 13 0-16,2 0 0 0,3 0 0 0,0-3 0 15,-3-10 0-15,5 12-144 0,-5-12 144 0,6 10 0 16,-6-10 0-16,0 0 0 0,11 9 0 0,-11-9 0 0,0 0 0 15,12 3 0-15,-12-3 0 0,11-1 0 0,0-2 0 0,-3-1 0 16,-2-4 0-16,1 1 0 0,-7 7 0 0,6-6 0 16,-1-4 0-16,1 1 0 0,-1 0 0 0,-1 0 128 15,-2-1-128-15,-2 10 0 0,3-9 128 0,-3 9-128 16,1-10 0-16,-1 1 144 0,0 9-144 0,-1-9 0 16,0 1 128-16,1 8-128 0,-6-7 0 0,6 7 0 15,0 0 0-15,0 0 0 0,-10-2 0 0,1 2 0 16,9 0 0-16,-9 2 0 0,9-2 0 0,-11 7 0 15,2-1 0-15,1 2 0 0,2 1 0 0,-2 0 0 16,-1 0 0-16,1 2 0 0,-1 1-128 0,2-1 128 16,0 0 0-16,-1-2 0 0,0-1 0 0,1 1 0 15,3 1 0-15,1-1 0 0,-1 1 0 0,4-10 0 16,0 0 0-16,0 0 0 0,0 0 0 0,0 0 0 0,0 0 0 0,11 6 0 16,-11-6 0-16,13 3-144 0,-13-3 144 15,13 0 0-15,-2-3 0 0,-2-2 0 0,-1-2 0 0,0 1 0 16,-1-1 0-16,0 1 0 0,0-3 0 0,-1 2 0 15,1 1 0-15,-7 6 128 0,3-11-128 0,-3 11 0 16,0 0 0-16,3-10 128 0,-2-2-128 0,-1 12 0 16,0 0 0-16,0 0 0 0,-5-6 0 0,5 6 144 15,-6-7-144-15,6 7 0 0,0 0 0 0,0 0 0 16,0 0 0-16,0 0 0 0,0 0 0 0,0 0 0 16,0 0-160-16,0 0 160 15,0 0-1952-15,0 0-272 0,0 0-48 0</inkml:trace>
  <inkml:trace contextRef="#ctx0" brushRef="#br1" timeOffset="76350.77">10413 7318 15599 0,'0'0'688'0,"-9"-1"144"0,9 1-656 0,-9-5-176 15,1 2 0-15,8 3 0 0,-11-4 0 0,2 3 192 16,9 1-192-16,0 0 192 0,-9 0 0 0,9 0 16 16,-9 3 0-16,9-3 0 0,0 0 352 0,0 0 64 15,0 0 16-15,0 0 0 0,0 0 112 0,0 0 16 16,0 0 16-16,0 0 0 0,0 0-160 0,-7 7-48 15,7-7 0-15,-5 8 0 0,5-8 384 0,-5 8 80 16,5-8 16-16,-8 12 0 0,0-2-96 0,2 3 0 0,-1-2-16 0,1 2 0 16,1 1-240-16,-1 0-64 0,2 2 0 0,2 0 0 15,1-2-240-15,1 0-48 0,0-1-16 0,0 2 0 16,0 0-336-16,1 0 144 0,-1-2-144 0,1 1 0 16,2 0 128-16,-3 1-128 0,-2-2 0 0,2-1 0 15,0-12 144-15,-1 10-144 0,1-10 0 0,0 0 144 16,0 9-144-16,0-9 0 0,0 0 144 0,0 0-144 15,0 0 128-15,0 0-128 0,0 0 160 0,0 0-160 16,11-8 176-16,-2-1-176 0,-2 1 192 0,0-1-192 16,0 0 192-16,-1-1-192 0,-1-3 192 0,0 1-192 15,-1 2 192-15,2-2-64 0,-1 1 0 0,-1 0-128 16,-2 0 128-16,-2 1-128 0,-1-1 0 0,1 1 0 16,0 10 0-16,-1-9 0 0,-4 0 0 0,5 9 0 0,0 0 0 0,0 0 0 15,-10-7 128-15,3 3-128 0,0 0 0 0,7 4 0 16,-6-4 0-16,6 4 0 0,-11 2 0 0,2-2 0 15,9 0 0-15,-8 2 0 0,0 2 0 0,8-4 0 16,-9 5 0-16,9-5 0 0,-6 11 0 0,2-1 0 16,0-2 0-16,0 1 0 0,0 0 0 0,4-9 0 15,-5 11 0-15,2-1 0 0,1 3-144 0,-1 0 144 16,0 0-128-16,2-4 128 0,0 2 0 0,1-3 0 16,0-8 0-16,0 10 0 0,0-10 0 0,0 0 0 15,1 9 0-15,-1-9 0 0,0 0 0 0,7 7 0 16,-7-7 0-16,0 0 128 0,9 2-128 0,-9-2 0 15,11-6 0-15,1 1 0 0,-4-3 0 0,0-1 144 16,-2 1-144-16,2-3 0 0,-1 2 176 0,-2-1-176 0,-2-3 160 0,0 0-160 16,4-2 224-16,-1 0-48 0,0-3-16 0,-1 2 0 15,-1 3-16-15,-2 0 0 0,-2 0 0 0,0 0 0 16,0 0-144-16,-1 2 160 0,-3 2-160 0,0-1 160 16,2-1-160-16,-2 2 0 0,-1 3 144 0,5 6-144 15,-8-3 0-15,-1 2 0 0,9 1 0 0,-10-3 128 16,10 3-128-16,0 0 0 0,0 0 0 0,0 0 0 15,0 0 0-15,0 0 0 0,-9 4 0 0,9-4 0 16,0 0 0-16,-5 9 0 0,5-9-144 0,-5 12 144 16,2 0 0-16,1 1 0 0,-1-2-144 0,1 1 144 15,0 1 0-15,0-1-128 0,-1 0 128 0,0-1 0 16,1 2 0-16,0-1 0 0,1-1 0 0,0 0 0 16,1-11 0-16,0 0 0 0,0 0 0 0,5 9 0 0,-1 2 0 15,-4-11 0-15,0 0 0 0,8 6 0 0,-8-6 0 0,10 6 0 16,-10-6 0-16,11 2 0 0,-11-2 0 0,11 3-208 15,1-3 64-15,0 0 16 16,-2 1-1488-16,1-1-304 0,-1-1-48 0</inkml:trace>
  <inkml:trace contextRef="#ctx0" brushRef="#br1" timeOffset="102871.45">25387 8625 8287 0,'0'0'736'0,"0"0"-592"0,0 0-144 0,0 0 0 16,0 0 3488-16,0 0 672 0,0 0 128 0,0 0 16 15,0 0-2832-15,0 0-560 0,0 0-112 0,0 0-32 16,0 0-256-16,0 0-48 0,9 9-16 0,-1-1 0 16,0-1 160-16,0 3 32 0,0 0 0 0,0 4 0 15,-2 2 208-15,1 4 48 0,-1 2 16 0,1 2 0 16,0 9-192-16,1 2-32 0,-3 3-16 0,2 4 0 0,-2 2-144 16,-1 3-16-16,-4 3-16 0,0 0 0 0,0 3-288 0,1 1-48 15,2 6-16-15,-3 4 0 0,-1 1-144 0,-1-3 0 16,1-8 144-16,-2-4-144 0,1-6 0 0,-1-6 0 15,2-9 0-15,1-3 128 0,-1-1-128 0,1-3 0 16,0-3-128-16,1-2 128 16,-2-2-1920-16,-1-4-320 0,2-2-48 0,0-9-12528 0</inkml:trace>
  <inkml:trace contextRef="#ctx0" brushRef="#br1" timeOffset="103500.53">25445 8676 24479 0,'-15'0'1088'0,"15"0"208"0,-9 1-1040 0,9-1-256 0,-9 2 0 0,9-2 0 16,0 0 768-16,0 0 112 0,0 0 16 0,0 0 0 15,0 0-336-15,12-3-64 0,0-4-16 0,1 2 0 16,1-2-32-16,2 1 0 0,3-3 0 0,-2 1 0 16,-3 1 96-16,3 1 16 0,2-1 0 0,1 2 0 15,1 0-64-15,0 0-16 0,0 1 0 0,1 1 0 0,2 3-192 0,-1 3-32 16,-1-1-16-16,0 2 0 0,1 1-112 0,-1 3-128 15,-1 3 176-15,1-2-176 0,-1 3 0 0,-3 3 0 16,-2 2 0-16,-2 3 0 0,-1-1 128 0,-1 1-128 16,-3-1 0-16,0 4 0 0,-1 1 128 0,-2 2-128 15,-1 2 144-15,-3-5-144 0,-4-1 176 0,1 1-176 16,-3-3 192-16,-2 3-192 0,-3-1 192 0,-2 0-192 16,-1-1 192-16,-1 0-192 0,-2-2 192 0,-2 1-192 15,-1-2 192-15,-1 3-192 0,-2-4 176 0,-1 2-176 16,-2-3 160-16,-1 0-160 0,-1-2 128 0,0 0-128 15,0-1 0-15,2 0 144 0,3-2-144 0,2-1 0 16,2-1 0-16,4 2 0 0,-2-1 0 0,4-1 0 16,1-1 0-16,4 4 0 0,2-2 0 0,3 3 0 0,1-13 0 0,2 11 0 15,-2-11 0-15,11 15 0 0,1 0 128 0,1-2-128 16,2-3 368-16,3 1-16 0,2 2 0 0,0 0 0 16,-1 2-112-16,1 0-32 0,-2 2 0 0,-1-2 0 15,0 1-208-15,-2-2 144 0,1 2-144 0,-3 0 128 16,0-1-128-16,0 0 128 0,-1-1-128 0,-2 0 128 15,0 1-128-15,1-4 0 0,0 1 0 0,-2-1 0 16,-1-5-624-16,-1 1-96 16,1-2-32-16,3 0 0 0,0-2-2320 0,1 0-448 15,0-1-112-15</inkml:trace>
  <inkml:trace contextRef="#ctx0" brushRef="#br1" timeOffset="103967.9">26480 9378 22111 0,'-13'-8'976'0,"5"2"208"0,-1-3-944 0,-2 2-240 16,1 2 0-16,0 1 0 0,0 2 2656 0,1 0 480 16,-1 2 112-16,-1-1 16 0,0 1-2592 0,-2 1-512 15,0 6-160-15,-2 1 0 0,0-1 0 0,-1 6 0 16,2-1 0-16,-2 2 0 0,0 3 0 0,1 4 128 15,0 4-128-15,2-4 0 0,-1-3 304 0,2 0-32 16,3 3 0-16,4-1 0 0,0-1 112 0,2 1 0 0,3-7 16 0,4 1 0 16,4-2-208-16,0-2-32 0,1-3-16 0,1 0 0 15,3-2-16-15,2 0 0 0,-1-8 0 0,3 2 0 16,0-2-128-16,0 0 0 0,-2-3 0 0,1-2 0 16,-2-2 0-16,-1 1 0 0,0-1 0 0,-1 0 0 15,-1 1 0-15,-1-2 0 0,-2-3 0 0,-3 1 0 16,-1 0 0-16,0 3 0 0,0-3 0 0,-3 1 0 15,0 3 0-15,2 1 0 0,-3 8 0 0,0 0 0 16,0 0 0-16,0 0 0 0,0 0 0 0,0 0 0 16,0 0 0-16,0 0 128 0,4 13-128 0,0 3 128 15,0-3 128-15,1 0 0 0,0 4 16 0,0-3 0 16,2 2-112-16,-1-3-32 0,1 0 0 0,-1 1 0 16,1 1-128-16,-2-1 0 0,2-1 144 0,-1-1-144 0,-1 0 0 0,2-2 0 15,1-4 0-15,0 1 0 16,-2 0-592-16,3-2-144 0,-1 0-32 0,1-2 0 15,-9-3-2432-15,12-2-480 0</inkml:trace>
  <inkml:trace contextRef="#ctx0" brushRef="#br1" timeOffset="104350.77">26819 9575 13823 0,'0'0'1216'0,"0"0"-960"16,-5 9-256-16,5-9 0 0,0 13 3360 0,0-1 624 15,-2-2 128-15,2-10 32 0,4 15-3200 0,-1-4-640 16,-1-3-128-16,-2-8-32 0,4 12 128 0,-4-12 32 0,4 10 0 0,-4-10 0 16,0 0 160-16,0 0 48 0,0 0 0 0,0 0 0 15,0 0 0-15,0 0 16 0,9-5 0 0,-9 5 0 16,9-6 176-16,-1-3 48 0,-1-4 0 0,-1-2 0 16,1 2-224-16,-1-2-32 0,1-4-16 0,-1 1 0 15,0 0-256-15,0-3-48 0,1-4-16 0,-1 2 0 16,2-2-160-16,0 5 0 0,-2 3 0 0,2 2 0 15,3 3 0-15,-4 3 0 0,0 2 0 0,-7 7 0 16,12-2 0-16,-2 2 0 0,-10 0 0 0,11 6 0 16,-2 2 128-16,0-1-128 0,0-2 0 0,0 3 128 15,-1 0 64-15,1 2 16 0,0 0 0 0,3 3 0 16,1-1-80-16,-3 2 0 0,-3 1-128 0,3-1 192 16,3-1-192-16,-4 2 0 0,-3-1 128 0,0 3-128 15,1 1 0-15,-1 0 0 0,1-2 0 0,1 0 0 0,2-2-240 0,0 0-80 16,-2-3-32-16,1 0 0 15,2-1-320-15,-1-4-64 0,-1-2-16 0,0-1 0 16,1-2-1456-16,-1 0-288 0,0-3-64 0</inkml:trace>
  <inkml:trace contextRef="#ctx0" brushRef="#br1" timeOffset="104636.05">27508 8698 40319 0,'0'0'1792'0,"-7"6"352"0,0 2-1712 16,3 5-432-16,3 4 0 0,3 5 0 0,4 4 0 0,0 4 0 0,1 3-192 0,3 5 192 16,2 1-128-16,1 0 128 0,1 1 0 0,-2 1 0 15,-2 4 0-15,2-4 0 0,0-1 0 0,-2-1 0 16,-2 0 0-16,1-2 0 0,-1-1 0 0,-1 1 0 15,-3-3 0-15,-1 0 0 0,1-3 0 0,0-4 0 16,-1-3 0-16,1-1 0 0,0 1 0 0,0-3 0 16,0-7 0-16,2-1-224 0,-1-1 32 0,2-1 0 15,-1-4-2112 1,2-1-432-16,1-6-80 0</inkml:trace>
  <inkml:trace contextRef="#ctx0" brushRef="#br1" timeOffset="104966.13">28082 9213 23039 0,'0'0'2048'0,"0"0"-1648"16,0 0-400-16,0 0 0 0,-9 9 1728 0,0 0 272 16,1-3 48-16,0 5 16 0,0-2-1648 0,-1 1-416 15,-3 1 0-15,-1-2 0 0,-1 1 192 0,-3 2-64 16,-1 1 0-16,-3 2 0 0,-4-2 64 0,-1 1 0 15,-1 0 0-15,-3 2 0 0,-3 0 256 0,3-2 64 16,3 0 16-16,2-2 0 0,3-3 320 0,4-2 64 16,3-4 16-16,4 3 0 0,2-1-112 0,9-5-32 15,0 0 0-15,0 0 0 0,0 0-496 0,5 10-96 0,4-3-32 0,3-5 0 16,1 2-160-16,4-1 128 16,3 0-128-16,4 4 128 0,1 3-128 0,1 1 0 0,1 0 0 0,2 0 0 15,-1-3 0-15,1 4 0 0,-1-2-176 0,-2-2 176 31,0-3-704-31,0-3-64 0,0 0-16 0,-1 1 0 16,-1 1-2240-16,-1-1-448 0</inkml:trace>
  <inkml:trace contextRef="#ctx0" brushRef="#br1" timeOffset="105349.93">28911 8505 18431 0,'0'0'1632'0,"0"0"-1312"16,-6 0-320-16,6 0 0 0,0 0 2944 0,-7 9 528 15,-2 0 112-15,4 1 0 0,1 6-2832 0,0 1-576 16,-2 1-176-16,-5 3 0 0,-3 1 320 0,-2 6-32 15,0-2 0-15,-2 5 0 0,-4 4 656 0,1 4 128 16,0 4 16-16,0 3 16 0,1 1-128 0,-1 4-16 16,1-2-16-16,5 2 0 0,0-1-288 0,3-3-48 15,2-3-16-15,2 0 0 0,3-1-336 0,0 2-80 0,1-1-16 16,3 0 0-16,-1-1-160 0,4 0 0 0,0-2 144 0,3-2-144 16,3-3 0-16,3-3-208 0,0-7 16 0,5 1 16 31,4-3-272-31,3-5-64 0,4 0-16 0,2-5 0 15,2 0-224-15,3-2-32 0,1 0-16 0,1-3 0 16,-2-4-1104-16,-2-1-208 0,1-3-64 0,-2-1-7584 0,-2 0-1520 0</inkml:trace>
  <inkml:trace contextRef="#ctx0" brushRef="#br1" timeOffset="105642.26">29544 8901 31327 0,'0'0'2784'0,"-8"-1"-2224"15,-3 3-560-15,3 2 0 0,8-4 2080 0,-6 8 304 16,1 3 64-16,0 2 16 0,-2 0-1968 0,-2 2-496 16,-2 5 0-16,0 3 0 0,-2 1 0 0,0 4 0 15,-3 6 0-15,-1 0 0 0,-1 1 0 0,-3 2 0 16,0-2 0-16,-1 3 0 0,-2-2 0 0,-2 2 0 15,-2 0 0-15,3-1 0 0,3-4 0 0,1-1 0 16,0-4 0-16,3-2 0 0,3 1 0 0,4-5 0 16,2-1 0-16,2-4 0 0,3-4-128 0,3-3-128 15,1-10-32-15,0 0 0 16,0 0-2352-16,0 0-480 0</inkml:trace>
  <inkml:trace contextRef="#ctx0" brushRef="#br1" timeOffset="105889.73">29511 8785 29487 0,'0'0'2624'16,"0"0"-2112"-16,0 12-512 0,0-2 0 0,0 1 2256 0,3 2 352 0,0 1 64 0,3 4 16 16,-2-1-2064-16,0 9-416 0,-1 2-80 0,1 4 0 15,0-2 0-15,0 3 0 0,0 1 0 0,1 2 0 16,0-1-128-16,-1 1 0 0,-1-1 128 0,1-4-128 15,0 3 128-15,0-3-128 0,0 2 160 0,0-6-160 0,-1-1 0 0,3 0 0 16,-1 1 0-16,0-1 0 0,-1 1-272 16,3-4-112-16,-2 0 0 0,0-3-16 15,-1-5-432-15,0-2-64 0,0-3-32 0,0-1-10080 16,-4-9-2000-16</inkml:trace>
  <inkml:trace contextRef="#ctx0" brushRef="#br1" timeOffset="106092.71">29238 9486 30399 0,'-14'-6'2704'0,"8"6"-2160"15,6 0-544-15,0 0 0 0,0 0 2128 0,0 0 320 16,0 0 64-16,11 3 16 0,5-2-2032 0,2 1-496 0,3 1 0 0,3-2 0 16,3 2 0-16,0-2 0 0,1 2-128 0,2 2 128 31,2 0-496-31,0 1 0 0,-5-1 0 0,-1 0 0 15,-4-1-624-15,0 1-128 0,-2-4-32 0,-2 2 0 16,-4-3-1952-16,0 0-400 0</inkml:trace>
  <inkml:trace contextRef="#ctx0" brushRef="#br1" timeOffset="106467.85">29631 8475 8287 0,'-13'-16'368'0,"6"4"80"0,2 2-448 0,0 2 0 15,5 8 0-15,0 0 0 0,-3-9 5264 0,3 9 976 16,0 0 192-16,0 0 32 0,0 0-5184 0,6 16-1056 16,0 1-224-16,3 2 0 0,0 2 0 0,2 4 0 15,0 2 0-15,2 4 0 0,2 1 432 0,3 0-16 16,3 1 0-16,4 2 0 0,1-1 288 0,2 1 48 15,2 2 16-15,2-1 0 0,-1 5-96 0,-2-1-16 16,-3 2 0-16,-1-2 0 0,-2 1-208 0,-2 0-64 16,-7-2 0-16,-1 2 0 0,0-5-160 0,-2 2-32 15,-2-3-16-15,-3-2 0 0,0 1-176 0,-3 1 192 16,1 0-192-16,-1-1 192 0,-4-1-192 0,-1-2 192 16,0-1-192-16,-3-3 192 0,-3-1-192 0,0 1 0 0,-2 0 0 0,-2-1 0 15,-3-5 0-15,0 1 0 0,-2-4-144 0,0 1 144 16,-1-3-368-16,-2 0-16 0,1 0 0 0,-1-2 0 31,2-2-2224-31,1-6-448 0</inkml:trace>
  <inkml:trace contextRef="#ctx0" brushRef="#br1" timeOffset="106761.6">30502 9273 44223 0,'0'0'1968'0,"0"0"400"0,0 0-1904 0,9-3-464 16,4 3 0-16,1-1 0 0,1-3 0 0,0 1 0 16,1 2 0-16,0-2-160 0,-1 1 160 0,1 0 0 15,-1 0 0-15,1-1 0 0,0 2 0 0,1-4 0 16,-2-1 0-16,4 3 0 0,-1 0 0 0,0 0-192 15,2-1 192-15,-2 2-192 0,-1-1 48 0,1 2 0 16,2-2 0-16,-1 1 0 16,1 0-368-16,-2-2-80 0,0 2-16 0,-2 2 0 15,-2-3-1664-15,-1 3-336 0,0 0-64 0,-1 3-12816 0</inkml:trace>
  <inkml:trace contextRef="#ctx0" brushRef="#br1" timeOffset="107020.07">30613 9476 31327 0,'-4'-8'2784'0,"4"8"-2224"0,0 0-560 0,0 0 0 16,0 0 1680-16,0 0 240 0,0 0 32 0,0 0 16 15,0 0-1072-15,10-4-224 0,1 0-32 0,0 2-16 16,0-1-400-16,2 3-80 0,4 3-16 0,0-3 0 15,-2-3 32-15,5 1 0 0,2 0 0 0,0 1 0 16,-1 1-160-16,2 0 0 0,4 1 0 0,0-1 0 16,2-1-272-16,-6-2-96 0,-5 1-16 0,3 0 0 15,3 0-2176-15,-3 2-432 0,-3 0-80 0,-1-4-32 0</inkml:trace>
  <inkml:trace contextRef="#ctx0" brushRef="#br1" timeOffset="107286.93">31352 8863 35535 0,'2'-13'1568'0,"-2"13"336"0,2-13-1520 0,2 3-384 16,3 1 0-16,3 5 0 0,0 0 480 0,-10 4 32 15,10 1 0-15,0 3 0 0,-1 1 176 0,-3 6 32 0,-1 2 16 0,2 8 0 16,-1 5 224-16,-2 5 64 0,0 3 0 0,-1 4 0 15,-2 2-208-15,-1 2-48 0,-1-1 0 0,0 0 0 16,-2-1-64-16,2-3-32 0,-1-1 0 0,2 0 0 16,0-4-352-16,0 1-64 0,-1-2 0 0,2-1-16 15,2 0-240-15,0-7 0 0,-1-7 128 0,1 2-128 32,-1 2-960-32,2-1-224 0,2 1-48 0,-1-3-12800 0,-3-1-2560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8:31:00.54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20730 1263 4607 0,'3'-6'400'0,"-2"2"-400"0,1 2 0 0,-1 2 0 0,0-3 4512 0,0 2 816 0,1 1 176 16,-1-1 16-16,3-2-4704 0,-2 1-944 0,2 1-192 0,-2-4-48 0,0 2 368 0,-1 1 240 0,-1 1-48 0,-1-2 0 0,-2 3 640 0,1 0 112 0,-1 3 16 0,-2-2 16 15,0 4 496-15,0-3 112 0,-1 3 16 0,-3 4 0 0,1-2-224 0,-3 3-32 16,-2 1-16-16,1 2 0 0,-3 0-432 0,0 2-64 16,-1 1-32-16,0-2 0 0,0 1-208 0,0 2-32 15,1-3-16-15,-2 4 0 16,-2 3-224-16,-2 5-64 0,-2 2 0 0,-2 2 0 0,0 4-96 0,-2-1-32 16,-3 5 0-16,-1 2 0 0,1 2-128 0,-3 0 0 15,2 1 0-15,3-7 0 0,2-1 0 0,3-4 0 16,2-5 0-16,2 0 0 0,3-7 0 0,1 2 0 15,3-2-128-15,3-4 128 16,2-2-512-16,2-3-48 0,1 0 0 0,3-6 0 16,2 0-784-16,1-4-176 0,3-4-16 0,2-4-15552 0</inkml:trace>
  <inkml:trace contextRef="#ctx0" brushRef="#br0" timeOffset="840.44">20131 1253 18431 0,'-11'-7'1632'0,"4"1"-1312"15,0 3-320-15,2 1 0 0,3 2 304 0,1 0-16 0,-1 0 0 0,0 0 0 0,-3-3 1024 0,0 3 208 16,0 0 32-16,0-1 16 15,4 2-32-15,1 2 0 0,2-3 0 0,5 5 0 0,0-3-384 0,4 3-96 0,5 0-16 0,2 2 0 0,3 2 256 0,2-1 48 0,3 1 16 0,1 0 0 16,0 2-640-16,2 3-128 0,-2-2-16 0,-2 1-16 0,-3-2-336 0,0 2-64 0,3 3-16 0,-1 4 0 16,-3-1-144-16,0 3 0 15,-2 3 0-15,0 2 0 0,-2 1 0 0,-1 4 0 0,0 3 0 0,0-3 0 16,-1 2 0 0,-1-1 0-16,-1 2 0 0,0-3 0 0,-1 1 0 0,1-4 0 0,-2-3 0 0,-3-2 0 0,1 0 0 0,-2-2 0 15,0-3 0-15,-4 2 0 0,1 1-176 0,0-1-64 16,-3 0-16-1,0 0-11968-15,-1-6-2416 16</inkml:trace>
  <inkml:trace contextRef="#ctx0" brushRef="#br0" timeOffset="1506.6">21078 919 23951 0,'-1'-8'2128'0,"0"4"-1696"0,0 2-432 0,-1 2 0 0,2 0 256 0,-1 0-48 0,1 0 0 0,-1 0 0 0,0 3 656 0,-2 2 128 0,1 4 32 0,-2-2 0 0,4 6-352 0,-3 0-64 0,3 1-16 0,-1 1 0 16,2 2-464-16,-1-2-128 15,0 1 0-15,0 1 0 0,0 3 0 0,0-3 0 0,0 2 0 0,0-1 0 16,-1 3 0-16,1-2 0 0,-1 1-144 0,1-2 144 15,-1 3 0-15,1-2-176 0,-1-2 176 0,1-1-128 32,1 2-1008-32,-1-6-192 0,1 0-32 0,0-3-10624 0</inkml:trace>
  <inkml:trace contextRef="#ctx0" brushRef="#br0" timeOffset="1757.85">20905 923 31327 0,'0'-6'2784'0,"0"2"-2224"0,1 4-560 0,1 3 0 0,0-3 512 0,2 0 0 0,0 0 0 0,2 0 0 0,4 0 608 0,-1 2 112 0,5 2 32 0,0 2 0 0,-1 3-608 0,1-1-112 0,-1 4-32 0,2-1 0 31,0 1-512-31,1 0-144 0,2 3-16 0,0-4 0 16,2 0-1696-16,1-3-352 0,2-1-64 0,3-2-12768 0</inkml:trace>
  <inkml:trace contextRef="#ctx0" brushRef="#br0" timeOffset="2376.39">21956 1287 35935 0,'0'0'3200'0,"0"0"-2560"0,0 0-512 0,0 0-128 0,1 1-1056 0,-1 1-224 0,-1 0-64 0,0 3 0 0,-3 6 1904 0,-2 1 368 0,-4 8 80 0,-3 5 16 0,-5 1-704 0,-2 4-144 16,-3 5-32-16,-4 2 0 0,0 2 368 0,-2-1 80 15,1 1 16-15,-4 3 0 0,-4 3-64 0,-1 1-16 0,-3 0 0 0,0-3 0 16,2-6-400-16,2 0-128 0,-1-4 0 0,1 2 0 15,3-2 0-15,4-4-176 0,8-6 0 0,2-4 0 16,4-1-800 0,4-3-176-16,2-2-16 0,3-3-9648 0,1-6-1920 0</inkml:trace>
  <inkml:trace contextRef="#ctx0" brushRef="#br0" timeOffset="2708.06">21427 1311 35007 0,'-4'-13'1552'0,"2"7"320"0,1-1-1488 0,1 5-384 0,0 2 0 0,1 2 0 0,0 0 192 0,1 1-16 0,2 1-16 0,2 5 0 0,2 2 960 0,2 2 192 0,1 5 32 0,1 3 16 0,1 4-880 0,0 1-176 16,1 4-48-16,1 3 0 0,-2-4-256 0,1 3 0 0,-1 3 0 0,3 3 0 16,-1-1 0-16,1 1 0 15,0-6 0-15,2 0 0 0,-1 0 0 0,2-6 0 0,0 0 0 0,0-4 0 16,2-2 0-16,1-3 0 0,1-1 0 0,-1-1 0 16,-1-2-624-16,0 0-16 15,2 2-16-15,-2 1 0 0,0-2-1600 16,-2 2-320-16,-3 0-64 0,-2-4-11984 0</inkml:trace>
  <inkml:trace contextRef="#ctx0" brushRef="#br0" timeOffset="4085.9">21062 1002 4607 0,'-1'-1'400'0,"0"-3"-400"0,1 3 0 0,0 1 0 0,0 0 192 0,-2 0-64 0,0-2 0 0,-2-1 0 16,-1 2 224-16,-1-4 32 0,-3 4 16 0,2-2 0 0,0 2-240 0,-1 1-160 0,2 0 192 0,-1 0-192 16,2 0 688-16,-1 1 16 0,2-1 16 0,0 0 0 0,2 0-16 0,-1 0-16 0,2-1 0 0,1 0 0 0,0 1 272 0,0-3 64 0,2 1 16 0,0-2 0 0,0 2-224 0,1-2-48 0,-2 1-16 0,1 0 0 15,0 0-304-15,0 0-64 0,-1-1-16 0,2 0 0 16,-2 2 224-16,1-1 48 0,0-1 16 0,0 2 0 0,-1-2 304 0,1 3 48 16,0 0 16-16,1-3 0 0,0 3-16 0,1 1 0 15,1 0 0-15,1 0 0 0,1 0-80 0,2 0-16 16,2 1 0-16,3-1 0 0,3 1-384 0,2 2-80 15,3-3 0-15,2 1-16 0,1-1-432 0,-1 0 128 16,1 0-128-16,-3 0 0 0,0 0 0 0,-2 0-272 0,-3 0 32 16,-2 0 16-1,-4 0-544-15,-1 0-96 0,-4 0-32 16,-1 3 0-16,-2-1 544 0,-3 0 96 16,-3 2 32-16,0-1 0 0,-4 0-32 15,-1 0-16-15,-2 1 0 0,-3-1 0 0,1-1 272 0,-3 0 0 0,-1 0 0 0,-1-2 0 0,-2 0 832 0,0 0 80 16,-1-3 16-16,-2 2 0 0,-2-4 0 15,3 1 0-15,0 0 0 0,0 0 0 0,0 1-160 0,0-1-16 16,1 2-16-16,3-1 0 0,1-1-256 0,2 2-48 0,1-1-16 0,0 1 0 16,3 1-224-16,3-3-32 0,-1 3-16 0,4 1 0 15,1-3-144-15,1 2 0 0,0 0 0 16,1 0 0-16,1 1 0 0,1 0 0 0,1-3-160 0,0 2 160 0,-1 1-256 0,2-1 64 16,-1 1 0-16,-2 0 0 0,0 0 32 15,0 0 16-15,21 1 0 0,-13 0 0 16,0 2 144-16,1-3 0 0,2 1 0 15,0 1 0-15,3 1 0 0,1-1 0 0,3 3 0 0,3 0-128 0,1 0 128 0,3 0 0 16,1-1 0-16,1 1 0 0,2 0 0 0,-3-2-128 16,-1 2 128-16,-2-2 0 0,-1 0-368 0,-6 0 16 15,-2 1 0-15,-3-2 0 16,-1 1-800-16,-5 0-176 0,-1 0-16 0,-4-1-16 16,-2 1 0-16,-3-2 0 15,1 1 0-15,-3-2 0 0,0 3 1024 0,-2-3 208 0,-1 0 128 0,-3 0-12096 16</inkml:trace>
  <inkml:trace contextRef="#ctx0" brushRef="#br0" timeOffset="6842.84">22597 1656 8287 0,'-6'-1'736'0,"1"1"-592"0,1 0-144 0,0 1 0 0,2 3 688 0,0-4 96 0,1 3 32 0,-1 0 0 0,-2 2 464 0,-1 3 112 0,0 2 16 15,1-3 0-15,3 3-368 0,2-4-64 16,4-1-16-16,3-3 0 0,2 0-80 0,1-2-32 16,4-2 0-16,1 0 0 0,2-3-144 0,1-1-16 0,1 0-16 0,-1-3 0 15,1 2-480-15,-1-2-192 0,-2 3 176 0,-1-2-176 0,0 2 0 0,-1 0 0 16,0 0 0-16,-3 2 0 0,2 0-144 0,-2 1 144 16,1 0-208-16,-2 1 80 0,0 2-64 15,0 0 0-15,-1 0 0 0,1 0 0 16,0 2 192-16,-1 1 0 0,1-1 0 0,0 2 0 15,-1-2 0-15,0 2-192 0,1 1 192 0,0-4-192 16,-1 2 192 0,0-1 0-16,0 1 0 0,0-1 0 0,0-2 0 0,0 0 144 0,1-2 0 0,1 0 0 15,-1 1-144-15,2-1-144 0,0-1 144 0,2 0-208 0,-1 0 208 0,-1 2 0 16,2-3 0-16,0 3 0 0,-1-3 0 0,0 3 0 16,1 0 0-16,-1 1 0 0,-1 0 0 0,1 0 0 15,0 0 0 1,-2 0 0-16,-1 0 0 15,2 0 0-15,-2 0 0 0,0-3 0 0,0 3 0 0,-1 0 0 0,0 0 0 0,-2-1 0 16,1 1 0-16,-2 0 0 0,1 0 208 0,-1-1-64 16,1 1-16-16,-1 0 0 0,2-3 0 0,1 2 0 0,-2 1 256 0,1-1 64 0,1 0 0 0,-1 1 0 15,0-3-448-15,0 1 0 0,0 0 128 0,-1-1-128 16,0-1 0-16,-1 1 0 0,1 2 0 0,-3-4 0 31,1 3 0-31,-1-2 0 0,-2 2 0 0,1 0 192 0,0 1-192 0,-2 0 0 0,1 1 0 0,-1 0 0 0,1 1 0 16,-2 2 0-16,1-1 0 0,1-1 0 15,2 1 0-15,-1-1 0 0,-1 1 0 0,1-2 0 16,1 0 0-16,0 0 0 0,0-2 0 0,0 1 0 0,-2-2 0 16,1-1 0-16,0 2 0 0,-2-3 0 0,0-1 0 0,-1 1 0 31,-1-4 0-31,0 1 128 0,-1-2-128 0,-2 2 128 16,-1-3-128-16,-1 2 128 0,1 1 240 0,-4-1 32 0,-1 0 16 0,0 1 0 0,-3 0 32 0,0 2 16 15,-2 0 0-15,0-1 0 0,-1 3-144 0,-3-1-16 16,2 0-16-16,-1 1 0 0,1 1-288 0,0-2 128 15,2 2-128-15,2 1 0 0,1 0 192 0,1-1-64 16,3 2 0-16,0-2-128 0,2 2 272 0,3 1-48 16,1 0-16-16,1 1 0 15,2 2-208-15,2-3 0 0,2 0 0 0,1 1 0 0,2 0 128 0,2 1-128 0,3 0 0 16,1-1 0-16,0 3 0 0,-1-3 128 16,4 3-128-16,-2-1 0 15,2 1 0-15,2 1-192 0,-1 0 48 0,0-3 0 16,2 5-208-16,-1-2-32 0,0-1-16 0,-1 1 0 15,-3 0 16-15,-3-2 16 0,1 2 0 0,-3-2 0 16,-2 1 240-16,-3 0 128 0,-1 1-160 0,-3 0 160 0,-2 1 0 16,-3 1 0-16,-2 3 0 0,-4-1 0 0,2 1 240 0,-3 0 32 15,-4 1 16-15,-3 2 0 0,-1 0 304 0,-1 0 64 16,-2-1 16-16,-2 0 0 0,4 0 224 0,-4-1 64 16,2 2 0-16,-1 2 0 0,1-4-448 0,0 2-64 15,0 2-32-15,0 1 0 0,1-1-416 0,0 5 0 16,1 0 0-16,-1 1 0 15,0 3-1024-15,1 2-304 0</inkml:trace>
  <inkml:trace contextRef="#ctx0" brushRef="#br0" timeOffset="48768.56">21334 12301 17503 0,'-7'-11'1552'0,"2"2"-1232"0,0 2-320 0,2 2 0 0,1 1 2144 0,2 2 368 0,-1 0 80 0,-1-2 16 0,0-5-368 0,1-2-64 0,0-2 0 0,2 2-16 0,1 0-432 0,1 4-64 15,0 1-32-15,1 1 0 0,1 1-912 0,1 3-176 16,0 2-32-16,2 3-16 0,1 2-288 0,0 1-48 0,3 4-16 16,-1 3 0-16,1 3-16 0,3 1-128 0,0 4 192 0,2 1-64 15,-2 1 0-15,1 5 0 0,2 6 0 16,1 2 0-16,0-1-128 0,-2 4 128 0,3 0-128 0,-1 0 128 16,1 2-128-16,0-6 0 0,0 0 0 0,-3-5 0 15,2-3 0-15,-3-3 0 0,0-4 128 0,-3-4-128 16,4-1 128-16,-4-3-128 0,-1-6 192 0,1-1-64 15,-1-2-128-15,1-5 192 0,-2-2-192 0,0-2 192 16,-1-2-192-16,0-1 160 0,0-6-160 0,-3-5 160 16,-1 2-160-16,-2-7-176 0,0-4 48 0,-3-1 0 15,0 2-112-15,-2-1-16 0,0 2 0 0,1 2 0 16,-2 4 64-16,2 6 0 0,0 4 0 0,0 6 0 0,2 2 192 16,0 6-144-16,2 5 144 0,1 5-128 0,2 4 128 0,2 5-128 15,1 3 128-15,2-4-128 0,3-2 128 0,1-1 0 16,1-1 0-16,-1-1-128 0,2 0 128 0,-2-6 128 15,-1 1-128-15,-1-5 176 0,1 0-176 0,-1-2 0 16,-1-1-160-16,0-4 160 0,-1 0 0 0,-1-1 208 16,-1 1-16-16,1-3 0 0,-1 1 32 0,1-4 0 15,0 0 0-15,-1-3 0 0,-1 1-64 0,0-1-16 16,-1 1 0-16,0-3 0 0,-1 0-16 0,1-2 0 0,-1-1 0 16,0 0 0-16,1-2 96 0,-2-1 16 15,0-1 0-15,-1-3 0 0,0-1 48 0,0 0 16 0,-3 0 0 16,2-4 0-16,0-8 32 0,-2 0 16 0,1-1 0 15,-1-5 0-15,1-2-144 0,-2-1-16 16,0-1-16-16,-1-1 0 0,0 2-176 0,0 1 0 0,-1 1-192 0,-3 4 192 16,3 8-672-16,1 3-16 15,-2 4 0-15,0 1 0 0,0 7-352 0,1 6-80 16,-2 5-16-16,1 5-18192 0</inkml:trace>
  <inkml:trace contextRef="#ctx0" brushRef="#br0" timeOffset="49322">22959 12370 38703 0,'-23'5'1712'0,"5"-2"352"0,2 0-1648 0,5 0-416 0,5-1 0 0,2-2 0 0,-1 2-160 0,-3 3-112 0,-9-3-32 0,-2 4 0 0,-5 3 304 0,-1-3-128 0,2 4 128 0,1-1 0 0,1 2 0 0,1 1 144 0,1 3 16 0,2 1 0 16,1 4 368-16,1 0 80 0,2 3 16 0,1-3 0 15,4 0-224-15,3-1-32 0,1 1-16 0,4-2 0 16,1-2-128-16,3-2-32 0,2 0 0 0,3-2 0 15,2 0-192-15,3-5 0 0,0-3 128 0,5-4-128 0,3-3 0 0,0-3 0 16,3-3-144-16,-1-1 144 0,0-1 0 16,1 0 0-16,0-2 0 0,-2-1 0 0,1 0 0 0,-2 0 0 15,-2 0 128-15,-3-1-128 0,-2 2 160 0,-4-2-32 16,0 1 0-16,-3-2 0 0,-2 1 0 0,-2 2 0 16,-2 0 0-16,-1 1 0 0,-2 3 0 0,0 4 0 15,-3 3 0-15,2-1 0 0,-2 3 112 0,-1 3 16 16,0 2 0-16,0 2 0 0,1 3-256 0,1 1 0 15,0 3 0-15,3 2 0 16,0 1 0-16,4 0 0 0,1 2 0 0,0-2 0 0,2 3 0 0,1-4 0 0,0-2 0 0,2 1 0 16,0-3 0-16,3-1 0 0,-4 0 0 15,3 0 0-15,-1-3 0 0,-3 2-192 16,2-4 192-16,-1 0-160 0,-2-1-144 0,1-3-16 16,-2 1-16-16,-1 1 0 0,0-2-304 15,-3-2-48-15,2-4-16 0,-2-2-17712 0</inkml:trace>
  <inkml:trace contextRef="#ctx0" brushRef="#br0" timeOffset="49777.07">23310 12474 25791 0,'-2'4'2304'0,"-1"-4"-1856"0,1 1-448 0,1 3 0 0,1-4 2784 0,0 2 464 0,1 2 80 0,-1-2 32 0,1 7-3184 0,2-1-640 0,-1 1-128 0,-1 4-32 0,2-1 624 0,-2 1 288 16,-1 0-32-16,-1 1 0 0,-2 2 352 0,0-3 64 16,-2 1 16-16,-2-2 0 0,1 0-128 0,0-1-32 15,1-3 0-15,-1 1 0 16,1-4-256-16,1-3-48 0,2 0-16 0,-1-4 0 16,2 0 96-16,0-6 16 0,2-1 0 0,-1-3 0 0,1-1-64 0,2-2 0 15,0-5 0-15,1 0 0 0,1-4-256 0,1-2 0 16,2-1 0-16,-1-1 0 0,2 2 0 0,1 0 0 0,1 3 0 0,0 2 0 15,1 2 0-15,1 5 0 32,0 0 0-32,1 4 0 0,1 3 0 0,-2 0 0 0,1 4 0 0,-2 0 0 15,1 0 0-15,-2 1 0 0,1 1 0 0,1 1 0 16,-1 0 0-16,0 0 0 0,2 1 0 0,-2 2 0 16,2 2 0-16,1 3 208 0,0 3-64 0,1 4-16 15,1 5-128-15,0 2 160 0,2 4-160 0,-2 2 160 16,0 0 32-16,-1 2 0 0,2 1 0 0,-3-3 0 15,-1 2-192-15,0-3 160 0,1-2-160 0,-3-3 160 0,1-1-160 16,-1-4-144-16,-1 1 144 0,0-4-208 0,-1 2-48 0,0-2 0 16,-1-4 0-16,-1-3 0 15,0 0-368-15,-2-7-80 0,1 0 0 16,0-7-11936-16,-1-3-2384 0</inkml:trace>
  <inkml:trace contextRef="#ctx0" brushRef="#br0" timeOffset="50041.74">24307 11946 35007 0,'5'-9'1552'0,"-3"1"320"0,0 3-1488 0,-1 2-384 0,1 3 0 0,1 0 0 0,-1 0 0 0,2 3-192 0,1 1 32 0,2 5 0 0,2 4 160 0,-2 7 144 0,1 7-16 0,-5 7-128 0,1 6 1024 0,-3 5 80 0,-3 0 32 0,-3 0 0 0,-1-1-416 0,-2 2-80 0,0-6 0 0,-1-1-16 16,2-3-416-16,-1-3-80 0,1 1 0 0,-1-3-128 16,2 1-128-16,1-4-144 0,0 0-32 0,3-5 0 31,1-4-1200-31,2-3-240 0,0 0-48 0,0-5-9120 0,1-4-1824 16</inkml:trace>
  <inkml:trace contextRef="#ctx0" brushRef="#br0" timeOffset="50254.01">23966 12281 43311 0,'-8'0'3840'0,"2"1"-3072"0,2-1-608 0,4 3-160 0,2-3 496 0,0 0 64 0,-1 0 16 0,3-3 0 0,5 2-320 0,5-4-64 0,9-1-16 0,4-1 0 0,8-2-48 0,3 0 0 0,4 0 0 0,4-1 0 0,-1 2-128 0,4 2 0 0,0 0 0 0,1 1 0 0,1 1-384 0,0 0-16 16,0 0 0-16,0 2-13104 16,-1-3-2608-16</inkml:trace>
  <inkml:trace contextRef="#ctx0" brushRef="#br0" timeOffset="50670.33">27057 11933 41471 0,'-9'-3'3680'0,"2"1"-2944"0,1 0-592 0,3 2-144 0,2 0 320 0,-1 0 48 0,-5 0 0 0,-3-3 0 0,-2 1-192 0,-3 0-48 0,2 1 0 0,0 2 0 0,1 3 112 0,1 3 16 0,-2 3 0 0,1 5 0 0,0 3-112 0,-2 6-16 0,-1 4 0 0,-2 4 0 0,-3 6 160 0,-2 1 32 16,-4 4 0-16,-4-1 0 0,-2 0-320 0,-3-2 128 0,-2 1-128 0,-2-4 0 0,-1 0 128 16,-1-1-128-16,2-1 0 0,1-1 0 15,2-3-304 1,2-6-112-16,3-2-32 0,2-3 0 0,1-6-224 16,1-6-48-16,3-5-16 0,3-4-11984 15,2-4-2384-15</inkml:trace>
  <inkml:trace contextRef="#ctx0" brushRef="#br0" timeOffset="50919.03">26257 11876 30399 0,'2'-11'1344'0,"0"1"288"0,0 2-1312 0,-1 3-320 0,2 4 0 0,-2 1 0 0,2-2 1216 0,0 0 160 0,3 1 32 0,2-1 16 0,2 4 0 0,1-1 0 0,0 6 0 0,1 2 0 0,2 4-640 0,1 2-128 0,1 4-16 0,2 7-16 0,3 3 96 0,3 3 32 0,2 5 0 0,1 3 0 16,2 0-112-16,0 0 0 0,0 0-16 0,-2-2 0 15,1-1-304-15,0-2-64 0,-3-3-16 0,1 0 0 16,-1-4-240-16,-1 1 0 0,-3-3 0 0,-4 0 0 31,0-2-160-31,-1 0-80 0,-1-2-16 0,-2-1 0 16,-1 0-352-16,-3-3-80 0,1-1-16 16,-4-5 0-16,0 1-192 0,-2-3-64 0,-2-4 0 0,-2-4-18192 15</inkml:trace>
  <inkml:trace contextRef="#ctx0" brushRef="#br0" timeOffset="51245.77">27502 11559 43311 0,'-5'4'1920'0,"0"-2"384"0,-1 2-1840 0,2 1-464 0,2 1 0 0,2 0 0 0,-1 2 192 0,-1 2-64 0,0 6-128 0,-1 7 192 0,2 6-192 0,0 2 0 0,1-1 0 0,0-1 0 0,1-1 144 0,-2 1-16 0,1-3 0 0,-2 1 0 0,-1 0-128 0,1 0 0 0,-3-2 0 0,1-1 0 16,0-1 0-16,2-2 0 0,-1 0 0 0,2-6 128 15,0-1-576-15,0-6-112 0,1 1-16 0,-2-7-18528 16</inkml:trace>
  <inkml:trace contextRef="#ctx0" brushRef="#br0" timeOffset="51458.07">27157 11688 36863 0,'-7'-3'3264'0,"1"1"-2608"0,2 2-528 0,3-3-128 0,2 2 1152 0,-1-1 192 0,0-1 32 0,0-3 16 0,0-3-704 0,5-2-144 0,3 0-32 0,6 0 0 0,3 0-64 0,4 2 0 0,5 2-16 0,2 0 0 16,1 3-208-16,3 1-32 0,3-1-16 0,1 3 0 16,2-4-176-16,2 4-144 15,1-2 144-15,-1 1-208 16,2-2-432-16,-3 2-96 0,-2-2-16 0,-1 2-18720 0</inkml:trace>
  <inkml:trace contextRef="#ctx0" brushRef="#br0" timeOffset="51870.44">28577 11820 43311 0,'-2'6'1920'0,"-1"-1"384"0,-2 0-1840 0,0 0-464 0,1-2 0 0,0 0 0 0,-1 2 0 0,-3 4 0 0,-6 6 0 0,-4 2 0 0,-5 5 528 0,-1 2 64 0,-1 3 16 0,0-1 0 0,-1 2-16 0,0 3 0 0,0 4 0 0,-2-2 0 0,-2 4-432 0,-1 3-160 0,0 0 0 0,-2-2 144 0,0 1-144 0,0-3 0 16,1 1 0-16,1-2 128 0,2 0-400 0,2-2-96 15,1-2-16-15,1-5 0 32,4-4-560-32,0-3-112 0,3-2-32 0,1-1-18480 0</inkml:trace>
  <inkml:trace contextRef="#ctx0" brushRef="#br0" timeOffset="52124.98">28038 11899 42383 0,'5'-6'1872'0,"-3"1"400"0,-1 1-1824 0,0 2-448 0,1 1 0 0,-1 1 0 0,0 0 0 0,3 1 0 0,0-1 0 0,2 2 0 0,1 3 0 0,3 5 0 0,1 1 0 0,0 9 0 0,4 5 224 0,0 3 48 0,1 8 16 0,3 2 0 0,-1 3 176 0,2 1 48 15,0 0 0-15,-2-1 0 0,2 0-80 0,0-4-16 16,1-6 0-16,0-1 0 0,0-6-416 15,-1 0 0-15,2-2 128 0,-1-5-128 0,0 1-256 0,0-2-64 16,-1-3-32-16,0 0 0 16,-3-2-256-16,-1 0-48 15,-2-2-16-15,-2-3-12384 0,-2 1-2496 0</inkml:trace>
  <inkml:trace contextRef="#ctx0" brushRef="#br0" timeOffset="53371.88">24029 13757 14735 0,'-3'-4'1312'0,"1"1"-1056"0,0 0-256 0,1 0 0 0,1 1 4144 0,0 2 768 0,1 0 144 0,1-2 48 0,-1 1-2960 0,3 1-592 15,3 0-112-15,2 0-32 0,2 1-608 0,0 4-128 32,3 3-32-32,-1 2 0 0,0 3-336 0,0 3-80 15,0 5-16-15,-2 2 0 0,-3-1-208 0,-1 3 176 16,-1 11-176-16,-4 3 160 0,-4 3-160 0,-4-1 0 0,-3 1 0 0,-4 0 0 31,-1-2-528-31,-2-3 16 0,-2 1 0 0,1-5 0 16,1-4-1408-16,2-4-256 0,1-4-64 0,2-3-13072 0</inkml:trace>
  <inkml:trace contextRef="#ctx0" brushRef="#br0" timeOffset="53577.28">23781 13928 49759 0,'-10'2'2208'0,"3"-2"448"0,0 0-2128 0,4 0-528 0,3 0 0 0,1 0 0 0,3-2 0 0,1 1 0 0,5 0 0 0,5-4 0 0,8-1-624 0,7-4-224 0,5 2-48 0,3 0-16 0,3 0 400 0,0 0 96 0,-1 4 16 0,0 0 0 15,-2 3-112-15,1 1 0 0,-2 0-16 0,-1 0-12512 16,-1 0-2496-16</inkml:trace>
  <inkml:trace contextRef="#ctx0" brushRef="#br0" timeOffset="53927.33">25135 13794 35935 0,'8'-2'3200'0,"-4"2"-2560"0,-3 0-512 0,-1 2-128 0,0 0 1216 0,0-2 240 0,1 3 32 0,0 0 16 0,0 3-1088 0,-3 2-224 0,-4 5-32 0,-5 0-16 0,-5 3-144 0,-4 1 0 0,-4 7 0 0,-3 3 0 0,-4 3 0 0,-1 3-272 0,0 2 32 0,0-2 16 16,2 2 224-16,3-2 0 0,2-1 0 0,4-1-144 16,1 2 144-16,3-4 0 0,2-1 128 0,3-4-128 15,3-6 0-15,5 3 0 0,2-4 0 0,4-4 0 16,5-2 0-16,1-1-128 0,5-4 0 0,3-3 0 16,1-1 128-16,3-5 0 0,1-1-144 0,2-2 144 15,2-2 0-15,0-2 288 0,0 2-48 0,-2-7-16 0,-2 1-80 16,0-3-16-16,-4-3 0 0,-2 0 0 0,0 1-128 0,-3-4 0 15,0 0 0-15,-3-2 0 0,0-3 288 0,0-4 32 16,-3 2 0-16,1 0 0 16,-2-2 16-16,1 2 16 0,1 4 0 0,-4 4 0 0,0 5-176 15,-1 2-48-15,0-1 0 0,-2 1 0 16,-2 3-128-16,0-1-256 0,-2 5 64 0,-2 0 16 16,0 3-512-16,-2 3-96 0,0-2-32 15,-2 3-17984-15</inkml:trace>
  <inkml:trace contextRef="#ctx0" brushRef="#br0" timeOffset="54606.77">26588 13268 42383 0,'4'0'3776'0,"0"1"-3024"0,-1 1-608 0,0 0-144 0,1 2-336 0,-1-1-112 0,6 5 0 0,3 5-16 0,6 5 272 0,0 4 192 0,1 9-208 0,-3 1 80 0,-4 5 256 0,-3 5 64 0,-3 0 16 0,-5 4 0 0,-1 2 128 0,-3 4 32 16,-2-1 0-16,-3-4 0 0,0 0 80 0,-1-4 32 0,0-2 0 0,1-1 0 16,0-2-288-16,0-5-48 0,0-3-16 15,2-3 0-15,1-3-128 0,2-6 0 0,1 0 0 0,2-4 0 16,-1-3 0-16,2-4 0 0,-1-2 0 16,1-2 0-16,-1-3 0 0,1-3 0 0,2-5 128 0,-1-3-128 15,2-4 0-15,1-2 160 0,1-5-160 0,2-7 160 16,0-2-32-16,3-1-128 0,1-6 192 0,1-1-64 15,3 2-128-15,2 0 0 0,1 6 0 0,1 3 0 16,0 6-256-16,-1 1 0 0,-1 5 16 0,1 1 0 0,-2 4 240 0,1-1 0 16,2 6 0-16,0 1 0 15,0 2 128-15,0 1-128 0,-1 5 0 0,0-1 0 0,-2 3 0 0,-2 1 0 16,0 2-192-16,-3 2 48 0,-1-3-64 0,1 3-16 31,-1 1 0-31,-1 2 0 0,-1-1 32 0,-1 3 16 16,-1-2 0-16,-2 2 0 0,-1 3 176 0,-2-1 0 15,0-1-144-15,-2 2 144 0,-2 0 0 0,-1-2 0 16,0-3 160-16,0 2-160 0,-2 1 384 0,-2-3-48 16,0 0 0-16,0 1 0 0,-3-2-144 0,-1-1-16 0,-1-2-16 15,-2 1 0-15,0 0 112 0,-3-4 32 0,-1 0 0 0,0-1 0 16,-2 1-32-16,-1-1 0 0,-4 0 0 0,1-2 0 16,-4 0-16-16,1-1-16 0,1-4 0 15,0 2 0-15,-1-3-240 0,0 0 0 0,1 0 0 0,-1-1 0 31,1 0-480-31,0-1-192 0,2 0-32 0,3 0-16 16,4 3-368-16,1-3-64 0,5-1 0 0,3 1-17760 0</inkml:trace>
  <inkml:trace contextRef="#ctx0" brushRef="#br0" timeOffset="55447.03">27433 13872 23951 0,'-1'3'2128'0,"-1"-3"-1696"0,1 1-432 0,0-1 0 0,2 0 3680 0,0 0 656 0,2 0 128 0,2-1 16 0,1 1-3200 0,5-2-656 0,3-1-128 0,4-3-32 0,3 0-144 0,0-1-48 0,-2-1 0 0,2 1 0 0,2-4-112 15,3-1-32-15,2 1 0 0,-4-1 0 0,1-2 0 0,-1-1 0 16,-3 1 0-16,-3 0 0 0,-3-1-128 0,-3 3 0 16,-3-1 0-16,-3 0 0 0,-1 2 0 15,-4 1 0-15,-1-1 0 0,-2 0-176 0,-2-3 176 16,-2 5 0-16,0-2 128 0,-2 1-128 0,0 3 256 0,-2 2-32 16,0 4 0-16,-1 1 0 15,-2 3-224-15,1 2 144 0,-2 4-144 0,-2 2 128 0,0 1-128 0,-1 5 0 16,-2 1 0-1,1 3 0-15,-1 3 0 0,1-2 0 0,0 3 0 0,1 1 0 0,1 0 144 0,1 0 48 16,2 2 16-16,-1-2 0 0,4 1 64 0,0-1 16 16,3 0 0-16,2 0 0 0,2-2-32 0,3-1-16 15,4-1 0-15,1 1 0 0,4-2-80 0,1-2-16 16,3 1 0-16,3-3 0 0,3-3-144 0,2-3 0 0,1-1 0 0,3-5 0 31,1-2-592-31,2 0-48 0,3-6-16 0,0-4 0 0,0 0-400 0,0-3-80 16</inkml:trace>
  <inkml:trace contextRef="#ctx0" brushRef="#br0" timeOffset="56317.44">29586 13457 35935 0,'10'-12'3200'0,"-4"2"-2560"0,0 1-512 0,-2 3-128 0,-1 1 432 0,0-1 64 15,1 1 16-15,1-4 0 0,4-4-16 0,3-4 0 0,0-6 0 0,-1 0 0 0,-1 1 160 0,-1-2 48 0,-4 3 0 0,-3 0 0 0,-1 1-64 0,-2 0 0 0,-1 1 0 0,-2 0 0 16,-1-1-144-16,-1 3-48 0,-2 1 0 0,-2 1 0 16,0 1-144-16,-3 3-48 0,-2 4 0 0,-2 1 0 15,-2 4-256-15,-3 0 0 0,-2 4 0 0,1 0 0 0,-2 4 0 16,-1 1 0-16,2 3 0 0,0 1 0 16,1 2 0-16,0 2 0 0,1 2-176 0,1-1 176 15,1 4 0-15,3 2 144 0,1 5 16 0,3 2 0 16,2 0-160-16,1 3 128 0,3-2-128 15,1 4 128-15,2 0-128 0,0 4 128 0,2 5-128 0,1 2 128 16,-1 4-128-16,1-4 0 0,0 7 0 0,0-1 0 0,-2 0 0 0,2-4-176 16,-1 2 176-16,-1-6-192 15,1-1-208-15,-1-6-48 0,2-2-16 0,-3-1 0 16,2 2 16 0,-2-4 0-16,0-4 0 0,1-4 0 0,-2-2-256 0,-2-3-64 0,1-2 0 0,0-5 0 15,-3-4-1344-15,2-3-256 0</inkml:trace>
  <inkml:trace contextRef="#ctx0" brushRef="#br0" timeOffset="56556.07">28809 13750 32255 0,'-2'-2'1424'0,"-1"1"304"0,2-1-1392 0,1 1-336 0,1-1 0 0,2 2 0 0,-1-2 1136 0,1 1 144 0,3-2 48 0,1 0 0 0,3-2 48 0,1 1 16 0,2 2 0 0,1-2 0 15,1 2-240-15,3 2-32 0,0 0-16 0,3 0 0 0,3 1-336 0,0 1-64 16,4 3 0-16,0 2-16 0,2 1-432 0,1-2-96 16,0 2-16-16,-1-2 0 0,0 0-416 0,-1 2-96 0,-2-2-16 0,-2 0 0 31,-3-4-480-15,-2 1-96-16,-1-2-32 0,0-1 0 0,-1 0-352 15,0-1-64-15</inkml:trace>
  <inkml:trace contextRef="#ctx0" brushRef="#br0" timeOffset="56990.1">29696 13718 40543 0,'-4'5'1792'0,"0"-2"384"16,-1-1-1744-16,3 1-432 0,1-1 0 0,1-2 0 0,0 3 224 0,-2 0-32 0,1 2-16 0,-1 1 0 0,-1 5-176 0,1 2 0 0,-2 4 0 0,0 0 0 0,-1 4 384 0,-1 3-16 0,0 1 0 0,-1 3 0 0,-2 2 160 0,2 3 48 31,-1 1 0-31,1 0 0 0,1-2-272 0,1-2-48 16,1 0-16-16,1-6 0 0,2 0 0 0,2-4 0 15,3-3 0-15,1-3 0 0,1-2-64 0,2-5-16 16,-1-2 0-16,3-1 0 0,2-6-160 0,2-2 0 0,0-3 0 0,2-3 0 16,1-5 0-16,0-3-224 15,3 0 48-15,0-4 16 0,0-4 32 0,-1 0 0 0,0-5 0 16,-2 1 0-16,-1 0 128 0,0-4-128 0,0 0 128 0,-2 0-128 15,0 3-64-15,-3 5 0 0,-3 1 0 0,0 8 0 16,-2 5 192-16,-2 4-192 16,-3 3 192-16,0 4-192 0,-1 2 320 0,0 4 64 0,-1 4 16 0,0 1 0 15,0 2 64-15,1 2 16 0,-2-1 0 16,2 3 0-16,0 2-112 0,0-1-32 0,3 4 0 0,-1-1 0 16,2 1-16-16,1 1 0 0,1 1 0 0,0 1 0 15,0 1-128-15,1-1 192 0,-1-1-192 0,-1-2 192 16,-2 1-192-16,1-1 0 0,-1-2-192 0,-2 0 192 15,-1-1-592-15,0-3 0 0,-1 1 0 0,-2-2 0 16,1-2-176-16,-2-1-48 0,0-5 0 0,1-1-18496 16</inkml:trace>
  <inkml:trace contextRef="#ctx0" brushRef="#br0" timeOffset="57301.65">30513 13045 41471 0,'-2'2'3680'0,"0"3"-2944"0,1 1-592 0,1-1-144 0,1 3 432 0,-1 2 48 0,0 6 16 0,-1 10 0 0,-1 13-304 0,-2 11-48 0,-1 9-16 0,-1 4 0 0,-2 1 112 0,0 1 16 0,-1 2 0 0,-1-2 0 0,0-4 352 15,0 0 80-15,2-5 16 16,-2-4 0-16,0-2-272 0,1-4-48 0,1-4-16 0,0-1 0 16,1-4-368-16,2-4 0 0,0-4 0 0,0-4-128 15,3-4-480-15,-1-8-96 0,3-3 0 16,0-3-16-16,1-3-240 0,1-5-64 16,0-4 0-16,1-10-18240 0</inkml:trace>
  <inkml:trace contextRef="#ctx0" brushRef="#br0" timeOffset="57569.91">30732 13070 41471 0,'2'-1'1840'0,"0"-1"368"0,-1 2-1760 0,0 2-448 0,2-1 0 0,-2 4 0 0,1 1 0 0,2 4-176 0,2 8 16 0,0 8 0 0,1 9 464 0,-1 7 80 0,-1 4 32 0,-3 1 0 0,-2 3 224 0,-1 0 64 0,-3 4 0 0,-1-1 0 0,-1 1-192 0,-1 0-16 0,-2 2-16 0,-1-3 0 16,2-1-304-16,-4-2-176 0,3-5 192 0,-1-2-192 0,-2-1 192 15,3-3-64-15,-1-3 0 0,0-3-128 16,2-3 0-16,2 0-304 0,3-3 48 0,0-5 0 16,2-3-512-1,0-6-112-15,-1-5-16 0,1-3-18864 0</inkml:trace>
  <inkml:trace contextRef="#ctx0" brushRef="#br0" timeOffset="58046.04">31182 14001 43311 0,'-4'11'1920'0,"1"-1"384"0,0-1-1840 0,2 0-464 0,1-6 0 0,0 1 0 0,1 1-640 0,-1 2-208 0,0 8-48 0,0 3-16 0,-1 1 912 0,0 1 0 0,0-1 128 0,-2-3 0 0,1-3 192 0,-1-1 64 0,-1-3 0 0,2 1 0 0,-1-3 96 0,1-5 32 16,1 0 0-16,-1 0 0 0,4-4-128 0,-2-1 0 16,2-2-16-16,1-3 0 0,0-3-224 0,2-1-144 15,-1-2 192-15,1-3-192 0,1-3 0 0,-1-3 0 16,3-2 0-16,-2-5 0 0,1 1 0 0,-1-6 128 15,2-2-128-15,-2 0 160 0,1-3-32 0,0 1 0 16,-1 2 0-16,0 3 0 0,0 3 0 0,-1 5 0 0,0 5 0 0,0 0 0 16,0 5 0-16,0 3 0 0,2 1 0 0,-1 1 0 15,3 5 0-15,0 1 0 0,1 4 0 0,1-2 0 16,1 2-512-16,-1 1-128 16,3 4 0-16,-1-3-16 0,2 2-528 0,0 0-96 0,1 4-32 15,2-1-17856-15</inkml:trace>
  <inkml:trace contextRef="#ctx0" brushRef="#br0" timeOffset="58569.78">31709 13716 43311 0,'-10'1'3840'0,"1"0"-3072"0,4 0-608 0,4-1-160 0,1 3 224 0,-2-3 16 0,-3 2 0 0,-5 3 0 0,-3 3-240 0,-1 0-160 0,-1 6 32 0,0 0 0 0,1 3-112 0,0 0-16 0,-1 3 0 0,-1 2 0 0,-2 4 416 0,1-2 80 15,0 3 16-15,1 1 0 0,0-2-32 0,1 0 0 0,2-1 0 0,5-1 0 16,0-3-48-16,3-3-16 0,4-3 0 0,1-4 0 15,3 0-336-15,0-6-64 0,5-1-16 0,0-2 0 16,5-5 96-16,0-4 16 0,5 0 0 0,0-8 0 0,3 2 144 0,3-7-208 16,0 0 80-16,1-2 128 0,-5 1 0 0,0-3 0 15,-3 1 0-15,-1-6 0 0,-2 1 0 0,-4-3 0 16,-3-1 0-16,-1 1 0 0,-2 2-128 0,-2 5 128 16,-2 3 0-16,-2 3 0 0,-1 6 160 0,1 5 96 15,-2 2 32-15,1 2 0 0,0 3 32 0,1 4 0 16,-1 2 0-16,3 3 0 0,-1-1-320 0,1 5-176 15,1 2 32-15,-1 1 0 0,3 1 144 0,-1 2-160 16,2 2 160-16,-1 1-160 0,4-2 320 0,-1 2 64 16,0 0 16-16,1 0 0 0,1 1 32 0,-1-1 16 15,1 0 0-15,-2-2 0 0,-2 2-288 0,-1-1-144 16,-1 1 16-16,-4 1 0 16,1-5-336-16,-3 5-64 0,-1-1-16 0,-1-2 0 15,0-3-192-15,-1-4-32 0,0-1-16 0,0-6-11808 16,0-4-2352-16</inkml:trace>
  <inkml:trace contextRef="#ctx0" brushRef="#br0" timeOffset="59048.71">31923 13724 42383 0,'-4'5'3776'0,"0"2"-3024"0,3-1-608 0,1-1-144 0,0 0 192 0,1 1 16 0,-1 5 0 0,-1 7 0 0,0 8-48 0,0 8-16 0,-1 0 0 0,2 1 0 0,-1 0-16 0,-1-3 0 0,0-3 0 0,0 0 0 16,0-4-128-16,-2-3 0 0,1-1 0 0,0-5 128 16,0-1 112-16,-1-4 16 0,2-2 0 0,0-7 0 15,-2 1-64-15,1-3 0 0,0-3 0 0,-1-2 0 16,1-3-192-16,0-2 176 15,-1-4-176-15,2-3 160 0,-1-2-160 0,1-4 128 0,2-3-128 32,0-6 128-32,2-3 32 0,2-2 0 0,3-2 0 0,2 0 0 15,1 2-160-15,2 6 0 0,0 0 0 0,1 6 0 16,-1 7 0-16,1 2 0 0,-1 3 0 0,-1 5 128 16,1 3 80-16,1 2 16 0,-1 1 0 0,1 2 0 15,1 2-80-15,0 3-16 0,1 1 0 0,1 2 0 0,0 2-128 0,0 1 0 16,0 2-160-16,-1 2 160 0,0 1 0 15,0 2 160-15,-2 3 0 0,2 1 0 0,-3 4 192 0,1-1 32 16,-1 1 16-16,-1 2 0 0,-1 0-128 0,-1-2-16 16,-2-3-16-16,-1 1 0 0,1 1-240 0,-2 4 0 15,0-1-192-15,-2-1 192 16,1-5-848-16,-3-4-64 0,-1-3-16 0,-1-4 0 16,-2-1 128-16,1-5 32 0,-2-3 0 0,1-3-12768 0,-2-2-2544 15</inkml:trace>
  <inkml:trace contextRef="#ctx0" brushRef="#br0" timeOffset="59362.36">32584 12960 17503 0,'-6'6'1552'0,"1"-3"-1232"0,0 1-320 0,2 0 0 0,1 3 6032 0,2-2 1152 0,2 1 240 0,-2 2 32 0,0 9-6016 0,0 6-1200 0,1 10-240 0,0 4 0 0,2 4 0 0,-1-1 272 0,0 6-48 0,2-2-16 0,1 2 496 0,-1 1 80 16,0 4 32-16,0-1 0 0,0 2-352 0,0-1-64 16,0-2-16-16,-2-5 0 0,2-2-192 0,-2-5-64 15,0 0 0-15,-1-7 0 16,0-1-512-16,-2-2-96 0,0 1-32 0,-1-5 0 15,-1 1-352-15,-1-3-80 0,0-2-16 0,-1-1 0 16,0-2 48-16,-1-4 0 0,1-3 0 0,0-3-17920 0</inkml:trace>
  <inkml:trace contextRef="#ctx0" brushRef="#br0" timeOffset="59805.47">33068 13366 42383 0,'-11'0'1872'0,"1"1"400"0,0 1-1824 0,3 2-448 0,2 1 0 0,1-1 0 0,-1 1 176 0,-4 2-176 0,-6 4 192 0,-4 5-192 0,-6 4 320 0,-1 2-32 0,0 2-16 0,2-3 0 0,2 0 128 0,1-1 32 15,3 0 0-15,-1-3 0 0,2 0 224 0,-1-3 48 16,2 2 16-16,0-5 0 0,0 0 48 0,1-1 0 16,1-4 0-16,1-1 0 0,0-1-352 0,0 0-64 0,2-1-16 0,-1-3 0 15,-1 3-336-15,1-2 144 0,2 1-144 0,0 1 0 16,4 1 0-16,1 1 0 0,3-3 0 0,2 4 0 16,2 3 0-16,4-2 0 0,3 3 0 0,2 1 0 15,4 0 208-15,1 4-64 0,3 0-16 0,2 1 0 16,0-1-128-16,0 4 192 0,2-5-192 0,2 4 192 15,1 2-192-15,-1-3 0 0,-2 1 144 0,1 1-144 16,-2 1 128-16,-1-2-128 16,0 3 128-16,-1-1-128 0,-1 2 192 0,-1 1-48 0,-2 0 0 0,-1 1 0 15,-4-3-144-15,0-3 0 0,-2-2 0 0,-2-1 128 16,-1-4-848-16,0-5-176 0,-1-1-48 16</inkml:trace>
  <inkml:trace contextRef="#ctx0" brushRef="#br0" timeOffset="69957.08">21834 15759 10079 0,'-10'2'208'0,"2"-2"48"0,2 0 16 0,3 0 32 0,0 0-304 0,2 0 0 0,-2 1 0 0,0-1 0 0,-3 2 768 0,-3 1 112 0,0-2 16 15,-1 3 0-15,0-1-240 0,2 0-32 0,-1 1-16 0,2 1 0 0,-1-1 880 0,1 1 176 0,-1-3 48 0,2 2 0 0,0-3 1008 0,2 0 208 0,2-1 32 0,1 0 16 0,-1 0-880 0,2-2-176 0,2 2-48 0,0-4 0 0,-1 2-1104 0,3-2-208 16,1 1-48-16,-5 3-16 0,0 0-240 0,21-8-32 16,-12 7-16-16,2-1 0 0,0 0-16 0,0-1-16 15,3 3 0-15,-1 0 0 0,1 2-176 0,1 1 128 16,1-1-128-16,1 0 128 0,0 1-128 0,2 1 0 16,0-1-160-16,2 2 160 0,0 0 0 0,2 0-144 15,1-3 144-15,0 2 0 0,1 1 0 0,1-5 0 16,5 1 0-16,0-1 0 0,2 0 0 0,2-1 0 15,1-2 0-15,0 1 0 0,-2-2 0 0,3-1 0 0,3 3 0 16,-2-3 0-16,2 4 0 0,-3 1 0 0,-1-3 0 0,-2 2 0 16,1 1 0-16,-2 0 0 0,1 1 0 0,-3-2 0 15,-2-2 0-15,-2 1 0 0,1 0 0 0,-4-3 0 16,1 0 0-16,0-2 0 0,0 0 0 0,-2-2 0 16,-1 2 0-16,1-3 0 0,-4 3 0 0,0-2 0 15,0 0 0-15,-5 1 0 0,1-1 0 0,-1-1 128 0,-2 4-128 0,-1-4 0 16,-1 4 0-16,-2 0 0 0,-2 0 0 0,-3 1 0 15,1-2 0-15,-3 2 0 0,-1 0 0 0,-2 1 144 16,-2 1-16-16,-2-3-128 0,-3 2 208 0,0-1-64 16,-4-2-16-16,-3 1 0 0,1-1 128 0,-3-2 32 15,-5 1 0-15,0-5 0 0,-3 0 16 0,-1 1 0 16,0-1 0-16,1-1 0 0,0 1-304 0,0 2 160 16,3 0-160-16,2 1 128 0,2 1-128 0,0 0 0 15,3 2 0-15,2 1 0 0,3 1 0 0,3 0 0 16,0 3 0-16,2 2 0 0,2 1 0 0,1 0 0 15,0 3 0-15,3 1 0 0,-1-1 0 0,2 1-144 16,2 1 144-16,0 0-160 0,2 1-96 0,3 0-32 16,0-1 0-16,3-1 0 0,4 1 128 0,0 0 32 0,1 0 0 0,3-1 0 15,-2 0 128-15,3-1 0 0,2 0 0 0,2-1-128 16,0 1 128-16,4 0 0 0,-3 1 0 0,3 0 128 16,-2-2-128-16,-2 2-192 0,0 1 64 0,-4 2 0 15,-1-1 0-15,-2 3 0 0,0-1 0 0,-2 2 0 16,-3 1 128-16,0 2 0 0,0-1 0 0,-5 2 0 15,0 0 0-15,0 1 0 0,-4 4 0 0,1-3 0 0,-2 2 0 16,0-2 0-16,-2 2 0 16,-2-2 0-16,0-1 0 0,-2 0 0 0,1 0 0 0,-4 0 0 0,-1 2 0 0,-2-1 0 15,-3 5 0-15,-3 2 0 0,-1 0-192 0,-3 5 0 16,-3 3 0-16,-2 1 0 16,-1 0-304-16,1-1-64 0,1 0-16 0,3-7 0 15,5-4-896 1,3-4-192-16,3-5-48 0,5-2-14368 0</inkml:trace>
  <inkml:trace contextRef="#ctx0" brushRef="#br0" timeOffset="70387.22">24156 15599 39615 0,'-2'1'1760'0,"-2"2"352"0,1-3-1680 0,2 1-432 0,0 0 0 0,1 2 0 0,0-1 352 0,0 2-16 15,-1 2 0-15,-1 5 0 0,1 0 96 0,1 3 16 0,0 1 0 0,0 2 0 0,1 3-256 0,1 1-32 0,-1 1-16 0,0 3 0 16,0 2-144-16,-3 2 0 0,1 3 0 0,-3-1 0 15,1 1-320-15,0-1-32 0,-1 0-16 0,-1-1 0 32,0-4-432-32,0-2-96 0,-1-4 0 0,0-3-16 0,1-3-976 0,-1-6-192 0</inkml:trace>
  <inkml:trace contextRef="#ctx0" brushRef="#br0" timeOffset="70578.42">24207 15325 46079 0,'-10'-5'2048'0,"1"3"400"0,2 0-1952 0,2 2-496 0,2 0 0 15,2 0 0-15,0 0-144 0,-2 0-128 0,0 0-32 0,-2-1 0 0,4 1-624 0,-2 1-128 0,2 1-32 0,0 1 0 16,1 3-1152-16,-2 3-256 0,2-1-32 0,0 6-13184 0</inkml:trace>
  <inkml:trace contextRef="#ctx0" brushRef="#br0" timeOffset="71156.23">24542 15719 32255 0,'-4'0'2864'0,"0"0"-2288"0,2 0-576 0,2 0 0 0,0 0 704 0,0 2 16 0,-1-2 16 0,-1 2 0 0,0 0-1568 0,0 2-320 0,-1 0-64 0,2 2-16 0,1 0 2064 0,1 1 432 15,0 2 80-15,1 2 0 0,-1-3 64 0,1 1 16 16,-1 3 0-16,1-4 0 0,0 3-624 0,-1-1-128 16,1 1-32-16,-1-2 0 0,0 0-400 0,2-2-96 0,-1-2-16 0,1-1 0 15,-2-2-128-15,2-2 0 0,1-1 0 0,0 0 0 16,0-4 0-16,-1 0 0 0,1-1 0 0,0-4 0 16,1 0 128-16,-2-2 0 0,2-1 0 0,0 1 0 15,0-4 64-15,1-2 16 0,-1 0 0 0,2-4 0 16,-1-4-32-16,0 0-16 15,0-1 0-15,0-1 0 0,2-1-160 0,-1 1 0 16,2 4 0-16,-3 3 0 0,1 5 0 0,1 2 0 0,-2 3-160 16,0 5 160-16,2-1 0 0,-1 3 0 15,2-1 0-15,-1 3 0 0,3 0 0 0,-1-1 0 16,3 3 0-16,-3 0 0 0,1-2 0 0,0 2-256 16,1 2 64-16,1 0 0 0,-1 3 64 15,0 2 128-15,2 2-208 0,0 3 80 0,2 4 128 16,0 6 0-16,1 2 160 0,-1 4-160 15,1 1 0-15,-1 4 128 0,-1-2-128 0,0 1 0 16,-1-2 0-16,-2-2-160 0,-1 1 32 0,-1-2 0 0,-1-5 128 0,-2 2 0 16,1-6 0-16,-2-2 0 0,0-2-128 15,-1 0 0-15,1-1 0 16,0 2 0-16,0-4-320 0,-2-5-64 0,0-1-16 0,-2-5-11968 0,0 0-2400 0</inkml:trace>
  <inkml:trace contextRef="#ctx0" brushRef="#br0" timeOffset="71687.32">25344 15506 43311 0,'-6'6'1920'0,"2"-1"384"0,1 0-1840 0,2-1-464 0,1 0 0 0,1 1 0 0,1-3-128 0,1 4-128 0,2 8-32 0,1 3 0 0,1 3 96 0,4 5 0 0,-1-2 16 0,3 1 0 0,0 3 176 0,0-3-160 0,-2-2 160 0,1 0-160 16,-1-1 160-16,-1-1 176 0,0 0-48 0,-1-4 0 16,-1-1 224-16,1-2 32 0,-2 0 16 0,0-5 0 15,0 1 96-15,-1-4 16 0,-1-2 0 0,1-3 0 16,0-3-208-16,3-5-48 0,0-3 0 0,-1-4 0 0,2 1 112 0,0-9 16 15,1 0 0-15,1-4 0 0,-1-3-16 16,0-2 0-16,0-4 0 0,0-1 0 0,0-3-32 16,-1-1 0-16,1 1 0 0,2 0 0 0,-2 2-208 0,1 4-128 15,0 6 128-15,0 3-128 0,-1 7 0 0,-3 2-128 16,1 3 0-16,-3 5 0 16,0 0-304-16,-1 3-48 0,-1 1-16 0,0 2 0 15,-1 1-416-15,0 1-96 0,1 0-16 0,-2 1-19248 0</inkml:trace>
  <inkml:trace contextRef="#ctx0" brushRef="#br0" timeOffset="72493.2">25945 15629 35935 0,'3'-2'3200'0,"-1"1"-2560"0,0 1-512 0,0 0-128 0,3 0 928 0,1-1 160 0,4 1 48 0,6-2 0 0,6-2-1344 0,7-4-272 0,3 1-48 0,1 0-16 0,-1-5 208 16,-1 3 32-16,-1-1 16 0,-3 1 0 0,-2-2 288 0,-3 0 0 0,-2-2 0 0,-3 2 144 0,-2 1 496 0,-2 3 112 16,-4-2 16-16,1-1 0 0,1-2-336 0,1-2-64 15,-1 0-16-15,-3 0 0 16,2-2-352-16,-2-1 128 0,-2 1-128 0,-4-2 0 15,0 1 0-15,-5 1 0 0,-2 2 0 0,-2-2 0 0,-6 5 0 0,-3 4-128 16,-2 2 0-16,-5 6 0 0,-1 6 128 0,-5 7 0 16,0 3-144-16,-4 8 144 0,1 3-256 0,0 6 0 0,-1 4 16 0,-1 2 0 15,2-1 240-15,4 3 0 16,3-1 0-16,5-1 0 16,4-3 272-16,5-3 0 0,4 0 0 0,2-6 0 0,2-2-128 0,3-1-16 0,3-4-128 0,0-1 192 15,5-4-192-15,2-5 144 0,2 1-144 0,0-4 128 16,2 0-128-16,2-1 128 0,0-5-128 0,3-1 128 15,2-2-400-15,0-1-96 0,2-3-16 0,3-2-11776 32,3-4-2368-32</inkml:trace>
  <inkml:trace contextRef="#ctx0" brushRef="#br0" timeOffset="72871.22">26597 15765 32255 0,'0'17'1424'0,"0"-3"304"0,0-2-1392 15,0-2-336-15,1-4 0 0,0-3 0 0,1 2-544 0,-1 4-176 0,1 4-48 0,1 4 0 0,-1 2 1504 0,0-3 288 0,-2-6 64 0,0 1 16 0,-2-4 544 0,1-1 96 0,0-1 32 0,0-3 0 0,-1 0-832 0,2-4-176 0,-1-1-16 0,-1-1-16 16,0-2-32-16,1-4-16 0,-1-2 0 0,-1-2 0 15,0-5 80-15,-1-2 32 0,0-7 0 0,-1-1 0 16,0-5-336-16,0-3-64 0,2 0-16 0,0-3 0 16,3 3-384-16,0 3 0 0,1 3 0 0,2 0 0 15,2 5 0-15,-2 0-192 0,4 4 0 0,-1 2 16 0,1 4 176 0,2 0 0 16,0 3 0-16,0 2 128 0,3 0-128 0,-1 1 0 16,1-1-128-16,-1 2 128 15,2-2-448-15,-1 3 0 0,0-1 0 0,1 0 0 16,-1 2 16-16,0 1 0 0,2 0 0 15,0 2 0-15,0 3-304 0,0-2-64 0,0 6-16 0,-1 2 0 32,1 1-976-32,-2 1-208 0</inkml:trace>
  <inkml:trace contextRef="#ctx0" brushRef="#br0" timeOffset="73138.67">27260 14998 39615 0,'0'0'1760'0,"0"3"352"15,0-3-1680-15,1 2-432 0,0 0 0 0,0 2 0 0,2 1 0 0,-1 4 128 0,2 3-128 0,0 8 0 0,2 6 384 0,-1 5 0 0,0 2 0 0,-1 4 0 0,2 3 96 0,-4-1 16 0,2 1 0 0,0 2 0 0,-2 3-48 0,1-1 0 0,-1 2 0 0,-1-4 0 0,2 1-448 0,-3-1-128 16,-1 2-16-16,-1-4 0 31,1-1-544-31,-1-6-96 0,0-5-32 0,0-4-11728 0,1-5-2368 16</inkml:trace>
  <inkml:trace contextRef="#ctx0" brushRef="#br0" timeOffset="73312.12">27035 15501 43311 0,'-8'-12'1920'0,"3"3"384"0,0 2-1840 0,3 1-464 0,2 4 0 0,0 0 0 0,1 2 0 0,0-2-128 16,2-3-16-16,1-2 0 0,2 1 624 0,2 1 128 0,4-1 32 0,2 0 0 0,2-3-352 0,4 3-64 0,3-1-16 0,0 0 0 0,4 3-608 0,0-3-128 0,3 1-32 0,0 1 0 15,1 2-528-15,-3 1-128 0</inkml:trace>
  <inkml:trace contextRef="#ctx0" brushRef="#br0" timeOffset="73741.63">27847 15475 25791 0,'9'0'2304'0,"-4"-1"-1856"0,0 0-448 15,-2 0 0-15,0 1 3664 0,-2-3 640 0,2 2 128 0,-1-2 32 0,4-1-3296 0,0-3-656 0,1 0-128 0,-2 1-16 0,-3 2-176 0,-3-1-16 0,-3 3-16 0,-3 4 0 0,-4 3-160 0,-4 1 160 0,-5 5-160 0,-4 7 160 0,-3 0-160 0,-2 6 0 0,-1 4 0 0,-1 2 0 0,1 1-384 0,2 0 64 16,2 0 0-16,4-3 0 0,4-3 128 0,3-3 48 16,6-1 0-16,2-6 0 0,5-2 144 0,2-4 0 15,2 0 0-15,3-3 128 0,1-5-128 0,2-1-192 16,2-1 64-16,1-3 0 16,3 2 128-16,0-7 128 0,4 2-128 0,0-3 176 0,3-3 192 0,0-1 32 0,3-5 16 15,-2 1 0 1,0-3-48-16,-2 2-16 0,0-3 0 0,-3 1 0 0,-1-2-96 0,-1 4-32 0,-1-4 0 0,-2 5 0 31,0 2-48-31,0 1-16 0,-4 6 0 0,0 4 0 0,-2 0-32 0,-1 4-128 16,-2 1 192-16,1 1-64 0,1 4 16 0,-1 1 0 15,2 4 0-15,-1-1 0 0,2 3 16 0,0 2 0 0,1-2 0 16,1 4 0-16,2-1-32 0,0 4 0 16,3-2 0-16,-2-2 0 0,3 1-128 0,-1 0 0 0,-1 0-192 0,-1-3 192 15,1-1-256-15,-3 0 80 0,0-1 16 0,-3-2 0 16,-1 2-272-16,-1-5-48 0,-1-1-16 0,-2-2 0 15,-2-2-416-15,-1-2-96 0,-1-2-16 0,-2-5 0 16,-2-1-960-16,0-2-208 0</inkml:trace>
  <inkml:trace contextRef="#ctx0" brushRef="#br0" timeOffset="74264.95">28268 14826 40543 0,'2'-7'1792'0,"-1"2"384"15,1 1-1744-15,-1 2-432 0,1 0 0 0,-1 0 0 0,2-1 368 0,1 0-16 0,2 0 0 0,1-2 0 0,2 0 96 0,-2 4 32 0,1 1 0 0,-1 6 0 0,-1 8 64 0,1 6 16 16,-3 3 0-16,1 8 0 0,-1 7-112 0,0 8-32 0,-2 9 0 0,-2 1 0 0,0 3-176 0,-2 2-48 16,-1-2 0-16,-4-1 0 0,0 1-192 0,-3-6 0 15,0 0 0-15,0-4 0 16,1-2-656-1,1-7-32-15,3-2 0 0,1-5 0 0,1-7 432 0,2-1 64 0,1-4 32 0,1-7 0 0,2-2 336 0,-1-6 64 16,1-3 16-16,-1-5 0 0,1 0 80 0,0-10 32 16,2-2 0-16,-1-6 0 0,1-2-32 0,0-9 0 15,1-2 0-15,0-6 0 0,2-4-192 0,0-3-144 16,4-1 192-16,1 6-192 0,3 4 0 16,2 7-304-16,0 8 48 0,1 5 0 0,0 4-32 0,0 7 0 15,0-1 0-15,0 4 0 16,0 2 160-16,-1 1 128 15,2 4-192-15,-1-1 192 0,-2 2-240 0,-1 0 64 0,-1 2 16 16,-3-5 0-16,-2 3 160 0,-1-1-192 16,-3 1 192-16,-1-4-192 0,-1 1 352 0,-2 2 64 15,1-2 16-15,-2 2 0 0,0 1 128 0,-1 5 16 16,1 1 16-16,-1 2 0 0,2 4-208 0,-2 3-64 0,-2-1 0 0,1 5 0 16,-1-1-128-16,-1 3-176 0,-2-1 48 0,-1-1 0 15,0-1 128-15,-2-2-192 0,0 0 192 0,-2-4-192 16,0-2 192-16,-2-1 128 0,-1 0-128 0,-2-3 176 15,-1-1-176-15,-2-4 0 0,-2-1 0 0,-2-3 0 16,-2-2 0-16,0-2-256 16,-1-2 64-16,0-6 16 0,2 0-528 0,-1-8-128 0,2-3 0 0,1-10-16 15,1-3-496-15,2-5-112 0</inkml:trace>
  <inkml:trace contextRef="#ctx0" brushRef="#br0" timeOffset="74535.17">28787 14654 40543 0,'1'13'1792'0,"-2"-1"384"0,1 5-1744 0,0-3-432 0,1-7 0 0,0 1 0 0,2 2 496 0,-1 11 16 0,2 8 0 0,1 13 0 0,1 7 160 0,2 3 32 0,-1-2 16 0,-1-1 0 0,2-1-80 0,-1-4 0 0,0 2-16 0,1-3 0 16,-2-1-416-16,1-2-80 0,0-1 0 0,-2-3-128 16,0 3 0-16,-1-3-352 0,0 2 48 0,0-4 16 15,0 0-480-15,-1-4-112 16,2-3-16-16,-1-5 0 0,0-5-288 0,1-2-64 0,-2-4-16 0,0-2-16752 16</inkml:trace>
  <inkml:trace contextRef="#ctx0" brushRef="#br0" timeOffset="74881.08">29193 15620 36863 0,'4'0'3264'0,"0"-1"-2608"0,0-2-528 0,-3 2-128 0,2 0 1072 0,0 1 176 0,3-5 32 0,4-1 16 0,4 0-496 0,1-6-96 0,1-2-32 0,-1 0 0 0,0-3-208 0,-2-1-32 0,2 0-16 0,-1-1 0 15,2 1-96-15,2-5-32 0,1 5 0 0,1-4 0 16,1 4-288-16,0-1-144 0,0 1 16 0,0 5 0 15,-3-2-128-15,-2 2 0 0,-1 4-16 0,-4 0 0 16,-2 3 16-16,-4-2 16 0,-3 5 0 0,-3-2 0 16,-4 2 240-16,-4 1 0 0,-4 2 0 0,-3 0 0 15,-5 1 0-15,-4 3 0 16,-2 1 0-16,0 1 0 0,-3 2 0 0,0 6 0 16,1 0 208-16,0 3-64 0,3 1 224 15,3 2 32-15,2 3 16 0,2-1 0 0,2 3 288 0,3 3 64 0,1 4 16 0,4-2 0 16,2 3-128-16,4 1-16 0,6-2-16 0,4-1 0 15,4-2-368-15,6 1-64 0,4-2 0 0,7-2-16 16,3-3-560-16,3-4-128 0,6 1 0 0,4-6-16 16,7-4-464-16,5-4-96 0,3-1 0 0,6-5-19984 15</inkml:trace>
  <inkml:trace contextRef="#ctx0" brushRef="#br0" timeOffset="94888.63">30976 5524 50687 0,'8'0'4496'0,"3"2"-3600"0,1 1-704 0,-4-1-192 0,0-1-1120 16,1-1-256-16,8 0-48 0,6 4-16 0,8-3 976 0,1 3 192 0,-3 2 32 0,-12-1 16 0,-8 2-144 0,-14 3-16 0,-13-1-16 0,-15 2 0 0,-15 4 400 0,-24-3 128 0,-22 4 0 0,-31 0 0 0,-27-1 192 0,-30 1 64 0,-27 1 0 0,-23-2 0 0,-16 0-128 0,-9 0-32 15,-5-1 0-15,4-1 0 0,10-2 544 0,-6 0 96 0,-5 0 32 0,4-2 0 0,8 2 192 0,11-2 32 0,10 0 16 0,19-1 0 16,17-2-560-16,28-3-128 16,23-1 0-16,29 1-16 0,25 2-432 0,30 0 0 15,28-4 0-15,26 0 0 0,17-1-1056 0,31 3-144 16,32-3-16-16,35 3-16 16,36 2-144-16,38 0-32 0,37 0 0 0,29 0 0 15,5-5 720-15,38-1 144 0,29-9 32 0,14 0 0 0,8-1 512 0,-1 0 0 0,-2 2 192 0,-19-2-48 0,-18 0 672 16,-8-5 128-16,-9 0 16 0,-30-3 16 0,-31-2 32 15,-22-1 0-15,-24 0 0 16,-40-1 0-16,-37 5-144 0,-32 4-32 0,-31 0 0 0,-27 4 0 0,-22 3 32 0,-29 4 0 16,-27 3 0-16,-38 3 0 0,-36 6-240 0,-43 3-48 15,-43 5-16-15,-50 2 0 32,-45 1-1472-32,-35 2-304 0,-22 1-48 0,-6-2-16 15,-5 3 672-15,8 0 128 0,6 1 32 0,18 1 0 0,21 2 448 0,28-3 160 0,24 1 0 0,34-2 0 16,30 1 416-16,36-5 96 0,35-3 16 0,34-1 0 15,28-3-432-15,35-3-96 0,31-4-16 0,31-4 0 32,22-2-528-32,24-1-128 0,18 0 0 0,54-5-16 15,69-6-752-15,62-2-128 0,41 0-48 0,42 3 0 0,38 1 240 16,52 3 64-16</inkml:trace>
  <inkml:trace contextRef="#ctx0" brushRef="#br0" timeOffset="112088.43">8265 8508 40543 0,'-22'5'3600'0,"6"0"-2880"0,8 0-576 0,6-4-144 0,1 2 144 0,-3-1 0 0,-8 5 0 0,-8 4 0 0,-6 1-912 0,-1 5-192 0,-1 1-48 0,4-1 0 16,3 0-848-16,2-2-160 0,4 1-32 0,2-1-16 15,2 0 768-15,2-1 144 0,1-1 48 0,4 0 0 0,1-2 1104 0,3 0 208 16,3-5 48-16,4 0 16 0,3-1 1280 0,3-5 256 16,5 0 48-16,0-4 16 0,5 2-352 0,1-7-80 15,5 2-16-15,2-3 0 0,1-1-960 16,-1 0-192-16,1 2-32 0,-4-2-16 15,-1 5-224-15,-2-3 0 0,-3 3 0 16,0 1-160-16,-4 2 160 16,-3 3 0-16,-4 2 0 0,-4 3 0 0,-4 0 0 0,-2 2 224 0,-3 3-48 0,-5-1-16 0,-1 0 96 15,-2 1 0-15,-2 1 16 0,-2-3 0 0,2 2-144 0,-2-4-128 16,0-1 192-16,2-3-192 0,2 2 144 0,0-3-144 16,3 3 0-16,2-4 144 15,1 0-144-15,3-2 160 0,1 0-160 0,1 1 160 0,3 1-160 16,0-2-256-1,-1 2 64-15,2 0 16 0,0 2 176 0,0-2 0 0,-1 3 128 0,-2-1-128 0,1 1 144 16,-2 0-144-16,0 0 192 0,-2 0-192 0,0 2 128 0,-2-2-128 0,1 1 0 0,-1 0 0 16,0-1 128-1,0 1-128-15,2 1 0 0,0-4 0 0,3 0 128 0,2 0-128 0,3-1 0 0,4-2 0 0,4-2 0 0,4 2 128 16,3-5-128 0,4 3 0-1,1-3 240-15,0 2-64 0,3 4-16 0,-3-3 0 0,-2 8-160 0,-1 0 0 16,-5 5 0-16,-3 2 0 0,-3 0 0 0,-3 1 0 0,-4 5-192 15,-4 2 192-15,-2 3 0 0,-5 2 0 0,-3 2 0 16,-5 1 0-16,1-7-128 0,-4 2 128 0,-3-1 0 0,-4 1 0 0,-4 2 0 31,-2-4 0-31,0 1 0 0,1-4 0 0,2-1 128 0,4-4 80 16,2-2 32-16,6-4 0 0,1-1-96 0,5-1-16 16,1-1 0-16,4-3 0 0,1-3 0 0,5 1 0 15,1-2 0-15,3 1 0 0,3-3-128 0,1 1 0 16,3 0 0-16,2-1 0 0,3 0 0 0,2-4-176 0,4 0 48 0,-1 0 0 15,0 0 128-15,0 1 0 0,-3-1 0 0,-1 0 0 16,-2 0 0-16,-3 0 0 0,-1 1-144 0,-4-1 144 16,-2 4 0-16,0-2 0 0,-1-1 0 0,-2 3 0 15,0-3 0-15,-3 3 0 0,-2 3 0 0,-1 1 0 16,-2 6 160-16,-2-2-160 0,-2 3 192 0,-2 4-192 0,-5 3 176 16,-5 4-176-16,-4 5 160 0,-6 4-160 0,-3 0 128 0,-1 1-128 15,-4-3 0-15,2 1 0 16,1-2 128-16,0-4-128 0,2 0 0 0,2-3 0 0,2-2 0 0,2 0 128 15,2-5-128-15,5 0 0 16,4-5 0-16,4-3 0 0,6-5 0 0,2-2 0 0,6-7 0 0,4-1 0 16,3-3 0-16,2-3 0 0,3 1 0 0,3-3 0 15,4-2 0-15,0-2 0 0,3 3 0 0,0-4 0 16,3 1 0-16,2-1 0 0,-2 4 0 0,-3 0 192 16,-3 4-16-16,-5 7-16 0,-2 0-32 0,-2 3 0 15,-6 6 0-15,-4 2 0 0,-3 0-128 0,-4 4 0 16,-1-2 0-16,-5 3 128 0,1-1-128 0,-2 1 0 0,-2 2 0 15,-5 0 128-15,-3 1-128 0,-2 4 0 0,-3-3 0 0,-5 3 0 16,-1 1 0-16,-5-3 0 0,-2 1 0 0,3-2 0 16,3-5 0-16,3 1 0 0,4-7 0 0,5-1 0 15,3-1 0-15,2-2 192 0,1-2-64 0,3 1 0 16,2-3 176-16,1 3 16 0,3-5 16 0,1 0 0 16,2-3-336-16,2 0 0 0,1-4 0 0,3-2 0 15,2 0 0 1,1-1 0-16,4-3 0 0,2-2 0 0,5 0-512 0,7 1-160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8:37:56.67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20694 12900 6447 0,'2'-12'576'0,"-2"5"-576"0,0 2 0 0,0 0 0 0,0 4 5136 0,0 1 928 0,0 0 176 0,-1-4 32 0,0 2-3696 0,-2-1-736 0,0 1-160 0,-4 2-16 0,0 1-752 0,-3 3-144 0,-1-1-16 0,-3 2-16 0,1 2-560 0,-3 1-176 16,0-2 0-16,1 4 0 0,1-4 0 0,2 2 0 0,3-1 0 0,0 1 0 15,4-2 272-15,2 0 0 0,3 1 0 0,1 0 0 16,3 1 176-16,2 0 48 0,1 2 0 0,1-4 0 16,0 1-304-16,1 2-64 0,1 0-128 0,0 0 192 15,0 3-16-15,-2-1-16 0,-1 1 0 0,-3 0 0 16,0-2-160-16,-1 1 0 0,-1-1 0 0,-1-1 0 15,2-3 0-15,-3-1-176 0,1-1 16 0,-2-4 0 16,1 0 160-16,-3-4 0 0,2-2 0 0,-1-1 128 16,-1-7 160-16,1 2 32 0,0-2 16 0,0-2 0 15,1 0-64-15,-3-4-16 0,2-2 0 0,-2 1 0 0,0-2 0 16,0 1 0-16,1 2 0 0,-1-1 0 0,-1 3-256 0,1 2 0 16,-1 3 0-16,-1 2 0 0,1 3 0 0,-2 1 0 15,-1 5 0-15,-1 3 0 0,-4 3 0 0,-2 2 0 16,-2 6 0-16,-4 5 0 0,-1 1 0 0,-2 4 0 15,1 2 0-15,2 1 0 0,2-1 0 0,6 0 0 16,3-1 0-16,5-2 0 0,5-3 0 0,5-3 208 0,5-2-64 16,3-2-16-1,3-2 0-15,5-3 0 0,9-2 0 0,2-5 0 0,3-2-128 0,2-4 0 0,1-1 0 0,-1-2 0 16,-1 0 0-16,-4-2 0 0,-2-2 0 0,-5 1 0 16,-4 1 0-16,-4-2 0 0,-1 0 0 0,-3 1 0 15,-4 0 192-15,-2-2-64 0,-1 4 0 0,-5 0 0 16,0 3 208-16,-2-1 48 0,-3 3 0 0,-2 0 0 15,-1 2-112-15,-3 0-16 0,-3 2 0 0,-1 0 0 16,-1 2-64-16,-1 0 0 0,0 2-16 0,0 0 0 0,2-1-176 16,-1 2 0-16,0 1 0 0,2-1 0 15,-1 0 0-15,0 0 0 0,1 4 0 0,0-2 0 0,2-2-192 0,-2 5 48 16,-1 2 0-16,1 1 0 16,0-1 16-16,2 2 0 0,-1 3 0 0,-1 1 0 15,3-1 128-15,3 0 0 0,1 1 0 0,2-4 0 0,4-1 0 0,0-3 0 16,4-2 0-16,3-1 0 0,4 0 0 0,4-4 176 15,4-2-48-15,2-1 0 0,4-4-128 0,2 0 128 16,1-4-128-16,2-1 128 0,0-1-128 0,-1-2 0 16,-3 0 0-16,-2 0 0 0,-3-1 0 0,-5 0 128 15,-3 1-128-15,-4 3 0 0,-4 0 0 0,-5-1 0 16,-4 2 0-16,-3 1 0 0,-3 1 0 0,-4 1 160 0,-1 1-160 0,-2 1 160 16,-3 0-160-16,2 4 192 0,-2-3-192 0,0 2 192 15,2-2-192-15,0 4 0 0,2 4 144 0,1 0-144 16,1 4 0-16,-1-3 0 0,0 6 0 0,0-2 0 15,2 3 128-15,-2 2-128 0,1 3 128 0,2 1-128 16,1 0 176-16,-1 1-48 0,3-1 0 0,0-1 0 16,2 1-128-16,0-1 0 15,4-6 0-15,-1 0 0 0,4 0 0 0,2-4 0 0,3-1 0 0,3-4 0 16,2 1 0-16,3-6 0 0,5 1 0 0,0-4 0 0,4-1 0 0,2-1 0 16,1-2 0-16,1 0-176 0,1 0 176 15,-3 0 0-15,-1 2 128 0,-3-1-128 0,-2 3-128 0,-4 1-112 31,-2 2-16-31,-5 3 0 16,-2-2-96-16,-1 2-32 0,-4 2 0 0,0-2 0 16,-2 0-32-16,-1 0-16 0,-1 0 0 0,0-2 0 15,-1 1-128-15,0-1-16 0</inkml:trace>
  <inkml:trace contextRef="#ctx0" brushRef="#br0" timeOffset="2082.8">21223 13059 5903 0,'-50'11'256'0,"13"-3"64"0,4-1-320 0,9-3 0 0,10-2 0 0,4-1 0 0,-5 1 1920 0,-11 1 336 0,-15 0 64 0,-7 1 48 0,1 1-272 0,7-8-48 0,11 1-16 0,8-2 0 0,5 1-960 16,6-3-192-16,2 0-48 0,3-1 0 0,2 3-240 0,0-1-48 0,2 0-16 0,0 1 0 15,1 3-336-15,0 0-192 0,2 1 192 0,3 0-192 16,3 0-560-16,0 0-208 0,5 0-64 0,1 0 0 31,4 0 192-31,1 0 48 0,2-1 0 0,1-3 0 16,0 3 1248-16,0-3 256 0,-1 1 48 0,-1-1 16 0,-2 0 528 0,1-1 96 0,-3 1 32 0,-1-1 0 0,-3 3-512 0,-3-1-96 15,-3 2-32-15,-2 1 0 0,-3 0-336 0,-2 1-64 16,-3 2-16-16,-1-1 0 0,-2 1-576 0,-2 0-192 16,-1 0 0-16,-2-1 0 15,-3 1-416-15,-2-2-96 0,-2 2 0 0,-2-1-16 16,0 0 208-16,-4 0 64 0,-2-2 0 0,-3 0 0 0,-2 1 448 0,-1-1 208 15,-4 0-16-15,-2 0 0 0,4 0 80 0,-5-1 16 0,-3-1 0 0,-4 0 0 16,-3 1-96-16,-4 0 0 0,-3 1-16 0,-4 0 0 16,-3 0-176-16,-3 0-192 0,1 0 32 0,-6 2 16 31,-4 2-144-31,-3 2-32 0,-4 0 0 0,-2 0 0 0,-1 3 512 0,-2 0 80 0,-1 0 32 0,-2 1 0 0,2-2-80 16,0-1-16-16,3 4 0 0,2-2 0 0,3 0-208 0,2-2 0 15,4-3 0-15,2 1 0 0,4 0 0 0,4 0 0 31,6 0 0-31,3-3 0 0,4 2 0 0,4-2 0 0,2 1 0 0,4-1 0 0,3 2 0 16,4-2-128-16,5 1 128 0,4-1-160 0,5 2 160 0,7-2 0 16,4 2 0-16,7-4-128 0,6 3 128 0,7-3 0 15,6 2 160-15,10-2-160 0,7 0 192 16,9-2-64-16,9-1-128 0,7 2 192 0,7-4-192 0,10-1 0 16,6 1 0-16,6-1 0 0,3-3 0 15,5 2 0-15,3 0 0 0,2-1 0 0,4-1 320 0,2-1 64 16,-1 3 0-16,8-4 16 0,7 0 208 0,2-1 32 31,4 1 16-31,3 0 0 0,2 0-208 0,1 0-64 0,1 0 0 0,8 1 0 0,8 1-160 0,3-2-32 0,-7 2-16 16,10 1 0-16,9 2-176 0,6-2 0 0,4 4 0 0,3 0 0 15,1-3 0-15,2 2 128 0,2 4-128 0,1 1 0 32,1 0 0-32,1 1 0 0,-1-1-224 0,-2-1 80 0,-3 1-560 0,-2 0-128 15,-4 6 0-15,-1-3-16 16,-3 2 144-1,-6-2 48-15,-7 1 0 0,-6 4 0 0,-4-1 256 0,-7 0 48 0,-1 0 16 0,-10 0 0 16,-3-1-240-16,-1 2-32 0,-2-2-16 0,-4 0 0 16,-4-1-400-16,-7-1-96 0,-4-2-16 0,-4 2 0 0,-3-3 656 0,-3 0 128 15,-4 2 32-15,-5-3 0 0,-5 0 320 0,-3 0 0 16,-2 0 0-16,-5-3 0 0,-7 1-240 0,-5 2-128 16,-7-4-16-16,-6 2-16 15,-7-2-1408-15,-6-1-288 0,-7 3-48 0,-4-5-16 16,-7 4 192-16,-6-2 48 0,-6 0 0 0,-4 1 0 15,-4-1 1136-15,-4-1 224 0,-5 1 48 0,-2-1 16 16,-2 0 1680-16,-5-2 336 0,-5 4 64 0,-2-2 16 0,-4 1 64 0,-4 2 0 0,-4-2 16 16,-3 0 0-16,-5 1-1248 0,-6-3-256 0,-7 3-48 15,-8-2-128 1,-8 2-816-16,-5 0-272 0,1-2-48 0,-11 0-16 16,-9-1 80-16,-10 0 16 0,-5 1 0 0,-8-1 0 15,-2-1-128-15,-9 2-32 0,-5 1 0 0,-4-1 0 16,1 1-256-16,-2-2-64 0,-3 0-16 0,1 1 0 0,1 1 1232 0,2 0 320 0,2-1 0 0,0 0 0 15,-1 0 0-15</inkml:trace>
  <inkml:trace contextRef="#ctx0" brushRef="#br0" timeOffset="3638.32">25734 13143 26719 0,'-29'-1'2368'0,"6"-3"-1888"0,7 3-480 0,7 1 0 0,2 0-608 0,-9-2-224 0,-14-1-32 0,-17-2-16 15,-12-1-1232-15,-2 0-256 0,4 1-64 16,10 0 0-16,8 2 640 0,8-2 128 0,6 0 32 0,6 2 0 0,6 0 2672 0,2 0 544 0,5 1 96 0,2 1 32 15,3-1 1248-15,2-2 256 0,1 1 48 0,4 2 16 16,4 0-992-16,4 1-208 16,3 0-32-16,4 0-16 0,4-2-1104 0,5 4-224 15,8-2-32-15,8 0-16 0,7 0-48 0,6 1-16 16,7 3 0-16,6-4 0 0,3 0-160 0,5 1-48 16,4 0 0-16,1-1 0 0,-1 0-160 0,10 0-32 0,7-1-16 0,9 1 0 15,4 0-176-15,3 0 128 16,5 0-128-16,4-1 128 0,1 1-128 0,3-3 0 0,5 2 0 0,1 0 0 15,-3-1 0-15,7 2 0 0,3 0 128 0,7-2-128 16,3 2 0-16,6 0 0 16,1 4 144-16,4-4-144 0,1 1 128 0,5 0-128 15,4 2 128-15,3-2-128 0,3 2 0 0,0 0-208 0,-3 1 16 0,-2-3 16 16,3 4-400-16,-5 1-96 0,-5-1-16 0,-6 2 0 31,-8 1-96-31,-2-2-32 0,-1 2 0 0,-4-2 0 0,-6-1 592 0,-1-1 224 0,-2-2-176 0,-6 1 176 0,-12 0 0 0,-1-4 0 16,-1-3 0-16,-7-1 0 31,-7-1-416-31,-5-1-32 0,-5-1-16 0,-7-2 0 0,-4-1-1248 0,-9 0-240 16,-6 0-48-16,-7 0-16 0,-5-1 896 15,-6-2 176-15,-3 0 48 0</inkml:trace>
  <inkml:trace contextRef="#ctx0" brushRef="#br0" timeOffset="5671.39">29822 13075 24879 0,'-5'-1'2208'0,"1"-3"-1760"0,3 3-448 0,1 1 0 0,0-2 1264 0,0-1 160 0,-1-1 48 0,-2-3 0 0,0-3 384 15,1-2 96-15,1-2 16 0,1 0 0 0,3 1-1392 0,-1 0-256 0,3 2-64 0,-1-2-16 0,1 4 128 0,0-1 16 0,-2 3 16 0,1-2 0 0,0 2 64 0,-2-1 16 16,1 5 0-16,-2 1 0 0,-1-1-48 0,0 3-16 16,-1 0 0-16,-1 1 0 0,-1 1-176 0,-1 5-48 15,-1 1 0-15,0 2 0 0,-1 2-64 0,0 3-128 16,1 3 176-16,0 3-176 0,1-3 192 0,3 3-192 16,0-2 192-16,1 3-192 0,2 1 176 0,1 1-176 15,-1 2 160-15,3-3-160 0,-1 1 192 0,1-1-64 16,0 0-128-16,-2-2 192 0,4-4-64 0,-2-2 0 15,-1-2-128-15,3-1 192 0,-1-6 112 0,0-1 16 0,0-3 0 0,0-1 0 16,2-2-64-16,-1-1-16 0,2-3 0 0,1-1 0 16,1-6-32-16,1-2 0 0,1 0 0 0,-2-3 0 15,0-4 0-15,0-2 0 0,-1 0 0 0,-1-3 0 16,-1 0-64-16,-2-5-16 0,-2 1 0 0,-1 1 0 16,-2-1 0-16,-1 2 0 0,-1 5 0 0,-2 1 0 0,1 0 0 0,-2 5 0 15,0 0 0-15,0 4 0 16,0 3-128-16,-1 4 0 0,0 0 0 0,-2 6 0 0,0 0 0 0,-2 3-176 15,-2 6 48-15,-1 2 0 0,1 3-80 0,-3 3-16 16,-1 4 0-16,0 1 0 0,2 2 224 0,-1 2-176 16,1-2 176-16,2 4-160 0,-1-2 160 0,4-2 0 15,0 0 0-15,2-2 0 0,4 0 0 0,2-2 0 16,1 0 0-16,4-3 0 0,1-2 0 0,3 0 0 16,3-3 0-16,3-2 0 0,0-5 0 0,1-2 128 0,2-2-128 15,3-2 128-15,0-2-128 0,0-4 128 0,0-1-128 16,-1 1 128-16,-1-4-128 0,-3 0 0 0,-1-4 0 15,-5 1 128-15,-2-2 0 0,-2 0 0 16,-2-3 0-16,-4 1 0 0,-1-1 0 0,-2 1 0 0,0-2 0 0,-3 4 0 16,1-1-128-16,-3 1 0 0,-2 3 0 0,0 2 0 15,-1 1 0-15,-1 4 0 0,1 5 0 0,-2-3 0 16,1 8 0-16,-2-2-240 0,2 7 64 0,0-2 16 16,1 6 160-16,-1 2-192 0,1 1 192 0,0 2-192 15,1 2 192-15,2 0-208 0,0 2 80 0,2 0 128 16,2-2-192-16,2 0 192 0,2-3-192 0,2 0 192 15,2-3-128-15,2-3 128 0,3-1 0 16,2-4 0-16,1-1 0 0,3-5 0 0,1-4 0 16,2-2 0-16,1-1 128 0,1-4 0 0,1-2 0 0,-1-3 0 0,-1 0 64 0,-1-1 0 15,-2 0 0-15,-2-2 0 0,-3-1 16 0,-4 3 16 16,-1 0 0-16,-3 1 0 16,-3 2-224-16,-3 2 0 0,0 0 0 15,-5 4 0-15,1 3 0 0,-3 2 0 0,-2 2 128 0,-3 2-128 0,1 2 0 0,-2 3-160 16,0 3 32-16,-1 2 0 0,-1 0 0 0,2 1 0 15,2 2 0-15,-3 0 0 0,4-1 128 0,-1 2 0 0,3 1 0 0,1-4 0 16,3 0 0-16,2-4 0 16,1 1 0-16,3-2 0 0,1-2 0 0,1 0 0 0,3 0 0 0,0-5 0 15,1 0-288-15,1 0 32 16,2-5 0-16,2-1 0 0,1-3-704 16,4-3-128-16</inkml:trace>
  <inkml:trace contextRef="#ctx0" brushRef="#br0" timeOffset="8838.94">30015 13000 10127 0,'-3'-5'896'0,"1"1"-704"0,-1 2-192 0,1-1 0 0,1 2 1552 0,1 0 288 0,-2 1 48 0,1-4 16 0,-1 1 496 0,-2-3 96 0,-1-2 32 0,0 0 0 0,0 0-96 0,-1 0-32 0,1 1 0 0,0-1 0 0,0 2-864 0,1 0-192 0,1 0-16 0,-1 1-16 0,2 2-608 0,0 0-112 0,1 1-16 0,1 1-16 15,1 2-160-15,1 1-16 0,0 1-16 0,1 2 0 16,1 3-192-16,1 3-48 0,2 2 0 0,0 3 0 0,-1 6-128 0,2 0 0 16,0 6 0-16,1 6 0 0,0 0 0 15,-2 3 0-15,0 0 0 0,-3-1 0 0,-1 1 128 0,-3-2 0 16,-3-3 0-16,-2-1 0 15,-1-2-128-15,-1-6 0 0,-2 2 0 16,-1-5 0-16,3-2 0 0,-2-2 128 0,2-2-128 0,-1-6 128 16,3-1 64-16,1-5 0 0,1-3 0 0,2-5 0 0,-1-5 0 0,2-6 0 15,3-2 0-15,-2-7 0 0,1-4-192 0,0-3 0 16,0-6 144-16,-1-4-144 16,1-3 0-16,-2-4 0 0,0 0 0 0,0 1 0 0,0 0 0 0,0 4 0 15,0 5 0-15,0 5 0 0,0 8 0 0,0 6 0 16,0 4 0-16,0 5 0 0,0 4 0 0,0 3 0 15,1 4 0-15,0 2 0 0,2 5 0 0,0 4 0 0,1 3 0 16,1 4 0-16,2 3 0 0,2 1 0 0,2 2 0 0,0 3 128 16,2-2-128-16,-1-1 0 15,2 3-128-15,0-2 128 0,-1-5 0 0,-1 1 0 0,1-1 0 0,-4-3 0 16,1-3 0-16,-3 2 0 0,-1-4 0 0,-4-3 0 16,-2 2 128-16,-4-4 0 0,-2 0 0 0,-5 0 0 15,-2 3-128-15,-7-3 0 0,-2 2 0 16,-4-1 0-1,-2 2-752-15,0-2-64 0,-2 2-16 0,1-3-18688 0</inkml:trace>
  <inkml:trace contextRef="#ctx0" brushRef="#br0" timeOffset="15667.37">30126 13174 20271 0,'3'-4'1792'0,"-1"-1"-1424"0,1 0-368 0,-2 4 0 0,0-2 816 0,1 0 80 0,2-4 32 0,0-2 0 0,1-2 160 0,0 0 48 0,-3 1 0 0,-2 2 0 0,-2 5-832 0,-3 1-176 0,-3 5-128 0,-1-1 192 0,-3 5-640 0,1-1-112 0,-1 1-16 0,0 2-16 16,0-2 592-16,3 2 192 0,0-3 0 0,3 0 0 16,2-3-192-16,3-1 0 0,1-2 0 0,1-2 0 15,0-1 256-15,2-3-16 0,0-3-16 0,1 2 0 0,-1 1 976 0,0-3 192 16,0 2 32-16,-1 2 16 15,1 2-80-15,-2 0-16 0,-1 1 0 0,0 2 0 0,0 0-352 0,-1 3-80 16,-2-1-16-16,2 2 0 0,-1 1-544 0,-1 0-112 16,3-5-32-16,0 0 0 0,0 0-208 0,0 0 0 15,-7 21 0-15,5-19 0 0,1 2 0 0,0 1 0 16,-2-2 0-16,1 2 0 0,-1-2 0 0,1 3 128 16,-2-1-128-16,1 2 0 0,-1-1 336 0,0-1 32 0,0 1 0 0,2 1 0 15,0 3-112-15,-1-1-32 0,1-1 0 0,-1 4 0 16,2-5-224-16,0 2 176 0,1-2-176 0,0-1 160 15,1-1-160-15,0 0 160 0,0-4-160 0,1 3 160 16,0-4-160-16,-1 1 128 0,1 1-128 0,0-1 128 16,0 1 32-16,1 1 0 0,-2 1 0 0,0 0 0 15,1 4 32-15,-2-1 16 0,0 4 0 0,0 1 0 0,0 1-64 16,-2 2-16-16,1 2 0 0,-1 1 0 0,-1 1-128 16,2 4 160-16,-1 1-160 0,0 4 160 0,0-1-160 0,-1 1 0 15,1-2 0-15,-1 0 128 16,1-2-128-16,-1-1 0 0,2-1 0 0,0-1 0 15,1-1 0-15,0 0 0 0,0-1 0 0,-1-2 0 0,1 0 0 0,0-1 0 16,-2 0 0-16,1-1 0 16,0-1 0-16,-1 1 0 0,0-1 0 0,0 0 0 0,1 0 0 0,-2 1 0 15,1-1 0-15,-1 2 0 0,2-2 0 0,-2 1 0 16,2 2 0-16,0-1 0 16,0 2 0-16,0-1 0 0,-1 0 0 0,1-1 0 0,0 2 0 0,-2-1 0 15,2 0 0-15,-1 1 0 0,-1-5-160 0,1 2 160 16,-1-4-208-16,2-3 80 0,-1 1 128 0,0-2 0 15,0-1 0-15,2-1 0 0,0 0 0 0,0 0 0 16,0-2 0-16,-1 2 0 0,1 0 0 0,0 1 0 0,-2 1 0 0,2 1 0 16,0-2 0-16,-1-1 0 0,1 2 0 15,-1-3 0-15,1 3 0 0,1-5 0 0,-1 3 0 0,0-1 0 16,0 0 0-16,1-1 0 0,-1 2 0 0,0 0 0 16,2 1 0-16,-2-3 0 0,1 2 0 15,-1 0 0-15,0-2 0 0,0 4 0 0,0-5 0 0,0 2 0 16,0 1 0-16,-1-2 0 0,1 1 0 0,-2 0 0 0,2 2 0 15,-1 0 0-15,0-1 0 0,1 1 0 0,-1-1 0 0,-1 1 0 16,2 1 0-16,-1-1 0 0,1 0 0 16,0-1 0-16,0 0 0 0,0 1 0 15,0-1 0-15,1-1 0 0,1 1 0 0,-1-2 0 16,0 2 0-16,0 2 0 0,1-5 0 0,-1 2 0 0,-1 1-192 16,0-4 64-16,0 3 0 0,-1-2 0 0,1 2 128 0,-3-4 0 15,2 5 0-15,-3-3 0 0,0 3 0 0,-1 0 0 16,2 0 0-16,-2-1 0 15,1-1 0-15,0 1 128 0,1 0-128 0,1-2 128 0,0 0-128 0,1-1 0 32,1 0 0-32,0-1 0 0,1 0 0 0,-1 0 0 0,1-1-128 0,0 1 128 0,-1 0 0 0,0 0-128 15,0 0 128-15,0 0 0 0,0 0 0 0,0 0 0 16,0 0 0-16,0 0 0 0,0 0 0 0,14-17 0 0,-11 12 0 16,-2 0 0-16,0 1 0 0,0-2 0 0,0-4 0 0,1 4 0 15,-2-4 0-15,0 2 0 0,-2-2 0 0,0 3-128 16,0-3 128-16,-1 3 0 0,-1-2 0 0,1 2 0 15,-2-2 0-15,0 0 128 0,0 3-128 0,0-4 128 32,-1 3-128-32,-1-2 0 0,3 2 0 0,-3-2 0 0,1 2 0 0,1-1 0 0,0 1 0 0,2-2 0 0,-1 3 0 0,1-4 0 15,1 0-160-15,1 2 160 0,-1-2 0 0,2 0 0 32,0 1 0-32,2-2 0 0,-1 1 0 0,1 3 0 0,1-3 0 0,-1 2 0 0,0 0 0 0,0 2 0 15,-1-1 0-15,1 2 0 0,-1 3 0 0,-1-3 0 16,-1 1 0-16,1 2 0 0,0-1 0 31,0 2 0-31,0 1 0 0,-2 0 0 0,2 0 0 0,-1 4 0 16,0-2 176-16,0 3-176 0,1 1 208 0,0-6-64 15,0 0-16-15,-2 33 0 0,2-17-128 0,0 1 0 16,2 1 0-16,-2 3 0 0,2 1 0 0,-1 2 0 16,2 0 0-16,0-1 0 0,0 1 0 0,1-1 0 15,1 1 0-15,-2-2 0 0,3-1 0 0,-1 0 0 16,2-2 0-16,0 2 0 0,-1-4 0 0,2 3 0 0,-2-1 0 15,0 0 0-15,0 0 0 0,-1 0 0 0,0-1 128 16,-1 1-128-16,0 1 0 0,-2 0 0 0,-1 1 0 0,0-1 128 16,1 0-128-16,-2-2 0 0,1-1 0 0,-2-2 0 15,1-4 0-15,0-2 0 0,0 0 0 0,-2-3 0 16,2-1 128-16,-1-4-128 0,1 0 0 0,-2-1 128 16,1-1 0-16,-2-3 0 0,1-2 0 0,-2-2 0 0,0-2 64 15,0-3 16-15,-1-3 0 0,1-2 0 0,-1-5-32 0,-2-3-16 16,1-3 0-16,-1-6 0 0,-2 1-160 0,0-1 0 15,-2-5 144-15,0 1-144 0,-1-1 0 0,-2 3 0 16,1 0 0-16,-1 5 0 0,3 7 0 0,-1-1 0 16,-2 1 0-16,2-1 0 0,0 7-176 0,4-2 0 15,2 2 0-15,2 2 0 0,1 2 48 0,3-1 0 16,2 2 0-16,1 2 0 0,2-2 128 0,0 3 0 16,1 3 0-16,1 1 0 0,-1 1 0 0,-1 2-128 15,0 3 128-15,-2 1 0 0,0 1 0 0,-2 3 0 0,0 0 0 0,1 2-128 16,-2 1 128-16,0 5 0 15,0-1 0-15,0 1 0 0,0 0 0 0,1 5 0 16,1 1 0-16,1 3 128 0,2-2-128 0,0 2 0 16,1-3 0-16,-1 1 0 0,3 1 0 0,0-2 128 0,2 1-128 15,0 0 128-15,0-1 0 0,-1-1 0 0,3 0 0 0,-1-1 0 16,0-1-128-16,-1-1 0 0,1 0 0 0,-1 0 0 16,1-1 0-16,-2 0 128 0,-1 1-128 0,0 0 0 15,-2 0 0-15,-1-1 0 0,-2 0 0 0,0 2 0 16,-1-1 0-16,0-1 0 0,-2 0 0 0,-2-2 0 0,1-2 0 0,0-2 0 15,-2 0 0-15,1 0 128 0,1-3-128 0,-2 1 0 16,1-2 0-16,-1-1 0 0,1 1 0 16,-1-2 144-16,2 2-144 0,1-2 0 0,-1 0 176 0,1 0-176 15,0 2 160-15,1-3-160 0,2 0 128 0,-1 0-128 16,-2 0 0-16,0 0 144 0,0 0-144 0,21-6 0 16,-13 2 0-16,-2 1 128 0,0-2-128 0,0-3 0 15,3-1 0-15,-2-2 128 0,2-3-128 0,-1 0 0 16,1-6 0-16,-1 0 0 0,-1-4 0 0,0-3 128 15,1-2-128-15,-2-4 0 0,-1-1 0 0,0 0 128 16,0 1-128-16,0 2 0 16,0 0 0-16,0 6 0 0,-2 7 0 0,1 2 0 0,-1 3 0 0,-1 6 0 0,-2 3 0 15,0 4 0 1,-1 2-480-16,0 4-128 0,-3 4-32 0,-1 2 0 16,0 4-640-16,-1-1-144 0,0 5-32 0,-2-2-18128 0</inkml:trace>
  <inkml:trace contextRef="#ctx0" brushRef="#br0" timeOffset="18503.46">29965 14460 16575 0,'-2'1'1472'0,"-1"-1"-1168"16,2 0-304-16,1 0 0 0,0 0 400 0,0-1 32 0,-1 1 0 0,0-2 0 0,-2-1 608 0,2-3 128 0,-1 1 32 0,0-5 0 0,1-1-672 0,1 0-128 0,0-3-16 0,1 2-16 0,-1-4-192 16,2-1-48-16,-1-1 0 0,-1-3 0 15,0 0 384-15,1 1 64 0,-1-3 0 0,1 1 16 16,0-1 688-16,1 0 128 0,1 1 16 0,0-1 16 0,1 2-176 0,-1 2-48 15,2-2 0-15,-1 2 0 0,1-2-352 16,-1 2-80-16,1 2-16 0,-2 0 0 0,0 1-272 16,-1-2-64-16,-1 1-16 0,-1 0 0 0,0-1-160 15,-1 2-48-15,0-3 0 0,-2 1 0 0,0 1-32 0,0-2-16 16,0 1 0-16,0-2 0 0,1 0-160 0,-1-1 128 16,1-1-128-16,0-1 128 0,1-1-128 0,1 2 0 15,1 1 144-15,1 1-144 0,-1 3 0 16,1-3 128-16,1 4-128 0,-1 1 0 0,0 0 0 0,0 2 144 15,-1 1-144-15,1 0 0 0,-1 2 176 0,-1 2-176 0,0-1 160 16,0 3-160-16,0-3 208 0,-1 3-48 0,1-2-16 16,-2 2 0-16,1-2-16 0,0-1 0 15,1 0 0-15,-1 1 0 0,1-4-128 0,0 1 160 0,1-2-160 0,0 0 160 16,0 1-160-16,1 2 0 0,0 1 0 0,-1 3 0 16,0 3 0-16,1 1-144 0,-1 2 144 0,-1 0-208 15,0 2-128-15,-1 1-32 0,1 0 0 0,0 0 0 16,-2-1 208-16,2 0 160 0,0 1-208 0,0-3 80 15,0-3 128-15,0 3 0 0,0 0 0 0,0 0 0 16,2-20 0-16,-2 12 0 0,0-1 0 0,0-2 0 16,1-1 0-16,-1 0 176 0,1-4-176 0,-1 4 192 15,1-3-192-15,-1 2 0 0,2-5 0 0,-2 3 128 0,0 2-128 0,0-2 0 16,-2 3 0-16,1-1 0 16,-1 2 0-16,-1-2 0 0,0 3 0 0,-1-2 0 0,-1 1 0 0,1 0 128 15,-1 0-128-15,2 1 0 0,-2-1 288 0,1 0-32 16,0 0 0-16,2-2 0 0,-1 2-256 0,2 0 160 15,1-1-160-15,1-1 128 0,2 2-128 0,-1-2 0 16,1 0 0-16,0 0 0 0,2 2 0 0,0-2 0 16,0 2 0-16,0 2 0 0,-1 2 144 0,0 1-144 0,-1 0 160 15,1 1-160-15,-2 0 192 0,0 1-48 0,-1 2-16 0,0 0 0 16,-1-1 0-16,-1-1 0 0,0 1 0 0,-2 0 0 16,1 0 48-16,-1-3 0 0,1 1 0 0,-2-1 0 31,2 0-176-31,-1-2 160 0,2 0-160 0,-2-2 160 0,3-3-160 0,-1-1 0 0,1-1 0 0,0-3 128 15,0 2-128-15,0-3 0 0,0-2 0 0,0-2 0 16,1 1 0-16,-1-1 0 0,2-2 0 16,-2 4 0-16,1 1 176 0,-1 0-48 0,-1 4-128 0,1-1 192 0,-2 1 0 15,2 3 0-15,-1-1 0 0,0 1 0 16,0 1 0-16,-1-1-16 0,1 4 0 0,0-1 0 16,1 1-176-16,0-2 128 0,1 0-128 15,0-4 128-15,2 3-128 0,-1-1 0 0,1-3 0 0,1 1 0 0,-2-2 0 16,2 0 0-16,-1-2 0 0,0 1 0 0,-2 0 0 15,0-2 0-15,-1 3 0 0,0 0 0 0,-1 0 0 0,-1 0 0 16,-1 1 0-16,2 2 0 0,-1 0 0 0,-1 0 128 16,1 2-128-16,-1-3 128 0,1 4 0 0,0-1-128 15,1 1 192-15,0 1-64 0,1 1-128 0,0-2 0 16,0 0 144-16,0 1-144 0,1 1 0 0,0-1 0 0,1 0 0 0,0 2 0 16,1-3 0-16,-1 1 0 0,1-1 0 15,-1-1 0-15,2 1 0 0,-2 0 0 0,2 0 0 0,0 0 0 16,-2 2 0-16,1-2 0 0,-2 1 0 0,0 3 0 31,0-4 0-31,-1 1 0 0,2 2 0 0,-2-3 0 16,0 3 0-16,-2 0 0 0,2 0 0 0,0 0 0 0,-1 1 0 0,1-2 0 0,0 0 0 0,-1 1 0 15,2 0 0-15,-1-3 0 16,1 1 0-16,1 2 0 0,0-4 0 0,0 1 0 0,2 0 0 0,-1 0 0 0,0 0 0 16,1-1 0-16,0 0 0 0,-2-2 0 0,2 0 0 0,-2-1 0 31,1 2 0-31,-1-3 0 15,1 3 0-15,-2 0 0 0,0 1 0 0,1 1 0 0,-1 1 0 0,-1-1 0 16,0 1 0-16,0 4 0 0,0 0 0 0,0 0 0 16,0-2 0-16,-1 5 128 0,1-2-128 15,-2 0 0-15,1 1 0 0,1 0 0 0,-1-1 0 0,1 0 0 16,0 1 0-16,0-3 0 0,1 1 0 0,-1 0 0 16,1 0 0-16,-1-2 0 0,2 0 0 0,-2-2 0 15,1 0 0-15,0-2 0 0,-1 0 0 0,1 0 0 16,-1-2 0-16,2 1 0 0,-2-2 0 0,0-1 0 15,0 4 0-15,0-2 0 0,0 2 0 0,0-1 0 16,-2 1 0-16,2-2 0 0,0 2 0 0,2 1 0 0,-2 0 0 0,0 0 0 16,0-1 0-16,0 1 0 0,-2 3 0 0,2-2 0 15,0 2 0-15,-1-2 0 0,0 3 0 0,-2-2 0 16,2 2 0-16,0 1 0 0,0-3 0 0,1 2 0 16,-2-1 0-16,1-2 0 0,1 3 0 0,0-4 0 15,1 2 0-15,1 2 0 0,-1-4 0 0,-1 1 0 0,1-1 0 16,0 2 0-16,-1-2 0 0,2 2 0 0,-2 0 0 0,0 1 0 15,-2 0 0-15,1 2 0 0,0-2 0 0,0 0 0 16,-1 2 0-16,1 0 0 0,0 0 0 0,-2 1-128 16,2-2 128-16,-1 0 0 0,0 3 0 0,0-4-128 15,1 2 128-15,-2-1 0 0,2 1 0 0,0-1-160 16,0 2 160-16,-1-5 0 0,1 2 0 0,0 2-128 16,1-4 128-16,-1 0 0 0,1 3 0 0,0-3 0 15,0 0 0-15,1 2 0 0,-1-1 0 0,0 0 0 16,0-1 0-16,1 3 0 0,-1-2 0 0,0 2 0 15,1 1 0-15,-1-3 0 0,2 2 0 0,-2 0 0 0,1 1 0 16,-1 0 0-16,0 0 0 0,1 1-128 16,-1-1 128-16,0 1 0 0,0-1-128 0,0 1 128 0,0 0 0 0,-1 0 0 15,1 0 0-15,-1-1-128 0,-1 0 128 0,1-1 0 16,0 1 0-16,-2 0 0 0,2-3 0 0,-1 1 0 16,0 1-144-16,1-1 144 0,0 0 0 0,0-1-144 15,1 1 144-15,1-2 0 0,-1 3 0 0,1-3-128 16,0 2 128-16,1 0 0 0,-1 0 0 0,0 2 0 15,-1 0 0-15,1-1-160 0,-1 3 160 0,0-2 0 16,0 1 0-16,0 0-128 0,0 0 128 0,-1 1 0 0,1 0 0 0,-1 2 0 16,1 0 0-16,0-5 0 0,0 4 0 0,0-2 0 15,0 0 0-15,1 1 0 0,0-2 0 0,1-3-128 16,-1 2 128-16,0-2 0 0,2 2 0 0,-2-1 0 16,0-3-128-16,0 1 128 0,1 3 0 0,-2-2-192 31,1 2 192-31,-1-4-160 0,1 4 160 0,-1-2 0 0,0 1 0 0,0-1 0 0,1 2 0 0,-1 1 0 0,1-3 0 0,1 2 0 15,0-1 0-15,1 0 0 0,-1 0 0 0,1 0 0 16,-1-1 0-16,1-1 0 0,0 3 0 0,0-3 0 16,-1 0 0-16,1 1 0 0,-1-1 0 0,-1 3 0 15,2-4 0-15,-2 1 0 0,0 0 0 16,-1 1 0-16,0-2 0 0,0 0 0 16,0 0 0-16,0 1 0 0,0 0 0 0,0 2-160 0,0-2 160 15,-1 0 0-15,0 1 0 0,1-1 0 0,-1 0 0 0,-1 3 0 16,1-1 0-16,0 2 0 0,1-1 0 0,-1-1 0 15,1 2 0-15,1-1 0 0,-1-1 0 0,0 2 0 16,1 0 0-16,-1-1-128 0,1 0 128 0,-1 1 0 16,2-2 0-16,-2 0 0 0,0 2 0 0,0 0 0 0,-2 1-176 15,2-1 176-15,-2 1-160 0,1 0 160 0,-2 4-128 16,0-4 128-16,0 3 0 0,-1 2-144 0,-1-2 144 0,2-1 0 16,-2 5 0-16,-1-2-128 0,1 3 128 0,-2-1 0 31,2 3 0-31,-2-1 0 0,1 3 0 0,-2 0 0 0,1 1 0 0,0 0 0 0,0 0 0 0,0 0 0 31,0 3 0-31,-1-3 0 0,1 3 0 0,-2-1 0 0,-1 2 0 0,2 1 0 16,-4 1 0-16,3-1 0 0,-3 3 0 0,0-1 128 0,1 1-128 0,0 1 0 0,-2-1 0 0,2 1 0 15,0 0 0-15,0-1 0 0,1 1 0 0,1-5 0 16,1 2 0-16,-1-3 0 0,1 0 0 0,1-2 0 31,1-2 0-31,1-2 0 0,1 0 0 0,1-5-128 16,2 0 128-16,-1 0 0 0,2-4 0 15,2-1 0-15,0-1 0 0,3-1 0 0,0-4 0 0,2-2 0 16,1 0 0-16,0-2 0 0,2-2-144 0,0 1 144 16,0-2 0-16,0-2 0 0,0 2-144 0,0 1 144 15,-2 0 0-15,1 1 0 0,0-1 0 0,-2 2 0 16,2-1 0-16,-3 4 0 0,1-3 0 0,1 3 0 0,0 2 0 16,0-1 0-16,1 2 0 0,-2-2 0 15,0 1 0-15,2-1 0 0,-2 3 0 0,2-3 0 16,-1 1 0-16,-1 3 0 0,0-4 0 0,0 5 0 0,-1-4 0 0,0 4 0 15,-1-1 0-15,1 2 0 0,0 0 0 0,0 1 0 16,1 1 0-16,-1-1 0 0,1 3 0 0,1 1 0 16,2 1 0-16,-1 4 0 0,3 3 192 0,0 0-16 15,1 3 0-15,1 2 0 0,1 0-16 0,-1 4 0 16,-1 0 0-16,0 0 0 0,0 3 16 0,-1-3 0 16,1 1 0-16,-1-1 0 0,-1 0-176 0,0-1 192 15,1-3-192-15,-3-1 192 0,3-1-192 0,-1-1 0 16,-1-1 0-16,0-3 0 0,-2 1 0 0,1-4 0 0,-1 0 128 0,0 0-128 15,-1 1 0-15,1-4 0 0,-3 1 0 0,-2 0 0 16,1-1-208-16,-3 0-80 0,-1 0-16 0,-1 0 0 16,0-1-656-1,-2 1-128-15,0-1-16 0,-1 1-18544 0</inkml:trace>
  <inkml:trace contextRef="#ctx0" brushRef="#br0" timeOffset="20727.23">30172 11186 10127 0,'-4'2'896'0,"0"1"-704"0,2 0-192 0,1 0 0 0,1-1-448 0,-2 2-112 0,0 3-16 0,-3 0-16 16,0 4-992-16,0 0-192 0,0 1-32 0,3-3-16 0,1-1 1184 0,-1-1 256 0,4-1 32 0,-2-2 16 16,1-1 592-16,1 0 112 0,-1-1 16 0,2 1 48 15,-1-3-224-15,0 1-32 0,-1 0-16 0,0 0 0 16,0 2 800-16,-1-3 176 0,2 0 16 0,-2 0 48 0,0 0 576 0,0 0 112 16,0 0 32-16,0 0 0 0,0 0 464 0,0 0 112 15,0 0 0-15,0 0 16 0,0 0-688 0,0 0-144 16,0 0-16-16,0 0-16 0,0 0-368 0,-10-17-80 15,10 14-16-15,-2 1 0 0,1 0-304 0,0 2-64 16,0-2-16-16,0 1 0 0,-1-1-272 0,1 2-48 16,0 0-16-16,0 0 0 0,-1-2-16 0,2 2 0 15,0 0 0-15,0 0 0 0,0 0-80 0,0 0-32 16,0 0 0-16,0 0 0 0,0 0-80 0,-23 2-32 16,18-2 0-16,-1 2 0 0,0 1-48 0,-1-1-16 15,0 0 0-15,0 1 0 0,-1 0 32 0,1 1 0 16,-1 0 0-16,2-1 0 0,0 0-64 0,1 2 0 15,-1-3 0-15,0 3 0 0,-1 0-128 0,2-2 160 16,2 0-160-16,-1 0 160 0,3-1-160 0,0 0 160 0,1-1-160 0,1-1 160 16,0 0-160-16,1 0 128 0,3 0-128 15,-1 2 128-15,-1 0-128 0,2 2 0 0,-2-1 0 0,3 3 128 16,-1 3-128-16,0-2 0 0,0 3 0 0,1-1 0 16,-1-1 0-16,0 2 0 0,2-2 0 0,-2 2 0 15,1-4 0-15,-1 0 0 16,0-1 0-16,0-3 0 0,-1 0 0 0,1-2 0 0,0-2 0 0,0 0 0 0,0-3 0 0,-1-1 0 15,1 0 128-15,0-3-128 0,-3 2 224 0,2-6-32 16,-1 2-16-16,-1 0 0 0,0 0 0 0,0 0 0 16,-1-2 0-16,0 2 0 0,-1 0-48 0,-1 0 0 15,0-3 0-15,-2 4 0 16,2-1-128-16,-3 0 128 0,-1 5-128 0,0-1 128 0,-1 0-128 0,-1 5 0 16,-2-2 0-16,-1 3 128 0,0 1-128 0,-1 0 0 0,0 2 144 15,-1 2-144-15,-1 1 0 16,0 0 0-16,-1 2 0 0,2 1 0 0,1 2 0 0,1 0 0 0,0 1 0 0,2 0 0 15,0 0 0-15,2-2 0 0,1 4 0 16,2 0 128-16,1-2-128 0,2 1 0 16,0 0 0-16,2 3 0 0,1-1 0 0,0 1 0 0,4 2 0 0,-1-3-128 15,1 2-16-15,1-1 0 0,0-2 0 16,2 0 0-16,0-1 0 0,0-2 0 0,0-2 0 0,1-1 0 16,-1-2 144-16,0-3-192 0,0 2 192 0,0-7-192 15,-1 2 192-15,0 0-128 0,-2-5 128 0,1-1-128 16,-2 0 128-1,-1-2 0-15,0-2 128 0,-1 0-128 16,-2-1 256-16,-1-3-32 0,-1 1 0 0,0-3 0 0,0 1 0 0,0-1 0 16,-1-1 0-16,0-1 0 0,0 0-64 0,-3 3-16 0,1 0 0 0,0 3 0 0,-2 2-144 0,1 3 128 15,-2 0-128 1,1 5 128-16,-1-1 0 0,0 3 0 0,-2 1 0 0,1 1 0 0,-1 3-128 0,0-2 160 16,-1 3-160-16,-1 2 160 0,2 1-160 0,-2 0 0 15,0 1 0-15,1-1 0 0,2 1-176 0,0 0 176 16,3 0-128-16,-1 2 128 0,2-4 0 0,2 3 0 0,0 1 0 0,2-2-128 15,1 1 128-15,2 0-160 0,1 1 160 16,1-4-160-16,2 1 32 0,0-1 0 16,1-1 0-16,1-2 0 15,1-1 128-15,1-2-160 0,2-2 160 0,1-3-160 0,2-1 160 0,-1-3-192 0,3-1 192 0,-2-4-192 16,-1 0 192-16,0-2 0 0,-1 1 0 0,-3-3 0 16,-2-2 208-16,-2 2-16 0,-2 2-16 15,-4-1 0-15,-2 0 48 0,-1 2 16 0,-1-2 0 0,-5 0 0 16,0 1-48-16,-3 2 0 0,-1 0 0 0,-1 2 0 31,-2 0-64-31,-2 1 0 0,-1 3-128 0,-2-2 192 0,2 5-192 0,-3 0 128 0,0 1-128 0,-1 6 0 16,0 1 0-16,3 4 128 0,2 3-128 0,1 1 0 31,4 4 0-31,1 3 0 0,3 3 0 0,4 2 0 16,2 2 0-16,1-2 0 0,3 4 0 0,3 0 0 0,2-1-128 0,2-1 128 15,1-1 0-15,2-1 0 0,4-5-336 0,-4-1 32 16,2-5 16-16,-1 0 0 0,-1-4-32 0,1 0-16 15,1-3 0-15,-1-2 0 0,0-3 160 0,0-2 48 16,-2 0 0-16,-1-4 0 0,-1-4 128 0,-1 1 0 16,-2-4 0-16,-2 0 0 0,0-2 240 0,-4 0 16 0,2-2 16 15,-4-4 0-15,-2 1 96 0,-1 1 16 0,-1-3 0 0,-1 1 0 16,0 0-96-16,-1 0-16 0,-2 0 0 0,-1 2 0 16,0 2-80-16,0 2-32 0,0 1 0 0,-1 4 0 15,1 0-160-15,-1 4 128 0,3 3-128 0,-1 2 128 16,-1 1-128-16,1 3 0 0,1 2 0 15,-1 1 0-15,2 3-320 0,-2 1 0 0,3 3 0 0,0 1 0 16,1 1 80-16,1 1 32 0,0 2 0 16,2-3 0-16,-1 1 208 0,3-1 0 0,0 2-160 0,2-1 160 15,-1-1-160-15,2-4 160 0,1 2-208 0,0-3 80 16,2-1-32-16,-1-3 0 0,1 0 0 0,2-5 0 16,-2 1 0-16,1-5 0 0,1 1 0 0,0-4 0 15,1-1 160-15,1-5-128 0,0-2 128 0,-2-1-128 0,2-2 128 0,-1-2 144 16,-2 0-16-16,0-1-128 15,-3 3 320-15,-1-4-32 0,-1 5-16 0,-2-2 0 0,-2 1 64 0,-2 4 16 16,1-3 0-16,-5 4 0 0,2 3-128 0,-3 0-32 16,-2 4 0-16,1 0 0 0,-1 4-64 0,-2 4-128 15,-4 0 176-15,0 4-176 0,0 3 0 0,-2 3 0 16,2 1 0-16,1 2 0 0,1-1 0 0,1 2 0 16,5-1 0-16,0 1 0 0,3 1 0 0,2-2 0 15,3 1 0-15,1-4 0 0,3 3 0 0,2-6 0 0,4 0 0 0,1-4 0 16,4-2-336-16,2-4-32 0,3-3 0 0,2-6 0 31,3-5-560-31,3-8-112 0,7-10-32 0,8-15-19216 0</inkml:trace>
  <inkml:trace contextRef="#ctx0" brushRef="#br0" timeOffset="24330.31">32279 11082 3679 0,'28'-8'320'0,"-9"3"-320"0,-3 0 0 0,-5 4 0 0,-3-1 4288 0,-4 2 768 0,3 0 176 0,1 0 16 0,6-1-3184 0,4 1-640 0,1 1-128 0,-2 2-16 0,-3 2-208 0,-5 3-48 0,-2 0 0 0,-3 4 0 0,-3-4-832 0,-2 3-192 0,-2 2 0 0,-4-2 0 15,-3 2 0-15,-4 0 0 16,-3-2 0-16,-6 0-144 0,-5-2 144 0,-6 1 0 0,-5 0 128 0,-5-3-128 15,-6 0 448-15,-5 1 32 0,-6-2 0 0,-3-1 0 16,-4-3 160-16,-3 2 48 0,0-3 0 0,-7 1 0 31,-6-1 144-31,-3-1 16 0,-1 2 16 0,-1-2 0 0,1 0-240 16,-2-2-48-16,-1-1-16 0,0 2 0 0,6-1-288 16,-3-1-48-16,2 2-16 0,-1-2 0 0,2 1-208 0,1-2 0 15,1 2 0-15,3-3 0 0,2-1 0 0,-1 1-128 0,-3-1 128 0,0-3-208 16,3 1 208-16,-2 2 0 15,-2-2 0-15,-3 1 0 0,-1 5 0 0,-1-4 0 16,-2 1 208-16,-1 1-64 0,3 2 64 16,1 2 16-16,-2 0 0 0,2 0 0 0,7-3-224 0,1 3 176 0,4 0-176 0,4 0 160 0,0 3-160 0,3-6 0 15,3 2 0-15,0-2 128 16,2 1-128-16,3 0 0 0,0-1 0 0,0 1 128 0,-1 0-128 0,-2 0 0 16,-1 1 0-16,1-2 0 0,-2-2 0 0,2 0 0 31,0 4 0-31,-1-4 0 0,-4 5 0 0,0-4 0 15,-3 3 0-15,1 0 0 0,1-3 0 0,-2 0 0 16,4 3 0-16,4 0 0 0,5 0 0 0,-2 1 0 0,-3-4 0 16,1 3 0-16,4 0 0 0,2 1 0 0,3 0 0 0,0 1 0 15,1 0 0-15,0 3 0 0,0-3 0 0,0-1 0 16,0 0 0-16,1 0 0 0,-1 0 0 0,0 0 0 16,3 0 0-16,-3 0 0 0,-4 0 0 0,-3 0 0 15,2 0 0-15,-1 0 0 0,0 0 0 0,-1 0 0 16,3 0 0-16,0 0 0 0,1 0 0 0,0 0 0 15,3-1 0-15,0 1 0 0,3 0 0 0,-1 0 0 16,5 0 0-16,0-3 0 0,2 3 0 0,1-1 0 0,5 0 0 0,-3 0 0 16,1 1 0-16,-1 0 0 0,0-3 0 15,-2 2 0-15,2 0 0 0,-5 1 0 0,2-3 0 16,-3 3 0-16,0 0 0 0,-3 3 0 0,-3-2 0 0,-2 3 0 16,-3-2 0-16,0 2 0 0,1-4 0 15,-1 2 0-15,2-1 0 0,1 2 0 0,5-3 0 0,1 0 0 16,2 0 0-16,3 0 0 0,1-3 0 0,1 1 0 15,0 1 0-15,3-4 0 0,1 1 0 0,1-1 0 16,1 1 0-16,2 1 0 0,2-1 0 0,-1 0 0 16,0 2 0-16,-1-2 0 0,2 2 128 0,-1-1-128 15,0 3 192-15,1-2-64 0,3 1-128 0,-2-1 0 16,-2 2 0-16,0 0 128 0,0 0-128 0,1 0 128 16,0 2-128-16,1-2 128 0,4 0-128 15,0 0 0-15,2 0 0 0,0 0 0 0,3 0 0 0,0 0 0 16,1 0 128-16,0 0-128 0,2-2 0 15,2 2 192-15,3-1-192 0,1 1 192 0,1 0-192 16,1 0 128-16,1 0-128 0,2 0 128 0,2 1-128 0,1 1 0 0,1 1 0 16,1-3 0-16,1 1 0 0,0 1 0 15,2 0 0-15,0-1 0 0,2 1 0 0,1-1 128 0,-1 1-128 0,3 0 128 0,2 0-128 16,1 1 0-16,0-3 0 0,3 2 0 16,-3 0 0-16,4-2 128 0,-1 0-128 15,3 0 128-15,0 0-128 0,1 0 0 0,1-2 0 0,1 0-176 16,-1-1 176-16,0 1 0 0,0 0 0 0,1-3-128 0,-2 4 128 15,-1-3 0-15,0 3 0 0,-3-1 0 16,0-1 0-16,-2 2 0 0,1-3 0 0,-1 3 0 16,-1-1 0-16,-2-1 0 0,1 2 0 0,-2-2 0 15,1 1 0-15,-1 1 0 0,1-3 0 0,-1 3 0 16,-1-3 0-16,1 2 0 0,0-2 0 16,2 0 0-16,-4 0 0 0,3 1 0 0,-1-2 0 0,1 0 0 0,-1 1 0 0,1-1 0 15,-1-1 0-15,-1 1 0 16,1 1 0-16,-1 2 0 0,0-2 0 0,1 2 0 0,0-2 0 0,0 0 0 0,1 3 0 15,-1 0 0 1,1 0 0-16,-1 1 0 0,3-3 0 0,-2 2 0 0,1 0 128 0,-1 1-128 0,1-4 128 0,-2 3-128 31,0-1 0-31,-1 0 0 0,1 0 0 0,0 0 0 0,1-1 0 0,-2-1 0 0,1 0 0 0,-1 0-128 32,1-2 128-32,-1 1 0 0,1-1 0 0,0 0 0 0,0 0 0 0,2-3 0 0,-1 0 0 0,2 0 0 15,1-3 0 1,0 0 0-16,1 1 0 0,-1-1 0 0,0-2 0 0,-1 0 0 0,3 2 0 0,-4-3-128 0,1 3 128 0,-3 2 128 15,-1 1-128 1,-1-1 176-16,-2 4-176 0,-1 0 0 0,2 2 0 0,-2 2 0 16,-1-2 0-16,0 2 0 0,0-1-192 0,-1 2 192 15,0 0 0-15,-1-2 0 0,0 2 0 0,-2 1 0 0,0 0-128 16,-2 0 128 0,-1 1 0-16,-2-1 0 0,-2 3 0 0,-1-1 0 0,-2 2-144 15,-1 1 144-15,-1-3-192 0,-2 4 32 0,-2 1 0 0,-2 0 0 0,-1-1 160 0,0 2-160 16,-2 2 160-1,-1 1-160-15,0 1 160 0,3-1 0 0,0 0 0 0,4 0-128 0,3 1 128 0,1-1 0 16,1 0 0-16,2 1 0 16,1 2 0-16,0-1 0 0,-1 1 0 0,1 1 0 0,1-3 0 0,0 2 0 15,1-1 0-15,0 0 0 0,2-2 0 0,-2 0 0 16,3 0 0-16,-2 2 0 0,2-1 0 0,-1 3 0 0,0-3 0 0,0 4 0 16,1-1 0-16,1 1 0 0,0 0 0 0,1 0 0 15,3-3 176-15,1 3-48 0,3-4 0 0,1 2 0 31,3-1 0-31,1-2 0 0,3 3 0 0,1 1 0 16,1-3-128-16,1 2 0 0,1 1-160 0,-2-3 160 0,2-2 0 16,0-1 0-16,0-1 0 0,0-2 0 0,-1-1 0 15,-1 0 0-15,0-1 0 0,-2-2 0 0,-1 3 0 0,0-3 0 16,-1 0 0-16,-2 1 0 0,0-1 0 0,0 2 0 16,-1 1 128-16,-1-3-128 0,0 2 0 0,1-2 0 15,0 2 0-15,3-3 0 0,0 3 0 0,2-4 0 16,0 1 0-16,3 0-144 0,-1 1 144 0,2-2-128 15,1 2 128-15,1-2-128 0,-1 1-48 0,-1 3 0 16,1-4 0-16,-3 4 0 0,-1 0 16 0,-3 1 0 16,-1-1 0-16,-3 4 0 0,0 2 160 0,-3-3 0 0,0 4 0 0,-2-1-128 15,0 1 128-15,0 0-128 16,-1 2 128-16,-2-2-128 0,2 0 128 0,0-2 0 0,1-1 0 0,-1 0 0 16,3 0 0-16,-1-1 0 0,4 0 0 0,-1-1 0 15,1 0 0-15,1-1 0 0,-1-1 0 0,0 1 0 16,-1-1-208-16,-1-2 32 0,0 1 16 0,-1-3-12080 15,0 1-2416-15</inkml:trace>
  <inkml:trace contextRef="#ctx0" brushRef="#br0" timeOffset="25313.23">31653 11442 34095 0,'9'-2'3024'0,"0"1"-2416"0,-3 0-480 0,-1 1-128 15,0 0-192-15,2 0-48 0,7-3-16 0,8 1 0 0,8-3-2480 0,3 0-496 0,-2 0-96 0,-5 0-32 16,-5 1-192-16,-6 0-32 0,-4-3-16 0,-7 1 0 0,-3 1 3600 0,-4 0 944 0,-2-1 80 0,-2 1 0 0,-2-1 2336 0,-1 1 464 15,-1-1 80-15,0 0 32 0,0-1-800 0,0-1-176 32,0 2-16-32,0-2-16 0,-1 2-1376 0,1 0-272 0,0-3-48 0,1 2-16 0,0-3-656 0,1 0-144 15,-3-1-32-15,1-2 0 0,-1 0-112 0,0-4-16 16,-3 0-16-16,-1-1 0 0,-2-3-112 16,1 0 0-16,-2-1-128 0,1-2 192 0,-2-2 0 0,2 1-16 15,-1 2 0-15,2 1 0 0,1 2 48 0,-2 0 16 16,0 3 0-16,1 1 0 0,2 2-240 0,0 2 0 15,2 1 0-15,2 1 0 16,3 2 0-16,1 2 0 0,4 1 0 0,0 1 0 0,3 2 0 0,3 0 0 0,0 0 0 0,4 2 0 31,1 2-160-31,2 1-80 0,1 1-16 0,3 2 0 0,1 0 112 0,0 2 16 16,2 2 0-16,-2 2 0 16,1 3 128-16,-1-3 0 0,0 4 0 0,-2 2 0 0,-1 0 0 0,1 1 0 0,-2 4 0 0,-1 2 0 15,-1-2 0-15,-1 5 0 0,0-4 0 0,0 4-128 0,1-2 128 0,-2 1 192 31,1 0-32-31,-3-2-16 16,1-1 64-16,-2 0 16 0,1-1 0 0,-2 0 0 0,1-4-64 16,0 1-16-16,-1 0 0 0,0 0 0 15,1-3-144-15,-3-1 0 0,1 1 0 0,-2-2 0 0,0 0 128 0,-1 1-128 16,-3-3 0-16,1-1 128 0,-4 3-128 16,-2-4 0-16,-1 0 0 0,-4-1 0 0,-2 0 0 0,-3 0 0 15,0-3 0-15,-4-2 0 0,0 0-240 0,-2-4-16 16,-3-1-16-16,-4-2-13088 15,-4-3-2608-15</inkml:trace>
  <inkml:trace contextRef="#ctx0" brushRef="#br0" timeOffset="25899.21">24269 11208 11055 0,'-36'-6'976'0,"2"3"-784"0,8 3-192 0,8 0 0 0,-1 1 0 0,-10 1 176 0,-28-1-176 16,-30 3 160-16,-17 2-896 0,-5 5-176 0,4 4-48 0,15-4 0 0</inkml:trace>
  <inkml:trace contextRef="#ctx0" brushRef="#br0" timeOffset="27071.3">24252 11256 9215 0,'12'1'816'0</inkml:trace>
  <inkml:trace contextRef="#ctx0" brushRef="#br0" timeOffset="27341.08">24872 11196 4607 0,'25'-2'192'0,"-10"2"64"0,-2 0-256 0,-4 0 0 0,-4-1 0 0,-3 1 0 16,1-2 944 0,2 0 144-16,3 1 16 0,1-5 16 0,-2 1 960 0,-2-1 192 0,-2 0 32 0,-3-3 16 15,-3 2-16-15,0 0 0 16,-2-3 0-16,0 3 0 0,0-2-1120 0,-1 2-224 0,1-2-64 0,0 2 0 15,0 1-1280-15,1 1-256 0,2 1-48 16,0 3-16 0,1 1-1088-16,0 0-208 0,1 4-48 0,0-3-16 15,1 2 272-15,2 1 64 0,0 0 16 0,2 1 0 16,-5-5 752-16,0 0 160 0,19 16 32 0,-11-12 0 0,1-1 2240 0,2 2 448 16,0 0 80-16,3-2 32 0,2 0 384 0,1-1 80 15,3-1 0-15,2-1 16 0,6 0-1312 0,1-3-272 16,7 0-48-16,2-2-16 15,5 1-1232-15,0-1-240 0,1-1-48 0,1 2-11600 0</inkml:trace>
  <inkml:trace contextRef="#ctx0" brushRef="#br0" timeOffset="27458.03">25714 11120 15663 0,'-7'0'688'0,"2"0"144"0,1 0-656 0,2 0-176 0,2 0 0 0,-2 0 0 0,2-2 0 0,-2-2 0 0</inkml:trace>
  <inkml:trace contextRef="#ctx0" brushRef="#br0" timeOffset="27546.87">25890 11081 35007 0,'15'-3'3120'0,"1"1"-2496"0,-2 2-496 0,-2 0-128 16,-1 0-576-16,6 0-144 0,14-2-32 15,20 2 0-15,14-3-3216 0,8 0-656 0,-1-2-128 16,-12 2-32-16</inkml:trace>
  <inkml:trace contextRef="#ctx0" brushRef="#br0" timeOffset="27658.15">26481 11068 6447 0,'0'0'576'0,"0"0"-576"0,0 0 0 0,-1 1 0 0,1-1 2704 0,-2 3 432 0,1-1 96 0,1 1 16 0,3 2-1536 0,0-2-304 0,5 1-64 0,2 0-16 16,2 0-2080-16,5-3-400 0,3 0-96 0,3 0-16 0</inkml:trace>
  <inkml:trace contextRef="#ctx0" brushRef="#br0" timeOffset="27759.98">26781 11103 9903 0,'48'0'208'0,"-39"0"48"0,-8 0 16 0,-1 0 16 0,0 0-288 0,3 0 0 0,-1 0 0 0,2 1 0 0,1-2 3840 0,0 1 720 0,0 0 144 0,0 0 32 0,1-4-2080 0,0 3-416 0,2 0-64 0,1-2-32 0,5 1-2976 0,3-1-608 0,3-1-112 0,4 2-32 16</inkml:trace>
  <inkml:trace contextRef="#ctx0" brushRef="#br0" timeOffset="27981.7">27338 11120 24879 0,'7'5'1088'0,"-4"-5"256"0,-1 1-1088 0,-1-1-256 0,-1 0 0 0,2 0 0 0,-1 2 2000 15,0-2 352-15,1 0 64 0,2 0 16 0,1 1-1568 0,3-1-304 0,-1 0-64 0,2 0-16 0,2-1-3232 0,1 1-640 0,2 0-128 0,1-2-16 16,-2 1 2800-16,6-1-1840 0,0 0 4016 0,-2 1-1152 0,-4 1-288 0,-2 0 0 0,0-2 0 0,-2 2-144 16,-2 0 16-16,0-2 0 0,-1 1 3216 0,-1 0 656 15,-1 1 128-15,-2-4 48 0,-1 3-1840 0,0-2-368 0,-1 0-80 0,0 0 16 16,0 0-1648-16,-1-1-192 0,0 0-96 0,1 0 0 31,0 0-1920-31,1-1-384 0,0 0-80 0,2 2-12560 0</inkml:trace>
  <inkml:trace contextRef="#ctx0" brushRef="#br0" timeOffset="28583.48">27605 11063 8287 0,'15'1'368'0,"-14"-1"80"0,-1 0-448 0,0 0 0 0,1 0 0 15,0 2 0-15,2 0 2416 0,1-2 400 0,2 3 64 0,1 0 32 0,1-1-32 0,0 0 0 0,1 1 0 0,1-1 0 0,-2 0-1808 0,2-2-368 0,3 0-80 0,-1 0-16 0,3 0-1824 0,1 0-384 0,2 0-64 0,18 2 0 16,-6 3-2096-16,-3 0-400 0,-3-2-96 0,-3 3-16 31,-3 2 2928-31,-3-2 592 0,-3-1 112 0,-2 1 32 0,-2 0 1632 0,-2-3 320 0,-1 2 64 0,-4-1 0 16,0 0 928-16,-1-2 176 0,-1 0 48 0,-1 1 0 16,-1-3-720-16,-1 0-144 0,0 0-32 0,-3 0 0 15,2 0-1248-15,-1 0-256 0,1-3-160 0,0 2 192 16,0-2-1744-16,3 3-352 0,-1-2-64 0,2 0-16 15,0 2 832-15,1-3 144 0,0 1 48 0,1 0 0 0,-1 2 960 16,1-2 256-16,-1 1 32 0,2 1 0 0,-1-2 832 0,-1 2 160 0,1 0 48 16,-1-1 0-16,1 1 400 0,-1-2 96 0,0 0 16 15,-1 1 0 1,1 1-16-16,-1-2 0 0,1 2 0 0,0 0 0 0,0 0-736 0,0 0-160 0,0 0-32 0,0 0 0 16,5-20-528-16,-1 16-112 0,2 2-32 0,0-3 0 15,1 1-224-15,1 2 0 0,-1-2 128 0,1 1-128 16,-1 1 0-16,0 0-160 15,0-1 32-15,-4 2 0 0,1 0 128 0,-1 1 0 0,-2 0 0 0,-1-2 0 0,0 4 0 0,-1-2 176 16,-3 1-48-16,1-1 0 0,-2 1 128 0,5-1 32 16,0 0 0-16,0 0 0 0,-22 5-64 0,17-3-16 15,0 0 0-15,2-1 0 16,-1 0-208-16,1 2 0 16,0-2 0-16,0 3 0 0,2-4 0 0,-2 1 0 0,2 0 0 0,0 0 0 15,-1-1 0-15,-1 3-128 16,1-3-16-16,-1 1 0 0,-1 0 144 0,1-1 0 15,-2 1 0-15,0 2 0 0,-1-3 0 0,1 0 0 16,0 1 0-16,0 0 0 0,1-1 160 0,2 0-32 16,-1 0-128-16,1 0 192 0,2-1-32 0,-2 1-16 0,2 0 0 0,2 0 0 15,-2 0-144-15,1-1 0 0,0 1 0 16,-1 0 0-16,0 0 0 0,0 0 0 0,0 0 0 0,0 0 0 16,0 0 0-16,0 0 0 0,0 0 0 15,0 0 0-15,17-12 128 0,-15 9-128 0,-1 2 128 0,0 0-128 16,2 1 0-16,-1 0 128 0,1-3-128 0,-1 2 0 15,1 1-624 1,-2 0-208-16</inkml:trace>
  <inkml:trace contextRef="#ctx0" brushRef="#br0" timeOffset="31068.32">27087 11293 27647 0,'3'-1'2448'0,"1"1"-1952"0,1 0-496 0,-1 0 0 0,1 1 512 0,2-1 0 0,5 0 0 0,8 0 0 16,7 0-1248-16,7 0-240 0,0 0-48 0,-1 0-16 15,-4-1-96-15,0 0-16 0,-1 1 0 0,-1-4 0 16,-1 3 0-16,0 0 0 0,-1-3 0 0,-3 3 0 0,1-1 1152 0,-2 0 0 15,-4-1 0-15,-1 3 192 0,-2-2 768 0,-3-1 144 16,-3 2 48-16,-3 1 0 0,-2-2 192 0,-2 1 32 16,-2-1 16-16,-2-1 0 0,-2 0 400 0,-1-1 96 15,-1 2 16-15,-3-3 0 0,-1 0-176 0,-2 4-16 16,0-4-16-16,-2 2 0 0,-1 2-1120 0,0 1-208 0,0 0-48 0,0 0-16 16,2 0-304-16,0 0 0 0,2 0 128 0,1 0-128 15,1 0 0-15,1 0 0 0,1 0 0 0,0 0 0 16,1-1 208-16,1 1-64 0,1 0-16 0,0 0 0 15,0 0 16-15,2 0 0 0,1-1 0 0,-1 1 0 16,3 0 112-16,-1 0 0 0,1-3 16 0,0 1 0 16,0 2-16-16,-1-4 0 0,1 2 0 0,0-1 0 15,0 1-32-15,0 0-16 0,0-1 0 0,2-1 0 0,1 1-80 0,-1 0-128 16,3 0 176-16,2-3-176 16,-3 1 0-16,3 0 0 0,0 0 0 0,-1 0 0 0,0 2 160 0,-2-2-160 15,1-2 128-15,-2 4-128 0,-1-1 0 0,-1 0 0 16,1 1 0-16,-2 0 0 0,-2-2 224 0,1 3 64 15,0-2 16-15,-2 2 0 0,2-1-48 0,-1-2 0 16,-1 0 0-16,-1 1 0 0,3 1 64 0,-1-3 0 16,-1 2 0-16,1-1 0 0,-1 2-96 0,1 1-16 15,-1 1 0-15,0 1 0 0,-1 1-208 0,0 1 0 16,-1 5 0-16,-1-1 0 0,-1 5 0 0,-1 0 0 0,1 3 0 16,-2 2 0-16,2 5-144 0,-1-3-32 15,2 3 0-15,1 0 0 0,0 0 176 0,3-2-160 16,-1-3 160-16,2 0-160 0,0-4 160 0,1 0 0 15,0-4 0-15,0-2 0 0,1-1 0 0,0-3 0 0,-1-2 128 16,2 0-128-16,0-4 432 0,1-1 16 16,0-1 0-16,1-3 0 0,1-4 0 0,1-2 0 0,-1-3 0 0,2-3 0 15,0-2-160-15,-1-1-32 0,1-4 0 0,-2 1 0 16,0 0-96-16,-1-1-32 0,0 2 0 0,-2-2 0 16,-1 1-128-16,0 1 192 0,-1 5-192 0,-1 0 192 15,-2 6-64-15,-1 2-128 0,-2 5 192 0,-2 3-64 0,1 0-128 16,-1 4 0-16,0 1 0 0,-1 0 128 15,0 2-128-15,1 2 0 0,-1 2 0 0,0 1 0 0,1 3 0 0,0 0 0 16,2 3 0-16,0 0 0 0,1 2 0 0,0 1 0 16,1 3 0-16,1 2 0 0,1-3-128 0,1 5 128 15,1-5 0-15,1 3 0 0,1-2 0 0,-1-2 0 16,0-1 0-16,0 0 0 0,2-4-144 16,-2 1 144-16,0-2 0 0,2-1 0 0,-2-4-128 0,2-1 128 0,-1 0 0 15,2-3 0 1,-2 2 0-16,1-3 0 15,0-1 0-15,1-1 0 0,1-1 0 0,-1-2 0 0,1-3 0 0,-2 3 0 0,1-5 0 0,0 0 0 16,1-2 0-16,-2 0 0 0,2-2 0 0,0-2 0 0,2-1 0 0,-3-2 0 16,0 2 0-16,-1-1 128 0,-1 1-128 15,-1 0 0-15,1 1 0 0,-4-1 0 0,0 4 0 0,-2-2 0 16,0 2 0-16,0 0 0 16,-3 4 0-16,0-2 0 0,0 4 0 0,-1 0 0 0,1 2 0 0,-1 3 0 15,1 1 0-15,2 0 0 0,1 2 0 0,0 4 0 16,2 3 0-16,1 2 0 0,1 5 0 0,1 1 0 15,3 3 0-15,-1 1 0 0,5 3 0 0,-1-1-160 0,3 3 0 16,0-4 0-16,1-2 0 16,0 1 0-16,2-2-128 15,-3-2-32-15,1-2 0 0,-3-1 0 0,0-3 320 0,-1-3 0 16,-2-1 0-16,-1-1 0 0,0-4 0 0,-1 1 0 16,0-3 0-16,-1-4 0 0,-1 0 0 0,2 1 0 15,-2-4 176-15,2-4-176 0,-2 1 368 0,0-2-48 16,2-2 0-16,-2 0 0 0,0-4-192 0,0 1-128 15,2-4 128-15,-2 0-128 0,1-1 0 0,1 1 0 16,-1 0 0-16,0 0 0 0,0 3 0 0,-2 2 0 16,1 4 0-16,-2 1 0 0,0 2 0 0,-2 5 0 15,0 2 0-15,-3 2 0 0,-1 1 0 0,-1 4 0 0,-2 2 0 0,-1 3 0 16,0 3 0-16,-2 3 0 0,1 2 0 16,-1 1-128-16,2 2 128 0,1 0 0 0,3-1 0 0,2-1 0 15,3-1 0-15,3-3 0 16,1-1 0-16,3 3-128 0,1-6 128 0,3-3 0 0,0 1 0 0,-1-3-128 15,3 0 128-15,-1-1-208 0,0-3 80 0,-1-1 128 16,0 1 0-16,-2-2 0 0,0 0 0 0,0 0 0 16,-2-2 0-16,-2 2 0 0,0-1 0 0,-1-1 0 15,-1 2 0-15,-1 0 0 0,2-2 0 0,-2-1 0 16,-2 2 0-16,2-3 0 0,-1 2 0 0,0-2 0 0,0-1 0 16,0 0 0-16,-2-1 0 0,1 0 0 0,-2 0 176 0,0-2-48 15,-1 1-128-15,-1 0 192 0,0-1-192 0,-2 2 0 16,1-4 0-16,-2 3 0 0,-1-3 0 0,1 4 0 15,-1-1 0-15,-1 2 0 0,-1 0 0 0,1 4 0 16,-1 2 0-16,0 3 0 0,-1 2 0 0,0 1 0 16,0 4 0-16,1 1 0 0,1 4 0 0,0-2 0 0,2 3 0 15,3-1 0-15,1-1 0 0,2-1 0 0,2 0 0 0,2-4 0 16,2 0-128-16,1-1 128 0,0-1 0 16,3-1 0-16,1-1-432 0,2-2 32 0,3-1 0 0,1 0 0 31,6-2-624-31,6-2-112 0,8-4-16 0,10-15-16 0</inkml:trace>
  <inkml:trace contextRef="#ctx0" brushRef="#br0" timeOffset="32925.54">27404 10848 21183 0,'-2'-1'1888'15,"0"-3"-1504"-15,0 3-384 0,1 1 0 16,0 0 1072-16,0-4 144 0,-2 2 16 0,-2-3 16 0,0-4 672 0,-1 0 128 0,0-3 16 0,1-2 16 0,1 1-864 0,0-3-160 0,2 3-32 0,1-3-16 0,0 4-592 0,1-3-112 0,1 3-32 0,0 1 0 0,1 0-16 16,1 1-16-16,-2 0 0 0,2 1 0 0,-3 2 256 0,0 0 48 15,1 3 16-15,-2-1 0 0,1 1-192 0,-2 0-48 0,0 2 0 0,1 0 0 0,-3 2-64 16,0 4-32 0,1 0 0-16,-2 5 0 0,-2 2-16 0,0 2 0 0,1 7 0 0,-2 4 0 0,1 1-64 0,0 9-16 15,-1 3 0-15,1 4 0 16,2 3-128-16,0 2 0 15,1 5 0-15,3-3 0 0,0 0 0 0,1-2 0 0,1 0 0 0,0-2 0 0,3-4 0 16,0-1 0-16,-2-3 0 0,1-2 0 0,-1-5 0 0,-2 1 0 16,0 2 0-16,-2-1 0 15,-2 0 0-15,-2-3 0 0,-2 2 128 0,-2-3-128 0,-1 1 0 0,0-5 0 16,-1-4 0-16,-1-2 0 0,2-2 0 16,1-4 0-1,2-5 0-15,-1-2 0 0,3-6 0 0,1 0 160 0,0-7-160 16,0-3 160-16,2-4-32 0,1-6-128 15,0-4 192-15,2-9-64 0,-2-5-128 0,2-7 128 0,2-2-128 0,0-5 128 0,0 0-128 0,2-1 0 0,1 0 144 0,-1 2-144 32,1 1 0-32,0 4 0 0,0 5 0 0,-2 3 0 15,0 6 0-15,-1 1 0 0,0 9 0 0,-1 1 0 16,0 4 0-16,0 1 0 0,1 5 0 0,0-2 128 16,0 3-128-16,1-1 0 0,1 3 0 0,-1 2 128 0,2-1-128 0,0 3 0 15,0 2 0-15,0 2 0 0,0 0 0 16,-1 4-160-16,1-1 160 0,0 4 0 0,0 1-128 15,-2 4 128-15,2 1 0 0,-1 3 0 0,1 3 0 16,0 4 0-16,0 4 0 0,0 1 0 0,-1 2 0 16,-1 5 0-16,1 2 0 0,-2 0 0 0,1 3 0 0,-3 2 0 15,0-1 0-15,1 0 0 0,-2-1 0 0,-2-1 0 0,2-1 0 16,-1-2 0-16,0-1 0 0,0-4 0 0,0 0 0 16,0-5 0-16,0 1 0 0,1-6-128 15,-1-3 128-15,1-5 0 0,0-4 0 0,0-2 0 0,-1-2-128 16,0-3 128-16,1-1 0 0,-1-4 0 0,0-3 0 0,-1-4 144 15,2-4 0-15,0-3 0 0,0-6 0 0,1-3 0 16,1-4-144-16,0-8 160 0,3-2-160 0,0-4 160 16,-1-2-160-16,2-2 0 0,0-2 0 15,0-3 0-15,0 3 0 0,0 0 0 0,-1 2 128 0,-2 1-128 16,1 9 0-16,-3 0 0 0,0 3 0 16,-1 4 0-16,-1 4 0 0,0 3 0 0,1 4 0 0,-2 3 128 0,2 6-128 15,1 2 0-15,0 6 0 0,2 0 0 16,0 5 0-16,1 5 0 0,2 2-192 0,0 5 192 0,1 4-272 15,2 6 64-15,-1 5 16 0,2 2 0 0,-2 8 192 16,1 7-144-16,-1 5 144 0,-2 6-128 0,0-5 128 16,-3 5 0-16,1 3 0 0,-2-1 0 0,0-2 0 0,1-4 0 15,-2-5 160-15,0-7-160 0,0-3 0 0,0-4 0 16,0-3-208-16,-2-4 64 16,2-3-400-16,-1-5-80 0,1-2-16 0,0-4-12144 15,1-3-2432-15</inkml:trace>
  <inkml:trace contextRef="#ctx0" brushRef="#br0" timeOffset="35226.51">27427 11251 10127 0,'-5'-1'896'0,"0"1"-704"0,0-4-192 0,1 3 0 15,3 1 2432-15,0-2 448 0,-1 0 80 0,-1 0 32 0,-3-3-1968 0,-2-1-384 0,-1-1-64 0,0-1-32 0,-1 0-320 0,1-1-64 0,2 1-16 0,0-2 0 0,1 4-144 0,0 0 0 0,2-3 0 0,2 5 128 0,-1-3 1024 0,3 3 208 0,0-1 48 0,2-1 0 0,0 0 240 0,2 1 48 16,1-1 16-16,-2 1 0 0,4-1-496 0,-2 1-112 16,1-1-16-16,-1 1 0 0,1 0-480 0,-1 1-96 15,1 2-32-15,-1 0 0 0,1-1-160 0,-1 0-16 0,0 3-16 0,0-2 0 0,1 0-160 0,0 2-128 16,1-1 144-16,-2 1-144 0,-1 0 160 0,0 0-160 15,0 0 160-15,-3 0-160 16,0-2 0-16,-3 2 128 16,-1-3-128-16,-2 2 0 0,-1-1 0 0,-2-1 128 0,-2 1-128 0,-3-1 0 0,1 2 224 0,-3-4-48 0,0 1-16 15,0 2 0 1,-1-3-32-16,3 1 0 0,-2-1 0 0,1 1 0 0,2 0-128 0,2-1 0 0,1 1 0 0,3 1 128 16,3 2-128-16,0 1 0 0,1 1 0 15,2 2 0-15,1 1 0 0,1 1 0 0,3-1 0 0,0 3 0 31,1 0 0-31,2 2 0 0,2-3 0 16,0 3 0-16,0-1 0 0,1 1 0 0,0 0 0 16,1-1 0-16,-1 2 0 0,0 0 0 0,-1-1 0 0,-1-1 0 15,1 2 0-15,-2-2 0 0,1-1 0 0,-1-2 0 0,0 0 0 16,1 0 192-16,-2-5-32 0,-1 0 0 16,2-4 96-16,-3 2 32 0,1-5 0 0,0-1 0 15,2 0-32-15,-2-3-16 0,1 0 0 0,2-1 0 16,1-2-64-16,-2-1-16 0,1-1 0 0,0-1 0 0,1 0-160 15,-2-3 160-15,2 0-160 0,-2 0 160 0,-3 5-160 16,-1-1 0-16,-2 4 144 0,-2-2-144 0,-3 6 128 0,0-2-128 16,-5 4 128-16,-2 2-128 0,-3 3 192 0,-2 2-48 15,-3 6 0-15,1 0 0 0,0 4-144 0,-3 0 0 16,-2 6 0-16,-2 2 0 0,0 4-128 0,0 1 128 16,2 2-160-16,0 2 160 0,2 1 0 0,0-1 0 15,3 2 0-15,2-1 0 0,2 0 0 0,5-3 0 0,3 1 0 16,2-4 0-16,5-4 0 0,3 0 0 15,3-5 0-15,3-1 0 0,5-3 0 0,2-4 0 0,2-1-176 16,1-5 176-16,1-3-288 0,3-3 48 16,2-3 16-16,0-2 0 0,0-4 224 0,0-2 0 0,-1 0 144 0,-2-2-144 15,-4 0 256-15,-2-1-64 0,-2-4 0 16,-2 0 0-16,-3-1-48 0,-4 1-16 0,-3 1 0 0,-3 1 0 16,-3-1-128-16,-3 2 0 0,-2 1 144 0,-5 3-144 15,-1 1 128-15,-2-1-128 0,-2 4 128 0,-2 2-128 16,-1 1 256-16,-1 5-32 0,1 4 0 0,1 6 0 15,-1 1-224-15,0 5 0 0,2 3-144 0,2 3 144 0,-1 3-192 0,4 4 48 16,2 0 16-16,2 2 0 16,3 3 128-16,2-4-160 0,3 0 160 0,1 0-160 0,2-3 160 0,3-1 0 15,2-3 0-15,0-3 0 0,2-2-160 0,-1-4 160 16,1 0-192-16,1-6 192 0,-2 0-192 0,1-3 192 16,0-4-192-16,-2-2 192 0,1-2 0 0,0-3 0 15,0-1 0-15,-1-4 144 0,1 0 112 0,-2-2 0 16,0 1 16-16,0-1 0 0,0-2-96 0,-1 1-32 15,-1-1 0-15,0 1 0 0,-2 0-336 0,-1 1-80 16,2-1-16-16,-1 2-21104 0</inkml:trace>
  <inkml:trace contextRef="#ctx0" brushRef="#br0" timeOffset="48300.67">21829 12955 7359 0,'-3'0'656'0,"1"3"-528"0,1-1-128 0,1-1 0 0,0-1 0 0,-2 2 0 0,1-1 0 0,0 1 0 0,0 0 0 0,-1-1 0 0,1-1 0 0,0-3 0 0,0 1-128 0,1-2 128 0,-1-3 0 0,1-1 0 31,-2 1 912-31,2-2 304 0,-1 2 48 0,1 1 48 0,-1-1 2592 0,0 1 528 0,-1 1 112 0,1 0 0 16,-1 2-2384-16,-1 1-496 0,2 1-80 0,-3 1-32 31,2 0-1264-31,-2 0-288 0,2 0 0 0,-2 0 0 0,0 0-320 0,0-2-64 16,1 0 0-16,-1 1 0 16,0 0 720-16,-1-1 144 0,0-1 32 0,-1 2 0 15,0 1 592-15,-1-3 128 0,-2 2 32 0,-1 0 0 16,0 1-608-16,-1 2-112 0,1 2-32 0,-1 1 0 15,0 1-304-15,0 0-64 0,0 4-16 0,0 0 0 16,1 4 32-16,0-2 0 0,0 4 0 16,2 0 0-16,3-2 96 0,3 2 32 0,0 0 0 0,2-1 0 0,2 0-144 15,3-2-16-15,2 1-128 0,3-5 192 0,4 2-192 0,-1-3 0 16,5 0 0-16,0-3 0 0,3 0 0 0,2-5 0 16,-1 0 0-16,0-3 0 0,0-1-176 15,-2 0 176-15,0-3-160 0,-2-3 160 0,-1 1-160 16,-4 0 160-16,-2-2-160 0,-1 0 160 15,-4-4-176-15,-1-1 176 0,-3-2-192 0,-4 1 192 16,-1 0 0-16,-4-1-128 0,-1 5 128 0,-5-3 0 0,-3 1 0 0,0 0 0 16,-2-1 0-16,-3 4 0 0,1 1 128 0,-1 2 0 15,-1 1-128-15,1 4 192 0,0 2 32 0,1 2 0 0,1 3 0 0,3-1 0 16,0 2 32-16,1 5 0 16,3-1 0-16,2 6 0 0,1-2-96 0,3 4-16 15,1 2 0-15,3-1 0 0,3 0-144 16,1 4 160-16,2-2-160 0,4 1 160 0,-1-1-160 0,3-1 0 0,3-1 144 15,2-1-144-15,3-2 0 0,0-3 0 0,3-3 0 16,1-1 128-16,-1-4-128 0,1-3 0 0,-3-2 0 16,-1-2 0-16,-1 0 0 0,-3-5 0 0,-2-3 0 15,-2 0 0-15,-3-1 0 0,-2-1 0 0,-2 2 0 0,-6-5 0 16,-1 5 0-16,-3-4 0 0,-3 4 0 0,-2-4 0 0,-2 3 0 16,-2 2 144-16,0 0-144 0,0 5 160 15,0 0-160-15,0 3 0 0,0 2 0 16,1 1 0-16,0 1 192 0,3 2 16 15,1-1 0-15,2 2 0 0,3 1-16 0,0 1 0 0,3 0 0 0,2 3 0 0,2-1-192 0,3 4 0 16,2-5 128-16,3 3-128 0,0 1 0 16,1-2-160-16,2-1 32 0,1 2 0 15,1-2-384 1,2-1-80-16,-1-1-16 0,-1-1 0 0,1 0-64 0,-1-1-16 16,1-4 0-16,0 1-12016 0,-1-2-2400 0</inkml:trace>
  <inkml:trace contextRef="#ctx0" brushRef="#br0" timeOffset="49013.48">23057 12871 39615 0,'-2'-1'1760'0,"0"-5"352"0,0 1-1680 0,0 0-432 0,2 4 0 0,0 1 0 0,0 0 272 0,-1-3-16 0,-1 1-16 0,-2-3 0 0,-1 1-112 0,-2 3-128 0,-3 2 176 0,0 3-176 15,-1 1 128-15,-4 2-128 0,-1 2 0 0,-2 2 0 0,0 2 208 0,-3 4-64 0,0-1-16 0,-1 2 0 0,1 3 256 0,1-4 64 0,2-2 0 16,2 0 0-16,3 1 32 0,2-5 16 0,3 0 0 0,3-4 0 0,2-1-352 0,1-1-144 16,4-1 128-16,1-2-128 0,3-2 0 0,4 0 0 0,4-2 0 0,2-1-176 31,3 2 176-31,4-4-192 0,3 0 192 0,2 0-192 0,3 2 192 0,0-1-128 16,0 0 128-16,-2 1-128 15,-2 3-336-15,-4-2-64 0,0 1-16 0,-5-1 0 0,-4-1 160 0,-3 0 16 16,-4-2 16-16,-2 2 0 0,-4-2 352 0,-2 1 0 0,-4-2 0 15,-5-2 0 1,-1 0 0-16,-4-2 256 0,-3 0-32 0,-3-1-16 0,-1-2-32 0,-4 0-16 16,-3-1 0-16,-2-1 0 0,-1-2-16 0,2 1 0 15,2 1 0-15,3 4 0 0,3 4-16 0,2 3-128 16,3 3 192-16,1 4-64 0,0 5 176 0,1 4 16 0,1 5 16 0,1 3 0 0,2 2-336 16,1 3 0-16,5 2 0 0,2 1 0 15,5-4 0-15,2 4 0 0,6 0-192 0,3 0 64 16,2-3 128-16,1-1 0 0,2-2-144 15,2-2 144-15,1-3 0 0,1-5 0 16,2-1 0-16,3-3 0 0,-1-3 0 16,2-5 0-1,2-5-144-15,-2-3 144 0,2-3 0 0,-1-5 0 0,-1-2 0 0,-1-6 0 0,-1-2-128 0,-4-2 128 16,-2 3-192-16,-2-3 192 0,-5 0-176 0,-3 5 176 0,-5-3-160 0,-3 6 160 0,-3-2-128 0,-5 5 128 16,-1 4 0-16,-4 2-144 15,-2 2 144-15,-3 7-192 0,-4 0 192 0,-2 4-192 16,0 0 192-16,-5 3 0 0,-2 3 128 0,-1 1-128 15,0 2 176-15,0 0-48 0,1 0 0 0,3 0 0 16,3 0 96-16,2 0 16 0,4-3 0 0,2-1 0 16,4-1-240-16,2-1 0 0,3-1 0 0,2-2 0 0,4-2 0 0,1 3-240 0,4-3 48 0,3-3 16 15,2 3-400-15,4-1-64 16,5 0-32-16,3 1-17984 0</inkml:trace>
  <inkml:trace contextRef="#ctx0" brushRef="#br0" timeOffset="49743.71">24136 13003 10127 0,'13'-2'896'0,"-6"1"-704"0,0-3-192 0,-2 3 0 0,-1-3 3120 0,-1 3 592 0,-1 0 112 0,2-4 16 0,2-4-2224 0,1-2-448 0,0-3-80 16,-4-1-32-16,-3 3 1056 0,-2-2 224 0,-4-2 32 0,-2 4 16 0,0-3-832 0,-2 2-160 0,-3-2-48 0,-2 2 0 0,-1 1-656 0,-1 1-144 16,0 5-32-16,-1 1 0 15,0 1-112-15,-2 4-16 0,0 5-16 0,-1 5 0 0,-1 2-160 0,1 4-16 16,1 4-16-16,2 2 0 0,0 4-176 15,2 0 160-15,4 5-160 0,2-1 160 16,4-2-160-16,3 1 0 0,6-1 144 0,3-1-144 16,5-4 0-16,4-1 0 0,4-5 0 0,4 1 0 15,3-7 0-15,4-4 0 0,2-2 0 0,0-4-192 0,4-3 192 0,1-3 0 16,4-4 0-16,-2-2-128 0,1-3 128 0,-3-2 0 16,0-1-144-16,-2-1 144 0,-1-5 0 0,-3 1-176 15,-1 0 176-15,-4 0-128 0,-1-2 128 0,-7 1 0 16,-3 0 0-16,-6 2 0 0,-6 3 0 15,-5 2 176-15,-4 2-176 0,-5 3 192 0,-5 1-192 0,-6 3 0 16,-2 2 0-16,-3 3 0 0,-4 4 176 0,-3 3 48 16,1 2 16-16,-3 3 0 0,-1 2-240 0,1 2 176 0,0-1-176 15,2 2 160-15,3 0-160 0,0 1 0 0,4 2 0 16,3-5-176-16,3 3 176 0,5-1 0 0,4-4 0 0,3-2-128 16,5-1 128-16,3-1 0 0,5-2 0 0,2-3 0 15,4-1 0-15,3 2 0 0,5-3 0 0,4-3 0 0,1 2 0 16,2-1 0-16,4-3-144 0,-3 1 144 15,0 1 0-15,-3-1 0 0,1-3 0 0,-2-1 0 16,-2 2-192-16,-3-1 192 0,-2 1-160 0,-4 0 160 16,-1 0-192-16,-3 0 48 0,-1 1 16 0,-3-2 0 15,-2 3-48-15,-1-3 0 0,-2 1 0 0,-3-4 0 16,-2 2-48-16,-1-1-16 0,-3 3 0 0,-3-5 0 16,0 0 240-16,-2-2-176 0,-2 2 176 0,1 0-160 15,-2 2 160-15,2 3 0 0,-2 0 0 0,1 5 0 16,0-3 0-16,0 3-192 0,0 1 192 0,2 3-192 15,0 4-416-15,1 0-96 0,3 4 0 0,1 1-11520 16,2 3-2304-16</inkml:trace>
  <inkml:trace contextRef="#ctx0" brushRef="#br0" timeOffset="50280.98">25276 13154 43311 0,'-19'-1'1920'0,"4"-3"384"0,2 3-1840 0,3-3-464 0,6 2 0 0,0-1 0 0,-1-1-1232 0,-5-3-352 0,-6-1-64 0,-6-7-16 0,-2 1 2048 0,-1-3 384 0,3 1 96 0,0 3 16 0,3 2-304 0,1 0-48 0,0 5-16 0,1 1 0 0,1 3 112 0,1 2 16 16,0 3 0-16,3 4 0 0,1 2-160 0,1 3-32 15,1 1 0-15,3 4 0 0,4 4-256 0,0 0-48 16,6 3-16-16,1-4 0 0,4 0-128 0,3-2 0 16,7-1 0-16,3-1-176 15,8-2-48-15,3-4-16 0,4 0 0 0,3-5 0 0,3-4 80 0,3-2 16 0,-1-4 0 16,0-1 0-1,-4-5 144-15,1-3 0 0,0-1-144 0,-3-2 144 0,-3 0 0 0,-6-6 0 0,-4 1 0 0,-5 0 0 16,-5-2 0-16,-6-2 160 0,-4 2-160 0,-6-2 160 16,-4 1 128-16,-4 1 32 0,-5 2 0 0,-4 5 0 15,-4 6 0-15,-4 2 0 0,-2 7 0 0,-4 3 0 16,-2 4-112-16,-3 5-16 0,-1 2 0 0,0 4 0 16,1 4-192-16,-1 1 0 15,3 1 0-15,2-3 0 0,4 2 0 0,1 1 0 0,1-2-128 0,5 1 128 0,3-3 0 0,5-2 0 16,4-2 0-16,5-3 0 0,3-2 0 0,5-3 0 15,3-1 0-15,4-4 0 0,3 0 0 16,3-2 0-16,6-3 0 0,3-3 0 0,2 0-208 0,3-3 16 31,2-3 0-31,-1 1 0 16,-1-2-256-16,-2 1-64 0,-1-2 0 16,-1 3 0-16,-2-1-272 0,0 3-64 0,-4 2-16 0,-4-1-18528 15</inkml:trace>
  <inkml:trace contextRef="#ctx0" brushRef="#br0" timeOffset="50857.48">26463 13172 17903 0,'13'-9'384'0,"-5"0"96"0,1 3 16 0,-3 0 16 0,-1 1-512 0,-2 3 0 0,2-2 0 0,2-1 0 0,4-8 1232 0,4 0 160 0,1-2 16 0,-2-1 16 0,-1 1 1520 0,-4 2 288 0,-2 1 64 0,-3 0 16 0,-3 2-1296 0,-1 3-256 0,-2-2-48 0,-3 3-16 0,0 2-768 0,-4 2-160 0,-1 0-16 16,-2 2-16-16,-3 0-400 0,-1 2-80 16,-4 3 0-16,-1 0-16 0,-1 1-240 0,-1 2 0 0,-1 2 0 0,1 1 0 15,-1 2 192-15,3 2-48 16,3-2-16-16,0 2 0 0,5 2 96 0,1-3 16 16,5 2 0-16,2-1 0 0,3-3 0 0,3-1 0 15,3 2 0-15,3-3 0 0,4 1-112 0,4-5 0 16,5 1-128-16,3 0 192 0,4-1-192 0,4-4 128 0,4 1-128 15,1-3 0-15,0-2 176 0,1 1-176 0,0-4 192 0,-1 0-192 16,-2-1 0-16,0-2 0 0,-3-1 0 0,-3-2 0 16,-2 0 0-16,-4-1 0 0,-2 1 0 0,-3-1 0 0,-2-2 0 15,-4 1 240-15,-1 0-48 0,-3 1-16 16,-4-2 112-16,-3 2 32 0,-1 1 0 0,-3 0 0 0,-2 3 32 16,-3-1 16-16,-2 1 0 0,-2 2 0 0,-2 2-160 15,-4 3-16-15,1 1-16 0,-2 1 0 0,1 3-176 16,0 0-192-16,-4 3 32 0,1 0 16 31,0 1-528-31,1 1-96 0,1-1-32 0,2 1 0 0,0 0-288 0,5-1-64 16,0 0-16-16,3 0-18976 0</inkml:trace>
  <inkml:trace contextRef="#ctx0" brushRef="#br0" timeOffset="54725.05">27721 13099 25791 0,'2'-5'2304'0,"1"2"-1856"0,-1-2-448 0,1 4 0 0,-2 1 496 0,-1-4 0 0,3-1 0 16,0-2 0-16,1-2 1072 0,-1-2 224 0,-2 3 32 0,-2-4 16 0,-1 6-480 0,-1-4-80 0,-1 4-32 0,-1 1 0 0,0 0-528 0,0 3-96 15,0-2-32-15,-1 2 0 0,0 3-272 0,-2 0-64 0,1 3-16 0,-1 1 0 16,0 1 48-16,-2 0 16 16,0 0 0-16,-1 5 0 0,-1-2-144 0,0 2-32 0,1 0 0 0,1-1 0 15,2 1 0-15,0-1 0 0,2-1 0 0,4 1 0 16,-1 1 0-16,3-1 0 0,1-3 0 0,2 3 0 16,1-4 0-16,2 3 0 0,1-2 0 31,1 0 0-31,1-1-128 0,3 0 160 15,0 0-160-15,2 2 160 0,2-1-160 0,0-3 0 0,1 1 0 0,0-2 0 16,-1 0-208-16,1-1 16 0,-1-1 16 0,0-2 0 16,-2-1 176-16,1-1-128 0,-1-3 128 0,-2 1-128 15,-1-3 128-15,1-1 0 0,-3 0 0 0,0 1 0 16,-1-4 128-16,-2 1 16 0,-3-1 0 16,0 1 0-16,-3-4 128 0,-1 1 32 0,-4 1 0 0,-3-1 0 0,0-1-16 0,-3 2 0 15,-2-2 0-15,-2 3 0 0,2-1-144 0,-3 3-16 16,1 2-128-16,1 0 192 0,2 4 32 15,-1 2 0-15,4 4 0 0,0 0 0 0,1 4-96 0,2 4 0 16,0 2-128-16,1 2 192 0,0 2-192 16,3 0 0-16,1 2 0 0,1 2 0 0,1-1 0 0,0 2 0 0,3-3 0 15,-1 1 0-15,2-2-128 0,0-2 128 16,1 1 0-16,1-4 0 0,-1 1 0 0,0-3-128 0,0-2 128 0,0 0 0 16,-1-2 0-16,0-5 0 15,-1 0 0-15,0-1 0 0,-1-2 128 0,2-2-128 0,-1-1 176 16,0-2-176-16,-1-3 192 0,0 1-192 15,1-1 192-15,-3 1-192 0,0-3 128 0,-2 0-128 0,0 1 0 0,-2-3 0 16,-1 1 0-16,1-1 0 0,-2 2 0 0,-1 1 0 16,1 1 0-16,-3 2 0 0,2 1 0 0,-3 3 0 15,2 1 128-15,-2 1-128 0,1 2 192 0,-2 2-192 16,0 1 240-16,0-2-64 0,-1 4-16 0,0 0 0 0,1 2-160 16,-1-1 128-16,2 0-128 0,2 0 128 0,-1 2-128 15,3-1 128-15,2 2-128 0,0-1 128 0,2 1-128 0,0 0 0 16,2-1 0-16,0 2 0 15,0 2-480-15,1 1-128 0,0 0-32 16,-2-1 0-16,3 1-576 0,-3 2-112 0,1-3-16 0,0 2-18576 0</inkml:trace>
  <inkml:trace contextRef="#ctx0" brushRef="#br0" timeOffset="55421.03">28878 13074 6447 0,'-6'-4'576'0,"1"1"-576"0,0 0 0 0,2 2 0 0,0 1 1328 0,2-3 144 0,-2 3 48 0,0-2 0 0,-3 1 480 0,-3-4 112 0,-1-2 0 0,-1 3 16 0,1-1 1568 0,1 0 304 0,1 2 64 0,-1-1 16 0,2 1-1504 0,-1 0-288 15,2 2-64-15,-1 1-16 0,0 0-1024 0,1 0-208 16,0 0-32-16,-1 1-16 0,-1 2-352 0,1-1-64 16,-2 4 0-16,-2-1-16 0,0 6-320 0,-3-2-176 0,-2 6 192 0,-2-1-192 15,-1 0 144-15,-2 2-144 0,0 3 0 0,-1-2 144 31,0-1-144-31,2 2 0 0,1-2 0 0,2-4 0 0,3 2 0 0,3-4 0 0,2 0 192 0,3-4-64 16,4-1-128-16,2-3 160 0,4-1-160 16,3-1 160-16,4-1-160 0,3-1 0 0,4-3 0 0,6 0 0 15,0-1 128-15,2-1-128 0,3-1 0 16,1 0 128-16,0-2-128 0,0 2 0 0,-3-3-160 0,-1 1 160 16,-3 0 0-16,-4-1 0 0,-3 2-128 15,-3-2 128-15,-3 1 0 0,-4 3 208 0,-2-3-32 0,-3 2-16 16,-1-2 336-16,-4 3 64 0,-1-3 16 0,-2 0 0 0,-3 3 16 15,-3-4 16-15,-1 1 0 0,-1 1 0 16,0 1-192-16,0 0-32 0,-1-1-16 0,0 3 0 0,2 4-368 16,2-1 128-16,0 6-128 0,2-2 0 15,1 4 0-15,2 1 0 0,1 2 0 0,1 0-128 32,1 3-320-32,0-2-48 0,3 2-16 0,1 0 0 0,0 0 192 0,0 1 48 0,2-1 0 0,0 1 0 0,0 3 112 0,-1-4 32 15,2 1 0-15,-1 4 0 0,1-4 128 0,-2 0 0 16,0-1 0-16,0 0 0 0,1 0 0 0,-1-3 144 15,0 2-16-15,0-4-128 0,2 0 0 0,-1-1 0 16,1-3-160-16,2 1 160 16,0-3-480-1,0-3 32-15,2 2 0 0,-1-1 0 0,2-3-176 0,0 1-16 0,0 2-16 0,0-3 0 16,1-2-96-16,-2 2-16 0,2 1 0 0,-1 0 0 16,0 0-112-1,1 2-16-15,0 0-16 0,-2 1-17904 0</inkml:trace>
  <inkml:trace contextRef="#ctx0" brushRef="#br0" timeOffset="56148.63">29510 13117 39615 0,'-7'-1'3520'0,"2"1"-2816"0,2 0-560 16,2 0-144-16,0 0 128 0,-1 0-128 0,-3 0 192 0,-4-1-64 0,-2 2 352 0,-3-1 64 0,1 0 16 0,-2 0 0 0,2 4-176 0,0-2-48 0,2 2 0 16,-2 1 0-16,2 1-16 0,0 1 0 0,0 3 0 0,0 1 0 0,0 3-160 0,0 3-32 0,-2 3-128 0,2 2 192 0,1-2-192 0,1 1 0 0,3-1 0 0,3 0 0 15,1-3 0-15,2-3 0 16,5-1 0-16,1-3 0 0,3-1 0 0,2-3-160 0,4-1 32 0,2-4 0 15,3-2 128-15,2-4-208 0,4-2 80 0,2-3 128 16,0-3 0 0,0-2 0-16,1-3 0 0,-3-2 0 0,-5 2 256 0,-3-2 0 0,-3 0 16 0,-2 0 0 15,-5-2 192-15,-1 0 48 0,-5-2 0 0,-2 3 0 16,-1 3 80-16,-2-2 32 0,-2 3 0 0,-1 1 0 16,-1 3-176-16,-3 4-48 0,-1 2 0 0,-3 5 0 15,-2 3-176-15,-3 3-32 0,1 3-16 0,-4 3 0 16,-1 1-176-16,0 1 0 0,1 2 0 15,-2 1 0-15,3 1-272 0,3-4 64 0,0-1 16 0,3-1 0 0,4-1-32 16,3 0 0-16,1-3 0 0,4-1 0 16,3-3-320-16,1 2-64 0,3-2-16 0,2 1 0 15,4-1-640-15,2 0-128 16,3 0-16-16,5-2-18224 0</inkml:trace>
  <inkml:trace contextRef="#ctx0" brushRef="#br0" timeOffset="57438.03">30088 13779 9215 0,'-8'-16'816'0,"2"6"-656"16,1 1-160-16,3 4 0 0,1 3 4368 0,1-1 848 0,1 2 160 0,-1-4 48 0,-1-1-3536 0,1-3-704 0,0 1-144 0,0 0-16 0,1 2 576 0,-1 2 112 0,0-1 16 0,-1 5 16 0,-1 0-576 0,-1 0-112 15,-2 5-32-15,-3 1 0 0,0 6-352 0,-4 0-80 16,0 5-16-16,-4 4 0 0,-1 0-144 0,-2 4-48 16,-1-1 0-16,1 2 0 0,0-2-256 0,2 1-128 15,2 1 128-15,2-5-128 0,5-1 176 0,3-3-48 16,1-1-128-16,5-4 192 0,2 0-192 0,3-1 0 15,1-5 0-15,5 0 0 0,1-1-208 0,3-4 64 16,4-1 16-16,4-1 0 0,2-4 128 0,2-2 0 16,0-2 0-16,1 0 0 0,-1-4 192 0,-1 0 112 15,-1 0 16-15,-2-1 16 0,-2-1-208 0,-3-1-128 16,-2 0 128-16,-5 1-128 0,-3 1 272 0,-4 0-16 0,-4 2 0 0,-2 0 0 16,-3 1 192-16,-1 3 16 0,-3 1 16 0,-2-1 0 15,-1 5-96-15,-2-2 0 16,-1 5-16-16,-3-1 0 0,0 2-240 0,0 2-128 15,-2 1 128-15,2 1-128 0,1 1 0 0,-1 0 0 16,0 4-160-16,1-4 160 16,3 3-208-16,0-1 64 0,4 3 16 15,0-3 0-15,3 0-80 0,1-1-16 16,1 1 0-16,2 1 0 0,0-3 64 0,2 2 16 16,2-3 0-16,1-1 0 0,1 1 144 0,2 0 0 0,0-5 0 0,4 2 0 15,1-2-240-15,3-2-16 0,0-3 0 0,0 0 0 0,3-1 112 0,-1 0 16 0,-3-3 0 16,1 2 0-16,-4-2 128 0,0 1 0 0,-3-2 0 0,-2 0 0 0,-1 0 0 15,-3-1 176-15,-1 0-48 0,-4 0 0 0,0 0 512 0,-3-1 112 0,0 1 16 16,-2 1 0-16,-1 3-288 0,0 1-48 16,-1 0-16-16,-3 3 0 0,1 2-240 0,-2 2-48 15,-1 2-128-15,0 0 192 0,1 2-192 0,-2 1 0 16,1 4 0-16,0 0 0 0,-1 1 0 16,4 0 0-16,1 2 0 0,2-2 0 0,2-2-256 15,2 1 64-15,2-1 16 0,1 3 0 0,1-5-64 0,1 3-16 0,1-3 0 0,0 2 0 16,1 0 256-16,1-1-176 15,0 1 176-15,2 0-160 0,1-2 160 0,0-2 0 16,1 0 0-16,1-3 0 0,2 1 0 16,1-3 0-16,1-4 0 0,-1-1 0 15,2-1 0-15,1-1 0 0,-2-5 0 0,1 1 0 16,0-1 0-16,0-2 144 0,-1 2-144 0,-3 0 160 0,0-1-16 16,-3 2 0-16,-2 0 0 0,-1 1 0 0,-2 3 144 0,-3-2 32 0,-1 3 0 0,0 1 0 15,-3 2-64-15,0 0-16 0,-3 3 0 0,-1 3 0 0,-1 4-112 0,-2 0 0 16,-1 4-128-16,-1 2 192 15,1 0-192-15,0 4 0 0,1-1 0 0,1 2 0 16,3-3 0-16,3-1 0 0,1 0-128 0,2-3 128 16,4-2-160-16,1-3 160 0,3 0-128 0,1-1 128 0,2-5-320 0,3 0 0 15,0 0 16-15,1-6 0 16,3 0-16-16,-2-5 0 0,2 0 0 0,-1-1 0 16,1-5-32-16,0 1-16 0,-1-3 0 0,0 0 0 15,-1 0-752-15,-1-2-160 0,0 1-16 0,0-4-19696 16</inkml:trace>
  <inkml:trace contextRef="#ctx0" brushRef="#br0" timeOffset="57987.57">29435 13309 32255 0,'-17'-8'2864'0,"4"4"-2288"0,2 0-576 0,4 1 0 0,4 0 2176 0,2 0 320 0,1-1 64 0,-3-1 0 0,0-2-1680 0,-1-4-352 0,2-1-64 15,0 0-16-15,5 1-240 0,-2 3-48 0,3 0-16 0,-2 3 0 0,1 3 48 0,-2 2 16 0,0 0 0 0,0 0 0 31,-1 2 176-31,0 2 16 0,0 2 16 0,-1 0 0 16,-1 2-176-16,-1 2-48 0,2 1 0 0,-1 0 0 16,0 1 16-16,1-1 0 0,0 1 0 0,0-1 0 15,1-1-48-15,1-3-16 0,1 3 0 0,1-6 0 16,0-1-144-16,1 1 160 0,1-2-160 0,0 0 160 0,-1 0-160 0,-1-2 128 16,2-2-128-16,-2 0 128 15,1 1-128-15,-2 0 0 0,1-4 144 0,-2 1-144 0,0-1 128 0,-1-1-128 16,1-1 128-16,-1 1-128 0,0-3 192 0,-1 0-16 15,1-1-16-15,-1-1 0 0,-2 4-160 0,2-4 192 16,-3 1-192-16,2 0 192 0,-3-1-192 0,0 1 0 16,0-1 0-16,-1 2 0 0,0 3 0 0,-3 4 128 15,0-1-128-15,-2 7 128 0,0 1-128 0,-2 1 0 16,-2 3 144-16,-1 2-144 0,0 2 128 0,-2 1-128 0,3 1 160 16,1-4-160-16,0 2 256 0,2-1-64 0,2-1 0 15,1-1 0-15,4-3 64 0,1-1 0 0,2 0 0 16,2-2 0-16,1 1-256 0,0-3 128 0,3 2-128 0,1-1 0 15,1-3 0-15,2 0-256 0,0-2 16 0,2 1 16 32,1-4-544-32,3-1-128 0,2 0 0 0,0-4-13776 0,1 0-2752 15</inkml:trace>
  <inkml:trace contextRef="#ctx0" brushRef="#br0" timeOffset="59091.64">30072 12531 28559 0,'0'-2'2544'0,"0"-2"-2032"0,1 3-512 0,0 1 0 0,0-3-1392 0,-1 2-368 0,2-2-80 0,-1-3-16 0,0 1 2048 0,-1-1 384 0,-1-1 96 0,-2 3 16 0,-2 0 1424 0,-1 2 272 0,-1 2 64 0,-2 0 16 15,-1 0-352-15,-1 2-80 0,0 2-16 0,-1-2 0 16,-1 2-1104-16,1-1-208 0,0 0-64 0,-1 0 0 0,2 1-16 0,1-1-16 16,0-1 0-16,2-1 0 0,0 0-160 0,1 1-16 0,-1-2-16 0,2 2 0 15,1 0-224-15,0 1-64 0,0 2 0 0,2-2 0 16,-1 5-128-16,0-2 0 0,2 5 0 0,1-4 0 31,1 5-176-31,1-3 48 0,1 3 0 0,1-1 0 16,2-1 0-16,0 0 0 0,1-1 0 0,2 0 0 0,-1-2 0 0,1 1 0 15,0-2 0-15,-1-2 0 0,1-1 128 16,-1 0 0-16,0-3 0 0,0 0 0 0,-1-4 0 0,0 2 224 0,0-4-48 0,-1 1-16 0,1-4-32 0,-1-2 0 16,0-1 0-16,-1-1 0 0,1-2 0 0,-2 0 0 15,1-1 0-15,1-1 0 0,0-3 0 16,0 2 0-1,0-3 0-15,-1 0 0 0,1 0 112 0,-2 2 16 16,2 2 0-16,-2 2 0 0,-2 5-256 16,-1 3 128-16,-1 2-128 0,-3 3 0 0,-1 4 256 0,-1 1-32 15,-3 2-16-15,-1 2 0 0,0 0-16 0,-1 3 0 16,-1 1 0-16,0 0 0 0,1 0-64 0,-3 2 0 16,2 3-128-16,-2 1 192 0,0-2-64 0,2 1-128 0,0 0 176 0,0 0-176 15,3 0 0-15,0-1 0 16,2 1 0-16,-1-1 0 0,3-1 0 0,1-3 0 0,2 1 0 0,1-1 0 15,2-1 0-15,1 0 0 0,2-4 0 0,2 0 0 16,3-1 0-16,2-2 0 0,4-2 0 0,1-2 0 16,3-2 0-16,0-3 0 0,2-4 0 0,0 1-144 15,-1-3 144-15,0 0 0 0,-1-1 0 0,-3-1 0 16,-3 0 0-16,-2 2 0 0,-1-4 0 0,-4 1 128 0,-1 1 112 16,-2 2 16-16,-2-3 16 0,-3 1 0 0,-1-1 160 0,-2 2 16 15,-1-1 16-15,-3 3 0 0,2 2-96 0,-3 4-32 16,-1 2 0-16,0 2 0 0,-2 4-192 0,0 1-144 15,-1 3 192-15,1 3-192 0,-1 4 0 0,2-3 0 16,0 3 0-16,1 2-144 0,1 0 144 0,2 0-160 16,-1-3 160-16,3 4-160 0,0-4 160 0,1 2 0 15,0-3 0-15,2 1 0 0,1-3 0 0,1-1 0 16,1-2 0-16,0-2 0 0,2-3 0 0,1 2 0 16,0-4 0-16,2 0 0 0,1-4 0 0,2 2-160 15,1-3 16-15,-1-2 0 16,3-2-384-16,2 1-80 0,-1-3-16 0,0 0 0 15,2-3-544-15,0-1-112 0,2 1-32 0,-1-4-13168 0,1 1-2640 0</inkml:trace>
  <inkml:trace contextRef="#ctx0" brushRef="#br0" timeOffset="59889.03">30056 11895 28559 0,'-4'0'2544'0,"1"0"-2032"0,2 0-512 0,1 0 0 0,1 0 144 0,-1 0-144 0,0-1 128 0,0 0-128 0,0 1 192 0,0-5-64 0,2 4 0 0,-2 1 0 0,0 0 416 0,0 0 80 0,0 0 16 0,3-25 0 0,-1 19 1040 0,-2 0 224 0,0 0 32 0,1-2 16 0,-1 2-624 0,-1 0-128 0,1-2-32 16,-3 2 0-16,2 4-416 0,-3-3-96 0,0 3-16 0,0 2 0 16,-3 0-96-16,0 3-32 0,-3 3 0 0,-1 3 0 15,0 2-304-15,-3 0-64 16,-1 3-16-16,-1 2 0 0,0 2-320 0,0 2-80 16,-1 4-16-16,1-2 0 0,1 0 64 0,3-1 16 15,0 0 0-15,4-2 0 0,2 0 208 0,3-5 0 16,3 1 0-16,1-4 0 0,2-4 0 0,2 1 0 0,2-3 160 0,2-1-160 15,2-3 0-15,1-2 128 0,3-1-128 0,0-5 0 0,2-1 192 0,2-1-64 16,1-4 0-16,-1-3 0 0,2 1 0 0,-1-5 0 16,-1 3 0-16,-3 0 0 0,-1-2 112 0,-2 2 16 15,-2 0 0-15,-2-1 0 0,-3 1 96 0,-1 1 32 16,-4 0 0-16,-1 0 0 0,-2 2 96 0,-2 3 32 16,-2 0 0-16,-1 2 0 0,-3 6-144 0,0-1-32 15,-4 4 0-15,-1 4 0 16,1 2-192-16,-2 0-144 0,-2 3 192 0,2 2-192 0,1 0 0 0,-1 2 0 0,1 5-160 0,1-1 160 15,1 0-336-15,2 1 48 16,2-1 16-16,3 0 0 16,1-1 0-16,3-2 0 0,2 1 0 0,2-4 0 0,2-2 16 0,1-1 16 0,1 0 0 0,3-3 0 15,-1-2 112-15,1-1 128 0,1-4-208 0,0 0 80 16,-1-3 128-16,-1 1 0 16,0-3 128-16,-1-2-128 0,2-2 272 0,-2-4-16 0,0 0 0 0,1-1 0 0,-1 0-96 0,0-1-32 31,-1 2 0-31,-1 0 0 0,1-1 112 0,-1 4 16 0,0-4 0 0,0 3 0 0,1 2-128 0,0 3 0 15,-1 1-128-15,0 2 192 16,0 3-192-16,-1 1 0 16,-1-2 0-16,1 6 0 0,-2-2-352 0,1 0-112 0,-2 3-32 0,0-3 0 31,-1 2-608-31,-1-1-128 0,-1 3-32 0,-1-4-12832 0,0 2-2576 0</inkml:trace>
  <inkml:trace contextRef="#ctx0" brushRef="#br0" timeOffset="60745.23">30736 11196 18431 0,'5'-5'1632'0,"-3"2"-1312"0,1-1-320 0,-2 2 0 0,1 2 3920 0,0-3 720 0,0 2 144 0,2-2 16 0,1-1-2752 0,1-1-544 0,0-1-112 0,-1 1-32 0,-1 1-496 0,-4 2-96 16,-2-1-32-16,-1 6 0 0,-2-2-32 0,-3 2-16 0,0 5 0 0,-2-1 0 16,-1 4-304-16,-2 1-48 0,-1 0-16 0,-3 3 0 15,1 1-144-15,-2 0-48 0,-1 2 0 0,-2 0 0 16,0 3 0-16,0-4 0 0,1 3 0 0,2-3 0 16,2 1 112-16,2-4 16 0,4 0 0 0,3 0 0 15,3-3-112-15,2-4-16 0,3 1 0 16,3-3 0-16,2-2-128 0,2-3 0 0,4 0 0 0,1-2 0 15,2-2 0-15,2-3 192 0,4-1-64 0,3-2 0 16,2-1 48-16,1-2 0 0,1 0 0 0,1-3 0 0,-1 0-176 0,-3 2 128 16,-1-3-128-16,-6 2 128 15,-3 2-128-15,-3-3 160 0,-2 1-160 0,-4 0 160 0,-2 1 160 16,-4 2 16-16,-1 0 16 0,-4 2 0 0,-2 2 48 16,-3 2 16-16,-4 4 0 0,-1 0 0 0,-1 6-160 0,-1-1-48 15,0 2 0-15,-2 2 0 0,-1 3-208 0,2 0 0 16,-2 2 128-16,1-1-128 15,3 2 0-15,3-1 0 0,1-1 0 0,4-1 0 16,3 0 0-16,1-1 0 0,3 0 0 16,2 1 0-16,2-2 0 0,0-2-240 0,4 3 80 0,-1-3 16 0,4-1-112 0,0 1-32 15,1-1 0-15,2-1 0 0,1-1 96 0,2 2 0 0,-1-2 16 0,1-1 0 16,0 1 176-16,-1-2-192 0,0 1 192 0,-1-4-192 16,1 1 192-16,-4-2 0 0,1-2-144 15,-3 1 144-15,-1 2 0 0,-2-3 0 0,-2-1 0 0,-1 0 128 16,0-2 256-16,-2 2 32 0,0 0 16 0,-2-1 0 15,0 0-112-15,0-1 0 0,-4-1-16 0,0 0 0 16,0 1-80-16,-4-3-16 0,1-3 0 0,-2 0 0 0,-2 2 0 16,0-3 0-16,-1 2 0 0,-2 1 0 15,2 6-208-15,-2 1 176 0,2 4-176 0,-3 2 160 16,2 4-160-16,-1-1 0 0,1 5 0 0,0 0 0 0,0 1-320 0,3 4 0 16,0-2 0-16,1 1 0 15,2 2-16-15,1-4 0 16,2 2 0-16,3 0 0 0,1 0 336 0,3-2-144 0,2-1 144 0,2-1 0 0,3-2-240 15,1-2 64-15,2 0 16 0,4-2 0 16,1-1-288-16,3-2-64 0,2-2-16 0,4-4 0 16,3-2-656-16,2-3-128 0,3-1-32 0,0-6-20064 0</inkml:trace>
  <inkml:trace contextRef="#ctx0" brushRef="#br0" timeOffset="62072.65">30141 10826 30399 0,'1'-4'2704'0,"-1"0"-2160"0,0 2-544 0,0 1 0 0,0-1 1280 0,0 0 128 0,0-2 48 0,0-1 0 0,-1-3-48 0,1-1 0 0,-3 0 0 0,2 2 0 0,-1 1-800 0,-1 2-160 16,1 2-48-16,-2 2 0 0,0 0 48 0,1 0 0 15,-2 1 0-15,-1 2 0 0,2 0 80 0,-4 1 32 16,1 2 0-16,0-1 0 0,-2-1-112 0,-2 3-32 15,-2-1 0-15,-1 3 0 0,-2-1-208 0,-2 1-32 16,-2 1-16-16,-1 1 0 16,2 0-160-16,-1-1 0 0,0 2 0 0,3 0 0 0,3-1 0 0,2-3 0 15,3 1 0-15,4-2 128 0,3 0-128 0,2-2 0 0,2-2 0 16,3 2 0-16,4-5-208 0,3 0-32 16,2-5 0-16,3 0 0 0,4-1 48 0,1-4 0 0,4 0 0 0,0-2 0 15,1 1 192-15,-1-1 0 16,-1-1 0-16,-1 1 0 0,-3-2 256 0,-2 1-16 0,-2 0 0 0,-4-2 0 15,-2 2 96-15,-3 2 32 0,-5-4 0 0,-1 2 0 16,-4 1 32-16,-1 1 16 0,-2-1 0 0,-4 0 0 16,-1 1 32-16,-1 0 16 15,-1 1 0-15,-2 3 0 0,0-3-208 0,1 4-32 16,-3 0-16-16,0 2 0 0,0 3-80 0,0 1-128 16,0 2 176-16,-1 6-176 0,4-2-160 0,-2 5-144 15,1 0-16-15,2 3-16 0,0 2 112 0,1 1 32 0,1 2 0 0,1 0 0 16,2 0 32-16,2-1 16 0,1 0 0 15,1-3 0-15,2 1 144 0,2-5-128 0,2 1 128 0,2-1-128 16,0-3 0-16,1-2 0 0,3-1 0 0,-1-1 0 16,2-4 128-16,0 0-128 0,1-4 128 0,0-1-128 15,0-1 128-15,-1-2 0 0,1 0 0 0,-1-1 0 16,0-2 272-16,-1 0-16 0,1-2 0 0,-2 0 0 0,0 0 144 16,-1 0 32-16,1-5 0 0,-2 2 0 0,1-3-96 0,0-1-16 15,-1-1 0-15,-1-1 0 0,0-1-192 0,-3 2-128 16,-1-3 160-16,1 1-160 0,-2 2 176 0,-3 4-176 15,2-2 192-15,-3 5-192 0,0 2 256 0,-1 1-64 16,1 3-16-16,-3 1 0 0,1 5-48 0,-1-2 0 16,-2 8 0-1,-1-3 0-15,-1 5-128 0,0 1 0 0,0 1 0 0,0 0 0 0,1 2-384 0,1-4 32 0,0 2 16 16,3 0 0-16,1-2-16 0,2 0 0 0,0-1 0 0,2-1 0 31,1 0-528-31,0-1-96 0,4 3-32 0,1 1 0 16,1-2-608-16,4 2-128 0,2 0-32 0,3 2-18128 0</inkml:trace>
  <inkml:trace contextRef="#ctx0" brushRef="#br0" timeOffset="62975.51">30715 11382 28559 0,'-3'-1'2544'0,"2"-1"-2032"0,1 0-512 0,0 1 0 0,0 0 976 0,0-3 112 0,1 0 0 0,-1-2 16 16,1-2 512-16,1-6 112 0,-1 0 0 0,1 0 16 0,1-1-880 0,-1-3-176 0,0 2-48 0,0 1 0 0,1 4-304 0,-2 3-64 0,0 1-16 16,-2 3 0-16,-2 4-80 0,0 0-32 0,-2 6 0 0,-3 0 0 15,1 5-144-15,-1 1 128 0,1 1-128 0,0 0 128 0,-1 1-128 0,3-2 0 16,0 3 0-16,2-4 0 0,0 2 0 0,1-2 0 16,-1 0 0-16,2-1 0 0,1-2 144 0,0 1 48 15,0-1 16-15,1-2 0 0,0 0 64 16,1-1 16-16,1-1 0 0,0-2 0 0,2-1-144 15,1 2-16-15,0-6-128 0,0 0 192 0,0-1-192 16,2-1 0-16,-2-2 128 0,0-2-128 16,-1 0 128-16,-1-2 0 0,0 0-128 0,-2-1 192 0,-1 0 128 15,1-1 0-15,-1-2 16 0,-1 0 0 0,0 2 32 16,0-4 0-16,0 5 0 0,-3 1 0 16,1 2-128-16,-2 3-32 0,0 4 0 0,-2-1 0 0,1 6-16 0,-1-1-16 15,0 3 0-15,0 3 0 0,1-1-176 16,0 2-192-16,2-1 32 0,1 1 16 0,2 0-176 15,2-3-48-15,1 0 0 0,2-1 0 16,2 0-240-16,1-4-48 16,2 0-16-16,2-2-13008 0,1 0-2592 0</inkml:trace>
  <inkml:trace contextRef="#ctx0" brushRef="#br0" timeOffset="64325.33">29466 11278 18431 0,'-1'0'1632'0,"-1"0"-1312"0,4 0-320 0,-1-2 0 0,1 2-400 0,2-1-160 0,0-1-16 0,2-1-16 16,4-2-256-16,1 0-48 0,1-1-16 0,-1 2 0 0,1-3 1680 0,-1 0 320 0,-1 2 80 0,-1-1 16 0,0 2 864 0,-2 0 160 0,1-1 32 0,-3 1 16 16,0 1-192-16,-1 0-32 0,-2 1-16 0,-1 1 0 15,0 1-544-15,-1 0-96 0,0 0-32 16,-2 0 0-16,0 0-304 0,-3 0-64 0,-2 1-16 0,7-1 0 15,0 0-416-15,-24 5-96 0,13-3 0 0,-1-2-16 16,-1 0-80-16,-1-2-16 0,-1 2 0 0,1-3 0 16,-1 0 32-16,-1 3 0 0,1-2 0 15,-1 2 0-15,1 2-160 0,0-2-16 16,0 3-16-16,2-2 0 0,-1 1-176 16,2 3 0-16,-1-3 144 0,3 3-144 0,-1-4 0 0,1 4 0 0,0-3 0 0,1 3 0 0,-1 4 0 0,-1-3 0 15,-1 1 0-15,1 3 0 0,0-2 0 0,-1 2 0 16,-1 1 0-16,2 0 0 15,0 0 0-15,0 0 0 0,1 0 0 0,3 0 0 0,1-1 0 0,2 1 0 16,1 1 0-16,2-4 0 0,2 1 0 0,2-2 0 16,2-1 128-16,2-3-128 0,2 1 192 0,2-4-48 15,1 0 0-15,3-3 0 16,1-1 64-16,0 0 16 0,2-3 0 0,-2-3 0 0,1 1 32 0,-2 0 16 16,0-2 0-16,-3 0 0 0,2-2-16 0,-3 2-16 15,-1 0 0-15,-3-3 0 0,1 2-16 0,-4 0 0 0,0-1 0 0,-3 1 0 16,-1-2-32-16,-1 1-16 15,-3 0 0-15,0 2 0 0,-1-2 32 0,-3 0 16 0,1 5 0 0,-2-4 0 16,2 8-96-16,-3-3-128 0,0 5 176 0,0 1-176 16,-1 1 0-16,0 3 0 0,1 0 0 0,-3 3 0 15,2 3 0-15,0-3 0 0,0 5 0 0,0 0-144 16,1 0 144-16,0 2-128 0,2 0 128 0,-1 1-128 16,3-1 128-16,-1 0 0 0,3 2 0 0,-1-3-128 15,2 0 128-15,2-1 0 16,1 1-144-16,1-2 144 0,0-1 0 0,3-1-176 0,1-1 176 0,0-1-128 0,1 2 128 0,2-4 0 15,0-1 0-15,2-2 0 0,-1 1 0 0,1-2 0 16,0-3 0-16,-1 0 128 0,1 0 16 0,-1-3 16 31,1 0 0-31,-3-4 0 0,2 4 160 0,-3-4 16 0,2 2 16 0,-3-3 0 0,-1 3-16 0,0-4 0 16,-1 4 0-16,-1-5 0 0,-1 2-16 16,-1 0 0-16,0 0 0 0,-1 0 0 0,0 0-64 0,-2-2 0 15,1 3-16-15,-2 1 0 16,1 1-240-16,-1 2 144 0,0 2-144 0,-2 2 128 0,0 2-128 0,0 0 0 15,-2 2 0-15,2 2 0 0,-1-3 0 0,-1 3 0 16,1-2 0-16,-1 2 0 0,1-1 0 0,-1 0 0 16,2 0 0-16,-1 0 0 0,-1 0-128 0,1 1 128 0,0-1 0 15,-1 1 0-15,-1 1-272 0,1 1 16 0,-1 0 0 0,1 2 0 32,-1-2-512-32,0-1-112 0,2 2-16 0,-2 0 0 15,3-1-256-15,0-1-48 0,-2 0-16 0,2 0-13392 0,0-2-2688 0</inkml:trace>
  <inkml:trace contextRef="#ctx0" brushRef="#br0" timeOffset="64990.61">28747 11118 37775 0,'-10'0'1664'0,"3"0"368"0,1 2-1632 0,2-2-400 0,3 1 0 0,1-1 0 0,0 2 640 0,-1 0 32 0,-1-2 16 0,0 4 0 0,1-2-112 0,-1 3-32 0,1-2 0 0,0 0 0 0,-1 4-176 0,-2-3-48 0,-1 3 0 0,-3 0 0 15,0 3 64-15,-3-1 16 0,-3 4 0 0,-1 1 0 16,-2 3-208-16,-2 0-64 0,0 3 0 0,0-2 0 16,2-1-128-16,1-2 0 0,1 0 0 0,1-3 0 15,4-2-128-15,4-3 128 0,2-1 0 0,3-2 0 16,2-4 0-16,3-1 0 0,1-2 0 0,3 0 0 16,0-5 0-16,2 0 128 0,1-2-128 0,0-3 192 0,3 1-192 0,-2-2 0 15,2 0 0-15,-2 0 0 0,1-1 0 0,-2 0 0 16,0-1 0-16,-1 1 0 15,-2-1 0-15,-1 4 0 0,-2-4 128 0,-2 1-128 0,0 1 0 0,-3 2 0 16,-2-2 0-16,-1 2 0 0,-3 1 0 0,-2 0 128 16,-2 3-128-16,-2 2 0 0,-2 1 160 0,-1 4-160 15,-2 1 192-15,-3 3-192 0,-1 1 304 0,-1 1-48 16,1 3-16-16,0 0 0 0,1 4-96 0,3-3-16 16,1 3 0-16,2 1 0 0,1-2-128 0,0 4 0 15,3-1 144-15,2 1-144 0,0 1 0 0,3 0 0 16,3 1 0-16,-1 0 0 0,2 2 0 0,1 1 0 15,3-4 0-15,-1 1 0 0,3-2 0 0,1 0 0 0,2-3 0 0,-1 1 0 16,3-5-144-16,0 1 144 16,1-2-160-16,0-4 160 0,0 0-128 0,0-1 128 0,2-2 0 0,-2-2-144 15,0-2 144-15,0-3 176 0,-1-1-48 16,0-1 0-16,-3 0 144 0,2-2 32 0,-2 0 0 0,1-1 0 16,-2-2 16-16,-1 3 0 0,0-4 0 0,-1 2 0 15,-2-1-64-15,-1 0-16 0,1 2 0 0,-2-2 0 16,-2 4-240-16,1-3 144 15,-1 4-144-15,-2-2 128 0,0 2-320 0,-1 2-80 0,0 1-16 0,-1 0 0 16,0 2-288-16,-1 3-48 0,-2 1-16 0,-1 1 0 16,0 0-448-16,0 3-112 0,0 0-16 0,-1-2-18624 15</inkml:trace>
  <inkml:trace contextRef="#ctx0" brushRef="#br0" timeOffset="65640.48">28081 11137 35935 0,'-15'-1'1600'0,"4"-1"320"0,2 2-1536 0,2-2-384 0,3 2 0 0,2 0 0 0,-2 0 736 0,-2 2 80 0,-3 0 16 0,-2-1 0 0,0 1 112 0,1 1 16 0,2 1 16 0,4 0 0 0,0 1-624 0,0 0-128 0,3 2-32 0,0 1 0 0,-2 0-16 0,1 3-16 0,-2 0 0 0,0 3 0 0,-2 1 128 0,-1 1 32 16,-1 1 0-16,1-2 0 0,-1 1-112 0,1 0-16 16,2 0 0-16,1-3 0 0,2-1-192 0,2-1 0 15,1-1 0-15,3-3 0 0,2 0-128 0,1-5-80 16,3 1-16-16,1-5 0 0,3 1 0 0,0-4 0 15,0-1 0-15,1-4 0 0,-1 3 224 0,0-4-144 0,-1-1 144 0,0 1-128 16,-4-2 128-16,-1-1 0 0,-2 2 0 0,-2-1 0 31,-1 2 0-31,-1-2 256 0,-2-1-64 0,-3 2-16 0,1-2 144 0,-3 0 48 16,0 2 0-16,-1 1 0 0,-2-4-48 0,0 3 0 0,-2 1 0 0,-1 1 0 16,-2 1-144-16,0 3-48 0,-1 2 0 0,-1 3 0 15,2 2-128 1,-2 3 0-16,1 2-160 0,-1 0 160 0,0 4-176 0,2-1 176 0,0 2-192 0,2 0 192 15,1 1 0 1,3 3 0-16,0-4 0 0,0 3 0 16,2 1 0-16,2-3 0 0,3 1 0 0,-1-2 0 0,1 0 0 15,1-1 0-15,1-2 0 0,1 0 0 0,2-2 0 0,1 0 144 16,1-5-144-16,2 1 128 0,1-4-128 0,1 1 0 0,3-4 0 0,-1-2 0 16,3-1 144-16,-1 0-144 15,0-3 160-15,0-1-160 0,-2 1 176 0,-2 0-176 0,-1 1 192 0,-1-1-192 0,-2 3 208 0,-3-1-64 31,0 0-16-31,-3 3 0 0,-1-3 128 0,-1 3 32 16,-2 1 0-16,0 0 0 0,-1 3-128 0,-2 1-32 16,0-3 0-16,-1 4 0 15,1-1-720-15,0 1-160 0,-1 0-16 0,-2 1-16 16,0 0-560-16,-1-1-96 0,1 0-32 0,-3 0-17888 0</inkml:trace>
  <inkml:trace contextRef="#ctx0" brushRef="#br0" timeOffset="66150">27330 11212 33167 0,'-1'-2'2944'0,"1"-1"-2352"0,0 1-464 0,1 0-128 0,0 1 1216 0,-1-2 208 0,2 0 48 0,-1-4 16 0,1 0-608 16,0-4-128-16,-1 0-32 0,-1 0 0 0,-3 1-288 0,1 0-64 0,-2 1-16 0,-2 3 0 0,0 1-144 0,-2 0-16 15,0 4-16-15,-2 2 0 0,-2 4-176 0,-3 1 192 0,0 5-192 0,-2 3 192 16,-1 2-192-16,2 1 0 16,1 1 0-16,-1 1 128 0,3 0-128 0,-2 2 0 0,2-4 0 0,2 1 128 0,0-5 128 15,3 2 0-15,0-3 16 0,1 0 0 16,2-1-16-16,1-4-16 15,2 2 0-15,0-3 0 0,2-4-112 0,2 2 0 0,1-3-128 0,2 1 192 16,1-4-192-16,4 1 0 0,1-4-144 0,3-1 144 0,1 0-416 16,1-4 16-16,1-1 0 0,1 0 0 15,-2-3-144-15,0 0-32 0,-1 0 0 0,-3-3 0 16,-3 3-448-16,-4-1-80 0,-4 0-32 0,-2 1-16416 16</inkml:trace>
  <inkml:trace contextRef="#ctx0" brushRef="#br0" timeOffset="66940.83">26875 11029 11055 0,'-16'-4'480'0,"4"3"112"0,2 1-464 0,4-3-128 0,2 2 0 0,2 0 0 0,-1 1 1376 0,-3-2 256 0,-3 2 48 0,-2-2 16 0,0 0 1216 0,0 0 240 0,2 0 48 0,2-1 16 0,1 1-160 0,2 1-48 0,0-2 0 0,0-1 0 0,1 1-1552 0,-2-1-320 31,1-1-64-31,-1 0-16 0,0 1-144 0,-2 1-16 0,-2 3-16 0,0-3 0 16,-2 3-400-16,-1 3-80 0,-2 0-16 0,-1 5 0 0,1-2-384 0,-4 5 0 16,0 3 0-16,0 1 0 15,0 2 0-15,1 0-144 0,-1 3 0 0,3 0 0 0,2 0 144 0,3 1 0 16,3 0 0-16,2-2 0 0,3-1-128 0,5-2 0 15,2 0 0-15,2-4 0 0,3-1-32 0,1-1 0 16,3-2 0-16,2-3 0 0,0 0-32 0,3-3 0 31,-1-1 0-31,2-3 0 0,0 1 192 0,-1-6 0 0,1-1 0 0,-1-2 0 0,-1 0 0 0,0-1 256 16,-4 0-64-16,1 0-16 0,-2-3-176 0,-3 5 128 16,-2-3-128-16,-2 1 128 0,-1-3-128 0,-2 1 0 0,-1-2 0 0,-2 0 128 15,-1 0 16-15,-1 1 0 0,-1-3 0 0,-3 1 0 16,0 0 32-16,0 1 0 0,-3 0 0 0,0-1 0 31,-2 4-176-31,1 1 0 0,-2 2 0 0,1 3 0 16,-2 3 0-16,1 1-144 0,-2 2 0 0,2 2 0 15,-2 3 144-15,2 2-208 0,0-1 80 0,1 1 128 0,-2 3-144 16,3 2 144-16,2 3 0 0,1-1 0 0,4 1 0 0,0 2-128 16,3-3 128-16,3 0 0 0,2-1-256 0,2-2 16 15,3 0 0-15,0 0 0 0,0-5-64 0,2 1-16 16,2-2 0-16,-2-3 0 0,2 0 320 0,-3-2-192 15,0 0 192-15,-1-3-160 0,0 2 304 0,-3-6 64 16,1 2 16-16,-2-1 0 0,0-2 240 0,-2 1 48 16,1 0 16-16,-3 1 0 0,1-4-144 0,-2 2-48 15,0 1 0-15,-1-2 0 0,-1 3-176 0,-2-4-32 16,1 3-128-16,-2 1 192 0,0-3-192 0,0 3 0 16,-1 1 128-16,-2 2-128 0,2 0 0 0,-2 2 128 15,1 2-128-15,-3 2 0 0,1 1 128 0,-2 4-128 0,0-1 0 16,1 3 144-16,-2 1-144 0,1 3 0 15,-1 0 0-15,1 0 128 0,0-2-128 0,2 2 160 0,-2 1-160 0,1-2 160 16,0 0-160-16,2-2 192 0,1 0-192 0,-2 0 192 16,2-3-192-16,2-1 0 0,1 0 144 0,-2-3-144 15,2 1 0-15,1-1 0 0,1-2 0 0,2 1 0 16,0-3 0-16,1 1-128 0,3-2 0 0,2 1 0 16,0-4-640-16,3 0-112 0,0 2-16 0,2-2-16 15,2 2-208-15,2-4-32 0,2-1-16 0,3 2-18304 16</inkml:trace>
  <inkml:trace contextRef="#ctx0" brushRef="#br0" timeOffset="67321.42">26821 11136 25791 0,'-30'-8'1152'0,"10"1"224"0,3 2-1104 0,5 3-272 0,7 2 0 0,1 0 0 0,-1 0 0 0,-2 0 0 0,-7 0 0 0,-2 1 0 0,1 0 0 0,3 3 0 0,3-1 0 0,5 0-144 0,3 3-192 0,4-1-48 0,3 2 0 0,2-1 0 0,5 1 1680 0,0-3 336 0,5 1 64 0,2-3 16 0,3 1 384 0,1-3 80 16,0 0 0-16,2 0 16 0,1-4-1248 0,3 2-256 31,1-3-48-31,0-2-16 0,1 0-624 0,-2 1-288 0,-1-2 32 0,0 2-17488 0</inkml:trace>
  <inkml:trace contextRef="#ctx0" brushRef="#br0" timeOffset="67719.48">27549 11076 21183 0,'-7'0'1888'15,"-1"0"-1504"-15,5 1-384 0,0 0 0 0,2 2 2720 0,-2-3 480 0,-2 1 80 0,-3 2 32 0,-3 1-1248 0,0-1-240 0,1 2-48 0,1-3-16 0,3 2-1024 0,0-4-208 0,1 2-32 0,1-1-16 16,-1 2-208-16,1-3-32 0,-1 0-16 0,-1 0 0 0,1 2 192 0,-1 1 32 16,0-2 16-16,-2 4 0 0,4-2-160 0,-4 2-48 15,2 1 0-15,0 0 0 16,0 3-256-16,1 2-192 0,1-3 16 0,3 3 16 15,-1 3-160-15,4-4-16 0,1 1-16 16,2-1 0-16,3 1-48 16,2-3-16-16,1-1 0 0,0-1 0 0,1-5 144 0,-1 1 16 0,-1-2 16 15,-1-3 0-15,0-1 240 0,-2-1 0 0,-2-2 192 0,-3-2-192 16,0 1 576-16,-2-5 0 0,-3 2 0 16,1-2 0-16,-3-1 192 0,0 2 32 0,-1-2 16 0,-3 2 0 15,2-1 32-15,-3 1 16 0,0 0 0 0,0-3 0 16,0 1-416-16,3 1-64 0,0 0-32 0,5 1 0 15,1 1-1040-15,4 0-208 16,5 1-32-16,7-4-16 0</inkml:trace>
  <inkml:trace contextRef="#ctx0" brushRef="#br0" timeOffset="69599.2">27532 10535 11967 0,'1'-6'1072'0,"-1"2"-864"0,0 2-208 0,0-2 0 0,0 3 2800 0,0 1 512 0,0 0 96 0,0-4 32 0,0 2-688 0,0-3-128 0,0-1-16 0,-1-1-16 0,1 0-1360 0,0 1-272 16,-3 1-48-16,1 1-16 0,-2-1-256 0,-1 4-48 16,0-2-16-16,-2 3 0 0,-1 3 0 0,0-3-16 0,-1 2 0 15,-1 2 0-15,0-1-208 0,0 2-32 0,-1 1-16 0,-2 2 0 16,0-1 112-16,0 0 32 0,-3 3 0 0,1 1 0 16,-1 0-192-16,0 0-16 0,2 2-16 0,0-2 0 15,2 1-224-15,2 0 128 0,2 0-128 0,0 0 0 16,2 2 0-16,2 0 128 0,2 0-128 0,1-2 0 15,2 1 0-15,1-1 0 0,1-1-192 0,3 0 192 16,1-1-384-16,1-2 16 0,2 0 16 0,1-1 0 16,1-6 80-16,3 0 16 0,-1-2 0 0,0-4 0 0,2 0 256 15,1-4 128-15,0-2-128 0,1 0 192 0,2-5 192 16,-1 0 48-16,-2 2 0 0,0-2 0 0,1 0-160 0,-2-1-16 16,-3-2-16-16,-2 2 0 0,-2 2-240 15,-3-1 144-15,-2 1-144 0,-3 2 128 16,-3-1 16-16,-3 2 0 0,-1-3 0 0,-3 1 0 0,-1 3 96 15,-2 0 16-15,-2 1 0 0,-3 3 0 0,1 2-256 16,-3 3 128-16,-1 2-128 0,1 3 0 0,-1 3 0 16,0 3 0-16,2 2 0 0,-1 0 0 0,3 1-256 0,2 2 64 15,1 1 16-15,3 1 0 0,1-4 176 16,5 2-160-16,2-1 160 0,2-3-160 0,1 1 160 0,3-1-208 16,2 0 80-16,3-4 128 0,1 1-304 15,2-2 64-15,4-1 16 0,1-1 0 0,3-2 224 0,1-1-192 16,1-2 192-16,2 0-192 0,-2-2 48 0,0-3 16 0,-2 2 0 15,-2-1 0-15,-2 1 128 0,-3-1 0 0,-2 0 0 0,-3 0 0 16,-3 1 128-16,-3-1 16 0,-2-1 0 0,-3 0 0 16,-2 3 272-16,-3-1 48 15,-1 0 16-15,-3 0 0 0,0 3 32 0,-3-3 0 0,-1 0 0 0,-3 0 0 16,3-1-112-16,-1 1-16 0,1-1 0 16,1 0 0-16,0-1-384 0,3-1 0 0,1 0 0 0,2 1 0 15,0 2 0-15,2-1-176 0,2 1 16 0,0 2 0 16,0 2-336-16,0 0-64 0,1 2-16 15,2 0 0-15,-2 2-192 16,2 2-64-16,-1-3 0 0,2 3-12480 0,1 1-2496 0</inkml:trace>
  <inkml:trace contextRef="#ctx0" brushRef="#br0" timeOffset="70345.5">27335 11639 11967 0,'6'-8'1072'0,"-1"0"-864"0,-1 5-208 0,-1-1 0 0,-1 3 1296 0,2-3 224 0,2-2 32 0,4-4 16 0,3-2 128 0,0-2 32 0,-1 4 0 0,-3 3 0 0,-1 0-48 0,-3 4 0 0,-1 2 0 0,-3 1 0 0,1 0 128 0,-4 2 32 16,2 0 0-1,-2 2 0-15,-1 0-464 0,0 1-96 0,0 0 0 0,-2-1-16 0,2 0-544 0,-1 0-96 16,-1 1-32-16,0 0 0 15,0-2-16-15,-1 1-16 0,0 1 0 0,-3 2 0 16,0-1-176-16,-1 0-48 0,-1 1 0 0,-2 2 0 16,-1 2-336-16,-1-2 144 0,0 4-144 0,-1-1 0 15,1-1 128-15,3 1-128 0,0 2 0 0,1-1 0 0,3 0 0 0,3-5 0 0,3 2 0 16,3-4 0-16,3 3 0 0,3-8-144 16,4 0 144-1,3-2-192-15,3-2-128 0,2-4-16 0,1 0-16 0,2-4 0 0,0 0 176 0,0-2 48 16,1 0 0-16,-1-1 0 15,0-1 128-15,-3 0 0 0,-1-1 0 0,-2 2 0 16,-2-1 192-16,-2 0 80 0,-2 1 16 0,-4-1 0 0,-1 3 80 16,-2 0 16-16,-3 1 0 0,-3-1 0 0,-2 1 128 0,-1 0 16 0,-1 1 16 31,-2 2 0-31,-2-2-96 0,0 1 0 16,1 0-16-16,-2 3 0 0,0 0-240 0,1 4-64 0,-1 2 0 0,0 2 0 15,-1 1-128-15,1 5 0 0,1 0 0 0,0 1 0 0,1 4 0 0,1 3-144 0,2-1 144 0,0 2-208 0,2 3 48 0,2 2 16 31,0 0 0-31,2-1 0 0,1 2-80 0,0-2-16 16,2 0 0-16,0-3 0 0,1 1 32 0,1-3 0 0,1-1 0 16,1-3 0-16,0-1 208 0,3-2-192 15,0-2 192-15,-1-4-192 0,2-2 48 0,1-1 16 16,-1-1 0-16,1-2 0 0,1-2 128 0,-3-3-208 16,0 0 80-16,0-2 128 0,-2 2 0 0,-2-3 0 15,-1-3 0-15,-3 3 0 0,-1-2 0 0,-2 1 0 0,-1 0 0 16,-3-1 0-16,0-1 0 0,-3 1 192 0,0 1-64 0,-2 1 0 15,0 1-128-15,-1 2 0 0,0 0 0 0,-2 0 128 16,2 2-128-16,-2 1-192 0,2 0 32 0,-1-1-20976 16</inkml:trace>
  <inkml:trace contextRef="#ctx0" brushRef="#br0" timeOffset="90649.9">3693 4895 24879 0,'-1'-1'2208'16,"1"-4"-1760"-16,1 4-448 0,1-2 0 16,0 2 944-16,1-2 96 0,1-3 32 0,3 0 0 15,1-4 16-15,2-2 0 0,0-1 0 0,1 1 0 0,0 3-480 0,-2 2-96 16,-3 1 0-16,-1 1-16 0,-1 5-496 0,-3 0 0 15,-2 5 0-15,-5 1-160 16,-1 3-224-16,-7 1-64 0,-4 5 0 0,-6 1 0 0,-4 3 304 0,-6 1 144 16,-3 5-160-16,-1-4 160 0,-1 1-208 0,1-2 48 15,4-5 16-15,3-2 0 0,1-1 768 0,3-1 144 16,3-1 48-16,1 0 0 0,0 0 400 16,2-1 96-16,3 3 16 0,2 1 0 0,3-3-944 0,3 0-176 15,3 1-32-15,3-2-16 0,4 0-160 0,3-3 0 0,2 0 0 0,4-1 0 31,4-1-848-31,2 0-48 0,4-3-16 0,3 2 0 0,4-2 528 16,1 0 96-16,-2 2 32 0,-2-2 0 0,3 3 256 0,-3-1 0 0,0 2 176 16,-1 1-176-16,-2 1 704 0,1 2 48 0,-2 1 0 15,-5-1 0-15,-1 2-272 0,0 3-48 0,-5-3-16 0,-1 3 0 16,-1-3-256-16,-2 2-160 0,-1 0 192 0,-3 1-192 16,0 2 144-16,-3-2-144 15,0 0 0-15,0-4 144 0,-1 1-144 0,2-1 0 0,-2 0 144 0,-1-2-144 0,1-1 192 16,-3 0-48-16,0 0 0 0,-3 1 0 0,0-2-16 0,-2 3 0 15,-3-1 0-15,-2 0 0 0,0-1-128 16,-2 0 0-16,-1 1 0 0,-1-2 0 0,3 0 0 0,-1-1 0 16,-2 0 0-16,1 1 0 15,-1-1-384-15,2 1-96 0,1-2-32 0,0-1-17584 16</inkml:trace>
  <inkml:trace contextRef="#ctx0" brushRef="#br0" timeOffset="91085.49">4001 4511 43311 0,'-16'-21'1920'0,"6"10"384"0,2 2-1840 0,3 5-464 0,4 2 0 0,2 2 0 0,0-2-528 0,0-2-208 0,2 0-32 0,-2-1-16 0,3-1 560 0,0 3 224 16,1 2-176-16,-1-1 176 0,-1 4-240 0,-1 3 48 0,1 3 16 0,-1 4 0 0,0 4 176 0,-1 3 0 15,0 5 0-15,0 1-128 0,0-1 128 0,-2 6 0 0,1 1 128 0,-2 3-128 16,1 1 336-16,-1 5 0 0,1 5 0 16,0 8 0-16,1 1-192 0,0 1-144 0,1-10 192 0,0 4-192 15,2-1 160-15,0 2-160 0,-1 1 128 16,-1 0-128-16,-1-2 0 0,-1 0 128 0,-1-3-128 0,-1-8 0 16,0-5 0-16,-1-7 0 0,1-2 0 0,0-4 0 15,-1-3 0-15,2-2 0 0,-2-2 0 0,1-4 0 16,1-1-608-1,0-3-48-15,2-3-16 0,0-2-11200 0,0-5-2240 0</inkml:trace>
  <inkml:trace contextRef="#ctx0" brushRef="#br0" timeOffset="91427.6">4330 5030 38703 0,'0'-4'1712'0,"1"2"352"0,0 2-1648 0,1 1-416 0,0 3 0 0,1-1 0 0,0 1 256 0,3 4-16 0,1 3-16 0,4 6 0 0,0 5-64 0,1 4-16 0,-3 2 0 0,-3 0 0 0,-2 0 80 0,0 0 16 0,-4 0 0 0,0-1 0 15,-2-1-240-15,-1-2 0 0,0 0 0 0,-1-3 0 16,-1-3 0-16,1-3-160 0,-1-1 32 0,-1-4 0 16,1-4-752-16,-1-1-144 0,2-1-16 0,1-4-10304 15,0 0-2064-15</inkml:trace>
  <inkml:trace contextRef="#ctx0" brushRef="#br0" timeOffset="91603.17">4455 4821 36863 0,'4'-15'1632'0,"-1"2"336"0,0 3-1584 0,0 4-384 0,-3 4 0 0,1 2 0 0,1 0 352 0,1 0-16 15,1 0 0-15,1 1 0 0,3 3-3808 0,2 1-768 0,1 3-160 0,-1-3-16 0</inkml:trace>
  <inkml:trace contextRef="#ctx0" brushRef="#br0" timeOffset="92111.08">4992 5206 11967 0,'1'-7'1072'0,"-1"0"-864"0,2 3-208 0,-2 1 0 0,1 0 1504 0,0-1 256 0,2-2 48 0,-1-9 16 0,4-3-1328 0,-3-1-272 0,1 1-48 0,-2 0-16 0,-1 4 608 0,-2 1 128 0,-2 1 32 0,-3 2 0 16,-1 0 208-16,-2 3 32 0,-1 2 16 0,-3 2 0 31,0 2-400-31,-2 3-80 0,-3 1 0 0,-3 3-16 0,0 3 208 0,-2 1 32 0,-2 3 16 0,2-1 0 31,-2 4-112-31,-1 2-32 0,-1 2 0 0,1 3 0 0,3 3-32 0,-2 5-16 0,2 3 0 0,0 5 0 32,3-3-256-32,5-2-48 0,5 1-16 0,3-4 0 15,4-5-304-15,3-4-128 0,3-4 128 0,2-2-128 0,3-4 0 16,2-2-192-16,5 0 0 15,2-5 16-15,3-1 176 0,0-6 0 0,1 0 0 0,1-1 0 0,3-6 208 0,2-1 80 16,0-2 16-16,0-2 0 0,0-1-96 16,0-4-16-16,-1-2 0 0,1 0 0 0,-1-1-64 0,-2-3-128 15,-1-3 176-15,-1-1-176 0,0-2 192 16,-7 1-64-16,0 0 0 0,-4-4-128 0,1-2 144 0,-5-3-144 16,-3-1 0-16,-1-1 144 0,-3 0-144 0,-3 0 160 15,0 1-160-15,-3 2 160 0,0-1-160 0,-2 1 0 16,-3 0 0-16,0 3-176 0,0 4 176 0,-2 4 144 15,0 4-16-15,0 4-128 0,2 4 160 0,-1 2-160 16,3 6 128-16,0 2-128 0,2 3-160 0,0 4-112 0,2 1-32 16,1 1-18384-16</inkml:trace>
  <inkml:trace contextRef="#ctx0" brushRef="#br0" timeOffset="92518.26">5218 5196 38703 0,'-2'-3'3440'0,"1"1"-2752"15,1 2-560-15,1 0-128 0,1 0 672 0,1 0 96 0,1-3 32 0,3 0 0 0,3-4-944 0,4 1-192 0,4-4-48 0,3 0 0 0,0 1 384 0,1-2-144 0,1 1 144 0,0-1 0 0,0-1-304 0,-3 1 48 0,1 0 16 0,-3-1 0 16,0 1-224-16,-2 0-48 0,-2-2-16 0,-3 1 0 0,-1 2 528 0,-3-4 0 15,-5 0 0-15,0 0 0 0,-4 0 560 0,-1 1 16 16,-4-2 0-16,-3 3 0 0,1 2-112 0,-5 3-16 16,-2 1 0-16,-1 2 0 0,-1 4 0 0,-2 4-16 15,0 2 0-15,-3 3 0 0,1 7-432 0,-2 0 0 16,2 3 128-16,2 2-128 0,2-1 0 0,2 1 0 16,3 1 0-16,1 0 0 0,2 1 0 0,1 0 0 0,3 2 144 15,0 0-144-15,1 0 240 0,2 2-32 0,2 4 0 0,2 0 0 16,1-2-208-1,4 1 144-15,3-1-144 0,1-4 128 0,3-5-128 0,2-1 0 16,2-3 0-16,2-5 128 0,0-1-128 0,-1-1-176 0,-1-4 48 16,2-3 0-1,1-2-416-15,1-2-80 0,-2-1-16 0,0-2 0 16,1-3-1056-16,-2-1-224 0,0-4-32 0,-2 0-14432 0</inkml:trace>
  <inkml:trace contextRef="#ctx0" brushRef="#br0" timeOffset="92847.55">5724 5137 13823 0,'-3'7'1216'0,"1"0"-960"0,1-1-256 0,1-4 0 0,1 2 1920 0,0 1 352 0,0 5 64 0,2 5 16 16,-2 8-1488-16,3 0-288 0,1 4-64 0,0-5-16 0,2 1 128 0,-1-3 16 0,1-1 16 0,0 1 0 16,1-4 912-16,-1-1 176 0,1 0 48 0,-3-2 0 0,2 1-96 0,-2-5-16 15,-3 1 0-15,2-2 0 0,-2-2-976 0,-2-1-192 16,1-1-32-16,-2 0-16 0,0-4-192 0,-1 0-32 15,-2-4-16-15,1 0 0 0,-1-3 32 0,0-3 0 16,-2 0 0-16,1-5 0 0,-1-3 64 0,2-4 32 16,0-2 0-16,-1-2 0 0,4-1 32 0,-2-1 0 15,2-4 0-15,1-4 0 0,1-1-128 0,2-1 0 16,-1-1-16-16,3 2 0 0,-1 2-96 0,3 3-16 16,0 0 0-16,1 5 0 0,0 3-128 0,2 5 0 15,0 2 0-15,2 3 0 0,-2 4 0 0,2-1 0 0,0 6 144 0,0-1-144 31,1 4-384-31,1 1-160 0,1 1-32 0,0 0 0 16,0 1-288-16,0 1-64 0,-1 0-16 0,2 2-17856 0</inkml:trace>
  <inkml:trace contextRef="#ctx0" brushRef="#br0" timeOffset="93449">7165 4880 23039 0,'-7'-5'2048'0,"0"0"-1648"0,1 4-400 0,2-2 0 0,2 3 1520 0,-1 0 208 0,-1 0 64 0,-4 0 0 0,-2 1-1312 0,-5 1-256 0,-4-1-48 0,-4 0-16 0,-1 3 336 0,0 2 64 0,-3-1 16 0,-1 3 0 0,-2-2-576 0,1 3 0 0,-1-3 0 0,0 3 0 0,2 1 0 0,1-1 0 0,4-3-192 0,1 3 192 0,1 1 544 16,5-3 208 0,-1 1 32-16,2-1 16 0,2 1-16 0,3-2 0 15,1 1 0-15,5-1 0 0,2-2-336 0,4-1-80 0,3 2-16 0,4-4 0 0,4 1-64 0,3-2-16 32,6-2 0-32,4-2 0 0,1 2-144 0,5 1-128 0,5 1 144 15,0-2-144-15,-1 4-208 0,0-1-144 0,0 4-32 0,-6-2 0 0,-3 3 224 0,-3 0 160 16,-4 2-208-16,-7-2 80 0,-1 3 128 0,-4 1 128 15,-3 4-128-15,-2 2 176 0,-2 0 160 0,-2 2 48 16,-2 0 0-16,-1 4 0 0,-1 0-80 0,-1 1-16 16,1-3 0-16,-2 0 0 0,1 0-288 0,0-1 128 0,-1-2-128 15,-1 1 0-15,2-3 128 0,-2 0-128 16,2 0 0-16,-2-1 0 0,1-2 0 0,-2-1 0 16,0-3 128-16,-3 1-128 0,-1 1 0 0,1-3 0 15,-4 0 0-15,3-2 0 16,-2-3-1440-16,1-1-240 0</inkml:trace>
  <inkml:trace contextRef="#ctx0" brushRef="#br0" timeOffset="93858.86">7213 5300 43311 0,'10'-5'1920'0,"-4"2"384"0,1 1-1840 0,-2-1-464 0,-1 2 0 0,1 1 0 0,1-4-736 0,4 2-240 0,6-2-48 0,7-1-16 0,7-4 1040 0,4 0 176 0,4-1 48 0,0 0 16 0,-1 0-416 0,-1 0-80 0,0 0 0 0,-4 0-16 0,-2-1-816 0,-3 1-144 0,-5 0-48 0,-2 0 0 0,-5 2 832 0,-4-2 144 31,-3 1 48-31,-2 1 0 0,-4-2 1248 0,-1-2 256 0,-2 1 48 0,-3-1 16 0,-1-2-432 0,-1 0-96 16,-1 0-16-16,-2 0 0 0,-1-2-544 15,-1 2-224 1,0 1 176-16,-1 3-176 0,3 1 0 0,-3 2 0 0,0 1 0 0,-1 1 0 0,0 4 0 0,-1 1 128 0,-1 1-128 31,-1 2 0-31,-1 2 0 0,0 0 128 0,-1 4-128 0,0 1 0 16,0 1 256-16,1 3-64 15,2 1 0-15,1 0 0 0,1 0 48 0,-1 1 0 0,1 5 0 0,1 2 0 16,1 6-96-16,2 1-16 0,3-1 0 0,2 1 0 16,3 0-128-16,2 2 128 0,3-1-128 0,2 0 128 15,3-1-128-15,0-5 0 0,3-1 0 0,-1-3 0 16,1-1 0-16,1-4-176 0,0 0 48 0,0-4 0 15,1-2-368-15,0-1-64 16,2-4-16-16,1-3 0 0,-2-2-544 0,4-4-112 0,0-1-32 16,3-3-15984-16</inkml:trace>
  <inkml:trace contextRef="#ctx0" brushRef="#br0" timeOffset="94352.36">8138 5059 35935 0,'-1'-11'1600'0,"-3"1"320"0,2 2-1536 0,1 3-384 0,1 3 0 0,0-1 0 0,0 0-1680 0,-1-1-416 0,-2-5-80 0,1 1 0 16,-1-2 1216-16,-1 3 256 0,-3 1 64 0,0 2 0 0,-3 3 640 0,-3 1 0 0,-1 5 0 0,-3 1 176 15,-3 4 208-15,-1-1 64 0,-4 4 0 0,1 5 0 16,-3-2 768-16,0 6 144 0,3-4 48 0,3 2 0 15,0 1 160-15,2 1 32 0,-1 6 16 0,1-2 0 16,6-2-768-16,1 0-144 0,2 1-48 0,3 0 0 16,0 0-432-16,5-5-96 0,0 1 0 15,3-3-128-15,2-3 128 0,3-5-128 0,1 0 0 0,4-4 0 16,3-4-144-16,2-2-96 0,5-2-16 0,2-4 0 0,1-4 256 0,2-4-144 16,1-1 144-16,-1-4-128 0,-3 3 128 15,3-2 0-15,-2-2 0 0,-1-1-128 0,-2 1-16 16,-1-2 0-16,-5 1 0 0,1-2 0 0,-1-1 144 0,-3-1 0 15,-2 1 0-15,-2 4 0 0,-2 3 0 0,-2 2 176 16,-3 5-176-16,-1 3 192 0,-1 3 48 0,-3 4 16 16,-1 3 0-1,-1 3 0-15,-1 1 96 0,-2 2 32 0,2 3 0 0,-1 2 0 0,1 3-192 0,0 0-16 0,2 1-16 16,2-2 0-16,0 5-32 0,2 1 0 16,2-2 0-16,2-1 0 0,0 1-128 0,0 0 0 0,0-1 0 0,1-1 0 15,0 0-192-15,-2 0-80 0,1-1-16 16,-1-3 0-16,0-1 32 0,0-2 0 0,0-1 0 0,1-2 0 31,0 0-496-31,2-2-80 0,0-2-32 0,-1-1-16672 0</inkml:trace>
  <inkml:trace contextRef="#ctx0" brushRef="#br0" timeOffset="94667.52">8305 5469 38703 0,'0'0'1712'0,"0"0"352"0,0 0-1648 0,0 0-416 0,1 1 0 0,-1-1 0 0,1 1 272 0,0-1-16 0,2 2-16 0,0-2 0 0,2 0 112 0,-3 0 32 0,3-2 0 0,-3 0 0 0,1-4-384 0,-1 1 144 0,-2-4-144 15,-2 1 0-15,0-2 128 0,-1-2-128 0,0 0 0 0,-1-4 0 0,-1 0 448 0,1-4 48 0,0 5 0 0,1-7 0 16,1-1 80-16,1-4 32 0,2 0 0 0,0-1 0 15,3-3-160-15,0 1-48 0,2-2 0 0,3 0 0 16,1 1-272-16,2 4-128 0,1 1 128 16,2 5-128-16,0 1-272 15,1 6-144-15,-3 0-32 0,-3 3 0 0,0 3 128 0,-1 1 32 0,-1 2 0 0,-2 3 0 32,0 0-240-32,0 2-48 0,-2 2-16 0,0-2-18464 0</inkml:trace>
  <inkml:trace contextRef="#ctx0" brushRef="#br0" timeOffset="95036.93">8797 5114 40543 0,'-3'-7'1792'0,"2"3"384"0,1-1-1744 0,1-2-432 0,2 5 0 0,-1 1 0 0,1-5-416 0,0 1-160 0,3-5-48 0,1-4 0 0,0-3 112 0,-2-2 0 0,-3 0 16 0,-2 1 0 32,-5 1-1232-32,-2 1-256 0,-5 3-64 0,-3 3 0 0,-2 4 320 0,-2 6 48 0,-2 4 16 0,-2 5 0 0,0 4 3200 0,0 1 640 0,1 3 128 0,1-2 16 15,1 4 336 1,2 1 64-16,2-1 16 0,-1 4 0 0,2 4-1856 0,3 2-368 16,5 2-80-16,3-1-16 15,4 0-288-15,1-2-128 0,6-1 128 0,0-4-128 16,5 2-160-16,-2-3-112 0,2-1-32 0,-1-1 0 15,0-4-208 1,0-1-32-16,0-1-16 0,1-3 0 0,-1 1 352 0,2-4 64 0,1 1 16 0,2-4 0 16,1-1 128-16,-1-1 192 0,2-1-32 0,0-5-16 0,-1 1 0 15,0-3 0-15,1-2 0 0,0-3 0 16,0-1-656-16,-1-4-144 0,-2-1-32 0,-2-3-16672 16</inkml:trace>
  <inkml:trace contextRef="#ctx0" brushRef="#br0" timeOffset="95444.18">9043 4561 46991 0,'-5'0'4176'0,"2"2"-3344"0,3 2-656 0,1 0-176 0,1-1 0 0,0 1 0 0,-1 2-160 0,1 4 160 0,0 7-560 0,2 3-16 0,0 11 0 0,0 4 0 0,1-1 576 0,-2 6 0 0,0 4 0 0,-1 0 0 16,0 3-208-16,-1-4 64 0,1 1 16 0,-2-5 0 15,1-1 0-15,-1-1 0 0,-1-1 0 0,1-2 0 16,-2-5 128-16,1 0 176 16,-1-3-48-16,0-1 0 0,1-4-128 0,1-3 0 0,-1-7 0 0,2-1 128 0,1-1 368 0,0-7 64 15,3 0 16-15,-1-6 0 16,2-1-240-16,2-4-32 0,0-2-16 0,1-5 0 0,1-3-416 0,0-4-96 15,0-3-16-15,1-4 0 16,-1-2-128-16,-1-1-16 0,1 0-16 0,-1 6 0 0,-1 8 176 0,-1 4 32 16,0 10 16-16,-1 2 0 0,-1 7 496 0,-2 6 112 15,3 4 16-15,-1 2 0 0,2 5 208 0,0 3 48 16,3 4 16-16,1-1 0 0,-1-2-480 0,4 3-112 16,4 1 0-16,4-4-128 15,3 2-320-15,5-5-160 0,4 1-32 0,4-5-16 16,4-3-784-1,3-2-160-15</inkml:trace>
  <inkml:trace contextRef="#ctx0" brushRef="#br0" timeOffset="96898.21">10743 4968 33167 0,'-2'-3'2944'0,"0"0"-2352"0,1 2-464 0,1-1-128 0,0 1 512 0,-1 1 96 0,-1-4 16 0,-2-1 0 0,0-4-448 0,-4 0-176 0,1 2 128 0,0-1-128 0,-1 1 128 0,-1 0-128 0,-1 0 128 0,1 0-128 15,-2 0-496-15,0 2-176 0,-1 4-32 0,0 1-16 0,0 0 720 0,-2 2 128 16,1 5 48-16,-1 4 0 0,3 0 784 0,0 4 176 16,0 0 16-16,3 4 16 15,2-1-480-15,1-2-112 0,3-1 0 0,1 1-16 0,2-2-240 16,2 2-64-16,2 1 0 0,1 1 0 0,1 0-128 0,-1-1-128 15,2 4 192-15,-2 4-192 0,1 0 0 0,-1 0 0 16,0 3 0-16,1-1 0 0,-1-3 0 0,2 2 0 16,1-6-240-16,2 0 80 15,-1-1-320-15,1-8-64 0,3 2-16 0,4-8 0 32,0-2-784-32,2-3-176 0,6-5-16 0,1-3-9056 0,1-5-1808 0</inkml:trace>
  <inkml:trace contextRef="#ctx0" brushRef="#br0" timeOffset="97398.9">11219 4894 43311 0,'-8'-3'1920'0,"0"3"384"0,2 3-1840 0,1-2-464 0,3-1 0 0,0 0 0 0,-1 2-1024 0,-2 1-288 0,-3 1-64 0,-6 3-16 0,0 3 624 0,-2-1 112 0,-1 4 16 0,0-2 16 0,2 3 16 0,0 1 0 0,1 0 0 0,1 0 0 32,-1 4 16-32,2 1 0 0,2-1 0 0,-2 0 0 0,3 3 592 0,1-2 0 0,1 5 144 0,2-1-16 0,1-2 272 0,2 1 64 15,4-2 16-15,0-1 0 0,4-1-32 0,2-3 0 16,3-4 0-16,0-1 0 0,3-4-112 0,0-3-16 15,2 0-16-15,0-4 0 0,0-4-480 16,1-1-80 0,-1-1-32-16,0-3 0 0,-2 2 32 0,0-2 0 0,2-3 0 0,0-1 0 0,-1-1 256 0,3-1 256 15,-2 0-64-15,0-3 0 0,0-1 704 0,-2 1 128 0,-1 0 16 0,-2 1 16 16,-1-2-544-16,-1 0-96 16,-1 0-32-16,-2 2 0 0,-2-1-256 15,-1 1-128-15,-3 2 0 0,-3 0 128 0,-2 2-256 16,-4-3-64-16,-3 4-16 0,-2 0 0 0,-1-1 16 0,-3 3 0 0,2 2 0 15,-1-1 0 1,-1 2 192-16,-2 0-192 0,3 2 192 0,0 1-192 0,0-1 192 16,2 4 0-16,-2-3 0 0,2 3-144 15,3 1-624-15,1 0-128 0,3 0-32 0,3 0-10000 16,0 1-2000-16</inkml:trace>
  <inkml:trace contextRef="#ctx0" brushRef="#br0" timeOffset="98293.55">11450 5050 23951 0,'-5'7'2128'0,"2"-1"-1696"0,1-2-432 16,2-1 0-16,1-1 1104 0,0 3 144 0,-1 2 32 0,-1 7 0 0,0 0-784 0,1 6-160 0,0 0-16 0,0 0-16 0,0-1 416 0,0-4 96 15,0 0 16-15,0-1 0 0,0-2-640 0,-1-1-192 0,0-2 128 0,1-1-128 0,-2-2 0 0,1 0-144 0,1-3 16 0,0 1 0 0,1-3 128 0,-1-1 0 0,3 1 0 16,-2-1-128-16,1 0 624 0,0-1 128 0,1 0 16 0,-1-1 16 0,1 0 304 0,-1 2 64 0,0-3 16 0,0 2 0 16,1 1-320-16,-2-1-64 0,0 1-16 0,2-3 0 0,-1 2-320 15,0 0-64-15,0 1 0 0,1-2-16 16,-2 1-240-16,2 1 128 0,-1-1-128 0,-1 0 0 0,1-1 128 0,0 0-128 15,1-1 0-15,-2 2 0 0,3 0 0 0,-2 1-208 16,1-3 16-16,0 3 0 0,-1-1 192 0,1 1 0 16,0 1 0-16,-1 2 0 0,0-1 208 0,0 3-16 15,-1-1 0-15,2 1 0 0,-2 3 0 0,0-3-16 16,0 3 0-16,0 1 0 0,1 0-176 0,2 0 0 16,-2 1 0-16,3-1 0 0,-1 1 0 0,3-2 0 0,-1-1 0 15,3 1 0-15,-1-1 0 0,1-1 0 0,2-5 0 16,0 3 0-16,-1-3 0 0,0 2 0 0,0-3 0 0,-1 0 0 15,1 1 0-15,-2-1 0 16,1-1 0-16,-1-2 0 0,1 2 0 0,-1-4 0 0,2-1 160 0,0-1-160 16,3-1 0-16,-2-2 0 0,2 1 0 0,1-5 0 15,-2 3 176-15,1-5-176 0,0 2 160 0,-1-1-160 16,0-3 0-16,-2-1 0 16,-1 0 0-16,-1-2 0 0,-2 2 0 0,-2-3 128 0,-3 2-128 0,-2 0 0 15,-2-2 0-15,-4-1 176 0,-3 2-176 16,-3 0 160-16,-3 4-160 0,0-2 0 0,-4 8 0 0,-1-2-176 15,-3 3 176-15,-1 3-208 0,-1 2 80 0,2 5 128 0,0 0-192 0,0 1 192 16,3 3-192-16,-1 1 192 0,3 0 0 0,1-2 0 16,4 2 0-16,0-3 0 15,1 4 0-15,3-5 0 16,0 4 0-16,3-1 0 0,-1 0-144 0,2 1 144 0,0 0 0 0,0-1 0 16,4-1-448-16,-1 0 0 0,2 0 16 0,1 1-17952 0</inkml:trace>
  <inkml:trace contextRef="#ctx0" brushRef="#br0" timeOffset="98752.83">11981 5176 35007 0,'-5'9'3120'0,"0"-2"-2496"0,2-1-496 0,2-4-128 0,2 4 240 16,-2-3 16-16,-2 7 16 0,1 3 0 0,-2 5-1152 0,2-1-224 0,2 2-48 0,2-3-16 0,2-2 880 0,0-4 288 15,1-1-160-15,1-3 160 16,0-2-560-16,0-1-16 0,-1-1-16 0,-3 0 0 0,0 1 592 0,-2-5 192 16,-2-1 0-16,-2-1 0 0,2-1 1424 0,-4 0 304 15,-1-1 48-15,1-3 16 0,-2-3-688 0,1-2-128 0,-1-1-16 0,0-3-16 16,1 2-432-16,1-4-96 0,-2-6-16 16,3-6 0-16,1 1-208 0,2-3-32 0,3-1-16 0,2 2 0 15,2 1-16-15,3 2-16 0,2 1 0 0,3 6 0 16,-1 4-176-16,0 5-128 0,1 1 144 0,0 3-144 15,-1 2 0-15,3 1 0 0,0 5 0 0,1 1-160 16,1-1-480-16,1 4-112 16,1 0-16-16,2 1 0 0,3 1-864 0,1 1-176 0</inkml:trace>
  <inkml:trace contextRef="#ctx0" brushRef="#br0" timeOffset="99218.35">12706 4958 15663 0,'0'-4'1392'0,"-1"0"-1120"0,0 3-272 0,-1 1 0 0,1-2 1728 0,0 0 304 0,-2 0 48 0,-2-5 16 0,-4 1-48 0,-2 1-16 0,-2 1 0 0,-4 1 0 0,0 1-816 0,-3 4-176 0,0 1-16 0,-1 2-16 15,1 4-736-15,-1 1-144 16,2 3-128-16,-2 0 192 0,2 5 112 0,0-3 16 15,0 6 16-15,-1-1 0 0,2 2 80 0,0-1 16 0,2-2 0 0,2 3 0 16,0 0-432-16,2-1 0 0,2-1 0 0,3 0 0 16,3-1 192-16,2-4 0 0,2 0 0 0,4 0 0 15,2-1 224-15,4-2 48 0,2 0 16 0,2-1 0 16,3-5-144-16,1 0-16 0,0-2-16 0,2 0 0 0,3-1-304 16,0-2 160-16,0-4-160 0,1 0 128 0,-4 0-128 0,1-3-176 15,-1-3 48-15,0-2 0 0,-4 2-64 0,0-5-16 16,0 0 0-16,-3-2 0 0,-2 1 208 15,-2 0 0 1,-2 0 0-16,0-5 160 0,-2-3 176 0,-2-2 48 0,1-1 0 0,-4-2 0 16,0 1 80-16,-1-6 32 0,-2-3 0 0,0-3 0 15,1 0-224-15,-1-1-32 0,3 0-16 0,-2-5 0 16,-2 2-224-16,2-2 0 0,1 4 0 0,0 6 0 16,1 6-256-16,-1 5 0 0,0 3 0 0,-2 2 0 0,-1 4 80 0,-2 3 32 15,-2 2 0-15,0 2 0 16,-2 4-112-16,-2-2 0 0,0 3-16 0,-2 2-12128 15,1-2-2416-15</inkml:trace>
  <inkml:trace contextRef="#ctx0" brushRef="#br0" timeOffset="99485.1">12990 5094 43311 0,'-7'9'1920'0,"3"-3"384"0,0 2-1840 0,2-3-464 0,2-1 0 15,0-1 0-15,1 0-208 0,-2 6-144 0,-1 2-32 0,1 5 0 0,2 4 384 0,-2-2 0 0,2 2 0 0,1-6 0 0,-1 3-240 0,0-2 32 0,1 0 0 0,-1-2 0 32,0-1-1072-32,-1-3-192 0,0 0-64 0,-1-3-15232 0</inkml:trace>
  <inkml:trace contextRef="#ctx0" brushRef="#br0" timeOffset="99658.74">13000 4704 43311 0,'-2'-2'3840'0,"1"2"-3072"0,0 1-608 0,1 0-160 0,1 1 352 0,0-1 32 0,1 3 16 0,0-3 0 0,1 3-656 0,2-1-128 0,0 2-16 0,3-1-16 0,1 1-816 0,2 0-176 0,-1-3-16 0,1 2-16 0</inkml:trace>
  <inkml:trace contextRef="#ctx0" brushRef="#br0" timeOffset="100705.71">13237 5024 37775 0,'-4'6'3360'0,"2"2"-2688"0,1-3-544 0,2 0-128 0,1-1 0 0,-2 1 0 0,0 9 0 0,-2 5 0 0,2 5-256 0,0 6-144 0,2-1-32 0,-2 0 0 0,0-2 432 0,0-3 144 0,1-4 0 0,0-2 0 0,1-2-144 0,-2-2 0 15,1-5 0-15,-1-4 0 0,0 0 0 0,0-5 0 16,1-4 0-16,0-1 0 0,1-4 0 0,2-1 0 16,1-2-192-16,0-6 192 0,1-1 0 0,1-4 160 15,0 0 16-15,0-3 0 0,0 1 368 0,1-6 80 16,0 0 16-16,-2-2 0 0,1-2-272 0,0 1-48 15,0 1-16-15,0 7 0 0,1 4-176 0,-1 5-128 0,2 4 144 16,-2 7-144-16,2 5 256 0,0 2-32 0,0 5-16 0,2 5 0 16,1 1 0-16,0 3 0 0,-1 0 0 0,1 3 0 15,-2 0-208-15,0-2 0 0,-1-1 0 0,0 0 0 16,0-1 0-16,-1 0 0 0,2 0-192 0,-1 0 192 16,0-2-144-16,0-1 144 0,-1 1 0 0,-1-3-144 0,1 0 144 15,-3 0-160-15,0-4 160 0,-1 0-160 16,2-1-384-16,-2-3-80 0,0 2-16 0,0-3 0 15,0 0-1136-15,0-3-224 0</inkml:trace>
  <inkml:trace contextRef="#ctx0" brushRef="#br0" timeOffset="101196.9">13963 4895 40543 0,'-5'-5'3600'0,"0"4"-2880"0,1 0-576 0,4 1-144 0,-1 1 192 0,-2-1 0 0,-1 0 0 0,-3 0 0 0,-3 2-1056 0,-2 2-208 0,0 1-32 0,1 4-16 0,-1 2 96 15,2 3 0-15,1 1 16 0,-1 4 0 16,1 2 80-16,0-1 16 0,0 3 0 0,1-1 0 0,1 1 1472 0,-1-2 288 0,0-1 64 0,2-1 16 15,1 1-400-15,0-5-80 0,2-1 0 0,2-1-16 16,1-4-240-16,3-1-64 0,3-5 0 0,1-1 0 0,1-5 384 0,2 1 80 16,0-2 16-16,2-6 0 0,4-1-352 0,3-4-80 15,1-4-16-15,1-3 0 0,-1 1-160 16,1-2-272-16,-2 3 64 0,-4-6 16 0,1 4 400 0,-5-5 96 16,1 1 16-16,-4 0 0 0,0 4-64 15,-1 4 0-15,-3 5 0 0,-3 7 0 16,-1 2-128-16,-1 4-128 0,-4 5 144 0,-2 4-144 0,0 0 320 15,0 3-16-15,-1 3-16 0,2 3 0 0,1-2-288 0,2-1 0 16,2 0 0-16,1-1 0 0,1 0 144 0,0 1-144 16,1-1 0-16,0-1 144 0,1 2 16 0,0-1 0 15,-1 3 0-15,0-1 0 0,1 1-160 0,0 1 192 0,-1-4-192 0,2 1 192 16,0 1-64-16,1-2-128 16,1 0 192-16,0-5-64 0,-1 0-128 0,0 0-192 15,1-3 32-15,1-1 16 16,-1-1-704-16,0-1-144 0,0-1-32 0,-1 1-10848 0,0-6-2176 0</inkml:trace>
  <inkml:trace contextRef="#ctx0" brushRef="#br0" timeOffset="101467.36">14423 4502 44223 0,'-1'4'1968'0,"1"3"400"0,0 1-1904 0,0 0-464 0,3-2 0 0,-1-1 0 0,0 4 0 0,2 6 0 0,2 9-208 0,0 8 64 0,3 6 144 0,-3 2-192 0,1-2 192 0,-2 1-192 0,-1-2-32 0,-3 1-16 0,2 2 0 0,-3 0 0 15,-3-1-144-15,0 0-16 0,-1-3-16 0,-2-1 0 0,0-2 32 0,1-4 0 16,-3-2 0-16,-1 1 0 31,0 2-1168-31,-2-3-240 0,0-3-32 0,1-3-13984 0</inkml:trace>
  <inkml:trace contextRef="#ctx0" brushRef="#br0" timeOffset="101673.61">14129 4801 42383 0,'-4'-3'1872'0,"2"0"400"0,0 2-1824 0,2 0-448 0,4-1 0 0,0 1 0 0,1 1 0 0,2-2-192 0,7 0 16 0,6 1 0 0,5-4-144 0,6 4-16 0,-1 2-16 0,-1-2 0 0,2 2 176 0,-2-1 48 0,-1 1 0 0,-2 1 0 16,-3 0-384-16,-4-2-64 0,-2 1 0 0,-4 0-16 15,-3 0-1152-15,-1-1-240 0</inkml:trace>
  <inkml:trace contextRef="#ctx0" brushRef="#br0" timeOffset="102085.9">14663 4934 37775 0,'-1'2'1664'0,"-1"1"368"0,2-3-1632 0,2 0-400 0,0 0 0 0,1 0 0 0,2-3 128 0,4 2-128 0,4-3 128 0,6 0-128 0,6-2-272 0,4-1-144 0,0 0-32 0,1 0 0 16,-2 2 144-16,-3-1 32 0,-1 1 0 0,-3 2 0 16,0 2-160-16,-5-3-16 0,0 3-16 0,-5-2 0 0,-2 2 464 0,-1 0 0 15,-1-2 0-15,-2 1 0 0,-2-2 320 0,0-3 64 16,-2 2 16-16,-1-1 0 0,2 1 64 0,-2-3 16 16,0-1 0-16,0-3 0 0,-2-2-208 0,0 2-32 15,-2-2-16-15,0 2 0 0,-1 1-224 0,-3 4-160 16,-1 1 32-16,-1 4 0 0,-4 2-80 0,-3 2-16 15,2 1 0-15,-5 4 0 0,-1 6 352 0,-6 0 64 16,0 5 0-16,-5 2 16 0,1 3 432 0,-32 27 848 16,37-26-736-16,3-1-304 0,6 0-64 0,5 0-16 0,5 0 0 15,3-1 128-15,5-1 16 0,4-2 16 0,1 0 0 16,2 2-224-16,5-2-48 0,0 1-16 0,2 0 0 16,2-4-240-16,1 2 0 0,2-3 0 0,2 0 0 15,1-3 0-15,-1-4 0 16,2 1-208-16,1-4 64 0,-1-2-448 15,2-4-96-15,0-3-16 0,1-5-18016 0</inkml:trace>
  <inkml:trace contextRef="#ctx0" brushRef="#br0" timeOffset="102721.75">15906 4809 26719 0,'-4'-2'1184'0,"1"1"240"0,1-4-1136 0,1 4-288 0,2-2 0 0,0 1 0 16,0-2-400-16,1 1-144 0,-1-4-32 0,0-1 0 0,3-2 400 0,-2 0 176 0,1 0-160 0,-1 0 160 0,0 3 768 0,-2-1 256 0,0 3 64 0,0-1 0 0,-1 3 64 0,-3 0 0 15,0-1 16-15,-4 0 0 16,0 3 240-16,-3 0 64 0,-2 1 0 0,-2 1 0 0,-2 1-608 0,-2 2-112 31,0 0-32-31,1 1 0 0,-1 4-240 0,-2 1-48 16,1 0-16-16,0 4 0 0,0 2-128 0,2 3-32 16,1 2 0-16,0 0 0 0,4 4-256 0,0-1 0 15,3 4 0-15,-1-2 0 0,4 5 0 0,2-3 0 0,1-4 0 16,1-1 0-16,3-2 0 0,1 1-256 0,2-3 64 0,3 0 0 15,1-4 0-15,3 0 0 0,0-3 0 0,2-3 0 16,-2-1 48-16,3-2 16 0,0-2 0 0,0-4 0 16,1 0 128-16,1-4 0 0,3-1 0 0,1-2 0 15,2-4 128-15,-1 1 96 0,2-2 32 0,1-3 0 16,1 0-112-16,-2-2-16 0,0-1 0 0,0-1 0 16,-1-2 48-16,1-3 0 0,1-3 0 0,-1-2 0 0,-3 1 144 0,-1-2 16 0,0-5 16 0,-4 2 0 15,-1 0-352-15,-3-4 0 16,-1-2 0-16,-4-1 0 0,-2 2-128 0,-3 2-112 15,-6 0-16-15,-2-1 0 16,-5 5-400-16,-2 2-96 0</inkml:trace>
  <inkml:trace contextRef="#ctx0" brushRef="#br0" timeOffset="103293.19">10643 4316 35007 0,'-14'-1'3120'0,"2"1"-2496"16,3 2-496-16,4 2-128 0,2-4 976 0,-6 4 176 0,-6 1 48 0,-12 2 0 0,-8 4-1200 0,-6 2-320 0,-3 4-32 0,2 0 0 0,0 3 144 0,-2 0 16 0,2 3 16 0,2 3 0 0,2 3 176 0,3 2 0 15,4 2 160-15,4-1-160 0,6 2 720 0,4 4 48 0,3 3 16 0,4 8 0 16,6 7-192-16,5 5-32 0,4 0-16 0,5 3 0 0,4-6-128 0,4 3-32 31,8 1 0-31,2 4 0 0,4-1-256 0,4-5-128 16,-2-6 128-16,3-7-128 0,2-3-320 0,6-2-128 16,2-2-48-16,2-4 0 0,1-3-736 0,-1-6-160 0,-1-2-16 0,1-2-16000 0</inkml:trace>
  <inkml:trace contextRef="#ctx0" brushRef="#br0" timeOffset="104327.08">16012 4315 28559 0,'-2'-9'2544'0,"-2"0"-2032"0,2 5-512 0,1 1 0 0,-1 3 0 0,-1-3-208 0,-2-2 16 0,-4-4 0 0,-2-3-352 0,-5 2-64 0,-1-3-16 0,1 3 0 0,2 3 1760 0,3 2 336 0,1 0 80 0,4 0 16 0,2 1-96 0,3 3 0 0,1-3-16 0,2 1 0 0,3 2-624 0,2 0-128 0,0 1-32 0,1 0 0 16,0 0-192-16,0 0-32 16,1 5-16-16,-1-1 0 0,0 2-112 0,-2 3 0 0,0 3-16 0,-2 2 0 15,-1 1-48-15,-1 3-16 0,-1-1 0 0,-1 4 0 16,0 6-112-16,0 5-128 0,1 4 176 0,-1 0-176 15,3 3 128-15,-1-1-128 0,3-1 0 0,2-1 0 16,0-1 240-16,1-1-64 0,1 0-16 0,0-3 0 16,1 2-32-16,1-1 0 0,-2 0 0 0,1 0 0 31,-1 0-128-31,-3-3 0 0,1 0 0 0,-5-3 0 0,1-1 0 0,-2 0 0 0,-2 0 0 0,-2-3-176 0,-1-2-64 16,-2 2-16-16,-3-2 0 0,-3 5 0 15,0-6-160-15,-2 1-32 0,-2 0-16 0,1-4 0 31,2-2-560-31,0-3-96 0,3-2-32 0,0-7-15968 16</inkml:trace>
  <inkml:trace contextRef="#ctx0" brushRef="#br0" timeOffset="104864.67">16163 5008 33167 0,'0'-2'1472'0,"2"0"304"0,-1 1-1424 0,0 0-352 0,2-1 0 0,-1 1 0 0,1 0 128 0,2-1-128 0,2-1 128 0,4-1-128 0,1-2 384 0,0-4 0 0,2 3 0 0,-1-3 0 0,-1 1-64 0,1-2-16 0,1-1 0 0,-2 0 0 0,1 0-304 0,0 0 0 15,0-4 0-15,-1 3 0 0,-2-1 176 0,-2-1-176 0,0-2 160 0,0-1-160 16,0 0 240-16,-3-1-48 0,0 0-16 0,0-1 0 15,-2 2-176-15,-2 0 0 0,-1 1 0 0,-3 4 0 16,-2 3 176-16,-2 2 0 0,-1 4 0 0,-2 3 0 16,-3 2 400-16,-4 6 96 0,2 2 16 0,-4 2 0 15,2 3-304-15,-1-2-64 16,0 5-16-16,1 0 0 0,2 1-112 0,1-1 0 0,1 1-16 0,3 1 0 16,1 0-48-16,2 2-128 0,3-1 192 15,2 5-64-15,2-3-128 0,0 3 0 0,3-2 0 0,0 0 0 16,0-1 128-16,1-2-128 15,1 2 128-15,-1 0-128 0,3 1 0 0,0-2 0 0,-1-6 0 16,1 2-176-16,3-3-176 0,0 0-32 0,6-5-16 0,2 0-11840 16,0-6-2368-16</inkml:trace>
  <inkml:trace contextRef="#ctx0" brushRef="#br0" timeOffset="105472.11">16852 4519 32255 0,'-9'-3'1424'0,"2"0"304"0,2 1-1392 0,2 1-336 0,1 0 0 0,1 1 0 0,-2 0-208 0,-1 1-112 0,-2 0-32 0,-5 1 0 0,-3 2 528 0,-5 4 96 0,0 1 32 0,-3 1 0 0,2 2-144 0,-3-1-32 0,0 1 0 0,1 1 0 0,0-3-128 0,3 0 0 15,2 0 0-15,4-1 0 16,2 2 704-16,2-1 224 0,4-4 32 0,0 2 16 16,3 2-240-16,1-2-48 0,1 0-16 0,0 1 0 0,2-2-400 0,0 2-80 0,2 0 0 0,0-4-16 15,1 0-176-15,1-1 0 16,2 2 144-16,2-2-144 15,2 2-256-15,2-2-112 0,1-1-16 0,2 1-16 16,2 1 400-16,1 0 0 0,1 1 0 0,3 1 0 0,1 0 160 16,-1 2 64-16,-1-2 16 0,-1 1 0 0,0 2 32 0,-4 0 16 15,-1 1 0-15,-5 2 0 0,-4-3 48 0,-2 3 16 16,-5-1 0-16,-2 2 0 0,-4-1-160 0,-1 0-16 0,-2 1-16 0,-2 0 0 0,-1-2-32 16,-2 1 0-16,0-3 0 0,-2 1 0 0,3-1 80 15,-2-2 16-15,1 3 0 0,-1-2 0 0,0-2-224 0,1 4-208 16,-2-1 32-16,0 0 16 31,-1-1-288-31,-2 1-64 0,-2-1-16 0,1 0-17712 0</inkml:trace>
  <inkml:trace contextRef="#ctx0" brushRef="#br0" timeOffset="106008.51">17121 4924 38703 0,'-3'0'3440'0,"2"-3"-2752"0,-1 2-560 0,4-1-128 0,-1 0 0 0,0 0 0 0,-1-3-192 0,0-2 192 0,2-1-448 0,1-6 48 0,1-1 0 0,2-1 0 0,0-1 400 0,2 1 0 16,-1 0 0-16,2-3 0 16,0 4-432-16,0-4 0 0,2-2 0 0,0 1 0 0,-1 2 112 0,0 2 0 0,-2 2 16 0,-4 3 0 15,0 2 992-15,-3 4 192 0,-4 1 32 16,-1 3 16-16,-2 2-64 0,0 0-16 0,-2 2 0 0,0 2 0 15,-1-1-544-15,2 1-112 0,-2 0-32 0,1-3 0 16,1 4-160-16,-1 0-256 16,-1 0 64-16,1 1 16 15,1 0-208-15,-1 0-32 0,-3 4-16 0,0 3 0 0,-1 4 432 0,0-1-128 0,0 5 128 0,0-2 0 16,1 6 336-16,-2 2 160 0,3 3 16 0,0-2 16 16,2 1-256-16,1 0-48 15,3-4-16-15,1 0 0 0,3 1-208 0,1-2 0 16,3 0 128-16,1-1-128 0,2-3 0 0,1-5 0 15,2 1 0-15,1-2 0 0,-2-6 0 0,4 0-256 16,1-2 48-16,4-1 16 0,0-2-448 16,0-3-64-16,0 1-32 0,-2-2 0 0,1-2-880 0,-1 1-176 0,-2-2-48 0,0 1-13376 0</inkml:trace>
  <inkml:trace contextRef="#ctx0" brushRef="#br0" timeOffset="106853.38">17469 4744 21183 0,'-1'-2'1888'0,"0"0"-1504"0,-1 1-384 0,1 1 0 0,1 0 1360 0,-1-1 208 0,-2-1 32 0,1 1 16 0,0-3-2496 0,-1-1-496 0,0 0-96 0,2 0-32 0,1 1 1504 0,-2-4 384 16,1 2 48-16,-1-1 0 0,1-1-112 0,-2 1-32 15,-1-2 0-15,-1 4 0 0,0-3 992 0,-4 2 192 16,1 0 32-16,-4 2 16 0,2-3 128 0,-4 4 16 16,-3 1 16-16,-1 1 0 0,-1 2-944 0,-1 1-192 15,-5 3-32-15,1 4-16 0,0 1-496 0,-1 0 128 0,3 0-128 0,1 4 0 16,1-2 0-16,1 2 144 0,4 0-144 0,0 0 128 15,1 2 192-15,-1-1 16 0,0 2 16 0,1 2 0 16,1 2-160-16,0 0-48 0,4 0 0 16,-1-2 0-16,4 1 112 0,-1 1 0 0,3-1 16 15,-1 0 0-15,4-1-80 0,-3 0-32 0,3 2 0 0,0 2 0 16,1-3-160-16,0 1 0 16,2 0 0-16,2 0 0 0,2 1 0 0,2-1 0 0,1 1 0 0,3-3 0 15,0-2 0-15,2 0 0 0,0-3 0 0,1-3 0 0,0 1-208 0,0-4-80 16,1-1-16-16,0-5 0 15,0 0-1328-15,1-2-272 0,2-2-48 0,1-3-13872 0</inkml:trace>
  <inkml:trace contextRef="#ctx0" brushRef="#br0" timeOffset="107277.28">17581 4939 12895 0,'0'5'1152'0,"0"-5"-928"0,-2 1-224 0,2-1 0 0,2 0 6256 0,-1 0 1200 0,2-1 240 0,0 0 48 0,4-3-6752 0,3-1-1360 0,1-5-272 0,4 0-48 15,0-2-80-15,-1 0 0 0,3-1-16 0,-2-2 0 16,-1 0-1536-16,0-2-304 0,-2 2-64 0,-3-2-16 15,0-1 1136-15,-3 4 224 0,-1-2 64 0,-3 2 0 0,-1-1 2784 0,-2 5 560 16,-2-2 112-16,-3 2 32 0,-1 2-32 0,-3 3 0 16,0 1 0-16,-3 4 0 0,-3 0-992 0,0 2-208 15,-2 3-32-15,-1 3-16 0,-1-1-736 0,0 5-192 16,-2 3 0-16,-1 0 0 0,3 1 0 0,0 1 0 16,1-1 0-16,2 2-176 0,0 4 384 0,1 0 80 0,3 2 16 15,3 4 0-15,5 0-96 0,-1 0-16 16,3-3 0-16,3 3 0 0,1-2 64 0,2 1 16 15,2-3 0 1,2-1 0-16,0-1-272 0,3-1 0 0,2-2 0 0,0-3 0 0,2 0-144 0,1-2-96 0,3-4-16 16,0-3 0-1,1-1-304-15,1-5-64 0,2-1-16 16,0-4 0-16,-1 1-1728 0,-1-4-368 0</inkml:trace>
  <inkml:trace contextRef="#ctx0" brushRef="#br0" timeOffset="107704.56">17957 4762 41471 0,'-7'17'1840'0,"2"-5"368"0,-1 3-1760 0,4-5-448 0,1 0 0 0,1-2 0 0,0 1 0 0,-2 7 0 0,2 10 0 0,0 7-176 0,0 1 176 0,3-3 144 0,-1-3-16 0,2-4-128 0,0-5-160 0,0-2-144 0,0-4-16 0,-2-6-16 31,1 0-736-31,-2-2-144 0,-2-3-16 0,-2 0-16 16,1-2 240-16,-3-3 48 0,0-2 16 0,-2 0 0 0,2-1 1184 0,-3-3 224 0,1-2 48 0,-2-2 16 0,0-2 96 0,-1-1 16 31,0-2 0-31,2-3 0 0,1-1 320 0,2-2 64 16,2-4 0-16,2 1 16 0,4-3-592 0,2 2-128 15,3 2-32-15,0 3 0 0,2 6-288 0,2 0 0 0,-1 5-208 16,0 5 80-16,2 2 128 0,-2 3 0 0,2 3 0 0,-1 2-128 15,-2 0 256-15,0 1 64 0,3 3 16 0,1-2 0 16,-3 1-64-16,2 1-16 0,1 1 0 0,2 4 0 16,1 0-128-16,-2 3 192 0,3 0-192 0,-3 2 192 15,3 3 64-15,-2 3 0 0,-1-3 16 0,0 6 0 16,-1 0 80-16,-2-2 16 0,-1-1 0 0,-3 0 0 0,-1 0-32 0,-1 0 0 16,-5-2 0-16,2-1 0 0,-3-1-336 15,-1-1 0-15,-2-1 0 0,0-3 0 16,0 0-384-16,-1-4-160 0,0-2-32 0,-1-4 0 15,1 0-544-15,0-4-112 0,0-4-32 0,1 0-17008 0</inkml:trace>
  <inkml:trace contextRef="#ctx0" brushRef="#br0" timeOffset="108020.49">18570 4252 43311 0,'0'1'3840'0,"1"4"-3072"0,0 1-608 0,0 1-160 0,1-2-336 0,-1 6-112 0,2 3 0 0,1 11-16 0,1 11 192 0,-1 12 32 0,-3 6 16 0,-2-5 0 15,1 1 352-15,-5-5 80 0,-1 4 16 0,1-3 0 0,-1 1-224 0,-1 1-160 16,0 3 32-16,-1-3 0 16,0-1-256-16,1-6-64 0,-1-3 0 0,1-6 0 15,0-3-112-15,1-2-16 0,0-3-16 0,1-5 0 16,2-1-1072-16,-3-4-224 0,2 0-32 0,-1-6-12800 16</inkml:trace>
  <inkml:trace contextRef="#ctx0" brushRef="#br1" timeOffset="119786.21">15711 5771 28559 0,'-1'-6'2544'0,"-2"3"-2032"0,2 1-512 0,1 2 0 0,1 0 1168 0,-1 0 144 0,0-2 32 0,-1-3 0 0,0 2-784 0,-2-3-160 0,-1 2-16 0,-1 0-16 0,-1 0-240 0,-1 0-128 0,-2 2 128 0,-2 2-128 0,-2-3 0 0,-2 2 0 0,-1 1 0 0,-2 0 0 16,0 0 0-16,-2 1 0 15,-1 2 0-15,1-1-128 0,1 3 256 0,-1 0 48 16,2 3 16-16,3-4 0 0,3 2 320 0,4 1 64 15,2 2 0-15,3 1 16 16,1 3-80-16,4 1-32 0,0 1 0 0,2 1 0 16,1-1-304-16,0-1-176 0,0 0 192 0,1 2-192 0,-1-1 0 15,0 1 0-15,0-1 0 0,-2 0 0 0,2-2 0 16,-3-1 0-16,2 0-208 0,0-1 80 16,1-4-512-16,1 1-80 15,-1-5-32-15,1-1 0 0,0-1 464 0,3-2 96 0,0-3 0 0,1-1 16 0,0 0 176 16,2-1 0-16,2-5 160 0,1-1-160 0,1-2 256 0,-1 1-64 15,1-3 0-15,-2 3 0 0,-1-2 64 0,-2 0 0 16,-2-1 0-16,-2 2 0 0,-1 0 128 0,-5 1 16 16,-1 2 16-16,-2 0 0 0,-4 1-96 0,-1 1 0 15,-5 3-16-15,-1-2 0 0,-1 3-112 0,-1 1 0 0,-4 2-16 16,-1 0 0-16,0 2-176 0,-3 0 0 0,0 3 0 0,0 0 0 16,0 3 0-16,1 0 0 0,0 3 0 15,3 0-176-15,2 2 176 0,3 0 0 16,4-1 0-16,3 1 0 0,4-3 0 0,1 2 0 0,4-2 0 0,1 2 0 15,3 0 0-15,-1-3 0 0,2 1 0 0,1-2 0 16,0 1 0-16,2-1 0 0,0-1 0 0,1 1 0 16,-2-1 0-16,2-5 0 0,2 0 0 0,0 0 0 0,1-4 0 15,1 1 0-15,0-1 0 0,0-1 0 16,0 1 0-16,0-5 0 0,1 3 128 0,-2-3-128 16,-1 0 0-16,1 0 0 0,-1-2 0 0,1 0 0 0,-4 1 0 15,0-4 0-15,-1 1 0 0,-2-1 0 0,-1 1 128 0,-2 2-128 16,-2-1 128-16,1 1-128 15,-2 4 0-15,-1-3 144 0,-1 4-144 0,-2 2 0 0,2 0 128 16,-1 1-128-16,-2 3 0 0,0 3 0 16,-3 2 0-16,0 2 0 0,-2 0 0 0,-3 5 0 0,-3-2 0 15,-1 3 0-15,-1 0 0 0,-1-1 0 0,0 3 0 16,-2-5 0-16,3 1 0 0,0-1 0 0,3-2 0 0,1 0 0 16,3-2 0-16,2 0 0 0,2 0 0 0,2-2 128 0,1 1-128 15,3-3 0-15,1 2 192 0,2 0-64 0,4 1 0 0,0-1-128 16,3 2 128-16,2-2-128 0,0 3 0 0,2-1 0 15,1 2 0-15,0-2 0 0,1 3 0 0,-2 0 0 16,0-1 0-16,-1 1 0 0,1 0 0 0,-3 0 0 16,0 1-400-16,-2-5 16 0,-3 2 0 0,-1-2 0 15,0-1-1264 1,0-1-240-16,-2 1-48 0,-1-2-16 0,1-2-256 16,1-3-48-16,-2 0-16 0,1-4-10336 0</inkml:trace>
  <inkml:trace contextRef="#ctx0" brushRef="#br1" timeOffset="120556.42">16747 5872 25791 0,'-7'-8'1152'0,"1"3"224"16,-1 1-1104-16,2-2-272 0,3 4 0 0,2 1 0 0,0-3 736 0,-1 2 96 0,-1-6 0 0,-1-2 16 0,3 1-1264 0,0-3-256 0,2 5-48 0,0-1-16 0,0 0 224 0,-1 3 64 0,-1 0 0 0,0 2 0 0,-2 3 0 0,-4 0 0 0,0 0 0 0,-3 3 0 15,-3 2 448-15,-3 2 256 16,-3 0-16-16,-2 2-16 0,-1 2 720 0,-3-1 144 0,-1 3 16 0,0-3 16 16,3 0 352-16,0 2 80 0,0 1 16 15,1 1 0-15,4 1-352 0,3 0-80 16,2 1-16-16,4-2 0 0,4 0-400 0,4-3-80 0,3 0 0 0,5-2-16 16,2 0-368-16,4-4-64 0,5 0 0 0,1-4-16 15,2 0-176-15,0-2 0 0,1 0 0 16,-1-4 128-16,0 1-576 0,-1 0-112 0,0 0-16 0,15-9-400 15,-19 8 656 1,-3-2 0-16,0 0 0 0,-2 1 320 0,-2-3 0 0,-1 0 0 0,-1-2 0 16,-3 2 128-16,-1-2 0 0,-1 1 0 15,-1-2 0-15,-2 0 208 0,-3 1 48 0,1 2 0 0,-4-1 0 16,0 1-96-16,-2 3-16 0,-1 0 0 0,-1 2 0 16,-3 1 32-16,2 0 0 0,-2 4 0 0,0 4 0 0,0-3-304 0,-2 4 128 0,0 1-128 0,-1 3 0 15,0 0 0-15,-1-1 0 0,-1 3-240 0,1 1 80 16,-1-3-64-16,4 0-16 0,-1 1 0 0,1 0 0 15,0 0 240-15,2-3 0 0,2 1 0 0,2 1 0 32,4-5 0-32,2 0 0 0,4-1 0 0,4 1-144 0,1-5 144 0,5 0 0 0,4 0 0 0,4-5 0 15,1 3 176-15,4-4-48 16,3 0 0-16,3-2 0 0,2 1-128 0,-4-2 0 16,2 0 0-16,-1 2 0 0,-6-3 0 0,-2 0 0 15,-3 2 0-15,-4-2 0 0,-3 2 0 0,-2 0 0 0,-3 0 0 0,-4 0 0 0,-2 4 0 16,-4-4 0-16,-4 2 0 0,-1 1 0 0,-4 3 144 0,-3-1-144 15,-2 3 160-15,-3 3-160 16,0 0 192-16,-3 1-48 16,-1 2-16-16,3 2 0 0,-1-3 96 0,2 2 16 0,1 0 0 0,0 1 0 0,3-1-240 0,3-1 176 31,4 1-176-31,2 0 160 0,3-2-160 0,3 0 0 0,2 0 0 0,2 0 0 16,2-1-608-16,1-1-96 0,3 2-32 0,1-1-11376 31,1 1-2288-31</inkml:trace>
  <inkml:trace contextRef="#ctx0" brushRef="#br1" timeOffset="121325.8">17786 5885 35935 0,'-5'-4'3200'0,"1"0"-2560"0,1 2-512 0,3 1-128 0,0 1 0 0,0-2 0 0,-1-1 0 0,-4-4 0 0,1 0-448 0,0-3-48 0,-1-1-16 0,1 1 0 0,0 1 384 0,2 3 128 16,-2-2 0-16,1 3-144 0,-1 1-96 0,-2 3-16 0,-2 1 0 0,-1 3 0 0,-2 0-128 0,-3 5-48 0,-3 1 0 0,-2 5 0 0,-2 3 880 0,1-1 192 0,-2 2 16 0,2-2 16 15,3 3 96-15,0-4 32 16,2 0 0-16,3-1 0 0,2-1-384 0,4-1-80 0,0-3-16 0,4-2 0 16,2 2-320-16,3-7-128 0,3 2 0 0,3-3 0 31,4-2-448-31,1 0-96 0,1-3-16 0,2-2 0 0,2 0 240 0,1-1 64 0,0-2 0 0,-1-1 0 15,0 0 384-15,-2 0 0 16,-2 1 0-16,1-2 0 0,-2 2 528 0,-3-1 192 0,1 0 48 16,-3-1 0-16,0 1-144 0,-3-2-32 15,-2 2 0-15,-1-3 0 0,-2 1-368 0,-4 2-80 0,-1-2-16 16,-2 1 0-16,-2 2-128 0,-3 3 0 0,-2 0 0 0,-1 2 0 0,-3 2 0 16,1 4-176-16,-2 2 176 0,1 2-128 0,-1 2 384 0,4 1 64 15,1 2 32-15,4 3 0 16,1-1-64-16,2 1-16 0,2-1 0 0,2 0 0 0,0-3-272 0,2 1 128 15,2 1-128-15,-2 0 0 16,3-2 0-16,0 3 0 0,2-6 0 0,-1 1-144 16,1 1-176-16,2-4-16 0,-1 0-16 0,2-5 0 0,-1 2 160 0,2-2 16 0,0-2 16 15,0-2 0-15,4 0 288 16,-1-2 64-16,-1 0 16 0,2-3 0 0,0 0 176 0,-2 0 48 16,2-3 0-16,-4 3 0 0,1-2-176 0,-1 2-48 15,-2 1 0-15,-2 0 0 0,-3 3-64 0,0 2-16 0,-2 1 0 0,-3 1 0 16,-1 0-128-16,-2 1 0 0,-2 2 0 0,-1 0 0 15,-2 1 0-15,-1 2 128 0,1-1-128 0,-2 2 0 16,0 0 0-16,-1 0 128 0,1 2-128 0,2-3 0 16,0 0 208-16,2-2-32 15,3 1-16-15,1-1 0 0,1-1 16 0,2 0 0 16,3 0 0-16,1-2 0 0,3 0-176 0,2-2 0 0,3 2 144 0,2-2-144 0,0 1-128 16,2 1-112-1,3 0-16-15,-2 1 0 0,0 1-368 0,-1 0-80 0,-1-1 0 0,-1 3-16 16,0 0-1968-1,-2 1-400-15</inkml:trace>
  <inkml:trace contextRef="#ctx0" brushRef="#br1" timeOffset="122133.64">19189 5792 35935 0,'-5'-5'3200'0,"-1"0"-2560"0,2 3-512 0,2 2-128 0,0 0 512 0,-2-3 96 0,-3 0 16 0,-5-3 0 0,-4-2-912 0,-2 1-176 0,0 0-48 0,2 2 0 0,0 2-704 0,2 2-160 0,0 2-32 0,1 1 0 0,2 2-400 0,-2 2-96 0,-1-1-16 0,-2 5 0 0,0-1 1088 0,-3 3 224 0,-3 2 32 0,0-1 16 0,0 1 1120 0,-2-1 208 16,2 2 64-16,0-5 0 0,4 1 608 0,0 0 128 15,3 1 32-15,1-2 0 0,2-1 80 0,2 0 32 16,1 0 0-16,3-1 0 0,2-3-1168 0,0 1-224 16,4-1-64-16,3-2 0 15,-1-2-256-15,5-2 0 0,2-2 0 16,2-1 0-16,2-1-192 0,1-1-32 15,1-1-16-15,1 0 0 0,-1-1-16 0,1 0 0 0,-1 2 0 0,-1-3 0 0,-1 4 256 0,-3-3 0 0,0 3 0 32,-2-1-144-32,-2-1 496 0,-3 3 96 0,2 0 32 0,-4-1 0 0,0 4 96 0,-2 1 0 0,-1 0 16 0,-2 1 0 31,-3 3-272-31,1 0-48 0,-4 1-16 16,0-2 0-16,-3 1-48 0,3-1-16 0,-1 1 0 0,-1-4 0 15,1 3-192-15,0-3 0 0,3 1 0 0,-1 1 0 16,1-2 0-16,2 0 0 0,1 0 0 0,1 0 0 15,1 1 0-15,1 0 128 0,1 3-128 0,0-4 0 16,2 4 0-16,0-2-128 0,1 1 128 0,1 2-208 0,3-2 208 0,1 0 0 16,3 2 0-16,3-2 0 0,2 0 0 0,1 0 0 15,3-3 0-15,1 0 0 0,1-2 176 0,-1-1-176 16,0-1 160-16,-2-2-160 0,-3 1 128 0,-2-3-128 16,-3 2 0-16,-1-4 0 0,-4 2 192 0,-2-1-48 15,-3 0-16-15,-3-1 0 0,0 2 176 0,-3-2 16 16,-3 0 16-16,-1-1 0 0,-2 1-80 0,-2-3 0 15,0 4-16-15,-3 3 0 0,1 2-112 0,-1 3-128 16,-3 5 176-16,-3 1-176 0,1 5 0 0,-4 0 0 0,3 4 0 16,-1 0 0-16,2 2 0 0,0-3 0 0,3-1 0 15,1 2 0-15,3 2 0 0,1-2 0 16,3 0 0-16,2-1 0 0,2 0 0 0,3-1 0 0,1 0 0 0,3-2 0 16,3-1 208-16,1-1-64 15,2 0-16-15,2-6 0 0,2 3-128 0,0-3 160 0,3-1-160 0,3-1 160 16,-1-1-160-16,1-2 0 0,0-1 0 0,2 2 0 15,-3-5-176-15,2 2-112 0,-1-1-32 16,-3 2 0-16,2 1-464 0,-3-2-112 16,-2 0 0-16,1 2-16 15,-2 2-752-15,-2 0-128 0,4 1-48 0,-2 0-9280 0,1 0-1856 0</inkml:trace>
  <inkml:trace contextRef="#ctx0" brushRef="#br1" timeOffset="123052.81">22373 5694 35007 0,'4'-9'3120'0,"-2"3"-2496"0,-1 4-496 0,-1 2-128 0,0 0 896 0,0 0 176 15,0-4 16-15,0-1 16 0,0 0-656 0,-1-1-128 16,-4 3-16-16,-2 3-16 0,-3 0-80 0,-4 4-16 0,-1 3 0 0,-3 1 0 0,-1 2-192 0,0 1 0 0,-2 4 0 0,-2 0 0 0,2 2 0 0,3 0 0 0,0 4-160 0,2-3 160 0,1-1-160 0,3 0 160 0,1-1-192 0,2-2 192 0,2 1 0 0,2-4-128 0,2-3 128 0,2 1 0 0,4 0 0 0,0-3 0 0,6-1 0 0,1-1 0 0,4-2-384 0,0-2-32 0,4-2 0 0,-1-2 0 0,3-2 416 0,0-2-128 0,1-3 128 0,0-1 0 0,-3-2 256 0,1-1 144 0,-3-1 32 0,-3 0 0 0,0-2-96 16,-3 0-16-16,-2-4 0 0,-1 5 0 0,-3-1 64 0,-1 2 16 0,-2 2 0 0,0 2 0 0,-2 4-160 0,-1 3-48 0,-2 1 0 0,-2 4 0 0,-3 3-48 0,-1 0-16 0,-2 6 0 0,-2-2 0 0,-2 6-128 0,-1 0-176 0,-2 5 48 0,1-5 0 0,-1 5 128 0,1-4-192 0,-1 2 192 0,3-6-192 0,1 4 192 0,0-5 0 0,3 1 0 15,1-3 0-15,2 0 0 0,3-3 0 0,2 0 0 0,3-2 0 0,2 1 0 0,4-3 0 0,1 1 0 0,3-2-128 0,1-2 128 0,2 1 0 0,2-3 0 16,0 0 0-16,0 0 0 0,3-2 0 0,-1-1 144 0,-2-3-144 0,3 0 176 0,-4 0-176 0,1-2 160 0,-2 2-160 0,-2 0 176 0,-1-2-176 0,-2 3 192 0,-3-2-192 16,-1 4 0-16,0 0 0 0,-3 5 0 0,-1 0-192 0,-2 1 192 15,0 1 0-15,-2-1 0 0,-3 2 0 16,2 0 176-16,-1 0 16 0,-2 0 16 0,1 0 0 15,1 2 0-15,1-2 0 0,0 1 0 0,1-1 0 0,1 2 0 0,0-1 0 16,1 3 0-16,0-1 0 0,2 2-208 16,-2 0 0-16,2 1 0 0,1 0 0 0,0 1 0 0,0 2 0 31,1-3 0-31,-1 0 0 0,2 2 0 0,-1 0 128 16,1-3-128-16,1 3 0 0,1 2 192 0,1-4-64 0,1 3-128 0,0-2 192 0,4 0-192 0,0-2 0 31,3 0 0-31,1-4 0 0,2 1 0 0,1-4 0 0,3 1 0 0,-1-2 0 0,-2-2 128 0,0-2-128 15,-1 1 0-15,-2-1 144 16,-4-2-144-16,-3 0-224 16,-3 0 48-16,-2-1 16 0,-2 2 160 0,-2-3 176 0,-3 1-48 0,-1-1 0 15,-2 2 32-15,-3-2 0 0,0 0 0 16,-1 0 0-16,-1 5 80 0,1-3 16 0,1 4 0 0,-1 2 0 16,0 3-256-16,1 0 0 0,1 3 0 0,0 1 0 15,1 3 0-15,0 2 0 0,1-3 0 0,1 4 0 16,1-4 0-16,2 2-160 0,2-1 32 0,0 1 0 15,2-5-112-15,2 2-16 0,1 0 0 0,0-1 0 16,2-2 96-16,0 2 16 0,0-3 0 0,0 3 0 16,0-3 144-16,1 2-208 0,0-1 80 0,-1 1 128 15,1 0-384-15,-2 2 64 0,-2 2 0 0,1-3 0 0,-3 3-64 0,-3-1 0 16,1 0 0-16,-3 4 0 16,-1-4-32-16,-3 2-16 0,2 1 0 0,-2-2 0 15,2 0-1152-15,0-2-224 16</inkml:trace>
  <inkml:trace contextRef="#ctx0" brushRef="#br1" timeOffset="123736.9">23901 5694 37775 0,'-18'-8'3360'0,"3"5"-2688"0,0-2-544 0,4 4-128 0,5 1 656 0,1-3 112 0,-3 3 0 0,-5-1 16 0,-8 0-1104 0,-6-3-208 0,-2 1-48 0,1 1-16 0,3 2 352 0,3 2 80 0,1 0 16 0,2 3 0 0,2 0-224 0,-2 2-32 0,2 0-16 0,-3 5 0 0,-2 1 272 0,-4 1 144 0,0 7-160 0,-2-4 160 16,0 0 656-16,4 1 240 0,0-1 32 0,4-1 16 15,4-2-320-15,5-2-64 16,4-2-16-16,3-3 0 16,4 1-320-16,2-4-64 0,3-2-16 0,4-1 0 0,3-1-144 0,2-1 0 15,3-4-192-15,2 0 192 16,3-2-304-16,2-2 64 0,2 0 16 0,0-2 0 0,0 0 224 0,0 0 0 0,-1-4 0 0,-1 3 0 31,-2-1 0-31,-3 2 0 0,-2-1 0 0,-3 1 0 16,-3 5 240-16,-4-2 32 0,-2 4 16 0,-4 4 0 0,-2 0-80 0,-4 3-16 0,-2 2 0 0,-4 2 0 0,-3 2-192 0,-4 0 0 31,-1-1 0-31,-3 3 0 0,-5 2 0 16,-2-2 128-16,1 0-128 0,-1 0 0 0,2 0 0 0,1-2 0 15,3 1 0-15,2 0 0 0,2-2 0 0,3 0 0 16,4-1 0-16,2-1 144 0,3-1-144 0,4 0 128 16,2-5-128-16,2 2 128 0,2-2-128 0,2-2 0 15,5-1 0-15,3 0 0 0,3-2 0 0,4-1 0 0,3 0 0 0,4-4-176 16,5 0 176-16,4 1 0 15,3-1 0-15,0 1-128 0,3-3 128 0,-1 1 0 16,-1-2 0-16,-5 0 0 0,-2-3 0 0,-5 1 272 0,-3 2-32 16,-7-3-16-16,-2 3 48 0,-5 1 16 0,-3 2 0 0,-3 1 0 15,-5 1-96-15,-4 2 0 0,-1 2-16 0,-5 1 0 16,-5 3 32-16,-3 0 16 0,-3 3 0 0,-4 2 0 16,-2 2-80-16,-3 2-16 0,1 2 0 0,-1 0 0 15,-1 3 0-15,3 1 0 0,0 2 0 0,2-1 0 0,4-1 112 16,2 1 16-16,3 0 0 0,3 0 0 0,3-2-256 15,3 1-160-15,4-3 32 0,3 2 0 16,3-1-512 0,6-2-112-16,3 0-16 0,4-2 0 15,3-3-816-15,4-1-160 0,7-1-48 0,3-2 0 0</inkml:trace>
  <inkml:trace contextRef="#ctx0" brushRef="#br1" timeOffset="124420.48">25310 5766 43311 0,'-8'-15'1920'0,"3"5"384"0,2 2-1840 0,0 4-464 0,2 4 0 0,1 0 0 0,0 0-1088 0,-3-4-320 0,1 1-64 0,-2 1-16 0,-1-1 1184 0,-1 2 304 0,0 1 0 0,-1 1 0 0,-1 1-832 0,-1 3-96 0,0 1-32 0,-4 4 0 16,0 1 336-16,-5 2 64 0,0 3 16 0,-3 1 0 0,0 0 1632 0,-2 0 320 15,2-1 64-15,2-1 0 0,0 0-464 0,4-3-112 16,3 1 0-16,3-5-16 0,4 1-432 0,5-4-64 15,4 0-32-15,5-1 0 16,2-4-352-16,5 0-256 0,4-4 32 0,2-2 16 0,3 0-16 0,2-1 0 16,-1-4 0-16,1 0 0 0,-1 0 224 0,-1-4-176 15,-2 0 176-15,-2-2-160 0,-2-2 288 0,-3 0 48 0,-3 0 16 0,-3-3 0 16,-3 4 144-16,-4 1 48 16,-3 1 0-16,-2 1 0 0,-3 4 48 0,-4 2 16 0,-1 5 0 0,-2 0 0 15,0 3-240-15,-3-1-32 16,0 4-16-16,0 3 0 0,-1-3 32 0,2 4 0 0,0 2 0 0,1-1 0 15,1 0-192-15,-1 2 0 0,1-1 0 0,1 1 128 16,1-1-128-16,-1 0 0 0,2-1 0 0,2-1 0 16,1-1 0-16,2-1 0 0,1-1 0 0,3 1 0 15,2 0 0-15,3-1 0 0,1 1 0 0,2-3 0 16,6 1 0-16,1-1 0 0,1 1 0 0,3 1 0 16,0 0 0-1,2 0 0-15,-2 2 0 0,-1-1 0 0,-1 0 0 0,-5 0 0 0,-2 2 0 0,-4-1 0 0,-2 2 0 0,-3-3 0 16,-5 3 0-16,-3-1 0 0,-3 1 0 0,-4-1 160 15,-1-3-32-15,-1 2-128 0,0-1 192 0,1-3-64 32,1 0 0-32,0 0-128 0,3-1 144 0,0 0-144 15,2 0 0-15,2 0 144 0,1 3-528 0,2-3-96 0,1 1-32 0,2 3 0 16,0 3-144-16,2 1-48 0,2 3 0 0,0 2 0 16,5 0-368-16,2-1-80 0,4 0 0 0,6-1-16400 0</inkml:trace>
  <inkml:trace contextRef="#ctx0" brushRef="#br1" timeOffset="125004.85">26351 5685 23951 0,'-4'-8'2128'0,"0"3"-1696"0,2-2-432 0,1 3 0 0,1 4 3824 0,0-3 672 0,0 2 144 0,-1-2 32 0,-1 1-3760 0,1-2-736 0,-1 2-176 0,-3 4 0 0,0-1 0 0,-3 6 128 0,0 2-128 0,-5 4 160 0,0 3-320 0,-5 1-64 15,-1 3-16-15,-4 4 0 0,2 1 16 0,-1 3 0 16,1-2 0-16,1-2 0 0,2 1 528 0,2-3 96 16,3 1 32-16,3-5 0 0,5-1-128 0,3 0-32 15,4-5 0-15,3-3 0 0,4-2-272 0,5-2 0 16,4-3 0-16,4-2 0 0,4-1 0 0,4-4 0 15,2 0 0-15,3-3 160 0,-2-3-160 0,2-2 0 16,2-2 0-16,-1-2 0 0,0 0-176 0,-3-2 48 0,-2-2 0 16,-4-1 0-16,-3 0 128 0,-3-3 0 15,-5-1 0-15,-4 2 0 0,-3 6 128 0,-3-2 48 0,-2 5 16 0,-3 0 0 16,-2 8 128-16,-2 1 16 0,-3 1 16 16,-3 4 0-16,-2 1 96 0,-1 2 32 15,-3 3 0-15,-1 1 0 0,-1 2-224 0,-2 2-32 0,1-1-16 0,-2 3 0 16,2-1-208-16,1 0 0 0,1 0 128 0,1 1-128 15,3-4 0-15,2 0-256 0,3 0 48 0,2-2 16 0,3 0-96 0,1-1-16 16,2-1 0-16,2-2 0 16,2 2 144-16,1-4 32 0,4 0 0 0,2 0 0 15,4-2 128-15,2 0-192 0,0 0 192 0,2-1-192 16,2 1 192-16,-1-1 128 0,-1 1-128 0,0 1 176 0,0-3-176 0,-2 1 128 16,-1 0-128-16,-2-2 128 0,-1 0 64 0,-5 2 0 15,-2-3 0-15,-3 1 0 0,-2 2 16 0,-3-2 16 16,-3 1 0-16,-3 0 0 0,-2 3-32 0,-2-1 0 15,-4 2 0-15,-3 2 0 0,-1-1-192 0,-3 3 0 16,0 0 0-16,-2-2 0 16,2 1-560-16,-2 0 0 0,2-1 0 0,-1-2-19312 0</inkml:trace>
  <inkml:trace contextRef="#ctx0" brushRef="#br1" timeOffset="126097.68">17517 6909 16575 0,'0'-2'1472'0,"0"0"-1168"0,1-1-304 0,-1 2 0 0,0 0 1888 0,0-1 320 0,1-1 64 0,-1-4 16 0,2-2-800 0,-1 0-144 0,1-2-48 0,-2-3 0 0,2 3 112 0,-1-3 32 0,-1 2 0 0,0-4 0 16,1 0-256-16,0-1-48 0,2 1-16 0,1 1 0 15,0-1-608-15,1 1-128 0,2 6-32 0,-2-2 0 16,-2 5-160-16,1 1-48 0,-3 5 0 0,-1 0 0 31,-2 0-16-31,-2 5 0 0,-2-1 0 0,-4 4 0 16,-1 3-128-16,-3 3 0 0,-2 1 0 0,-4 2 0 15,-2 5 0-15,-3-3 0 0,1 2 0 0,-1-4 0 16,4 1 0-16,0-2 0 0,2-2 0 0,4 0 0 0,4 0 0 16,4-2 0-16,3-1 0 0,4-2 0 15,6-1 0-15,3-1 0 0,1 0 0 0,4-4 0 16,2 0 0-16,2 0 0 0,1-3 0 0,1 0 0 0,-2 0 0 0,1-3 0 16,-1 1 0-16,-2-1 0 0,-1 2 0 0,-4-4 0 15,0 1 0-15,-2-1 0 0,-2 1 0 0,0-4 0 16,-2 2 0-16,-4-2 0 0,0-3 192 0,-3 0 16 15,-2 0 0-15,-2-4 0 0,-3 2-64 0,-2-5-16 16,-2 2 0-16,0 0 0 0,-1 3-128 0,-1-2 0 16,1 4 144-16,-1 1-144 0,1 2 128 0,1 3-128 0,0 3 128 15,1 2-128-15,1 0 128 0,0 5-128 0,-1-1 160 16,1 4-160-16,0 3 0 0,1 0 0 0,2 1 0 0,0 1 0 16,2 2 0-16,2-3 0 0,2 1 0 0,2-1 0 15,2 0 0-15,1 2 0 0,2 0 128 0,1-2-128 16,1 2 256-16,2-3-64 0,0 0 0 0,1-2 0 15,1 0 0-15,1 1-16 0,0-2 0 0,3-1 0 0,0-1-176 16,0-1 128-16,2-1-128 0,1-4 128 0,-1-1-128 16,0-2 0-1,0-2 0-15,0-1 0 0,-4-2-128 0,0-1-16 0,-4 0 0 0,-2-2 0 0,-5 0-80 0,-3 0-16 16,-5 0 0-16,-4-2 0 0,-4 2 240 16,-4 0 240-16,-3 0-48 0,-5 1-16 0,-3 3 80 0,-3 0 0 15,-3 7 16-15,0 0 0 16,-1 3-80-16,1 2-32 0,3 1 0 0,3 0 0 0,7-2-160 0,4 1-256 15,3-1 64-15,4-1 16 16,3 1-528-16,5 0-128 0,3-1 0 0,5 2-18176 16</inkml:trace>
  <inkml:trace contextRef="#ctx0" brushRef="#br1" timeOffset="126795.23">18307 6887 39615 0,'-10'-3'3520'0,"3"0"-2816"0,4 1-560 0,2 0-144 0,1 1 0 0,-1-1 0 0,-3-2 0 0,-2-4 0 0,0 1-1600 0,2-4-288 0,4 1-64 0,5 0-16 32,5 3 768-32,2-1 160 0,3 1 16 0,2 2 16 15,2-1 384-15,0 0 80 0,-1 1 16 0,-1 1 0 0,-1 1 528 0,-1 1 0 0,-4 1 0 0,-3 1 0 0,-3 1 688 0,-4 1 144 16,-1 2 16-16,-5 4 16 16,-4-1 448-16,-2 3 96 0,-2 1 0 0,-5 0 16 15,0 3-80-15,-3 1-32 0,1 2 0 0,2-2 0 0,-2 5-896 0,4-3-176 16,3-1-48-1,5-2 0-15,1 0-336 0,6 0-80 0,2 1-16 0,6-2 0 16,0 2-336 0,3-4-80-16,4-2-16 0,0 0 0 0,1-3 320 15,1-1 64-15,3-4 16 0,-1-2 0 0,-2 1 272 0,1-5 0 0,-1-1 0 0,-2-4 0 0,-1 2 144 0,-2-3 144 0,-1-2 32 0,-3 0 0 16,-1 1 384-16,-1 0 96 16,-1-2 16-16,0-1 0 0,-3 2-384 0,0-1-80 15,-2-1-16-15,0 0 0 0,-2 4 80 0,-2-5 16 0,0 4 0 0,-2-3 0 0,0 2-240 16,-2 2-64-16,2 4 0 15,-3 2 0-15,1 1-128 0,-1 4 0 0,1 4 0 16,0 1 0-16,-3 1 0 0,3 3 0 0,-1 1 0 0,0 0 0 16,0 1 0-16,1 1-176 0,2 0 48 15,1 0 0-15,1-3-32 0,1 3 0 0,1-4 0 0,3 1 0 0,0-3 160 0,3-1-160 16,-1-3 160-16,3-2-160 0,0 0 160 0,1-2-160 16,3-3 160-16,-1 0-160 0,1-2 160 0,-1 0 0 15,1 0 0-15,-2-2 0 0,0 3 0 0,0 0 0 16,-3-1 0-16,-1 3 0 0,-1 1 304 0,0 3-16 0,-2 3 0 0,-3 3 0 15,-1-1-128-15,0 2-32 16,-1 3 0-16,-3-1 0 0,2 2 0 0,-3 0 0 0,1 0 0 0,-2 1 0 16,0 0-128-16,-1-2 0 0,1 0 0 15,1-2 0 1,2 1 0-16,2-4 0 0,4-3-128 0,6 0 128 16,4-4-928-16,9 0-112 15</inkml:trace>
  <inkml:trace contextRef="#ctx0" brushRef="#br1" timeOffset="127506.72">19974 6865 43311 0,'-6'-6'1920'0,"0"0"384"0,1 2-1840 0,1 0-464 0,3 3 0 0,0 0 0 0,-1-1-224 0,-1-2-144 0,-4-1-16 0,-1-3-16 0,-1-2 208 16,-2 0 64-16,0 2 0 0,-3-3 0 0,1 3 128 0,-3 2 0 0,-1 4 0 0,1 3 0 0,-1 4-592 0,-1 5-48 0,-1 7 0 0,-1 3 0 0,0 3 368 0,1 3 64 0,0 1 16 0,2 3 0 15,1 0 656-15,1-1 144 0,1 0 32 0,3-1 0 16,1-2-416-16,3 1-80 0,1-1-16 0,3-1 0 15,3-4-256-15,4-5-64 0,2-1-16 0,3-7 0 0,2-4-112 0,1-4-32 16,3-3 0-16,0-5 0 0,2 1 352 0,0-7 208 16,2-1-16-16,-2-2-16 0,2-3 208 15,-3 1 64-15,-1-2 0 0,-2-2 0 0,1 1-80 16,-2 0-16-16,-2 2 0 0,-2-2 0 0,-1 4 64 0,-1 1 16 16,-3 2 0-16,-2 7 0 0,-2 0-208 0,-3 4-32 15,-2 4-16-15,-3 0 0 0,-1 3-176 0,-1 1 0 16,-1-2 0-16,-1 3-176 0,2 0 176 0,-1 0-160 15,2-3 160-15,1 2-160 0,3-1 160 0,1-3 0 16,2 2 0-16,1-4 0 0,4 0 0 0,-2 0 144 0,2-2-144 16,-1 1 160-16,2-1-160 0,-1-1 160 0,1 0-160 15,-3 1 160-15,-2 0-32 0,0 0-128 16,-2-3 192-16,-3 2-64 0,-2 0-128 0,-1 2 192 0,-3 0-192 0,-2 2 192 16,-1 1-192-16,0 1 0 0,-2 4 0 0,1 1 0 15,-1-1 0-15,-1 3 0 0,0 2 0 0,2-2 0 0,0 2 0 16,1 0 128-16,1 1-128 0,3-2 0 0,3 0 0 15,3-3 0-15,3 0 128 0,3-1-128 0,5-3-240 0,1 1-80 16,3-3 0-16,1 0-16 31,2 0-256-31,-1 0-48 0,2 0-16 0,-2 1 0 0,0 0-560 0,-2-1-96 0,1 4-32 0,-2-4-16128 0</inkml:trace>
  <inkml:trace contextRef="#ctx0" brushRef="#br1" timeOffset="128094.6">21105 6817 27647 0,'-1'-6'2448'0,"0"-1"-1952"0,0 5-496 0,1-2 0 0,0 3 1888 0,0 0 288 0,0-7 48 0,0 0 16 0,0-2-1920 0,-1 2-320 0,1 0-160 0,1 5 16 0,-1 3-96 0,-1 1-16 0,1 4 0 0,-2 2 0 0,0 2 48 0,-2 0 0 16,0 2 0-16,-2 2 0 0,-2 0 560 0,-2 2 112 15,-1-1 32-15,-3-1 0 0,2 0 320 0,-2 0 64 16,-2 0 16-16,2-1 0 0,2-1-192 0,1 0-16 16,2 0-16-16,2-1 0 15,3-2-432-15,3-1-96 0,3 1-16 0,3-2 0 0,5-3-128 0,4 1 0 16,3 0 0-16,4-3 0 15,4 0-448-15,2-1 0 0,3-1-16 0,1 0 0 16,1-4-240-16,-1-1-32 0,-2-3-16 0,-2 0 0 0,-1-4 288 0,-3-1 48 16,-5 2 16-16,-3-4 0 15,-5 3 400-15,-4-1 0 0,-5 1 144 0,-2 1-144 0,-5 1 1024 0,-3-3 80 0,-3 4 32 16,-3 0 0-16,-2 4-416 0,-3 0-80 16,-3 2 0-16,-3 3-16 0,-2 3-192 0,-1 1-48 0,0 3 0 0,0-1 0 15,0 1-176-15,3-1-32 0,3 4-16 0,0-1 0 16,2 4-160-16,2-3 0 0,1 5 0 0,2-3 128 31,4 3-128-31,1-2 0 0,2 3 0 0,3-3 0 16,2 0-352-16,4-1-48 0,3-1-16 0,2-2 0 15,2 1-80 1,3-4-16-16,2-3 0 0,3 0 0 0,0-2 128 0,1 0 0 0,1-3 16 0,1 2 0 16,0-4 512-16,1 0 112 0,-1-1 0 0,-2 1 16 0,-1 1 96 0,-4 2 16 15,-1 0 0-15,-2 2 0 0,-5 0-32 0,-1 0 0 16,-2 3 0-16,-3 1 0 0,1-2-176 0,-3 2-48 15,-1 1 0-15,-1-4 0 16,1 1-608-16,0 1-128 0,0-3-32 0,0 0-18096 0</inkml:trace>
  <inkml:trace contextRef="#ctx0" brushRef="#br1" timeOffset="128633.31">22630 6746 43311 0,'-10'-3'3840'0,"3"0"-3072"0,3 3-608 0,3 0-160 0,1 0-800 16,-1 0-192-16,-4-1-32 0,-3-2-16 0,0 1-1584 0,-1 2-304 0,0 0-64 0,2 0-16 0,-1 5 1536 0,2 1 320 0,-1 3 48 0,-2 1 16 16,-2 2 1088-16,-4 3 320 0,-1 2 0 0,-4-1 16 0,-1 1 1008 0,-2 2 192 15,-2 0 32-15,0 0 16 0,2-1-576 0,2-1-112 16,2-1-32-16,3-1 0 0,4-1-608 0,3-5-128 16,4 0-128-16,3-2 176 0,3-3-400 0,3-1-80 15,4-5-16-15,2 1 0 0,5 0 0 0,1-4-16 16,2-1 0-16,1-4 0 0,4-1 336 0,-1 0 160 0,1-2-16 0,0 1 0 15,0-3 880-15,-1 1 160 0,-1 1 32 0,-1-1 16 16,-3 2-272-16,1-2-64 0,-2 1-16 0,0-2 0 16,-1 0-448-16,0-1-96 0,-1-1-16 15,0-3 0-15,0 3-320 0,-2-1 0 0,-1 5 0 0,0-5 128 16,-1 3-128-16,-1 4-256 0,-2 3 64 0,-2 0 0 16,-1 5 16-16,-2 3 0 0,-2 0 0 0,-1 3 0 15,-3 2 176-15,-2 4 0 0,-2 2 0 0,-5 1 128 0,-2 4 256 16,-2-2 64-16,-4 3 16 0,-1 1 0 0,-3-1-144 15,-1 3-16 1,-1-3-16-16,2-1 0 0,2 1-160 0,2-3-128 0,2 1 192 0,3-3-192 0,4 1 128 0,2-2-128 16,4-1 0-16,4-2 0 15,4-1-432-15,3 0-144 0,4-5-16 0,4 2-12144 16,3-4-2416-16</inkml:trace>
  <inkml:trace contextRef="#ctx0" brushRef="#br1" timeOffset="129171.37">23879 6792 33167 0,'-9'-7'2944'0,"3"2"-2352"0,1-2-464 0,3 3-128 0,1 2 1872 0,1 0 368 0,1 2 64 0,-2-3 0 16,1 0-2512-16,-3 0-512 0,2 1-112 0,-3 4 0 0,-1 1 48 0,-3 5 16 0,-4 1 0 0,-5 3 0 16,-3 3-16-16,-4 1 0 0,-5 2 0 0,-2-2 0 0,-1 1 336 0,0 0 64 15,-1-2 0-15,2-1 16 0,2-1 1568 0,2 0 304 16,2 0 64-16,3-2 16 0,5-2-448 0,3 0-96 15,7-3-16-15,3-1 0 0,5-3-816 0,7 2-208 16,4-3 0-16,7-1 0 16,4 0-464-16,5-1-144 15,3-1-32-15,4 0 0 0,3 0-80 0,2-2-32 0,-1 0 0 0,-1 1 0 0,-4-1 368 0,-4-1 80 16,-2 3 16-16,-4-5 0 0,-4 4 1200 0,-3-2 240 16,-2 0 64-16,-3 1 0 0,-3-5-416 0,-2 2-80 0,-3 1-16 15,-2-5 0 1,-2 1-320-16,-1-3-80 0,-3 2-16 0,-1-1 0 0,-1-2-80 0,-1 1-16 0,-1 0 0 0,1 0 0 15,0 2 0-15,0 2-16 0,1 3 0 16,3 1 0 0,-1 4-176-16,0-3 0 0,2 5 0 0,-1 2 0 15,2 0 0-15,-2 6-192 0,1-2 64 0,-1 5 128 0,-1 0-320 0,-4 4 48 16,-1 2 16-16,0 2 0 0,-1 0-16 16,-1 2 0-16,-1 3 0 0,1-1-12256 15,4-5-2448-15</inkml:trace>
  <inkml:trace contextRef="#ctx0" brushRef="#br1" timeOffset="129630.14">25307 6762 6447 0,'-8'0'576'0,"-1"0"-576"0,-1-3 0 0,1 1 0 0,2 2 7920 0,1 2 1472 0,-2-1 288 0,-6 1 64 0,-10 0-8464 0,-8 1-1680 0,-5 1-352 0,-3 2-64 0,1 2 816 0,3-1 256 0,4 3 0 0,6 1 0 15,2 0-1360-15,4 2-272 0,4-1-48 0,3 4-16 16,3-2 560-16,4 2 112 0,-1 1 32 0,4-1 0 15,0 0 128-15,2-1 32 0,1 1 0 0,3 0 0 0,0-1 720 0,3-3 160 16,3-3 16-16,1-2 16 0,2 0 64 0,4-5 16 16,3-1 0-16,3-2 0 0,3-1-160 0,1-3-16 15,0-2-16-15,1-2 0 0,2-3-224 0,-1 0-128 16,-2 0 128-16,-4-3-208 0,-3 1 368 0,-3-2 80 16,-4 1 16-16,-3-2 0 0,-4 3 912 0,-4 2 192 15,-2 2 48-15,-3 4 0 0,-2 2-496 0,-4 3-80 16,-2 2-32-16,-3 3 0 0,-1 1-288 0,-4 4-48 0,0 0-16 15,-2 3 0-15,-2 0-128 0,0 0-48 16,-1 2 0-16,1-2 0 0,1-1-272 0,1-3 0 0,1 2 0 0,1-4 0 31,3 0-576-31,4-2-192 0,3-3-16 0,5-1-18048 0</inkml:trace>
  <inkml:trace contextRef="#ctx0" brushRef="#br1" timeOffset="130042.04">26458 6668 40543 0,'-38'4'1792'0,"8"-1"384"0,2-1-1744 0,6 2-432 0,7 1 0 0,3-2 0 0,-6 5-560 0,-13 3-192 0,-17 6-32 16,-11 3-16-16,-2 4-288 0,8-1-64 0,12-1-16 0,12-2 0 0,9-1-1856 0,9-2-368 0,6 0-80 0,6-4-16 0,5 0 1168 0,4 1 224 0,4-6 48 0,2 2 16 0,2 0 2032 0,3-6 240 0,1 0 128 0,4-1 16 0,0-1 2544 0,0-1 496 0,2 3 96 0,-1-4 32 15,0 2-1024-15,0-2-208 0,-1 0-32 16,0 0-16-1,-4-1-864-15,3 0-160 0,1-2-32 0,0 1-16 0,2-2-688 0,1-1-144 0,-1 1-32 0,0-2 0 16,1-1-96-16,-3 0-32 0,-1 0 0 0,-2 1 0 16,0-4 32-16,-4 0 0 15,0 1 0-15,-4-2 0 0,-3 1-64 0,-3 0-16 0,-3 1 0 0,-3-1 0 16,-3 0-288-16,-4 1-64 0,-2-4-16 0,-4 1 0 16,-3 1-240-16,-1 3-32 0,-3-3-16 0,-2 2-11936 15,-2 0-2400-15</inkml:trace>
  <inkml:trace contextRef="#ctx0" brushRef="#br1" timeOffset="136015.04">2379 7674 28559 0,'3'-14'2544'0,"-1"3"-2032"0,2 1-512 0,-1 5 0 15,2 0-528-15,0-2-208 0,5-7-32 0,4-12-16 0,3-5 320 0,4-5 64 0,-2 4 16 0,-3 4 0 0,-4 3 1680 0,-3 7 352 0,-4 4 64 0,-4 3 16 0,-3 1-512 0,-5 4-112 0,-1 1-16 0,-6 4 0 0,3-3 0 0,-5 3 0 0,-9 2 0 0,-7 0 0 16,-4 2-400-16,-5-2-96 0,-4 4-16 0,-5 2 0 16,-2 2-272-16,0-1-64 0,2 1-16 0,1-1 0 15,9-1 160-15,-2 0 16 0,1 1 16 16,1 2 0-16,3 2-224 0,1 4-64 0,2 1 0 0,0 3 0 16,4 4-128-16,3 2 0 0,0 3 0 0,2 4 0 15,3 2 0-15,1 5 0 0,3 3 0 16,1 3 0-16,4 0 0 0,3-2 0 0,4 2 0 0,3 0 0 0,7 0 0 0,5 2 128 15,7 1-128-15,6-4 128 0,6-6-128 0,7-3 0 16,6-4 0-16,3-8 0 0,1-6 0 0,3-5 0 16,4-5 0-16,5-3 0 15,2-5 192-15,3-5 0 0,0-3 0 0,0-6 0 0,1-4 176 0,-3-3 32 0,2-2 16 16,-2-1 0-16,0-7 48 0,-5 0 16 16,-5-3 0-16,-6 1 0 0,-10 6-208 0,-2-5-32 0,-1-2-16 0,-5-5 0 15,-3 4-224-15,-9-3 0 0,-6 2 0 0,-9 2 0 16,-8-3 0-16,-10 1 0 0,-4 2 0 15,-12-1 0-15,-8-3 0 0,-9 2 0 0,-2 4-192 0,-13 2 192 16,-10-2-320-16,-8 7 64 0,-7 2 0 31,-3 7 0-31,0 0-144 0,-2 8-32 0,1 3 0 16,2 10-20000-16</inkml:trace>
  <inkml:trace contextRef="#ctx0" brushRef="#br2" timeOffset="143539.01">2531 8825 28559 0,'-13'-6'2544'0,"0"1"-2032"0,3 1-512 0,5 4 0 0,0 3 608 0,-4-7 32 0,-9 0 0 0,-10-4 0 0,-9-1-944 0,-3 0-176 0,4 3-32 0,3-1-16 0,6 3 384 0,1 1 144 15,1 2 0-15,0 5-144 16,-1-2 272-16,-5 7 48 0,-3 5 16 0,-5 0 0 0,-1 4 336 0,-2 4 80 16,-2 3 16-16,-3 4 0 15,-3 9 16-15,0-1 0 0,6 1 0 0,-5 5 0 0,-1 4 192 0,-3 4 64 16,-1 6 0-16,2-4 0 15,4 3-448-15,7-4-64 0,8 0-32 0,7-2 0 0,5 2-352 0,11 3 0 16,6 1 0-16,11 0 0 0,6-5 160 0,8-3-32 16,6-3-128-16,8-3 192 0,6 0 0 0,3-3-16 15,6-4 0-15,2-4 0 0,3-3-176 0,2-7 128 16,3-5-128-16,-1-5 128 0,-1-8-128 0,1-6 128 16,2-3-128-16,-10-7 128 0,-10 4-128 0,3-8 0 0,7-12 0 15,2-4 0-15,-2-7 304 0,-3-1-32 16,-4-1 0-16,-2-5 0 0,-1 0-80 0,-5-7 0 15,-1-2-16-15,-6-2 0 0,-3-1-176 0,-3-2 0 0,-6-2 144 0,-3 1-144 16,-3-2 0-16,-6 2 0 0,-3 5 0 0,-6 5 0 16,-1 7-256-16,-6 0 48 15,-5 4 0-15,-7 3 0 0,-4 6 208 0,-8 6-176 0,-6 0 176 0,-8 9-160 0,-7 6-16 0,-10 8 0 32,-5 9 0-32,-12 7-17728 0</inkml:trace>
  <inkml:trace contextRef="#ctx0" brushRef="#br2" timeOffset="144981.28">18730 9741 43311 0,'-2'-16'3840'0,"-1"1"-3072"15,1 4-608-15,2 4-160 0,0 3 384 0,-2-6 64 0,2-8 0 0,0-10 0 0,-1-1-736 0,1-2-144 0,1 7-16 0,1 7-16 0,-1 7 464 0,-1 6 0 0,2 4 208 0,0 7-64 31,-1 0-496-31,1 8-96 0,1 2-32 0,0 3 0 0,1 2 240 0,0-1 48 0,1 4 16 0,-1-5 0 16,2 0 176-16,-1-1 0 0,-2-4 0 0,1-1-128 0,0-2 128 0,-2-6 0 31,1 1 160-31,-3-4-160 0,1-5 640 0,-1-1 16 0,1-5 16 0,-1-1 0 16,-1-5 128-16,1 0 32 16,0-4 0-16,0-2 0 0,1 1-240 0,-1-4-32 0,0 0-16 0,0 2 0 15,0 0-304-15,1 1-64 0,-2 0-16 0,2 3 0 16,-1 6-160-16,0 3 0 0,-1 5 0 0,-1 5 0 15,-2 3-432-15,-3 5-64 16,-3 9-16-16,-5 2 0 16,-4 5-32-16,-3 2-16 0,-3 3 0 0,-3 0 0 0,-1-1 320 0,1-3 64 0,2 0 16 0,1-6 0 15,4-1 160-15,4-8 256 0,5-1-64 16,4-3-16-16,4-3 464 0,6-4 80 0,5 1 32 0,6-7 0 0,6-1-208 0,7-5-32 16,5-1-16-16,4-6 0 0,1-3-160 0,3-2-16 15,5-6-16-15,0 1 0 0,-1 0-304 0,-3 2 128 16,-3 3-128-16,-2 0 0 0,-2 1 0 15,-8 2 0-15,-7 2 0 0,-8 5 0 0,-5 4 0 0,-9 1-256 16,-5 3 64-16,-6 2 0 0,-4 2-160 16,-8 1-32-16,-9 6 0 0,-6-1 0 0,-5 4 208 15,-2 1 48-15,-2-1 0 0,1 3 0 0,7-6 128 0,8 1 0 0,6-1 128 0,0 3-128 16,2-3 224-16,2 0-32 16,6 2 0-16,5 0 0 15,8-1 256-15,6 4 64 0,5 0 0 0,5 4 0 0,5 5-320 0,2-3-64 0,4 5-128 0,2-2 192 16,2 6-192-16,0-1-208 15,1 1 32-15,-1-3 16 16,-1-1-608-16,-1-3-128 0,0-2-32 0,-1-4-13728 16,1-5-2752-16</inkml:trace>
  <inkml:trace contextRef="#ctx0" brushRef="#br2" timeOffset="145837.41">30356 6649 28559 0,'0'0'2544'0,"0"-3"-2032"0,1 1-512 0,-1-2 0 0,0-4 2576 0,-2-6 432 0,-2-6 64 0,-2-6 32 0,-5-4-1664 0,-3 2-336 0,-1 3-64 0,-2 5-16 15,0 7 0-15,-2-1 0 0,1 7 0 0,-3 4 0 16,0 3-288-16,-2 3-64 16,0 4-16-16,-2 7 0 0,2 3-368 0,0 2-80 15,1 4-16-15,1 3 0 0,3-1-192 0,1 1 0 0,5-3 0 0,1-1 0 16,4 1-704-1,0-5-176-15,4-2-32 0,0-5-16 16,4 1 192-16,3-9 32 0,2 1 16 0,4-3 0 0,3-3 560 0,4-4 128 0,3-3 0 0,2-3 0 16,4-3 272-16,-1 0 96 0,1-2 16 15,-2-4 0-15,-1 2 64 0,-4-1 0 0,-1 0 16 0,-3-1 0 16,-4 3-208-16,-4 1-64 0,-3 2 0 0,-5 6 0 16,-3 2-192-16,-6 4 0 0,-5 4 0 15,-5 4 0-15,-6 2-176 0,-6 5-16 0,-6 5-16 0,-4 3 0 16,-4 3 208-16,2 1 160 0,0 2-32 0,5-3 0 15,5 1-128-15,6-2 192 16,6 0-192-16,4-4 192 0,7-1-192 0,5-3-224 0,4-3 48 0,4-1 16 16,5 1-288-1,6-4-64-15,2-3-16 0,4-4 0 0,5 0 320 16,3-6 64-16,5 0 16 0,0-3 0 0,1 2 368 0,-3-6 80 16,0 2 0-16,-5-3 16 0,-5 3 352 0,-5-1 64 0,-4-2 16 15,-5-1 0-15,-4 2 0 0,-3-4 16 0,-5-1 0 16,-4-4 0-16,-2 1-400 0,-4-3-96 0,-3 1-16 0,-2 1 0 0,0-1-272 15,-4 2 0-15,-1 2 0 0,0-2 0 0,2 2 0 0,-1 2 0 0,3-1 0 0,2 2 0 16,1-1 0-16,4 0 0 16,2 1 0-16,3 0 0 0,3 2 0 0,0 0 0 0,5 6 0 0,2 2 0 15,0 3 0-15,1 3 0 0,3 4 0 0,0 7 0 16,2 6 0-16,0 7 0 0,1 5 0 0,1 7-144 16,-1 1 144-16,1 7 0 15,-2 0 0-15,-1 2-128 0,1 0 128 0,-2-3 0 0,-1-3 0 0,-1-3 0 16,0-3-192-16,0-5-16 0,0-5 0 15,-2-3-15248-15,-2-4-3040 0</inkml:trace>
  <inkml:trace contextRef="#ctx0" brushRef="#br2" timeOffset="146693.01">21224 9984 50687 0,'-22'6'4496'0,"7"-1"-3600"0,9-4-704 0,6 0-192 0,1 1-1216 0,-2 0-288 0,-4 0-48 0,-1 3-16 0,1 2 1312 0,9-4 256 0,9-1 0 0,11-5 0 0,7-6-192 0,7-4-144 0,6-2-32 0,7-4 0 0,3-2 96 0,3-2 16 0,4-2 0 0,-2-2 0 0,-2 0 256 0,-5-3 144 0,-6-3-16 0,-8-1 0 0,-3 3 224 0,-7-1 32 0,-5 3 16 0,-7 3 0 16,-5 2 32-16,-4 6 0 0,-4 5 0 0,-7 6 0 15,-5 6-240-15,-7 4-64 0,-6 10 0 0,-8 4 0 16,-3 5 0-16,-5 5 0 0,-3 4 0 0,-1 4 0 16,-2 0-128-16,2-5 0 0,2 0 0 0,1-5 0 0,5-3 0 0,1-1 160 15,4 0 16-15,4-4 0 0,8-3 16 16,2-3 0-16,5-1 0 0,3-5 0 15,4-2-192-15,3-2 128 0,3-1-128 0,0-4 128 16,5-1-128-16,2-1 0 0,3-5 0 0,2 0-176 16,1-3-16-16,1-1 0 0,4-2 0 0,0 0 0 0,-1 2 192 0,0-3 192 15,-1 1-32-15,-2-1-16 0,-2-3 288 0,-4 0 48 16,-4-3 16-16,-3-1 0 0,-3 2 32 0,-4-6 16 16,-2 3 0-16,-2 3 0 0,0 2-304 0,-4-3-64 15,-4-4-16-15,-4 0 0 0,2 3-160 0,-1 1 128 16,-1 3-128-16,1 9 128 0,0 1-128 0,1 5 0 15,-2 6 0-15,0 1 0 0,0 4 0 0,-2 6 0 0,-1 6 0 0,-3 8 128 16,1 7-128-16,1 4 128 0,3 1-128 0,3 4 128 16,3 1 64-16,4 0 0 0,4-1 0 0,5-4 0 15,2-1 0-15,5-5 16 16,6-3 0-16,1-7 0 0,2-2-208 0,7-5 128 16,8-2-128-16,9-9 0 15,6-3-512-15,8-8-192 0,8-10-32 16,10-8-15072-16,11-9-3024 0</inkml:trace>
  <inkml:trace contextRef="#ctx0" brushRef="#br2" timeOffset="147977.59">24777 15216 48831 0,'-13'0'4352'0,"1"0"-3488"0,3-4-688 15,7 3-176-15,1 1-1216 0,-3 0-256 0,-5-3-64 0,-4 2-16 0,-5 0-3168 0,1 3-624 0,1 6-128 0,0 3-32 16,2 1 3280-16,1 4 656 0,-2 2 128 0,-1 3 32 15,-1 1 3008-15,0 3 592 0,0-2 128 0,1 3 32 0,1-1 800 0,5-5 176 16,3-1 16-16,4-6 16 0,5-2-1936 0,5-5-384 16,5-1-80-16,6-9 0 0,2-1-672 0,3-6-128 15,4-4-32-15,4-4 0 0,3-4-288 0,0-3-64 16,0-2-16-16,-2-1 0 0,-3 1 240 0,-4 0 0 16,-3-1 0-16,-4 2 0 0,-5 3 0 0,-4 3 256 0,-3 4-16 15,-5 5-16-15,-2 3 16 0,-5 3 0 0,-3 1 0 0,-4 1 0 16,-2 4 48-16,-5 1 16 15,-1 4 0-15,-5 4 0 0,0 2 64 0,-2 3 16 0,0 3 0 0,0 0 0 16,-2 6-208-16,4-4-48 0,0 3 0 0,4-3 0 16,5-3 0-16,7-1 0 0,5-4 0 0,5-3 0 15,6-1 128-15,7-2 0 0,5-1 16 0,7-2 0 16,3 1-272-16,4-6-176 0,2 0 32 16,2-1 0-16,-3-2-112 0,-1 0 0 0,0-6-16 0,-3 0 0 15,-4-3 272-15,-4 2 0 0,-3-3 0 0,-6-4 0 16,-3 0 0-16,-6-4 0 0,-5-2 0 0,-4 2 0 0,-5-7 0 15,-5 2 144-15,-4 1-144 0,-2 2 192 16,-4 0 0-16,0 3 16 0,1 0 0 0,2 5 0 16,2 3 80-16,3 6 16 0,5-1 0 0,-1 7 0 0,2 3 224 15,-2 5 48-15,2 6 16 0,-2 8 0 0,2 7-240 0,0 12-48 16,-2 7-16-16,2 6 0 0,-1 0-288 0,3 6-192 16,3-3 16-16,1 0 16 0,1 0 320 0,4 0 64 15,-1 3 16-15,1-5 0 16,2-1 272-16,1-7 48 0,0-2 16 0,2-9 0 15,2-4-576-15,1-7 0 0,2-6 0 0,3-7 0 16,4-7-1264-16,5-15-144 0,4-11-48 0,5-18-21072 0</inkml:trace>
  <inkml:trace contextRef="#ctx0" brushRef="#br2" timeOffset="149229.91">25764 7947 40543 0,'-4'-6'3600'0,"1"1"-2880"0,3 2-576 0,2 2-144 0,-1 1-1104 0,-1-5-256 0,1-1-48 0,0-5-16 0,-1-4 992 0,3-2 208 15,-1-2 32-15,-1 2 16 0,2 0 176 0,-1-1 0 16,1 2 0-16,-2 0 0 0,-1 4 0 0,-1 2 0 16,-2 4 0-16,-2 1 0 0,-2 3 704 0,-3 5 160 15,-1 4 32-15,-6 5 16 0,-3 5-80 0,-6 6-32 16,-4 6 0-16,-4 5 0 0,-5 8-464 0,-3 9-80 16,0 8-32-16,1 0 0 0,6-1-48 0,2-4-16 15,9-2 0-15,5-6 0 0,7-5-160 0,7-7 128 0,4-5-128 16,6-6 128-16,4-5-128 0,4-4 0 15,5-4 0-15,3-9-176 0,7-2 176 0,1-7 0 0,5-5 0 0,2-5 0 16,3-5 352-16,-1-4 0 16,1-1 0-16,-5-2 0 0,-4-5-96 0,-6 1-32 0,-6-3 0 0,-7 1 0 15,-6-2 160-15,-6-3 48 0,-5 0 0 16,-4-4 0-16,-5 2-48 0,-1 1 0 0,-3-1 0 0,1 1 0 16,-1 2-80-16,3 6-32 0,1 6 0 0,3 11 0 15,1 7-112-15,0 9-32 0,0 7 0 0,0 9 0 16,-2 6-128-16,-2 6 192 0,2 8-192 0,-3 4 192 15,1 2-192-15,2 1 0 0,4-2 0 0,0 1 0 0,3 1 0 0,3 0 0 16,3-3 0-16,1-7 0 0,3-1 0 0,1-8 0 16,3-1 0-1,-1-9 0-15,0 2 0 0,2-7 0 0,2-1 0 0,2-4 0 16,3-2 0-16,2-2 0 0,3-3 0 0,3-2 0 0,2-2 0 0,1-3 0 16,0-2 0-16,-3 0 128 15,-2 1-128-15,-4 1 128 0,-3 0-128 0,-5-1 128 16,-3 5 0-16,-3-4 0 0,-5 1 0 0,-3-1 0 15,-2-2 320-15,-5-1 64 0,-3-1 16 0,-2-3 0 0,-2 2-128 0,-6-6-16 16,-3 0-16-16,-5-3 0 0,-4-2 96 16,-2-1 32-16,-2 0 0 0,1 4 0 0,3-1-48 15,1 4-16-15,7 0 0 0,4 5 0 0,7 3-304 0,3 7-128 0,4 2 128 0,3 9-128 16,2 7 0-16,0 4 0 0,1 6 0 16,2 3 0-16,-1 4-304 15,3 3 64-15,-1 2 16 0,2 0 0 0,1 1-80 0,-1-2-16 16,1 1 0-16,1-1 0 15,-1-2-176-15,-1-1-32 0,-1-3-16 0,2-5 0 16,-1-1-400-16,1-7-80 0,5-2 0 0,5-4-13968 16,5-8-2800-16</inkml:trace>
  <inkml:trace contextRef="#ctx0" brushRef="#br2" timeOffset="150266.07">28666 9423 50687 0,'-8'-2'4496'0,"1"0"-3600"0,-2-1-704 0,3-2-192 0,4 4-896 0,0 1-224 0,1-4-32 0,-3 2-16 0,-2-3-176 0,-2-5-48 0,-1 0 0 0,-1 1 0 0,0 3 896 0,-1 1 176 16,-1 0 48-16,-3 6 0 16,-3 6-112-16,-3 6-32 0,-3 8 0 0,-5 8 0 0,-2 4 784 0,0 5 144 15,-2 3 48-15,2 3 0 0,4-4-48 0,1 0-16 16,5-2 0-16,4-6 0 0,4-3-304 0,5-4-48 16,4-6-16-16,3-4 0 0,4-4-128 0,6-4-176 15,2-5 48-15,6-2 0 16,3-4 128-16,5-6 0 0,2-2 0 0,4-4 0 0,1-1 256 0,2-4 64 0,-1 1 32 15,-2-5 0 1,-1 2 32-16,-6-2 16 0,-4 3 0 0,-1-2 0 0,-2-4 0 0,-3 0 0 0,-3 4 0 0,-4-1 0 16,-3 5-400-1,-3 0 0-15,-3 6-224 0,-7 2 80 0,-1 6 16 0,-4-1 0 0,1 3 0 16,-6 5 0-16,-5 6 128 0,-6 2 176 0,-3 9-48 0,-1-1 0 0,0 3 192 16,1 2 48-16,5-2 0 0,3-3 0 15,5 2-48-15,6-3-16 0,4-5 0 16,5 0 0-16,2-3-160 0,6-2-16 0,0-1-128 0,5-2 192 15,2-3-368-15,1 0-80 0,4 0 0 16,2 0-16-16,2 2 112 0,0 0 32 0,4 3 0 0,0 1 0 0,-1 3 128 16,1-3 256-16,-1 4-64 0,0 0-16 15,-2-2-48-15,-2 2 0 16,0-2 0-16,-3-2 0 0,-2-2-128 0,-2-1 0 0,-3 0 0 0,-2-3 0 0,-4 0 0 0,-2-5-192 16,-2 1 64-16,-3-2 128 15,-2-1 0-15,-5-3 0 0,-2-4 0 0,-5-1 0 0,-1-2 336 0,1-2 144 16,1 5 32-16,1-4 0 0,1 1 128 0,-3-5 16 0,-1-4 16 0,2-1 0 31,2-1-224-31,2 10-32 0,4 0-16 0,3 10 0 0,2 5-400 0,3 8 0 16,0 8-192-16,2 5 192 0,2 8-768 31,0 9-16-31,3 4-16 0,0 1 0 0,2 3-608 0,3-1-112 0,0 2-16 0,6-7-16 16</inkml:trace>
  <inkml:trace contextRef="#ctx0" brushRef="#br2" timeOffset="151474.07">24618 9975 43311 0,'-14'0'3840'0,"-2"2"-3072"0,1 0-608 0,6 0-160 0,2 1 320 0,-6-1 48 0,-9 4 0 0,-14 3 0 15,-8 2-928-15,-1 0-176 0,7 3-32 0,8-2-16 0,12 2 784 0,9-3 0 16,9 3 0-16,9 0 0 0,8-1 0 0,9 0-128 0,6 3 128 0,8 0-160 16,4 1-32-16,3-3-16 0,3 0 0 0,0-2 0 15,2 1-128-15,-2-3-32 16,-2-2 0-16,-5 0 0 0,-1-5-128 16,-2 0-16-16,-3-3-16 0,-5-5 0 0,-2-1 528 0,-6-3 272 15,-1-2-16-15,-8-3-16 0,-6 2 272 0,-4-3 48 16,-3 2 16-16,-7-5 0 0,-2 2 112 0,-4-1 16 15,-3 1 16-15,-5 1 0 0,-3 0-64 0,-3 0-16 16,-1 2 0-16,-1-1 0 0,-3 3-64 0,2 1 0 0,-1-1-16 16,2 1 0-16,0 4-304 0,0 0-48 15,1 2-16-15,-2 5 0 0,1 3-336 0,-1 6-80 0,-1 2-16 16,1 5 0-16,1 4-16 0,3 3 0 16,2-2 0-16,5 2 0 0,4-2 80 0,7-2 16 0,5 0 0 0,7-3 0 15,5-2 16-15,7-2 0 0,3-2 0 16,3-3 0-16,6-3-112 0,3-5-32 0,4-1 0 0,2-4 0 15,2-6 144-15,-2-2 144 0,-1 2-208 0,1-6 80 16,-2-1 256-16,-2-4 48 0,-5 2 16 0,-2 1 0 16,-7-4 224-16,-4 2 48 0,-5 1 16 0,-3-1 0 0,-3 0 160 0,-3 2 16 15,-5-1 16-15,0 3 0 0,-3 3-128 16,-4 4-32-16,-3 4 0 0,-4 5 0 0,-5 3-256 0,-5 7-48 16,-4 2-16-16,-3 3 0 0,-4 7-32 15,-2 2-16-15,1 4 0 0,0-2 0 0,3 1 112 0,3-1 0 16,5-3 16-16,3-1 0 0,6-4-272 0,4-4 0 0,7-2 0 0,5-5 0 31,6-1-1216-31,7-9-336 16</inkml:trace>
  <inkml:trace contextRef="#ctx0" brushRef="#br2" timeOffset="156789.21">25071 9803 25791 0,'-2'-5'2304'0,"-1"0"-1856"0,2 3-448 0,-2-1 0 0,1 2 1600 0,-1-1 208 0,-3-3 48 0,-4-5 16 0,-2-3-272 0,-3-1-48 0,-1 0-16 0,0-1 0 0,1 1-784 0,0 0-176 0,1-1-16 0,-1 0-16 15,-1-1-192-15,-2 1-32 16,1-1-16-16,-2 1 0 0,-2 2 16 0,-1 1 0 0,-3 0 0 0,-3 3 0 15,-3 4-48-15,-5 3 0 0,-3 2 0 0,-5 1 0 16,-3 3-16-16,0 2 0 16,2-1 0-16,-4 1 0 0,4 3-48 0,1 2-16 0,2 0 0 0,4 2 0 15,1 0 192-15,1 4 16 0,1-1 16 16,2 3 0-16,2 3-208 0,4 1-32 0,3 0-16 0,3 2 0 16,5 1-32-16,4-2 0 15,2 2 0-15,3 3 0 0,2 6 112 0,3 0 16 0,4 6 0 0,3 1 0 0,3-2-256 0,5 2 0 16,4 1 0-16,3-3 0 0,5-1 0 0,0-4 0 15,6-3 0-15,2 0 0 16,-1 0 0-16,1-1 0 0,0-2 176 0,0-3-176 0,-1-3 256 0,0-1-48 16,0 1-16-16,3-4 0 0,1 1-192 15,4-5 0-15,4 1 128 0,3-3-128 0,0-2 0 0,1-1 144 16,1-3-144-16,-2-1 128 0,-2-2 32 0,-1-3 0 16,2-1 0-16,0-2 0 0,0-5-160 0,-9 3 0 0,-6-1 0 15,2-5 0-15,3-3 0 0,0-4 128 16,0-2 32-16,-3-3 0 15,-3 0-160-15,-3 0 192 0,-2-2-192 0,-2-2 192 0,-1 1-192 0,-2-2 0 16,0-2 144-16,0-4-144 0,-3 0 160 0,-2-3-32 0,-3 0-128 0,-3-6 192 16,-4 4-64-16,-5-2 0 15,-3-3-128-15,-5-1 192 0,-3-2-192 0,-6 4 144 0,-4 3-144 0,-3 5 128 16,-4 4-128-16,-2 2 128 0,-4 2-128 0,-2 1 128 31,-2 3-128-31,-2 1 128 0,-2 5-128 0,-1 1 128 0,-4 1-128 0,-2 6 128 0,-1-2-128 16,-1 3 128-16,2 4-128 0,1 0 0 0,1 5 0 0,2-1 0 0,1 1 0 0,0 1 0 15,2 0 0-15,2 2 0 0,0-2 0 16,1 2 0 0,1 0 0-16,1 2 0 0,4 2 0 0,2 2 0 15,4 1 0-15,0 7 0 0,2 3 0 0,0 5 0 0,2 2 0 0,2-1 0 16,0 6-128-16,2 0 128 0,1 6 0 0,0-1 0 0,2 7-176 0,1 0 48 31,3 5 0-31,3-6 0 0,3 2-48 0,5-3 0 16,5-4 0-16,2 0 0 0,4-4 176 0,3-3-208 0,3 2 80 0,3-2 128 15,2-1 0-15,2 1 0 0,5-3 0 16,1 0 0-16,2-1 0 0,3-6 0 0,0-1 0 0,1-3 0 16,2 1 0-16,2-3 128 15,1-3-128-15,0-1 128 0,-3-3-128 0,0-3-176 0,0 0 48 0,0-5 0 16,-1 1 128-16,0-6 0 0,-2 1 0 16,0-5 0-16,-1-4 0 0,-1 0 0 0,3-4 0 0,1-2-128 15,0-1 128-15,-2-5 0 0,1 1 0 0,-2-1 0 16,1-6 0-16,-2-1 0 0,0-3 0 0,-2-2 128 15,-3 2 16-15,-2-7 16 0,-2 2 0 0,-3-4 0 16,-2 0 32-16,-4 0 0 0,-2-1 0 0,-1-3 0 0,-2-2 48 16,-3-3 16-16,-1 2 0 0,-1 2 0 0,1 2-64 0,-3 5 0 15,0 6 0-15,-2 4 0 0,-2 2-48 0,-1 0-16 16,-4 3 0-16,-1 0 0 0,-2 1-128 0,-4 2 0 16,-1 0 0-16,-3 1 0 0,-3 2 0 0,-3 1 0 15,-3-3-224-15,-4 2 80 0,-1 2 144 0,-5-3-192 16,-4 3 192-16,-2 3-192 0,0 2 192 0,-2 3-160 15,1 4 160-15,0 4-160 0,1 2 160 0,2 2-128 0,0 3 128 16,1 0-128 0,-1 3 128-16,0 2-208 0,-1 2 80 0,-2 6 128 0,-6 2-128 0,-1 1 128 15,-2 3 0-15,2 2 0 0,2 2 0 0,2-1-176 0,3-2 176 16,0 5-128-16,5-1 128 0,2 2 0 0,2 0 0 0,5 1 0 16,6 4 0-16,1 3 0 15,6 6 0-15,3 1 0 0,6 3-128 0,4 1 0 0,4 0 0 0,6-4 0 16,3 0 0-16,6-5 0 15,2-5 0-15,6-2 0 0,5 0 128 0,3-4 0 0,1 1 0 0,4-2 0 16,6-1 0-16,2-1-160 0,4-1 160 0,4-5-160 16,4 1 160-16,2-6 192 0,3-3-32 0,-2-3-16 0,-1-5-144 15,-3-2 0-15,-2-2 144 0,-6-3-144 16,-5 0 0-16,-4-6 0 0,-1 0 0 0,0-3 0 0,2-5 192 16,-1-1-16-16,0-2-16 0,-1-5 0 0,-1-1 96 15,-4-2 32-15,-1-3 0 0,-5 0 0 0,-2-4-160 0,-3-1-128 16,-5-2 192-16,-1-4-192 0,-4 0 352 0,-1-7-32 15,-3 0-16 1,-3-2 0-16,-4-1-144 0,-4-1-32 0,-4 0 0 0,-5 2 0 0,-3 2-128 0,-2 2 0 16,-5 5 0-1,-3-1-176-15,-2 1 176 0,-4 1-208 0,-2-1 80 0,-2 3 128 16,-1 2-560-16,1 4 16 0,-1 3 0 0,0-1 0 16,1 4-592-16,1 2-112 0,2 3-32 15,3-1-20928-15</inkml:trace>
  <inkml:trace contextRef="#ctx0" brushRef="#br2" timeOffset="160610.44">3154 10337 39615 0,'-7'-7'3520'0,"0"3"-2816"0,2 3-560 0,2 1-144 0,2 1 0 0,-3-1 0 0,-4-1 0 0,-7-3 0 0,-8-1-2336 0,-4 2-448 0,-5 3-96 0,-5-3 0 0,-3 6 2320 0,-5-2 560 0,-7 4 0 0,-8 3 0 16,-5 2 0-16,-8 3 0 0,-5-2 0 0,-5 1 0 15,0-1-160-15,-6 3-48 0,-6-2-16 0,-1 1 0 16,2-1 848-16,2-3 160 0,6-6 48 0,0 1 0 16,3 1 640-16,4-2 144 0,5-5 32 0,2 0 0 15,9-2-752-15,0 0-128 0,3 2-48 0,4 1 0 16,7 2-416-16,6 1-96 0,9 1-16 0,3 2 0 16,6-3 0-16,7 2-16 0,4 1 0 0,7-1 0 0,4 1-176 0,6 3 0 15,4-2 0-15,7 2 0 0,4 2-160 0,7-3-112 16,3 2-32-16,5-1 0 0,1 1 112 0,6 2 0 15,5 2 16-15,5-2 0 0,1 5 320 0,2-1 64 16,-1 4 16-16,-3 0 0 0,-1 5 32 0,-3 3 16 16,-3 6 0-16,-2 0 0 0,-6-2-80 0,0 9-32 15,-5 7 0-15,-4 7 0 0,-5 6 32 0,-7 10 16 16,-4 11 0-16,-5 3 0 0,-4-3 48 0,-5 2 0 16,-1 0 0-16,-4 2 0 0,0 6-112 0,-3-6-16 15,2-7 0-15,-2 1 0 0,-1 5-128 0,1 1 160 16,-1 4-160-16,0-1 160 0,1-2 16 15,-2 0 0-15,-1-1 0 0,-3 11 0 0,-1 8-176 0,-1-1 0 32,-2 1 144-32,-1-1-144 0,0 4 0 0,-2-8 0 0,2-1 0 0,2-8 0 15,1-3 0-15,1 1 0 0,2 2 0 16,2-10 128-16,3-12 48 0,3-6 16 0,4-5 0 0,6-2 0 16,3-2 144-16,4-4 48 0,4-2 0 0,5-6 0 15,4-8-96-15,4-3-16 0,4-3 0 0,4-5 0 16,5 2-48-16,3-7-16 0,4-3 0 0,6 0 0 15,4-6-208-15,12 2-128 0,13 1 128 0,5 0-208 16,4 0-496-16,2 2-112 0,6-1-16 16,-4-2 0-16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22:09:28.70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2017 5126 911 0,'1'-6'0'0,"-1"4"0"0,0-1 0 0,1-1 0 0,-1 3 1088 0,0 0 128 0,0 1 16 0,0-2 16 16,0-1-416-16,0-1-64 0,-1 2-32 0,0 2 0 0,-2 0 320 0,1 0 64 0,1 1 16 0,-2 0 0 0,1 2 160 0,0-2 48 0,2 0 0 0,-1-1 0 0,1 0 144 0,0 0 48 0,0 0 0 0,0 0 0 0,0 0-192 0,0 0-48 0,0 0 0 0,0 0 0 0,0 0 16 0,0 0 0 0,0 0 0 0,0 0 0 0,3-18-176 0,-6 15-48 0,2 3 0 0,-3 3 0 15,2-3-352-15,-2 2-80 0,0 1-16 0,-1 0 0 16,0 2-144-16,-1 0-48 0,0 0 0 0,1 1 0 15,-1-1-192-15,1 0-64 0,0 1 0 0,-1 1 0 16,1-1-64-16,0 0 0 0,1-1-128 0,1 1 192 0,0-2-192 0,2 1 176 16,0-3-176-16,-1 2 160 0,2-4-160 0,-1 2 128 15,1 2-128-15,0-1 128 0,0 0-128 0,1 0 128 16,-1 1-128-16,-1-1 128 0,1 0-128 0,0 0 160 16,0 1-160-16,0 0 160 0,-1 0-160 0,1-2 128 15,-1 2-128-15,-1 1 128 16,2-3-128-16,-2 2 0 0,1 0 144 0,-2-1-144 0,2 2 192 0,-1 0-48 15,2 0 0-15,-2 1 0 0,1 1-144 16,1-3 0-16,0 3 0 0,0-2 0 0,0-3 0 16,1 2 0-16,1 2 0 0,-1-4 0 0,0 2 0 0,0-1 0 0,2 0 0 0,-2 1 0 15,0-1 0-15,0 0 0 16,1 3 0-16,-1-3 0 0,0 1 0 0,-1 1 0 0,1-3 0 0,1 2 0 16,-1 1-128-16,-1-3 128 0,2 2 0 0,0-3 0 15,-1 3 0-15,-1-3 0 16,1 0 0-16,0 1 0 0,-1-2 0 0,2 2 0 0,-2-2 0 0,1 0 0 15,0 0 0-15,0-2 0 0,0 2 0 0,2-2 0 16,-2 1 0-16,0 1 0 16,2-1 0-16,-2 1 0 0,2-3 0 0,-1 1 0 0,1 2 128 0,0-1-128 0,0 1 176 15,0-3-48-15,0 2-128 0,-1 1 192 16,2 0-192-16,-1 0 144 0,0 0-144 0,0 0 128 0,-1 0-128 0,-1 0 0 16,2 1 0-16,1-1 0 0,-2 0 0 0,1-1 0 15,-1 2 0-15,1-2 0 0,-1 1 0 0,1-1 0 16,0-2 0-16,1 2 0 0,0-2 0 0,-1 1 0 15,2 0 0-15,-1-2 0 0,1 1 0 0,0-2 0 16,1 4 0-16,0-4 0 0,2 3 128 0,-2-1-128 16,0 2 0-16,0-1 128 0,-1 4-128 0,0-1 0 15,0 4 144-15,-1 1-144 0,-1-1 0 0,0 2 0 16,-1-1 0-16,1 0 0 0,-1 0 0 0,1-2 0 0,1 0 0 16,-1-1 0-1,1 1 0-15,0-4 0 0,-1 2 0 0,1-2 0 16,0 2 0-16,-2-2 0 0,2 0 0 0,-2 0 0 15,1 0 0-15,-1 0 0 0,1-2 0 0,-1 2 0 16,1 0 0-16,-1 0 0 0,1 0 0 0,-2 0 128 0,0 0-128 0,2 0 0 0,-2 0 0 0,0 0 0 16,2-1 0-16,-2 1 0 0,1-1 0 0,1 1 0 15,-1-3 0-15,1 2 0 0,-1 0 0 0,1-3 0 0,-2 2 0 16,1-1 0-16,1 1 0 0,-1-2 0 0,0 2 0 16,0-2 0-16,-1 1 0 0,1 0 0 15,-1 2 0-15,0-4 0 0,-1 1 0 0,0 1 0 16,1-2 128-16,-1 1 0 0,0-3 0 0,0 1 0 0,0 0-128 0,0-3 176 15,0 1-176-15,2-2 192 0,-2 0-192 0,0-1 160 16,1-2-160-16,-1 0 160 0,1-3-160 0,0 3 0 16,2-2 0-16,-2 4 128 0,0 0-128 0,0 3 0 15,1-2 0-15,-2 2 0 0,1 3 0 0,-1-1 0 16,0 1 0-16,-1 0 0 0,1 2 0 0,-2 0 0 16,2-1 0-16,-1 2 0 0,1-1 0 0,-1 2 0 15,1-1 0-15,0-2 0 0,0 3 0 0,0-4 0 31,0 1 0-31,0 0 0 0,0 2 0 0,0-1 0 0,0 1 0 0,0-1 0 0,-1 2 0 0,-1-1 0 0,2 1 0 0,0 1 0 16,-1 0 0-16,1 0 0 0,-1 0 0 0,1 1 0 31,-1 1 0-31,1-2 0 0,0 0 0 0,0 0 0 16,0 0 0-16,0 0 0 0,0 0 0 0,0 0 0 16,0 0 0-16,0 0 0 0,0 0 0 0,0 0 0 15,0 0 0-15,0 0 0 0,0 0 0 0,0 0 0 16,0 0 0-16,0 0 0 0,0 0 0 0,0 0 0 0,0 0 0 15,-21 9 0-15,17-10 0 0,0 1 0 0,-1 0 0 0,0 0 0 16,0 0 0-16,-2 0 0 0,1 0 0 0,0 0 0 16,-2 1 0-16,2-1 0 0,-1 2 0 0,-1-2 0 15,1 2 0-15,-2-1 0 0,2 0 0 0,-1 2 0 16,1-3 0-16,0 0 0 0,-1 0 0 0,2 0 0 16,0-3 0-16,0 1 0 0,-1 0 0 0,1 0 0 15,0-1 0-15,1 1 0 0,0-1 0 0,0 2 0 16,0-4 0-16,0 2 0 0,2 0 0 0,-1-1 0 15,1 2 0-15,0-1 0 0,1 1 0 0,0 2 0 16,-1 0 0-16,1 0 0 0,-2 0 0 0,3 2 0 16,-1 1 0-16,0-2 0 0,1 2 0 0,1-1 0 0,-1 2 0 15,1-2 0-15,0 3 0 0,0-4 0 0,1 4 0 0,-1-3 0 16,1-1 0-16,1 1 0 0,-1 1 0 0,0 1 0 16,2-3 0-16,-2 1 0 0,1 1 0 0,-1-1 0 15,1 1 0-15,-1 0 0 0,0 2 0 0,0 0 0 16,1 0 0-16,-2 0 0 0,0 1 0 0,1 2 0 15,-2 0 0-15,1 4 0 0,-2-1 0 0,1 1 0 16,1-1 0-16,0 0 0 0,0 0 0 0,0-2 0 16,0 0 0-16,0-1 0 0,1-1 0 0,1 0 0 0,-1-3 0 0,-1 1 0 15,1-2 0-15,0 2 0 16,1-2-128-16,-2 1 128 0,0 0 0 0,-2-2 0 16,1 0 0-16,1 1 0 0,-1-2 0 0,-2 3 0 15,2-3-144-15,-1 1 144 0,-1 2-192 0,1 1 192 16,-1-3-192-16,0 2 192 0,0 1-192 0,-1-4 192 15,2 3-160-15,-1-4 160 0,2 0-128 0,0 0 128 0,0 0 0 0,0 0 0 16,-1-2 0-16,1-1 0 0,-1 1 0 0,0-2 0 16,2 0 0-16,-1-1-128 0,1-1 128 0,1 0 0 15,2 0 0-15,-1 0 0 0,2-6 0 0,1 3 0 16,-1-1 0-16,1 0 0 0,0-1 0 0,1-3 0 0,-1 2 0 0,0-2 0 16,0 3 0-16,-2 0 0 15,1 0 0-15,0 1 0 0,-1 0 0 0,-1 1 0 16,0-2 0-16,1 2 0 0,-2 1 0 0,0 2 0 15,0-1 0-15,-1 2 0 0,2 0 0 0,-1 4 0 0,-1 1 0 0,1 0 0 16,-1 1 0-16,1 4 0 0,-1 0 0 0,1 3 0 16,-1-1 0-16,0 2 0 0,0-2 0 0,0 3 0 15,0 1 0-15,0 0 0 0,0 2 0 0,-1-1 0 16,0 3 0-16,0-3 0 0,0 4 0 0,-1-3 0 0,0 0 0 16,-1 1 0-16,2 0 0 0,-1-3 0 0,0-1 0 15,1-2 0-15,4 0 0 0,-2-2 0 0,1-4 0 0,1 0 0 16,2-4 0-16,0 0 0 0,0-1 0 0,1 0 0 15,-1-5 0 1,1 1 0-16,0-1 0 0,0-3 0 0,-1 0 0 0,1 1 0 0,-1-1 0 0,0 0 0 16,-1 0 0-16,0 2 0 0,-2-2 0 0,1 1 0 15,-1 3 0-15,-1-3 0 0,1 4 0 0,-2 0 0 16,0 1 0-16,0 3 0 0,-2-1 0 0,2 3 0 16,-1-2 0-16,0 2 128 0,0 2-128 0,1-1 0 0,-2 1 0 0,1 0 0 15,1-2 0-15,0 0 0 16,0 0 0-16,0 0 0 0,0 0 0 0,0 0 0 0,0 0 0 0,0 0-128 15,-8 19 128-15,8-15 0 0,-2 1 0 0,1 1 0 16,1 0 0-16,-1 2 0 0,-2-1 0 0,2 1 0 16,-1 2 0-16,-1-4 0 0,1 2 0 0,-1 1 0 15,1-3 0-15,-1 2 0 0,1-2 0 0,1-1 0 16,1-1 0-16,0 0 0 0,2-4 0 0,1 0 0 16,-2 0 0-16,1-4 0 0,2 0 0 0,0-1 0 15,1-1 0-15,0-2 0 0,0 0 0 0,1-2 0 16,-1 2 0-16,1 0 0 0,0-2 0 0,-1 0 0 15,0 2 0-15,-1 1 0 0,1 1 0 0,-3 1 0 0,1 1 0 16,-1 3 0-16,-1 0 0 0,-1 1 0 0,1 1 0 0,-2 0 0 16,1 3 0-16,0-3 0 0,0 3 0 0,-1-3 0 15,1-1 0-15,0 0 0 16,0 0 0-16,0 0 0 0,0 0 0 0,0 0 0 0,0 0 0 0,0 0 0 16,0 19 0-16,-1-16 0 0,1 2 0 0,-3 1 0 31,2 1 0-31,-1-2 0 0,0 1 0 0,1-1 0 0,0 1 0 0,1 0 0 0,-1-1 0 0,-1-2 0 0,2 0 0 0,0 0 0 15,0-1 0-15,0-1 0 0,2 1 0 0,-1-2 0 16,0 0 0-16,0 0 0 16,2 0 0-16,-1-2 0 0,1 1 0 0,-2-3 0 0,1 3 0 0,-2 1 0 15,0 0 0-15,0 0 0 0,0 0 0 0,0 0 0 32,17-17 0-32,-15 12 0 0,2 0 0 0,-2-1 0 0,2 1 0 0,0-3 0 0,-1 0 0 0,1-1 0 31,1 0 0-31,-1 2 0 0,1-2 0 0,-3 3 0 15,2 1 0-15,-2 2 0 0,0-1 0 0,-1 3 0 16,0 1 0-16,-1 0 0 0,0 0 0 0,-1 2 0 16,1 1 0-16,-1-1 0 0,-1 2 0 0,1-2 0 15,1 2 0-15,-1-2 0 0,0 1 0 0,-1 3 0 0,1-3 0 16,0 1 0-16,1 3 0 0,-1-1 0 0,-1 1 0 16,0-1 0-16,1 1 0 0,-1-1 0 0,2 0 0 0,-1 0 0 15,1 0 0-15,-1-1 0 0,1-1 0 0,0-1 0 16,-1 0 0-16,1-2 0 0,0 1 0 0,0-2 0 15,0 2 0-15,0-2 0 0,0 0 0 0,0 0 0 0,0 0 0 16,1 0 0-16,-1 0 0 0,0 0 0 0,1-2 0 0,0-1 0 16,1 1 0-16,-1-1 0 0,1 0 0 0,0-2 0 15,-1 1 0-15,0-2 0 0,2-2 128 0,-1 0-128 16,1 1 0-16,-2 1 0 0,0-2 0 16,0 0 0-16,-1 2 0 0,1 1 0 15,-1-1 0-15,2 1 0 0,-2 1 0 0,0 3 0 0,0 0 0 0,0 1 0 16,0 0 0-16,-2 0 0 0,2 1 0 0,-1 0 0 15,0 2 0-15,1-3 0 0,0 0 0 0,0 0 0 16,0 0 0-16,0 0 0 0,0 0 0 0,0 0 0 16,0 0 0-16,0 0 0 0,0 0 0 0,0 0 0 15,0 21 0-15,0-14 0 0,0 2 0 0,0 1 0 16,-1 1 0-16,1 1 0 0,-1 3 0 0,-1-1 0 16,1 0 0-16,1 0 0 0,0 1 0 0,0-4 0 15,0 1 0-15,-1-3 0 0,1 0 0 0,0-2 0 16,0 2 0-16,0-7 0 0,0 3 0 0,0-1-128 0,1-4 128 15,-1 1 0-15,0-1 0 0,0 0 128 0,1-1-128 0,1-2 0 16,-2 1 0-16,1-2 0 0,-1 4 0 0,0 0 0 16,0 0 0-16,7-18 0 0,-4 12 0 0,-2-1 0 15,1-3 0-15,0 3 0 0,0-3 0 0,-1-1 0 16,-1 1 0-16,0-1 0 0,2 2 0 0,-1-2 0 0,0 1 0 0,0 3 0 16,1-3 0-16,-2 3 0 0,1-1 0 15,0 0 0-15,0 1 0 0,-1-1 0 0,1 1 0 0,-1 0 0 16,2 1 0-16,-2 0 0 0,1-3 0 0,0 2 0 15,-1 0 0-15,1 1 0 16,-1 1 0-16,2-1 0 0,-1 2 0 0,0 2 0 0,0-3 0 0,1 1 0 16,-1 2 0-16,0-1 0 15,-1 1 0-15,1 2 0 0,1-3 0 0,-2 3 0 0,0 3 0 0,0-3-192 16,-2 5 192-16,1-3 0 0,0 3 0 0,-2 1 0 16,1 2 0-16,-1 0 0 0,1 4 0 15,-2-4 0-15,1 2 0 0,-1 0 0 0,0 1 0 0,0 0 0 16,-1 0 0-16,2 1 0 0,-1-4 0 0,0 1 0 0,1 0 0 15,0-1 0-15,1 3 0 0,0-2 0 16,1 2 0-16,1-1 0 0,-1 0 0 0,1-1 0 0,1-1 0 0,0-2 0 16,2 3 0-16,-2-2 0 0,3-3 0 0,-2 0 0 15,2 1 0-15,0-3 0 0,-1 2 0 0,0 1 0 16,-1-4 0-16,1 3 0 0,-2-3 0 0,2-1 0 16,-2 1 0-16,0-1 0 15,0-1 0-15,1 0 0 0,-1-2 0 0,0 1 0 0,1-3 0 0,1 1 0 0,-2-2 0 16,2 0 0-16,-1-1 0 0,1 0 0 0,-2-3 0 0,1 1 0 15,0 0 0-15,-1-1 0 0,0 0 0 0,-1 1 0 16,1-2 0-16,-2 1 0 0,0 3 0 0,-2-4 0 16,1 2 0-16,-2 1 0 0,2-1 0 0,-1 0 0 15,1 2 0-15,-2-1 0 16,0 1 0-16,2 2 0 0,-1-1 0 0,1 0 0 0,-1 2 0 0,2-1 0 16,0 0 0-16,1 1 0 0,0-1 0 0,0 2 0 15,0 0 0-15,1-2 0 0,2 5 0 0,-2-3 0 16,0 1 0-16,0 1 0 0,1 1 0 0,-1 0 0 0,0 0 0 15,-1 1 0-15,1-1 0 0,-1 2 0 0,2-1 0 0,-2-1 0 16,0 0 0-16,0 0 0 0,0 0 0 16,0 0 0-16,0 0 0 0,-7 25 0 0,6-18 0 0,-1 3 0 15,0 1 0-15,0 0 0 0,1 0 0 0,-1 2 0 16,0 0 0-16,1 0 0 16,1 0 0-16,-2-2 0 0,1 0 0 0,1-3 0 0,-1 2 0 0,1-4 0 15,-1 1 0-15,1 0 0 0,-1-2 0 0,-1-1 0 16,1 1 0-16,-1-3 0 15,0 1 0-15,0 0 0 0,1 1 0 0,-1-3 0 16,0 2 0-16,-1-1 0 16,2 0 0-16,-1 1 0 0,1-3 0 0,-1 1 0 0,1 0 0 15,1 2 0-15,-1-3 0 0,0 1 0 0,-1-1 0 0,2 0 0 16,-1 0 0-16,1-1 0 0,0-3 0 0,0 3 0 16,0-4 0-16,0 1 0 0,1-1 0 0,-1 1 0 15,2-1 0-15,-2-3 0 0,1 0 0 0,1 1 0 16,0-3 0-16,-1 3 0 0,0-3 0 0,0 1 0 15,0 0 0-15,1 0 0 0,-1-1 0 0,-1 0 0 16,1-1 0-16,-1 1 0 0,0 0 0 0,0 1 0 16,0 4 0-16,-1-1 0 0,1 2 0 0,-1 3 0 0,-1 1 0 0,0 3 0 15,1 0 0-15,0 2 0 0,-1 1 0 0,2 1 0 16,0 2 0-16,0 0 0 0,0 0 0 0,0 2 0 16,0-4 0-16,0 3 0 0,2-2 0 0,-2 2 0 15,0-3 0-15,0-1 0 0,0 0 0 0,0 2 0 16,0-5 0-16,0 2 0 0,-2 0 0 0,2-1 0 15,-1 0 0-15,1-1 0 0,-1 2 0 0,0-5 0 16,1 2 0-16,-2 1 0 0,1-1 0 0,0-1 0 16,1 0 0-16,-1 2 0 0,1-6 0 0,0 2 0 15,1-2 0-15,-1 3 0 0,0 0 0 0,0 0 0 16,4-21 0-16,-2 14 0 0,-1-3 0 0,1 0 0 16,-1-1 0-16,0 0 0 0,0-1 0 0,2-1 0 0,-2 1 0 15,0 1 0-15,0-5 0 0,2 1 0 0,-1 0 0 0,0 1 0 16,0 6 0-16,-1-4 176 0,1 6-176 0,-1 0 192 15,0 2-192-15,-1 3 0 0,0 1 0 0,0 0 0 16,-1 3 0-16,0-1 0 0,-1 2 0 0,2-2 0 16,-1 3 0-16,1-5 0 0,0 0 128 0,0 0-128 15,0 0 0-15,0 0 0 0,0 0 0 0,-2 19 0 16,2-13 0-16,-2 0 0 0,2 3 0 0,0-2 0 16,-1 3 0-16,1-2 0 0,0 1 0 0,0-1 0 0,0 2 0 0,0-4 0 15,-1 0 0-15,1 0 0 16,-1 1 0-16,-1-4 0 0,1 2 0 0,0-1 0 0,0-2 0 0,-2 1 0 15,2 1 0-15,-1-4 0 0,-1 1 0 0,1 0 0 16,-2-1 0-16,1 2 0 0,1-2 0 0,-2 0 0 16,2-2 0-16,-2 1 0 0,2 0 0 0,-2-2 0 15,0 1 0-15,0 0 0 0,2-3 0 0,-1 0 0 16,1 1 0-16,0-4-13120 16,0 2-2656-16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22:10:19.73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18312 4535 911 0,'-5'3'0'0,"0"0"0"0,3-3 0 0,-1 0 0 0,2 2 0 0,-3-1 128 0,-1 1-128 0,-5 1 0 0,-2 1 560 0,-2 0 16 0,1 0 16 0,-1-1 0 0,1-3 816 0,2 0 176 0,-1 0 16 0,3-4 16 0,2 1-176 15,4-1-32-15,0 1-16 0,2 1 0 16,1-3-272-16,2 0-48 0,5 0-16 0,-1 1 0 0,0 0-192 0,1 3-32 16,2-1-16-16,0 0 0 0,1 2 272 0,-2-1 64 15,3 2 16-15,-1-1 0 0,1 4-320 0,-1-3-64 16,1 3-16-16,1-3 0 0,0 1 160 0,2 1 32 15,-1-3 0-15,4 0 0 0,1 0-96 0,3-2-16 16,0-1 0-16,2 0 0 0,3 0-320 0,0-3-64 16,3 1-16-16,-2 0 0 0,0 0-448 0,-1 3 0 15,0-2 0-15,-1 3 0 16,-3-2-336-16,-1 2-64 0,-2 1-16 0,-3 0 0 16,-2 1-752-16,-2 2-160 0,-1-2-16 0,0 3-16 15,-1-3-496-15,0 1-112 0,0 2-16 0,-1 0-9056 0</inkml:trace>
  <inkml:trace contextRef="#ctx0" brushRef="#br0" timeOffset="778.55">19022 4832 28559 0,'1'-1'2544'0,"2"1"-2032"0,-1 0-512 0,1-3 0 0,0 6 576 0,2-7 0 0,3 2 16 0,5-3 0 0,6-2 256 0,4-2 48 16,3 1 16-16,-1-3 0 0,0 1-640 0,-2 3-128 15,-2-2-16-15,-2 2-128 16,-2 3-608-16,-2 1-224 0,-3 3-64 0,-3 0-8752 15,-2 0-1744-15</inkml:trace>
  <inkml:trace contextRef="#ctx0" brushRef="#br0" timeOffset="1189.72">19781 4570 20271 0,'-4'1'1792'0,"2"3"-1424"0,-1-3-368 0,2 4 0 0,0-4 2000 0,0 3 336 0,-3 3 64 0,-1 3 16 0,-2 4-1008 0,-2 2-192 0,0 5-32 0,1-4-16 0,0 3-272 0,2 0-64 0,0-2-16 0,2 3 0 0,0-1-624 0,0 1-192 16,0-2 128-16,-1-1-128 0,1 2 0 0,-1-3 0 0,0 1 0 0,-1-2-144 15,0 1-688 1,0 0-128-16,-2 1-16 0,1-2-16 0,-1-3-1040 16,2 0-208-16,0 0-32 0,1-2-9888 0</inkml:trace>
  <inkml:trace contextRef="#ctx0" brushRef="#br0" timeOffset="1475.66">19805 4162 30399 0,'-4'-4'1344'0,"1"2"288"0,1 0-1312 0,1 2-320 0,-1 0 0 0,1 2 0 0,1-1 528 0,-2 0 48 0,-1 2 0 0,0 1 0 0,-4 0-896 0,1 1-160 16,0 0-32-16,0 0-16 0,0 0-2288 16,2 0-464-16,0-4-96 0,4-2-16 0</inkml:trace>
  <inkml:trace contextRef="#ctx0" brushRef="#br0" timeOffset="1998">20319 4467 27647 0,'-10'1'2448'0,"1"-1"-1952"0,5 2-496 0,1 0 0 0,2-2 944 0,-3 0 80 0,-3 3 32 0,-6 0 0 0,-5 0-784 0,-2 2-144 0,-1 0-128 0,1 0 144 0,4 0-576 0,-1-3-112 15,3 3-32-15,-2 0 0 0,3 0-768 16,-1 1-144-16,-1 0-48 0,-1 4 0 0,0-2 560 15,1 1 96-15,-1 0 32 0,1 1 0 0,2 0 592 0,0 1 112 0,3-4 144 0,4 0-208 0,2-1 208 0,2 0 160 16,2-1-32-16,2-1 0 0,2-1 320 0,2 0 48 16,3-2 16-16,1 0 0 0,2 2-112 0,2-3-16 15,1 0 0-15,2 0 0 0,0 0 48 0,2 0 0 16,1 0 0-16,-2 0 0 16,2 1 16-16,-2 0 0 0,1 3 0 0,0 1 0 0,-1-3-320 0,-1 3-128 15,0 3 0-15,-3-2 128 0,-1 3 64 0,-1 1 16 16,-2-3 0-16,-1 4 0 0,-2 1 272 0,-1 1 48 15,0 0 16-15,-2 0 0 0,0 0-160 0,-3 2-16 0,-1-2-16 16,-1 0 0-16,0 1 352 0,-4-1 80 0,0 0 16 16,-4 0 0-16,0 2-368 0,-2 0-80 0,0 1-16 15,-1-2 0-15,-1 2-336 0,0 0 144 0,0-4-144 16,1 3 0-16,0-5 0 0,1 1 0 0,-1 0 0 16,4-2 0-16,-1-2-192 0,0-2-128 0,3 0-48 0,0-2 0 31,1-1-1424-31,1-4-272 0</inkml:trace>
  <inkml:trace contextRef="#ctx0" brushRef="#br0" timeOffset="2598.13">20691 3822 35935 0,'-5'5'1600'0,"2"0"320"0,0 1-1536 0,2 0-384 0,1-2 0 0,1 2 0 0,2-1-1088 0,-1 6-304 0,3 6-48 0,2 6-16 0,5 5 1120 0,-3 2 336 0,3-1-176 0,-3 0 176 16,1 0 288-16,-2 2 144 0,-3-2 16 0,-2 2 16 15,-1 1-336-15,-4 4-128 0,-1 5 0 0,-6 1 0 16,-2 3 192-16,-4 0-64 0,-5 7-128 16,-1 1 192-16,1-5-32 0,-2 4-16 0,0 5 0 15,0-4 0-15,3-3-144 0,4-11 0 16,4-4 0-16,4-7 0 0,2-3 720 0,1-3 112 0,3-2 32 0,0-5 0 16,-1-2-176-16,2-1-48 0,0-5 0 0,0-1 0 15,0-1-80-15,0-2-32 0,0-1 0 0,0-4 0 16,-1 0-208-16,1 0-64 0,0-5 0 0,-1-1 0 0,1 1-256 0,1-4 0 15,2-2 0-15,-1-3 0 0,2-1 0 0,2-3-144 16,3 0 16-16,2 3 0 0,2 0 0 0,2-1 0 16,1 2 0-16,0 5 0 0,0-1-112 0,1 1-16 15,-3 4 0-15,1 2 0 0,-1 0 112 0,-2 4 16 16,-1 1 0-16,0 0 0 0,1 1 368 0,-3 2 80 16,1 1 0-16,-1 1 16 0,-3 0-112 0,2 1-32 15,-2 0 0-15,-1 0 0 0,-2 2-64 0,1 0-128 16,0 3 176-16,0 0-176 0,1 1 128 0,-2 0-128 0,1 2 0 15,0-1 0 1,-2 1 0-16,1 1 0 0,0 2 0 0,-1-2 0 0,0 5 0 0,0-3 0 16,1 0 0-16,-1 0 0 0,1 0-256 0,-1-3-128 15,2 0 0-15,0-3-16 16,-2 0-1024-16,2-3-208 0,-2-1-32 0,2-2-9168 16,1-1-1840-16</inkml:trace>
  <inkml:trace contextRef="#ctx0" brushRef="#br0" timeOffset="3151.89">20664 3280 30399 0,'-10'1'1344'0,"3"3"288"0,-1 0-1312 0,5-1-320 0,3 1 0 0,1 0 0 0,1 1 1088 0,2 3 160 0,1 6 32 0,4 3 0 0,4 4-592 0,5-3-112 0,1 0-32 0,5 0 0 0,1-2-224 0,4-2-64 0,5 4 0 0,3-3 0 16,6 4-256-16,-6 0 0 0,-5-2 0 0,7 4 0 16,8 8 0-16,2 4 0 0,2 4-176 0,-3 3 176 15,-5-1-496-15,-4 2 16 0,-5-1 0 0,-4-2 0 16,-3 0 480-16,-6 0-144 0,-4-1 144 0,-3 0 0 0,-2 1 752 15,-4 5 224-15,-3 8 48 0,-3 3 16 0,-3 6-336 0,-3-3-64 16,-1 2 0-16,2-1-16 0,-4 3-256 0,1 7-48 16,0 6-16-16,0-2 0 0,-2-4-304 0,1-11 160 15,0-4-160-15,-2-6 128 0,0-3-128 0,-2 0 0 16,1-2 0-16,-3 1 0 0,-2 3 0 0,-5-2 0 16,-1 3 0-16,-5 3 0 0,-2-5 0 0,-3 1-176 15,1-6 176-15,-7-1-192 16,-3 2-560-16,-2 0-112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8:43:11.57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18589 6140 11967 0,'5'-13'528'0,"-3"7"112"0,2-4-512 0,0 3-128 16,-2 3 0-16,1 1 0 0,1-2 624 0,2-4 80 0,2-2 32 0,4-4 0 0,0 1 720 0,-2 0 144 0,-3 4 16 0,-2 3 16 0,-4 2-608 0,-1 0-112 0,-3 5-16 0,-1 0-16 0,-1 0-480 0,0 1-80 15,0 0-32-15,0 2 0 0,0-3 800 0,-1 2 144 16,1 1 48-16,-1-1 0 0,0 2 128 0,1 2 48 15,-1-1 0-15,-1 1 0 16,1-1-368-16,-1 1-80 0,1 2-16 0,-2-1 0 0,0 3-352 0,0 0-80 16,0-1-16-16,-1 1 0 15,1-1-272-15,0 4-48 0,-1 2-16 0,0-2 0 0,2 3-208 0,0 2 128 0,-1-1-128 16,2 0 0-16,1 2 0 0,3-2 0 16,-1-1 0-16,3-1 0 0,1 0 0 0,2-2-240 0,1-1 48 15,0-4 16-15,4 1-16 0,1-4-16 16,0-3 0-16,5-2 0 0,1-1 208 0,2-3 0 0,2-2 0 0,1-4 0 15,2 0 0-15,0-6 0 0,2 1 0 0,-3-2 0 16,-3 1 144-16,2 1-144 0,-2-2 0 0,-1 1 144 16,-4 0-144-16,0 1 128 0,-4 1-128 0,-1 2 128 31,-3 0 0-31,-2 0 0 0,-3 1 0 0,-1 0 0 16,-2 5 32-16,-4-4 0 0,0 4 0 0,-3 0 0 0,-2 0 0 15,-1 1 0-15,0 0 0 0,-1 1 0 16,-3 2-160-16,1 2 0 0,0-3 0 0,0 6 0 0,1-3 0 0,-1 4 0 15,1 0 0-15,1 1 0 16,1 4-128-16,-1-2 128 0,3 3 0 0,-1 2 0 0,2 2 0 0,1 1 0 16,0 1 0-16,2 1 0 0,2 1 0 0,1 0 0 15,2 2 0-15,2-2 0 0,1 5 0 0,1-5 0 16,2 3 0-16,2-3 0 0,2-5-256 0,2 1 80 16,2-4 16-16,2 0 0 0,0 0-80 0,4-6-16 0,0 0 0 15,2-1 0-15,0-6 256 0,-2-1 0 16,0 0-160-16,-3-3 160 0,-1-3 0 0,-2 1 288 15,-1 0-48-15,-3-5-16 0,-1 2 0 0,-3-2 0 0,-1-2 0 0,-1-1 0 16,0 0-48-16,-2-1-16 0,-3-3 0 0,-1 1 0 16,0-4-160-16,-3 0 0 0,0 4 0 0,-2-1 128 15,-1 3-128-15,-1 4 0 0,0 6 0 0,-2 1 0 16,-1 4 0-16,-2 4 0 0,-3 5-128 0,0 3 128 16,0 2 0-16,-1 1 0 0,-2 6 0 0,1-2 0 15,2 2 0-15,1 0 0 0,3-1 0 0,3 0 0 16,2 1 0-16,2-1 0 0,3 1 0 0,4 1 0 15,1-1 0-15,1 2 0 0,3-2 0 0,1-1 0 0,1-2-208 0,2-2 16 16,0 1 16-16,1-3 0 0,1-1-16 0,2-3-16 16,1-2 0-16,0-1 0 0,3-4 64 0,0 0 16 15,-1-4 0-15,-1-1 0 0,-1-1 288 0,-2-4 64 16,-1 2 16-16,0-3 0 0,-2-4-32 0,-1 1 0 16,-1-2 0-16,0-3 0 0,-1 0-80 0,-1-4 0 15,-1 0-128-15,-1-1 192 0,-1 2-192 0,1 0 0 16,-2-2 0-16,0 6 0 0,0 1 0 0,-2 4 0 0,0 5 0 15,-1 5 0-15,-2 1 0 0,-1 5 0 16,-2 5 0-16,-2 4 0 0,-1 3 0 0,-3 3 0 0,0 2 0 16,1 2 0-16,-1-3 0 0,2 0 0 0,2 0 0 15,1-5 0-15,2 1-416 0,2-5 32 16,2-2 0-16,1-1-17856 0</inkml:trace>
  <inkml:trace contextRef="#ctx0" brushRef="#br0" timeOffset="5271.28">18735 6219 11967 0,'1'-1'1072'0,"0"0"-864"0,1 1-208 0,-1-2 0 0,1 2 512 0,1-2 48 0,-1 0 16 0,3-2 0 0,3-1 768 0,-2 0 144 0,-1 1 48 0,-1 0 0 0,-3 1-704 0,-1 1-144 15,-3 2-32-15,0 0 0 0,-2 1-272 0,-2 0-48 0,1 2-16 0,0-2 0 16,1 0 640-16,-2 3 112 0,1-2 16 0,-3 3 16 16,1 1 32-16,-1 1 0 0,-1 1 0 0,0 3 0 15,-1 0-176-15,-2 2-48 0,2 3 0 0,-1-4 0 0,1 4-224 0,0-2-48 16,-2 1-16 0,2-2 0-16,-1 0-16 0,-2 0 0 0,1 1 0 0,-2 1 0 15,0-3-224-15,-1 4-64 0,-2-1 0 0,-1 4 0 16,-2-2-64-16,-2 3-32 0,1 1 0 0,-1 1 0 0,-1 1-224 0,1 5 0 15,-1-2 128-15,2 1-128 0,0 0 0 0,2 0 0 16,1-1 0-16,1 0 0 0,2 0 128 0,1-1-128 16,0-3 0-16,1-1 144 0,2-1-144 15,0-1 128-15,-1-2-128 0,1-1 128 0,1 0-128 0,0-2 128 0,1 0-128 16,0-2 128-16,1-1 16 0,2-3 0 0,-1 2 0 0,2 0 0 16,0-2 16-16,0 1 0 0,0 3 0 0,-2-4 0 31,1 3-160-31,-1 0 160 0,-3 1-160 0,1 0 160 15,-2-1-160-15,0 0 0 0,-1-1 0 16,1 0 0-16,1-3 0 0,0 1 0 0,0 1 0 16,-1-5 0-16,4 0 0 0,2 1 0 0,-1-2 128 0,2 0-128 15,0 0 0-15,3-2 0 0,0-1 0 0,-1-1 0 16,3 1 144-16,0-3-144 0,0 1 160 0,1 1-160 0,1-3 144 16,-1 3-144-16,0-3 128 0,-1 4-128 15,0 0 128-15,0 0-128 0,0 0 128 0,0 0-128 16,0 0 0-16,0 0 0 0,0 0 0 0,0 0 0 15,0 0 128-15,0 0-128 0,0 0 0 0,-16-16 128 16,13 15-128-16,1-2 0 0,1-4 0 0,0 1 0 0,1-1 0 16,0 0 0-16,0-3 0 0,1-2 0 0,0-1 0 15,0 0 0-15,3-5 0 0,0 0 0 0,-1-1 176 0,2 2-48 16,0-3-128-16,-1 2 192 0,-2 2-192 0,2 0 0 16,-1 1 0-16,-2 0 0 0,0 2 0 0,-1 2 0 15,0 4 0-15,-1-1 0 0,0 5 0 0,-1 3 0 0,0-3 0 0,1 6 0 16,-2-3 0-16,1 2 0 0,-1 2 0 0,2-2 0 15,0 1 144-15,-2-1-144 0,2 2 128 0,0-3-128 16,0 3 0-16,-2 0 0 0,2-2 0 0,-2 2 0 16,2 1 0-16,-1 1 0 0,-1 1 0 0,1 2 0 15,-1 2 0-15,1 2 0 0,-2 1 0 0,-1 4 0 16,1 3 0-16,0-3 0 0,-1 3 144 0,1 0-144 16,0 0 0-16,0 0 0 0,1 2 0 0,0-6 0 15,1-5 0-15,1 1 128 0,1-1-128 0,-2-2 0 16,2 0 144-16,0-4-144 0,2-1 192 0,-1-1-192 15,0-1 192-15,1 1-64 0,3 0 0 0,0 1-128 0,3 1 192 0,2 3-64 16,1-3 0-16,2 0-128 16,5 1 240-16,3 0-64 0,1-2-16 0,4-3 0 0,0 1-160 15,4-3 192-15,-1-2-192 0,2-1 192 16,-4 0-192-16,-2-3 0 0,-3-2 0 0,-3 2 128 16,-4-1-704-16,-4-4-160 15</inkml:trace>
  <inkml:trace contextRef="#ctx0" brushRef="#br0" timeOffset="7839.16">23533 13625 10127 0,'-5'0'896'0,"0"-3"-704"0,0 0-192 0,2 3 0 0,2-2 2816 0,0 1 544 0,0 1 96 0,0-2 32 0,-3-3-4064 0,1 0-832 0,0-1-144 0,0-1-48 15,2-1-832-15,0 1-192 0,2 1-16 16,-1 1-16-16,0 0 2192 0,1 2 464 0,-1 0 0 0,0 0 0 0,0 0 1760 0,0 1 256 0,0 0 48 0,0 1 16 15,-1-1-880-15,0 2-176 0,-1 0-48 0,1 0 0 32,0 0-2528-32,1 0-512 0,0 0-112 0,0 0 0 0,0 0-16 15,0 0 0-15,0 0 0 0,0 0 0 0,16-12 2192 0,-10 7 640 0,2 1 16 0,-2 2 16 16,1-3 480-16,1 4 112 0,-1-6 16 0,2 5 0 16,-1 0 512-16,1-2 96 15,1 1 32-15,-1 0 0 0,1 1 16 0,-2 0 16 0,1-1 0 0,-2 2 0 0,-2-1-320 16,0 1-64-16,1-1-16 0,-2 1 0 15,1-3 64-15,-1 3 16 0,-1-1 0 0,1-1 0 0,-1 2-560 0,-2 1-112 32,1 0-32-32,-2 0 0 0,2 0-528 0,-2 0-96 0,0 0-32 0,-3 1 0 15,2 0 32-15,0 3 0 0,-3 1 0 0,4-5 0 0,0 0-32 16,-12 15 0-16,8-6 0 0,-1-2 0 0,1 3-80 0,-2 2 0 16,1 1-16-16,-1 1 0 0,-2 3-48 0,1-3 0 15,1 2 0-15,-3 3 0 0,-1 1-128 0,-1 2 128 16,1-2-128-16,-1 2 128 0,0-1-128 15,0 1 128-15,0 1-128 0,-3-2 128 0,2-2 112 0,-1 1 16 32,0 0 0-32,-1 0 0 0,2 0-256 0,-2-3 144 0,2 1-144 0,1-2 128 0,-2 1-128 0,2-5 160 0,1-1-160 0,0 0 160 15,2-2-160-15,0-2 0 0,1-1 144 0,1-1-144 32,1-3 256-32,0-2-32 0,0 0 0 0,-1 0 0 15,0-2-32-15,-1-3-16 0,1 2 0 16,0-2 0-16,0 0-176 0,-2-1 0 0,2-1 144 0,0 0-144 0,0-3 128 0,-2 2-128 0,2-4 128 0,0-1-128 15,1 0 128-15,-1 1-128 0,1 0 128 0,0-3-128 16,1 1 0 0,2-1 0-16,-1 2 0 0,2-2 128 0,1 1-128 0,1 0 0 0,2 0 0 0,1-3 128 0,1 1-128 15,-1-2 0-15,1 2 0 0,3-1 0 16,-1 1 0-16,1 2 0 16,0-2 0-16,0 4 128 0,0-2-128 0,1 0 0 0,1 2 0 0,-1-3 128 15,1 4-128-15,-1 0 0 0,0 2 0 0,0 2 0 0,-2 1 0 0,-1 3 128 31,-1 0-128-31,-1 3 0 0,-2 3 0 0,1 2 0 16,-1 4 0-16,0 5 0 0,0 3 0 0,1 0 0 16,-1 5 0-16,2-2 0 0,-1 1 0 0,2 1 128 15,3 2-128-15,-1-1 176 0,2 1-176 16,1-3 0-16,0-2 0 0,1-2 0 0,0-2 192 0,3-3-32 16,0 2-16-16,2-3 0 0,2-1-144 0,-2 0 192 15,1-4-192-15,0 1 192 0,0-1-192 0,-1 1 160 16,1 0-160-16,0 0 160 0,-1 1-432 0,-1 0-96 0,0-1-16 0,-3 3 0 31,1-4-352-31,-2 1-80 0,0-1-16 0,-1 0 0 16,0-1-544-16,0-1-112 0,0 0-32 0,-2-2 0 0</inkml:trace>
  <inkml:trace contextRef="#ctx0" brushRef="#br0" timeOffset="8715.04">24149 13602 13823 0,'0'0'1216'0,"1"0"-960"0,0 0-256 0,-1 0 0 0,1 0 2592 0,2 0 480 0,-1 0 80 0,3 0 32 0,4 0-944 0,1 1-192 0,1-1-48 0,1 0 0 0,2 0-768 0,-1 0-144 0,2 0-48 0,-1-1 0 0,1-2-64 0,0 2-16 16,1 0 0-16,-2-3 0 15,4 3-512-15,-1-3-96 0,2 2-32 0,-1-4 0 0,3 1-320 0,0-1 0 16,5-1-160-16,-1 0 160 15,2-2-976-15,0 1-96 0,1-1-16 0,0 0 0 16,-1 1-1696-16,0 1-352 0,-1-1-64 0,-2 3-5696 16,-3 0-1152-16</inkml:trace>
  <inkml:trace contextRef="#ctx0" brushRef="#br0" timeOffset="9057.7">24084 13770 6447 0,'0'3'576'0,"-1"-2"-576"0,-1 0 0 0,2-1 0 0,0 0 7776 0,1 0 1440 0,1 1 304 0,2-1 48 0,3 3-7392 0,3-3-1488 0,5-3-304 0,5 2-48 0,2-1-208 0,3-1-128 0,1 1 160 0,1-2-160 0,0-1 0 0,3 1 128 0,0-1-128 0,2-1 0 15,2 1 0-15,2-1 0 0,3-1 0 0,-2-1 0 16,-3 2-288-16,3 0-160 0,2 0-16 0,-2-4-17952 15</inkml:trace>
  <inkml:trace contextRef="#ctx0" brushRef="#br0" timeOffset="9565.06">25522 13026 10127 0,'-3'3'896'0,"-1"-1"-704"0,0-1-192 16,1 1 0-16,1-2 4672 0,1 2 912 0,0 0 176 0,-3 3 48 0,-1 4-3952 0,-2 2-768 0,-1 2-176 0,-2 8-16 0,2 2 336 0,-2 3 80 0,0 5 16 0,0-1 0 16,1 8-480-16,1 1-80 0,-1 2-32 0,1 3 0 0,1 3-224 0,1 0-64 15,2-1 0-15,1-1 0 0,2-2-256 0,-1-6-48 16,1 0-16-16,-1-1 0 0,0-1-400 0,-1-2-96 0,0-3-16 0,1-6-18656 15</inkml:trace>
  <inkml:trace contextRef="#ctx0" brushRef="#br0" timeOffset="15636.33">1648 7165 30399 0,'-17'2'2704'0,"5"-2"-2160"0,7 0-544 0,5 0 0 0,2 1 352 0,-2-1-32 0,-5 0-16 0,2 1 0 0,3 2-176 0,6-2-128 0,10 0 144 0,11 2-144 0,9-2 256 0,8 1-64 0,8 1 0 0,10 2 0 16,6-3-480-16,5 3-96 15,1 1-32-15,3 2 0 0,0 0 240 0,5 4 176 0,5-1-208 0,5 0 80 16,5 0 128-16,6-4 0 0,1 0 0 0,7-3 128 0,8 1 672 0,6-5 144 15,2 0 16 1,9-3 16-16,9 0 32 0,3 0 0 0,2-2 0 0,2 0 0 0,1-2-512 16,12 1-112-16,5 0 0 0,1 1-16 15,-2 3-224-15,1 2-144 0,2 0 192 0,-2 5-192 16,0 1 0-16,-6 5 0 0,-6 0 0 0,-1 9-17536 16</inkml:trace>
  <inkml:trace contextRef="#ctx0" brushRef="#br0" timeOffset="17107.73">18780 6364 12895 0,'-7'-4'1152'0,"4"3"-928"0,1-4-224 0,2 4 0 0,4-4 384 0,-4 0 48 0,0-2 0 16,0-8 0-16,1-1-432 0,1-4-256 0,0 3 48 0,1-1 0 0,-1 4 208 0,0 2 0 0,2 5 0 0,0 1 160 0,0-2-736 0,1 5-128 0,-2-2-48 0,0 3-4688 0</inkml:trace>
  <inkml:trace contextRef="#ctx0" brushRef="#br0" timeOffset="17654.39">18723 6129 14735 0,'-14'9'640'0,"3"-4"160"0,1-1-640 0,3 0-160 0,2-1 0 16,1-1 0-16,0 2 704 0,-4-1 128 15,-5 3 0-15,-2 2 16 0,-1-1 544 0,0-1 96 0,4-1 32 0,2-4 0 0,0 0-1088 0,1-2-224 0,3 0-32 0,0-1-16 0,2-2 304 0,1 1 64 16,-1 1 16-16,1 0 0 0,0-1 1008 0,0 1 208 0,1 0 32 0,1 4 16 0,-1-2-384 0,1 0-80 0,1 3 0 0,0 2-16 0,0 0-768 0,1 1-160 16,2 0-16-16,-1 3-16 0,2-3-368 0,0 1 144 0,1 3-144 0,0 1 0 15,0 1 128-15,-1-1-128 16,1-3 0-16,0 2 0 0,2 0 0 0,-3-4 0 16,3-1 0-16,-1-1 0 0,0-2 0 15,0-2 0-15,2 0 0 0,-2-4 0 0,0 0 240 0,0-2-16 0,0 1 0 0,1-3 0 0,-3 1 96 0,0-3 0 31,0-1 16-31,0 1 0 0,-1 1-80 0,0-1 0 0,-1 0-16 16,0 2 0-16,0-3-240 0,-1 2 128 0,-1 0-128 16,-1 2 0-16,0 0 0 15,-4 0 0-15,0 2 0 0,-1 3 0 0,-1-1 128 0,0 1-128 16,0 2 0-16,-1 0 0 0,1 2 176 0,-1 1-176 16,1 3 192-16,0-1-192 0,-2-4 192 0,1 5-192 0,2 1 192 0,1-1-192 15,2 0 160-15,-1 0-160 0,1-1 128 0,2 1-128 0,1 1 144 0,1 0-144 16,2-1 160-16,-1 0-160 15,2-1 0-15,1-2 0 0,-1 0 0 0,1 0 0 0,1-1 0 0,0 0 0 16,1 3 0-16,0-5 0 0,0 2 0 0,1-2 0 16,-1 1 0-16,-2-1 0 0,0 3-256 0,-1-3 48 15,-2 0 16-15,-2 1 0 0,0 0 192 0,-1 2 0 16,-2-1 0-16,1-1 0 0,-2 2 0 0,2-2 0 16,-2-1 0-16,4 0 160 0,0 0-160 0,0 0-272 15,0 0 64-15,0-30-18416 0</inkml:trace>
  <inkml:trace contextRef="#ctx0" brushRef="#br0" timeOffset="19007.09">18558 6279 4607 0,'-1'4'400'0,"0"-2"-400"16,1-2 0-16,1 0 0 0,0 0 192 0</inkml:trace>
  <inkml:trace contextRef="#ctx0" brushRef="#br0" timeOffset="19593.62">18563 6299 8287 0,'-9'-3'736'0,"3"1"-592"0,3 0-144 16,0 1 0-16,3-1 624 0,1-1 80 0,1 2 32 0,0-4 0 0,2 0-912 16,2-2-176-16,1-3-32 0,2 2-16 15,0-2 240-15,-2 4 160 0,0 0-192 0,0 0 192 0,-1 3 592 0,-2 1 240 16,-1-2 32-16,0 2 16 0,0 2 560 15,-1-4 112-15,-2 3 32 0,1 1 0 0,-1-3 272 0,-1 2 48 16,1 0 16-16,-2 0 0 0,1 1-720 0,-1 0-144 16,-1 1-32-16,0-2 0 0,0 1-704 0,-1 0-128 15,-1-3-48-15,2 2 0 0,0 0-144 0,0-1 128 16,0-1-128-16,1-1 128 0,-1 0 336 0,1 1 64 16,-1 1 16-16,2-1 0 0,-2-2 224 0,1 4 32 0,1-1 16 0,-2 2 0 15,3 0-240-15,-1 0-32 16,1 0-16-16,0 0 0 0,1 0-288 0,1 2-64 0,-1-2-16 0,1 0 0 15,1 0-160-15,-2-2 0 0,-1 2 0 0,0 0 0 32,0 0-832-32,0 0-80 0,15-12-32 0,-12 7-9344 0,2-1-1872 0</inkml:trace>
  <inkml:trace contextRef="#ctx0" brushRef="#br0" timeOffset="21248.02">18731 6155 7359 0,'-3'0'656'0,"-1"0"-528"0,1 0-128 0,2 0 0 0,0 0 800 0,-2 0 128 0,0-1 32 0,-3 1 0 0,-2-3 176 0,1 2 32 0,-1-2 16 0,2 0 0 0,2-1-80 0,1 1-16 0,1-2 0 0,2 1 0 16,-1-1-240-16,2 0-48 0,1 1-16 0,0-1 0 15,-1-1-16-15,2 3 0 0,-2-2 0 0,2 2 0 16,-1-1 192-16,-1 2 48 16,2-1 0-16,-1 1 0 0,1-1-752 0,0 1-128 15,2 1-128-15,-1-2 144 0,0 2-144 0,-2 1 0 0,2 0 0 16,-2 1 0-16,0 2 0 0,-2-1 0 0,-2 3-224 0,0 1 80 31,-2 1-304-31,-1 1-48 0,-2 1-16 0,-3 0 0 0,-1 2 656 0,0-3 128 0,1 2 32 0,-1 0 0 16,2-1 656-16,0-1 144 0,1 0 32 0,2 0 0 0,-1-1-32 0,4-1 0 15,-1 1 0-15,3-1 0 0,1 3-640 0,1-3-128 16,3 2-16-16,-1-2-16 0,4 3-304 0,0-6-192 16,3 2 16-16,0-1 16 15,2-3-608-15,1-1-112 0,1-1-16 0,2-3-16 16,0-1 192-16,-1-3 32 0,0-1 16 0,-1 0 0 0,-3-1 352 0,0-1 64 0,-2 0 0 15,-2-1 16-15,-1-1 240 0,-3 1 0 0,-2-2 0 0,-2 2 0 32,-4 1 192-32,-3 1 48 0,-1 0 0 0,-4 0 0 0,2 4 336 0,-1 0 80 0,1 1 16 0,-2 0 0 15,-3 1 32-15,0 1 0 16,1 3 0-16,-1-3 0 0,2 2-336 0,2 1-64 0,1 1-16 0,1 2 0 16,1-1-288-16,3 2 0 0,0 2 0 0,1-1 0 15,3-1 128-15,0 1-128 0,2 1 0 0,2 1 0 0,-1-1 0 16,1 1 0-16,3-1 0 15,0 0 0-15,0 0 0 0,3 0 0 0,-1 3 0 0,0-2 0 0,2 1 0 0,0-2 0 16,-1 1 0-16,0 0 0 0,2-1 0 16,-3-4-144-16,3 3 144 0,-3-1 0 0,2-2 0 0,-1 1 0 15,-4-3 0-15,1 0-128 0,0 0 128 0,-1-4 0 16,0 3 0-16,-2-3 0 0,2 2 0 0,-3-3 0 31,0 0 0-31,1 0 0 0,-1 2 0 0,-2-2 128 16,-1 2-128-16,0 0 176 0,0 1-176 0,-1-1 0 0,1 3 0 15,-2 0 0-15,1-1 0 0,1 1 0 16,-2 0 0-16,2 0 0 0,-1 1 0 0,1-1 0 0,1 3 0 0,-2-1 0 16,2-1 0-16,-2 1 0 0,2-1-176 0,0 1 176 31,0-2-704-31,-1 2-64 0,0 1-16 0,-2-3 0 16,-1 3-1008-16,0 1-192 0,3 2-32 0,-2-1-10752 0</inkml:trace>
  <inkml:trace contextRef="#ctx0" brushRef="#br0" timeOffset="21594.68">18624 6279 18431 0,'-10'1'1632'0,"2"0"-1312"15,5-1-320-15,3 0 0 0,0-1 912 0,-2 0 112 0,-1-2 32 0,-3 1 0 0,1-4 224 0,1-2 32 0,1-2 16 0,6-1 0 0,2 0-848 0,3-2-160 0,5-1-48 0,0 2 0 0,2 0-144 0,1 0-128 0,0 1 144 0,1 0-144 16,-4 2-384-16,-1 3-160 0,0 1-32 0,-2 0-11408 16</inkml:trace>
  <inkml:trace contextRef="#ctx0" brushRef="#br0" timeOffset="23088.04">19463 5429 17503 0,'0'-11'768'0,"-1"4"176"0,1 2-752 0,-1 1-192 0,1 3 0 0,-1 1 0 16,-1-1 128-16,1-1 0 0,-3 2 0 0,1-2 0 0,-2 1 816 0,-1-1 144 0,-2 4 48 0,2-2 0 0,0 3-112 0,0-1 0 0,-1 0-16 0,1 1 0 0,1-1 176 0,0 0 32 0,0 0 16 0,-1-1 0 0,3-1 496 0,-4 0 112 0,4 0 16 0,-1-1 0 0,1-1-672 0,0 2-128 15,1-3-32-15,1 2 0 16,0 1-608-16,0-3-128 0,1 2-32 0,-1 2 0 0,-1 2-128 0,0-2-128 16,1 4 192-16,-3 1-192 0,1 1 0 0,0 3 0 0,-1 0 0 0,-1 2 0 15,1 1 0-15,-1-1 0 0,2 2 0 0,-1-2 0 16,2-3 0-16,0-1 0 15,0 0 0-15,1-3 0 0,2 0 0 0,-1 0 0 16,2-5 0-16,1 0 0 0,-1 0 0 0,2-4 0 0,1 2 0 0,1-7 0 31,1 0 192-31,1-1-64 0,1-1 0 0,-1-1-128 0,1-2 192 0,2 1-192 16,-1-3 192-16,1 2-192 0,0-2 160 0,-1 4-160 0,-1-2 128 0,-2 5-128 16,-1-2 0-16,-1 3 0 0,-1 0 128 0,-3 3-128 15,-1 0 0-15,-2 1 0 16,-1 1 0-16,-2 2 0 0,2-2 0 0,-5 2 192 0,1 1-192 0,-2 0 192 31,0 1-16-31,0 2 0 0,-1-2 0 0,-1 2 0 0,1 1 0 0,-2 0 0 16,1 1 0-16,-1 0 0 0,0 1-32 0,-2 0 0 15,3 2 0-15,0 0 0 0,1 0 32 0,2-1 0 16,1 3 0-16,1 0 0 0,2-1-176 0,-1 2 160 16,4 2-160-16,0-2 160 0,2 2-160 0,3-1 0 15,2 3 0-15,1-3 0 0,1-3 0 0,2 1 0 16,3 0 0-16,3-3 0 0,3 2-208 0,1-3 80 15,2-2 128-15,0-2-208 0,0-2 208 0,2 0-192 0,1-5 192 16,-1-1-192-16,0-3 192 0,-2 1 0 16,-2-3 0-16,-3-2-144 0,-2 2 144 0,-4-2 0 0,-2-1 0 0,-4 2 0 15,-4-3 0-15,-2 1 0 0,-2-2 128 16,-4 0-128-16,-3 2 288 0,-2-2-16 0,-4 4 0 0,-4-2 0 16,-1 3-80-16,-4 3-32 0,-1 1 0 0,-2 2 0 15,-2 4-32-15,-1 1-128 0,0 1 192 0,1 1-64 16,3 1-128-16,2-1 160 0,3 0-160 0,4 2 160 15,0-1-160-15,5 0 0 0,3 1 144 0,2-2-144 16,3 3 0-16,4 0 144 0,2 0-144 0,4 1 0 16,2 2 0-16,3 0 0 0,2 1 0 0,1 0 0 0,5 2 0 15,0 0 0-15,2 1 0 0,2-1-144 0,1 0 144 0,-1 1-208 16,1-1 80-16,2-3 128 0,2 1-240 0,2 0 80 16,-1-1 16-16,-2-3 0 0,0-2 0 0,-2-3 0 15,-2 0 0-15,-4-3 0 0,-1-2 144 16,-4-1-192-16,-1 0 192 0,-3-4-192 0,-1 0 192 0,-5-1 0 15,-1-1 0-15,-5-1 0 0,-2 1 0 0,-4-3 0 0,-2 1 0 16,-4 1 0-16,-1 1 192 0,-1-1-16 0,-4 3-16 16,0 3 0-16,-1 1-16 0,0 1 0 15,-2 5 0-15,1 0 0 0,-1 5-16 0,1 0-128 0,0 1 192 0,3 0-64 16,2 1-128-16,1 3 0 0,3 1 0 0,3-3 0 16,2 2 128-16,3 1-128 0,2 0 0 15,2-2 128-15,3 2-128 0,2-1 0 16,0 0 0-16,2-3-176 0,3 0-16 0,0 1-16 0,2-2 0 15,3 0 0-15,0 0 208 0,1-1 0 16,1-2 0-16,-2-1 0 0,2-2-192 0,0-2 192 16,2-1-208-16,1-3 80 0,0 1 128 0,-2-3 0 0,0-1-144 0,0-2 144 15,-1 0 0-15,-1-2 0 0,-2 0-144 0,-2-1 144 16,-3 2 0-16,-2-2 0 0,-3 2 0 0,-4 1 0 16,-1 2 0-16,-4-2 0 0,-1 5 0 0,-3-3 0 0,-3 4 0 0,-1 3 0 15,-2-2 0-15,-2 4 0 0,2 1 0 0,-3 2 128 16,-1 1-128-16,0 3 0 0,1-1 192 0,1-1-64 15,1 1-128 1,2-1 192-16,4 1-192 0,1 0 0 0,1-1 0 0,4 1 0 0,0-1 0 0,3 3 0 16,2 2 0-16,1-3 0 0,2 3 0 0,2-3-128 15,2 3 128-15,2-4-160 0,0 2 160 0,3 1 0 16,4-3 0-16,0 1 0 0,0-2 0 0,1 0-128 16,3 0 128-16,-1 0 0 0,-1-3-192 0,-1 0 64 0,1 0 0 0,-4-2 0 15,0 0 0-15,-4-2 0 0,0-1 0 0,-3-1 0 16,-1-2 128-16,-2 0 0 0,-2-1 0 0,-1-2-128 15,-3 0 128-15,1-1 0 0,-3 1 0 0,0-3 0 16,0 1 256-16,-1 0-32 16,0-1 0-16,0-1 0 0,1 1-48 0,1 1-16 0,0 1 0 0,2 0 0 0,1 3-160 15,-2 2 0-15,2 2 0 0,0 3 0 0,-1 0 0 16,0 0 0-16,-1 3 0 0,0 2 0 0,-2 0 0 0,0 1 0 16,0 1 0-16,-1 2-176 0,1-2 176 15,-1 2-128-15,-1-3 128 0,2 2-128 0,-1-1 128 0,1 0 0 16,-1-3 0-16,2 1 0 15,1-1 0-15,-1-2 0 0,3 1 0 0,-1-3 0 0,2 0 0 0,2-5 0 16,0 0 0-16,4-3-13616 31,2-5-2704-31</inkml:trace>
  <inkml:trace contextRef="#ctx0" brushRef="#br0" timeOffset="26829.49">19462 5400 3679 0,'-2'-2'320'0,"-1"2"-320"0,2 0 0 16,0 0 0-16,1 0 976 0,-2-2 128 0,1-1 32 0,-1 0 0 0,-2 0 656 0,2-3 128 0,0-1 16 0,2 0 16 0,2 0-816 0,-1 1-176 0,2 1-16 0,1 0-16 0,0 2-928 0,0-1 0 0,1 0-160 0,0 1 16 16,1 1-1088-16,-3 1-224 0,1-1-32 0,-1 2-16 0,0-1 912 0,0 1 176 15,-2 0 32-15,1 1 16 0,0-1 800 0,-2 2 144 16,0 1 48-16,0 0 0 0,-2 2 624 0,0-2 128 0,1 4 32 0,-3-1 0 15,2-1-240-15,-3-1-32 16,0 0-16-16,0 1 0 0,0-1-224 0,0 2-32 0,-1-3-16 0,-1 2 0 16,3-2-192-16,0 2-32 0,-1-2-16 0,1 1 0 15,2-2-416-15,-1 2-64 0,2-2-128 0,1 1 176 16,0 0-176-16,2 0 0 16,0-1 0-16,0 2 0 0,2 1 0 0,-2-3-144 0,2 2 144 0,0-1-208 15,-1 0 32-15,2-1 16 0,0-1 0 0,0 1 0 16,0-4-224-1,1 1-32-15,-1-2-16 0,-1 1 0 0,0-2 432 0,0-1 0 0,-2 0 0 16,-1 0 0-16,-1 0 640 0,0 0 224 0,0 1 32 0,-1-3 16 0,0 3-48 0,-2-1-16 16,2-1 0-16,-1 3 0 0,-1 0-480 0,1-1-112 15,-1 3 0-15,1 1-16 0,-1 0-240 16,1 0 0-16,-2 3 0 0,2 0 0 0,-1-1 0 0,-1 1 0 16,2 1 0-16,-2 1 0 15,2 0 0-15,-1-1 0 0,1 0 0 0,1 0 0 0,1 0 0 0,0 1 0 16,0-3-128-16,1 1 128 0,0-1 0 0,0 0 0 15,2 0-128-15,-1-1 128 16,1 0-976-16,0 2-144 0,1-3-32 0,0 0-11968 0</inkml:trace>
  <inkml:trace contextRef="#ctx0" brushRef="#br0" timeOffset="27384.17">19470 5444 911 0,'1'-2'0'0,"-1"0"0"16,0 1 0-16,0 0 0 0,0 1 736 0,0 0 64 0,0 0 16 0,0 1 0 0</inkml:trace>
  <inkml:trace contextRef="#ctx0" brushRef="#br0" timeOffset="27432.4">19473 5442 911 0,'1'-2'0'0,"-1"1"0"15,0 1 0-15</inkml:trace>
  <inkml:trace contextRef="#ctx0" brushRef="#br0" timeOffset="27685.57">19472 5412 8287 0,'-5'-1'368'0,"1"-1"80"0,2 2-448 0,1 0 0 0,1 0 0 0,0 0 0 0,1 0 256 15,-1 0-48-15</inkml:trace>
  <inkml:trace contextRef="#ctx0" brushRef="#br0" timeOffset="27956">19471 5424 2751 0,'0'0'256'0,"0"0"-256"0,0 0 0 0,0 0 0 0,0 0 1216 0,-1 0 208 0,1 0 48 0,-2 0 0 0,1 0-352 0,0 3-64 0,-2-3-16 0,3 0 0 16,0 0-720-16,0 0-160 0,0 0-32 0,0 0 0 15,0 0 64-15,0 0 16 0,-17 11 0 0,16-11 0 16,1-3 608-16,0 2 112 0,1 0 32 16,-1 1 0-16,1-4 160 0,0 2 32 0,1 2 16 0,-1-3 0 0,-1 2-624 15,0 1-128-15,0 0-32 0,0 0 0 0,0 0-384 0,0 0 0 16,0 0 0-16,0 0 0 15,0 0 0-15,0 0 128 0,0 0-128 16,0 0 0-16,0 0 0 0,0 0 0 0,0 0 0 16,0 0 0-16,0 0 384 0,0 0 64 15,0 0 0-15,0 0 0 0,0 0-128 0,0 0 0 16,0 0-16-16,0 0 0 0,0 0-304 0,0 0 0 0,0 0 0 0,9-18 0 16,-8 18-416-16,1 0-144 0,0 0-16 15,-1 0-16-15,1 0-656 0,0 0-128 16,0-3-32-16,2 2 0 0,-1 0 880 0,1-1 160 0,1-1 48 0,0-1 0 15,0 0 320-15,1 1 0 0,0-2 0 0,2 0 0 16,-1 1 0-16,-1-1 0 0,1-1 0 0,0 1-7328 0</inkml:trace>
  <inkml:trace contextRef="#ctx0" brushRef="#br0" timeOffset="29645.18">20038 4864 7359 0,'-5'0'656'0,"2"0"-528"0,0 0-128 0,2 0 0 0,1 1 0 0,-1-1-256 0,-2 0 64 0,-2 0 16 0,-1-1 304 0,0 1 64 0,1-2 16 0,3-1 0 0,0 1 208 0,2-2 32 0,3 0 16 0,-1-1 0 32,3 0-208-32,0-1-64 0,9-7 192 0,-7 6 96 0,-1 1 48 0,0 1 16 0,1-1 0 15,-2 4-160-15,-2-1-16 0,2 1-16 0,-2 0 0 16,0 2-352-16,-1-1 0 15,-1 1-192-15,-1 0 64 0,1 0-16 0,-1-1 0 0,1 1 0 0,1-2 0 16,-2 0 416-16,1 1 96 0,-1 1 16 0,0 0 0 16,0 0 448-16,0 0 80 0,1-21 32 0,-1 15 0 31,0 1-176-31,-1-1-16 0,1 0-16 0,-1-1 0 0,1 1 64 0,1 0 16 0,-1-3 0 0,1 3 0 0,0 1-352 0,1 2-64 16,-1-2-16-16,-1 0 0 0,0 1 416 0,0 1 80 15,0 1 16-15,-1-1 0 0,-1 2-112 0,0 1-16 16,-1-2 0-16,1 2 0 15,-1 0-304-15,1 0-64 0,0 2-16 0,0-2 0 16,1 0-240-16,0 0-144 16,1-2 160-16,0 2-160 0,0-1 128 0,1-1-128 0,2-1 0 0,-1 0 0 0,3-1 336 0,-1 2-16 15,1 2-16-15,0-3 0 16,-1 2 224-16,0 1 48 0,0 1 16 0,-2 2 0 16,1 1-304-16,-3 2-64 0,-1 1-16 0,-2 2 0 15,-1 1-208-15,-2 1 0 0,0 0 0 0,0 0 0 16,-2 0 192-16,1 0 32 0,-2 1 16 0,2-1 0 15,0-4 80-15,0 1 0 0,2 0 16 16,2-3 0-16,0-1-16 0,2 1-16 0,1-1 0 0,2-2 0 16,1 0-176-16,1-2-128 0,1 0 144 0,0 0-144 15,1 0 0-15,1-3 128 0,2 0-128 0,-1 0 0 0,2-1 192 16,0 0-16-16,0-1 0 0,0-1 0 0,-1 1-176 0,1-1 0 16,-2 0 0-16,1-2 0 15,-2 2 0-15,1-1 0 0,-2 0 0 0,-1 1 0 16,0 0 0-16,-1-3 0 0,-2 2 128 0,-1 1-128 0,-1 0 0 15,-1-3 0-15,-1 3 144 0,-2-2-144 0,0 2 224 0,-2 1-32 16,1-1 0-16,-1 0 0 0,0-3-192 0,-2 2 176 16,2 1-176-16,0-1 160 0,0-1-160 0,1 0 160 15,0 2-160-15,1 0 160 0,0 1 16 0,2-1 0 16,-1 3 0-16,1 1 0 0,-1 2-48 0,1 0-128 16,-2 2 192-16,-1 2-64 15,0 2-128-15,2 4 0 0,-2-1 0 0,1 2 0 0,0 0 0 0,1 2 0 0,0 0 0 16,2 1 0-16,1 1 0 15,0-4 0-15,2 1 0 0,2 0 0 0,1 0 0 0,0-1 0 0,2-1 0 16,2-2 0-16,0 1 0 0,2-3 0 16,0-1 0-16,1-4 0 0,3 4 0 0,-1-5 0 0,2 0 0 15,-1-2 0-15,-1-2 0 0,1-1 0 16,0-1 0-16,0-3 0 0,-1 2 0 0,-2-1 0 0,-1-2 0 0,-1 2 0 0,-3 0 0 0,0 1 0 31,-2 1 0-31,-4-2 0 0,-1 2 0 0,-1 3 0 0,-3-2 0 0,0-2 0 0,-2 4 0 0,-1-1 0 16,-2 0 0-16,-2 1 0 15,1-1 0-15,-1 0 0 0,0 2 0 0,-3-1 0 0,2 2 0 16,-1-2 0-16,0 2 0 0,-1 1 0 16,3 0 0-16,0 0 0 0,-2 4 0 0,1-2 0 0,1 2 0 0,0 2 0 15,0 2 0-15,1 0 0 0,1 5 0 16,0-2 0-16,3-2 0 0,3 2 0 0,0-1 0 0,2 1 0 16,3-1 0-16,2-2 0 0,3 1 0 0,3-2 0 15,3-1 0-15,2-2 0 16,2-1 0-16,3-5 0 0,2 1 0 0,0-4 0 0,2-1 0 0,-2 0 0 15,0-3 0-15,-1 1 0 0,-2-1-160 16,-1 0 160-16,1-2 0 0,-4 1-144 0,-3 3 144 0,-3-2-160 16,-3 3 160-16,-2 0-160 0,-4 1 160 0,-2-1 0 0,-1 1 0 0,-2 0 0 15,-3 0 0-15,1-1 0 0,-4 2 0 0,-2-1 0 32,1 1 0-32,-2 2 0 0,0-2 0 0,-1 3 128 0,1-3-128 0,-1 4 128 0,2-1-128 0,-1 1 128 15,0 1-128 1,2 0 0-16,2 2 0 0,0-2 128 0,3 3-128 0,1-3 144 15,1 4-144-15,2-3 160 0,2 2-160 0,2-1 0 16,1 0 0-16,1 2 0 0,1-3 0 0,1 1 0 0,1-2 0 16,2 1 0-16,-1-1 0 0,0-1 0 0,3 2 0 0,-1-4 0 0,-2 2 0 0,2-3 0 15,0 2 0-15,-1-4 0 0,1 2 0 0,0 0 0 16,-1-3 0-16,0 1 0 0,-1 0 0 0,-1-1 0 16,0 1 0-16,1-1 0 15,-2 1 0-15,-2 0-176 0,1 0 176 16,-2 2-192-16,0-2 192 0,-4 2 0 0,1-1 0 0,0 0 0 0,-3 3 0 0,-2-3 0 15,0 2 0 1,-4 2 0-16,0 0 0 0,-1-3 0 0,-1 3 0 0,-2 0 0 0,0 3 0 0,0-3 0 16,-2 1 0-1,-2 0 128-15,1 1 0 0,1 0 0 0,0-1 0 0,2 1 0 0,1 0 0 0,0 1 16 16,2 0 0 0,1-3 0-16,4 4-144 0,0-2 160 0,2 3-160 0,2-2 160 15,0 2-160-15,4 1 0 0,0-1 0 0,2 1 0 0,2 0 0 0,1 0 0 0,2-1 0 0,1 0 0 16,1 0 0-16,3-5 0 0,-2 2 0 0,3-4 0 15,1 0 0 1,0-2 0-16,0-2 0 0,-2-1 0 0,-1-1 0 0,0 1 0 0,-2-4 0 16,-1-1 0-16,-3 1 0 0,1 0 0 0,-4 0 0 15,0-1 0-15,-1 2 0 0,-3-1 0 0,-3 3 0 0,-1 0 0 16,-2 3 0-16,-1 1 0 16,-1 1 0-16,-1 3 0 0,-1 3 0 0,-1-2 0 15,-2 4 128-15,2 0-128 0,0 1 0 16,1-1 160-16,0-2-160 0,3 2 160 0,1 0-160 0,-1-3 0 15,2 2 0-15,2 1 0 0,0-4 0 0,1 3 0 16,-1-3 128-16,2 0-128 0,1 0 144 0,-1 2 0 16,1-3 0-16,0 1 0 0,0 0-144 0,0 1 128 15,1 0-128-15,0-1 128 0,1 3-128 0,1-3 0 16,1 2 0-16,1 0 0 0,0 1 0 0,1-1 0 0,0 1-176 16,2 3-13072-16,-1-1-2608 15</inkml:trace>
  <inkml:trace contextRef="#ctx0" brushRef="#br0" timeOffset="31478.85">20683 4303 1839 0,'2'0'160'0,"1"-1"-160"0,-1-2 0 0,-1 2 0 16,0 0 320-16,2 1 48 0,1-3 0 0,2-1 0 0</inkml:trace>
  <inkml:trace contextRef="#ctx0" brushRef="#br0" timeOffset="32535.05">20731 4280 2751 0,'12'-3'128'0,"-12"3"16"0,0 0-144 0,0 0 0 0,0 0 0 16,-1 2 0-16,0-2 768 0,-2 3 112 0,-1 0 16 0,0 0 16 0,0-1 304 0,4-2 48 0,0 0 16 0,0 0 0 0,0 0-160 0,0 0-32 0,0 0 0 0,0 0 0 0,0 0-512 0,0 0-96 0,-6-19-32 0,7 16 0 0,-1 1 0 0,0 0 0 16,0 1 0-16,0 1 0 0,-1 0 128 0,-1 0 0 0,2 3 16 0,-1-1 0 15,-1-1 400-15,-1 1 80 0,3-2 16 0,0 0 0 0,0 0-288 0,0 0-48 31,0 0-16-31,0 0 0 0,0 0-160 0,0 0-16 0,-20 9-16 0,18-6 0 16,1-1-416-16,-3 1-128 0,2 1 0 0,-2-3 0 16,0 3 0-16,2-4 0 0,0 1 0 0,0-1 0 0,1 0 560 0,1-1 0 15,0 1 0-15,0 0 0 0,2 0 464 0,-1-3 112 16,3 3 16-16,-1 0 0 0,-3 0-768 0,0 0-128 16,0 0-48-16,0 0 0 0,23 9-208 0,-17-4 0 15,0-2 0-15,-1 2 0 16,2 4-512-16,-1-3-32 0,0-1-16 0,-1 1 0 0,1-1 160 0,-1 1 16 0,-1-1 16 0,-1-1 0 15,1 0 368-15,-3-2 0 0,1 1 0 0,-1-3 0 16,-1 0 0-16,0 0 0 0,0-3 0 0,0 1 0 16,0-3 656-16,0 0 48 15,0-3 16-15,0 2 0 0,1-5-336 0,-1 1-80 0,1 0-16 0,1 2 0 16,-1-3-160-16,0-1-128 0,-1 1 144 0,1 0-144 16,-1 1 336-16,0 3-16 15,0-1-16-15,-1 4 0 0,0 0-112 0,-2 3 0 0,0-1-16 0,-2 2 0 16,0 0-176-16,0 2 0 15,-3 0 0-15,1 1 128 0,0 1-128 0,-3-1 0 0,0 3 0 0,-1 0 0 0,0 1 0 0,1 0 160 16,0-1-160-16,1 0 160 0,2 0 80 16,0 1 16-16,1-1 0 0,3 0 0 0,-1 0 64 0,3 0 32 15,1 2 0-15,1-2 0 0,0 1-208 0,3-2-144 16,1 0 192-16,1 0-192 0,1-1 0 0,2-2 0 31,2 1 0-31,0-1 0 0,3-2 0 0,-1-2 0 16,2-1 0-16,-1 0 0 0,1-2-176 0,-2 0 16 0,0 1 0 15,-2-2 0-15,-1-3 16 0,-2 2 0 0,0 1 0 16,-3-3 0-16,0 2 144 0,-3 0 0 0,1 1 0 0,-2-2 0 16,-2 1 0-16,-2 1 0 0,1 0 0 0,-2 1 0 15,0 1 304-15,-2 1 32 0,0-1 16 0,-1 1 0 16,-1 1-192-16,1 1-32 0,-2 1-128 0,0-1 192 16,1 1-192-16,0 0 0 0,0 0 0 0,1 0 0 15,0 0 0-15,2 0 0 0,-1 0 0 0,2 0 0 16,0 1 0-16,2 2 128 0,1-1-128 0,0 0 0 0,-1 3 0 0,2-1 0 15,2 2 128-15,-1 0-128 0,0 0 0 0,1 2 0 16,2 0 0-16,-1 2 0 0,0-3 0 0,0-1 0 16,1 0 0-16,-1-1 0 0,2 0 0 0,-1-4 0 15,2 0 0-15,0-1 0 0,2-1 0 0,-1 0 0 16,2-4 0-16,-1-1 0 16,1 1 0-16,0-1 0 0,1-4 0 0,0 2 0 0,-2-3 0 0,2 2 0 15,-1 1 0-15,-2-3 0 0,1 2 0 0,-3 2 0 16,-2-2 0-16,-2 2 0 0,-1 0 0 0,-1 2 0 15,-2 0 0-15,-4 3 0 0,0-2 0 0,-3 2 0 16,-1 2 0-16,-1 0 0 0,-2 0 0 0,0 1 0 0,-1 2 0 16,1-1 0-16,0 3 0 0,-1-1 0 15,2 1 0-15,-1 1 0 0,2 0 0 0,1 1 0 16,-1 1 0-16,4-1 144 0,0 2-144 0,2-2 0 0,1 3 0 0,1-1 128 16,2-1-128-16,1 0 0 0,3-2 0 0,2 2 0 15,1-2 0-15,2-3 0 0,3 1 0 0,1 0 0 16,3-3 0-16,0 0 0 0,0-2 0 0,2 0 0 15,1-4 0-15,-1 0 0 0,0-1 0 0,0-3 0 0,-1 2 0 16,-1-1 0-16,-1-3-144 0,-1 0 144 0,-3 1 0 0,-2 3 128 16,-3-3-128-16,0 2 192 0,-4-2-192 0,-2 4 0 15,-1 0-144-15,-2-3 144 0,-1 3 0 0,-3 0 192 16,-1 1-16 0,-1 0 0-16,1 1-48 0,-1 1 0 0,1 2 0 0,-1-3 0 0,2 3-128 0,1-1 0 15,0 2 0-15,1 0 128 0,1 0-128 0,1 2 0 16,1-1 0-16,3 0 128 0,-1 2-128 0,1 1 128 15,2-1-128-15,1 1 128 0,0 2-128 0,1-1 0 0,0 1 0 16,0 0 0-16,0 2 0 0,2-2 0 16,-1 2 0-16,1-3 0 0,-1 2 0 15,1-5 0-15,0 2 0 0,0-2 0 0,0 1 0 0,1-3 0 16,0 0 0-16,-1-4 0 0,1 3 0 0,-1-3-192 0,-1 2 64 0,1-2 128 31,-2 1-512-31,1-2 32 0,0 2 0 0,-1 0-18016 0</inkml:trace>
  <inkml:trace contextRef="#ctx0" brushRef="#br0" timeOffset="34081.9">21334 3888 9551 0,'8'-6'848'15</inkml:trace>
  <inkml:trace contextRef="#ctx0" brushRef="#br0" timeOffset="35776.15">21222 3927 911 0,'0'0'0'0,"0"0"0"0,1 0 0 0,-1 0 0 16,1 0 160-16,-1 0-160 15,1-3 192-15,1 2-192 16,1 0 192-16,1-3-192 0,1 2 192 0,0-3-192 0,0 4 128 0,0-4-128 0,0 1 0 0,-2 1 0 16,1 1 432-16,-1-1 16 15,-1 3 16-15,-2 0 0 0,1 0 560 0,-2 0 96 0,1 0 32 0,0 2 0 0,-1-1-256 0,0 1-32 32,1-2-16-32,0 0 0 0,0 0-592 0,0 0-128 15,0 0-128-15,0 0 176 0,0 0 272 0,0 0 48 16,0 0 16-16,0 0 0 0,0 0 352 0,0 0 80 15,0 0 16-15,0 0 0 0,-11-16 48 0,9 11 16 16,2 4 0-16,0-1 0 0,0 0-288 0,-1 2-48 0,1 0-16 16,-1 0 0-16,0 2-288 0,-2 0-48 0,1-2-16 15,0 1 0-15,2-1-160 0,0 0-32 16,0 0-128-16,0 0 192 0,0 0-48 0,0 0-16 16,0 0 0-16,0 0 0 0,0 0 416 0,0 0 80 0,0 0 16 0,0 0 0 15,0 0 208-15,0 0 48 16,0 0 16-16,0 0 0 0,0 0-336 0,-12 18-80 15,10-17-16-15,-1 1 0 0,-1 0-272 0,2 0-48 0,-2 1-16 0,1 2 0 16,-1-3-144-16,1 2 0 0,0 2 0 0,-1-4 128 16,0 3 0-16,0-1-128 0,2 2 192 0,0-1-64 15,-1-2 96-15,1 0 16 0,0 2 0 0,1-1 0 16,0 0 144-16,1 1 16 0,0-4 16 0,1 3 0 0,3-4-64 0,-2 1-16 16,3-1 0-16,0 0 0 0,1 0 0 0,1-1 0 15,1 1 0-15,1-3 0 0,1 2-336 0,1 0 144 16,0-1-144-16,1 0 0 0,0 1 128 0,-1-1-128 15,2 2 0-15,1-2 0 0,-3-1 0 0,1 2 0 16,-1-2 0-16,2 1 0 0,-2-3 0 0,0 2 0 16,0-1 0-16,-1-1 0 0,-1-1 0 0,-2 1 0 15,-2-1 0-15,-1 1 0 0,-2-1 0 16,-3-3 0-16,-1 3 0 0,-2 0 0 0,-2-2 0 0,-3 3 0 16,-1 0 0-16,-1 0 0 0,0 3 256 0,-1-3-48 15,-2 2-16-15,-1 2 0 0,2 1-48 0,-1 0-16 0,0 4 0 0,1-3 0 16,2 3-128-16,-1-2 0 0,4 2 0 15,-1-2 0-15,2 3 0 0,1 0 192 0,1 2-192 16,0-1 192-16,2 0-48 0,1 3 0 16,-1-3 0-16,3 1 0 0,1 2-144 0,1-3 0 15,1 1 0-15,0 0 0 0,1-2 0 0,1-1 0 0,-1 1 0 0,3 0 0 16,-1-2 0-16,1 1 0 0,1-4 0 0,-1 0 0 16,1 0 0-16,0-4 0 0,1 1 0 0,-1-2 0 0,1-1 0 15,-1 1 0-15,-2 0 0 0,-1-1 0 16,0 0 0-16,-2 0 0 0,0-2 0 0,-2 1 0 0,-1 1 0 15,-2 0 0-15,-1 1 0 0,-1 0 128 16,-1 2 48-16,1-2 0 0,-1-1 0 0,-2 2 0 0,1 2-48 16,0-3 0-16,1 1 0 0,0 2 0 0,0-1-128 0,0 2 0 15,2 0 0-15,0 1 0 0,-1 0 176 0,1 1-48 16,0 4-128-16,1 0 192 0,-2 1-192 0,1 5 0 16,0-3 0-16,0 2-160 0,1 1 160 0,1-3 0 15,1 2 0-15,0-1 0 0,1-3 0 0,1 0 0 16,1 0 0-16,0-1 128 15,2 0-128-15,0-3 0 0,2 0 0 0,-1-2-128 0,0 0 128 0,1-1 0 0,-2 1 0 0,1-1 128 16,1-4-128-16,-1 1 0 16,0 0 0-16,-1-1-128 0,0 0 128 0,0 0 0 0,-1 0 128 0,-1-1-128 15,1 0 0-15,-2 0-128 0,0 0 0 16,-2 0 0-16,-2 1 128 0,1-2 0 16,-1 2 128-16,-3 1-128 0,0 2 0 0,-1-4 0 0,0 6 0 0,-1 0 128 15,-1 0-128-15,-1 0 0 0,0 3 0 0,1 0-128 16,0 0 128-16,1 0 0 0,1 2 0 0,-1-2 128 15,4 2-128-15,-1-1 0 0,0 1 0 0,1-3 0 0,1 3 0 0,0 0 0 16,1 0 0-16,-2-3 0 16,2 3 0-16,0 0 0 0,1 0 0 0,0-4 0 0,-1 2 0 0,2-1 0 15,0-2 0-15,0 0 128 0,0 0-128 0,3 0 176 32,0-3-176-32,0 0 192 0,1 1-192 0,1-1 0 0,0-3 0 0,1 1 128 0,2 0-128 0,-2-1 0 15,2 0 0-15,-2 1 0 0,0 0 0 0,-1 2 0 16,0-2 0-16,-2 2 0 0,-1 0 0 0,0 1 0 15,-1 2 0-15,-2-1 0 0,2 1 0 0,-2 1 0 16,0-1 0-16,0 0 0 0,0 2 0 0,0-2 0 16,0 0 0-16,0 0 0 15,0 0 0-15,0 0 0 0,0 0 0 0,0 0 0 0,0 0 0 0,0 0 0 0,0 0 0 0,0 0 0 16,0 0 0-16,0 0 0 16,18 9 0-16,-17-9 0 0,1 2 0 0,-2-2 0 0,0 2 0 0,-2-2 0 15,1 1 0-15,0-1 0 0,-2 1 0 0,1 2 0 16,-2-3 0-16,1 1 0 0,-2 0 0 0,0 3 0 15,0-4 0-15,0 2 0 0,0 1 0 0,-1-2 0 16,2 1 0-16,-1 1 0 0,1-2 0 0,2-1 0 16,1 1 0-16,1-1 0 0,-2 0 0 0,4-1 0 31,-1 0 0-31,0-2 0 0,2 2 0 0,-1-1 0 0,2-3 0 0,-1 1 0 16,2 2 0-16,-1-5 0 15,-1 4 0-15,-1-1 0 0,1 0 0 0,-3 2 0 0,1-1 0 0,-2 3 0 16,-1-3 0-16,1 3 0 0,-1 0 0 0,-2 3 0 15,0-1 0-15,-1 1 0 0,-1 0 0 0,1 0 0 16,-1 2 0-16,-2 2 0 0,2-1 0 0,1-1 0 16,-1 2 0-16,1-1 0 0,1 0 192 0,2 1-64 15,0-2 0-15,0-2 0 0,4 2-128 0,-1-2 0 16,2 0 0-16,1-3 0 0,2 2 0 0,1-2-144 0,0-2 0 0,2 2 0 31,-1-2-912-31,3-1-176 0,1 2-48 0,0 1 0 0</inkml:trace>
  <inkml:trace contextRef="#ctx0" brushRef="#br0" timeOffset="37593.51">21763 3751 7631 0,'3'-3'672'0,"-2"0"-544"0,0 3-128 0,0 0 0 0,1 0 0 16,-2 0-192-16,2-2 32 0,2 0 160 0,0 1-192 0,1-1 64 0,0 0 128 0,-1 1-208 0,-1 0 64 0,-1 1 16 0,1 1 0 15,-2-1 128-15,0 1 752 0,1 3 240 0,-2-4 48 0,0 1 32 0,1 1 208 0,-1-2 32 0,0 0 16 0,0-2 16 0,0 1-256 0,0 1-64 16,0 0 0-16,0 0 32 0,0 0-144 0,0 0-16 16,0 0-16-16,5-21 16 0,-4 19-176 0,-2-2-16 15,1 3-16-15,-3-3 16 0,2 3-112 0,-1-1-16 16,-1 2 0-16,-2 0 32 0,1 2-32 0,0-1 0 15,-3 3 0-15,1-2 16 0,0 4 176 0,-1-1 48 16,0 4 0-16,0-3 16 0,0 0-240 0,0 4-32 0,1-2-16 0,0 1 16 16,0-1-112-16,2-2-32 0,0 0 0 0,2-2 32 15,-1 1-176-15,3-1-16 0,2-1-16 0,-1 1 16 16,1-1-256-16,2-2 128 0,0 1-128 0,1-1 0 16,0 1 0-16,-2-2-224 0,1 1 16 0,0 1 16 15,-2 0-128-15,0 1-32 0,-1-1 0 0,-1 0 0 0,0 2 352 0,0-1 0 16,0 0 0-16,1-2 0 15,-1 2 0-15,2-3 0 0,1 0 0 0,-1 0 0 0,2-3 0 0,0 1 192 16,1-2-192-16,0-1 192 0,0 1-192 0,-2-1 128 16,2-1-128-16,-2 0 128 0,-2 1-128 0,0-1 128 15,-1-1-128-15,-1 3 128 16,-3-2-128-16,1-2 0 0,-1 4 0 0,-1 0 0 16,0-3 0-16,-1 4 208 0,0 0-48 0,-1-1-16 0,1 3 256 0,1 1 48 15,-1-2 16-15,1 2 0 0,0-1-16 0,2 1-16 16,0 0 0-16,1 1 0 0,0-1-272 0,1 2-160 15,0 1 192-15,1 0-192 0,-1 0 0 0,1 2 0 16,-2 0 0-16,1 0 0 0,0 1 0 0,1-1-176 0,-1 2 32 0,1-1 0 16,-2 1 144-16,2-2-192 15,0 1 192-15,2-3-192 0,-1 2 192 0,1-3 0 0,1 1 0 0,1-3 0 16,1 0 0-16,-1 0 0 0,3 0 0 0,0-2 0 16,-1-1 0-16,0 1 144 0,2-2-144 0,-2 1 0 15,-1 0 128-15,0 1-128 0,-1-1 0 0,-1-1 0 16,0 2 0-16,-2-1 0 0,-1 1 0 0,0 0 0 15,-1-1 0-15,-2 2 0 0,1-2 0 0,-2 2 0 16,-1 0 0-16,0 0 0 0,0-2 128 0,-1 1-128 0,1-1 224 0,0-1-16 16,0 1 0-16,2-1 0 0,0 2 32 0,2 0 0 15,0-1 0 1,-1 1 0-16,2 2-240 0,0 0 0 0,-1 3 0 0,1-1 0 16,0 2 0-16,-1 0 0 0,1 1 0 0,-1 1 0 0,1-1 0 0,-2 1 0 15,2 0 0-15,0-1 0 0,0 0 0 0,0 0 0 16,0-1 0-16,0-2 0 15,0 1 0-15,2-2 0 0,-1 1 0 0,0-4 0 16,2 2 0-16,-2-1 0 0,0-1 0 0,0 1 0 0,-1 1 0 0,0 0 0 16,0 0 0-16,0 0 0 0,0 0 0 0,0 0 0 15,-1-22 0-15,-3 22 0 0,1-2 0 0,-3 2 0 0,-1-2 128 0,1 4-128 16,-2 0 192-16,-1-1 0 16,0 0 0-16,1 2 0 0,0-1-192 0,1 2 176 0,1-3-176 0,1 3 160 15,2-4-160-15,2 0 0 0,1 1 0 16,2-1 0-16,2 0 0 0,0 0 0 0,2 2 0 0,0-2 0 15,2-2 0-15,0 2 0 0,0 0 0 0,0 0 0 32,1 2-576-32,-2 1 16 0,0-2 0 0,-1 4-11280 0,-3-2-2240 15</inkml:trace>
  <inkml:trace contextRef="#ctx0" brushRef="#br0" timeOffset="39528.37">22310 3655 3679 0,'-1'0'320'0,"1"0"-320"0,0 0 0 0,-2 0 0 0,2 0 768 16,-1 0 96-16,1 0 16 0,-2-3 0 0,0 2-144 0,-1 0-32 0,0 0 0 0,3 1 0 0,0 0 448 15,0 0 96-15,0 0 16 0,0 0 0 0,0 0 0 0,0 0 0 0,-7-18 0 0,8 15 0 0,-1-1-112 0,1 1-32 0,1 2 0 0,-2 1 0 0,1-2-288 0,-2 2-48 0,1 0-16 0,-2 2 0 16,1-2-592-16,-1 3-176 0,2-3 0 0,0 0 0 16,0 0 224-16,0 0-32 0,-14 16 0 0,10-11 0 0,2-3 528 15,-1 2 112-15,2 1 0 0,0-3 16 0,0 2-144 0,1-2-16 0,0 2-16 0,1-1 0 16,0-1-512-16,2-1-160 15,0 3 0-15,1-4 0 0,1 0 0 0,0 1 0 16,2-1 0-16,-1-1 0 0,2 1 0 0,-2-2-176 16,3-1 32-16,-2-1 0 15,1 2 16-15,-2-2 0 0,0 2 0 0,-1-3 0 0,0 0 128 0,-3 1 0 16,1 2 0-16,-2-3 0 0,-1 3 0 0,-1-2 0 0,0 2 0 0,-3-1 0 0,-1 1 0 0,-1 0 0 16,-2 1 0-16,1 1 128 0,-2 1 368 0,-1 1 80 15,0 0 0-15,1 1 16 0,-3 0-32 0,3 0-16 16,0 1 0-16,-1 0 0 15,1 0-384-15,2-1-160 16,1 1 128-16,1 0-128 0,0-2 160 0,2-1-160 0,2 2 192 0,0-3-192 16,2 1 384-16,0-1-16 0,3 1-16 0,1-1 0 15,2 0-224-15,1-1-128 0,1 1 160 0,0 0-160 16,1 0 0-16,0-1 0 0,1 1 0 0,-1-3 0 16,1 2-336-16,-1 0 32 0,-1 0 16 0,0-2 0 15,-2 1 144-15,-1-1 144 0,-1 1-208 0,-1 1 80 16,-2-3 128-16,0 3 0 0,-2-3 0 0,-2 1 0 15,0 3 336-15,-2-3 48 0,0 0 16 0,-1 1 0 16,0-1 0-16,-1 1 0 0,0-1 0 0,0 2 0 16,1-3-176-16,0 3-32 0,0-1-16 0,1 0 0 0,2 0-176 15,1 2 0-15,-1 0 144 0,1 0-144 16,1 0 0-16,-1 1 0 0,2 2 0 0,-1-1 0 0,0 1 0 16,0 0 0-16,1 2 0 0,-1-5 0 0,0 0 0 15,0 0 0-15,0 0 0 0,0 0 0 16,0 23 0-16,0-21 0 0,-1 2 0 0,1-3 0 0,-1 0 0 0,0 2 0 15,1-3 0-15,-2 0 0 0,2 0 0 0,0-3 0 16,0 2 0-16,2 0 0 0,-2 1 0 0,0 0 0 16,0 0 0-16,0 0 0 0,0 0 0 0,0 0 0 15,0 0-144-15,17-15 144 16,-14 15-640-16,-1 0-48 0,-1 1-16 0,2 2 0 16,-2-3-96-16,1 2-32 0,0 1 0 0,0-1 0 15,-1 2-432-15,-1 1-80 0,2-2-32 0,-2 4-12016 0</inkml:trace>
  <inkml:trace contextRef="#ctx0" brushRef="#br0" timeOffset="41374.51">22613 3646 1839 0,'-3'0'160'0,"2"0"-160"0,0 0 0 0,0-1 0 15,1 1 960-15,0 0 144 0,0 0 48 0,0 0 0 0,0-1-816 0,0 1-144 0,0 0-48 0,0 0 0 0,0 0-144 0,0 0 192 0,0 0-192 0,0 0 192 0,0 0 432 0,0 0 80 0,0 0 32 0,0 0 0 0,0 0 32 16,8-21 16-16,-6 19 0 0,-1 1 0 0,0 1-368 0,-1 0-80 16,0 0-16-16,0 0 0 0,-1 0-320 0,0 1 128 15,-2 2-128-15,1-1 0 0,-2 0 352 0,4-2 0 16,0 0 0-16,0 0 0 0,0 0 672 0,0 0 144 15,-19 7 32-15,17-7 0 0,-1 0 240 0,1 2 48 16,1-2 16-16,-2 0 0 0,1 2-784 0,0 0-144 16,1 1-48-16,0-2 0 0,0 3-528 0,1-3 0 0,0 1 0 0,0 1 0 31,1 2-608-31,-1-4-32 0,1 1 0 0,0 2 0 16,1 1-208-16,0-4-48 0,1 3-16 0,-1-4 0 15,2 1 336-15,1 0 80 0,-1-1 16 0,0-1 0 0,1 0 480 0,0-3 0 16,0 3 0-16,0-4 0 0,-1 4 368 0,0-5 64 0,-2 2 16 0,1-1 0 15,-1 3 256-15,-2-3 48 16,0 1 16-16,0 1 0 0,-1 3-16 0,0-2 0 0,-3 1 0 0,0 0 0 16,0 1-432-16,0 1-64 0,-1 0-32 0,0 1 0 15,0 1-224-15,0 1 0 0,0-3 0 0,0 3 0 16,1-2 192-16,0 2-48 0,1-2-16 0,0 1 0 16,1-1 128-16,1-1 32 0,1 2 0 0,0-3 0 15,0 0-96-15,1-3-32 0,1 2 0 0,1 0 0 16,-1 0-32-16,-2 1-128 0,0 0 192 0,0 0-64 0,0 0-128 0,21-5-192 15,-17 6 32-15,0 0 16 16,-1 2-304-16,1-3-48 0,0 2-16 0,-1-1 0 0,2 2 144 0,-1-2 32 16,0 0 0-16,0 1 0 15,-1-2 336-15,1 0 0 0,-2 0 0 0,2-2 0 0,-1 1 0 0,-2 0 0 16,0-3 0-16,-1 2 0 0,0-2 0 0,-1 0 128 16,-2 2-128-16,1-2 128 0,-1 2 192 0,0-2 16 0,-1 1 16 0,0 3 0 15,2-3 192-15,-2 2 32 0,2-1 16 0,-2 2 0 16,3 0-272-16,-1 0-64 0,1 2-16 0,1-1 0 15,0 2-240-15,3-3 0 0,-1 3 0 0,1-2-160 16,2 2 160-16,-5-3 0 0,0 0 0 0,0 0-128 16,23 0 128-16,-17 0 0 0,2 0 0 0,-1 0 0 15,-1 0 0-15,0 0 0 16,1 0 0-16,-1-3 0 0,-2 3 0 0,0 0 144 0,0-1-144 0,1 1 0 16,-1 0 144-16,-2-1-144 0,1 1 0 0,-3-2 144 15,1 2 192-15,-2-2 48 0,-2 2 0 0,0-1 0 16,-1 0 0-16,-2-1 16 0,0 0 0 0,-2 1 0 15,1-1 224-15,-1-1 32 16,0 1 16-16,-2 1 0 0,1 1-96 16,2-4-32-16,-1 4 0 0,2-1 0 0,0 2-368 0,0 1-176 0,1 0 160 0,1-2-160 15,0 4 128-15,1-2-128 0,0 3 0 0,2-3 0 0,0 2 0 0,-1 0 0 16,4 0 0-16,-2 0 0 0,2-1 0 0,-1 1 0 16,2 0 0-16,-1-3 0 0,2 1 0 0,0 1 0 15,1-2 0-15,-2-1 0 0,1 0 0 0,1-1 0 31,0 1 0-31,0-3 0 0,0 1 0 0,-1 1 0 0,1-4 0 0,-2 2 0 16,0 0 0-16,-1 0 144 0,1 2-144 0,-2 0 128 0,-1-2 0 0,1 3 0 0,-1 0 0 0,-1 0 0 16,1 0-128-16,0 0 192 0,-1 3-192 0,-1-3 192 15,1 0-192-15,1 0 0 0,0 0 0 0,0 0 0 16,0 0 0-16,0 0 0 0,0 0 0 0,0 0 0 31,0 0 0-31,0 0 0 0,0 0 0 0,-16 11 0 0,12-10 0 0,2 0 0 0,-2 2 128 0,1-3-128 16,0 1 0-16,-1 0 160 0,1 0-160 0,-1 2 160 15,1-2-160-15,0 2 160 0,2-1-160 0,-2-1 160 16,2 1-160-16,1 0 0 0,1-2 0 0,0 1 0 0,2-1 0 0,0 1 0 31,2 1 0-31,0-2 0 0,0 0-1056 0,1-2-192 0</inkml:trace>
  <inkml:trace contextRef="#ctx0" brushRef="#br0" timeOffset="42580.68">22954 3683 7359 0,'0'0'656'16,"0"0"-528"-16,0 0-128 0,0 0 0 0,0 0 208 0,0 0 16 0,0 0 0 0,0 0 0 15,0 0-224-15,-1 0 0 0,0 0 128 0,1 0-128 0,0 0 0 0,0 0 0 0,0 0 0 0,0 0-160 0,0 0 464 0,0 0 80 0,0 0 32 0,0 0 0 0,0 0 736 0,0 0 128 16,0 0 48-16,0 0 0 0,0 0 496 0,0 0 96 15,0 0 32-15,0 0 0 0,0 0-464 0,0-20-80 16,1 19-32-16,1 0 0 0,0 2-960 0,0-1-192 16,-1 1-32-16,1 2-16 0,-1-3-416 0,-1 2-80 0,-1 2 0 0,1-1-16 31,-2 0-144-31,0 2-32 0,1 0 0 0,-1-1 0 0,1 0 512 0,0 1 0 0,0-1 0 0,-1-1 0 16,1 2 0-16,0-1 320 0,0-1-64 0,-2 1 0 15,2 0-256-15,0-2 0 0,-1-1 0 0,1 2 0 16,0-2 304-16,1 0 0 0,0 1 0 0,0-2 0 15,1 0 80-15,0-2 0 0,2 2 16 0,-3 0 0 16,0 0-400-16,0 0 128 0,0 0-128 0,22-7 0 16,-16 6 0-16,1-3 0 0,-1 3 0 0,1-3 0 15,-1 2 0-15,1-1 0 0,-1 1-192 0,-1-2 192 16,0 1 0-16,0 0 0 16,-2 0 0-16,0-2 0 0,-2 3 0 0,0-2 0 0,-2 0 0 0,0 3 0 0,-2-3 576 0,-2 3 96 15,0 0 16-15,-1 1 0 16,-1 0 48-16,1 0 16 0,-3 0 0 0,2 0 0 0,-3 2-368 0,1 0-80 15,-1 0-16-15,0-1 0 0,2 3 48 0,-1-1 16 16,3 0 0-16,1-1 0 0,1 1-352 0,2-1 0 16,0 2 0-16,2-2 0 0,2 3 0 0,0-3 0 15,1 2 0-15,0 1 0 0,3 1-384 0,-1-4 0 16,3 2 0-16,-1 1 0 16,3-2-128-16,-1-1 0 0,1-2-16 0,-2 0 0 15,1 0 16-15,0-2 0 0,-1-1 0 0,1-1 0 0,-3 2 320 0,0-3 64 0,0-1 128 0,-2 0-208 16,-1 1 208-16,-3-2 0 0,0 1 0 0,-3 1 0 15,1 0 512-15,-2 4-16 0,-2-3 0 0,-2 3 0 16,1 1 272-16,-3 0 48 0,0 3 16 0,0-1 0 16,-1 1-496-16,1 0-80 0,2 0-32 0,-1 1 0 15,2-2-224-15,0 0 0 0,4 1 0 0,-1-2-160 16,3 2 160 0,-1-2 0-16,2 0 0 0,0 2 0 15,2-3 0-15,-1 1 0 0,1-1 0 0,1-1 0 0,1 1 128 0,-1 0-128 16,2-3 128-16,-1 1-128 0,0 2 160 0,1-3-32 15,-2 2-128-15,0 0 192 16,1 1-960-16,-3 0-192 0,1 0-32 0,-2 1-13696 16</inkml:trace>
  <inkml:trace contextRef="#ctx0" brushRef="#br0" timeOffset="43692.62">23130 3788 1839 0,'-3'-3'160'0,"1"-2"-160"16,-1 1 0-16,2 1 0 0,1 3 1792 0,0-2 336 0,0 1 64 0,0 0 16 0,0-6-368 0,1 2-80 0,1 0-16 0,-2-1 0 0,1 3-320 0,0 0-64 0,0-1-16 0,0 2 0 0,1 2-704 0,-2-3-128 15,1 2-48-15,-1 1 0 0,1 0-80 0,-1 1 0 16,0-1-16-16,0 0 0 0,0 0 352 0,0 0 80 16,0 0 16-16,0 0 0 0,0 0 16 0,0 0 0 15,0 0 0-15,0 0 0 0,0 0-144 0,0 0-32 16,0 0 0-16,0 0 0 0,0 0-352 0,0 0-80 0,0 0-16 0,0 0 0 15,0 0-208-15,0 0 128 0,0 0-128 0,0 0 0 16,0 0 0-16,0 0 0 0,13 18 0 0,-15-11 0 16,1-1 0-16,1-2-128 0,0 1 128 0,1 0-208 15,1-1 208-15,0-3-144 0,0 0 144 0,1 2-128 16,1-3 128-16,-2-3 0 0,2 1 0 0,0 2 0 16,-1-5 0-16,0 3 0 0,0-2 0 0,0 0 0 15,-1 1 208-15,1-2-16 0,-2 2-16 0,0 0 0 0,1 0-48 0,-2 0 0 16,0-2 0-16,0 3 0 0,0-1 0 0,-2 2 0 15,0-3 0-15,-1 3 0 0,1 1 80 0,-2 1 16 16,-1-1 0-16,-1 4 0 0,1-4-224 0,-1 1 0 16,0 2 128-16,1 0-128 0,0 1 272 0,0-1 16 15,1 0 0-15,1-2 0 0,0 1 32 0,1 1 0 16,-1-3 0-16,2 2 0 0,1-1-64 0,-1 1-16 16,1-2 0-16,0 3 0 0,0-2-16 0,0 2 0 15,1-2 0-15,-1 2 0 0,2-1-224 0,0 0 0 16,0 1 128-16,1-1-128 0,0 1 0 0,1-1 0 15,1 2 0-15,1-4 0 0,-1 2-192 0,1 0-64 16,0-2-32 0,-1 0 0-16,0 0 0 0,0-2 0 0,0 2 0 0,0-1 0 0,-1 1 288 0,0-1 0 15,-2 1-128-15,0-4 128 0,1 2 0 0,-2 2 0 0,-1-4 0 0,0 3 0 16,0-4 256-16,-1 3 0 0,-2 2 0 0,1-2 0 16,0 1 16-16,-1 0 16 0,1 1 0 0,-1 0 0 15,2 0-288-15,0 0-304 0,-1 2 64 0,1 0 16 16,1 0-1408-16,1 0-288 0,1 2-48 0,0 0-16 15,-2-4-768-15,0 0-176 0</inkml:trace>
  <inkml:trace contextRef="#ctx0" brushRef="#br0" timeOffset="45491.01">23352 3839 911 0,'-3'2'0'0</inkml:trace>
  <inkml:trace contextRef="#ctx0" brushRef="#br0" timeOffset="46139.71">23376 3811 1839 0,'6'-2'0'0,"-2"1"160"0,-2 1-160 0,1 0 0 0,-2 0 0 16,-1 0 0-16,0 0 192 0,0 1 16 15,0 1 0-15,0 0 0 16,0 1-80-16,0-3-128 0,0 0 176 0,0 0-176 15,0 0 0-15,-17 16 0 0,13-14 0 0,-1 1 0 0,0-2 224 0,1 0-64 16,-1-1-16-16,2 0 48 0,0 2 736 0,-1-2 160 16,2-2 16-16,1 1 32 0,-2 1 224 0,2-1 48 15,1 1 16-15,0-3 0 0,0 3 144 0,1-1 32 0,-1 1 0 16,0 0 0-16,0 0-224 0,0 0-32 0,0 0-16 16,0 0 0-16,0 0-912 0,0 0-176 0,0 0-48 0,14 16 0 15,-14-11-384-15,-1-4-96 0,1 3-16 0,-2-4 0 16,1 2 464-16,0 2 96 0,-2-4 0 0,2 1 16 15,-1 0 352-15,0 2 64 0,0-3 16 0,-2 0 0 16,2 0 16-16,-1 1 16 0,0-1 0 0,-1 0 0 16,1 1-48-16,1-1-16 0,1 2 0 15,-2 0 0-15,2-2-32 0,0 1 0 0,0 1 0 0,1 1 0 16,0 2-384-16,0-2-64 0,2 0-32 0,0 2 0 16,2-3-288-16,1 0-64 0,1 1-16 0,2-3 0 15,2 0-240-15,0-3-64 16,1 1 0-16,0 0 0 0,0-3 320 0,-2 2 192 0,0-2-208 0,0-1 80 0,0 1 336 0,-3 1 80 15,0-1 16-15,-2-1 0 0,-3 2 304 16,-1 0 64-16,-2 1 16 0,-3 0 0 0,-2 2-64 0,-1 0-16 16,-2 2 0-16,-2 0 0 0,-1 2-480 0,0-1-128 15,-1 2 0-15,2 1 0 0,-2-3 0 0,3 2-192 16,0-2 64-16,1 2 0 0,2-1 128 0,1-1 0 16,2-1 0-16,1 1 128 0,3 1 256 0,0-3 64 0,1 2 16 15,0-2 0-15,2 1-192 0,1-1-32 0,2 0-16 16,0 0 0-16,1 0-224 0,1 0 0 0,1-1 0 0,0-1 0 31,1 2-432-31,-2 0-80 0,1-3 0 0,-1 0-16 16,0 3-320-16,-4-2-64 0,2 0-16 0,-2 1 0 0,-1 0 288 15,-1-2 64-15,-1 2 16 0,0 0 0 0,0-1 368 0,0 0 192 0,-1 1-192 16,-1 1 192-16,-1 0-912 0,1 0-80 0,-1 0-16 16,1 0-12016-16</inkml:trace>
  <inkml:trace contextRef="#ctx0" brushRef="#br0" timeOffset="47357.55">23555 3918 8287 0,'-4'0'736'0,"2"-1"-592"16,-1 1-144-16,2 0 0 0,1 0 656 0,1 0 112 0,-1 0 0 0,2-1 16 0,-1 1-784 0,-1 0-400 0,2 0 32 0,-2 0 16 0,0 0 64 0,0 0 16 0,0 0 0 0,0 0 0 0,0 0 880 0,0 0 176 0,0 0 48 0,0 0 0 0,0 0 336 0,0 0 80 0,0 0 16 0,0 0 0 15,0 0 464-15,0 0 80 0,0 0 32 0,0 0 0 16,0 0-304-16,0 0-48 15,-21 6-16-15,20-9 0 0,-1 3-576 0,-1 0-128 0,2 3-32 0,-2-2 0 16,2 0-320-16,-1 3-64 0,-1-1-16 0,1 0 0 16,-1 2-336-16,2 0-128 0,-1 1 0 0,0-1 0 15,1-2 128-15,1 2-128 0,0-2 128 0,0 0-128 16,1-2 128-16,1 2 0 0,-1-3 0 0,0 0-128 16,0-3 128-16,1 2 176 0,-1-2-48 0,-1 3 0 15,0 0 176-15,0 0 16 0,0 0 16 0,0-22 0 0,-1 17 0 0,-1 0 0 16,-1 0 0-16,0 3 0 0,-1 2-144 0,1-3-16 15,-1 3-16-15,0 0 0 0,1 3-160 0,-1-3 0 16,1 1 144-16,1 2-144 0,1-1 0 0,1-1 0 16,1 0 0-16,0 3 0 0,0-3 0 0,2 1 0 15,1 0 0-15,-1-2 0 0,0 0 128 0,0 0 0 16,1 0 0-16,0 0 0 0,0 0 176 0,-1-2 32 16,1 0 16-16,0 1 0 0,-1-3-224 0,0 2-128 15,-1 0 160-15,1-1-160 0,-1 2 272 0,0-4-32 16,-1 2-16-16,-1 0 0 0,0-1 16 0,-1 3 0 15,-2 0 0-15,-1-2 0 0,-1 3 32 0,0 0 16 16,-2 3 0-16,1-2 0 0,-2 0-48 0,1 3-16 16,1-2 0-16,0 2 0 0,0-2-224 0,1 2 0 0,1-1 0 0,1-1 0 15,2 0 0-15,0 1 0 0,1-2 0 0,1-1 0 16,0 0 0-16,3 1 0 0,-1-2 0 0,2 1 0 16,-2 0 144-16,2-1-16 0,0-2 0 0,0 2 0 15,1 0-128-15,-1 1 0 0,0-2 0 0,0 0 0 16,-1 1 0-16,-2 1 0 0,1-1-144 0,-3 1 144 0,1 0-352 0,-2 0-16 15,-2 1 0-15,0 0 0 16,-2 3-592-16,0-4-128 0,-2 5-32 0,1-4 0 16,0 4-784-1,-1-4-144-15,2 4-48 0,-1-2-7120 0,2 0-1440 0</inkml:trace>
  <inkml:trace contextRef="#ctx0" brushRef="#br0" timeOffset="48384.93">23707 3999 6447 0,'3'-3'576'0,"-1"2"-576"0,-1 1 0 0,1-3 0 0,-1 3 912 0,1-1 80 0,2 0 16 0,1-2 0 0,2 1-16 0,1-2 0 0,-1 3 0 15,-2 0 0-15,0 1-992 0,-4 0 0 0,-1 0 0 0,-1 0-160 0,-3 1-176 0,1 0-48 0,-2 2 0 0,0-3 0 0,-1 1 1360 0,-2 0 272 16,1 0 48-16,1 2 16 0,-2-3 672 0,1 0 144 15,-1 0 32-15,1 0 0 0,1 0-560 0,0 0-96 16,-1-3-32-16,2 3 0 0,0-1-384 0,1 0-64 16,-1 0-32-16,0 1 0 0,0 0-528 0,0 0-96 15,1 0-32-15,-1 0 0 0,3 0-336 0,-1 0 0 16,1 0 0-16,0 1 0 0,1 0-144 0,1 0 0 16,-1 2 0-16,1-2 0 15,0 0-448-15,0 2-96 0,1-2-16 0,-1 0 0 0,0-1 384 0,0 0 64 0,0 0 0 0,0 0 16 16,0 0 432-16,0 0 64 0,0 0 32 0,0 0 0 15,0 0 224-15,0 0 64 0,0 0 0 0,0 0 0 16,0 0-208-16,0 0-48 0,0 0 0 0,0 0 0 16,0 0-192-16,0 0-128 0,0 0 128 0,0 0-128 15,0 0 176-15,0 0-48 0,0 0 0 0,0 0 0 0,0 0 32 16,0 0 0-16,-20-5 0 0,19 5 0 0,1-1 352 0,0 0 64 16,3 1 0-16,-2-4 16 15,3 2-144-15,-2-2-48 0,2 3 0 0,-1-4 0 16,1 4-208-16,0-4-64 0,0 3 0 0,-2-1 0 0,-1 1-128 0,1 0 0 15,-1 1 144-15,-2 1-144 16,-1 1 0-16,0 1 0 0,-2 0 0 0,0 3 0 0,-1-3-240 0,-1 2-64 16,0 1-16-16,0 0 0 0,0-2 144 0,1 1 32 15,0 0 0-15,1 0 0 0,0-2 288 0,2 0 64 16,1 0 16-16,-1 0 0 0,2-2 96 0,0 0 0 16,2 0 16-16,-1-2 0 0,1 0-144 0,0 1-16 15,1 0-16-15,0 1 0 0,-3 0-160 0,0 0 0 16,0 0 0-16,0 0 0 0,0 0 0 0,0 0 0 15,20-2-160-15,-19 4 160 0,0-1-256 0,-1 0 64 0,0 3 0 0,-1-3 0 16,0 3-160-16,-1-3-32 0,1 2 0 0,-1-1 0 16,0 1 192-16,0-1 16 0,0 0 16 0,0 0 0 15,1 0 160-15,0-2 0 0,2 0-144 0,-1 0 144 16,3 0-832-16,-1-2-112 0,2 1-16 16,-4 1-14912-16</inkml:trace>
  <inkml:trace contextRef="#ctx0" brushRef="#br0" timeOffset="49169.1">23760 4036 11967 0,'-2'-3'1072'0,"1"2"-864"0,1 0-208 0,0 1 0 0,0 0 912 31,0-2 144-31,0 2 32 0,0-2 0 0,-2 0 416 0,2 0 96 0,0 2 0 0,0 0 16 0,0 0-752 0,0 0-160 0,0 0-16 0,0 0-16 0,0 0-544 0,0 0-128 0,0 0 0 0,-7 21 0 0,4-17 192 0,0 0 0 0,0 2 0 0,0-4 0 16,-1 3 512-16,-1-1 128 0,2-2 0 0,0 2 16 15,2-3-144-15,-2 1-48 0,3 0 0 0,-1-1 0 16,2-1-160-16,-1 0-48 0,1 2 0 0,2-2 0 16,-1-2-448-16,2 2 0 0,1-1 0 0,-5 1 0 15,0 0-272-15,0 0 48 0,25-4 16 0,-19 4 0 0,-1-1 208 0,0 1-192 16,0-2 192-16,-2 0-192 0,0 2 192 0,-3-1 192 16,0 1-48-16,-1 0 0 0,-3 0 240 0,-1 0 32 15,-1-1 16-15,-2 1 0 0,-2 0 272 0,-1 0 48 16,-1 0 16-16,-2 0 0 0,1 0-128 0,-2 0-32 15,0-2 0-15,1 2 0 0,1 0-160 0,0 0-48 16,4-2 0-16,-1 2 0 0,4 0-144 0,1-1-16 16,2 1-16-16,1 0 0 0,2 0-64 0,1 1-16 15,3 1 0-15,-1 0 0 16,3-1-528-16,2 2-128 0,1 0 0 0,0 1-16 16,1 0-720-16,3 0-144 0,-1-1-16 0,0 0-16 15,1 0-480-15,-2-1-80 0,1 0-32 0,-2 1 0 16,0-2 64-16,-3 3 16 0</inkml:trace>
  <inkml:trace contextRef="#ctx0" brushRef="#br0" timeOffset="51926.71">23948 4172 2751 0,'-2'0'256'0,"1"1"-256"0,-1-1 0 0,2 0 0 15,0 0 528-15,0 0 64 0,0 0 16 0,-1 0 0 0,0 0 1056 0,0 0 224 0,1-1 32 0,0 1 16 0,0 0 176 0,0 0 16 0,0 0 16 0,0 0 0 0,0 0-96 0,0 0-32 0,0 0 0 0,0 0 0 16,0 0-224-16,0 0-32 0,0 0-16 0,0 0 0 0,0 0-1104 0,0 0-208 0,-4 24-48 0,3-17-16 0,-1-1-368 0,1-1-192 0,0 0 32 0,1-2 0 0,0 1 16 0,1-1 0 15,0-1 0-15,1 0 0 0,0-2 144 0,2 0 0 0,0-2 0 0,-1 0 0 16,1-3 128-16,1-2-128 16,0 2 160-16,-1-2-160 0,1 2 256 0,-3-5-32 15,2 3-16-15,-2 1 0 0,1-2-208 0,-2 2 0 16,-1 1 0-16,0 1 0 0,-1 1 0 0,-3 1 0 0,0 1 0 0,1-1 0 16,-4 2 0-16,2 2 0 0,-1-1 0 0,-1-1 0 15,2 2 0-15,-1 1 192 0,1-1-48 0,-1 0-16 16,2 1 304-16,-1-1 48 0,1 0 16 0,2 1 0 15,-1 1-80-15,2-4-16 0,1 0 0 0,1 0 0 16,2 0-80-16,0 0-32 0,2 0 0 0,2-3 0 16,-1 2-288-16,0 1 160 0,1-1-160 0,2 2 128 15,0-1-128-15,-2 1 0 0,0 2 0 0,1-1 0 0,-1 2 0 0,1-2 0 16,-2 2-192-16,-1 1 192 16,0 0-960-1,-1-3-64-15,-1 2 0 0,0 1-16 16,-1-4-1056-16,-1 2-208 0,2-1-32 0,-2-2-16 0,0 0-960 0,1 0-192 0</inkml:trace>
  <inkml:trace contextRef="#ctx0" brushRef="#br0" timeOffset="52401.75">24183 4220 7359 0,'-1'-1'656'0,"1"-1"-528"15,0 2-128-15,0 0 0 0,0 0 400 0,-1 0 48 0,0 0 16 0</inkml:trace>
  <inkml:trace contextRef="#ctx0" brushRef="#br0" timeOffset="52623.28">24181 4200 1839 0,'3'0'0'0,"0"0"160"15,-1 0-160-15,0 0 0 0,-1 1 0 0,-1-1 0 0,0 2 1024 0,1 0 160 0,-1-1 32 0,1 4 16 0,-1-1 288 0,-1 1 48 16,-1 0 16-16,-1 0 0 0,-1-2-480 0,0 1-80 0,-3-1-32 0,0-1 0 0,0-1-96 0,-1-1 0 15,1 0-16-15,0-1 0 0,3 0-112 0,-1 0 0 16,1-4-16-16,1 1 0 0,2 2 512 0,1-2 96 16,1 1 32-16,1 1 0 0,0-1-304 0,2 1-64 15,1 1-16-15,0 1 0 0,0 1-576 0,0 1-112 16,0 0-32-16,-2 1 0 16,1 0-560-16,0 1-112 0,-1 0-32 0,0 0 0 15,-2-1-1072-15,0-1-224 0,1 2-32 0,-4-3-16 16,1-1 848-16,-1 0 160 0,-2-1 48 0,0 1 0 0,1-4 496 0,-4 2 208 0,2-1-176 15,-1-1 176-15,0 4 0 0,-1-3 0 0,0 2 0 0,0 1 0 16,1-3 576-16,0 3 16 16,1 0 0-16,-2 0 0 0,4 3-128 0,-1-3-16 0,2 1-16 0,0 0 0 15,2 1-704 1,0-2-144-16,3 0-32 0,-1 0 0 16,1 0-1744-16,-1 0-368 0</inkml:trace>
  <inkml:trace contextRef="#ctx0" brushRef="#br0" timeOffset="53161.75">23841 4194 19343 0,'3'-5'848'0,"0"3"192"0,1-1-832 0,-2 2-208 0,1 1 0 0,-2 0 0 0,1 0 256 0,1-3 16 0,3 3 0 0,0-1 0 0,0 0 976 0,0 1 192 0,-1 0 32 0,-2 1 16 16,-2-1-1168-16,0 1-320 0,-2 2 0 0,-3-3 0 16,1 2-1440-16,-3 2-384 0,1-4-80 0,0 0-16 15,5 0 176-15,0 0 16 16,0 0 16-16,0 0 0 0,0 0 2240 0,0 0 448 0,0 0 96 0,-5-24 16 0,10 20 464 0,2-6 112 16,0-1 0-16,3-1 16 0,1 1-848 0,-1 0-192 15,3 0-16-15,-3 2-16 0,0-1-384 0,-4 3-80 16,0 0-16-16,-4 3 0 15,-2 1-1712-15,-3 2-336 0,-2 2-80 0,-4 3-16 16,-2 1 352-16,-3 0 80 0,-1 2 16 0,-1 1 0 0,0 1 1568 0,1-2 176 16,1 2 96-16,-1-3 32 0,1 0 912 15,3-1 192-15,0 1 48 0,2-1 0 0,2 1-448 0,1 0-96 16,1-1-16-16,2-1 0 0,1 1-560 0,3 0-112 16,2 0-32-1,0 0 0-15,3 0-192 0,3-3 0 0,3 2-192 0,1 1-6464 0,0-4-1312 0</inkml:trace>
  <inkml:trace contextRef="#ctx0" brushRef="#br0" timeOffset="53431.37">23988 4280 5519 0,'-3'0'240'0,"1"0"64"0,1 0-304 0,-1-1 0 16,4 1 0-16,-2 0 0 0,1 0 352 0,1 0 16 15,1 0 0-15,2-2 0 0,2-1 384 0,1 1 80 0,2-1 0 0,-1 2 16 0,3-3-640 0,-1 2-208 0,1-1 128 0,-1 2-128 0,0 0 320 0,0 1 0 16,-2 0 0-16,-1 1 0 0,-4 3 0 0,0-4 16 16,-1 2 0-16,-3 2 0 0,-2-1-544 0,0 2-112 15,-2-2-32-15,-1 3 0 0,-1-3 352 0,0 1 0 16,-2 1-144-16,1-5 144 0</inkml:trace>
  <inkml:trace contextRef="#ctx0" brushRef="#br0" timeOffset="53557.59">24082 4272 1599 0,'4'2'0'0,"-3"-2"0"0,1 2 0 0,1-1 144 0</inkml:trace>
  <inkml:trace contextRef="#ctx0" brushRef="#br0" timeOffset="53668.8">24142 4325 1775 0,'-1'1'0'0,"1"0"0"0,0-1 0 0,1 0 160 0,1 0-160 0</inkml:trace>
  <inkml:trace contextRef="#ctx0" brushRef="#br0" timeOffset="53844.25">24287 4348 4607 0,'-1'0'192'0,"1"0"64"0,0 0-256 0,0 0 0 0,0 0 0 0,0 0 0 0,1 0 0 0,0 0-160 0,2 2 32 0,1-1 0 0,-1-1 544 0,-3 0 112 0,0 0 32 0,0 0 0 0,0 0-32 0,18 14 0 0,-15-11 0 0,0 1 0 0,-1 0-528 16,1-2-224-16,-1 2 16 0,1-2 0 0,0 2 208 0</inkml:trace>
  <inkml:trace contextRef="#ctx0" brushRef="#br0" timeOffset="53971.07">24307 4407 3679 0,'-1'-2'160'0,"-1"1"32"0,1 1-192 0,0 0 0 0,1 0 0 0,0 0 0 0,0-2 384 0,0 0 16 0,0 1 16 0,-1-1 0 0</inkml:trace>
  <inkml:trace contextRef="#ctx0" brushRef="#br0" timeOffset="54192.2">24191 4356 2751 0,'-2'-1'256'0,"1"-1"-256"0,1 2 0 0,1 0 0 16,1 0 224-16</inkml:trace>
  <inkml:trace contextRef="#ctx0" brushRef="#br0" timeOffset="54361.23">24259 4387 9215 0,'3'-3'400'0,"0"2"96"0,-1 0-496 0,0 1 0 0,-1 0 0 0,0 0 0 0,2 0 640 0,-1 0 48 0,2 0 0 0,1 0 0 0,0 0-496 0,-2 0-192 0,0 2 128 0</inkml:trace>
  <inkml:trace contextRef="#ctx0" brushRef="#br0" timeOffset="54471.34">24323 4394 2751 0,'-1'-1'128'0,"-1"1"16"0,1 0-144 0,-1 0 0 0,1 0 0 0,-1 0 0 16</inkml:trace>
  <inkml:trace contextRef="#ctx0" brushRef="#br0" timeOffset="54726.84">24351 4417 2751 0,'3'-2'128'0,"-2"-1"16"0,2 1-144 0,-2 0 0 0</inkml:trace>
  <inkml:trace contextRef="#ctx0" brushRef="#br0" timeOffset="54793.44">24414 4399 911 0,'0'0'0'0,"0"0"0"0,2 0 0 0,-2 0 0 15,0 0 560-15</inkml:trace>
  <inkml:trace contextRef="#ctx0" brushRef="#br0" timeOffset="55009.65">24423 4450 10079 0,'1'0'208'16,"-1"0"48"-16,0 1 16 0,0-1 32 0,0 1-304 0,0-1 0 0,2 0 0 0,-2 0 0 0,1 2 336 0,0-2 16 0,-1 2 0 0,0-2 0 0,0 0-352 0,0 0 0 0,0 0 0 0,0 0 0 0</inkml:trace>
  <inkml:trace contextRef="#ctx0" brushRef="#br0" timeOffset="55120.34">24480 4481 3167 0,'0'2'0'0,"0"0"128"0,0-2-128 0,0 0 176 0,0 0-176 0,0 0 0 16,-1 1 0-16,0 2 0 0,-1-1 752 0,1 3 112 0,-1-3 32 0,0 3 0 15,0-1-624-15,1 1-112 0,1-2-32 0,0 1 0 0</inkml:trace>
  <inkml:trace contextRef="#ctx0" brushRef="#br0" timeOffset="55340.64">24485 4559 1487 0,'1'0'0'0,"-1"0"0"0,0 0 0 15,0 0 128-15,0 0-128 0,0 0 0 0,0-2 0 0,0 2 0 0,0 0 176 0,0 0 0 0,1-2 0 0,-1 2 0 0</inkml:trace>
  <inkml:trace contextRef="#ctx0" brushRef="#br0" timeOffset="55563.81">24288 4376 17503 0,'-5'-4'768'0,"2"3"176"0,0-2-752 0,1 1-192 0,1 1 0 0,1 1 0 15,0 0 384-15,0-4 64 0,-2-1 0 0,0 0 0 0,1-1-256 0,-1 0-64 16,1 1 0-16,0 2 0 15,0-2-3216-15,-2 4-656 0,3-3-128 0,-1 3-32 0</inkml:trace>
  <inkml:trace contextRef="#ctx0" brushRef="#br0" timeOffset="55753.43">24184 4377 3679 0,'-1'-1'320'0,"1"1"-320"0,0 0 0 0,0 0 0 0,1 0 528 0,1-3 48 0,-2 3 0 0,1-1 0 0,1 0-416 0,1-2-160 0,-1 2 128 0,-2 1-128 0,0 0 176 0,0 0-48 16</inkml:trace>
  <inkml:trace contextRef="#ctx0" brushRef="#br0" timeOffset="55911.55">24277 4393 8287 0,'1'2'368'0,"1"2"80"0,0-3-448 0,-1 3 0 0,2-4 0 0,-1 1 0 0,1 1 976 0,2 1 112 0,2-1 32 0,4 3 0 0,2-1-512 0,2-2-96 0,-2 0-32 0,1 1 0 15,-1-3-1872-15,0 1-368 0,-1 3-80 0,-2-2-16 0</inkml:trace>
  <inkml:trace contextRef="#ctx0" brushRef="#br0" timeOffset="56054.06">24400 4515 12895 0,'-8'-1'576'0,"3"0"112"0,0 1-560 0,2 0-128 0,3 0 0 0,0-1 0 0,0 1 368 0,0-3 32 0,1 1 16 0,0-2 0 0,3-1 32 0,1 3 16 0,1-3 0 0,0 3 0 0,0 0-464 0,0 2 0 0,1 0 0 0,-2 2-160 16,0 0-576-16,-1 3-112 0,-1-4-32 0,-1 3 0 0</inkml:trace>
  <inkml:trace contextRef="#ctx0" brushRef="#br0" timeOffset="56220.94">24440 4533 6959 0,'0'0'144'0,"0"0"48"0,2 2 0 0,-1-2 0 0,1 0-192 0,1 1 0 0,-1 1 0 0,3 0 0 0,4-1 464 0,2 4 48 16,1-1 16-16,3 0 0 0,-2 1-208 0,-1 0-32 0,0 0-16 0,-1-3 0 0,1 2-784 0,-2-3-176 0,-1 0-16 0,0 1-2960 0</inkml:trace>
  <inkml:trace contextRef="#ctx0" brushRef="#br0" timeOffset="56427.82">24569 4566 18431 0,'-9'-1'816'0,"3"0"160"0,0 1-784 0,2 0-192 0,2 0 0 0,1 0 0 0,-1-3-272 0,-1 2-112 0,-1-2 0 0,-2 1-16 0,0 0-304 0,1-5-48 0,0 2-16 0,0 0 0 0</inkml:trace>
  <inkml:trace contextRef="#ctx0" brushRef="#br0" timeOffset="56577.13">24448 4413 11967 0,'-11'-8'1072'0,"2"2"-864"0,2 1-208 0,0 2 0 0,3 0-816 0,0 2-208 0,0 1-32 0,-3-4-3200 0</inkml:trace>
  <inkml:trace contextRef="#ctx0" brushRef="#br0" timeOffset="56673.57">24202 4347 1839 0,'-4'0'160'0,"3"0"-160"16,1 0 0-16,0 0 0 0,-1-2 1440 16,-1 2 256-16,0-3 48 0,-2 1 16 0,2-1-288 0,2 0-64 0,2 0-16 15,2 2 0 1,3-3-1696-16,2 3-336 15,2-3-64-15,0 2 0 0,2 2 576 0,0-4 128 0</inkml:trace>
  <inkml:trace contextRef="#ctx0" brushRef="#br1" timeOffset="71765.45">23621 11496 4783 0,'-5'0'432'0,"0"-1"-432"0,1 1 0 15,2 0 0-15,2 0 1808 0,-2-3 288 0,1 2 48 0,0 0 16 0,-2 0 880 0,0-2 176 0,-1 1 48 0,1-1 32 0,1 2-704 0,1-2-144 0,1 1-16 0,0 1 16 0,1 1-1040 0,0 0-224 0,2 1-32 0,-2 1 16 16,0 1-448-16,2 1-80 16,-2 1-32-16,0-2 32 0,-1 2-128 0,0 0-16 15,-2 3-16-15,-1 0 0 0,-2 3-160 0,-1 1-48 16,-1 0 0-16,-2 0 48 31,-1 3-320-31,-1-1 160 0,-1 1-160 16,-1-1 176-16,1 5-16 0,-1-4 0 0,1 1 0 0,-3 0 32 0,0 0 0 0,1 1-16 15,-2-1 0-15,-1 2 32 0,-1 0-208 0,-1 0 0 0,0 0 0 0,-1-1-160 0,0 1 160 0,0-2-128 0,2-1 128 0,-1-3 0 0,1-1 0 0,1-1 0 16,1-4 0-16,3 0 0 0,-1-1 0 0,2-3 0 16,-1-1 0-16,1-1 0 0,1-3 0 0,0 0 0 0,0-5 0 0,0 0 0 31,-1-1-192-31,1-5 48 0,0-1 16 0,0-2 0 16,1 1 128-16,0-5 0 0,2 3 0 0,0-6 0 15,2 2 128-15,0-4 16 0,0 1 0 0,2-1 0 16,0 1-16-16,3 2 0 0,0-1 0 0,1 2 0 15,2 0-128-15,1 0 128 0,2 1-128 0,1 1 128 16,1 2 0-16,2-1 0 0,1-1 0 0,0 3 0 0,2-1-128 16,0 2 0-16,3 5 0 0,-1 0 128 15,-1 5-128-15,1 0 0 0,0 1 144 0,1 5-144 0,-2 0 128 0,2 5-128 16,0 1 128-16,1 5-128 0,0 0 144 16,-2 4-144-16,0 2 192 0,0 3-192 0,-2 0 208 0,-1 2-64 15,2 1-16-15,-2 3 0 0,0 3 32 0,1 1 0 16,1 2 0-16,-1-1 0 0,1 1-32 0,-1-4-128 15,0-1 192-15,2-1-64 0,2 0-128 0,-1 2 0 16,1-5 0-16,0-1 0 0,1 1 0 0,-1-4 0 16,2 2 0-16,-2-2 0 0,-3-2 0 0,3 1 0 15,1-1 0-15,-1-2-176 16,0 1-304-16,-3-4-64 0,2-1-16 0,-3-3 0 16,2-2-320-16,0-2-64 0,-2-2-16 0,0-3-17936 0</inkml:trace>
  <inkml:trace contextRef="#ctx0" brushRef="#br1" timeOffset="72461.75">24057 11580 29487 0,'-5'0'2624'0,"1"-2"-2112"0,4 2-512 0,2-2 0 0,0 2 1600 0,1-1 224 0,0 0 32 0,4-3 16 0,2 1-1056 0,5-1-224 0,5-1-32 0,3-1-16 0,4 1 160 0,1 0 16 0,4-1 16 0,1-1 0 16,1 1-352-16,2 0-64 0,5-3 0 0,0 2-16 15,1-2-176-15,0 1-128 0,0 1 192 0,0 0-192 16,-1 3 0-16,-2-1 0 0,-1 4-240 0,-4-4 80 15,0 3-560-15,-2-2-112 0,-2 0-32 0,-3 1 0 16,-2 0-1920-16,0 2-384 0</inkml:trace>
  <inkml:trace contextRef="#ctx0" brushRef="#br1" timeOffset="72795.28">24223 11741 38703 0,'-4'0'1712'0,"2"0"352"0,0 0-1648 0,4 0-416 0,-1 0 0 0,1 0 0 0,3 0 224 0,1 0-32 0,4 0-16 0,5 0 0 0,4 1 112 0,2-1 32 0,1 0 0 0,2 3 0 0,0-3-320 0,1 0 160 0,-2-3-160 0,2 2 128 0,-1 0 64 0,-2 1 0 16,1-4 0-16,-2 1 0 0,3 1-192 0,-2-2 0 16,3-1-192-16,0-3 192 15,-1 0-1408-15,1 1-176 0,-1-3-16 0,-3 1-15040 0</inkml:trace>
  <inkml:trace contextRef="#ctx0" brushRef="#br1" timeOffset="73366.82">25548 11161 43311 0,'-3'1'3840'0,"0"2"-3072"0,2-2-608 0,1-1-160 0,0 1-496 0,0 0-128 15,0 3-16-15,-3 2-16 0,2 4 784 0,0 2 144 0,0 5 48 0,0 0 0 0,1 3-320 0,-3 2 0 16,2 4 128-16,-3-1-128 0,2 4 0 0,-2 3 0 0,-1 3 0 0,1 2 0 0,-1-1 0 0,2 4 0 15,-2 0 0-15,1 0 0 0,3-2-160 0,0-3-32 32,1-4-16-32,1-3 0 0,1-3-624 0,2-5-112 0,1-5-16 0,0-3-16 15,3-2-1200-15,-1-1-256 0</inkml:trace>
  <inkml:trace contextRef="#ctx0" brushRef="#br1" timeOffset="73817.25">26227 11068 39615 0,'-6'0'3520'0,"-1"0"-2816"0,2 0-560 0,1 1-144 0,2 1 352 0,-2 1 32 0,-2 1 16 0,-8 3 0 0,-5 6-544 0,-4 3-112 0,-2 4-32 0,-1 2 0 0,-1 4 288 0,1 2 0 15,-1 2 0-15,0 3 0 0,2 1 0 0,-1-2 0 16,1 5 0-16,3 3 144 0,1-1 240 0,4-5 64 16,3-3 0-16,3 2 0 0,2 3-96 0,4 1-16 15,3-4 0-15,2-4 0 0,4 0-208 0,3-4-128 16,3 0 128-16,2-8-128 0,3 0 0 0,2-5-288 15,3-5 48-15,2-1 16 0,4-1 48 0,4-4 16 16,2-3 0-16,3-2 0 0,1-2 160 0,1-1 128 16,2-5-128-16,0-2 176 0,-1-5-176 0,-1-2 192 0,-1-2-192 0,-5-2 192 15,-3 0-48-15,-2-3 0 0,0-3 0 16,-5-6 0-16,-2 0 16 0,-6-3 0 0,-1 0 0 0,-6 1 0 16,-2 0 80-16,-8 4 16 0,-2 0 0 0,-7 0 0 15,-4 2-416-15,-5 0-80 0,-4 5-16 0,-5 1 0 31,-4 4-336-31,-3 3-80 0,-4 3-16 0,-1 3-11856 0,-3 2-2368 0</inkml:trace>
  <inkml:trace contextRef="#ctx0" brushRef="#br1" timeOffset="76294.16">18374 6082 911 0</inkml:trace>
  <inkml:trace contextRef="#ctx0" brushRef="#br1" timeOffset="77269.57">18384 6035 1839 0,'1'-3'160'0,"-1"0"-160"15,1-1 0-15,1 3 0 0,-2 1 1856 0,1-2 352 0,0 0 64 0,0 0 16 0,2-1 272 0,0 0 48 16,2-2 16-16,0-1 0 0,1 1-1312 0,1-2-256 16,-1 1-48-16,0-4-16 0,0 4 16 0,0-5 0 15,2 1 0-15,-2 0 0 0,-1 2-880 0,1-3-128 0,-1 1-128 0,-1 2 128 16,-2-2-512-16,1 4 16 0,-1 0 0 16,-1 1 0-16,1 4 656 0,-2 1 128 0,-2 0 32 0,0 0 0 0,-1 2 784 15,1 2 176-15,-2 1 16 0,-1-3 16 0,0 5-160 0,-1 0-48 16,0-1 0-16,-1 0 0 0,-2 2 256 0,0 0 48 15,-1 1 16-15,-1 1 0 0,0 1-720 16,0-2-160-16,-1 2-32 0,-1-1 0 0,2 0-304 16,1-4-64-16,0 1-16 0,3-2 0 0,2 0-128 15,0 0 0-15,3-4 0 0,0 3 0 0,2-4 0 0,2 3 0 16,-1-2 0-16,1 1 0 0,0-1 0 0,0 1 0 16,2 1 0-16,-1 2 0 0,1-2 0 0,1 1 0 0,0-2 0 15,0 0 0-15,1 1 0 0,0-2 0 0,2 2 0 0,-1-3 0 31,-1 0 0-31,-1 0 0 0,0 0 0 0,0-3 0 16,0 2 0-16,1-2 0 0,-1 0 0 0,0-2 0 16,3 0-176-16,-2-1 176 0,0 0-128 0,-1-2 128 15,1-2 0-15,0 0 0 0,1-1 0 16,-1 1 0-16,0 0 0 0,0-1 0 0,-1 1 0 0,0 2 0 16,0-3 128-16,-1-1-128 0,-2 1 160 0,-1 0-160 15,-1 1 0-15,-2 3 0 0,-3-3 0 0,-4 0 0 0,-1 1 0 0,-3 1 128 16,-2-1-128-16,-2 3 0 15,-2-1 0-15,1 0 128 0,0 5-128 0,1-1 0 0,1 2 192 16,1 1-48-16,1 4-16 0,2-2 0 0,2 5 112 0,0-3 16 16,2 5 0-16,1-3 0 0,4 3-256 0,-1 1 0 15,4 1 0-15,1 0 0 0,2 0 0 0,0 3 0 16,2 1 0-16,3 1 0 0,-1 0 0 0,2-3 0 16,1 5 0-16,0-3 0 0,1-1-352 0,1 0 32 15,-1-3 16-15,3-2 0 0,2 1 16 0,0-3 0 0,3-1 0 16,-1-3 0-16,1-2 128 0,-1-1 32 0,-1-4 0 0,1 1 0 15,-1-5 128-15,-1 0-128 0,-1-1 128 16,-1 0-128-16,-2 1 128 0,-1-1 0 0,-2 3 0 0,-3-3 0 16,0 4 272-16,-3-1-16 15,-1 1 0-15,-2 3 0 0,-1-3-48 0,-2 0-16 0,0 2 0 0,-4-2 0 16,1 1-192-16,-2 2 0 16,-2-2 0-16,-1 2 0 0,0-2 0 0,-1 0 0 0,-1 2 0 0,0 1 0 15,2-2 0-15,0 1 0 0,0-1 0 0,2 2 0 16,3 0 0-16,1 1 0 0,2 0 0 0,-1 0 0 0,3 2 0 15,-1 1 0-15,2 2 0 0,0 1 0 0,0 1 160 16,2 3-16-16,0-1 0 0,1 4 0 0,-1 0-144 0,3 0 0 16,-1 2 0-16,-1 1 0 0,1-5 0 0,1 2 0 15,0-1 0-15,2-1 0 0,1-1-128 0,0-2 128 16,2-3 0-16,1-4 0 16,2-1-160-16,-1-3 160 0,1-2-208 0,-1-3 80 0,-1-3-64 0,-1-2-16 15,-3 1 0-15,-2-3 0 16,-1 0 208-16,-3-2 0 0,-3 2-160 0,-2 1 160 0,0 0 0 15,-3 1 0-15,-2 1 0 0,-3 1 0 0,-2 1 208 0,0 2 16 0,-3 2 0 0,0 3 0 16,1 1-80-16,0 2-16 0,0 2 0 0,1-1 0 16,1 1-128-1,2 1 0-15,2 0 0 0,2-1 0 0,0 1 0 0,2-1 0 16,2 0 0-16,2 1 0 0,1-1 0 0,1 2 0 16,0-2 128-16,1 1-128 0,1 0 0 0,1 0 0 15,0 2 0-15,1-4 0 0,1 2 0 0,0-1 0 0,0 0 0 0,0 0 0 0,1 0 0 16,0-2 0-16,0 0 0 0,1 0 0 0,-1 0-224 15,1 0 80-15,-1-4 16 0,1 2 0 0,0-3 128 16,0 0-128-16,1 0 128 0,-2-1-128 0,0 1 128 0,-1-1 0 16,-1 1 0-16,-2 0 0 0,0 3 0 15,-4 0 0-15,1 0 0 0,-3 2 0 0,1 2 0 16,-2 0 0-16,-3 0 0 0,1 2-128 0,-2 2-192 0,-1-1-48 16,2 0 0-16,-1 0-17824 0</inkml:trace>
  <inkml:trace contextRef="#ctx0" brushRef="#br1" timeOffset="79692.39">18488 5877 3679 0,'-4'1'320'0,"1"-1"-320"0,2 0 0 0,0 0 0 0,1 0 576 0,-1 0 32 15,0 0 16-15,-3-1 0 0,0 0 96 0,0-3 32 0,2 0 0 0,1-2 0 0,1-1 336 0,1-1 64 0,0 0 0 0,2 0 16 0,-1 0-32 0,-1 0-16 16,-1 1 0-16,-1 0 0 0,1 3-272 0,-1-3-48 0,0 5-16 0,-1-1 0 0,0 1-304 0,-1-1-64 0,0 2-16 0,-1-2 0 0,0 1 96 15,1-3 16-15,-1 4 0 0,-1-4 0 0,1 1 288 0,-1 2 64 16,2 0 16-16,-2-1 0 0,0 3 80 0,0 1 0 0,-1 3 16 0,1 1 0 16,-2-1-448-16,1 3-80 0,0-1-32 15,0 2 0-15,2-1-416 0,-1 2 128 0,2-2-128 0,0 2 0 16,1-2 256-16,0-1-16 0,1 2-16 0,1-1 0 16,3-1-80-16,-2-1-16 0,3-1 0 0,-1 1 0 15,2 0-128-15,0-1 0 0,0-1 0 0,1 0 0 16,0 2 0-16,1-3 0 0,1 2 0 0,0 1 0 15,-1-1 0-15,2 1 0 0,-3-2-144 0,1 2 144 0,1-1 0 0,-3 1 0 16,0-1 0-16,-2 1 0 0,0-3 0 0,-2-1-128 16,0 2 128-16,-2-3 0 0,0-3 0 0,-2 0 0 15,0-1 176-15,-2-1-176 0,0-1 576 0,-1-2 16 16,-2-3 0-16,1 1 0 16,-1-1 16-16,0 1 0 0,0 0 0 0,0 3 0 15,-1 0-416-15,0 2-64 0,2 0-128 0,-1 1 176 16,2 4-704-16,1 1-144 0,2 2-32 0,0 3 0 15,2 1-1744-15,1 2-368 0,2 2-64 0,1 4 0 0</inkml:trace>
  <inkml:trace contextRef="#ctx0" brushRef="#br1" timeOffset="80564.42">17495 7115 911 0,'-3'1'0'0,"1"0"0"0,1 2 0 0,-1-3 0 0,1 0 736 16,1 0 64-16,0 0 16 0,0 0 0 0,1 0 0 0,-1 0 0 0,3 0 0 0,-3 0 0 0,0 0-288 0,0 0-48 0,0 0-16 0,17-16 0 16,-9 9 480-16,-1 4 80 15,0 0 32-15,2 0 0 0,1 1-432 0,1 2-96 16,1 3-16-16,2 2 0 0,0 1-240 0,0 4-48 0,4 2-16 0,2 4 0 16,-1 2 480-16,2 3 80 15,2 2 32-15,-1 6 0 0,0-4-400 0,0 3-80 0,-1-2 0 16,-1-2-16-1,-1-3-704-15,-1 2-144 0,1-4-32 0,-3 1-7216 0</inkml:trace>
  <inkml:trace contextRef="#ctx0" brushRef="#br1" timeOffset="81322.23">17270 6478 911 0,'0'0'0'0,"0"0"0"0,0 0 0 0,-2 0 0 16,2 0 128-16,-1 0-128 0,1 0 128 0,-1 0-128 0,0 0 592 0,-1 0 48 0,1 0 0 16,1 0 0-16,0 0 448 0,0 0 112 0,0 0 16 0,0 0 0 0,0 0 64 0,10 18 32 0,-6-8 0 0,1-1 0 0,1 2-432 0,0 2-96 15,2 3-16-15,0 3 0 0,3 0-256 0,1 3-48 0,1 3-16 0,2 1 0 0,1 2-64 16,3 1-32 0,0-3 0-16,2 1 0 15,0-1-48-15,0-1-16 0,0-2 0 0,2 3 0 0,-2-1-288 0,-1 1 0 16,1 2 0-16,-3-2 0 15,1 0-704-15,-2 1-80 0,0 2-32 0,-1-1-4368 16,-1-3-864-16</inkml:trace>
  <inkml:trace contextRef="#ctx0" brushRef="#br1" timeOffset="82547.64">18250 5989 9215 0,'-1'-2'816'0,"1"0"-656"0,1 2-160 0,0-2 0 0,1 0 1072 0,-1-1 176 0,3 0 32 0,1-4 16 0,2 0-96 0,2-3-32 0,2-1 0 0,0 1 0 0,1 1-1168 0,-1 0 0 0,2 1-304 0,-3 3 64 0,0 0-672 0,-3 4-144 0,-1 1-32 0,-1 0 0 0,-2 2 688 15,-2 3 128-15,0 2 16 0,-3 1 16 16,0 1 1072-16,-3 1 224 0,0 1 32 0,-1 1 16 0,0-1 448 0,-4 4 96 16,0-1 16-16,-2 1 0 0,2-3 16 0,-4 2 16 15,0 1 0-15,-1 1 0 0,-1-3-272 0,0 2-48 16,0-1-16-16,-2 0 0 0,2 1-608 0,-4-1-128 15,1 0-32-15,-4 0 0 0,1 1-448 0,-3 1-144 0,1 2 0 0,-1-1 0 16,-1 0 0-16,1 1 0 16,0-1 0-16,2 1 0 0,-1 0 0 0,2 0 0 0,2 1 0 0,2 1 0 15,1-3 0-15,3 0 0 0,2-3 0 16,1 1 0-16,3-3 448 0,2 0 0 0,1 0-16 0,0-3 0 16,1 0-240-16,2-2-64 0,-1 1 0 0,1-3 0 15,2 0-128-15,-1-1 0 0,-1-2 0 0,1 0 0 0,0 1 0 16,0-3 0-1,-2 0 0-15,1 0 0 0,-2 0 128 0,0 1 0 0,1 0 0 0,-2 3 0 0,-2-3-128 0,3 4 0 16,-4-2 144-16,2 2-144 16,0 0 0-16,0 0 0 0,-1 0 0 0,2-1 0 0,0-2 0 0,2 0 0 15,-1 1 0-15,0-2 0 0,3-1 0 16,-1 1 0-16,2-1 0 0,-2 0 0 0,1 0 0 0,1 0 0 16,-1 0 0-16,0 1 0 0,1 2 0 0,-3-2 0 15,1 3 0-15,-1-2 0 0,0 2 0 0,-1 1 0 16,0-4 0-16,0 2 0 0,1-1 0 0,-1 1 0 31,0 0 0-31,1-3 0 0,0 2 0 0,1-2 0 0,-1 0 0 0,1 0 0 0,-2-2 0 0,2-1 0 0,0 0 0 0,0-3 0 16,1 1 0-16,1-4 0 0,0 1 0 0,0-6 0 31,0 2 128-31,0-2-128 0,1-1 128 0,0 2-128 16,0-5 0-16,-1 2 128 0,2 1-128 0,-1 1 0 15,-1 2 0-15,0 1 0 0,0 0 0 0,-1 0 0 16,-1 1 0-16,0-1 0 0,1 4 0 0,-1 0 0 15,1 3 0-15,0-3 0 0,0 2 0 0,-1 4 0 16,0-3 0-16,1 3 0 0,-1 1 0 0,0 0 0 16,1 0 0-16,0 1 0 0,-1 3 0 0,2-1 0 15,0 2 0-15,0 1 0 0,2 4 128 0,-2 1-128 0,1 1 0 16,0 2 0-16,0 2 0 0,-1-1-192 16,1-3 192-16,1 2 0 0,0-1 0 0,-1-2 0 0,1 2 0 0,0-2 0 15,2 0 0-15,1 0 0 16,0 0 0-16,0 2 0 0,0-1 0 0,1-1 0 0,-1-1 0 0,1 1 0 15,-1 0 0-15,1 0 0 0,-1 2 0 0,1-5 0 16,0 1 0-16,-1 0 0 0,1-1 0 0,-1 0 0 16,2 0 0-16,-2-1-128 0,0-2 128 0,-1-2 0 15,0 1 0-15,-1-3 0 0,0 2 0 0,0-3 0 16,-1 0 0-16,1-3 128 0,-1 1 112 0,1-1 16 16,-1 0 16-16,1-1 0 0,-1 1-128 0,1-2-16 0,-1 1-128 0,1 0 192 15,0-1-192-15,0 1 0 0,2 2-144 0,-2-1 144 31,4 3-944-31,1-4-80 0,1 3-32 0,3 0-15520 0</inkml:trace>
  <inkml:trace contextRef="#ctx0" brushRef="#br1" timeOffset="84020.34">18311 5872 19343 0,'-9'4'1728'0,"3"-4"-1392"0,4 0-336 16,0-3 0-16,2 2 1152 0,-2 1 176 0,-2-1 16 0,-1-2 16 0,-2 0-80 0,1-2 0 0,2-2-16 0,3 1 0 0,2-2 192 0,3-4 32 0,3 1 16 0,0-1 0 15,3 1-208-15,1 1-32 0,3 4-16 0,-2 3 0 0,-2 3-704 0,0 5-144 0,-2 4-16 0,-3 4-16 0,-3 5-576 0,-2 0-112 16,-2 6-32-16,-3 2 0 15,-2 0-544-15,-1 0-96 0,-1-3-32 0,2-2 0 0,-1-2 672 0,1-3 128 16,1-2 32-16,2-5 0 0,1-2 736 16,2-5 160-16,1 1 16 0,3-3 16 0,-1-7 176 0,3 1 48 15,1-4 0-15,2-2 0 0,0-2-576 16,2-1-96-16,0-1-32 0,1 0 0 0,-1 3-256 16,0-2 0-16,-1 4-176 0,-3 1 176 15,-1 4-192-15,-3-1 192 0,-2 5-192 0,0-2 192 16,-2 3-288-16,-1 0 48 0,0 1 16 0,-2 1 0 0,1 0 224 0,-1-1 0 0,0 2 0 0,1 0 0 15,-1-2 0-15,1 0 208 16,-1 1-64-16,1-1-16 0,0 0 128 0,0-1 0 0,1 1 16 0,-1 0 0 16,0 0-144-16,1 0-128 0,-1 0 144 0,0 0-144 15,1 1 128-15,0-1-128 0,1 4 0 0,-1-3 144 16,2 2-144-16,0 0 0 0,1 2 0 0,-2-2 0 16,4 2 0-16,-1-2 0 0,1 4 0 0,1-5 0 15,2 2 0-15,0-2 0 0,1 1 0 0,1-3 0 0,3-4 0 16,0 2 0-16,1-3 0 0,2-2 0 15,0-1 0-15,2-1 0 0,0-2 0 0,0 0 0 16,-2 0 0-16,1 0 0 0,-2-1 0 0,-2 4 0 0,-2 2 0 0,-2 2 0 16,-4 0 0-16,-2 3 0 0,-1-1 0 0,-3 2 0 15,1 0 0-15,-4-2 0 0,2 1 0 0,-1 0 0 16,0-2 0-16,0 1 0 0,0-2 0 0,1 2 0 0,-1-3 0 0,-1 1 0 16,1 3 0-16,0 0 0 0,1 2 0 0,-2 2 0 15,0-1 0-15,0 3 128 0,-2 1-128 0,2-1 128 16,1 1-128-16,-2 1 0 0,3 1 144 0,2-1-144 15,-1 1 160-15,3-1-32 16,1 2-128-16,1-2 192 0,1 2-48 0,3-5-16 16,3 3 0-16,-1-3 0 0,2-1-128 0,0 2 0 0,2 0 0 15,0-3 0-15,0 2 0 0,-1-2 0 0,1 3 0 0,-1-4 0 16,0 3 0-16,-3-3-176 0,-1 1 48 0,-2 1 0 16,-1-1-608-16,-3 1-112 15</inkml:trace>
  <inkml:trace contextRef="#ctx0" brushRef="#br1" timeOffset="93369.82">18625 5771 3679 0,'4'-7'320'0,"-2"2"-320"0,-1 3 0 0,1 2 0 0,-1 0 976 0,0-4 128 16,4-1 32-16,1-2 0 0,5-3-496 0,0-1-80 0,3-1-32 0,1 0 0 0,-2 1-2160 0,1 0-432 0,1-1-96 15,0-2-16-15,0-1 1808 0,2-2 368 0,0 0 0 0,1-2 128 0,0-3-128 0,1 0 0 0,0-4 0 0,2 0 0 0,-1 0 192 0,1 1 32 0,-1 1 0 0,0-3 32 16,0 4 1120-16,1-2 224 0,-2 4 64 0,0 0 16 16,0 5-1296-16,-2 0-384 15,-1 2 144-15,0 2-144 0,1 1 0 0,-1 0 0 16,2-2 0-16,0 0 0 15,2-1 0-15,0-3-176 0,-3 1 176 0,3-2-128 0,0 0 128 16,1-2-160-16,1-3 160 0,3-2 0 16,2-4-192-16,1-3 192 0,4-1-192 0,2-3 192 0,2-1 704 0,3-4 240 15,1-1 32-15,2-3 48 0,-1 5-816 0,0-4-208 16,-1 2 0-16,1 0 128 0,-3 3-128 0,2-1-192 0,-2 3 64 0,-2-1 128 16,-4 4-192-16,-2 5 48 0,-3 5 16 15,-3-2 0-15,-2 6 0 0,-1-2 0 16,0 1 0-16,1 1 128 0,1 1-224 0,1-1 80 0,1 0 16 0,0 0 128 0,1-2 304 0,0 0 144 15,1-2 48-15,5-2 32 16,0-3-784-16,3 0-144 0,1-1-48 16,0 0 48-16,1-3-432 0,1 2-64 0,0 3-32 15,-1-3 32-15,1-1 640 16,-6 1 256-16</inkml:trace>
  <inkml:trace contextRef="#ctx0" brushRef="#br1" timeOffset="93568.09">21835 2763 911 0,'21'-23'0'0,"-6"3"0"0,0 5 0 0,-4 1 0 0</inkml:trace>
  <inkml:trace contextRef="#ctx0" brushRef="#br1" timeOffset="93773.35">22383 2173 1839 0,'16'-18'160'0,"-1"0"-160"16,-4 7 0-16,-6 6 0 0,0 2 832 0,2-6 144 15,9-6 32-15,9-10 0 0,8-7-576 0,3-2-112 16,-1 2-32-16,-5 3 0 0,-5 4-288 0,-2 3 0 16,-3 4 0-16,-1-3 0 0,1-1 288 0,0-1 0 15,0 1 0-15,1-3 0 16,0 3-288-16,1-3-176 15,3-2 32-15,-3 1 0 0,-1 5 144 0,5-8 0 0,4 1 0 0,3-5 0 16,-1 2-1520-16,2 1-352 16,-1 2-80-16,-1 3 0 0,-1 0 2288 0,-4 5 464 0,-2 3 96 0,-4 2 0 0,-2 2-112 0,-5 1-16 15,0 4-16-15,-3-1 0 0,1 3-512 16,0-4-112-16,2 3 0 0,1 0-128 16,3-2-384-1,1-1-176-15,4-2-32 0,1 0-16 0,5-3 464 0,0-2 144 0,1-2 0 0</inkml:trace>
  <inkml:trace contextRef="#ctx0" brushRef="#br1" timeOffset="94025.84">24186 777 4063 0,'13'-8'368'0,"-2"-1"-368"0,-2 3 0 0,-4 1 0 0,-1 2 0 0,2-3 0 0,8-7 0 0,7-7 128 0,6-4-128 0,2-4 0 0,2-4 0 0,-2 3 0 0,-4 2 0 0,-2 3 0 0,-4 5 0 0,-1 1 0 0,-1 0 0 0,0 3 0 0,-3 4 0 15,2 0 0-15,-1-2 640 0,1 5 256 0,2 0 32 0,1-2 32 0,2 3-464 0,2-2-96 16,0 2-16-16,3-1 16 0,1 1-400 0,2-2-224 16,-2 0 32-16,-2 1 0 0,-1-1 192 0,0 1 0 15,1 2-144-15,-4-6 144 16</inkml:trace>
  <inkml:trace contextRef="#ctx0" brushRef="#br1" timeOffset="95944.49">24878 446 11967 0,'3'-8'1072'0,"-2"3"-864"0,0 2-208 0,-1 1 0 0,0 1 480 0,0 1 48 0,1-5 16 0,1-1 0 0,-1-4 720 15,-1 3 144-15,0-3 16 0,-1 4 16 0,-2 1-400 0,1 4-80 0,-2-2 0 0,-1 3-16 0,0 3-560 0,0-3-128 0,-1 0 0 0,0 1-16 0,0 0-80 0,-1 1-16 0,0-2 0 0,1 2 0 16,-2-1 368-16,1 3 80 0,1-3 16 0,-3 1 0 16,2 1 112-16,-2 2 32 0,2-3 0 0,-1 3 0 0,1 0-480 0,-1 1-80 15,2 1-32-15,1 0 0 16,0 0 32-16,0 1 0 0,2-1 0 0,0 2 0 16,2-4-48-16,0 1 0 0,1 0 0 0,0-1 0 15,2-1-144-15,1 0 0 0,-1-1 0 0,2 0 0 16,-2-2 0-16,3-1 0 0,1 0 0 0,1-3 0 0,0 0 0 0,2 0 0 15,-1-3 0-15,2 1 0 0,0-1 0 0,0-3-144 16,-1 1 144-16,-1-1 0 0,1 0 0 0,-2-1-128 16,1 1 128-16,-1 0 0 0,-2 0 0 0,-1 2 224 15,0 1-32-15,-2-3-16 0,-1 3 480 0,-1 1 112 32,0 0 0-32,-2 1 16 0,-1 1-304 0,1 0-64 15,-2-2-16-15,0 3 0 0,-1 0-128 0,1 2-16 0,-3 0-16 0,0 0 0 0,0 2-112 0,-2 0-128 16,0 3 176-16,1-2-176 0,-2 1 256 0,0 1-48 0,0 2-16 0,0-1 0 15,1 0-64-15,-1 1-128 0,2 1 176 0,0-1-176 16,1 3 240-16,1-2-64 0,0 1-16 0,2-1 0 16,0-1-160-16,3 1 0 15,0-2 0-15,1 0 0 0,1-1 0 0,1 1-320 0,2-3 48 0,0 0 16 16,2 2-160-16,0-5-32 16,2 2 0-16,0-4 0 0,0 2 240 0,2-2 32 0,-1-2 16 15,3-1 0-15,-1-1 160 0,1 0 0 0,-1-2 160 0,2 1-160 0,-4 0 384 16,3-2-32-16,-4 0 0 0,2-2 0 15,-1 2-48-15,-1 1-16 0,0-3 0 0,-2 1 0 16,0 0-32-16,-2 1-16 0,0 3 0 0,-3-3 0 0,-1 2-96 0,-1 2-16 16,-2 1 0-16,-1 2 0 31,0 3-128-31,-3 0 128 0,-1 3-128 0,-3 1 128 0,-1 2-128 16,-1 3 0-16,-1-1 0 0,-1 2 0 0,1 3 0 0,-1-3 0 15,0 0 0-15,1 1 0 0,2-1 0 0,0 1 0 16,0-1 0-16,4 0 0 0,-1 1 0 0,2-1 0 15,2-2 0-15,1 1 0 0,3 0 0 0,2-4 0 16,2 0 0-16,1-1 0 0,3 0 0 0,0-3 0 0,3 0-128 16,1-2 128-16,1-3-368 0,1 0 0 0,0-1 0 0,1-5 0 15,0 3 128-15,-2-1 32 0,0-2 0 0,1 0 0 16,-3 1 208-16,-1 0 0 0,-1-4 0 0,-1 3 0 16,-2 2 320-16,-1-2 48 0,-2 2 16 0,0-1 0 15,-1 3 96-15,-2-1 32 0,-1 0 0 0,1 2 0 16,-1 1-208-16,-2 0-48 0,0 2 0 0,-1-2 0 15,0 2-256-15,-1 1 0 0,0 1 0 0,-1-1 0 16,-1 3 0-16,1-1 0 16,-2 3 0-16,1 0 0 0,-1 1 0 0,-1 1 0 0,1 2 0 0,1-2 0 0,-1 1-128 15,2 0 128-15,-1 0 0 16,3 1-144-16,0-2 144 0,2 3 0 0,-1-4 0 0,3 1-128 0,1-1 128 16,0 0-160 15,2-1 160-31,2-1-160 0,1-3 16 0,2 0 0 0,1-1 0 0,0-2 0 0,3-1 144 0,0-2-160 0,3-2 160 0,1-1-160 0,1-3 160 0,0 0 0 15,1-1-144-15,-2-2 144 0,1 1 0 0,-1-2 0 16,-1 0 0-16,-2-1 0 0,-1 3 0 0,-2-1 160 16,-2 1-16-16,-2 2 0 0,-1 0 160 0,-3 1 16 15,-1 3 16-15,-2 1 0 0,-2-1-160 0,0 2-48 16,-2 2 0-16,0 3 0 0,-1 0-128 0,-3 2 0 0,0 2 0 16,-4 2-176-16,1 1 176 0,-2 2 0 0,0 1 0 15,-1 0-128-15,0 2 128 0,1-1-128 0,0 1 128 0,0-4-128 16,2 2 128-16,-1 0 0 0,2 1-144 0,2-2 144 15,2-1 0-15,2 0 0 0,1 2 0 0,3-4 0 16,-1 1 0-16,3 0 0 0,3 0 0 0,-1-3 0 16,3 1 0-16,0-2 0 0,4 0-144 0,-1-1 144 0,1-2-160 0,1 0 32 15,1-2 0-15,1-1 0 0,2 0-16 0,0-2 0 16,-1 1 0-16,0-1 0 0,-1-1 144 0,0 1-128 16,1 0 128-16,-2 0-128 0,-1 4 128 0,-2-4 0 15,1 0 0-15,-3 2 0 0,-1-2 0 0,0 0 0 16,-1 1 0-16,-2 0 0 15,0 0 400-15,-2 0 16 0,-3 2 0 0,1-3 0 0,-3 1-224 0,-2 2-64 16,0-1 0-16,-3 1 0 0,0-1-128 0,-2 3 0 16,0 0 0-16,-2 3 0 0,0-3 0 0,1 2 0 15,-1 1 0-15,1 1 0 16,1-1 0-16,1 1-144 0,3-2 144 0,-1 2-208 0,4-3 208 0,0 2 0 0,1-1 0 16,2 0 0-16,2-1 0 0,1 1 0 15,2-2 0-15,0 0 0 0,2 0 0 0,1 0-144 0,1-3 144 0,0 1 0 16,2 0 0-16,-1-1-160 0,2 0 160 15,1-1 0-15,0-1 0 0,-1 0-128 0,0 1 128 0,-1-1 0 16,0 2 0-16,-2-2 0 0,-1 3-128 0,-1-2 128 16,0 4-192-16,-4-3 32 0,1 2 0 0,-2 0 0 15,0-1 16-15,-2 2 0 0,1 0 0 0,-1-2 0 32,-1 1 144-32,1 1 0 0,-2-2-144 0,-1 2 144 0,0 0 0 0,0 0 0 0,-1-2 0 0,-2 2 0 15,1 2 0 1,-2-2 0-16,2 3 0 0,0-1 0 0,-1 2 0 0,1-1 0 0,1 1 0 0,-1-1 0 15,2 2-336-15,2 0-160 0,-1 0-16 0,2-3-10848 16,0 2-2160-16</inkml:trace>
  <inkml:trace contextRef="#ctx0" brushRef="#br1" timeOffset="99276.9">24678 417 4607 0</inkml:trace>
  <inkml:trace contextRef="#ctx0" brushRef="#br1" timeOffset="99649.11">24782 420 2751 0,'11'2'128'0,"-4"-2"16"0,-1 0-144 0,-1 0 0 0,-1 0 0 0,-1-2 0 0,-1 1 176 0,3-1 0 0,2 1 0 0,3-1 0 0,0-1-368 0,0-2-80 16,-1 0-16-16,-3 0 0 0,0 0 288 15,-2-1 0-15,-2 0 176 0,0 1-176 0,-2 1 1488 0,-2-1 192 0,0 3 48 0,-2-2 0 16,0 4 656-16,-1-2 144 0,1 4 32 16,-1-2 0-16,0 3-992 0,-2 0-192 15,2 0-32-15,1-1-16 0,-1 2-768 0,0 0-160 0,1-1-16 0,1 1-16 16,2-1-368-16,0-2 128 15,1 0-128-15,0-1 0 0,0 0 128 0,0-1-128 0,1 0 128 16,0-2-128-16,1-1 432 0,0-3 16 16,-2 7 0-16,0 0 0 0,8-23-128 15,-6 14 0-15,1 0-16 0,-2 2 0 16,1-2-32-16,-1 2 0 16,-1 2 0-16,2 2 0 0,-2 0-272 0,-2 1 0 15,1 4 128-15,-1 1-128 0,1 1 304 0,-3 3 0 0,1 0 0 0,1-1 0 0,-1 3 256 0,1-2 48 0,-1 0 16 0,2 0 0 16,0 0 16-16,1-2 0 0,0 0 0 0,0-1 0 0,1-3-160 0,0 2-32 0,1-3 0 15,-1 0 0-15,1 0-272 0,0 0-176 0,0-2 192 0,1 1-192 32,-2 0 192-32,1-4-64 0,1 3 0 0,-2-3-128 0,0 3 0 0,0-1 0 15,1 2 0-15,-1-1 0 0,-1 1 0 0,0 1-256 16,1 0 80-16,-1 0 16 0,1 1-864 0,1 1-160 16,-2-2-32-16,0 0-8640 0,0 0-1712 0</inkml:trace>
  <inkml:trace contextRef="#ctx0" brushRef="#br1" timeOffset="100012.21">24766 757 13823 0,'-9'-6'608'16,"4"1"128"-16,1 2-592 0,3 0-144 0,0 1 0 0,1 0 0 0,1 0-1248 0,0-3-288 0,1-1-48 0,-1-3-16 0,3-2 560 15,-2-1 96-15,2 1 32 0,-2-1 0 0,1 1 704 0,-1 3 208 0</inkml:trace>
  <inkml:trace contextRef="#ctx0" brushRef="#br1" timeOffset="100295.95">24839 482 4607 0,'-3'-2'400'0,"1"1"-400"0,-1 1 0 0,2 0 0 0,0 1 816 0,-1-1 80 16,0 2 0-16,-3-2 16 0,-1 0-512 0,0 0-96 0,0 0-32 0,1 0 0 0,1-2-272 0,1 1 0 0,2 0 128 15,0-3-128-15,2 3 320 0,-1-3 16 0,3 2 0 0,-2 2 0 0,1-4 176 0,1 3 16 0,-1 1 16 0,2-3 0 16,-2 3-288-16,2-1-64 0,-1 0-16 0,-1 1 0 16,1-1 48-16,-1 1 16 0,1 0 0 0,-2 0 0 0,-1 0-240 0,0 1 0 0,-1 1 0 0,-1 2 0 15,0 0 0-15,-2 2 0 0,0 0 0 0,1 0 0 16,-2 2 0-16,1 0 128 0,-1-1 0 0,0 1 16 16,0 0 560-16,0-2 96 0,2 0 32 15,-1 0 0-15,1-1-160 0,2-2-32 0,0-1 0 0,1 1 0 16,1-2-1024-16,0-1-224 0,2 0-32 0,1-1-7296 15</inkml:trace>
  <inkml:trace contextRef="#ctx0" brushRef="#br1" timeOffset="101863.27">24719 572 3679 0,'-3'4'320'0,"1"-4"-320"15,0 1 0-15,2 0 0 0,0-1 128 0,-1 3-128 0,0-2 128 0,-3 4-128 0,1 0 0 0,-4 1 0 0,0 3 0 0,-3 0 0 0</inkml:trace>
  <inkml:trace contextRef="#ctx0" brushRef="#br1" timeOffset="103195.7">24814 451 7359 0,'-4'0'656'0,"2"-3"-528"0,0 6-128 0,2-3 0 0,0 2 176 0,-1 1 0 0,-1 0 0 0,-2 5 0 0,-2 0-176 0,-2 7 0 0,-1 3 0 0,-1 1 0 0,-3 6 0 0,-2-1-144 0</inkml:trace>
  <inkml:trace contextRef="#ctx0" brushRef="#br1" timeOffset="103346.53">24254 1817 6191 0</inkml:trace>
  <inkml:trace contextRef="#ctx0" brushRef="#br1" timeOffset="106133.01">20815 8751 5567 0,'-1'1'0'0,"-1"0"224"0,2 2-64 0,-1-2 32 0,1-1-192 16,-1 1 0-16,0 3 0 0,-2-3 0 0,1 4 0 0,-2 0 0 15,0 1 0-15,1-5 0 0,0 3 0 0,1-3 0 0,-1-2 0 0,2-1 0 16,0-1 992-16,-1 0 240 0,2 0 48 0,0-2 16 0,2 3-224 0,-2-2-48 16,0 1-16-16,1 1 32 15,-1 2-800-15,0-1-240 0,-1 1 0 0,-1-3 160 0,1 3-160 0,-1-1-224 16,-1 0 48-16,1-2 176 15,-1 1 400-15,1-2 208 0,1 2 32 0,-1-5 16 0,2 1 656 0,0-1 128 16,2 1 32-16,-1-1 32 0,0 1-528 0,2 0-96 0,-1 0-32 0,-1 0 48 16,2 0-576-16,-3 1-128 0,1 0 0 0,-1 3-16 15,-1 2-176-15,0 0 0 0,-2 0 0 0,-2 2 0 16,1 0-208-16,-2 1-16 0,0 2 0 0,-3-2 32 16,2 2 384-16,-2 0 64 0,2 1 0 0,-2 1 64 15,1-1 656-15,-1-1 144 0,0 1 32 0,2-1 0 16,1-1 96-16,-1 0 32 0,3 0 0 0,0 0 32 15,1 1-448 1,1 0-96-16,2 0 0 0,1-2-16 0,0 4-496 0,2-2-112 0,1 1-16 0,0-1 0 0,4 0-128 0,-2-2 0 16,2 1 0-16,0-1 0 0,2-2 0 0,0-1 0 15,0 1-144-15,1-2 144 0,0-4-160 0,0-3 32 16,0 0 0-16,2-1 0 16,-3-2 128-16,1 0 0 0,0-2 0 0,-2 2-128 0,-1-2 128 0,0 0 0 15,-2 1 160-15,-1 0-160 16,-3-1 192-16,1 2-64 0,-5 0-128 0,0 2 192 0,-2 2 128 0,-2 1 0 15,-1 0 16-15,-3 3 0 0,0 2 48 0,-2 1 16 16,-2 1 0-16,-1 3 0 0,0 1-112 0,-1 1-32 16,0 1 0-16,-1 2 0 0,-1 2-64 0,1 0 0 31,2-2-16-31,2 0 0 0,-1 2-48 0,3-3-128 0,2 1 192 0,2-3-64 0,3 2 0 0,2-2 0 16,3 0 0-1,1 0 0-15,3 2-128 0,3-5 0 0,0 5 0 0,2-2 128 0,3-2-128 0,0 3 0 0,1-1 0 0,0 2 0 31,-2-1-192-31,0 0-32 0,-2 1 0 0,0-1 0 32,-1 2-160-32,-3-2-48 0,0 0 0 0,-1-2 0 0,-1-2 144 0,-2-2 32 0,1-1 0 0,-1 0 0 15,1 0 256-15,-2-1 0 0,1-4 0 0,-2-1 0 0,2-3 448 16,-2-2-16-16,1-2 0 0,-1-2 0 0,0 0-160 16,0-1-16-16,-1 0-16 0,-2 2 0 0,1 1-96 15,-2 0-16-15,-1 2 0 0,-1 1 0 0,0 3-128 16,-2 1 0-16,-2 1 0 0,0 2 128 0,-1 3-128 0,-1 0 160 15,-2 4-160-15,1 2 160 0,-2 2-160 0,0 0 128 16,0 1-128-16,2 0 128 0,0-1-128 0,2 1 0 16,2 0 0-16,2-2 0 0,2 2 0 15,3-3 192-15,3-1-192 0,1-2 192 0,4 2-192 0,3-1 128 16,3-1-128-16,5-1 128 0,1-2-128 0,2-4 0 16,3 3 0-16,2-5 0 0,1 1 0 0,-1-1-192 0,-2-3 64 0,0 0 128 15,-1 1-256-15,-4 0 64 16,1 2 0-16,-3 0 16 0,-4-1 176 0,-2 3-160 15,-4-2 160-15,-2 2-160 0,-4 3 160 0,-2-4 0 16,-5 4 0-16,-1 1 0 0,-3 0 0 0,-4 0 176 0,-2 1-48 16,-3 4 0-16,0 0 96 0,-2 1 16 0,-1 0 0 0,0 1 0 15,-2 2-96-15,3 0-16 0,0-1 0 0,1 1 0 16,3 0-128-16,4-3 128 0,0-1-128 0,4 1 128 16,3-1-128-16,2-1 0 0,3 1 0 0,4-2 0 0,0 2 0 15,4-1 0-15,3-1 0 0,2-1 0 0,3 2-224 0,-1-2 32 16,5 2 0-16,-2 0 0 0,2-3-112 0,1 1-16 15,-2-2 0-15,0 3 0 0,0-3 160 0,-3 1 32 16,0 0 0-16,-2-1 0 0,-2 0 128 0,-1-1-160 16,-3 0 160-16,-2-2-160 0,-3 1 160 0,-1-3 0 15,-1 0 0-15,-3 0 0 0,0-1 0 0,-2-2 0 16,-2 2 0-16,-2-2 0 0,-3-1 160 0,0 3 64 16,-1-2 16-16,-2 2 0 15,0 1-48-15,0 1 0 0,-1 1 0 0,0 2 0 0,3-3-64 0,-1 3-128 16,2 1 176-16,1 0-176 0,2 1 0 0,1-1 0 15,2 4 0-15,2-3 0 0,0 2 0 0,3 4 0 16,0-1 0-16,1 1-192 0,2 2 32 0,2 2 16 16,1-2 0-16,-1-1 0 0,4 3 144 0,-1-4 0 15,2 1 0-15,0-1-128 0,2 0 128 0,0-5 0 16,-1 2-144-16,0-3 144 0,1 1 0 0,0-5 0 0,-1 1-144 16,-1-2 144-16,1 0 0 0,-2-3 0 0,1 2 0 0,-1-6 0 15,-1 2 0-15,0-1 0 0,-1-1 0 0,-1 2 0 16,0 2 0-16,-2 1 0 0,0 0 0 0,-2 1 0 0,0 0 0 0,0 1 0 15,-2 2 0-15,0-2 0 16,-2 1 0-16,0 3 0 0,-2-2 0 0,0 2 0 16,0 2 0-16,-3 0 0 0,1 1 0 0,-2-1 0 0,0 2 128 0,1-2 16 15,0 3 16-15,2-4 0 0,2 3 96 0,1-4 32 16,2 1 0-16,2 0 0 0,2 0-144 0,2-1-16 16,2 0-128-16,2 0 192 0,-1 0-192 0,2-1 0 15,2 0 0-15,-1-3 0 0,2 2-160 0,-1-5 32 16,2 3 0-16,-2-3 0 0,0 1 0 0,0-1 0 0,-1 1 0 15,0-2 0-15,0 1 128 0,-3-2-208 16,1 2 80-16,-2 0 128 0,-1 1-176 0,-2-1 176 0,0 3-128 16,-2-1 128-16,-1 0 0 0,-2 4 0 0,-1-3 0 0,-1 2 0 15,0 2 0-15,-3-4 0 0,1 3 128 0,-2-2-128 16,0 3 224-16,-2 0-32 0,2 3 0 16,-2-3 0-16,-1 0 0 0,1 1-16 15,1 0 0-15,-1 2 0 0,1-3-48 0,2 2-128 16,0 2 192-16,0-2-64 0,2 3-128 0,2 0 0 0,0 0 0 15,1 3 0-15,1 2 0 0,-1-2 0 0,4 6 0 0,0 1 0 16,3 5 0-16,1-3 0 0,3 3 0 0,1-1 0 16,1-3 0-16,1 2 0 0,3-6 0 0,0-1 0 15,2 0 0-15,1-4 0 0,-1-2 0 0,1-1 0 16,0-4 0-16,-2-3-176 0,0-1 176 0,-4-3-192 16,1-1 48-16,-5-2 0 15,1-2 0-15,-3-3 0 0,-2 2 144 0,-4-5 0 0,-3 1 0 0,-2 1 128 0,-1 0 64 0,-2-2 0 16,-4 0 16-16,0 1 0 0,0-1 112 0,-3 2 0 15,0 1 16-15,0 3 0 0,2 2-80 0,-1 3-32 16,2 3 0-16,0 1 0 0,4 2-80 0,-2 4-16 16,1 2 0-16,1 2 0 0,0 2-128 0,2-1 0 15,2 4 0-15,2-3 0 16,1 4 0-16,2-2-144 0,2-1 144 0,1 1 0 0,1-2 0 0,1-1-128 0,1 0 128 16,-1 0 0-16,1-1 0 15,2-5 0-15,-2 2 0 0,2-3 0 0,-2 0-128 0,1-2 128 0,-1-2 0 0,-1 0 0 16,0 2-176-16,-1-6 176 0,-2 4-160 0,-1-2 160 15,0 2-128-15,-2-2 128 0,-2 4 0 0,0-3-144 16,-1 3-80-16,0 1-16 0,-1 0 0 16,-1 0 0-16,0 0-384 15,0 3-80-15,0 0 0 0,0 2-16 16,2 1-976-16,-1 1-192 0</inkml:trace>
  <inkml:trace contextRef="#ctx0" brushRef="#br1" timeOffset="107321.46">20821 8803 8287 0,'-2'0'736'0,"-1"-2"-592"0,2 2-144 0,1-2 0 16,0 2 1312-16,-1-1 224 0,-1 0 64 0,0-2 0 0,-1-1-272 0,1 1-48 0,-2 3-16 15,2-2 0-15,1 2-1008 0,-1 0-256 0,1 2 0 0,1 1 0 0,0 0-464 0,3 2-192 0,-2 1-48 0,3 0-4400 0,-2 0-880 0</inkml:trace>
  <inkml:trace contextRef="#ctx0" brushRef="#br1" timeOffset="109351.6">28409 75 911 0,'1'-11'0'0,"-1"5"0"0,0-2 0 0,0 4 0 0,0 1 528 0,0 1 32 0,1 2 0 0,-1-5 0 0,0 2 64 0,-1-2 16 0,0-1 0 0,-1-2 0 0,0 3 512 0,1 0 128 0,-2 0 0 0,1 2 16 0,-1-1 336 0,-1 1 64 16,2 0 16-16,-2 2 0 0,3-4-208 0,-4 3-32 15,1 2-16-15,1 0 0 16,-2 0-688-16,1 0-144 0,-1 0-32 0,1 0 0 16,-1 3-400-16,0 1-64 0,2-3-128 0,-2 2 176 15,1 1-176-15,0 0-272 0,1 1 64 0,0-3 16 16,1 3-592-16,-1-1-112 0,0 1-32 0,-1-3 0 16,1 2 128-16,-2-1 32 0,2 0 0 0,-1 0 0 0,-1-1 560 0,0 2 208 15,1 1-144-15,-1-1 144 0,-1 1 0 0,1 0 0 16,-1-2 0-16,1 1 0 0,0 1 0 0,0-3 0 15,0 2 0-15,-1 1 0 16,1-3 752-16,-1 3 128 0,0-1 16 0,1 0 16 0,1-2 96 16,-1 3 16-16,3-4 0 0,-1 4 0 15,2-3-688-15,0 1-128 0,1-1-16 0,0 0-16 16,1 1-176-16,0-2-224 0,2 0 48 0,-1 0 16 16,1 2-320-16,0-3-64 0,1 1-16 0,0-1 0 0,1 1 304 0,-1-1 64 15,-1 0 16-15,1 0 0 16,0-1 176-16,-2 0 0 0,1-2 0 0,-1 1 0 15,2-2 656-15,-2 2 112 0,2-5 32 0,-2 2 0 16,2-1 0-16,-1 0 0 0,0 1 0 16,1-1 0-16,-1 1-320 0,-1 1-64 0,-1 2-16 0,-1 2 0 0,0 0-256 15,-1 1-144-15,-1 3 160 0,-3 2-160 0,2-1 128 0,-2 1-128 16,0 2 0-16,-1 1 0 0,0 3 192 0,-2-1-48 16,1 0-16-16,-2 1 0 0,2-1 144 0,-2 2 32 15,2 0 0-15,1-3 0 0,-1 0-48 0,3-2 0 16,1-2 0-16,1-3 0 0,2 2 192 0,0-3 48 15,1-2 0-15,1-2 0 0,2 2-160 0,2-6-16 16,0 1-16-16,2-3 0 0,0-1-48 0,2-1-16 0,0-1 0 16,-1 0 0-16,1 0-32 0,-2-2 0 0,0 1 0 15,1 1 0 1,-2 0 128-16,-2-1 32 0,1 6 0 0,-2 0 0 0,-2 1-176 0,-2 0-16 16,0 4-16-16,-2 2 0 0,-3 3-352 0,-1 0-64 15,-2 4 0-15,0 3-16 16,-2 1-240-16,0-1-64 0,0 1 0 0,-1 0 0 0,2 3 336 0,0-5 64 0,3 1 16 15,1-1 0-15,2 0 160 0,1-4 0 0,1 2 0 0,2-3 0 16,3 0 0-16,1-3 0 0,1 1 0 0,2-3 0 16,2-3 0-16,1-1 0 0,2-1 0 0,1-1 0 15,1 0 0-15,-2-4 0 0,1 0 0 0,-1 2-128 16,0-4 128-16,0-1 0 0,-1 2 0 0,-3 1-128 16,0-1 384-16,0 0 96 0,-2-1 16 0,-1 1 0 15,2 0 96-15,-2-1 32 0,-2 2 0 0,-2 3 0 0,-1-3-96 0,-1 3-16 16,-1 1 0-16,-1 3 0 0,-3 1-224 0,0 0-160 15,-4 2 192-15,1 2-192 0,-1-2 176 0,0 5-176 16,-1-2 160-16,0 0-160 0,2 2 128 0,-1 2-128 16,0-1 0-16,1 0 0 0,2 0 0 15,-2 0 0-15,2 4 0 0,0-1 0 0,1 1 0 0,0 1 0 0,1 0 0 0,1 1 0 16,1-1 0-16,2 1 0 0,2 2 0 0,0-2 0 31,2-4-320-31,1 2-96 0,0 0-32 0,2-4 0 16,0 2-448-16,1-2-80 0,0 0-32 0,1-2 0 0,0-2 128 15,-1 1 32-15,1-6 0 0,0 1 0 0,-1 0-48 16,0-2 0-16,-1-3 0 0,-1 1 0 0,-2 1 624 0,0-5 112 0,-3 3 32 16,-1-2 0-16,0 2 704 0,-2 1 160 0,-2-4 32 15,-2 2 0-15,0 0 448 0,-2 0 112 0,-1 2 16 0,0 0 0 0,-1 0-576 16,-1-2-96-16,1 5-32 0,0-2 0 16,1 3-192-16,0 0-64 0,0 2 0 0,0 2 0 0,2 0-256 0,-1 3-128 15,1 1 128-15,-1 5-128 16,1 0-144-16,-2 4-112 15,1 2-32-15,-1 2 0 0,-1-1-304 0,1 1-64 0,1 1-16 0,0-3 0 16,1 0 400-16,1-3 80 0,-1 1 0 0,4-4 16 0,2-3 176 0,-1 1 0 31,4-3 0-31,-1-3 0 0,4-1-144 0,1-2 0 0,1-2 0 16,3-4 0-16,3-2-144 0,-1-3-32 16,3-1 0-16,0-4 0 0,-1 0 448 0,3-2 96 0,-3 0 16 0,1 0 0 15,-2 2 32-15,-2 1 16 0,0 1 0 0,-1 0 0 0,-2 0 160 0,0 2 16 0,-2 2 16 16,-2 3 0-16,-3-2 160 0,0 4 48 0,-2 3 0 0,-2-2 0 15,0 3-176-15,-2 1-16 16,-3 3-16-16,1-1 0 0,-3-1-288 16,-1 3-48-16,0-1-16 15,0 1 0-15,-2 0-128 0,0 2 192 0,0-1-192 0,0-1 192 16,2 2-192-16,-2-1 192 0,3 1-192 0,-1 1 192 0,1-1-192 0,-1 2 0 0,3 2 0 0,-1-3 128 16,1 3-128-16,2-2 0 15,3 0 0-15,0 0 0 0,2-2 0 0,2 0 0 0,3-2 0 0,2-2 0 16,3 1 0-16,1-3-256 15,3-3 64-15,1 1 16 0,1-3-336 0,2-1-64 16,3-6 0-16,3 0-16 16,1-3-864-16,-1 2-160 0,1-3-48 0,-2-1-14096 0</inkml:trace>
  <inkml:trace contextRef="#ctx0" brushRef="#br1" timeOffset="110873.19">18583 5793 9215 0,'0'0'816'0,"0"1"-656"0,0-1-160 0,0 3 0 0,0-3 640 0,0 1 80 0,1 0 32 0,-1 3 0 0,1 1-512 0,1 1-112 0,-1-1 0 0,1-3-128 0,1 2 0 0,0-2 0 0,1 1 0 0,0-6 0 0,2 1 0 0,0-3 0 0,3-1-176 0,1-3 176 16,2-2 240-16,3-1 144 15,1-2 48-15,4-3 0 0,1-1 192 0,4-3 32 0,3-2 16 0,1-1 0 16,-1-1-416-16,7-6-96 0,5-3-16 0,6-7 0 16,5-2-144-16,3 0 0 0,6-3-192 0,4-2 192 15,0-4-272-15,-1-1 64 16,-6 7 16-16,3-2 0 0,5-8 192 0,7 0-192 0,6-3 192 0,1-1-192 15,1 0 192 1,-3-4 0-16,-2 3 0 0,2-3 0 0,3 1 0 0,3-1 0 16,1-1 0-16,-1-1 0 0,-4 0 0 0,2 0 0 15,1-2 0-15,3 0 0 0,1-1 0 0,-1-3 0 16,2 3 0-16,1-4 0 0,3 2 0 0,0 1 0 16,-11 7 0-16,8-5 0 0,6-7 0 0,6-2 0 15,5 0 0-15,-4-1 0 0,-13 10-400 0,6-4 16 0,5-5 0 0,1 3 0 31,2-1-320-31,-7 1-48 0,-4 1-16 0,-4-1 0 16,1 2 192-16,1-3 48 0,3-2 0 0,-2 3 0 0,-5 2 528 0,-4 2 0 16,-1 4 0-16,-1 1 0 0,0 3 0 0,-2 1 0 0,-3 4 0 0,0-2 0 15,0 1 0-15,2 0 0 0,-7 5-128 16,-1 3 128-16,-1 0 0 0,3-1 272 0,1-4-48 0,1 4-16 16,3 1 368-16,-4 1 80 0,-4-1 16 0,-5 3 0 15,-9 8-240-15,-3 0-48 0,-2 3-16 0,0-3 0 16,0 2-112-16,-1 0-32 0,-1 1 0 0,-5 4 0 15,-3-2-80-15,-2 1-16 0,-4 3 0 0,-3-3 0 16,-3 1-128-16,-2 2 0 0,-3 1 0 0,-2 6 0 0,-2-1 0 16,-3 2 128-16,-2 0-128 0,-3 2 0 0,-3 2 0 0,-2 0 0 15,-3 5-144-15,-2-2 144 0,-3 1-352 0,0 3 32 16,-1 0 16-16,-1 0 0 0,0-3 304 0,-1 6 176 16,-1-2-32-16,1 2 0 0,-1 0 16 0,1 1 0 15,-3 1 0-15,-1 1 0 0,0 3-160 0,-2-2 0 16,0 3 144-16,-2 0-144 0,-2 1 240 0,-1 1-32 15,1 0 0-15,-2-1 0 0,1 1 80 0,-1 2 16 16,1-2 0-16,-1 0 0 0,2 2-80 0,-2-2-16 0,1 0 0 0,1 1 0 16,-2 0-208-16,2 0 0 0,1 2-192 0,1-1 192 31,1-1-640-31,1 1 0 0,0 0-16 0,1 2 0 16,3-2-624-16,2 0-112 0</inkml:trace>
  <inkml:trace contextRef="#ctx0" brushRef="#br1" timeOffset="116569.72">18458 5628 4607 0,'-11'5'400'0,"2"-1"-400"0,4-1 0 0,4-2 0 0,1-1 384 0,-1 2 0 0,-4-1 0 0,-3 3 0 0,0 2-688 0,-1-2-144 0,4 0-16 0,3-1-16 0,3 0-288 0,3-2-48 0,1 2-16 0,0-2 0 0,2 0 832 0,-1 2 0 16,3-2 0-16,1 4 0 0,-2-2 336 0,2 2-16 15,0 0-16-15,0 0 0 0,0 0 672 0,2 0 144 16,-1-2 32-16,2-3 0 15,-1-3-928-15,2-2-224 0,-1-1 0 0,1-5 0 0,-2-1 0 0,1-2 0 16,0 0 0-16,1-2 0 0,-1-1 0 0,0 0-288 16,-2 2 32-16,0 0 16 15,0 0-160 1,0 2-48-16,0-4 0 0,-1 5 0 0,2-4 448 0,0 4 272 0,1-3-32 0,2 1-16 0,0-2 608 0,4 0 112 0,2-2 16 16,3-2 16-1,2-4-32-15,4 0-16 0,2-9 0 0,3-1 0 0,3-5 128 0,1 2 32 0,0-2 0 16,8-5 0-16,6-4-464 0,5-2-96 0,2-5-16 0,0 1 0 15,2-2-512-15,0 0 0 0,1 3 0 0,3 0-192 32,2 5-608-32,-3 2-112 0,-3 3-32 0,1 2 0 0,0 1-304 15,0 5-64-15,0-1-16 0,0 1 0 16,2 3 336-16,-4-5 64 0,-2 1 16 0,-6 1 0 0,-4 2 768 0,7-7 144 0,3-4 0 0,8-3 0 16,5-1 768-16,1-4 80 0,1-5 16 0,0-3 0 0,0-1-224 0,2-2-64 15,2-4 0-15,-1 4 0 16,-1 2-576-16,3-3 0 15,4-4 0-15,-2 0 0 16,-1 1-480-16,-4 4-112 0,0 5-32 0,-5 1 0 0,-5 5-336 16,-2 3-80-16,1 2-16 0,-4 3 0 0,1 2 816 0,-2 0 240 15,-4 1 0-15,-4 6 0 0,-6 1-128 0,-1 0 128 0,0-1-128 0,1-2 128 0,5-4 0 0,1 0 0 16,3-2-160-16,1-3 160 0,1-1 1056 0,0-2 288 16,0-3 48-16,2-1 16 0,0-3-368 0,2-1-64 15,2 3-16-15,1-1 16 16,3 0-752-16,-1-4-224 0,-2 0 0 0,-6 5 128 15,-7 7-496-15,1-1-96 0,2-1-32 0,2 1 16 16,3-1-400-16,1 0-80 0,-6 0 0 0,-5 3-16 16,-2 3 240-16,-3 1 48 0,-5 1 16 0,-2 6 16 0,-5 2 384 0,1 0 80 0,0 0 0 0,0 3 32 15,2-3 160-15,-3 2-160 0,0 1 160 0,-1-1-160 16,-1-2 160 0,0 3-128-16,-2-3 128 0,-1 1 0 0,0 0-320 0,-1 0 64 0,-2 2 16 0,-3-2 16 15,-1 4 48-15,-1-2 16 0,3 0 0 0,-4-1 16 16,1 2 144-16,-5 4 0 0,-2 3 0 0,-3 2 0 15,-2 5 0-15,-9 2 0 16</inkml:trace>
  <inkml:trace contextRef="#ctx0" brushRef="#br1" timeOffset="117518.22">22927 4180 1663 0,'-56'82'144'0,"7"-14"-144"0,14-26 0 0,14-12 0 0,-1 3 1600 0,-23 33 304 0,-35 51 48 16,-36 52 16-16,-18 33-192 0,6-10-48 0,25-32 0 0,18-17 0 0,13-16-480 0,11-9-96 0,9-8-32 0,5-9 0 16,4-6-656-16,2 2-128 0,1 3-16 0,0-1-16 0,2-5-304 0,1 2-176 0,-1 3 32 0,5 0 0 15,3-5-1120-15,3-6-208 16,-1-8-64-16,2-8 0 0,2-8 144 0,3-4 32 16,0-2 0-16,3-5 0 0,0-2 1360 0,2-6 0 15,0 1 256-15,1-6-16 0,2-3 784 16,-2-3 144-16,0 2 48 0,0 1 0 0,3 0-64 0,0 2-16 15,-1 2 0-15,3 2 0 0,3 1-304 0,-1-2-64 0,2 2-16 0,0-2 0 0,2 1-496 0,1-6-112 16,-1 0-16-16,-1 3 0 0,1-1-128 16,1 2-224-16,-2-1 48 0,1-4 16 0,-1 1-48 15,0-3-16-15,-1-3 0 0,0-4 0 0,-2-2-144 0,1-3-16 0,-1 1-16 0,0-1 0 16,-2-1 240-16,-3-1 160 16,2 0-192-16,-2 2 192 0,-1-2-192 0,-3 6 192 15,0-2-192-15,-3 4 192 0,0-1-304 0,0 1 48 0,-1 1 16 0,-1-1 0 16,1 2 240-16,0 1 0 0,1 0 0 0,0-3 0 15,0-2 0-15,1-1 0 0,-1 3 0 0,3-4 0 16,2-1 0-16,-1-1 0 0,2 3 128 0,-1 1-128 16,3-4-256-16,0 2-96 0,-1 1-32 15,1-4 0-15,1 1-176 0,0-6-32 16,1 1-16-16,-1-6 0 0,1-2 816 0,0-3 176 0,0-1 16 0,1-1 16 16,1-3 400-16,0 0 80 0,2 2 0 0,1-3-8640 15</inkml:trace>
  <inkml:trace contextRef="#ctx0" brushRef="#br1" timeOffset="118221.73">20914 8751 21183 0,'-20'6'1888'0,"8"-5"-1504"0,2 3-384 0,5-4 0 16,4 0-928-16,1-4-256 0,0 2-48 0,0-6-16 0,2-4 1936 0,3-7 384 0,5-8 80 0,6-7 0 0,4-2-608 0,4-9-128 0,6-1-32 0,5-6 0 0,4-1-192 0,8-5-32 0,7-4-16 0,4-3 0 0,0-3 384 0,2 0 80 0,3-4 16 0,4 2 0 0,4-3 208 15,3-4 64-15,7-5 0 0,1-2 0 16,0 3-320-16,2-10-64 0,6 0-16 0,2-6 0 16,3-4-352-16,-3-2-144 0,-2 3 128 0,2-7-128 15,5-5 0-15,2-1 0 0,2-1 0 0,-1-4 0 16,-1 3 144-16,4-5-144 0,2 2 160 0,-1-2-160 0,2-1 0 0,-1-2 0 16,2-1 0-16,4-2 0 0,5-2-800 0,-1-3-96 15,1-2-32-15,4 2 0 0,3 3-400 0,-1 0-80 16,-4 5 0-16,1-1-16 0,4 3 960 0,-6 1 192 0,-4 2 32 0,3 1 16 0,5-3 224 0,-6 1 0 31,-6 8 0-31,-1 3 0 0,-1 6 576 16,-7-1 144-16,-9 3 48 0,-2 2 0 0,-1 2 272 0,-2-1 64 15,2 1 16-15,-6 4 0 16,-13 9-352-16,6-4-80 0,7-5-16 0,-1-4 0 0,1-1-512 0,-3 2-160 16,0 0 0-16,0 1 0 15,-1 0-656-15,1 1-240 0,-1 4-64 0,2 1 0 16,0 4-768-16,0-1-144 0,3 4-48 0,-4 2 0 15,-7 8 992-15,3 0 192 0,2 3 32 0,-3 0 16 16,-2 3 96-16,-4 4 16 0,-1 0 0 0,-3 4 0 16,-1 2-64-16,-3 4 0 0,-9 9 0 0,0-1 0 15,1 1-256-15,-2 2-48 0</inkml:trace>
  <inkml:trace contextRef="#ctx0" brushRef="#br1" timeOffset="118904.11">28634 374 16575 0,'-15'20'1472'0,"2"-4"-1168"0,6-4-304 0,3-3 0 0,2-2 128 0,-3 6-128 0,-6 11 144 0,-8 16-144 0,-3 16 320 0,-4 10-48 0,0 9 0 0,2-7 0 0,3-3 64 0,3-2 16 0,-1 2 0 0,0 3 0 16,1 1 480-16,-3 8 80 0,0 10 32 0,-5 5 0 15,0 1-352-15,-5 7-64 16,-1 4-16-16,-4 7 0 0,2-8-272 0,-5 12-64 0,-4 13-16 0,-4 9 0 0,-2 4-160 15,-5 8 192-15,-2 5-192 0,-3 2 192 16,-2 0-192-16,-4 2 0 0,-1 8 0 0,-2 3 0 16,-3 6 0-16,-3 4 0 0,-4 3 160 0,-2 1-160 0,-2 0 192 0,0 1-192 15,0 0 192-15,-4 3-192 16,0-1 336-16,-1-5-32 0,4-10-16 0,-2 5 0 0,0 5 464 0,-1-1 80 16,3 0 32-16,1-3 0 0,1-11 16 0,1 7 0 15,-3 4 0-15,4 5 0 0,0 4-368 0,0-4-64 16,-1-6 0-16,0-2-16 0,1 4-304 0,2 1-128 15,2 6 0-15,-1-6 128 0,1-2-128 0,1-8 0 16,3-3 0-16,3-8 0 0,5-1-128 0,1-8-64 0,2-6-16 0,0-6 0 31,1-4-496-31,2-11-112 0,3-5-16 0,2-8 0 16,2-6 144-16,3-5 32 0,0-4 0 0,3-7 0 0,2 1-112 0,-1-9-32 16,2-8 0-16,1-4 0 0,2-3-640 15,2 1-128-15,3 0-32 0,2-2-8320 0</inkml:trace>
  <inkml:trace contextRef="#ctx0" brushRef="#br1" timeOffset="125015.62">33316 1974 37775 0,'-9'4'3360'0,"0"-4"-2688"0,4 2-544 0,2-2-128 0,2 2-1504 0,-1 0-336 0,-4-2-64 0,-6 3-16 0,-1 2 2464 0,-3-1 480 0,-2 1 112 0,0 3 16 0,2 2-880 0,-2-2-272 0,0 6 160 0,-1 1-160 0,-3 5 0 0,-4 7 0 16,-4 3 128-16,-3 3-128 0,0 6 304 0,-3 2 16 16,-2 8 16-16,-3 0 0 0,-1 0-16 0,-50 49 320 15,46-47-320-15,1 0-64 0,-6 5-32 16,-2 6 0-16,-4 3 0 0,1-2-224 0,-2 2 0 15,-4 4 128-15,-4 4-128 0,-4 2 0 0,-1 0 0 16,-2 3 0-16,-5 1-160 0,-1 1-32 0,-4 2 0 16,0-4 0-16,-4 6 0 0,-4 5 192 0,-3 4 0 15,2 3 0-15,1 1 0 0,4-3 304 0,1 2 32 0,-1 4 16 0,4 2 0 16,2 4 48-16,2 0 16 0,1 1 0 0,1-5 0 16,0 4-416-16,2 1 0 0,1 4 128 0,-2-1-128 15,1-3 0-15,-4 3 0 0,-4 6 0 0,-4-2 0 16,2-2-384-16,-4-3 64 0,-4 2 0 0,-7 1 0 15,-4 3-112-15,-3-1-16 16,-5 2 0-16,-4 4 0 0,-8 2 272 0,-5 2 176 0,-4 4-208 0,-6-1 80 0,-5 2 128 16,-2 1 0-16,1-5 0 0,3-4 0 0,3 1 0 0,4-5 144 15,5-3-144-15,4-2 160 0,6 1 432 0,4-7 96 16,3-2 16-16,4-5 0 0,0 1-368 0,6-1-64 16,2-1-16-16,5-4 0 15,6-8-128-15,1 3-128 0,3 2 144 0,5-5-144 0,5 2 288 0,2 0-32 16,2-5-16-16,3 1 0 0,4 0-48 15,2-3-16-15,2 1 0 0,0-5 0 0,3-1-384 0,-1-1-80 16,1-4-16-16,0 0 0 16,2-3-96-16,0-4-32 0,2 3 0 0,2-5 0 15,3 1-464-15,-2-4-112 0,1 0-16 0,1-4 0 16,1-2-448-16,1-6-80 0,3 0-32 0,4-6 0 16,1-4 208-16,3-2 32 0,2-3 16 0,-1-4-11024 0</inkml:trace>
  <inkml:trace contextRef="#ctx0" brushRef="#br1" timeOffset="134873.87">28778 11325 33167 0,'1'-10'2944'0,"-1"2"-2352"0,2 3-464 0,-1 1-128 0,-1 2-1360 0,1-6-304 0,0-2-48 0,1-4-16 0,0-5-368 16,-1 2-80-16,2 3 0 0,-2 5-16 0,-1 6 4112 0,1 3 816 0,1 3 160 0,-1 5 48 0,1 2 64 0,1 1 0 0,2 5 16 0,0 1 0 15,0 2-1952-15,-2 3-400 0,2 3-80 0,-2 2-16 16,0 0-256-16,-1 3-48 0,-1 2-16 0,-2 3 0 15,-1-2 112-15,-1 2 16 0,-2-1 0 0,-1 0 0 16,-3 0-64-16,-2 0 0 0,-2-2 0 0,-1-1 0 16,-2-3-320-16,-1-3-208 0,3-4 16 0,0-5 16 15,3-5-704 1,-1-2-144-16,2-3-16 0,2-4-18096 0</inkml:trace>
  <inkml:trace contextRef="#ctx0" brushRef="#br1" timeOffset="135098.79">28674 11081 43311 0,'-5'0'1920'0,"2"-3"384"0,0 2-1840 0,2 0-464 0,1 1 0 0,2 0 0 0,1 0-128 0,2 0-128 0,1 0-32 0,3 1 0 0,3-1 672 0,3 1 128 0,1-1 16 0,1 0 16 16,1 0-32-16,-1 0-16 15,2 0 0-15,-2-1 0 0,3 1-96 0,-3-1-16 0,1-1 0 0,0 0 0 16,0-1-160-16,1-2-32 0,-1 1-16 0,0-1 0 15,-1-3-176-15,0 1 0 0,1-3 0 0,-1 1 0 16,-1 2-320-16,0-1 48 0,3-3 16 0,-1 1 0 31,4 0-720-31,1 2-144 0,1-2-32 0,2 2-12064 0,2 2-2416 0</inkml:trace>
  <inkml:trace contextRef="#ctx0" brushRef="#br1" timeOffset="135617.9">29232 11569 20271 0,'0'-2'896'0,"0"0"192"0,1 0-880 0,-1 2-208 0,0-3 0 0,0 2 0 0,2 0 1536 0,-1 0 256 0,-1-2 48 0,1 1 16 0,-1-2 1408 0,0 1 304 0,-1 3 48 0,0 0 16 0,-2 2-2048 0,-1 3-416 0,-1 1-80 0,0 1 0 0,-1 4-224 0,0 2-32 31,-1 2-16-31,-2 2 0 0,0 1-400 0,1 2-80 0,-1 4-16 0,0-4 0 0,1 2-320 0,0-1-128 31,1 0 0-31,2-4 0 0,2-3-64 0,2 1-16 16,2-4 0-16,2-3 0 0,3 1 64 0,2-5 16 0,1-1 0 0,4 1 0 0,2-8 128 0,2 0 0 15,2-4 0-15,2-2-128 16,1-3 128-16,-1-2 128 0,1-1-128 0,-2-4 176 0,-2 3-176 0,0-6 160 16,-1 2-160-16,-3-2 160 0,-2-1 16 0,-2-2 0 15,-4 2 0-15,-2 0 0 16,-3 3 32-16,-2 3 16 0,-4 0 0 0,-1 5 0 0,-3 4-48 0,-1 0-16 0,0 7 0 0,-1 1 0 31,0 3-320-31,1 2-64 0,0-2-16 0,2 2 0 16,0 1-496-16,3 1-96 0,3-1-32 0,0-1 0 15,5-2-96-15,2 2-32 0,2-2 0 0,4 0-17952 0</inkml:trace>
  <inkml:trace contextRef="#ctx0" brushRef="#br1" timeOffset="135996.14">29774 11521 26719 0,'-3'0'2368'0,"1"2"-1888"0,1-2-480 0,-1 1 0 0,1 1 1136 0,-3-1 128 0,-1 1 16 0,-2 3 16 0,-4 2 880 0,-2 1 192 0,-3 3 16 0,2 3 16 0,-3-2-1536 0,1 4-304 15,2 2-64-15,-4-1-16 0,3 2-80 0,2 2-16 16,0 2 0-16,1-1 0 0,2 1-112 0,2-4-16 16,1 1-16-16,2-3 0 0,3 1-96 0,2-3-16 0,1-2 0 0,4-2 0 15,1-2-256-15,3 0-64 0,3-4-16 0,3-3 0 16,2-2-80-16,7-1-16 0,1-3 0 16,2-2 0-16,3 0 176 0,0-4 128 15,1 1-192-15,0-4 192 0,-3-2 0 0,-4 0 0 0,-2 1 0 0,-4-3 0 16,-2 0 192-16,-5-1 0 0,-2-1 0 15,-4-1 0-15,-4-1 208 0,-2-1 48 0,-4 1 0 16,-2 1 0-16,-1 2 160 0,-2 1 32 0,0 4 16 16,-1 4 0-16,1-1-240 0,-2 4-48 0,1 2-16 0,-2 2 0 15,2 2-800 1,0 0-176-16,2 2-16 0,1 1-16 0,1-1-496 0,2 0-80 16,3 0-32-16,2-1-17936 0</inkml:trace>
  <inkml:trace contextRef="#ctx0" brushRef="#br1" timeOffset="136677.1">30807 10901 33167 0,'-3'3'2944'0,"-1"-2"-2352"0,0 4-464 0,3-3-128 0,0 3 1488 0,1 0 288 0,0 1 48 0,-1 4 16 0,-1 8-1312 0,0 9-256 0,-1 7-48 0,1 6-16 0,1 2 16 0,-2 3 0 0,1 2 0 0,-2 1 0 0,2-1 16 0,-2 0 0 16,-2 1 0-16,0-5 0 0,-1 2 144 0,0 1 16 16,-2 2 16-16,1-2 0 15,-1-1-192-15,-2-3-32 0,1 2-16 0,-1-7 0 0,2-4-176 0,0-1 0 16,2-2 0-16,2-4 128 0,1-5 48 0,2-3 0 16,1-5 0-1,-1-7 0-15,4-1 272 0,-1-4 48 0,4-2 16 0,-1-5 0 0,1-4-320 0,1-5-48 16,1-3-16-16,1-5 0 0,1-4-128 0,1-5 0 15,3-5 0-15,0-5 0 0,2-6-144 0,1 1-64 16,0 2-16-16,0 5 0 0,0 10 32 0,-1 2 0 0,-1 10 0 16,-1 0 0-16,1 5 192 0,0 4-176 15,1 3 176-15,1 1-160 0,0 1 160 16,1 3 0-16,2 1-144 0,-1 0 144 0,1 1-144 0,-2 3 144 0,0-1-192 16,-2 2 192-16,-1-1-208 0,-2 3 64 15,0 0 16-15,-3 2 0 0,0 1-112 0,-3 2-16 0,-2 0 0 0,-2 4 0 16,-2 0 256-16,-4 3 160 15,-1 3-32-15,-4 1 0 0,-1-1-128 0,-3 1 0 0,0 0 144 0,-2-1-144 16,0-5 208-16,0 0-16 16,0 1-16-16,1-2 0 0,0-3 64 0,-2 2 16 0,1-5 0 0,-1 1 0 15,0-1-80-15,0 0-16 0,-2-4 0 0,2 2 0 0,-1-3-160 16,0-2 128-16,-1 0-128 0,2-4 128 16,3-1-128-16,-1-3-272 0,3-1 64 0,1-5 16 31,1-1-592-31,2-4-112 0,2-2-32 0,1-4-12144 0,4 0-2432 0</inkml:trace>
  <inkml:trace contextRef="#ctx0" brushRef="#br1" timeOffset="136955.73">31344 11537 24879 0,'3'8'1088'0,"-1"0"256"0,1 2-1088 0,-1-4-256 0,-1-1 0 0,0-1 0 0,1 1 1728 0,-1 3 272 0,1 7 64 0,2 5 16 0,-1 5 304 0,-1 2 64 15,-1 0 16-15,-1-2 0 0,-2-2-1248 0,1-2-240 0,-2 0-48 0,1-3-16 16,-1 0-512-16,1-2-96 0,-2-5-32 0,2 0 0 31,0-2-592-31,0-3-112 0,1-2-16 0,-1-2-12752 16,2-2-2544-16</inkml:trace>
  <inkml:trace contextRef="#ctx0" brushRef="#br1" timeOffset="137153.44">31432 11304 44223 0,'-15'7'1968'0,"5"-4"400"0,0 2-1904 0,5-4-464 0,4 3 0 0,2-4 0 0,1 1 0 0,-1 1 0 0,0 1 0 0,0 0 0 0,3-1-720 16,1 0-96-16,2-2-16 0,2-2 0 0,0 2-2304 0,1-2-480 0,1 4-96 0,-1 0 0 0</inkml:trace>
  <inkml:trace contextRef="#ctx0" brushRef="#br1" timeOffset="137971.15">31938 11602 39615 0,'-2'0'3520'15,"2"-2"-2816"-15,0 1-560 0,0-1-144 0,0 2 272 0,0-2 32 0,0-2 0 16,-1 1 0-16,1-4 240 0,-1 0 48 0,-2-3 16 0,1 0 0 0,0 1-160 0,-3-2-16 0,-3 1-16 0,-1 3 0 0,0 0-192 0,-3 3-32 0,-2 1-16 0,-4 6 0 16,0 4-176-16,-4 7-224 0,-2 6 48 0,-1 4 16 0,1 7 160 15,-1 2-160-15,0 2 160 0,3 1-160 0,2 3 160 0,2-4 128 16,4 0-128-16,3-3 176 16,5-3-16-16,3-5 0 0,4-3 0 0,4-1 0 0,4-2-160 0,5-4-176 15,0-1 48-15,5-5 0 0,3-1-144 16,5-7-32-16,2-4 0 0,3-4 0 0,1-3 304 0,0-5-192 15,0-2 192-15,-1-5-160 0,-1 1 16 0,-5-4 0 0,-3 0 0 16,-3-2 0-16,-5-1 144 0,-3-4 0 0,-3-2-144 0,-1-3 144 16,-4-3 192-16,0 2 96 0,-1 0 32 15,-3 6 0-15,-2 7-64 0,-1 5-16 0,-2 6 0 0,-4 5 0 0,2 5 80 16,-2 3 0-16,-1 4 16 0,0-1 0 16,3 4-112-16,-1 4-32 0,2 1 0 0,1 1 0 15,2 4-192-15,1-1 0 0,1 2 0 16,2 1 0-16,2 4-272 0,1-3 48 0,-1 5 16 0,2 0 0 0,3 2 208 15,-2 1-192-15,1 1 192 0,1-1-192 0,0 0 192 0,0 3 0 16,-1-2 0-16,1-1 0 0,-2 2 192 0,0 3-32 16,-1-5 0-16,0 2 0 15,-2 3 0-15,2 4 0 16,0 5 0-16,-2-5 0 0,-1-1-160 0,-2-1-176 0,0-4 48 0,-3-3 0 0,-2 1 400 0,-2-4 96 16,0 0 16-16,-3-4 0 15,-2-1-208-15,-1-1-48 0,0-3 0 0,-1-3 0 0,-3 1 208 0,-2-3 48 0,0-1 0 0,-5 0 0 16,-2-4-112-16,-1-1-16 0,-4 1 0 0,-4-4 0 15,2-4-256-15,-5 1 0 0,-4-4-128 16,-3 0 128-16,-2-4-848 0,1-2-80 16,2-1-16-16,-1-4-20288 15</inkml:trace>
  <inkml:trace contextRef="#ctx0" brushRef="#br2" timeOffset="146077.21">23726 15875 35007 0,'1'-4'3120'0,"0"3"-2496"0,2-2-496 0,-1 2-128 0,1 1 0 0,-1-1 0 0,3 0 0 0,2-4-128 0,2 1 656 0,1 2 144 15,0-3 32-15,-1 3 0 0,-3 0 160 0,-1 1 32 16,-2-1 16-16,0 2 0 0,-2 0-368 0,-1 2-80 16,0 1-16-16,-1 1 0 0,-2 1-240 0,0 1-48 15,0 0-16-15,-2 2 0 0,3-1-16 0,-2 3 0 16,0-1 0-16,-1 1 0 0,2 3 112 0,-3 2 16 16,-2 2 0-16,-1 4 0 0,-3 4-96 0,-2 1-16 15,-2 3 0-15,-2 0 0 0,-2 2-144 0,-1 1 0 0,-1 2 0 16,1-3 0-16,1-4 0 0,1-1 0 0,2-5 0 15,0 0 0-15,2-3 160 0,-1-2-160 16,1-1 192-16,-1-4-192 0,0-2 0 0,0-4 0 0,0-1 0 0,-2-4 0 16,1-5 0-16,1-1 0 0,0-4-160 15,0-4 160-15,1-2-320 0,1-1 48 0,1-6 16 0,0 1 0 16,2-2 128-16,0-4 128 0,1-4-192 0,0 1 192 16,2-2 0-16,2-1 0 0,2 6 0 0,0 1 0 15,2 2 0-15,0 2 0 0,1 2 0 0,0 2 0 16,0 2 0-16,0 2 0 0,-1 1 0 0,1 3 0 15,1 0 0-15,0 1 0 0,1 3 0 0,-1-2 0 16,3 2 0-16,0 2 0 0,2 1 0 0,2 3 0 16,0 1 0-16,2 3 0 0,1 0 0 0,2 2 0 15,4 0 0-15,1 1 0 0,6 4 128 0,3-1-128 0,2 4 128 0,3 4-128 16,4 6 0-16,-1 3 144 0,0 5-144 0,-2-1 128 16,-1 4-128-16,-2 1 128 0,-3-1-128 0,-1-2 0 15,0 2 0-15,-3-5 0 0,-1 4 0 0,-1-5 0 16,0-3 128-16,-3-3-128 0,-2-2 0 0,1-2 0 15,0 0 0-15,-1-5 0 16,-2-2-336-16,1 0-112 0,0-3 0 0,-3-1-18784 0</inkml:trace>
  <inkml:trace contextRef="#ctx0" brushRef="#br2" timeOffset="146438.28">24429 15966 39615 0,'-7'3'3520'0,"1"-1"-2816"0,-2 0-560 0,5-1-144 0,1 0 1040 0,2-1 176 0,0 0 48 0,0-1 0 0,2 1-1264 0,-1-3-320 0,3-2-16 0,3 0-16 0,4-1 352 0,1 0 192 15,5-4-32-15,0 3 0 0,3-2 224 0,-1 2 32 16,2 0 16-16,2 1 0 0,-1 1 80 0,0-1 0 16,2 4 16-16,-1-2 0 0,2 1-528 0,1 1 0 15,0-2 0-15,-1 2 0 16,-1-3-640-16,0 0-96 0,-1 0-16 0,-2-1 0 15,0 0-800-15,-2-3-176 0,-2 2-16 0,-1-1-16080 0</inkml:trace>
  <inkml:trace contextRef="#ctx0" brushRef="#br2" timeOffset="146674.5">24442 16092 44975 0,'15'8'992'0,"-7"-4"208"0,1-2 32 0,-3 1 32 0,-1-2-1008 0,0-1-256 0,4 1 0 0,4-1 0 0,9-1-144 0,9 0-80 0,8-4-16 0,1-3 0 0,3 1 112 0,-4-2 128 0,-1-1-208 0,-3 0 80 0,-2 2 128 0,0-3-160 0,-3-1 160 0,-4 4-160 0,-2-1-96 0,-2 0 0 16,-1 1-16-16,-1-2-18768 0</inkml:trace>
  <inkml:trace contextRef="#ctx0" brushRef="#br2" timeOffset="147227.15">25976 15430 36863 0,'-3'-3'3264'0,"-1"2"-2608"0,0-3-528 0,3 3-128 0,1 1-144 0,-1 0-64 0,-2-5-16 0,-2 0 0 0,-2 0-1856 0,-2 0-368 0,-1 3-80 0,-2 3-16 0,-2 4 2208 0,-1 5 336 0,-1 1 256 0,-3 4-32 0,-1 5 1536 0,-2 2 304 16,-2 3 64-16,1 3 16 0,-1-1-608 0,1 2-112 15,2 0-16-15,0 0-16 0,2 0-656 0,2 0-128 16,2 2-32-16,1-3 0 0,4-2-336 0,3-1-80 16,1 1-16-16,2 0 0 0,3-1-144 0,2 1 0 15,1-2 0 1,3 2 0-16,2-5 0 0,1 0 0 15,5 0 0-15,1-3 0 0,3-5 0 0,2 2 160 0,2-6-160 0,2-1 160 16,0-1 0-16,2-2 0 0,1-5 0 0,-1 0 0 0,-1-4-16 0,3-4 0 0,1 0 0 0,1-6 0 16,1-2 48-16,1-2 0 15,1-6 0 1,-1-4 0-16,-1 2 64 0,-4-2 0 0,0-3 16 0,-5 2 0 0,-3-5 64 0,-5 0 16 0,-6-3 0 16,-3-4 0-1,-6 0-176-15,-4-3-48 0,-1-2 0 0,-7-1 0 0,-2 0-128 0,-5 0 128 0,-5 2-128 0,-2 5 128 16,-2 6-128-16,-1 8 0 0,-2 4 0 0,-3 5 0 15,-1 3-576 1,0 5-64-16,-3 6 0 0,-2 4 0 0,1 4-192 0,-1 1-32 16,0 4-16-16,3 1-12096 0,3 3-2416 0</inkml:trace>
  <inkml:trace contextRef="#ctx0" brushRef="#br2" timeOffset="147794.17">26517 16071 43311 0,'1'3'3840'0,"-1"-2"-3072"0,-1 2-608 16,-1-1-160-16,2 1 704 0,0-1 128 0,0 4 0 0,2 3 16 0,-2 2-848 0,0 4 0 0,1 1-208 0,-1-1 32 0,1 0-112 0,0 1-32 0,-1-4 0 0,0 0 0 0,-1 0 112 0,1-3 16 0,0 0 0 0,-1-1 0 31,-2-5-336-31,1 1-64 0,-1-3-16 0,-2-2-18320 0</inkml:trace>
  <inkml:trace contextRef="#ctx0" brushRef="#br2" timeOffset="148124.21">27245 15302 19343 0,'-6'5'1728'0,"-2"-2"-1392"0,1-1-336 0,1-1 0 0,3 2 4896 0,1-1 912 0,-1 0 176 0,-2 0 32 0,-1 3-4480 0,-4 1-912 0,0 3-176 0,2 2-48 0,2 0 384 0,1 1 80 0,1 5 16 0,3 5 0 0,-1 1 48 0,1 8 16 0,0 6 0 0,-2 8 0 16,1 1-64-16,-2-1-16 0,2 1 0 0,-2-1 0 15,0-5-512-15,1-2-96 0,-2-3-32 0,0 0 0 32,0-2-544-32,-3-2-96 0,1 1-32 0,-2-1 0 15,1-2-624-15,-1-6-128 0,0-2-16 0,0-5-20400 0</inkml:trace>
  <inkml:trace contextRef="#ctx0" brushRef="#br2" timeOffset="154356.69">18781 6529 911 0,'-5'1'0'0,"2"-1"0"0,1 0 0 0,1 0 0 0,2 0 1952 0,0 0 304 0,0 0 64 0,1 0 16 0,1 0-928 0,1 0-176 0,2 0-32 15,-6 0-16-15,0 0-416 0,21 1-96 0,-13-1-16 0,-2 0 0 0,-1-1 624 0,-2 0 112 0,0-2 16 0,-1 2 16 0,1 0 592 0,-2-4 112 0,0 3 32 0,1-1 0 16,-2 2-272-16,-2-2-48 0,1 1-16 0,-1 0 0 0,-1 2-672 0,1-2-144 16,-3 1-32-16,1-1 0 0,0 2-432 0,-1-1-96 15,0-1 0-15,0-1-16 16,-1 1-208-16,1-2-32 0,2 2-16 0,-1-1 0 16,1 1-32-16,1-1 0 0,1-1 0 0,0 2 0 15,2-1-144-15,-1 2 128 0,1 1-128 0,0-1 128 0,0 2-128 0,1 0 0 16,-1 2 0-16,-1-3 128 15,0 0-128-15,0 0 0 0,0 0 0 0,2 22 0 16,-3-16 128-16,0 3-128 0,0-2 0 0,-1 1 128 0,0-2-128 0,1 0 0 16,-2 0 0-16,1 1 0 0,1-2 0 0,-1-2 0 15,4 2 0-15,-2-5 0 0,1 3 0 0,1-3 0 0,2 0 0 0,0 0 0 16,-1-2 0-16,4 1 0 16,-1-1 128-16,0 1-128 0,3-1 0 0,-1 2 0 0,2-1 0 15,0-1 128-15,1-1-128 0,-1-1 0 16,0 2 0-16,-3-2 0 0,1 1 0 0,-1-1 0 0,1-1 0 0,-3-1 0 15,-2-1 0-15,-1 3 0 16,-4-3 0-16,-3 2 128 0,-1-1-128 0,-1 0 0 0,-3 2 0 0,0-1 0 16,-1 0 160-16,0 3 0 0,0-3 0 0,-1 1 0 0,0 1 0 0,1-1 0 15,0 3 0-15,0-2 0 0,1 2 16 0,0 0 0 16,2 1 0-16,1 1 0 0,1 3-16 0,0 1 0 16,1 1 0-16,0 0 0 0,0 1-160 0,1 5 0 15,2-1 0 1,2 1 0-16,0-1 0 0,2 2 0 0,3-2 0 0,1 2 0 0,2-2 0 0,2 0 0 15,2-1 0-15,0-1 0 0,3-2 0 0,0-2 0 16,0-1 0-16,2-3 0 0,0-1-144 0,1-1 144 0,0-3-192 16,1-2 192-16,-1-1 0 0,1-2-128 0,-2 0 128 0,-1-2 0 31,-3 1 0-31,-2-1 0 0,-1 0 0 0,-5 1 0 0,-2 2 0 0,-4-1 0 16,-1 2 0-16,-3-1 0 0,-4 1 0 0,-1 1 224 0,-1 3-32 0,-3 1-16 15,1 0 16-15,-1 2 0 16,1 2 0-16,-2 0 0 0,0 3-192 0,-1 1 160 15,2-1-160-15,1-1 160 0,3 1-160 0,0 0 0 0,2 0 0 0,2 0 0 16,3 0 0-16,-1-3 128 0,1 2-128 16,2-2 128-1,1 2-128-15,0-4 0 0,1 2 0 0,2 1 0 0,-1-3 0 0,2 0 0 0,0 0-144 0,-1 1 144 32,2-1 0-32,0 0 0 0,3-1 0 0,-1 1 0 0,2 1 0 0,0-1 0 15,0 0 0-15,1 0 0 16,0-1 0-16,1 1 0 0,0-3 0 0,-1 2 0 0,1 0 0 15,-2-1 0-15,0-2 0 0,-3 1 0 0,-1 1 0 0,-1-4 0 16,-3 2 0-16,-1-2 0 0,-1 2 0 0,-4 0 0 16,0-2 0-16,-1-1 0 0,-3-1 0 0,0 2 144 15,-2 0-16-15,0-3 0 0,1 3 0 0,0-1 0 16,3 1 0-16,-1-1 0 0,1 2 112 0,1 2 16 16,1 0 0-16,1 3 0 0,0 0-64 0,2 3 0 15,-1 2 0-15,2 1 0 0,-1 0-192 0,1 3 0 0,-1-2 0 0,1 3 0 16,1-1 0-16,-1-1 0 0,0 2 0 15,-1-2 0-15,1 1 0 0,1-1 0 0,0-2 0 0,1 0 0 16,1-2 144-16,-1-2-16 16,1 1 0-16,2-3 0 0,1-4-448 15,4-3-112-15,3-4-16 0,5-9 0 16</inkml:trace>
  <inkml:trace contextRef="#ctx0" brushRef="#br2" timeOffset="157826.26">18797 6734 3679 0,'-3'0'320'0,"2"0"-320"0,1-3 0 0,0 3 0 0,0 0 1104 0,0-1 160 0,-1-1 16 16,1-2 16-16,0-1 848 0,2-2 160 0,2-2 48 0,0-2 0 0,1 2-320 0,0-1-64 0,2 3-16 0,-1-4 0 0,2 2-624 15,-2 2-128-15,0-1-32 0,-2 3 0 0,-1-1-736 0,0 2-160 0,-2 2-16 0,0 2-16 0,-1 0 96 0,-1 0 32 0,-1 4 0 0,-2 1 0 0,0 3 656 0,-1-2 128 0,-1 3 16 0,0 2 16 16,0 3 80-16,0-4 16 0,-1 3 0 0,0 3 0 15,2-3-448-15,-1-2-64 16,0 2-32-16,0 2 0 0,1-2-160 0,0-1-16 0,0 0-16 16,0 0 0-16,1-1-304 0,-1-1-64 0,0-1-16 0,0 3 0 0,-1-4-160 15,-3 3 0-15,1 2 0 0,-2 0 0 16,0 2 0-16,-1 0 0 0,-3 6 0 0,-1-2 0 16,0 3 160-16,-1 0-160 0,3-3 192 0,-1-1-192 15,2 2 384-15,-2-3-16 0,1 2-16 0,-1-1 0 16,0-2 96-16,2 1 0 0,1-4 16 0,1 1 0 15,3-3-128-15,-1 0-16 0,2-2-16 0,0-1 0 0,0 0-304 0,1 2 128 16,-1-4-128-16,-3 1 0 0,1-1 0 0,-1 3 0 16,0-4 0-16,-1 1 0 0,-1 0 0 0,0-3 0 15,1 2 0-15,0-1 0 0,-1 0 176 0,0 0-176 16,0 0 160-16,2 0-160 0,2-3 144 0,-1 0-144 0,2 3 128 0,0-4-128 31,2 1 208-31,0 0-32 0,2 1-16 0,1-2 0 16,-1 2-160-16,0-2 0 0,1 2 144 0,-1 2-144 15,1 1 0-15,0-2 0 0,-2 2 0 0,1-1 0 0,0 1 0 0,-1 0 0 16,-1 2 0-16,2-1 0 0,-2 0 0 0,0 0 0 16,1 0 0-16,-1 0 0 0,0-1 0 0,1 0 0 0,-1 0 0 0,0-3 0 15,0 1 0-15,2 0 0 16,0-2 0-16,-1 1 0 0,1-2 0 0,-1 0 0 0,2 2 0 0,0-1 0 0,-2 1 0 0,2-2 0 16,0 2 0-16,-2 0 0 0,2 1 0 15,0-3 0-15,0 0 0 0,1 0 0 16,0 1 0-16,0-1 0 0,0 0 0 0,-2-1 0 15,2 1 0-15,0 0 0 0,0 0 0 0,0 0 0 0,0 0 0 0,0 0 0 16,0 0 0-16,0 0 0 0,-21-3 0 0,18 2 0 16,-1-2 0-16,0 1 0 0,2-1 0 0,-2-2 0 15,-1 4 0-15,0-4 128 0,1-1 0 0,1 0 16 16,-2-1 0-16,2-2 0 0,-1 0-16 0,3-2-128 16,-1-1 192-16,-1-2-64 15,3-2-128-15,0-3 0 0,2 1 0 0,0-1 128 0,-1 1-128 0,2 2 0 16,-1 0 0-16,1 2 0 0,-1 3 0 0,1 0 0 0,-1 1 0 15,1 3 0-15,-2 0 0 0,3 1 0 0,-3 2 0 16,0 3 0-16,1 1 0 0,0 0 0 0,-1-2 0 16,0 2 0-16,2-2 0 15,-2 1 0-15,1 1 0 16,2-1 0-16,0 1 0 0,-1 1 0 0,1 2 0 16,0 0 0-16,-2 2 0 0,0 2 0 0,0 2 0 0,-1 0 0 15,1 1 0-15,-2 0 0 0,1 1 0 0,-1 0 0 0,-1 2 0 16,-1-1 0-16,1 4 0 0,-1 0 0 0,-1 1 0 15,-1 1 0-15,1-5 0 0,-1 0 0 0,-1 0 0 16,-1 5 0-16,0-1 0 0,-2 0 0 0,1-1 0 16,2-2 0-16,-1 1 0 0,3-3 0 0,0-1 0 15,0 0 0-15,2-2 0 0,1 0 128 0,0-2 0 16,0 3 0-16,0 0 0 0,0-4-128 0,-1 1 0 16,1 1 0-16,0-1 0 0,-2-1 0 0,2-2 0 15,-1 0 0-15,1 0 0 0,-1-4 0 0,1 1 0 16,-1 0 0-16,1 0 0 0,-2-1 0 0,2-1 0 15,0 1 128-15,0 0-128 0,0 0 0 0,0 0 160 16,0 0-160-16,0 0 160 0,0 0 80 0,0 0 16 16,20-1 0-16,-11 3 0 0,2 1-112 0,1 3-16 15,1-1 0-15,2-1 0 0,-1 3-128 0,5-1 0 0,-1 2 0 0,2-1 128 16,1 0-128-16,2 0 0 0,0-5 0 0,3 2 0 16,-2-2 0-16,0-2 0 0,1-1 0 0,0-1 0 15,-3-2 0-15,-3-1 0 0,-2 0 0 0,-2-1 0 16,-3 0-272-16,-5-1 16 0,0 3 0 0,-5-3 0 15,-1 2-864-15,-3-1-160 0,-10-10-14832 16,4 7-1360-16</inkml:trace>
  <inkml:trace contextRef="#ctx0" brushRef="#br2" timeOffset="158330.96">19082 6432 2751 0,'-4'1'256'0,"0"2"-256"0</inkml:trace>
  <inkml:trace contextRef="#ctx0" brushRef="#br2" timeOffset="159661.67">19047 6441 6447 0,'-3'-5'576'0,"1"1"-576"15,0-1 0-15,1 3 0 16,1 1 1648-16,0-1 208 0,0 1 64 0,0-4 0 0,0-1 144 0,0 0 48 15,1-4 0-15,1 1 0 16,0 3-1488-16,-1 0-304 0,2 1-48 0,-1 2-16 16,0 2-1856-16,0 1-368 0,-1-2-80 0,0 2 0 0,1 0 256 15,-1 2 64-15,-1-2 16 0,0 0 0 0,0 0 1712 0,-1 0 560 16,-1-2 0-16,1 2 0 0,-1-2 1728 0,1 1 336 0,1 1 80 0,0 0 16 0,0 0-528 0,0 0-96 31,0 0-32-31,0-23 0 0,3 13-800 0,1 2-176 16,1-1-16-16,0-1-16 0,0 2-416 0,0-2-96 0,0 3-16 15,0 1 0-15,-2 1-288 0,-1 1-64 0,-1 3-16 0,0 0 0 16,-2 2 0-16,-2 0 0 0,2 3 0 0,-3-3 0 16,-1 3 112-16,1-1 32 0,-1 1 0 0,0 0 0 15,0 0 144-15,0-1 16 0,0 0 16 0,0-1 0 16,0-1 288-16,1 1 48 0,0 0 16 0,1-4 0 16,-1 2-272-16,0-2-48 0,2 1-16 0,-1-1 0 0,2 0-32 0,-1 1 0 15,2 0 0-15,-2 1 0 0,2-2-160 0,0 2-48 16,2-2 0-16,0 1 0 0,2 0-256 0,1 1 0 15,1 0 128-15,1-3-128 0,2 2 0 0,2 0 0 16,0-2 0-16,2 1 0 0,-1 1 0 0,2-4-224 16,-1 2 64-16,1 0 16 0,-2-1-16 0,-1 1 0 15,-1-2 0-15,-1 0 0 0,-3 2 160 16,-1 0 0-16,-2-2 0 0,-2 0 0 0,-1 3 0 0,-1-3 176 16,-1-1-48-16,-1-2 0 0,0 2 288 15,-2 0 48-15,1 1 16 0,-1-1 0 0,2-2-112 0,-1 2-32 16,0 0 0-16,1 0 0 0,1 1-144 0,0 1-16 15,-1 2-16-15,2-1 0 0,1 2-160 0,-1 1 0 0,0 0 0 16,-2 4 0-16,2-2 0 0,-1 2 0 16,-1 2 0-16,-1 2 0 0,1 0 0 0,-1 1 0 15,2 1 0-15,-2 0 0 0,1-2 0 0,0 1 0 0,1 0 0 16,0 1 0-16,1-3 0 0,1 2 0 0,-2-2 0 0,4 2 0 16,-1-3 0-16,1-1 0 0,2 1 0 0,1-2 0 15,2 1 0-15,1-2 0 0,2 0 0 0,0-1 0 16,1-2 0-16,0 0 0 0,1-2 0 0,1 1 0 0,-1-2 0 15,-2-1 0-15,-1 1 0 0,-3-1 0 0,-1 0 0 16,-3 2 0-16,1-2 0 0,-3 0 0 0,-2 1 0 0,-1-2 0 16,-2 0 0-16,-1 1 0 0,1 0 144 0,-3-1 48 15,-2 2 16-15,0-2 0 0,1 0 32 0,-1 1 0 16,-2-2 0-16,3 1 0 0,-1-1-48 0,1 1-16 16,2 1 0-16,-1 2 0 15,2-2-48-15,1 3-128 0,0 1 192 0,1 0-64 0,2 1-128 0,-1 3 0 16,2-1 0-16,1 5 0 0,0-1 0 0,1 3 0 15,2-2 0-15,-1 1 0 0,1 3 0 0,2-5 0 16,0 3 0-16,0-4 0 0,0 0 0 0,0-1 0 16,0-4 0-16,-2 3 0 0,1-4 0 0,0 0 0 0,-2 0 0 0,-1-2 0 15,2-1 0-15,-2-1 0 16,0 2 0-16,-1-3 0 0,2 1 0 0,-1 2 0 0,0-3 0 16,0 0 0-16,2 4 0 0,-1-4 0 0,1 1 0 15,-2 3 0-15,1 0 0 0,0-1 0 0,-2 4 0 0,1-1 0 16,1 0 0-16,-2 2 0 0,0-1 0 0,0 2 0 15,-1-2 0-15,0 1 0 0,1-3 0 0,0 0 0 0,0 0 0 16,0 0 0-16,0 0 0 0,-16 17 0 16,13-17 0-16,1 0 0 15,-1 0 0-15,1-2 0 0,-1-1 0 0,1-1 0 0,0 2 0 0,0-3 0 0,0 1 0 0,1-1 0 16,-2 2 0-16,2-4 0 16,0 4-720-16,1-1-32 0,0 0 0 0,0 4 0 15,1 0-496-15,0 0-96 0,0 0-32 0,1 0-11792 16,0 4-2352-16</inkml:trace>
  <inkml:trace contextRef="#ctx0" brushRef="#br2" timeOffset="159995.34">19058 6432 5311 0,'-14'4'224'0,"4"0"64"0,0 1-288 0,3-5 0 0,3 1 0 0,2 0 0 0,-1-1 192 0,-3 2 0 0,-3 0-16 0,-2 0 32 0,0 1 3312 0,0-1 640 0,4 1 144 0,2-3 32 0,1 0-1968 0,4 0-384 0,1-5-64 0,0 1-32 0,4-1-864 0,2-1-192 16,0-2-16-16,0-1-16 0,2-1-528 0,0 0-96 16,1-4-32-16,0 1 0 0,2-4-304 0,-1 0-64 15,0-1-16-15,0-2 0 16,2 0-704-16,-2-1-144 0,0 2-16 0,-1 2-11520 0</inkml:trace>
  <inkml:trace contextRef="#ctx0" brushRef="#br2" timeOffset="161119.84">19326 6132 5519 0,'0'-4'496'0,"0"1"-496"0,0 1 0 0,0 1 0 0,1 0 992 0,1 1 96 0,-1-4 32 0,0-2 0 15,0-1 48-15,0 0 16 0,2-2 0 0,-2 2 0 0,0 1-368 0,1 0-80 0,-2 1-16 0,1 1 0 0,-1 1 176 0,0-1 48 0,0 1 0 0,-1 1 0 0,1 0 208 0,-2 0 64 31,2 1 0-31,-1-1 0 0,1 2 448 0,-1 0 80 0,0 0 32 0,1 0 0 0,-2 0-144 0,1 0-32 16,0 0 0-16,1 0 0 16,0 0-656-16,0 0-144 0,0 0-32 0,0 0 0 0,0 0-416 0,0 0-96 15,0 0 0-15,-14 16-16 16,12-12-80-16,-2 4-16 0,1 0 0 0,-1 2 0 0,0 0-144 0,2 1 0 16,-2-2 0-16,3-1-176 0,-1 1 176 0,2 0 0 15,2-3 0-15,-2-4 0 0,2 2 0 0,1-1 144 16,0-3-144-16,1-2 0 15,1 0 192-15,0-3-64 0,1-1 0 0,2-3-128 16,0-2 208-16,2-1-64 0,0-2-16 0,-1 0 0 0,1 1 0 0,-3 0 0 16,0 2 0-16,0 0 0 15,-4 5-128-15,0-3 192 0,-2 4-192 0,-2 2 192 0,-1 0-192 0,0 2 192 16,0 0-192-16,-3 2 192 0,0-1-192 0,0 1 128 0,-1 2-128 0,1-3 128 16,-2 0-128-16,2 1 128 15,-1 0-128-15,1-1 128 0,0 1 0 0,0 2 0 16,2-3 0-16,-1 1 0 0,2 0 16 0,-1 1 0 0,1 0 0 0,2 1 0 15,-2-1-16-15,4 1-128 0,-1 1 192 16,0 3-64-16,3 0-128 0,-1 0 0 0,1 2 144 0,0 0-144 0,1-3 0 16,0 1 0-16,0-2 0 0,-2 2 0 0,2-3 0 0,-1 0-128 31,0-1 128-31,0 0 0 0,-3-3 0 0,1 0 0 0,-1 0 0 0,-1 0-128 16,2-2 128-16,-2 1 0 0,0-2 0 0,0-1 0 0,0 4 0 0,0 0 0 15,0 0 128-15,0 0-128 0,2-21 128 0,-1 15-128 16,2 1 160-16,-2-1-160 0,2 1 128 0,-1-1-128 15,1 1 0-15,-1-1 0 0,0 2 144 0,0-1-144 16,-1 0 128-16,0 2-128 0,-2 0 192 0,1-1-64 16,-3 2 0-16,1 2 0 0,0-3-128 0,-3 2 0 15,1 0 0-15,0 0 128 0,-1 1-128 0,0 0 0 16,2-3 0-16,-1 2 0 0,1 1 0 0,1-1 0 16,-1 1 0-16,3 0 0 15,-1 0 0-15,2 1 0 0,2 0 0 0,-1 2 0 0,2-1 0 0,0 2 0 0,2-2 0 0,-1 2 0 16,2 1 0-16,0-4 0 0,-3 2 0 0,4-1 0 15,-2-1 0-15,0 3 0 0,0-4 0 0,-1 0 0 16,0 0 0-16,-1 0 0 0,-1 0 0 0,-1-4 0 16,-2 3 0-16,0-2 0 15,-1 0 0-15,-2-1 0 0,0 3 0 0,-2-4 128 0,-2 4-128 0,0-2 0 16,-2 2 224-16,1 1-32 16,-3 1-16-16,-1 2 0 0,1-2 64 0,0 4 16 15,0 0 0-15,2-2 0 0,2 0-128 0,1 2 0 16,2-2-128-16,0 0 192 0,3 4-192 0,1-6 0 15,3 2 0-15,-1 0 0 16,2 1-448-16,3-3-144 0,2 0-32 0,0-1 0 16,2-1-464-16,-1 0-112 0,1-4-16 0,0-1 0 15,1-1-1600-15,-1-1-336 16,0-1-64-16,-1-1-11856 0</inkml:trace>
  <inkml:trace contextRef="#ctx0" brushRef="#br2" timeOffset="162007.99">19646 5860 13823 0,'-7'0'1216'0,"2"0"-960"0,2 1-256 0,2-1 0 0,1 0 2208 0,-2 0 400 0,-2 1 80 0,-3-1 0 0,-2 0-64 0,-1 0-32 0,-1 3 0 0,2-3 0 0,1 0-1440 0,-1 0-304 0,0 1-48 0,2-1-16 0,0 1-80 0,0-1 0 16,2 1-16-16,0-1 0 0,3 3 96 0,-1-3 32 16,1 0 0-16,1 1 0 0,1-1-432 0,0 1-64 15,1-1-32-15,0 3 0 0,2-2-288 0,0 1 160 16,0 1-160-16,2-1 128 16,0 1-128-16,1-1 0 0,1 2 0 0,0-2 0 0,1 2 0 0,0-1 0 15,2-1 0-15,-1-1 0 0,3 1 0 0,-1-2-224 16,0 0 80-16,0-3 16 0,0 1 128 0,-1-2 0 15,0-1-144-15,-1-1 144 0,-3-2 0 0,-1 2 0 16,-3 0 0-16,-1-1 0 0,-2 0 0 0,-3 1 0 16,-1-2 0-16,-2 0 0 0,0 2 192 0,-2 0 16 0,-2 1 0 15,0 0 0-15,0 1 0 0,-2 0 0 16,1 2 0-16,1 1 0 0,-2 1-208 0,3 0 128 0,1 1-128 0,-1 1 0 16,1 0 0-16,2 0 0 0,0 2 0 0,2 1 0 15,1 0 0-15,1 1 0 0,1 1 0 0,0 0 0 16,2 1 0-16,0-2 0 0,2 2 0 0,-1-1 0 15,3 1 0-15,-1-2 0 0,2 0 0 0,1-1 0 16,1 0 0-16,-1-4 0 0,1 2 0 0,-1-1 0 0,2-2 0 0,-2 0 0 16,0 0 0-1,0 0 0-15,-2-2 0 0,0 0-192 0,-2 2 48 0,1-1 0 0,-2 1-32 0,-1 0 0 16,0-1 0-16,0 1 0 0,0-3 176 0,0 2 0 16,0 0 0-16,-1 1 0 0,1-2 0 0,0 2 0 15,0-2 0-15,0 1 0 0,0 1 0 0,0 0 0 16,0 0 0-16,0 0 0 0,0 0 0 0,0 0 0 15,0 0 0-15,0 0 0 0,0 0 0 0,0 0 0 16,0 0 0-16,0 0 0 0,7-17 0 0,-8 14 0 16,-2 2 0-16,1 1 0 0,-1 0 0 0,0 1 0 15,-2 2 0-15,-1-3 0 0,1 1 0 0,-3 3 0 16,2-4 0-16,0 2 0 0,0 2 0 0,0-4 0 16,-1 5 0-16,2-4 0 0,2 2 0 0,-1 0 0 15,1 1 128-15,2-3-128 0,2 2 0 0,1-1 0 0,0 1 0 0,2 0 0 16,1-3 0-16,0 2 0 0,0-2 0 15,1 0 0-15,1 0 0 0,0-2 0 0,-1 2 0 0,-1-2 0 16,1 1 0-16,-2 1 0 0,-2 0 0 0,0 0 0 16,-2 1 0-16,0 1 0 0,-1-2 0 0,0 3 0 15,-1-1 0 1,-2 0-128-16,1 0 128 0,0 0 0 0,0 0 0 0,1-1-160 0,0 1 160 0,1-2 0 0,0 0 0 0,1 0 0 16,0 0 0-16,0-2 0 15,1 1 0-15,0-1-128 0,1 0 128 0,0 0 0 16,-2 2 0-16,0 0 0 0,0 0 0 0,0 0 0 0,0 0-128 0,0 0 128 15,0 0-192-15,10-18 192 0,-10 18-320 0,-1-1 64 16,1 1 0-16,-1-3 0 31,1 2-480-31,-2 0-96 0,1-1 0 0,0 0-16 16,0 2 80-16,-2-1 32 0,1 0 0 0,2 1 0 0,0 0-864 0,0 0-160 0</inkml:trace>
  <inkml:trace contextRef="#ctx0" brushRef="#br2" timeOffset="162690.09">19824 5665 17503 0,'-14'2'768'0,"2"-1"176"0,3 3-752 0,0-4-192 0,4 1 0 0,2 0 0 0,-1 3 1616 0,-4-2 304 0,-6 3 48 0,-3 1 16 0,-1 1-576 0,-1 0-128 0,3-3 0 0,4-1-16 0,3 1-368 0,2-3-64 0,2-1 0 0,3-1-16 0,1-3 144 0,2 3 48 16,2-2 0-16,1 0 0 0,-1 1-224 0,2-1-32 16,1 1-16-16,1 0 0 0,-2 2-288 0,1 0-48 15,0 0-16-15,-1 0 0 0,1 4-128 0,0-3-16 0,-1 3-16 0,1-3 0 16,-1 4-224-16,0 0 176 15,0 1-176-15,0 1 160 0,0-1-160 0,0 1 0 16,0 2 144-16,0-2-144 0,-1 1 0 0,1-3 0 16,-2 0 0-16,1-2 0 0,0 0 0 0,-1-3 0 0,0 0 0 0,-1-3 0 15,2 0 0-15,-1-2 0 16,-1 0 0-16,0-2 128 0,1 0 160 0,-2 0 32 0,0-3 16 0,-1 1 0 16,-1 2-80-16,0-3 0 15,0 1-16-15,-2-1 0 0,1 3-48 0,-3-3-16 0,0 2 0 0,0-1 0 16,-1 2-176-16,0 1 160 0,1 3-160 0,0 0 160 15,-2 3-160-15,3 0 128 0,0 0-128 0,-1 4 128 16,0 1-128-16,1 0 0 0,-1 2 0 0,2 2 0 16,0 1 0-16,1-2 0 0,2 2 0 0,0 0 0 0,1-1 0 15,0-1 0-15,3 0 0 0,0-1 0 16,0 1 0-16,3-6 0 0,-1 2 0 0,1-2 0 0,-1-2 0 0,1 0 0 16,0-2 0-16,0-1 0 0,1 0-128 0,1-2 128 15,-2-2 0-15,0 3 0 0,1-3 0 0,-3 2 0 16,0-1 0-16,-3 1 0 0,1 4 0 0,-3-3-224 15,-2 3 80-15,0 1 16 0,-2 0 128 0,0 0 0 16,1 1 0-16,-1 1-128 0,-1 0 128 0,0-2 0 16,1 0 0-16,0 1 0 0,-1-1 0 0,1 0 0 15,0 0 128-15,2 0-128 0,-1 0 0 0,2-1 128 0,0 1-128 0,0 0 0 16,1-2 0-16,-2 2 0 16,2-2 0-16,0 2 0 0,2 2-160 0,-2-2-96 0,0 0-32 0,0 0 0 15,0 0-544 1,0 0-128-16,0 0 0 0,0 0-16 15,9 19-864-15,-5-16-160 0,0-2-48 0,1-1 0 0,1-1-1136 0,1-2-224 16</inkml:trace>
  <inkml:trace contextRef="#ctx0" brushRef="#br2" timeOffset="163322.84">19889 5594 1839 0,'-2'-1'160'0,"1"-1"-160"0,0 0 0 0,1 1 0 0,0-1 1472 0,0 0 256 0,0-1 48 0,0-2 16 0,1-2 704 0,-1-2 160 0,1 2 32 0,2-2 0 0,-2 3 160 0,0 2 32 16,1 1 16-16,-2 1 0 0,-2 2-1152 0,1 2-224 15,-1 3-48-15,-3 0-16 0,0 2-816 0,-3 3-176 0,1 1-16 0,-2 0-16 16,1 2-432-16,-2-2 128 15,0 0-128-15,0 0 0 0,0 1 192 0,0 1-64 16,0-2 0-16,4-1 0 0,1-2 368 0,0 1 64 0,3-4 16 16,1 1 0-16,2-3-16 0,1-1 0 15,3-1 0-15,0 1 0 0,3-2-304 0,-1-3-64 0,2 1-16 0,0-1 0 16,1-3-176-16,2 1 0 16,-1-1 0-16,1 0 0 0,-1-3 0 0,0 2 0 0,0 0 0 0,-3-3 0 15,-1 4 0-15,-1 1 0 0,1-1 0 0,-4 1 0 0,1 0 0 0,-2 0 0 16,1 2-160-16,-2-2 160 15,2 0 0-15,-2 1 0 0,1 0 0 0,-2-1 0 0,2 3 0 0,-1-2 192 32,-1 2-64-32,0-1-128 0,-1 1 128 0,-1 0-128 0,1 1 0 0,-1 0 0 15,0-1 0-15,0 0 0 0,-2 1 0 0,2 1 0 0,-1-1 144 0,1-2-144 16,-2 2 0-16,0 1 144 16,2-1-144-16,-1 1 128 0,1 0-128 0,0 1 128 0,0 0-128 0,0 2 0 15,1-2 0-15,-2 2 0 0,2 0 0 0,0 2 0 0,-1 0 0 0,0-1 0 16,1 0 0-16,-1 1 0 0,1-1 0 0,0 3 0 31,0-2 0-31,-2-2 0 0,1 2 0 0,-1 0 0 0,0-1 0 0,-1 0 0 0,-1 1 0 0,0-2 0 16,0 2 0-16,-1-2 0 0,0 0 0 0,0 0 0 15,2 1 0-15,-1 1 0 0,0-4 0 0,1 2 128 16,2 0-128-16,0 1 0 0,2-2 0 0,0 1 0 16,2-2 0-16,0 1 0 0,1 1 0 0,0-3 0 15,2 1-272 1,2 0 64-16,-1-1 16 0,0 0 0 15,1-1-896-15,2 0-160 0,-3-2-32 0,0 1-15424 16</inkml:trace>
  <inkml:trace contextRef="#ctx0" brushRef="#br2" timeOffset="164116.19">20080 5507 21183 0,'-6'-1'1888'0,"1"-2"-1504"0,4 3-384 0,0 0 0 0,1 0 1520 0,-1 0 224 0,-2 0 48 0,-2-2 16 0,-1 2-64 0,0-4-16 0,-2 2 0 0,3-2 0 0,2 0-896 0,-1 1-176 0,1-2-32 0,1 0-16 16,1 0-464-16,1 0-144 0,0 2 0 0,-1-3 0 0,2 3 0 0,0-1 0 15,0 1 0-15,0 2 0 0,1-1 128 0,-1 2-128 16,1 2 0-16,0-1 0 0,-2 2 304 0,0 2-48 16,-2 1-16-16,2-6 0 0,0 0 176 0,-6 20 32 15,3-14 16-15,-1 1 0 0,-1 2-16 0,0-3 0 16,1 0 0-16,-1 1 0 0,0-3-176 0,2-1-32 15,0-1-16-15,-1 0 0 0,2-1-80 0,1-1-16 16,-1-3 0-16,2 0 0 0,3-2-128 0,-1-1 0 16,3-2 0-16,2 2 128 0,1-4-128 0,1 0 0 15,1 2 0-15,0-1 0 0,1 1 0 0,-1 2 0 16,-2 0 0-16,1 0 0 0,-3 3 0 0,-2 2 0 16,0 1 0-16,-4 1 0 0,0 2 0 0,-3-2 0 0,-1 4 0 0,-1-2 0 15,-1 0 160-15,-1 2-160 16,-2-1 192-16,2 0-192 0,-2-1 272 0,2 1-48 15,-3 0-16-15,2-2 0 0,1 2-16 0,0 0 0 16,2-4 0-16,0 2 0 0,1-1-48 0,0 2-16 0,3-3 0 0,0 1 0 16,2 3-128-16,1-3 0 0,2 2 0 0,2 0 0 15,3 2 0-15,2 0-176 16,3-1 48-16,-1 1 0 0,3-2 128 0,2 2 0 0,0-2 0 0,-2 1-128 0,0-4-32 0,-1 1 0 16,-1-1 0-16,-2-1 0 0,-1 1 32 15,-1-4 0-15,-1 1 0 0,-2 0 0 0,0 0 128 0,-4-2-128 16,1-1 128-16,-3 1-128 0,-1 0 128 0,-1-2 0 15,-2 2 0-15,-1-1 0 0,-3-3 0 0,0 3 0 16,-2 0 0-16,-2-2 0 0,0 3 0 0,-3-1 0 16,2 0 160-16,0-1-160 0,1 3 160 0,-2-1-160 15,3 2 160-15,2 2-160 0,0 1 0 0,1 1 128 16,2 2-128-16,0-2 0 0,2 3 0 0,2-3 0 0,1 2 128 16,0 0-128-16,3 1 0 0,0-2 0 15,1 2 0-15,1-3 0 0,1 2 0 0,0-1-240 0,1-2 80 0,-1 2 16 16,-1-2-176-16,-2 0-48 15,1 0 0-15,-1 0 0 16,-1 1-224-16,-1-1-48 0,1-1-16 0,-2 1 0 0,0 0-64 16,0-2-16-16,0 2 0 0,0-2 0 0,0 2 288 0,0 0 48 15,0 0 16-15,0 0-10112 0,0 0-2000 0</inkml:trace>
  <inkml:trace contextRef="#ctx0" brushRef="#br2" timeOffset="164639.31">20159 5341 19343 0,'-8'4'848'0,"2"-1"192"0,1-2-832 0,1 0-208 0,2 2 0 0,0-3 0 0,2 0 1600 0,-2 1 256 0,-2-1 64 0,-1 1 16 0,1 0-240 0,1 2-48 0,0-3-16 0,3 0 0 0,0 0-1344 0,2-3-288 0,0 1 0 0,2 1 0 16,-2-2-496-16,1 2-32 0,-1 1-16 0,-2 0 0 16,0 0 368-16,0 0 176 0,0 0-160 0,0 0 160 15,0 0 384-15,0 0 160 0,0 0 32 0,-12 18 16 16,8-13 352-16,-1 2 64 0,1-2 16 0,1-2 0 15,-1 3-224-15,1-1-32 0,2-2-16 0,1 1 0 0,1-4-368 0,2 1-64 16,1 0 0-16,1-2-16 0,1 0-304 0,1-2 128 16,2-1-128-16,0-1 0 0,2 0 0 0,-1-1 0 15,1 0 0-15,0-4 0 0,0 3 0 0,-2-2 0 16,-1 0-176-16,-2 2 176 0,1 0 0 0,-5-1 0 16,-1 2 0-16,-2 1 0 0,-4-1 0 0,0 2 176 15,-1 3-32-15,-1 1 0 0,-3 0 176 0,-1 2 48 16,-2 1 0-16,2 3 0 0,-1 0-64 0,-1 2-16 15,1 0 0-15,2-1 0 0,1 0 0 0,2 2 0 0,0-2 0 0,2 0 0 16,2 2-64-16,2-4-16 0,3 1 0 0,1-2 0 16,2 1-208-16,1-1 0 0,1-2 0 0,1 1 0 15,1-2 0-15,-1-2-192 0,1 1 16 0,-1-3 0 32,2-1-400-32,1-1-64 0,1-3-32 0,-1-1-17904 0</inkml:trace>
  <inkml:trace contextRef="#ctx0" brushRef="#br2" timeOffset="171830.34">19116 6331 5519 0,'0'-4'496'16,"0"2"-496"-16,0 2 0 0,1 0 0 0,0-3 304 0,1 2-48 0,0-2 0 0,2-2 0 0,1-1-832 0,0-1-192 0,0 3-16 0,-2-1-16 0,1-1 432 0,-4 4 96 0,0 2 16 0,-4 0 0 0,-1 2-64 0,-3 2-16 0,-2 3 0 0,-1 1 0 15,-3-1 336-15,0 2 240 0,0-2-48 0,0-1 0 16,2 0-48-16,1-1-16 0,1-1 0 0,0-4 32 0,4 0 1984 0,2 0 400 16,1-1 80-16,2-4 32 0,1 1-144 0,1-2-16 15,2 1-16-15,-1-1 0 16,3 1-608-16,-1-1-112 0,2 1-32 0,0-1 0 0,2 1-400 0,-2 0-96 15,0 1-16-15,0 2 0 0,0 0-304 0,-2 2-64 16,0 2-16-16,0 0 0 0,-2 0-512 0,-1 2-128 16,1 2 0-16,-1-1-16 15,-1 3-656-15,-1 0-128 0,-1 0-32 0,1 2 0 16,-1-4-1568-16,-1 0-320 0,2 0-64 0,-2-1-16 16,3-2 160-16,-1-1 16 0,0-2 16 0,1-4 0 15,0 1 1296-15,0-1 256 0,0-5 48 0,2 1 16 0,1-3 1344 0,-1-1 272 16,2 1 48-16,0-5 16 0,2 4-208 0,0-4-32 0,2 5-16 0,0-2 0 31,1 2-1136-31,0 0-240 0,0 2-32 0,3 1-16 16,-1-3-560-16,0 2-112 0</inkml:trace>
  <inkml:trace contextRef="#ctx0" brushRef="#br2" timeOffset="172019.19">19345 6097 1839 0,'2'4'160'0,"-1"-2"-160"0,-1 1 0 0</inkml:trace>
  <inkml:trace contextRef="#ctx0" brushRef="#br2" timeOffset="172193.61">19486 5978 7359 0,'-3'-2'656'0,"1"1"-528"15,2 1-128-15,0 0 0 16,0-2-784-16,0 1-192 0,-2 1-48 0,0-5 0 0,1 1 800 0,-3-2 224 0,2 1 0 0,-1 0 0 16,1 2 0-16,-1-2 0 15,1 1 0-15,-1 2-128 0,2-1 128 0,0 1 0 0,-1 0 0 0,0 0 0 16,1 2 0-16,-1 0 0 15,1 4 144-15,0-3-144 0,0 4 192 0,-2 1-192 0,1 0 192 0</inkml:trace>
  <inkml:trace contextRef="#ctx0" brushRef="#br2" timeOffset="172352.54">19477 5944 15663 0,'-5'1'1392'0,"1"0"-1120"0,3-1-272 0,2 0 0 0,1 0 512 0,-1-1 32 0,-1 0 16 0,1 1 0 0,1-5-928 0,3 0-176 0,3-1-32 0,0-3-16 16,6 0-1040-16,0-2-208 0,3 0-32 0,2-1-16 0</inkml:trace>
  <inkml:trace contextRef="#ctx0" brushRef="#br2" timeOffset="172558.84">19811 5700 13823 0,'-8'5'608'0,"3"-1"128"0,0-1-592 0,2 2-144 0,0-3 0 0,2 1 0 0,-1-1 320 0,-2 3 16 0,-1 2 16 0,-2 3 0 0,0 1-736 0,2 0-160 0,2-3-32 0,0-5 0 0,4 0 576 0,2-6 0 15</inkml:trace>
  <inkml:trace contextRef="#ctx0" brushRef="#br2" timeOffset="172671.14">19913 5652 5519 0,'-3'0'240'0,"0"0"64"0,1 0-304 0,1 0 0 0</inkml:trace>
  <inkml:trace contextRef="#ctx0" brushRef="#br2" timeOffset="172861.99">20041 5469 11055 0,'1'-3'976'0,"-1"-2"-784"0,1 3-192 0,0 1 0 0,1-1 720 0,-1 1 112 16,3-2 0-1,2-5-3296-15,3-5-672 0,0-1-128 0</inkml:trace>
  <inkml:trace contextRef="#ctx0" brushRef="#br2" timeOffset="173010.55">20326 5218 25791 0,'-6'1'2304'0,"1"0"-1856"0,0 3-448 0,3-3 0 0,2 2 1936 0,0-3 304 0,1 1 48 0,-1 1 16 0,1 2-1328 0,1 1-256 0,0 0-48 0,2 1-16 0,1-5-1904 0,0 1-384 0,1 0-80 0,1-7-16 0</inkml:trace>
  <inkml:trace contextRef="#ctx0" brushRef="#br2" timeOffset="174943.81">24821 4702 11967 0,'-1'-2'1072'0,"0"-1"-864"0,0 2-208 0,-1 0 0 0,2 1 1408 0,0 0 224 0,0 0 48 0,-1 0 16 0,0 0-96 0,0 0 0 0,-1 0-16 0,2 0 0 0,0 0-688 0,0 0-144 0,0 0-32 0,0 0 0 0,-6 20-2064 0,6-13-432 16,0-3-80-16,0 1-8000 0</inkml:trace>
  <inkml:trace contextRef="#ctx0" brushRef="#br2" timeOffset="175283.84">25038 4820 17503 0,'-3'-3'768'0,"2"3"176"0,0 0-752 0,0 0-192 0,1 0 0 0,0 0 0 0,0 0 416 0,0 0 48 16,1 0 16-16,2-1-5952 15,1-2-1184-15</inkml:trace>
  <inkml:trace contextRef="#ctx0" brushRef="#br2" timeOffset="180623.67">29034 15483 22111 0,'4'-14'1968'0,"1"2"-1584"0,0 4-384 0,-1 3 0 0,-1 4-1360 0,2-5-368 0,3-5-64 0,4-10 0 0,4-1 1792 0,0-2 480 0,-2 6 32 0,-4 2 16 0,-4 6 2208 0,-4 2 432 0,0 6 96 0,-5 1 0 16,-2 4-320-16,0 2-80 0,-1 1-16 0,0 5 0 15,-2 2-1696-15,1 3-320 0,1 4-80 0,-2 2-16 0,3 4-352 0,2 2-80 16,0 3-16-16,2 3 0 0,0-1-288 0,1 3 0 15,1 1 0-15,0-2 0 0,-1 2 160 0,0-1-32 16,0-2 0-16,-1 1 0 16,0-4-128-16,0 0-176 0,-3-2 48 0,0 1 0 15,-2 0-320-15,0-1-48 0,-4 0-16 16,0-4-18192-16</inkml:trace>
  <inkml:trace contextRef="#ctx0" brushRef="#br2" timeOffset="180941.21">28798 15405 36863 0,'-11'-8'1632'0,"5"4"336"0,1 0-1584 0,2 1-384 15,3 1 0-15,2-1 0 0,-1 2 0 0,1-3-272 0,3 0 32 0,1-4 16 0,3 2 688 0,1 1 144 16,1 0 32-16,0 4 0 0,2-2 352 0,0 3 80 0,3 3 16 0,2-3 0 0,1 1-256 0,4-1-32 0,1 0-16 0,4 0 0 0,0 0-208 0,0-1-64 0,1 1 0 0,-1-3 0 0,1 1-512 0,-1 1 0 0,1-3 0 0,0-1 0 16,1 0-512-1,0-1-128-15,-1 1 0 0,0 1-16 0,-1 0-496 16,-1 1-112-16,1 0-16 0,-2 3-17200 15</inkml:trace>
  <inkml:trace contextRef="#ctx0" brushRef="#br2" timeOffset="181302.69">29545 15665 43311 0,'-6'12'1920'0,"-2"-7"384"16,0 2-1840-16,1-2-464 0,4 0 0 0,0-2 0 0,1 0-1056 0,-4 4-304 0,-3 4-64 16,-3 5-16-16,-1 1 1280 0,0 0 160 0,0-1 224 0,1 2-48 0,2-1-176 0,1 0 0 0,1 1 0 0,-1-1-176 0,2 0 176 0,-1 2 144 0,3-2-16 0,0-1-128 0,2-1 464 0,1-1-16 0,2 1 0 0,2-4 0 0,3-3-192 0,0 1-32 0,2-2-16 0,2-2 0 15,0 0-208-15,1-2 128 0,3 1-128 0,-1-4 0 0,2-2 128 0,-2-1-128 16,3-1 0-16,0-2 144 15,0-1-144-15,-1 0 192 0,-1-5-192 0,-1 1 192 0,-2-1-192 0,-1 1 160 16,-2-5-160-16,-2 0 160 0,-2 0-160 0,-2-1 0 16,-2-1 0-16,-2-1 128 0,-2-4 112 0,0 2 16 15,-1-2 0-15,0 1 0 0,0 1 0 0,-1 0 0 16,3-2 0-16,-3 1 0 0,2 5-256 0,-1 1 0 0,2 3 0 16,0 3 0-16,0 4-160 0,0 1-80 0,0 4-16 15,1 1 0 1,0 1-400-16,2 3-96 0,-1 2-16 0,2 2-17680 0</inkml:trace>
  <inkml:trace contextRef="#ctx0" brushRef="#br2" timeOffset="181724.96">29840 15762 34095 0,'5'-5'1504'0,"-1"2"320"0,-1-1-1456 0,-1 0-368 0,1 3 0 0,-2 1 0 0,0-3 0 0,0 1 0 0,3-2 0 0,0 1 0 0,-2-2 1280 0,1 0 256 0,-1 3 32 0,-3-1 16 0,0 3-752 0,-2 1-160 0,-1 3-32 0,-1 1 0 0,1 0-192 0,-1 1-64 31,-2 1 0-31,0 3 0 0,1 1-128 0,-2 0-16 0,0 0-16 0,0 3 0 0,0 1-224 0,-1 2 144 16,0 1-144-16,-1-4 128 0,2 2-128 0,-1 1 0 31,2-1 0-31,-1-3 128 0,2 2-128 0,1-3 0 0,1 1 0 0,2-3 128 0,1 0-128 0,2-3 0 0,1-1 0 15,3-2-176-15,2-4-112 0,2 0-32 0,4 0 0 0,2-6 0 32,0 2 128-32,-1-2 0 0,4 0 16 0,-2-3 0 15,0 0 176-15,0-1 0 0,1-1 0 0,-1 1-128 16,-1-1 128-16,0 1 0 0,-4 0 0 0,-1 2 0 16,-4 0 176-16,-1 1 64 0,-1 1 16 0,-4 1 0 15,0-1 112-15,-1 0 16 0,-4-2 16 0,-2 1 0 16,0 0-80-16,-2 0 0 0,-2-3-16 0,-1 0 0 0,0-1-144 15,-3-1-32-15,1-2 0 0,-1-6 0 16,0 1-464-16,2-6-112 0,0 1 0 0,4 2-16 16,0 2-528-16,4 3-96 0</inkml:trace>
  <inkml:trace contextRef="#ctx0" brushRef="#br2" timeOffset="182173.13">30983 15390 39615 0,'0'-4'1760'0,"-1"2"352"0,1 1-1680 0,-1-1-432 0,1 2 0 0,0 2 0 0,0-1 272 0,-2 1-16 0,0 1-16 0,-1 1 0 0,-2 2 240 0,-1 1 48 0,-2 2 16 0,-2 2 0 15,-1 0 32-15,-2-1 0 0,1 1 0 0,-3 0 0 16,0 3-32-16,0-3 0 0,-1 3 0 0,-1-2 0 16,1 0-336-16,-1-1-64 0,0 3-16 0,1-5 0 0,2 1-128 0,-1-1-176 15,1 3 48-15,2-5 0 0,2 0-208 0,1 1-48 16,2-2 0-16,2-4 0 0,4 2 48 0,1-1 0 16,2-1 0-16,3-1 0 0,2 1 64 0,3-2 16 15,3 0 0-15,2 0 0 16,1 0 128-16,0 0 128 0,2 1-192 0,1 1 192 0,-2 0 0 0,-1 3 0 15,-1-1 0-15,-1 3 0 0,-3-2 0 0,-3 3 144 16,-1 2-16-16,-5 1 0 0,-2 3 320 0,-2-1 48 16,-3 5 16-16,-4-1 0 0,-1 0-64 0,-4 3 0 0,-2 1 0 15,-2 0 0-15,-1 3-128 0,0-4-48 16,-2-1 0-16,1-1 0 0,-1 1-272 0,1-3 128 0,0-1-128 16,2-1 0-1,0-2-320-15,2-1-160 0,1-2-32 0,2-3-13312 0,2-1-2672 0</inkml:trace>
  <inkml:trace contextRef="#ctx0" brushRef="#br2" timeOffset="182712.13">31164 15693 45151 0,'-14'1'4016'0,"3"1"-3216"0,1 1-640 16,5-2-160-16,3 3 832 0,3-4 144 0,0 3 32 0,-1 0 0 0,0 4-1568 0,0-1-304 0,1 5-64 0,0 0-16 0,2 0 592 0,-2 1 112 0,0 0 32 0,1-1 0 0,-1 1 208 0,-1-1 0 0,0-1 192 0,0 1-192 0,0-3 448 0,-1-2-32 15,1 0 0-15,0-2 0 0,0-2-224 0,0-2-64 16,1-2 0-16,0-2 0 0,3-2-128 0,0-4 0 16,0-2 0-16,3-4 0 0,-1 1 0 0,3-6 0 15,0-2 0-15,3 0 0 0,-3-2 0 0,4 3 0 0,-1 0 0 0,1 6 0 16,-2 4 0-16,-3 5 0 0,1 3 0 0,-2 4 0 15,0 4 0-15,-2 2 0 0,-1 5 0 0,-1 0 128 16,-2 3-128-16,0 1 0 0,-2 2 0 0,1-2 0 16,-1 4 0-16,-2-5 160 15,2 0-16-15,-1 0 0 0,1-2 144 16,1-3 32-16,0-2 0 0,1-3 0 0,0-2-32 0,1-2 0 0,2-2 0 0,1-3 0 16,1-1-80-16,2-5-16 0,0-2 0 0,2-2 0 15,1-1-192-15,1-1 0 16,0-3 0-16,-1 2-160 0,0 0-32 0,-1 1-16 0,-1 2 0 0,-1 4 0 0,-1 0 48 15,-1 5 16-15,0 1 0 0,-1 0 0 0,0 4 144 0,-1 1 0 16,-1 2 0-16,1 2-128 0,0 1 128 0,1 1 0 16,0-4 0-16,-1 3 0 0,3-1 0 0,0 0 0 15,2-1 160-15,2 1-160 0,0-1 352 0,3 0-32 16,0-1 0-16,1 1 0 16,1 0-144-16,0 2-48 0,0 1 0 0,-1 1 0 0,-1 2 0 0,-2 2 0 15,-1 0 0-15,-2 0 0 0,-4 4-128 0,-1 0 0 16,-3 1-160-16,-5 1 160 15,1-1-640-15,-5-2-16 0,-2 1-16 0,0 0 0 16,0-4-496-16,1 0-112 0,1-2 0 0,1-6-12288 0,3 0-2432 31</inkml:trace>
  <inkml:trace contextRef="#ctx0" brushRef="#br2" timeOffset="183154.47">31924 15710 46079 0,'-6'0'2048'0,"1"-2"400"0,0 1-1952 0,4-1-496 0,-1 2 0 16,4-1 0-16,-1 1 0 0,0-2 0 0,0-1-176 0,2-2 176 0,-1 0 160 0,0-1 160 0,-1 2 16 0,-1 2 16 0,0-2 160 0,-3 3 16 0,-2 1 16 0,-2 5 0 0,-3 1-208 0,-3 5-32 16,-5 5-16-16,-3 4 0 15,-1 2-608-15,0 2-128 0,-2 2-32 0,3-4 0 0,1-2 96 0,4 0 32 16,3-2 0-16,2 0 0 0,2-4 160 0,4-1 48 15,4-2 0-15,2-2 0 0,4-3-128 0,1-3-32 16,3 1 0-16,3-6 0 0,2-1 48 0,2-3 16 16,2-4 0-16,1-1 0 0,1 0 240 0,-2-3 0 15,1 1 144-15,-2-2-144 0,-2 0 176 0,-1-1-176 16,-5 2 192-16,0-3-192 0,-3 0 352 0,-2 1-32 0,0 3-16 16,-4 0 0-16,0 5 128 0,-2 3 16 0,-1 3 16 0,-1 3 0 15,-1 4-16-15,0 0 0 0,0 6 0 0,0 0 0 16,0 2-272-16,2-1-176 0,-1 4 192 0,3 1-192 15,1-3 128-15,1 1-128 0,1 1 0 0,3-1 0 16,1-1 224-16,2 0-16 0,1 0 0 0,0-1 0 16,3 0-208-16,-1-2 176 0,1 0-176 0,0-1 160 15,1 0-160-15,-2-3 0 0,0 1-160 0,-2-2 160 16,-1-1-704-16,-1-2-64 0,-1 0 0 0,-1-1 0 16,-2 1-400-16,0-3-96 0,1 0-16 0,-1-1-12128 15,1-1-2432-15</inkml:trace>
  <inkml:trace contextRef="#ctx0" brushRef="#br2" timeOffset="183491.67">32510 15144 41471 0,'-5'0'3680'0,"2"0"-2944"0,0 1-592 0,2 2-144 0,1 0 608 0,0 2 96 0,-3 2 0 0,0 6 16 0,-2 6-32 0,-3 5-16 0,2 9 0 0,-1 5 0 0,0 1 336 0,1 5 64 0,1 5 16 0,0 1 0 16,2 2-288-16,0-2-48 15,1 1-16-15,2-3 0 0,-1 0-432 0,1-8-96 0,0-10-16 0,0 1 0 16,1 0-192-16,0-1 0 0,-1-2-144 0,1-1 144 15,-1-5-864-15,-1-2-80 0,0 0-16 16,-3-3 0-16,2-5-448 0,-5-2-112 0,2-6-16 0,-2-2-12352 16,1-5-2464-16</inkml:trace>
  <inkml:trace contextRef="#ctx0" brushRef="#br2" timeOffset="183691.89">32825 14852 44223 0,'-8'4'3936'0,"0"5"-3152"0,1 2-624 0,2 0-160 15,4 1 1136-15,0 2 192 0,1 3 32 0,-3 14 16 0,1 15-784 0,-2 22-144 0,-1 12-48 0,2 9 0 0,0-4 400 0,2-3 80 0,-1-2 16 0,2-3 0 0,0-6 0 0,2-6 0 0,-1-4 0 0,-1-7 0 16,1-3-320-16,-1-7-48 0,0-7-16 0,-1 1 0 15,-2-9-2128-15,1 0-432 16</inkml:trace>
  <inkml:trace contextRef="#ctx0" brushRef="#br3" timeOffset="202887.64">20006 17182 23951 0,'-1'-5'2128'16,"0"0"-1696"-16,1 4-432 0,1-3 0 0,0 2 0 0,0-2 0 0,2-4 0 0,-1-3 0 0,5-2-208 0,-4-1-128 0,1 2-32 0,0 3 0 0,-3 3 880 0,1 3 160 0,0 1 32 0,-2 4 16 0,0 1 1008 0,0 3 192 0,-2 4 32 0,1 2 16 0,-1 6-384 0,-3 1-80 0,-1 4-16 0,-2 3 0 15,-1 5-592-15,-3-2-128 0,0 5-32 0,-4-1 0 0,-3 4-288 0,-2 1-64 16,-2 5-16-16,-2 0 0 15,-1 4 16-15,-1 1 0 0,-1-1 0 0,0 4 0 0,0 1-64 16,-1-2 0-16,3 0 0 0,1-4 0 0,4-1-320 0,2-3 128 16,0 2-128-16,2-4 0 0,1-1 0 0,2-5-256 15,2-3 32-15,2-3 16 0,0-2-128 0,3-8-32 16,2-1 0-16,0-4 0 16,1-3-592-16,0-4-112 0,3-1-16 0,0-5-16576 0</inkml:trace>
  <inkml:trace contextRef="#ctx0" brushRef="#br3" timeOffset="203362.83">20033 17029 37775 0,'-17'0'1664'0,"5"1"368"0,1 3-1632 0,3-3-400 0,6 1 0 0,0-2 0 0,0 3 560 0,-2-3 16 0,1 3 16 0,-2 1 0 0,2 0-272 0,3 2-48 0,5-1-16 0,0-1 0 0,4-1 64 0,1 2 0 0,-1 0 0 0,4 3 0 16,-1-1 96-16,1 3 32 16,0 1 0-16,2 5 0 0,0 4-128 0,0 2-32 15,0 5 0-15,1 3 0 0,-2 4-112 0,0 3-32 0,1 3 0 0,-2 0 0 16,1 5-144-16,-2 0 0 16,2 1 0-16,-4 1 0 0,0 0 0 0,-2 1 0 0,-1-1 0 0,-2-1 0 15,-2-3-128-15,-1-6 128 0,-1 0 0 16,-1-1 0-16,-3 4-256 0,-2-5 0 0,-1-1 16 0,-1-3 0 15,-1-3-80-15,0-2 0 0,-2 0-16 0,-1-2 0 16,0-1-240-16,-2 0-32 0,-2-1-16 16,2-1 0-16,-2-6-992 0,1 0-208 0,-1-4-32 15,1-5-14336-15</inkml:trace>
  <inkml:trace contextRef="#ctx0" brushRef="#br3" timeOffset="203616.46">19664 17869 31327 0,'-15'5'2784'0,"6"-3"-2224"0,2-2-560 0,4 0 0 0,3 0 2032 0,3 0 288 0,0-2 64 0,5-1 16 0,4-2-2272 0,8-3-448 0,6 0-80 0,6-5-32 0,4 1 432 0,1 0 0 0,3-5 192 0,0 5-64 16,0 1 496-16,0 0 96 0,-2 5 32 0,-2-3 0 15,-2 7-480-15,-1-5-80 0,-4 2-32 0,0 0 0 32,-2-1-528-32,-2 0-96 15,-1-3-32-15,-1 1-11680 0,-1-3-2352 0</inkml:trace>
  <inkml:trace contextRef="#ctx0" brushRef="#br3" timeOffset="204479.7">20529 17145 26719 0,'0'-5'2368'0,"0"1"-1888"15,0 4-480-15,1 0 0 0,-1 0 272 0,2 0-32 0,-2-4-16 0,1 3 0 0,0-4 16 0,0 4 0 0,1 3 0 0,-1 3 0 0,0 3 1568 0,2 3 320 0,-1 3 64 0,2 4 16 0,1 6-752 0,1 3-160 0,1 6-16 0,2 2-16 16,2 7-688-16,-1 4-144 0,2 2-32 0,1 3 0 16,-3 2-192-16,-2 1-32 15,0 3-16-15,-5 0 0 0,2 0-160 0,-3-4 0 0,-1 1 0 0,-1-4 0 16,-1-2 0-16,-1-1 0 15,0 3 0-15,-2-6 0 0,2-2 0 0,-3-1 0 0,1-4-224 0,-2-2 80 0,0-6-176 0,-1-3-16 16,0-2-16-16,-2-7 0 16,1-6-432-16,-1-2-96 15,-1-5-16-15,2-6-10784 16,-2-1-2160-16</inkml:trace>
  <inkml:trace contextRef="#ctx0" brushRef="#br3" timeOffset="204980">20472 17031 11055 0,'-3'-7'976'0,"-1"0"-784"0,1-1-192 0,2 2 0 0,2 3 4624 0,1-1 880 0,0 2 192 0,2-5 16 0,2-3-4128 0,1-4-832 0,5 2-176 0,0 2-16 0,0 4 464 0,-1 4 112 0,1 4 16 0,-3 3 0 0,3 2-176 0,-2 4-16 16,1 3-16-16,1 1 0 0,3 3-224 0,0 1-32 0,2 3-16 0,2 0 0 0,3 2-144 0,1 0-16 15,2 2-16-15,1-1 0 0,-1 1-304 0,2-2-64 16,1-2-128-16,3 0 192 16,0-1-192-16,4 1 0 0,-1 3 0 0,2 0 0 0,1 3 0 0,0-1 0 31,-1 3 0-31,-2 0 0 0,0 1 0 0,-6-2-240 15,-2 5 80-15,-4 0 16 16,-4 1-240-16,-4 0-32 0,-2-1-16 0,-3 0 0 0,-2-2 128 0,-3-1 32 16,-3-3 0-16,-2 4 0 0,-4-2 272 0,-1 2 0 15,-1-2 0-15,-3 3 0 0,-1 1 192 0,-2-2-64 16,-4 1-128-16,-4-1 192 0,-3 2-64 0,-3-6-128 16,-3 1 176-16,1-5-176 0,-2-1 304 0,0-5-48 0,-2-2-16 15,0-1 0-15,0-3 256 0,1 0 48 16,2-1 16-16,1-5 0 0,0 1-240 0,2-2-32 0,2 0-16 0,3-4 0 15,0 1-272-15,2-2 0 0,1-2 0 16,2 1 0 0,1 0-352-16,2 1-80 0,2-3-16 0,1 3 0 15,2 0-256-15,3 0-48 0,1 3-16 0,1-6 0 16,3 3-576-16,2-2-128 0</inkml:trace>
  <inkml:trace contextRef="#ctx0" brushRef="#br3" timeOffset="205378.75">21870 17040 35935 0,'-2'-5'1600'0,"1"1"320"0,0 2-1536 0,0-1-384 0,1 3 0 0,0 0 0 0,0 0 128 0,1 0-128 0,-1 3 160 0,0-1-160 0,1 4 560 0,-1-6 16 0,-4 31 0 0,0-7 0 0,-4 3 240 0,-2 7 48 0,-2 6 16 0,-3 6 0 0,-2 2-304 0,-2 6-64 0,-2-2-16 0,-1 4 0 0,0-2 0 0,-2 2 0 0,1 0 0 0,-1-1 0 15,1-1-256-15,-1-4-48 0,1 0-16 0,0-5 0 16,2-1-176-16,2-2 0 0,0 0-192 0,2-5 192 16,1 0-384-16,0-4 64 0,3-3 0 0,1-4 0 15,2-4-304 1,1-3-48-16,2-1-16 0,1-4 0 0,1-5-592 0,1-4-128 0,0-4-32 0,3-5-15648 16</inkml:trace>
  <inkml:trace contextRef="#ctx0" brushRef="#br3" timeOffset="205695.77">21845 17062 38703 0,'-6'-4'1712'0,"1"3"352"0,0-3-1648 0,2 3-416 0,2 1 0 0,1 0 0 0,0 0-640 0,0 0-192 0,0 1-64 0,-1 1 0 0,3 0 400 0,0 3 80 0,0 1 16 0,2 3 0 0,-1 2 1296 0,2 4 272 0,3 3 48 0,1 5 16 0,2 1-320 0,1 2-64 16,2 3-16-16,2 0 0 0,1 0-160 0,2-1-32 15,2 4-16-15,-2-2 0 0,0 3-288 0,-1 1-48 0,0 3-16 0,-2 0 0 16,-3 3-272-16,0-1 0 0,-3 1 0 0,-3 2 0 16,1 2 0-16,-4 1-320 0,0-4 32 0,-3-2 16 0,1 0 80 0,-2-4 0 15,-2 0 16-15,0-2 0 0,-1 2 16 0,-1-6 0 16,0-4 0-16,-1-1 0 15,-1-4-480-15,-2-5-80 0,1-3-32 0,-2-5-17424 0</inkml:trace>
  <inkml:trace contextRef="#ctx0" brushRef="#br3" timeOffset="205913.84">21512 17956 48831 0,'-12'6'4352'0,"3"-2"-3488"0,3-4-688 0,4 0-176 0,2-3-192 0,2 0-80 0,4-2-16 16,3-1 0-16,6-8-384 0,9-3-80 0,9-6-16 0,6-1 0 0,4 0 576 0,2 1 192 0,-2 0-144 0,-1 6 144 0,-2 0 0 0,-3 3 0 16,-2 2 0-16,-4 4 0 0,-2 2-528 0,-2 0-176 0,1 4-48 0,-2 0 0 15,0 2-832-15,0 2-160 0</inkml:trace>
  <inkml:trace contextRef="#ctx0" brushRef="#br3" timeOffset="206627.79">22514 18133 35935 0,'-15'6'1600'0,"5"-2"320"0,0-2-1536 0,5 1-384 0,3-3 0 0,1 0 0 15,-1 0 0-15,0 0-240 0,-2-3 48 0,0 1 0 0,2-4 1600 0,3-4 336 0,2-3 64 0,3-4 16 0,3 0-736 0,2-6-128 0,-3 4-48 0,3-5 0 0,4-6-128 0,0-4-16 0,2-5-16 0,1-1 0 16,-1-1-80-16,-1-4-16 0,1-2 0 0,-2-3 0 15,0-2-208-15,-1-1-64 0,-2-1 0 0,0 2 0 16,1 1-240-16,-1 0-144 0,-1 5 160 0,-2 2-160 16,2-2 0-16,0 6 0 0,-1 8 0 0,1 7 0 15,-1 8 0-15,-1 3-208 0,-2 8 32 0,1 4 16 0,-2-2-144 16,0 4-16-16,0 4-16 0,2 3 0 0,0 6 16 0,1 1 16 16,2 6 0-16,0 5 0 0,2 3 48 0,0 2 16 15,2 3 0-15,0 3 0 0,1 3 240 16,0 1 0-16,0 4-160 0,-1 1 160 0,-1 1 0 0,-2-1 0 15,-1 0 0-15,-1-4 0 0,-1-1 128 16,-2-4-128-16,0-3 128 0,0-4-128 0,-1-2 0 0,0-5 0 16,-1 0 0-16,0-4-176 0,1-1 304 15,-1-4 64-15,1-1 16 0,0-4 0 0,1-2-32 0,-1-3-16 0,1-2 0 16,-1-3 0-16,2-3-160 0,-1-3 160 16,-1-3-160-16,0-5 160 0,-1-1-160 0,-2-2 0 0,-1-5 0 0,1-2 0 15,-2-7 0-15,2-1 208 0,-2-5-48 0,1-1-16 16,2-2 32-16,1-3 0 15,0-1 0-15,1 1 0 0,3 1-176 0,1 2 0 0,1 5 0 0,0 4 0 16,-1 4 0-16,1 3 0 16,0 4 0-16,-1 2 0 0,1 2 0 0,-2 2-176 0,1 2 48 0,-1 2 0 15,1 3 128-15,0 2 0 0,1-2 0 0,1 2 0 16,0 0 0-16,0 2-160 0,1 0 160 0,-1 3 0 16,0 2-144-16,1 2 144 0,-1 2 0 0,0 1-144 15,1 3 144-15,0 1 0 0,0 3 0 0,2 6-128 16,-2 3 128-16,2 5 0 0,0 3-144 0,0 3 144 15,-2 4 0-15,1 3 0 0,-2 2 192 0,-1 3-64 0,-1 2 48 0,-2 2 0 16,-2 3 0-16,0-3 0 0,-3 2 48 0,-1-4 16 16,-1-1 0-16,1 0 0 0,-2-4 16 0,1 1 0 0,0 0 0 15,0-3 0-15,2 1-256 0,-2-3 0 16,0-4-192-16,0-5 192 16,1-6-992-16,-1-6-96 0,0-6 0 0,3-8-20928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3:41:00.131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13736 7889 20271 0,'-3'0'1792'0,"2"0"-1424"0,1 0-368 0,0 2 0 0,0 0 560 0,1-2 32 0,-1 4 16 0,1 1 0 16,1 2 448-16,-1 3 96 0,3 2 0 0,1 1 16 0,-1-1-624 0,4-2-128 0,1 2-32 0,-1-3 0 0,5 1-384 0,-2 0 0 0,2 0 0 0,2 0 0 0,2 1 0 0,0 1 0 15,0-2 0-15,3 2 0 0,4-2 576 0,7 4 16 0,4-2 16 0,2 1 0 16,4-5 208-16,3 2 32 0,3 0 16 0,4-1 0 16,1-2-496-16,1 3-112 0,6 1 0 0,0 3-16 15,-1-2-240-15,2 2 0 0,3 3 128 0,2 3-128 16,0-2 320-16,2 1 32 0,2-3 0 0,4 0 0 16,4 0 176-16,4 3 48 0,4-3 0 0,0-4 0 15,-1 0 16-15,7 0 16 0,8 2 0 0,99 9 448 16,-109-11-656-16,-6-2 0 0,14 0 0 0,14 8-176 15,6 1-32-15,2-1-16 0,2 2 0 0,3 0-176 0,-3 1 160 16,-20-1-160-16,16 1 160 0,16 2 0 0,6 5 0 16,-1 0 0-16,1 0 0 0,3 2-160 0,-2-1 0 15,-3-5 0-15,1 4 0 0,5 4 0 0,0-3 0 16,3 2 0-16,-6 4 0 0,-3 0 128 0,10 2-128 16,9 2 0-16,0 1 128 0,-1-1-128 0,3 1 128 15,2-2-128-15,3-2 128 0,2-3-128 0,1-3 0 16,-1 1 0-16,2 0 0 0,0 2 128 0,-4 1 0 15,-1 0 0-15,2-1 0 0,-4 4 64 0,9 1 16 16,7 0 0-16,-1 3 0 0,-3 1 80 0,-5-1 16 0,-13-4 0 0,14 1 0 16,9 3-304-16,4 0 0 0,-8-3 0 0,9 1 0 15,7 1 0-15,1-1 0 0,1-1 0 0,2-1 0 16,1-2 0-16,2 0 0 0,0-1 0 0,-1-4 0 16,0-2 0-16,2-1 0 0,-2-1 0 0,3 0 0 15,3 3 0-15,1-1 0 0,5 3 0 0,1 0 0 0,3 1 0 16,-4 0 0-16,-2 6 0 0,-1-3 0 0,1 5 0 0,-3 0 0 15,-8-1 0-15,4 6 0 16,3-1 0-16,-3 3 0 0,-10-5 0 0,6 5 0 0,0 4 0 0,-1 0 0 16,-6-4 0-16,2 4 0 15,3 1 0-15,-2-1 0 0,2-3 0 0,-2 3 0 16,-1-4 0-16,-6 1 0 0,-6 2 0 0,5 0 0 16,4 1 256-16,-2 0 0 0,-4 2 0 0,-2-2 0 0,-6-7-256 0,-4 4 0 15,-2 3 0-15,-4-1 0 0,-2 0 0 0,-6-1 0 16,-3 0 0-16,-4-1 0 0,-6-1 0 15,-2-2 0-15,-5 2 0 0,3-5 0 0,1 1 0 0,-4-2 0 16</inkml:trace>
  <inkml:trace contextRef="#ctx0" brushRef="#br0" timeOffset="4461.21">5543 7826 19343 0,'3'-2'1728'0,"-1"1"-1392"0,1 1-336 0,-1-3 0 0,1-1-256 0,-1 4-128 0,3-5-32 0,0-1 0 16,3-1 1264-16,-1 1 256 0,-1-1 48 0,-3 1 16 0,-1 0 368 0,-1 2 80 0,1-2 16 0,-4 0 0 0,2 0-112 0,-1 0-32 0,-1-2 0 0,-1 0 0 0,0 1-80 0,-1-3-32 16,-1 1 0-16,0-3 0 0,1 1-720 0,-2 0-144 15,1 1-16-15,-1 0-16 0,0-2-352 0,-2 2-128 16,2-2 0-16,-1-1 144 0,-1 4-144 0,2 0 0 15,0 1 0-15,0 5 0 0,0-3 0 0,-2 3 0 0,1 1 0 0,-1 0 0 16,0 6 0-16,-1-1 0 0,2 0 0 0,-3 5 0 16,-1 3 0-16,-2 2 160 0,1 6-32 15,-3 1-128-15,0 4 160 0,-2 5-160 0,-1 2 128 16,1 3-128-16,1 1 240 0,0 1-48 0,1 2 0 0,2 3 0 16,0 2-192-16,3-4 0 0,3-1 0 0,2-3 0 15,4-4 0-15,2-5 128 0,1 2-128 0,2-3 0 16,0 1 256-16,2-5 0 15,0 1 0-15,3-2 0 0,1-4-112 0,1-1-16 0,1-2 0 0,3-3 0 16,4 1-128-16,0-6 0 0,-1 1 0 0,0-1 128 0,3-1-128 16,2-1 128-16,4-3-128 0,0 0 128 0,3-3-400 15,-2-1-96-15,1-1-16 0,-5-1 0 16,0 1-528-16,-4-1-112 0,-1 0-32 0,-3-4-16496 16</inkml:trace>
  <inkml:trace contextRef="#ctx0" brushRef="#br0" timeOffset="5077.41">5923 7776 13823 0,'-1'-10'1216'0,"1"5"-960"0,0 1-256 15,0 0 0-15,1 2-752 0,-1-1-192 0,1 2-32 0,-1-3-16 0,2 2 1760 0,0-2 368 0,-1-1 64 0,-1 4 16 0,1-1 1680 0,-2 2 352 0,1 2 64 0,-2 4 16 0,-1 2-800 0,1 0-160 0,-3 5-16 0,0 0-16 0,-1 3-752 0,0 0-160 0,-1 3-16 0,0 2-16 0,0 1-880 0,-1 0-192 16,2 2-16-16,0 1-16 0,-2 3-32 0,1 4-16 16,1 5 0-16,0 1 0 0,1-3 0 0,2 0 0 15,2 0 0-15,2-9 0 0,2 1-240 16,2-7 0-16,0-2 0 0,2-4 0 0,3-3 0 0,0-4 0 16,0-1 0-16,1-3 0 0,1-3 144 15,0-3-16-15,1 0 0 0,0-3 0 0,1-1-128 0,1-5 0 16,-2 2 0-16,1-5 0 0,0 2 0 0,-2-3 0 0,-1 0 0 0,0-3 0 15,0-2 0-15,-1 1 0 0,-2 0 0 0,-1-1 0 16,1-1 0-16,-3-3 0 0,1-1 0 0,-3 2 0 16,1 0-192-16,-1 1-64 0,-2 5 0 0,0 2-16 15,-1 1 272-15,0 6-192 16,0 0 192-16,-1 5-160 0,1-2 160 0,0 2 0 0,-1 4 0 0,1-2 0 16,0 2 0-16,0 0 0 0,0 0 0 0,0 2 0 15,0 0 0-15,1 2 0 0,0 3 0 0,2 0 0 16,-1 3 0-16,-1 1 192 0,2-1-64 0,0 2 0 15,1 6 16-15,0 3 16 16,0 1 0-16,-1 0 0 0,1 0-160 0,-2 1 128 16,1 1-128-16,-2 1 128 0,0 1-128 0,1-4 0 0,0 1 0 0,1-5 0 0,-1-2 0 0,1-1-144 31,1-1 0-31,1-4 0 16,2-2-288-16,-1-1-48 0,1-6-16 0,1 1 0 15,-2-4-304-15,1 1-64 0,1-6-16 0,-1 1-16464 0</inkml:trace>
  <inkml:trace contextRef="#ctx0" brushRef="#br0" timeOffset="5506.59">6392 8153 18431 0,'5'18'816'16,"-3"-9"160"-16,2 2-784 0,-2 0-192 0,0-5 0 0,-1-2 0 0,1 2 560 0,1 7 64 15,2 3 16-15,0 6 0 0,0-2 992 0,-2-4 208 0,1-4 32 0,-2-3 16 0,1-3-144 0,-1-6-16 0,1 0-16 0,-1-2 0 0,1-2 32 0,-1-2 16 0,1-4 0 0,-2 0 0 0,0-1-976 0,1-3-192 16,-2 2-32-16,0-4-16 0,-2 0-48 0,1-3-16 0,0-2 0 0,0-1 0 0,-2-2-240 0,2-3-48 15,-2 1-16-15,1-6 0 0,-1-3 48 16,1 1 16-16,1-1 0 0,-1 4 0 0,2 1-64 0,2 2-16 16,0 1 0-16,2 3 0 0,0 2 32 0,-1 1 0 15,2 3 0-15,1 0 0 0,-1 3-64 0,2 2 0 0,0 0 0 16,0 4 0-16,1-3-128 0,-1 2 0 0,2 1 0 0,0-1 0 16,-1 4 0-16,2-4 0 0,0 3 0 0,0 1 0 31,0 4-448-31,1-1-128 0,0 6-32 0,1-1 0 0,2 8-48 0,2 0-16 15,1 6 0-15,1 3 0 0,-2-1-208 0,1 7-32 16,0 1-16-16,-2 2-11056 0,-2 2-2224 0</inkml:trace>
  <inkml:trace contextRef="#ctx0" brushRef="#br0" timeOffset="5965.43">6865 7975 3679 0,'2'-3'320'0,"-2"3"-320"0,1-2 0 0,-1 2 0 0,1 2 3392 0,0-2 592 16,-1 3 128-16,0 0 32 0,2 4-1936 0,-2 2-384 0,0 6-80 0,-2 3-16 0,1 3-368 0,-3 1-80 0,2 3 0 0,-2 1-16 0,2 2-432 0,0-3-64 0,2 1-32 0,2-2 0 0,0 0 528 0,2-3 96 16,-2-5 32-16,2-1 0 0,0-2-448 0,-1-3-96 0,1 0-16 0,-1-4 0 15,0-1-336-15,0-1-80 16,-2-4-16-16,0 0 0 0,1 0 80 0,-1-4 16 16,0-2 0-16,-1 0 0 0,1 0-96 0,-1-7-16 15,1 0 0-15,-1-6 0 0,2-2-384 0,-2-2 0 0,0 1 0 0,1-3 0 16,-1-6 0-16,1-1 0 0,0-3 0 0,1-6 0 15,0-6 0-15,1-1 0 0,0-3 0 0,2 7 0 16,1 3 0 0,1 3 0-16,0 7 0 0,2 5 0 0,-1 4 0 0,2 1 0 15,-1 4-224-15,0 4 80 0,-1 1 144 0,1 3 0 0,-2 3 0 0,1 2 0 16,-2 4-224-16,-1 0 32 0,0 2 16 0,-1 2 0 31,0-1-240-31,0 4-48 0,1-1-16 0,1 3 0 0,0 1-608 0,2 2-112 0,2 4-16 0,0 0-16128 16</inkml:trace>
  <inkml:trace contextRef="#ctx0" brushRef="#br0" timeOffset="6410.36">7240 8117 3679 0,'6'-3'320'15,"-2"1"-320"-15,0 1 0 0,-1 1 0 0,0-3 944 0,-1 3 112 0,1-1 32 0,3 1 0 0,3-3 3056 0,2 3 608 0,5-2 128 0,0 1 32 0,0-2-1776 0,0 1-336 0,-2-2-80 0,-1 2-16 0,-2-2-1296 0,0-3-256 0,1 0-48 0,-4 1-16 0,1-3-448 0,-2 0-80 16,2-4-32-16,0 0 0 0,-2-2-336 0,0 1-64 16,0-3 0-16,-1 0-128 0,0-2 0 0,-1-2 0 15,-1 1 0-15,-3-2 0 0,0-3 0 0,-2 3-256 16,-2 2 64-16,0 2 0 15,-2 3-352-15,-1 4-64 0,-1 2-16 0,-2 5 0 0,-3 4 400 0,-1 0 80 0,-2 4 16 16,-2 0 0-16,-2 4 128 0,1 2-192 0,-1 3 192 0,2-1-192 16,-1 2 320-16,4 0 64 15,0 5 16-15,2-3 0 0,-1 3 432 0,1 0 64 16,1 4 32-16,2-5 0 0,2 4-416 0,0-3-64 0,4 1-32 0,0 0 0 16,3 1 80-16,0 1 16 0,4 0 0 0,0 0 0 15,2-3-160-15,1-1-32 0,2 2 0 0,1-1 0 16,1-3-128-16,1-1 0 0,3 1 0 0,0-4 0 15,2 2 0-15,2-6 0 0,1 2 0 0,-1 0 0 16,2-1-288-16,2 1-96 0,-1 0 0 0,1-2-16 16,1-3-800-1,-1 0-144-15,0-1-48 0,-2-2-10160 0,-1-4-2032 0</inkml:trace>
  <inkml:trace contextRef="#ctx0" brushRef="#br0" timeOffset="6885.79">7827 7889 30399 0,'2'0'1344'0,"-2"0"288"0,1 2-1312 0,0 0-320 0,-1 0 0 0,0 0 0 0,0 3 0 0,-1 1 128 0,0 7-128 0,-2 6 0 0,-2 7 1152 0,-1 5 144 0,1-1 48 0,0-2 0 0,0 0-144 0,1 0-32 0,0-2 0 0,0-2 0 0,1 1-416 0,1-3-96 0,1-4-16 0,-1-3 0 15,2-3-304-15,-1-2-64 0,2-2-16 0,-1-4 0 16,2-3-48-16,-1-1-16 0,1-1 0 0,2-3 0 16,0 2-192-16,-1-4 144 0,2-4-144 0,0-2 128 0,0-1-128 15,0 0 0-15,-1-2 0 0,2-5 0 0,0-5-176 0,0-1-64 16,1-2-16-16,0-6 0 0,2-4 32 16,-1-4 0-16,1 1 0 0,1 0 0 0,0 7 32 0,1 5 16 15,-1 3 0-15,0 8 0 0,-2 2 176 0,1 3 0 16,0 5 0-16,-2 2 128 15,1 2 0-15,-1 4 0 0,-1 2 0 0,-1 0 0 0,1 2 64 0,0 0 32 16,2 2 0-16,-1 2 0 0,1 3-80 0,2 3-16 16,0 0 0-16,-1 6 0 15,4 0 112-15,-2 3 16 0,0 0 0 0,3 5 0 0,-1 1 64 0,-2-3 0 16,-2-7 16-16,1 6 0 0,1 3-16 16,0 5-16-16,0 1 0 0,-2 0 0 0,1-5-304 15,-3 0 0-15,-1-4 0 0,-1-6 0 0,-1-1-144 0,0-5-96 0,0-4-16 0,-2-3 0 16,-1-1-96-16,0-3-32 0,1-4 0 0,-2-2 0 15,1 1-304 1,0-7-64-16,0-5-16 0,1-1-18096 0</inkml:trace>
  <inkml:trace contextRef="#ctx0" brushRef="#br0" timeOffset="7174.72">8480 7379 35935 0,'4'-5'3200'0,"0"2"-2560"0,-1 3-512 0,0 3-128 0,-2-3-304 0,3 1-80 0,1 3 0 0,3 1-16 0,2 4 400 0,0 10 0 0,-1 3 144 0,-2 7-144 0,1 5 1360 0,-5 2 176 16,2 7 16-16,-2 4 16 0,1 4-848 0,-2 0-160 0,0-3-48 0,0-1 0 15,0-5-96-15,-2-2-32 0,1-11 0 0,-1 5 0 16,0-5-192-16,0 2-64 0,2 1 0 15,-1-3 0-15,0-4-128 16,0-2 0-16,2 1 0 0,-3-2 0 16,1 0-176-16,0-5-64 0,-1 2-16 0,-1-7 0 15,0-2-400-15,-2-5-96 0,1-4-16 0,-3-2-11584 0,0-5-2304 0</inkml:trace>
  <inkml:trace contextRef="#ctx0" brushRef="#br0" timeOffset="7392.1">8209 7798 27647 0,'-8'-4'2448'0,"4"4"-1952"0,2-2-496 0,2 2 0 0,1 0 3056 0,1 2 512 0,2-2 96 0,2 4 32 0,5-3-2448 0,4 4-480 0,3 1-112 0,3-2-16 0,2 2 320 0,4 0 48 0,2-3 16 0,2 2 0 0,1 0-576 0,1-2-96 16,2 1-32-16,-2-1 0 0,1-1-192 0,-4-2-128 15,0 0 128-15,-1-5-128 0,-2-2-240 0,-1-2-112 16,1-1-32-16,-1-2 0 16,-1-2-832-16,-1-3-192 0</inkml:trace>
  <inkml:trace contextRef="#ctx0" brushRef="#br0" timeOffset="8580.54">9828 7826 17503 0,'0'0'1552'0,"1"0"-1232"0,1 0-320 0,-2 0 0 0,0 0 448 0,0 0 48 0,1 1 0 0,0 2 0 0,-1 1 1600 0,-1 2 320 0,-2 3 64 0,0-1 16 0,-1 6-128 0,-1-1-32 16,1 5 0-16,-1-2 0 0,0 2-992 0,0 2-192 0,0 5-32 0,-1-3-16 0,3-2-576 0,-2 2-112 0,1 3-32 0,0-3 0 15,1 3-112-15,0-7-16 0,1 0-16 0,-2-2 0 16,3-4-240-16,-3 1 144 0,1-1-144 0,-2-3 128 15,-1 0-128-15,0-1 0 0,0 1 0 0,-1-6 128 16,0 0-128-16,2-1 0 0,2-3 144 0,0 0-144 16,1-5 0-16,2-4 128 0,1-2-128 0,1 1 0 15,2-1 0-15,1-4 144 16,3-6-144-16,1-6 0 0,4-6 0 0,0-5 0 0,2 4 0 0,1-5 0 0,0 2 0 0,0 2 0 31,1-1 0-31,-1 6-192 0,1 5 192 0,-1 4-192 0,0 6 192 0,-1 3-192 0,-3 3 192 0,1 4 0 16,-2 1 0-16,-1 1 160 15,1 3-160-15,-1 1 0 0,0 0 0 16,-2 1 0-16,1 3 0 0,1 1 128 0,0 1-128 0,0 4 128 0,-1 3-128 0,1 3 128 0,-1 0-128 16,0 2 128-1,-2 1 16-15,0 1 0 0,1 4 0 0,-3-1 0 16,-1-1 80-16,-2 0 16 0,-1 0 0 0,-1-3 0 0,0-3-32 0,0 0 0 0,-1-1 0 0,-1-2 0 16,-1-3-80-16,1 2 0 15,-1-5-128-15,2-1 192 0,0-3-192 0,-1-3 0 0,4-3 128 0,0-1-128 31,-1-1 0-31,3-2 0 0,1-5 0 0,2-2 0 16,1-3 0-16,1-3-208 0,-1 0 32 0,3-1 16 16,0-1-80-16,2-4-16 0,0-5 0 0,3-5 0 15,3-1-64-15,0 2-32 0,-2 3 0 0,1 1 0 16,2 0-48-16,1 5-16 0,-2 7 0 0,-1 3 0 0,0 3 272 16,-1 5 144-16,-1 4-160 0,-4 5 160 0,1 4 128 0,-5 1 112 15,0 7 16-15,-2-2 16 0,-1 1-16 0,-1 3 0 16,-2 4 0-16,2 3 0 0,-2 1-96 0,1 2-32 15,-1 3 0-15,2 1 0 0,-2-3 0 0,1 1 0 16,-1 1 0-16,1-2 0 0,-2 3 64 0,0-7 16 16,-1-1 0-16,0 1 0 0,0-2-80 0,2 0-128 15,-2 1 176-15,-2-5-176 0,1 3 0 0,1-7 0 0,-1 2-192 16,0-2 48 0,1-6-336-16,0-2-64 0,2-2-16 0,1-5 0 15,2 0-624-15,1-3-128 0,0 0-32 0,3-7-16528 0</inkml:trace>
  <inkml:trace contextRef="#ctx0" brushRef="#br0" timeOffset="9002.35">10869 7741 21183 0,'-3'2'944'0,"-1"0"192"0,0 0-912 16,3-1-224-16,0 2 0 0,-2-1 0 0,2 2 1152 0,-1 2 192 0,-3 3 48 0,-4 7 0 0,0 0 544 0,-3 4 112 0,1 2 32 0,-3 3 0 0,1 1-480 0,-2 2-112 0,0 1-16 0,3-1 0 0,2-3-768 0,0 0-144 0,2-2-48 0,2 2 0 0,1 2-320 0,1-7-192 15,4-2 192-15,3-5-192 0,2-2 0 0,2 0 0 16,2-5 0-16,2 0 0 0,0-2 144 0,3 0-144 16,1-4 0-16,1-4 144 0,2 0-144 0,1 2 0 15,2-7 144-15,-1 2-144 0,1-3 0 0,-3 1 0 0,1-1 0 16,-1-2 0-16,2-4 0 0,1 0 0 15,-2-3 0-15,-2 1 0 0,2-2 0 0,-2-2 0 16,-2-2 0-16,-4 2 0 0,-1 2 0 0,-5 0 0 16,-3-1 0-16,-2 1 0 0,-1 4 320 0,-3 2 32 0,-2-2 16 15,-3-1 0-15,-2 5-96 0,-1 0-16 0,-2 2 0 0,-1 0 0 16,-2 4-96-16,0 0-32 0,-2 2 0 0,1 1 0 16,-1 3-128-16,1 0 0 0,-1 0 0 0,0 3 0 15,3-2-176-15,3 2-64 0,2 0-16 16,2 0 0-16,4-2-400 0,0 1-96 0,4-2-16 0,1 3 0 15,2 1-1632 1,3-4-336-16,4 2-64 0,1-2-16 0</inkml:trace>
  <inkml:trace contextRef="#ctx0" brushRef="#br0" timeOffset="9563.1">11661 7930 21183 0,'5'-11'944'0,"-4"7"192"0,0-2-912 0,0 2-224 0,-1 2 0 0,0 1 0 0,0-4 800 0,-1-1 112 0,-1-2 32 0,-3-4 0 0,-2-2 1040 0,0 3 192 0,-2 1 64 0,1 1 0 0,-1 2-368 0,-2 1-64 0,1 2-16 0,0 2 0 0,-1-1-1024 0,-1 3-192 0,-2 3-64 0,0 0 0 0,1 2-304 0,-2 2-64 16,-1-1-16-16,-1 1 0 0,2 3-128 0,-2 2 0 16,-1 4 0-16,0 3 0 15,0-3 128-15,1 5-128 0,-2 1 192 0,1 2-64 0,1 3 0 0,2-3-128 16,2-1 192-16,2-1-64 16,4 1 32-16,2-1 0 15,2 0 0-15,3 0 0 0,3 1-160 0,2-5 0 16,1-1 0-16,3 1 0 0,2-5 0 0,0 0 0 0,0-5 0 0,3-1 0 0,5 3 128 0,3-4 0 15,1-3 0-15,0 0 0 16,3-6-128-16,0 3 128 0,-1-6-128 0,-3 0 128 0,-1-4 64 0,-1 0 0 0,0-7 0 0,-4 1 0 31,-2 2-192-31,-3-1 0 0,0-2 0 0,1-8 128 16,-1-3 96-16,-1-7 16 0,-2 4 0 0,-2-3 0 16,-1-6-96-16,-3-6-16 0,-2 1 0 0,-1-6 0 15,-4-2-128-15,-2-3 0 0,-1 2 0 0,0 7 0 16,1 5 0-16,0-3-192 0,0-6 64 0,-1 1 128 15,2 0-176-15,-1 6 176 0,0 2-128 0,1 5 128 16,1 6 0-16,2 2 0 0,-1 10 0 0,1 2 0 16,1 5 0-16,1 2-128 0,-1 4 0 0,2 2 0 15,0 2-320-15,0 2-48 0,2 0-16 0,-1 2 0 16,1 3-608-16,2 1-128 0,0 6-32 0,0-1-10624 16,2 4-2144-16</inkml:trace>
  <inkml:trace contextRef="#ctx0" brushRef="#br0" timeOffset="10053.61">12008 7978 11967 0,'8'3'528'0,"-5"-2"112"0,1 2-512 0,-2-3-128 0,1 2 0 0,-1-2 0 0,2 0 2320 0,1 4 432 0,4-2 96 0,-1 2 16 0,2 2 960 0,-2-2 192 0,-2-2 32 0,-1-2 16 0,-1 2-2176 0,-2-2-432 0,-1 0-96 0,0-2-16 0,1 0-640 0,0-2-144 0,1-2-32 0,0 0 0 16,2 0-336-16,3-4-192 0,0-3 192 0,2 1-192 15,1-2 176-15,2-3-176 0,0 0 160 0,0-4-160 0,-1 1 144 0,0-2-144 16,1-3 128-16,-3 3-128 0,-2-1 0 0,0 2 0 15,-3 5 0-15,-4 4 0 0,-1 4 0 0,-2 5 0 16,-3 0 0-16,-5 3 0 16,-1 3 0-16,-4 3 0 0,-4 1 0 0,-2 6 0 15,-2 3 0-15,-2-1-192 0,0 2 32 0,-1 0 16 0,1 3 144 0,0-1-128 16,-4-1 128-16,4 2-128 0,4-2 128 0,-1 2 0 16,0 3 0-16,1 1 0 0,3 1 0 0,4-1 0 15,3 0 0-15,3-2 0 0,3 1 0 0,4-2 192 0,1 1-32 0,2-2-16 16,5 0 64-16,0-2 16 15,4 1 0-15,3-4 0 0,2-2-96 0,2 0 0 0,5-1-128 0,0-2 192 16,4-4-192-16,2 0 0 0,4-3 0 0,1-3-160 16,3 0-144-16,0-3-16 0,0-1-16 0,1-2 0 15,0-2-320-15,-2-2-64 16,-5 0-16-16,1-3-11872 16,1-1-2368-16</inkml:trace>
  <inkml:trace contextRef="#ctx0" brushRef="#br0" timeOffset="10419.6">12651 7147 15663 0,'-2'-10'1392'16,"0"4"-1120"-16,1 0-272 0,0 2 0 0,0 2 2816 0,1 2 496 0,0 0 96 0,-2 2 32 0,0-2-1024 0,0 7-208 0,-2 0-32 0,0 5-16 0,0 4-560 0,2 5-128 0,-1 5 0 0,1 5-16 0,1 4-688 0,0 0-128 0,2 3-16 0,0 0-16 16,1 3-224-16,1 0-64 0,2-3 0 0,0 1 0 15,1 4-176-15,0 1-144 0,2 3 192 0,-2 2-192 16,1-5 192-16,1-1-64 0,-3-4 0 0,0-1-128 15,-2-1 192-15,0-5-64 0,-2-3 0 0,0-1-128 16,0 4 0-16,-2 0-144 0,0 2-16 0,-2-6 0 16,1 2-352-16,-2-3-80 0,1-8-16 15,-1-3 0-15,0-6-848 0,3-4-160 0</inkml:trace>
  <inkml:trace contextRef="#ctx0" brushRef="#br1" timeOffset="41358.9">27145 13766 17503 0,'3'-7'1552'0,"0"1"-1232"0,-2 1-320 0,-1 4 0 0,0-1 768 0,0-2 112 0,1-2 16 0,-1-4 0 0,0-3 1104 0,-1 1 240 0,-3 2 32 0,-3-2 16 0,0 6-544 0,-4-3-96 0,-1 3-32 0,-1 2 0 16,-2 0-944-16,-5 2-192 0,-2 1-32 0,-3 1-16 16,-3 0-112-16,-4 3-32 0,-2 4 0 0,-3-1 0 15,-2 4 0-15,-5 2 0 0,0 4 0 0,-4 3 0 16,-2 3 128-16,-3 0 32 0,-4 8 0 0,-1 3 0 16,1-1-176-16,-1 7-16 15,-3 4-16-15,-1 4 0 0,-60 48 96 16,63-43-176-16,-4 4 0 0,1 2 48 0,5 1 16 15,3 1 0-15,7-4 0 0,6 1-224 0,7-2 144 0,7-1-144 0,9-4 128 0,6-2-128 0,9-5 128 16,5-4-128-16,8-5 128 0,9 1-128 0,4-7 0 16,9-2 0-16,4-5 128 0,2-1-272 0,7-6-64 15,8-3-16-15,7-5 0 0,4 0 224 0,6-6 0 16,6 1-160-16,-1-2 160 16,-1-8-192-16,2 1 16 0,3-3 16 0,-1-2 0 15,-2-2 160-15,-1-1 0 0,-2-3 128 0,-4-6-128 0,-1-1 192 0,-1-3-16 16,1-1-16-16,-5-5 0 0,-1-2-160 0,-7 1 192 0,-3-2-192 15,-6-3 192 1,-5 0-192-16,-3-4 0 0,-2-4 0 0,-3 1 0 0,-3-3 144 16,-5-2-144-16,-4 5 160 0,-4-3-160 15,-5 1 0-15,-2 2 0 0,-4 1-208 0,-4-1 64 0,-2 4-16 0,-5 3 0 0,-4 4 0 0,-4 2 0 32,-4 3 160-32,-5 1-192 0,-4 5 192 0,-3 0-192 15,-5 4-48-15,-5 1-16 0,-5 1 0 0,-4 1 0 16,-3 1-384-16,-4 2-64 0,-2 1-32 0,-1 1-10816 15,0 2-2160-15</inkml:trace>
  <inkml:trace contextRef="#ctx0" brushRef="#br1" timeOffset="45207.44">1788 9906 13823 0,'0'0'1216'0,"1"0"-960"0,-1 0-256 0,0-2 0 0,2 2 0 0,-1-2 0 15,0 1 0-15,0 0 0 0,3 1 464 16,-2-4 160-16,0 2 16 0,0 2 16 0,-1-3 576 0,1 3 112 0,-2 0 32 0,1 0 0 0,-1 3 384 0,-1 1 80 0,1 4 16 0,0 0 0 0,-2 3 176 0,2 2 32 0,0 3 16 0,0 7 0 15,2 4-752-15,-2 8-160 0,3 3-16 0,0 4-16 0,-2 9-640 0,1 2-128 0,0 4-32 16,-2-4 0-16,-2 4-160 0,0-9-48 0,0-1 0 16,-2 0 0-16,1 1-128 0,0-5-176 0,0-4 48 0,1-3 0 15,0-5 0-15,1-5 0 0,1 1 0 0,0-7 0 16,0-2-240 0,0-2-32-16,3-6-16 0,-3-1 0 0,1-3-1040 0,0-2-208 0,0-4-32 0,-1 0-13728 15</inkml:trace>
  <inkml:trace contextRef="#ctx0" brushRef="#br1" timeOffset="45725.72">1768 9859 6447 0,'-2'0'576'15,"-1"-2"-576"-15,1 2 0 0,1 0 0 0,-1-1 528 0,1 1 0 0,-3-3 0 0,-3-1 0 0,-2-2 1680 0,-1-3 336 0,3 2 64 16,0-2 16-16,2 0 128 0,1 0 48 0,3 1 0 0,2-1 0 0,1 0-896 0,3-1-176 0,2 1-48 0,-1-1 0 0,2 2-528 0,2 0-96 0,1 2-32 0,2-2 0 15,0 1-176-15,5 2-32 0,1-3-16 0,4 2 0 16,3-1-496-16,1 0-112 0,4 1 0 0,1 0-16 0,1 3-176 16,2 3 192-16,0 3-192 0,0 4 192 15,1 5-192-15,-1 3 0 0,0 5 0 0,-2 2 0 0,-3 3 160 0,-4 0-160 16,-5 1 192-16,-7 0-192 0,-2 2 0 0,-4 1 0 16,-4 1-192-16,-4-1 48 0,0-4 144 0,-4 3 0 15,-1-2 0-15,-3 0 0 0,-1 1 0 0,-3-3 144 16,-1 0 0-16,-2-4 0 0,-1 1-144 0,0 2 0 15,-2-5 0-15,-1 1 128 16,-1-2-128-16,1-1 0 0,-2 1 0 0,-3-3 128 0,2-2-128 0,-2-3 0 16,0 1 0-16,0-4 0 0,2-2 0 0,0-2-224 15,-1-2 80-15,4 0 16 0,0-2-176 0,2-2-16 0,1-1-16 16,2 1 0 0,2-3-1120-16,2 2-208 0,1 1-64 15,3 1 0-15,2 0-1440 0,3 3-288 0</inkml:trace>
  <inkml:trace contextRef="#ctx0" brushRef="#br1" timeOffset="46043.51">2448 10507 20271 0,'0'0'1792'0,"0"0"-1424"15,0 0-368-15,0 0 0 0,0 3 2592 0,0-3 448 0,0 1 96 0,0 4 0 0,0 0-512 0,0 6-96 0,-2 3-32 0,1 2 0 0,-3 5-1488 0,1-2-304 0,0 2-64 0,-1 3-16 0,-1 1-432 0,1-1-192 0,1 2 160 16,-1-1-160-16,3-3 0 0,0-3 0 0,2-3 0 0,-2-2 0 0,2-2-352 0,-1-2-16 0,2 1 0 0,-1-1 0 16,2-4-352-1,-1 0-80-15,0-2-16 0,0-2-16880 0</inkml:trace>
  <inkml:trace contextRef="#ctx0" brushRef="#br1" timeOffset="46217.15">2457 10151 34095 0,'-2'-1'3024'0,"0"-2"-2416"0,2 3-480 0,2 3-128 0,-1-3 320 0,0 1 64 16,0 2 0-16,1-1 0 0,-1 2-1344 0,1 2-256 0,1 0-48 0,2 1-16 0,0 2-2320 0,1 1-480 0,1 1-80 0,6 0-32 0</inkml:trace>
  <inkml:trace contextRef="#ctx0" brushRef="#br1" timeOffset="46585.59">2983 10573 15663 0,'0'-3'1392'0,"0"0"-1120"0,1-2-272 0,-1 3 0 0,1 0 0 16,0-4 0-16,1-3 128 0,0-5-128 0,0-8 1072 0,0 0 144 0,-1-4 48 0,-1 1 0 0,-1 1 320 0,-1 1 64 0,-1 1 16 0,-2 2 0 0,1 2 128 16,-2 2 16-16,0-1 16 0,-2 6 0 0,1 4-80 0,-1 1-16 0,1 6 0 0,-2 1 0 0,1 4-992 0,-2 1-208 0,-1 0-32 0,0 4-16 0,-1 0-480 0,1 0 0 15,3 5 0-15,-2-2 0 0,0 6-128 0,2 0 128 16,1 0 0-16,0 4 0 0,0 4 0 15,0 1 0-15,1 4 192 0,0 3-48 0,-1 0 320 0,1-1 64 16,0 5 16-16,2-5 0 0,2-2-160 16,1-1-16-16,-1 1-16 0,2-3 0 0,2-4-352 0,1-3 0 15,1 1 0-15,2-2 0 0,2-5 0 0,2-1-256 16,1-5 64-16,4 0 0 16,1-4-336-16,2-2-80 0,3-2-16 0,0-2 0 15,3-3-400-15,-2-3-64 0,3-3-32 0,-2-1 0 16,-1-2-1280-16,1-3-256 0</inkml:trace>
  <inkml:trace contextRef="#ctx0" brushRef="#br1" timeOffset="47033.19">3239 9600 23951 0,'0'0'2128'0,"0"1"-1696"0,0 4-432 0,0-4 0 0,1 4 1600 0,-1-1 224 0,0-1 48 0,0 7 16 0,0 9-448 15,-1 8-96-15,-3 6 0 0,0 4-16 0,-1 4-688 0,0 0-128 0,0 1-16 0,0 5-16 0,0 0 96 0,0 4 0 0,2 2 16 0,-3 1 0 0,1 3-224 0,-3 1-48 0,1-1-16 0,-2-5 0 16,0-4-144-16,1-3-32 0,0-4 0 0,3-3 0 15,2-3 0-15,0-1-128 0,3 3 192 0,0-3-64 0,1-1-128 16,2-1 0-16,1-1 0 0,1-5 0 31,0-1-1024-31,-1-6-96 0,3-6-16 0,-1-1-10384 0,1-5-2064 0</inkml:trace>
  <inkml:trace contextRef="#ctx0" brushRef="#br1" timeOffset="47510.51">3551 10201 2751 0,'-5'0'256'0,"3"0"-256"0,-2 0 0 0,2 2 0 0,-1-2 3600 0,2 1 688 0,-1 2 128 0,-2-1 16 0,-2 6-2000 0,-4 0-384 0,-3 3-96 0,1 1-16 0,0 0 144 0,-1-2 32 0,2 0 0 16,0 0 0-16,-1-1-784 0,-1 3-160 0,1-5-16 0,-2 3-16 0,2 1-336 0,-2-1-64 0,1 0-16 0,-1-2 0 0,-1 4-320 0,-1-1-64 0,0 1-16 0,-2 2 0 0,0-2-320 0,0 2 144 15,1 0-144-15,-1-1 0 0,3-1 0 0,2-2 0 16,2 0 0-16,1-1 0 0,0 1 0 15,2-1 0-15,2 0 0 0,3 1 0 0,0-3 0 16,3 2 0-16,3-3 0 0,0 0 0 0,3 1 256 16,2-4-64-16,3 4-16 0,1-1 0 0,3 4 16 0,2 2 16 15,5 0 0-15,0 4 0 16,2 3-80-16,2-3 0 0,4 3-128 0,0-3 192 16,2 2-192-16,0-2 0 0,2-2 128 0,-4 1-128 15,0-3 0-15,-5 2-160 0,-2-4 32 0,-5-1 0 16,-6 3-128-16,-3-3-32 0,-3 1 0 0,-2-1 0 0,-2 3-128 15,-2-4-32 1,0 0 0-16,0-1 0 0,-1-1-896 0,1-2-192 0,-1-1-48 0,-1 0-14672 0</inkml:trace>
  <inkml:trace contextRef="#ctx0" brushRef="#br1" timeOffset="47751.83">3796 10454 43311 0,'0'5'3840'0,"1"2"-3072"0,3 2-608 0,-3-3-160 0,2 0-256 0,-2 4-64 0,2 6-32 0,0 13 0 0,1 12 496 0,-2 6 112 0,0 1 0 0,-4-7 16 0,1-7-272 0,-1-5 160 0,-2-3-160 0,0-7 128 16,2 0-1248-16,-1-7-256 0,3-2-48 0,-1-5-16368 0</inkml:trace>
  <inkml:trace contextRef="#ctx0" brushRef="#br1" timeOffset="47943.21">3794 10137 43311 0,'-1'0'3840'0,"1"0"-3072"0,1 0-608 0,1 0-160 0,-1 0-560 0,1 3-144 16,0-3-16-16,-1 0-16 0,3 0 576 0,-1 0 160 0,-2 0 0 0,-1 0 0 0,0 0-752 0,0 0-80 0</inkml:trace>
  <inkml:trace contextRef="#ctx0" brushRef="#br1" timeOffset="48361.86">4149 10773 24879 0,'0'3'1088'0,"0"-3"256"0,0 0-1088 16,1 0-256-16,-1-3 0 0,0 1 0 0,1 2 1360 0,0-2 224 0,1-1 32 0,0-4 16 0,-1 1 288 0,-1-2 64 0,2-2 16 0,-2 1 0 0,0-1-1232 0,0 0-256 0,0 0-64 0,0-4 0 0,1 1-256 0,0 0-48 15,-1-3-16-15,2-3 0 0,1-1 112 0,1-3 16 0,1 0 0 0,0-3 0 16,3-6-256-16,1 1 144 0,1-3-144 0,1 2 128 0,1 3-128 16,3 3 128-16,-1 1-128 0,-2 7 128 0,0 4-128 15,1 6 192-15,-1 1-192 0,-1 4 192 16,-1 3 208-16,-1 0 48 0,1 3 16 0,-3 0 0 0,2 3-80 0,-3 0-32 0,1 2 0 15,-2 4 0 1,2 2-224-16,-3 1-128 0,1 1 160 0,2 2-160 0,-2 4 192 0,2 3-64 16,0 1-128-16,1 5 192 0,-1-3-192 0,1 2 0 15,-1 1 0-15,0-5-160 0,0 1 160 0,-1-1 0 16,0-4 0-16,1-1 0 0,1-1-384 16,-1-4 0-16,2-3 0 0,-2-1 0 0,2-2 0 0,0-1 0 15,-1-4 0-15,2 0 0 16,-1-4-208-16,0 1-48 0,-1-2 0 0,1-3 0 15,1-4-1344-15,-2-1-288 0,2-2-48 0,0-4-13136 0</inkml:trace>
  <inkml:trace contextRef="#ctx0" brushRef="#br1" timeOffset="48955.18">4950 10393 24879 0,'2'-6'1088'15,"-2"0"256"-15,0 2-1088 0,0-2-256 0,2 6 0 0,-2-4 0 0,1 2 1840 0,-1-7 304 0,0-2 64 0,-1-4 16 0,-2-1-304 0,-1-2-48 0,1 2-16 0,-2 0 0 0,-1 1-1120 0,-2 1-224 0,2 4-64 0,-3-1 0 0,1 5-288 0,-2 1-160 0,-1 3 160 0,-2 2-160 0,0 2 0 0,-2 2 128 0,-1 3-128 0,-2 4 0 16,0 2 0-16,-2 3 176 0,3 0-176 0,1 4 160 16,0 1 192-16,1 1 32 0,2-2 16 15,4 1 0-15,2-2-112 0,1 0-32 16,3-3 0-16,1 3 0 0,2-3-96 0,2 0-32 0,0-4 0 15,0 2 0-15,2-3-304 16,2 0-64-16,2-2-16 0,0-2 0 0,2-1 112 0,0-1 16 0,3-1 0 0,1-2 0 16,2-4-128-16,2 2-32 0,0-6 0 0,1 0 0 31,-2-2 96-31,2-1 0 0,-2 0 16 0,0-4 0 16,-2 1 176-16,-1-1 0 0,-2 1 0 0,-2-2 0 15,-1 0 0-15,-4 3 0 0,-2-2 144 0,0 1-144 0,-3-7 208 0,-1 1-64 16,-2-2-16-16,-1 1 0 0,-1 0-128 0,2 1 0 15,-2 1 0-15,1 2 0 0,-1 2 0 0,1 1 0 16,0 2 0-16,-1 3 0 0,0 1 0 0,0 2 0 16,1 2 0-16,-1 2-176 0,3 0 176 0,-1 2 224 15,2 3-48-15,0 4-16 0,-1-1 32 0,2 6 16 16,0 1 0-16,3 2 0 0,-1 4 32 0,2-1 0 16,1 5 0-16,2 1 0 0,1 5-16 0,0 0 0 15,4 2 0-15,-1 4 0 0,0-2-224 0,1 2 0 0,2 2 0 16,-1 1 0-16,1 2 0 0,-2-1 0 0,1 3-192 0,-3-5 192 15,0-1 0-15,-3-3 176 0,-1 2 0 0,-2-3 0 16,-3 5 96-16,-1-5 32 0,-4 5 0 0,-2-2 0 16,-1 3-48-16,-6-1 0 0,-1 2 0 0,-4-7 0 15,0 1-256-15,-5-2 0 0,1-2 0 0,-3-2 0 16,-2-5 0-16,-5 2-192 0,-5 0 16 0,-4-2 16 16,-3-7-560-1,-3-2-112-15,2-3-32 0,-3-6-19088 0</inkml:trace>
  <inkml:trace contextRef="#ctx0" brushRef="#br1" timeOffset="49863.52">6690 10168 1839 0,'1'4'160'0,"-2"-4"-160"16,0 3 0-16,-1 0 0 0,2-3 5504 0,0 3 1088 0,0 0 192 0,-1 1 64 0,0 5-4704 16,0 2-928-16,1 4-192 0,0 0-48 0,1 4-384 0,1-3-80 0,1 3 0 0,-1 0-16 0,1 0-96 0,-1 0-16 0,2-1 0 0,0 2 0 0,-1 3 208 0,0-5 48 0,-1 4 0 0,1-2 0 0,-1 5 16 0,2 0 16 15,0-3 0-15,-1 3 0 16,1 1-224-16,1 4-32 0,1 3-16 0,-1 1 0 15,1 1-160-15,-2-3-48 0,0-1 0 0,-3-1 0 0,0-3-48 0,0-4-16 16,-2 2 0-16,-1-5 0 16,-2 1-128-16,-1-3 0 0,0-2 0 0,-1-2 0 0,-3 1 0 0,1-3 0 0,-4 1 0 15,3-2 0 1,-3-3 144-16,1-1 0 0,-1-5 0 0,-3 2 0 0,0-4-144 16,-2-4 160-16,-2-1-160 0,0-2 160 15,-4-2-160-15,0-5-192 0,-1-4 32 0,1-1 16 0,-1-3-832 16,1-4-176-16,1-5-16 0,1-3-16 15,2 1-1616-15,3-4-320 0,4 1-64 0,1-3-9840 0</inkml:trace>
  <inkml:trace contextRef="#ctx0" brushRef="#br1" timeOffset="50093.05">6536 9849 23039 0,'2'-6'2048'0,"0"0"-1648"0,1 2-400 0,-1 4 0 15,1-2 816-15,0-2 80 0,3-6 0 0,4-2 16 0,4-3 704 0,-2 1 144 0,-2 2 32 0,-1 2 0 0,-3 4-512 0,-2 3-112 0,-1 0-16 0,0 3 0 0,-2 0-832 0,0 0-160 0,1 0-32 0,-2 0-128 16,2 1-928-16,1 1-288 0,-1 1-64 0,2 1-14016 0</inkml:trace>
  <inkml:trace contextRef="#ctx0" brushRef="#br1" timeOffset="50615.07">7108 10178 4607 0,'-2'-3'400'0,"1"0"-400"0,1 3 0 0,0-2 0 0,0 0 1776 0,0 2 272 0,0-2 48 0,-1-2 16 0,-1-1 1152 0,-1 4 256 0,-1-1 32 0,2 4 16 0,-2 4-672 0,-1 2-128 15,0 1-16-15,0 4-16 0,0 3-1136 0,2 1-240 16,-1 3-32-16,1-1-16 0,1 3-736 0,1-4-128 16,0 1-48-16,1-3 0 0,0 0-160 0,1 0-48 15,0 0 0-15,1-1 0 0,2-5-192 0,0 2 0 0,2-4 0 16,1 0 0-16,2-1 0 0,1-1 0 15,1-3 0-15,-1 1 0 0,0-1-144 0,1 0 144 0,1-3-208 0,1 3 80 16,-2-3-16-16,0-3 0 0,0 3 0 16,0-2 0-16,-1 1 144 0,0-6-128 0,-1 4 128 0,1-6-128 15,0 0 128-15,-1-2-128 0,1 0 128 0,-1-2-128 16,1 0 256-16,-1-3 48 0,-1-2 16 0,1-1 0 16,0-1-192-16,-1-1 0 0,0-1 0 0,-1-1-176 15,2 0 176-15,-3 1 0 0,0 1 0 0,0 5 0 16,0 1-288-16,-1 4 32 0,-1 5 0 0,-1 3 0 15,-1 3-272-15,-1 3-48 0,0 3-16 0,1 1 0 16,-1 3 592-16,0 3 256 0,0 1 0 0,2 3-16 0,-1-1 400 0,1 2 96 16,-1 1 16-16,1 0 0 15,-2 0-368-15,0 1-80 0,0 1-16 0,-1-1 0 16,2-4-144-16,-2 2-16 0,1 1-128 0,-1-1 192 0,0 0-192 0,0 3 0 16,1-3 0-16,-1-2 0 0,3 0-256 0,-2-2-64 15,1-2 0-15,1-2 0 16,1 1-336-16,-1-4-80 0,2-3-16 0,0 1 0 15,0-5-1168-15,0 0-256 0,0-3-32 0,-1 0-12768 0</inkml:trace>
  <inkml:trace contextRef="#ctx0" brushRef="#br1" timeOffset="51359.24">7963 10014 19343 0,'0'-3'1728'0,"0"2"-1392"0,0 1-336 0,0 0 0 0,0 0 1632 16,-1 0 256-16,0 0 48 0,-2 0 16 0,0 0-144 0,-3 1-16 0,-2 2-16 0,-2 0 0 0,0 0-464 0,-2 3-96 0,-3 0 0 0,-1 1-16 0,-2 0-752 0,-1 2-128 0,-2 0-48 0,0 1 0 0,-1-1-144 0,-1 3-128 0,0-2 144 0,2 3-144 15,2-3 160-15,3-4-160 0,4 0 160 0,3 0-160 16,3-2 352-16,2-2-32 0,3 0 0 0,1 0 0 0,1-2-320 0,3 0 0 16,1 0 0-16,1 0-192 15,2 0-288-15,0 0-64 0,3 0-16 0,2 1 0 0,-1 2 368 0,3-1 64 16,0 2 128-16,1 2-208 0,-1 0 208 0,1 0-144 31,2 1 144-31,0 0-128 0,-1 2 128 0,0 1 0 0,3 2 0 0,-1 0-128 0,-1 1 128 0,-2 0 0 16,0 2 0-16,-2-1-128 0,0 4 128 0,-2-2 0 15,-2 0 0-15,-3 3 0 16,-2 0 0-16,-2-1 0 0,-3-1 0 0,0 2-128 0,-3-4 320 0,1-2 80 16,-3 3 16-16,0 1 0 15,-1-3 256-15,-3 0 48 0,2 1 16 0,-3-3 0 0,0 2-160 16,0-2-48-16,-1 1 0 0,0-5 0 16,-2 2-144-16,0 0-48 0,0-1 0 0,-2-2 0 15,-1 2-208-15,0-3 0 0,0 1 0 0,0-1 0 16,-1-3-272-16,-1-2-112 0,4-2 0 0,0-2-11808 15,3 0-2352-15</inkml:trace>
  <inkml:trace contextRef="#ctx0" brushRef="#br1" timeOffset="51659.18">8411 9796 28559 0,'-4'3'1264'0,"3"-3"272"0,0 3-1232 0,0 0-304 16,1-2 0-16,1 2 0 0,0-1 368 0,2 4 16 0,0 4 0 0,1 6 0 0,1 3 1216 0,-1 4 256 0,1 4 64 0,-3 2 0 0,1 3-576 0,-1 5-96 0,-1 3-32 0,0 3 0 0,-1 4-656 0,0-3-144 0,2 1-32 0,-2-4 0 0,2-3-192 0,-2-7-32 0,0-5-16 0,1-1 0 0,1-3-144 0,-2-3-256 0,1-2 64 0,-1-1 16 0,0-1-160 0,-1-3-48 0,-1-2 0 0,0-1 0 16,-1 1-448-1,0-4-80-15,-1 0-32 0,-1-5-10672 0,-1 2-2144 0</inkml:trace>
  <inkml:trace contextRef="#ctx0" brushRef="#br1" timeOffset="51865.11">8244 10103 34095 0,'-1'-4'3024'0,"1"2"-2416"0,0 0-480 0,1 2-128 15,2 0 1536-15,0-2 272 0,3-2 64 0,2-2 16 0,4 0-992 0,4 0-192 0,0-1-32 0,2 4-16 0,0 3 16 0,0-3 0 0,0 6 0 0,2-3 0 0,3 1-496 0,0 1-176 0,1 1 0 0,-1-3 144 16,-2 4-704-16,-2-4-144 0,1 1-16 0,0-1-16 15,0 0-544-15,1-1-128 0,2-2 0 0,1-1-16384 0</inkml:trace>
  <inkml:trace contextRef="#ctx0" brushRef="#br1" timeOffset="52627.53">9980 10160 11967 0,'3'0'1072'0,"-2"0"-864"0,0 0-208 0,0 0 0 0,1 0 944 15,-1 0 144-15,0 2 16 0,3-2 16 0,0 4 640 0,-3 0 128 0,0 1 32 0,-2 1 0 0,-3 1-464 0,-1 2-96 0,0 1-16 0,-2 0 0 0,-1-1-432 0,0 4-80 16,-2 2-32-16,0-2 0 0,-1 3 80 0,-2 0 16 0,1 3 0 0,-2 2 0 0,2-1-224 0,0 0-32 0,-2 3-16 0,2 3 0 16,2-4-448-16,2 3-176 15,2-3 128-15,1 2-128 16,3 1 0-16,1-3 0 0,2-1 0 16,1-1 0-16,3-6 256 0,1 0 0 0,3-2 16 15,3-4 0-15,4-2-144 0,3-4-128 0,2-2 144 0,1-3-144 16,3-3 0-16,1-4 0 0,2-3 0 0,0 1-160 15,-5-3 288-15,1 2 48 0,0-4 16 0,-3-1 0 16,-5 3 128-16,1 1 16 0,-1-5 16 0,-2 0 0 16,-1 1 32-16,-2-5 0 0,-2 4 0 0,-4-2 0 15,-2-2-144-15,-1-1-32 0,-4 0 0 0,-1 2 0 0,-5-2-80 16,-1 2 0-16,0 0-128 0,-4 2 192 16,-2 0-192-16,-1 5 128 0,-2 0-128 0,-1 4 0 0,3 0 0 0,-1 4 0 15,1-2 0-15,1 5-160 0,3-2-160 0,0 3-16 16,3 0-16-16,1 3 0 15,2-1-688-15,1 1-144 0,1 0-32 0,2-3 0 16,1 3-1568-16,2 0-320 0</inkml:trace>
  <inkml:trace contextRef="#ctx0" brushRef="#br1" timeOffset="53057.52">10372 10264 14735 0,'-1'2'1312'16,"0"3"-1056"-16,1 0-256 0,0-1 0 0,0-2 1920 0,0 4 320 0,-2 5 64 0,1 7 0 0,0 4 64 0,0 4 0 0,-2 2 0 0,1-3 0 15,-1 1-1104-15,1-4-224 0,-1-1-32 0,2-5-16 0,0 1-448 0,0-1-96 0,-1-4 0 0,1-2-16 0,0-4-32 0,1 0 0 0,0-3 0 0,0 0 0 0,0-3-128 0,0-2-16 16,1-1-16-16,-1-1 0 0,3-3 16 0,-2-1 16 15,0-2 0-15,2-3 0 0,-1 1-112 0,1-2-32 16,-1-2 0-16,2-2 0 0,-1-1-128 0,1 0-176 16,1-2 48-16,0-4 0 0,1-1 128 0,2 0 0 15,2 1 0-15,-1 0-128 0,1 6 128 0,1 3-160 16,1 4 160-16,-1 2-160 0,1 3 160 0,-1 5 0 0,3-1 0 16,-2 6 0-16,3-3 192 0,0 8 128 15,1 2 32-15,1 4 0 0,1 3-48 0,-4 3-16 16,0-2 0-16,0 2 0 0,-3 1-64 0,-1-1-16 0,-3 2 0 0,-1-3 0 15,-1 3-48-15,-1-3-16 0,-2-2 0 0,1 0 0 16,1-3-144-16,-2 1 0 16,1 1 0-16,-1-3 128 0,0 2-304 0,2-1-64 15,0 2-16-15,0-1 0 0,-1-3-496 0,1-2-96 16,0-3-32-16,-1-2 0 0,2-1-1920 16,0-4-384-16</inkml:trace>
  <inkml:trace contextRef="#ctx0" brushRef="#br1" timeOffset="53437.72">11002 10416 15663 0,'1'0'1392'0,"-1"0"-1120"0,1 0-272 0,0-3 0 16,1 3 1984-16,0-1 320 0,2 1 80 0,1-5 16 0,3 1-768 0,2-2-160 0,1 0-16 0,3-1-16 0,0-2-640 0,-1-1-128 0,1 0-32 0,-1 0 0 15,1-2 128-15,-2-1 32 0,-1-1 0 0,-1 0 0 0,0-2 64 0,-2 0 16 16,-2 1 0-16,-2-1 0 0,-2 1-240 0,-2 2-32 0,-1 0-16 0,-3 0 0 16,0-2-320-16,-1 2-64 0,0 3-16 0,-1-2 0 15,-2 2-192-15,-1 0 0 16,-1 2 0-16,-1 0 0 0,-1 6-416 0,-1-1 32 0,-2 3 0 0,1 3 0 31,-3 0-160-31,1 6-32 0,-1 1 0 0,1 6 0 0,-1 5 176 16,2 1 16-16,2 7 16 0,2-1 0 0,3 4 1264 0,2 1 256 0,-1-3 64 15,4 0 0-15,-2 4-304 16,2-2-48-16,3-1-16 0,0-3 0 0,1-4-320 0,2 0-64 16,2 2-16-16,1 1 0 0,3-4-288 0,1-1-160 15,2-2 160-15,2-3-160 16,3-1-288-16,3-5-160 0,4 0-16 0,2-4-16 16,5-1-160-16,4-5-16 0,4 1-16 0,2-4-11760 15,5 1-2352-15</inkml:trace>
  <inkml:trace contextRef="#ctx0" brushRef="#br1" timeOffset="54946.89">2035 12075 3679 0,'2'-6'320'0,"-1"2"-320"0,-1 2 0 0,1-2 0 0,0 2 1408 0,-1 0 192 0,2 0 64 0,-1-2 0 0,0-1-592 0,1-2-112 0,0 1-32 0,0-3 0 0,-1 5 1248 0,-1-2 240 16,0 2 48-16,0 2 16 0,-1-2-16 0,0 4 0 0,0-2 0 0,-2 2 0 0,1-1-624 0,-2 2-128 0,2-1-32 0,-3 2 0 0,0 2-864 0,-1-2-176 0,-1 2-48 0,0 2 0 0,0 0-592 0,-3 2 0 0,0 3 0 0,2-1 0 16,1-3-288-16,-2 4 32 0,1 6 0 0,-4 2 0 15,3 4 384-15,-1 4 96 0,0-1 16 0,2 5 0 16,1 1 128-16,3-4 16 0,1 1 16 0,1-5 0 15,4 5-400-15,0-7 128 0,2 0-128 0,1-2 0 16,2 1 0-16,3-5-192 0,1 0 0 0,0-6 16 16,2-1-208-16,0-3-32 0,4-2-16 0,1-4 0 15,0 0 256-15,2-6 176 0,0-1-208 0,0-2 80 16,-2-4 304-16,0 1 64 0,-1-2 16 0,-2-3 0 0,0 0 96 0,-3 1 32 16,-1-3 0-16,-2 3 0 0,-3-1-128 0,-2-1 0 15,-2 2-16-15,-2-5 0 0,-1 1-112 0,-3-2-128 16,-2-3 176-16,-1 3-176 0,-1 0 208 0,-2 0-64 15,-1-1-16-15,0 2 0 0,0 3-128 0,0 0 0 16,-2 2 0-16,1 2 0 0,0 0 0 0,0 2 0 16,4 3 0-16,-1-1 0 0,4 4-320 0,0 2 48 15,3 2 16-15,1-2 0 16,1 2-1056-16,1 2-208 0,2-3-32 0,2 2-16 16,3 1-1760-16,1-4-368 0,0 4-64 0,1-2-7968 0</inkml:trace>
  <inkml:trace contextRef="#ctx0" brushRef="#br1" timeOffset="55321.53">2430 12391 12895 0,'2'3'1152'0,"1"1"-928"0,-1-2-224 0,-1 0 0 0,2 0 640 0,-1 1 64 0,3 0 32 15,3 6 0-15,-1 2 1920 0,1 0 384 0,-2-1 80 16,-1-2 16-16,-3 0-624 0,-1-4-112 0,1-2-32 0,-1 1 0 0,-1-3-1008 0,0-3-208 0,0 0-32 0,0-4-16 0,0 1-432 0,0-4-96 0,0-1 0 0,0-1-16 0,-1-2-208 0,-2-1-32 0,2-2-16 0,-3-1 0 16,-1-5-48-16,2 2 0 0,-2-2 0 0,0-2 0 15,1-1-32-15,0-2-16 0,3-6 0 0,0 5 0 16,1 0-48-16,1 1-16 15,2 1 0-15,0 3 0 0,0 3-144 0,2 1 0 16,3-2 0-16,2 3 128 0,3 0-128 0,1 0 0 16,1 4 0-16,3 2-176 0,0 3-80 0,1 1-32 15,0 3 0-15,1-1 0 0,0 4-48 0,0 1-16 16,0 2 0-16,1 2 0 16,0 2-112-16,0 2-32 0,0 0 0 0,0 3-11712 15,3 1-2336-15</inkml:trace>
  <inkml:trace contextRef="#ctx0" brushRef="#br1" timeOffset="55910.86">4171 11626 23951 0,'-1'-3'2128'0,"1"3"-1696"0,0 0-432 0,0 0 0 0,1 0 1392 0,-1 1 192 0,0 1 32 16,0 4 16-16,1 4 224 0,-1 6 64 0,0 7 0 0,-1 4 0 0,-2 5-640 0,1 3-112 0,-1 3-16 0,0-1-16 0,-1 4-688 0,0 1-144 0,-1-1-32 0,0 0 0 0,1-3-96 0,-3 0-32 0,1 3 0 0,-3-3 0 15,0 1-144-15,0-2 0 0,0-5 0 0,2-1 128 16,2-6-352-16,0 1-80 0,2-7-16 0,1 0 0 16,1-1-896-16,0-1-192 15,1-5-48-15,0-2-15440 0</inkml:trace>
  <inkml:trace contextRef="#ctx0" brushRef="#br1" timeOffset="56164.33">3847 11911 35007 0,'-1'-4'3120'0,"1"2"-2496"0,1-1-496 16,1 2-128-16,2 1 0 0,1-3 0 0,2-4-176 0,6-2 176 0,7-3 1344 0,4-2 384 0,4-1 64 0,-1 6 0 0,0-1-752 0,0 1-144 0,3 3-48 0,-3 2 0 15,0 2-416-15,0 4-96 0,-1-2-16 0,2 3 0 0,-2-2-320 0,0 1 0 0,0 2 0 0,-1-4-192 32,0 4-464-32,-1-2-112 0,-2 4 0 0,-2-3-16 0,-2 2-1232 0,-3 0-240 15,0 1-48-15,-4 1-14208 0</inkml:trace>
  <inkml:trace contextRef="#ctx0" brushRef="#br1" timeOffset="56713.32">4563 12034 24879 0,'-3'3'1088'0,"2"-3"256"0,0 4-1088 0,1-4-256 0,0 2 0 0,0-1 0 0,1 2 1872 0,0 0 320 15,2 6 64-15,1 1 16 0,1 5-160 0,-1-2-16 0,0 2-16 0,0 1 0 0,-2 2-1200 0,2-1-240 0,-3 3-64 0,2-2 0 0,-1 2-128 0,-1 1-16 0,2-4-16 0,-1 1 0 31,2-2-192-31,-1 0-32 0,-1-4-16 0,-1 1 0 0,2-3-176 0,-1-3 0 16,1-1 144-16,0-1-144 0,1-4 0 0,0-2 0 0,3 1 0 0,-1-5 0 16,2-1 0-16,1-4 0 15,0 0 0-15,1-5 0 0,0 2-240 0,1-7-16 16,0 1 0-16,-1-2 0 0,0 3 96 0,-1 1 16 16,0 0 0-16,-1 3 0 0,1 0 16 0,-2 5 0 0,1 6 0 0,-3 0 0 15,1 3 128-15,-1 4 0 16,0 5 0-16,0-1 0 0,1 6 144 0,-1-2 64 15,1 4 16-15,0 3 0 0,0-3-80 0,1 2-16 0,-1-2 0 0,0-2 0 0,0 1-128 0,-1-3 0 16,1-2 144-16,0 0-144 16,2 0 0-16,-2-1 144 15,1-3-144-15,2 0 0 0,0 0 192 0,-1-2-64 0,1-2 0 0,-3-2-128 16,2 2 240-16,-3-4-64 0,1 0-16 0,0-1 0 0,1 2 96 0,1-4 0 16,-1 2 16-16,2-1 0 0,1-2-128 0,0-3-16 15,1 2-128 1,0-3 192-16,0 1-192 0,0-1 128 0,2-2-128 15,-1-1 0-15,0 0 208 0,-1-6-48 0,2 3-16 16,-3-5 0-16,0 3 16 0,-2-2 0 0,1 0 0 0,-4-1 0 16,0 1-160-16,-2-2 128 0,1 1-128 0,-3-1 128 15,1-3-128-15,-2 1 0 0,-2 2 0 0,1-3 0 16,-3 3-336-16,1 0-112 16,-2 3 0-16,0 3-16 0,0 4-320 0,-1 3-64 15,1 4-16-15,-1 3 0 0,1-1-288 0,1 3-64 0,0 3-16 16,1 1-16928-16</inkml:trace>
  <inkml:trace contextRef="#ctx0" brushRef="#br1" timeOffset="57253.35">5520 11952 7359 0,'6'-10'656'0,"-2"5"-528"0,0 1-128 0,2-2 0 16,-1 2 1600-16,-4 4 304 0,3-2 48 0,3-2 16 0,5-2-416 0,3-4-80 0,0 4 0 0,-4-1-16 0,-5 1 896 0,-1 3 176 0,-3 3 32 0,-2-3 16 0,-3 7-336 0,-2-2-80 0,-1 1-16 0,-3 0 0 16,2 4-1040-16,-4-1-208 0,0 1-32 0,-2 2-16 15,2 3-480-15,-2 1-112 0,0 3 0 0,2 0-16 16,1 2-240-16,0 2 0 0,0 5 128 0,-1 1-128 15,1 2 0-15,0 1 0 0,2-3 0 0,0 1 0 16,1-5 0-16,2 0 0 0,1 1 0 0,1-5 0 16,1-2 336-16,2-3-16 0,2-1-16 0,1-2 0 0,1 0-304 0,2-2 128 15,0-1-128-15,3-4 0 16,1 4 176-16,2-4-176 0,3 1 160 0,1 1-160 16,2-1 0-16,0-1-320 0,2 4 64 0,1-1 0 0,0-4 96 0,0 2 32 15,1-2 0-15,-1-2 0 16,0 0 128-16,0 0 0 0,2-2 0 0,-1-2 0 0,-2-1 0 0,-3 2 144 15,-4-5 0-15,-3 2 0 0,-1 0 96 0,-3-3 16 16,-1-1 0-16,-2-2 0 0,-2 2 0 0,-2-5 0 16,-1 1 0-16,-1-4 0 0,-1-1 0 0,-3 0 0 0,-1-6 0 15,1 0 0-15,-3-1-256 0,-1-2 0 16,-2-1 128-16,0 1-128 0,-1-3 0 0,-1 2 0 16,2 0 0-16,-2 0 0 0,2 3-160 0,0 3 32 0,2 3 0 0,1 0 0 15,0 5-224-15,3 6-32 0,0 2-16 0,1 1 0 31,1 4-48-31,2 1 0 0,1 1 0 0,1 0 0 0,0 1-832 0,1 1-192 0,1 1-16 0,2-2-9648 32,0 4-1936-32</inkml:trace>
  <inkml:trace contextRef="#ctx0" brushRef="#br1" timeOffset="57972.1">7139 11971 32255 0,'-3'0'2864'16,"2"0"-2288"-16,1 3-576 0,0-3 0 0,1 4 496 0,0-2-16 0,-1 4 0 0,2 7 0 0,-1 6-288 0,0 6-48 0,2 3-16 15,-2 5 0-15,1-1 752 0,1 2 144 0,0 4 16 0,0 0 16 0,2-4-224 0,1-4-32 0,0 1-16 0,0-2 0 0,1-5-304 0,-1-2-64 0,-1-2-16 0,0-1 0 0,0-3-240 0,-3-4-160 0,1-6 192 0,-1 3-192 16,1-3 128-16,0-2-128 0,0 0 0 0,-1-7 0 16,1 2 0-16,-2-5 0 0,0-3 128 0,0-4-128 15,-1-2 0-15,-1-3 0 0,0-3 128 0,-2-3-128 16,2-2 0-16,-1-3 0 0,-2-2 0 0,2-2 0 16,0-2 0-16,1-5 0 0,-1 0 0 15,2 4 0-15,-2 1 0 0,2-3-144 0,0-3 144 0,3 1-192 16,-1 1 192-16,2 5-192 0,2-1 192 0,0 6-192 15,3 1 192-15,2 2 0 0,0 4 0 0,2 1 0 16,-1 5 0-16,0 2 0 0,2 5 0 0,0 1 0 16,-1 3 128-16,3 2-128 0,0 3 160 0,2 0-160 15,-1 7 0-15,-1 0-208 0,1 4 16 0,-2 3 0 0,0 2 0 0,0 2 0 16,-3 1 0-16,-1-3 0 0,2 3-176 0,-3-1-16 16,-2-1-16-16,2 4 0 15,-1-3-1344-15,1 3-272 0,0 1-48 16,2 0-13616-16</inkml:trace>
  <inkml:trace contextRef="#ctx0" brushRef="#br1" timeOffset="58481.64">7931 11901 6447 0,'1'-6'576'0,"-1"2"-576"0,0 3 0 0,-1-1 0 0,1 0 3888 0,0 2 656 0,-1 0 144 0,0-1 32 0,0 1-1136 0,-4 0-208 0,0 0-48 0,-2 0-16 16,0 3-1712-16,-3 4-352 0,0-1-64 0,-1 4-16 0,-1 2-608 0,-2 4-128 0,-2 3-32 0,0 1 0 0,1 1-176 0,0 2-32 0,-1 4-16 0,1 2 0 0,2-1-176 0,2-2 160 16,0 3-160-16,2-5 160 0,0 5-160 0,3-3 160 15,2-4-160-15,3-2 160 0,2-2-160 0,2 1 160 16,2-4-160-16,0-2 160 0,2 0-160 0,3-1 0 15,1-5 144-15,3 2-144 0,-1-5 0 0,2-2 0 16,1 2 0-16,3-4 0 16,1-4 0-16,-2 1-160 0,3-4 160 0,-2 1-160 0,-2 0 160 0,0-4 0 15,-2-2 0-15,-1-1 0 0,-3-1 128 16,-2-3 0-16,-1 4 0 0,-3-6 0 0,0 1-128 0,-2-2 0 16,-1-2 0-16,-1-1 0 0,-1 0 128 0,-2 1 0 15,1-1 0-15,-3 0 0 0,0-2-128 16,-1 0-192-16,0 6 64 0,0 4 0 0,2 5-112 0,-1 0-16 15,-1 4 0-15,1 2 0 0,2 4 256 0,-2-2 0 16,3 2 0-16,0 3-144 0,2 2 144 0,0 3 144 0,3 2-16 0,1 1-128 16,1 2 384-16,0 2-48 15,2 1 0-15,-1 0 0 0,2 0 80 0,-1-1 16 0,1 1 0 0,1 0 0 16,0-3-272-16,-2 0-160 0,2 2 192 0,-1-2-192 16,0 0 0-16,-3 0-304 0,1-4 48 0,-2 0 0 31,-1-1-336-31,-2 0-64 0,-2-2-16 0,-1-2 0 0,0 0-320 0,-2 1-64 0,1-2-16 0,-2 0-16496 15</inkml:trace>
  <inkml:trace contextRef="#ctx0" brushRef="#br1" timeOffset="59030.64">8281 11885 28559 0,'-1'3'1264'0,"0"0"272"0,1 1-1232 15,0-1-304-15,0 0 0 0,1 1 0 0,0-1 1184 0,-1 6 176 16,1 7 48-16,1 4 0 0,-1 7 288 0,-1 3 64 0,0 1 16 0,-1-1 0 0,-1-1-992 0,1-1-192 0,1 1-32 0,-1-6-16 0,1 2-160 0,-1-3-16 0,1-1-16 0,2-3 0 0,1-1-176 0,-1-1-48 0,1-4 0 0,-1 0 0 0,2-1-128 0,1-1 0 15,-2-4 0-15,0-3 0 0,1 1 0 0,-1-4 0 16,0-1 0-16,1-2 0 0,-2 0 0 0,2-6 0 0,1 2 0 0,-2-6 0 0,2 1 128 0,-1 0 0 16,-2-5 0-16,1-1 0 0,-2-2-128 0,2-2 0 15,-2-2 0-15,0-2 0 16,0-2 0-16,1-2-176 0,0 2 48 0,1-6 0 0,-1 0-80 16,2 2-16-16,1 3 0 0,0 3 0 15,1 5 224-15,0 5 0 16,0 6 0-16,-1 0-144 0,1 1 144 0,2 2 0 0,-1-1 0 0,2 4 0 15,-1-2 176-15,4 3 64 0,-1 3 16 0,2 3 0 0,-2 0-112 0,2 4-16 16,-1 3 0-16,1 2 0 0,-2 0 112 0,2 1 16 16,2 5 0-16,0-2 0 0,2 4-112 0,-1-1-16 15,2-1 0-15,-4-1 0 16,1 1-128-16,-2 2 0 0,-2-6 0 0,-1 2 0 16,0 4 128-16,-3-1-128 0,0-1 0 0,0 0 128 0,-1 3-272 0,-2-2-64 15,-1 3-16-15,-2-3 0 16,1 4-304-16,-1-2-64 0,0-4-16 0,-1 0 0 15,0-3-560-15,0-6-112 0,1 0-32 0,1-2 0 16,-1-3-1488 0,3-3-288-16,-1-3-64 0,3 1-16 0</inkml:trace>
  <inkml:trace contextRef="#ctx0" brushRef="#br1" timeOffset="59697.02">9301 11990 15663 0,'2'-4'1392'0,"-1"2"-1120"16,0-1-272-16,-1 2 0 0,0 1 1984 0,1-2 352 0,1-2 64 0,-1-2 16 0,0-1-144 0,-1-1-32 0,-1 2 0 0,-2 1 0 0,0 2-832 0,-2-1-192 16,-2 2-16-16,-1-2-16 0,-2 4-576 0,-2-2-112 0,-1 4-32 0,-2 0 0 0,0 2-96 0,1 3-32 0,-2 0 0 0,-2 2 0 0,0 3-16 0,-2 2-16 15,1 1 0-15,1 2 0 0,-1 4-128 0,1-1-32 16,-1 4 0-16,2 5 0 0,2-3 48 0,0 2 0 16,2 1 0-16,1-2 0 0,3-1 48 0,2-1 16 15,4-2 0-15,1-2 0 0,4-2-256 0,1-3 0 0,4 0 0 16,0-6 0-16,3-2 0 0,1 0 0 0,1 0 0 15,1-4 0-15,2-1 0 0,-1 0 0 0,3-6 0 16,0 0 0-16,1-1 0 0,2-4-160 0,4-2 32 16,-2-2 0-16,-1-2 128 0,0-5 0 15,-3 3 0-15,0-5-128 0,-3 1 128 0,-2-4 224 0,-2-1-48 0,-1-1-16 16,-1 0-160-16,-3-7 128 0,-1-1-128 0,-1-3 128 16,-2 5 64-16,-1-8 0 0,-1 1 0 0,-1-2 0 15,-1-2-64-15,-2 2 0 16,-1 1 0-16,-1 1 0 0,0 1-128 0,-2 2 0 15,0 1 0-15,-1 2 0 0,2 4 0 0,-1 3 0 0,1 0 0 0,1 2 0 16,-1 1 0-16,4 3 0 0,-1 3 0 0,1 6 0 16,2 5-176-16,1 0-64 0,0 3-16 0,1 3 0 31,1 0-368-31,0 3-80 0,1-3 0 0,-1 3-16 0,3 4-912 16,-1-1-176-16,0 1-48 0,-1 4 0 15,1-1-960-15,0 6-192 0</inkml:trace>
  <inkml:trace contextRef="#ctx0" brushRef="#br1" timeOffset="60398.7">9884 11839 26719 0,'-3'0'2368'0,"2"0"-1888"0,0 0-480 0,0 2 0 0,-1-2 384 0,-1 3 0 0,-2 1-16 0,-4 2 0 0,-3 1-32 0,-2 4 0 0,-2 5 0 15,0 1 0-15,0-1 128 0,1 2 32 0,0 4 0 0,2-3 0 0,0 3 160 0,0 0 48 0,-3 7 0 0,-1 3 0 0,3 3-176 0,-2-1-16 16,3 1-16-16,1 0 0 0,2-1-192 0,2-2-48 16,4-3 0-16,1-7 0 0,4 0 0 0,3-3 0 15,3-1 0-15,2-2 0 16,1-3-256-16,2-1 0 0,2-6 0 0,0-1 0 0,0-2-288 0,5-3 32 15,1-4 16-15,3 0 0 0,1-4 240 0,0-2 0 16,2 0 144-16,0-2-144 0,-1-3 224 0,-4-1-48 16,-1 0-16-16,-4-5 0 0,-2 1 192 0,-3-2 32 0,0-1 16 15,-4-1 0-15,1-2 128 0,-3-3 32 0,-3 1 0 0,-1-1 0 16,-1 1-400-16,-2-1-160 16,-2-2 128-16,-3 2-128 0,-2 0 0 0,-3 1 0 15,-1 3 0-15,0 4 0 0,-3 5-224 0,1 5 80 0,0 5 16 0,0 0 0 31,0 6-384-31,0-3-80 0,4 3-16 0,1 0 0 0,4 0-1248 16,3 0-256-16,0 3-64 0,3-3 0 0,3 0-736 0,0 0-160 16,1 1-16-16,2 1-7152 0</inkml:trace>
  <inkml:trace contextRef="#ctx0" brushRef="#br1" timeOffset="61454.32">10275 11952 13823 0,'0'0'1216'0,"0"0"-960"0,0 0-256 0,0 0 0 16,0 0 960-16,0 1 160 0,0 1 32 0,-2 1 0 0,2 0 528 0,-1 4 112 0,1-1 32 0,0 0 0 0,-1 1-112 0,0 2-32 0,1-2 0 0,-2 5 0 0,2-5-624 0,-1 3-128 0,0 5-32 0,-2-2 0 0,1 5-192 0,-2-2-32 0,-1 2-16 0,0 2 0 16,-1 2 240-16,0-2 32 0,0 2 16 0,1 2 0 15,0-2-432-15,0-2-64 0,0 0-32 0,1-2 0 16,-1-3-192-16,0-1-32 0,0-2-16 0,2 0 0 0,0-3-176 15,2-4 0-15,0 0 0 0,1-4 128 0,0 2-128 0,-1-3 0 16,2 0 0-16,0 0 0 0,0-4 0 0,0-1 0 16,2-2 0-16,1-3 0 0,1-3 0 0,0 1 0 15,1-4 0-15,0-3 128 0,3 0-128 0,-2-4 0 16,3-1 0-16,-1-2 0 0,-2 1 0 0,3-2 0 16,1-3 0-16,0 2 0 0,1-5-160 0,-2 5 160 15,3 3-208-15,-1 3 80 0,-1 0 128 0,0 6 0 0,0 3 0 16,-1 2-128-16,-1 4 128 0,-2 1 192 15,0 2-32-15,-1 1-16 0,-1 3-16 0,0 0-128 16,-2 3 192-16,0 3-64 0,1 1 0 0,-2 6 0 0,1-1 0 0,-1 4 0 16,0 0 32-16,1 3 0 0,-1 1 0 0,1 2 0 15,-1 1-32-15,0 0 0 0,-1-1 0 0,0-2 0 16,0-2 0-16,-1-2 0 0,2-2 0 0,-2-3 0 16,1-1-128-16,0-4 0 0,0 0 0 0,1-2 0 15,0-1 0-15,0-3 0 0,1 0 0 0,1 0 0 16,1-3 0-16,-2-3-176 0,3-2 48 0,1 0 0 15,-1-2 0-15,0-2 0 0,0-1 0 0,0-3 0 16,1 0 128-16,-2 0 0 0,-1 0 0 0,1-3 0 0,2-3 0 0,-1 0 0 16,-3 0 0-16,4-3 0 15,0 0 0-15,2 3 0 0,-1 0 0 0,1 3 0 16,1 3-240-16,0 6-16 0,-1 0 0 0,-1 4 0 16,2 1 96-16,-1 0 16 0,1 3 0 0,-2-2 0 0,2 1 144 15,0 0 0-15,-1 0 0 0,2 1 128 0,0 1 64 0,0-2 32 16,1 6 0-16,-2-3 0 0,0 6-80 0,-1 0-16 0,0 4 0 0,0 2 0 15,1 2 96-15,-1 4 16 0,1 1 0 0,1 3 0 16,-1 2 80-16,0-1 0 0,1 3 16 0,-1-1 0 16,0 3-32-16,0-2-16 0,-1-1 0 0,0-3 0 15,-1-2-128-15,-1 1-32 0,2-4 0 0,-3-1 0 16,1 2-400-16,-1-7-96 0,1 0-16 0,-2-5 0 16,-1 0-432-16,0-2-80 15,-1-4-32-15,-1-2-11984 16,1 0-2384-16</inkml:trace>
  <inkml:trace contextRef="#ctx0" brushRef="#br1" timeOffset="63084.44">2014 13623 5519 0,'-1'-2'496'16,"0"2"-496"-16,1-3 0 15,0 2 0-15,0 1 0 0,0 0 128 0,1-5-128 0,-1 2 0 0,0-4 928 0,1 0 144 0,-1 1 16 0,2 0 16 0,0 1 944 0,-1 1 192 0,2 0 48 0,-2 1 0 0,1 0 384 0,0 1 80 0,0 2 0 0,2 0 16 0,-2 2-480 0,1 4-112 0,1 2 0 0,-1 3-16 16,1 5-736-16,0 2-144 0,-1 2-16 0,0 6-16 0,1 5-720 0,-1 1-144 0,0-1-16 0,-1 1-16 15,1 5-128-15,-2 2-32 16,0-2 0-16,-1-1 0 0,0-5-192 0,-1 3 128 16,-3 5-128-16,1-1 0 0,-2 0 0 0,1 1 0 0,-2 0 0 0,1-4-160 0,0-3-80 0,0-7-16 15,1-3 0-15,2-6 0 16,0 0 0-16,2-4-16 0,-1-2 0 0,1-1 0 31,0-5-768-31,1-4-160 0,-1 0-16 0,-1-3-9888 0,2 2-1968 16</inkml:trace>
  <inkml:trace contextRef="#ctx0" brushRef="#br1" timeOffset="63537.94">1986 13393 21183 0,'-5'-16'1888'0,"2"8"-1504"0,2 0-384 0,1 0 0 0,1 4 880 15,1-2 96-15,-1 0 32 0,1-4 0 0,3-6 1344 0,0-3 272 0,3-2 48 0,-2 4 16 0,1 2-784 0,1 1-160 0,-1 3-16 0,1 4-16 0,-1 0-992 0,3 1-192 0,-1 0-32 0,0 4-16 0,1 2-224 0,0-2-64 16,0 4 0-16,0-2 0 0,1 2-192 0,0 4 0 16,0 0 128-16,1 2-128 0,0 1 0 0,2 3 0 15,2 2 0-15,0 0 0 0,0 2 0 0,0-1 0 16,1 1 0-16,-1 0 0 0,0 3-160 0,2 1 160 15,-1-2-128-15,-1 2 128 0,-1 1 0 0,-2-1 0 16,-1 1 0-16,-1 1 0 0,-4 0 0 0,-1-2 0 16,-1 3 0-16,-4-1-128 0,-2 0 128 0,-2 0 0 15,-4 3 0-15,-3-3 0 16,1-3 0-16,-3-1 0 0,0 2 0 0,-3-5 0 0,-1 1 0 16,-1-2 0-16,-2-2 0 0,-1 0 128 0,1 1-128 0,-1-3 0 15,-1-2 0-15,1 2 128 0,0-4-128 0,2-2 0 0,0-1 0 16,1-2 0-16,1-1 0 0,-1-1 0 0,2-2 0 15,-1-1 0-15,2-2 0 0,-1 0 0 0,3-3-160 0,1 2 160 32,2-3-464-32,2 1 16 0,3 0 0 0,3 0 0 0,3 1-640 15,2 2-128-15,4 0-32 0,0 1-10192 0,5 0-2032 0</inkml:trace>
  <inkml:trace contextRef="#ctx0" brushRef="#br1" timeOffset="64057.01">2741 13554 4607 0,'2'-6'400'0,"-1"1"-400"0,0 1 0 0,-1 3 0 0,1-4 304 0,1 1-32 0,0-5 0 0,3-8 0 0,0-1 1776 0,0-4 336 0,-1 3 80 0,-2 3 16 0,-1 1 208 0,-1 4 32 0,-1 5 16 0,-1 0 0 16,-2 3-112-16,-1 3-32 0,-1 3 0 0,-2 0 0 16,0 4-672-16,-2 0-128 0,-1 4-16 0,-3 3-16 15,2 1-1072-15,-1 2-224 0,0 4-32 0,-2 1-16 16,0 4-288-16,0 3-128 16,0 1 128-16,1-1-128 0,-1 2 128 0,1-1-128 0,1 4 0 0,0-3 128 15,5-2-128-15,1-4 0 16,6-3 0-16,2-3 0 0,3 0 0 0,1-3 0 15,2-4 0-15,3 2 0 0,5-2 0 0,2-2-144 0,2-1 0 0,1-5 0 0,1-2-128 16,1-4-32-16,-2-1 0 0,2-4 0 16,4-3 176-16,3-3 128 0,-2 1-192 0,-1-2 192 0,0 2 0 0,-3-3 0 15,1 2 0-15,-5-3 0 16,0 1 176-16,-3-1 32 0,0 0 16 0,-4-3 0 0,0-1 16 0,-5 2 0 16,-1-5 0-16,-1 1 0 15,-4 1-48-15,-2-1 0 0,0-4 0 0,-4-1 0 0,-1 1-192 16,1 6 128-16,0 4-128 0,-4 1 0 0,-3-7 128 0,-4 1-128 15,-4-2 0-15,0 6 144 16,0 2-144-16,2 3 0 0,-1 5 144 0,3 0-144 16,1 1 0-16,2 4-128 0,0 0 0 0,4 2 0 15,1 0-256-15,2 2-64 0,2 0 0 0,2-1 0 16,2 1-1328-16,1-1-272 0,0 1-48 0,3 2-13984 0</inkml:trace>
  <inkml:trace contextRef="#ctx0" brushRef="#br1" timeOffset="64484.38">3319 13431 13823 0,'0'-3'1216'0,"0"-1"-960"0,2 4-256 0,-2-2 0 0,2 2 2496 0,-2 2 448 0,0-2 80 0,1 4 32 0,-1-1 144 0,1 4 48 0,-1 5 0 0,-1 2 0 0,0 3-1392 0,-2 5-288 0,1 1-48 0,-2 3-16 15,0-2-800-15,-2 5-176 0,1-1-16 0,-1 1-16 0,0-3-256 0,0-2-48 32,-1 1-16-32,2-3 0 0,0-2-176 0,2-4 0 15,0 0 0-15,0-1-176 16,0-5-400-16,2-1-96 0,0-6-16 0,1 4 0 15,0-6-752-15,1-1-160 0,0 2-16 0,2-4-15264 0</inkml:trace>
  <inkml:trace contextRef="#ctx0" brushRef="#br1" timeOffset="64705.43">3339 13109 41471 0,'-13'-4'1840'0,"7"2"368"0,1-2-1760 0,3 4-448 0,0 0 0 0,1 1 0 16,1-1 128-16,0 3-128 0,0-3 0 0,0 2 128 0,1 2-128 0,2-2 128 0,-1 5-128 0,-2-7 128 0,0 0-400 0,0 0-96 0,19 19-16 0,-14-12 0 0,0-1-1728 0,1 1-368 15,0 2-64-15,2 0-12880 0</inkml:trace>
  <inkml:trace contextRef="#ctx0" brushRef="#br1" timeOffset="65198.39">3638 13574 10127 0,'0'4'896'0,"1"1"-704"0,0-2-192 0,-1 0 0 0,2-2 2384 0,-1 5 448 0,0 7 96 0,2 1 16 0,2 9 192 0,-3 3 64 0,-1 2 0 0,0-3 0 0,-1-3-1488 0,-1-3-304 0,0-3-48 0,-1-4-16 15,0 2-448-15,-1-2-80 0,0 0-32 0,1-2 0 16,-2-4-464-16,0 2-112 0,1-3-16 0,0 1 0 16,2-2-192-16,-2-2 0 0,2-2 0 0,1-2 0 15,-1-2 0-15,1-2 0 0,1-3 0 0,-1-1 0 16,3-6 0-16,-1-2 0 0,1-7 0 0,1-1 144 15,3-5-144-15,-1-1 128 0,0-3-128 0,1-1 128 16,0 2-128-16,0 3 0 0,0-1 0 0,3 3 0 0,1-2 0 16,2 7-192-16,-2 6 64 0,1 3 128 0,1 6-224 15,-2 2 80-15,-1 4 16 0,1 0 0 16,0 3 400-16,0 3 96 0,1 3 16 0,0 0 0 0,0 1-176 0,2 2-16 16,-1 2-16-16,1 0 0 0,1 2-32 0,-3-2 0 15,-1 0 0-15,1-1 0 16,1 2 16-16,0 2 0 0,-1 1 0 0,-1 1 0 0,0 2 32 0,-3 0 0 15,0 3 0-15,-2-3 0 16,-1 2 112-16,-2 0 16 0,0 1 16 0,-2 4 0 0,2 1-176 0,-3-1-32 16,1 0-128-16,-1-3 192 15,0 0-192-15,-1-3 0 0,0-3-192 0,1-1 192 0,0-1-336 0,-2-2 32 16,2 1 16-16,2-6 0 16,-1-2-400-16,-1 1-80 0,1-6 0 0,0-2-11824 0,1-2-2352 0</inkml:trace>
  <inkml:trace contextRef="#ctx0" brushRef="#br1" timeOffset="65561.5">4500 13062 37775 0,'-1'-7'1664'0,"-1"2"368"15,2 1-1632-15,2 0-400 0,-1 2 0 0,1-1 0 0,2 2-240 0,0-3-128 0,3 2-16 0,2-2-16 0,-1 5 528 0,-1 6 96 0,-2 5 32 0,-2 4 0 0,1 6 96 0,-3 3 32 0,-1 6 0 0,-1 4 0 0,-1 7 64 0,-2-2 32 0,0 1 0 0,-2 0 0 0,1-3 0 0,-1-2 0 0,1-2 0 0,0-2 0 31,0 0-128-31,1-1-32 0,1 1 0 0,-1-1 0 16,0 1-320-16,3 0 0 0,-2 2 0 0,2-5 0 16,1 2 0-16,1-1-128 0,2-2 0 0,2-1 0 15,1-4-416 1,0-5-80-16,0-2-16 0,-1-3 0 0,0-3-240 16,-2-4-48-16,-2-4-16 0,0 0 0 0,-2-2-1168 0,-2-4-224 15</inkml:trace>
  <inkml:trace contextRef="#ctx0" brushRef="#br1" timeOffset="65815.42">4168 13464 39615 0,'-7'2'1760'0,"3"-2"352"16,2 0-1680-16,2-2-432 0,1 1 0 0,3 1 0 0,1-3 512 0,3-1 0 0,7 1 16 0,5-6 0 0,6 3 352 0,2-3 64 0,3 4 16 0,1 3 0 0,3-2 16 0,0 2 16 16,2-1 0-16,1 2 0 0,0 1-448 0,0-3-96 0,-4 3 0 0,-4-3-16 0,-7 0-432 0,0 0-144 0,-4-1 0 0,-1-2 0 31,-3 0-800-31,-2-3-144 0,0 1-48 0,-1 0 0 16,-1-1-80-16,-2 2-32 0,1 1 0 0,-2-1-17728 0</inkml:trace>
  <inkml:trace contextRef="#ctx0" brushRef="#br1" timeOffset="67021.69">5244 13314 17503 0,'0'-6'1552'0,"0"4"-1232"0,-1 0-320 0,1 2 0 0,-1 0 608 0,0 0 64 0,-1 2 16 0,0 0 0 0,-2-2 784 0,-2 3 144 0,-3 0 48 16,-2 3 0-16,1-2 288 0,-1 0 64 0,1 1 16 0,0-1 0 0,-1-2-544 0,0 2-96 0,1-2-32 0,-2-1 0 0,-1 2-496 0,2-3-96 15,0 4-32-15,0-4 0 0,0 3-416 0,0 0-64 16,0 3-32-16,1-4 0 0,0 5-224 0,-1 0 0 16,2-1 0-16,0 3 0 0,2-3-144 0,0 4-32 15,-1-4 0-15,2 2 0 0,0 0-64 0,1-4-16 16,1 0 0-16,2 1 0 0,2-4 256 0,1 1 0 16,3-2 0-16,1-2 0 0,2 1 0 0,2-4 0 0,1 3 192 0,2-4-192 15,-1 1 0-15,3 0 0 16,-1 3 0-16,1-4-192 0,2 2-64 0,-1 4 0 15,2-3 0-15,0 3 0 0,-1 3-48 0,-1 3-16 0,-1-2 0 0,1 3 0 16,1 4 64-16,-1 2 16 0,-1 0 0 16,-1 3 0-16,-3 1 240 0,-2 0 192 0,-1 5-48 0,-2-2 0 15,-3-2 64-15,-1 1 16 0,-2 1 0 0,0-2 0 16,-2 1 160-16,0-2 16 0,-1-2 16 0,-2-3 0 16,0-2-112-16,-1 0-32 0,0-1 0 0,-2-3 0 15,1 0 0-15,-2 2 0 0,0-5 0 0,-1 2 0 16,1 1-112-16,-3-2-32 0,2 2 0 0,-4 1 0 0,-1-4-128 0,-2 3-144 15,-2-3 144-15,0 1-208 0,0-3-160 0,1 0-16 16,0 0-16-16,-1-1 0 16,2-2-1296-16,-1 1-256 0</inkml:trace>
  <inkml:trace contextRef="#ctx0" brushRef="#br1" timeOffset="76898.83">6321 13359 10127 0,'1'-6'896'0,"1"3"-704"0,-1 2-192 15,-1 1 0-15,1-3 1200 0,-1 3 208 0,0 0 32 0,1 0 16 0,1-1 784 0,-1 1 176 0,1 0 16 0,-2 0 16 0,0 0-112 0,0 0-32 0,0 0 0 0,0 0 0 0,0 0-1072 0,0 0-208 16,0 0-64-16,0 0 0 0,0 0-208 0,0 0-48 0,0 0-16 0,0 0 0 0,0 0-192 0,0 0-48 0,0 0 0 0,0 0 0 0,0 0-144 0,0 0-48 0,0 0 0 0,0 0 0 0,0 0-96 0,0 0-32 0,5 26 0 0,-5-13 0 15,3-1 112-15,-1 8 16 0,3 2 0 0,1 3 0 16,1-2-256-16,0 2 144 0,2 2-144 0,-1-1 128 16,1-4-128-16,0 3 192 0,2 3-192 0,0-2 192 15,0-1-192-15,-1-3 0 0,0-3 0 0,-2-3 0 16,1 0 0-16,-1-3 0 0,-2-4 128 0,0 0-128 16,-1-2 0-16,1-3 0 0,-1 1 0 0,0-4 0 15,0 2 0-15,0-7 0 0,1 4 128 0,-1-6-128 16,0 1 0-16,0-2 0 0,0-6 0 0,0 0 0 15,0-2 0-15,0-1 0 0,0-3 0 0,-2-1 0 0,1 4-192 0,-2 4 192 16,2-3-160-16,-1 5 160 0,0 0-192 0,0 0 192 16,-1 5-208-16,1 2 80 0,0 3 128 0,0 2 0 15,1 2-144-15,-1 3 144 0,0 2 0 0,-2 0 0 16,2 4-144-16,-1 0 144 0,0 0 0 0,1 0 0 16,-2-2 128-16,3-1-128 0,1 0 224 0,0-4-48 15,0 1-16-15,1-2 0 0,0-1-160 0,2-4 192 16,-2 2-192-16,0-2 192 0,0-2-64 0,0 2 0 15,0 0 0-15,1-4 0 0,-1 2-128 0,-1-1 0 0,1 2 0 16,-2 1 0-16,1 0 0 0,-2-3 0 16,0 2 128-16,0-1-128 0,1-2 128 0,-1-1-128 0,2 1 192 0,-2-2-64 15,1-1 128-15,0-2 32 0,1-1 0 0,-2-2 0 16,4-1-96-16,-2-3 0 0,-1-2-16 0,1-1 0 16,-1-1 0-16,1-1 0 0,0-1 0 0,0-4 0 15,0-2-176-15,0 2 0 0,-1 4 0 0,-1-3 0 16,0-4 0-16,-1 3 0 0,1 2 0 0,-3 1 0 31,0 5-432-31,-2 4-112 0,2 2-32 0,0 6 0 0,-1 1-96 0,1 4-32 0,0 1 0 0,0 3 0 16,1 3-1248-16,1 3-256 0,-1 1-48 0,0 0-14080 15</inkml:trace>
  <inkml:trace contextRef="#ctx0" brushRef="#br1" timeOffset="77231.03">7189 13491 17503 0,'-1'4'1552'16,"0"0"-1232"-16,1 0-320 0,0 0 0 15,0 0 1328-15,0 2 208 0,-1 6 32 0,-1 11 16 0,0 3 992 0,-1 5 208 0,2-5 32 0,0-2 16 0,0-3-1120 0,1-3-240 0,2-2-32 0,-1-4-16 0,1-1-1040 0,-2-1-224 0,1-3-32 0,0-2-128 0,-1-1 0 0,1-1 0 0,1-3 0 0,-1 0 0 16,0-3-1456-16,2 1-192 0</inkml:trace>
  <inkml:trace contextRef="#ctx0" brushRef="#br1" timeOffset="77453.42">7162 13081 35007 0,'-6'0'1552'0,"3"0"320"0,1 2-1488 0,1-2-384 0,0 1 0 0,1 2 0 0,0-1 288 15,0 2-16-15,1 3 0 0,0 4 0 0,0 3 192 0,2-2 48 0,2 2 0 0,-2-3 0 0,1 2-656 0,1-4-128 0,-1-2-32 0,1-1 0 0,0 0-1712 0,-2-1-352 0,2 0-64 0,0-4-11456 0</inkml:trace>
  <inkml:trace contextRef="#ctx0" brushRef="#br1" timeOffset="77800.25">7623 12862 20271 0,'-1'0'896'0,"0"0"192"0,0 0-880 0,1 3-208 0,0 0 0 0,0 1 0 0,-2-1 1152 0,1 6 192 15,0 8 48-15,-2 7 0 0,1 4 1408 0,-2 4 272 0,-1 3 64 0,2 0 16 0,-2 3-1424 0,1 0-304 0,-2 6-48 0,1 0-16 0,0 2-704 0,0 0-144 0,0-4-16 0,3 1-16 0,-3-1-176 0,1-5-48 0,0 1 0 0,0-3 0 16,2-3-256-16,1 0 160 0,-1-1-160 0,4-2 128 16,-1-3-128-16,1-2-176 0,3 1 48 0,-1-6 0 15,2-2-480-15,-1-2-96 16,0-8 0-16,0 2-16 0,0-5-736 16,-1-2-144-16,1-2-16 0,-3-2-15136 0</inkml:trace>
  <inkml:trace contextRef="#ctx0" brushRef="#br1" timeOffset="78122.39">7726 12930 8287 0,'1'-2'736'0,"0"2"-592"0,1-2-144 16,-2 1 0-16,2 1 3760 0,-1 0 720 0,1 0 128 0,0 0 48 0,2 0-2384 0,1 1-480 0,1 3-80 0,-1 2-32 0,0 3 384 0,-1 3 80 0,0 4 16 0,1 4 0 0,-1 8-1264 0,-1 6-256 0,-1 0-64 0,-1 5 0 15,-1 1-176-15,0 2-32 0,-1 2-16 0,-1-6 0 16,0-2 0-16,2-2 0 0,0 0 0 0,0-2 0 16,0-2-352-16,0-2 128 15,0-1-128-15,0-2 0 0,2 4-160 0,-1-4-96 0,-1 0-32 0,1-3 0 31,0-4-224-31,1-1-64 0,-1-1 0 0,1-6-11680 0,2 0-2336 0</inkml:trace>
  <inkml:trace contextRef="#ctx0" brushRef="#br1" timeOffset="79035.8">9054 13491 3679 0,'0'-2'320'0,"-1"0"-320"0,1 1 0 0,0 0 0 0,0 1 816 0,0 0 80 0,0-3 32 0,1 0 0 0,-1-1 832 0,1-5 160 16,1 1 48-16,-1 0 0 0,0-2 256 0,-1 2 48 0,0 2 16 0,0-2 0 0,-1-1-640 0,0 0-128 0,-1 5-32 0,0-2 0 0,-2 1-416 0,2 1-96 0,-2 0-16 0,0-1 0 0,-1 2-320 15,0 1-64-15,0 2 0 0,0 2-16 0,-1 3-160 0,-1 0-16 16,-2 1-16-16,0 2 0 0,2 1-96 0,-3 2-16 15,-1 4 0-15,0 1 0 0,1 0 112 0,0 3 16 16,-1-1 0-16,0 5 0 0,0 0 144 16,1 4 48-16,1-1 0 0,2 1 0 0,2-1-112 0,-1-1-16 15,2-1 0-15,1-3 0 0,2-2-304 0,1-3-144 0,1-1 128 0,2-2-128 16,1-3 128-16,-1-4-128 0,4-3 128 0,-1 0-128 16,2-2 0-16,2-2-192 0,1-4 0 0,-1-2 16 15,1 0-64-15,1-2-16 0,0-4 0 0,0-3 0 16,1 0-32-16,-1-3-16 0,-1 1 0 0,0-1 0 15,-1 3 48-15,-2 0 0 0,-1 1 0 0,-1 2 0 16,0-6 256-16,-2 3-128 0,0 0 128 0,-2 0 0 16,-2-3 0-16,0 3 0 0,0 2 192 0,0 2-48 15,0 4 288-15,0 4 48 0,0 2 16 0,-1 2 0 16,1 2-176-16,-1-2-48 0,1 1 0 0,0 4 0 0,1 0-80 16,0 6-32-16,3 3 0 0,0 1 0 15,1 1 0-15,0 0 0 0,1 2 0 0,1 1 0 0,1 1 48 16,0-2 16-16,1 2 0 0,-2-1 0 15,3 0-224-15,0 0 144 0,-1 0-144 0,-2-1 128 0,1 1-128 0,-1 0 0 16,-1 0 0-16,0-2 0 0,-1 1-256 16,0-2-96-16,-1-6-16 0,-2-4 0 15,2 0-656-15,-1-5-128 0,0 2-16 0,-1-3-16000 0</inkml:trace>
  <inkml:trace contextRef="#ctx0" brushRef="#br1" timeOffset="80749.42">9702 12843 1839 0,'1'-2'160'0,"-1"0"-160"0,1 2 0 16,-1 0 0-16,0 0 912 0,0 0 160 0,0 0 16 0,2-2 16 0,-2-1 352 0,1 2 64 16,-1 1 16-16,0 0 0 0,0 0 112 0,0 0 16 0,0 0 16 0,0 0 0 0,0 0 256 0,0 0 48 0,0 0 16 15,-9 22 0-15,8-18-224 0,0 2-48 0,0 4-16 0,-1-1 0 0,1 5-320 0,1 4-64 0,-1 1-16 0,0-1 0 0,-1 2-272 0,1 8-48 0,1 7-16 0,-2 10 0 16,0 2-320-16,-1 4-64 0,-1 3-16 15,-1-5 0-15,0-4-176 0,-1-3-32 0,0 1-16 0,0-5 0 16,1-7-144-16,0-1-16 0,1 2-16 16,0-1 0-16,3-3-176 0,0-2 0 15,0-1 0-15,1-4 0 0,0-1-160 0,1-2-64 0,0-1-16 0,-1-4 0 16,1 2-80-16,2-3-32 0,-1-2 0 0,-1 3 0 31,2-4-256-31,-2 0-48 0,0-3-16 0,-1-1 0 0,-1 0-288 16,0-1-48-16,1-2-16 0,-1-2 0 15,-2 0-352-15,3 0-80 0,-1-2-16 0,0-1 0 0,-1 2-816 0,1-2-160 0,0-2-48 0,1 5-8080 0</inkml:trace>
  <inkml:trace contextRef="#ctx0" brushRef="#br1" timeOffset="81205.42">9990 12742 15663 0,'-1'-3'688'15,"0"3"144"-15,1 3-656 0,0-3-176 0,-2 1 0 0,2 1 0 0,0 5 656 0,-1 0 112 0,0 5 0 0,-2 7 16 0,0 2 880 0,-1 7 160 0,0 5 32 0,1 5 16 0,-2 6 32 0,0 6 0 0,0 2 0 0,-1 3 0 0,-1 6-384 0,0-2-80 0,-2-2-16 0,-1-2 0 16,2-2-336-16,-2-1-80 0,-1 1-16 16,2-2 0-16,2-11-544 0,2-1-128 0,0-2 0 0,0-2-16 15,2-6-304-15,2-2 0 0,1-4 0 0,0-4 0 16,3-4 0-16,-2-1-144 0,1-4 16 0,1 0 0 16,0-2-1088-1,2-4-192-15,-1 1-64 0,0-5-15456 0</inkml:trace>
  <inkml:trace contextRef="#ctx0" brushRef="#br1" timeOffset="81742.75">10283 13312 18431 0,'-1'-1'816'0,"0"1"160"0,-1 0-784 0,1 0-192 16,1 0 0-16,0 0 0 0,-1 0 784 0,0 1 112 0,-2 1 32 0,-2 2 0 0,-1 2 928 0,0-2 192 15,-1 2 48-15,-1 3 0 0,2-2-784 0,-3 4-160 0,1 2-16 0,-1 3-16 0,0 0-352 0,1 2-64 0,0 2 0 0,1 2-16 0,1-2-64 0,-1 5-16 0,1 2 0 0,1-1 0 0,0 5-96 0,0-5 0 0,2-1-16 0,0-2 0 0,2 2-208 16,0-5-32-16,2 1-16 0,1-2 0 0,2 0-240 0,1-4 176 16,0-2-176-16,3-3 160 15,-1-1-160-15,3-3 0 0,0-2 0 0,2 0 0 0,3-4-320 16,0-2 16-16,1-3 0 0,0-1 0 0,1-1 0 0,-1-2 0 15,3-3 0-15,-3-2 0 0,0 1 304 16,-2-5 0-16,-3 5 0 0,-3-2 0 16,0 4 0-16,-2-2 304 0,0-9-48 0,-1-3 0 15,-1-3 16-15,-2-3 0 0,0 1 0 0,-4-1 0 16,0 1-144-16,-3 0-128 0,-3 1 144 0,0 5-144 16,-2 4 128-16,-2 1-128 0,-1 7 0 0,-2 2 144 15,2 4-144-15,-2 0-176 0,1 2 48 0,-1 2 0 16,2 4-720-16,0-2-144 0,2 4-32 0,3-4 0 15,2 0-1424-15,1 0-304 0</inkml:trace>
  <inkml:trace contextRef="#ctx0" brushRef="#br1" timeOffset="82415.78">10592 13337 19343 0,'-1'0'848'0,"0"0"192"0,0 0-832 0,1 2-208 0,0-2 0 0,0 1 0 0,1 2 1792 0,-1-1 320 0,0 3 64 0,0 1 16 0,1 3 560 0,-1 3 96 0,1 1 32 0,-1-2 0 0,2 4-1552 0,-1-3-304 0,0 4-64 0,0-4-16 0,2 5-560 16,-2-3-96-16,1 0-32 0,1-2 0 15,-1 1-112-15,1-1-16 0,1 4-128 0,-1 1 192 0,3 4-192 0,1-2 0 0,0 3 0 0,-1-3 0 32,3-3 0-32,-2 0 0 0,1 3 0 0,-2-3 0 0,0 2 128 0,-1-4-128 15,0-2 0-15,0 1 0 0,1-4 176 0,-1-2-176 0,1-1 192 0,-1-5-192 16,1 1 160-16,1-4-160 0,-1 1 128 0,-1-5-128 16,1-3 0-16,0-1 0 15,0-2 0-15,-1-1 0 0,-1 0-256 0,1 0 80 0,-1-3 16 0,-1-2 0 16,0 2-16-16,-1 1 0 15,1 4 0-15,-2-4 0 0,1 1 176 0,0-1-192 0,0 5 192 0,1 4-192 16,-1 0 192-16,1 4-208 0,-2 2 80 0,1 2 128 0,-1 1 0 16,2 0 0-1,-2 3 0-15,2-2 0 0,0 2 128 0,0 1 64 0,2-1 0 0,-2-3 0 0,1 2-32 16,0-3 0 0,0 0 0-16,-1-2 0 0,0 1-32 0,-1-1 0 15,1 0 0-15,-1-1 0 0,-1 1 16 0,2-2 0 16,-2 2 0-16,0 2 0 0,-1-2-144 0,2 1 128 15,-1 4-128-15,-1-1 128 0,1 0-128 0,-1 1 128 16,1-2-128-16,1 0 128 0,-1 1-128 0,1-1 128 0,2-3-128 16,0 3 128-16,1-3-128 0,2 0 128 0,0-3-128 15,1 0 128-15,1-1 80 0,0-5 16 0,0-1 0 16,1 0 0-16,-3-1-32 0,1 1 0 0,0-3 0 16,1-2 0-16,0-4 0 0,-2 0 0 0,-2 4 0 15,0-3 0-15,0-3-48 0,-1-2-16 0,-2-1 0 0,-1 1 0 16,-1-2-128-16,0-1 0 0,-1 2 0 0,-1-1 0 15,1 3-192-15,-2-1-128 0,-1 5-32 0,2 2 0 16,-2 2-224-16,0 2-64 0,1-1 0 16,2 3 0-16,-1 1-32 0,2-4-16 0,2 2 0 0,0 0 0 15,2 2-1104-15,2-1-240 0,0 0-32 0,0 2-14000 16</inkml:trace>
  <inkml:trace contextRef="#ctx0" brushRef="#br1" timeOffset="83564.2">11960 13349 22111 0,'0'0'1968'0,"1"-3"-1584"0,0 3-384 0,-1-1 0 0,2 1 320 0,-1 0-32 0,1 0 0 0,1-2 0 0,1-1 752 0,-2 2 160 0,2-1 16 0,-2-1 16 16,-1 2-592-16,-1-2-128 0,2 3-32 0,-2 0 0 0,0 0-288 0,-2 0-48 0,1 0-16 0,-1 3 0 0,-1 1 272 0,3-4 48 0,0 0 16 0,0 0 0 16,-12 16 240-16,9-10 64 0,2 2 0 0,0 2 0 15,0 3 192-15,1-3 32 0,-2-1 16 0,4 4 0 16,-2 5-288-16,2 0-48 15,-1 3-16-15,2 1 0 0,-1 0-288 0,1-1-64 16,1 2-16-16,-1-6 0 0,2-1-160 0,0 2-128 16,3 1 144-16,-2 0-144 0,2-3 0 0,1-3 0 15,0 0 0-15,1-2 0 0,-2-1 0 0,1-4 0 0,1 0 0 0,0-2 0 0,1-4 0 16,0 0 0-16,1-4 0 0,1 2 0 0,-1-5 0 0,0 1 0 31,1-1 0-31,-1-4 0 0,1 1 0 0,-1-3-128 16,0 1 128-16,9-12-128 0,-11 12 128 15,0-4 0-15,-1 0 0 0,1-3 0 0,-4 7-128 16,0 0 128-16,-1-2 0 0,2-3 0 0,-2-1 0 16,-1 0 0-16,0-1 0 0,-3 3 0 0,0 0 0 0,-1 1 0 15,-1 3 0-15,0 1 0 0,-2 2 0 0,1-1 0 0,-1 4 0 16,1 2 0-16,-1-1 144 0,2 4-144 0,0 1 192 16,0 0-192-16,1 4-224 0,0 2 48 0,2 4 16 15,1 2 160-15,-1 2 0 0,2 3 0 0,1 3 0 16,0-1 256-16,-2-7-32 0,0-1 0 0,-1 2 0 15,3 3 32-15,1 7 16 0,1 3 0 0,-1 2 0 16,0-2-96-16,-1-1-32 0,0 0 0 0,-1-5 0 16,-2 1-144-16,1-4 0 0,-1-1 0 0,0-1-176 15,1-3-208-15,-1-2-64 0,1-1 0 0,-1-3 0 16,2-2-912-16,0-1-192 0,1 0-48 0,0-6-9712 16,1 1-1936-16</inkml:trace>
  <inkml:trace contextRef="#ctx0" brushRef="#br1" timeOffset="84185.15">12832 13225 11967 0,'1'-2'528'0,"-1"-1"112"16,1 2-512-16,-1 1-128 0,0-2 0 0,0 2 0 0,0-3-304 0,1 2-80 0,-1-2-32 0,2 1 0 0,-2 1 2288 0,0 1 464 16,0-3 96-16,-2 3 0 0,0 0-336 0,-1 3-80 0,0 0-16 0,-2 4 0 0,0-1-592 0,-3 0-128 0,1 1-32 0,-2 2 0 0,-2-3-160 0,-1 4-48 0,0 0 0 0,-3 1 0 15,0 3-208-15,-1-2-32 0,-2 0-16 0,2-2 0 16,2 0-384-16,1 0-80 0,2-1 0 0,2-1-16 0,2 2-64 0,1-3-16 16,1-1 0-16,4 0 0 0,-1-2-224 15,4-3 0-15,0 1 128 0,3 1-128 0,2-3-128 16,3 0-80-16,4-5-16 0,0 1 0 0,2 0 32 15,2 1 0-15,2-3 0 0,0-1 0 0,1 1 192 0,1 2 0 16,-1-1 0-16,1 4-144 0,1 1 144 0,1 0 0 16,1 4 0-16,0 2 128 0,-2-2 96 0,-1 2 32 15,1 3 0-15,-3 2 0 0,-1 4 32 0,-3-2 16 0,-1 5 0 0,-5-6 0 16,-2 2-48-16,-2 2-16 0,-1 5 0 0,-3 1 0 16,-2 0 32-16,-4 2 16 0,1-2 0 0,-5 1 0 15,1 0-80-15,-3-1-16 0,-1-2 0 0,1-2 0 16,0-2-64-16,0 0 0 0,2-1-128 0,-4-1 192 15,2-2-192-15,2-2 0 0,-2 0 128 0,1-1-128 16,-1-3 0-16,2 0-160 0,-2 1 32 0,0-2 0 16,-2 2-416-16,-1-4-80 0,2 1-16 0,-3 0-17728 15</inkml:trace>
  <inkml:trace contextRef="#ctx0" brushRef="#br1" timeOffset="85113.95">1990 14879 2751 0,'1'-3'256'0,"0"1"-256"0,0 0 0 0,1 2 0 0,-1 0 0 0,0-2 144 0,2-2-144 0,-1 2 128 0,3-2 1216 0,-3 0 224 0,2 2 48 0,-1-1 16 16,-1 6 544-16,-1-3 96 0,3 2 32 0,-3 2 0 15,2 0 112-15,-1 2 16 0,1 0 16 0,-2 0 0 16,1 4-208-16,0-1-32 0,-2 3-16 0,0 2 0 0,1 2-672 16,-1 2-144-16,-1 2-32 0,-1 2 0 0,1 6-624 0,-1 4-128 15,-1-1-16-15,1 5-16 0,-2 1-208 0,0 3-32 16,3 1-16-16,-4-2 0 0,1-1-144 0,-1-1-32 16,1-1 0-16,-1-5 0 0,0-1-128 0,1-3 0 15,0-1 0-15,0-5 0 0,2-1 0 0,1-2-304 16,0-4 48-16,-1-2 16 15,2-2-784-15,-1-1-176 0,0-3-16 0,1-5-16000 0</inkml:trace>
  <inkml:trace contextRef="#ctx0" brushRef="#br1" timeOffset="85381.41">1852 15201 34095 0,'-1'-2'1504'0,"1"-2"320"0,1 2-1456 0,2 0-368 16,-1 0 0-16,1-2 0 0,2 2 464 0,3-2 32 0,7-2 0 0,4-3 0 0,4 2 848 0,1-2 160 0,0 3 32 0,2 2 16 0,0 1-736 0,0-4-160 0,2-1-16 15,-1 2-16-15,0-2-336 0,-1 2-64 0,0 0-16 0,-1 0 0 0,-1-1-208 0,-1 1 0 0,-1 2-192 0,-2 2 192 0,-1-2-704 16,-2 2-16-16,-3 4-16 0,0-2 0 0,-2 4-1152 0,1-2-224 0</inkml:trace>
  <inkml:trace contextRef="#ctx0" brushRef="#br1" timeOffset="86188.93">2775 15107 17503 0,'-5'-1'1552'0,"2"1"-1232"15,2 0-320-15,0 0 0 0,0 0 688 0,-1 0 80 0,2 0 0 0,-2 1 16 0,0 2 1184 0,-3-1 224 0,0 2 48 0,0 2 16 0,-3 0-48 0,1 1-16 0,-2 0 0 0,1 2 0 0,-1 1-1056 0,1-1-224 0,1 4-32 0,-2-1-16 16,3 0-400-16,0 1-80 0,0 3 0 0,1 0-16 0,0 0-144 0,0 0-32 0,1-1 0 15,-1-1 0-15,2 0-192 0,0 0 0 0,1 2 0 0,2-1 0 0,-2 1-144 0,4 0 144 16,1-1-208-16,2 1 80 0,3-2-16 0,0 0 0 31,4-1 0-31,0-3 0 0,-1 0-16 0,5-4 0 0,3 0 0 16,-1-5 0-16,1 2-160 0,-1-7-16 0,2 0-16 0,0-2 0 0,-2-3 352 0,0 0 0 16,-3-1 192-16,-1-5-64 0,0 1 128 0,-3-4 32 15,1-1 0-15,-2 1 0 0,-1-2-16 0,-2-1 0 16,-2 3 0-16,-3-3 0 0,-1 2-272 0,-2 0 160 15,-3-1-160-15,-1-1 128 0,-1 5-128 0,-3-4 0 16,-3 2 144-16,-1-1-144 16,0 3 0-16,-2 0 0 0,-1 1 0 0,0 3 128 15,2 5-384-15,-2-2-64 0,0 3 0 0,1 2-16 32,3 4-816-32,0-2-144 0,3 4-48 0,1-2-15200 0</inkml:trace>
  <inkml:trace contextRef="#ctx0" brushRef="#br1" timeOffset="87898.38">4013 14743 5519 0,'-2'-3'496'0,"1"-1"-496"0,1 2 0 0,0-1 0 0,0 2 752 0,0-4 48 0,0-1 16 0,1-4 0 0,-1-2 1088 0,2 1 208 15,0 0 64-15,1 3 0 0,-1 3 160 0,4 1 2416 16,-3 4-2368-16,-1 3-208 0,-1 3-32 16,2 0-16-16,-1 7 0 0,1 3-240 0,-1 6-48 15,1 1-16-15,0 33 816 0,-1-26-2032 16,-2 4-32-16,1 6-16 0,-1-2-240 0,-1 4-64 16,1 2 0-16,-3-4 0 0,1 5-64 0,-2-4 0 0,0 1-16 15,-1-4 0-15,0-1-176 0,1-5 128 0,-1-4-128 16,-2-2 128-16,1 3-128 0,0-2-272 0,1-2 64 0,0-3 16 31,3-4-240-31,-1-3-32 0,2-5-16 0,1-2 0 16,-1-4-1312-16,-1-2-272 0,1-4-48 0,0-2-13760 0</inkml:trace>
  <inkml:trace contextRef="#ctx0" brushRef="#br1" timeOffset="88151.67">3854 14947 27647 0,'-3'-2'1216'0,"1"0"256"0,1 1-1168 0,1 1-304 0,1-3 0 0,1 1 0 0,-1 0 1152 0,3-3 160 0,2 2 32 0,2-7 16 0,2 4 752 0,1-4 160 0,2 1 32 0,-1 2 0 0,-3 1-1392 0,2 1-272 0,5 1-48 0,3 0-16 0,0 2-256 0,2 2-48 0,0 0-16 0,0 0 0 0,-1 2-256 0,-2 2 0 0,-1 2 0 16,-1 0 0-1,1 0-448-15,1 1-64 0,-2 0 0 0,-2 2 0 16,1 1-768-16,0-4-176 0,2 4-16 0,-1-2-16 16,-1 0-2032-16,4 0-416 0,4 5-80 0,1-6-8176 0</inkml:trace>
  <inkml:trace contextRef="#ctx0" brushRef="#br1" timeOffset="88610.56">4501 15050 5983 0,'7'3'128'0,"-4"-3"16"0,-1 0 16 16,-2 0 32-16,2-3-192 0,-2 3 0 0,1-1 0 0,3-1 0 0,-1-2 1360 0,1-2 240 0,1 0 64 0,-3-3 0 0,1 2-112 0,-2 0-16 0,-1-1 0 0,0 0 0 0,-2-3 112 0,-2 4 16 0,1 1 0 0,-1-1 0 0,-3 1 384 0,-1 0 96 0,-1 2 16 0,-2 2 0 15,-1 2-432-15,-1 4-64 0,0 1-32 0,0 4 0 0,1 0-736 0,1 2-128 16,-3 5-48-16,2 5 0 0,-2 4-288 0,3 1-64 31,1 2-16-31,3 1 0 0,2-1-176 0,1 1-48 0,3-1 0 0,3-6 0 0,1 3-128 0,0-9 160 16,4 0-160-16,-1-3 160 0,0-1-160 0,1-5 0 15,2-2-160-15,1-1 160 0,1-1-224 0,-1-6 48 16,2-1 16 0,1-2 0-16,0 0-96 0,0-4-32 0,-2-1 0 0,1-1 0 0,1-2 32 0,-4-2 0 0,3 0 0 15,-4 0 0-15,0-3 48 0,-1 1 16 32,-2-2 0-32,-1-1 0 0,-1 1-32 0,-1-1 0 0,-1-1 0 0,-1 0 0 15,0 6 32-15,-1-1 16 0,-1 3 0 0,0 1 0 16,1 6 176-16,-2 3 0 0,1 2 0 0,-2 4 0 15,0 4 320-15,2 2 32 0,-1 4 16 0,2 3 0 16,0 1-48-16,1 1-16 0,1 2 0 0,0 2 0 16,3-1 224-16,-1-2 48 0,0 2 16 0,2-1 0 15,1-1-48-15,-1 1-16 0,2-3 0 0,-1 2 0 16,0-2-144-16,0 0-48 0,0 1 0 0,0-1 0 16,1-4-144-16,-2 0-48 0,0 1 0 0,0-3 0 0,-2 2-272 15,1 0-64-15,0-2-16 0,-3 0 0 16,1-4-480-16,0 0-80 0,-1 1-32 0,0-4 0 15,2 0-1008-15,-3-3-208 0</inkml:trace>
  <inkml:trace contextRef="#ctx0" brushRef="#br1" timeOffset="89053.18">4867 14379 19343 0,'-1'4'848'0,"1"-1"192"0,0 1-832 0,0 1-208 0,0-4 0 0,0 4 0 0,0-1 1024 16,1 6 176-16,0 5 16 0,-1 4 16 0,3 7 992 0,-2 5 192 0,1 0 32 0,0 1 16 0,0 4-464 0,1 4-80 0,-2 1-32 0,1 1 0 0,1 1-992 0,-3-7-208 0,1 1-48 15,-2 1 0-15,0 9-64 0,-2 1-32 0,2-1 0 0,0-4 0 0,-2 0-144 16,2-2-16-16,1-3-16 0,0-6 0 0,0 0-240 0,0-3-128 16,2-1 128-16,0-3-128 0,1-3-144 0,0-1-112 0,-1-4 0 15,1-2-16 1,-1-2-192-16,1-6-48 0,-1-1 0 0,1-3 0 16,-1-1-320-16,-1-2-64 0,1 0 0 0,-2-2-17072 0</inkml:trace>
  <inkml:trace contextRef="#ctx0" brushRef="#br1" timeOffset="89531.87">5200 14728 13823 0,'-2'-4'1216'0,"2"0"-960"0,0 3-256 0,0 0 0 0,0 1 512 0,0-3 48 0,2 2 16 0,-2 1 0 16,0 0 1088-16,0 0 208 0,-2 4 48 0,2-4 16 0,0 0 144 0,-9 28 32 0,4-12 0 0,-3 0 0 0,2-1-1216 0,-1 1-224 0,-3 3-48 0,-3 1-16 16,1 2 96-16,0-4 0 0,-1 1 16 0,0-3 0 0,2-2 192 0,-2 1 48 0,1-3 0 0,-2-2 0 0,3 0-400 0,0-4-80 0,-1 1-16 0,-2-1 0 15,3-1-240-15,0 2-48 0,-2-4-16 0,2 1 0 16,3-2-400-16,0 1-80 0,1 1 0 15,1-3-16-15,2 4 144 0,3-4 48 0,-1 2 0 16,2-1 0-16,3-1 288 16,1 2 64-16,0-1 16 0,3 2 0 0,0-3 32 0,2 4 16 0,1-1 0 0,1 4 0 15,1 0 64-15,0 2 16 16,3 1 0-16,0 1 0 0,1 2 144 0,3 1 16 16,-1 1 16-16,2-3 0 0,0 3-144 0,-2-1-16 15,1-1-16-15,-3 1 0 0,-1 1-160 0,-3-4-16 0,-2 1-16 0,-1 0 0 16,-2-3-160-16,-1-1 0 0,1 1 0 0,-1-2 0 15,0 0 0-15,0-3 0 16,0 0 0-16,-1 0 0 0,0-5-240 0,-1 1-80 16,0-1 0-16,-1-1-16 0,1-2-432 0,1-4-96 0,-1 0-16 0,-1-1-18160 15</inkml:trace>
  <inkml:trace contextRef="#ctx0" brushRef="#br1" timeOffset="90246.39">5712 15034 17503 0,'0'0'1552'0,"0"3"-1232"0,0-3-320 0,0 0 0 0,0 0 912 0,0 0 128 0,1 0 32 0,-1 0 0 0,2 0 640 0,0 0 128 0,1 0 16 0,-3 0 16 0,0 0-336 0,0 0-64 0,21-16 0 0,-15 11-16 0,-1-1-448 0,2 2-96 16,-2-3-16-16,1 0 0 0,-1 1 0 0,0-3 0 15,0 2 0-15,-2 1 0 0,1 0-448 0,0-3-112 16,-1-3-16-16,2-1 0 0,0 0-144 0,-1 0-48 16,1 0 0-16,-3 0 0 0,1 1-128 0,-1 0 0 15,1-1 0-15,-3 0 0 16,0 4 0-16,-1-1 0 0,-1 1 0 0,-1 3 0 0,-2 3 0 0,-1-1-176 0,-2 4 48 0,-1 0 0 31,0 4-240-15,-1-1-32-16,-1 3-16 0,-2 3 0 0,-2 1 416 0,1 5 0 0,-4 1 144 0,1 4-144 0,1 1 240 0,0 1-64 0,-2 6-16 0,2 1 0 15,4-7 32-15,1 2 16 16,-1 4 0-16,0 3 0 0,0 4 96 0,2-3 16 0,1 2 0 0,3-3 0 16,1-1-192-16,3-3-128 0,1-1 192 0,2-5-192 15,3-5 192-15,1 0-64 0,4 0 0 0,3 0-128 16,2-1 128-16,5-4-128 0,-2 1 0 16,-1-6 0-16,2 0 0 0,0-2 0 0,6-1-176 0,3-3 176 15,1 0-384-15,3-3 16 0,1 0 16 0,3-4 0 16,6-2-544-16,2-1-128 0,0 0 0 0,-1-2-16384 15</inkml:trace>
  <inkml:trace contextRef="#ctx0" brushRef="#br1" timeOffset="91166.58">7294 14866 10127 0,'0'0'896'0,"0"0"-704"0,0 0-192 0,0 0 0 0,0-2 0 0,0 2 0 0,0 0 0 0,0-3 0 0,0 2 1088 0,2-5 256 0,-2 2 32 0,0-1 16 0,1 1 336 0,-1-2 64 0,0 3 0 0,0-4 16 0,-1 1-112 0,-1 0-32 15,0 2 0-15,-1-1 0 0,0 2-176 0,-2-1-32 16,1 1-16-16,-2 0 0 16,1-1-368-16,-1 2-80 0,0-2-16 0,-2 1 0 0,0 3-464 0,0-2-80 15,-1 2-32-15,0 2 0 16,-1-2 48-16,-1 4 16 0,-1 2 0 0,1 3 0 0,0-2-256 0,0 2-48 15,-1 3-16-15,1 1 0 0,1 0-144 0,0 2 192 16,1 4-192-16,0 1 192 0,3 2-192 0,1 0 0 16,3 0 0-16,-2 3-176 0,3 1 176 0,1 1 0 0,0-1 128 15,2-4-128-15,2-2 0 0,1-1 0 0,0-3 0 0,2-1 128 16,1-3-128-16,0-5-240 0,2 0 64 0,0-1 16 16,0-4-32-16,-1-2-16 0,1 0 0 0,-2-2 0 15,2-2-80-15,-2 0-16 0,0-2 0 0,0 0 0 16,-1-5 96-16,-1 1 16 0,2 0 0 0,-1-3 0 15,1-5 192-15,-1 1 192 0,0-2-48 0,1-2 0 16,-2 2 64-16,-1-4 16 0,1-3 0 0,-2 2 0 16,0 1-224-16,-3 1 0 0,0 0 0 15,0 0 0-15,-1 3 0 0,2 4 0 0,-2 5 0 0,-2 0 0 16,2 8 128-16,-1 1-128 16,-1 2 0-16,0 4 0 0,0 5 384 0,-1 0 0 0,2 2-16 0,-1 2 0 15,0 4 16-15,2 1 0 0,0 0 0 0,0 3 0 16,2 1 0-16,-1-1 0 0,0 2 0 0,0-2 0 0,2 2 0 0,-1-3 0 15,2 1 0-15,0-4 0 0,-1-2-384 0,4 1 0 16,-2-4 0-16,0-1 0 16,3 1-352-16,-2-3-144 0,3 1-16 0,0-1-16 15,-1 0-640-15,1-4-128 0,-2 0-32 0,1 0-16144 0</inkml:trace>
  <inkml:trace contextRef="#ctx0" brushRef="#br1" timeOffset="93718.7">8284 14977 30399 0,'0'3'2704'0,"1"1"-2160"0,0-2-544 0,-1-1 0 0,0 2 192 0,0 1-192 16,1 4 192-16,-1 5-192 0,0 3 640 0,-1 6 32 0,0 3 0 0,0-3 0 0,-1 1-96 0,1 0 0 0,0-2-16 0,0 1 0 0,1-4-112 0,1-4 0 0,-1 1-16 0,0-3 0 15,1-2 80-15,0-2 0 0,-1-2 16 0,0-1 0 16,0-2-176-16,0 1-32 0,2-1-16 0,-2-6 0 16,0 3-80-16,0-4-16 0,2-2 0 0,1 0 0 15,-1-3 16-15,1-2 0 0,-1 0 0 0,2-2 0 16,-2-4 0-16,1 1 0 0,-2-1 0 0,0 0 0 31,0-2-48-31,1-2-16 0,0-2 0 0,-1-2 0 0,2-3-160 0,1 2 0 16,-1-5 0-16,1 2 128 15,1 1-128-15,1 2 0 0,1 1 0 0,2 3 0 0,0 1 0 16,1 3 0-16,1 2 0 0,0-1 0 0,1 4 0 16,1 0-176-16,0 0 48 0,2 1 0 0,0 1 128 0,1 3 0 15,0-2-144-15,-1 5 144 0,-1 1 0 0,-2 3 0 16,0 2 0-16,-2 2 0 0,0 0-352 0,0 1 48 16,-3 1 16-16,1 1 0 15,-1 0-512-15,-1 2-96 0,1 0-32 0,-2 2 0 16,-2 3-1056-16,1-1-192 0,1 2-64 0,0 2-12288 0</inkml:trace>
  <inkml:trace contextRef="#ctx0" brushRef="#br1" timeOffset="94177.3">8796 14953 2751 0,'3'-1'256'0,"-1"1"-256"0,0-3 0 0,-1 3 0 0,0-2 1232 0,1 0 208 0,-1 2 32 0,1 0 16 0,2-3 1904 0,0 0 384 0,1 3 80 0,0-4 16 0,-2 2-544 0,2-1-128 0,0 2 0 0,0-4-16 16,3 4-1296-16,-2-4-256 0,3 1-48 0,-2 1-16 15,3-3-960-15,-1 2-192 0,-1-2-32 0,2-1-16 0,1 1-96 0,2-4-16 16,1 2 0-16,-1 0 0 0,-2 0-256 0,-1-2 0 16,-2 1 0-16,0 2 0 0,-2 0 0 0,-2-1 0 15,-2 2 0-15,-1-2 0 0,-1 2 0 0,-1 0 0 16,-1-4 128-16,-2 1-128 0,-1-1 0 0,-2 1 0 15,-1 0 0-15,0-1 0 0,-4 4 0 0,1 2 0 16,-2 4 0-16,-2 0 0 0,-1 5-160 0,0 4 16 16,-3 1 0-16,2 4 0 0,0 3 144 0,2-1 0 0,1 2 0 15,1 1 0-15,-1 7 0 0,-1 2 192 0,1 1-64 0,1-1 0 16,3-2-128-16,0 2 0 0,3 1 0 0,2-2 0 16,2-1 0-16,2-4 256 0,4 3-48 0,0-5 0 15,3-2-48-15,1 1-16 0,2-3 0 0,1-2 0 16,4 0-144-16,0-1 0 0,2-1 0 0,1-2 0 15,3-3-176-15,3 0-64 0,3-1-16 0,1-1 0 16,2-5-256-16,2-3-48 16,1 1-16-16,0 1 0 0,0-2-944 0,0-1-192 15,-1-2-32-15,-2 0-16 0,-1-4-1248 0,-3 1-240 16,-3-3-48-16,-3 0-8144 0</inkml:trace>
  <inkml:trace contextRef="#ctx0" brushRef="#br1" timeOffset="94730.36">9439 14856 13823 0,'-3'-2'608'0,"2"2"128"0,0-3-592 0,1 2-144 0,0 1 0 0,0 0 0 0,0-2 848 0,0 2 144 0,-2-4 32 0,0 1 0 0,-1 0 1584 0,0 0 320 0,-2 1 64 0,-1 1 16 0,1 2-528 0,-2 1-112 0,-1 2 0 0,-2 2-16 0,-1 3-1184 0,-3 1-224 0,2-2-48 0,-3 6-16 16,-1 5-384-16,-3-1-80 0,3 1-16 0,5-6 0 16,1 0-400-16,0 0 0 0,-1 9 0 0,-2 6 0 15,2 1 0-15,1 0 0 0,3-2 0 0,3-5 0 16,2-2 192-16,2-1 0 0,2-7 0 0,1 0 0 16,2-2-192-16,1-1 0 0,2-5 0 0,-1-1 128 15,3-3-256-15,0 0-64 0,1-3-16 0,1-4 0 16,1 1 208-16,2-2-144 0,1-2 144 0,1-3-128 15,2 0 128-15,-1-3-128 0,1 0 128 0,-2-2-128 16,2 1 0-16,-5-2 0 0,1 1 0 0,-2-2 0 0,-3 1 128 16,-1-3 0-16,-1 1 0 0,-3 1 0 0,-2 1 0 15,0 0-128-15,-2 1 128 16,-1 1 0-16,-1 3-192 0,-3 1 32 0,1 3 16 0,-1 3 0 0,-1 2-16 0,0 1 0 16,0 4 0-16,-1 0 0 0,1 3 160 0,0-2 176 15,0 4-48-15,0 1 0 0,1 0 288 0,1 4 48 16,1 0 16-16,1 0 0 0,1 0-80 0,1 2-16 15,2 7 0-15,1 3 0 0,-1 0 0 0,2 1 0 0,1 1 0 16,2 1 0-16,0-1-128 0,2 0-48 0,1-1 0 0,1-2 0 16,0 1-208-16,0-2 0 0,2-1 0 0,0 0 0 15,-1 2-240-15,1-1-32 0,-1-5-16 16,-2-2 0 0,1-3-272-16,-3-1-48 0,1-3-16 0,0-5 0 15,0 2 48-15,0-3 16 0,0 0 0 0,0-7 0 16,-1 1-1104-16,2-4-208 0,0-2-48 0,1-4-16 0</inkml:trace>
  <inkml:trace contextRef="#ctx0" brushRef="#br1" timeOffset="95260.16">10085 14677 26719 0,'-1'-6'1184'0,"0"0"240"0,0 2-1136 0,1 0-288 16,0 2 0-16,0-1 0 0,0 2 0 0,-2-1-176 0,1-2 32 0,0-1 0 15,0 0 1056-15,-2 2 224 0,1 3 32 0,-1 2 16 0,1 3-304 0,-2-2-64 0,2 4-16 0,-2-1 0 0,-2 2-560 0,-2 2-112 0,-2 3-128 0,0-2 176 0,-1 1 400 0,-1 1 64 0,-3-1 32 0,0-2 0 16,2 0 128-16,-1 1 32 0,-1-1 0 0,-1 2 0 16,-1 0-304-16,1 0-48 0,-2-1-16 0,5 0 0 15,1 0-224-15,2-1-48 0,2 0-16 0,3-4 0 16,4 0-176-16,0-2 0 0,2-2 0 0,2 1 0 16,1 0 0-16,5-3 0 0,1 2 0 0,2 0 0 15,2 1-272-15,1 0-96 0,-5-3-16 0,2 0 0 0,3 0 160 0,2 0 32 16,2 0 0-16,2 0 0 15,0 3 192-15,-1-2 0 0,-2 4 0 0,-3-4 0 0,-1 2 0 0,-1 3 0 16,1 0 0-16,-3 0 160 0,-1 4-160 0,-5 0 0 16,-2 2 0-16,-3 4-176 0,-1-3 176 0,-2 3 0 15,-2 2 128-15,-2 2-128 0,0 1 0 0,-2-2 0 16,-1 3 0-16,-1-2 0 0,-1 0 272 0,0-2-16 16,-2 1 0-16,2-3 0 0,-1-1-64 0,2-2 0 15,0 0-16-15,1-5 0 0,1 2-48 0,1-4-128 0,-1 1 192 0,0-1-64 16,3-3-304-16,-1-1-64 0,1-2-16 0,-1-2 0 31,4 2-1168-31,-2-3-240 0,2-3-64 0,2-1-14592 0</inkml:trace>
  <inkml:trace contextRef="#ctx0" brushRef="#br1" timeOffset="95724">10423 14754 21183 0,'-6'2'1888'0,"0"1"-1504"0,1-3-384 0,2 1 0 0,1 1 1536 0,-3 2 256 0,-4 2 32 0,-6 7 16 0,-3 1-144 0,-1 4-32 0,1 3 0 0,3 1 0 0,4 0 128 0,1 3 32 0,4 1 0 0,1-1 0 0,2 1-1344 0,2-2-272 16,1 2-48-16,1-3-16 0,2 1-336 0,-1-4-80 0,1-1-16 0,1-3 0 31,4 2-496-31,1-2-112 0,2-1 0 0,0-5-16 16,2-4 128-16,1 0 16 0,1-4 16 0,1 0 0 0,0-2 448 0,1-4 96 0,1-2 16 0,-1 0 0 15,1-3 192-15,1 0 0 16,-2-1 192-16,-1-3-192 0,-1-2 512 0,-2 2-16 15,-2-3 0-15,-3 0 0 0,1 0 64 0,-4 1 16 0,-1-4 0 0,-2 1 0 0,-2 0-32 0,0-3 0 32,-1 4 0-32,-3-6 0 0,-2-1-288 0,-1-4-48 15,-2 3-16-15,-1-1 0 0,-1 4-192 0,1 1 0 16,0 5 0-16,-1 2 0 0,1 3 0 0,-2 1-128 0,-1 3 128 0,1 0 0 0,0 5-352 0,-1-1 32 16,5 2 16-16,-2 1 0 15,2 1-896-15,1 2-176 0,1 1-32 0,0 2-9200 16,2 2-1824-16</inkml:trace>
  <inkml:trace contextRef="#ctx0" brushRef="#br1" timeOffset="96235.74">10736 14886 28559 0,'-3'6'1264'0,"1"0"272"0,-1-2-1232 0,2 1-304 0,0-1 0 0,0-2 0 16,-1 2 0-16,0 3 0 0,-2 6 0 0,-2 5 0 0,0 1 2240 0,0 3 320 0,1-3 80 0,0 0 16 0,2 0-1696 0,2-5-320 0,0 0-80 0,1-4-16 0,1-1-400 0,0-5-144 0,3-1 0 0,-2 0 144 0,2-3 32 0,0-3 0 0,0 0 0 0,1-4 0 0,1 1-48 0,-1-4-128 31,0 0 192-31,1-2-64 0,1-4 32 0,1-3 0 0,-2 3 0 0,2-2 0 16,1-2-160-16,1-3 0 0,0 0 0 0,0 1 0 0,-2 2 0 0,0-2-192 0,-1 0 64 16,1-3 128-1,-1-3-176-15,-1 2 176 0,1 3-128 16,-1 5 128-16,0 5-128 0,-1 4 128 0,0 4-128 15,0 3 128-15,1 4 0 0,0 3 0 0,-1-2 0 0,1 6 0 16,4 2 176-16,1 4 112 0,-1-2 32 0,1 5 0 16,4 2 192-16,0 2 32 0,1-1 16 0,0 1 0 15,1 2-176-15,1 0-16 0,-1 1-16 0,0-1 0 16,-1-1-176-16,-1-1-48 0,-1-2 0 0,-2-1 0 16,-1-1-128-16,-2-2 0 0,0-3 144 0,-3-2-144 15,0 0 0-15,-1-4-256 0,-1 2 32 0,-1-3 16 16,0-2-416-16,-2-2-80 0,2 2 0 0,-2-6-12288 15,0 0-2464-15</inkml:trace>
  <inkml:trace contextRef="#ctx0" brushRef="#br1" timeOffset="100957.19">11674 14803 6447 0,'-2'0'576'0,"-1"1"-576"0,2 2 0 0,0-3 0 0,0 0 1088 0,-2 2 96 0,-1 0 32 16,-2 0 0-16,-2 0 768 0,0 2 144 0,0-4 48 0,-1 3 0 0,1-6-480 0,0 3-96 0,-1-4 0 16,-1 2-16-16,-1 0-816 0,0 0-176 0,0 0-16 0,0 2-16 0,0 2 0 0,-1 0 0 0,3 2 0 0,1 3 0 0,0 0 80 0,0 3 0 0,2 1 16 0,0 0 0 0,0 4-144 0,1-3-16 15,1 5-16-15,-1-1 0 0,0 2-128 0,1 1-32 0,1-3 0 0,-1 0 0 16,1 2 64-16,1 0 16 0,-1 0 0 0,3-2 0 16,0-1-80-16,0-1-32 0,3 1 0 0,-1-7 0 15,2 2-96-15,1-4 0 0,1 1-16 0,3-4 0 0,1-2-320 0,1-1-64 16,3-1-16-16,-1-2 0 15,2-6-48-15,0-1-16 0,0 0 0 0,1-1 0 0,0-3-32 0,1 0-16 16,-2 0 0-16,-1 2 0 16,-3-1 16-16,-3 1 0 0,0 2 0 0,-1 0 0 0,-2 1 320 0,-1 2 0 15,0-2 192-15,-3 2-64 0,0-2 624 0,-1-1 112 0,-1 4 32 16,0-4 0-16,-1 4-224 0,1 0-32 0,-1 2-16 0,0-1 0 16,1 4-288-16,1-1-48 0,0 2-16 0,0 2 0 31,1-1-272-31,2 4 0 0,-1 0 0 0,2 4 0 15,0-1 224-15,-1 4-64 0,2 2-16 0,0-1 0 16,1 3 32-16,1 0 0 0,0 5 0 0,-1 1 0 16,-2-2-32-16,1 2 0 0,0-2 0 0,0 1 0 0,-1-1 0 0,0 1 0 15,0-3 0-15,-1 2 0 0,-1-4-144 0,1-3 0 16,-2-1 0-16,-1-2 0 0,1-4-192 0,-1 0-112 0,0-3-16 0,0 0-16 16,0-1-1088-16,0 0-224 0,-1-2-32 0,1-2-14624 0</inkml:trace>
  <inkml:trace contextRef="#ctx0" brushRef="#br1" timeOffset="101649.68">12042 14358 17503 0,'-2'0'768'0,"2"0"176"0,0 0-752 0,0 0-192 0,-1 0 0 0,1 2 0 0,0 0 528 0,0 3 80 0,-1 5 16 0,0 2 0 0,-2 4 528 0,1 2 96 0,-2 0 32 0,0 3 0 0,2 1 352 0,-1 3 80 0,2 1 16 0,2 0 0 0,1 2-528 0,0 3-112 16,3 1 0-16,1 2-16 0,0-1-496 0,-1 0-80 16,0 2-32-16,-1-3 0 0,0 0-16 0,-2-4-16 15,-1-6 0-15,1 0 0 0,-2 7-16 0,-2-4 0 16,1 0 0-16,-1-5 0 0,-1 1-144 0,1-1-16 16,-2-2-16-16,0-2 0 0,1-2-240 0,-2 1 128 0,1-3-128 15,-1-2 0-15,2-1 0 0,0-3 0 16,2-2 0-16,-1-1 0 0,2-3 0 0,0-3 0 0,2-3-144 15,-1-1 144-15,2-3-128 0,0-6 128 0,2 0 0 0,1-2-144 16,1-1 144-16,1-3-192 0,2-4 192 0,1-2-192 16,3-3 192-16,-1 0-160 0,3 2 160 0,0 3-160 15,2 4 0-15,-4 3 0 0,0 3 0 0,-3 6 0 16,2 2-192-16,-4 2-32 0,1 4-16 0,-1 2 0 16,1 4 128-16,0 0 16 0,1 4 16 0,-1-1 0 15,2 3 496-15,-2-1 80 0,2 0 32 0,0 1 0 16,-3-3-48-16,0 2 0 0,0 0 0 0,-2 2 0 15,1 0-80-15,-3-1-32 0,-3 0 0 0,-1 0 0 0,-1 5-16 16,-2 1-16-16,-1 2 0 0,-2-1 0 0,-1 4-48 0,-1-2 0 16,-1 1 0-16,0-2 0 0,-2 5-128 0,-3-5 192 15,2 1-192-15,-1-3 192 0,0 4-32 0,-1-8 0 16,1 0 0-16,1-4 0 0,1 0 32 0,-1-1 0 16,0-4 0-16,-3 1 0 0,2 1-48 0,-2-4 0 15,0-1 0-15,0-1 0 0,0-2-144 0,0 1 0 0,3-2 144 16,-1 1-144-16,-1-4 0 0,1-1-160 15,0-2 16-15,2 0 0 16,1-2-240-16,3-7-32 0,2 5-16 0,2-4 0 16,2-2-1328-16,4-2-272 0,0 1-48 0,5 2-13920 0</inkml:trace>
  <inkml:trace contextRef="#ctx0" brushRef="#br1" timeOffset="102049.98">12717 14351 10127 0,'0'-3'896'0,"0"-1"-704"0,1 2-192 0,-1-1 0 0,1 2 1152 0,0-1 208 0,2-2 48 0,-1-2 0 0,2 0 720 0,-1-1 160 0,-2 4 16 0,-1 3 16 0,-1 6 672 0,-2 1 128 0,-1 9 16 0,-1 5 16 0,-1 9-1360 0,0 3-256 0,-1 2-64 0,-3 3-16 16,1 4-784-16,-1 3-160 0,0 1-16 0,0-2-16 16,0 1-96-16,2-7-32 0,-1-1 0 0,2-7 0 15,1 1-144-15,-1-3-16 0,2 1-16 16,2-3 0-16,-1-2-176 0,-1 1 0 0,3 4 0 0,-3-1 0 15,1 0-432 1,0 2 48-16,-1 1 0 0,2-2 0 16,0 3-352-16,1-5-64 0,-2-4-16 0,1-4 0 0,1-4-960 15,2-4-192-15,0-2-32 0,1-3-8432 16,3-6-1664-16</inkml:trace>
  <inkml:trace contextRef="#ctx0" brushRef="#br1" timeOffset="102547.41">12905 14945 13823 0,'0'-3'608'0,"0"0"128"16,0-1-592-16,0 2-144 0,0 2 0 0,0-3 0 0,1 2 1600 0,1-1 304 0,2-2 48 0,0-2 16 0,2 0 1216 0,1-3 240 0,2 2 48 0,0 0 16 0,1 1-1760 0,2-2-368 0,0 4-64 0,1-2-16 0,0 0-736 0,2 2-160 0,0-2-16 0,0 2-16 0,-2-2 0 15,1 1 0-15,0 0 0 0,-2 0 0 16,-1-1-208-16,-2 2-144 0,-2 0 192 0,-2-1-192 15,0 2 128-15,-2-1-128 0,-2 0 0 0,-2-2 0 16,-2 0 0-16,-2 0 0 0,-1 0 0 0,-4-3 0 0,0 5-160 0,-1-2-96 16,0 2 0-16,-3 1-16 15,-3 0-192-15,-2 3-48 0,1 4 0 0,-2 2 0 16,2 3 16-16,0 3 0 0,2 2 0 0,0-2 0 0,4 4 848 0,1 3 160 16,-1-3 48-16,3 2 0 0,-1 1 208 0,1 3 64 15,3 0 0-15,1 1 0 0,2-1-384 0,2 0-64 16,2-3 0-16,2 0-16 0,2 2-32 0,1-1 0 15,0-1 0-15,2-3 0 0,2 0-96 0,1-3-32 0,1-1 0 0,3-6 0 16,0 0-208-16,2-2 144 0,4-4-144 0,4-4 128 16,3-1-352-16,3-1-80 0,4-2-16 0,2 0 0 31,5 0-320-31,0 0-80 0,4-5-16 0,-3 0-17984 0</inkml:trace>
  <inkml:trace contextRef="#ctx0" brushRef="#br1" timeOffset="105058.09">2343 16362 13823 0,'0'-1'1216'0,"2"-1"-960"0,-2 2-256 0,0-3 0 0,0 3 752 0,1-1 96 16,-1-1 32-16,0-2 0 0,1-2 1200 0,-1 0 240 0,-1-1 48 0,0 4 16 0,-1-2-848 0,0 0-192 0,-1 2-16 0,1 0-16 0,-2 0-544 0,-1-1-128 0,1 2 0 0,-2-2-16 0,0 2 80 0,-1-2 32 0,-2 0 0 0,-1 2 0 0,0-2-240 0,0-1-48 0,-1 1-16 0,-1 1 0 15,-3 0-48-15,-2 1 0 0,-1 1 0 0,0 1 0 16,2 3-128-16,-2 3-48 0,2 4 0 0,2 0 0 15,0 1-16-15,3 2 0 0,1 0 0 0,0 0 0 16,3-1-192-16,0 2 0 0,0 0 0 0,2 3 0 0,1-1 0 16,1-3 0-16,1 2 0 0,2 1 0 15,0-3 0-15,3 3 0 0,2-4 0 0,0 2 0 0,2-2-192 16,2-1 32-16,-2-4 0 0,3 0 0 0,0-1-32 0,0-4 0 16,0 2 0-16,0-4 0 0,2-2 0 0,2-2 0 15,1-2 0-15,1-1 0 0,-3 0 192 0,1-2 0 16,1 1 0-16,0-3 0 0,-2 2 0 0,1-3-208 15,1-2 80-15,-3-1 128 0,2 2 0 0,-3-5 0 16,-1 5 224-16,-3-3-64 0,-1 3 288 0,-1 1 64 0,-1-2 16 16,-3-3 0-16,0 3-96 0,-2-2-32 0,-1 1 0 0,-2 2 0 15,0 0-208-15,-1 4-64 0,1 2 0 0,0 4 0 16,1 0-128-16,-1 3 0 0,2 3 0 0,1-2 0 16,1 3 0-16,1 2-176 0,1 2 48 0,1 2 0 15,2 3 0-15,0 2 0 0,2 1 0 0,-1 2 0 16,3-1 128-16,0 4 0 15,1 5 0-15,-1-1 0 0,0-1 0 0,0 3 0 0,1 1 0 0,-2 4 0 16,1 1 0-16,0 1 0 0,-3 3 0 0,0 2 0 16,-1-5 0-16,0 1 0 0,-1-4-144 0,1 1 144 15,-1 3-1152 1,1-6-144-16,-1-1-48 0,0-10 0 0,-2-1-592 0,0 2-128 0,0-1-32 0,-1 5 0 31,-1 1 848-31,-2-4 160 0,-1-1 48 0,-2-1 0 0,-1-2 720 0,-1-3 160 0,-3-1 32 0,0-2 0 16,-2 0 624-16,-2-4 128 0,-1 0 16 0,-2 1 16 15,0-1 752-15,-3 1 160 0,-3-1 32 0,-1 0 0 0,-2 1-624 0,-3-1-112 16,1-4-32-16,-4 2 0 16,0 0-512-16,-2-4-128 0,3 0 0 0,2-4-16 15,-1-2-560-15,3-4-96 0,3-2-32 0,2-1 0 16,3 0-1040-16,3 0-224 0,5-3-32 0,3 4-11312 0</inkml:trace>
  <inkml:trace contextRef="#ctx0" brushRef="#br1" timeOffset="105613.06">2785 16322 21183 0,'-4'6'1888'0,"2"-1"-1504"0,2-1-384 0,0-2 0 0,0-1-768 0,0 3-208 0,-2 2-48 0,0 5-16 0,1 3 2080 0,-1-2 432 0,2 4 64 15,2-1 32-15,-1 1 432 0,3 0 96 0,-1 0 16 0,1-1 0 0,0 1-976 0,-1-3-192 0,2 0-48 0,-1 0 0 0,0-1-80 0,-1-2-32 0,1-1 0 0,-1-5 0 0,0 1-16 0,0-1 0 0,-2-1 0 0,-1-3 0 16,0 0-256-16,0-3-64 0,-1-1-16 0,-2-1 0 16,1 1-224-16,-2-1-32 0,-1-3-16 0,-1-3 0 15,0 0-160-15,0-1 0 0,-1-5 144 0,1 3-144 0,0-6 256 0,-1-1 0 16,1-1-16-16,-1-3 0 0,1 3-240 0,0-2 0 15,0-1 128-15,1-1-128 0,1 2 0 0,0 1 0 16,3 1 0-16,1 0 0 0,3 3 0 0,0 3 0 16,2 4 0-16,1-1 0 0,1 6 0 0,0-2 144 15,3 6-144-15,0-2 128 0,0 4-128 0,1-2 128 16,4 3-128-16,1 0 128 0,2 0-304 0,2 3-64 0,-1-2-16 16,-1 4 0-1,2-2-128-15,-1 4-48 0,-1-1 0 0,1 0 0 16,-1-2-736-16,1 2-160 0,-2-2-16 0,0 1-9920 0,2-1-1984 15</inkml:trace>
  <inkml:trace contextRef="#ctx0" brushRef="#br1" timeOffset="106103.27">3438 16276 4607 0,'5'-5'0'15,"-2"1"192"-15,1 1-48 0,-2-1-16 0,0 1-128 0,-1 3 0 16,0-3 0-16,2-2 0 0,2-3 2272 0,0-2 416 0,-2 2 96 0,1-2 16 0,-3 4 208 0,-1-3 64 0,-1 5 0 0,-3 1 0 0,-1-2-704 0,-1 3-128 0,-3 2-16 0,0 0-16 0,-3 4-560 0,1-1-112 0,-2 3-32 0,-2 0 0 0,0 4-800 0,0 0-144 0,0 2-48 0,-1 0 0 0,3 5-352 0,-2-5-160 16,0 4 128-16,1 3-128 0,0 0 0 0,0 4 0 15,2-4 0-15,0 0 0 0,3-1 0 0,-1 2 0 16,1 1 0-16,3-2 0 0,1-2 0 0,1-2 0 15,3 1 0-15,1-4 0 0,2 1 0 0,1-3 0 0,3 0 0 16,0-2 0-16,3-4-256 0,1-4-16 16,1 0-16-16,3-4 0 15,0 1-224-15,2-6-32 0,2-1-16 0,-1-5 0 16,3-1 32-16,0-2 0 0,1-2 0 0,-3-1 0 0,0 1 400 0,-4 1 128 0,-1 3 0 16,-3 0 0-16,-2 0 640 0,-2 0 224 0,-1 1 48 15,-3 2 16-15,0-2-336 0,-3 2-64 16,-2 2-16-16,1 3 0 0,-2 1-192 0,1 4-32 15,-1 0-16-15,1 1 0 0,0 4-144 0,-1 1-128 16,1 0 144-16,1 4-144 0,1-1 0 0,1 1 128 0,1 4-128 0,3-1 0 16,1 3 0-16,-2-3 0 0,2-2 0 0,1 6 0 0,3-2 0 15,1 7 128-15,0-3-128 0,1 0 144 0,1 2 16 0,0-4 0 16,-4-2 0-16,2 1 0 0,2 3-160 0,3 0 0 31,-1-1 0-31,-1 1 128 0,1-3-288 0,0 0-64 0,-2-1-16 0,-1-2 0 16,0-1-848-16,-1-3-192 0,-1 0-16 0,-2-5-16304 0</inkml:trace>
  <inkml:trace contextRef="#ctx0" brushRef="#br1" timeOffset="106642.88">4139 16344 18431 0,'0'-7'1632'0,"0"0"-1312"0,-1 1-320 0,-1 2 0 0,2 2 2000 0,-1-1 336 0,-1 2 64 0,-3-2 16 0,-2-4 704 0,-2-1 144 0,-4-2 16 0,-2 0 16 0,-1 1-1872 0,-1 2-368 0,-3 1-80 0,0 1-16 0,-1 3-400 0,0 0-96 15,-1 4-16-15,0 5 0 0,1-1-256 0,2 4-64 16,4-3-128-16,-1 4 192 0,-1 3-192 0,1 2 0 15,1 5 0-15,2-5 0 0,3-2 0 0,0 4-208 16,1 1 64-16,0 3 16 0,3-2-128 16,1 1-32-16,3-1 0 0,2-2 0 0,0-2 288 0,2 3-160 15,3-3 160-15,1-3-128 0,3 0-16 0,0-3 0 16,2-2 0-16,1-4 0 16,2 1 144-16,2-4-208 0,0-2 80 15,0-4 128-15,0 1 0 0,1-6 0 0,2 1 0 0,0-4 0 16,-1-3 0-16,1-2 0 0,-2-1 0 0,-1 1 0 15,-1 0 0-15,-3-3 336 0,-1 3-32 0,-1-2-16 16,0 1 128-16,-2-3 32 0,-1 2 0 0,-2-4 0 16,-1 1 0-16,-4 1 16 0,-2-3 0 0,-1-1 0 15,-1-2-80-15,-2-1 0 0,1 1-16 0,-1 0 0 16,-1 3-192-16,1 0-48 0,-1 2 0 0,-1-2 0 16,0-1-128-16,2 7 0 0,1 3 0 0,-2-1 0 0,3-3 0 0,-1 0 0 15,1 2 0-15,3-1 0 16,1 6-240-16,1 0 32 0,1 7 0 0,3 0 0 15,0 0-304-15,0 2-64 0,3 2-16 0,-1-2 0 16,2 4-176-16,-1 1-48 0,3 2 0 0,1 3 0 16,0 0-1152-16,2 4-224 0</inkml:trace>
  <inkml:trace contextRef="#ctx0" brushRef="#br1" timeOffset="106903.35">4391 16146 23951 0,'-2'0'2128'0,"0"0"-1696"0,2 0-432 0,0 4 0 15,0-4 2192-15,0 3 368 0,0 1 64 0,0 2 0 0,0 6-400 0,2 1-96 0,-2 6-16 0,0 0 0 0,1 2-1088 0,-1 2-240 0,0-1-32 0,-3 1-16 0,2 2-384 0,-3-3-80 0,2 1-16 0,-1-1 0 0,1 0-256 0,-2 2-144 0,2-4 16 0,-2-2 0 16,2 1-256-16,0-6-64 0,1 0 0 0,1-4 0 16,0-5-192-16,0 1-64 0,1-5 0 0,1 0-17504 15</inkml:trace>
  <inkml:trace contextRef="#ctx0" brushRef="#br1" timeOffset="107087.39">4402 15998 28559 0,'-5'-5'2544'0,"1"1"-2032"16,1 4-512-16,2-2 0 0,-1 2 2368 0,2 0 384 0,-1 0 80 0,0 0 16 0,-2 0-1296 0,1 0-256 0,-2 0-48 0,2 2-16 0,0-2-496 0,2 2-96 0,0 2-32 0,0 2 0 0,2-3-768 0,0 4-160 15,1-1-16-15,0 3-12912 0,2 1-2592 0</inkml:trace>
  <inkml:trace contextRef="#ctx0" brushRef="#br1" timeOffset="107486.67">4708 16311 23951 0,'-5'-3'2128'0,"1"3"-1696"0,0 0-432 0,3 0 0 0,0 0 2144 0,-1 0 352 0,2 0 64 0,-1 0 0 0,0-2-192 16,0 0-64-16,1 2 0 0,1-2 0 0,0-1-1440 0,4 0-288 0,0-1-64 0,3 0-16 0,0-1-272 0,1-1-48 0,2 2-16 0,0-2 0 16,0-2-160-16,-1 0 0 0,1 0 0 0,-1 0 0 0,0-2 144 0,-1 2-144 15,-3-2 160-15,0 1-160 16,-2 2 272-16,-2 0-32 0,-1 1-16 0,-3 0 0 0,0 0 32 0,-3 2 16 16,-3-1 0-16,0 4 0 0,-1-2-272 0,-2 6 0 15,-2 1-176-15,0-1 176 0,0 6-288 0,0 1 48 0,-2 2 16 0,-15 23-128 16,15-17 352-1,2 2-208-15,-1-1 80 0,1 3 128 0,0 0 0 16,2-2 0-16,1 1 0 0,3-2 0 0,-1 0 0 16,3 4 0-16,2-5 0 0,-1-2 0 0,3 0 0 0,1 3 128 0,1-5-128 15,3 0 0-15,-1-1 0 0,2-1 0 0,2-2 0 16,-1-4 0-16,2-2 0 16,1 0 0-16,2-4 0 0,0 0 0 0,2-2-240 0,0 0 64 0,3-4 16 15,0 5-288-15,1-6-48 0,-1 5-16 16,2-4 0-16,4-1-640 15,2 0-128-15,-2-5-16 0,-6 6-16160 0</inkml:trace>
  <inkml:trace contextRef="#ctx0" brushRef="#br1" timeOffset="107923.46">5011 16276 12895 0,'1'-3'576'16,"-1"3"112"-16,0 0-560 0,0 3-128 0,0-3 0 0,0 1 0 0,0 2 2416 0,0 0 448 0,0 6 80 0,1 1 32 0,0 2 208 0,2 1 32 0,-1 3 16 0,-1 0 0 0,2 2-1536 0,-1-2-304 0,0 3-64 0,-1-3-16 0,-1 0-720 0,1 0-144 16,0-1-16-16,-1-4-16 15,0 0-192-15,2-1-32 0,0-2-16 0,-1-2 0 0,2-1-176 0,-2-5 0 0,1 1 144 16,0-2-144 0,0-2 0-16,1 0 128 0,-1-6-128 0,2 1 0 0,-2 0 0 0,1-2 128 0,0-2-128 0,2-5 0 31,-1 1 192-31,0 0-16 0,1-5-16 0,-2-1 0 15,1-3 0-15,1 2 0 0,0-2 0 16,0 0 0-16,1 2-160 0,0 2 160 0,2-1-160 0,-1 5 160 16,1 5-160-16,0 2 0 0,0 7 0 0,-1 0 0 0,1 1 0 0,-1 4 0 15,-1 2 0-15,0 2 0 0,2 0 160 0,-1 3-160 16,1-2 192-16,-1 3-192 16,-1 1 128-16,2-1-128 0,0 2 0 0,0 2 0 0,-1-2 192 15,1 2-64-15,-1 1 0 0,2 0-128 0,-1 1 224 16,2 0-64-16,0 2-16 0,0-2 0 0,1 4 16 15,1-4 0-15,0 0 0 0,-3 2 0 0,1-2-160 0,0 1 0 16,0 0 0-16,-1 0 0 0,-2-5-320 0,1-2-32 16,-3 0-16-16,0-4 0 15,-2-4-192-15,0 0-32 0,-2-2-16 0,0-2 0 16,-1-3-448-16,0 2-96 0</inkml:trace>
  <inkml:trace contextRef="#ctx0" brushRef="#br1" timeOffset="108209.98">5744 15953 39103 0,'2'-2'864'0,"-1"-2"176"0,1 4 48 0,-1 0 0 0,0 0-880 0,0 1-208 0,1 2 0 0,-1 3 0 0,1 0 704 0,1 6 112 0,-1 4 16 15,0 7 0-15,-1 3 0 0,-1 2 0 0,0 3 0 0,-4 4 0 0,0-1-496 0,1 1-80 0,-2 1-32 0,-1-4 0 0,1 1-224 0,-2-3 0 0,2 3 0 0,1 0 0 0,1-9-272 0,2 0-112 16,0-3 0-16,2 1-16 16,3 2-304-16,0-1-64 0,1-3-16 0,2-2 0 15,0-2-416-15,-2-3-80 0,1-3 0 0,-2-4-15936 16</inkml:trace>
  <inkml:trace contextRef="#ctx0" brushRef="#br1" timeOffset="108446.81">5501 16160 45151 0,'9'-7'2000'0,"-3"0"416"0,2 2-1936 0,-1 4-480 0,-1-2 0 0,0 1 0 0,3 1 416 0,3-2-16 0,10 1 0 0,3 1 0 0,6-2 560 0,-1-1 128 0,1 4 0 0,-3 0 16 0,1 0-896 16,-2 0-208-16,0 0 0 0,-2 0 0 0,-2-2-1024 0,-3 1-192 0,-4-2-64 0,-3 3 0 0,-3-4-160 0,-3 4-32 15</inkml:trace>
  <inkml:trace contextRef="#ctx0" brushRef="#br1" timeOffset="109175.5">7172 16011 25791 0,'0'0'2304'0,"0"0"-1856"0,0 3-448 0,0-3 0 0,1 1 0 15,-1-1-240-15,0 2 32 0,1 1 0 0,1 1 976 0,-2 2 208 0,0-2 48 0,0 2 0 0,-3 2 608 0,1-1 128 0,-2 0 32 0,-2 2 0 0,-3 1-960 0,-3-2-192 0,-2 3-48 0,-4 2 0 0,-1-1-112 0,-3 3-32 16,-2-4 0-16,1 4 0 0,3-3-192 0,0-2-64 16,4 2 0-16,1-2 0 0,4-1-64 0,1-3 0 15,4 0-128-15,0-1 192 0,4 0-192 0,-1-3-128 16,2 0 128-16,2 0-208 15,2-2-368-15,2 0-80 0,2 0-16 0,3-2 0 0,2 0 272 0,3-2 48 16,2 0 16-16,2-2 0 0,2 0 336 0,0 0 128 16,1 2 0-16,2-2 0 0,2 2 112 0,0 1 16 15,0 0 0-15,-3 0 0 0,2 1-64 0,-2 4-16 0,1 2 0 0,-2 2 0 16,-2 4-48-16,-4 1 0 16,-1 5 0-16,-5-2 0 0,-3 1 128 0,-2 5 32 15,-4 2 0-15,-2 3 0 0,-4-1-288 0,-2 2 0 0,-3 3 0 16,-3-3 0-16,0 1 0 0,-1-1-144 15,1-1 16-15,-2-2 0 0,0 1 128 0,-1-5 176 0,1 1-48 16,-1-4 0-16,1-1-128 0,-1-5 0 0,1 2 0 0,-2-3 0 16,1-3 0-16,-2-2 0 0,2 0 0 0,0-4 0 15,3 0-896-15,-2-4-96 0,3 0-32 16,-1-5-10032-16,3 0-2000 0</inkml:trace>
  <inkml:trace contextRef="#ctx0" brushRef="#br1" timeOffset="109500.59">7737 15721 38703 0,'-2'-4'1712'0,"-1"1"352"0,2 3-1648 0,1 3-416 0,1 1 0 0,-1 1 0 0,1 0 384 0,1 6 0 0,-1 5 0 0,1 4 0 0,2 8 400 0,0 4 80 0,-1 2 16 0,2 1 0 0,-1 0 16 0,0 2 0 16,-3 4 0-16,0 0 0 0,-2-2-320 0,-3 2-64 0,1 0-16 0,-5 0 0 0,1-5-304 15,-3 1-48-15,1-5-16 0,-1 1 0 0,-1-1-256 0,1-3-64 16,0-1-16-16,1 1 0 15,0-5-496-15,1-1-112 0,2-4-16 0,3-4 0 16,-1-5-192-16,1-2-32 0,1-6-16 0,-1 1-17856 0</inkml:trace>
  <inkml:trace contextRef="#ctx0" brushRef="#br1" timeOffset="109746.51">7507 16024 41471 0,'-5'-3'1840'0,"3"6"368"0,-1-3-1760 0,3 2-448 0,1 2 0 0,1-2 0 0,-1-2 448 0,1 4 16 0,2 2 0 0,0 4 0 0,2-1 672 0,0-2 128 0,3 2 16 0,1-2 16 0,-2 2-656 0,1-5-128 15,1-2-16-15,0 2-16 0,1-4-800 0,0 2-144 0,1-2-48 0,2 0 0 16,1-2-320-16,3-1-64 0,2 2 0 0,2-1-16 15,-1-2-176-15,2 0-16 0,0-1-16 0,1 2-17504 16</inkml:trace>
  <inkml:trace contextRef="#ctx0" brushRef="#br1" timeOffset="110222.98">8018 16204 38703 0,'0'0'3440'15,"1"3"-2752"-15,0-3-560 0,2 1-128 0,-2 1 608 0,0-2 96 0,3 3 0 0,1 1 16 0,1-2 240 0,3 2 64 0,1-2 0 0,-1-1 0 16,3-1-656-16,0-1-128 0,-1-1-32 0,1-2 0 0,0 2-400 0,-1-5-64 0,-1 1-32 0,0 0 0 0,-1 0 48 0,0-2 16 0,0 2 0 16,1 0 0-16,-2-3 224 0,0 2-144 0,0-2 144 0,0 2-128 15,-2-2 128-15,-1-1 0 0,0 0 0 0,-1-1 0 0,-3 4 240 0,0-3-32 16,-1 1 0-16,-2-1 0 0,-3 2-208 0,-2 2 0 16,0 2 128-16,-4 4-128 0,-3 0-160 0,-1 2-80 15,1 5-16-15,-1 2 0 0,-3 4 128 0,1 3 128 16,-1 4-208-16,-1 2 80 0,2 3 128 0,-1-1 0 15,2 2 0-15,2-1 0 0,0-3 0 0,3 1 0 16,2-1 0-16,2-4 0 0,1 2 144 0,1 1 64 0,2-1 16 16,1-1 0-16,2-1 112 0,2 4 32 15,2-2 0-15,2-1 0 0,1-1-224 0,2 0-144 16,1-4 192-16,2-1-192 0,2-3 0 0,2-4 0 0,1 0-240 16,2-3 80-1,3-2-400-15,0-2-80 0,3 1 0 0,2-5-16 16,3 3-128-16,1-3-32 0,0 2 0 0,-3-4-11408 0,1 1-2272 0</inkml:trace>
  <inkml:trace contextRef="#ctx0" brushRef="#br1" timeOffset="110970.06">8746 16247 23951 0,'-7'-2'1056'0,"2"2"224"0,0 0-1024 0,1 0-256 0,2 0 0 0,-1 0 0 0,1 0 128 0,-4 2-128 0,-3-2 144 0,-1 4-144 0,-1-1 1632 0,1 0 224 0,4 4 64 15,0-4 0-15,3 1-1408 0,1 2-256 0,0 0-64 0,2 3-16 0,0-2 496 0,0 5 96 0,0 1 32 0,0 3 0 0,2 3 544 0,-4 1 128 0,2 7 0 0,-2 1 16 16,1-2-784-16,-2 3-176 16,-1 5-16-16,0 1-16 0,-1-1-208 0,0 1-32 0,-2 3-16 0,3-3 0 15,-1-4-240-15,0 1 0 0,0-3 128 0,0-5-128 16,1 2-144-16,0-3-80 0,1 1-16 0,-1-1 0 15,0 2-16 1,0-3-16-16,2-5 0 0,-3 1 0 0,1-3-208 0,1-1-32 0,0-2-16 16,1-3 0-16,-1-2 288 0,1-4 64 0,1-2 16 0,-2-2 0 0,2-2 160 0,-2-3 256 15,2-1-64-15,-1-2-16 16,-1-5 96-16,2 0 32 0,-2-5 0 0,3-1 0 16,0-5-16-16,0-3 0 0,2-4 0 0,0-3 0 15,2-6 0-15,0-1 0 0,1-5 0 0,-1 0 0 0,3 3-96 0,0-10-32 16,3-3 0-16,0-3 0 15,0 6-160-15,2-2 0 0,0 3 0 0,2 1 128 16,1 1-128-16,-1 7 0 0,-1 3 0 0,1 4 128 0,1 5 16 0,-2 1 0 0,2 5 0 0,1 0 0 16,1 4 208-16,1 4 32 0,-5 6 16 0,3 2 0 15,3 3-128 1,-1 2-16-16,2 5-16 0,1 2 0 16,-2 4-240-16,1 1 0 0,3 9 0 0,-2-1 0 15,-4-2-208-15,1 6-96 0,3 9-16 0,-1 7 0 0,-1 3 0 16,-5 3 0-16,-5 0 0 0,-4-3 0 0,-2 3 192 15,-3-7 128-15,-1-1-192 0,-1-7 192 0,-2 1 0 16,-1-5 0-16,0-2 0 0,-2-2 0 0,-1-2 256 0,-2-1 0 16,0-1 0-16,-2-2 0 0,-3 1 16 0,0-6 16 15,0 2 0-15,-2-6 0 0,-1 1 0 0,-5 1 0 16,0-5 0-16,-3 0 0 0,0-2-288 0,-1-2 0 16,-3-2 0-16,-1-3 0 15,-1 2-320-15,0-3-80 0,1-1-16 0,-3-2 0 16,1 0-464-16,0-3-80 0</inkml:trace>
  <inkml:trace contextRef="#ctx0" brushRef="#br2" timeOffset="185828.14">15712 9114 8287 0,'0'-2'736'0,"0"0"-592"0,0-1-144 0,0 2 0 0,0 1 1232 0,0 0 224 0,1-2 32 15,-1 2 16-15,0-3-32 0,0 2 0 0,1-2 0 0,-1 3 0 0,0 0 352 0,0 0 64 0,0 0 16 0,0 0 0 0,0 0-112 0,0 0 0 0,0 0-16 0,0 0 0 0,0 0-224 0,0 0-32 0,10 20-16 0,-8-15 0 0,1 1-480 0,-1 1-112 0,1 2-16 16,-2 1 0-16,0 0-400 0,1 5-96 0,-2 1-16 0,1 6 0 15,0 4-32-15,0 8-16 16,-1 0 0-16,-1 2 0 16,0 1-16-16,0 2-16 0,-2-3 0 0,1-3 0 0,-1 2-64 15,1-1-16-15,-1 5 0 0,1 1 0 0,-1-1-32 0,2-1-16 0,1-3 0 0,0-3 0 16,0-1 16-16,0-3 0 16,1 1 0-16,1-5 0 0,-1 2-32 0,0 3 0 0,0-1 0 0,2 1 0 15,-3-5-160-15,1-1 0 16,0 3 0-16,0-2 128 0,-1-1-128 0,0 0 0 15,-1 1 0-15,1-2 0 0,-1-2 0 0,0-2 0 16,-1 1 128-16,0-3-128 0,0 0 0 0,-2-3 192 0,3 0-192 0,-2-3 192 0,1-2-192 0,0-1 192 16,0 1-192-16,1 0 192 0,-2-2-192 0,1 2 128 15,-1-1-128-15,1 0 128 16,-1-1-128-16,1 0 0 0,-1 1 0 0,1-1 128 0,-1 1-128 0,1-1 0 16,1 1 0-16,-1-2 128 15,2-1 48-15,0 1 0 0,0-1 0 0,0-1 0 16,2 0-48-16,-1-3 0 0,0 3 0 0,-1-2 0 15,1 1 0-15,-1 1-128 0,0-2 192 0,0 2-64 0,0-2-128 0,0 1 0 0,-1 2 0 16,0 1-176 0,1-1 176-16,-1 2 0 0,-1-4 0 0,1 2 0 0,0 0 160 15,0 0 16-15,1 0 0 0,-1-2 0 0,-1 3-48 16,2-2-128-16,-1 0 192 0,1-3-64 16,0 0-128-16,0 1 0 0,0-1 0 0,0 3 0 0,1-3 0 0,-1 1 0 0,2-1 0 0,-2 0 0 31,0 0 0-31,0 0 0 0,0 0 0 0,0 0 0 15,0 0 0-15,0 0 0 0,0 0 0 0,0 0 0 0,0 0 0 16,-3 21 0-16,2-19 0 0,-2 2 0 0,1-3 160 0,1 2 0 16,-2-1 0-16,2 2 0 0,0-4 16 15,1 2 0-15,0-2 0 0,0-2 0 0,0-1-176 0,1 0 192 16,-1-1-192-16,1-2 192 0,2 0-64 0,-2-3-128 16,1 2 192-16,1-6-64 0,-1 3-128 0,1-5 0 15,-1 2 144-15,1-3-144 0,0-2 128 0,0 1-128 16,-1-5 128-16,0 3-128 0,1-3 0 0,0 1 0 15,-1-1 0-15,2 0 0 0,-2-2 0 0,1 1 0 16,-1-1 0-16,1 2 0 0,1 0 0 0,1-2 0 16,-1 1 0-16,1 2 0 0,0 3 0 0,0-3 0 0,1 1 0 0,1 2 0 15,1-2 0-15,0 2 0 16,0-1 0-16,1 7 0 0,-2-1 0 0,2 3 0 0,0 0-144 0,-3 4 144 16,1 3-208-16,0 0 16 0,0 1 16 0,0 2 0 15,0 2 48-15,0-2 0 0,-2 3 0 0,1 3 0 16,0 1 128-16,1-1 0 0,0 4 0 15,-1 3 0-15,2-1 0 0,-1 0-160 0,-1 4 160 0,2-2-160 16,-2 3 160-16,0-3 0 0,1-2 160 0,0 2-160 16,0 1 176-16,0-3-176 0,2 2 192 0,-2 1-192 15,-2-2 128-15,3 0-128 0,-2 1 0 0,0-1 0 0,0 0 144 0,1 2-144 16,-4-1 0-16,1 2 144 0,0 0 80 0,-1 0 16 16,0 1 0-16,-2-1 0 15,2 0 32-15,-2 1 16 0,1-4 0 0,-2 2 0 16,1 1-96-16,1-1 0 0,-1-1-16 0,0 0 0 0,0-3 0 0,1 1 0 15,-1 0 0-15,1-2 0 16,0 0-176-16,-1 0 0 0,0-2 144 0,0 0-144 0,1 0 0 0,-2-1 128 16,-2 0-128-16,1 2 0 0,0-2 0 0,-2 2 128 15,0-1-128-15,-1 2 0 0,0-4 0 0,-1 2 128 16,0-2-128-16,-1 3 0 0,-2-3 128 0,-1 4-128 16,-1-2 128-16,-2-1-128 0,0 0 144 0,0 2-144 15,-1-3 192-15,-2-1-192 0,-1 3 192 0,-2-4-64 0,0 1 0 0,-2-1-128 16,1-2 480-16,0-2-16 15,1 0 0-15,0-2 0 0,2 2-336 0,2-3-128 16,0 2 0-16,2-1 0 0,2 2 0 0,0-3 0 0,0 2 0 0,2 1 0 31,0-3-400-31,0 1-80 0,0 1-16 0,2-3 0 16,1 2 0-16,0-2 0 0,0 1 0 0,2-3 0 0,-1 0-384 16,1-3-80-16,2 2 0 0,1-2-16 0,1 2-528 15,3-5-96-15,4-1-32 0,1 0-19808 0</inkml:trace>
  <inkml:trace contextRef="#ctx0" brushRef="#br2" timeOffset="187425.01">15697 8385 13823 0,'0'1'1216'0,"-1"2"-960"0,1-2-256 0,0 2 0 0,0-3 1472 16,0 2 240-16,0-1 48 0,-2 4 16 0,2 1 1008 0,2 1 208 0,-2-4 32 0,0 1 16 0,1 0-1200 0,-1-2-240 15,0-2-64-15,0 0 0 0,1 3-480 0,1-6-96 0,1 3-32 0,-1-2 0 0,1-2-480 0,-1 2-112 0,1-2-16 0,-1 0 0 0,1 0 112 0,-2-2 16 0,2 1 0 0,-2-1 0 0,0 1 80 0,-1-1 32 16,1-3 0-16,-2 3 0 0,0-4 128 0,0 2 16 16,-2 0 16-16,1-4 0 15,-1-1-224-15,1-3-48 0,-2 0-16 0,3-2 0 0,-1-1-96 0,1-1-16 16,1-2 0-16,1-3 0 15,-1-1-32-15,3-4-16 0,1-3 0 0,-1-1 0 0,2-1-272 16,0 1 160-16,1-1-160 0,1-7 128 0,1-4-128 0,0 0 128 16,-1 1-128-16,1 0 128 0,-2 6-128 0,0-2 0 15,-1 0 0-15,0 3 0 0,-3 0 0 0,2 4 0 0,0 2 0 16,-2 1 0-16,1 2 240 0,-3 3 16 16,0 4 0-16,-2 0 0 0,0 3-256 0,-1 1 0 15,0 2 0-15,-1 2 0 0,0-1 0 0,1 5 128 16,0 0-128-16,1-1 144 0,2 1-144 0,0 3 0 0,1-5 0 0,0 2 128 15,0-1-128-15,2 1 0 0,-2 2 0 0,2 0 0 16,-1-2 0-16,0 1 0 16,1 2 0-16,-2 0 0 0,-1 3 0 0,1 0-176 0,-1 1 176 0,0 2-128 0,0-3 128 0,0 4 0 15,0 0-144-15,-1-2 144 0,1 2 0 0,-1 0 0 16,1 0 0-16,-1 0 0 0,1 0 0 0,-2 0 0 16,2 0 0-16,0 0 0 0,0 0 0 0,0 0 0 15,0 0 0 1,0 0 0-16,0 0 0 0,0 0 0 0,0 0 0 0,0 0 0 15,0 0 0-15,0 0 0 0,0 0 0 0,0 0 0 16,-12 20 0-16,10-14 0 0,-2 0 0 16,0 0 0-16,1 0 0 0,-2 1 128 0,1-1-128 0,-1 1 128 15,0-1 32-15,0 1 0 0,-1 1 0 0,0 0 0 16,-2 0 16-16,1 2 0 0,1 0 0 0,-2 1 0 0,1 2-176 0,-2-2 192 0,-1 4-192 0,0 1 192 16,2-1-192-16,-2-2 0 15,0 1 0-15,0-3 128 0,3 1-128 0,-3-2 0 0,-1 2 0 0,-1-2 0 16,3 3 0-16,-3-3 0 0,0 2 0 0,0-2 0 31,2-1 0-31,1-3 0 0,2 1 0 0,1-3 0 0,1 1 0 0,1-4 0 0,1 2 0 0,2-3 0 16,0 0 0-16,2-3 0 15,2 2 0-15,0-5 0 0,4-3 0 0,0-1 0 0,3-2 0 0,1-2-176 32,3-1 48-32,-1-5 0 0,3 2 0 0,2-7 0 0,-2 3-64 0,0 0 0 15,-1-3 0-15,-2 3 0 0,-2 2 0 0,0-1-16 16,-1 4 0-16,-2 2 0 0,-3 1 208 0,0 5-176 15,1 0 176-15,-4 0-160 0,2 3 160 0,-2 0 0 16,1 1-144-16,-1 0 144 0,1 1 0 0,1 1 0 16,-2 2 0-16,1 1 0 0,-1 0 0 0,0 0 0 15,1 4 128-15,-1-2-128 0,1 2 256 0,1 2-48 16,2 4 0-16,-1-1 0 0,1 2 64 0,0 0 16 16,2 3 0-16,-1 1 0 0,4 2 144 0,0 1 16 0,2 3 16 15,-2 2 0-15,2 0-112 0,1-1-32 0,0 1 0 0,-1 0 0 16,-1-3 272-16,0-1 48 0,-1-3 16 0,-1 2 0 15,0-2-528-15,-1 3-80 0,1-3-48 0,0 0 0 16,-1 0 0-16,-2 0 0 0,-1-1 0 0,-1-1 0 16,0 0-544-16,-2-1-96 0,1 0-32 15,-3 2 0-15,1-1-864 0,-2-2-160 0,1 2-32 16,-1 1-21680-16</inkml:trace>
  <inkml:trace contextRef="#ctx0" brushRef="#br2" timeOffset="193325.03">16769 10095 24879 0,'0'0'2208'0,"1"0"-1760"0,-1 0-448 16,0 2 0-16,1-2 1536 0,-1 2 208 0,2-1 48 0,0 2 16 0,2 3 496 0,-2 3 80 0,2-2 32 0,-2 5 0 0,1 1-1584 16,-1-1-320-16,1 4-64 0,-2 3-16 0,2 3-96 15,-1 0-16-15,3 4 0 0,0-1 0 0,-1 1-112 0,1-1-16 0,-2-3-16 0,0 0 0 0,-1-3-176 0,-2-1 0 0,1-2 0 0,-1 0 0 0,-1-2-176 0,1 1-112 16,-1-5-32-16,0-2 0 16,0-1-512-16,-1-1-128 0,1-6 0 0,1 0-16896 0</inkml:trace>
  <inkml:trace contextRef="#ctx0" brushRef="#br2" timeOffset="193531.81">16790 9736 27647 0,'-10'6'2448'0,"3"-3"-1952"0,2 4-496 0,1-4 0 0,5 0 2304 0,-1-2 384 16,0 4 64-16,-1 5 0 0,0 2-1536 0,-1 4-304 0,1 3-64 0,2-3-16 0,3-4-256 0,0 1-48 0,1-3-16 0,1-3 0 0,1 2-512 0,1-3 0 0,0 0 0 0,1-2-192 15,0-1-512-15,-1 2-112 0,2-3-16 0,-1 3-17040 0</inkml:trace>
  <inkml:trace contextRef="#ctx0" brushRef="#br2" timeOffset="193944.6">17061 10223 21359 0,'2'3'464'0,"-2"0"112"0,0-1 0 0,0 0 32 0,0 0-480 0,0-1-128 0,0 4 0 0,0 2 0 0,0 0 2592 0,0 8 496 0,-1 1 112 0,1-3 0 16,0 2-944-16,1-5-192 0,-1 0-32 0,1-1-16 0,2-2-1248 0,-1-2-256 0,2-1-64 0,0-4 0 0,-1 0-96 0,2 0-32 0,0-4 0 0,0-2 0 0,2 2-96 0,-3-4-32 15,3-2 0-15,-2 0 0 0,-2-3-192 0,1-1 0 0,0 0 128 0,-1-5-128 0,0 0 128 0,-2-2-128 16,2-2 176-16,-1 4-176 0,2-4 144 0,-1 2-144 16,2 1 0-16,2 2 144 0,-1 2-144 0,0 3 0 0,1 5 0 15,0 2 0-15,-1 4 0 0,0 2 128 0,0 4-128 16,0 2 128-16,3 3 176 0,-2 1 16 0,2 6 16 15,0 2 0-15,-1 5-80 0,1-1 0 0,-2 1-16 16,1 2 0-16,-1 0 32 0,1-3 16 0,0 3 0 0,1-3 0 16,0-3-96-16,1 1 0 0,-2-4-16 15,0 0 0-15,0 0-176 0,0-1-144 0,0 1 144 0,0-4-208 32,-3 2-368-32,1-2-64 0,-1 0 0 0,-1-2-16 15,-1-1-80-15,0-2-16 0,-2 2 0 0,-1-7-18720 0</inkml:trace>
  <inkml:trace contextRef="#ctx0" brushRef="#br2" timeOffset="194373.3">17589 10160 15663 0,'5'-10'688'0,"-3"4"144"0,2-1-656 0,0 4-176 0,-2 0 0 0,0 0 0 0,2-4 1936 0,1-1 368 15,4-6 64-15,2-4 0 0,0-1 688 0,-2 0 128 0,-1 2 16 0,-3 1 16 0,-1-1-1520 0,-2 1-304 0,-3 2-64 0,0-1-16 0,-3 2-672 0,-2 0-128 0,0 5-16 0,-1 0-16 0,-1 3-160 0,-1 4-16 0,0 2-16 0,-1 5 0 0,0 3-96 0,-1 3 0 16,1 2-16-16,1 5 0 16,0 2-176-16,3 5 0 0,1 2 0 0,3 0 0 15,1 3 352-15,1-2-16 0,2 4 0 0,2 2 0 16,1-2 0-16,1-1 0 0,3 3 0 0,-1-7 0 0,1-2-208 0,1-1-128 16,0 0 128-16,0-5-128 15,1-2 0-15,-1 1 0 0,1-6-160 16,-1 0 160-16,-1-5-512 0,1 0 16 0,0-2 0 0,0-4 0 15,3 0-272 1,-4-2-48-16,3-2-16 0,-3 2-11856 0,1 0-2384 0</inkml:trace>
  <inkml:trace contextRef="#ctx0" brushRef="#br2" timeOffset="194758.82">17892 10361 13823 0,'2'16'608'0,"-1"-6"128"0,1-1-592 0,-1-3-144 0,1-2 0 16,0 0 0-16,-1 2 1344 0,1 0 256 0,3 6 32 0,0 1 16 0,0 3 1616 0,0-6 336 0,-1-1 64 0,-2 0 16 0,1-5-1616 0,-1-2-320 0,-1-2-64 0,2 0-16 0,-2 0-736 0,-1-5-160 0,1 0-16 0,-1-3-16 0,-1-5-32 0,0 1 0 0,-3-4 0 0,2 0 0 16,-2-6-272-16,-1 1-64 0,0-3-16 0,0-1 0 15,0-1 160-15,1-2 16 0,2 0 16 16,0-1 0-16,0 1-240 0,0-1-48 0,2 2-16 0,-1 1 0 16,2-2-240-16,-1 5 0 0,1 1 0 0,0 6 0 15,1 0 0-15,0 4-160 0,0-1 160 0,1 3-192 16,-1 2-160-16,1 0-32 0,2 2-16 0,0-3 0 15,0 3-144-15,0-1-32 16,0 2 0-16,0 1 0 0,0-2-192 0,-1 2-32 0,3 2-16 0,-1 0-18080 16</inkml:trace>
  <inkml:trace contextRef="#ctx0" brushRef="#br2" timeOffset="195182.96">18235 10249 12895 0,'7'-4'576'0,"-4"0"112"0,1 1-560 0,0 0-128 0,-2 1 0 0,1 0 0 0,-1 0 2880 0,3-2 560 0,4-1 96 0,2-2 32 0,1-2-192 0,-1 2-48 0,1 1 0 0,-4-1 0 0,1 1-1856 0,-1 0-368 0,0 0-80 0,-2 0 0 15,0-2-608-15,-1 2-112 0,1 4-32 16,-2-5 0-16,0 1-272 0,-2-1 160 0,1 1-160 0,-2-3 128 16,0 0-128-16,-1 2 0 0,-1-3 0 0,0-1 128 15,-3 0-128-15,0 0 0 0,-2 0 0 0,0-1 128 0,-1 5-128 0,-3 4 0 16,-3 3 0-16,0 3 0 0,-1 7 0 0,2-1 0 16,-1 2 0-16,1 6 0 0,-2 3 0 0,2 4 288 15,1 2-48-15,2 5-16 0,1-2 224 0,1 3 32 16,4 3 16-16,-2-1 0 0,4-2-192 0,-1 1-48 15,2-3 0-15,0-1 0 0,3-3-256 0,-2 1-176 16,4-5 32-16,-1 1 0 16,-1-5-144-16,1-2-32 0,0-3 0 0,1-2 0 15,1 0-128-15,0-1-16 0,1-4-16 0,2 0 0 16,0-5-448-16,2 2-96 0,1-7 0 0,1 2-16960 0</inkml:trace>
  <inkml:trace contextRef="#ctx0" brushRef="#br2" timeOffset="195673.37">18661 10226 17727 0,'-1'-1'384'15,"-1"-1"96"-15,2-2 16 0,0 4 0 0,0 0-496 0,0 0 0 16,0-2 0-16,-1 2 0 0,1 0 2784 0,-1-3 464 0,-2 6 80 0,3-3 32 0,0 0-272 0,-14 21-48 0,7-10-16 0,0 4 0 0,0 3-1584 0,-2 2-320 0,0 0-64 0,-1 3-16 16,2 3-272-16,0 3-64 0,1-1-16 0,-1-2 0 0,2 5-336 0,1-3-64 0,0-3-16 0,3 1 0 0,1-4-64 0,2-3-16 0,1-1 0 0,3-6 0 0,1-1-336 0,2-5-80 0,-1-1-16 15,3-3 0 1,0-3-288-16,0-1-64 0,1-5-16 0,1-1 0 15,0-2 32-15,-1-3 0 0,1 1 0 0,0-4 0 16,0 0 48-16,-1-3 16 0,0 2 0 0,-1-5 0 0,-3-2 224 0,-2 1 48 0,-2-4 16 0,-2 1 0 16,-2 0 224-16,-2-1 0 0,-1 3 0 0,-1 5-144 15,0 5 144-15,1 6 144 0,-3 3-16 0,1 6-128 16,0 3 560-16,-1 6 0 0,-1 2 0 0,1 5 0 16,1-4 64-16,1 2 16 0,2 4 0 0,1-3 0 15,3 2 16-15,0 2 16 0,3 1 0 0,0-1 0 16,1 0-256-16,-2-6-48 0,1 0-16 0,1 2 0 0,4 1-64 15,-1 3-16-15,2-1 0 0,0-1 0 16,1 0-272-16,-2 0 0 0,-1-2-128 0,-1-1 128 16,0-3-528-16,-1 1-16 0,-1-3 0 0,0-4 0 15,0 0-96-15,-1-5-32 0,-1 2 0 0,1-3 0 16,-1-4-176-16,-1-2-48 0,-1 0 0 0,1-4-18400 16</inkml:trace>
  <inkml:trace contextRef="#ctx0" brushRef="#br2" timeOffset="196116.47">19099 10021 33167 0,'0'0'1472'0,"-2"-1"304"0,2 1-1424 0,0 0-352 16,0 0 0-16,0 0 0 0,2 0 768 0,-2 0 96 0,-2 4 16 0,-1-2 0 0,-1 6 800 0,-4 1 176 0,1 3 16 0,-3 4 16 0,-1-3-784 0,-1 6-144 0,-2-1-48 0,-1 1 0 0,2 1-144 0,-2-1-48 0,0 3 0 0,0-6 0 15,4 0-208-15,1-1-64 0,3-6 0 0,2 0 0 16,3-2-160-16,2-3-32 0,3-1-16 0,1-1 0 16,2-2-496-16,1 0-80 0,2-2-32 0,2-1 0 15,0-1-144-15,3 1-16 0,-1-3-16 0,2 2 0 16,1-2 96-16,-1 3 32 0,2 0 0 0,0 3 0 15,-1 0 80-15,0 1 16 0,0 4 0 0,-1 2 0 16,-2 2 96-16,1 1 32 0,-3 2 0 0,-2 2 0 0,-3 0 192 0,-1 3 0 16,0-1 0-16,-3 2-144 0,1 1 144 0,-2 1 224 15,0-2-48-15,-2 2-16 0,0 1 96 0,-3-3 32 16,0 2 0-16,-1-1 0 0,0-2 160 0,-1 2 16 16,1 2 16-16,-2-3 0 0,-2 2-288 0,0-1-64 15,0-1-128-15,-1 2 192 0,0-4-192 16,-1-1 0-16,-2 1 0 0,1-4 0 15,1-1-592-15,-2 0-112 0,1-3-32 0,0-4-13168 0,1-2-2640 16</inkml:trace>
  <inkml:trace contextRef="#ctx0" brushRef="#br2" timeOffset="196561.49">19278 10413 9215 0,'4'-3'816'0,"-1"0"-656"0,0 2-160 0,-1 1 0 0,1-3 1776 16,0 2 320-16,5-1 64 0,4-5 16 0,3-1 1936 0,2 0 400 0,1 2 80 0,-4-2 16 0,1 4-1936 15,-4-2-384-15,2-2-80 0,-2 2-16 0,-1 0-1168 0,0 0-224 0,0-3-48 0,0-1-16 0,-1 0-192 0,0 0-32 0,-2-2-16 0,1-4 0 16,-1 1-176-16,-1-1-48 0,-1 1 0 0,-1-1 0 16,0 0-272-16,-2-3 0 0,1 2 0 0,-2-1 0 0,0-1 0 0,-2 3 0 15,1 0 0-15,-2 3 0 0,-1 4-256 0,1 0 64 0,-2 6 0 0,0 3 0 16,-1 5 192-16,-2 2-144 16,-1 2 144-16,-1 4-128 0,-3 3 336 0,0 2 80 0,-2 5 16 0,0-1 0 15,-2 3 48-15,-2 2 16 0,2 1 0 0,0 1 0 16,2 2-160-1,3 0-16-15,4-3-16 0,2 1 0 0,4-3 240 0,2 2 48 16,3 3 16-16,3-3 0 0,-1 1-128 0,3-1-32 16,2-2 0-16,0-1 0 0,2-3-176 0,0 0-144 15,2-6 192-15,1 1-192 0,-1-5 0 0,0-2-352 16,0-2 48-16,1-4 16 16,-2-1-704-16,3-3-144 0,-3 0-16 0,2-5-13296 15,1 0-2640-15</inkml:trace>
  <inkml:trace contextRef="#ctx0" brushRef="#br2" timeOffset="204030.78">28882 11200 2751 0,'-2'2'256'0,"0"-2"-256"0,1 0 0 0,0 0 0 0,1 0 864 0,0-2 128 16,0 2 32-16,0 0 0 0,0-3 80 0,0 2 32 0,1-4 0 0,-1 5 0 0,0 0-288 0,0 0-48 0,0 0-16 0,13-17 0 0,-10 14 320 0,0 0 64 0,-1 3 16 0,-1 0 0 0,-1 0 32 15,0 3 16-15,0 0 0 0,-1 0 0 0,0 1 32 0,-2 1 0 0,2-1 0 0,-1 2 0 0,1-2-32 0,-1-1 0 16,1 2 0-16,-1-1 0 0,0 2 48 0,1-2 16 16,0 2 0-16,-2-3 0 0,2 3-256 0,-1-3-48 15,0 4-16-15,0-1 0 0,0 0-448 0,-1 0-80 16,2 0-32-16,-2-1 0 0,1 2-224 0,-1 1-32 16,1-2-16-16,-1 4 0 0,0 0-144 0,0 3 128 15,0 1-128-15,-2 2 128 0,0 3 16 0,0 3 0 0,-1 4 0 0,-1 0 0 16,0 5 64-16,0 0 16 0,-1 4 0 0,-1-2 0 15,0 4-224-15,-1-2 0 16,1-3 0-16,-1 1 0 0,0-1 0 0,0 1 0 16,0-5 128-16,1 0-128 0,-1-3 208 0,0-1-48 15,-1-1-16-15,-1 1 0 0,0 0 64 0,0-1 16 0,-3 1 0 16,-1-1 0-16,-3 1-32 0,2 0 0 16,-3 1 0-16,0-1 0 0,-2 2-64 0,0-1 0 15,0 1-128-15,-2-4 192 0,3 3-192 0,0-3 0 0,1 1 128 0,1-5-128 16,0 1 128-16,0 0 0 15,3-5-128-15,0 1 192 0,0-3 0 0,0-2 0 0,3-1 0 0,0-3 0 0,2-1 0 0,1 0-16 16,0-1 0-16,2-2 0 16,-1 2-176-16,2-2 192 0,-1 2-192 0,1-2 192 0,1 2-192 0,-1 0 0 15,0 0 0-15,-1 0 0 16,2 0 0-16,0 0 0 0,0 1 0 0,0-1 0 0,1-3-160 0,1 1 160 16,-1 1-208-16,0-2 80 0,1 1 128 0,0-2 0 15,0 0-144-15,0 0 144 0,2 3 0 0,-1-3 0 16,1 0 0-16,0 0 0 0,1 0 0 0,0 0 0 15,1 0 0-15,-1 0 0 0,2 0 0 0,0-3 0 0,0 3 0 0,-1 0 0 16,0 0 0-16,0 0 0 0,0 0 0 0,0 0 0 16,13-18 0-16,-12 17 0 0,0-2 0 0,-1-1 0 15,0 2 0-15,-2 2 0 0,1-4 0 0,-1 4 0 16,1-2 0-16,-1-2 0 0,-1 2 0 0,1 0 0 16,-1 0 0-16,1-2 0 0,-1-1 0 0,1 2 0 15,-1-4 0-15,1 0 0 0,1 1 0 0,-2-3 0 16,1-1 0-16,0-2 0 0,0-3 0 0,0 1 0 15,0-2 0-15,1 0 0 0,0-2 0 0,0-3 0 0,1 3 0 16,0-3 0-16,0 2 0 0,0-2 0 0,2 3 0 16,-1 0 0-16,3 2 0 0,-2 1 0 0,2 2 0 0,0 2 0 15,-2 3 0 1,2 1 0-16,-1 1 0 0,0 3 0 0,0-1 0 0,-1 1 0 16,1 1 0-16,-1 1 0 0,-1 1 0 0,1 0 0 0,-2 0 0 0,0 3-144 15,-2 0 144-15,1 4-160 16,0-1 0-16,-2 7 0 0,1-1 0 0,-2 7 0 0,3 1 160 0,-1 2 0 15,0 0-144-15,2 4 144 0,0-1 0 0,2 1 0 16,-1 1 0-16,1 1 0 0,-1 1 0 0,2-4 0 16,-2 3 144-16,0-6-144 15,1 2 0-15,-1 0 0 0,0-1 0 0,2-2 0 0,-1-1 160 0,1-4-32 16,0 0-128-16,2-4 192 16,0-2 0-16,3-1-16 0,0-2 0 0,3-1 0 0,2-1-48 15,2-1 0-15,4-2 0 0,2-2 0 16,3-2 0-16,1-1-128 0,2 0 192 0,-1-1-64 15,0-1-128-15,2-1 0 0,2 1 144 0,1 0-144 0,-2-1 0 0,-1 0 0 16,-5-1 0-16,-2 2 0 16,-4-3-288-16,-2-2-128 0,-4 1-32 0,-2-1-13568 15,-4 0-2736-15</inkml:trace>
  <inkml:trace contextRef="#ctx0" brushRef="#br2" timeOffset="205472.58">26183 9536 5519 0,'-1'0'496'0,"-1"-2"-496"0,2 2 0 0,0 0 0 15,0 0 544-15,0-1 16 0,0 1 0 0,0-3 0 0,-1 3 112 0,2 0 32 0,1-2 0 16,-2 2 0-16,0 0 1200 0,0 0 240 0,0 0 48 0,0 0 16 0,0 0-256 0,0 0-48 0,0 0-16 0,21-4 0 0,-17 7 96 0,0 0 0 0,1 3 16 0,-1 4 0 16,1 3-208-16,-2 0-64 0,0 6 0 0,1 3 0 0,-3 5-752 0,1 3-144 0,1 3-48 0,-2 1 0 15,0 0-336-15,1 4-80 16,-1-1-16-16,0 1 0 0,-2 3-112 0,0-5-32 16,1-2 0-16,-3-2 0 0,2 2-80 0,-3-5-128 0,2 0 176 0,-2-2-176 15,0-3 192-15,1-3-192 0,0-4 192 0,-1-2-192 0,3-3 240 16,0-2-64-16,0-4-16 0,2-3 0 0,0-3 48 0,2-3 16 31,2-5 0-31,-2-4 0 0,3 0-224 0,1-6 0 0,0-5 0 16,-1-3 0-16,0-2 0 0,1-3 0 0,0-1 0 0,-1-5 0 0,2-2 0 0,-1-1 0 15,0 1 0-15,1-2 0 0,-1 3 0 0,2 0 0 0,-2 3 0 16,2 2 0 0,1 3-192-16,-1 5 0 0,-2 3 16 0,2 3 0 15,-1 7 176-15,1 2 0 0,0 4 0 0,-2 0 0 0,0 6 0 16,1 2 0-16,-1 2-160 0,1 6 160 0,-2 1 0 0,1 5 0 15,2 4 0-15,0 1 0 0,-1-1 192 0,1 2-48 0,0 3-16 0,0 1 0 16,-1-4-128-16,-1 3 160 0,1-1-160 0,-3 2 160 31,0-3-160-31,-2-1 192 0,1 0-192 0,-3-1 192 0,2-1-192 0,-3-1 160 0,0-3-160 0,0-4 160 32,-1-2-160-32,1-1 0 0,-2-2 144 0,1-5-144 15,0 2 176-15,2-6-48 0,-1 0 0 0,0-4 0 0,1 0-128 0,1-4 160 0,0-2-160 0,-1-3 160 0,3-2-160 0,-2-2 0 31,2-2 0-31,0-2 0 0,1-2-144 0,1 0 144 16,0-1 0-16,2-1 0 0,-1 1 0 0,0-2-128 16,1 2 128-16,0-5 0 0,0 2 0 0,1 0 0 15,-1 0-128-15,2 1 128 0,-1 0 0 0,-1 2 0 16,2 2-128-16,0 1 128 0,-1 5 0 0,0 1-192 16,-1 4 192-16,1 2-160 0,-1 4 160 0,0 1 0 15,1 3 0-15,-2 2-128 0,-1 1 128 0,3 1 0 0,1 5 0 16,0 3 0-16,1 4 128 0,0 6 48 0,0 0 16 15,0 5 0-15,0 2 96 0,-1 3 32 0,0 2 0 0,0 2 0 16,0 4 0-16,-2 0 0 0,1 3 0 0,-3-1 0 16,0 1 32-16,-1 0 16 0,0 0 0 0,0 2 0 15,-1-1-176-15,0 0-16 0,-1-3-16 0,2-3 0 16,0-4-160-16,0-4-256 0,0-3 64 0,0-5 16 16,0-3-416-16,0-3-96 15,0-7-16-15,0-2 0 0,-1-2-128 0,1-4-16 16,0-5-16-16,0 0-12688 0,-1-5-2528 0</inkml:trace>
  <inkml:trace contextRef="#ctx0" brushRef="#br2" timeOffset="206661.24">28352 9745 11967 0,'-3'0'1072'0,"2"0"-864"0,0 0-208 0,1 0 0 16,0 0 784-16,0 0 112 0,-2 0 32 0,0-2 0 0,0 1 960 0,-2-2 192 0,1 1 32 0,1-2 16 0,-2 2-448 0,2-3-80 0,-1 2-32 0,1-3 0 0,-1 2-160 0,1-2-48 0,-1 0 0 0,0 0 0 15,-1 0-96-15,0-3-32 0,-1 4 0 0,0-1 0 16,-1 0-368-16,-1-1-80 0,-1 1-16 0,-2 3 0 16,0 0-336-16,-3 1-80 0,-1 2-16 0,-1 2 0 15,-1 1-16-15,-2 1-16 0,-1 1 0 0,-1 3 0 16,1 0-144-16,-2 2-32 0,-2 3 0 0,1-1 0 0,1 0-128 15,-1 5 0-15,0-1 144 0,3 2-144 0,2 2 144 16,1 1-144-16,3 1 192 0,2 4-192 0,3-1 240 0,0 3-64 16,3 5-16-16,1-5 0 0,3 3-160 0,1-3 0 15,3 2 0-15,0-3 0 0,4-5 0 0,0 1 0 16,2-3 0-16,2-4-176 0,0-2 176 0,3-1 0 16,-1-3 0-16,1-3 0 0,-1-2 0 0,2-1-128 15,1-2 128-15,-1-4-128 0,1 2 128 0,0-4 0 16,2-2 0-16,-1-3 128 0,-1 2 16 0,0-6 16 0,0 1 0 15,-2-3 0-15,1-1 96 0,-3-4 32 0,0-1 0 0,-2-2 0 16,-1-4 112-16,-1-3 32 0,0-5 0 0,-2-2 0 16,-1-1-64-16,0-4-16 0,-1-1 0 0,-2 1 0 15,2-4-96-15,-2 1 0 0,1 3-16 0,-2-1 0 16,2 2-240-16,-1 2 0 0,2-1 128 0,-2-2-128 16,1-8 0-16,-2 5 0 0,-1 4 0 0,1 3 0 15,-1 0 0-15,1 3 0 0,2-2 0 0,-2 4 0 16,2 2-256-16,-1 3-128 0,0 0-48 0,1 5 0 15,-2 5-448-15,0 2-80 0,-1 3-32 0,3 1 0 16,-1 2 64-16,1 3 16 0,-1 0 0 0,2 1 0 16,0 4-992-16,-1-1-192 0,1 3-32 0,0 3-14112 15</inkml:trace>
  <inkml:trace contextRef="#ctx0" brushRef="#br2" timeOffset="207104.03">28577 9906 28559 0,'-6'1'1264'0,"2"2"272"0,0-3-1232 16,2 0-304-16,0 2 0 0,2-2 0 0,0 0 1328 0,0-2 208 0,-1 2 32 0,1 0 16 0,1-4 144 0,-1 4 16 0,0 0 16 0,10-16 0 0,-4 7-1120 0,3-3-208 0,2 0-48 0,2-2-16 16,1-1-160-16,3-1-16 0,-1-2-16 0,1-2 0 0,1 0-176 0,1-3 0 15,0 0 144-15,-3 1-144 0,-2 2 0 0,-2 1 0 16,-3 0 0-16,-1 3 0 0,-4 4 0 0,-2 2 0 16,-2 1 0-16,-4 3 0 0,-2 0 0 0,-1 3 192 15,-3 6-64-15,-4-1 0 0,-1 4 0 0,-3 4 16 16,-2 3 0-16,-3-1 0 0,-1 5-144 0,-2 4 0 15,0 4-192-15,0-3 192 0,1 4-144 0,1 0 144 16,0 3 0-16,2 2 0 16,5-1 0-16,2-1 0 0,4 1 192 0,2 0-48 0,3-1 112 0,1-1 32 15,2 1 0-15,2-3 0 0,1 1-288 16,3-4 160-16,-1 2-160 0,3-5 128 0,3 1-128 0,-1-2-144 16,5-3 144-16,2-3-208 15,3-4-192-15,2-2-48 0,2-2 0 0,1-4 0 16,4-1-48-16,1-1-16 0,4-4 0 0,1 2-11872 0,2-5-2384 0</inkml:trace>
  <inkml:trace contextRef="#ctx0" brushRef="#br2" timeOffset="207723.43">29272 9656 20271 0,'0'-6'1792'0,"0"3"-1424"0,0 0-368 0,0 1 0 0,1 0 1200 0,-1 0 160 0,1-4 48 0,-1-4 0 0,3-5 256 16,-2 1 48-16,1-2 16 0,0 4 0 0,-2 0-624 0,-2 3-112 0,1 1-32 0,-1 5 0 0,-2-2 64 0,-1 4 0 0,-1 1 0 0,-2 0 0 0,1 0-368 0,-2 3-64 15,-2 1-16-15,0 5 0 0,-1 1-240 0,-2 2-48 16,-3 2-16-16,-1 7 0 0,-1 2 48 0,-1 5 16 15,-1 6 0-15,2-2 0 0,2 3-96 0,0 0-32 16,2 5 0-16,4-2 0 0,1 1-80 0,5-2 0 0,2-3-128 16,3 1 192-16,3-5-32 0,2 1-16 0,2-7 0 15,1 2 0-15,2-3-144 0,1-5 0 16,1-1 0-16,0-2 0 0,3-2 0 0,1-6-320 0,3-1 48 0,-1-1 16 31,5-1-208-31,-1-4-48 0,1-4 0 0,2 2 0 16,0-2-640-16,-2-2-128 0,1 0-16 0,-3-4-16032 0</inkml:trace>
  <inkml:trace contextRef="#ctx0" brushRef="#br2" timeOffset="208118.28">29516 9987 13823 0,'2'17'608'16,"-1"-6"128"-16,0 4-592 0,0-6-144 0,1-2 0 0,-2-3 0 0,0 2 2288 0,1 5 416 0,0 9 96 0,0 2 16 0,1 4 336 0,0 1 80 0,1-5 16 0,-2 1 0 0,1-7-1584 0,0-4-304 0,0 1-64 0,0-4-16 0,2-2-704 0,0-4-160 0,0 0-32 0,-1-3 0 15,1 0-80-15,0-3-32 0,-2 0 0 0,2-4 0 16,-2-1-80-16,0-2-32 0,0 0 0 0,-2-2 0 15,1-4 64-15,-1-1 16 0,0-5 0 0,0-3 0 16,0-1-48-16,-1-2 0 16,2-5 0-16,1-2 0 0,-1-1-192 0,1 2 144 15,-1-1-144-15,3-1 128 0,1 1-128 0,0 2 0 0,1 1 0 0,-1 1 0 16,1 3 0-16,-1 2 0 0,0-3 0 0,1 3 0 16,2 1 0-16,-2 3 0 0,0 0 0 0,0 0 0 15,2 6-400-15,-1-1 32 16,-1 5 16-16,1 0 0 0,1 2-192 15,0 1-32-15,-1 1-16 0,1 3 0 0,-1 3-944 0,-1 5-192 0,2 3-48 0,-2 3-14864 0</inkml:trace>
  <inkml:trace contextRef="#ctx0" brushRef="#br2" timeOffset="208545.33">29852 9894 5519 0,'1'6'0'0,"0"-4"224"0,2 2-64 0,-2-3 32 15,1 2-192-15,-1-3 0 0,2 0 0 0,2 2 0 0,0-2 2000 0,2 2 368 0,4 0 80 0,1-2 16 0,0-4 992 0,1 2 192 0,0-2 32 0,2-1 16 0,-2 0-1168 0,2-1-224 0,1-3-64 0,-1 2 0 0,2-2-896 0,-1 0-192 0,1-1-48 0,-4 1 0 16,2-1-544-16,-1-1-112 0,-3 1-32 0,1-2 0 16,-1 1-160-16,0-2-16 0,-1-2-16 0,0 2 0 15,-1-3-96-15,-2 1-128 16,-1-1 176-16,-1 1-176 0,-1 1 0 0,-2-1 0 0,-2 2 0 0,-2 3 0 15,-3 0 176-15,-2 4-176 0,-4 1 160 0,-3 4-160 16,0 2 336-16,-2 4-16 0,-2-1-16 0,-1 2 0 16,1 4-48-16,-2 0-16 15,1 4 0-15,-1 0 0 0,2 2 80 0,1 3 32 16,-1-1 0-16,1 4 0 0,1 3-48 0,0 1-16 0,3 3 0 0,1-3 0 0,2 2 0 0,2 3 0 16,1 0 0-16,2-1 0 0,3 0-112 0,2 1-32 15,1-2 0-15,4-3 0 0,3-2-144 0,0-1-176 16,3-3 48-16,2-2 0 31,2-2-496-31,1-1-80 0,1-1-32 0,1-5 0 0,3 1-96 16,-1-3 0-16,0-2-16 0,1-2 0 0,3 0-368 15,-1-6-80-15,4 0-16 0,-1-6-10448 0,3-1-2080 16</inkml:trace>
  <inkml:trace contextRef="#ctx0" brushRef="#br2" timeOffset="209025">30624 9799 16575 0,'-5'-7'736'0,"1"4"160"0,0 0-720 0,1 0-176 0,1 0 0 0,1 1 0 0,-2 0 1216 0,-1 0 224 0,-2-4 32 0,-5 2 16 0,-1-2 976 0,-3 2 192 0,-1 4 32 0,0 0 16 0,1 5-96 0,-1 4-32 0,0-1 0 0,1 6 0 0,1 2-1392 0,1 3-288 0,0 3-48 0,4 0-16 0,-1 3-208 0,2 0-48 15,2-2-16-15,1 2 0 0,3-3-368 0,0-1-192 16,1 1 192-16,2-4-192 0,1-1 0 0,0-1 0 16,2-2-160-16,-1-2 160 0,4-3-400 15,-2-2 32 1,2 2 16-16,0-6 0 0,2 1-32 0,0-1 0 0,1-3 0 0,0-4 0 0,1 1 64 16,1-3 0-1,0-1 0-15,2-2 0 0,-3-1 48 0,2 0 16 16,-2-4 0-16,0-3 0 0,-1-1 112 0,-2-2 144 0,-2-1-208 15,1 1 80-15,-4-2 128 0,1-3 0 0,-1 1 0 16,-1 1 128-16,-1 4 48 0,1 0 16 0,-2 3 0 16,-2 4 0-16,1 2 64 0,-3 4 32 0,-1 2 0 15,2 1 0-15,-2 3 80 0,0 3 16 0,0 3 0 16,1 0 0-16,0 4 64 0,3 0 32 0,0 6 0 0,0 3 0 16,2-1 80-16,0 4 16 0,0 4 0 0,2 0 0 15,-1 2-128-15,2 0-32 0,0 2 0 0,1 1 0 16,1-3-288-16,0-3-128 0,2 1 0 0,-2-7 128 15,2 3-288-15,1-6-64 0,1-2-16 0,0-4 0 16,0 0-592-16,0-4-112 16,1 1-16-16,0-6-16 0,1-1-128 0,2-4-32 0,-1 0 0 0,3-5-17808 15</inkml:trace>
  <inkml:trace contextRef="#ctx0" brushRef="#br2" timeOffset="209463.49">31229 9606 35007 0,'-10'6'1552'0,"3"-2"320"0,2-2-1488 0,1 2-384 0,2-3 0 0,0 1 0 16,0 1 832-16,-3 1 80 0,-2 2 32 0,-5 3 0 0,-1 0 144 0,-3 4 48 0,-2-2 0 0,-1 1 0 0,0-1-192 0,-2 3-48 0,0-2 0 0,0 1 0 0,-1-1-256 0,0 2-48 0,1-2-16 0,0 4 0 0,1-3-144 0,1 0-48 0,3-1 0 0,4 0 0 15,1-1 0-15,2 1-16 0,3-2 0 0,2-1 0 16,3-1-368-16,1-2 128 0,2 2-128 0,3-6 0 0,1 5-208 0,4-6-112 16,1 1-32-16,3 1 0 0,1-2-16 0,2 1 0 15,2 0 0-15,1 0 0 16,2 1 160-16,0 0 16 0,0 0 16 0,1 1 0 0,-1 2 48 0,-1-3 0 16,-1 6 0-16,-2-3 0 0,-1 4-192 0,-2 0-48 15,-2 2 0-15,-2-2 0 0,-1 3 368 0,-3-1-144 16,1 0 144-16,-2 1 0 0,-1-2 0 0,0 1 128 15,-4 3 0-15,-1 1 16 0,-1 0 48 0,-3 3 16 16,-2-1 0-16,-2 0 0 16,0 3 112-16,-5-2 0 0,1 3 16 0,-2 0 0 0,-2 0 112 0,1-3 0 15,3-3 16-15,-4 0 0 0,-1 6-240 0,-2-3-48 16,-1-1-16-16,2-2 0 16,3-2-544-16,1-4-96 0,2-2-32 0,3-4 0 15,2 1-704-15,2-5-160 0,2-3-32 0,3-5-18656 0</inkml:trace>
  <inkml:trace contextRef="#ctx0" brushRef="#br2" timeOffset="209921.42">31392 10014 19343 0,'9'-4'848'15,"-3"2"192"-15,2-2-832 0,-2 1-208 0,0 3 0 0,-2-3 0 0,1 0 1472 0,3 0 240 0,6-4 48 0,6-5 16 0,2 0 1232 0,0-2 256 0,0 2 64 0,-3-1 0 0,-3 1-1808 0,-1 0-368 0,-3 2-64 0,-1-4 0 0,-1 3-272 0,-1 1-48 16,-3 0-16-16,0-2 0 0,0-1-80 0,-2 0-16 16,1 0 0-16,-1-3 0 15,1-1-400-15,-2 0-96 0,-1 1-16 0,1-5 0 0,1 1-352 0,0-1-80 16,-2 1-16-16,0 1 0 0,-1 0 64 0,-1 0 16 0,-3 3 0 15,0 1 0 1,-5 3-64-16,-2 4-16 0,-5 5 0 0,-2 3 0 16,-3 3 144-16,-3 7 32 0,-3 5 0 0,-1 3 0 15,2 6 128-15,0 5 176 0,2 2-48 0,1 1 0 0,0 4 304 0,3 3 48 16,0 0 16-16,2 1 0 0,2 1-48 0,3-1-16 16,3 1 0-16,3-2 0 0,2-3-80 0,4-1-16 0,1-1 0 0,4-3 0 0,3-2-80 15,0-6-32 1,2 2 0-16,1-3 0 0,3-3-32 0,2-1 0 0,4-2 0 0,2-2 0 0,3-3-64 0,0-1 0 15,1-6-128-15,2-2 192 16,2-2-560-16,2-2-112 0,2-5-32 0,3-1 0 31,3-3-384-31,3-6-64 0,7-1-32 0,4-7 0 16,9-3 80-16,8-11 16 0</inkml:trace>
  <inkml:trace contextRef="#ctx0" brushRef="#br1" timeOffset="-186777.15">22304 7481 13823 0,'0'-2'1216'0,"0"-2"-960"0,1 2-256 0,0 2 0 0,0 0 944 0,1 0 144 0,-1-3 16 0,0 2 16 0,0-3-864 0,-1 3-256 16,-3 1 0-16,3 0 128 0,0 0-128 0,-31 17 0 0,13-7 0 0,-3 4-128 0,-2 4 368 0,-3 1 80 0,-4 1 0 0,-2 4 16 0,0 5 512 0,-4-1 112 15,-1 7 0-15,0 2 16 0,-3 3-192 0,2 3-32 16,-2 1-16-16,5-2 0 0,4 4-576 0,6-8-160 0,6-3 0 0,5 3 0 16,4 3 0-16,5 4 0 0,3-1 0 0,4 1 0 15,1 4 0-15,5-4-128 0,2-3 128 0,2-1 0 0,2-4 0 0,3-5 0 16,2-1 0-16,4-3 0 0,7 1 576 0,2-3 160 31,5-2 32-31,1 2 0 0,4-3-192 0,2-5-48 0,3-2 0 0,-2-3 0 0,0-7-112 0,2 0-32 16,2-2 0-16,2-7 0 0,1-1 16 0,1-3 0 31,3-2 0-31,2-7 0 0,1-2 208 0,2-4 32 0,-1-4 16 0,-3 1 0 0,-4-1-176 0,4-5-32 16,3-7-16-16,-3 0 0 0,-4 0-432 0,-5 0 128 15,-5 1-128 1,-3-4 0-16,-4-4 224 0,-8 1-32 0,-3-4-16 15,-7 2 0-15,-4 4 336 0,-5 1 80 0,-4-1 16 16,-7-4 0-16,-4-2-176 0,-7 1-48 0,-3 1 0 0,-7 1 0 16,-3 0-208-16,-2 3-48 0,-1 4-128 0,2 4 192 15,2 5-192-15,-5-2 0 0,-4-6 128 0,0 2-128 16,-1 3 0-16,2 3 0 0,-1 3 0 0,0 4 0 16,-2 4 0-16,-5 3 0 0,-1 4-128 0,-5 2-18144 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9:57:43.9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28683 12132 1839 0,'3'-2'160'0,"-3"-2"-160"0,1 1 0 0,-1 2 0 0,0-1 2096 0,0 2 384 15,1 0 80-15,-1-3 0 0,2 0-1184 0,0-1-240 0,0 0-48 0,1-2-16 16,-1 1-720-16,1 1-144 0,-2 1-16 0,0 0-16 16,0 2 112-16,1-2 32 0,-2 3 0 0,0-2 0 15,0 2 512-15,-2 0 96 0,2 2 32 0,-1-2 0 16,1 0-32-16,0 0 0 0,0 0 0 0,0 0 0 16,-16 14-176-16,11-9-48 0,0-1 0 0,-2-1 0 15,-1 2-64-15,0 3 0 0,-2-2-16 0,-1 0 0 0,-1 3-64 0,-1-2-16 16,0 2 0-16,0-2 0 0,-1 2-32 15,-1-2 0-15,2 2 0 0,-2 1 0 0,-1-1-16 16,0 0-16-16,2 1 0 0,1-1 0 0,2 1-160 0,-1-1-48 16,1 0 0-16,3-1 0 0,-1 0-272 0,2 0 0 15,0-2 0-15,2 0 0 0,0 3 144 0,2-5-144 16,0 2 0-16,1 0 144 0,2-4-16 0,0 2 0 16,1-1 0-16,2-3 0 0,-1 3 32 0,2-3 0 15,1 0 0-15,1 0 0 0,0 0-32 0,1 0 0 0,2 0 0 16,0-2 0-16,1 2-128 0,1-1 0 0,1 1 0 15,0 1 0-15,3-1 0 0,-1 2 0 16,0 2-176-16,-1-1 176 0,2 3-176 0,0 0 176 0,0-2-208 16,-2 2 80-16,2 0 128 0,-3 0-192 15,0 4 192-15,0 0-192 0,-1-1 192 0,-1 0 0 0,1 4 0 0,0-1 0 16,0-2 0-16,0 4 0 0,-1-3 0 0,0 0 0 16,0 0 0-16,-1-1 0 0,-2-3 0 0,1 2-128 15,-2 0 128-15,0 1 0 31,-1-3 0-31,0 2 0 16,-1-2 0-16,-1 2 0 0,0-1 0 0,-2 2 0 0,-1-2 0 0,0 3 0 0,-2 0 0 0,-1 4 128 16,-1-5-128-16,-1 2 192 0,0 0-64 0,-2 1 0 0,0-3 64 15,-2 2 32-15,-1-2 0 0,-1-1 0 0,1 4 16 0,-2 0 0 0,-2-1 0 16,-1-2 0-16,0 0-80 0,-1-2-16 0,-1 5 0 0,-1-3 0 16,-1-3-144-16,-1-1-176 0,2 0 48 0,-2-1 0 15,0 3-992-15,2-2-192 0,-1-4-32 0,2 0-16 16,2 0-1104-16,4-4-224 0,1 2-32 0,1-2-9136 0</inkml:trace>
  <inkml:trace contextRef="#ctx0" brushRef="#br0" timeOffset="800.87">29225 12496 12895 0,'0'-4'1152'0,"-2"-1"-928"0,2 4-224 0,0-2 0 0,0 3 1536 0,0 0 272 15,0-3 48-15,-1-4 16 0,1 1-1376 0,0-2-288 16,0 0-48-16,-1 2-16 0,1 0-144 0,-1 0 128 0,-2-1-128 0,1 0 128 16,-1 2 320-16,0 1 48 0,-2-2 16 0,0 2 0 15,0 2 368-15,0-1 80 16,-1 2 0-16,-1 1 16 0,1 0-48 0,-1 4-16 16,-1 0 0-16,1 1 0 0,-2 2-480 0,1-1-112 0,-2 4 0 0,0 1-16 15,0 3-176-15,0 1-128 16,0 4 192-16,0-4-192 0,0 3 304 0,1 0-48 0,-1 1-16 0,0-1 0 15,1 2 160-15,0-1 48 0,1-3 0 0,0 0 0 16,3-1-128 0,0 1 0-16,2 0-16 0,-1-4 0 47,3 0 112-47,0-4 32 0,-1-3 0 0,2 0 0 0,0 0-320 0,3-2-128 0,-1-3 0 0,2 0 128 0,1 3-128 15,0-6 160-15,2 1-160 0,1-2 160 0,-1 1 32 0,2-2 0 0,1 0 0 0,-2-2 0 0,2 1-192 0,1 0 0 0,1-3 0 0,0 0 0 0,1-4 0 16,1 1 0-16,1-1 0 0,0 0 0 15,0 0 0-15,-2 0 0 0,1 1 0 0,-1-3 0 0,0 1 0 0,-2 2-192 16,1-3 64-16,-2 4 128 0,-1-2-256 0,-1 2 80 16,2 0 16-16,-2 0 0 0,-1 1 160 0,-1 3 0 15,-1-2 0-15,-1 3 0 0,0 0 0 0,-3 2 0 16,0 4 0-16,-1 0-128 0,-1 0 128 0,0 2 0 31,-2 0 128-31,0 1-128 0,-1 2 192 0,-1-1-48 0,0 5 0 16,-1-3 0-16,1 1-16 0,-3 3-128 0,1 1 192 0,0 3-64 15,-2-2-128-15,0 2 0 0,1 1 0 0,-2 1 0 16,0 2 144-16,-1 2-144 0,-2 1 160 0,2 1-160 16,0-2 288-16,0 1-32 0,1 3-16 0,1-2 0 15,1-1 32-15,0 1 16 0,2-2 0 0,0 2 0 16,1 1 96-16,1-1 0 0,1 1 16 0,-1 0 0 16,1-1-400-16,1 0 0 0,-1-3 0 0,3 3 0 15,0-2 0-15,3-1 0 0,1 0 0 0,-1 0 0 0,2-7 0 0,0 0 0 16,3 1 0-16,-1-3 0 0,0-1 0 0,2-2 0 15,1-5 0-15,0 2 0 16,0-4-512-16,1-4-16 0,0 2-16 0,1-2 0 16,1-2-640-16,2 0-128 0,-1-3-32 0,3 1-9216 15,-1 0-1840-15</inkml:trace>
  <inkml:trace contextRef="#ctx0" brushRef="#br0" timeOffset="1394.6">29619 12384 13823 0,'-9'7'1216'0,"2"-4"-960"0,1 3-256 0,1 1 0 0,2-4 2224 0,2 0 400 0,0 3 64 0,-3 1 32 16,-2 6-496-16,-3 5-112 0,0 2 0 0,-1 5-16 0,0 0-1040 0,0 1-208 15,1-2-32-15,2-1-16 0,1 0 96 0,1-2 0 16,1-5 16-16,3-2 0 0,-1 1-176 0,4-6-32 16,-1 4-16-16,1-5 0 0,1 2-304 0,1 0-48 15,-1-4-16-15,1 1 0 16,1-1-320-16,0-2 0 0,1-4 0 0,2 0 0 0,0 0-128 0,1-4-112 15,2 0-16-15,0-2 0 0,-2 0 112 0,2 0 16 0,0-3 0 16,1 1 0 0,2-3-240-1,-2 0-32-15,-1 0-16 0,1 0 0 0,-1-1 176 0,0-1 48 0,0-3 0 0,0 1 0 0,-2 2-80 0,1-3-16 16,-2 1 0-16,0-1 0 0,0 0 32 0,-1 1 16 0,-1 1 0 16,-3 2 0-16,2-3 16 0,-2 4 0 0,-1 2 0 0,0 1 0 15,-1 1 0-15,-1 4 0 0,-1 1 0 16,1 0 0-16,0 2 224 0,-2 0 0 15,2 0 0-15,0 2 0 0,-1 0 224 0,1 1-64 0,-1 2-16 0,0 1 0 16,1 2 80-16,-2 2 16 0,1 1 0 0,-1 1 0 16,0 2 240-16,2-2 48 0,0 2 16 0,0 1 0 15,3 3 64-15,-2 0 16 0,0 3 0 0,1-5 0 16,-1 2-256-16,1 1-48 0,0-2-16 0,0 0 0 0,1 3-304 0,-2-6 0 16,0 3 128-16,0-6-128 0,0 2 0 0,1-1 0 15,-2-2 0-15,1-2 0 31,-1 0-576-31,1-2-80 0,-1-1-16 0,0-1 0 16,3-2-976-16,-2-1-192 0,1-1-32 0,1-1-13264 0</inkml:trace>
  <inkml:trace contextRef="#ctx0" brushRef="#br0" timeOffset="1756.92">30023 12603 5519 0</inkml:trace>
  <inkml:trace contextRef="#ctx0" brushRef="#br0" timeOffset="2373.44">30074 12561 12895 0,'1'4'576'0,"-1"-4"112"0,0 0-560 0,2 0-128 16,-2 0 0-16,0 0 0 0,1 0 1152 0,-1 0 192 0,1-3 32 0,0 2 16 15,1 1 320-15,-2 0 64 0,0 0 16 0,0 0 0 16,0 0-784-16,0 0-160 0,0 0-16 0,0 0-16 0,0 0-224 0,1-21-32 16,-2 19-16-16,-2 0 0 0,2-1-256 0,-2 0-48 15,0 3-16-15,0-3 0 0,0 3 64 0,-2 0 16 16,1 0 0-16,-1 0 0 0,-1 3 48 0,0 0 16 15,-2 0 0-15,-1 4 0 0,1-1-208 0,-2 1-32 16,1 3-128-16,-1 1 192 0,0-1 64 0,-1 3 0 16,1 0 0-16,-1 2 0 0,1-3 0 0,2-1 0 15,-1 2 0-15,2-2 0 0,2-1 144 0,-1 2 48 16,2-2 0-16,-1-2 0 0,1 0-64 0,2-2 0 0,-1 4 0 16,2-4 0-16,1 1-192 0,0-1-64 15,1 0 0-15,2-2 0 0,0-1-128 0,1 0 192 0,1-1-192 16,1 0 192-16,2-2-192 0,2-2 0 0,-1 0 0 15,4-2 0-15,-1 2-272 0,1-4 16 0,0-1 0 0,1 1 0 16,1-1 0-16,-3-2 0 0,2 2 0 0,-2-2 0 16,-1-1 256-16,0 0 0 0,-1-2 0 0,-1 2 0 15,-2 1 0-15,1 1 192 0,-2 0-16 0,-1-2-16 16,-2 2 96-16,0-2 32 0,-1 0 0 0,-2 1 0 0,0 1-32 16,-1 0 0-16,0 2 0 0,-2 2 0 15,1 2-96-15,-1 2-32 0,1 0 0 0,-2 0 0 0,1 2-128 0,-1 4 0 16,0-1 0-16,0 2 0 15,2 1 0-15,-2 1 0 0,2-4 0 0,1 3 0 0,-1 1 128 0,1 1 0 16,0 0 0-16,1 2 0 0,0-3 112 0,0 1 16 16,1 0 0-16,-1-4 0 0,1 1-256 0,-1 0 0 15,2-1 0-15,-1 0 0 16,0 3 0-16,2-3 0 0,-1 0 0 0,-1 0 0 0,2-5-240 0,-1 2 16 16,2-2 0-16,-2-1 0 15,2 0-864-15,1 0-160 0,-1 0-32 0,1-1-16 16,0 1-1104-16,0-3-224 0,1 2-32 0,-1-4-10400 15</inkml:trace>
  <inkml:trace contextRef="#ctx0" brushRef="#br0" timeOffset="2817.59">30340 12697 14735 0,'-1'5'1312'0,"1"0"-1056"0,0-1-256 0,0-2 0 0,0 2 1264 0,0-2 192 16,0 2 32-16,1 6 16 0,-1 2-544 0,0 2-96 16,0 1-32-16,-1-3 0 0,0 1-192 0,-1-4-64 15,0 1 0-15,1-1 0 0,-1-3 256 0,1-2 64 16,0-2 0-16,0 2 0 0,1-4 176 0,0-2 32 0,1 0 16 0,-1 0 0 15,1-2-224-15,0-2-64 0,1 0 0 0,-1-3 0 16,0 2-16-16,0-6-16 16,2 1 0-16,-2-3 0 0,0-1-144 0,2-2-16 0,-1-2-16 0,-1-2 0 15,1-1-304-15,-1 1-64 0,0 0-16 16,0 0 0-16,2 0-80 0,-1 4-16 16,1 1 0-16,1-2 0 0,-1 4-144 15,1-1 128-15,1 3-128 0,0 0 128 0,1 3-128 0,0 0 0 16,0-1 0-16,2 4 0 0,-1 1 0 0,-1-1 0 0,2 1 0 15,-2 3 0-15,0-2 0 0,-1 3 0 16,1 0-160-16,-1 2 160 0,1 2-368 0,-1-2 32 0,2 4 0 0,-1 0 0 16,-1 2-432-1,1 0-64-15,-1 3-32 16,1 1-10688-16,0 2-2144 0</inkml:trace>
  <inkml:trace contextRef="#ctx0" brushRef="#br0" timeOffset="3244.89">30674 12742 35935 0,'-1'-3'3200'15,"-1"3"-2560"1,4 0-512-16,-1 0-128 16,1-2-832-16,1 1-176 0,2-2-32 0,1-1-16 15,1-2-592-15,5 0-112 0,0-4-32 0,0 1 0 16,1 3 816-16,-1 0 144 0,-1 2 48 0,1-2 0 0,1 2 2704 0,-1 1 560 0,2-2 96 0,-2 1 32 15,1 0-928-15,-2-1-176 0,1 1-32 0,-1-1-16 16,-1 1-960-16,0-2-192 0,-1-1-48 0,-1 1 0 16,0 0-256-16,-2-1 0 0,0 1 0 0,-1-4 0 0,0 3 0 15,0-4 0-15,-1 4 0 0,-2-3-144 0,-1-1-16 0,-1 1 0 16,-1 0 0-16,-1 0 0 0,-2 0-48 0,-2 4-16 16,1 0 0-16,-3 3 0 15,0 1 224-15,-2 2 0 0,-1 2 0 0,0 1 0 0,1 1 0 16,-4 2 0-16,-1 1 0 0,-2 4 0 0,0 2 0 15,-2 0 0-15,2 2 0 0,-1-1 0 0,4 2 432 0,0 0-32 16,2 0 0-16,-1 1 0 0,3 3 128 0,2-4 32 16,-1 3 0-16,2-3 0 0,2 0-336 0,-2-1-64 15,4 1-16-15,-1-4 0 0,2 1-144 0,0-2 0 0,2 0 144 16,2-1-144-16,-1-4 128 0,3 0-128 0,0 1 160 16,1-2-160-16,3-1-144 0,0 0-128 0,1-2-32 0,2-2 0 31,2 0-992-31,-1 0-208 0,3-2-32 0,1 2-14848 0</inkml:trace>
  <inkml:trace contextRef="#ctx0" brushRef="#br0" timeOffset="3806.12">31280 12619 13823 0,'4'-6'1216'0,"-2"2"-960"0,-1 1-256 0,0 3 0 0,-1-3 1088 0,2 3 192 16,0-3 16-16,2-4 16 0,0-1 352 0,-2 0 80 15,-1 2 16-15,-3 1 0 0,-2 4-48 0,-3-2-16 16,-2 3 0-16,-1 3 0 0,-1 1-288 0,-3-2-48 16,2-2-16-16,-2 4 0 0,2-2-320 0,-2-1-80 0,1 2-16 0,-1 1 0 15,1-1-352-15,-1 2-80 0,2 3-16 0,-1-2 0 16,1 3-352-16,1-2-128 0,0 4 0 0,1 2 0 15,0 0 0-15,1 1 0 0,-1 1 0 0,3-2 0 16,0 2 192-16,-1 0-64 0,2 1-128 0,1 0 192 16,1-2-192-16,1-2 0 0,0 0 0 0,2 1 0 15,1-3 0-15,1-1 0 16,2 0 0-16,0-1 0 0,2-2 144 0,0 0-16 16,1-1 0-16,1-5 0 0,1 4-128 0,1-4 0 15,2 0 0-15,0 0 0 0,0-4 0 0,0 1 0 16,3-3 0-16,0 0 0 0,0 0 0 0,4-4 0 0,0 0 0 0,0 1-176 15,0-4 176-15,2 0 0 0,-2-5 0 16,2-1 128-16,-1 3-128 0,-2-4 176 0,-1-1-176 0,-1 2 192 0,-1-2-64 0,-2 1 0 16,0-5 0-1,-2 0 0-15,0-1 16 0,-2-2 0 0,-1-4 0 0,-1 0 0 16,0-3 16-16,-3 0 0 0,-1-2 0 0,-2 1 0 0,-1-1-160 0,0 0 128 0,-2 1-128 16,1 2 128-16,-1-1-128 0,0 7 0 0,-1 2 0 0,2 1 128 15,-2 5-128-15,0 2 0 0,2 2 0 16,-2 3 0-16,1 1-352 0,0 2 48 0,-1 0 16 0,-2 4 0 31,1 3-208-31,-1 0-32 0,-2 3-16 0,1 1 0 16,-2 1-1344-16,-1 1-272 0,0-2-48 0,2 2-8576 15,0 0-1712-15</inkml:trace>
  <inkml:trace contextRef="#ctx0" brushRef="#br0" timeOffset="4809.85">32009 12654 12895 0,'3'0'1152'0,"-2"0"-928"0,0 0-224 0,1 0 0 16,0 0 3728-16,-1-3 704 0,2 3 144 0,-1 0 32 0,2 0-2560 15,2 0-496-15,0-1-96 16,2 1-32-16,-1 0-656 0,1-3-128 0,-1 0-16 0,2 1-16 0,-1-2 96 16,2 0 0-16,1-1 16 0,2-1 0 0,-1 0-336 0,3-2-64 15,0 0 0-15,1-2-16 0,-1 0-304 0,-1 0 128 16,1-1-128-16,-1 0 0 0,-1 0 0 0,0 0 0 0,-1-2-160 16,-2 1 160-16,1-1-208 0,-2 0 80 0,-2-2 128 15,-2 1-208 1,0 2 80-16,-2-3 128 0,-2 2-208 0,-2 0 80 0,-2 3 0 0,0 2 0 0,-2 4 0 15,-3-1 0-15,-2 5-32 0,-1 3 0 0,-1 0 0 16,-2 3 0-16,-1 3-128 0,-2 3-32 0,-2 1 0 0,-2 3 0 16,0 4 320-16,-2 2-160 0,1 3 160 0,-1 1-128 15,1 1 128-15,2 1 0 0,2-2 0 16,2-1-128-16,5-3 128 0,1-2 128 0,2 1-128 0,3-5 176 16,2 3 240-16,1 0 48 0,1-2 16 15,2-3 0-15,3 0-96 0,0 1-32 0,2 1 0 16,1 0 0-16,2-6-128 0,2 0-32 0,0 1 0 15,3-4 0-15,0 2-192 0,0-3 0 0,1 0 0 0,3-2 0 16,-1-3-672 0,-1 2-176-16,0-6-48 0,0 2 0 0,-1-3-1488 0,-1-2-304 15,-2-3-64-15,-1 1-11264 0</inkml:trace>
  <inkml:trace contextRef="#ctx0" brushRef="#br0" timeOffset="5209.76">32415 12721 2751 0,'5'5'256'0,"-1"-2"-256"0,1-1 0 0,-2 0 0 0,0 1 544 0,-2-2 64 0,1 1 16 0,1 1 0 15,2 0 608-15,1 4 128 0,0-1 32 0,0 0 0 0,-2 0 2032 0,-1 0 416 0,-2 1 64 0,-2-4 32 16,-2-3-432-16,1 1-96 0,-2 4-16 0,-1-1 0 15,0-1-1936-15,-1-2-400 16,0-1-80-16,1-1-16 0,0 1-560 0,0-3-112 16,1-1-32-16,2-4 0 0,0 0-16 0,1-4-16 0,1-3 0 0,1-1 0 0,2-2 0 0,-1-2 0 31,2-3 0-31,0-4 0 0,1-1-80 0,0-2-16 0,1-2 0 0,1-1 0 0,3 0-128 16,-1 5 0-16,1 3 0 0,0 3 128 15,0 2-128-15,-1 4 0 0,1 0 0 16,-1 4 0-16,1-1-160 0,-3 5 160 0,1 4 0 0,-1-2-144 0,-1 6-48 0,-1-3-16 31,-1 3 0-31,0 3 0 0,-1-1-144 0,0 2-32 0,-1 0 0 0,0 2 0 16,0 0-1248-16,-2 3-256 0,1 1-48 0,-1 0-14112 62</inkml:trace>
  <inkml:trace contextRef="#ctx0" brushRef="#br0" timeOffset="5525.81">32685 12894 11055 0,'0'0'976'0,"0"0"-784"0,0 0-192 0,1-3 0 15,0 2 1024-15,0-1 144 0,0 2 48 0,1-4 0 0,0-2-672 16,2-3-128-16,0 2-32 0,-1-4 0 0,0-3 1888 0,-1-1 368 15,-1-1 80-15,1-4 16 0,-2-2 320 0,0-3 64 16,0-1 16-16,-2-2 0 0,1-6-1696 0,0 2-336 16,0 0-64-16,1 1-16 0,0 5-560 0,0 0-112 15,1 3-32-15,1 3 0 0,1 4-192 0,1 1-128 16,-1 4 128-16,1 0-128 0,2 3 0 0,-1-1 0 16,0 2 0-16,1-1 128 0,1 4-128 0,-1-1 0 15,-1 1-128-15,0 3 128 0,-2-1-240 0,1-1 48 16,0 3 0-16,-2 0 0 15,1 3-208-15,-1-3-48 0,1 3 0 0,-2 0 0 16,1 1-1392-16,1 2-272 0</inkml:trace>
  <inkml:trace contextRef="#ctx0" brushRef="#br0" timeOffset="5926.59">33013 12508 35007 0,'-1'1'1552'0,"0"2"320"0,0-1-1488 0,1-2-384 0,0 1 0 0,0 2 0 16,-2-3-672-16,1 2-208 0,-1 5-32 0,-2-1-16 15,0 1 176-15,-2 2 48 0,-1 2 0 0,-2 1 0 0,0 1 1232 0,1 2 256 16,-1-3 48-16,0 4 16 0,0 1 496 0,0 2 112 16,-1-1 16-16,1 2 0 0,2 1-640 15,0-1-128-15,-1 1-32 0,2-1 0 0,2-2-448 0,2-2-96 16,1-1 0-16,1-1-128 0,2 1 176 0,0-4-176 15,2 0 160-15,2-4-160 0,2 2 0 0,0-3 128 16,2 0-128-16,3-2 0 0,-1-1 0 0,2-2-160 0,2-1 32 16,0-1 0-16,1-2 128 0,2-1-128 0,-1-2 128 0,0 0-128 15,-2 0 128-15,-2-3 0 16,0-1-144-16,0 0 144 0,-2-2 0 0,0-2 0 0,-2-4 0 0,-2 2 0 16,-1-3 272-16,-1 1-16 0,-2-7-16 0,-2-1 0 15,1-2-240-15,-4-3 176 0,-1 5-176 0,0-3 160 16,-2 3-160-16,-1 2 0 0,0 4 0 0,-1 5 0 15,0 1 0-15,-1 3 0 0,-2 5 0 0,-1 2 0 16,-2 1 0-16,-2 0 0 0,1 3-176 0,-1 3 176 16,0 0-1040-16,1 0-128 15,-1 3-32-15</inkml:trace>
  <inkml:trace contextRef="#ctx0" brushRef="#br0" timeOffset="6350.87">33196 12847 22911 0,'-1'6'512'0,"0"-4"96"0,0 2 32 0,0-1 0 0,2 0-512 0,-1-3-128 0,1 3 0 0,0-2 0 16,0 5-1408-16,2 0-320 0,-2 1-48 0,2-1-16 0,0 0 512 16,-1-2 112-16,0-2 16 0,1-1 0 0,-1 2 3552 0,0-6 720 0,2 2 144 0,-1-1 16 0,-1-2-672 15,1 0-144-15,-2-4-32 0,1-2 0 16,0-5-704-16,-1 1-160 0,-1-1-32 0,0-1 0 0,-1-8-576 0,-1 0-112 16,1-3-16-16,0 1-16 0,0-2-432 15,1-3-64-15,0-2-32 0,0-2 0 0,2 4-288 0,1 2 0 16,0 5 0-16,2 1 0 0,1 3 0 0,1 2 0 15,0 3 0-15,2 1 0 0,1 2 176 0,-1 2-176 16,4 0 160-16,-2 4-160 0,-1-2 128 0,1 4-128 16,1-2 0-16,-1 2 0 0,2 1 0 0,-1 1 0 15,2 1 0-15,-1 1 0 16,1 0-224-16,1 0-96 0,1 1 0 0,2 1-16 16,1-2-576-16,1 3-112 0,2-3-32 0</inkml:trace>
  <inkml:trace contextRef="#ctx0" brushRef="#br0" timeOffset="10241.77">29204 14224 911 0,'-3'2'0'0,"1"-2"0"0,-1 0 0 0,2-2 0 0,1 2 2400 0,1 0 400 16,-1-2 80-16,0 2 0 0,0-4-1344 0,1 2-256 15,1-2-64-15,-2 4-16 0,0 0-576 0,0 0-112 16,0 0-32-16,0 0 0 0,0 0 416 0,11-19 64 16,-9 19 32-16,1-3 0 0,0-1 816 0,1 2 176 15,2-5 16-15,1 1 16 0,0 0-192 0,2-4-32 16,2 0-16-16,0-1 0 0,1-2-928 0,2 0-176 15,1-3-32-15,0 0-16 0,-1-3-208 0,4 0-32 16,-1 0-16-16,2-3 0 0,-1-3-96 0,1 3-16 16,-2-4 0-16,3-3 0 15,0-1-64-15,-2-1 0 0,1 1-16 0,-2-1 0 0,-2-1-176 16,-2 0 160-16,1 1-160 0,-2-1 160 0,-2 3-160 16,1-2 160-16,0-1-160 15,1-1 160-15,-4 3-160 0,1-1 0 0,0 0 0 0,-2 2 0 0,0-4 0 0,0 5 0 0,-1 1 0 0,-1 1 0 16,0 0 0-16,-2 1 0 0,2 3 144 0,-1 0-144 31,-1 3 128-31,-1 4-128 0,-1 4 128 0,-1 0-128 0,-1 5 0 0,-1 1 0 16,0 2 0 15,-1 3 0-31,-1 2 0 0,-2 3 0 0,-2 1 0 0,0 1 0 0,-4 6 0 0,1-1 0 0,-2 1-144 0,-2 5 144 0,0-2 0 16,0 4 0-16,2 1 0 0,0-4 0 15,1 0 0-15,0 3 0 0,-2 2 0 0,-1 3 0 0,0-1 224 0,0 3-32 16,2 1-16-16,-1 1 0 0,2-1-176 0,-1 2 160 0,2 4-160 0,0 3 160 0,1-2-160 0,2 3 0 15,-1 3 0-15,0 0 0 0,3 0 0 0,-1 1 0 16,1 1 0-16,-1-1 128 0,2-1-128 0,2 0 0 31,1-3 144-31,1-3-144 0,2-1 0 0,2-5 128 0,1-1-128 0,1-5 0 0,1-4 0 0,1 0 0 16,2-4 0-16,2-4 0 0,0 0-160 0,2-5-96 16,-1-2-32-1,3-3 0 1,1 2-1472-16,0-5-288 0</inkml:trace>
  <inkml:trace contextRef="#ctx0" brushRef="#br0" timeOffset="10778.78">30020 13871 18431 0,'-3'-3'816'0,"0"2"160"0,-1-1-784 16,1-1-192-16,1 3 0 0,1 0 0 0,-2 0 1440 0,-1 0 240 15,-2 3 48-15,-2-3 16 0,-3 2 688 0,-2 4 128 16,1-2 16-16,-2 6 16 0,2-2-976 0,-1 2-192 0,1 3-32 0,0 0-16 15,1 2-800-15,-1 1-176 0,3 0-16 0,0 0-16 16,0 3-208-16,3-3-32 0,0 4-128 0,1-2 192 16,0 3-192-16,3-1 0 0,0 1 128 0,1-1-128 15,1-1 0-15,3-3 0 0,0 2 0 0,2-4 0 16,1-2 0-16,3 0 0 0,1-2 0 0,1-3 0 16,1-4 0-16,3 2 0 0,1-5-176 0,2 0 176 15,0-5-464 1,1 2 16-16,-1-6 16 0,0 1 0 0,-1-1 176 0,-2-4 48 15,0-2 0-15,-3 2 0 0,-2-2 208 0,-1 1 0 0,-2-1 0 0,-2-1 0 0,-1 0 224 0,-3-2 32 16,-1-1 16-16,-3-1 0 16,1 1 112-16,-2 0 32 0,0 3 0 0,-2-3 0 0,-1-5-176 15,-3-1-48-15,-1-1 0 0,-2 4 0 0,1 2-192 16,0 3 0-16,1 6 0 0,-1 2 0 0,1 2 0 0,0 4-160 31,1 4 32-15,2-1 0-16,0 2-800 0,2 1-160 0,0 3-16 0,0 1-16 0,2-1-1520 15,2 1-304-15,2-1-64 0,1 1-10384 0</inkml:trace>
  <inkml:trace contextRef="#ctx0" brushRef="#br0" timeOffset="11301.57">30469 13773 13823 0,'2'-4'608'15,"-1"2"128"-15,1 1-592 0,-2 1-144 0,1 0 0 0,-1-3 0 0,0 3 1856 0,1 0 320 0,0 0 80 0,-1-2 16 16,0 2 592-16,0 0 112 0,0 0 32 0,0 0 0 0,0 0-992 16,-22 16-192-16,13-10-32 0,-1 3-16 0,-1-3-816 0,-1 4-176 15,-2 0-16-15,1 2-16 0,-1-2-384 0,1 2-80 16,-1 1-16-16,-1 0 0 0,2 2-272 0,-1-3 0 15,2-2 128-15,2 0-128 0,0 0 0 0,4-1 0 16,-1-3 0-16,4 0 0 0,0 0 0 0,2-2 128 16,1-2-128-16,2 2 0 0,1-1 0 0,1-2 0 15,1 1 0-15,1-2 0 0,1 0-176 0,1 0-32 16,0 3-16-16,1-3 0 16,0 0 32-16,2 0 16 0,0 1 0 0,0-1 0 0,1 0-16 0,1 0 0 0,2 2 0 0,-2-2 0 15,2 0-64-15,0 3 0 0,0-3-16 0,-2 1 0 31,0 2-288-31,-2 0-48 0,-1 0-16 16,-3 1 0-16,0 2 240 0,0 0 64 0,-4 0 0 0,1 4 0 0,-3-1 320 0,-1-2-176 0,0 3 176 16,-2 1-128-16,-3 3 256 0,0-2 48 0,-1 4 16 0,-3-3 0 15,0 3 80-15,-2-2 32 0,0 0 0 0,-1 1 0 16,-1-2 16-16,0 0 0 0,2-1 0 0,-2-2 0 16,2-1-128-1,0 1 0-15,0 0-16 0,1-2 0 16,-1-2-880-16,2-1-160 0,1 0-32 0,-1-5-16 0,2 2-880 47,2-2-192-47,2-2-16 0,2-4-12272 0</inkml:trace>
  <inkml:trace contextRef="#ctx0" brushRef="#br0" timeOffset="11794.15">31152 13653 21183 0,'-1'0'1888'0,"0"-1"-1504"0,1-2-384 0,0 1 0 0,1 1 2720 0,-1 1 480 0,1 0 80 0,1 0 32 32,-1-3-2976-32,-1-1-592 0,-1 2-112 0,1 2-16 15,0 0 64-15,-23 6 32 0,10 0 0 0,-4 2 0 0,-5 3 1488 16,-2 3 288-16,-2 2 64 0,-3 2 16 0,1-2-304 0,-1 3-64 15,1-1-16-15,1-2 0 0,2 0-752 0,4-1-160 16,3-5-16-16,1 0-16 0,6-4-240 0,4 0 0 16,2-4 0-16,2-1 0 0,3 0 0 0,3-2 0 15,2 0-144-15,1-1 144 16,3-1-640-16,1 0-16 0,1 0-16 0,0-2 0 16,1 1 96-16,2 0 0 0,-1-1 16 15,4 0 0-15,0 3 416 0,1-4 144 0,3 2 0 0,0 1-144 16,2 1 144-16,-1 1 0 0,1 1 0 0,-2 0 0 15,-1 3 192-15,0 0-48 0,-1 1 0 0,-2 2 0 16,-2 0 224-16,0 1 32 0,-3 2 16 0,-2 0 0 0,-2-2-192 16,0 2-32-16,-3 1-16 0,0 0 0 47,-1 0-176-47,-2 1 192 0,-1-1-192 0,0-1 192 0,-1 5-64 0,0-3-128 0,-1-1 192 15,-1 2-64-15,-2 1-128 0,-3 3 128 0,-1 2-128 0,-2 2 128 16,0-1 16-16,-1-1 0 0,-1 2 0 0,-2-1 0 0,-1-1 112 0,-1-2 32 15,2 0 0-15,-1 0 0 0,0-3-16 0,-1-3 0 0,0 2 0 16,0-6 0-16,1 0-272 0,0 1-192 0,0-4 16 0,2-3 16 0,-1 0-560 0,2-2-112 16,-2 1-32-16,3-4-17040 0</inkml:trace>
  <inkml:trace contextRef="#ctx0" brushRef="#br0" timeOffset="22089.94">15621 15664 14735 0,'-2'-1'1312'0,"1"-2"-1056"0,-1 3-256 0,2 0 0 16,0 0 0-16,0-2 128 0,0 0-128 0,-1 0 0 0,-1-1-384 0,0 2-176 0,1-1-32 0,0 2-16 15,-1 0 160-15,0-3 16 0,0 3 16 0,1 0 0 0,-1 0 416 0,2-1 0 16,-1 1 0-16,1-2 0 0,-1 0 1104 0,1 2 304 0,0 0 64 0,0 0 16 31,0 0 80-31,0 0 16 0,0 0 0 0,0 0 0 0,0 0-560 0,0 0-96 16,0 0-32-16,0 0 0 0,0 0-240 0,0 0-48 0,0 0-16 15,0 0 0-15,0 0 48 0,0 0 16 0,0 0 0 0,18-12 0 32,-14 9-48-32,0 3-16 0,0 0 0 0,0 0 0 15,0-2-224-15,1 1-48 0,0 1-16 0,1-3 0 16,-1 0-64-16,3-1-16 0,-2-2 0 0,1-1 0 16,2 1 48-16,-2 0 16 0,1 0 0 0,-1-4 0 15,2 1 0-15,-1 0 0 0,1-1 0 0,1-2 0 16,-1 3 32-16,-1-1 0 0,2 0 0 0,0-3 0 0,-1 4-64 15,-1-4 0-15,1 1 0 0,0 2 0 0,-2 0-32 16,2 1-16-16,-3-1 0 0,0 1 0 0,-1 2-64 0,0 1-16 16,-1 0 0-16,-1 2 0 0,1-1 48 0,-3 2 0 15,2-1 0-15,-2 4 0 0,2-3-176 0,-3 3 0 16,1 0 0-16,-1 0 0 0,1 0 128 0,-1 0 0 16,1 0 0-16,-1 0 0 0,2 3 0 0,-1-2 0 15,-1-1 0-15,0 0 0 0,0 0-128 0,0 0 0 0,16 21 0 16,-11-15 0-16,0 1 128 0,-2 0-128 15,2 2 0-15,-1-3 128 0,2 6-128 0,-1-2 0 16,0-2 0-16,-1 0 0 0,0 5 0 0,1-1 0 16,-2 0 0-16,1 2 0 0,-2-1 0 0,1-1 0 0,-1 0 0 0,1-1 0 15,-1 0-160-15,0-1-16 0,0 2 0 16,2-2 0 0,-1 3-896-16,5-3-176 0,1 2-32 0,3-2-9936 0,4 5-1984 15</inkml:trace>
  <inkml:trace contextRef="#ctx0" brushRef="#br0" timeOffset="29694.18">23023 17522 7359 0,'-1'-1'656'15,"1"0"-528"-15,0 1-128 0,-1 0 0 0,1 0 992 0,0 0 160 0,0-1 48 0,-1 1 0 16,-1-3 32-16,1 2 16 0,0-1 0 0,1 2 0 16,0 0 80-16,0 0 16 0,0 0 0 0,0 0 0 15,0 0-80-15,0 0-16 0,0 0 0 0,0 0 0 16,0 0-48-16,-14 18-16 0,12-12 0 0,-1 4 0 0,1 0-352 0,-2 0-80 15,2 1-16-15,-2 3 0 0,2-2-128 0,-2 4-32 16,0-4 0-16,0 5 0 0,2-5 112 0,-2 2 16 16,1-2 0-16,0 0 0 15,1 1-128-15,-1-1-32 0,2-2 0 0,0-1 0 16,1 0-208-16,-2-1-32 0,2 0-16 0,0-1 0 0,0-1-128 0,0 0-32 0,2 0 0 16,-1 0 0-16,0-1-128 0,2 0 0 0,-2 1 0 15,1 1 0-15,1-2-192 0,0 0-64 16,1-2 0-16,0 3-16 15,0-3-240-15,-1 1-32 0,2-1-16 0,1 1 0 16,1-1-320-16,-1-1-64 0,1-2-16 0,1 0 0 16,-1 0-272-16,2 0-64 0,-2 0-16 0,1 0 0 15,-1-2-160-15,-1-1-16 0,0 2-16 0,-1-3-6288 0,0 2-1248 0</inkml:trace>
  <inkml:trace contextRef="#ctx0" brushRef="#br0" timeOffset="32129.64">23084 17320 12895 0,'0'-4'1152'0,"-1"4"-928"0,1-3-224 0,0 3 0 16,0 0 1408-16,0 0 256 0,1-2 32 0,-1 1 16 15,0-2-640-15,0 1-128 16,-1 1-32-16,1 1 0 0,0 0 464 0,0 0 96 0,0 0 0 0,0 0 16 16,0 0 0-16,-5 19 0 0,4-13 0 0,-2-2 0 15,2 2-464-15,0-1-112 0,1-1-16 0,-2-4 0 0,2 3-480 0,0-3-96 16,2 0-32-16,-1-3 0 31,1 3-768-31,0-2-160 0,0 0-16 0,-1 0-16 0,2-2-848 0,-3 4-160 0,0 0-48 0,0 0-7568 0,0 0-1520 0</inkml:trace>
  <inkml:trace contextRef="#ctx0" brushRef="#br0" timeOffset="32719.35">23213 17578 20271 0,'-2'0'1792'0,"1"-1"-1424"0,1 1-368 0,0 0 0 0,1 0 640 16,-1 0 64-16,2-1 16 0,-2 1 0 0,1 0 944 0,0-3 192 15,1 2 48-15,-2 1 0 0,0 0-480 0,0 0-80 16,0 0-32-16,0 0 0 0,23 0-64 0,-17 0-16 15,0-3 0-15,0 3 0 0,2-2-592 0,-1 1-112 16,2 1-16-16,-1-3-16 0,2 1-352 0,-1 1-144 16,1-2 128-16,0 3-128 0,1 0 0 0,-1-2 0 15,1 2-192-15,-2 0 192 16,-2 0-752-16,3 0-16 0,0 0-16 0,1 2 0 16,-1-2-336-16,0 0-64 0,0 0-16 0,-3-2 0 15,0 2-832-15,0-2-160 0</inkml:trace>
  <inkml:trace contextRef="#ctx0" brushRef="#br0" timeOffset="33224.58">23185 17765 11055 0,'-1'0'976'0,"0"0"-784"0,0 0-192 0,-1 0 0 0,2 0 960 0,0 0 160 0,2 0 32 0,-2 0 0 15,1-3 128-15,1 3 16 16,1 0 16-16,-3 0 0 0,0 0 640 0,0 0 128 16,0 0 32-16,22-6 0 0,-15 4-704 0,1 0-128 0,-1 2-16 0,2 2-16 0,-2-2-496 0,1 0-112 15,3 2 0-15,-1 1-16 0,1-2-368 0,-1 1-64 16,1 2 0-16,0-2-16 0,0 1-176 0,0-3-272 15,1 1 64-15,-3 2 16 32,3-3-416-32,-1-3-80 0,-1 3-16 0,1-1 0 0,-1-2-448 0,-1 1-80 0,0 1-32 0,0-4 0 31,-1 4-112-31,2-4-32 0,-3 3 0 0,-1 0-9232 0</inkml:trace>
  <inkml:trace contextRef="#ctx0" brushRef="#br0" timeOffset="33812.37">23681 17452 6447 0,'1'-3'576'16,"-1"3"-576"-16,0-2 0 0,0 1 0 0,0 1 1680 0,0 0 240 0,0-3 32 0,-1 3 16 16,1 0-752-16,-1 0-128 0,1 0-48 0,0 0 0 0,0 0 816 15,0 0 144-15,0 0 48 0,0 0 0 0,-7 23 128 0,5-15 48 16,1 2 0-16,1 2 0 0,0 5-752 0,0-4-128 16,1 2-48-16,1 1 0 0,0 3-528 0,-1-1-96 15,2 4-32-15,-1-2 0 0,1 1-336 0,-2 1-80 16,0 1-16-16,0 3 0 0,-1-2-208 0,0 2 0 15,-1 0 0-15,0 2 0 0,0-4 0 0,-2 2 0 0,1-1 0 16,-1-2 0-16,1 2-288 0,-1-6-48 16,0-3-16-16,0-6 0 15,2-2-912-15,-2-1-176 0,2-4-32 0,-3 0-9216 0,2-3-1824 16</inkml:trace>
  <inkml:trace contextRef="#ctx0" brushRef="#br0" timeOffset="35157.74">23058 15663 10127 0,'0'0'896'0,"0"0"-704"0,0 0-192 0,0 0 0 0,1-3 0 0,-1 3 0 16,1 0-160-16,1-2 160 0,-1 0 320 0,0 2 144 15,2-2 48-15,-3 2 0 0,0 0 1152 0,0 0 256 0,0 0 32 16,0 0 16-16,0 0 112 0,17-10 32 0,-16 10 0 0,2 0 0 16,-2 0-368-16,0-2-64 0,0 0-16 0,1 2 0 15,-1-2-512-15,0-4-128 0,2 2 0 0,-1-2-16 16,0 0-240-16,1-4-32 0,-1-1-16 0,2-1 0 15,1 0-272-15,-1-4-48 0,2 1-16 0,-1-5 0 16,1 2-160-16,0-1-32 0,-1-3-16 0,0 0 0 16,0 1-176-16,-1-2 0 0,1 1 144 0,0 0-144 15,0 5 0-15,1-2 0 0,0 7 0 16,0-1 0-16,0 3 0 0,2 1 0 0,-1 0 0 16,-1 0 0-16,2 2 0 0,-2 3 0 0,1-1 0 0,0 1 0 0,-1 4 0 15,-1-2-192-15,0 2 192 0,0 2-192 0,-2 1-32 16,0 1-16-16,1 2 0 0,-2-2 0 0,0 4 240 0,1-2-144 15,-1 1 144-15,1 2-128 0,-1-2 128 16,2 3 0-16,0-4 0 0,0 4 0 0,-1-2 0 16,1 0 0-16,1 0 0 0,0 2 0 0,1-1 0 15,-1 4 0-15,1-3 0 0,0 3 0 0,1-1 0 16,-1 0 0-16,0 1 0 0,-1 0 0 0,2 0 0 0,-2-1 0 0,1-2 0 16,1 0 0-16,-3 1 0 0,3-5 0 0,-2 2 0 15,0-2 0-15,0 0 0 0,-1-6 0 0,1 3 0 16,0-3 128-16,2 0 128 0,-3 0 48 0,1 0 0 0,0-3 0 15,2 3-176-15,-2-2-128 0,1 0 192 0,-1 2-192 16,0-2 128-16,0 2-128 0,-2 0 0 0,1-3 0 16,0 2 176-16,1-1-176 15,0-2 160-15,-1 0-160 0,1 2 240 0,0-4-48 16,-1 3-16-16,0-1 0 0,0-2 16 0,-1-1 16 16,1-2 0-16,0-1 0 0,-2-1 0 0,2 0 0 15,-2-1 0-15,1-4 0 0,-2 0-80 0,1 1-128 0,0-4 176 0,0 3-176 0,-1-4 128 16,1 2-128-16,-4-3 0 0,2-2 0 0,2 1 0 15,-2-1-256-15,1-2 64 0,-1-3 0 16,2 3-448-16,1 0-96 0,1 2-16 16,2 0-17648-16</inkml:trace>
  <inkml:trace contextRef="#ctx0" brushRef="#br0" timeOffset="36287.4">25113 15811 11055 0,'-1'-1'976'0,"1"1"-784"0,0 0-192 16,-1 0 0-16,1 0 576 0,0-2 64 0,0 2 0 0,-2 0 16 15,1-2 448-15,-1 2 96 0,-1 0 16 0,3 0 0 0,0 0 48 0,0 0 16 0,0 0 0 0,0 0 0 16,0 0 112-16,-20 2 16 0,18-2 16 0,-2 2 0 16,2 0-224-16,-2 1-48 15,0 0-16-15,1 0 0 0,-1 1-432 16,-1-1-96-16,1 2-16 0,-1 1 0 0,2 2-304 0,-2 0-64 0,1-1-16 0,-1 3 0 16,1-1-208-16,1 4 176 0,0-3-176 0,-1 2 160 15,2 0-160-15,-1 1 0 16,1-1 0-16,1 2 0 0,1-2 256 0,-1 0 32 15,2 1 0-15,-1-2 0 0,1 0-80 0,1 0-16 16,2 2 0-16,0-1 0 16,1 0-192-16,0 1 0 0,0-3 0 0,1 2 0 0,-1-3 0 0,1 1 0 0,-1-3 0 0,0 2 0 0,1-3-128 15,-1-3-32 1,-1 4 0-16,1-5 0 0,-2 2-208 0,1-2-32 0,0 2-16 0,0-4 0 16,-2 3-160-16,1-2-48 0,-1 1 0 0,0-1 0 31,0 2-288-31,0-1-64 0,1 0-16 0,-2 0 0 15,3 1-464-15,-2-3-80 0,2 3-32 0,-1-3 0 16,1 3-112-16,1-2-32 0,-1 1 0 0,2-2-6768 0</inkml:trace>
  <inkml:trace contextRef="#ctx0" brushRef="#br0" timeOffset="36917.54">25339 15884 18431 0,'0'0'1632'0,"0"-3"-1312"0,0 3-320 0,0 0 0 16,2 0-256-16,-2 0-112 0,0 0-16 0,0 0-16 15,1 0 256-15,-1 0 144 0,0 3-160 0,0-3 160 16,0 0 816-16,0 0 256 0,0 0 48 0,0 0 16 0,-8 22 512 0,7-16 96 15,-1 2 32-15,1 0 0 16,-2 0-352-16,2 3-64 0,0-1-16 0,-1 0 0 0,1 2-336 0,-1-2-80 16,0 2-16-16,1 1 0 0,0-1-304 0,0 2-64 15,1-2-16-15,0 0 0 16,0-2-272-16,0-1-48 0,0 1-16 0,1-4 0 0,0 1 16 16,0 0 0-16,2-2 0 0,-1-2 0 0,2 1-352 0,0 0-80 15,-1-2-16-15,2 1 0 16,-1 0-496-16,1-3-96 15,0 0-32-15,0 0 0 0,0 0-480 16,0-2-80-16,0 1-32 0,0-2 0 16,1 0-720-16,-1 0-160 0,0-1-32 0,1 1-8336 0</inkml:trace>
  <inkml:trace contextRef="#ctx0" brushRef="#br0" timeOffset="37690.04">25415 15632 19343 0,'-1'0'1728'0,"1"2"-1392"0,0-2-336 0,0 0 0 16,0 0 1264-16,0 1 176 0,-2 2 32 0,2-3 16 0,-1 4 1088 0,0-2 224 15,0 2 32-15,-1-2 16 0,2 2-928 0,-1-2-192 16,1 0-48-16,0-2 0 0,1 2-1232 0,-1-2-256 15,2 0-64-15,-1-2 0 16,0 0-928-16,2 0-192 0,-1-2-32 0,-2 4-16384 0</inkml:trace>
  <inkml:trace contextRef="#ctx0" brushRef="#br0" timeOffset="38637.01">25562 15672 3679 0,'0'2'320'0,"-1"-2"-320"0,1 0 0 0,0 0 0 16,0 0 2240-16,0 0 368 0,0 0 80 0,0 0 0 16,0 0-1920-16,1-2-384 0,-1 2-64 0,0 0-32 0,0 0 496 0,0 0 112 15,0 0 0-15,0 0 16 0,0 0 704 0,0 0 144 16,0 0 32-16,0 0 0 0,0 0-400 0,0 0-80 16,0 0-16-16,0 0 0 0,0 0-400 0,0 0-64 15,16 13-32-15,-11-12 0 0,-1 4 96 0,1-1 0 16,1 2 16-16,0 0 0 0,1 1-160 0,1 2-48 15,-1-1 0-15,1 3 0 0,-1 1-208 0,1-2-48 16,-1 0-16-16,-1 0 0 0,0 2-128 0,-1-3-32 0,0 2 0 16,-1 0 0-16,1 1-48 0,-3 2-16 0,1-2 0 15,-1 2 0-15,1 1-208 0,-2-5 0 0,-1 0 128 16,0 1-128-16,-1 2 0 0,-2 0 0 0,0-1 0 16,-1-2 0-16,0 2 0 0,-1 1 0 0,0-3 0 0,-1-1 0 15,0 1 0-15,0-1 0 0,-2 1-192 0,0-1 192 16,0-3-896-16,0 1-64 15,-4 2 0-15,0-3-16128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0:20.27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631 11767 6447 0,'-16'27'576'0,"6"-7"-576"0,-3 2 0 0,2-1 0 15,0-1 6192-15,0-1 1120 0,2-5 240 0,3-2 32 16,-1-4-5920-16,7-8-1200 0,0 0-224 0,0 0-48 16,0 0 80-16,0 0 32 0,0-15 0 0,4 0 0 15,1-2-176-15,3-7-128 0,1-2 144 0,3-4-144 16,1-2 432-16,-3 12-16 0,6-5 0 0,2-5 0 16,2-5 96-16,5-4 32 0,2-5 0 0,4-3 0 15,-1-4-32-15,28-52-16 0,-8 6 0 0,-6 3 0 16,-5 2-48-16,-3-1-16 0,1-2 0 0,2-3 0 15,4-6-128-15,4-4-32 0,1-3 0 0,5-5 0 16,2-4-112-16,-1-5-32 0,-2-5 0 0,-1-7 0 16,1-7 64-16,2 0 0 0,5-2 0 0,4-4 0 15,3-6-192-15,2-1 0 0,-1-4 0 0,-1-2 128 16,-3-1 0-16,6-8 0 0,5-1 0 0,2-1 0 0,-2 2-128 0,2-1 192 16,2-2-192-16,-5-2 192 0,-4-3-192 0,3 0 128 15,2 0-128-15,1 1 128 0,4 5-128 0,-4-2 0 16,-3-4 0-16,0 4 0 0,-1 0 0 0,2 5 0 15,0 3 0-15,0-4 0 16,-1-3-400-16,-4 3-112 0,-7 6-32 0,3 0 0 16,1-7-2848-16,-2 1-576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3:51:58.01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2117 8452 4607 0,'-1'-3'400'0,"1"0"-400"15,0-1 0-15,0 4 0 0,0 0 960 0,0-2 128 16,-1-2 0-16,-1-2 16 0,1-3 112 0,0-1 32 16,1-2 0-16,-1 2 0 0,-1 4-336 0,2-4-64 0,-1 4-16 0,1-3 0 15,-2 3 256-15,0 2 64 0,1 0 0 0,-1-1 0 16,-2 2 336-16,0-1 80 0,1 0 16 0,-1-1 0 15,1 2 16-15,1-1 0 0,1 1 0 0,-2 3 0 16,3 0-672-16,0-2-128 0,0 2-32 0,0-1 0 16,1 2-80-16,-1 1-32 0,2 1 0 0,-1 3 0 15,1-2-208-15,0 0-64 0,0 2 0 0,-1 0 0 16,1 0 0-16,0 3 0 0,-1-2 0 0,0-3 0 16,1 1 0-16,-1-1 0 0,1 2 0 0,1 1 0 0,1 2-192 0,-2-1-64 15,3 2 0-15,-1-2 0 0,-1 0 0 0,1 1 0 16,1 1 0-16,0 6 0 0,0-2 0 15,-1 3 0-15,1-1 0 0,-2-2 0 0,0 0 0 0,-1 0 0 16,0-2 0-16,-1 1 0 0,0 0-128 0,-1 2 0 16,1-1 0-16,-1 1 0 15,0-3 240-15,0 2 16 0,0 1 0 0,0-2 0 0,1 3-112 0,-1-1-16 16,0 1 0-16,0-2 0 0,0 3 0 0,2 0 0 16,-2 4 0-16,1-2 0 0,-1 1-128 0,1-2 0 15,0 1 0-15,-1-2 0 0,2 4 0 0,-1 1 192 16,0 1-192-16,-1-1 192 0,1 4-192 0,1 1 192 15,-2-3-192-15,1 0 192 0,-1 2-192 0,0-2 0 0,-1-2 0 0,-1-2 128 16,1-2 32-16,0 1 0 0,0 1 0 0,-1-1 0 16,1 6-32-16,0 0 0 0,1 0 0 0,-1-3 0 15,1 0-128-15,-2-2 0 0,2-1 0 0,0 0 0 16,-1 2 0-16,0-1 0 0,1 1 0 0,0 1 0 16,-1 2 0-16,1-2 192 0,-1 2-192 0,1-2 192 15,0-2-192-15,0-2 0 0,0 1 0 0,-2-2 128 16,2 4 0-16,0-2 0 0,-1 0 0 0,0 1 0 0,0 5-128 15,-1-3 0-15,1-1 0 0,1-1 0 0,-1 2 0 16,0 1 0-16,-1 1 0 0,1-1 0 0,1-1 0 0,0 0 0 16,0 4 0-16,0 2 0 0,1 1 0 0,1-1 0 15,-1 1 0-15,1-1 0 0,1 1 0 0,-2 2 0 16,2-3 0-16,-2 3 0 0,1 1 0 0,-1-3 0 16,2-1 0-16,-2-3 0 15,0 1 0-15,1-2 0 0,0 2 0 0,-1 3 0 0,1 2 128 0,0-3-128 16,-1 1 192-16,1-1-64 0,-2-2-128 0,1-1 0 15,-1 1 0-15,0-2 0 0,0 2 0 0,0 2 0 16,-1-2 128-16,-1-4-128 0,1 0 128 0,1 0 0 16,-1 3 0-16,1 0 0 0,-1 1-128 0,1-1 128 0,-2 1-128 0,1-1 128 15,0 3-128-15,1-2 0 16,0 0 0-16,1 1 0 0,-1 1 0 0,1 1 0 0,-1-1 0 0,0 1 0 16,2-1 0-16,-2 0 0 0,0-2 0 0,0 0 0 15,-2 2 0-15,2-2 0 0,-1-2 0 0,-1 0 0 16,0-1 0-16,0 1 0 0,1-2 0 0,-1 0 0 15,1 3 0-15,0-4 0 0,0 1 0 0,-2 1 0 16,2 0 144-16,-1-1-144 0,-1 2 160 0,1-1-160 16,0 5 128-16,0-2-128 15,1-1 0-15,-1 3 0 0,1-2 0 0,0 0 128 0,0 1-128 0,1-1 0 0,0-4 0 16,0 3 0-16,1 0 0 0,1 0 0 0,0 4 0 16,0-4 0-16,1-3 0 0,-1 4 0 0,1-1 0 0,0 3 0 15,0-2 0-15,-2 0 0 0,1 1 0 0,0 2 0 16,0-3 0-16,-1 0 0 0,2 1 0 0,-3 1 0 15,1 1 0-15,-1-3 0 0,0 2 0 16,0 1 0-16,1 1 0 0,-1-1 0 0,0 3 0 0,0-1 0 16,-1 1 0-16,1 0 0 0,-1 2 0 0,1-5 0 15,-1 2 0-15,-1 1 0 0,1-1 0 0,0 1 0 16,1-3 0-16,-1-4 0 0,-1 1 0 0,2 0 0 0,-1 4 0 16,1 3 0-16,1 0 0 0,-1-1 0 0,2-1 0 15,-1 1 0-15,-1 0 0 0,1 3 0 0,-1-3 0 0,0 2 0 16,1-2 0-16,-1 0 0 0,0-1 0 0,0-3 0 15,0 4 0-15,0-3 0 0,2 2 0 0,-2 1 0 16,0-1 0-16,1 3 0 0,-1-1 0 0,0-1 0 16,0 2 0-16,0 1 0 0,0-3 0 0,0 0 0 15,0 2 0-15,0-8 0 0,0-2 0 0,1 5 0 16,-1 0 128-16,0 2 0 0,0 2-128 0,1-3 192 16,-1 3-192-16,2-2 0 15,-2 1 0-15,0 0 0 0,0-1 0 0,0 1 0 0,-2 1 0 0,1-3 0 0,0 1 0 16,0 0 0-16,-1-2 0 0,1-4 0 0,0-5 144 0,1 1-144 15,-1 4 128-15,1 4-128 0,0 9 160 0,0-4-160 16,0 4 192-16,1-5-192 0,-1 1 0 0,0-2 0 31,0 2 0-31,1-2 0 0,0-1 0 0,1-3 0 16,-2-2 0-16,1 0 0 0,-1 1 0 0,1 2 0 16,0-1 0-16,1 4 0 0,0-1 0 0,1 2 0 0,-2-1 0 15,1-1 0-15,1 1 0 0,-2-4 0 0,1 4 0 16,1-1 0-16,-1-2 0 0,0 2 0 0,0-2 0 0,-1-1 0 15,1-1 0-15,-2 0 0 0,1-1 0 0,-1 1 0 16,1 2 0-16,0-1 0 0,-1-2 0 0,2 2 0 16,-1 1 0-16,-1-3 0 0,0 1 0 0,-1-4 0 15,1 2 0-15,-3 0 0 0,2-5 0 0,0 2 0 16,-1 0 208-16,0-1-64 0,1 2-16 0,-2-5 0 16,2 2-128-16,1-2 0 0,0 1 0 0,-1 3 0 15,1-2 0-15,-2 2 0 0,2-1 0 0,2 2 0 16,-2-1 0-16,1-2 0 0,-1 1 0 0,1-4 0 15,-1 4 0-15,0-2 0 0,0-3 0 0,0 3 0 0,0 0 0 16,0 1 0-16,-1 1 0 0,1-5 0 0,0 2 0 16,-1-2 0-16,1 1-128 0,-2-1 128 0,1-2 0 0,1 2 0 15,-1 1 0-15,0-5 0 0,0 0 0 0,1 2 0 16,-2 1 0-16,1 1 0 0,0 1 0 0,0 0 0 16,-1 0 0-16,1-1 0 0,0-3 0 0,0 5 0 15,-1-5 0-15,1 2 0 0,0 1 0 0,1-4 0 16,0 4 0-16,-1-4 0 0,1-1 0 0,-2-1 0 15,1-2 0-15,0 2 0 0,0 3 0 0,1-4 0 16,-2 1 0-16,1-1 0 0,0-2 0 0,0 2 0 0,1-3 0 16,-1 2 0-16,1 0 0 0,0-4 0 0,-2 2 128 15,1-2-128-15,0 5 0 0,1-3 0 0,-1 1 0 0,-1-1 0 16,1-1 128-16,-1 3-128 0,0-2 192 0,1 0-64 16,0 0-128-16,0 0 0 0,-2 1 0 0,2-4 0 15,-1 4 0-15,-1-1 0 0,-1-3 0 0,2 4 0 16,-1-4 0-16,2 2 0 0,-1-1 0 0,0-2 0 15,1 2 0-15,0-4 0 0,0 3 0 0,0-2 0 16,1 1 0-16,-2 0 0 0,1 0 0 0,1-2 0 16,-1 4 0-16,1-2 0 0,-1 1 0 0,1 0 0 15,-2 0 0-15,2-3 0 0,-1 1 0 0,0 2 0 16,0-3 0-16,-1 0 0 0,1 2 0 0,0-2 0 0,0 0 0 16,-2 1 0-16,2-1 0 0,0 0 0 0,1 0 0 0,0 0 0 15,0 0 0-15,0 0 0 0,0 0 0 16,0 0 0-16,0 0 0 0,0 0 0 15,0 0-400-15,0 0-112 0,0 0-32 0,0 0 0 16,20-7-864-16,-12 1-160 0</inkml:trace>
  <inkml:trace contextRef="#ctx0" brushRef="#br0" timeOffset="2814.68">22531 10617 19343 0,'-10'4'1728'0,"2"-2"-1392"0,4-2-336 0,1 2 0 0,2 0 416 0,-1-2 16 0,-6 3 0 0,-4 0 0 0,-3 1-144 0,-1 2-32 0,1-3 0 16,3 0 0-16,3-3 832 15,3 0 144-15,2 0 48 0,3 0 0 0,2-2-192 0,2 1-16 0,4-2-16 0,2 3 0 0,1 0 0 0,2-2 0 0,2 2 0 0,1-1 0 0,1 1-288 0,1 0-64 0,1 0-16 0,1 0 0 0,0 1 16 0,0 1 0 16,2 1 0-16,2-3 0 0,1 1-192 0,2 1-48 16,3-2 0-16,-1 0 0 0,2 0-80 0,0-2 0 15,2 1-16-15,2 1 0 0,3-3-32 0,1 3 0 0,0-2 0 16,3 1 0-16,2-2-64 0,1 1-16 0,1-2 0 0,-2 1 0 16,1 2 0-16,-2 1-16 0,-3 0 0 15,2 0 0-15,0 0-48 0,0 0-16 0,-2 0 0 0,1 0 0 16,-1 0 32-16,1 0 16 0,-1-2 0 0,0 0 0 15,-3 2 32-15,-1 0 0 0,1 0 0 0,0-2 0 16,1 2-256-16,0 0 0 0,2 0 0 0,2-3 0 16,1 2 0-16,-2-1 224 0,2 2-64 0,-1-3-16 15,-2 2 16-15,-4 1 0 0,1 0 0 0,0 0 0 16,-1 0 0-16,-2 0 0 0,1 0 0 0,-4 0 0 0,1 1-32 0,-1 2 0 16,-1-1 0-16,-1-2 0 0,0 4-128 0,1-2 0 15,-2 0 144-15,1 0-144 0,0-1 0 0,0 1 0 16,1-2 0-16,-1 1 0 0,-3 1 224 0,1-2 32 15,3 0 0-15,2 0 0 0,1 0-96 0,-1 0-16 16,0-2 0-16,1 1 0 0,2-1 0 0,-2 1 0 16,1-1 0-16,-1 0 0 0,-1 0-144 0,-1-1 0 15,-1 2 0-15,-4 1 0 0,0-2 0 0,-1 2 0 16,-2 0 0-16,0 0 0 0,0 2 0 0,2-2 0 16,2 1 0-16,-1 2 0 0,-2-3 0 0,2 2 0 15,2 2 0-15,2-4 0 0,0 1 128 0,1 1-128 16,0-1 192-16,0-1-64 0,0 0 0 0,1-1 0 15,0-1 0-15,0 2 0 0,-1-1-128 0,1 1 0 16,-1 0 0-16,1 0 128 0,-1 0-128 0,-2 0 128 16,-2 0-128-16,2 0 128 0,1 1 0 0,1 1 0 0,0-1 0 15,-3 1 0-15,-1 2-128 0,0-4 0 0,-3 3 0 0,1-2 128 16,-2 1-128-16,2 1 0 0,-1-2 0 0,1 1 0 16,0-2 0-16,3 3 0 0,1-2 0 0,0 2 0 15,1-3 208-15,1 1-32 0,3-1-16 0,-1 0 0 16,0 1-160-16,1-1 0 0,1-1 144 0,-2 1-144 15,1-1 0-15,-2-2 0 0,-1 2 0 0,-2 1 0 0,-2 0 0 16,-1-3 0-16,1 3 0 0,-1 0 128 0,-1-2-128 16,0 2 0-16,-1 0 0 0,2-1 0 0,0 1 0 0,-2 0 128 15,2 0-128-15,-1 0 128 0,-1-3 64 16,1 3 32-16,0 0 0 0,1-2 0 0,0 1-224 0,1 1 0 16,0-3 0-16,-2 3 0 0,1 0 0 0,1-2 0 15,1 0 0-15,2 0 0 0,-2-1 0 0,-1 2 0 16,-1-3 0-16,-1 2 0 0,0-1 0 0,-2 2 128 15,-2 1-128-15,-2-2 0 0,2 2 0 0,0 0 0 16,-1 0 0-16,-1 0 0 0,-1 0 224 0,1 0-48 16,-1 2-16-16,-1-2 0 0,1 1-160 0,-2-1 0 0,1 3 0 15,-2-3 0-15,1 2 0 0,0-2 0 0,-2 2 0 16,2-2 0-16,-1 0 0 0,1 2 0 0,-2-2 0 0,1 0 0 16,-1 0 0-16,1 0 0 0,-2 0 0 0,1 0 0 15,-1 0 0-15,0 1 0 0,2-1 0 0,-2 2 0 16,1-2 0-16,-1 1 0 0,0 1 0 0,2-2 0 15,-3 0 0-15,2 0 0 0,-1 0 0 0,-1 2 0 16,1-2 0-16,0 0 0 0,-1 2 0 0,0-2 0 16,0 0 0-16,-1 0 0 0,0 0 0 15,0 0 0-15,-2 3 0 0,0-3 0 0,0 1 0 0,0 1 0 16,2 1 0-16,-2-3 0 16,3 1 0-16,-1-1 0 0,3 2 0 0,-2-2 0 0,1 0 0 0,2 0 0 0,-2 0 0 0,2-2 0 15,1 2 0-15,-2-1 0 0,1 1 0 0,-2 0 0 16,1 0 0-16,-1 0 0 0,-2 0 0 0,1-3 0 15,-1 3 0-15,-2 0 0 16,1 0 0-16,-1 0 0 0,-1 3 0 0,0-3 0 16,1 0 0-16,-1 0 0 0,1 0 0 0,-1 0 0 0,2-3 0 0,-1 3 128 15,0 0-128-15,2 0 0 0,-2 0 0 0,2-2 0 0,0 1 128 16,-1 1-128-16,-1 0 0 0,1-3 0 16,0 3 0-16,-2 0 0 0,1 0 0 0,-2 0 0 0,1 0 0 15,-2 0 0-15,1 0 0 0,-1 0 0 0,0 3 0 16,-1-3 0-1,1 0 0-15,-1 0 0 0,-1 0 0 0,1 0 0 0,0 1 0 0,-1-1 0 0,0 2 0 0,-1-2 0 16,1-2 0-16,-2 2 0 0,2 0 0 0,-2 0 0 16,0 0 0-16,-1 0 0 0,0 0 0 0,0-1 0 15,-1 1 0-15,-2 0 0 16,-2 0 0-16,5 0 0 0,0 0-752 0,-23-3-128 0,8 3-16 0,-5 0-15200 31,-2 0-3040-31</inkml:trace>
  <inkml:trace contextRef="#ctx0" brushRef="#br0" timeOffset="12994.73">23681 10741 13823 0,'3'-3'1216'0,"-2"2"-960"0,0 2-256 0,0-1 0 0,1 3 0 0,-1-3 0 16,1 0 0-16,2 0 0 0,2 1-336 0,0 2-64 0,1-3-16 0,-2 2 0 0,-2 2 1376 0,1-2 288 0,-3 0 48 0,2 2 16 16,-3-2-416-16,0 0-96 0,-2 2-16 0,-1 0 0 0,-2 1-224 0,-1-4-48 0,-2 4-16 0,-2-4 0 31,-1 4-48-31,-2-1 0 0,-2-2 0 0,-4 2 0 0,-3 2-96 0,-2-2-32 0,-2-1 0 0,-1 2 0 16,-2-1 32-16,-4 2 0 0,0 0 0 0,-3 1 0 15,-3-1 176-15,-2 4 48 0,-3 0 0 31,0-1 0-31,-1 0 16 0,1-3 16 0,1 0 0 0,-2 1 0 0,2-1-96 0,-2 1-32 0,-2 2 0 0,-3 1 0 16,-5 2-240-16,-3-2-48 0,0-3-16 0,-4 0 0 0,3-1 0 16,-1 0 0-1,2 0 0-15,-8 3 0 0,-12 1 80 0,-4-2 0 0,3-1 16 0,-3 0 0 16,-3 2 128-16,-3-2 32 16,-3 2 0-16,-2 1 0 0,-1-2-112 15,0 2 0-15,0 0-16 0,-1-1 0 0,1 1-16 0,-4 0 0 16,2 2 0-16,-1 0 0 0,0 4-160 0,-4 0-128 15,-2 1 144-15,1 1-144 0,1 1 0 0,-3 0 0 0,-4 0 0 16,1-3 0-16,3-1 0 0,-4-2 0 0,-3 6 0 16,-2-3 0-16,3-2 0 0,-1 1 0 0,-1 1 0 15,-6 2 0-15,-2 1 0 0,-1-3 0 0,4 2 0 16,3 0 0-16,2-1 0 0,-6 3 0 0,-5-2 0 0,-4 2 0 16,0-1 0-16,-1 3 0 0,3 0 0 0,-3 3 0 15,-2-2 0-15,0 5 0 0,3 1 0 0,-6 2 0 16,0 0 0-16,1 1 0 0,5-3 0 0,-5 5 0 15,-6 1 0-15,-5 1 0 0,0 3 0 0,0 1 0 16,4-3 0-16,-6 1 0 0,-2 3 0 0,-2 2 0 0,4-1 0 16,-2 2 0-16,2-2 0 0,3-4 0 0,8-1 0 0,1-2 176 15,0 3-48-15,-8 3-128 0,-6 0 272 0,-1 1-48 16,-3 2-16-16,-2 1 0 0,-2 2-80 0,2-3 0 16,3 0-128-16,-3 0 192 0,0 4-16 0,-1 2-16 15,3-2 0-15,-9 5 0 0,-1 4 32 0,-9 0 0 16,-4 6 0-16,1-6 0 0,5 0-64 0,10-4-128 15,5-2 192-15,-11 3-64 0,-7 1-128 0,1 0 0 16,4 2 0-16,0-5 0 0,1 1 0 0,-2 0 0 0,0 2 0 0,1-2 0 16,16-6 0-16,-10 1 0 0,-10 5 0 0,2 2 0 15,1 2 0-15,5-7 0 0,4-1 0 0,0-2 0 16,-1 2 0-16,4-4 0 0,6-1 0 0,-2 1 0 16,0-2 0-16,-1-1 0 0,0-1 0 0,3-3 0 15,3 0 0-15,-1-3-144 0,2-2 144 0,4 0-160 16,4-1 160-16,-1-4 0 0,0 1 0 0,6 2 0 15,5-3 0-15,-1 0 0 0,-1 1 0 0,2-1 0 16,2-2 0-16,3-1 0 0,2 0 0 0,2-2 0 16,6 4 0-16,2-4 0 0,2-1 0 0,5-2 0 15,8-5 0-15,2 1 0 0,3 0 0 0,2-4 0 0,7-2 0 0,4-1 176 16,5-4-176-16,2 3 192 0,-2 1-192 0,5 1 0 16,2-4 0-16,2-2 128 15,6-2-128-15,1 2 0 0,3 0 0 0,0 1 0 0,0 2 0 0,1-1 0 16,1 0 0-16,2-2 0 0,4 1 0 0,-2-1 0 15,1-1 0-15,3 0 0 0,4 1 0 0,-1 2 0 16,2 0 0-16,-1 0 0 0,3 0 0 0,4 0 0 16,4-2 0-16,1 0 0 0,2-2 0 0,1 1 0 15,2-2 0-15,1 2 0 0,4-3 0 0,2 1 0 0,1-1 0 16,3-1 0-16,3 1 0 0,-1 0-144 0,0-4 144 16,-1 1-160-16,2 1 160 0,-2 1 0 0,1-2 0 15,1-1-128 1,0 2 128-16,2 2 0 0,-3 0 0 0,4 0 0 0,2 0 0 0,0 0 128 15,2 0-128-15,1 0 128 0,1 0-128 0,2-2 192 0,2 0-64 0,1-3 0 16,0 2-128-16,1-1 0 0,2-2 0 0,1 0 0 16,2-1 0-16,1 0 0 0,-1 1 0 0,-1-3 0 15,0 0 0-15,0 2 0 0,-1-3 0 0,-1 4 0 16,0-3 0-16,-1 3 0 0,0-1 0 0,-2 1 0 16,2-3 128-16,0 1-128 0,-1 0 128 0,1 2-128 15,-1-1 160-15,2 1-32 0,-1 3-128 0,1-4 192 0,-1 1-192 16,-1-1 0-16,0-2 0 0,1-1 0 0,-2 0 0 0,0-2 0 15,-1 0 0-15,-1-1 0 0,1-2 0 0,-2 2 0 16,0-2 0-16,-1 1 0 16,1 2 128-16,-1 0-128 0,0 2 0 0,-1 0 144 0,0 0-16 0,-1 4 0 15,1-3 0-15,1 5 0 0,-1-2-128 0,0 2 0 16,2-2 144-16,-2 0-144 0,1 1 0 0,1 0 0 16,-1 0 0-16,-2 2 0 0,3-1 0 0,-1 1 0 15,-1 0 0-15,-1 0 0 0,2 2 0 0,-1-2 0 16,0 3 0-16,0-2 0 0,1 1 0 0,-1-2 0 0,0 0 0 0,1 0 0 15,2-1 0-15,-1-2 0 0,2 3 0 0,1-2 0 16,0 1 0-16,0 0 0 0,0 2 0 0,-1-2 0 16,1 4 0-1,-1 0 0-15,2 0 0 0,-4 4 0 0,2-2 0 0,-2 2 0 0,0 0 0 0,-3 2 0 16,2 2-144-16,-2 0 144 0,-2 2-160 0,1-2 160 16,0-1-160-16,-2 1 160 0,-1 6-160 0,-3-2 160 15,0 1 0-15,-2 3 0 0,-1 0-128 0,-2 2 128 0,0 1 0 16,-2 4 0-16,-1 0 0 0,-1 1-144 15,0-1 144-15,-4 1 0 0,1-1 0 0,-3 1 0 16,-1-1 0-16,-2 2-128 0,-2 0 128 0,1 0 0 0,1-2 0 0,-1 2-128 16,-1 4 128-16,-1-1 0 0,1 1 0 0,1-5 0 15,0 2 0-15,2-4 0 0,3 1 0 0,1-2 0 32,3 1 0-32,1-6 0 0,4 0 0 0,0-3 0 15,3 0 0-15,1-3 0 0,3-1 0 0,1-3 0 16,3 0 0-16,2 0 0 0,2 0 0 0,1 1 0 15,1-4 0-15,1 3 0 0,2 1 128 0,1-1-128 16,0 1 160-16,1-1-160 0,1 3 128 0,2-5-128 16,2 2 0-16,1-4 0 0,4 2 128 0,1-4-128 15,3 0 0-15,-2 0 144 0,-2 0-144 0,4-2 192 0,6 0-192 0,2 0 192 16,0 2-192-16,-1-2 0 0,1 0 0 0,-1 2 128 16,1 2-128-16,1 0 0 0,-1 0 0 0,0 2 0 15,0 2 0-15,0 1 0 0,0 2 0 0,2 4 0 16,-2 3 0-16,-2-1 0 0,-1 2 0 0,1 4 0 15,1 1-320-15,0 4-32 0,0 0-16 0,-3 1-12112 16,2 2-2416-16</inkml:trace>
  <inkml:trace contextRef="#ctx0" brushRef="#br1" timeOffset="27193.21">4853 12656 3967 0,'3'0'352'0,"-3"0"-352"16,0 0 0 0,0 0 0-16,0 2 0 0</inkml:trace>
  <inkml:trace contextRef="#ctx0" brushRef="#br1" timeOffset="29096.01">4852 12771 3679 0,'1'3'320'0,"-1"-3"-320"0,-1 0 0 0,1 0 0 0,0 0 880 0,0 2 96 0,-1-2 32 0,1 4 0 0,-1-1-112 0,0 1 0 0,1 1-16 0,1-1 0 0,-1-1-400 0,0 0-80 0,1 3-16 0,-1-2 0 0,0 2 592 0,1-3 112 0,-1-2 32 16,0 2 0-16,-1-3 288 0,1 0 64 0,-1-3 16 0,0 2 0 16,-1 1 304-16,0-3 48 0,1 0 16 0,1 3 0 15,0 0-560-15,-4-21-96 0,3 13-32 0,1-4 0 16,0 2-400-16,0 0-96 0,1-5-16 0,-1 2 0 16,1-2-288-16,0-4-64 0,1 1-16 0,-2-2 0 15,1 0-160-15,-1-2-128 0,0 0 192 0,0-2-192 16,0-2 256-16,-1 0-48 0,2-5-16 0,-1 3 0 15,0-1 96-15,1-3 16 0,-1 1 0 0,1 2 0 16,-1 1-64-16,0 2-16 0,0-2 0 0,0 1 0 0,0 3 64 16,0-3 16-16,-1 4 0 0,0 0 0 0,0 1-48 0,-2 0 0 15,1-3 0-15,-1-2 0 0,-1 1-80 0,2-2-32 16,-2-1 0-16,2-2 0 0,1 4-144 0,-1-1 160 16,1-1-160-16,0-2 160 0,0 3-160 0,-1-4 0 15,1-2 144-15,0 0-144 0,0 4 0 0,-1-1 0 16,2-1 0-16,0 0 128 0,2-2-128 0,-1 2 0 15,1-3 0-15,1 1 0 0,-1-1 0 0,1 3 128 16,0 0-128-16,1 1 0 0,0 3 0 0,-2-3 128 0,1 1-128 16,-1-1 0-16,0 0 0 0,-1-1 0 0,0 0 0 0,-1 0 128 15,1 1-128-15,-1-1 0 0,0 1 0 0,0 2 0 16,0-2 0-16,0 5 144 0,-1 0-144 0,0 2 160 16,1 1 16-16,-1-3 0 0,-1 4 0 0,0-3 0 15,1 3-48-15,-1-3 0 0,1 0 0 0,-1 0 0 16,0-1-128-16,1 4 0 0,0 1 0 0,1-2 0 15,0-5 0-15,1-1 0 0,-1-2 0 0,1 2 0 16,-1 0 0-16,0 5 0 0,0-2 0 0,0 1 0 16,0 0 0-16,-1 2 0 0,-1 2 0 0,0-2 0 15,0 5 0-15,0-2 0 0,-1-1 0 0,-1-1 0 0,1 2 0 0,0 0 0 16,1-5 0-16,-1 0 0 0,1 0 128 0,-1 0 0 16,1 0 0-16,1 2 0 0,-1-2-128 0,1-1 0 15,1 1 0-15,0 3 0 0,0 0 0 0,-1-3 0 16,1 5 0-16,0-2 0 15,-1 4 0-15,1-5 0 0,-2 2 0 0,1 1 0 0,0-2 0 0,0 1 0 16,-1 1 0-16,1-2 0 0,0 4 0 0,0-1 0 16,1 2 0-16,0-2 0 0,0-3 0 0,0 1 0 0,1-1 0 15,1-3 0-15,0 1 0 0,-1 0 0 0,0 1 0 16,0 1 0-16,1-4 0 0,-1-1 0 0,-1 1 0 0,0 0 0 16,0-1 0-16,0 1 0 0,-1-1 0 0,1 1 0 15,-2 0 0-15,2 1 0 0,-1 3 0 0,0-4 0 16,0 1 0-16,1-1 0 0,-2 3 0 0,1-1 0 15,1 2 0-15,-1-3 0 0,0 3 0 0,1 0 0 16,-1-1 0-16,-1 1 0 0,2-3 0 0,0-1 0 16,0 4 0-16,-1-3 0 0,0-3 0 0,0 2 0 15,1-1 0-15,1 5 0 0,-2 3 0 0,-2-1 0 16,3-6 0-16,1-1 0 0,-1-1 0 0,0-1 0 16,2 3 0-16,-2 0 0 0,0 1 0 0,0 4 0 0,-2 2 0 0,2-4 0 15,-1 2 0-15,1 2 0 0,0 0 0 0,0-1 0 16,-1-2 0-16,0 0 0 0,-1-1 128 0,1 1 0 15,0 0 0-15,1-3 0 16,0 0-128-16,0 0 0 0,0-3 144 0,1 2-144 0,0 0 0 0,2-2 0 16,-2-1 0-16,0 1 0 0,-1 3 0 0,0-3 0 15,0 2 0-15,-1 1 0 0,1 0 128 0,-2-1-128 0,0 1 160 0,1-4-160 32,-1 4 0-32,-1-3 0 0,1 1 0 0,-1-2-160 0,1 3 160 0,1-2 0 15,-1-2 160-15,1 2-160 0,1 3 192 0,-1-2-48 0,0 3-16 0,1-3 0 16,0 4 0-16,0-5 0 0,0 5 0 0,0-2 0 15,0-1-128-15,0 3-176 16,-2-3 48-16,1 0 0 16,0 1 128-16,1-1 0 0,0 1 0 0,-1-1 0 0,1-2 0 0,0-1 0 0,-2 1 0 0,2 3 0 15,-1 1 0-15,1 0 0 0,-1 1 0 0,1-3 0 16,-1 0 0 0,1 1 0-16,-2-1 0 0,1 1 0 0,0 0 0 0,1 0 0 0,-1-4 0 0,1 1 0 0,0-3 0 31,0 1 0-31,0 2 0 0,1 3 0 0,0-1 0 0,0 1 0 15,1-3 0-15,-1 2 0 0,0 1 0 0,-1 3 0 16,0-3 0-16,0 3 0 0,0 0 0 0,-1-1 0 16,0 1 0-16,1 1 0 0,-2 1 0 0,1-1 0 15,0-1 0-15,-1-2 0 0,0 0 0 0,1-2 0 16,0-2 0-16,1 3 0 0,-1-6 0 0,-1 1 0 16,2 1 0-16,-1 2 0 0,0 1 0 0,0 0 0 15,-1-1 0-15,2 1 0 0,0-2 0 0,0 3 0 0,0 2 0 0,0-1 0 16,0 2 0-16,0-2 0 0,0 2 0 0,2-3 0 15,-2-1 0-15,0 2 0 0,0 1 0 0,0-1 0 16,1-1 0-16,-1 1 0 0,1 0 0 0,-1-2 0 16,0 1 0-16,0 0 0 0,0 0 0 0,-1-1 0 15,0 1 0-15,-1 0 0 0,1 0 0 0,0 2 0 16,-2-2 0-16,2 0 0 0,-1-1 0 0,2 1 0 16,-2 6 144-16,1-6-144 0,1-4 192 0,0-1-192 15,0-3 0-15,0 1 0 0,1 4 0 0,-1-1-192 16,2 5 192-16,-2-5 0 0,0 3 144 0,0 1-144 0,0 1 320 15,0 1-48-15,0 1 0 0,0 2 0 0,0-2-272 0,0 0 0 16,0 0 0-16,0-1 0 0,0 6 0 0,0-3 0 16,1-2 0-16,0 0 0 0,0-3 0 0,-1-1 0 15,2 4 0-15,-2-3 0 0,1 3 0 0,-1 0 0 16,0-3 0-16,0-1 0 0,0 1 0 0,-1-1 0 16,1 1 0-16,-2 1 0 0,1 1 0 0,0 0 0 15,0-2 0-15,-1 0 0 0,1 6 0 0,1-4 0 0,-1-1 0 16,1-2 0-16,0 1 0 0,0-2 0 0,0 5 0 15,-1 2 0-15,1 1 0 0,0 3 0 0,-1 3 0 0,-1 0 0 16,1-2 0-16,-1 5 0 16,0 1 0-16,1 0 0 0,0 1 0 0,0 0 0 0,-1-2 0 0,1 1 0 15,0 2 0-15,1-4 0 0,0 3 0 0,-1-2 0 16,1 4 0-16,0 0-144 16,0 0 16-16,0 0 0 0,0-1 128 0,1 4 0 0,-1-1 0 15,0 2 0-15,1 2 0 0,-1-3 0 0,1 2 0 0,-1 1 0 16,0 0 0-16,2-3 0 0,-2 3 0 0,0-2 0 15,0 1 0-15,0 1 0 0,0 0 0 0,0 0 0 16,0 0 0-16,0 0 0 0,0 0 0 16,0 0 0-16,-2-23 0 0,2 17 0 0,-1 1 0 0,1-1 0 0,-1 1 0 0,1-1 0 15,-1 0 0-15,1 0 0 0,-2-1 0 0,2-1 0 16,-1 0 0-16,0 2 0 0,1 0 0 0,0 0 0 16,-1-3 0-16,1 5 0 0,0-2 0 0,0 3-160 15,0-1 160-15,1-1 0 16,-1 4-576-16,2-2 0 0,1 3 0 0,1 0-19200 0</inkml:trace>
  <inkml:trace contextRef="#ctx0" brushRef="#br1" timeOffset="31140.4">22529 12818 13823 0,'0'-2'1216'0,"0"2"-960"0,0 0-256 0,1-1 0 0,0 1-688 0,2 0-176 0,-1 0-32 0,2-3-16 0,1 2 720 0,2-2 192 0,-1 1 0 0,1 1 0 0,-1 1 208 0,-1-3 80 0,0 3 16 0,-2 0 0 0,1 0 896 0,0 0 176 31,1 0 32-31,0 0 16 0,0 0 304 0,0 0 64 16,1 0 16-16,0 3 0 0,0-3-176 0,-1 1-32 15,1 1-16-15,-1-2 0 0,1 3-464 0,1-2-96 16,0 2 0-16,0 0-16 0,3 0-112 0,-1 1-32 15,2-2 0-15,0 2 0 0,0-1-48 0,0 2-16 16,2-1 0-16,0 2 0 0,1-2-208 0,1-2-32 16,2 2-16-16,2-1 0 0,2 0-176 0,3 0-48 15,4-3 0-15,1 4 0 0,2-4-16 0,1 0-16 0,2 1 0 16,2-1 0-16,0 2-16 0,1 1 0 0,2-3 0 0,1 1 0 16,1-1-80-16,1-1-32 0,2-2 0 0,2 0 0 15,-4-1 112-15,4 1 32 0,1 0 0 16,2 0 0-16,3 3-304 0,-2-2 0 0,0 2 0 0,1 0 0 15,-4-2 128-15,1 0-128 0,3 0 0 0,0 0 0 16,0 2 208-16,0 0-64 0,0 2-16 0,0 0 0 16,-1-2 112-16,0-2 16 0,-1 0 0 0,1 0 0 15,2-2-64-15,0 2 0 0,1 0 0 0,1 0 0 0,2 2-16 16,1 0-16-16,-2-3 0 0,0 2 0 16,-1-1 16-16,2-1 0 0,-1 2 0 0,1-1 0 15,-3 4 0-15,-1-2 0 0,1 4 0 0,-2-2 0 0,-2-2 112 16,1 0 32-16,-1 0 0 0,2 1 0 0,-4 2-176 0,0-1-16 15,0 2-128-15,-1 0 192 0,1 2-64 16,-1-2 0-16,-1 1-128 0,1-2 192 0,-4-3-192 0,3 0 0 16,2 3 128-16,0-2-128 0,-2 2 0 0,-1 0 0 15,-1-3 0-15,0 3 0 0,-1-2 192 0,-1 1-16 16,-3-2 0-16,-1-2 0 0,-2 1-48 0,1 1 0 16,0 0 0-16,2-3 0 0,-1 3 48 0,2 0 0 15,-1 0 0-15,0 0 0 0,3 0-176 0,-1 0 0 16,0-2 144-16,0 2-144 0,-3-1 0 0,-1 1 0 15,4-3 0-15,-1 2 0 0,3 1 0 0,-1-3 0 16,-6 3 0-16,2 0 0 0,3 3 176 0,3-2-48 16,0 2 0-16,-1-3 0 0,-3 1 32 0,2-2 0 15,0 1 0-15,0 0 0 0,-2-3-160 0,1 2 160 0,-2 1-160 0,-2 0 160 16,0 0-160-16,-3 0 0 0,0 0 0 0,-1 0-176 16,-3 1 176-16,-1 2 0 0,-1-3 0 0,-2 1 0 15,-1-1 176-15,-1 2 16 0,0-2 0 0,-1 3 0 16,1-3-192-16,-1 1 128 0,1 1-128 0,2 1 128 15,1-3-128-15,0 4 0 0,-1-2 0 0,-1-1 0 16,1 4 0-16,0-5 0 0,1 4 0 0,-1-3 0 0,-2 2 0 0,-1-3 0 16,-1 0 0-16,-1 0 0 15,-3 0 0-15,-1 0 0 0,1 0 0 0,-4-3 0 0,0 2 0 0,-4 1 0 16,1 0 0-16,-2 0 0 16,-1 0 0-16,-2 0 0 0,0-2 0 0,-1 2 0 0,-1-2 0 0,-1 2 0 15,0 0 0-15,-1 2 0 16,2 0 0-16,-3-2 0 0,1 0 0 0,-1 0 0 0,0 0 0 0,-1-2-144 15,1 2 144-15,0-2 0 16,-3 2-640-16,1-2 0 0,2 2-16 0,0 0 0 16,-19-10-592-16,8 7-112 0,-1 0-32 0,-4 0-13440 0,-3 0-2688 15</inkml:trace>
  <inkml:trace contextRef="#ctx0" brushRef="#br1" timeOffset="33441.31">24338 13121 34095 0,'0'0'3024'0,"1"0"-2416"0,3 0-480 0,-1 0-128 0,1 0-512 0,1-2-112 16,3 1-16-16,3-2-16 0,4-1-608 0,1 2-112 0,0-4-32 0,-4 2 0 0,-1 0 976 0,-1 2 192 0,-3-2 48 0,1 2 0 0,-2-1 192 0,0 2 240 0,-1 1-48 0,-1 1-16 0,1 4 720 0,-1-1 128 15,1 3 48-15,-1 4 0 0,1-1 32 0,-1 4 16 16,0 1 0-16,0 3 0 0,-1 0-96 0,0 4-32 16,-1 5 0-16,-1-2 0 0,2-2-176 0,-2 5-48 15,0 0 0-15,-1 4 0 0,0-1-448 0,-1 1-80 16,1-3-32-16,-2 3 0 0,-1 11-80 0,-2 3 0 0,-1 3-128 15,-3 2 192-15,1 0 32 0,-6-1 0 0,-2 1 0 0,-4 2 0 16,0-2-80-16,-4 6-16 0,-5 0 0 0,-3 0 0 16,-2 1 64-16,-5-3 0 0,-3 0 0 0,-4-7 0 15,-3-2 64-15,-4-2 0 0,-7-2 16 0,11-5 0 16,8-8-32-16,-13 6-16 0,-19 3 0 0,-19 6 0 16,-4 3-16-16,-7-5 0 0,-3-1 0 0,-2-4 0 15,2-2-64-15,-9-3-16 0,-7 3 0 0,-1-1 0 16,14-5-128-16,-1-1 0 0,-8-2 0 0,-2-1-176 0,-2 0 176 15,4-3 0-15,1-2 160 0,2-4-160 0,-1-1 256 16,0-3-64-16,1-2 0 0,-2-4 0 16,-1-2 0-16,1-2-16 0,-1-1 0 0,-1-2 0 0,1 1 64 0,-1 0 16 15,0-2 0-15,1-2 0 0,3-1 64 0,-9 1 32 16,-5 1 0-16,-3-3 0 0,-4 2-48 0,4-2-16 16,1 3 0-16,0-4 0 0,-3 1-32 15,7-3 0-15,8-1 0 0,1-2 0 0,1-4 144 0,4-3 32 16,12-1 0-16,2-3 0 0,0-1-208 0,-6-3-32 15,-3-3-16-15,0-2 0 0,3-2-176 0,-2 0 0 0,0 2 0 16,-1 0 0-16,4-5 0 0,-2 1 0 0,-3-1 0 16,3-2 0-16,2 1 0 0,11 4 0 0,5 0 0 0,-13-2 0 15,-18-8 160-15,-4-3 0 0,4-1 0 0,0 1 0 16,-1 0 208-16,6-4 32 0,8-2 16 0,12 4 0 16,10 2 160-16,-9-7 16 0,-9-13 16 0,-5-2 0 15,0 0-480-15,4 0-128 0,5-1 0 0,2-3 96 16,-1-3-96-16,0-5 0 0,-2 5 0 0,0-1 0 15,4 1 0-15,-1-1 0 0,5 2 0 0,-7-6 0 0,-7-2 0 16,1-2 0-16,4 3 0 0,1-1 0 16,4 4 0-16,-3-5 0 15,1 1 0-15,-1-5 0 0,2 5 0 0,-1 1 0 0,-1-3 0 0,-1-1 0 0,2-2 0 0,-2 3 0 16,0 2 0-16,0 1 0 0,1-3 0 0,-1 2 0 16,2 2 0-16,-5-1 0 0,-2 9 0 0,3-4 0 15,2 2 0-15,0-1 0 16,-2 3 0-16,-4 0 0 0,0 7 0 0,-1-4 0 0,6 7 0 0,-4-6 0 15,-4 0 0-15,0 2 0 0,4 4 0 0,-1 0 0 16,0 5 0-16,5 1 0 0,2 0 0 0,2 0 0 16,-2 2 0-16,5 0 0 0,12 8 0 0,-5-1 0 0,0-2 0 15,-2 2 0-15,-1 1 0 0,-3-1 0 0,-2-1 0 0,4 2 0 16,12 7 0-16,-5-5 0 0,-7 2 0 0,-3 1 0 16,1 5 0-1,-1 0 0-15,4 2 0 0,-1 2 0 16,-3 2 0-16,3-1 0 0,-1 1 0 0,5 3 0 0,3 2 0 0,-4 1 0 0,1-4 0 0,-1 3 0 15,6 2 0-15,0-4 0 0,5 3 0 0,0-1 0 16,6 3 0-16,-2 1 0 16,0 0 0-16,2 1 0 0,4-2 0 0,2 4 0 15,1-2 0-15,1 1 0 0,3 1 0 0,1 0 0 16,1 0 0-16,1 0 0 0,3 3 0 0,3 0 0 16,3 4 0-16,-1-3 0 0,0 4 0 0,-3 0 0 15,1 0 0-15,-1 2 0 16,4-3-544-16,0 2-96 0,1 1-32 0,-2-1 0 0,0 2 448 0,-1 0 96 15,7 0 128-15,2 1-208 0,-2 1 208 0,-4 1 0 16,0-1 0-16,-1 0-144 0,4 1 144 0,2 0 0 16,5 0 0-16,3 1 0 0,1-2 0 0,2 2 0 15,1-1 0-15,2 2 0 0,5 2 0 0,1-2 0 0,0 1 0 16,0 0 0-16,2 2 0 0,0-2 0 0,0 2 0 16,1 2-128-16,0-2 128 0,1 4 0 0,0-1 0 0,-2 0 0 15,3 1 0-15,1-2 0 0,0 2-144 0,3-1 144 16,0-2 0-16,0 4-176 0,1-4 176 0,1 1-128 15,3-2 128-15,0 3 0 0,0-3 0 0,1 0 0 16,2 0 0-16,2 0 0 0,0 0 0 0,2 0 0 16,0 0 0-16,0 0 0 0,1 1 0 0,0-1 0 15,1 3 0-15,2-2 0 0,-4-1 0 0,0 0 0 0,0 0 0 0,19 9 0 16,-14-9 0-16,1 0 0 0,1 0 0 0,1 0 0 16,2 0 0-16,-2-4 0 15,3 1 0-15,1 0 0 0,-1-1 0 0,1-2 0 16,0 0 0-16,2-3 0 0,3 2 0 0,3-6 0 0,1 1 0 0,4-4 0 15,1 1 0-15,0 1 0 0,1-1 0 0,-1 2 0 16,-1-2 0-16,-1 3 0 0,1-2 0 0,-3 2 0 16,-1-1 0-16,-2 1 0 0,-3 0 0 0,-4 0 0 15,2 0 0-15,-4 1 0 0,1 4 0 0,-2-3 0 16,1-2 0-16,-2 3 0 0,0 1 0 0,0-3 0 16,1 1 0-16,1 0 0 0,-2 0 0 0,1 0 0 15,1-2 0-15,-1 2 0 0,-1 2 0 0,0-2 0 16,0 0 0-16,-1 1 0 0,0-1 0 0,-2 4 0 0,0 0 0 0,-1 0 0 15,-2 2 0-15,-1 1 0 0,-1 3 0 0,-2-2 0 16,1 4 0-16,-3-2 0 16,-2 4 0-16,-3 1-128 0,0 1 128 0,-3 1 0 0,-3 2 0 0,-2 1 0 15,0 0-176-15,-2 0 176 0,0 2-208 0,0 1 80 16,-1-1 128-16,0 2-160 0,0 1 160 0,1 1-160 16,-1-1 160-16,0-2-160 0,-2 6 160 0,-1-3-160 15,0 0-32-15,-2 2-16 0,2-2 0 0,-2 1 0 0,-1-1 80 0,-1 2 128 31,0 1-208-31,-2-1 80 0,0 2 128 0,0-1 0 0,3-1 0 16,0-1-128-16,5-2 128 0,3-2 0 0,0-1 0 0,3-2 0 0,2-3 0 0,-1 2 0 16,3-3 0-16,0 2 0 0,1-2 0 0,-1 2 0 15,2-1 0-15,1 0 0 16,0 2 0-16,1-3 0 0,-1 3 0 0,1-3 0 0,2 1 0 0,-1 2 0 16,1-2 0-16,1 2 0 0,0-3 0 0,1 4 0 15,2 0 0-15,1 0 0 0,0 1 0 0,3-1 0 16,2 2 0-16,3-2 0 0,2 2 0 0,2-2 0 15,4 4 160-15,2 1-160 0,5-3 0 0,0 2 0 0,2 1 0 0,0-3 0 16,2-2 0-16,0 2 0 16,-1-2 0-16,0 0 0 0,0 2 0 0,1-2 0 0,2 3 0 0,-1 1 0 15,-2 0-240-15,1 2 16 0,3 5 0 0,-2 1 0 32,-2 2-896-32,0 4-176 0,2 3-48 0,-1 4-13376 0,1 3-2672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5:58.52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3912 4510 1839 0,'0'-3'160'0,"-1"3"-160"0,1-2 0 15,0 1 0-15,0 1 640 0,0-3 80 0,-1 1 32 0,1-3 0 16,-1-2-112-16,0 1-32 0,1 0 0 0,-2 0 0 16,2 0 16-16,0 2 0 0,0-1 0 0,0 4 0 15,0-4 272-15,0 4 48 0,0-2 16 0,-1-1 0 16,1 4 416-16,0-3 96 0,-1 0 0 0,1 3 16 15,0-2 224-15,-1 1 32 0,1-2 16 0,0 1 0 16,0 0-496-16,0 0-112 0,0-1 0 0,0 2-16 16,1 1-320-16,-1-2-64 0,1 2-16 0,0 0 0 0,-1 0-192 0,0 0-32 15,0 0-16-15,0 0 0 0,0 0 160 0,0 0 48 16,-6 22 0-16,4-13 0 0,-2 3 0 0,1-2 0 16,1 6 0-16,1-2 0 0,-1 0-176 0,1 6-16 15,-1 5-16-15,2 1 0 0,-1 2-176 0,2 3-48 16,0 0 0-16,0 1 0 0,2 3-272 0,-1-4 128 15,1 5-128-15,-1-5 0 0,2-3 160 0,0-2-160 0,1-1 128 16,-2-3-128-16,2 0 0 0,-1 1 0 0,1-5 0 0,1 1 0 16,0-3 0-16,0 0 0 0,3-3 0 0,-2 2 0 15,2-5 0-15,1 0 0 0,-1 0 0 0,1-4 128 16,-1 0-128-16,1-1 0 0,1-5 0 0,1 0 0 16,-3-2 0-16,1-2 0 0,1 2 0 0,-1-2 0 15,0-5 0-15,0 2 0 0,-1-2 0 0,-2-3 0 16,2-1 128-16,-3 1 0 0,-1 1 0 0,0-1 0 15,0-3-128-15,-1-1 0 0,-1 0 0 0,1-4 0 16,-3 1 0-16,1 1 0 0,-1-2 0 0,-1-1 0 16,0-1 128-16,-3-4 0 0,1-3 0 0,-2 1 0 0,0-3-128 15,1 0 0-15,-3 1 0 0,1-2 0 0,-2 1 0 0,2 3 0 16,2 5 0-16,-1-1 0 0,0-2-128 0,1 1 128 16,-1-1 0-16,-1 1 0 0,0 6 0 0,1 1 0 15,-1 5 0-15,-1 3 128 0,1 1-128 0,-1 2-176 16,1 2 48-16,-1 1 0 15,1 4-320-15,0 0-48 0,-1 0-16 0,0 2 0 16,-2 5-256-16,2-4-48 0,-1 4-16 0,0-1 0 16,1-3-1376-16,-1 4-288 0,-1-1-48 0,1 0-11152 0</inkml:trace>
  <inkml:trace contextRef="#ctx0" brushRef="#br0" timeOffset="347.78">3929 4745 8287 0,'0'2'736'0,"0"-2"-592"0,1 0-144 0,-1 0 0 15,1 0 928-15,0 0 160 0,2 1 16 0,0 2 16 16,2-1 1888-16,0-2 368 0,0 2 80 0,0 0 0 0,-1 2-816 0,1 1-160 16,-1-2-48-16,-1 4 0 0,0 0-704 0,0 2-160 15,1-3-32-15,0 0 0 0,0 0-784 0,-2-2-176 16,3 2-16-16,0-2-16 0,1 1-272 0,0-5-48 16,2 1-16-16,-1-2 0 15,3 1-48-15,-1-3-16 0,-1 0 0 0,1 0 0 0,0-3-144 0,-1 0-272 0,1 0 64 0,-2-2 16 31,2 2-448-31,-2-3-64 0,2 2-32 0,-1 1-17040 0</inkml:trace>
  <inkml:trace contextRef="#ctx0" brushRef="#br0" timeOffset="975.3">4192 4147 8287 0,'0'0'736'0,"0"0"-592"0,0 0-144 0,0-1 0 16,0 1 384-16,0-2 32 0,0 2 16 0,0-3 0 15,1-1 256-15,0 1 48 0,2-2 16 0,-2 1 0 0,2 3 144 0,-3-2 16 16,1 1 16-16,-1 1 0 0,1 2 208 0,-1 1 32 15,0 1 16-15,0 1 0 0,0 2 352 0,-1 1 80 16,1 2 16-16,0 3 0 0,0 1-544 0,0-1-96 16,0 2-32-16,1-2 0 0,0 0-368 0,1 1-80 15,0 0 0-15,0 3-16 0,2 3-32 0,-1-3 0 16,0 0 0-16,1 0 0 0,1 1-208 0,1-3-64 16,-1-2 0-16,-1-2 0 0,-2-4-192 0,3 3 0 0,-1-3 0 15,2 2 0-15,0-2 0 0,2-2 0 0,0 1-144 16,1-2 144-1,-2 0-752-15,-2-3-48 0,2 1-16 0,-1 1 0 16,1-2-992-16,-1 0-208 0,2 0-32 0,-2 0-9408 0</inkml:trace>
  <inkml:trace contextRef="#ctx0" brushRef="#br0" timeOffset="1533.04">4414 4181 11967 0,'-3'-3'528'0,"0"3"112"0,2 0-512 0,0 0-128 0,0 0 0 0,-1 3 0 0,1-3 1408 0,0 3 256 0,-2 1 64 16,0 2 0-16,0 3 80 0,1 1 32 0,-1 0 0 0,2-2 0 15,0 2-1088-15,1 0-224 0,0-1-32 0,1 1-16 16,0 0-176-16,1 0-48 0,-1 2 0 0,0 0 0 15,1-2 48-15,-2-1 0 0,2 1 0 0,-1-4 0 16,0 0 80-16,0 4 32 0,1-4 0 0,0 3 0 16,1-5-224-16,-1 2-64 0,1-3 0 0,1 0 0 15,0-3-128-15,1 0-272 0,1 0 64 0,1-3 16 32,-1 0-736-32,0-2-144 0,0 0-16 0,0-4-16 15,0 3-176-15,1-3-16 0,-1 2-16 0,-3-3 0 0,2 1 544 0,-2 2 128 0,-1-4 0 0,1 3 16 0,-2-1 624 0,-1 2 0 16,0-1 0-16,-1 0 0 15,0 3 272-15,-2-1 176 0,1 2 48 0,-1-2 0 16,1 3-96-16,-2-4-16 0,0 4 0 0,1-4 0 16,-2 3-384-16,-2-3 0 0,4 4 0 0,-3-1 0 15,-1-2-576 1,1 2-208-16,0-2-48 0,-1 3 0 0,0 0-320 0,1 3-64 0</inkml:trace>
  <inkml:trace contextRef="#ctx0" brushRef="#br0" timeOffset="2150.85">4534 4501 6447 0,'0'0'576'0,"0"0"-576"15,2 0 0-15,-2 0 0 0,0 0 912 0,1 0 80 0,0 0 16 0,0 0 0 16,1-2 320-16,0 0 64 0,1 2 16 0,-3 0 0 15,0 0 48-15,0 0 16 0,0 0 0 0,14-16 0 0,-10 10 208 16,-1 0 48-16,0-3 16 0,1 2 0 16,0-4-288-16,-1 0-64 0,2-1-16 0,-2 1 0 0,1-1-480 0,-1-3-112 15,1 1-16-15,-2 0 0 0,1 0-128 0,-2-2-48 16,0 1 0-16,-1-1 0 0,0 1-144 0,0 4-16 16,-1-1-16-16,0 1 0 0,0 1 0 15,-1 2 0-15,1 2 0 0,0-3 0 0,-2 3-128 0,2-1-32 16,0 1 0-16,0-1 0 0,1 4-256 0,-1-3 160 15,-1-1-160-15,2 1 128 0,-1-2-128 0,1 1 0 16,-1 0 0-16,0 1-176 0,-1 1 176 0,0 0 0 0,-2-1 0 16,-2 0 0-16,1-1 0 0,-4 1 0 15,1 0 0-15,-5 0 0 16,0 0-1344-16,-2-2-224 0,5 6-48 0,-2-4-14752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0:39.20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18431 15520 36223 0,'0'0'1600'0,"0"0"336"0,-8-1-1552 0,8 1-384 15,0 0 0-15,0 0 0 0,0 0 1024 0,0 0 112 16,0 0 16-16,0 0 16 0,0 0-80 0,6-7-32 16,-6 7 0-16,11-8 0 0,-1 3-320 0,1 1-64 15,-2-1-16-15,1 4 0 0,1-2-256 0,-1 2-48 16,-10 1-16-16,12 1 0 0,-2 3-16 0,-1 3-16 15,-1 0 0-15,-1 5 0 0,-2 1-64 0,-2 3-16 16,-2 2 0-16,0 3 0 0,0 0-64 0,-1 2-16 16,-2-1 0-16,1 3 0 0,-1 0 80 0,1 1 16 15,-2 0 0-15,2 0 0 0,-2 0 16 0,3-4 16 16,2-2 0-16,2-2 0 0,0-1-96 0,1 0-32 0,-1 1 0 0,2-3 0 16,3 0 0-16,0-2 0 0,-2-1 0 0,1 0 0 15,0-4-144-15,1-2 0 0,-1-1 144 0,-8-5-144 16,10 6 128-16,0-5-128 0,-10-1 128 0,11-3-128 15,-3-1 144-15,-1-2-144 0,0-5 192 0,-1 1-192 16,1-3 0-16,0 0 0 0,-1-1 0 0,1-1 0 16,0 1 128-16,1 1-128 0,0 1 0 0,1 0 0 15,0 1 0-15,0 2 0 0,-9 9 0 0,12-6 0 16,0 1 0-16,-2 4 0 0,3 1 0 0,-1 2-144 16,-1 2 144-16,-1 0 0 0,2 0 0 0,-2 1-128 15,-1 1 128-15,0-1 0 0,-9-5 0 0,12 6 0 16,-1 1 0-16,-2-2 0 0,0 3 160 0,0 2-160 0,-1 1 0 0,2 0 0 15,1 3 0-15,0-4-160 0,-3 0 160 16,1 0 0-16,2-1 0 0,0 0 0 0,2 0 0 0,0-3 0 16,-2-2 0-16,1 0 0 0,1-1 0 0,-2-2 0 15,1 0 128-15,-1-1-128 0,0 0 144 0,1-1-144 16,-2 0 192-16,1-2-192 0,-2-1 336 0,1 0-32 16,2-2-16-16,-1-1 0 0,-1 1-80 0,3-2-16 15,-1-4 0-15,0 2 0 0,-1-6 48 0,1-1 0 16,0 0 0-16,-2-6 0 0,1-2-80 0,-2 0-16 15,0-3 0-15,0-2 0 0,-1-2-144 0,0 1 160 16,-1 0-160-16,1-4 160 0,-2 1-160 0,-1-3 0 16,-1-1 144-16,1 1-144 0,0-3 192 0,-1 4-48 15,-1 1 0-15,-2 3 0 0,0 2-144 0,0 4-256 16,-1 2 64-16,0 3 16 16,0 5-480-16,0 4-112 0,0 3 0 0,0 9-16 15,0 0-1632-15,0 0-320 0,0 0-64 0</inkml:trace>
  <inkml:trace contextRef="#ctx0" brushRef="#br0" timeOffset="1450.76">3559 8254 30399 0,'-13'-9'1344'0,"7"5"288"15,6 4-1312-15,-8-6-320 0,3-1 0 0,5 7 0 16,0 0 2432-16,0 0 400 0,0 0 96 0,0 0 16 0,0 0-2032 0,0 0-400 16,0 0-64-16,0 0-32 0,6 12-256 0,-1 2-160 15,1 5 192-15,1 2-192 0,2 3 144 0,1 5-144 16,-4 4 0-16,3-1 144 0,0 6-144 0,0 2 128 16,-1 2-128-16,0 1 128 0,0-4 112 0,-2 2 16 15,1 2 0-15,-2 0 0 0,0 0 128 0,-1 2 16 16,-1 0 16-16,0 3 0 0,-2 3-32 0,0-2 0 15,0 0 0-15,2-4 0 0,-2-3 0 0,2-2 0 16,0-6 0-16,-1-3 0 0,1-3-96 0,-2-3-32 16,0-3 0-16,1-3 0 0,0-3-64 0,1-2 0 15,0-1-16-15,-3-13 0 0,0 0-32 0,0 0 0 16,0 0 0-16,0 0 0 0,-3-9 64 0,0-4 16 16,1-1 0-16,-1-6 0 0,0-1-32 0,1-3-16 15,-1-5 0-15,2 0 0 0,0-5-176 0,2-1 0 0,0-3 144 16,3 1-144-16,1-1 0 0,2 5 0 0,1 3 0 0,0 2 0 15,-2-2 0-15,3 3 0 0,2 7 0 0,-1 1 0 16,0 4 0-16,2-1 0 0,0 3 0 0,2 1 0 16,1 3 0-16,-1 0 0 0,0 1 0 0,2 2 0 15,2 1 0-15,0 1 0 0,-1 1 0 0,0 3 0 16,0 0 0-16,0 3-160 0,-1 2 160 0,1 1 0 16,0 3-128-16,0 3 128 0,-2-3 0 0,1 6 0 15,-2 4 0-15,2-2-128 0,-2 3 128 0,-1 1 0 16,-2 1 0-16,1 1 0 0,-1 3 0 0,0 2 0 15,-2-1 0-15,-3 0 0 0,0 1 0 0,-1-3 0 16,-1-1 0-16,0 0 0 0,-3-3 0 0,-1-2 0 16,-1-1 0-16,-1-1 144 0,-2 0-144 0,-1-4 192 0,0 0-192 0,-3-1 0 15,-1-3 0-15,-1 0 0 0,-1-1 192 16,-1 1-64-16,-1-1 0 0,-2 0 0 0,-3 0 16 0,-1 0 0 16,0 1 0-16,-3-3 0 0,-5 0 64 0,4-1 16 15,3-1 0-15,0 0 0 0,-5-2-16 0,0 3 0 16,0-2 0-16,0 1 0 0,1 0-208 0,-1-2 176 15,0 1-176-15,2 0 160 0,-1-1-160 0,1 0 0 16,-2-2 0-16,2 0 128 16,-1 1-592-16,1 0-128 0,0 2-32 0,1 1 0 15,-1 1-2480-15,3 1-496 0,3 4-112 0</inkml:trace>
  <inkml:trace contextRef="#ctx0" brushRef="#br0" timeOffset="5536.22">23196 5772 20671 0,'0'0'912'0,"0"0"192"0,0 0-880 0,0 0-224 16,-5-6 0-16,5 6 0 0,-4-8 1168 0,4 8 192 16,0 0 48-16,-4-7 0 0,0-1-224 0,4 8-32 15,0 0-16-15,0 0 0 0,-7-6-80 0,7 6-16 16,-8-7 0-16,8 7 0 0,0 0-64 0,-7-1-16 15,7 1 0-15,-11-1 0 0,2 1-320 0,9 0-80 16,-9 2-16-16,1 2 0 0,-1 0-208 0,9-4-32 16,-8 5-16-16,8-5 0 0,-6 11-48 0,2-1-16 15,4-10 0-15,-3 12 0 0,2 1 0 0,2 0 0 0,2 0 0 0,-1-1 0 16,2 0-80-16,1-2-16 0,2 0 0 0,0 0 0 16,-2 1-128-16,-5-11 160 0,8 7-160 0,-1-2 160 15,1 2-160-15,-8-7 192 0,11 1-192 0,-2-1 192 16,-9 0-32-16,10-3 0 0,1-2 0 0,-5 0 0 15,-1-4 144-15,1 0 16 0,-1-1 16 0,0 0 0 16,-1-6-64-16,0 2-16 0,-2 0 0 0,0 1 0 16,-2 0 0-16,-2 0-16 0,0-2 0 0,-1 0 0 15,1 2-48-15,-2 2 0 0,0 2 0 0,4 9 0 16,-7-8-192-16,1 4 0 0,6 4 128 0,-11 2-128 16,1 3 0-16,1 1 0 0,1 2 0 0,0 3 0 15,-1 0 0-15,0 2 0 0,1 2 0 0,0 2 0 16,2 1 0-16,-1 0 0 0,2-2 0 0,1-1 0 15,0 1 0-15,3 0 0 0,1-2 0 0,2-2 0 0,4-3 0 0,0 1 0 16,-6-10 0-16,12 6 0 0,-2-1 0 0,1-3 0 16,-1-3 0-16,2-2 0 0,-2 0 128 0,1-3-128 15,-1-4 176-15,1 1-176 0,-1-2 160 0,1 0-160 16,-2-4 128-16,-2 2-128 0,0-1 208 0,-1 2-32 16,1 3-16-16,-7 9 0 0,1-12-32 0,-2 2-128 15,-2-1 192-15,1 2-64 0,-2 4-128 0,4 5 128 16,-8-5-128-16,0 4 128 0,8 1-128 0,-10 4 0 15,1-2 0-15,0 2 0 0,-2 1 0 0,2-2 0 16,9-3 0-16,-9 4 0 0,2 2 0 0,7-6 0 16,0 0 0-16,0 0 0 0,0 0 0 0,0 0 0 15,0 0 0-15,0 0 0 0,0 0 0 0,0 0 0 16,11 2 0-16,-11-2 128 0,12 0-128 0,-1-2 0 0,2-6 0 0,-2 2 128 16,-3-1-128-16,1 0 0 0,0-1 0 0,-1-1 128 15,-2-2-128-15,-1 3 0 0,-5 8 0 0,6-9 128 16,-4-1-128-16,-2 10 0 0,0-9 0 0,0 9 0 15,0 0 0-15,0 0 128 0,0 0-128 0,0 0 0 16,0 0 0-16,-9 5 0 0,1 3 0 0,2 0 0 16,0-1 0-16,3 1 0 0,3-8 128 0,-6 15-128 15,1 0 0-15,1-2 0 0,2-2 0 0,2-11 128 16,-4 10-128-16,4-10 0 0,0 0 0 0,0 0 0 16,-3 12 0-16,3-12 0 0,0 0 128 0,0 0-128 15,0 0 0-15,0 0 0 0,0 0 0 0,0 0 0 16,0 0-480-16,0 0-128 0,12-5-32 0,-2 1 0 15,-10 4-1968-15,13-4-400 0,0-3-64 0</inkml:trace>
  <inkml:trace contextRef="#ctx0" brushRef="#br0" timeOffset="9695.15">23181 5815 14735 0,'-10'4'1312'0,"0"0"-1056"16,0 0-256-16,1 0 0 0,1-4 1840 0,8 0 304 0,0 0 64 0,-7 0 16 16,7 0-1200-16,0 0-224 0,0 0-48 0,0 0-16 15,0 0-112-15,0 0-32 0,0 0 0 0,0 0 0 16,0 0 320-16,0 0 64 0,0-12 16 0,0 12 0 16,0 0 160-16,0 0 48 0,0 0 0 0,0 0 0 15,9-4-256-15,-9 4-48 0,0 0-16 0,0 0 0 16,10 1-240-16,-10-1-64 0,0 0 0 0,11 0 0 15,-11 0-192-15,0 0-32 0,11 0-16 0,-11 0 0 16,0 0-96-16,11-1-32 0,-2 1 0 0,-9 0 0 16,10-2 112-16,-10 2 0 0,0 0 16 0,9-4 0 15,-9 4-32-15,7-7-16 0,-7 7 0 0,0 0 0 16,1-10-32-16,1 1-16 0,-2 9 0 0,0 0 0 16,-4-8 48-16,4 8 16 0,-3-9 0 0,3 9 0 15,0 0-128-15,0 0-32 0,0 0 0 0,0 0 0 0,-8-4-144 0,8 4 0 16,0 0 0-16,0 0 0 0,-8 6 0 0,2 3 0 15,1 2 0-15,1-2 0 0,4-9 0 0,-4 12 0 16,0 1 0-16,1-3 0 0,3-10 0 0,0 12 0 16,0-12 0-16,0 12 0 0,0-1 0 0,0-11 0 15,0 0 0-15,0 0 0 0,7 7 176 0,-7-7-48 16,0 0-128-16,12 2 192 0,-2 2-48 0,0-6-16 16,1-2 0-16,1-3 0 0,-2 3-128 0,3-1 0 15,1 0 0-15,-1-2 128 0,-1 1-128 0,1-2 0 16,-1-1 0-16,0 0 128 0,-2 4-128 0,-1-1 0 15,-2 0 0-15,-1-1 128 0,0 0 16 0,-3-1 0 16,-3 8 0-16,2-11 0 0,-5 2-144 0,1 0 0 16,-1-1 0-16,-1 2 0 0,-3 1 0 0,0 2 128 15,-4 0-128-15,2 2 192 0,0 2-64 0,0 2 0 0,-3 1 0 0,2-1 0 16,-1-1 0-16,2 1 0 0,9-1 0 0,-10 4 0 16,1 1 0-16,1 2-128 0,8-7 192 0,-7 6-64 15,2 2-128-15,5-8 128 0,-5 11-128 0,5-11 128 16,0 0-128-16,-3 9 0 0,3-9 0 0,-1 9 0 15,1-9 0-15,0 0 0 0,0 0 0 0,0 0 0 16,0 0 0-16,0 0-304 0,0 0 48 0,0 0 16 16,0 0-1632-1,0 0-336-15,3 10-64 0,-3-10-11216 0,3 13-2240 0</inkml:trace>
  <inkml:trace contextRef="#ctx0" brushRef="#br0" timeOffset="12012.78">23114 5891 3679 0,'0'0'320'0,"0"0"-320"16,0 0 0-16,0 0 0 0,0 0 1568 0,0 0 240 15,0 0 48-15,0 0 16 0,0 0-96 0,0 0-32 16,0 0 0-16,10-2 0 0,-10 2-544 0,0 0-112 16,8-6-32-16,-8 6 0 0,0 0-176 0,8-5-48 15,-8 5 0-15,0 0 0 0,0 0-96 0,0 0-32 0,0 0 0 0,0 0 0 16,6-7-224-16,-6 7-48 0,5-8-16 0,-5 8 0 15,0 0-96-15,0 0-32 0,0 0 0 0,0 0 0 16,0 0 16-16,0 0 0 0,8-5 0 0,-8 5 0 16,0 0 224-16,0 0 48 0,7-6 16 0,-7 6 0 15,0 0 112-15,0 0 32 0,0 0 0 0,0 0 0 16,4-8-96-16,-4 8-32 0,0 0 0 0,0 0 0 16,0 0-176-16,0 0-48 0,0 0 0 0,0 0 0 15,0 0-80-15,0 0-32 0,0 0 0 0,0 0 0 16,0 0-48-16,0 0-16 0,0 0 0 0,0 0 0 15,-7 10 48-15,7-10 0 0,0 0 0 0,-6 9 0 16,6-9 64-16,-6 11 32 0,6-11 0 0,0 0 0 0,-6 8 0 0,6-8 0 16,0 0 0-16,-7 7 0 0,7-7-32 0,-7 8-16 15,7-8 0-15,-10 8 0 0,10-8-48 0,-9 8-16 16,9-8 0-16,-8 10 0 0,2-3-80 0,-1-1-16 16,1 1 0-16,6-7 0 0,-8 10-16 0,0 1-128 15,-1-3 192-15,1 1-64 0,1 0 96 0,-1 0 16 16,0-1 0-16,0 0 0 0,-1-1-48 0,1 0 0 15,-1-1 0-15,0 1 0 0,-2 1 16 0,1 0 0 16,0-2 0-16,-1 2 0 0,-1-1 16 0,2-1 0 16,0-1 0-16,-2 2 0 0,-1-1-48 0,2 3-16 15,2-2 0-15,1 1 0 0,2-3-160 0,-3 0 192 16,-2 0-192-16,2 2 192 0,3-1-192 0,-5 1 0 16,-1-1 0-16,2 1 128 0,1 0-128 0,0-1 0 0,0 1 0 15,2 0 0-15,1 1 0 0,-2 0 0 0,-1-1 0 0,2-1 0 16,2 2 0-16,0 0 0 0,5-8 128 0,-7 9-128 15,1-3 0-15,6-6 0 0,0 0 0 0,-7 9 0 16,1 1 0-16,0-3 0 0,1 1 0 0,5-8 0 16,0 0 0-16,-5 8 0 0,5-8 0 0,-4 10 0 15,4-10 0-15,0 0 0 0,-6 7 128 0,6-7-128 16,-6 9 0-16,1-1 0 0,5-8 0 0,-5 8 0 16,5-8 0-16,0 0 0 0,0 0 0 0,0 0 0 15,-5 8 0-15,5-8 0 0,0 0 128 0,-5 7-128 16,5-7 0-16,0 0 0 0,0 0 0 0,-7 7 0 15,7-7 0-15,0 0 0 0,-7 6 0 0,7-6 0 16,0 0 0-16,0 0 0 0,-3 8 0 0,3-8 0 0,0 0 0 0,0 0 0 16,0 0 0-16,-4 9 0 0,4-9 0 0,0 0 0 15,-4 8 0-15,4-8 0 0,0 0 0 0,0 0 0 16,-4 9 0-16,4-9 0 0,0 0 0 0,-4 9 0 16,4-9 0-16,0 0 0 0,0 0 0 0,0 0 0 15,-5 8 0-15,5-8 0 0,-4 12 0 0,4-12 0 16,0 0 0-16,-3 9 0 0,3-9 0 0,-5 8 0 15,5-8 0-15,0 0 0 0,-5 8 0 0,5-8 0 16,-7 8 0-16,7-8 0 0,0 0 0 0,0 0 0 16,0 0 0-16,-6 7 0 0,6-7 0 0,0 0 0 15,-5 8 0-15,5-8 0 0,0 0 0 0,0 0 0 16,0 0 0-16,0 0 0 0,-3 9 0 0,3-9 0 16,0 0 0-16,0 0 0 0,0 0 0 0,-1 10 0 15,1-10 0-15,0 0 0 0,0 0 0 0,0 0 0 0,0 0 0 0,-3 9 0 16,3-9 0-16,0 0 0 0,0 0 0 0,0 0 0 15,-4 9 0-15,4-9 0 0,-4 9 0 0,4-9 0 16,0 0 0-16,0 0 0 0,0 0 0 0,0 0 0 16,0 0 0-16,-1 10 0 0,1-10 0 0,0 0 0 15,0 0 0-15,0 0 0 0,0 0 0 0,0 0 0 16,0 0 0-16,0 0 0 0,0 9 0 0,0-9 0 16,0 0 0-16,0 0 0 0,0 0 0 0,0 0 0 15,0 0-560 1,0 0 16-16,0 0 0 0,0 0 0 0,0 0-2464 0,0 0-512 0,0 0-80 15</inkml:trace>
  <inkml:trace contextRef="#ctx0" brushRef="#br0" timeOffset="13288.87">22992 6026 11567 0,'0'0'512'0,"0"0"112"0,0 0-496 0,3-10-128 0,0 1 0 0,-3 9 0 15,3-9 208-15,0 1 32 0,0-3 0 0,-3 11 0 16,2-9-240-16,1 1 0 0,1 1 0 0,-4 7 0 16,5-8 0-16,-5 8 0 0,7-9 0 0,-1 2 0 15,-1 1 0-15,2 0 0 0,-7 6 0 0,9-6 0 16,-9 6 0-16,9-5 128 0,-1 0-128 0,-8 5 0 16,9-6 0-16,-9 6 128 0,9-5-128 0,-9 5 0 15,0 0 592-15,8-3 80 0,-8 3 16 0,0 0 0 16,0 0 720-16,0 0 160 0,0 0 32 0,0 0 0 15,0 0-320-15,0 0-64 0,8-6-16 0,-8 6 0 16,0 0-384-16,0 0-80 0,0 0-16 0,0 0 0 16,0 0-224-16,0 0-48 0,0 0-16 0,0 0 0 0,0 0-64 0,0 0-16 15,0 0 0-15,0 0 0 0,0 0 0 0,0 0 0 16,0 0 0-16,0 0 0 0,0 0-16 0,0 0 0 16,0 0 0-16,0 0 0 0,0 0 240 0,0 0 64 15,0 0 0-15,0 0 0 0,0 0 64 0,0 0 32 16,1 10 0-16,-1-10 0 0,0 0-32 0,-1 12 0 15,1-12 0-15,-3 12 0 0,3-12-64 0,-5 9-32 16,-2 0 0-16,2 3 0 0,-1-3-176 0,-2 1-48 16,-1 0 0-16,0 0 0 0,0 0-128 0,-1 2-16 15,0 0-16-15,-2 1 0 0,-1 1 48 0,0 2 16 16,-1 1 0-16,-2-2 0 0,-1 2 16 0,0-2 0 16,0 0 0-16,0 1 0 0,0 2-96 0,2 1-16 15,-1 0 0-15,-1-1 0 0,-1-3-16 0,-2 3-16 16,0 0 0-16,0 0 0 0,0 1-160 0,2-1 128 0,0-1-128 0,1 0 128 15,1 0 48-15,3-2 0 0,-1 1 0 0,2-2 0 16,2-1-32-16,2 1 0 0,-1-1 0 0,2 0 0 16,1-3-144-16,1 0 160 0,-1 1-160 0,2-1 160 15,4-10-160-15,-2 9 0 0,2-9 0 0,0 11 128 16,0-11-128-16,-1 10 0 0,1-10 0 0,0 9 0 16,0-9 0-16,0 0 0 0,0 0 0 0,0 0 0 15,0 0 0-15,0 0 0 0,0 0 128 0,0 0-128 16,0 0 0-16,0 0 0 0,9-7 144 0,-2 0-144 15,1-2 0-15,-1 0 128 0,-2-2-128 0,2 1 0 16,-1 0 0-16,2-4 0 0,0 1 0 0,2 0 0 16,1-2 0-16,-1-2 0 0,0-3 0 0,3 2 0 0,3 1 0 15,2-1 0-15,1 3 0 0,-1-4 0 0,4-2 0 0,-1-1 0 16,-3-2 0-16,3 1 0 0,4 1 0 0,-2 1 0 16,-2-4 0-16,3 3 0 0,0 1 0 0,1 0 0 15,-4 0 0-15,-1 2-128 0,-2-1 128 0,-1 3 0 16,-4-1 0-16,-2 4 0 0,0 3 0 0,-2 1 0 15,-2-1 0-15,-1 2 0 0,-1 0 0 0,-5 9 0 16,7-9 0-16,-7 9 0 0,5-8 0 0,-5 8 0 16,5-8 0-16,-5 8 0 0,0 0 0 0,0 0 0 15,0 0 0-15,0 0 0 0,0 0 0 0,3-6 0 16,-3 6 0-16,0 0 0 0,0 0 0 0,0 0 0 16,0 0 0-16,0 0 0 0,0 0 0 0,0 0 0 15,0 0 0-15,0 0 0 0,0 0 0 0,0 0 0 16,0 0 0-16,0 0 0 0,0 0 0 0,0 0 0 15,0 0 0-15,0 0 0 0,0 0 0 0,-7 10 0 0,1-1 0 16,-1 3 0-16,-1 1 0 0,1 0 0 0,-2 0 0 0,-1 2 0 16,1-2 0-16,0 2 0 0,-3-2 0 0,2 0 0 15,-2 2 0-15,-1 0 0 0,-1 1 0 0,0 0 128 16,-2-2-128-16,0 2 0 0,-1 2 0 0,0-1 128 16,0 2-128-16,-2 2 0 0,1 0 0 0,-2-1 128 15,-2 2-128-15,-2-1 0 0,1-2 128 0,-2 3-128 16,0 2 0-16,3-1 144 0,3 1-144 0,-1-2 0 15,1-4 192-15,2 1-192 0,2-3 192 0,2 0-192 16,2-2 160-16,0 0-160 0,1-8 128 0,2 2-128 16,1-2 0-16,7-6 128 0,0 0-128 0,0 0 0 15,-6 6 0-15,6-6 0 0,0 0 128 0,0 0-128 0,0 0 0 0,0 0 0 16,0 0 0-16,0 0 0 0,0 0 0 0,0 0 0 16,-8-6-160-16,8 6 160 0,0 0-384 0,0 0 0 15,0 0 16-15,0 0 0 16,-8-5-272-16,8 5-48 0,0 0-16 0,0 0 0 15,-8-2-960-15,8 2-192 0,0 0-32 0,0 0-16 16,0 0-1616-16,0 0-336 0</inkml:trace>
  <inkml:trace contextRef="#ctx0" brushRef="#br0" timeOffset="15660.42">22733 6328 5519 0,'0'0'496'0,"0"0"-496"0,0 0 0 0,0 0 0 16,0 0 2656-16,0 0 432 0,0 0 96 0,0 0 16 0,-3-10-1904 0,3 10-368 15,0 0-80-15,0 0-16 0,0 0-48 0,0 0-16 16,0 0 0-16,0 0 0 0,0 0 96 0,0 0 16 15,0 0 0-15,0 0 0 0,0 0 128 0,-9 7 16 16,9-7 16-16,0 0 0 0,-5 9-80 0,0 1 0 16,5-10-16-16,-5 10 0 0,1-1-288 0,4-9-48 15,-7 10-16-15,5 2 0 0,-2 0-288 0,-2 1-64 16,0 1-16-16,-1-4 0 0,1 3-80 0,2-2-16 16,-1-1 0-16,-1 1 0 0,-1 0 96 0,-1 3 16 15,3-5 0-15,-2 2 0 0,-1-1 240 0,0-4 48 16,2 2 16-16,-2 1 0 0,-1 1-48 0,1 0-16 15,2-1 0-15,-1-3 0 0,7-6-160 0,-9 8-48 16,2-1 0-16,7-7 0 0,-6 6-32 0,6-6-16 0,-7 9 0 0,7-9 0 16,0 0-48-16,0 0-16 0,0 0 0 0,0 0 0 15,0 0-160-15,0 0 0 0,-5 7 144 0,5-7-144 16,0 0 160-16,0 0-32 0,0 0-128 0,0 0 192 16,0 0-32-16,0 0-16 0,0 0 0 0,0 0 0 15,0 0-144-15,0 0 192 0,0 0-192 0,0 0 192 16,0 0-192-16,0 0 192 0,0 0-192 0,0 0 192 15,0 0-64-15,0 0 0 0,0 0 0 0,0 0 0 16,0 0 64-16,0 0 0 0,0 0 0 0,0 0 0 16,0 0 0-16,0 0 0 0,0 0 0 0,0 0 0 15,0 0-48-15,0 0 0 0,0 0 0 0,0 0 0 16,0 0 16-16,0 0 0 0,0 0 0 0,7-7 0 16,-7 7-16-16,0 0 0 0,0 0 0 0,4-9 0 0,-4 9-16 0,4-12-128 15,-4 12 192-15,1-10-64 0,0-2-128 0,0 2 160 16,-1 1-160-16,0-1 160 0,2 1-32 0,-2 2-128 15,0-4 192-15,0 1-64 0,-2-2 0 0,1-1 0 16,-1-1 0-16,0 1 0 0,1-1 16 0,-2 0 0 16,1 0 0-16,-1 1 0 0,-1 1-16 0,0 2 0 15,0-2 0-15,1 3 0 0,0 0-128 0,-1 2 160 16,0 2-160-16,4 5 160 0,-4-4-160 0,4 4 0 16,0 0 144-16,-4-7-144 0,4 7 0 0,-4-6 0 15,4 6 0-15,0 0 128 0,-1-8-128 0,1 8 0 16,0 0 0-16,0 0 0 0,0 0 0 0,0 0 0 15,0 0 0-15,0 0 0 0,0 0 0 0,0 0 0 16,0 0 0-16,0 0 0 0,0 0 0 0,0 0 0 0,0 0 0 16,-5 11 128-16,1-1-128 0,1 3 0 0,2-1 0 0,0 1 128 15,1 0-128-15,0 1 0 0,1 2 0 0,0 2 128 16,2 3-128-16,0 0 0 0,-2-2 0 0,1 1 0 16,1-2 0-16,1-1 144 0,-1-1-144 0,-1-1 0 15,1 1 144-15,-1-2-144 0,1-2 0 0,0-1 144 16,-3-11-144-16,4 10 0 0,-4-10 144 0,2 10-144 15,-2-10 160-15,3 12-32 0,-3-12-128 0,0 0 192 16,0 0-48-16,0 0-16 0,0 0 0 0,0 0 0 16,0 0 0-16,0 0-128 0,0 0 192 0,0 0-64 15,0 0-128-15,0 0 192 0,0 0-192 0,0 0 192 16,0 0-192-16,0 0 0 0,0 0 144 0,-9 3-144 16,9-3 0-16,0 0 0 0,0 0 0 0,0 0 128 15,0 0-128-15,-10-3 0 0,10 3 128 0,0 0-128 0,0 0 0 0,0 0 0 16,-7-4 0-16,7 4 0 0,0 0 0 0,0 0 0 15,0 0 0-15,0 0 0 0,0 0 0 0,0 0 0 16,0 0 0-16,0 0 0 0,0 0 0 0,0 0 0 16,0 0 0-16,0 0 0 0,0 0 0 0,11-2 0 15,-1-1 0-15,-1 2 0 0,-9 1 0 0,13-2 0 16,-2 1 0-16,0 1 0 0,-1 1 0 0,1 2 0 16,-1-3 0-16,2 0 0 0,0 0 0 0,-1-1 0 15,2-1 0-15,0 2 0 0,0 2 0 0,0-1 0 16,1-1 0-16,0-1 0 0,-1-2 0 0,0 3 0 15,-1 0 0-15,2 0 0 0,3-4 0 0,-3 2 0 16,-14 2 0-16,15-2 0 0,-1 1 0 0,-4 0 0 16,-10 1 0-16,0 0 0 0,13-3 0 0,-13 3 0 0,0 0 0 0,12-3 0 15,-12 3 0-15,12-2 0 0,-12 2 0 0,0 0 0 16,12 0 0-16,-12 0 0 0,0 0 0 0,0 0 0 16,0 0 0-16,0 0 0 0,0 0 0 0,10 0 0 15,-10 0 0-15,0 0 0 0,0 0 0 0,0 0 128 16,0 0-128-16,0 0 0 0,0 0 0 0,0 0 128 15,-9 1-128-15,0 2 0 0,0-1 0 0,1 0 0 16,8-2 0-16,-12 0 0 0,-2 0 0 0,1 2 128 16,0 1-128-16,0-1 0 0,-2 1 0 0,1-2 0 15,-3-1 0-15,0 0 0 0,0 3 0 0,0 0 128 16,0-2-128-16,2 0 0 0,0 3 0 0,0-3 0 16,-2 1 0-16,0 0 0 0,1 2 0 0,0-2 0 0,1-2 0 0,0 1 0 15,2-1 0-15,2 2 0 0,2 1 0 16,-1 0 0-16,0-2 0 0,10-1 0 0,-9 0 0 0,9 0 0 15,0 0 0-15,0 0 0 0,0 0 0 0,0 0 0 16,0 0 0-16,0 0 0 0,0 0 0 0,0 0 0 16,-1-8 0-16,1 8 0 0,0 0 0 0,7-8 0 15,1 3 0-15,4-1 0 0,-2 0 0 0,1 5 0 16,-1-3 0-16,2 2-128 0,0-2 128 0,-2 0 0 16,1 1 0-16,-1 1 0 0,0-1 0 0,-10 3 0 15,11-1 0-15,-2-3 0 0,-9 4 0 0,9-3 0 16,-9 3 0-16,9-6 0 0,-9 6 0 0,0 0 0 15,8-6 0-15,-8 6 0 0,7-5 0 0,-7 5 0 16,6-8 0-16,-6 8 0 0,0 0 0 0,0 0 0 16,5-8 0-16,-5 8 0 0,3-7 0 0,-3 7 0 0,0 0 0 0,0 0 0 15,0-9 0-15,0 9 0 0,0-10 0 0,0 10 0 16,0 0 0-16,-1-9 0 0,1 9 0 0,-3-10 0 16,2 2 0-16,-2-1 0 0,-2 1 0 0,1 2 0 15,0-1 0-15,0 1 0 0,-1-1 0 0,0-1 0 16,-1 0 0-16,1 1 0 0,-1-3 0 0,-1 4 128 15,2 1-128-15,0-1 0 0,0-1 0 0,-1 0 0 16,2 1 0-16,1-1 0 0,0 1 0 0,3 6 0 16,0 0 0-16,-3-7 0 0,1 1 0 0,2 6 0 15,-2-7 0-15,2-2 0 0,-2 1 0 0,2 8 0 16,0 0 0-16,0 0 0 0,0 0 0 0,0 0 0 16,2-8 0-16,-2 8 0 0,0 0 0 0,0 0 0 15,0 0 0-15,0 0 0 0,0 0 0 0,0 0 0 16,7 12 0-16,-1-2-128 0,0 2 128 0,0 2 0 0,-1 0 0 0,2-1 0 15,-2 1 0-15,0 2-128 0,1-3 128 0,0 1 0 16,-1 0 0-16,1 1-128 0,-1-1 128 0,-1-1 0 16,0 0 0-16,-2 0 0 0,1-4 0 0,-1 2 0 15,-2-1 0-15,0 0 0 0,0 0 0 0,-1-1 0 16,0 1 0-16,1-10 0 0,-5 11 0 0,5-11 0 16,-8 9 0-16,8-9 0 0,-7 8-192 0,7-8-16 15,0 0 0-15,0 0 0 16,0 0-1168-16,0 0-224 0,0 0-64 0,0 0 0 15,3-10-1968-15,2-1-400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1:28.71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2051 9576 4607 0,'0'0'192'0,"0"0"64"0,0 0-256 0,0 0 0 0,0 0 0 0,0 0 0 15,0 0 3376-15,0 0 624 0,0 0 128 0,-2 11 32 16,2-11-3328-16,0 0-672 0,0 0-160 0,0 0 0 16,0 0 0-16,0 0 0 0,0 0 0 0,0 0 0 15,0 0 0-15,0 0 0 0,3-9 0 0,1-2 0 0,-1-2-176 0,-1-1 48 16,2 0 0-16,0 1 0 0,0 1 128 0,-1 1 0 15,-3 2 0-15,0 9-128 0,1-8 528 0,-1 8 112 16,0 0 32-16,0 0 0 0,-4-9 560 0,4 9 112 16,-5-6 32-16,5 6 0 0,0 0-32 0,0 0 0 15,0 0 0-15,0 0 0 0,0 0-256 0,-6-8-48 16,3-2-16-16,-1 0 0 0,1 1-256 0,2-1-48 16,1-1-16-16,0 1 0 0,0 1-128 0,0 0-16 15,0 1-16-15,1-1 0 0,-1 9-32 0,0-8-16 16,0 8 0-16,0 0 0 0,-1-8-112 0,1 8 0 15,0 0-16-15,0 0 0 0,0 0-32 0,0 0 0 16,0 0 0-16,0 0 0 0,0 0-64 0,-9 5-16 16,9-5 0-16,-7 11 0 0,2 0 0 0,2 3-128 15,3-1 192-15,2 1-64 0,-2-2-128 0,1 1 0 0,1 1 0 0,2 0 0 16,0 1 0-16,0-2 0 0,0 0 0 0,1-1 0 16,-1-2 0-16,-4-10 0 0,8 6 0 0,-8-6 0 15,0 0 0-15,8 7 0 0,-8-7 0 0,0 0 0 16,0 0 0-16,0 0 0 0,0 0 144 0,0 0-144 15,0 0 0-15,0 0 144 0,0 0-144 0,6-7 0 16,-3-3 192-16,-3 0-192 0,0-2 192 0,-1 1-192 16,-1-2 304-16,1 0-48 0,0 0-16 0,0 3 0 15,-2-4 16-15,2 2 0 0,-1 1 0 0,0 1 0 16,-1 0-112-16,0 0-16 0,1 0 0 0,2 10 0 16,-3-7-128-16,3 7 0 0,0 0 144 0,0 0-144 15,-2-9 128-15,2 9-128 0,0 0 128 0,0 0-128 16,0 0 0-16,0 0 0 0,0 0 0 0,0 0 128 0,0 0-128 0,0 0 176 15,-9 6-176-15,9-6 192 0,-10 10-64 16,3 2-128-16,0-1 192 0,1 2-64 0,-1-1-128 0,2 0 0 16,0-2 0-16,-1 1 128 0,2-1-128 0,1 1 0 15,-1-2 0-15,4-9 0 0,-3 10 0 0,3-10 0 16,-1 12 0-16,1-12 0 0,0 0 0 0,0 0 0 16,0 0 0-16,0 0 0 0,8 8 0 0,-8-8 0 15,9-2-176-15,-9 2 176 0,9-1-272 0,-1-3 16 16,-2-2 16-16,-6 6 0 0,0 0 16 0,7-7 0 15,-1-1 0-15,-6 8 0 0,0 0 224 0,7-9-144 16,-2 3 144-16,0-2-128 0,-1-1 128 0,-1 1 0 16,-3 8 0-16,6-9 0 0,-2 0 0 0,1 2 0 15,-5 7 0-15,6-6 0 0,-6 6 0 0,0 0 0 0,5-8 0 0,-5 8 0 16,0 0 0-16,0 0 0 16,0 0 0-16,0 0 0 0,0 0 0 0,0 0 0 0,0 0 0 0,0 0 0 15,0 0 0-15,6 13 0 0,-1-1 0 0,-2-2 0 16,-3-10 0-16,3 12 0 0,-3-12 0 0,2 12 0 15,-2-12 0-15,2 11 0 0,-2-11 0 0,0 0 0 16,0 0 0-16,0 0 0 0,0 0 0 0,0 0 0 16,0 0 0-16,0 0 0 0,0 0 0 0,0 0 0 15,0 0 0-15,0 0 0 0,0 0 0 0,0 0 0 16,4-9 0-16,-2 1 128 0,-2 8-128 0,-1-10 0 16,0-1 0-16,-1 2 128 0,0 0-128 0,-1 1 0 15,0-2 0-15,1 2 0 0,-1 0 0 0,1 2 128 16,-1-2-128-16,3 8 0 0,0 0 128 0,-1-9-128 0,-1 0 0 0,2 9 128 15,0 0-128-15,0 0 0 16,0 0 0-16,0 0 0 0,0 0 0 0,0 0 0 0,0 0 0 0,3 13 0 16,-2 0 0-16,1-1 0 0,0-2 0 0,2 2 0 15,-4 1 0-15,1 0-128 0,2-1 128 16,0-2 0-16,-3-10 0 0,4 13 0 0,-2-1 0 0,-1-1 0 16,1 1 0-16,-2-12 0 0,0 0 0 0,0 0 0 15,0 0 0-15,0 0 0 0,0 0 0 0,0 0 0 16,5 9 0-16,-5-9 128 0,0 0-128 0,0 0 0 15,0 0 0-15,0 0 0 0,0 0 0 0,0 0 0 16,4-10 128-16,-2 1-128 0,-2 9 0 0,3-8 0 16,-3 8 0-16,0-11 128 0,0 11-128 0,-1-7 144 15,-2-1-144-15,3 8 160 0,0 0-160 0,-4-7 0 16,4 7 0-16,-4-6-176 0,4 6 176 0,0 0 0 0,0 0 0 0,0 0 0 16,-9-3-192-16,9 3-16 0,0 0 0 0,0 0 0 31,0 0-1216-31,0 0-240 0,0 0-64 0,0 12-9840 0,0-12-1968 0</inkml:trace>
  <inkml:trace contextRef="#ctx0" brushRef="#br1" timeOffset="44845.09">169 11917 4607 0,'0'0'192'0,"0"0"64"0,-2 0-256 0,2 0 0 0,-5-3 0 0,5 3 0 16,-4-1 1952-16,0 1 352 0,0-3 64 0,-1 2 0 15,5 1-1696-15,-4 0-352 0,4 0-64 0,-5 0 0 16,-1-2-256-16,6 2 0 0,0 0 0 0,0 0 0 15,0 0-144-15,0 0-80 0,0 0-16 0,0 0 0 16,0 0 240-16,0 0 0 0,0 0 0 0,0 0-144 0,0 0 384 0,0 0 80 16,0 0 0-16,0 0 16 0,0 0 656 0,0 0 128 15,0 0 32-15,0 0 0 0,0 0-272 0,0 0-48 16,0 0-16-16,0 0 0 0,0 0-304 0,0 0-64 16,0 0-16-16,0 0 0 0,0 0-128 0,0 0-32 15,0 0 0-15,0 0 0 0,7-10-272 0,-7 10 0 16,0 0 0-16,10-10 0 0,-10 10 0 0,11-10 192 15,-11 10-16-15,0 0 0 0,10-7 256 0,-10 7 48 16,0 0 16-16,0 0 0 0,11-7-64 0,-11 7-16 16,0 0 0-16,0 0 0 0,11-5-240 0,-11 5-48 15,11-3-128-15,-11 3 192 0,0 0-192 0,12-2 0 16,-2-1 0-16,-10 3 0 16,12-3-656-16,-2 0-80 0,-2-1-16 0</inkml:trace>
  <inkml:trace contextRef="#ctx0" brushRef="#br1" timeOffset="138386.84">4469 4398 5519 0,'0'0'240'0,"0"0"64"0,-6-8-304 0,0 2 0 16,2-1 0-16,1 1 0 0,-3-2 4416 0,4 0 816 15,3-1 160-15,-2 0 48 0,-3 1-4080 0,3 0-800 16,1-1-176-16,0 9-16 0,-8-5 272 0,8 5 64 15,0 0 16-15,-9-2 0 0,9 2-176 0,-11 4-32 16,2-1-16-16,0 5 0 0,0 2-256 0,0 3-48 16,-2 3-16-16,1 0 0 0,-1 2-176 0,2 0 192 15,-1 0-192-15,-1 3 192 0,2 1-192 0,0 4 0 16,0-2 0-16,0 2 0 0,1-5 256 0,4 5-48 0,-1 0 0 16,1 1 0-16,-1 1 256 0,4-1 48 0,-1 0 16 0,1 2 0 15,0 1-32-15,1 1-16 0,4 2 0 0,-2-3 0 16,1-1-272-16,1-2-48 0,1-1-16 0,4-1 0 15,1-3-144-15,2-1 0 0,0-3 144 0,1-2-144 16,1-4 128-16,1-3-128 0,0-3 160 0,3-1-160 16,5-1 176-16,-2-2-176 0,-2-2 192 0,2-3-192 15,0-1 224-15,0-5-64 0,1 1-16 0,-1-1 0 16,-2 0 16-16,1 1 0 0,-1-4 0 0,0 2 0 16,-2-2 32-16,-3 0 16 0,-1-2 0 0,0 1 0 15,-4 0 128-15,-1-3 32 0,0-2 0 0,-3 1 0 16,-1 2 80-16,-2-4 0 0,-2 2 16 0,0-1 0 15,0 0-128-15,-1-2-16 0,-4-1-16 0,1 2 0 16,-1-1-176-16,-2-1-128 0,-1-5 144 0,-1 3-144 0,0-3 128 0,0 0-128 16,0 0 0-16,-1 1 0 0,-3 1 0 0,-1 5 0 15,1-5 0-15,-1 4 0 0,-3 0 0 0,3 2 0 16,1 0 0-16,-2 2 0 0,-2-2 0 0,4 6 0 16,0-1-176-16,2 2 176 15,0 2-656-15,2 0-16 0,0 1 0 0,4 2 0 16,0 1-2080-16,5 5-400 0,0 0-96 0,2-7-11712 0</inkml:trace>
  <inkml:trace contextRef="#ctx0" brushRef="#br1" timeOffset="138753.75">4298 4793 26607 0,'0'0'1168'0,"0"0"256"0,-7 5-1136 0,7-5-288 0,0 0 0 0,-7 8 0 15,7-8 1200-15,-7 7 176 0,7-7 32 0,0 0 16 16,0 0-560-16,0 0-112 0,0 0-32 0,-3 10 0 16,3-10-224-16,-2 12-48 0,2-2-16 0,0-10 0 15,0 0-272-15,7 9-160 0,-7-9 192 0,10 7-192 16,-10-7 144-16,15 5-144 0,-1-2 0 0,-1-2 144 15,-1-4 16-15,2 2 0 0,2-2 0 0,-2 1 0 16,-1-2-160-16,3 1 192 0,3 2-192 0,2-4 192 16,-3-4-192-16,2 1 0 0,-1 0 144 0,4 2-144 0,0-4 0 0,1 4 0 15,-1-1 0-15,1 0 0 0,0 0-288 0,-2 0-32 16,-2-3 0-16,0 0 0 16,0 1-400-16,-1-3-96 0,-4 0-16 0,0 2 0 15,-1-3-448-15,-1 1-80 0,-3 1-32 0,-2 1-11984 16</inkml:trace>
  <inkml:trace contextRef="#ctx0" brushRef="#br1" timeOffset="139138.51">4955 4204 20271 0,'0'0'896'0,"0"0"192"0,-9-3-880 0,0 2-208 0,9 1 0 0,-9 1 0 16,-1-1 2416-16,10 0 432 0,0 0 96 0,-10 5 0 15,1 1-2224-15,0-1-448 0,1 1-80 0,8-6-32 16,0 0-32-16,0 0-128 0,0 0 192 0,-6 8-64 16,1 1-128-16,1 2 0 0,1-1 0 0,2 2 0 15,1-12 0-15,1 12 0 0,0 2 0 0,3 0 0 16,-1 1-176-16,0-1 176 0,1 0-128 0,-1-1 128 16,0 0 0-16,4-5 0 0,3-1 0 0,0-1 0 15,-10-6 0-15,13 7 0 0,2-5 0 0,-2 0 0 16,-1-4 0-16,-1 0 0 0,2-3 0 0,0-1 0 15,0 2 0-15,-2-2 0 0,1-1 0 0,-1-3 0 16,1-2 192-16,-2 0 0 0,-3-1 16 0,1 0 0 16,2 0 176-16,-2-4 16 0,-3 2 16 0,2 0 0 0,-3 1 0 0,-2 0 0 15,1-1 0-15,-2 1 0 0,-2 2-112 16,0-2-32-16,-1 1 0 0,-2 4 0 0,-2-3-96 0,-1 3-32 16,1 0 0-16,-3 2 0 0,-2 3-144 0,0 2 0 15,-1-1 0-15,1 3 0 16,2 3-320-16,-4 1-112 0,-4 0-16 0,0 3-10192 15,3 4-2048-15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3:55:51.19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2117 8452 4607 0,'-1'-3'400'0,"1"0"-400"15,0-1 0-15,0 4 0 0,0 0 960 0,0-2 128 16,-1-2 0-16,-1-2 16 0,1-3 112 0,0-1 32 16,1-2 0-16,-1 2 0 0,-1 4-336 0,2-4-64 0,-1 4-16 0,1-3 0 15,-2 3 256-15,0 2 64 0,1 0 0 0,-1-1 0 16,-2 2 336-16,0-1 80 0,1 0 16 0,-1-1 0 15,1 2 16-15,1-1 0 0,1 1 0 0,-2 3 0 16,3 0-672-16,0-2-128 0,0 2-32 0,0-1 0 16,1 2-80-16,-1 1-32 0,2 1 0 0,-1 3 0 15,1-2-208-15,0 0-64 0,0 2 0 0,-1 0 0 16,1 0 0-16,0 3 0 0,-1-2 0 0,0-3 0 16,1 1 0-16,-1-1 0 0,1 2 0 0,1 1 0 0,1 2-192 0,-2-1-64 15,3 2 0-15,-1-2 0 0,-1 0 0 0,1 1 0 16,1 1 0-16,0 6 0 0,0-2 0 15,-1 3 0-15,1-1 0 0,-2-2 0 0,0 0 0 0,-1 0 0 16,0-2 0-16,-1 1 0 0,0 0-128 0,-1 2 0 16,1-1 0-16,-1 1 0 15,0-3 240-15,0 2 16 0,0 1 0 0,0-2 0 0,1 3-112 0,-1-1-16 16,0 1 0-16,0-2 0 0,0 3 0 0,2 0 0 16,-2 4 0-16,1-2 0 0,-1 1-128 0,1-2 0 15,0 1 0-15,-1-2 0 0,2 4 0 0,-1 1 192 16,0 1-192-16,-1-1 192 0,1 4-192 0,1 1 192 15,-2-3-192-15,1 0 192 0,-1 2-192 0,0-2 0 0,-1-2 0 0,-1-2 128 16,1-2 32-16,0 1 0 0,0 1 0 0,-1-1 0 16,1 6-32-16,0 0 0 0,1 0 0 0,-1-3 0 15,1 0-128-15,-2-2 0 0,2-1 0 0,0 0 0 16,-1 2 0-16,0-1 0 0,1 1 0 0,0 1 0 16,-1 2 0-16,1-2 192 0,-1 2-192 0,1-2 192 15,0-2-192-15,0-2 0 0,0 1 0 0,-2-2 128 16,2 4 0-16,0-2 0 0,-1 0 0 0,0 1 0 0,0 5-128 15,-1-3 0-15,1-1 0 0,1-1 0 0,-1 2 0 16,0 1 0-16,-1 1 0 0,1-1 0 0,1-1 0 0,0 0 0 16,0 4 0-16,0 2 0 0,1 1 0 0,1-1 0 15,-1 1 0-15,1-1 0 0,1 1 0 0,-2 2 0 16,2-3 0-16,-2 3 0 0,1 1 0 0,-1-3 0 16,2-1 0-16,-2-3 0 15,0 1 0-15,1-2 0 0,0 2 0 0,-1 3 0 0,1 2 128 0,0-3-128 16,-1 1 192-16,1-1-64 0,-2-2-128 0,1-1 0 15,-1 1 0-15,0-2 0 0,0 2 0 0,0 2 0 16,-1-2 128-16,-1-4-128 0,1 0 128 0,1 0 0 16,-1 3 0-16,1 0 0 0,-1 1-128 0,1-1 128 0,-2 1-128 0,1-1 128 15,0 3-128-15,1-2 0 16,0 0 0-16,1 1 0 0,-1 1 0 0,1 1 0 0,-1-1 0 0,0 1 0 16,2-1 0-16,-2 0 0 0,0-2 0 0,0 0 0 15,-2 2 0-15,2-2 0 0,-1-2 0 0,-1 0 0 16,0-1 0-16,0 1 0 0,1-2 0 0,-1 0 0 15,1 3 0-15,0-4 0 0,0 1 0 0,-2 1 0 16,2 0 144-16,-1-1-144 0,-1 2 160 0,1-1-160 16,0 5 128-16,0-2-128 15,1-1 0-15,-1 3 0 0,1-2 0 0,0 0 128 0,0 1-128 0,1-1 0 0,0-4 0 16,0 3 0-16,1 0 0 0,1 0 0 0,0 4 0 16,0-4 0-16,1-3 0 0,-1 4 0 0,1-1 0 0,0 3 0 15,0-2 0-15,-2 0 0 0,1 1 0 0,0 2 0 16,0-3 0-16,-1 0 0 0,2 1 0 0,-3 1 0 15,1 1 0-15,-1-3 0 0,0 2 0 16,0 1 0-16,1 1 0 0,-1-1 0 0,0 3 0 0,0-1 0 16,-1 1 0-16,1 0 0 0,-1 2 0 0,1-5 0 15,-1 2 0-15,-1 1 0 0,1-1 0 0,0 1 0 16,1-3 0-16,-1-4 0 0,-1 1 0 0,2 0 0 0,-1 4 0 16,1 3 0-16,1 0 0 0,-1-1 0 0,2-1 0 15,-1 1 0-15,-1 0 0 0,1 3 0 0,-1-3 0 0,0 2 0 16,1-2 0-16,-1 0 0 0,0-1 0 0,0-3 0 15,0 4 0-15,0-3 0 0,2 2 0 0,-2 1 0 16,0-1 0-16,1 3 0 0,-1-1 0 0,0-1 0 16,0 2 0-16,0 1 0 0,0-3 0 0,0 0 0 15,0 2 0-15,0-8 0 0,0-2 0 0,1 5 0 16,-1 0 128-16,0 2 0 0,0 2-128 0,1-3 192 16,-1 3-192-16,2-2 0 15,-2 1 0-15,0 0 0 0,0-1 0 0,0 1 0 0,-2 1 0 0,1-3 0 0,0 1 0 16,0 0 0-16,-1-2 0 0,1-4 0 0,0-5 144 0,1 1-144 15,-1 4 128-15,1 4-128 0,0 9 160 0,0-4-160 16,0 4 192-16,1-5-192 0,-1 1 0 0,0-2 0 31,0 2 0-31,1-2 0 0,0-1 0 0,1-3 0 16,-2-2 0-16,1 0 0 0,-1 1 0 0,1 2 0 16,0-1 0-16,1 4 0 0,0-1 0 0,1 2 0 0,-2-1 0 15,1-1 0-15,1 1 0 0,-2-4 0 0,1 4 0 16,1-1 0-16,-1-2 0 0,0 2 0 0,0-2 0 0,-1-1 0 15,1-1 0-15,-2 0 0 0,1-1 0 0,-1 1 0 16,1 2 0-16,0-1 0 0,-1-2 0 0,2 2 0 16,-1 1 0-16,-1-3 0 0,0 1 0 0,-1-4 0 15,1 2 0-15,-3 0 0 0,2-5 0 0,0 2 0 16,-1 0 208-16,0-1-64 0,1 2-16 0,-2-5 0 16,2 2-128-16,1-2 0 0,0 1 0 0,-1 3 0 15,1-2 0-15,-2 2 0 0,2-1 0 0,2 2 0 16,-2-1 0-16,1-2 0 0,-1 1 0 0,1-4 0 15,-1 4 0-15,0-2 0 0,0-3 0 0,0 3 0 0,0 0 0 16,0 1 0-16,-1 1 0 0,1-5 0 0,0 2 0 16,-1-2 0-16,1 1-128 0,-2-1 128 0,1-2 0 0,1 2 0 15,-1 1 0-15,0-5 0 0,0 0 0 0,1 2 0 16,-2 1 0-16,1 1 0 0,0 1 0 0,0 0 0 16,-1 0 0-16,1-1 0 0,0-3 0 0,0 5 0 15,-1-5 0-15,1 2 0 0,0 1 0 0,1-4 0 16,0 4 0-16,-1-4 0 0,1-1 0 0,-2-1 0 15,1-2 0-15,0 2 0 0,0 3 0 0,1-4 0 16,-2 1 0-16,1-1 0 0,0-2 0 0,0 2 0 0,1-3 0 16,-1 2 0-16,1 0 0 0,0-4 0 0,-2 2 128 15,1-2-128-15,0 5 0 0,1-3 0 0,-1 1 0 0,-1-1 0 16,1-1 128-16,-1 3-128 0,0-2 192 0,1 0-64 16,0 0-128-16,0 0 0 0,-2 1 0 0,2-4 0 15,-1 4 0-15,-1-1 0 0,-1-3 0 0,2 4 0 16,-1-4 0-16,2 2 0 0,-1-1 0 0,0-2 0 15,1 2 0-15,0-4 0 0,0 3 0 0,0-2 0 16,1 1 0-16,-2 0 0 0,1 0 0 0,1-2 0 16,-1 4 0-16,1-2 0 0,-1 1 0 0,1 0 0 15,-2 0 0-15,2-3 0 0,-1 1 0 0,0 2 0 16,0-3 0-16,-1 0 0 0,1 2 0 0,0-2 0 0,0 0 0 16,-2 1 0-16,2-1 0 0,0 0 0 0,1 0 0 0,0 0 0 15,0 0 0-15,0 0 0 0,0 0 0 16,0 0 0-16,0 0 0 0,0 0 0 15,0 0-400-15,0 0-112 0,0 0-32 0,0 0 0 16,20-7-864-16,-12 1-160 0</inkml:trace>
  <inkml:trace contextRef="#ctx0" brushRef="#br0" timeOffset="1">22531 10617 19343 0,'-10'4'1728'0,"2"-2"-1392"0,4-2-336 0,1 2 0 0,2 0 416 0,-1-2 16 0,-6 3 0 0,-4 0 0 0,-3 1-144 0,-1 2-32 0,1-3 0 16,3 0 0-16,3-3 832 15,3 0 144-15,2 0 48 0,3 0 0 0,2-2-192 0,2 1-16 0,4-2-16 0,2 3 0 0,1 0 0 0,2-2 0 0,2 2 0 0,1-1 0 0,1 1-288 0,1 0-64 0,1 0-16 0,1 0 0 0,0 1 16 0,0 1 0 16,2 1 0-16,2-3 0 0,1 1-192 0,2 1-48 16,3-2 0-16,-1 0 0 0,2 0-80 0,0-2 0 15,2 1-16-15,2 1 0 0,3-3-32 0,1 3 0 0,0-2 0 16,3 1 0-16,2-2-64 0,1 1-16 0,1-2 0 0,-2 1 0 16,1 2 0-16,-2 1-16 0,-3 0 0 15,2 0 0-15,0 0-48 0,0 0-16 0,-2 0 0 0,1 0 0 16,-1 0 32-16,1 0 16 0,-1-2 0 0,0 0 0 15,-3 2 32-15,-1 0 0 0,1 0 0 0,0-2 0 16,1 2-256-16,0 0 0 0,2 0 0 0,2-3 0 16,1 2 0-16,-2-1 224 0,2 2-64 0,-1-3-16 15,-2 2 16-15,-4 1 0 0,1 0 0 0,0 0 0 16,-1 0 0-16,-2 0 0 0,1 0 0 0,-4 0 0 0,1 1-32 0,-1 2 0 16,-1-1 0-16,-1-2 0 0,0 4-128 0,1-2 0 15,-2 0 144-15,1 0-144 0,0-1 0 0,0 1 0 16,1-2 0-16,-1 1 0 0,-3 1 224 0,1-2 32 15,3 0 0-15,2 0 0 0,1 0-96 0,-1 0-16 16,0-2 0-16,1 1 0 0,2-1 0 0,-2 1 0 16,1-1 0-16,-1 0 0 0,-1 0-144 0,-1-1 0 15,-1 2 0-15,-4 1 0 0,0-2 0 0,-1 2 0 16,-2 0 0-16,0 0 0 0,0 2 0 0,2-2 0 16,2 1 0-16,-1 2 0 0,-2-3 0 0,2 2 0 15,2 2 0-15,2-4 0 0,0 1 128 0,1 1-128 16,0-1 192-16,0-1-64 0,0 0 0 0,1-1 0 15,0-1 0-15,0 2 0 0,-1-1-128 0,1 1 0 16,-1 0 0-16,1 0 128 0,-1 0-128 0,-2 0 128 16,-2 0-128-16,2 0 128 0,1 1 0 0,1 1 0 0,0-1 0 15,-3 1 0-15,-1 2-128 0,0-4 0 0,-3 3 0 0,1-2 128 16,-2 1-128-16,2 1 0 0,-1-2 0 0,1 1 0 16,0-2 0-16,3 3 0 0,1-2 0 0,0 2 0 15,1-3 208-15,1 1-32 0,3-1-16 0,-1 0 0 16,0 1-160-16,1-1 0 0,1-1 144 0,-2 1-144 15,1-1 0-15,-2-2 0 0,-1 2 0 0,-2 1 0 0,-2 0 0 16,-1-3 0-16,1 3 0 0,-1 0 128 0,-1-2-128 16,0 2 0-16,-1 0 0 0,2-1 0 0,0 1 0 0,-2 0 128 15,2 0-128-15,-1 0 128 0,-1-3 64 16,1 3 32-16,0 0 0 0,1-2 0 0,0 1-224 0,1 1 0 16,0-3 0-16,-2 3 0 0,1 0 0 0,1-2 0 15,1 0 0-15,2 0 0 0,-2-1 0 0,-1 2 0 16,-1-3 0-16,-1 2 0 0,0-1 0 0,-2 2 128 15,-2 1-128-15,-2-2 0 0,2 2 0 0,0 0 0 16,-1 0 0-16,-1 0 0 0,-1 0 224 0,1 0-48 16,-1 2-16-16,-1-2 0 0,1 1-160 0,-2-1 0 0,1 3 0 15,-2-3 0-15,1 2 0 0,0-2 0 0,-2 2 0 16,2-2 0-16,-1 0 0 0,1 2 0 0,-2-2 0 0,1 0 0 16,-1 0 0-16,1 0 0 0,-2 0 0 0,1 0 0 15,-1 0 0-15,0 1 0 0,2-1 0 0,-2 2 0 16,1-2 0-16,-1 1 0 0,0 1 0 0,2-2 0 15,-3 0 0-15,2 0 0 0,-1 0 0 0,-1 2 0 16,1-2 0-16,0 0 0 0,-1 2 0 0,0-2 0 16,0 0 0-16,-1 0 0 0,0 0 0 15,0 0 0-15,-2 3 0 0,0-3 0 0,0 1 0 0,0 1 0 16,2 1 0-16,-2-3 0 16,3 1 0-16,-1-1 0 0,3 2 0 0,-2-2 0 0,1 0 0 0,2 0 0 0,-2 0 0 0,2-2 0 15,1 2 0-15,-2-1 0 0,1 1 0 0,-2 0 0 16,1 0 0-16,-1 0 0 0,-2 0 0 0,1-3 0 15,-1 3 0-15,-2 0 0 16,1 0 0-16,-1 0 0 0,-1 3 0 0,0-3 0 16,1 0 0-16,-1 0 0 0,1 0 0 0,-1 0 0 0,2-3 0 0,-1 3 128 15,0 0-128-15,2 0 0 0,-2 0 0 0,2-2 0 0,0 1 128 16,-1 1-128-16,-1 0 0 0,1-3 0 16,0 3 0-16,-2 0 0 0,1 0 0 0,-2 0 0 0,1 0 0 15,-2 0 0-15,1 0 0 0,-1 0 0 0,0 3 0 16,-1-3 0-1,1 0 0-15,-1 0 0 0,-1 0 0 0,1 0 0 0,0 1 0 0,-1-1 0 0,0 2 0 0,-1-2 0 16,1-2 0-16,-2 2 0 0,2 0 0 0,-2 0 0 16,0 0 0-16,-1 0 0 0,0 0 0 0,0-1 0 15,-1 1 0-15,-2 0 0 16,-2 0 0-16,5 0 0 0,0 0-752 0,-23-3-128 0,8 3-16 0,-5 0-15200 31,-2 0-3040-31</inkml:trace>
  <inkml:trace contextRef="#ctx0" brushRef="#br0" timeOffset="2">23681 10741 13823 0,'3'-3'1216'0,"-2"2"-960"0,0 2-256 0,0-1 0 0,1 3 0 0,-1-3 0 16,1 0 0-16,2 0 0 0,2 1-336 0,0 2-64 0,1-3-16 0,-2 2 0 0,-2 2 1376 0,1-2 288 0,-3 0 48 0,2 2 16 16,-3-2-416-16,0 0-96 0,-2 2-16 0,-1 0 0 0,-2 1-224 0,-1-4-48 0,-2 4-16 0,-2-4 0 31,-1 4-48-31,-2-1 0 0,-2-2 0 0,-4 2 0 0,-3 2-96 0,-2-2-32 0,-2-1 0 0,-1 2 0 16,-2-1 32-16,-4 2 0 0,0 0 0 0,-3 1 0 15,-3-1 176-15,-2 4 48 0,-3 0 0 31,0-1 0-31,-1 0 16 0,1-3 16 0,1 0 0 0,-2 1 0 0,2-1-96 0,-2 1-32 0,-2 2 0 0,-3 1 0 16,-5 2-240-16,-3-2-48 0,0-3-16 0,-4 0 0 0,3-1 0 16,-1 0 0-1,2 0 0-15,-8 3 0 0,-12 1 80 0,-4-2 0 0,3-1 16 0,-3 0 0 16,-3 2 128-16,-3-2 32 16,-3 2 0-16,-2 1 0 0,-1-2-112 15,0 2 0-15,0 0-16 0,-1-1 0 0,1 1-16 0,-4 0 0 16,2 2 0-16,-1 0 0 0,0 4-160 0,-4 0-128 15,-2 1 144-15,1 1-144 0,1 1 0 0,-3 0 0 0,-4 0 0 16,1-3 0-16,3-1 0 0,-4-2 0 0,-3 6 0 16,-2-3 0-16,3-2 0 0,-1 1 0 0,-1 1 0 15,-6 2 0-15,-2 1 0 0,-1-3 0 0,4 2 0 16,3 0 0-16,2-1 0 0,-6 3 0 0,-5-2 0 0,-4 2 0 16,0-1 0-16,-1 3 0 0,3 0 0 0,-3 3 0 15,-2-2 0-15,0 5 0 0,3 1 0 0,-6 2 0 16,0 0 0-16,1 1 0 0,5-3 0 0,-5 5 0 15,-6 1 0-15,-5 1 0 0,0 3 0 0,0 1 0 16,4-3 0-16,-6 1 0 0,-2 3 0 0,-2 2 0 0,4-1 0 16,-2 2 0-16,2-2 0 0,3-4 0 0,8-1 0 0,1-2 176 15,0 3-48-15,-8 3-128 0,-6 0 272 0,-1 1-48 16,-3 2-16-16,-2 1 0 0,-2 2-80 0,2-3 0 16,3 0-128-16,-3 0 192 0,0 4-16 0,-1 2-16 15,3-2 0-15,-9 5 0 0,-1 4 32 0,-9 0 0 16,-4 6 0-16,1-6 0 0,5 0-64 0,10-4-128 15,5-2 192-15,-11 3-64 0,-7 1-128 0,1 0 0 16,4 2 0-16,0-5 0 0,1 1 0 0,-2 0 0 0,0 2 0 0,1-2 0 16,16-6 0-16,-10 1 0 0,-10 5 0 0,2 2 0 15,1 2 0-15,5-7 0 0,4-1 0 0,0-2 0 16,-1 2 0-16,4-4 0 0,6-1 0 0,-2 1 0 16,0-2 0-16,-1-1 0 0,0-1 0 0,3-3 0 15,3 0 0-15,-1-3-144 0,2-2 144 0,4 0-160 16,4-1 160-16,-1-4 0 0,0 1 0 0,6 2 0 15,5-3 0-15,-1 0 0 0,-1 1 0 0,2-1 0 16,2-2 0-16,3-1 0 0,2 0 0 0,2-2 0 16,6 4 0-16,2-4 0 0,2-1 0 0,5-2 0 15,8-5 0-15,2 1 0 0,3 0 0 0,2-4 0 0,7-2 0 0,4-1 176 16,5-4-176-16,2 3 192 0,-2 1-192 0,5 1 0 16,2-4 0-16,2-2 128 15,6-2-128-15,1 2 0 0,3 0 0 0,0 1 0 0,0 2 0 0,1-1 0 16,1 0 0-16,2-2 0 0,4 1 0 0,-2-1 0 15,1-1 0-15,3 0 0 0,4 1 0 0,-1 2 0 16,2 0 0-16,-1 0 0 0,3 0 0 0,4 0 0 16,4-2 0-16,1 0 0 0,2-2 0 0,1 1 0 15,2-2 0-15,1 2 0 0,4-3 0 0,2 1 0 0,1-1 0 16,3-1 0-16,3 1 0 0,-1 0-144 0,0-4 144 16,-1 1-160-16,2 1 160 0,-2 1 0 0,1-2 0 15,1-1-128 1,0 2 128-16,2 2 0 0,-3 0 0 0,4 0 0 0,2 0 0 0,0 0 128 15,2 0-128-15,1 0 128 0,1 0-128 0,2-2 192 0,2 0-64 0,1-3 0 16,0 2-128-16,1-1 0 0,2-2 0 0,1 0 0 16,2-1 0-16,1 0 0 0,-1 1 0 0,-1-3 0 15,0 0 0-15,0 2 0 0,-1-3 0 0,-1 4 0 16,0-3 0-16,-1 3 0 0,0-1 0 0,-2 1 0 16,2-3 128-16,0 1-128 0,-1 0 128 0,1 2-128 15,-1-1 160-15,2 1-32 0,-1 3-128 0,1-4 192 0,-1 1-192 16,-1-1 0-16,0-2 0 0,1-1 0 0,-2 0 0 0,0-2 0 15,-1 0 0-15,-1-1 0 0,1-2 0 0,-2 2 0 16,0-2 0-16,-1 1 0 16,1 2 128-16,-1 0-128 0,0 2 0 0,-1 0 144 0,0 0-16 0,-1 4 0 15,1-3 0-15,1 5 0 0,-1-2-128 0,0 2 0 16,2-2 144-16,-2 0-144 0,1 1 0 0,1 0 0 16,-1 0 0-16,-2 2 0 0,3-1 0 0,-1 1 0 15,-1 0 0-15,-1 0 0 0,2 2 0 0,-1-2 0 16,0 3 0-16,0-2 0 0,1 1 0 0,-1-2 0 0,0 0 0 0,1 0 0 15,2-1 0-15,-1-2 0 0,2 3 0 0,1-2 0 16,0 1 0-16,0 0 0 0,0 2 0 0,-1-2 0 16,1 4 0-1,-1 0 0-15,2 0 0 0,-4 4 0 0,2-2 0 0,-2 2 0 0,0 0 0 0,-3 2 0 16,2 2-144-16,-2 0 144 0,-2 2-160 0,1-2 160 16,0-1-160-16,-2 1 160 0,-1 6-160 0,-3-2 160 15,0 1 0-15,-2 3 0 0,-1 0-128 0,-2 2 128 0,0 1 0 16,-2 4 0-16,-1 0 0 0,-1 1-144 15,0-1 144-15,-4 1 0 0,1-1 0 0,-3 1 0 16,-1-1 0-16,-2 2-128 0,-2 0 128 0,1 0 0 0,1-2 0 0,-1 2-128 16,-1 4 128-16,-1-1 0 0,1 1 0 0,1-5 0 15,0 2 0-15,2-4 0 0,3 1 0 0,1-2 0 32,3 1 0-32,1-6 0 0,4 0 0 0,0-3 0 15,3 0 0-15,1-3 0 0,3-1 0 0,1-3 0 16,3 0 0-16,2 0 0 0,2 0 0 0,1 1 0 15,1-4 0-15,1 3 0 0,2 1 128 0,1-1-128 16,0 1 160-16,1-1-160 0,1 3 128 0,2-5-128 16,2 2 0-16,1-4 0 0,4 2 128 0,1-4-128 15,3 0 0-15,-2 0 144 0,-2 0-144 0,4-2 192 0,6 0-192 0,2 0 192 16,0 2-192-16,-1-2 0 0,1 0 0 0,-1 2 128 16,1 2-128-16,1 0 0 0,-1 0 0 0,0 2 0 15,0 2 0-15,0 1 0 0,0 2 0 0,2 4 0 16,-2 3 0-16,-2-1 0 0,-1 2 0 0,1 4 0 15,1 1-320-15,0 4-32 0,0 0-16 0,-3 1-12112 16,2 2-2416-16</inkml:trace>
  <inkml:trace contextRef="#ctx0" brushRef="#br1" timeOffset="3">4853 12656 3967 0,'3'0'352'0,"-3"0"-352"16,0 0 0 0,0 0 0-16,0 2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3:56:00.32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631 11767 6447 0,'-16'27'576'0,"6"-7"-576"0,-3 2 0 0,2-1 0 15,0-1 6192-15,0-1 1120 0,2-5 240 0,3-2 32 16,-1-4-5920-16,7-8-1200 0,0 0-224 0,0 0-48 16,0 0 80-16,0 0 32 0,0-15 0 0,4 0 0 15,1-2-176-15,3-7-128 0,1-2 144 0,3-4-144 16,1-2 432-16,-3 12-16 0,6-5 0 0,2-5 0 16,2-5 96-16,5-4 32 0,2-5 0 0,4-3 0 15,-1-4-32-15,28-52-16 0,-8 6 0 0,-6 3 0 16,-5 2-48-16,-3-1-16 0,1-2 0 0,2-3 0 15,4-6-128-15,4-4-32 0,1-3 0 0,5-5 0 16,2-4-112-16,-1-5-32 0,-2-5 0 0,-1-7 0 16,1-7 64-16,2 0 0 0,5-2 0 0,4-4 0 15,3-6-192-15,2-1 0 0,-1-4 0 0,-1-2 128 16,-3-1 0-16,6-8 0 0,5-1 0 0,2-1 0 0,-2 2-128 0,2-1 192 16,2-2-192-16,-5-2 192 0,-4-3-192 0,3 0 128 15,2 0-128-15,1 1 128 0,4 5-128 0,-4-2 0 16,-3-4 0-16,0 4 0 0,-1 0 0 0,2 5 0 15,0 3 0-15,0-4 0 16,-1-3-400-16,-4 3-112 0,-7 6-32 0,3 0 0 16,1-7-2848-16,-2 1-576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5:46.36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4777 4097 2303 0,'0'-2'0'0,"1"2"0"0,-1-2 144 0,0 2-144 0,0 0 0 0,0 0 0 0,1 0 0 0,-1-3 0 15,0 2 1056-15,0 1 128 0,-1 0 32 0,1 0 0 16,0 0 368-16,0 0 80 0,0 0 0 0,0 0 16 0,0 0 272 16,0 0 48-16,-15 16 16 0,13-12 0 0,0-1-544 0,0 0-96 15,1 3-32-15,0-2 0 16,-1 2-320-16,1 0-80 0,-1 1-16 0,0-1 0 0,1 0-160 0,-1 0-16 15,0 0-16-15,1 2 0 0,0 2 16 0,-2 1 0 16,2 1 0-16,0-1 0 0,0 4-304 0,0 1-48 16,-1-1-16-16,1 1 0 15,1 0-384-15,1 0 128 0,1 0-128 0,-1 0 0 0,0 3 0 0,1-4 0 16,0 1 0-16,0 0 0 0,1 0 0 0,0 0 0 16,2-3 0-16,-1-1 0 0,1-2 0 0,0 0-144 0,1 0 144 0,2-2 0 31,0-2-1280-31,1-2-128 0,2 0-48 0,-1-3-12496 0</inkml:trace>
  <inkml:trace contextRef="#ctx0" brushRef="#br0" timeOffset="828.68">5322 4396 6447 0,'0'0'576'0,"0"0"-576"0,0 0 0 0,1 0 0 16,-1 0 688-16,2 0 16 0,-1 0 16 0,0 0 0 16,3-3 624-16,-2 3 128 0,2-3 32 0,-4 3 0 0,0 0-432 0,0 0-96 15,0 0-16-15,0 0 0 0,10-19-48 0,-9 17-16 16,-1-2 0-16,0 0 0 0,1 2 112 0,-1-2 16 16,0-2 0-16,2 2 0 0,-2-2 0 0,1 0 0 15,1 0 0-15,1-4 0 0,-1 4-384 0,2-6-80 16,0 3-16-16,-2-1 0 0,2 0-32 0,-2 0-16 15,2-1 0-15,-2 0 0 0,0 2 16 0,-1-5 0 0,0 2 0 16,-1 0 0-16,-1-1 128 0,0 3 48 0,-3-2 0 16,0-3 0-16,1 3-272 0,-1-2-48 0,-1-2-16 0,0 0 0 15,0 0-352-15,-1-1 144 16,1-1-144-16,-1 2 0 16,1 1-320-16,-1-1-192 0,1 0-16 0,0 4-15824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2:30.20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3427 8029 22047 0,'0'0'976'0,"-3"-7"208"15,3 7-944-15,0 0-240 0,-10-9 0 0,7 1 0 0,3-1 816 0,1 1 112 16,0 1 32-16,-1 7 0 0,4-9-320 0,0 2-64 16,-3 0-16-16,-1 7 0 0,0 0-32 0,7-6 0 15,-7 6 0-15,0 0 0 0,0 0 256 0,0 0 48 16,0 0 16-16,0 0 0 0,0 0-64 0,0 0-16 16,0 0 0-16,0 0 0 0,0 10-432 0,2 2-80 15,2 0-32-15,0 3 0 0,0-1-80 0,0 0-16 16,1-1 0-16,0 0 0 0,1 0 176 0,0 0 16 15,-1 1 16-15,3 2 0 0,3-3 80 0,-1 4 16 16,-3-3 0-16,0 6 0 0,1-2-112 0,7 7-32 16,4 5 0-16,-7-4 0 0,-13-8-48 0,1 3-16 15,2 5 0-15,1 2 0 0,-2 0-16 0,2 2 0 16,-1-1 0-16,1 1 0 0,-2 1-208 0,1 0 176 16,-1-2-176-16,1 0 160 0,0-2-160 0,-4-3 192 0,0-3-192 0,1 1 192 15,1-1-64-15,-2 1 0 0,0-5 0 0,2-2 0 16,-2-2 128-16,1-1 0 0,-2-2 16 0,3-10 0 15,-1 12 64-15,1-12 16 0,0 0 0 0,0 0 0 16,0 0 0-16,0 0 0 0,0 0 0 0,0 0 0 16,0 0-16-16,0 0 0 0,-5-9 0 0,1-1 0 15,1 1-96-15,1-2-32 0,0 1 0 0,1-2 0 16,0 2-208-16,1-1 176 0,0 2-176 0,1-1 160 16,2-2-160-16,-2 0 0 0,0 0 144 0,2-1-144 15,2 0 0-15,0 0 0 0,-1 1 0 0,3 2 0 16,1 0 0-16,-1 1 0 0,1-2 0 0,0 1-128 15,0-1 128-15,1 2 0 0,-1 0 0 0,1 2-128 0,0 1 128 0,2 1 0 16,-2 0 0-16,-9 5 0 0,9-4 0 0,1 0-128 16,1-3 128-16,-1 3 0 15,-10 4 0-15,13-2 0 0,0-1 0 0,0 3-128 0,0 0 128 0,0 0 0 16,0 0-144-16,2 3 144 0,0-3 0 0,0 2 0 16,-2 1 0-16,2-1 0 0,5 1-128 0,-2 0 128 15,-4 1 0-15,1 2 0 0,-1-2 0 0,-1 3 0 16,-1-1 0-16,1 2 0 0,1 2-144 0,-1 1 144 15,0-1 0-15,-2 1 0 0,-3 2 0 0,-1 0-128 16,0 0 128-16,0 0 0 0,-2-2 0 0,-3 3 0 16,0-3 0-16,-1 2 0 0,0-1 0 0,-1 1 0 15,-1 0 0-15,0-1 0 0,-2-2 0 0,0 2 0 16,-2 0 0-16,1-1 144 0,2 1-144 0,-1-1 0 16,3-11 0-16,-6 13 0 0,-1-2 0 0,-1 0 0 0,-1-5 0 0,-1 1 0 15,-2-2 0-15,0 0 160 0,0-1-160 0,-2 0 160 16,-3-1-32-16,0-1-128 0,0-2 192 0,-2 2-64 15,-5 0 32-15,2-2 0 0,0-4 0 0,0 2 0 16,-3-3-32-16,2-1 0 0,-1 1 0 0,3 1 0 16,0 2-128-16,0 0 0 0,2-2 144 0,-1 2-144 15,2-1 0-15,1 1 0 0,0 0 0 0,3 0 0 16,1 0 0-16,2 2-192 0,2 0 32 0,9 0 0 16,-9 2-1328-1,9-2-272-15,0 0-48 0,0 0-16 0,0 0-1776 0,0 0-368 16</inkml:trace>
  <inkml:trace contextRef="#ctx0" brushRef="#br0" timeOffset="1430.57">18630 15671 24879 0,'0'0'2208'0,"0"0"-1760"16,-8 3-448-16,8-3 0 0,0 0 3264 0,0 0 560 15,0 0 112-15,0 0 32 0,0 0-2528 0,0 0-496 16,0 0-112-16,0 0 0 0,12 6-256 0,0 1-64 16,-2-2 0-16,1 2 0 0,-11-7-160 0,11 9-32 15,1 0-16-15,0 3 0 0,-2 1-32 0,-1 2 0 16,-2-3 0-16,-1 6 0 0,0 2 48 0,-1-1 0 0,-1 2 0 0,0 1 0 15,-2 1 0-15,1-3 16 0,-1-1 0 0,1-1 0 16,-2 0 64-16,2-2 16 0,-2-3 0 0,2-1 0 16,0-3-128-16,-3-9-32 0,0 0 0 0,3 9 0 15,-3-9-64-15,0 0 0 0,11-3-16 0,-11 3 0 16,10-8 48-16,1-2 16 0,-1-3 0 0,-1-1 0 16,-1-2-240-16,1 0 0 0,0-5 0 0,-1 7 0 15,-1 1 0-15,-1 3 128 0,1 2-128 0,-1-1 0 16,-2 2 0-16,-4 7 0 0,0 0 0 0,0 0 0 15,0 0 0-15,13 5-128 0,-2 2 128 0,-1 3-160 16,2 2 160-16,0 1-128 0,1 1 128 0,0 2-128 16,0 0 128-16,1 1 0 0,2 0 0 0,-3 1 0 0,-2-4 0 0,4 2 0 15,2-6 0-15,-2 3 0 0,-2-3 0 0,2-1 0 16,0-2 0-16,-2 4 0 0,-2-5 0 0,-1 1 0 16,1-1 0-16,-1-2 128 0,-1 0 16 0,0 1 16 15,-1-2 0-15,-8-3 0 0,9 3 96 0,-9-3 32 16,11 2 0-16,-1 1 0 0,-10-3-48 0,12 0-16 15,-3-3 0-15,0 3 0 0,0-4-32 0,2 0-16 16,-1-1 0-16,1-1 0 0,-1-2-16 0,0-3 0 16,1 1 0-16,-1-2 0 0,-2-1 32 0,1-2 0 15,0-4 0-15,0 0 0 0,-1-2-192 0,-2-2 0 16,0-4 0-16,-1 3 0 0,-1-1 320 0,-1-1 0 16,-1-2-16-16,0 4 0 0,-1 0-304 0,2 2 128 15,-1 4-128-15,1-3 0 0,-1 3 0 0,1 1 0 16,0 1 0-16,1 2 0 0,-1-1 0 0,0 2-176 15,0 0 32-15,1 0 0 16,2 2-896-16,3 3-176 0,2-4-48 0,0 3 0 16,2 0-2128-16,7 0-416 0</inkml:trace>
  <inkml:trace contextRef="#ctx0" brushRef="#br0" timeOffset="86390.24">22374 5893 11807 0,'0'0'512'0,"0"0"128"16,0 0-512-16,0 0-128 0,0 0 0 0,0 0 0 0,0 0 1664 0,0 0 320 15,0 0 64-15,0 0 16 0,0 0-512 0,0 0-96 16,0 0-32-16,0 0 0 0,0 0-16 0,-5-4 0 15,-3-1 0-15,8 5 0 0,0 0 0 0,0 0-16 16,-9 0 0-16,9 0 0 0,0 0-272 0,0 0-48 16,-6-4-16-16,6 4 0 0,0 0-272 0,-4-6-48 15,4 6-16-15,0 0 0 0,0 0-144 0,-5-4-16 16,-1 1-16-16,6 3 0 0,0 0-32 0,-7-5 0 16,-1 2 0-16,8 3 0 0,0 0-144 0,-9 3-48 15,9-3 0-15,-11 5 0 0,1-2 48 0,1 2 0 16,9-5 0-16,-11 7 0 0,3 0-48 0,-1 0 0 15,0-3 0-15,9-4 0 0,-5 12-112 0,0-1-16 16,-2-5-16-16,7-6 0 0,0 0-176 0,-2 10 160 16,2-10-160-16,0 10 160 0,0-10-160 0,3 11 0 15,5-5 0-15,0 0 0 0,-8-6 0 0,11 5 0 0,0-1 0 0,0 0 0 16,-11-4 0-16,11 5 0 0,2-3 128 0,1 2-128 16,-1-4 0-16,0 0 0 0,-2 0 0 0,0-2 0 15,-1 0 128-15,1 0-128 0,-2-2 0 0,0 0 128 16,-9 4-128-16,10-5 160 0,-3-2-160 0,-7 7 160 15,6-9-16-15,0 1 0 0,-4-2 0 0,-1 1 0 16,-2 1 48-16,0 1 16 0,0 0 0 0,-2-1 0 16,-1-1-32-16,0 1-16 0,-1-1 0 0,-2 1 0 15,-2 1-160-15,-2 1 160 0,-1 1-160 0,0 1 160 16,0 0-160-16,2 1 0 0,-1-1 144 0,2 2-144 16,2 0 0-16,-1 2 144 0,-1 0-144 0,-2 4 0 15,-1 0 128-15,2 1-128 0,0-1 0 0,0 3 0 0,4 3 0 16,-2 1 0-16,0 2 0 0,2 0 0 0,-1 0 0 0,3-1 0 15,2 1 0-15,-1 0 0 0,0 1 0 0,2-1 0 16,4 1 0-16,-1-3 0 0,1-1 0 0,-3-10 0 16,4 9 0-16,2-2 0 0,2-1 0 0,-8-6 0 15,8 6 0-15,4-2 0 0,0-3 0 0,-2-1 0 16,-10 0 0-16,12-3 0 0,-1 2 0 0,1-3 0 16,-3-1 128-16,2-2-128 0,0 1 0 0,0-1 0 15,-1 1 128-15,-1-2-128 0,-1-1 0 0,0 0 0 16,-3 0 0-16,-1-1 0 0,-1 1 144 0,-1-1-144 15,1-1 0-15,-3 1 144 0,-3-2-144 0,0 2 0 16,-1-2 0-16,0 3 128 0,-2 1-128 0,0 0 0 16,-2-1 0-16,-1 1 128 0,-1 2-128 0,-2 1 0 15,1 1 0-15,2 1 0 0,9 3 0 0,-11 1 0 0,-5 1 128 0,2 0-128 16,2 2 0-16,0 3 0 0,-1 1 0 0,3 3 128 16,1 0-128-16,2 2 0 0,0 1 0 0,2 0 0 15,0 1 0-15,4-1 0 0,2 0 0 0,-1 0 0 16,0 0 0-16,4-4 0 0,1-1 0 0,2-1 0 15,-1 1 0-15,3-2 0 0,-1-1 0 0,3-3 0 16,2 0 0-16,0-2 0 0,-3-2 0 0,2-1 0 16,1 0 0-16,-1-2 0 0,-3 0 0 0,1-1 128 15,-1-1-128-15,-1 1 0 0,-8 5 0 0,8-9 0 16,-3 1 0-16,-1 0 0 0,-1-1 144 0,-2 0-144 16,-1 1 0-16,-1-2 144 0,-2 1-144 0,-1-4 0 15,-4 2 128-15,2-2-128 0,-1-2 0 0,1 0 0 0,-2 2 208 0,0 2-64 16,0 0-16-16,2 5 0 0,-1 0-128 0,1 4 0 15,-1-2 0-15,-2 3 0 0,1 1 0 0,0 1-176 16,8-1 48-16,-9 5 0 0,3 2 128 0,-1 0 0 16,7-7 0-16,-8 13-128 0,1 2 128 0,1 0 0 15,3 1 0-15,0 0-128 0,0-1 128 0,2 0 0 16,-2 0 0-16,2-2 0 0,1 4 0 0,3-5 0 16,1-1 0-16,0-2-128 0,-1-2 128 0,4 1 0 15,2-2 0-15,-1-3 0 0,-8-3 0 0,12 2 0 16,-1-2 0-16,0-2 0 0,-11 2 0 0,12-3 0 15,-3-3 0-15,0 2 128 0,-1-2-128 0,-8 6 0 16,5-12 128-16,0 2-128 0,2 2 0 0,-4-4 0 16,0 2 0-16,-3-2 128 0,-1 0-128 0,-1-1 0 15,0-2 0-15,-1 3 128 0,-1-2-128 0,0 0 0 0,-1 1 0 0,0 2 0 16,-2 2 0-16,1-1 0 0,-2 1 0 0,-1 0 128 16,0 3-128-16,0 0 0 0,-2 1 0 0,2 4 0 15,9 1 0-15,-9 1 0 0,0-1 0 0,9 0 0 16,-7 7 0-16,7-7 0 0,-6 8 0 0,1 1-128 15,-1 1 128-15,4 2 0 0,1-2 0 0,1 3-128 16,1-1 128-16,3 1 0 0,0-1 0 0,-2 0 0 16,-2-1 0-16,3 0 0 0,2-1 0 0,0 1-128 15,-5-11 128-15,7 10 0 0,-1-2 0 0,0 0 0 16,-6-8 0-16,0 0 0 0,6 8-176 0,2-2 176 16,0 1-656-16,-8-7-48 0,8 7 0 0,-8-7 0 15,10 3-1408-15,-10-3-304 0,0 0-48 0,12 0-11152 16,2-3-2224-16</inkml:trace>
  <inkml:trace contextRef="#ctx0" brushRef="#br0" timeOffset="87225.21">22991 5149 15375 0,'0'0'672'0,"5"-8"160"0,-5 8-672 0,0 0-160 0,7-6 0 0,-7 6 0 16,4-10 1328-16,-4 10 224 0,0 0 48 0,0 0 16 16,0 0-368-16,0 0-80 0,2-10-16 0,-2 10 0 15,0 0-192-15,0 0-32 0,0-10-16 0,0 10 0 16,0 0 0-16,2-9 0 0,-2 9 0 0,0 0 0 0,0 0-192 0,0 0-32 15,0 0-16-15,0 0 0 0,0 0-16 0,0 0 0 16,0 0 0-16,0 0 0 0,0 0-16 0,0 0 0 16,-11 0 0-16,2 2 0 0,9-2-96 0,-10 9-32 15,-2 3 0-15,3 0 0 0,1-1-112 0,0 5-16 16,0 4-16-16,0-2 0 0,-1 3-96 0,0-2-16 16,0 0 0-16,-1 1 0 0,-1 7-32 0,2-1-16 15,0-3 0-15,1 3 0 0,0 0-16 0,1-4 0 16,0-1 0-16,2 0 0 0,2-1 128 0,2-2 0 15,-2-1 16-15,3-2 0 0,3 1-208 0,-1 0-128 16,0-6 160-16,-1 3-160 0,-1-2 144 0,0 0-144 16,0-11 128-16,3 12-128 0,3-1 128 0,-1-4-128 15,-5-7 0-15,7 10 128 0,3-3-128 0,0-1 128 16,-10-6-128-16,13 5 128 0,1-3-128 0,0 2 160 0,1-4-160 16,0 0 160-16,0-2-160 0,0-2 0 0,1 1 144 0,-1-1-144 15,0 0 128-15,-1-1-128 0,-1-1 128 0,0-1-128 16,0 1 0-16,0 0 144 0,0 0-144 0,-2-3 0 15,-3 0 128-15,-1 1-128 0,0-3 0 0,-1 3 0 16,1-1 160-16,0 0-160 0,-4-5 128 0,1 2-128 16,0-1 128-16,0 1-128 0,0-2 0 0,-1 0 128 15,-1-5-128-15,0 1 128 0,-1-3-128 0,-1 0 128 16,0 1-128-16,0 0 0 0,0-1 0 0,-1 2 0 16,-1-1 0-16,0 1 0 0,-2-1 0 0,-1 3 0 15,-3 1 0-15,1 6 0 0,1 2 0 0,-1-1 0 16,-1-3 0-16,2 2 0 0,-2 2 0 0,0-1 0 15,0 1 0-15,1 2 0 0,-1-1 0 0,1 3 0 0,1-2 0 0,-1 0 0 16,1 1-160-16,-1 0 160 16,1-3-624-16,-1 0-16 0,1 1-16 0,0 0 0 15,6 7-624-15,-4-9-112 0,2 0-16 0,2 9-16 16,0 0-1408-16,0 0-288 0,0 0-48 0,0 0-6912 16,0-8-1376-16</inkml:trace>
  <inkml:trace contextRef="#ctx0" brushRef="#br0" timeOffset="87540.58">22892 5281 31039 0,'-14'0'1376'0,"14"0"288"0,0 0-1344 0,0 0-320 0,0 0 0 0,-6 9 0 16,6-9 928-16,-1 10 112 0,1-10 32 0,3 13 0 15,1 0-432-15,0 2-96 0,1 0-16 0,1 0 0 16,-2-2-96-16,1 0-32 0,2 0 0 0,-1-2 0 16,0 5-32-16,-1 0-16 0,-1-5 0 0,1 1 0 15,-1 1-96-15,0-1-32 0,-2-2 0 0,1 1 0 16,1-1 0-16,1 2 0 0,0-4 0 0,1-2 0 16,-6-6-16-16,11 6 0 0,1-1 0 0,1-3 0 15,3 1-64-15,-1-4-16 0,2-3 0 0,3 0 0 16,-3-1-128-16,1 1 0 0,2-8 0 0,-1 2 0 15,2-1-1536-15,0-2-400 0,0-1-80 0,-2-3-9312 16,1 0-1872-16</inkml:trace>
  <inkml:trace contextRef="#ctx0" brushRef="#br0" timeOffset="88017.55">23503 4873 18431 0,'0'0'1632'0,"-6"-6"-1312"16,-1 1-320-16,7 5 0 0,0 0 2272 0,-5-5 384 16,5 5 80-16,0 0 16 0,0 0-1728 0,-6-4-352 0,0-1-64 0,6 5-16 15,-5-4-176-15,5 4-32 0,0 0-16 0,0 0 0 16,-9 4 80-16,9-4 32 0,-6 5 0 0,6-5 0 15,-7 8 32-15,2 0 0 0,-2-2 0 0,3 3 0 16,3 3 32-16,0 0 16 0,-1 0 0 0,0 1 0 16,-3-3-192-16,2 3-48 0,3 0 0 0,1 0 0 15,-1-2-160-15,3-1-32 0,2 0-128 0,0 0 192 16,-5-10-192-16,8 9 128 0,1-3-128 0,2 1 0 16,1-2 144-16,1 0-144 0,0-4 128 0,1-1-128 15,0-1 144-15,2 1-144 0,-3-4 160 0,0 2-160 16,0-5 160-16,-1 1-160 0,-1-1 160 0,-1 1-160 15,-4-2 176-15,-1 0-176 0,-5 8 192 0,6-11-192 16,-4 1 192-16,1 1-64 0,-3 1 0 0,-2-2-128 0,0-1 208 0,-2 2-64 16,-1-3-16-16,0 3 0 0,-2 0 0 0,-2 0-128 15,-2-1 192-15,1-1-64 0,1 5-128 0,-2 0 0 16,0 1 0-16,-1 3 0 0,-1-5 0 0,1 3 0 16,1 0-160-16,0 2 160 15,2 2-720-15,1-2-48 0,8 2-16 0,0 0 0 16,0 0-2352-16,0 0-480 0,0 0-96 0,0 0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3:56:59.3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10752 18648 4607 0,'-9'-8'400'0,"3"6"-400"0,1-2 0 0,1 2 0 0,2 2 576 16,1 0 48-16,1 0 0 0,-4-3 0 16,-1 2 768-16,-2-2 144 0,-1 1 48 0,2 1 0 0,1-2-256 0,1 3-48 15,3-2-16-15,0 1 0 16,0-2-48-16,-1 1-16 0,2 0 0 0,-1 0 0 16,1 1 208-16,-1 1 32 0,0 0 16 0,-1 0 0 0,1 0-112 0,1 1-32 0,0 1 0 15,0 1 0-15,0 1-416 0,3-1-96 16,-1 1-16-16,2 1 0 0,1-1-528 0,1-2-128 0,1-2 0 15,2 1-128-15,1 2 144 0,0-6-144 0,0 3 0 0,0-1 144 16,1-1 48-16,0-1 16 0,0 2 0 0,0-2 0 16,0 3 272-16,0 0 48 0,0 0 16 0,1 0 0 15,1 0-240-15,-2 3-48 0,0-2-16 0,1 2 0 16,-1 3-32-16,0-4 0 0,-1 6 0 0,0-6 0 16,0 2-64-16,-1-4-16 0,3 2 0 0,0-2 0 15,2 0 112-15,0-2 16 0,1-2 0 0,1 2 0 16,0-2-128-16,2 0 0 0,0 2-128 0,1-4 192 15,-1 2-192-15,0-1 0 0,1 1 0 0,0 1 0 16,-1 0 0-16,1-1 128 0,2 4-128 0,-1-3 0 0,-2 3 128 0,2-3-128 16,1 1 176-16,-1 0-176 15,1 0 128-15,-1-2-128 0,1 2 0 0,-1-2 0 0,-1 0 0 0,1 2 0 16,-1 2-208-16,1 0 80 0,-3-3 128 16,1 3 144-16,2 0-16 0,0 3-128 0,1-3 0 0,-1 0 0 15,-3-3-160-15,0 3 160 0,4 3 0 0,0-3 0 16,2 2 0-16,-4 0 0 0,1 0 0 15,0-2 0-15,0 4 0 0,-3-4 0 16,0 2 0-16,1 2 0 0,-2-2 176 0,0 2-176 0,-1-1 0 0,0 2 0 16,2 1 0-16,-2 0 0 0,1 0 192 0,0 0-48 0,2 1-16 15,2-1 0-15,1-3-128 0,1 2-144 0,2-3 144 0,-2 3-208 16,2-4 208-16,-1 1 0 0,-1-2 0 0,2 0 0 16,-2 1 0-16,0-1 0 0,0 0 0 0,-1-1 0 15,0 1 0-15,-3 0 0 0,1 0 0 0,-1 0 0 16,2 0 0-16,-1 1 160 0,0 1-160 15,2-1 192-15,0 1-192 0,0-2 0 0,3 2-192 0,-1-4 192 16,3 2 0-16,-1 0 0 16,0-3 0-16,1 0 192 0,-3 1-192 0,1-2 0 0,-2 0-160 0,2 2 160 15,-3-2 0-15,0 2 0 0,-2 2 0 0,0-3 0 0,-1 3 0 16,0 3 0-16,-1-3 0 0,2 2 0 0,-2-1 0 16,3 2 0-16,-2-1 0 0,2 2 160 0,0-1-160 0,0-2 0 15,1 1 0-15,1-2 0 0,0 0 0 0,2 0 0 16,-2-2-160-16,0-2 160 15,0 2 0-15,1-2 0 0,-2 1 0 0,1 2 0 0,-1-1 0 0,1-2 0 16,0 4 0-16,0-2 0 0,0 2 0 0,-1-2 0 16,-3 4 0-16,1 0 0 0,3 2 0 0,-2-2 0 15,1-1 0-15,0 2 0 0,0-1 0 0,0 2 0 16,3-4 0-16,-1 3 0 0,-1-2 0 0,2-1 0 0,0-1 0 16,1 1 160-16,0-3-160 0,1-1 0 15,-1 2-160-15,-2-2 160 0,1 2 0 0,2-2 0 0,1 0 0 16,1 2 0-16,1-2 0 0,-1-1 0 0,1 4 0 0,-1-4 160 15,-2 1-160-15,1 2 0 0,4 1 0 0,-1-3 0 16,1 1 0-16,-2 3 0 0,2-2-160 0,0 2 160 16,0 2 0-16,-1 0 0 0,1 0 0 0,-2 2 0 15,0 1 0-15,0-4 0 0,2 1 0 0,0 1 0 16,-1-2 0-16,1-2 0 16,0 1 0-16,1-3 160 0,-1 0-160 0,0-2 0 0,0 0-160 0,-2-1 160 15,1-1 0 1,-1 1 0-16,-1 1 0 0,-1 0 0 0,-2 3 0 0,2-4 0 0,-2 2 0 0,0-1 0 0,-3 4 0 0,1-4 0 15,1 1 0-15,-1 0 0 16,2 2 0-16,-1-2 0 16,-1 2 0-16,-1 1 0 0,1-2 0 0,-2-1 0 0,0 2 0 0,0-2 0 15,0 1 0-15,0-2 0 16,1-2 0-16,0 1 0 0,-1 2 0 0,1-3 0 16,2 1 0-16,-1 0 0 0,1 0 0 0,-2-1 0 15,0 4 0-15,2-2 0 0,-1 1 0 0,2 2 0 16,1 0 0-16,-1 0 0 0,-2 2 0 0,1 2 0 15,1-4 0-15,-1 2 0 0,2 0 0 0,-1-3 0 16,-2 2 0-16,1 1 0 0,2-2 0 0,0-2 0 16,1 0 0-16,0 4 0 0,1-2 0 0,-1 2 0 15,0 2 0-15,-4-2 0 0,0 4 0 0,3 0 0 0,2-2 0 16,2 2 0-16,2 2 0 0,0-4 0 16,-1 2 0-16,0-1 0 0,0-3 0 0,-3 3 0 0,1-3 0 0,-2 0 0 15,3 0 0-15,-3 0 0 0,1 0 0 0,-1 0 0 16,-2-2 0-16,0 2 0 0,2 0 0 0,-1 0 0 15,1 0 0-15,0 2 0 0,1-2 0 0,-4 2 0 16,1 0 0-16,-3-2 0 0,1 3 0 0,-2 0 0 16,-2 0 0-16,1-2 0 0,1 4 0 0,0-4 0 15,-1 4 0-15,0-4 0 0,1 2 0 0,-1-2 0 16,1 1 128-16,0-2-128 0,1 0 0 0,1 0 0 0,1-2 160 16,1 1-32-16,-1 1 0 0,1-4 0 0,-3 4-128 15,1-2 0-15,-2 2-160 0,-2-3 160 0,0 2 0 0,-2 1 0 16,-1-3 0-16,-2 3 0 0,-3 0 0 0,-1 0 0 15,-1 0 128-15,-2 0-128 0,-1 0 0 0,-1 0 0 16,0 3 128-16,-1-3-128 0,1 0 0 0,-1 0 0 16,-1-3 0-16,1 3 0 0,0 0 0 0,-2 0 0 15,1 0 0-15,-2-2 0 0,1 1 0 0,0-2 0 16,0 3 0-16,-1-3 0 0,-1 0 0 0,2 1 0 16,-2 0 0-16,0 2 0 0,0-2 0 0,0 1 0 0,0 1 0 15,-2 0 0-15,2 0 0 0,0 0 0 0,0 0 0 0,0 0 0 16,0 0-144-16,0 0-48 0,-22 13 0 0,13-7-12240 15,-2 3-2464-15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9:58:34.2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26876 15841 12895 0,'0'-3'1152'0,"2"2"-928"15,-1 1-224-15,-1-3 0 0,1 2 512 0,0 1 48 16,1-2 16-16,0-2 0 0,2-1-192 0,0-1-16 15,-1 1-16-15,0 0 0 0,-2 4-160 0,0-2-16 0,0 1-16 0,-1 1 0 16,0 1 736-16,-1 0 128 0,1 0 48 0,-1 0 0 16,-2 1 64-16,2-1 16 0,-1 2 0 0,-1 1 0 15,3-3-192-15,0 0-48 0,0 0 0 0,0 0 0 0,-17 17-224 0,13-12-48 16,-1 1-16-16,-1 0 0 0,1 2-160 0,-1-2-16 16,0 3-16-16,0-3 0 0,-1 4 112 0,0-3 32 15,0 2 0-15,-1 1 0 16,2 0-112-16,-1-1-16 0,-1 3 0 0,1 0 0 15,-1 2-96-15,1-2-32 0,1 0 0 0,0 1 0 0,-1 0 48 0,1 0 0 16,1 3 0-16,0-1 0 16,0-2 16-16,2 3 0 0,-2-1 0 0,2 1 0 0,1-2-384 0,-1 1 0 15,1-3 0-15,1 2 0 0,1 0 0 0,-2-1 0 16,2 3 0-16,2-4 128 16,-1 2-128-16,1-2 0 0,1 1 0 0,-1-4 128 15,2 0-128-15,1 1 0 0,0-4 0 0,0 0 128 16,2 1-128-16,1-1 0 0,0 1 0 0,1-1 0 15,0 1-352-15,0-1-96 0,0-3 0 0,-1 4-16 16,0-1-432-16,0-4-96 0,0 2-16 0,0-2 0 16,0 2-640-16,1-3-128 0,0 2-16 0,-2-3-16 15,0 0-160-15,1-3-16 0,1 2-16 0,-2 1-8432 0</inkml:trace>
  <inkml:trace contextRef="#ctx0" brushRef="#br0" timeOffset="490.94">27078 16061 13823 0,'-1'0'1216'0,"0"1"-960"0,-1 1-256 0,2-2 0 0,0 0 880 0,0 2 128 16,-1 0 16-16,0 2 16 0,-2 1 1200 0,1 1 224 16,-1 1 48-16,0 2 16 0,1 1-480 0,0-1-80 15,1 1-32-15,0-1 0 0,-1 0-896 0,1 2-176 16,0-2-32-16,1 0-16 0,0-2-608 0,0-1-208 0,1 3 144 0,-1-4-144 15,0 1-224-15,0 0-128 0,0-1-32 0,0 1 0 32,1-2-1344-32,-1-3-288 0,2 2-48 0,-1-3-11600 0</inkml:trace>
  <inkml:trace contextRef="#ctx0" brushRef="#br0" timeOffset="760.08">27162 15849 28559 0,'-4'4'1264'0,"1"-4"272"0,-1 2-1232 0,1-2-304 0,3 2 0 0,0-2 0 0,0 2 336 0,-1-2 16 0,0 0 0 0,-1 3 0 16,0-2-144-16,0 1-16 0,1-2-16 0,-2 0 0 0,2 2-368 0,0-2-64 16,1 0 0-16,-2 0-16 15,2 1-816-15,-1-1-144 0,2 0-48 0,-1 0-10544 0</inkml:trace>
  <inkml:trace contextRef="#ctx0" brushRef="#br0" timeOffset="1955.35">27304 15713 10127 0,'-1'0'896'0,"1"0"-704"0,0 1-192 0,0-1 0 16,0 0 1024-16,0 3 160 0,1-3 32 0,-1 0 16 0,2 2 608 0,-2 2 112 15,1-1 32-15,-1-3 0 0,0 0-256 0,0 0-64 16,0 0 0-16,6 22 0 0,-5-16-256 0,3 1-64 16,0 0-16-16,-1 1 0 15,2-1-496-15,0 0-80 0,-1 2-32 0,1-2 0 0,0 2-336 0,0-2-64 16,2 2 0-16,-1 3-16 0,1-2-176 0,-1 2-128 15,1 2 144-15,-1 2-144 0,2 1 160 0,0 1-160 16,1 3 160-16,0-2-160 0,-1 2 160 0,1-1-160 0,0 1 160 16,-2 2-160-16,1-4 256 0,-4 4-32 0,3-5-16 0,-4 1 0 15,1-2-208-15,-1 0 0 16,-1-1 0-16,-1-2 0 0,0 1 0 0,-1-3 0 0,-1-2 0 0,-1 0 0 16,-1-1 0-16,1-2 0 0,-3-1 0 0,1 0 0 15,-1 1 0-15,0-1 0 0,-1-2 0 0,0 2 0 16,-2-3-368-16,2 2-160 15,-2-1-48-15,-1 2 0 0,0-2-1344 0,1 2-288 16,-1-2-48-16,0 1-11376 0</inkml:trace>
  <inkml:trace contextRef="#ctx0" brushRef="#br0" timeOffset="3522.94">27409 15362 9215 0,'-2'-2'816'0,"1"2"-656"0,1 0-160 0,0 0 0 0,0 0 800 0,0 0 128 0,1 0 32 0,-1-3 0 0,2 2 160 0,0-2 32 0,1 3 16 0,-3 0 0 15,0 0 688-15,0 0 144 0,20-3 32 0,-14 3 0 16,0 0 16-16,1 0 0 0,0 0 0 0,1 1 0 16,0 1-640-1,2 1-112-15,0-2-16 0,0 2-16 0,1 0-496 0,1 3-112 0,1 1-16 0,-1 1 0 16,0 0-208-16,3 2-48 0,1 2-16 0,2 3 0 31,0 1-240-31,2 2-128 0,1 2 160 0,-1 1-160 16,1 2 160-16,0 3-160 0,1 2 160 0,0 3-160 15,1-1 0-15,-1 4 128 0,0 4-128 0,0 2 0 16,-1-2 0-16,0 1 0 0,-1 2 128 0,1-1-128 16,-2 1 0-16,-1 1 0 0,1 3 0 0,1-1 0 15,-2 3 0-15,1-3 0 0,-2 0 0 0,-1 1 0 0,-1-7 0 16,-1 4 0-16,-3-1-144 0,-1 0 144 0,-2-1 0 0,-2 4 0 16,-1 0 0-16,-3 1 0 0,-1-1-160 0,-2-3 160 15,-2 0-160-15,-2-3 160 0,-2-2-272 0,-2-3 32 16,-2 0 16-16,0-5 0 0,-1 0 224 0,-3-2 0 15,1 2 0-15,-2-2-144 0,-1-2 144 0,-2-1 192 16,1-1-32-16,-1-4-16 0,0 2 112 0,2-5 0 16,0-1 16-16,0-2 0 0,0-3-272 0,0 1-176 0,1-1 32 15,-1 1 0 1,1 3-624-16,0-5-112 0,-2 3-16 0,1 1-16 16,0-3-1120-16,1 1-208 0,0-1-64 0,1-2-11696 0</inkml:trace>
  <inkml:trace contextRef="#ctx0" brushRef="#br0" timeOffset="4873.25">28117 15331 15663 0,'2'-6'1392'0,"1"2"-1120"0,-1-1-272 0,1 4 0 15,-2 1 0-15,1-2 0 0,4-5 0 0,2 0-144 16,3-2 608-16,0-3 128 0,3 2 32 0,-3 4 0 16,-1 0 960-16,-2 0 192 0,0 4 32 0,-2 0 16 0,0 2 32 0,0 0 0 15,-1 0 0-15,0 0 0 16,0 2-752-16,0 0-144 0,1 0-16 0,-1 2-16 0,2-2-240 0,-1 2-48 15,0-2-16-15,0 2 0 0,0 2-240 0,0-2-64 16,2 5 0-16,-2-3 0 0,0 1-64 0,0 2-32 16,1 1 0-16,-1 2 0 0,0 1-64 0,0-1-16 15,2 4 0-15,-2-2 0 0,0 2-16 0,0 0-128 16,0 1 192-16,-1-1-64 0,0 0-128 0,-1 0 160 16,0-1-160-16,-2 1 160 0,1 0 48 0,-1 0 16 15,0-2 0-15,0 1 0 0,-2 1-224 0,0-1 0 0,0-2 0 16,-2 0 0-16,0-1 128 0,1-2-128 0,-3 2 0 0,2-2 0 15,-2 0 0-15,-1 1 128 0,0-3-128 16,-1 1 0-16,-2 3 0 0,1-2 0 0,-3-3 128 0,0 2-128 16,0 0 0-16,0-2 0 0,0-1 0 0,1 0 0 15,-1-3 0-15,0 0 0 0,1-2 0 0,-1-1 0 16,2 0 0-16,0 0 128 0,1-1-128 0,-1-2 0 16,2 0 0-16,0-1 0 0,0-2 0 0,0 0 0 15,1 0-320-15,-2 0 32 0,3 2 16 0,-1-2 0 16,1 1 32-16,0 1 16 0,0 2 0 0,2 0 0 15,0 0 224-15,-1 1-144 0,1 1 144 0,2 0-128 0,-2 0 128 16,2 0 192-16,0 0-32 0,2 0-16 0,-1 0 144 16,1 0 32-16,1-3 0 0,-1 3 0 15,2 0-128-15,0-2-32 0,-1 0 0 0,2 0 0 16,1 2-160-16,1-3 192 0,1 2-192 0,1 1 192 0,1 0-32 0,1 0 0 16,1 4 0-16,2-2 0 15,0 2-32-15,0 2-128 0,2 1 192 0,1 2-64 0,-3 0-128 0,5 1 0 16,-3 0 0-16,1 2 0 0,2 2 0 0,-2 1 0 15,1-3 128-15,-2 2-128 16,-2-2 0-16,-1 0 0 0,0 1 0 0,0-3 128 0,-2-2-128 0,0 2 128 0,0-2-128 16,-1 0 128-1,-1-2-448-15,1 1-80 16,-2-1-32-16,-2-2-11984 0,3-1-2416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3:58:22.57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22301 6112 3679 0,'-1'2'320'0,"0"0"-320"0,-1-2 0 0,1 0 0 16,1 0 736-16,-1 0 80 0,0 0 16 0,-3-2 0 0,0 0 64 0,2 0 0 15,-2-4 16-15,0-1 0 0,2 1-592 0,0-4-128 16,-1 1-32-16,2-1 0 0,0-2 512 0,-1 3 96 16,1 1 32-16,1 0 0 0,0-2 272 0,0 3 48 15,0 1 16-15,0 3 0 0,0 0 256 0,0 1 48 0,0 2 16 0,0 2 0 16,-1 1-96-16,1 0-16 0,0 3 0 0,1 2 0 31,-1 1-432-31,0 0-80 0,0 4-32 0,0-1 0 0,1 1-192 0,-1 3-32 0,3 0-16 0,-2 2 0 16,2 1-240-16,-2 3-32 0,1 0-16 0,1 2 0 15,-1 1-272-15,1 0 0 0,-2 3 0 0,1 0 0 32,0 1 320-32,0-1-64 0,-1 0 0 0,1 5 0 15,-1-2-128-15,0-2-128 0,0 2 192 0,0 0-192 0,1-1 128 16,-1 3-128-16,0-4 0 0,-1 0 0 0,0 2 128 15,0-2-128-15,0 0 0 0,0 2 0 0,1 0 0 0,1-1 160 16,-1-3-160-16,0-1 128 0,2-4-128 0,0 0 128 16,0-1-128-16,-1-1 128 0,2-1-128 0,0-1 0 15,-1 2 0-15,1-1 0 0,0-3 0 0,-2 0 0 16,0 0 0-16,0 2 128 0,-1-3 208 0,0 1 48 16,-1 0 0-16,-1 1 0 0,1-1-128 0,-2 0-32 15,1 0 0-15,-2 1 0 0,2-1 96 0,0 0 0 0,-1-2 16 16,1-2 0-16,1 1-96 0,0-5-32 0,0 0 0 15,0-2 0-15,1 0-208 0,1-2 144 0,0 1-144 0,-1-2 128 16,1 4-128-16,-1-4 0 0,1 1 0 0,-2 2 0 16,1 3 0-16,1-3 0 0,-1 4 0 0,0 0 0 15,-1 2 0-15,1 1 0 0,-1-1 0 0,0 0 128 16,0-1 32-16,0 0 0 0,-1 2 0 0,1-3 0 16,0-3-160-16,0 2 128 0,0-3-128 0,0 0 128 15,0 0-128-15,0-2 0 0,-1-1 0 0,1 0 0 16,0 0 128-16,-1-3-128 0,1 3 128 0,-2-1-128 0,2 0 128 15,-1 2-128-15,1 1 128 0,-1-1-128 0,1 2 128 16,0 0-128-16,1 0 128 0,-1 2-128 0,0 0 0 16,1-2 0-16,1 1 128 0,-2-1-128 0,1 0 0 0,-1 0 0 15,1-2 0-15,-1 2 128 0,0-2-128 0,1-2 0 16,-1-1 0-16,0 2 0 0,0-1 0 0,-1-2 0 16,1-2 0-16,-1 2 0 0,0 0 128 0,-1-3-128 15,2 3 0-15,0 0 128 0,0 0-128 0,0 0 192 16,0 0-192-16,0 0 192 0,0 0-192 0,0 0 160 15,-16 15-160-15,15-11 160 0,0-2-160 16,0 2 160-16,-1 2-160 0,2-3 160 0,-1 3-160 0,1-5 0 16,0 2 0-16,-1 0 0 0,1 0 0 0,0-2-176 0,0 2 48 0,0-3 0 15,1 0 128-15,-1 0 176 0,0-4-48 0,0 1 0 16,0 0-128-16,0-4 0 0,-1-1 0 0,0 0 0 16,-2 2 0-16,1-4 0 0,-3 2 144 0,0-2-144 15,-1 1 144-15,-2 2-144 0,0 1 192 0,-1-3-192 16,0 1 176-16,-1 2-176 0,1 0 160 0,-1 0-160 15,1 6 128-15,0-4-128 0,-1 4 0 0,3 0 0 16,0-2 208-16,-1-1-48 0,3 2-16 0,-1-1 0 16,1-2-144-16,0 1 128 0,3-3-128 0,-1 2 128 15,1 1-128-15,1-3 0 0,-1 1 0 0,2 1 0 0,0 0 0 16,0-1 0-16,2 2 0 0,-1 1 0 0,0 0 0 0,1 2 0 16,1 0 0-16,-1 2 0 0,2 6 0 0,0-2 0 15,1 4 0-15,0 0 0 16,0 2 0-16,0-1 0 0,0 3 0 0,0-2 0 0,1 2 0 0,0-3 0 15,0 2 0-15,-1-4 0 0,1 1 192 0,0 0-64 16,1-1 0-16,-1-3 0 0,0 4 0 0,-1-4 0 16,1 1 0-16,-1 2 0 0,1-3-128 0,0 2 0 15,1 0-192-15,-1 2 192 0,0 2 0 0,0-2 0 16,-1 3 0-16,1-1 192 0,-1 0-192 0,0-2 0 16,0 0-192-16,-1 0 192 0,-1 1 0 0,1-3 0 0,0 0 0 0,-2-2 0 15,2 1 0-15,-1-4 160 0,-1 1-16 0,1-1 0 16,-1 0 48-16,0-3 0 0,2 0 0 0,-1-3 0 15,2-1-64-15,-2-1 0 0,3-1 0 0,1-2 0 16,-1-4 0-16,2 0 0 0,0-2 0 0,2-1 0 16,-3-3-128-16,3-2 0 0,1-1 0 0,2 1 0 15,-1 1-672-15,2 1-160 16,0 1-48-16,2 1-19312 0</inkml:trace>
  <inkml:trace contextRef="#ctx0" brushRef="#br0" timeOffset="1317.69">23153 7459 6447 0,'1'-2'576'15,"-1"-1"-576"-15,0 2 0 0,0 1 0 0,0-3 960 0,0 3 64 0,0-2 32 0,0-2 0 16,0 0 576-16,-1-2 112 0,0 3 32 0,0 3 0 16,-2-3 16-16,1 3 0 0,-1 0 0 0,0 3 0 15,-1-2-192-15,-1 1-16 0,1 2-16 0,-1 0 0 16,0 1-320-16,0-4-64 0,2 4-16 0,-1-1 0 0,0-2-208 15,2 2-64-15,-2-2 0 0,2 2 0 0,-1 0-304 0,1-2-64 16,-1 2-16-16,1-2 0 0,-1 2-64 0,1 0 0 16,-2 1-16-16,0 2 0 0,-1-1-144 0,0 3-32 15,0-2 0-15,1 3 0 0,-3 3-64 0,0 1-32 16,0 2 0-16,-1 1 0 0,2-1-160 0,-1-2 128 16,0 3-128-16,0 1 128 0,1 2-128 0,0 2 0 15,-1-2 144-15,1 2-144 0,1 2 0 0,0-1 128 0,2 2-128 16,-1 0 0-16,1-3 0 0,3 0 128 0,0-2-128 0,2-2 0 15,0-3 0-15,2-1 0 16,1 1 0-16,0-5 0 0,2 0 0 0,2-2 144 0,1 0-144 0,0-5 0 16,-1 2 128-16,3-5-128 0,0 0 0 0,0 0 0 15,1-2 160-15,-1-1-160 0,0 2 128 0,2-4-128 16,0 1 0-16,-1 1 128 0,0-1-128 0,0-2 0 16,0 0 0-16,0-1 0 15,0-1 0-15,-1 0 0 0,-1-3 0 0,0 1 128 0,-2 0-128 0,-1-3 0 16,1 0 0-16,-3 1 0 0,0 0 128 0,-1-4-128 15,0 0 0-15,-1 0 0 0,-1-2 144 0,-1 1-144 0,0-5 128 16,-2 1-128-16,0-2 128 0,-1 4-128 0,0-4 128 0,0-1-128 16,-3 1 128-16,2-1-128 0,-1 1 0 0,-1 1 0 15,1 0 0-15,-2 0 128 0,0-3-128 0,0 5 0 16,0 2 0 0,-1 1 0-16,0 1 0 0,-2 5 0 0,2 4 0 15,-1 1 0-15,0 3 0 0,1 2-192 0,-1 2 192 0,-1 4-192 16,2-1-256-16,0 0-64 0,0 2-16 0,1-3 0 15,1 2 16-15,0-1 16 0,1-1 0 0,0-2 0 16,2 1-352-16,0-1-80 0,0 1-16 0,-1-1-10064 0,1 1-2032 0</inkml:trace>
  <inkml:trace contextRef="#ctx0" brushRef="#br0" timeOffset="1663.61">23034 7623 9215 0,'-3'-2'400'0,"2"2"96"0,-1 0-496 0,1 2 0 0,0-2 0 0,1 2 0 0,0 0 2128 0,-1 1 336 16,1 2 64-16,0 3 16 0,0 2 1152 0,1 0 224 16,1 2 48-16,2 0 16 0,1-1-1664 0,1 0-336 15,2 0-64-15,0 0 0 0,1-1-1136 0,1-3-208 0,0 2-64 0,1 0 0 16,0-4-256-16,1 0-48 0,1-2-16 0,-1 0 0 16,0-3-192-16,2-3 144 0,0 0-144 0,0-2 128 15,0 0-128-15,-2-2 0 0,1 3 0 0,0-3 0 16,0 1-272-16,-1 1-96 0,-1-1-16 0,0 0-18048 15</inkml:trace>
  <inkml:trace contextRef="#ctx0" brushRef="#br0" timeOffset="2584.46">23671 7469 6447 0,'0'0'576'0,"0"1"-576"0,-1 2 0 0,1-3 0 16,0 2 1472-16,-1-1 176 0,0 4 32 0,-1 1 16 0,0 1 192 0,-2 4 32 15,0 0 16-15,2-1 0 0,0 0-368 0,0-2-80 16,1-3-16-16,0 1 0 0,2-1-288 0,-1-3-64 15,1 0-16-15,2-2 0 0,-2 0-64 0,0-4-16 16,2 2 0-16,-2-2 0 16,1-1-48-16,1 0-16 0,-1-3 0 0,1 1 0 0,-2 1-160 0,0-1-32 0,1-2-16 0,-2-3 0 15,1 2-128-15,0-5-32 0,-1 4 0 0,0-4 0 16,1-1-288-16,-1-2-64 0,0-1-16 0,1-1 0 31,1-2-224-31,-1 1 144 0,0-3-144 0,0 2 128 0,1 1-128 0,-1 3 0 0,-1 4 0 0,0 4 0 16,0 4 0-16,0 0 0 15,-1 3 0-15,-1 3 0 0,0 3 0 16,-1-1 0-16,2 6 0 0,-1 0 0 0,-1 0-192 0,2 2 192 0,0 1-192 0,1-1 192 0,0 2-176 16,0 2 176-16,0 0-128 0,0-1 128 15,1 0 0-15,0 0 0 0,1-1 0 16,-1 0 0-16,0-2 0 0,1 3 0 16,0-3 0-16,-1 2 0 0,0-6 0 0,0 4 0 0,1 0 0 0,-2 2 0 0,0 2 0 15,-2-2 0-15,2 1 0 0,-1-1 0 16,0-2 0-16,0 2 0 0,-1-3 0 0,1-2 0 15,-1 2 0-15,2-3 0 0,-1-2 0 0,1-2 0 0,0 0 0 0,0-2 0 16,1-2 0-16,0 0 0 0,0-2 0 0,0-1 0 16,1 0 0-16,-1-1 0 15,-1 6 0-15,0 0 0 0,2-28 0 0,0 17 0 0,-1-1 0 16,-1 0 0-16,1 0 0 0,-1-3 128 0,0 1-128 16,0 2 0-16,0-3 0 0,0 1 0 0,0 2 0 0,-1 0 0 0,1 2 0 15,-1 0 0-15,1 0 0 0,0-1 0 0,-2 3 0 16,2-1 0-1,2 0 0-15,-2-1 0 0,1 1 0 0,0-1 0 0,0 1 0 0,1-1 0 16,0 1 0-16,1-1 0 16,-1 2-368-16,1-2-32 0,-1 0-16 0,2 0-11552 15,-2 1-2320-15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T" name="resolution" value="1" units="1/dev"/>
        </inkml:channelProperties>
      </inkml:inkSource>
      <inkml:timestamp xml:id="ts0" timeString="2024-02-06T14:03:43.69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23588 7865 0,'0'0'0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4:46.001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23624 13308 5519 0,'-19'-6'496'0,"2"2"-496"0,8 4 0 0,4-2 0 16,1 2 0-16,-5-3 0 0,-8 0 0 0,-9-5 0 15,-5-3 0-15,-1 0 0 0</inkml:trace>
  <inkml:trace contextRef="#ctx0" brushRef="#br0" timeOffset="1830.92">22630 12942 6447 0,'-2'0'576'0,"-1"0"-576"0,2 0 0 0,0 0 0 16,1 0 0-16,-2 0-352 16,1-1 48-16,-1 1 16 0,-1-3 544 0,0 3 128 15,0-2 0-15,2 1 16 0,0-2 224 0,-1 1 32 0,1 0 16 0,0 0 0 16,-2 1 96-16,-1-2 32 0,-1 3 0 0,-2 0 0 16,-1 0 16-16,-3 3 0 0,-1-2 0 0,0 1 0 15,-3 2-128-15,0 0-32 0,-1 1 0 0,0-1 0 16,3-2-144-16,0-1-16 0,1 2-16 0,2-1 0 15,1-2 608-15,2 0 128 0,2 0 32 0,1-2 0 16,2 2 80-16,1-3 16 0,-1 2 0 0,4-1 0 16,-1-2-48-16,1 1 0 0,2 0 0 0,2 0 0 15,3-1-336-15,3 1-80 0,3 0-16 0,2 0 0 16,3 0-256-16,4 1-48 0,4 0-16 0,4 2 0 0,5 0-144 0,4 0-16 16,4 2-16-16,2-2 0 0,1 0-208 0,5-2-32 15,8-3-128-15,2 4 192 0,5-1 0 0,3 2 0 16,6 3 0-16,5-3 0 0,2-1-64 0,1-1 0 15,5 2-128-15,7-3 192 0,7 3-192 0,5-1 176 16,2-3-176-16,4 4 160 0,4 2-32 0,0-2-128 16,4-2 192-16,1 2-64 0,0 4-128 0,-2 0 128 15,-4-4-128-15,4 0 128 0,5 3-128 0,0-3 0 16,1-3 0-16,1 0 0 0,4 6 0 0,-1-7 0 0,-5-2 0 16,5 0 0-16,2 6 0 0,0-4 0 0,-4-2 0 15,-2 0 0-15,1 6 0 0,-7-3 0 0,-3 2 0 16,-4-2 0-16,-2 6 0 0,-8-3 128 0,-8 0-128 0,-3 0 128 15,-2 4 0-15,-4-4 0 0,-4 3 0 0,-3-5 0 16,-5 1-128-16,-2-6 0 0,-1 4 0 0,-1 0 128 16,-1-1-128-16,-1 0 0 0,-4 0-160 0,0-4 160 15,-2 0 0-15,-2 2 0 0,-3-1 0 0,-2 0 160 16,-5 1-160-16,-2 0 0 0,-6-1-192 0,-7 1 192 16,-5 3 0-16,-2-4 0 0,-4 2 0 0,-4 2 192 15,-4-3-192-15,-5 2 0 0,-4 1 0 0,-4 2 0 16,-3-1 0-16,-3 2 0 0,-4 2 0 0,-5-2 0 0,-2 1 0 15,-4-1-176-15,-5 3 48 0,-5-2 0 16,-1 2 128-16,-4-1-160 0,-1-2 160 0,-4 4-160 16,2-4 160-16,-2 2 0 0,1-2 0 0,-5 0-128 0,-2 1 128 0,-1-1 0 15,2 3 0-15,-4-3-128 0,-4 2 128 0,-3 2 0 16,-4-4 0-16,-2 3 0 0,-1-3 0 0,-3 0-128 16,1 0 128-16,-3 0-192 0,-3 3 192 0,-2-2 128 15,-1 2-128-15,-5-1 176 0,2 5-176 0,0-4 0 16,-1 0-160-16,-1 0 160 0,-1 4 0 0,0-6-144 15,-1 1 144-15,0 1 0 0,1-2 0 0,-7 2 0 16,-1-1 0-16,-5-1 0 0,-1 2 0 0,-3-1 0 16,-4-1 0-16,-3 2 0 0,-2-7 0 0,-4 2 0 15,-1-2 0-15,-3 4 0 0,-1 1 0 0,-2-2 0 16,-2-8 0-16,0 3 0 0,2 2 0 0,2 1 0 16,5-3 0-16,1 3 0 0,5-1 0 0,1 2 0 0,3-1 192 0,4 0-64 15,1-1-128-15,2 4-128 0,3 0 128 0,-6 3-192 16,-2 1 192-16,-3-1 128 0,-2-3-128 0,-1 2 176 15,-2 2-176-15,3-1-176 16,3 0 48-16,1 0 0 0,1 0 128 0,1 0 0 0,3 4 0 0,2-3 0 16,2 1 0-16,5 1 0 0,3 4 0 0,0 0 0 15,3-1 0-15,2 1 0 0,3-4 0 0,2 1 0 0,4 2-128 0,2 1 0 16,7 0 0-16,3 1 0 16,1 2-1152-16,10 0-240 0,9-3-32 0,2-1-15088 15</inkml:trace>
  <inkml:trace contextRef="#ctx0" brushRef="#br0" timeOffset="7601.97">24941 13017 23039 0,'-2'-8'2048'0,"-1"3"-1648"0,2 5-400 0,1 0 0 0,1 0 688 0,1 0 48 15,-2-3 16-15,1 0 0 0,0 0-752 0,0 3 0 16,3-2 0-16,0 2 0 0,2 5 0 0,1-2 0 15,2 5 0-15,0 3 144 0,2-1 112 0,-1 6 32 0,1 0 0 0,1 5 0 16,0 3 48-16,1 3 16 16,-1 1 0-16,-1 1 0 0,0-1 416 0,2 7 96 0,-1 3 16 0,2 7 0 15,-1 2 16-15,-1 3 16 0,-1 2 0 0,-4 1 0 16,-2 4-272-16,-3 3-48 0,-3-2-16 0,-1 1 0 16,-2-5-256-16,-3 0-48 0,-1 0-16 0,-5 2 0 15,-3-3 32-15,-4 1 0 0,-4 3 0 0,-2-4 0 16,-2-2-16-16,-4-6 0 0,-2 2 0 0,-3-5 0 0,-5-2-272 15,-4 1 128-15,-2 0-128 0,-5-5 0 0,-4-2 256 0,-8-1-64 16,-8-2-16-16,-8-3 0 0,-7-3-16 0,-7-2 0 16,-4-2 0-16,-7-5 0 0,-8-3-16 0,-4-3 0 15,-1-2 0-15,-10-2 0 0,-8-4-144 16,-6-2 0-16,-2 0 0 0,-8-2 128 16,-7 2 0-16,-8-2 0 0,-7-4 0 0,-3 0 0 0,-2 2 80 0,-4-2 16 15,-2 0 0-15,-2-7 0 0,0 0 32 0,5-2 0 16,5-1 0-16,-10-4 0 0,-7-1 16 0,-7-5 16 15,-4-1 0-15,-4 1 0 0,-3-3-288 0,-4 1 160 16,-1-1-160-16,-3-3 128 0,-1-2-128 0,-1 1 0 16,2-1 0-16,-5 0 0 0,-2 0 0 0,-2-2 0 0,0 1 0 0,0-3 0 15,1-3 0-15,4-2 0 0,4 1 0 0,-10-5 0 16,-5-4 0-16,1 0 0 0,1-2 0 0,4-4 0 16,4-1 0-16,6-10 0 0,16 4 0 0,7-5 128 15,5-2-128-15,-11-4 0 0,-6-4 0 0,4-3-176 16,6-1 176-16,5-2 0 15,5 0 0-15,8-3 0 0,11-4 0 0,4 3 0 16,5 0 160-16,2-5-160 0,-1-1 144 0,6-3-144 0,5-1 128 0,6 2-128 0,12 1 0 0,-7-4 0 31,-1-5 0-31,0 2 0 0,4 5 0 0,4-1 0 0,3 1 0 0,-5 3 0 0,4 3 0 16,0 1 0-16,13 9 0 0,-5-1 0 0,-4-2 0 0,0 1 0 16,1 5 0-16,5 2 128 0,8 2-128 0,-1-2 0 15,-1 1 0-15,-1 4 0 16,-1 6 0-16,5 2 0 0,9 1 0 0,-1 1 0 0,0 1 0 0,0 1 0 15,4 0 0-15,0 3 0 0,-2 3 0 0,3 0 0 16,2 2 0-16,6 3 0 0,12 5 0 0,3 1 0 16,4 3 144-16,-8-3-16 0,-5 4 64 0,-1-1 32 0,2-1 0 15,2 6 0-15,-1 3-224 0,2 4 0 0,3 2 0 16,0 1 0-16,4 3 0 0,3-1-192 0,1 2 48 0,4 4 0 31,1 2-16-31,-1-1 0 0,-1 4 0 0,2-2 0 0,1-1 160 0,3 5 0 16,1-2-144-16,3 3 144 0,5-1-160 0,-3 3 160 0,-2-2-208 0,1 2 80 15,3-2 128-15,4 1 0 0,4-2 0 0,1 0 128 16,3 0-128-16,4 1 0 16,-1 2-128-16,2 1 128 0,3 0 0 0,1-1 0 0,0 1 144 0,0 2-144 15,3 2 0-15,1-2 0 0,1 2 0 16,2-1 0-16,0 0 0 0,1 1 0 0,1 0-144 0,1-1 144 0,2 2 0 0,-1-4 0 16,2 2 0-16,1-1-128 0,1 1 128 0,3 1 0 15,1-2 0-15,-1 0 0 0,4 1 0 0,0-2 0 16,1 1 0-16,1-2 0 0,1 2 0 0,0 1 0 15,1-2 0-15,0 1 0 0,2 0 0 0,1-2 0 16,0 1 0-16,-1 1 0 0,2 1 0 0,0-1 176 31,0 1-176-31,0 0 192 0,0 0-192 0,2 0 0 0,-2 0 0 0,1-1 0 0,-1 1 0 0,1 0 0 16,-1 1-160-16,0-2 160 0,1 2 0 0,0-2 0 0,1 0 0 16,0-1 0-16,2 1 0 0,1 1 160 0,2-1-160 0,3-2 192 15,1 0-192 1,2-4 0-16,-1 4 0 0,3-3 0 0,3-5 0 0,2 2 0 0,0 0 0 0,1-3 0 31,-1 1 0-31,0 2 0 0,-2-2 0 0,-2 2 0 0,2-1 0 0,-1 4 128 16,0-4-128-16,0 1 128 0,1-1-128 0,-1 4 0 0,-1-1 0 0,4-3-176 31,3 1 176-31,1-3 0 0,-1 4 0 0,0-1 0 16,-2 3 0-16,2-1 0 0,1 0 0 0,-2 1 0 15,-2 2 0-15,-3 1 0 0,-1 0 0 0,-2 0 0 16,-3 1 0-16,-1 3 0 0,-4-1 0 0,-1 0 0 0,-1 3 0 15,-3 3 0-15,-1-3 0 0,-3 3 0 0,0 1 0 0,-2-1 0 16,-2 3 0-16,-1 0 0 0,-3 0 0 0,-4 4 0 16,-1 2 0-16,-4-1 0 0,1 4-128 0,-4-1 128 15,-4 3-128-15,-3 1 128 0,-1 3-192 0,-1-2 64 16,0 2 0-16,-2-1 0 0,1 1 128 0,0 1 0 16,-1-2 0-16,1 2-128 0,3-3 128 0,1 1 0 15,0-2 0-15,2 1 0 0,0-1 0 0,1 2 0 16,0-1 0-16,2-1 0 0,3-2 0 0,2-2 0 0,2 5 128 15,1-5-128-15,3 2 0 0,0-3 0 0,3-2 0 0,1 0 0 16,1-1 0-16,2 0 0 0,1-1 0 0,3-2 0 16,0 2 0-16,1-3 0 0,2-2 0 0,2 2 0 15,2 4 0-15,5-1 0 0,3 6 160 0,5-1-160 16,1 4 0-16,5 1 0 0,2 3 0 0,7 1 0 16,6 5-256-16,6 3 0 0,7 5 0 0,5 1 0 15,6 4-272-15,6-2-48 16,9 11-16-16,4 0-12016 0,-13-5-2384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39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4469 4398 5519 0,'0'0'240'0,"0"0"64"0,-6-8-304 0,0 2 0 16,2-1 0-16,1 1 0 0,-3-2 4416 0,4 0 816 15,3-1 160-15,-2 0 48 0,-3 1-4080 0,3 0-800 16,1-1-176-16,0 9-16 0,-8-5 272 0,8 5 64 15,0 0 16-15,-9-2 0 0,9 2-176 0,-11 4-32 16,2-1-16-16,0 5 0 0,0 2-256 0,0 3-48 16,-2 3-16-16,1 0 0 0,-1 2-176 0,2 0 192 15,-1 0-192-15,-1 3 192 0,2 1-192 0,0 4 0 16,0-2 0-16,0 2 0 0,1-5 256 0,4 5-48 0,-1 0 0 16,1 1 0-16,-1 1 256 0,4-1 48 0,-1 0 16 0,1 2 0 15,0 1-32-15,1 1-16 0,4 2 0 0,-2-3 0 16,1-1-272-16,1-2-48 0,1-1-16 0,4-1 0 15,1-3-144-15,2-1 0 0,0-3 144 0,1-2-144 16,1-4 128-16,1-3-128 0,0-3 160 0,3-1-160 16,5-1 176-16,-2-2-176 0,-2-2 192 0,2-3-192 15,0-1 224-15,0-5-64 0,1 1-16 0,-1-1 0 16,-2 0 16-16,1 1 0 0,-1-4 0 0,0 2 0 16,-2-2 32-16,-3 0 16 0,-1-2 0 0,0 1 0 15,-4 0 128-15,-1-3 32 0,0-2 0 0,-3 1 0 16,-1 2 80-16,-2-4 0 0,-2 2 16 0,0-1 0 15,0 0-128-15,-1-2-16 0,-4-1-16 0,1 2 0 16,-1-1-176-16,-2-1-128 0,-1-5 144 0,-1 3-144 0,0-3 128 0,0 0-128 16,0 0 0-16,-1 1 0 0,-3 1 0 0,-1 5 0 15,1-5 0-15,-1 4 0 0,-3 0 0 0,3 2 0 16,1 0 0-16,-2 2 0 0,-2-2 0 0,4 6 0 16,0-1-176-16,2 2 176 15,0 2-656-15,2 0-16 0,0 1 0 0,4 2 0 16,0 1-2080-16,5 5-400 0,0 0-96 0,2-7-11712 0</inkml:trace>
  <inkml:trace contextRef="#ctx0" brushRef="#br0" timeOffset="1">4298 4793 26607 0,'0'0'1168'0,"0"0"256"0,-7 5-1136 0,7-5-288 0,0 0 0 0,-7 8 0 15,7-8 1200-15,-7 7 176 0,7-7 32 0,0 0 16 16,0 0-560-16,0 0-112 0,0 0-32 0,-3 10 0 16,3-10-224-16,-2 12-48 0,2-2-16 0,0-10 0 15,0 0-272-15,7 9-160 0,-7-9 192 0,10 7-192 16,-10-7 144-16,15 5-144 0,-1-2 0 0,-1-2 144 15,-1-4 16-15,2 2 0 0,2-2 0 0,-2 1 0 16,-1-2-160-16,3 1 192 0,3 2-192 0,2-4 192 16,-3-4-192-16,2 1 0 0,-1 0 144 0,4 2-144 0,0-4 0 0,1 4 0 15,-1-1 0-15,1 0 0 0,0 0-288 0,-2 0-32 16,-2-3 0-16,0 0 0 16,0 1-400-16,-1-3-96 0,-4 0-16 0,0 2 0 15,-1-3-448-15,-1 1-80 0,-3 1-32 0,-2 1-11984 16</inkml:trace>
  <inkml:trace contextRef="#ctx0" brushRef="#br0" timeOffset="2">4955 4204 20271 0,'0'0'896'0,"0"0"192"0,-9-3-880 0,0 2-208 0,9 1 0 0,-9 1 0 16,-1-1 2416-16,10 0 432 0,0 0 96 0,-10 5 0 15,1 1-2224-15,0-1-448 0,1 1-80 0,8-6-32 16,0 0-32-16,0 0-128 0,0 0 192 0,-6 8-64 16,1 1-128-16,1 2 0 0,1-1 0 0,2 2 0 15,1-12 0-15,1 12 0 0,0 2 0 0,3 0 0 16,-1 1-176-16,0-1 176 0,1 0-128 0,-1-1 128 16,0 0 0-16,4-5 0 0,3-1 0 0,0-1 0 15,-10-6 0-15,13 7 0 0,2-5 0 0,-2 0 0 16,-1-4 0-16,-1 0 0 0,2-3 0 0,0-1 0 15,0 2 0-15,-2-2 0 0,1-1 0 0,-1-3 0 16,1-2 192-16,-2 0 0 0,-3-1 16 0,1 0 0 16,2 0 176-16,-2-4 16 0,-3 2 16 0,2 0 0 0,-3 1 0 0,-2 0 0 15,1-1 0-15,-2 1 0 0,-2 2-112 16,0-2-32-16,-1 1 0 0,-2 4 0 0,-2-3-96 0,-1 3-32 16,1 0 0-16,-3 2 0 0,-2 3-144 0,0 2 0 15,-1-1 0-15,1 3 0 16,2 3-320-16,-4 1-112 0,-4 0-16 0,0 3-10192 15,3 4-2048-15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40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631 11767 6447 0,'-16'27'576'0,"6"-7"-576"0,-3 2 0 0,2-1 0 15,0-1 6192-15,0-1 1120 0,2-5 240 0,3-2 32 16,-1-4-5920-16,7-8-1200 0,0 0-224 0,0 0-48 16,0 0 80-16,0 0 32 0,0-15 0 0,4 0 0 15,1-2-176-15,3-7-128 0,1-2 144 0,3-4-144 16,1-2 432-16,-3 12-16 0,6-5 0 0,2-5 0 16,2-5 96-16,5-4 32 0,2-5 0 0,4-3 0 15,-1-4-32-15,28-52-16 0,-8 6 0 0,-6 3 0 16,-5 2-48-16,-3-1-16 0,1-2 0 0,2-3 0 15,4-6-128-15,4-4-32 0,1-3 0 0,5-5 0 16,2-4-112-16,-1-5-32 0,-2-5 0 0,-1-7 0 16,1-7 64-16,2 0 0 0,5-2 0 0,4-4 0 15,3-6-192-15,2-1 0 0,-1-4 0 0,-1-2 128 16,-3-1 0-16,6-8 0 0,5-1 0 0,2-1 0 0,-2 2-128 0,2-1 192 16,2-2-192-16,-5-2 192 0,-4-3-192 0,3 0 128 15,2 0-128-15,1 1 128 0,4 5-128 0,-4-2 0 16,-3-4 0-16,0 4 0 0,-1 0 0 0,2 5 0 15,0 3 0-15,0-4 0 16,-1-3-400-16,-4 3-112 0,-7 6-32 0,3 0 0 16,1-7-2848-16,-2 1-576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40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4777 4097 2303 0,'0'-2'0'0,"1"2"0"0,-1-2 144 0,0 2-144 0,0 0 0 0,0 0 0 0,1 0 0 0,-1-3 0 15,0 2 1056-15,0 1 128 0,-1 0 32 0,1 0 0 16,0 0 368-16,0 0 80 0,0 0 0 0,0 0 16 0,0 0 272 16,0 0 48-16,-15 16 16 0,13-12 0 0,0-1-544 0,0 0-96 15,1 3-32-15,0-2 0 16,-1 2-320-16,1 0-80 0,-1 1-16 0,0-1 0 0,1 0-160 0,-1 0-16 15,0 0-16-15,1 2 0 0,0 2 16 0,-2 1 0 16,2 1 0-16,0-1 0 0,0 4-304 0,0 1-48 16,-1-1-16-16,1 1 0 15,1 0-384-15,1 0 128 0,1 0-128 0,-1 0 0 0,0 3 0 0,1-4 0 16,0 1 0-16,0 0 0 0,1 0 0 0,0 0 0 16,2-3 0-16,-1-1 0 0,1-2 0 0,0 0-144 0,1 0 144 0,2-2 0 31,0-2-1280-31,1-2-128 0,2 0-48 0,-1-3-12496 0</inkml:trace>
  <inkml:trace contextRef="#ctx0" brushRef="#br0" timeOffset="1">5322 4396 6447 0,'0'0'576'0,"0"0"-576"0,0 0 0 0,1 0 0 16,-1 0 688-16,2 0 16 0,-1 0 16 0,0 0 0 16,3-3 624-16,-2 3 128 0,2-3 32 0,-4 3 0 0,0 0-432 0,0 0-96 15,0 0-16-15,0 0 0 0,10-19-48 0,-9 17-16 16,-1-2 0-16,0 0 0 0,1 2 112 0,-1-2 16 16,0-2 0-16,2 2 0 0,-2-2 0 0,1 0 0 15,1 0 0-15,1-4 0 0,-1 4-384 0,2-6-80 16,0 3-16-16,-2-1 0 0,2 0-32 0,-2 0-16 15,2-1 0-15,-2 0 0 0,0 2 16 0,-1-5 0 0,0 2 0 16,-1 0 0-16,-1-1 128 0,0 3 48 0,-3-2 0 16,0-3 0-16,1 3-272 0,-1-2-48 0,-1-2-16 0,0 0 0 15,0 0-352-15,-1-1 144 16,1-1-144-16,-1 2 0 16,1 1-320-16,-1-1-192 0,1 0-16 0,0 4-15824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8:43.30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5686 5114 10303 0,'0'-3'224'0,"-2"0"48"0,2 2 16 0,0 1 0 0,0-2-288 15,0-2 0-15,0-2 0 0,-1-4 0 16,1 1 1488-16,-1-3 240 0,1 2 64 0,0-3 0 0,-1 5-208 0,1 0-48 16,0 0 0-16,-2 2 0 0,2 2-304 0,0 0-64 15,0 0-16-15,0 2 0 0,0-1-80 0,0 2-32 0,0 1 0 0,2 0 0 0,-4 1-224 0,2-1-48 16,0 3-16-16,-1-2 0 16,1 4 16-16,-1 1 16 0,-1 4 0 0,0 4 0 15,0 3-176-15,-2 3-32 0,3 2-16 0,-2 0 0 16,0 4-256-16,-1 2-48 0,2 0-16 0,-1 2 0 15,1 3-240-15,-1-1 0 0,2-1 128 0,0 4-128 16,1 1 0-16,0 1 0 0,0 1 0 0,1 3 0 16,0 6 272-16,0-1-32 0,3 1-16 0,1-4 0 15,0-1-224-15,1-1-256 0,3 1 48 0,-2-8 16 16,1-5 656-16,0-4 144 0,1-3 32 0,1-6 0 16,1 0-832-16,-1-5-176 0,0-1-16 0,0-4-16 15,0-2 400-15,-1-4 0 0,3-4 144 0,-3-2-144 16,0-3 160-16,1-1-160 0,0-3 128 0,-1-2-128 0,2-1 192 0,-1 0-64 15,-2-3 0-15,1-3 0 0,1 0-128 0,-2-3 160 16,1-5-160-16,-2-1 160 0,1 3-160 0,-2-4 128 16,-1 3-128-16,-1-4 128 0,-2-3-128 0,-2-1 0 15,0 2 144-15,-2 3-144 0,-2 4 144 0,-1-4-144 16,-2-2 192-16,-2 1-192 0,-1 0 144 0,-1 0-144 16,1 1 0-16,-4 1 144 0,2 5-144 0,0-2 0 15,-1-1 0-15,0 2 128 0,0-1-128 0,2 2 0 0,3 4 0 16,0-1 0-16,0 1-128 0,0-3 128 0,-1 3-160 0,2 0 160 15,1 0-192-15,0 3 48 0,1 3 16 0,1 4 0 16,0 2 128-16,3 6 0 0,0 4 128 0,0 4-128 31,1 2-1920-31,1 4-464 0</inkml:trace>
  <inkml:trace contextRef="#ctx0" brushRef="#br0" timeOffset="332.29">5688 5543 13823 0,'-1'0'1216'0,"1"0"-960"0,0 0-256 0,0-2 0 0,1 2 576 16,0 0 80-16,1 0 16 0,0-4 0 0,2 4 1440 0,1-2 272 15,1 2 64-15,0 0 16 0,0 0-560 0,2 2-112 16,0 4-32-16,1-2 0 0,1 2-608 0,-1 1-128 16,0-1-32-16,0 1 0 0,-1-2-48 0,-1 1-16 0,2-2 0 0,-2 0 0 15,0-1-352-15,1 0-80 0,-1-3-16 0,1 0 0 16,-1 0-272-16,-1-4-48 0,2 2-16 0,-2-2 0 31,0-2-464-31,0 0-112 0,0-3-16 0,1 2-17152 0</inkml:trace>
  <inkml:trace contextRef="#ctx0" brushRef="#br0" timeOffset="1100.41">6079 4576 8287 0,'0'0'736'0,"0"-2"-592"0,0 1-144 0,1 1 0 16,-1 0 624-16,1-3 80 0,1 0 32 0,-2 0 0 0,1-3 384 0,0 2 80 15,0 1 16-15,-2 1 0 0,0 1-48 0,0 1 0 16,-2 1 0-16,-1 2 0 0,1 0 208 0,-2 2 32 15,0 2 16-15,1 0 0 0,-1 2 144 0,0 1 32 16,3-2 0-16,-2 6 0 0,2-2-384 0,-1 1-64 16,1 3 0-16,0-3-16 0,1 5-432 0,1 1-96 15,0 6-16-15,-1-1 0 0,1 4-304 0,0-1-64 16,1-1-16-16,0 3 0 0,2 2 32 0,-2 1 0 0,3 0 0 16,-1-1 0-16,1-7-112 0,1 2-128 0,0-3 176 0,3 1-176 15,0-4 0-15,2-1 0 0,0-7 0 0,1 0 0 16,1-4 0-16,1-3 0 0,0-4-192 0,1-1 48 31,0-1-672-31,0-5-128 0,4-1-16 0,-2-1-16 16,0-2-880-16,-2 1-192 0,0 2-16 0,-1-2-11248 0</inkml:trace>
  <inkml:trace contextRef="#ctx0" brushRef="#br0" timeOffset="1637.12">6345 4652 3679 0,'-3'-3'320'0,"1"3"-320"0,1-2 0 0,-1 1 0 0,1 1 1616 0,1 0 256 16,0 0 48-16,-1 0 16 0,1 0 256 0,-1 0 48 31,-1 3 16-31,2-3 0 0,0 0-192 0,0 19-32 15,3-7-16-15,-1 2 0 0,2 1-560 0,0 2-112 16,-1 2-32-16,1 2 0 0,0-2-320 0,0 0-64 0,-2 0-16 0,2 0 0 16,-2-3-320-16,1-1-64 0,-1-2-16 0,-1 0 0 15,3-3-384-15,-1 2-128 0,-1-2 0 0,1 2 0 32,-1-3-1088-32,0 1-336 0,2-1-64 0,0 1-13008 0</inkml:trace>
  <inkml:trace contextRef="#ctx0" brushRef="#br0" timeOffset="2160.65">6431 4422 11055 0,'0'0'976'0,"0"0"-784"0,2 0-192 0,-1 0 0 16,0 0 992-16,0 0 160 0,0 2 16 0,2-2 16 0,2 2 1056 16,0 0 192-16,1 2 64 0,1-2 0 15,0 4-368-15,-1-2-64 0,1 2-16 0,1 1 0 16,-2-1-640-16,1 0-144 0,2 6-32 0,0-1 0 0,-2 1-496 0,3 0-96 15,2 5-32-15,2 4 0 0,-1 4-288 0,1 1-64 16,0 2-16-16,-3 1 0 0,-1-4-48 0,-2 0-16 16,-1-2 0-16,-1 1 0 0,-1 0 112 0,-2 1 32 15,1-4 0-15,0-1 0 16,-3-4-320-16,1-4 0 0,0 2 0 16,0 0 0-16,1 0 0 0,-2 1 0 0,-1 1 0 0,-1-4 0 15,1 1-368-15,-3-1-80 0,1 2 0 0,-3 0-11392 16,0 3-2288-16</inkml:trace>
  <inkml:trace contextRef="#ctx0" brushRef="#br0" timeOffset="16976.21">1002 14974 6447 0,'0'0'576'0,"0"-3"-576"0,0 3 0 0,-2-1 0 16,2 1-208-16,0 0-160 0,0 0-16 0,-1-5-16 15,1 1 1280-15,-1 1 256 16,1-3 48-16,0 1 16 0,0 0-192 0,1 2-48 0,2-1 0 16,-1-2 0-16,1 4-320 0,0-4-64 0,1 2 0 15,0-2-16-15,1 0 32 0,0-1 16 0,0-3 0 0,-2 2 0 16,1 0 48-16,0 0 16 0,1-2 0 0,1-3 0 16,-1 4-48-16,1-4-16 0,-1 3 0 0,0-2 0 15,1 0-80-15,-1-2-16 0,1 2 0 0,0-3 0 16,-1 1 0-16,1-1 0 0,2 2 0 0,-3 0 0 15,1-1 112-15,-1 1 16 0,2 2 0 0,-2-1 0 16,1 2-176-16,-1-1-16 0,2 1-16 0,-1 0 0 16,1-3-96-16,-1 4-16 0,1-4 0 0,0 3 0 0,-1 0-128 15,0-2-48-15,2 0 0 0,-2-1 0 0,1 0-144 16,0-2 160-16,-1-1-160 0,0 0 160 0,1 0-32 16,0 1 0-16,-1-1 0 0,0 1 0 15,0 1 240-15,0-2 32 0,0 0 16 0,1-2 0 0,-1 2-112 0,0-1-32 16,0 3 0-16,-1 0 0 0,1-1 32 0,0 2 0 15,2-3 0-15,-1 1 0 0,1 0-304 0,0 1 0 16,1-2 0-16,1-2 0 0,-1 2 0 0,-1-1 0 16,2-1 0-16,-1-1 0 0,-2 1 0 0,1 0 0 15,-1 0 0-15,0-1 0 0,0 1 0 0,-1 1 0 16,0-2 0-16,0-2 0 0,0 4 0 0,-1-2 0 16,2 3 0-16,-3-3 0 0,1 5 416 0,-1 0-32 0,1-2 0 0,0 1 0 15,1 3-256-15,0-2-128 0,-1 2 128 0,0 2-128 16,1-2 0-16,1-1 128 0,-1 3-128 0,-1 0 0 15,1 2 0-15,-1-2 128 0,0 1-128 0,1-1 0 16,-1 0 0-16,0 0 0 0,-1-1 0 0,1 0 0 16,0 0 0-16,-1 0 0 0,0-1 0 0,1-1 0 15,0-2 208-15,0 2-32 0,0 0-16 0,1-1 0 16,0 0-32-16,-1 0-128 0,1 2 192 0,-1-3-64 16,2 2-128-16,0 0 0 0,-1-2 0 0,0 2 0 15,2 0 0-15,-1 1 0 0,1-2 0 0,-2 2 0 0,1 0 0 16,1-1 0-16,-1 0 0 0,-1 0 0 0,3 2 0 0,-2 0 0 15,1-1 0-15,-2-1 0 0,-1 5 0 0,1-2 0 16,0-3 0-16,0 4 0 0,1-5 0 16,0 2 0-16,-1-1 0 0,0 1 0 0,1-4 160 0,-1 0-160 15,0 3 192-15,-1-3-192 16,1 4 256-16,0-4-64 0,0 1-16 0,-1 1 0 16,2 2-176-16,-1-3 0 0,1 2 144 0,-1 0-144 0,1-3 0 0,-1 1 0 15,0 2 0-15,0-2 128 0,0 4-128 0,0-4 144 16,2 3-144-16,-2 2 160 0,1 0-160 0,0 0 128 0,-1 1-128 0,0-1 128 15,0 0-128-15,0-1 128 16,-1 1-128-16,0-2 128 0,0 2-128 0,-1 0 0 0,1 0 0 0,0-2 0 16,0 0 128-16,0-1 0 15,0 1 0-15,0 0 0 0,1 4-128 0,-1-2 0 0,1-2 0 0,0 1 0 16,-1 1 0-16,1 0 0 0,-1-4 0 16,1 2 0-16,-1 1 0 0,0 0 0 0,0 2 0 0,0-1 0 15,1 0 0-15,-2 2 0 0,1 0 0 0,-1 0 0 16,1 1 0-16,0-3 0 15,1 1 0-15,-1 0 0 0,0 0 0 0,0 2 0 0,0-2 0 0,-2-1 0 16,2 3 0-16,-1-4 0 0,1 3 0 0,-1-2 0 0,1 2 0 0,-2-2 0 16,2 0 128-16,-1-1-128 15,1 3 128-15,0-1 0 0,1 0 0 0,-1-1 0 16,0 0-128-16,0-1 192 0,0-1-192 0,0 0 192 16,1 1-192-16,0 0 0 0,-1 0 0 0,1 0 0 0,0 0 0 0,1 1 0 15,0-2 0-15,-3 4 0 16,-1-1 0-16,2 2 0 0,-1-2 0 0,2 3-176 0,-1-4 176 0,0 2 0 0,-1 0 0 0,1 0 0 15,-2-2 0-15,1 1 0 0,0 2 0 0,0-3 0 16,1-1 0-16,-2 1 0 16,2-3 128-16,-1 1-128 0,1 1 0 0,0-2 0 0,0-1 0 0,0 1 0 15,1 3 0-15,-1-2 0 0,1 2 0 0,-1 0-128 16,1 0 128-16,-1 2 0 0,0-2 0 0,1 0 0 16,-1 1 0-16,1-1 0 0,-1 2 0 0,0 0 0 15,1-3 0-15,-1 4 0 0,2-3 0 0,-2-3 0 16,1 4 0-16,-1 0 0 0,0-3 128 0,0 2-128 15,-1-3 0-15,1 1 0 0,0 2 0 0,-1-4 0 16,0 0 0-16,-1 0 0 16,1-1 0-16,0-1 0 0,0 4 0 0,1-2 0 0,-2 2 0 0,2-1 0 0,-1 3 0 0,1 2 0 15,1-2 0-15,0 0 0 0,2-1 176 0,-2 1-48 16,0 0 0-16,0 0 0 0,0 0-128 0,1-1 0 31,-1 1 0-31,0 0-176 0,0-2 176 0,-2 0 0 16,1 2 0-16,-2-4 0 0,2 2 0 0,0-1 0 15,0-3 0-15,-1 4 0 0,1-3 0 0,-1 2 0 16,-1 0 0-16,1 0 0 0,0 0 0 0,0 1 0 16,0 2 0-16,1-2 0 0,2-1 0 0,-2 3 0 0,-1-1 0 0,3 0 0 15,-1-1 0-15,0-1 0 0,1 1 0 0,0-2 0 16,0 2 0-16,0-3 0 0,1 3 0 0,-1-1 0 16,0 2 0-16,0 0 0 0,0 0 0 0,-2 2 0 15,0 0 0-15,-1 0 0 0,2-1 0 0,-1 0 0 16,1-2 0-16,0-1 0 0,-1 0 128 0,2-2-128 15,-2 3 0-15,1-1 0 0,0 0 0 0,1-2 0 16,-1 1 0-16,1-2 0 0,0 1 0 0,-1 2-128 16,2-2 128-16,-1 1 0 0,1-1 0 0,-2 2 0 15,1 0 0-15,1 1 0 0,-1 0 0 0,-1 2 0 16,2-3 0-16,-2 1 0 0,0 0 128 0,1 1-128 0,1-4 0 16,-2 1 0-16,1-1 0 0,0-1 0 0,-1 0 0 15,0 1 0-15,0 2 0 0,0 0-128 0,-1 1 128 0,0 2 0 16,1-2 0-16,-1-1 0 0,1 3 0 0,-1-2 0 15,2 0 128-15,-1-2-128 0,1 2 0 0,-1-3 0 16,1 1 0-16,-2 2 0 0,2-4 0 0,-2 3 0 16,0 0 0-16,0 0-128 0,1-1 128 0,-1 0 0 15,1-2 0-15,-1 1 0 0,0-1 0 0,0 1 0 0,0 4 0 16,0-4 0-16,0 2 0 0,0 0 0 0,1 1 0 0,-1 0 0 16,1-3 0-16,-1 1 0 0,0 0 128 0,1 0-128 15,-1-1 0-15,1 1 0 0,-1-2 0 0,0 4 0 16,-1-2 0-16,1 2 0 0,0-1 0 0,0 1-128 15,0 0 128-15,0-4 0 0,-2 1 0 0,2 1 0 16,-1-2 0-16,1 0 0 0,1-3 0 0,-1 1 0 16,0 4 0-16,0-4 0 0,1 2 0 0,0 0 0 15,-1 3 0-15,1-3 144 0,1 1-144 0,-1 2 160 16,-1-2-160-16,1 3 0 0,0-1 0 0,-1 1 0 16,0 2 144-16,-1 0-144 0,1-2 160 0,1 2-160 15,-1-3 0-15,0 1 0 0,0 0 0 0,1 1 0 16,1-4 0-16,-1 1 0 0,2-1 0 0,-2 2 0 0,0 0 0 0,2-2 0 15,-2 3 0-15,0 1 0 0,0-4 0 16,0 3 0-16,-1-2 0 0,2 2 0 0,-1-4 0 0,0 1 0 16,0 1 0-16,0-2 0 0,0 4 0 0,1-4 0 15,-1 3 0-15,0-1 0 0,-1 0 0 0,1 2 0 16,-1-1 0-16,1-2 0 0,0 2 0 0,1 0 0 16,0 1 0-16,-1-2 0 0,0 5 0 0,-1-6 0 0,2 1 0 15,-3-1 0-15,3 3 0 0,-2-2 0 0,0-1 0 0,1-1 0 16,-1 0 0-16,0 0 0 0,1 4 0 0,-1-3 0 15,0 1 0-15,0 5 0 0,0-4 0 0,0 3 0 16,1-1 0-16,-1 0 0 0,-2-1 0 0,2 2 0 16,-1-3 0-16,1 2 0 0,0 0 0 0,0-1 0 15,0-1 0-15,0 1 0 16,0-2 0-16,-2 2 0 0,2 1 0 0,0 0 0 16,0-2 0-16,1 1 0 0,1-3 0 0,-1 2-128 0,1-2 128 0,-1 1 0 15,1 2 0-15,-1-2 0 0,0-3 0 0,-1 3 0 16,1 2 0-16,0-2 0 15,0 2 0-15,-1 0 0 0,2-3 0 0,-2 4 0 0,-2 0 0 0,0 1 0 0,2 0 0 16,-2 0 0-16,4-1 0 0,-3 0 0 16,1 2 0-16,2-3 0 15,-1-1 0-15,0 2 0 0,0 0 0 0,0-1 0 0,1 0 0 0,-1 0 0 0,0 0 0 0,0-3 0 16,1 1 0-16,1 2 0 0,-1-3 0 0,0 1 0 16,-1 0 0-16,0 0 0 0,-2 5 0 0,1-1 0 15,-1 1 0-15,1-5 0 0,0 3 0 0,2-2 0 16,-3 2 0-16,3 0 0 0,-1 0 0 0,0-1 0 0,0-1 0 15,0 1 0-15,1 0 0 0,0-2 0 0,-1 2 0 0,0-1 0 16,1 1 0-16,-1-2 0 0,0 2 128 0,0 0-128 16,2-1 0-16,-2 0 0 15,0 0 0-15,0 1 0 0,1-3 0 0,-2 5 0 0,0 0 0 0,2 0 0 16,-2-2 0-16,1-3 0 0,0 3 0 0,-1-2 0 16,1 2 0-16,-1-1 0 0,0 1 0 0,1-2 0 15,-1 2 0-15,-1 2 0 16,-1 2 0-16,2-2-160 0,0 0 160 0,0-5 0 0,1 1 0 0,2 0 0 15,-2 1 0-15,0 0 0 0,0 0 0 0,1 3 0 16,0-2 0-16,0-2 0 0,0 2 0 0,0 0 0 0,0-1 0 31,2-2 0-31,-3 4 0 0,0-1 0 0,1-3 0 0,-2 5 0 16,0-2 0-16,-2 2 0 0,2 0 0 0,-1-2 0 16,1 3 160-16,-1-1-160 0,2 0 0 0,-3-2 0 15,2 3 0-15,-1-2 0 0,1-1 0 0,1-1 0 16,0-3 0-16,1 1 0 0,-1 2 0 0,-1-2 0 15,1 3 0-15,0-2-160 0,0 2 160 0,0-4 0 16,1-1 0-16,-1 3 0 0,1 0 0 0,-2 2 0 16,1-1 128-16,-1 1-128 0,2-2 0 0,-1-1 0 15,0 2 0-15,0 1-128 0,0-1 128 0,0 0 0 0,1-2 0 0,-2 2 0 16,0 1 0-16,-2 1 0 0,3-2 0 0,-1 1 0 16,0 2 0-16,0-2 0 0,0-1 0 0,1-1 0 15,1 0 0-15,-1-1 0 0,1 2 0 0,1-3 0 16,-2 3 0-16,0-2 0 0,0 4 0 0,2-4 0 15,-2 3 0-15,1-2 0 0,-1 2 160 0,1-3-160 16,-1 5 0-16,-3-3 0 0,2 2 0 0,-1-1 0 16,1 1 0-16,-1 1 0 0,-2 3 0 0,2-4 0 15,0-2 0-15,1 0 0 0,1-2 0 0,0-1 0 16,0 2 0-16,0-2-128 0,0 1 128 0,1 2 0 16,-1-3 0-16,0 1 0 0,0 1 0 0,-1-1 0 0,1 2 0 0,-1-2 0 15,0 1 0-15,0 0 0 0,0 0 0 0,1 2 0 16,-1-3 0-16,-1 1 0 0,1 4 0 0,0-2 0 15,-1 3 0-15,1-1 0 16,-1 0 0-16,1-1 0 0,0 0 0 0,0-1 0 0,0 2 0 0,-1-2 0 16,1 2 0-16,0-1 0 0,0 1 0 0,1-4 0 15,-1 2 0-15,0 1 0 0,-1 1 0 0,-1 0 0 16,2-4 0-16,0 2 0 0,1-4 0 0,-1 3 0 16,1-3 0-16,-1 1 0 0,0-1 0 15,2 4 0-15,-2-4 0 0,1 1 0 0,-1 2 0 0,1-2 0 16,-1 1 0-16,1-1 0 0,-1 4 0 0,1-4 0 15,0 3 0-15,-1-2 0 0,1 2 0 0,-1 0 0 0,2-2 0 0,-3 2 0 16,0-1 0-16,1 1 0 0,-1 2 0 0,0-2 0 16,2-1 0-16,-3 1 0 0,2 2 0 0,-1-2 0 15,0 2 0-15,0 0 0 0,-1-3 0 0,1 1 0 16,1 0 0-16,0-1 0 0,1 0 0 0,0 0 0 16,-1 1 0-16,1 2 0 0,1-5 0 0,-1 4 0 15,-1-4 0-15,1 3 0 0,-1 0 0 0,0-1 0 0,1 2 0 16,0-1 0-16,-1 2 0 0,1-3 0 0,-1 1 0 0,0 2 0 15,1-1 0-15,-1 0 0 0,1-1 0 0,-1-1 0 16,0 3 0-16,0-1 0 0,0 1 0 0,-1 0 0 16,1-2 0-16,1 2 0 0,-2 0 0 0,1-2 0 15,0 0 0-15,-2 2 0 16,1 0 0-16,0 1 0 0,1-1 0 0,-2 0 0 0,2-1 0 0,-1 1 0 16,0 0 0-16,-1 1 0 0,1-1 0 0,0-3 0 15,1 2 0-15,0 0 0 0,0-1 0 0,0-3 0 0,0 5 0 16,0-4 0-16,1 2 0 0,-1-3 0 0,0 5 0 15,-2-2 0-15,4 2 0 0,-4-2 0 16,1 2 0-16,0 0 0 16,1 1 0-16,-2-1 0 0,1 0 0 0,0-1 0 15,-1 4 0-15,1-3 0 0,0 4 0 0,0-3 0 16,-1 2 0-16,1 0 0 0,0-1 0 0,1-1 144 0,-2 2-144 0,1 1 0 0,0-3 0 0,0 1-176 16,-1 2 176-16,1 0 0 0,-2 0 0 0,2-1 0 15,0 0 0-15,0-1 0 0,-1 1 0 0,1 0 0 16,0 1 0-16,-2-3 0 0,2 3 0 0,-2-1 0 15,2 0 0 1,-1-1 0-16,0 2 0 0,0-2 0 0,-1 3 0 0,1-1 0 0,-1 0 0 0,-1 0 0 16,2 1 0-16,-2 0 0 0,2 1 0 0,-2 0 0 0,0 2 0 15,0-2 0-15,2-1 0 0,-2 2 0 0,0 1 0 0,0 0 0 16,2-4 0-16,-2 3 0 0,0 2 0 16,1-2 0-16,-1 0 0 0,0 0 0 0,2 0 0 0,-2-1 0 15,1-1 0-15,-1 4 0 16,2-4 0-16,-2 3 0 0,0-2 0 0,1 0 0 0,-1 0 0 0,1 0 0 15,0 2 0-15,0-2 0 0,-1-1-192 0,2 2 32 16,-2-4 16-16,2 1 0 31,-2 3-608-31,1-1-112 0,1-1-32 0,-1 1-10848 0,-1 0-2176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9:27.463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4863 12719 6447 0,'0'4'576'0,"2"0"-576"0,-1-2 0 0,-1 0 0 0,0-1 672 0,1 0 32 0,0 5 0 0,2 0 0 0,-1 1 816 0,2-1 160 15,-2-5 48-15,1-1 0 0,-1-1-160 0,0-2-32 16,-1 0 0-16,-1-1 0 0,0-2-688 0,0 0-144 0,-1-1-16 0,-2-1-16 16,1 2-160-16,-2-2-16 0,1-2-16 0,0 2 0 15,2-2 464-15,-2-3 80 0,1 1 32 0,-2-2 0 16,1-3-80-16,1 0-16 0,1-1 0 0,-1-1 0 16,2-4 16-16,0-3 0 0,2-2 0 0,-1-1 0 15,1 2-416-15,2 1-96 0,-1 0-16 0,0-2 0 16,0-1-176-16,0 1-32 0,1 0-16 0,-1-1 0 15,-1 1 48-15,1-1 16 0,-1-2 0 0,-1-1 0 16,1 1 16-16,-1-1 0 0,1 0 0 0,0-1 0 16,1 0-112-16,0 3 0 0,-1-3-16 0,1 2 0 15,-1 2-176-15,-1 0 0 0,2 1 144 0,-2-1-144 16,0 1 0-16,-1 0 144 0,0-1-144 0,0-2 0 16,0 5 192-16,-1-2-64 0,0 1 0 0,0-1-128 0,-1 4 224 15,1-4-64-15,0 2-16 0,1 1 0 16,0 0-144-16,-1-1 128 0,1 1-128 0,0 3 128 0,-2 0-128 0,1-1 0 15,0 5 0-15,0-2 128 0,-1 3-128 0,0-1 0 16,0 0 0-16,-1-1 0 0,1-1 144 0,-1 2-144 16,1-3 160-16,0 4-160 0,2-4 160 0,0 1-160 15,0-2 160-15,0-1-160 0,2-1 128 0,-1-2-128 16,1-2 0-16,0 2 0 0,0 2 0 0,-1-1 128 16,2 1-128-16,-1 2 0 0,-1 1 0 0,1 1 0 0,-2-1 0 15,0 4 0-15,-2-2 0 0,1 5 0 16,0 0 0-16,0-1 0 0,0 2 0 0,-2-3 128 15,2-1-128-15,-2 3 0 0,1-2 192 0,-1-1-48 16,1-1-16-16,-1 2 0 0,2 0-128 0,0-3 192 0,0-3-192 0,1 0 192 16,0-3-192-16,0 0 0 0,0-1 144 15,0 2-144-15,0 0 128 0,-2-1-128 0,2-1 128 0,0 2-128 16,-1-1 0-16,0 0 0 0,0 5 0 0,0-2 0 16,-1 4 0-16,0 1 0 0,-1 1 0 0,1 2 0 15,1 2 176-15,-2-2-48 0,2 0 0 0,-2 2 0 16,1-1 0-16,1-3 0 0,0 1 0 0,-2-1 0 15,2-2-128-15,-2-2 0 0,2-2 0 0,-1-3 0 0,0 3 0 16,1-4 0-16,-1-5 0 0,0 2 0 0,0 1 128 0,1-1-128 16,-1 3 192-16,0-2-64 0,1-3 16 0,0 3 0 15,1-1 0-15,-2 3 0 16,1 4-144-16,1-3 0 0,-1 3 0 0,1 0 0 0,-1 0 0 0,1-1 0 16,-2 2 0-16,1 1 0 0,1 2 0 0,-1-1 0 15,0 1 0-15,-1 0 0 0,2 0 128 0,-1-1 0 16,1 0 0-16,0-2 0 0,0 2-128 15,1-1 0-15,1-2 0 0,-1-3 0 0,0 5 0 0,2-4 0 16,-2-1 0-16,1-1 0 0,2 0 0 0,-2 1 0 0,1-1 0 0,-1 2 0 16,0 1 0-16,-1 1 0 15,-1 0 0-15,0 3 0 0,-1 0 128 0,-2 1 0 0,2 5 0 0,-3-2 0 16,2 1 32-16,-2 2 0 16,0-2 0-16,1 2 0 0,-1-4 32 0,0-3 0 0,1 1 0 15,-1-1 0-15,3-1-192 0,-1-2 0 0,4 1 0 0,-1-2 0 16,0-2 0-16,0 4 0 0,1 3 0 0,0 0 0 15,0-1-128-15,1-3 128 0,1-3 0 0,-1 3 0 16,0 2 0-16,1-2 0 16,-2 4 0-16,-1 1 0 0,2 1 0 0,-3 2 0 0,0 1 0 0,0 1 0 15,-2 2 0-15,2 0 0 0,-1 0 0 16,0 0 0-16,0-1 0 0,0 0 0 0,-1 0 0 0,2-2 0 0,0 2 0 0,0-5 0 16,0 1 0-16,2-1 0 0,-1 0 0 0,0-2 0 15,0 2 0-15,2-3 0 0,-2-1 0 0,0 2 0 16,0 2 0-16,1 0 128 0,-1-3-128 0,0 1 0 15,0-1 0-15,-1 5-176 0,-1 2 176 0,0 0 0 16,1 2 0-16,-1 0 0 16,-1-1 0-16,1 3 128 0,0-2-128 0,-2 2 176 15,1 2-176-15,0-4 0 0,-1 4 0 0,2-4 0 0,-2 0 0 0,1-1 0 16,1-2 0-16,-1 2 0 0,1-4 0 0,0 2 0 16,1-2-160-16,-1-1 160 0,1 0 0 0,0 0 0 15,0 1 0-15,0 1 0 16,0-2 0-16,0 4 0 0,0-4 0 0,0 3-144 0,0 1 144 0,0 0 0 15,-2 2 0-15,2 0 0 16,0-1 0-16,-1 3 0 0,1 2 128 0,-1-3-128 0,1 2 0 0,-1 1 128 0,0-3-128 0,-1 2 0 16,2 0 0-16,-1 1 0 15,0-4-160-15,0-2 160 0,-1 0 0 0,2-1 0 16,0-2 0-16,2 2 0 0,-1-3 0 0,1 1-128 0,0 1 128 0,-1 2 0 16,1-3 0-16,-1 2 0 15,2 0 0-15,-2 0 0 0,0 1 0 0,1 3 0 0,-1-1 0 0,-1 0 0 0,0 4 0 16,0-4 128-16,0 4-128 0,-1-1 192 15,-1 1-192-15,1 2 0 0,0-2 0 0,0 0 0 16,-2 0 0-16,1-4 0 0,-1 1 0 0,1 1 0 0,-1-2 0 0,3 0 0 16,-1-4 0-16,1 2 0 0,1-4 0 0,1 1 0 15,0 1 0-15,-1 2 0 16,1 2 0-16,-1 2-128 0,1-5 128 0,-1 0-208 16,2 1 208-16,-2 0 0 15,0 1 0-15,1 2 0 0,-1-1 0 0,-1 2 0 0,0 0 0 16,0 2 0-16,0 0 0 0,0 2 0 0,-1-2 0 0,-1 4 0 15,2-2 0-15,-1-1 0 0,0 0 0 0,0 2 0 16,-1-3 0-16,0 0 0 0,0 0 0 0,-1-1 0 16,2 0 0-16,-2-1 0 0,2 1 0 0,0 0 0 15,-2-2 0-15,2 3 0 0,1 0 0 0,-1-1 0 16,1 2 0-16,-1 1 0 0,1 1 0 0,0 2 0 16,0-1 0-16,0 2 0 0,1 0 0 0,-1 0 0 15,0 0 0-15,0 0 0 0,1 0 0 0,-1 0 0 16,0 0 0-16,0 2 0 0,0-2-128 0,0 0 128 0,0 0 0 15,0 0 0-15,0 0 0 0,0 0 0 0,0 0 0 0,0 0 0 16,0 0 0-16,0 0 0 0,-1-21 0 0,0 18 0 16,1-1 0-16,-2 1 0 0,2 0 0 15,0 0 0-15,-1 1 0 0,1 0 0 0,0 2 0 0,1 0 0 16,-1-2 0-16,0 2 0 0,0 0 0 0,0 2 0 16,0-2 0-16,0 0 0 0,0 0 0 0,0 0 0 15,0 2 0-15,0-2 0 0,0 0 0 0,0 0 0 0,0 0 0 16,0 0 0-16,0 0 0 0,0 0 0 15,0 0 0-15,0 0 0 0,0 0 0 0,0 0 0 16,0 0 0-16,0 0 0 0,0 0 0 0,0 0 0 0,0 0 0 0,0 0 0 16,0 0 0-16,0 0 0 15,0 0 0-15,0 0 0 0,-1-20 0 0,0 16 0 0,1 2 0 0,1 2 0 16,-1 0 0-16,3-3 0 0,-1 6 0 0,1-3-144 16,0 2-256-1,4-2-48-15,2 4-16 0,3 0-20480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5:19.952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22261 6171 12895 0,'0'0'1152'0,"0"0"-928"0,-9 4-224 0,9-4 0 16,0 0 1920-16,0 0 352 0,0 0 64 0,0 0 16 15,0 0-1520-15,0 0-288 0,0 0-64 0,0 0-16 16,0 0 176-16,0 0 48 0,0 0 0 0,5-9 0 0,-5 9-160 0,5-9-16 15,3 4-16-15,-8 5 0 0,5-8 128 0,-5 8 16 16,0 0 16-16,0 0 0 0,0 0-64 0,0 0-16 16,0 0 0-16,0 0 0 0,0 0 0 0,-9-2 0 15,-3 2 0-15,2 0 0 0,10 0 32 0,-10 3 0 16,0 1 0-16,1-3 0 0,-1 4-32 0,-1-2-16 16,1 1 0-16,0 0 0 0,-1 0-240 0,11-4-64 15,-8 5 0-15,-1 0 0 0,0 0-64 0,3 2-32 16,6-7 0-16,-10 6 0 0,1 1-32 0,2-1-128 15,7-6 192-15,0 0-64 0,-8 11-128 0,8-11 0 16,0 0 0-16,0 0 128 0,-6 13-128 0,6-13 0 16,-3 10 0-16,3-10 0 0,-2 11 0 0,2-11 0 15,-2 12 0-15,2-12 0 0,1 11 0 0,-1-11 0 0,0 0 0 0,0 0 0 16,9 8 160-16,2-5-160 0,0-6 192 0,4-1-192 16,-1-1 176-16,3-2-176 0,2-3 160 0,1 0-160 15,0-3 128-15,-1 1-128 0,3-1 0 0,-2 1 144 16,-5 3-144-16,1-1 0 0,1 2 0 0,-4-1 128 15,-5-1-128-15,0 1 0 0,0 3 0 0,-8 6 0 16,0 0 256-16,0 0-16 0,0 0-16 0,-3-11 0 16,3 11-16-16,-7-6 0 0,7 6 0 0,-9-4 0 15,0-1-16-15,0 3 0 0,0 2 0 0,9 0 0 16,0 0-64-16,0 0 0 0,-8-5-128 0,8 5 192 16,-10-1-192-16,10 1 0 0,0 0 0 0,0 0 0 15,0 0 0-15,0 0 0 0,0 0 0 0,0 0 0 16,0 0 0-16,-11 3 0 0,0 4 0 0,0 1 0 15,1 0 0-15,-2 2 0 0,-1 0 128 0,2 1-128 0,5 1 0 0,-1 0 0 16,2-1 0-16,3-1 0 0,2-10 0 0,1 11 0 16,-1-11 0-16,0 0 0 0,0 0 0 0,10 7 0 15,2-3 0-15,0-3 0 0,-12-1 0 0,13-1 0 16,1-1 0-16,-2-1 0 0,-4-4 0 0,0 0 128 16,1 1-128-16,0 1 144 0,0-2-144 0,-1 1 0 15,0-1 0-15,-2 1-176 0,-6 6 176 0,7-8 0 16,-3 0 0-16,-4 8 0 0,5-9 0 0,-5 9 0 15,1-9 0-15,-1 9 128 0,3-11-128 0,-3 11 0 16,0-10 0-16,0 10 0 0,5-9 0 0,-5 9 0 16,1-11 0-16,-1 11-128 0,5-9 128 0,2 3 0 15,-7 6 0-15,0 0 0 0,0 0 0 0,0 0 0 16,0 0 0-16,0 0 0 0,0 0 0 0,0 0 0 0,-7 5-160 0,-2 1 160 16,0 2 0-16,-3 1-128 0,-1 1 128 0,3 1 0 15,3 1 0-15,0 1 0 0,-3 0 0 0,0-2 0 16,0-1 0-16,-1-2 0 0,1 1 0 0,1 0 0 15,1-1 0-15,8-8 0 0,0 0 0 0,0 0 0 16,0 0 0-16,0 0-128 0,0 0 128 0,0 0 0 16,0 0 0-16,0 0 0 0,0 0 0 0,0 0 0 15,10-1 0-15,-10 1 0 0,11-3-144 0,-11 3 144 16,0 0 0-16,0 0 0 0,7-7 0 0,-7 7 0 16,8-6 0-16,-8 6 0 0,7-8 0 0,-7 8 0 15,8-8 0-15,-2 2 0 0,-6 6 0 0,4-8 0 16,-4 8 0-16,5-8 0 0,-5 8 0 0,4-9 0 15,-4 9 0-15,0 0 0 0,-2-9 0 0,2 9 0 0,0 0 0 16,-8-4 0-16,8 4 0 0,-11-4 160 0,1 3-160 0,-1 1 0 16,0 1 0-16,0 3 0 0,2-3-256 0,1 4 0 15,-1-2 16-15,9-3 0 16,-9 7-576-16,3-1-112 0,6-6-32 0,-6 11 0 16,6-11-2576-16,-2 14-528 0,-2 5-96 15,4-2-9024-15</inkml:trace>
  <inkml:trace contextRef="#ctx0" brushRef="#br0" timeOffset="434.33">22217 6381 20271 0,'-12'8'896'0,"5"-2"192"0,-2 1-880 0,3-1-208 16,6-6 0-16,-7 9 0 0,2 1 2512 0,1 0 464 15,4-10 96-15,-3 9 0 0,3-9-2016 0,-2 11-416 16,2-11-64-16,-3 7-32 0,3-7-352 0,0 0-192 15,0 0 192-15,0 0-192 0,8 7 0 0,0-2-224 16,-8-5 16-16,10 4 0 16,-10-4-2064-16,12 3-416 0,0-1-64 0</inkml:trace>
  <inkml:trace contextRef="#ctx0" brushRef="#br0" timeOffset="635.57">22376 6666 8287 0,'0'0'736'0,"-9"7"-592"0,-3 0-144 0,0-1 0 16,0 1 4848-16,3-4 928 0,3 4 192 0,6-7 48 16,-7 12-4640-16,1-3-928 0,-3-1-176 0,9-8-32 31,0 0-752-31,0 0-160 0,0 0-32 0,0 0 0 0</inkml:trace>
  <inkml:trace contextRef="#ctx0" brushRef="#br0" timeOffset="802.71">22252 6849 31327 0,'0'0'1392'0,"0"0"272"0,0 0-1328 0,0 0-336 15,0 0 0-15,0 0 0 0,0 0 416 0,10 4 16 16,2 1 0-16,0-4 0 0,-2 2-432 0,-10-3 0 15,11 4-224-15,0-1 80 16,1-3-2368-16,-12 0-480 0,13 1-80 0,-13-1-32 0</inkml:trace>
  <inkml:trace contextRef="#ctx0" brushRef="#br0" timeOffset="933.59">22368 7017 10127 0,'0'0'448'0,"-4"7"96"0,-1 1-544 0,0-1 0 0,-2 2 0 0,2-1 0 16,1 1 5056-16,1 1 896 0,1-1 176 0,-1 0 32 15,2 1-4576-15,1-3-928 0,1 2-176 0,2 0-32 32,-1 3-1520-32,1-3-288 0,-1 0-64 0</inkml:trace>
  <inkml:trace contextRef="#ctx0" brushRef="#br0" timeOffset="1087.7">22305 7365 24879 0,'0'0'2208'0,"0"0"-1760"0,0 0-448 0,0 0 0 0,0 0 1920 0,0 0 288 16,0 0 64-16,0 0 16 15,0 0-2736-15,0 0-560 0,-4 12-96 0,4-12-12480 16</inkml:trace>
  <inkml:trace contextRef="#ctx0" brushRef="#br0" timeOffset="3619.15">22322 7794 21359 0,'0'0'944'0,"0"0"208"0,0 0-928 0,0 0-224 0,-6-4 0 0,6 4 0 16,0 0 1200-16,0 0 192 0,0 0 32 0,0 0 16 15,-9 0-1184-15,9 0-256 0,0 0 0 0,0 0 0 16,0 0-128-16,0 0 128 0,0 0-160 0,0 0 160 15,0 0-176-15,5-8 176 0,-5 8-192 0,5-9 192 16,-2 2 0-16,-3 7 128 0,0-8 0 0,0 8 16 16,0 0 96-16,0-8 16 0,-3-3 0 0,3 11 0 0,0 0 16 0,0 0 16 15,-6-5 0-15,6 5 0 0,0 0-144 0,0 0-16 16,-10 0-128-16,1 3 192 0,-2-1-192 0,11-2 144 16,0 0-144-16,-10 4 128 0,1 0 240 0,9-4 32 15,0 0 16-15,-9 3 0 0,0-1 176 0,9-2 48 16,0 0 0-16,0 0 0 0,0 0-192 0,-9 2-48 15,1 0 0-15,8-2 0 0,0 0-240 0,0 0-160 16,0 0 192-16,0 0-192 0,0 0 0 0,0 0 0 16,0 0 0-16,0 0 0 0,11 4-176 0,-11-4 16 15,0 0 0-15,0 0 0 0,0 0 160 0,10 3 0 16,-10-3 0-16,0 0-128 0,0 0 128 0,0 0 0 16,10-4 0-16,-10 4 0 0,0 0 0 0,0 0 176 15,9-5-48-15,-9 5 0 0,0 0-128 0,0 0 192 16,11-3-192-16,-11 3 192 0,10-4-192 0,-10 4 0 0,0 0 144 0,9-4-144 15,-9 4 0-15,0 0 0 0,0 0 0 0,0 0 0 16,12-4-128-16,-12 4-64 0,0 0 0 0,0 0 0 16,0 0 192-16,0 0 0 0,0 0 0 0,0 0-128 15,0 0 128-15,0 0 0 0,0 0 0 0,0 0 0 16,0 0 0-16,0 0 0 0,0 0 0 0,-6-5 0 16,6 5 192-16,0 0-48 0,0 0 0 0,-9-2 0 15,9 2 32-15,-11-3 0 0,-1 2 0 0,12 1 0 16,0 0-176-16,-10 4 0 0,0 0 0 0,0-1 0 15,10-3 0-15,-11 4 0 0,0 0 0 0,1 0 0 16,1-1 0-16,9-3 0 0,-9 2 0 0,9-2 0 16,-10 3 0-16,10-3 128 0,-7 4-128 0,7-4 128 15,-10 1 160-15,10-1 32 0,0 0 0 0,-9 5 0 0,0 1 128 0,9-6 16 16,-8 5 16-16,8-5 0 0,-7 5-176 0,7-5-48 16,-8 8 0-16,8-8 0 0,0 0-256 0,0 0 0 15,0 0 128-15,0 0-128 0,0 0 0 0,0 0 0 16,0 0 0-16,0 0 0 0,0 0 0 0,0 0 0 15,0 0 0-15,0 0 0 0,9 0 0 0,-9 0 0 16,10 0 0-16,-1 0 0 0,-9 0 144 0,13-4-16 16,-1 1-128-16,-3 2 192 0,-9 1-64 0,11-1 0 15,-1 1-128-15,-10 0 192 0,11-2-192 0,-1 4 128 16,1 0-128-16,0 0 0 0,1-2 0 0,-12 0 0 16,0 0 0-16,10-4 0 0,3 1 0 0,-3 1 0 15,-10 2 0-15,0 0 0 0,7-7 128 0,-7 7-128 16,0 0 0-16,6-6 144 0,-6 6-144 0,0 0 192 15,0 0-192-15,0 0 192 0,2-8 64 0,-2 8 32 16,0 0 0-16,0 0 0 0,0 0-64 0,0 0-16 0,0 0 0 0,0 0 0 16,0-8-32-16,0 8-16 0,0 0 0 0,0 0 0 15,0 0-160-15,0 0 192 0,0 0-192 0,0 0 192 16,-2-11-192-16,2 11 0 0,0 0 0 0,-8-3 128 16,8 3-128-16,0 0 0 0,-13-2 0 0,1 4 0 15,2 1 0-15,0 3 0 0,3 0 0 0,-1 1 0 16,-1 1 0-16,2-1 0 0,2 2 0 0,1 2 0 15,-2-2 0-15,2 1 0 0,0 1 0 0,1 2 0 16,0-3 0-16,3-10 128 0,0 12-128 0,0-12 128 16,2 11-128-16,-2-11 0 0,4 10 0 0,-4-10-176 15,0 0 176-15,0 0 0 0,0 0 0 0,0 0 0 0,9 6 0 0,-9-6 144 16,0 0-144-16,0 0 0 0,0 0 208 0,10-2-64 16,-10 2-16-16,0 0 0 0,0 0-128 0,7-7 0 15,1 1 0-15,-8 6 0 0,4-8 0 0,-4 8 0 16,7-9 0-16,-1 1 0 0,-4 0 0 0,1 0 0 15,-1-3 0-15,2 2 0 0,-1-1 0 0,-3 10 0 16,-1-10 0-16,1 10 0 0,0-12 144 0,0 12-144 16,-4-6 160-16,4 6-160 0,0 0 0 0,0 0 0 15,-12 1 0-15,3 3-160 0,0 0 160 0,2 2 0 16,1 1 0-16,-1 3 0 0,-1 2 0 0,3 2 0 16,2-1 0-16,1-1-128 0,-3 3 128 0,1-2 0 15,1 0 0-15,2-2 0 0,1-11 0 0,0 0 0 16,0 0-128-16,0 0 128 0,0 0 0 0,8 11 0 15,-8-11 0-15,0 0 0 0,10 5 0 0,1-5 0 0,-1-3 0 0,0-1 0 16,2-1 0-16,0-1 0 0,-2-3 0 0,1-1 0 16,-3-3 0-16,-1 2 0 0,0 0 0 0,-2 1 0 15,0-1 0-15,-1-2 0 0,-1 3 0 0,-3 0 0 16,-1-2 0-16,1 1 0 0,-2 1 0 0,-2 3 0 16,-4-2 0-16,-1 4 0 0,-1 1 0 0,-1 2 0 15,1-1 0-15,-2 3 0 0,-3 3-144 0,0 0 144 16,2 3 0-16,2 1 0 0,-1 1-144 0,1 1 144 15,1-1 0-15,1 1-128 0,1 2 128 0,2-1 0 16,0 1 0-16,2 0-128 0,2 0 128 0,-1-1 0 16,3-10 0-16,0 13-128 0,0-1 128 0,0-12 0 15,0 0 0-15,7 10 0 0,-7-10 0 0,0 0 0 16,10 7 0-16,1-3-128 0,0-4 128 0,1-3 0 16,-3-2 0-16,0-1 0 0,0-1 0 0,2-1 0 0,-2-1 0 15,3 0 0-15,-2 0 0 0,-1 0 0 0,-1 0 0 0,0 1 144 16,0 0-144-16,0 1 192 0,-1-3-192 0,-7 10 0 15,3-9 0-15,-3 9 0 0,4-11 0 0,-4 11 0 16,0 0 0-16,0 0 0 0,-7-9 0 0,7 9 0 16,0 0 0-16,-10-2 0 0,-1 2 0 0,2 2 0 15,9-2 0-15,-10 7 0 0,0-1 0 0,2 2 0 16,1 0 0-16,3 2 0 0,-2 0 0 0,2 1 0 16,1 0-192-16,3-11 192 0,0 11 0 0,0-11 0 15,3 12 0-15,-3-12 0 0,4 12-128 0,-4-12 128 16,0 0 0-16,0 0 0 0,10 3 0 0,-10-3 0 15,12 0 0-15,-12 0 0 0,10-3 0 0,-1-4 0 16,1 5 0-16,-10 2 0 0,6-7 0 0,1 1 0 0,2-1 128 0,-9 7-128 16,5-8 0-16,-5 8 0 0,5-9 0 0,-5 9 0 15,5-9 0-15,-5 9 0 0,2-12 0 0,-1 2 0 16,-1 10 0-16,0-12 0 0,-3 2 0 0,1 1 0 16,2 9 0-16,-7-8 0 0,-2 1 0 0,3 2 0 15,6 5-224-15,-10-4 80 0,1 2 16 0,9 2 0 16,-10 0 0-16,10 0 0 0,-8 6 0 0,8-6 0 15,0 0 128-15,-6 9-160 0,0 0 160 0,2 1-160 16,2 0 160-16,2 2 0 0,2-1-144 0,1 1 144 16,-3-12 0-16,5 13-144 0,1-1 144 0,0-3 0 15,2-1 0-15,-8-8 0 0,9 6 0 0,-9-6 0 16,10 4 0-16,-10-4 0 0,12 6 0 0,-1-5 0 16,-11-1 0-16,9-3 0 0,-1-1 0 0,-8 4 0 0,0 0 0 0,7-8 0 15,0 2 0-15,-7 6 0 0,5-9 128 0,0 2-128 16,-5 7 176-16,0 0-176 0,-1-10 0 0,1 10 0 15,1-9 0-15,-1 9 0 0,-6-8 0 0,-1 1 0 16,7 7 0-16,-8-6 0 0,-1-2 128 0,0 2-128 16,-1-1 0-16,-1 2 0 0,1 1 0 0,1 1 0 15,0 2 0-15,9 1 0 0,-9-1 0 0,9 1 0 16,-10 1 0-16,10-1 0 0,-9 7 0 0,3 0 0 16,1 2-128-16,1 2 128 0,-2-1 0 0,4 2 0 15,2-12 0-15,0 16 0 0,1-1-128 0,2 1 128 16,2 1 0-16,0-5-144 0,-5-12 144 0,7 13 0 15,-1-4 0-15,2 0-128 0,-8-9 128 0,9 5 0 16,-9-5 0-16,0 0 0 0,12-1 0 0,-12 1 0 0,10-4 0 0,-2-3 0 16,-8 7 0-16,7-6 0 0,-7 6 0 0,9-8 0 15,-3 0-208-15,-6 8-112 0,5-10-32 0,-1 2 0 32,-1-1-1696-32,1 1-320 0,0-1-80 0,-4 9-8112 0,2-9-1600 0</inkml:trace>
  <inkml:trace contextRef="#ctx0" brushRef="#br0" timeOffset="5053.85">22952 5208 18431 0,'0'0'816'0,"-7"-9"160"0,7 9-784 0,-5-6-192 0,-1 0 0 0,6 6 0 16,0 0 3712-16,0 0 688 0,0 0 144 0,0 0 16 15,0 0-3424-15,0 0-688 0,0 0-144 0,-6 8-32 16,1 2-144-16,0 3-128 0,-1 1 192 0,-1 2-192 16,0 0 128-16,-2 2-128 0,-2 0 0 0,0 2 0 15,3 2 208-15,-1 4-64 0,0 3-16 0,-1 2 0 16,-3 0 0-16,2 2-128 0,-1 1 192 0,3 0-64 16,4-6-128-16,1 0 192 0,3-2-192 0,5 0 192 15,5-1 0-15,4-2 0 0,4-2 0 0,3-4 0 16,-2-5 32-16,4-3 16 0,4-3 0 0,4-1 0 15,3-2-48-15,-1-6-16 0,-1-4 0 0,-1-2 0 0,-2-1-32 0,-3-1 0 16,-2-2 0-16,-2-2 0 0,-3-3-16 0,-1 0-128 16,-3 0 192-16,0 1-64 0,-3-3 0 0,0 2-128 15,-2-2 192-15,1-2-64 0,-1-3-128 0,-2 1 192 16,-3-1-192-16,-2-4 192 0,0-2-192 0,-4 1 128 16,0-1-128-16,-3 3 128 0,-3 5-128 0,0-1 128 15,-1-1-128-15,-2 7 128 0,0-1-128 0,-4 7 0 16,1 3 0-16,0 2 0 0,-2 2 0 0,0 2-320 15,1 3 48-15,0 3 16 16,1 0-2176-16,1 3-416 0,0 2-96 0,0 1-12320 0</inkml:trace>
  <inkml:trace contextRef="#ctx0" brushRef="#br0" timeOffset="5276.63">22977 5375 5519 0,'0'0'496'0,"0"0"-496"0,-9 2 0 0,9-2 0 16,-7 8 5552-16,3 4 1008 0,3-2 208 0,1 3 32 15,0 1-4784-15,2 1-960 0,2-2-192 0,2 1-32 16,0-1-320-16,3 0-64 0,3-1-16 0,1 0 0 16,0-3-304-16,1 0-128 0,2-1 0 0,0-3 128 15,-1 0-128-15,2-3 0 0,-1-2 144 0,0 0-144 16,-1-2-256-16,1 0-128 0,-1-2-32 0,2 0-9680 15,0-3-1936-15</inkml:trace>
  <inkml:trace contextRef="#ctx0" brushRef="#br0" timeOffset="5755.73">23760 4738 19343 0,'0'0'1728'0,"-9"-1"-1392"16,0 2-336-16,9-1 0 0,-9 2 3456 0,9-2 640 16,-9 5 112-16,2 1 16 0,7-6-3008 0,-6 11-624 0,-1 0-112 0,2 0-32 15,0 1-96-15,0 2-32 0,-1-1 0 0,1 1 0 16,0 2-320-16,0 0 128 0,-2 1-128 0,2 0 0 15,0 0 0-15,1-1 0 0,0-1 0 0,1-1 0 16,2-2 0-16,1 1 0 0,4-3 0 0,0-1 0 16,-4-9 0-16,6 11 0 0,1-3 0 0,-7-8 0 15,12 5 0-15,-1-2 0 0,1-1 0 0,1-2 0 16,1-1 144-16,2 0-144 0,0-2 192 0,1-1-192 16,0-2 192-16,0-1-192 0,0-1 192 0,-2 0-192 15,1-1 160-15,1 0-160 0,0-1 128 0,-3-2-128 16,-4 0 128-16,-2 0-128 0,-2 2 0 0,-1-2 128 15,-1-3 0-15,-2 2-128 0,-2 1 192 0,-2 0-64 16,-5 0-128-16,-1 1 192 0,0-1-192 0,-1 2 192 0,-1 0-192 0,-1 0 160 16,0 0-160-16,-4 0 160 0,0 4-160 0,-2 1 0 15,0-1 0-15,0 3 0 0,0-3 0 0,1 2 0 16,1 1 128-16,0-4-128 0,2 2 0 0,0 3-256 16,2 0 64-16,1 1 16 15,5-5-752-15,5 6-160 0,0 0-16 0,0 0-9808 16,0 0-1952-16</inkml:trace>
  <inkml:trace contextRef="#ctx0" brushRef="#br0" timeOffset="6787.53">23191 7287 10127 0,'0'0'896'15,"0"0"-704"-15,0 0-192 0,0 0 0 16,5-12 2656-16,0 2 496 0,0 1 112 0,-5 9 0 16,5-9-1664-16,-5 9-352 0,3-11-64 0,-3 11-16 0,4-9-144 0,-4 9-48 15,0 0 0-15,0 0 0 0,0 0-48 0,0 0-16 16,0 0 0-16,-8 5 0 0,-1 2-416 0,0 3-96 16,2-1-16-16,-1 6 0 0,-1 2-192 0,0 1-64 15,0 3 0-15,0-2 0 0,0 5 0 0,1-1 0 16,0 1 0-16,0 2 0 0,2-3 320 0,1 3 64 15,-1-2 16-15,1-2 0 0,1 1-16 0,2 1-16 16,-1-1 0-16,2 1 0 0,-1-6-352 0,1 0-144 16,0 2 128-16,2-3-128 0,2-1 0 0,1-2 128 15,0-1-128-15,2-4 0 0,1-1 0 0,0-2 0 16,-7-6 0-16,12 4 0 0,0-1 0 0,0-3 0 16,-1-1 0-16,2-3 0 0,0 0 0 0,1-1 0 15,-1-2 0-15,0 0 0 0,0-2 0 0,1-1 0 0,2-2 0 16,-1 0 128-16,2-1-128 0,1 0 0 0,1-2 0 0,0-2 128 15,1 0-128-15,-3-3 0 0,-3-1 144 0,-1 2-144 16,-1-1 0-16,-3 1 0 0,-4 2 0 0,-2-3 128 16,-3 3-128-16,-3-4 128 0,-2 6-128 0,-2-3 128 15,-2-1-128-15,-2 2 0 0,-5-1 128 0,-2 1-128 16,-2-1 0-16,-1 2 0 0,-1-1 0 0,1 4 0 16,0-2 0-16,2 3 128 0,-1 3-128 0,2 2 0 15,0 1 0-15,3-1 0 0,2 5 0 0,0 2 0 16,0 1-1120-16,2 3-144 0,0 0-16 0,3 0-9808 15,1 0-1968-15</inkml:trace>
  <inkml:trace contextRef="#ctx0" brushRef="#br0" timeOffset="7087.19">23157 7507 14735 0,'0'0'1312'0,"0"0"-1056"16,0 0-256-16,0 0 0 0,0 0 2880 0,0 0 512 15,0 0 96-15,-6 11 32 0,6-11-2768 0,-2 9-560 16,2-9-192-16,-4 10 144 0,4-10 64 0,0 0 16 16,0 0 0-16,1 11 0 0,-1-11 672 0,3 9 144 15,1-1 32-15,1-2 0 0,-5-6-368 0,8 5-64 0,0 1 0 0,2 0-16 16,0-2-176-16,5-1-16 0,-2-1-16 0,2-2 0 15,1 0-224-15,4 0-64 0,1-4 0 0,-1 2 0 16,1 1-128-16,1-2 0 0,3 0 0 0,-3 1 0 31,-3-4-1232-31,-1 4-288 0,-1-5-48 0,-2 2-13088 0</inkml:trace>
  <inkml:trace contextRef="#ctx0" brushRef="#br0" timeOffset="7541.63">23926 6849 6447 0,'0'0'272'0,"0"0"80"0,0 0-352 0,0 0 0 16,0 0 0-16,0 0 0 0,0 0 3968 0,0 0 736 0,0 0 144 0,0 0 16 15,-11 0-2624-15,11 0-512 0,0 0-128 0,0 0 0 16,0 0-640-16,0 0-112 0,-4 9-16 0,4-9-16 16,0 0-368-16,0 0-80 0,-3 12-16 0,0 1 0 15,2 1-96-15,-2 3-32 0,-2 1 0 0,0 3 0 16,-1 1-32-16,1 1-16 0,-1-1 0 0,0 0 0 16,1 0 80-16,0-1 32 0,2-1 0 0,0-1 0 15,0-3-128-15,2-5-32 0,1 1 0 0,0-3 0 16,0 2-128-16,0-11 0 0,2 11 0 0,-2-11 0 15,0 0-544 1,0 0-144-16,0 0-16 0,0 0-9792 0,0 0-1936 0</inkml:trace>
  <inkml:trace contextRef="#ctx0" brushRef="#br1" timeOffset="34579.03">20386 935 16927 0,'-1'-15'752'0,"1"6"144"0,-1-1-704 0,1 10-192 0,-2-9 0 0,1-2 0 15,-2 0 960-15,1 3 144 0,2 8 48 0,-4-6 0 16,0-6-192-16,4 12-48 0,-5-6 0 0,5 6 0 0,0 0 0 0,0 0 0 16,-8-3 0-16,8 3 0 0,0 0-16 15,0 0-16-15,0 0 0 0,0 0 0 0,-8 4-192 0,8-4-48 16,0 0 0-16,-4 10 0 0,0 3-176 0,3-5-32 16,1-8-16-16,0 15 0 0,0 0-32 0,0 1 0 15,0-1 0-15,0 2 0 0,0 0-48 0,0 4-16 16,0 1 0-16,-1 1 0 0,1 0-96 0,0 4-32 15,-2 2 0-15,2-2 0 0,2-2-64 0,-1 1 0 16,-1 4-128-16,0-4 192 0,3-2-192 0,-1-1 128 16,0 1-128-16,-2 1 0 0,0-1 192 0,2 2-64 15,1 0-128-15,-1 2 192 0,0 0 0 0,-1 2-16 16,0-1 0-16,2 5 0 0,-1 4-48 0,2-3-128 16,-1-4 192-16,0 2-64 0,-1-2-128 0,2-1 192 0,-1-2-192 0,1-1 192 15,0-1-64-15,-1 0-128 0,0-2 192 0,2 2-64 16,0-2-128-16,1 1 0 0,-1-1 0 0,0-3 128 15,2 1-128-15,0-3 0 0,1 5 0 0,1-5 128 16,-1 0-128-16,3-1 0 0,0 0 0 0,1 0 0 16,-1 1 0-16,2-1 128 0,2-1-128 0,0 0 0 15,-1 0 0-15,2 0 0 0,1 0 128 0,-1 1-128 16,0-4 0-16,-3 2 0 0,1-2 0 0,1 0 0 16,-1 2 0-16,1-2 0 0,-1-1 0 0,0 2 0 15,-1-3 0-15,0 2 128 0,0-2-128 0,0-1 0 16,2-2 0-16,-1 1 0 0,-1-3 128 0,1 1-128 15,1-1 0-15,-1 1 0 0,-1-1 0 0,1 1 128 16,2-1-128-16,-2-1 0 0,1-1 0 0,-2 1 128 0,0-2-128 16,0 2 0-16,1 2 0 0,-1 0 0 0,0-2 0 15,2 1 0-15,0 1 0 0,1-1 128 0,-2 1-128 0,2 0 0 16,0-3 0-16,3 2 0 0,2 1 0 0,-3-2 0 16,-2 1 0-16,2-1 0 0,3-2 0 0,1 0 0 15,0 0 128-15,2-1-128 0,1-1 0 0,-2 1 0 16,0-1 0-16,0 1 0 0,-2 1 0 0,-1-3 0 15,0 0 0-15,-2 1 0 0,2-2 0 0,-2 0 0 16,0 0 0-16,1 0 128 0,-1-2-128 0,1 1 128 16,1 0-128-16,-1 1 128 0,0-4-128 0,2 3 128 15,1-1-128-15,1 2 128 0,-1-2-128 0,0-1 0 16,1 1 0-16,1-1 0 0,2 2 0 0,1-2 0 16,-3-1 0-16,1 0 0 0,-1 3 0 0,-2-6 0 15,0 2 0-15,-1 0 0 0,-2 0 128 0,1-3 0 0,-2-1 0 0,0 0 0 16,1 1-128-16,-1 0-144 0,0 0 144 0,3 0-208 15,1-5 208-15,0 2 0 0,2-1 0 0,-1 1 0 16,2 2 0-16,-2-2 0 0,0 0 128 0,-1 1-128 16,1-1 0-16,1 3 0 0,-2-1 128 0,0-2-128 15,3-2 0-15,-4 0 0 0,-2 1 0 0,1-4 0 16,-1 2 0-16,0-3 160 0,-1-1-160 0,-1-3 128 16,0-1-128-16,1-2 128 0,-1-1-128 0,1-2 128 15,-2-4-128-15,1 1 0 0,1 1 0 0,0-1 0 16,-1 0 128-16,2 0-128 0,0 4 0 0,1 1 128 15,-3 0-128-15,1 2 0 0,0-2 0 0,2 2 0 16,-1-2 0-16,1 2 0 0,-3-1 0 0,1 2 128 16,-1-2-128-16,-1 4 0 0,-5-1 144 0,4 0-144 0,-2 0 0 15,1 1 0-15,-1 2 0 0,0 1 128 0,0-1-128 0,-1 1 0 16,-2 1 0-16,1 2 0 0,-3 1 0 0,-1 3 0 16,1-2 0-16,-1 5 0 0,-7 7 0 0,0 0 0 15,5-10 0-15,-5 10 0 0,3-8 0 0,-3 8 0 16,0 0 0-16,0 0-128 0,0 0 128 0,0 0 0 15,0 0 0-15,0 0-128 0,0 0-16 0,0 0 0 16,0 0 0-16,0 0 0 16,0 0-480-16,0 0-80 0,-3 12-32 0,3-12 0 15,-1 12-2256-15,1-12-448 0,0 0-80 0</inkml:trace>
  <inkml:trace contextRef="#ctx0" brushRef="#br1" timeOffset="35692.87">23038 1427 9663 0,'0'0'432'0,"0"0"80"0,0 0-512 0,0 0 0 0,-4-7 0 0,4 7 0 16,-3-7 864-16,3 7 64 0,0 0 16 0,0 0 0 15,-2-10 336-15,2 10 64 0,0 0 0 0,0 0 16 16,0 0 144-16,-3-7 32 0,3 7 0 0,0 0 0 15,0 0-112-15,0 0-16 0,0 0 0 0,0 0 0 16,0 0-448-16,0 0-80 0,0 0-32 0,0 0 0 16,0 0-384-16,0 0-80 0,0 0 0 0,0 0-16 15,0 0-240-15,11 1-128 0,-11-1 160 0,10 0-160 0,-10 0 160 0,13 2-160 16,-1 1 160-16,0-3-160 0,-1-1 304 0,2-1-48 16,0-3 0-16,2 3 0 0,2 0 64 0,0-2 16 15,0-2 0-15,2 2 0 16,2 4-96-16,2-3-32 0,2 2 0 0,3-2 0 0,0 1-80 0,1 1 0 15,0-1-128-15,2 2 192 0,3 2-192 0,-2-2 0 16,1-2 0-16,-2 1 0 0,1-3 0 0,-1 3 0 16,0 1 0-16,1 0 0 0,0-2 128 0,3 0-128 15,4-1 0-15,2 2 144 0,1-3-144 0,2 1 0 16,2 1 144-16,0 1-144 0,1 1 128 0,-1 0-128 16,-3 0 160-16,0 1-160 0,3 1 144 0,-1 1-144 15,2-3 128-15,4 1-128 0,4 2 144 0,1 0-144 16,-1-2 160-16,-2 1-160 0,-2 2 144 0,0 2-144 0,-2-3 128 0,5 0-128 15,3 1 192-15,2-3-64 0,-1 1 0 0,4-1 0 16,-1-1 0-16,-2 3-128 0,-5-1 192 0,1-1-64 16,0-2-128-16,5 0 128 0,5 0-128 0,3-1 128 15,1 1-128-15,-2-2 0 0,-5-1 0 0,-1 3 128 16,-2 5-128-16,0-4 0 0,1-4 0 0,1 3 0 16,4-1 0-16,0 2 128 0,1-2-128 0,-5 1 0 15,-3-2 0-15,2 0 0 0,2 1 0 0,2 0 0 16,3 0 0-16,0-1 0 0,-3 2 128 0,-3 0-128 15,-4-2 0-15,2 0 0 0,-3 1 0 0,4 1 0 16,5-5 0-16,-1 2 0 0,-3 0 0 0,-2 1 0 16,-4 0 0-16,-4-2 128 0,-6 1-128 0,0 0 0 15,-4 3 128-15,2-3-128 0,2-2 0 0,-1 3 128 16,-1 0-128-16,-1-2 0 0,-3 1 144 0,-1 0-144 0,-3 1 0 0,-4 2 0 16,-3 0 0-16,-2-1 128 0,-2-2-128 0,-1 2 0 15,-3 1 0-15,1-1 0 16,-1 1-512-16,1-3-80 0,1 1-16 0,1 1 0 15,2-1-128-15,1 2-32 0,0-3 0 0,-1 1 0 16,-3 2-160-16,0 0-32 0,1 0-16 0,-1 1 0 16,-3 3-576-16,-1 0-112 0,-1-4-32 0,-1 2-10720 15</inkml:trace>
  <inkml:trace contextRef="#ctx0" brushRef="#br1" timeOffset="36642.28">28558 1363 6447 0,'-8'-3'576'0,"2"-1"-576"15,-1-1 0-15,7 5 0 0,0 0 4240 0,0 0 752 16,-6-4 128-16,6 4 48 0,0 0-4272 0,0 0-896 15,-7-5 0-15,7 5-192 0,0 0 192 0,0 0 0 16,0 0 0-16,0 0 0 0,-6-2 0 0,6 2 0 0,0 0 0 0,0 0 0 16,0 0 0-16,0 0 0 0,-10 3 0 0,10-3 0 15,0 0 0-15,-6 12 0 0,1-1 0 0,2 2 0 16,0 2 0-16,2 1 0 0,1-2 0 0,1 7-144 16,1 5 144-16,0-1 0 0,1-5 128 0,-2 6-128 15,2 5 160-15,-2 0-32 0,0-2-128 0,1 0 192 16,-2-1 16-16,0 1 0 0,-2-2 0 0,0 1 0 15,-1-2 96-15,1 0 16 0,-4 0 0 0,1-1 0 16,0-1 64-16,-3 2 0 0,-1 1 16 0,0-3 0 16,0-2 304-16,-2-1 48 0,-2 2 16 0,-1 0 0 15,-3 2 32-15,-1 0 16 0,-2-3 0 0,-3 0 0 16,-3 0-288-16,1 1-48 0,3 2-16 0,-4-1 0 0,-4-1-160 16,-2 1-48-16,-1-2 0 0,0 1 0 0,0-2-48 15,3 1-16-15,0-2 0 0,0-1 0 0,13-9 48 0,-3 1 0 16,-7 2 0-16,-1 0 0 0,-3 0 16 0,-2 2 0 15,-4-2 0-15,0 0 0 0,-32 8 32 0,11-6 16 16,10-2 0-16,5 0 0 0,4 0-48 0,2-1-16 16,2 0 0-16,0-4 0 0,0-2-112 0,-1 1-128 15,0-2 176-15,1-1-176 0,2 2 208 0,2 1-64 16,0-2-16-16,1 2 0 0,0-2-128 0,2 1 0 16,2-2-192-16,4 1 192 0,4 1 0 0,1 0 0 15,4-1 0-15,1 1 0 0,0-1 0 0,2-3 0 16,1 2 0-16,9-4 0 0,-9 7-144 0,2 1 144 15,7-8 0-15,-6 9 0 0,6-9-128 0,0 0 128 16,-6 8 0-16,6-8 0 0,-4 11 0 0,4-11-128 16,-3 10 128-16,3-10 0 0,-3 10 0 0,3-10-160 0,-3 10 160 0,3 0-128 31,0-10-320-31,3 10-64 0,0-2-16 0,-3-8 0 16,6 8-368-16,-6-8-80 0,0 0-16 0,8 5 0 15,1-1-48-15,-9-4-16 0,9 0 0 0,0-2 0 16,0 2 32-16,-9 0 16 0,11-6 0 0,-11 6-7792 0,9-5-1568 0</inkml:trace>
  <inkml:trace contextRef="#ctx0" brushRef="#br1" timeOffset="37495.11">27248 2805 6447 0,'0'0'576'0,"-12"-3"-576"0,-1 1 0 0,0 0 0 16,1 1 3680-16,2 0 624 0,1-2 128 0,-1 2 32 15,1 0-2880-15,-2-1-576 0,-4 1-112 0,0 1-32 0,-1 0-96 0,-1 0 0 16,-1 0-16-16,0 1 0 0,-1 1-224 0,1-1-32 15,-2-1-16-15,2 0 0 0,0 0-96 0,-2-1 0 16,-2-1-16-16,-1 2 0 0,-2 2-48 0,-2-2 0 16,-5-2 0-16,-2 1 0 0,-2-3 0 0,-2 1 0 15,-4 3 0-15,-1-2 0 0,-1 2 0 0,0 0-16 16,-1 0 0-16,0-1 0 0,-2-2-144 0,-5-1-32 16,-6-1 0-16,-2 2 0 0,-5 2 128 0,-1 1 0 15,-2 0 16-15,3 1 0 0,1-1-32 0,-5 0-16 16,-6-1 0-16,-2 1 0 0,-2 4-64 0,2 1-16 15,4 0 0-15,4 0 0 0,2-3-144 0,-3-1 160 16,-6-1-160-16,0 4 160 0,-4-1-160 0,6 2 128 16,3-1-128-16,2-2 128 0,-1-2-128 0,-5-1 192 15,-4 0-192-15,2-1 192 0,0 4-48 0,5-2 0 0,6-2 0 0,1-2 0 16,-3-2 144-16,0-1 32 0,-4 2 0 0,2 4 0 16,0-2 48-16,4 2 16 0,5 1 0 0,0-1 0 15,-3-2-384-15,-1 2 144 0,-3-1-144 0,-1 5 0 16,0 2 0-16,5 1 0 0,4-3 0 0,1 1 0 15,-1 0 0-15,-2 0 0 0,-3-1 0 0,1 1 0 16,0 1 0-16,4 1 0 0,2 1 0 0,5-1 0 16,1-2 0-16,0 2 0 0,-2-3 0 0,0 0 0 15,-3 0 0-15,3-1 0 0,-1 1 0 0,5 1 0 16,6 0-192-16,4 1 16 0,2-2 0 0,3 0 0 16,2-1-1136-16,2 0-224 0,1 0-64 0,0 0-14944 15</inkml:trace>
  <inkml:trace contextRef="#ctx0" brushRef="#br1" timeOffset="38810">20321 823 5519 0,'0'0'496'0,"0"0"-496"16,0 0 0-16,0 0 0 0,0 0 3248 0,0 0 544 15,3-9 112-15,-3 9 32 0,0 0-2624 0,6-8-528 0,-6 8-96 0,11-5-32 16,-2-1-256-16,-1 2-48 0,-8 4-16 0,11-2 0 16,0-3-336-16,-1 4 128 0,-10 1-128 0,13-4 0 15,-1 1 0-15,0 3 0 0,1 2 0 0,0-1 0 16,0-2 0-16,1 1 0 0,0 0 0 0,1 1 0 15,0 3 128-15,1-3-128 0,0 2 128 0,2 1-128 16,2 1 0-16,2 0 128 0,2-1-128 0,1 1 0 16,0 0 240-16,1 1-32 0,3-1 0 0,-1-3 0 15,1 4 0-15,0-1 0 0,-2 0 0 0,2 0 0 16,1 2-208-16,0-1 176 0,-1-4-176 0,3-1 160 16,3 0-160-16,3 2 128 0,1-1-128 0,6 0 128 15,1-2-128-15,1 0 128 0,-2 1-128 0,-1 0 128 16,-2-2 48-16,0 0 0 0,-2-1 0 0,2 1 0 0,1 0 64 15,4-3 16-15,2 1 0 0,3 1 0 16,2 2-32-16,-1 2 0 0,-2-2 0 0,-1 0 0 0,-3 0-224 0,-1 2 176 16,0 0-176-16,4 1 160 0,0-2-160 0,5 2 0 15,3-1 0-15,0 1 128 0,2-2-128 0,-5 2 128 16,-4 1-128-16,-2-4 128 0,1-3-128 0,1 2 0 16,1 1 0-16,3 0 0 0,1-1 0 0,1 1 0 15,-1 1 0-15,-1 0 0 0,-4 2 240 0,-3-1-48 16,-1 0 0-16,1 0 0 0,2 1 16 0,3 1 0 15,5-3 0-15,-1 2 0 0,0-1-64 0,-2 0-16 16,-4-4 0-16,0 4 0 0,1 0-128 0,4 0 0 16,-24-4 144-16,8 1-144 0,4-2 128 0,4 1-128 15,3-2 128-15,1 0-128 0,-1-1 0 0,0 0 0 16,41-5 0-16,-11 4 128 0,-8-1-128 0,-2 2 0 0,-4 0 0 16,-3 2 128-16,-4-3-128 0,-5 1 0 0,-4-1 0 0,-2 2 128 15,4 2-128-15,0-2 0 0,4-1 0 0,3 1 128 16,0 4 0-16,-1-3 0 0,-4 1 0 0,-4 0 0 15,-2 2-128-15,-1 0 0 0,1-1 128 0,1 0-128 16,5-2 0-16,1 2 0 0,-1-1 0 0,1 2 0 16,0 3 128-16,-5-2-128 0,-5-1 160 0,-2 0-160 15,0 0 0-15,1 0 0 0,-1 0 0 0,2 0 0 16,3 0 0-16,-1-1 0 0,-2 0 0 0,0 1 0 16,-3 2 0-16,0 0 0 0,-3-2 0 0,-1 1 0 15,-1 0 144-15,1-1-144 0,2-2 128 0,2 2-128 16,1 0 0-16,0 0 0 0,-1-2 128 0,0 2-128 0,-1 0 0 0,-4 3 0 15,-3 0 144-15,-2-1-144 0,-3-3 0 0,-2 1 0 16,-2 0 0-16,0-1 0 0,0-1 0 0,-1 2 128 16,1 0-128-16,2 0 0 0,0-2 0 0,0 2 144 15,-3 0-144-15,2 0 0 0,4-2 144 0,-2 1-144 16,-2-2 0-16,1 2 144 0,0 2-144 0,-2-2 0 16,-1-1 0-16,-3 0 0 0,-1 2 0 0,-1-1 0 15,-1-2 0-15,-2 3 0 0,-2-4 0 0,-1 3 0 16,0 0 0-16,-1-3 128 0,-2 3-128 0,0 1 0 15,0 0 0-15,-1 0 0 0,-1-2-272 0,-9 2-96 16,12 2-16-16,0-2 0 16,0 0-2016-16,-2-2-416 0,-10 2-64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3:58:41.30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20885 9170 911 0,'0'0'0'0,"0"0"0"0,0 3 0 0,-1-3 0 0,1 0 528 0,0 0 32 16,-1 1 0-16,0 2 0 0,-1-1-176 0,0 2-48 15,1 0 0-15,-2-2 0 0,1 0 32 0,1 2 0 16,-1-1 0-16,1-3 0 0,0 0 464 0,0 0 80 15,1 0 32-15,-2-3 0 0,1 1 272 0,1 0 48 16,0 0 16-16,0 2 0 0,0 0 0 0,0 0 16 0,1-22 0 0,1 16 0 16,-1-1-16-16,1 1-16 0,1-1 0 0,-2-2 0 15,3 0-112-15,-3 2-32 0,1 1 0 0,1-3 0 16,-2 3-320-16,2 0-64 0,-2 1-16 0,-1-1 0 16,2 1-96-16,-2 1-32 0,2 0 0 0,-1 1 0 15,-1 0-96-15,0 1-32 0,0 0 0 0,0 0 0 16,0-1-176-16,-1 2-32 0,-1 1-16 0,1-2 0 15,-1 2 128-15,-1 0 16 0,1 0 16 0,-1 0 0 16,-1 0-16-16,2 0 0 0,1 0 0 0,-2 2 0 16,1-1-144-16,-1 2-48 0,1-1 0 0,-1-2 0 0,0 4 144 0,-1 0 32 15,0 0 0-15,1 1 0 16,-2 1-48-16,0-3-16 0,1 4 0 0,0-1 0 0,1 0-176 0,0-2-128 16,1-1 192-16,-1 2-192 0,2-1 144 0,1 0-144 15,0-2 0-15,0 2 144 0,1-4-144 0,0 0 0 16,3 0 0-16,0-3 0 0,1 2 0 0,0-1 0 15,1-1 0-15,-1 0 0 0,1-1 0 0,0 0 0 0,-1-1 0 16,0 1 0-16,1-3 0 0,-1 1 0 16,0 0 0-16,0-3 0 0,0-1 144 0,0 1-144 0,0 2 160 0,0-3-160 15,-1 2 144-15,-2-1-144 0,2 1 128 0,-3 2-128 16,0 3 0-16,0-4 128 0,-1 5-128 0,0-1 0 16,0 2 0-16,0 1 0 0,-1 0 0 0,0 0 0 15,-1 1 0-15,-1 2 0 0,1 1 0 0,-2 1 0 16,0-2 0-16,0 3 128 0,-1 2-128 0,-1 1 0 15,0 0 208-15,0 1-32 16,1-1-16-16,0 1 0 0,0 0-160 0,0-2 160 0,1 1-160 0,1 1 160 0,0-4-160 16,1 0 0-16,1-1 144 0,1 0-144 0,-2-1 0 0,2-2 144 15,2 2-144-15,-1-1 0 0,0-3 0 0,1 0 0 16,1 0 0-16,1-3 0 16,-1-1 0-16,1 2 0 0,1-4 0 0,-1 0 0 0,2-2 128 0,-1 2-128 15,1-5 0 1,-1 1 0-16,1-2 0 0,0 0 0 0,1-2 128 0,-4 1-128 0,2 3 0 0,-1-2 0 15,-2 5 0-15,-2-2 0 16,2 5 0-16,-4 2 0 0,0-1 0 0,-2 3 0 16,1 3 0-16,-4-3 0 0,1 3 0 0,-1 2 0 0,1-1 0 0,-1 2 0 0,0-2 0 0,0 2 0 31,0 0 0-31,1-2 0 0,1 1 128 0,1-1-128 0,0-1 0 0,0 4 0 0,0-4 0 0,0 3 0 16,2 1 0-16,1 1 0 0,-1-1 0 0,1 2 0 31,1-2 0-31,-1 2 0 0,1 0 192 0,0 1-192 15,1-3 160-15,0 2-160 0,1-3 128 0,-1 0-128 0,0-2 0 0,2-4 0 0,-1 3 0 0,2-6 0 16,0 1 0-16,-1-3 0 0,2-1 0 0,1-3 0 16,2-1-592-16,-1-2-48 0,3-1-16 0,0 0-17824 15</inkml:trace>
  <inkml:trace contextRef="#ctx0" brushRef="#br0" timeOffset="1935.11">22284 7874 6447 0,'-1'-1'576'0,"2"1"-576"0,-1-2 0 0,1 2 0 15,0 0 1120-15,2-3 112 0,-1 0 32 0,2-1 0 16,1-2-48-16,1 0 0 0,0-1 0 0,-1 4 0 15,-1-2 256-15,0 3 64 16,-2-1 0-16,-2 3 0 0,0 1-16 0,-1 1 0 0,-2 2 0 0,0 0 0 16,-1 2 112-16,-2-1 32 0,1 1 0 0,1-1 0 0,-1 0-368 0,0-1-64 15,0-1-16-15,2 0 0 0,-1-1-336 0,0 0-80 16,2 0-16-16,-2-1 0 0,2 1-272 0,-3 1-48 16,1-1-16-16,0 0 0 0,1 2-240 0,-2-2-48 15,1 4-16-15,-2-2 0 0,1 2-16 0,-3 0-128 16,1 3 192-16,-2-1-64 0,2 0-128 0,-3 2 160 15,-1 0-160-15,1 0 160 16,0 1-32-16,1-4 0 0,1 2 0 0,-2 1 0 0,0 0 0 0,0 2 0 0,0-2 0 0,0 2 0 16,2-2 48-16,-1 2 0 15,-1 1 0-15,0 3 0 0,-1 0 16 0,0 0 16 0,0 2 0 0,0-2 0 16,-1 0-16-16,0 2 0 0,0-2 0 0,-2 1 0 31,-1-1 96-31,-1 0 16 0,4-1 0 0,-3-2 0 0,-2 3-48 0,-2 0 0 0,-1 2 0 0,-1-2 0 16,0 2-256-16,0-2 128 0,-1 0-128 0,2-2 0 15,-1 1 176-15,1-3-176 0,2 1 160 0,2-2-160 16,1 1 176-16,3-3-176 0,2 1 192 0,-1-4-192 16,1 4 208-16,-1 0-64 15,-1 1-16-15,3-1 0 0,-3 2-128 0,1-1 0 16,0 0 144-16,1 2-144 0,-1-4 160 0,0 4-32 0,1-3-128 0,-1 2 192 16,-1 0-192-16,-1 2 0 0,1-2 128 0,0 1-128 0,-1-1 0 0,1-1 0 15,1 2 0-15,0-1 0 0,-1 0 0 0,4-3 0 16,-1 1 128-16,0 0-128 0,2 0 192 0,1-2 0 15,0 2 0-15,0-1 0 0,1-3-64 0,0 1-128 16,0 0 176-16,-2 1-176 0,3-1 0 16,-1 0 0-16,-3 2 0 0,2-2 0 0,-1 2 0 0,0 1 0 15,0-2 0-15,0 0 160 0,0 0-160 0,1-4 0 0,0 2 0 16,0 0-176-16,0-2 176 0,-1 2 0 0,0-2 0 16,0 1 0-16,0-1 0 0,1-1 0 0,-1 0 0 15,-1-1 0-15,2 2 0 0,-1-4 144 16,1 4-144-16,-1-2 160 0,3-1-160 0,-3 2 192 0,2 1-192 0,0 1 192 31,0-2-192-31,3-2 0 0,0 1 0 0,-1 1 0 16,1-1 0-16,-1 0 0 0,1 1 0 0,-2 0 0 15,3 0 0-15,-3-3 0 0,2 4 0 0,-1-2 0 0,-1-1 0 16,1 2 0-16,-1 0 0 0,-1 1 0 16,2-1 0-16,-1-1 0 0,0 2 0 0,-1-1 0 0,1 0 0 15,0-1 0-15,0 0 0 0,0 0 0 16,0-2 0-16,2 0 0 0,-1 0 0 0,-1 0 0 0,3 0 0 0,-1-4 0 15,-1 4 0-15,2-2 0 0,0 2 0 0,-2-4 0 16,2 4 0-16,0-2 0 0,1 2 144 0,-1-3-144 16,-1 3 160-16,1 0-160 0,0 0 128 0,1 0-128 15,0 0 0-15,0 0 0 0,0 0 0 0,0 0 0 16,0 0 0-16,0 0 0 0,0 0 0 0,0 0 0 16,0 0 0-16,0 0 0 0,0 0 0 0,0 0 0 0,0 0 0 15,0 0 0-15,0 0 128 0,0 0-128 16,-11-17 0-16,12 11 144 0,0 0-144 0,0-1 160 0,1 1-160 15,-1 0 160-15,0 2-160 0,0-2 0 0,1 1 0 0,-1 2 0 16,0-1 0-16,0 1 0 0,-1 2 0 0,2-1 0 16,-2-1 0-16,1 2 0 0,1-2 0 15,0 1 0-15,0 1 0 0,0-4 0 0,1 0 0 0,1 0 0 16,-1-1 0-16,2-2 0 0,0-2 0 0,0-1 0 16,-1 1 0-16,2-3 0 0,-1 0 0 0,1-3 0 15,0 1 0-15,2-3 0 0,-2 1 0 0,0-1 0 16,-1 1 0-16,1-2 0 0,-1 1 0 0,0-2 0 15,0 2 0-15,-1 2 0 0,1-1 0 0,-3 5 0 0,1 2 0 0,-1 2 0 16,1 1 0-16,-1-1 0 0,-1 3 0 0,1 0 0 16,-2 1 0-16,0 0 0 0,1 2 0 0,-1-1 0 15,0 3 0-15,0 0 0 0,0 0 0 0,0 3 0 16,-1-3 0-16,1 2 0 16,-2 2 0-16,2-1 0 0,0 0 0 0,-1 1 0 0,1 0-128 0,0 1 128 0,0-2 0 0,0 4 0 15,-1-4 0-15,0 2 0 0,0 0 0 16,-2 1 0-16,1 0 0 0,-3 3 0 0,1-1 0 0,-1 0 0 15,0 1 0-15,0 1 0 16,-1-3 0-16,0 4 0 0,0-1 0 0,-2 3 0 0,2-2 128 0,-2 1-128 16,2-1 0-16,0 0 0 0,-1 4 0 0,-1 1 0 15,1-1 0-15,-1 1 0 0,1-2 0 0,0 1 0 16,0-3 0-16,0 2 0 0,0-2 0 0,-1 0 0 16,2 1 0-16,-1-2 0 0,0 0 0 0,0 0 0 15,0 0 0-15,0-1 0 0,2 0 0 0,-1 2 0 16,1-2 0-16,-1 3 0 0,0-1 0 0,0 0 0 15,0 2 176-15,1-3 48 0,-2 0 16 0,4 0 0 0,-1-3-240 0,2 0 0 16,-1-1 128-16,1-1-128 0,0 1 192 0,1-3-16 16,1 1 0-16,-1-1 0 0,1 2-176 0,0-4 192 15,0 2-192-15,0 0 192 0,1-2-192 0,0-1 128 16,2 2-128-16,-1-1 128 0,1-2-128 0,0 2 160 16,1 0-160-16,4-2 160 15,-1 0-160-15,2 2 160 0,-1-2-160 0,1 0 160 0,2 0-160 0,-1 0 0 0,2 0 0 16,1 0 0-16,-1-2 0 0,2 0 192 0,-1 0-192 0,1 0 192 15,1-2-64-15,0 2 0 0,-1-1 0 0,0 2 0 16,-2 1-128-16,0 0 160 0,-1 0-160 0,0 1 160 31,0 2-160-31,1-1 0 0,-1-1 0 0,-1 2 0 0,-1-1 0 0,1 0 0 16,-1 0 0-16,0-2 0 0,0 0 0 0,0-2 0 16,1 0 0-16,-2-3 0 0,1 2 0 0,1-1 0 0,0-5 0 0,-2 3 0 15,1 2-800-15,0-4-144 0,1-2-16 0,1 0-14960 16,0-4-2976-16</inkml:trace>
  <inkml:trace contextRef="#ctx0" brushRef="#br0" timeOffset="4334.91">21013 9041 13823 0,'0'-4'1216'0,"-2"-1"-960"0,2 4-256 0,0 1 0 16,-1-3 1568-16,1 2 272 16,-1-1 48-16,0-5 16 0,-2-1 224 0,1 1 48 0,-1 3 16 0,1-1 0 15,-1 3-1008-15,1 0-208 0,-1 4-32 0,0 0-16 16,-1 3-48-16,0-2-16 15,-2 3 0-15,1 4 0 0,-2-1-16 0,1-2 0 0,-3 3 0 0,0 3 0 16,-1-1-144-16,1 3-16 0,-3-2-16 0,1 2 0 16,-1 1-368-16,0 0-80 0,-1 3-16 0,2-3 0 15,1-2 0-15,0 1 0 0,3-2 0 0,2-1 0 0,4 1 16 16,-1-1 0-16,4-2 0 0,0-1 0 16,3-2-80-16,0-1-16 0,2 3 0 15,1-5 0-15,2 2-128 0,0-4 0 0,1-2 0 0,0 0 0 16,0-2 0-16,1-2 0 0,1-1 0 0,-1 2 0 0,-2-4 0 0,0 1 0 0,0 0 0 0,-3-1 0 31,2-2-128-31,-3 2 128 0,0-2 0 0,-2-1 0 0,0 4 0 0,-2-3 0 0,-1 2 0 16,-1-2 0-1,0 2 0-15,-2 0 0 0,1-1 0 0,-3-2 0 0,0 0 0 0,-1-2 0 16,0-1 0-16,-2-2 128 0,1-1-128 0,-3 3 0 16,3-2 144-16,-2 1-144 0,1 2 0 15,0 0 0-15,-2-1 0 0,2 6 128 16,-1 1-128-16,1 1 128 0,1 3-128 0,-1 0 128 15,1 4-128-15,0 2 0 0,1-1-176 0,0 3 176 16,0 0 0-16,0 1 0 0,0 2 0 0,0 1 160 0,2 0-160 0,-1 0 0 16,1 1 0-16,1-1 0 0,1 0 0 15,-1 0 0-15,1 2 0 0,1-2 0 0,1 2 0 0,1 1 0 16,-1-5 0-16,3 2 0 0,-1 0 0 16,4-4 192-16,-1 2-64 0,0-3 0 0,3 1-128 0,-2-5 0 15,0 1 0-15,2 1 0 0,-2-3-128 0,1 0 128 16,-1-3 0-16,0 1 0 0,-3 1 0 0,1-2 0 15,2 0 0-15,-2-4 0 0,-1 1 0 0,0-2 0 16,1 0 0-16,-1-1 0 0,0 2-144 0,-2-2 144 16,0-3 0-16,1-2 0 0,-1 0 0 0,0 0 0 0,-2-2 0 15,0-1 0-15,-2-1 0 0,0-3 0 16,-1 3 0-16,-1 0 0 0,-1 0 0 0,-2 2 0 0,0 3 0 16,-2 1 0-16,1 6 0 0,-2 2 0 0,0 4 0 0,0 4 0 15,-1 2 0-15,0 6 0 0,0 1 0 0,-1 0 0 16,3 8 0-16,-1-1 0 0,1 1 0 0,2 1 0 15,2 1 0-15,2-4 0 0,2 4 0 0,2-2 0 16,2-1 0-16,0-1 0 0,2 2 0 0,2-5 0 16,-1 0 0-16,0-3 0 0,1-1 0 0,1-4 0 15,2 0 0-15,-2-5 0 0,0-2 0 0,0-2 0 16,2-2 0-16,0-3 0 0,0 0 0 0,0-1 0 0,0-2 128 16,-2-1-128-16,4-2 0 0,-3-3 0 0,0 1 0 15,-1-2 0-15,-1-2-176 0,-1 1 176 0,-2-1-192 0,-2 2 192 16,0 0-192-16,-4-3 192 0,-1 4-144 0,-1-1 144 15,-3 0 0-15,-1 3 0 0,-1 1 0 0,1 5 0 16,-2 3 0-16,-1 4 0 0,0 4 0 0,-2 3 0 16,2 5 0-16,0 0 0 0,0 4 160 0,0 0-16 15,1 4 0-15,1-2 0 0,3 1-144 0,1 0 160 16,3-6-160-16,-1 0 160 0,3-1-160 0,0-5 0 16,1 2 0-16,1-3 128 0,0-3-128 0,-1 0 0 15,2-3 0-15,-1 0 0 0,1 0 0 0,-1 0 0 0,1-2 0 16,-1-2 0-16,2 2-208 0,0-2-80 0,-1-2-16 0,2 0 0 31,0-2-656-31,1 0-144 0</inkml:trace>
  <inkml:trace contextRef="#ctx0" brushRef="#br0" timeOffset="5645.91">21667 9344 3679 0,'-1'1'320'0,"-1"-2"-320"0,2 1 0 0,0-3 0 0,2 2 800 0,-2 0 96 0,1-1 0 0,0-4 16 16,0 2 544-16,3-4 96 0,0 2 32 0,-2-1 0 16,3 4 192-16,-2-3 32 0,-1 6 16 0,-1-3 0 15,1 2 160-15,-2 1 16 0,-2 0 16 0,1 4 0 0,-1-1-432 0,-2 2-96 16,-1 3-16-16,0 0 0 0,-2-2-800 0,-1 2-160 15,1 2-48-15,-2-2 0 16,0 2-16-16,0-1-16 0,-1 3 0 0,0-2 0 0,1 0 208 0,0 3 32 16,-2 0 16-16,1 4 0 0,-1 3-144 0,0 0-32 15,0 3 0-15,1 1 0 0,0 1-320 0,2-1-192 16,0-4 192-16,2 5-192 0,-1 3 128 0,-2 2-128 16,3 1 0-16,0-5 0 0,1-1 144 0,1-4-144 0,1-1 0 0,2-1 144 15,1 0-144-15,0-3 160 0,1 0-160 0,2-1 160 16,-1-2-160-16,2 0 192 0,1-3-192 0,1 1 192 15,0-5-48-15,1 1 0 0,1 0 0 0,1-1 0 16,1-4-144-16,1-2 160 0,0-2-160 0,3-2 160 16,-1-1-160-16,1 0 160 0,1-3-160 0,0-2 160 15,1 0-160-15,-2-1 128 0,3-2-128 0,-3 0 128 16,2-1-128-16,-2-1 160 0,1-1-160 0,-3-2 160 16,1-2-160-16,-3-1 160 0,-1-1-160 0,0-3 160 15,0 1-32-15,-3 0-128 0,1-5 192 0,-2-3-64 0,-1 4-128 16,0-6 128-16,-2 1-128 0,-1-4 128 0,-1 2-128 15,0-1 0-15,-2 5 0 0,-3 0 128 0,-1 5-128 0,-3 2 0 16,-1 1 0-16,0 5 0 0,-1 4-144 0,0 4 144 16,0 8-192-16,1-2 192 0,0 2-432 0,0 2 32 15,2 2 0-15,0 2 0 16,2 2-784 0,1 0-160-16,1 0-16 0,1-2-16 0,0 5-1200 0,2-3-240 0</inkml:trace>
  <inkml:trace contextRef="#ctx0" brushRef="#br0" timeOffset="5974.64">21557 9656 8287 0,'-13'4'368'0,"7"-1"80"0,0 0-448 0,1 1 0 0,3-2 0 0,-1 1 0 16,2-2 1776-16,-2 3 272 0,0 2 48 0,-2 3 16 0,2-1 400 15,1 0 96-15,3-4 16 0,0 0 0 0,4-2-896 0,0-2-192 16,3 0-16-16,0-2-16 0,3 0-48 0,1 0-16 16,1-2 0-16,2 0 0 0,1 0-608 0,1-2-128 15,2 4-32-15,-1-4 0 0,5 2-464 0,-2-2-80 16,1-1-128-16,-2 1 176 0,-2 0-176 0,0 0 0 15,-2 0 0-15,-3 2 0 16,-2 0-384-16,1-2-48 0,-3 0-16 0,1 3 0 16,-2-3-1024-16,-2 3-224 0</inkml:trace>
  <inkml:trace contextRef="#ctx0" brushRef="#br0" timeOffset="6634.02">22070 9141 5519 0,'0'-3'496'0,"0"1"-496"0,1 1 0 0,0 1 0 0,1-3 912 0,-1-1 96 15,0 2 16-15,2-7 0 0,0 2 1312 0,1-6 272 16,1 1 48-16,0 0 16 0,0-1-400 0,1 0-80 16,0-1-16-16,2 2 0 0,0-4-464 0,0 1-112 15,2 0 0-15,0-1-16 0,-1 2-432 0,1-2-64 0,1 4-32 0,-1 2 0 16,-1-2-368-16,0 3-80 0,-1 2-16 0,0 0 0 15,-2 2-128-15,-1 1-16 0,0 1-16 0,0 3 0 16,-3-2-176-16,2 2-48 0,-2 2 0 0,0 2 0 16,0 2-80-16,-2 0-128 0,1 0 176 0,-1 4-176 15,0 3 128-15,0 1-128 0,0 2 0 0,-2 4 0 16,1 0 128-16,-1 4-128 0,1-5 0 0,-3 4 0 16,1 3 0-16,-1 1 128 0,-1-1-128 0,0-2 0 15,0 1 192-15,0-3-192 0,-1 1 192 0,-1-1-192 0,-1 0 144 0,0 0-144 16,-1-3 0-16,-1 1 144 0,-1-4-144 15,0-1 0-15,0-3 0 0,1-1 0 0,0 0 0 16,-1-4 0-16,1 0 0 0,1-1 0 0,1-2 0 16,1-2 0-16,1 1 0 0,1-6 0 0,0 1-192 15,2-2 48-15,-1-3 0 0,1 1 0 0,1-3-48 0,1-1 0 16,1 0 0-16,0-1 0 0,1 0 192 0,0 2-128 16,2-1 128-16,-1 2-128 0,1 1 128 0,0 6 0 15,1-1 0-15,0-1-128 0,1 6 128 0,0-1 128 16,0 2-128-16,2 2 176 0,0 0 256 0,3 2 48 15,0 0 16-15,3 2 0 0,-1-1-48 0,3 1 0 16,1-3 0-16,2 2 0 0,0-3 0 0,-2 0-16 16,0 0 0-16,1-2 0 0,3 2-240 0,0-3-64 0,-2-2 0 15,0-1 0-15,-1 0-128 0,-1-1 0 16,0-2-192-16,-1-3 192 16,1 2-800-16,0-2-32 0</inkml:trace>
  <inkml:trace contextRef="#ctx0" brushRef="#br0" timeOffset="19577.09">22029 9055 2527 0,'1'0'224'0,"-3"-2"-224"0,2 2 0 0,-1-3 0 0,-1 2 0 16,1 1 0-16,1-2 0 0,-1 2-160 0,1-4 160 0,0-2 0 0,0 0 0 0,1-4 0 0,2 1 0 16,0 0 0-16,4 0 0 0,-2 1 0 0,1 0 0 15,-1 0 0-15,0 3 0 0,-2 1 0 0,0 4 0 0,-2 0 0 16,-1 0 0-16,-1 3 0 0,0 1 0 0,-2-2 0 16,2 2 0-16,-2-3 0 0,2 2 0 0,-1-1 0 15,-1-1 0-15,2-1 0 0,0 3 0 0,-2-7 0 0,2 2 0 0,0-2 0 16,1 0 0-16,0-5 0 0,0 3 0 0,1-6 0 15,1-2 0-15,1 2 0 0,1-3-144 0,1-2 144 16,0-5 0-16,-1 0 0 16,0 3 0-16,0-2 128 0,0 2-128 0,-3 3 0 0,0 6 0 0,-1 3 0 15,-1 7 0-15,0 0 0 0,-2 5 0 0,-1 1 0 16,2 3 0-16,-3 0 0 0,0 4 0 0,1-1 0 16,-2 1 0-16,1-6 0 0,-1 2 0 0,1-3 0 15,0 0 0-15,1-2 0 0,3-4 0 0,0 0 0 16,1-4 0-16,1-1 0 0,3-2-144 0,0-2 144 15,1-1 0-15,0 0 0 0,-1-2 0 0,1 2 0 0,0-2 0 16,-1-1 0-16,1 3 0 0,0 2 0 16,-4 0 0-16,-1 2 0 0,0 2 0 0,-2 4 0 0,0-2 992 0,0 2 256 15,0 2 48-15,-2 0 16 0,0 0 672 0,-1 2 128 16,-1-1 16-16,1 2 16 0,0-1-224 0,0 0-64 16,0 1 0-16,2-2 0 0,-1 1-352 15,1-1-80-15,1 0-16 0,-1 0 0 0,2-3-256 0,0 0-48 16,0 1-16-16,1 2 0 0,0-3-16 0,-2 2-16 0,2-2 0 15,-1 4 0-15,0 2-208 0,-2 0-32 0,0 2-16 0,-2 3 0 16,1 5-96-16,-2 0 0 0,-1 6-16 0,-2 4 0 16,-1 7-192-16,-1 3-48 0,0 8 0 0,-2 1 0 15,2 5-112-15,-1 0-16 0,1 4-16 0,-2-4 0 16,6-1-176-16,0-6-128 16,3-1 144-16,3-7-144 0,2-3 192 0,4-5-48 15,1-7-16-15,5-4 0 0,4-1-432 0,2-6-80 0,4-5-32 16,4-1-18208-1</inkml:trace>
  <inkml:trace contextRef="#ctx0" brushRef="#br0" timeOffset="20122.68">22572 8705 19343 0,'-1'0'1728'0,"0"0"-1392"0,-1 0-336 0,1 0 0 0,1 3 1184 0,-1-3 160 0,0 1 48 0,-3 2 0 0,0 3 848 0,0-2 192 15,2 2 16-15,1 0 16 0,1 3-864 0,2-3-160 16,3 1-32-16,1 2-16 0,4 1-624 0,1 0-128 16,2 0-32-16,2 1 0 0,2 2-288 0,1 3-48 15,0 3-16-15,-1-1 0 0,2 1-48 0,-2 3-16 0,-1 0 0 0,-2 2 0 16,-2 1 0-16,-2-1-16 15,0 1 0-15,-4 2 0 0,0 2-176 0,-1 2 128 16,-4 0-128-16,-3-3 128 0,-3 1-128 0,-1-1 0 0,-2 2 0 0,-2-3 0 16,0 1 0-16,-2-4 0 0,-1-2-224 0,-1-1 80 15,-1-1 144-15,-1-3-208 0,2 0 80 0,-5-2-18672 16</inkml:trace>
  <inkml:trace contextRef="#ctx0" brushRef="#br0" timeOffset="21003.04">23827 6609 5519 0,'-6'4'496'0,"2"-1"-496"0,2-3 0 15,-1 2 0-15,2-2 1072 0,0 1 112 0,0 2 32 0,-3-2 0 0,1 2 624 0,-2 0 128 16,0 2 16-16,1-1 16 0,0-2-272 0,0 0-64 31,2 0-16-31,-1-2 0 0,2 3-400 0,0-3-80 16,-1 0-16-16,1 1 0 0,0 1 96 0,0 4 16 0,-2-2 0 0,0 5 0 16,-1-2-112-16,-1 3 0 15,-3 7-16-15,1 3 0 0,-3 2-208 0,-1 4-32 0,-1 5-16 16,-2 1 0-16,0 3-288 0,1 0-48 15,1-1-16-15,0 1 0 0,2-3-224 0,3 5-48 16,1 2-16-16,2-2 0 0,3-5-112 0,3 0-128 16,2-1 176-16,4-6-176 0,1 1 128 0,3-7-128 0,0 0 0 15,3-3 0-15,2-1-256 0,2-5-128 0,3-2 0 0,0-4-11872 16,3-3-2368-16</inkml:trace>
  <inkml:trace contextRef="#ctx0" brushRef="#br0" timeOffset="21446.17">24288 6666 26719 0,'-1'0'2368'0,"0"3"-1888"0,1 1-480 0,1-2 0 16,0-1 1040-16,1 3 112 0,0 5 32 0,1 3 0 15,0 8 512-15,2 4 96 0,0 5 32 0,-1 2 0 0,0 1-800 16,-1 0-176-16,1 3-16 0,-2-1-16 0,2 1-480 0,-1 0-80 16,0-1-32-16,1 1 0 15,0-1-224-15,-2-1 144 0,2-5-144 0,-3 1 128 16,-1-3-128-16,-1-2-144 0,0-2 144 0,-2-3-208 15,2-3-592-15,-3-2-112 0,2 1-32 0,-2-6-16400 0</inkml:trace>
  <inkml:trace contextRef="#ctx0" brushRef="#br0" timeOffset="22213.03">23425 4501 19343 0,'-1'3'1728'0,"-3"0"-1392"0,3 0-336 0,0-2 0 16,0 1 1376-16,-3 2 208 0,-1 5 32 0,-4 3 16 15,-3 8 608-15,-2 2 112 0,2 3 16 0,0 0 16 16,2-2-896-16,2 2-176 0,2 0-32 0,1-2-16 16,3 2-496-16,2 1-112 0,-2 2-16 0,2 3 0 15,3-2-320-15,-1 2-80 0,1-3-16 0,-1 4 0 0,2-1-224 0,0 1 144 16,2-1-144-16,0 1 128 0,0-2-128 0,3-3-176 15,2 2 48-15,0-7 0 16,3 0-1360-16,1-6-272 0,1-3-48 0,1-5-14704 16</inkml:trace>
  <inkml:trace contextRef="#ctx0" brushRef="#br0" timeOffset="25819.73">23974 4479 5519 0,'-1'0'496'0,"0"2"-496"15,1-2 0-15,0 0 0 0,0 1 1040 0,-1 2 112 0,-1-3 32 0,0 4 0 0,-2-1 1248 0,0 2 256 0,2 2 64 0,-1-1 0 0,2-3-432 0,1 4-80 16,1-5 0-16,2 2-16 0,-1-3-304 0,3 1-48 15,0 1-16-15,4-3 0 0,0 4-576 0,2-2-128 16,0 4-32-16,-1-1 0 0,0 0-432 0,0 5-96 16,3 4-16-16,3 3 0 0,2 5-240 0,-2 4-48 15,1 3-16-15,0-1 0 0,2 3 48 0,-2 4 0 16,2-1 0-16,-2 2 0 0,-2 5-96 0,-2-3-16 0,-3 3 0 16,-2-4 0-16,-3-1-80 0,-2-1-128 0,-1-1 176 0,-2-2-176 15,-2-1-160-15,0-2-144 16,-1-7-16-16,0-2-16 0,-1-3 464 0,2-1 112 0,-2 0 16 0,0 0-19408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9:59:19.11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11693 16599 14735 0,'-3'-5'1312'0,"2"3"-1056"0,1 0-256 0,0 2 0 0,0 0 416 16,0-1 32 0,0 1 0-16,0-5 0 0,0 1-448 0,0 0 0 0,3 2 0 0,-2-2 0 0,1 2 176 0,1 1 0 15,-1 1 0-15,2 0 0 0,-2 0 224 0,3 0 48 16,-1 1 16-16,1-1 0 0,0 2 368 0,0-2 64 15,1 4 0-15,0-2 16 0,0 2-336 0,1-1-80 32,1 0-16-32,2 0 0 0,1-2-480 0,2 1 0 0,-1-2 0 0,2 0 0 0,1-2-192 0,1 1-96 15,1-2-16 1,1 0 0-16,1 0 160 0,1 1 144 0,0 0-208 0,1 0 80 0,1-1 336 0,0 2 80 0,2-1 16 16,-1 2 0-16,2 2 240 0,-3-1 48 0,-2 2 16 0,3-3 0 15,5 2-272-15,0 0-48 0,2 0-16 0,-2-2 0 16,3 0 0-16,-1 0 0 0,-1 3 0 0,2-3 0 15,1 1 144-15,-1 1 32 0,2-2 0 0,-3 0 0 16,3 0-80-16,-3 0-16 16,3 3 0-16,0-3 0 0,-1 3-64 0,3-3-16 15,-2 4 0-15,-1 0 0 16,-1 1-96-16,0-1-32 0,0-1 0 0,0 2 0 16,1-1 176-16,0 0 16 0,0-2 16 0,2-1 0 0,-2 4 112 15,1-3 32-15,1 0 0 0,-2-2 0 0,0 0-96 0,0 0-16 16,3-2 0-16,-1 0 0 0,-1 0-96 0,1-1-32 15,1 0 0-15,-2 0 0 0,2 2-128 0,-3-2-128 16,1 2 144-16,-2-1-144 0,0 2 208 0,-1 0-48 16,-2 0-16-16,1 2 0 0,-2 2-144 0,0-3 192 15,2-1-192-15,-5 1 192 0,0-1-192 0,2 4 0 16,1 0 0-16,0 2 128 0,0-4-128 0,-1 2 0 16,0 0 0-16,-2-2 0 0,-3 2 0 0,1-1 0 15,0 0 0-15,1-3 128 0,-2 3-128 0,-2 0 0 16,1 1 0-16,-1-1 128 0,-1-3-128 0,0-3 0 0,-2 3 0 0,0 0 128 15,0 0-128-15,-1 0 0 0,-2-1 0 0,2 1 128 16,-1 0-128-16,-2 0 0 16,-1 0 144-16,0 0-144 0,-1-3 128 47,-1 1-128-47,-2-2 128 0,1 1-128 0,-1-1 240 0,-1 1-32 15,2-3 0-15,-2 2 0 0,-1-2-32 0,0 0-16 0,-1 0 0 0,-2 0 0 0,1 0-32 0,-2-3-128 0,0 1 192 16,-1 0-64-16,0 0-128 0,-2 0 0 0,-1 0 144 0,-1 0-144 0,1 1 0 0,-4-2 0 0,0 0 0 0,-3 2 128 15,0-2-128-15,-1 1 0 0,-2 0 0 0,-2 2 0 16,-1-4 0-16,-2 1 0 0,1 2 0 0,-2 0-128 16,2 1 128-16,0 0 0 0,-2 2 0 0,1-2 0 15,-1 4 0-15,-1-4 0 0,1 2 0 0,-1 1 0 16,1 0 0-16,1 0 0 0,-1-1 0 0,-1 2 0 0,3 1 0 0,1-4 0 16,1 4 0-1,2-2 0-15,-1 2 0 0,3-2 0 0,1 1 0 0,1-2 0 0,3 4 0 0,1-4 0 16,1 2 0-16,3 2 0 0,1-4 0 0,0 4 0 15,1-2 0-15,1 2 0 0,0 0 0 0,2 0-192 16,2 2 192-16,1 0-192 0,3 0 32 0,0 2 0 16,1 1 0-16,2-2 0 0,-1 1-112 0,2 0-32 0,1 1 0 0,-1-2 0 15,1 4 176-15,0-5 128 16,-1 4-192-16,1-2 192 0,1 0 0 0,0-2-128 0,0 2 128 0,1 0 0 16,0-2 0-16,1 1 0 0,0 0 0 0,0 0 0 15,-1 0 0-15,-1-1 0 0,0 3 0 0,0-2 0 16,-1 1 0-16,-2 1 0 0,1 1 0 0,-3-2 0 15,2 2 0-15,-2 0 0 0,-1 0 0 0,-2-2 0 16,1 2 0-16,-3-2 0 0,2 0 0 0,-4 1 0 0,1 1 0 16,0-2 176-16,0-1 0 0,-1 0 0 0,-1 0 32 0,0 1 16 31,0-1 0-31,-1 0 0 0,1 2-224 0,-1-1 0 0,-1-1 128 0,1 0-128 0,-1 1 144 0,-1-2-16 16,0 2 0-16,-1-1 0 15,-1 0-128-15,0 1 0 0,-1 0 0 0,0 1 0 16,-2-2 0-16,-1 4 192 0,1-1-192 0,-2-3 192 0,0 4-192 0,-2-1 160 15,2 2-160-15,0 0 160 0,-2 1-160 0,0-2 160 16,1 2-160-16,-1-3 160 0,1 4-160 0,0-2 128 16,-2 2-128-16,0 0 128 0,1 0-128 0,-2 1 0 15,0-1 0-15,-1 2 0 0,-1-2 0 0,0 0 0 0,-1 0 0 16,1 2 0 0,-1-2 0-16,-1 0 0 0,2 1 0 0,-2-1 0 0,1-2 0 0,0-2 0 15,3 0 0-15,-1-1 0 0,2 1 0 16,-1-2 0-16,1 0-192 0,0-1 192 15,0 2-624-15,2-3 0 16,-1 0 0-16,0 0 0 0,-1-2-1184 0,1 2-240 0,-1 0-64 0,1-2-13120 16</inkml:trace>
  <inkml:trace contextRef="#ctx0" brushRef="#br0" timeOffset="1149.1">12100 16168 11967 0,'0'-2'1072'0,"-2"-1"-864"0,2 2-208 0,-1 1 0 16,1 0 0-16,0 0-160 0,0 0 32 0,0-2 0 0,0-2-128 0,0 1 0 15,0 1-16-15,0-2 0 0,0 3 448 0,1-4 80 16,1 4 32-16,-1-4 0 0,0 4 240 0,-2 1 48 16,1-3 16-16,-1 3 0 0,-1 3 176 0,0-2 48 15,-1 1 0-15,3-2 0 0,0 0 128 0,-14 16 16 16,6-7 16-16,0 1 0 0,-1 0-32 0,-1 0-16 15,-1 2 0-15,-3 1 0 0,2-1-32 0,-2 0 0 16,1 1 0-16,-1-3 0 0,1 2-208 16,-1-2-48-16,2 0-16 15,-2-2 0-15,0 3-272 0,-2 1-48 0,0-2-16 16,-1 2 0-16,1 0 96 0,-2-2 32 16,1 2 0-16,-1 1 0 0,-1-3-32 0,2 0 0 0,1-2 0 0,1 2 0 0,1-4 176 0,2 1 16 15,2-1 16-15,1-1 0 0,1 0-208 0,0-2-64 16,1 1 0-16,1 1 0 0,-3-1-192 0,0 2-128 0,-1-2 160 0,2 2-160 15,-2-2 0-15,1 0 128 0,2 0-128 0,-2 2 0 16,-1-2 0-16,2 0 0 16,-1 1 0-16,-1-2 0 0,1 1 0 0,1 1 0 15,-1-1 0-15,0-1 0 0,1 0 0 0,2-3 176 0,-2 4-176 0,3-4 160 16,2 0-160-16,0 2 128 0,3-2-128 0,-1 0 128 0,2-2 64 0,2 2 16 16,-1 2 0-16,3-2 0 0,-1 0-48 0,2 1-16 15,1-1 0 1,2 0 0-16,1 0-16 0,1 3-128 0,0-1 192 0,0 0-64 0,0 0-128 0,0 1 0 15,1-2 144 1,-1 2-144-16,1 2 0 0,0-1 0 0,1-1 0 0,0 0 0 0,0 1 0 0,0 2 0 16,1 0 0-16,0 1 0 15,-1-4 0-15,2 3 0 0,0-1 0 0,-2 3 0 0,4-2 0 0,-4 3 128 16,1-4-128-16,2 1 128 0,0 0 112 0,-1 0 16 16,0-1 16-16,-1 3 0 0,0 0-112 0,-2-2-32 15,1-2 0-15,-3 2 0 16,0-2-128-16,-3 2 0 0,-1 0 0 0,0 1 0 0,-2 0 0 0,-1-1 0 15,-1-1 0-15,-1 1 0 0,0-2 0 0,-2 2-176 16,1-2 48-16,-1 2 0 16,1-3-336-16,-1 3-64 0,-2-3-16 0,2 4 0 0,-1-1-912 0,-1 0-176 15,-1 0-32-15,1 2-13584 16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1:24.229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10871 18367 1839 0,'-9'0'160'0,"3"0"-160"0,1 0 0 0,2 0 0 0,1 0 224 0,-3 0 16 15,-6 0 0-15,-5 0 0 0,-5 0-96 0,-4 2-16 0,1-2 0 16,3 3 0-16,2-3 512 0,1 1 112 15,3 2 16-15,2-3 0 0,2 0-192 0,1 2-16 0,1-2-16 0,2 0 0 16,2 0 368-16,1 0 80 0,2 0 16 0,0 0 0 16,2 0 400-16,2 0 96 0,0-2 16 0,3 2 0 15,0 0-176-15,2 0-16 0,2 0-16 0,1 2 0 16,0-2-480-16,2 0-112 16,1 0-16-16,0 0 0 0,3-2-256 0,0 2-48 0,3-4-16 0,-1 1 0 15,2 1-64-15,1 1-32 0,0-4 0 0,0 1 0 16,0 3 80-16,2-2 16 0,4 0 0 0,1-2 0 15,3 1 96-15,1 0 32 0,2-1 0 0,-1 0 0 16,2 0 0-16,-1 2 0 0,1-3 0 0,-2-1 0 0,3 4 48 16,-2-3 16-16,-1 2 0 0,2-1 0 15,2 1-64-15,1 4 0 0,0 0 0 0,1 0 0 0,0 3-160 0,1-2-32 16,-1 4-16-16,0-4 0 0,-3 2-96 0,1-1-16 16,1 2 0-16,0-4 0 0,1 2 64 0,1 2 16 15,4 0 0-15,0-1 0 0,3 2-272 0,-1-1 160 16,-2 0-160-16,0-2 128 0,-1-2-128 0,0 0 0 15,1 0 0-15,-2 0 0 0,-2 0 0 0,1 1 0 16,0 1 0-16,1 1 0 16,1 1 128-16,1-1 32 0,-1 3 16 0,0-3 0 0,1-3 16 0,-1 3 0 0,0-6 0 15,2 3 0 1,-1 0-32-16,4 0 0 0,3 3 0 0,1 1 0 16,-1-1-32-16,-1 3-128 0,1-3 192 0,-1 1-64 0,-5-2-128 0,3 2 0 0,2 2 0 0,1-2 128 15,-3 4-128-15,1 0 0 0,1 0 0 0,-2-1 0 16,-2-1 128-16,-3-2-128 15,2-2 128-15,0-2-128 0,2 0 144 0,-1 0-144 16,-1 0 160-16,3 0-160 0,4 1 128 0,-2 2-128 16,-1-3 0-16,-2 0 0 0,0-3 160 0,0 0-160 15,0 0 160-15,-4 2-160 0,-1-2 272 0,1 0-32 0,2 0-16 0,-1 3 0 0,1 0-224 0,-2-4 128 16,-2 2-128-16,0-4 0 0,-1 0 192 0,1-2-48 16,0 2-16-16,2 0 0 0,4-3-128 0,-1 2 160 31,1 1-160-31,-1-1 160 0,1 1-160 0,-1 0 0 15,-1-1 0-15,-1-2 0 0,-1 0 0 0,-1 2 0 16,1-2 0-16,-1 3 0 0,0 2 0 0,0 2 0 16,-1 1 0-16,-1 1 0 0,-2 0 0 0,-3 0 0 0,1 0 0 15,-3 0 0-15,-1 1 0 0,0-2 0 0,3 1 0 16,-2 0 0-16,-1 0 0 0,1 0 0 0,1 0 0 0,0 0 0 16,-1 1 0-16,-2 1 0 0,1-2 0 0,-4 3 0 15,1-3 0-15,-3 0 0 0,0 0 0 0,-1 0 0 16,-2 0 0-16,1 0 0 0,-2 0 0 0,1-3 0 15,1 3 0-15,-1-2 0 0,1 1 0 0,-2 1 0 16,2 0 0-16,-1 1 128 0,1 1-128 0,-2-2 128 16,1 3-128-16,0 1 0 0,-2-1 0 0,0 1 0 15,1 1 0-15,-2-1 0 0,-1-1 0 0,0 2 0 0,-2-1 0 16,1-2 0-16,-1 2 0 0,-1-4 0 0,0 3 0 0,0-2 128 16,1 1-128-16,1 0 128 0,-3 0-128 0,-1-2 0 15,1 3 0-15,-1-2 0 0,-1 1 0 0,2 1 0 16,-1-2 0-16,-1 1 0 0,0-2 0 0,-1 3 0 15,1-3 0-15,-2 1 0 0,0-1 0 0,-1 3 0 16,1-3 0-16,-1 0 0 0,1 1 128 0,0 0-128 16,0 0 128-16,0 2-128 0,-2-2 128 0,0-1-128 15,-1 2 0-15,1-2 128 0,0 0-128 0,-1 0 0 16,1 0 0-16,0-2 0 0,-2 1 0 0,0-2 0 0,2 1 128 0,-2-2-128 16,1 0 0-16,-1 1 0 0,1-3 0 0,-1 1 0 15,-1 0 0-15,0 0 0 0,1 1 0 0,0 0 0 16,-3 2 0-16,1-2 0 0,-2 2 0 0,2-2 0 15,-1 1 0-15,0 2 0 0,0-1 0 0,-2-1 0 16,2 2 0-16,-1 1 0 0,1-2 0 0,0 2 0 16,-2-3 0-16,1 2 0 0,-1 1 0 0,-1-3 0 15,1 3 0-15,-2-2 0 0,0 2 0 0,-2-1 0 16,1 1 0-16,-1-3 0 0,-1 1 0 0,0 0 128 16,3 2-128-16,0 0 0 0,0 0 0 0,-20-6 128 0,12 4-128 0,0 1 0 15,-1 1 0-15,-1-3 0 0,-1 3 0 0,-1 0 0 16,-1 0 0-16,-2 0 0 0,1 0 0 0,-2-2 0 15,-2 0 0-15,0 2 0 0,-1 0 0 0,-1 0-176 16,1-2 48-16,-2 2 0 0,0-3 128 0,0 2-192 16,0 1 192-16,-2 0-192 0,2 1 192 0,-1 2 0 15,0-1 0-15,-2 2 0 0,1 2 0 0,-2 0 0 16,0-2 0-16,-1 2 0 16,0 1-192-16,0-1-16 0,0 0 0 0,0 0 0 0,-1-2 16 0,1-1 16 15,-2 2 0-15,-1-1 0 16,5 2 176-16,-5-2-208 0,1 0 80 0,-2 1 128 0,3 1-192 0,0 0 192 15,-2 1-192-15,1-3 192 0,-1 2-144 0,2-1 144 0,0 0 0 0,0 0 0 16,1-4 0-16,1 2 0 0,-1-1 0 0,0-2 0 16,3 0 0-16,-2-2 0 0,0 2 0 0,-1 0 0 15,3 0-192-15,-3-3 192 0,-3 2-192 0,1-1 192 16,-1-1-240-16,2 3 64 0,0-1 16 0,1-1 0 16,0 0 32-16,0-3 0 0,1 4 0 0,-1-4 0 15,0 1 0-15,0 1 0 0,0-1 0 0,-1 2 0 0,1-2-64 16,-2 1 0-16,-2 3 0 0,2 0 0 15,3-2-32-15,-1 2-16 0,0 0 0 0,-1 0 0 0,1 0-112 0,0 0-32 32,2 0 0-32,1 2 0 0,-1-2 48 0,2 0 0 0,-1 0 0 0,0 0 0 0,2 0 32 0,0 0 16 15,-1 0 0-15,0 0 0 0,0 0 288 0,-3 0 0 16,-1 3-128-16,-1-3 128 0,0 4 0 0,-1-3 0 31,1 1 0-31,0 1 0 0,-2 0 0 0,2 0 0 0,-1 3 0 0,2-2 0 16,1-2 0-16,0 2 0 0,2 0 0 0,-1-2 0 0,1 2 0 0,-1-2 0 15,2 2 0-15,-1-4 0 0,-1 3 0 0,-2-2 0 16,0 1 0-16,-2 1 0 0,1-2 0 16,-1 1 0-16,5-2 0 0,-3 0 0 0,-1 2 0 0,-3 0 0 0,0-2 0 0,1 0 0 31,2 0 0-31,-1 3 0 0,2-3 0 0,0 0 0 16,-1-3 0-16,0 3 0 0,0 0 0 0,0 0 0 0,1 0 0 0,-2 0 0 15,-1 0 0-15,3 0 0 16,0 0 0-16,-3 0 0 0,0 0 128 0,-4 0-128 15,0 3 0-15,0-3 0 0,3 1 0 0,-1-1 0 16,-1-1 0-16,-1 1 0 0,-1 0 0 0,0-3 0 0,1 3 0 16,-2-2 0-16,-1 0 0 0,-1 2 0 0,2 0 0 0,0 0 0 15,0-2 0-15,-1 1 0 0,2 1 0 0,0-3 0 16,-1 1 0-16,2 1 0 0,2-4 0 0,-3 1 0 16,0 0 0-16,-2-2 0 0,0 2 0 0,3-1 0 15,-1 4 0-15,0-4 0 0,-2 4 0 0,-1-2 0 16,0 3 0-16,-1-2 0 0,3 1 0 0,-1-4 0 15,1 1 0-15,0 0 0 0,-2 1 0 0,2 0 0 16,1 0 0-16,0 0 0 0,-1 3 0 0,-1 0 0 16,0 0 0-16,-1 0 0 0,0 0 0 0,0 0 0 15,1 0 0-15,0-2 0 0,2 0 0 0,-2-1 0 16,1 0-128-16,-1 3 128 0,0-2 0 0,0 2 0 16,1 0-128-16,-1 2 128 0,1 1-192 0,0 0 0 0,3 1 16 15,-1-1 0-15,3-3 176 0,-1 1 0 0,3-2 0 0,1 1 0 16,-2-3 0-16,1-1 0 0,-2 2 0 0,2 1 0 15,1 1 0-15,-1 0 0 0,0 0 0 0,-2 1 0 16,1 1 0-16,0 2 0 0,1 0 128 0,-1 1-128 16,1 1 224-16,2-2-32 0,1 2 0 0,2 0 0 15,-2-2-192-15,1-1 128 0,3 2-128 0,0-1 0 16,-1-3 0-16,0 2-192 0,2-1 16 0,-2 2 0 16,-1 0-304-1,1 1-64-15,-1 1-16 0,-2-1 0 0,0 3-384 0,-1-1-80 0,-1 1 0 0,-3 2-16 16,8-4-784-16,-4 2-160 0</inkml:trace>
  <inkml:trace contextRef="#ctx0" brushRef="#br1" timeOffset="23771.99">13571 3499 9215 0,'0'5'816'0,"0"-3"-656"0,0 0-160 16,1-2 0-16,-1 0 912 0,0 0 160 0,2 3 16 0,-1-2 16 15,1 2 832-15,1 0 176 16,1-1 16-16,-2 0 16 0,3-2-720 0,-1 2-144 15,-1-2-16-15,1 0-16 0,1 3 256 0,-1-3 48 0,2 3 16 16,-1 0 0-16,1 0-64 0,1 4-16 16,1-1 0-16,-1 1 0 0,1 2-912 0,2-2-176 0,-1 4-32 0,4-1-16 0,-1 4-352 0,3 1 0 15,2 3 0-15,2 2 0 16,1 2 0-16,2 4 0 0,3 2 0 0,1 3-128 16,2 2-736-16,-1 2-144 0,-1-1-16 15,-1 1-16-15,0-1-688 0,-1 1-128 0,0 0-16 16,-1-4-16-16,1 1-672 0,-2-4-144 0,-1-3-32 0,0-3-3600 15,-2-5-704 1</inkml:trace>
  <inkml:trace contextRef="#ctx0" brushRef="#br1" timeOffset="24088.15">14665 4751 16575 0,'7'21'1472'0,"-4"-11"-1168"0,2 2-304 0,-1-4 0 0,-1-2 1024 0,-1-3 160 15,3 4 32-15,1 4 0 0,5 6-704 0,4 4-128 16,2 3-16-16,-1-1-16 0,2-1-352 0,-1 1-208 16,-2-1 16-16,1-2 16 31,-1 1-784-31,1-4-176 0,0 4-16 0,-1-5-16 0,-2 0 672 0,1 0 144 0,0-1 32 0,-3-3-7104 16</inkml:trace>
  <inkml:trace contextRef="#ctx0" brushRef="#br1" timeOffset="24388.12">15494 5835 7359 0,'11'16'320'0,"-6"-7"80"0,1 0-400 0,-1-2 0 0,-2-3 0 15,0 1 0-15,1-1 288 0,4 3-32 0,4 5 0 0,4 7 0 0,1-1 240 0,3 1 32 16,0 1 16-16,-2 1 0 0,-2-4 480 0,2 2 112 16,-2-3 16-16,0 2 0 0,1-2-112 0,-1 3-16 15,2-3 0-15,-2-1 0 0,0 1-592 0,0 0-128 16,0-2-32-16,1 0 0 15,-1 0-784-15,2 1-176 0</inkml:trace>
  <inkml:trace contextRef="#ctx0" brushRef="#br1" timeOffset="24625.41">16497 6884 16575 0,'11'26'1472'0,"-5"-11"-1168"0,-1-2-304 16,0-4 0-16,-1-3 2672 0,-2-2 464 0,2 2 112 0,2 0 16 0,4 7-2560 16,4 3-512-16,2 1-192 0,0 0 128 15,1-1-1360-15,0 1-288 0,-1-5-48 0,1 1-16 16,0 2-784-16,0-2-144 0,0 3-48 0,1-3-5040 0</inkml:trace>
  <inkml:trace contextRef="#ctx0" brushRef="#br1" timeOffset="24910.76">17480 7987 1839 0,'16'22'160'0,"-7"-9"-160"0,1 0 0 0,-3-4 0 0,-1-3 1536 0,-1-2 256 16,2 2 64-16,5 6 16 0,9 6 1200 0,6 9 256 0,4 1 32 0,-3 1 16 16,1-1-1216-16,-2-2-240 0,-2-1-64 0,-1 0 0 0,0 1-960 0,-2-4-208 15,2 3-48-15,-3-3 0 31,-2-2-1392-31,1 1-272 0,1-2-64 0,-2 0-11024 0</inkml:trace>
  <inkml:trace contextRef="#ctx0" brushRef="#br1" timeOffset="25098.97">18689 9319 23951 0,'5'15'2128'0,"0"-2"-1696"0,-2-7-432 0,-2-3 0 15,1 1 688-15,2 3 48 16,5 10 16-16,4 9 0 0,5 3-1520 0,1-1-288 0,2-2-64 0,-1-1-16 16,0-5 880-16,0-3 256 0,-2-1 0 0</inkml:trace>
  <inkml:trace contextRef="#ctx0" brushRef="#br1" timeOffset="25352.64">19529 10203 26719 0,'12'26'1184'0,"-6"-14"240"0,1 2-1136 0,-2-4-288 0,-1-2 0 0,3 1 0 16,-1-3-1184-16,4 8-288 0,6 4-64 0,5 7-8800 0</inkml:trace>
  <inkml:trace contextRef="#ctx0" brushRef="#br1" timeOffset="25700.13">20747 11569 38703 0,'17'31'1712'0,"-9"-15"352"0,-1 0-1648 0,-2-3-416 0,-1-7 0 0,-2 0 0 0,1 0 448 0,3 8 0 0,2 8 0 0,5 4 0 16,0 1-320-16,1-2-128 0,0-3 0 0,-1-4 128 15,1-3-928 1,-2-2-192-16,3-2-32 0,-1-1-10352 0,-1-2-2064 0</inkml:trace>
  <inkml:trace contextRef="#ctx0" brushRef="#br1" timeOffset="26032.18">21735 12719 8287 0,'10'20'368'16,"-5"-10"80"-16,0 0-448 0,0-1 0 0,-2-3 0 0,0-2 0 0,2 2 272 0,5 6-16 0</inkml:trace>
  <inkml:trace contextRef="#ctx0" brushRef="#br1" timeOffset="26345.09">22693 13635 24879 0,'19'27'2208'0,"-11"-14"-1760"0,2 2-448 0,-2-5 0 0,-3-1 2656 0,0-2 448 16,1 3 96-16,5 6 0 0,6 9-1920 0,5 7-384 0,6 3-64 0,-2-2-32 15,0-5-608-15,0-4-192 0,-3-2 128 0,1-3-128 16,-2-3-1104-16,-1-4-288 0,0-2-48 0,-3-1-9392 31,-4-3-1888-31</inkml:trace>
  <inkml:trace contextRef="#ctx0" brushRef="#br1" timeOffset="26588.76">23441 14206 27519 0,'10'25'608'0,"-5"-9"128"0,-1 0 32 15,-2-9 0-15,0-2-624 0,-1-1-144 0,1 4 0 0,3 5 0 0,1 9 1600 0,4 4 304 0,4 3 48 0,1-4 16 0,1 3-928 0,2-6-176 16,1 0-32-16,1-2-16 0,2 1-192 0,1-1-48 0,3-2 0 0,0 2 0 16,3 1-416-16,-1 1-160 0,4 1 0 0,2-1 144 31,-1 0-1232-31,4 3-256 0,4-2-64 0,5 5 0 0</inkml:trace>
  <inkml:trace contextRef="#ctx0" brushRef="#br1" timeOffset="35379.66">24090 2923 6447 0,'4'-2'576'0,"-1"0"-576"0,-1 2 0 15,-1-2 0-15,-1 2-1024 0,0 0-304 16,2 0-64-16,-1-3-16 0,0 2 1648 0,2 1 320 0,-2 0 64 16,1-2 16-16,0 2 464 0,-2 0 112 0,1 0 0 0,0 0 16 0,0 2-240 0,-1-2-48 15,1 0-16-15,-1 1 0 0,0 2-336 0,2-3-64 16,-2 0-16-16,0 0 0 15,0 0 240-15,0 0 32 0,0 0 16 0,0 0 0 0,0 0 160 0,6 19 48 16,-4-16 0-16,0 1 0 0,0 1-256 0,-1 0-48 0,1 1-16 0,0 0 0 31,-1 3-304-31,2-3-48 0,-1 1-16 0,1 2 0 0,-2-3-48 0,0 2-16 0,0 0 0 0,-1 1 0 16,-1-3 384-16,-1 4 64 0,-2 0 0 0,-1 0 16 16,-1 2 176-16,-2 3 16 0,0 1 16 15,-5 1 0-15,1 4-160 0,-3 4-48 0,-1 1 0 0,-1 3 0 16,-3-1-192-16,-1 1-32 0,-1 1-16 0,-1-1 0 15,1-3-336-15,0 0-144 0,0-1 128 0,-3 1-128 16,-1 1 208-16,0-5-32 0,0-2-16 0,4-2 0 16,2-5 304-16,0-1 64 0,0 0 16 0,-2-2 0 15,-4 0 48-15,-1-1 16 0,-3 1 0 0,-3 2 0 0,0-2-288 16,-3 0-48-16,-4 2-16 0,-4-2 0 0,-5 3-80 0,-3-1-32 16,-6 0 0-16,-2 2 0 0,-6 1 80 0,-2 1 16 15,-2 0 0-15,-4 2 0 0,-6-2-240 0,1 1 0 16,1-3 0-16,2 2 0 15,1-6 0-15,-2 3 0 0,-6 0 0 0,4 0 0 0,9-3 0 0,0-2 0 16,1-4 0-16,-6 2 0 0,-2 0 0 0,-3-2 0 16,2 2 0-16,2-3 0 0,0-3 0 0,0 1 0 15,-1 1 0-15,-5-2 0 0,-3 4 0 0,-1-1 0 16,-2-3 0-16,4-3 0 0,6 3 0 0,-3 0 0 16,-1 3 0-16,-4-3 0 0,0-3 0 0,4 2 0 15,5 1 0-15,1 1 0 16,-2 4 0-16,2-4 0 0,3 2 0 0,5-6 0 0,2 2 0 0,-2 1 0 0,0 0 0 15,1 0 0 1,3-2 0-16,2 2 0 0,5-7 0 0,4 4 0 0,4-1 0 0,4-2 0 16,3 1 0-16,0 1 0 15,3 0 0-15,2 2 0 0,0 2 0 0,-1 0 0 16,-1 0 0-16,0 0 0 0,-2 0 0 0,0 0 0 16,-1 2 0-16,0 0 0 0,3 3 0 0,-5 2 0 15,0 5 0-15,-4-2 0 0,-2 5 0 0,2-3 0 16,2 1 0-16,-1-2 0 0,0 0 0 0,3 3 0 0,4-2 0 0,2 2 0 15,-3 3 0-15,-1-1 0 0,-1 0 0 0,1 3 0 16,0-2 0-16,1 2-160 0,0 2 160 0,-1-2 0 16,1 2 0-16,0 2 0 0,2-1 0 0,-2 0 0 15,3 0 128-15,-2 1-128 0,3-1 0 0,-3 0 0 0,0 4 0 0,0-1 0 0,2 0 0 0,-1-3 0 16,1 0 0-16,-4 4-128 0,-6 5 128 0,-3 0 0 16,-1 5 0-16,0-4 0 0,3 1 0 0,2-4 0 15,3-1 0-15,5-2 0 0,2-1 0 0,2-3 0 31,4-3 0-31,1 1 0 0,2-2 0 0,2 1 0 0,1-3 0 0,3 1 0 16,2 0 0-16,1 3 0 16,0-4 128-16,2 3-128 0,2-1 0 0,0-2 0 0,0 4 0 0,-1 1-192 15,0 1 192-15,-1 1 0 0,-1-1 0 0,1 0 0 16,0-3 0-16,1 1 0 0,1-2 0 0,-1 1 0 16,1-1 0-16,-1 2 0 0,0-1 0 0,-2-2 0 15,1 0 0-15,-1 3 0 0,-1-2 0 0,2 1 0 16,2-3 0-16,-1 0 0 0,1 0 0 0,1-1 0 15,3-1 0-15,3 1 0 0,-1-4 0 0,3 0 0 16,1 0 0-16,1-2 0 0,0 0 160 0,2-2-160 16,1 1 0-16,-1-4 0 0,2 2 0 0,-1-3 0 0,0 0 0 15,1-3 0-15,0 0 0 0,1 0 0 0,0 0 0 0,1-3 192 16,-1 0 0-16,1-3 0 0,-2 6-48 0,0 0-16 16,5-20 0-16,-5 12 0 15,0 1-128-15,-1 0 0 0,0-2 0 0,-3 3 0 0,2-3 0 0,-2 2 0 16,0 1 0-16,1 0 0 0,-1-3 0 0,-1 2 0 15,1-2 0-15,2 2 0 0,0-3 0 0,0-1 0 16,1 1 0-16,0 0 0 0,-1 1 0 0,1-1 0 16,0 0 0-16,0-2 0 0,-1-2 0 0,2 2 0 15,-1-3 0-15,1 2 0 0,-1-2 0 0,1-1 0 16,-1 2 0-16,1-3 0 0,0 1 0 0,-2-2 0 16,1 1 0-16,0 0 0 0,0 2 0 0,-2-4 0 0,0 3 0 15,-1 0 0-15,-1 3 0 0,0-5 0 0,-3 5 0 16,2-2 0-16,0 4 0 0,0 4 0 15,1 3 0-15,0 2 0 0,1 6 0 0,1 5 0 0,-1 2 0 16,1 4 0-16,1 1 0 0,1 2 0 0,-1 5 0 16,2-1 0-16,2 4 0 0,-1 2 0 0,3 3-144 15,-1-2 144-15,0-4 0 0,1 3 0 0,-2-6 0 16,1 0 0-16,-2-2 0 0,-1-1 0 0,0-1 0 0,-3-2 0 16,1 3 0-16,-3-1 0 0,-1 5 0 0,-1-4 0 0,3 0 0 0,-3 3 0 15,1 0 0-15,1-2 0 0,2 1 0 0,-1-2 0 16,3-3 0-16,1-3 0 0,1 2 0 0,0-2 0 15,3-3 0-15,-1 2 0 0,2-2 0 0,2 0 0 16,0-2 0-16,3 0 0 16,1 0 0-16,4-4 0 0,3 2 0 0,5-2 0 0,3-2 416 0,3-2-16 15,5 0 0-15,4-3 0 16,4 0-160-16,1-3-48 0,2 2 0 0,1-2 0 16,-1 0-192-16,2 0 0 0,2 2 0 0,-5-2 0 0,-1 1 0 0,3 0 0 0,2-1 0 15,-2 0 0-15,0 3 0 0,-5 0-240 0,-2 0 32 0,-3 6-12976 16,-2-2-2608-1</inkml:trace>
  <inkml:trace contextRef="#ctx0" brushRef="#br1" timeOffset="38626.91">22118 3069 1839 0,'-2'0'160'0,"-1"-1"-160"0,1 1 0 0,1 0 0 15,-1-1 432-15,0 1 48 0,-2-2 16 0,-1 2 0 16,-2-3 432-16,-2 3 96 0,2-3 0 0,-1 1 16 16,2 2-16-16,2-2-16 0,1 2 0 0,0 0 0 15,1 2-208-15,0 0-32 0,1 1-16 0,0 0 0 16,0-1 336-16,1 3 64 0,1-2 0 0,-1 0 16 15,1 3-624-15,2-2-128 0,0-1-32 0,0 1 0 0,-1-1 208 0,3 0 48 16,0 0 0-16,4-1 0 0,1-1 400 0,2 2 96 16,2-1 16-16,1-2 0 0,1 0-416 0,2 0-80 15,1 0-16-15,2-2 0 0,-1 2-400 0,2 0-96 16,1-3-16-16,3 3 0 0,-1 0 112 0,-1-1 16 16,-3 1 0-16,2 0 0 0,3 0 96 0,2 0 32 15,2 0 0-15,0-2 0 0,1 2 80 0,0 0 32 16,2 0 0-16,0 0 0 0,1 0-128 0,-2-3-32 15,1 2 0-15,1 1 0 0,-2-2-112 0,1-2-32 16,-1 1 0-16,1 2 0 0,1-1 0 0,0-2 0 0,-5 4 0 16,-3-3 0-16,-2 3 112 0,0-2 16 0,4 2 0 15,0 0 0-15,2 0-64 0,-1 2 0 0,-3-2 0 0,0 3 0 16,-2-3-64-16,-1 4 0 0,0-4-16 0,-1 2 0 16,-1-1-176-16,1-1 160 0,0 3-160 0,-1-3 160 15,0 0-160-15,0 0 0 0,1-3-160 0,0 2 160 16,0 1 0-16,3-2 0 0,2 2 0 0,0-4 160 15,0 1-160-15,2 3 0 0,-2-3 0 0,-1 3 0 16,-3-3 0-16,1 1 0 0,-2 1 0 0,-1-2 0 16,-1 2 0-16,0 0 0 0,-2 1 0 0,0 0 0 15,-1 0 0-15,0 0 0 0,1 0 0 0,-1 0 0 16,-1 0 192-16,0 0-64 0,1-2 0 0,1 2 0 16,0 0 0-16,0 0-128 0,1-2 192 0,0 1-64 0,1 1 112 15,-2 0 16-15,2-3 0 0,0 3 0 0,-2 0-256 0,-3 0 0 16,-2 0 0-16,-1 0 0 0,5-2 0 0,3 0 0 15,5 0 0-15,2 0 0 0,1-2 0 0,0 0 0 16,-2-1 0-16,-2 1 0 0,-1 3 144 0,-4-1-16 16,1-1 0-16,-3 2 0 0,0 1 0 0,-1 0 0 15,-3 1 0-15,0-1 0 0,-1 3-128 0,-2-1 0 16,1-1 0-16,-2 2 0 0,-1-2 0 0,1 2 0 16,2-1 0-16,1-2 0 0,2 1 0 0,1 2 0 15,1-3 0-15,0-3 0 0,3 2 0 0,-1-3 0 16,2 2 0-16,-2-2 0 0,1 2 0 0,0-2 0 15,-1 2 0-15,1-2 0 0,-3 1 0 0,0 1 0 0,-1 1 128 16,-1-3-128-16,3 3 0 0,-3-1 192 0,2 2-192 0,0 0 192 16,1 0-64-16,-3 0 0 0,4 0 0 0,-2 0 0 15,1 0-128-15,2 0 0 0,0 0-192 0,1 0 192 16,0 0 0-16,1 0 0 0,1 0 0 0,1 0 0 16,1 0 0-16,0 0 0 0,-2-2 0 0,0 2 0 15,2-1 0-15,1 1 0 0,-3 0 0 0,-1-3 0 16,-1 3 0-16,1 0 0 0,-3 0 0 0,2-2 0 15,-2 2 0-15,0 0 0 0,-1-1 0 0,-2 1 0 16,0 0 0-16,-2 0 0 0,1 0 0 0,-2 0 0 16,3 0 0-16,-1 0 0 0,2 1 0 0,1 1 0 15,2-2 0-15,2 0 0 0,1 3 0 0,3-3 0 0,-1 0 0 16,1-3 0-16,1 3 0 0,-1-2 0 0,1 1 0 0,0-2 0 16,1 3 0-16,0-2 0 0,-2 2 0 0,1 0 0 15,0 2 0-15,0 1 0 0,2-2 0 0,0 1 0 16,0 2 0-16,0 0 192 0,2 1-192 0,0-2 0 15,-3 0-192-15,0-3 192 0,-5 0 0 0,2 0 0 16,-1 0 0-16,0-3 0 0,-2 3 0 0,1-2 0 16,0 1 0-16,0-3 0 0,-2 1 0 0,3 3 0 15,-1-3 0-15,0 0 0 0,2 3 0 0,-1-2 0 16,1 1 0-16,1 1 0 0,1 0 0 0,-2 0 0 16,-6 0 0-16,2 0 0 0,3 0 0 0,2 0 0 0,3 0 0 15,0 0 192-15,-2 0-192 0,0-3 0 0,-1 1 0 0,-3 0 0 16,-2 0 0-16,-2 2 0 0,-2-3 0 15,-1 2 0-15,0-1 0 0,-1-1 0 0,-3 2 0 0,-1-1 0 16,0 0 0-16,-3 2 0 0,1 0 0 0,-1 0-176 16,-1 0 176-16,0 0 0 0,0 0 0 0,1 0-128 15,-1 0 128-15,0 2 128 0,1-2-128 0,0 0 176 16,-2 2-176-16,0-2 0 0,-2-2 0 0,1 2 0 16,0 0 0-16,-1-2 0 0,-1 2 0 0,0 0 0 15,-2 0 0-15,0-2-144 0,-1 2 144 0,0 0-208 16,-3-3 208-16,-1 3 0 0,5 0 0 0,0 0 0 15,-24-1 0-15,13 1 0 0,0 0 0 0,-2 0 0 16,-2 0 0-16,-3 1 0 0,1 2 0 0,-3-1 0 16,2 0 0-16,2 0 0 0,1-1 0 0,-1 1 0 15,-5 1 0-15,-4 1 0 0,-1-2-128 0,-1 2 128 0,1-4 0 0,0 3 0 16,1-3 0-16,0 0 0 0,1 0 0 0,0 0 0 16,0-3 0-16,4 1 0 0,2 0 0 0,1 2 0 15,-5 0 0-15,-3 0-144 0,-2 0 144 16,0 0 0-16,1 0 0 0,-3 2 128 0,1 0-128 0,-2 1 0 15,2-2-128-15,-2 1 128 0,3-2 0 0,-2 3 0 16,3-3 0-16,-2 1 128 0,0-1-128 0,-1 0 0 16,2 0 0-16,0 0 0 0,-2 0 0 0,-2 0-160 15,0 0 160-15,-2 2-208 0,-2 0 48 0,-2 0 16 0,-1 1 0 16,0-2 0-16,8 1 16 0,-2-2 0 0,-2 3 0 16,-1-3 0-16,-1 0 128 0,1 0 0 0,1 0 0 0,0-3 0 15,1 6-128-15,-2-3 0 0,0 1 0 0,1 2 0 16,0-1 128-16,-3 2 0 0,2-2 0 0,-1-2 0 15,0 1 0-15,0 2 0 0,1-6 0 0,1 3 0 16,0-1 0-16,1-1 0 0,0 2 0 0,0-3 0 16,1 3 0-16,0 0 176 0,1 0-48 0,-1 3 0 15,1-3-128-15,0 2-176 16,0-2 48-16,2 4 0 0,8-4 128 0,-2 1 0 0,-1 0 0 0,-4 3 0 16,0-4 0-16,-1 1 0 0,1 2 0 0,0-3 0 15,-3 2 0-15,0 0 0 0,1 0 0 0,0 0 0 16,2 2 0-16,-2-1 0 0,1-2 0 0,0 1 0 15,1 0 0-15,-1-1 0 0,0 0 0 0,0-1 0 16,3 3 0-16,0-3 0 0,-1 0 0 0,1 0 0 0,1 1 0 16,1-1 0-16,-6 2 0 0,2-2 0 0,5 3 0 0,0-3 0 15,1 1 0-15,-3 1 0 0,1-2 0 0,1 0 0 16,-1 3 0-16,1-3 0 0,-2 0 0 0,0-3 0 16,-1 3 0-16,2 0 0 0,0-2 0 0,1 1 0 15,-2 1 0-15,0-3 0 0,2 3 0 0,-2-2 0 16,0 1 0-16,2 1 0 0,2-3 0 0,-2 3 0 15,0-1 0-15,-2 0 0 0,0-1 0 0,0 2 0 16,-1-2 0-16,1 1 0 0,0 1 0 0,0-3 0 16,-1 3 0-16,7-2 0 0,6 0 0 0,-2 2 0 15,-3 0 0-15,-6-2 0 0,-3 2 0 0,-3-2 0 16,0 0 0-16,-1 2 0 0,-1 0 0 0,1 0 0 0,3 0 0 16,2 0 0-16,-1 0 0 0,0 0 0 0,-1 0 0 0,0 0 0 15,2 0 0-15,2 0 0 16,0-2 0-16,-1 2 0 0,-1-4 0 0,-1 0 0 0,0 2 0 0,0-1 0 15,1 2 0-15,0 1 0 0,1-2 0 0,-2 2 0 16,-1 0 0-16,-1 0 0 0,2 2 0 0,3-2-128 16,3 1 128-16,-1 2-192 0,-4-2 192 0,-1 2-192 15,0-1-160-15,-2-2-32 0,0 4-16 0,0-4 0 16,0 0 192-16,0 2 32 0,2-2 16 0,1 2 0 16,1 0-608-16,4 0-128 0,4-2-32 0,-2 4 0 15,2-4-528-15,0 3-96 0,1 0-32 0,2 0-11840 16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T" name="resolution" value="1" units="1/dev"/>
        </inkml:channelProperties>
      </inkml:inkSource>
      <inkml:timestamp xml:id="ts0" timeString="2024-02-06T14:03:43.69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23588 7865 0,'0'0'0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4:46.001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23624 13308 5519 0,'-19'-6'496'0,"2"2"-496"0,8 4 0 0,4-2 0 16,1 2 0-16,-5-3 0 0,-8 0 0 0,-9-5 0 15,-5-3 0-15,-1 0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39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4469 4398 5519 0,'0'0'240'0,"0"0"64"0,-6-8-304 0,0 2 0 16,2-1 0-16,1 1 0 0,-3-2 4416 0,4 0 816 15,3-1 160-15,-2 0 48 0,-3 1-4080 0,3 0-800 16,1-1-176-16,0 9-16 0,-8-5 272 0,8 5 64 15,0 0 16-15,-9-2 0 0,9 2-176 0,-11 4-32 16,2-1-16-16,0 5 0 0,0 2-256 0,0 3-48 16,-2 3-16-16,1 0 0 0,-1 2-176 0,2 0 192 15,-1 0-192-15,-1 3 192 0,2 1-192 0,0 4 0 16,0-2 0-16,0 2 0 0,1-5 256 0,4 5-48 0,-1 0 0 16,1 1 0-16,-1 1 256 0,4-1 48 0,-1 0 16 0,1 2 0 15,0 1-32-15,1 1-16 0,4 2 0 0,-2-3 0 16,1-1-272-16,1-2-48 0,1-1-16 0,4-1 0 15,1-3-144-15,2-1 0 0,0-3 144 0,1-2-144 16,1-4 128-16,1-3-128 0,0-3 160 0,3-1-160 16,5-1 176-16,-2-2-176 0,-2-2 192 0,2-3-192 15,0-1 224-15,0-5-64 0,1 1-16 0,-1-1 0 16,-2 0 16-16,1 1 0 0,-1-4 0 0,0 2 0 16,-2-2 32-16,-3 0 16 0,-1-2 0 0,0 1 0 15,-4 0 128-15,-1-3 32 0,0-2 0 0,-3 1 0 16,-1 2 80-16,-2-4 0 0,-2 2 16 0,0-1 0 15,0 0-128-15,-1-2-16 0,-4-1-16 0,1 2 0 16,-1-1-176-16,-2-1-128 0,-1-5 144 0,-1 3-144 0,0-3 128 0,0 0-128 16,0 0 0-16,-1 1 0 0,-3 1 0 0,-1 5 0 15,1-5 0-15,-1 4 0 0,-3 0 0 0,3 2 0 16,1 0 0-16,-2 2 0 0,-2-2 0 0,4 6 0 16,0-1-176-16,2 2 176 15,0 2-656-15,2 0-16 0,0 1 0 0,4 2 0 16,0 1-2080-16,5 5-400 0,0 0-96 0,2-7-11712 0</inkml:trace>
  <inkml:trace contextRef="#ctx0" brushRef="#br0" timeOffset="1">4298 4793 26607 0,'0'0'1168'0,"0"0"256"0,-7 5-1136 0,7-5-288 0,0 0 0 0,-7 8 0 15,7-8 1200-15,-7 7 176 0,7-7 32 0,0 0 16 16,0 0-560-16,0 0-112 0,0 0-32 0,-3 10 0 16,3-10-224-16,-2 12-48 0,2-2-16 0,0-10 0 15,0 0-272-15,7 9-160 0,-7-9 192 0,10 7-192 16,-10-7 144-16,15 5-144 0,-1-2 0 0,-1-2 144 15,-1-4 16-15,2 2 0 0,2-2 0 0,-2 1 0 16,-1-2-160-16,3 1 192 0,3 2-192 0,2-4 192 16,-3-4-192-16,2 1 0 0,-1 0 144 0,4 2-144 0,0-4 0 0,1 4 0 15,-1-1 0-15,1 0 0 0,0 0-288 0,-2 0-32 16,-2-3 0-16,0 0 0 16,0 1-400-16,-1-3-96 0,-4 0-16 0,0 2 0 15,-1-3-448-15,-1 1-80 0,-3 1-32 0,-2 1-11984 16</inkml:trace>
  <inkml:trace contextRef="#ctx0" brushRef="#br0" timeOffset="2">4955 4204 20271 0,'0'0'896'0,"0"0"192"0,-9-3-880 0,0 2-208 0,9 1 0 0,-9 1 0 16,-1-1 2416-16,10 0 432 0,0 0 96 0,-10 5 0 15,1 1-2224-15,0-1-448 0,1 1-80 0,8-6-32 16,0 0-32-16,0 0-128 0,0 0 192 0,-6 8-64 16,1 1-128-16,1 2 0 0,1-1 0 0,2 2 0 15,1-12 0-15,1 12 0 0,0 2 0 0,3 0 0 16,-1 1-176-16,0-1 176 0,1 0-128 0,-1-1 128 16,0 0 0-16,4-5 0 0,3-1 0 0,0-1 0 15,-10-6 0-15,13 7 0 0,2-5 0 0,-2 0 0 16,-1-4 0-16,-1 0 0 0,2-3 0 0,0-1 0 15,0 2 0-15,-2-2 0 0,1-1 0 0,-1-3 0 16,1-2 192-16,-2 0 0 0,-3-1 16 0,1 0 0 16,2 0 176-16,-2-4 16 0,-3 2 16 0,2 0 0 0,-3 1 0 0,-2 0 0 15,1-1 0-15,-2 1 0 0,-2 2-112 16,0-2-32-16,-1 1 0 0,-2 4 0 0,-2-3-96 0,-1 3-32 16,1 0 0-16,-3 2 0 0,-2 3-144 0,0 2 0 15,-1-1 0-15,1 3 0 16,2 3-320-16,-4 1-112 0,-4 0-16 0,0 3-10192 15,3 4-2048-15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40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631 11767 6447 0,'-16'27'576'0,"6"-7"-576"0,-3 2 0 0,2-1 0 15,0-1 6192-15,0-1 1120 0,2-5 240 0,3-2 32 16,-1-4-5920-16,7-8-1200 0,0 0-224 0,0 0-48 16,0 0 80-16,0 0 32 0,0-15 0 0,4 0 0 15,1-2-176-15,3-7-128 0,1-2 144 0,3-4-144 16,1-2 432-16,-3 12-16 0,6-5 0 0,2-5 0 16,2-5 96-16,5-4 32 0,2-5 0 0,4-3 0 15,-1-4-32-15,28-52-16 0,-8 6 0 0,-6 3 0 16,-5 2-48-16,-3-1-16 0,1-2 0 0,2-3 0 15,4-6-128-15,4-4-32 0,1-3 0 0,5-5 0 16,2-4-112-16,-1-5-32 0,-2-5 0 0,-1-7 0 16,1-7 64-16,2 0 0 0,5-2 0 0,4-4 0 15,3-6-192-15,2-1 0 0,-1-4 0 0,-1-2 128 16,-3-1 0-16,6-8 0 0,5-1 0 0,2-1 0 0,-2 2-128 0,2-1 192 16,2-2-192-16,-5-2 192 0,-4-3-192 0,3 0 128 15,2 0-128-15,1 1 128 0,4 5-128 0,-4-2 0 16,-3-4 0-16,0 4 0 0,-1 0 0 0,2 5 0 15,0 3 0-15,0-4 0 16,-1-3-400-16,-4 3-112 0,-7 6-32 0,3 0 0 16,1-7-2848-16,-2 1-576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40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4777 4097 2303 0,'0'-2'0'0,"1"2"0"0,-1-2 144 0,0 2-144 0,0 0 0 0,0 0 0 0,1 0 0 0,-1-3 0 15,0 2 1056-15,0 1 128 0,-1 0 32 0,1 0 0 16,0 0 368-16,0 0 80 0,0 0 0 0,0 0 16 0,0 0 272 16,0 0 48-16,-15 16 16 0,13-12 0 0,0-1-544 0,0 0-96 15,1 3-32-15,0-2 0 16,-1 2-320-16,1 0-80 0,-1 1-16 0,0-1 0 0,1 0-160 0,-1 0-16 15,0 0-16-15,1 2 0 0,0 2 16 0,-2 1 0 16,2 1 0-16,0-1 0 0,0 4-304 0,0 1-48 16,-1-1-16-16,1 1 0 15,1 0-384-15,1 0 128 0,1 0-128 0,-1 0 0 0,0 3 0 0,1-4 0 16,0 1 0-16,0 0 0 0,1 0 0 0,0 0 0 16,2-3 0-16,-1-1 0 0,1-2 0 0,0 0-144 0,1 0 144 0,2-2 0 31,0-2-1280-31,1-2-128 0,2 0-48 0,-1-3-12496 0</inkml:trace>
  <inkml:trace contextRef="#ctx0" brushRef="#br0" timeOffset="1">5322 4396 6447 0,'0'0'576'0,"0"0"-576"0,0 0 0 0,1 0 0 16,-1 0 688-16,2 0 16 0,-1 0 16 0,0 0 0 16,3-3 624-16,-2 3 128 0,2-3 32 0,-4 3 0 0,0 0-432 0,0 0-96 15,0 0-16-15,0 0 0 0,10-19-48 0,-9 17-16 16,-1-2 0-16,0 0 0 0,1 2 112 0,-1-2 16 16,0-2 0-16,2 2 0 0,-2-2 0 0,1 0 0 15,1 0 0-15,1-4 0 0,-1 4-384 0,2-6-80 16,0 3-16-16,-2-1 0 0,2 0-32 0,-2 0-16 15,2-1 0-15,-2 0 0 0,0 2 16 0,-1-5 0 0,0 2 0 16,-1 0 0-16,-1-1 128 0,0 3 48 0,-3-2 0 16,0-3 0-16,1 3-272 0,-1-2-48 0,-1-2-16 0,0 0 0 15,0 0-352-15,-1-1 144 16,1-1-144-16,-1 2 0 16,1 1-320-16,-1-1-192 0,1 0-16 0,0 4-15824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8:43.30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5686 5114 10303 0,'0'-3'224'0,"-2"0"48"0,2 2 16 0,0 1 0 0,0-2-288 15,0-2 0-15,0-2 0 0,-1-4 0 16,1 1 1488-16,-1-3 240 0,1 2 64 0,0-3 0 0,-1 5-208 0,1 0-48 16,0 0 0-16,-2 2 0 0,2 2-304 0,0 0-64 15,0 0-16-15,0 2 0 0,0-1-80 0,0 2-32 0,0 1 0 0,2 0 0 0,-4 1-224 0,2-1-48 16,0 3-16-16,-1-2 0 16,1 4 16-16,-1 1 16 0,-1 4 0 0,0 4 0 15,0 3-176-15,-2 3-32 0,3 2-16 0,-2 0 0 16,0 4-256-16,-1 2-48 0,2 0-16 0,-1 2 0 15,1 3-240-15,-1-1 0 0,2-1 128 0,0 4-128 16,1 1 0-16,0 1 0 0,0 1 0 0,1 3 0 16,0 6 272-16,0-1-32 0,3 1-16 0,1-4 0 15,0-1-224-15,1-1-256 0,3 1 48 0,-2-8 16 16,1-5 656-16,0-4 144 0,1-3 32 0,1-6 0 16,1 0-832-16,-1-5-176 0,0-1-16 0,0-4-16 15,0-2 400-15,-1-4 0 0,3-4 144 0,-3-2-144 16,0-3 160-16,1-1-160 0,0-3 128 0,-1-2-128 0,2-1 192 0,-1 0-64 15,-2-3 0-15,1-3 0 0,1 0-128 0,-2-3 160 16,1-5-160-16,-2-1 160 0,1 3-160 0,-2-4 128 16,-1 3-128-16,-1-4 128 0,-2-3-128 0,-2-1 0 15,0 2 144-15,-2 3-144 0,-2 4 144 0,-1-4-144 16,-2-2 192-16,-2 1-192 0,-1 0 144 0,-1 0-144 16,1 1 0-16,-4 1 144 0,2 5-144 0,0-2 0 15,-1-1 0-15,0 2 128 0,0-1-128 0,2 2 0 0,3 4 0 16,0-1 0-16,0 1-128 0,0-3 128 0,-1 3-160 0,2 0 160 15,1 0-192-15,0 3 48 0,1 3 16 0,1 4 0 16,0 2 128-16,3 6 0 0,0 4 128 0,0 4-128 31,1 2-1920-31,1 4-464 0</inkml:trace>
  <inkml:trace contextRef="#ctx0" brushRef="#br0" timeOffset="332.29">5688 5543 13823 0,'-1'0'1216'0,"1"0"-960"0,0 0-256 0,0-2 0 0,1 2 576 16,0 0 80-16,1 0 16 0,0-4 0 0,2 4 1440 0,1-2 272 15,1 2 64-15,0 0 16 0,0 0-560 0,2 2-112 16,0 4-32-16,1-2 0 0,1 2-608 0,-1 1-128 16,0-1-32-16,0 1 0 0,-1-2-48 0,-1 1-16 0,2-2 0 0,-2 0 0 15,0-1-352-15,1 0-80 0,-1-3-16 0,1 0 0 16,-1 0-272-16,-1-4-48 0,2 2-16 0,-2-2 0 31,0-2-464-31,0 0-112 0,0-3-16 0,1 2-17152 0</inkml:trace>
  <inkml:trace contextRef="#ctx0" brushRef="#br0" timeOffset="1100.41">6079 4576 8287 0,'0'0'736'0,"0"-2"-592"0,0 1-144 0,1 1 0 16,-1 0 624-16,1-3 80 0,1 0 32 0,-2 0 0 0,1-3 384 0,0 2 80 15,0 1 16-15,-2 1 0 0,0 1-48 0,0 1 0 16,-2 1 0-16,-1 2 0 0,1 0 208 0,-2 2 32 15,0 2 16-15,1 0 0 0,-1 2 144 0,0 1 32 16,3-2 0-16,-2 6 0 0,2-2-384 0,-1 1-64 16,1 3 0-16,0-3-16 0,1 5-432 0,1 1-96 15,0 6-16-15,-1-1 0 0,1 4-304 0,0-1-64 16,1-1-16-16,0 3 0 0,2 2 32 0,-2 1 0 0,3 0 0 16,-1-1 0-16,1-7-112 0,1 2-128 0,0-3 176 0,3 1-176 15,0-4 0-15,2-1 0 0,0-7 0 0,1 0 0 16,1-4 0-16,1-3 0 0,0-4-192 0,1-1 48 31,0-1-672-31,0-5-128 0,4-1-16 0,-2-1-16 16,0-2-880-16,-2 1-192 0,0 2-16 0,-1-2-11248 0</inkml:trace>
  <inkml:trace contextRef="#ctx0" brushRef="#br0" timeOffset="1637.12">6345 4652 3679 0,'-3'-3'320'0,"1"3"-320"0,1-2 0 0,-1 1 0 0,1 1 1616 0,1 0 256 16,0 0 48-16,-1 0 16 0,1 0 256 0,-1 0 48 31,-1 3 16-31,2-3 0 0,0 0-192 0,0 19-32 15,3-7-16-15,-1 2 0 0,2 1-560 0,0 2-112 16,-1 2-32-16,1 2 0 0,0-2-320 0,0 0-64 0,-2 0-16 0,2 0 0 16,-2-3-320-16,1-1-64 0,-1-2-16 0,-1 0 0 15,3-3-384-15,-1 2-128 0,-1-2 0 0,1 2 0 32,-1-3-1088-32,0 1-336 0,2-1-64 0,0 1-13008 0</inkml:trace>
  <inkml:trace contextRef="#ctx0" brushRef="#br0" timeOffset="2160.65">6431 4422 11055 0,'0'0'976'0,"0"0"-784"0,2 0-192 0,-1 0 0 16,0 0 992-16,0 0 160 0,0 2 16 0,2-2 16 0,2 2 1056 16,0 0 192-16,1 2 64 0,1-2 0 15,0 4-368-15,-1-2-64 0,1 2-16 0,1 1 0 16,-2-1-640-16,1 0-144 0,2 6-32 0,0-1 0 0,-2 1-496 0,3 0-96 15,2 5-32-15,2 4 0 0,-1 4-288 0,1 1-64 16,0 2-16-16,-3 1 0 0,-1-4-48 0,-2 0-16 16,-1-2 0-16,-1 1 0 0,-1 0 112 0,-2 1 32 15,1-4 0-15,0-1 0 16,-3-4-320-16,1-4 0 0,0 2 0 16,0 0 0-16,1 0 0 0,-2 1 0 0,-1 1 0 0,-1-4 0 15,1 1-368-15,-3-1-80 0,1 2 0 0,-3 0-11392 16,0 3-2288-16</inkml:trace>
  <inkml:trace contextRef="#ctx0" brushRef="#br0" timeOffset="16976.21">1002 14974 6447 0,'0'0'576'0,"0"-3"-576"0,0 3 0 0,-2-1 0 16,2 1-208-16,0 0-160 0,0 0-16 0,-1-5-16 15,1 1 1280-15,-1 1 256 16,1-3 48-16,0 1 16 0,0 0-192 0,1 2-48 0,2-1 0 16,-1-2 0-16,1 4-320 0,0-4-64 0,1 2 0 15,0-2-16-15,1 0 32 0,0-1 16 0,0-3 0 0,-2 2 0 16,1 0 48-16,0 0 16 0,1-2 0 0,1-3 0 16,-1 4-48-16,1-4-16 0,-1 3 0 0,0-2 0 15,1 0-80-15,-1-2-16 0,1 2 0 0,0-3 0 16,-1 1 0-16,1-1 0 0,2 2 0 0,-3 0 0 15,1-1 112-15,-1 1 16 0,2 2 0 0,-2-1 0 16,1 2-176-16,-1-1-16 0,2 1-16 0,-1 0 0 16,1-3-96-16,-1 4-16 0,1-4 0 0,0 3 0 0,-1 0-128 15,0-2-48-15,2 0 0 0,-2-1 0 0,1 0-144 16,0-2 160-16,-1-1-160 0,0 0 160 0,1 0-32 16,0 1 0-16,-1-1 0 0,0 1 0 15,0 1 240-15,0-2 32 0,0 0 16 0,1-2 0 0,-1 2-112 0,0-1-32 16,0 3 0-16,-1 0 0 0,1-1 32 0,0 2 0 15,2-3 0-15,-1 1 0 0,1 0-304 0,0 1 0 16,1-2 0-16,1-2 0 0,-1 2 0 0,-1-1 0 16,2-1 0-16,-1-1 0 0,-2 1 0 0,1 0 0 15,-1 0 0-15,0-1 0 0,0 1 0 0,-1 1 0 16,0-2 0-16,0-2 0 0,0 4 0 0,-1-2 0 16,2 3 0-16,-3-3 0 0,1 5 416 0,-1 0-32 0,1-2 0 0,0 1 0 15,1 3-256-15,0-2-128 0,-1 2 128 0,0 2-128 16,1-2 0-16,1-1 128 0,-1 3-128 0,-1 0 0 15,1 2 0-15,-1-2 128 0,0 1-128 0,1-1 0 16,-1 0 0-16,0 0 0 0,-1-1 0 0,1 0 0 16,0 0 0-16,-1 0 0 0,0-1 0 0,1-1 0 15,0-2 208-15,0 2-32 0,0 0-16 0,1-1 0 16,0 0-32-16,-1 0-128 0,1 2 192 0,-1-3-64 16,2 2-128-16,0 0 0 0,-1-2 0 0,0 2 0 15,2 0 0-15,-1 1 0 0,1-2 0 0,-2 2 0 0,1 0 0 16,1-1 0-16,-1 0 0 0,-1 0 0 0,3 2 0 0,-2 0 0 15,1-1 0-15,-2-1 0 0,-1 5 0 0,1-2 0 16,0-3 0-16,0 4 0 0,1-5 0 16,0 2 0-16,-1-1 0 0,0 1 0 0,1-4 160 0,-1 0-160 15,0 3 192-15,-1-3-192 16,1 4 256-16,0-4-64 0,0 1-16 0,-1 1 0 16,2 2-176-16,-1-3 0 0,1 2 144 0,-1 0-144 0,1-3 0 0,-1 1 0 15,0 2 0-15,0-2 128 0,0 4-128 0,0-4 144 16,2 3-144-16,-2 2 160 0,1 0-160 0,0 0 128 0,-1 1-128 0,0-1 128 15,0 0-128-15,0-1 128 16,-1 1-128-16,0-2 128 0,0 2-128 0,-1 0 0 0,1 0 0 0,0-2 0 16,0 0 128-16,0-1 0 15,0 1 0-15,0 0 0 0,1 4-128 0,-1-2 0 0,1-2 0 0,0 1 0 16,-1 1 0-16,1 0 0 0,-1-4 0 16,1 2 0-16,-1 1 0 0,0 0 0 0,0 2 0 0,0-1 0 15,1 0 0-15,-2 2 0 0,1 0 0 0,-1 0 0 16,1 1 0-16,0-3 0 15,1 1 0-15,-1 0 0 0,0 0 0 0,0 2 0 0,0-2 0 0,-2-1 0 16,2 3 0-16,-1-4 0 0,1 3 0 0,-1-2 0 0,1 2 0 0,-2-2 0 16,2 0 128-16,-1-1-128 15,1 3 128-15,0-1 0 0,1 0 0 0,-1-1 0 16,0 0-128-16,0-1 192 0,0-1-192 0,0 0 192 16,1 1-192-16,0 0 0 0,-1 0 0 0,1 0 0 0,0 0 0 0,1 1 0 15,0-2 0-15,-3 4 0 16,-1-1 0-16,2 2 0 0,-1-2 0 0,2 3-176 0,-1-4 176 0,0 2 0 0,-1 0 0 0,1 0 0 15,-2-2 0-15,1 1 0 0,0 2 0 0,0-3 0 16,1-1 0-16,-2 1 0 16,2-3 128-16,-1 1-128 0,1 1 0 0,0-2 0 0,0-1 0 0,0 1 0 15,1 3 0-15,-1-2 0 0,1 2 0 0,-1 0-128 16,1 0 128-16,-1 2 0 0,0-2 0 0,1 0 0 16,-1 1 0-16,1-1 0 0,-1 2 0 0,0 0 0 15,1-3 0-15,-1 4 0 0,2-3 0 0,-2-3 0 16,1 4 0-16,-1 0 0 0,0-3 128 0,0 2-128 15,-1-3 0-15,1 1 0 0,0 2 0 0,-1-4 0 16,0 0 0-16,-1 0 0 16,1-1 0-16,0-1 0 0,0 4 0 0,1-2 0 0,-2 2 0 0,2-1 0 0,-1 3 0 0,1 2 0 15,1-2 0-15,0 0 0 0,2-1 176 0,-2 1-48 16,0 0 0-16,0 0 0 0,0 0-128 0,1-1 0 31,-1 1 0-31,0 0-176 0,0-2 176 0,-2 0 0 16,1 2 0-16,-2-4 0 0,2 2 0 0,0-1 0 15,0-3 0-15,-1 4 0 0,1-3 0 0,-1 2 0 16,-1 0 0-16,1 0 0 0,0 0 0 0,0 1 0 16,0 2 0-16,1-2 0 0,2-1 0 0,-2 3 0 0,-1-1 0 0,3 0 0 15,-1-1 0-15,0-1 0 0,1 1 0 0,0-2 0 16,0 2 0-16,0-3 0 0,1 3 0 0,-1-1 0 16,0 2 0-16,0 0 0 0,0 0 0 0,-2 2 0 15,0 0 0-15,-1 0 0 0,2-1 0 0,-1 0 0 16,1-2 0-16,0-1 0 0,-1 0 128 0,2-2-128 15,-2 3 0-15,1-1 0 0,0 0 0 0,1-2 0 16,-1 1 0-16,1-2 0 0,0 1 0 0,-1 2-128 16,2-2 128-16,-1 1 0 0,1-1 0 0,-2 2 0 15,1 0 0-15,1 1 0 0,-1 0 0 0,-1 2 0 16,2-3 0-16,-2 1 0 0,0 0 128 0,1 1-128 0,1-4 0 16,-2 1 0-16,1-1 0 0,0-1 0 0,-1 0 0 15,0 1 0-15,0 2 0 0,0 0-128 0,-1 1 128 0,0 2 0 16,1-2 0-16,-1-1 0 0,1 3 0 0,-1-2 0 15,2 0 128-15,-1-2-128 0,1 2 0 0,-1-3 0 16,1 1 0-16,-2 2 0 0,2-4 0 0,-2 3 0 16,0 0 0-16,0 0-128 0,1-1 128 0,-1 0 0 15,1-2 0-15,-1 1 0 0,0-1 0 0,0 1 0 0,0 4 0 16,0-4 0-16,0 2 0 0,0 0 0 0,1 1 0 0,-1 0 0 16,1-3 0-16,-1 1 0 0,0 0 128 0,1 0-128 15,-1-1 0-15,1 1 0 0,-1-2 0 0,0 4 0 16,-1-2 0-16,1 2 0 0,0-1 0 0,0 1-128 15,0 0 128-15,0-4 0 0,-2 1 0 0,2 1 0 16,-1-2 0-16,1 0 0 0,1-3 0 0,-1 1 0 16,0 4 0-16,0-4 0 0,1 2 0 0,0 0 0 15,-1 3 0-15,1-3 144 0,1 1-144 0,-1 2 160 16,-1-2-160-16,1 3 0 0,0-1 0 0,-1 1 0 16,0 2 144-16,-1 0-144 0,1-2 160 0,1 2-160 15,-1-3 0-15,0 1 0 0,0 0 0 0,1 1 0 16,1-4 0-16,-1 1 0 0,2-1 0 0,-2 2 0 0,0 0 0 0,2-2 0 15,-2 3 0-15,0 1 0 0,0-4 0 16,0 3 0-16,-1-2 0 0,2 2 0 0,-1-4 0 0,0 1 0 16,0 1 0-16,0-2 0 0,0 4 0 0,1-4 0 15,-1 3 0-15,0-1 0 0,-1 0 0 0,1 2 0 16,-1-1 0-16,1-2 0 0,0 2 0 0,1 0 0 16,0 1 0-16,-1-2 0 0,0 5 0 0,-1-6 0 0,2 1 0 15,-3-1 0-15,3 3 0 0,-2-2 0 0,0-1 0 0,1-1 0 16,-1 0 0-16,0 0 0 0,1 4 0 0,-1-3 0 15,0 1 0-15,0 5 0 0,0-4 0 0,0 3 0 16,1-1 0-16,-1 0 0 0,-2-1 0 0,2 2 0 16,-1-3 0-16,1 2 0 0,0 0 0 0,0-1 0 15,0-1 0-15,0 1 0 16,0-2 0-16,-2 2 0 0,2 1 0 0,0 0 0 16,0-2 0-16,1 1 0 0,1-3 0 0,-1 2-128 0,1-2 128 0,-1 1 0 15,1 2 0-15,-1-2 0 0,0-3 0 0,-1 3 0 16,1 2 0-16,0-2 0 15,0 2 0-15,-1 0 0 0,2-3 0 0,-2 4 0 0,-2 0 0 0,0 1 0 0,2 0 0 16,-2 0 0-16,4-1 0 0,-3 0 0 16,1 2 0-16,2-3 0 15,-1-1 0-15,0 2 0 0,0 0 0 0,0-1 0 0,1 0 0 0,-1 0 0 0,0 0 0 0,0-3 0 16,1 1 0-16,1 2 0 0,-1-3 0 0,0 1 0 16,-1 0 0-16,0 0 0 0,-2 5 0 0,1-1 0 15,-1 1 0-15,1-5 0 0,0 3 0 0,2-2 0 16,-3 2 0-16,3 0 0 0,-1 0 0 0,0-1 0 0,0-1 0 15,0 1 0-15,1 0 0 0,0-2 0 0,-1 2 0 0,0-1 0 16,1 1 0-16,-1-2 0 0,0 2 128 0,0 0-128 16,2-1 0-16,-2 0 0 15,0 0 0-15,0 1 0 0,1-3 0 0,-2 5 0 0,0 0 0 0,2 0 0 16,-2-2 0-16,1-3 0 0,0 3 0 0,-1-2 0 16,1 2 0-16,-1-1 0 0,0 1 0 0,1-2 0 15,-1 2 0-15,-1 2 0 16,-1 2 0-16,2-2-160 0,0 0 160 0,0-5 0 0,1 1 0 0,2 0 0 15,-2 1 0-15,0 0 0 0,0 0 0 0,1 3 0 16,0-2 0-16,0-2 0 0,0 2 0 0,0 0 0 0,0-1 0 31,2-2 0-31,-3 4 0 0,0-1 0 0,1-3 0 0,-2 5 0 16,0-2 0-16,-2 2 0 0,2 0 0 0,-1-2 0 16,1 3 160-16,-1-1-160 0,2 0 0 0,-3-2 0 15,2 3 0-15,-1-2 0 0,1-1 0 0,1-1 0 16,0-3 0-16,1 1 0 0,-1 2 0 0,-1-2 0 15,1 3 0-15,0-2-160 0,0 2 160 0,0-4 0 16,1-1 0-16,-1 3 0 0,1 0 0 0,-2 2 0 16,1-1 128-16,-1 1-128 0,2-2 0 0,-1-1 0 15,0 2 0-15,0 1-128 0,0-1 128 0,0 0 0 0,1-2 0 0,-2 2 0 16,0 1 0-16,-2 1 0 0,3-2 0 0,-1 1 0 16,0 2 0-16,0-2 0 0,0-1 0 0,1-1 0 15,1 0 0-15,-1-1 0 0,1 2 0 0,1-3 0 16,-2 3 0-16,0-2 0 0,0 4 0 0,2-4 0 15,-2 3 0-15,1-2 0 0,-1 2 160 0,1-3-160 16,-1 5 0-16,-3-3 0 0,2 2 0 0,-1-1 0 16,1 1 0-16,-1 1 0 0,-2 3 0 0,2-4 0 15,0-2 0-15,1 0 0 0,1-2 0 0,0-1 0 16,0 2 0-16,0-2-128 0,0 1 128 0,1 2 0 16,-1-3 0-16,0 1 0 0,0 1 0 0,-1-1 0 0,1 2 0 0,-1-2 0 15,0 1 0-15,0 0 0 0,0 0 0 0,1 2 0 16,-1-3 0-16,-1 1 0 0,1 4 0 0,0-2 0 15,-1 3 0-15,1-1 0 16,-1 0 0-16,1-1 0 0,0 0 0 0,0-1 0 0,0 2 0 0,-1-2 0 16,1 2 0-16,0-1 0 0,0 1 0 0,1-4 0 15,-1 2 0-15,0 1 0 0,-1 1 0 0,-1 0 0 16,2-4 0-16,0 2 0 0,1-4 0 0,-1 3 0 16,1-3 0-16,-1 1 0 0,0-1 0 15,2 4 0-15,-2-4 0 0,1 1 0 0,-1 2 0 0,1-2 0 16,-1 1 0-16,1-1 0 0,-1 4 0 0,1-4 0 15,0 3 0-15,-1-2 0 0,1 2 0 0,-1 0 0 0,2-2 0 0,-3 2 0 16,0-1 0-16,1 1 0 0,-1 2 0 0,0-2 0 16,2-1 0-16,-3 1 0 0,2 2 0 0,-1-2 0 15,0 2 0-15,0 0 0 0,-1-3 0 0,1 1 0 16,1 0 0-16,0-1 0 0,1 0 0 0,0 0 0 16,-1 1 0-16,1 2 0 0,1-5 0 0,-1 4 0 15,-1-4 0-15,1 3 0 0,-1 0 0 0,0-1 0 0,1 2 0 16,0-1 0-16,-1 2 0 0,1-3 0 0,-1 1 0 0,0 2 0 15,1-1 0-15,-1 0 0 0,1-1 0 0,-1-1 0 16,0 3 0-16,0-1 0 0,0 1 0 0,-1 0 0 16,1-2 0-16,1 2 0 0,-2 0 0 0,1-2 0 15,0 0 0-15,-2 2 0 16,1 0 0-16,0 1 0 0,1-1 0 0,-2 0 0 0,2-1 0 0,-1 1 0 16,0 0 0-16,-1 1 0 0,1-1 0 0,0-3 0 15,1 2 0-15,0 0 0 0,0-1 0 0,0-3 0 0,0 5 0 16,0-4 0-16,1 2 0 0,-1-3 0 0,0 5 0 15,-2-2 0-15,4 2 0 0,-4-2 0 16,1 2 0-16,0 0 0 16,1 1 0-16,-2-1 0 0,1 0 0 0,0-1 0 15,-1 4 0-15,1-3 0 0,0 4 0 0,0-3 0 16,-1 2 0-16,1 0 0 0,0-1 0 0,1-1 144 0,-2 2-144 0,1 1 0 0,0-3 0 0,0 1-176 16,-1 2 176-16,1 0 0 0,-2 0 0 0,2-1 0 15,0 0 0-15,0-1 0 0,-1 1 0 0,1 0 0 16,0 1 0-16,-2-3 0 0,2 3 0 0,-2-1 0 15,2 0 0 1,-1-1 0-16,0 2 0 0,0-2 0 0,-1 3 0 0,1-1 0 0,-1 0 0 0,-1 0 0 16,2 1 0-16,-2 0 0 0,2 1 0 0,-2 0 0 0,0 2 0 15,0-2 0-15,2-1 0 0,-2 2 0 0,0 1 0 0,0 0 0 16,2-4 0-16,-2 3 0 0,0 2 0 16,1-2 0-16,-1 0 0 0,0 0 0 0,2 0 0 0,-2-1 0 15,1-1 0-15,-1 4 0 16,2-4 0-16,-2 3 0 0,0-2 0 0,1 0 0 0,-1 0 0 0,1 0 0 15,0 2 0-15,0-2 0 0,-1-1-192 0,2 2 32 16,-2-4 16-16,2 1 0 31,-2 3-608-31,1-1-112 0,1-1-32 0,-1 1-10848 0,-1 0-2176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10:44.23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26559 18816 4415 0,'0'-4'0'16,"0"4"0"-1,0 0 0-15,-2 0 0 0,2 0 0 0</inkml:trace>
  <inkml:trace contextRef="#ctx0" brushRef="#br1" timeOffset="33764.75">624 14082 7359 0,'-1'0'656'0,"1"0"-528"0,0 0-128 0,0 0 0 0,0 0 432 0,-1 0 48 0,1 0 16 16,-1 0 0-16,0 0 448 0,1 0 80 0,0 4 32 0,0-4 0 16,0 0-528-16,0 0-96 0,0 0-32 0,0 0 0 15,0 0-16-15,0 0 0 16,0 0 0-16,3-20 0 16,0 14 384-16,0 0 64 0,1 0 0 0,0-3 16 15,0 3-288-15,0-2-64 0,3 0-16 0,-2 0 0 16,1 0-208-16,0-2-32 0,1 1-16 0,2-1 0 0,0-2 288 0,-1 2 64 15,2 0 16-15,1-2 0 0,2-1-32 0,-2 0-16 16,1 0 0-16,1-3 0 0,0 1-48 0,1-1-16 16,-1 0 0-16,2-2 0 0,-1 2-224 15,-1-3-32-15,1 3-16 0,1-4 0 0,1 2 112 0,-1-3 0 16,2 3 16-16,-1-3 0 0,3 3-336 0,-1-2 128 16,1-1-128-16,1 1 0 0,1 2 0 0,-2 0 0 15,-1 3 0-15,2-4 128 0,1 0-128 0,0-2 128 16,1 1-128-16,-2 1 128 0,-1 0 384 0,0 0 96 15,-2 0 16-15,-1 0 0 0,-1 3-352 0,1-1-64 0,2-1-16 16,-2 0 0-16,0 2 48 0,0-3 0 0,0-1 0 0,0 3 0 16,0 1-48-16,1 0 0 0,1 0 0 0,-1 1 0 15,1 1-192-15,0 0 128 0,-1 2-128 0,0 0 0 16,4 0 0-16,2-4 0 0,1 0 0 0,-3 0 0 16,-1 3 0-16,-1-2 0 0,1 2 0 0,-3-3 0 15,-2 4 128-15,0 3-128 0,-1-5 176 0,1 3-176 16,-1 1 0-16,-1 0 0 0,0-2 0 0,0 2 0 15,1-3 400-15,1 0-16 0,0-2-16 0,1-1 0 16,0 0-48-16,-1 0-16 0,1 1 0 0,0-1 0 0,1 0-176 16,-1 0-128-16,2 1 144 0,-1 1-144 0,0-2 0 0,0 4 0 15,3-3 0-15,-2 3 0 0,-1 2 0 0,0 0 0 16,3 0 0-16,-1-2 0 0,-2 2 0 0,-1-1 0 16,0 1 0-16,1 0 0 0,1-5 0 0,-5 5 0 15,-3 3 0-15,1-3 0 0,4-5 0 0,2-4 0 16,6-3 0-16,-2 0 0 0,1 0 0 0,-1-1 0 15,0 1 0-15,-1 4 0 0,0-2 0 0,-1 1 0 0,1 1 0 0,1 2 0 16,0-4 0-16,1 1 0 0,2-2 0 0,-1 1 0 16,1 1 128-16,-1 0-128 0,1-3 176 0,-1 1-176 15,-2 5 448-15,0-4-32 0,2 1 0 0,-1-2 0 16,-1 2-416-16,2-4 0 0,3-3 128 0,-1-1-128 16,2 1 0-16,-1 0 0 0,2-1 0 0,0 1 0 15,0-1 0-15,3-2 0 0,1 2 0 0,1-1 0 16,-1-1 0-16,-3 2 0 0,0 1 128 0,-2 1-128 0,2 3 0 0,-2-6 0 15,2 2 0-15,2-5 0 16,1-1 0-16,1 1 0 0,0-1 0 0,0 1 0 0,2 1 0 0,0-3 0 16,1 0 0-16,-2 1 0 0,1-1 0 0,-3 0 0 15,1-1 0-15,-3 4 0 0,-2 2 0 0,3-3 0 16,1-1 176-16,2-5-176 0,2 1 304 0,-2-1-48 16,2 5 0-16,-1-3 0 0,1 3-256 0,-2-3 0 15,2-2 0-15,-2 3 0 0,-4 1 0 0,-1 1 0 16,-2 4 0-16,0 3 0 0,-2-2 0 0,0 1 0 15,2 0 0-15,0-2 0 16,4-5 0-16,-1 2 0 0,1 1 0 0,0 0 0 16,1-1 0-16,1-1 128 0,3-2-128 0,-1 0 0 0,-2 0 208 0,-3 4-64 0,-2 1-16 0,-1 3 0 15,-1-1-128-15,2-3 0 0,0 2 0 0,2-6 0 16,2 2 0-16,-1 0 0 0,-2-1 0 0,1 3 0 16,0 2 0-16,-1-1 0 0,1 1 0 0,-3-1 0 15,0 2 0-15,-2-1 0 0,1 0 0 0,-1 1 0 16,-2 5 0-16,0-3 0 0,-1 3 0 0,1-2 0 15,0 2 0-15,0-3 0 0,3-3 0 0,0 1 0 0,0 0 0 16,-1 2 0-16,0-2 0 0,-1 1 0 0,1 1 0 16,-2-1 0-16,2 0 0 0,1-2 0 0,-2 3 0 0,-2-1 0 15,0 1 0-15,-2 4 0 0,-1 1 0 0,-1 1 0 16,1 0 0-16,-1 0 0 0,-2 1 192 0,0 2 0 31,2 0 0-31,-1-4 0 0,3 1-192 0,0-3 0 0,1 0 0 0,-2 0 0 0,2-1 0 0,2 0 0 16,-2 3 0-16,0-2 0 0,1 2 0 0,-1-1 0 15,-1 1 0-15,-2-1 0 0,2 5 0 0,-1-4 0 16,-1 2 0-16,1 2 0 0,-2 0 0 0,2 1 0 16,-2 1 0-16,-1 2 0 15,-1 0 0-15,-2-1 0 0,1 3 0 16,0-2 0-16,-2 0 0 0,0-1 0 0,1 3 0 0,-2-3 0 16,-1 4 144-16,1-3-144 0,2-2 160 0,1 2-160 15,1-3 176-15,-2 1-176 0,2 2 192 0,-1-3-192 16,1 1 0-16,0-2 0 0,-1 2 0 0,1 0 0 15,1-2 0-15,-2 1 0 0,1 1 0 0,-2 0 0 16,1 1 0-16,-2 2 0 0,-1-1 0 0,-1 3 0 16,0-1 0-16,0 0 0 0,0 2 0 0,1-2 0 15,-1 0 0-15,0-3 0 0,0 4 0 0,-1-3 0 0,-1 5 0 0,2-3 0 16,-1-1 0-16,-1 1 0 16,1 3 128-16,-2-2-128 0,2-1 0 0,-1 0 0 0,-1 2 0 0,0-1 0 15,1 1 0-15,-1 0 0 0,1 0 176 0,0-1-176 16,-2 0 160-16,1 3-160 0,-2-1 0 0,0 0 0 15,1 1 0-15,-1 0 0 0,2-3 0 0,1-1 0 16,0 0 0-16,0 2 0 0,-1-2 0 0,-1 0 0 16,2 4 0-16,-1-4 0 0,0 4 0 0,0 1 0 15,-1-2 0-15,0 1 0 0,0 3 0 0,0-4 0 16,-1 4 0-16,0-4 0 0,0 1 0 0,0 3 0 0,0-4 0 16,-1 4 0-16,1-4 0 0,0 3 0 0,-2-3 0 0,1 2 0 15,0 3 0-15,0-2 0 0,-2-1 0 0,2 2 0 16,-2 0 0-16,1-1 0 0,0 1 0 0,1-1 0 15,0 2 0-15,1-2 0 0,-2 1 0 0,2 0 0 16,0 0 0-16,-1-1 0 0,0-1 0 0,-1 2 0 16,2 2 0-16,-1-4 0 0,0 1 0 0,0 0 0 15,-1 2 0-15,1-2 0 0,0 2 0 0,-1-2 0 16,0 0 0-16,-1 2 0 0,1-2 0 0,-2 1 0 16,2 1 0-16,-2 1 0 0,0 1 0 0,0 0 0 15,0 0 0-15,1 0 0 0,-1 0 0 0,0 0 0 0,2 1 0 0,-1-1 0 16,1 2 0-16,-1-2 0 0,4 3-272 0,-1 1-112 15,1-2 0-15,1 2-18192 16</inkml:trace>
  <inkml:trace contextRef="#ctx0" brushRef="#br1" timeOffset="36811.91">7343 8322 2751 0,'0'-5'256'0,"0"1"-256"0,0 1 0 0,0-1 0 0,0 2 752 0,0-2 96 15,0-5 32-15,-2-4 0 0,1-2 496 0,0-1 96 16,0 6 32-16,-2 1 0 0,1 2-96 0,-1 1 0 0,2 3-16 15,-3-1 0-15,3 2-48 0,-1-1 0 0,-1 2 0 0,2-1 0 16,-2-2 0-16,1-2 0 0,1 2 0 0,-1-2 0 16,1 0-112-16,-1 0-16 0,1-1-16 0,-2 4 0 15,2-2-112-15,0 3 0 0,-2 0-16 0,2 0 0 16,0 2-240-16,-1 2-32 0,1-2-16 0,0 4 0 16,1 1-320-16,-1 1-64 0,1 4-16 0,0 2 0 15,0-1-160-15,0 7-32 0,1 1-16 0,-1 4 0 16,1 3-32-16,-1 2 0 0,1-1 0 0,-1 2 0 15,2 3-144-15,-1 5 192 0,1 5-192 0,0 5 192 16,1 6-192-16,0-1 0 0,0 1 0 0,2 0 0 16,-1-2 0-16,0-6 0 0,1-11 0 0,-1-4 0 15,-1-3-256-15,1-5 0 0,0 3 16 0,1-5 0 0,1 0 112 0,-1-5 128 16,0-2-208-16,0-1 80 0,1 0-64 0,-1-2 0 16,1-4 0-16,0-3 0 0,0 0 192 0,0-3 0 15,1-5 0-15,-2-1 0 0,0-2 0 0,1 0 224 16,0-6-32-16,3-4 0 0,-2-1-64 15,0-1 0-15,2-5-128 0,0-1 192 0,-1-2-192 0,1 0 0 0,1-3 128 0,-3-6-128 16,0-2 0-16,-1 1 0 16,0 2 128-16,-4 1-128 0,1 5 128 0,-3-5 0 0,0-3-128 0,-4 0 192 15,2 4 32-15,-3 2 0 0,-1 0 0 0,-1 1 0 16,-1 0-32-16,-2 2-16 0,0 3 0 0,-1 4 0 16,-2 0-176-16,1 2 0 0,0 1 0 0,-1 3 0 15,1-1 0-15,2 3-176 0,0 1 176 0,2 2-128 16,-1 1-144-16,-1 0-32 0,1 0 0 0,2 4 0 15,-1 1-720-15,4 4-160 0,0 1-32 0,1 1 0 32,1 4-1120-32,1 1-224 0,1 4-64 0,0 0 0 0</inkml:trace>
  <inkml:trace contextRef="#ctx0" brushRef="#br1" timeOffset="37145.55">7329 8639 11967 0,'-1'0'1072'0,"0"0"-864"0,1 0-208 0,0 0 0 16,2 0 784-16,-2 0 112 0,1 0 32 0,-1 0 0 15,3 0 912-15,-1 1 176 0,2 4 32 0,-4-5 16 16,0 0-368-16,18 10-80 0,-11-8-16 0,0 4 0 0,2-2-576 0,-2 0-112 16,2-2-16-16,-1 2-16 0,2-4-304 0,0 0-48 15,-1-2-16-15,1 0 0 0,1 0-352 0,-1-2-160 31,1 0 128-31,-1-1-128 0,1 2-1136 0,0-3-304 0,-1-3-64 0,1 4-11984 0</inkml:trace>
  <inkml:trace contextRef="#ctx0" brushRef="#br1" timeOffset="37651.14">7742 7735 12895 0,'-2'0'1152'0,"-1"0"-928"0,2 0-224 0,1 0 0 0,0 0 0 15,-1 0 0-15,-2 2 0 0,-1-2 0 0,-2 4 1184 0,0 0 288 0,1 2 64 16,0 0 16-16,0 3-336 0,2 1-80 0,0 2-16 0,-1 2 0 16,2 4-48-16,-1 1-16 0,2 0 0 0,1 4 0 15,-1 1-160-15,0 1-16 0,-1 5-16 0,2 3 0 16,0-1-272-16,3 0-48 0,-1 3-16 0,2-3 0 16,1-1-352-16,0 0-176 0,2-2 160 0,1-6-160 15,0-2 0-15,1-2 0 0,2-3 0 16,0-5 0-16,1 0-304 0,0-7-48 0,4-1-16 0,-2-3 0 15,0-1-784-15,1-4-176 0,1-1-16 16,-1-1-10672-16</inkml:trace>
  <inkml:trace contextRef="#ctx0" brushRef="#br1" timeOffset="38361.43">7957 7873 12895 0,'-4'-6'576'0,"2"4"112"0,0 2-560 0,0-3-128 16,1 2 0-16,1 1 0 0,0-3 960 0,-1 1 176 0,0-2 16 0,-1 1 16 16,1-4 400-16,1-3 80 0,1 2 16 0,2-2 0 15,1-2-640-15,0 2-112 0,1-3-16 0,2 0-16 0,-1 0-224 0,2 1-32 16,0 0-16-16,-1-1 0 15,1 3-80-15,-1 2-16 0,-1 1 0 0,1 3 0 0,-1-3-16 0,0 5-16 16,0 2 0-16,-2 0 0 0,2 2 16 0,-1 2 0 16,0 2 0-16,0 0 0 0,0 4 16 0,0 0 0 15,0 3 0-15,-2-1 0 0,0 2-320 0,-1 2-48 16,1 1-16-16,-3 0 0 0,1 1-128 0,-1-2 128 0,0 1-128 16,-1 0 128-16,0 3-128 0,-2-5 0 15,2-2 0-15,-2 0 0 0,0 5 0 0,-1-2 0 16,-1 3 128-16,0-3-128 15,1 0 0-15,1-3-144 0,-4 3 144 0,1 0-208 16,0-4-352-16,0 0-64 0,0 1-16 0,0-3 0 16,1 0-288-16,0-4-64 0,0-3-16 0,1 1 0 15,-1-1 64-15,1-1 16 0,1-2 0 0,-1 0 0 16,-1 0 416-16,2-4 64 0,0 3 32 0,0 0 0 16,1-2-96-16,1 2 0 0,1-1-16 0,-2 2 0 0,4-4 304 0,-2 2 64 15,2-1 16-15,1 2 0 0,-2 1 656 0,1-3 128 0,1 1 16 0,0 1 16 16,1-2 352-16,0 2 64 0,2-2 0 0,-1 0 16 15,2 3 176-15,-2-3 16 0,2 3 16 0,-3 0 0 16,4 0-480-16,-1 3-80 0,1-2-32 0,0 1 0 16,2 1-112-16,-1-2-32 0,2 2 0 0,-1 0 0 0,-1-3-208 15,-1 0-48-15,2 3-16 0,-1-3 0 0,1 0-128 0,-2-3-32 32,2 3 0-32,-1-2 0 0,0 2-144 0,-2-1 0 0,0 1 0 0,-2 0-176 15,2 0-752-15,-3-3-160 0,3 3-16 0,-1-1-10096 16,0-2-2000-16</inkml:trace>
  <inkml:trace contextRef="#ctx0" brushRef="#br1" timeOffset="39232.33">8143 7475 5519 0,'0'0'496'0,"0"-2"-496"0,0 2 0 0,0 0 0 0,0 0 880 0,-2 0 80 15,4-3 0-15,-2 2 16 0,-2-2 624 0,2 1 112 16,0 1 16-16,0 1 16 0,0 0-336 0,0 0-64 0,0 0 0 0,0 0-16 16,0 0-48-16,0 0 0 0,0 0 0 0,0 0 0 15,0 0 0-15,0 0 0 0,21-10 0 0,-14 14 0 16,0-2 32-16,3 2 0 0,0 2 0 0,1 0 0 16,1 4-496-16,2-3-112 0,-4 2 0 0,1 0-16 15,4 4-208-15,-2 3-32 0,1-1-16 0,-2 1 0 16,3 3-112-16,1 1-32 0,2 2 0 15,-2 3 0-15,1 1 80 0,0 1 16 0,2 5 0 0,-2-4 0 16,-2 1-384-16,1-1 128 0,1 2-128 0,-2 0 0 16,3-1 176-16,-6 0-48 0,-2 2 0 0,-2-2 0 0,-1-1-128 15,-4 0 0-15,-1 0 0 0,-2 5 0 16,0-3 0-16,-3 3 0 0,2 2 0 0,-3 3 0 16,0-1-400-16,0-3-112 0,-1-2-32 0,-3-2-11296 15,3 1-2272-15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12:36.3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22346 10871 23039 0,'-6'0'2048'0,"2"-3"-1648"0,3 3-400 0,1-1 0 0,1 1 0 16,-1 0 0-16,-3-2-192 0,1-1 192 0,-2 2-352 0,0-4 48 0,2 0 16 0,-2 2 0 0,3 0 288 15,0-2 0-15,0 1 0 0,-1 0 0 16,2 2 0-16,0-2 0 0,0 2 128 0,2-2-128 16,0 4 960-16,1-2 80 0,-1 0 32 0,4 2 0 15,2 0-192-15,3-2-48 0,4 2 0 0,2 0 0 16,5 0-496-16,3-3-96 0,5 2-32 0,3 1 0 0,4 0 112 0,4 0 32 15,3 0 0-15,3-2 0 0,2 2 144 16,0-3 16-16,0 2 16 0,2-4 0 0,1 1-16 0,0 1-16 16,4-1 0-16,1 1 0 0,2 0-112 0,3 0 0 15,3 1-16-15,1 1 0 0,-1-4-176 16,3 3-16-16,3 0-16 0,2 1 0 0,3 1-160 16,2 1 0-16,3-1 0 0,-2 2 0 0,-1-2 0 0,3 0 0 15,5 2 0-15,0 0 0 0,-3-2 0 0,5 3 0 0,3-3 0 0,1 3 0 16,2 0 0-16,-1-2 0 0,-2 1 0 0,1 1 0 15,-1-2 0-15,1 4 0 0,0-1 0 0,-1 0 0 16,-2-4 0-16,-1 0 0 0,-2 2 0 0,1 2 0 0,-1-1 0 16,-2 0 0-16,-2-1 0 0,-2 2 0 15,-1-1 0-15,1 1 0 0,1 5 0 0,1-3 0 16,-4-3 0-16,3 0 0 0,3 4 0 0,4-1 0 0,2 0 0 16,1-2 0-16,-1-2 0 0,-1-1 0 0,0 4 0 15,0-3 0-15,0-2 0 0,-1-2 0 16,-2 0 0-16,-3-1 0 0,-4 3 0 0,-1-1 0 15,-1 1 0-15,-2-2 0 0,-3-2 0 0,-4 2 0 0,-2-1 0 0,-1 3 0 16,-2 3 160-16,0-3-160 16,-2 0 448-16,-4 0-32 0,-2 0 0 0,0 0 0 15,-2 2-288-15,0 2-128 0,-1-2 0 0,0 2 128 0,0 2-128 0,-1-2 0 16,-5-2 0-16,-3-2 0 16,0 0 0-16,-2-2 0 0,-3 2 0 0,-2-3 0 0,-4 3-144 0,-2-1 144 15,-3 1 0-15,-1 0 0 0,0 0-320 0,-2-2 64 0,-2 0 0 0,-1 0 0 31,-1-2-928-31,-2 2-176 0,-1-2-48 0,0 2 0 16,-3-2-1056-16,1-2-224 16</inkml:trace>
  <inkml:trace contextRef="#ctx0" brushRef="#br0" timeOffset="2234.46">2132 13008 2303 0,'-3'-9'0'0,"2"5"0"0,0-2 144 15,1 4-144-15,0 0 0 0,-1-1 0 0,-1 0 0 0,0-3 0 0,-1-4 864 0,-1 0 96 0,0-2 0 0,0-1 16 0,2 1-448 0,-1 2-80 0,2 0-32 0,0 2 0 32,1-1-288-32,1 2-128 0,0-3 0 0,-1 3 128 0,1-1-128 0,1 0 0 15,-1 2 0-15,0 1 0 0,0 2 0 0,1-1 192 16,-1-5-192-16,-1 3 192 0,1 0 544 0,-1 0 112 16,1-2 32-16,1 0 0 0,-2 0 208 0,0-3 64 15,1 0 0-15,-1-1 0 0,1-1 96 0,0 3 32 16,-1-2 0-16,1 2 0 0,-1-1-624 0,2 1-112 0,-1 0-32 0,0 4 0 0,-1 2 32 0,0-1 0 31,0 5 0-31,0 0 0 0,0-1 160 0,0 2 48 16,0 5 0-16,1 3 0 0,1 0 208 0,-1 1 32 15,1 2 16-15,0 2 0 0,0 2-384 0,-1 2-80 16,2 5-16-16,-1-2 0 0,1-2-32 0,-1 1-16 0,-1-1 0 16,2-1 0-16,-2 1 224 0,0 1 32 0,-1 1 16 0,-1-2 0 15,1 0-64-15,-1 1-16 0,1 1 0 0,-1-2 0 16,-1 4-160-16,1 1-48 0,0-1 0 0,0 1 0 15,2 0-192-15,0 3-32 0,0 2-16 0,-1-1 0 16,2 2-224-16,-1 3 176 0,1-1-176 0,1-3 160 16,-2-1 0-16,2 1 0 0,-1 0 0 0,-1 1 0 15,0 0-160-15,2 2 192 0,-1 2-192 0,0 0 192 16,0 0-192-16,-2-5 128 0,0-1-128 0,0 1 128 16,-1-1-128-16,-2 2 0 0,1-2 0 0,-2 0 0 15,2-3 144-15,-1 1-144 0,1 2 160 0,-1 0-160 16,2 1 192-16,0 3-64 0,1 0-128 0,0 0 192 15,1 3-192-15,2-2 128 0,-2 2-128 0,1-6 0 0,2 3 160 0,-2 2-160 16,2 0 160-16,-1-1-160 0,-1-2 176 0,2-3-176 16,-2 0 192-16,1-4-192 0,-1-2 208 0,1 0-64 15,0 6-16-15,0-5 0 0,1-4-128 0,-2 2 192 16,3 1-192-16,-2 0 192 0,-1 0-64 0,-1-3 0 16,0 1 0-16,-1-4 0 0,0 2-128 0,0-3 0 0,2 3 144 15,-2 0-144-15,-2-2 0 0,2 3 0 0,2-1 0 0,-2 1 128 16,0 3-128-16,1-2 0 15,-1 5 0-15,1-3 0 0,-1-2 0 0,1 4 0 0,-1 1 0 0,0 1 0 16,2-1 0-16,-2-3 0 0,0 0 0 0,0-3 0 16,-2 1 160-16,2-2 16 0,-1-2 0 0,0 0 0 15,0 0-48-15,1-1 0 0,-2 1 0 0,0-3 0 16,1 0-128-16,0 2 192 16,-1-1-192-16,2 1 192 0,0 1-192 0,0-3 192 0,0 5-192 0,2-2 192 15,-1 0-192-15,0 0 0 0,1-4 0 0,0 2 0 0,0-2 0 16,-1 3 0-16,1 1 0 15,-2-2 0-15,1 4 0 0,-1-2 0 0,-1 3 0 0,-1-1 0 16,1 1 0-16,0-3 0 0,0 1 0 0,-2 1 0 16,1 1 176-16,-1-2-48 0,1 1-128 0,-1-2 192 0,2-1-192 0,1 1 128 15,0 0-128-15,0-2 0 16,0 1 0-16,0-2 128 0,1 0-128 0,-1 1 0 0,2-1 0 0,-1-3 0 16,-1 2 0-16,1-1 0 0,-1 0 0 0,0 2 0 15,0 0 0-15,0-3 0 0,-1 3 128 0,1-1-128 0,-1-2 0 16,-1 2 0-1,1 3 128-15,1-4-128 0,-1 4 0 0,0 1 144 16,-1-1-144-16,2 1 0 0,-1 1 0 0,0 1 0 0,0-2 0 0,-1-3 0 0,2 2 0 0,-1-1 0 16,0-2 0-16,0 3 0 0,0-4 0 0,-2 0 0 15,2 2 0-15,-2-4 128 0,3 1-128 0,-1 3 0 16,0-3 224-16,0 2-32 16,-1 0-16-16,1 1 0 0,1-2-176 0,0 4 0 0,0-3 0 0,0 0 128 15,0 1-128-15,0 0 0 0,0 1 0 0,0 1 0 16,-1-3 0-16,1 0 0 0,0-2 0 0,0 3 0 15,0-3 0-15,0 0 0 0,0 2 0 0,0-2 0 0,-1 2 0 16,1-2 0-16,-2 1 0 0,2 0 0 0,-1 0 0 16,1 1 0-16,-1-1 128 0,1 1-128 0,-1-2 128 0,1 2-128 15,-2 2 192-15,1-2-64 0,1 1-128 0,1-3 160 16,-1 3-160 0,0-2 160-16,0 2-160 0,2-3 0 0,-1 2 0 0,0-2 0 0,0 0 0 0,2-2 0 15,-2 0 0-15,0 0 0 0,-1 2 0 0,2-1 0 16,-2 2 0-16,0 0 0 0,0-1 0 0,0-2 0 15,0 3 0-15,0-1 0 16,0-1 128-16,0 0 0 0,-2-1 0 0,1 0 0 16,0 2-128-16,0-4 0 0,-2 0 0 0,2 1 0 0,0-1 0 0,-2 0 0 15,2 0 0-15,-1-2 0 0,0 2 128 0,0-2-128 0,1-2 192 0,-1 0-64 32,2 2-128-32,0-2 0 0,0 3 0 0,0-4 0 0,0 1 0 0,3 2-144 0,-1-1 144 0,2-2-208 31,1 1-672-31,4 1-128 0,2-6-16 0,4 0-20448 0</inkml:trace>
  <inkml:trace contextRef="#ctx0" brushRef="#br0" timeOffset="12633.67">24119 10839 21183 0,'0'0'1888'0,"1"1"-1504"0,0 1-384 0,1-2 0 16,-1 3-384-16,0-3-160 0,2 1-32 0,0 4 0 15,1-1-416-15,-2 2-96 0,1 0 0 0,-3 0-16 0,0 0 1104 0,-3 2 0 0,0-2 0 0,-1 0 192 16,-2 3 576-16,0-2 112 0,-2 2 16 0,1 1 16 16,-2 0 160-16,-1-2 16 0,0 6 16 0,-1-2 0 15,0-3-544-15,1 1-112 0,-1 0-32 0,-2-2 0 16,-6 6-16-16,-3-2 0 0,-3 1 0 0,-2-1 0 0,-7 2 304 15,-1-2 48-15,-5 0 16 0,-1 1 0 16,-1-3-128-16,-4 2-32 0,-1-2 0 0,-5 0 0 0,-1 2-96 0,-5-3-32 16,-1 1 0-16,-3 0 0 0,-2-2-160 0,-1 2-16 15,0 0-16-15,1-1 0 0,-2-2-16 0,-4 2 0 16,-3 1 0-16,-3 0 0 0,1-2 112 0,-2 2 0 16,-1-4 16-16,0 1 0 0,-1 0-16 0,-4 2-16 15,-3-1 0-15,-1 0 0 0,-1-2-144 0,-1-2-32 16,2 2 0-16,-7-1 0 0,-2 2-64 0,-3-4 0 15,-3-3-128-15,-5 3 192 0,2 1 64 0,-2-1 0 0,3-3 0 16,-2 0 0-16,-1 0-48 0,2 0 0 0,1-3 0 16,0-1 0-16,2 1-64 0,-3-2-16 0,1 3 0 0,-1-4 0 15,-1-2-128-15,0 0 128 0,-1 2-128 0,-2 0 128 16,0-3-128-16,-4 2 0 0,0-2 0 0,-2 2 0 16,1 0 0-16,-4-1 0 0,0 0 0 0,-3 0 0 15,1 2 0-15,-3-1 0 0,-2 1 0 0,2-1 0 16,-1 1 0-16,-1-3 128 0,-1-1-128 0,1 1 128 15,4 2-128-15,-2 1 0 0,1 0 0 0,-2-1-176 16,-1 1 176-16,2 0 0 0,-1 4 0 0,2-2 0 0,-1 3 0 0,7 1 0 16,10 0 0-16,-14 3 0 0,-10 1 0 15,-2 0 0-15,2 4 0 0,1-1 0 0,1 3 0 0,-2-2 0 16,5 5 0-16,-5-2 0 0,-1 3 0 0,-1-1 0 16,1 0 0-16,0 4 0 0,-1 4 0 0,3-3 0 15,5-2 0-15,-3 8 0 0,-3 3 0 0,-3 1 0 16,7 1 0-16,1 0 0 0,1 6 0 0,-12 5 0 15,-9 4 0-15,-1 4 0 0,4-1 0 0,2 2 0 16,0 1 0-16,4-3 0 0,14-3 0 0,-2 0 176 0,-4 7-176 16,5-1 192-16,4-1-192 0,1 1 0 0,-5 4 0 15,2-5 0-15,2 2 0 0,3-3 0 0,2 0 0 0,3-1 0 16,1 3 0-16,-4-2 0 16,-1 5 0-16,-1-1 0 0,1 4 0 0,0-3 0 0,0-1 0 0,0 1 0 15,3 0 0-15,8-2 0 0,8-9 0 0,-9 7 0 16,-8 6 0-16,-2 2 0 0,6-1 0 0,1-5 0 15,3-4 0-15,1-2 128 0,3 2-128 0,9-9 192 16,14-7-192-16,-11 5 0 0,-11 7 0 0,-4-1 128 0,5-1-128 16,1 0 192-16,-4 0-192 0,1 1 192 15,1-4-48-15,2-1 0 0,9-9 0 0,-5 5 0 0,-4 1-16 0,2-2-128 32,0 2 192-32,4-5-64 0,6-1-128 0,-4-5 0 0,-4 4 0 0,0-4 0 0,5-1 0 0,1-2 0 15,9-2 0-15,-6-2 0 0,-4 3 0 0,0-3 0 16,1-1 0-16,2 1 0 0,0-4 0 0,3 4 0 15,0 0 0-15,-2-2 0 0,0-2 0 0,0-2 0 16,-1 1 0-16,5 0 0 0,3 4 0 0,-5-2 0 16,-4-1 0-16,-1-2 0 0,4 2 0 0,-3 1 0 15,-6 3 0-15,4-4 0 0,12-2 0 0,-3 0 0 0,-6-1 0 0,5-2 0 16,13 2-192-16,-3-3 192 0,2-2-160 0,0-2 160 16,1 2-144-16,2-4 144 0,2 2-128 0,1-1 128 31,-1 2-160-31,12-3 160 0,7 0-192 0,-3 1 192 0,-9 2 0 0,-3-1-128 0,-4 4 128 0,5 0 0 15,2 1 0-15,4 3 0 0,0-3 0 0,6 2 0 16,6-2-192 0,3 2 64-16,2-3 128 0,2 0-208 0,6 0 208 0,1-2-192 0,2 0 192 0,4 1-192 0,4-2 64 15,1 0 128 1,-3 0-208-16,1-1 80 0,0 3 128 0,1-4-192 0,1 4 192 0,0-1-192 0,1-2 192 0,0-1 0 16,3 4 0-16,-2-1 128 0,3 2 16 0,-3 0 16 31,3 0 0-31,-1 1 0 0,2 0-160 0,-1 2 160 15,1-2-160-15,3-1 160 0,0 1-160 0,1-1 0 16,0 0 0-16,0 0 0 0,0 0 0 0,1-2 0 16,1 2 0-16,0-3 0 0,1 0 0 0,-1 0 0 15,0-2 0-15,-1 2 0 0,2-3 0 0,0 0 0 0,-1 0 0 0,2 0 128 16,1 0-128-16,-2-3 160 0,2 2-160 0,0-2 160 16,-1 3-160-16,2-2 0 0,-1 1 144 0,0 1-144 15,0 0 0-15,1-3 0 0,-1 3 0 0,1 0 0 16,0 0 0-16,0 0 0 0,0 0 0 0,0 0 128 15,0 0-128-15,0 0 0 0,0 0 0 0,0 0 0 16,0 0 0-16,0 0 0 0,6-22 0 0,-5 18 128 16,3-1-128-16,-3 2 0 0,0-1 128 0,2-2-128 15,-1 2 0-15,1-2 0 0,-1 0 0 0,1-1 128 0,-1 4-128 0,0-4 128 16,2 1-128-16,1 0 128 16,1 0-128-16,2-4 0 0,2 1 128 0,1-1-128 0,1-2 0 0,2 2 0 15,2-2 0-15,0-1 0 0,2 0 0 0,-3 2 0 16,-1 3 0-16,-3 0 0 0,0 0 0 0,1 0 0 15,5-2 0-15,5-6 0 0,3 0 0 0,2-3 0 16,1 0 0-16,1 3 0 0,-3 0 0 0,-2 0 0 16,2 1 0-16,-1-1 0 0,-1 1 0 0,-2 2 128 15,-1 1-128-15,-1 2 0 0,-2 0 0 0,-2-1 0 16,-1 1 0-16,-1 0 0 0,-2 2 0 0,-2 0 0 16,0 2 0-16,-3-1 0 0,1 0 0 0,-2 1 0 15,-1 3 0-15,-3 0 0 0,1 3 0 0,-2 0 0 16,0-3 0-16,-2 3 0 0,1 3 0 0,-3-3 0 0,0 3 0 15,-2 0 0-15,0-2 0 0,5-1 0 0,0 0 0 0,-27 15 0 16,16-8 0-16,-3 2 0 0,-1-2 0 0,-1 2 0 16,2 0-128-16,-4-2 128 15,-4 5-128-15,-4 1 128 0,5-1 0 0,-4 1-160 0,-1 0 160 0,-3 2 0 16,0 5 0-16,-2-4-128 0,1 2 128 0,1 1 0 16,-1 1 0-16,1 1 0 0,5-1 0 0,0-1 0 15,2 2 0-15,1-1 0 0,0 1 0 0,1 1 0 0,3-2-208 16,-1 1 64-16,5-1 16 0,-1-1 0 15,2-1 128-15,1-1 0 0,1 1-144 0,2-5 144 0,4 0 0 0,0-3 0 16,1-2-144-16,2 2 144 0,2 0 0 0,1-1 0 16,3 1 0-16,1-1 0 0,2 1 0 0,1 3 0 15,2-3 0-15,3 4 0 0,2 0 128 0,4 5-128 16,2-1 0-16,1 1 0 0,-3-6 0 0,1 2 0 16,1-1 0-16,6 1 0 0,6 1 0 0,5 0 0 15,1-4 0-15,2 0 0 0,4 1 0 0,-1-3 0 16,-1 0 0-16,-1-4 0 15,0 4 0-15,-1-4 0 0,0 3 0 0,0-2 0 16,-4 2-912-16,7-2-128 0</inkml:trace>
  <inkml:trace contextRef="#ctx0" brushRef="#br0" timeOffset="13939.96">15637 14395 29487 0,'3'-2'2624'0,"-1"4"-2112"0,2 2-512 0,-1-2 0 16,-1 2 768-16,2 2 64 0,3 0 0 0,2 8 0 15,3 4-672-15,-1 7-160 0,-1 1 0 0,-4 5 0 16,-2 1 512-16,-1 5 80 0,-3 2 16 0,-4 5 0 15,0 4-144-15,-1 2-16 0,-1 1-16 0,0-4 0 16,1-2-16-16,0 1 0 16,0 0 0-16,1 1 0 0,1-3 0 0,0 0 0 0,2-2 0 0,1-5 0 0,1-3-416 0,-1-5 0 15,1-6 0-15,-1-2 0 16,3-2-1536-16,-2-3-192 0,0-4-48 0,-1-5-13776 16</inkml:trace>
  <inkml:trace contextRef="#ctx0" brushRef="#br0" timeOffset="14646.1">15394 14200 12895 0,'-1'-7'576'0,"1"4"112"0,1 0-560 16,1 1-128-16,1 1 0 0,-1 1 0 0,2-4 1392 0,2 1 240 0,4 0 48 0,5-3 16 16,2 3 752-16,3-1 160 0,0 1 16 0,2 0 16 15,3 3-384-15,1 0-80 0,2 0 0 0,1 3-16 16,0-3-1024-16,1 0-208 0,-3 1-32 0,2 1-16 15,0-2-496-15,1 0-112 0,0 0-16 0,-4 0 0 0,-2 2-256 0,0 0 0 16,-1-2 128-16,-2 3-128 0,0 3 0 0,-2 0 0 16,-1 5 0-16,-3 4 0 0,1-2 0 0,-5 5 0 15,-1-2 0-15,-2 1 0 0,-2 0 0 0,-5 0 0 16,-1-1 0-16,-3 2 0 0,-4-2 0 0,-1 0 128 16,-3 0-128-16,-2-3 0 0,1-1 0 0,-3 0 0 15,-2 1 0-15,-1-2 0 0,0 0-144 0,-1-5 16 0,6 2 0 16,-3-2 0-16,0-4-16 0,-3 5 0 0,0-4 0 0,0 3 0 15,0 1 144-15,3-4-208 0,4 0 80 0,1 1 128 16,-2 2-400-16,2-3 32 0,4 4 16 16,0-5 0-1,2 4-96-15,4 0-32 0,1-2 0 0,3 2 0 0,0-2 64 0,2 0 16 0,5 1 0 0,3 1 0 16,4-1 224-16,0 3 176 0,2-1-208 0,-1 1 80 16,2 2 128-16,1 0 192 0,1 2-32 0,1 2-16 15,-5-2 128-15,1 3 32 0,-2 1 0 0,2 0 0 16,-2 4 64-16,0 1 16 0,-2 4 0 0,-3-3 0 15,0 2-144-15,-1 0-32 0,0 1 0 0,-1-1 0 0,0-1-208 16,-2-1 0-16,1-2 128 0,0 2-128 0,-1 4 0 16,0-1 0-16,-2 1 0 0,-2-2 0 0,-2 4 0 0,-2-6 128 15,0 1-128-15,-2-1 0 0,-2-2 0 0,-2-2 0 16,-1 1 128-16,0-3-128 0,-3 0 0 0,-1-4 176 16,-1 1-176-16,-3-1 160 0,-1-1-32 0,-3 0 0 15,-3-1 0-15,-2 0 0 0,2-4 0 0,0 0 0 16,0 3 0-16,-3-5 0 0,0 2-272 0,0-2-64 15,1-2-16-15,0 2 0 16,0-2-560-16,0 2-112 0,2-4-32 0,1 3 0 16,2 0-1088-16,3-3-224 0,4 4-32 0,2-4-11184 0</inkml:trace>
  <inkml:trace contextRef="#ctx0" brushRef="#br0" timeOffset="15327.83">16617 15079 15663 0,'-1'-8'688'0,"-1"0"144"0,1 2-656 0,1 2-176 0,1 1 0 0,1 2 0 15,-1-4 496-15,0 2 64 0,1-7 16 0,1-3 0 0,1 3 224 0,-1-2 48 16,1 0 16-16,0-1 0 0,0 3-80 0,-2 1-16 16,0 2 0-16,0-1 0 0,-1 1-240 0,-2 0-48 0,-3 2-16 0,-1 0 0 15,0 3 432-15,-1-2 96 0,-2 2 16 0,-1 2 0 16,-3 2-304-16,-1 4-48 0,-2-2-16 0,-1 6 0 15,1-2 64-15,-1 6 16 0,1 1 0 0,0 1 0 16,3 1-272-16,-3 4-48 0,2 4-16 0,-1 3 0 16,0 1 208-16,4-3 48 15,3 2 0-15,2 1 0 0,3-1-288 0,3-2-48 16,1-1-16-16,3-3 0 0,4-3 0 0,0-3 0 0,2-4 0 0,0 2 0 0,1-2-32 16,2-2 0-16,-1 1 0 0,1-3 0 0,0 0-112 0,-2-4-16 15,2 2-128-15,-2-3 192 0,-1-3-192 0,0 0 128 16,0-3-128-16,-1-3 0 0,1-3 0 0,0 2 0 15,1-6 0-15,-1 0 0 0,-1 1-272 0,0-5 48 16,-1-1 16-16,0-1 0 0,0-3-160 0,-3 0-16 16,1 0-16-16,0-6 0 0,-1 5 224 0,0-6 176 15,0 5-208-15,-1-2 80 0,1-1 128 0,-1 4 0 16,-1 5 0-16,1 0 0 16,0 6 0-16,-2 2 0 0,1 4 0 0,-3 3 0 0,2 0 0 0,-2 3 0 0,2 3 0 0,-3 6 128 15,1 7 16-15,-1 3 16 0,0 7 0 0,-1 0 0 16,-1 5-32-16,0 0-128 0,1 1 192 15,-2 2-64-15,2 1-128 0,1-5 0 0,0-3 0 0,2-1 128 16,1-6-128-16,1-2 0 0,-1 1 0 0,2-6 0 16,0 2 0-16,1-3 0 0,1 1 0 0,0-3 0 15,2-4-256-15,-1 0-128 0,1 0-16 0,1-6-16 16,0 4-1376-16,1-6-288 0,1 0-48 0,2 0-12656 16</inkml:trace>
  <inkml:trace contextRef="#ctx0" brushRef="#br0" timeOffset="15819.81">17247 14975 18431 0,'3'-5'816'0,"-2"-1"160"0,2 1-784 0,-3 4-192 0,1-2 0 0,-2 1 0 16,1 1 704-16,-2-6 80 0,1 1 32 0,-3 0 0 15,-2-4 992-15,-1 1 208 0,-3 2 32 0,-2-2 16 16,-2 1-880-16,-1 0-176 0,0 2-48 0,0 0 0 16,-1 0-496-16,2 2-96 0,0 0-32 0,0 4 0 0,2 2 112 0,0 1 32 15,0 3 0-15,1 3 0 0,3-3 16 0,-3 4 0 16,-1 5 0-16,3 2 0 0,0 1-112 0,0 4-32 16,2 4 0-16,-1 5 0 0,3 1 112 0,2 6 32 15,-1-1 0-15,4 2 0 0,1 5-224 0,3-7-32 16,1-3-16-16,1-3 0 0,3 0-48 0,-1-6-16 15,4-2 0-15,0-1 0 0,0 0 0 0,3-1 0 16,0-1 0-16,2 1 0 0,-1-5-160 0,0-3 0 0,2-2 0 16,-2 0 128-16,-1-5-272 0,-1-2-64 0,4-3-16 15,-2-1 0 1,1-1-560-16,-2-3-112 0,1-2-32 0,-2 0 0 16,1-1-1152-16,-3-2-224 0,-1 0-64 0,1-3-7456 0,0-1-1504 0</inkml:trace>
  <inkml:trace contextRef="#ctx0" brushRef="#br0" timeOffset="16232.25">17575 14504 18431 0,'0'9'816'0,"0"-3"160"0,1 0-784 0,1-2-192 0,0 2 0 0,-1-4 0 0,2 4 944 0,0 2 144 0,2 7 16 16,4 7 16-16,0 4 1376 0,1 5 256 0,1 1 64 0,0 5 16 0,-1-1-848 0,0 1-192 0,-3-1-16 0,-1 1-16 15,-1-9-960-15,-1 7-192 0,0 0-32 0,-4 4-16 16,-2 1-304-16,1 1-64 0,-1-2-16 0,-1-2 0 16,2-5-176-16,0-1 0 0,2-2 0 15,0-4 0-15,0-2 0 0,1 2 0 0,-1-7 0 0,0 2 0 16,-1 1 0-16,0 1 0 0,0-3 0 0,0 1 0 16,-1-2 0-16,0-2 0 15,-1 0 0-15,1-2-176 0,0-2-128 0,1 0-16 16,-1-3-16-16,-2-2 0 0,1-4-816 0,-2 1-144 0,3-1-48 0,-3-3-15168 15</inkml:trace>
  <inkml:trace contextRef="#ctx0" brushRef="#br0" timeOffset="17214.65">18243 14885 8287 0,'1'0'736'0,"-1"-3"-592"0,0 3-144 0,0 0 0 16,0 0 0-16,0-2-176 0,0 1 48 0,-1-2 0 0,1-1 480 0,-3-2 96 16,2 0 32-16,0 2 0 0,0-2-32 0,-1 0 0 15,2 0 0-15,-1 0 0 0,0-1 720 0,0 1 144 0,-1 0 32 0,1 0 0 16,0 2 208-16,1-2 48 0,-1 2 16 0,0 2 0 16,-1 2-48-16,0 0-16 0,-1 0 0 0,-2 2 0 15,-1 2-192-15,-2 2-32 16,-2 0-16-16,-3 4 0 0,1 3-928 0,-3-1-176 0,-1 0-32 0,0 4-16 15,-1 0-160-15,-2 1 0 0,-2 2 0 0,1 0 0 16,3 2 336-16,-3 1 48 0,0 0 0 0,2-2 0 16,-1 1 480-16,1-1 96 15,-1 0 32-15,1-3 0 0,3-1-160 0,-1 0-48 16,0-2 0-16,0 1 0 0,1-3-656 0,2-2-128 0,4-3 0 0,0 0 0 0,1-3 0 16,3 3 0-16,2-6 192 0,0 1-192 0,2-2 160 0,0 0-160 15,2 0 128-15,2 3-128 16,0-6 128-16,1 1-128 0,2 1 128 0,2-2-128 15,0 3 208-15,1-2-32 0,1 0-16 0,1 2 0 16,1 4-32-16,2-1 0 0,-1 0 0 0,2 4 0 0,3-1 64 0,-1 4 0 16,3 0 0-16,-1-1 0 15,1 4 16-15,3 2 16 0,0 1 0 0,2 2 0 16,-2 2-80-16,-2-1-16 0,2 0 0 0,-5-3 0 0,-2 2-128 0,1-2-144 16,2 0 144-16,0 0-208 0,-2-1-112 0,-1-2 0 15,0-4-16-15,0-1 0 16,-1-2-432-16,1-4-96 0,-1-1-16 0,1-1-17168 0</inkml:trace>
  <inkml:trace contextRef="#ctx0" brushRef="#br0" timeOffset="18817.45">20047 14291 19343 0,'4'-6'1728'0,"1"2"-1392"0,-2 2-336 16,0 2 0-16,-1 0 1392 0,2 0 208 0,3-3 32 0,5 2 16 16,1 1-224-16,1 1-32 0,-2 8-16 0,-3 1 0 15,-4 5-160-15,-3 3-48 0,-1 8 0 0,-1 3 0 16,-2 3-336-16,-2 5-64 0,2-2 0 0,-2 4-16 0,-2 7-208 15,-2 5-32-15,2-1-16 0,-2 1 0 0,1-3-48 0,0-1 0 16,2-5 0-16,-1 2 0 0,2-4-224 0,-1-1-48 16,2 1-16-16,-1-4 0 0,1-1-160 15,0-2 0-15,0-4 0 0,1-3 0 16,-1-4-256-16,2-6-144 0,0 0-32 16,-2-1 0-16,1-8-1104 0,-1 0-208 0,0-2-48 0,-1-5-14016 0</inkml:trace>
  <inkml:trace contextRef="#ctx0" brushRef="#br0" timeOffset="19449.43">19905 14752 35935 0,'2'-5'3200'0,"3"2"-2560"0,0 2-512 0,0 1-128 16,1 0 784-16,2 0 144 0,4-3 32 0,5-1 0 15,7 2-528-15,2 2-112 0,-1 2 0 0,-3 2-16 0,-4 2-80 0,-2 0-16 16,-2 2 0-16,-2 1 0 0,0-3-336 16,-4 0-80-16,2 0-16 0,-1-2 0 31,-1-2-992-31,4-2-208 0,-1 0-48 0,1 0 0 16,3-2-320-16,1-2-64 0,2-2 0 0,5 0-16 0,0 0 192 0,3-3 32 0,4 1 16 0,-2 0 0 15,0 4 672-15,-3-2 128 0,-1 2 16 16,-2 2 16-16,-3-2 352 0,-3 4 80 0,-1-2 16 0,-3 0 0 15,-2 1-80-15,0 0-16 0,-3 1 0 0,-1 0 0 0,-2 0 1024 0,0 0 192 16,-3 2 32-16,-1 0 16 0,0 1 544 0,-2 2 112 16,-1-1 32-16,-2 2 0 0,-1 0 160 0,0 2 48 0,-2 0 0 15,-1 1 0-15,0 1-240 0,-2 0-64 0,1 2 0 0,-1 0 0 16,1 1-400-16,-3 0-96 0,0 6-16 16,-2 0 0-16,0 3-384 0,0-2-64 0,2 4-32 0,-1 1 0 15,2 1-176-15,2-4-48 0,2-3 0 0,2 4 0 16,-1 2-64-16,2 1-128 0,2-1 176 0,3-3-176 15,2-1 128-15,1-1-128 0,4-4 0 0,1-1 0 16,2-3 128-16,1-4-128 0,4-2 0 0,0-4 0 16,2 2 0-16,2-7 0 0,1 2 0 0,1-5 0 15,2 0 0-15,-1-3 0 16,2-1 0-16,-2 0 0 0,0-2 0 0,-2-2 0 0,-1-3 0 0,-2 0 0 16,0 2 0-16,-3-1 0 0,0 0 0 0,-5-3 0 15,1 3 128-15,-2-4 32 0,-1-1 0 0,-3-1 0 0,0 0-32 16,-2-3-128-16,-1 2 192 0,-3 2-64 15,-1 1-128-15,-2 1 160 0,-2-3-160 0,-3 3 160 0,0 3-160 0,0-2 0 16,-2 4 0-16,-2 2 0 16,2 0-256-16,-2 3 32 0,2 1 0 0,-2 3 0 15,3 4-192-15,-1 1-32 0,0 0-16 16,2 1 0 0,0 4-1584-16,1-1-304 0</inkml:trace>
  <inkml:trace contextRef="#ctx0" brushRef="#br0" timeOffset="32567.83">22382 14930 10127 0,'1'-3'896'0,"0"-3"-704"0,2 2-192 0,-2 1 0 0,0 2 0 15,1-1 0-15,3-2 144 0,-1-5-144 0,2-1 1552 0,-1 1 240 16,1 2 64-16,-2 1 0 0,-1 0-80 0,-2 4-16 16,0 2 0-16,-2 0 0 0,0 2-352 0,-3 2-80 15,-1 2-16-15,-1 3 0 0,-3 0-528 0,-2 5-96 16,0 2-32-16,-3 1 0 0,1 3-400 0,0 2-96 16,1-2-16-16,1 4 0 0,2-2-144 0,3 0 0 0,1 2 0 15,1 1 0-15,3-1 176 0,1 1 48 0,1 1 16 0,2-1 0 16,2-2-48-16,1-1-16 0,1-1 0 0,2-2 0 15,2-2-48-15,1-2-128 0,5-2 192 0,-1-4-64 16,2-2-128-16,2-1 0 0,1-5 0 0,1 1-176 16,1-2-64-16,-2-3-16 0,0-1 0 0,-2-2 0 15,1 0 256-15,-1-3-192 16,-2-1 192-16,0-2-192 0,-1-1 672 0,-1 1 144 0,0-2 16 0,-3 0 16 16,0-2 80-16,-3-1 16 0,-1-2 0 0,-3 0 0 15,-2 1-144-15,0-1-32 0,-3 2 0 0,-3-2 0 16,0 1-352-16,-3-3-80 0,-4 1-16 0,0 0 0 15,0 1-128-15,-2-2 160 0,-3 2-160 0,-3 0 160 0,1 1-160 16,-1 1 0-16,-2 4-192 0,1 1 192 16,2 2-480-16,-2 0 32 0,1 1 0 15,1 3 0-15,3 0-128 0,2 2-32 0,2 2 0 0,3 2 0 16,3 2-272-16,1-2-48 0,2 1-16 0,1 2 0 16,1 0-1328-16,3 2-272 0,2 2-48 0,0-1-8864 15</inkml:trace>
  <inkml:trace contextRef="#ctx0" brushRef="#br0" timeOffset="33270.26">23128 14918 15663 0,'-8'3'1392'0,"2"-3"-1120"0,1 3-272 0,1 0 0 0,3 0 960 0,1 2 128 16,-2-1 16-16,1 2 16 15,-2 10-240-15,-1 0-48 0,-1 9-16 0,0 0 0 0,0 3 176 0,1 1 32 16,1 1 16-16,-1 2 0 0,0 2-192 0,2 1-32 16,-1 2-16-16,-2-1 0 0,2 3 0 0,-2 3 0 15,1-1 0-15,0-2 0 16,2 1-144-16,-1 1-16 0,1 4-16 0,2-7 0 0,-1-3-352 0,1-3-64 16,1-1-16-16,1-6 0 0,1-7-192 0,-1-2 0 15,2-3 128-15,-3-4-128 0,0-2 160 0,1-4-16 16,-2 0 0-16,0-3 0 0,0 0 128 0,0-6 32 0,0-3 0 0,-3-1 0 15,2-6 144-15,-2-3 16 16,1 0 16-16,-1-6 0 0,0 0-480 0,-2-3 128 16,-1-7-128-16,1-1 0 0,-1-5 0 0,-2-3 0 15,2-3 128-15,-2 0-128 0,2-1 144 0,1-3-16 16,2 4 0-16,1-2 0 0,1 3-128 0,2 5 128 0,3 4-128 0,1 5 128 0,2 3-128 0,5 3 0 31,0 2-192-31,4 1 192 0,0 5-128 0,3-1 128 0,0 3 0 0,1 3 0 0,4 0 0 0,-1 3 0 31,1 4 0-31,0 0 0 0,-1 3 0 0,-2 1 0 16,-1 2 0-16,-2 2 0 0,-3 1 224 0,-3 3 16 0,-1 2 0 0,-2 0 0 16,-2 5-48-16,-2 0-16 0,-1 2 0 15,-3 1 0-15,-2 3-176 0,-1 0 0 0,-3 0 0 16,-1-2 0-16,-2 4 0 0,-2-5 0 0,0 3 0 0,-2-3 0 16,0-2 0-16,-1 0 0 0,-3-1 0 0,0-3 0 15,-1 0 0-15,-3-1 0 0,1 0 0 0,-2-3 128 16,0 3-128-16,-2-4 0 0,-1 1 0 0,1-1 128 15,2-1-128-15,-1-2 0 0,1-2 0 0,2 0 0 16,1-2-944 0,0-1-112-16,5 0-32 0,1-6-15920 0</inkml:trace>
  <inkml:trace contextRef="#ctx0" brushRef="#br0" timeOffset="33870.76">23689 14529 16575 0,'0'-8'1472'0,"1"3"-1168"16,0 4-304-16,0-1 0 0,1 2 256 0,-1 0 0 15,1-4 0-15,2 1 0 0,1-3 624 0,0 0 112 16,0 2 32-16,0 2 0 0,-3 2 368 0,2 0 80 0,-2 2 0 0,1 1 16 15,-1 2-400-15,0 0-96 0,0 5-16 0,1-1 0 16,-1 6 64-16,0 3 16 0,2 4 0 0,1 5 0 16,1 8-96-16,1-1-32 0,0 7 0 0,2-1 0 15,-3 3-176-15,0-2-48 0,-1 0 0 0,-1-3 0 16,-2 0-304-16,1 1-64 0,-1-1-16 0,-1-1 0 16,1-2-320-16,-4-1 0 0,2 2 0 0,-1-5 0 15,-1-3 0-15,0-3-160 0,2-6 16 0,-2-3 0 16,1-4-816-16,1-4-144 0,-3-2-48 0,1 0-10112 15,-1-6-2048-15</inkml:trace>
  <inkml:trace contextRef="#ctx0" brushRef="#br0" timeOffset="34110.25">23564 14867 32255 0,'-4'-1'2864'0,"3"1"-2288"0,2 0-576 0,1 0 0 0,2-2 720 0,1 2 48 16,1-3 0-16,4 0 0 0,5-1 256 0,4-2 64 0,3-1 16 0,1 1 0 15,2-1-448-15,25-6 464 0,-26 7-576 16,1 0-368-16,0 0-176 0,-1 0 160 0,1 2-160 16,1 2 128-16,-1-2-128 0,1 5 0 0,-3 2 144 31,1-1-1456-31,-2 2-288 0,0 2-64 0,2 0-15072 0</inkml:trace>
  <inkml:trace contextRef="#ctx0" brushRef="#br0" timeOffset="34281.51">24354 14945 15663 0,'-4'10'688'0,"2"-4"144"0,-1 3-656 0,1-2-176 0,2-3 0 0,0 1 0 0,-1 1 2224 15,-1 4 400-15,0 9 96 0,-1 3 16 16,1 4 304-16,-1 2 64 15,3-2 16-15,-1-1 0 0,0 0-1616 0,1-7-320 16,0 2-64-16,1-1-16 0,-1-7-784 0,-1 2-176 16,1-6-16-16,-1 2-128 0,-1-6-176 0,1 0-144 15,-1-2-16-15,-1-4-17584 0</inkml:trace>
  <inkml:trace contextRef="#ctx0" brushRef="#br0" timeOffset="34471.61">24448 14535 36863 0,'-4'0'3264'0,"3"0"-2608"0,1 2-528 0,1-1-128 16,2 4 528-16,-2-3 80 0,1 4 16 0,1 3 0 16,1 4-624-16,-1 6-192 0,1 0 0 0,0 2-11264 15,1 2-2272-15</inkml:trace>
  <inkml:trace contextRef="#ctx0" brushRef="#br0" timeOffset="35025.44">24878 15191 12895 0,'-4'10'576'0,"2"-6"112"0,1 2-560 0,0-3-128 0,-1-3 0 0,1 0 0 16,0 0 2016-16,-2 0 368 0,1 0 80 0,-3 0 16 0,-1-3 720 0,0 1 128 15,-1-2 48-15,2 0 0 0,0-2-1648 0,2 0-320 16,-1 0-64-16,2-4 0 0,0 0-640 0,1-2-128 0,2-1-32 0,1 1 0 16,1-4-288-16,1 1-48 0,0 1-16 0,1-2 0 15,3-6-64-15,5-3 0 0,2 1-128 0,-1 0 192 16,2-1-192-16,2 4 128 0,-1 4-128 0,0 0 0 16,1 3 272-16,-2 4-32 0,1 4-16 15,-2 2 0-15,-1 4 32 0,-1 0 0 0,-1 4 0 0,1 2 0 16,-2 4-256-16,0 0 128 0,-1 5-128 0,-1 2 0 15,-2 2 144-15,-1 2-144 0,-1 1 128 0,-2 1-128 16,-1 1 144-16,-2-1-144 0,-1 2 160 0,-2-6-160 16,1 1 256-16,-2-4-64 0,2-2 0 0,-1-1 0 0,1-3-64 15,-1-3 0-15,2-2-128 0,0-1 192 0,1-4-192 0,2 0 0 16,1-4 0-16,1-2 0 0,0-4 0 0,4-1-192 16,-1-3 48-16,3-2 0 0,1-2-192 0,2-3-48 15,0-3 0-15,1-1 0 0,0 1 128 0,0-2 32 16,0 0 0-16,-2 1 0 0,2-1 80 0,0 4 16 15,-2 1 0-15,0 2 0 0,2 3 128 0,-3 6-192 16,0 2 192-16,0 1-192 0,-1 2 192 0,-1 3-208 16,1 2 80-16,-2-3 128 0,5 3-160 0,-3 0 160 15,1 0 0-15,0 3-144 0,1-1 144 0,1 2 0 16,0 0 0-16,1-2 0 0,-2 4 0 0,-1-2 176 0,-1 2-48 16,1 1 0-16,0 2 0 0,2 4 0 0,-2 3 0 0,-1 0 0 15,1 5 144-15,-2 1 32 0,-2 2 0 0,0 3 0 16,0 1-176-16,-1 1-128 0,-1-1 144 0,0-2-144 15,-3-3-256-15,2-2-128 16,-2 1-48-16,1-5 0 0,-1 0-560 0,0-3-112 0,-2-2-32 16,0-2-10672-16,-3-1-2144 0</inkml:trace>
  <inkml:trace contextRef="#ctx0" brushRef="#br0" timeOffset="35247.07">26016 14992 43311 0,'-8'11'3840'0,"2"1"-3072"0,6-1-608 0,0-5-160 15,0-1-1600-15,-1 1-336 0,-3 10-80 0,-1 6-16 0,-2 8 1600 0,1 3 432 16,0 0-128-16,1-9 128 0,2-5-208 0,2-3 16 0,1-6 0 0,1-4-15568 15</inkml:trace>
  <inkml:trace contextRef="#ctx0" brushRef="#br0" timeOffset="35438.26">26043 14472 43311 0,'-9'-4'3840'0,"3"0"-3072"16,4 4-608-16,2 2-160 0,0-2-576 0,-2 0-128 0,-1 0-48 0,-3-2 0 0,-2 2 608 0,1-2 144 31,2 2 0-31,2 2 0 16,3 2-544-16,2 0-80 0,4-1-16 0,0 4-16768 0</inkml:trace>
  <inkml:trace contextRef="#ctx0" brushRef="#br0" timeOffset="35882.06">26645 14908 24879 0,'-4'-6'1088'0,"2"2"256"0,1 1-1088 0,1-2-256 0,1 1 0 0,0 0 0 16,2 1 256-16,0-4-16 0,2-4 0 0,2-2 0 15,1 0 1280-15,2-3 256 0,1 4 48 0,2-2 16 16,-1 3-1008-16,2 0-208 0,-1 2-48 0,2 3 0 0,-1-1-16 0,-1 4-16 16,1 1 0-16,-1 4 0 0,-1-2-96 0,-3 4-32 15,1 2 0-15,-2 3 0 0,-1-2-64 0,-2 2-16 16,-1 1 0-16,1-2 0 0,-3 4-64 0,2-1-16 16,-2-1 0-16,0-1 0 0,-1 0-256 0,-2 1 0 15,-2-4 0-15,-1 4 0 0,1-4 0 0,-5 4 0 16,1-1 0-16,-4 1-192 0,-2 0-176 0,0 2-16 15,-2 2-16-15,-2 0 0 0,-2 2 176 0,-2-1 32 0,0 5 16 16,-2-1 0-16,-2 3 176 0,-2 3 0 0,-3 3 0 16,3-2 0-16,2-1 0 0,4 1 0 0,5-2 0 0,2-4-128 15,6 3 128-15,2-5 0 0,3-6 0 0,2 1 0 16,2-3 160-16,2 0 64 0,1-2 16 0,3 0 0 16,0-2 160-16,2 0 48 0,2 0 0 0,2 0 0 15,1-3-256-15,3 1-64 0,3-4 0 0,1 2 0 16,4-2-304-16,2 1-64 0,2-1-16 0,-1 0 0 15,2 0-1104-15,-3-1-240 0,-1-4-32 0,-3 4-14304 16</inkml:trace>
  <inkml:trace contextRef="#ctx0" brushRef="#br0" timeOffset="36340.79">27160 15164 28559 0,'-4'-6'1264'0,"3"2"272"0,1-2-1232 0,1 2-304 0,1 1 0 0,1 0 0 0,-1 1-256 0,2-2-128 0,3-2 0 0,2-4-16 16,5-2 1664-16,-1 2 336 0,3-3 64 0,0 3 0 16,-1 2-848-16,1 0-176 0,-1 3-48 0,1 2 0 15,0-3 144-15,0 2 32 0,1-1 0 0,-4 1 0 16,2 0-192-16,-4 1-16 0,0-3-16 0,-1-1 0 15,-1 1-224-15,-2 0-64 16,1-4 0-16,-2 1 0 0,-1 0-128 0,0-4-128 0,0 3 144 0,-2-5-144 16,0 3 0-16,-2-1-240 0,-1-2 32 0,-1 1 0 15,-3 2-816-15,-2-1-144 0,-3 3-48 0,-2 1 0 16,-2 2-112-16,-5 4-16 0,-2 0-16 0,-1 3 0 16,0 6 848-16,-1 2 192 0,0 3 16 0,1 5 16 0,0 3 1072 0,0 0 224 15,1 6 32-15,0 1 16 0,0 0 368 16,1 5 80-16,-4 6 16 0,5-1 0 0,-2 5-880 0,3-3-160 15,3 3-32-15,4-7-16 0,3-3-224 0,6-5-32 16,3-1-16-16,3-3 0 0,4-3 32 0,3-2 16 16,3-1 0-16,2-1 0 0,4-1-208 0,4-2 0 15,3 0 0-15,5-2 0 0,2 1 0 0,4-3-240 16,2-3 48-16,3-1 16 16,6-3-688-16,3 1-144 0,2 1-16 0,21-3-10704 15,-21-3-2144-15</inkml:trace>
  <inkml:trace contextRef="#ctx0" brushRef="#br0" timeOffset="37913.64">16833 16954 18431 0,'-1'-2'1632'0,"0"2"-1312"16,1 0-320-16,0 0 0 0,0 0 832 0,-2 0 80 16,2 0 32-16,-2 0 0 0,1 2 976 0,-2 3 208 0,1 2 48 0,-1 2 0 15,1 0-1040-15,-1 4-208 0,3 3-32 0,-2 0-16 16,1 3-304-16,-2 0-64 0,1 2-16 0,0 3 0 16,1 1 0-16,0 3 0 0,0 0 0 0,0 1 0 15,-1 2-112-15,1 1 0 0,1 0-16 0,0 2 0 0,0 1-208 0,0 0-32 16,0 0-128-16,-1 3 192 15,0 3-192-15,-1-3 0 0,2 0 0 0,0-3 0 16,3-4-384 0,-1-3-64-16,2-8 0 0,0-1-16 0,1-4-352 15,0-3-64-15,-2-2-16 0,0-4 0 0,-1 0-944 0,0-5-192 0,-1-2-32 0,-1-5-10608 16</inkml:trace>
  <inkml:trace contextRef="#ctx0" brushRef="#br0" timeOffset="38342.12">16799 16883 25791 0,'-3'-22'1152'15,"1"7"224"-15,2 5-1104 0,0 0-272 0,1 2 0 0,-1 4 0 0,1-2 1408 0,2-7 240 0,0-6 32 16,2-6 16-16,0-4 224 0,1 3 64 0,2 5 0 0,-3 5 0 16,1 0-1136-16,1 4-208 15,1-1-64-15,-1 4 0 0,2 0-320 0,1 1-80 16,0 2-16-16,1 0 0 0,0 2-160 0,0-2 192 15,-2 3-192-15,2-2 192 0,4 1-192 0,-1 0 0 16,4 2 0-16,-2-2 0 0,2 1 0 0,0 3 0 0,0 3 0 0,1 1 0 16,1 2 0-16,-1-2 0 0,2 4 0 0,3 2 0 15,1 0 0-15,2 2 0 0,1 3 0 0,1-1 0 16,0 2 0-16,0 0 0 0,-2 1 0 0,-2 3 0 16,-3 2 0-16,-2 1 0 0,-4-4 0 0,-3 2 0 15,-1 4 0-15,-4-3 160 0,-3 1-160 0,-2-1 160 0,-2 0-160 0,-5-2 0 16,-1 1-160-16,-1-5 160 15,-1 0 0-15,-4-1 0 0,-4 2 0 0,-5-2 0 16,-2 1 0-16,-2-3 0 0,-3-4 0 0,-2 4 0 16,1-3 0-16,0-2 0 0,0-1 0 0,0-4 0 0,1 3 0 0,0-6 0 15,1 2 0-15,0-4 0 16,1 2 0-16,-1-5 0 0,-1 1-128 0,2-1 128 0,1-2-368 0,3 6-16 16,3-1-16-16,3 2 0 15,1 0-1328-15,5 2-256 0,1 2-48 0,4-2-13936 0</inkml:trace>
  <inkml:trace contextRef="#ctx0" brushRef="#br0" timeOffset="38897.06">18285 16737 14735 0,'-1'-8'640'0,"-1"1"160"0,1 4-640 0,-1 0-160 0,0-1 0 0,0 2 0 16,1 1 416-16,-4-2 48 0,-1-3 16 0,-4 0 0 15,-4 0 1760-15,-1-3 336 0,-1 4 80 0,-1 3 16 16,-2 2-960-16,0 0-192 0,0 0-48 0,-1 2 0 15,0 4-176-15,2 2-32 0,-1 0-16 0,1 2 0 16,-2 3-224-16,1-1-64 0,0 4 0 0,-1 0 0 16,0 0-512-16,0 0-96 0,3 3-32 0,0-3 0 15,1 6-320-15,1-3 0 0,1 3 0 0,4-3 0 16,2 0 0-16,1 0 0 0,4-1 0 0,2-2 0 16,2 1 0-16,1-1 256 0,3-2-64 0,1 0-16 0,3-2-176 0,2 1 0 15,0-1 0-15,4 1 128 0,1-6-128 0,3-1 0 16,2 0 0-16,2-3 0 0,3-3 0 0,3-3-144 15,3 0 144-15,-1-6-160 0,2-1-64 0,-2 0-16 16,0-5 0-16,-5 2 0 0,-1 0 240 0,-4-1-144 16,-4 0 144-16,-1-2-128 0,-1 0 288 0,-4-2 64 15,-1 2 16-15,-3-1 0 0,1 2 16 0,-3-3 0 16,-2 2 0-16,-1 0 0 0,-1-1-16 0,-2-1 0 16,-3 2 0-16,-2-3 0 0,-3 3-112 0,-1-4-128 15,-2 2 176-15,-2-1-176 0,-1 0 0 0,-1 4 0 0,-1-1 0 0,1 3-192 16,-3 3-64-16,2 4 0 0,1 2 0 0,0 4 0 31,2 2-384-31,2 3-64 0,1 0-32 0,1 1 0 0,4 2-1856 16,2 1-368-16,5 1-80 0,3 0-11136 0</inkml:trace>
  <inkml:trace contextRef="#ctx0" brushRef="#br0" timeOffset="39229.64">18657 16792 19519 0,'1'-3'432'0,"-1"2"80"16,0-2 32-16,2 3 0 0,-1 0-544 0,-1 0 0 0,1 0 0 0,0 3 0 0,1-2 2064 0,0 2 304 0,-1-3 64 0,-1 0 16 16,0 0 272-16,0 0 48 0,3 22 16 0,-3-15 0 0,-2 4-1504 0,0 3-320 0,1 5-48 0,-2-3-16 15,1-4-416-15,-1 7-96 0,-2 4 0 0,2 5-16 16,-2 3-224-16,0-2-144 0,0-1 192 0,0-3-192 16,2-2 0-16,1-1 0 0,1-4 0 15,-1-1 0 1,4-2-320-16,-1-5-160 0,1-1-32 0,1-3-16 0,1-2-1264 0,-1-4-240 15</inkml:trace>
  <inkml:trace contextRef="#ctx0" brushRef="#br0" timeOffset="39436">18737 16396 40543 0,'-4'1'3600'16,"0"2"-2880"-16,3 0-576 0,2 0-144 0,0-2 0 0,-1 1 192 0,0 5-192 0,-1 1 192 0,1 6-192 0,0-2 0 16,2 4 0-16,2-1 0 0,2 1-208 0,0 0-32 0,3-2 0 0,-2 1-17680 15</inkml:trace>
  <inkml:trace contextRef="#ctx0" brushRef="#br0" timeOffset="39878.94">19167 16868 28559 0,'-8'5'1264'0,"3"-1"272"0,3 2-1232 0,-1-5-304 0,3 2 0 0,-1-3 0 0,1 2 176 0,-2 2-32 0,-1 2 0 0,-1 2 0 0,-1 3 1216 0,2-1 240 15,-2-1 64-15,1 4 0 0,0-4-896 0,-1 2-192 16,-1 0-16-16,0 0-16 0,0 0-16 0,0 0 0 15,-1 0 0-15,1-1 0 0,-1-1-112 0,1-2-32 16,1-1 0-16,0-2 0 0,1-1-144 0,3-1-48 16,0-2 0-16,2-2 0 0,1-2-64 0,1-5 0 15,0 1-128-15,4-6 192 0,-1-1-192 0,3-2 0 0,-1-5 0 16,2-3 0-16,1-1 0 0,0-3 0 16,0 2-176-16,1-1 176 0,2-2-160 0,1-1 160 0,3 5 0 0,-4 4-144 15,1 1 144-15,0 5 128 0,-3 1-128 16,1 4 176-16,-2 5 144 0,0 1 48 0,0 1 0 0,-2 3 0 15,1 2-80-15,-2 3-16 0,1-2 0 0,1 4 0 16,0 7-272-16,0 0 0 0,1 5 128 0,0-2-128 16,1 4 0-16,1-6 0 0,0 3 0 0,1-1 0 15,1 2 0-15,0-2 0 0,-1 0-192 0,0 3 48 0,0 1 144 16,-2-2 176-16,-1-2-48 0,0 3 0 16,2 3-128-16,0 0 0 0,-2 1 0 0,2-1 0 0,-3 3 0 0,0-3 208 15,-1 0-48-15,0-3-16 0,0-1-144 0,-2-4 0 16,1-6 0-16,-2-3 0 15,0-2-560-15,0-3 16 0,2-1 0 0,-2-4-12176 16,1-3-2432-16</inkml:trace>
  <inkml:trace contextRef="#ctx0" brushRef="#br0" timeOffset="40294.51">20271 16125 26719 0,'-3'0'2368'0,"1"0"-1888"0,2 3-480 16,1-2 0-16,-1 1 976 0,0 2 112 0,0 5 0 0,0 3 16 16,-1 7 144-16,1 6 32 0,0 10 0 0,-1 0 0 0,2 3 160 0,0 3 32 15,0 3 16-15,1 1 0 16,-1 2-848-16,-1 0-192 0,1 1-16 0,-1 0-16 15,0 2-192-15,-1-3-32 0,0-6-16 0,-1-2 0 16,0 1-176-16,1-4 0 0,-2-2 0 0,1-3 128 16,-1-2-128-16,-1-6-192 0,2-1 32 0,-2-3 16 15,2-1-352-15,-2-5-64 0,-1-1-16 0,0-6-11632 16,-1-2-2320-16</inkml:trace>
  <inkml:trace contextRef="#ctx0" brushRef="#br0" timeOffset="40531.44">19934 16560 41471 0,'-1'-2'1840'0,"2"2"368"0,3 2-1760 0,1-2-448 0,0 2 0 0,-1-2 0 0,-2 0 144 0,7 2-144 0,9 1 160 0,7-2-160 0,6 2 816 0,0 2 64 15,1-3 16-15,-1 0 0 16,0-2-544-16,0 0-96 0,-1-2-32 0,0 0 0 0,0 0-224 0,-1-2-128 15,-2 1 128-15,1 0-208 16,2-1-624-16,0-4-128 0,2 1-32 0,1-2-11872 16,3-1-2368-1</inkml:trace>
  <inkml:trace contextRef="#ctx0" brushRef="#br0" timeOffset="41148.55">22417 16690 8287 0,'4'-6'736'0,"-3"1"-592"15,2 1-144-15,-1 3 0 0,0 1 3712 0,-1 0 704 0,0 0 128 0,2 0 48 0,0 1-2816 0,1-1-560 16,-2 0-128-16,1 3 0 0,-1 1 704 0,-3 2 160 16,0 0 32-16,-3 4 0 0,-1 5-896 0,-1-3-160 15,-3 4-32-15,-2 3-16 0,0 0-304 0,-2 0-48 16,-2 3-16-16,0 0 0 0,0 3-384 0,0-1-128 0,0 0 0 0,3-1 0 16,3-1 0-16,2-1 0 0,3 1 0 15,2-2 0-15,3 2 0 0,3-1 0 16,1 2 0-16,2-4 0 0,3-3 0 0,2 0-192 0,3-3 16 0,1-1 16 31,2-3-912-31,-1-2-176 0,3-1-32 0,-1-3-9888 0,1-3-1968 16</inkml:trace>
  <inkml:trace contextRef="#ctx0" brushRef="#br0" timeOffset="41385.83">22497 16251 35935 0,'-4'-8'3200'0,"3"1"-2560"0,1 6-512 0,1 1-128 31,0 0-768-31,-1-2-160 0,1-2-32 0,-1 0-16 0,0-2 1184 0,0 0 240 0,2 6 64 0,0 0 0 16,-1 4-128-16,2-2-32 0,-1 4 0 0,1-1 0 15,0 1-1376-15,1-1-256 0,1 1-64 0,0 1-13104 16</inkml:trace>
  <inkml:trace contextRef="#ctx0" brushRef="#br0" timeOffset="41830.05">23041 16830 35935 0,'-2'2'3200'0,"1"0"-2560"0,2 0-512 0,1-2-128 31,0 0-496-31,-1 0-112 0,3 0-32 0,1 0 0 0,5 3 1936 0,1-2 384 0,5 1 80 0,4 1 16 16,1-2-1056-16,2-1-208 0,3-1-32 0,3 1-16 15,1 0-336-15,-1-3-128 0,1 3 0 0,1 0 0 0,0-2-192 0,0 1-128 16,-2 2-16-16,0-1-16 16,-5 0-928-16,1 2-176 0,-1-2-32 0,-5 0-9632 15,-1 3-1920-15</inkml:trace>
  <inkml:trace contextRef="#ctx0" brushRef="#br0" timeOffset="42118.7">22901 17057 35007 0,'5'-3'1552'0,"1"0"320"16,1 1-1488-16,2 1-384 0,0 1 0 0,-2 0 0 16,3-3-880-16,9 2-240 0,10-2-48 0,13 0-16 0,8 0 1824 0,2-1 352 0,0 2 80 0,-3 2 16 15,-3 0-752-15,-3 0-144 0,-1 2-16 0,-2-2-16 16,-3 2-1104-16,-4 0-208 0,-3-2-64 15,-3 3-13232-15</inkml:trace>
  <inkml:trace contextRef="#ctx0" brushRef="#br0" timeOffset="42541.53">24171 16207 27647 0,'-4'-10'2448'0,"2"4"-1952"0,0-1-496 0,1 5 0 0,2-1 544 0,-1 2 16 15,0 1 0-15,2 0 0 0,-2-2 96 0,1 1 32 16,-1 2 0-16,0 2 0 16,1 6 912-16,0 1 176 0,1 5 32 0,-1 3 16 0,0 5-960 0,0 3-192 15,1 2-32-15,-1 4-16 0,-1 5-160 0,0 2-16 16,0 3-16-16,-3 5 0 15,1 3 16-15,-1 4 16 0,1-1 0 0,-1-3 0 0,2 1-112 0,0 0-32 16,0 0 0-16,0-1 0 0,1 3-192 0,-2-1-128 16,2 0 128-16,0-1-128 0,0-3 0 15,2-7-256-15,1-3 32 0,3-3-13152 16,2-7-2640-16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7:01.78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21341 8664 11967 0,'0'0'1072'0,"0"0"-864"0,0 0-208 0,0 0 0 16,0 0 2176-16,0 0 400 0,0 0 80 0,0 0 16 0,-7 5-1968 0,7-5-384 16,0 0-64-16,0 0-32 0,0 0-224 0,-6 4 144 15,6-4-144-15,0 0 128 0,0 0-128 0,0 0 160 16,0 0-160-16,0 0 160 0,0 0 528 0,0 0 96 16,0 0 32-16,0 0 0 0,-3-9 48 0,3 9 16 15,0 0 0-15,0 0 0 0,0 0-288 0,0 0-48 16,0 0-16-16,0 0 0 0,-4-7-112 0,4 7-32 15,0 0 0-15,0 0 0 0,-12-2 0 0,3-1 0 16,9 3 0-16,0 0 0 0,-9 3 112 0,9-3 16 16,-9 1 0-16,9-1 0 0,-11 3 0 0,4-1 0 15,-1-4 0-15,8 2 0 0,0 0-144 0,0 0-32 16,-11-2 0-16,11 2 0 0,0 0-96 0,0 0-32 16,-9-2 0-16,9 2 0 0,0 0 0 0,0 0 0 0,-8-3 0 0,8 3 0 15,0 0-80-15,0 0 0 0,0 0-128 0,0 0 192 16,-7-1 64-16,7 1 0 0,-11 1 0 0,11-1 0 15,0 0-64-15,0 0-16 0,-10 4 0 0,10-4 0 16,-11 5-48-16,11-5 0 0,0 0 0 0,-8 7 0 16,8-7-128-16,-7 8 192 0,-2-3-192 0,9-5 192 15,0 0-16-15,0 0 0 0,0 0 0 0,0 0 0 16,0 0-176-16,0 0 0 0,0 0 0 0,0 0 128 16,0 0-128-16,0 0 0 0,7 10 0 0,-7-10 0 15,0 0 0-15,0 0 0 0,0 0 0 0,0 0 0 16,0 0 0-16,6 11 0 0,-6-11 0 0,0 0 0 15,0 0 0-15,0 0 128 0,0 0-128 0,0 0 128 16,0 0 80-16,0 0 16 0,0 0 0 0,0 0 0 0,0 0-16 0,0 0 0 16,0 0 0-16,0 0 0 0,9 2-208 0,-3-2 128 15,-6 0-128-15,5-2 0 0,-1-2 128 0,2-2-128 16,-4 1 0-16,1 0 144 0,-3 5-144 0,2-6 0 16,4 2 0-16,-6 4 0 0,4-7 0 0,-2 3 0 15,1-2 0-15,-3 6 0 0,0 0 0 0,0-7 0 16,0 7 0-16,0 0 0 0,-3-5 192 0,3 5-64 15,0 0 0-15,0 0 0 0,0 0-128 0,0 0 0 16,-6-4 144-16,6 4-144 0,-8-5 128 0,8 5-128 16,0 0 160-16,0 0-160 0,0 0 0 0,-3-5 128 15,3 5-128-15,-2-4 0 0,2 4 0 0,-3-7 128 16,0 1-128-16,3 6 0 0,0 0 0 0,0 0 128 16,0 0-128-16,0 0 0 0,0 0 0 0,0 0 0 15,0 0 128-15,0 0-128 0,0 0 0 0,-10 6 144 0,-3-2-144 16,13-4 128-16,0 0-128 0,-9 12 0 0,0-4 0 0,9-8 0 15,-11 7 0-15,11-7 0 0,0 0 0 0,-10 12 0 16,10-12 128-16,0 0-128 0,0 0 128 0,0 0-128 16,-9 9 192-16,9-9-64 0,0 0 0 0,0 0 0 15,0 0-128-15,0 0 160 0,0 0-160 0,0 0 160 16,0 0-160-16,0 0 0 0,7 4 144 0,1-2-144 16,-8-2 0-16,8-2 0 0,0 1 0 0,-2 0 128 15,2-2-128-15,-8 3 0 0,0 0 0 0,0 0 128 16,7-4-128-16,-2 0 0 0,-5 4 0 0,5-5 128 15,-1 0-128-15,-4 5 0 0,4-8 128 0,-1 1-128 16,-3 7 192-16,0-5-48 0,-2-5 0 0,4 3 0 16,-4 1-16-16,2-1-128 0,0-2 192 0,0 9-64 0,-6-4-128 0,6 4 0 15,0 0 144-15,-9-2-144 0,0-1 0 16,9 3 128-16,-15 3-128 0,5-1 0 0,10-2 0 0,-13 9 0 16,0 0 0-16,1 3 128 0,2-1-128 0,0 2 0 15,0 1 0-15,1-1 0 0,2-1 0 0,1-2 0 16,1 1 0-16,5-11 0 0,-4 10 0 0,4-10 0 15,0 0 0-15,-2 10 0 0,2-10 0 0,0 0 0 16,0 0 0-16,0 0 0 0,0 0 0 0,0 0 0 16,12-1 0-16,-3-1 0 0,-1-1 0 0,0-2 128 15,0-2-128-15,0 1 128 0,-1-3-128 0,-1-1 0 16,-2 1 0-16,-1 0 128 0,1 3-128 0,-1-3 0 16,-2-1 0-16,-1 10 0 0,0 0 0 0,-1-10 0 15,-2 2 0-15,3 8 128 0,0 0-128 0,0 0 0 0,-7-6 0 16,7 6 0-16,0 0 0 0,-11 2 0 0,11-2 0 0,-9 7 0 15,0 1 0-15,9-8 0 0,-8 9 0 0,2 0 0 16,0 0 0-16,6-9 0 0,-6 12 0 0,6-12 0 16,-5 9 0-16,5-9 0 0,-6 10 0 0,6-10 0 15,0 0 0-15,0 0 0 0,0 0 0 0,0 0 0 16,6 11 0-16,-6-11 0 0,0 0 0 0,10 2 0 16,-1 2 0-16,0-4 0 0,0 0 0 0,0 0 0 15,2-5 0-15,1 1 0 0,1 0 0 0,-3-2 0 16,-1-1 0-16,3 2 0 0,0 0 0 0,-2-1 128 15,-2 0-128-15,0 1 0 0,1 0 0 0,-9 5 0 16,6-6 0-16,-6 6 0 0,0 0 0 0,6-6 0 16,-6 6 0-16,0 0 0 0,-3-8 0 0,3 8 0 15,-6-5 0-15,-4 0 128 0,-3 2-128 0,0 2 0 0,0 1 0 0,0 0 0 16,0 0 0-16,0 2 0 0,-1 2 0 0,1-1 0 16,1 2 0-16,3 0 0 0,-1 0 0 0,10-5 0 15,-10 8 0-15,4 0 0 0,1 1 0 0,1-1 0 16,1 1 0-16,3-9-128 0,3 11 128 0,-1-1 0 15,-2-10 0-15,7 12-128 0,-1-2 128 0,1-2 0 16,-7-8 0-16,8 6-128 0,1 0 128 0,1-2 0 16,-10-4 0-16,12 2 0 0,-2-2 0 0,-10 0 0 15,12-2 0-15,-3-2 0 0,-9 4 0 0,11-7 0 16,0 1 128-16,-1-1-128 0,-5-2 0 0,1 1 144 16,2 2-144-16,0-5 0 0,0 2 128 0,-2 0-128 15,0 1 0-15,-4-1 0 0,1 0 128 0,-2 1-128 16,-1 0 0-16,0 8 0 0,0-9 128 0,0 9-128 0,-4-6 0 0,4 6 0 15,0 0 0-15,-8-7 0 0,-2 6 0 0,-1 1 0 16,1 1 0-16,0 3 0 0,0 0 0 0,1 1-144 16,-1 2 144-16,2-1 0 0,8-6-144 0,-8 11 144 15,2-1 0-15,1-1 0 0,5-9-144 0,-6 9 144 16,2 0 0-16,4-9 0 0,4 12 0 0,-4-12 0 16,0 11 0-16,0-11 0 0,8 9 0 0,-1-4 0 15,-7-5 0-15,0 0 0 0,0 0 0 0,10 4 0 16,1-4 0-16,-11 0 0 0,0 0 0 0,11-4 0 15,0 0 0-15,-5-1 0 0,-6 5 0 0,5-8 0 16,-1 0 128-16,2-1-128 0,-1 1 0 0,0 2 0 16,-5 6 128-16,4-9-128 0,-3-1 0 0,-1 10 0 15,3-9 0-15,-1 1 0 0,-2 8 0 0,0 0 0 0,0 0 0 0,0 0 0 16,0 0 0-16,0 0 0 0,0 0 0 0,0 0 0 16,0 0 0-16,0 0 0 0,0 0 0 0,0 0 0 15,0 0-128-15,0 0 128 0,0 0 0 0,0 0 0 16,0 0 0-16,0 0 0 0,0 0 0 0,0 0 0 15,0 0 0-15,0 0 0 0,0 0 0 0,11-1 0 16,-11 1 0-16,0 0 0 0,10 1 0 0,-10-1 0 16,0 0 0-16,11 2 0 0,-11-2 0 0,10 1 0 15,-10-1 0-15,11 0 0 0,-11 0 0 0,0 0 0 16,10-4 0-16,-10 4 0 0,0 0 0 0,0 0 0 16,6-6 0-16,-6 6 0 0,0 0 0 0,3-11 0 15,-3 11 0-15,0 0 0 0,0 0 0 0,0 0 0 16,-4-5 0-16,4 5 0 0,-6-4 0 0,6 4 0 15,-9-1 0-15,1 1 0 0,8 0 0 0,0 0 0 0,-9 2 0 0,9-2 0 16,-10 2 0-16,10-2 128 0,0 0-128 16,0 0 0-16,-10 0 0 0,10 0 0 0,0 0 0 0,0 0 0 15,0 0 0-15,-9 1 0 0,0 2 0 0,9-3 0 16,0 0 0-16,0 0 0 0,-9 6 0 0,9-6 0 16,0 0 0-16,-7 8 0 0,7-8 0 0,-8 6 0 15,2 1 0-15,6-7 0 0,-7 8 0 0,1 0 0 16,-2-4 0-16,8-4 0 0,-7 6 0 0,7-6 0 15,0 0 0-15,0 0 0 0,0 0 0 0,0 0 0 16,0 0 0-16,0 0 0 0,0 0 0 0,0 0 0 16,0 0 0-16,0 0 0 0,0 0 0 0,12 5 0 15,0 1 0-15,-12-6 0 0,0 0 0 0,0 0 0 0,12 2 0 0,-3-2 0 16,-9 0 0-16,0 0 0 0,0 0 0 16,0 0 0-16,0 0 0 0,0 0 0 0,10-2 0 0,-10 2 0 15,0 0 0-15,0 0 0 0,0 0 0 0,0 0 0 16,0 0 0-16,0 0 0 0,5-8 0 0,-5 8 0 15,0 0 0-15,0 0 0 0,0 0 0 0,0 0 0 16,0 0 0-16,0 0 0 0,0 0 0 0,-5-7 0 16,-4 1 0-16,9 6 0 0,0 0 0 0,0 0 0 15,0 0 0-15,-6-6 0 0,6 6 0 0,0 0 0 16,-8-5 0-16,8 5 0 0,-7-4 0 0,7 4 128 16,0 0-128-16,0 0 0 0,-10-4 0 0,10 4 0 15,0 0 0-15,0 0 0 0,0 0 0 0,0 0 0 16,0 0 0-16,0 0 0 0,0 0 0 0,0 0 0 0,-7 7 0 0,7-7 0 15,0 0 0-15,-4 12 0 0,4-12 0 16,-5 7 0-16,5-7 0 0,0 0 0 0,0 0 0 0,0 0 0 31,0 0-896-31,0 0-192 0,12-3-16 0,3-7-13376 0,6-4-2672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00:02.009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10863 12100 7359 0,'-6'0'656'0,"0"-3"-528"16,0 0-128-16,2 0 0 0,1 3 2496 0,1-2 480 0,-2 2 96 0,-1-1 0 15,-3-2-2208-15,-4-1-448 0,-1 1-96 0,-2 0 0 0,0 1-48 0,0 0 0 16,1 0 0-16,-1-2 0 0,0 4 704 0,-2-2 144 16,-1 2 32-16,0 0 0 15,-2 0-448-15,-1 0-64 0,-1 2-32 0,-1 0 0 0,1 0-208 0,-3 0-32 16,1 2-16-16,-2-1 0 0,-3 0-96 0,1 0-32 16,1 1 0-16,-2-3 0 0,3 1-224 0,-1-2 0 15,-1 0 0-15,0 0 0 0,0 0 0 0,-1-3 0 16,0-1 0-16,-2 4 0 0,5-3 0 0,-3 3 0 15,0 0 0-15,-3 0 0 0,1 0 160 0,-1 0 32 0,-1 3 16 16,-1-3 0-16,-2 1 192 0,0 2 48 0,-1 0 0 16,1-3 0-16,1 3-448 0,1-2 0 0,-1 1 0 0,1 1 0 15,-1 1 0-15,0-4 0 0,1 2 0 0,-1-2 0 16,0 4 0-16,-2-2 0 0,-1 0 0 0,-2 1 0 16,1 2 0-16,-1-1 0 0,0 0 0 0,-1 1 0 15,1 1 0-15,2-3 0 0,1 5 128 0,-2 1-128 16,1-3 272-16,0 0-16 15,1 0-16-15,0 0 0 0,-1 0-48 0,-1-2 0 0,-3 2 0 0,1-2 0 16,1 0 0-16,1-2-16 0,1 2 0 0,-1-2 0 16,2 1 80-16,-1-3 32 0,2 1 0 0,-2-1 0 0,0 0 96 15,1-1 32-15,3 1 0 0,-2-3 0 0,3 3-96 16,-2-3 0-16,2 3-16 0,-1-3 0 0,1 0-96 0,-1 0-16 16,1 3 0-16,-3 0 0 15,3 0-192-15,-4 0 176 0,-2 3-176 0,-2-2 160 0,1 1-160 0,-4 1 128 31,1 0-128-31,-1 0 128 0,0 1-128 0,0-3 0 16,1 1 0-16,-2-2-176 0,4 0 176 0,-2-2 0 0,0 1 0 0,1-3-128 0,0 1 128 0,-2-3 0 16,2 3 0-16,-1-4 0 0,0 2 0 0,-1 0-128 15,5 3 128-15,-3-2-128 0,0 2 128 0,-3-1 0 16,-1 2 0 0,-2-1-128-16,-1 2 128 0,-3 0-128 0,0 0 128 0,-1 2-128 0,1 2 128 0,2-2 0 0,5 2 128 15,-6-2-128-15,-2 2 0 0,-2-3 0 0,1 1 0 16,1-4-192-16,1 1 0 0,2 1 0 0,6-2 0 31,-4 0 0-31,-3 2-48 0,-2-2-16 0,0-1 0 0,-1 0 0 0,-1-1 128 0,0-1 128 0,2 0-208 0,0 3 80 16,-1-2 128-16,-1 2 0 15,0 2 0-15,-4-4 128 16,0 4 160-16,0-3 32 0,-1 3 16 0,1-3 0 16,2 3-176-16,1-3-32 0,5 3-128 15,-1-4 192-15,-2 1-192 0,1-3 0 16,1-3 0-16,0 3 0 0,4-2 0 15,-1 0-256-15,0 1 48 0,1 1 16 16,-1-1-208-16,-2 1-48 0,-1-1 0 0,0-1 0 16,-1 2 144-16,0-2 32 0,0 2 0 0,-2 0 0 0,0-4 272 0,0 1-128 0,1 3 128 0,3-3 0 0,5 5 0 15,-4 1 0-15,-5-1 0 0,0 2 0 0,-2-2 0 0,1 4 0 16,5-2 0-16,1 2 0 0,-3 0 0 0,-3-3 0 16,0 6 0-16,-1-1 0 0,2-1 0 0,-1 2 0 15,2-3 0-15,-2 0 0 0,-1 2 0 0,1-2 0 16,2 4 0-16,0-1 0 0,2 0 0 15,0 1 0-15,-1-2 0 0,1 0 0 0,3 0 0 0,1 1 0 16,1-3 0-16,-1 3 0 0,1 0 0 0,0 0 0 16,1 0 0-16,1 1 0 0,-1-1 0 0,1 0 0 15,2 1 0-15,0-2 0 0,-1 4 0 0,2-2 0 0,5-2 0 16,-2 2 144-16,-2 0-144 0,0 0 160 0,3 0-160 16,2-4 160-16,3 4 32 0,-1-4 16 0,2 3 0 15,1-2 0-15,4 1 0 0,0 1 0 0,-1-2 0 16,4 2 0-16,0 3-16 0,0-3-16 0,1 4 0 0,0-4 0 15,2 4-176-15,1-1 0 0,1 0 0 0,2 3 128 16,0-2-288-16,-1 2-64 0,2-2-16 0,2-1 0 16,0 3 80-16,2-3 16 0,0 4 0 0,3-3 0 15,0 5 144-15,1-3 0 0,2 4 0 0,1-1 0 16,2 1 192-16,-1 3-48 0,3-3 0 0,-2 2 0 16,3 1-144-16,1 3 160 0,1 0-160 0,-1 0 160 15,1 1-160-15,0 4 0 0,1 1 0 0,0-1 128 16,1 3-128-16,-1 1 0 0,1 5 0 0,0 1 0 0,1 2 0 0,0 4 0 15,0 2 0-15,-1 1 0 0,0-1-128 0,0-1 128 16,1 1 0-16,-1-1 0 0,-1-2 0 16,1 1 0 15,0 6 0-31,1 2 0 0,-2 0 0 16,2 5 0-16,-1 2 0 0,-2-5 0 0,2-3 0 0,-1 0 0 0,-1 1 0 15,2 2 0-15,0-3 0 0,0 5 0 0,1 3 0 0,-1 2 0 0,1-2 0 16,-1-5 0-16,-1-3 0 0,1 2 0 0,0 4 0 0,-2 1 0 0,2 2 0 0,0 1 0 0,0-3 0 0,-1-1 0 15,0-1 0-15,-1 0 0 0,-1-1 0 0,2 0 0 0,-2-1 0 0,2 1 0 16,-2-3 240-16,-1 2 16 16,1 2 0-16,-1-2 0 0,1-3-80 0,-1-2-16 0,0 2 0 0,0-4 0 15,0 2-160-15,0 0 0 16,0 5 144-16,0 1-144 0,-1-1 0 0,1 3 144 0,-1-2-144 16,1-4 0-16,0-2 160 0,1-1-160 0,0 1 128 0,1 2-128 15,-1 3 0-15,0 1 0 0,0 0 128 0,0 2-128 16,1-2 0-16,-2-1 0 0,1-1 0 0,-1-2 0 0,0-10 0 15,0 7 0-15,1 4 0 0,0 1 0 0,-1-4 0 0,2 4 0 16,-2-1 0-16,0-1 0 0,0 0 0 0,0-4 0 16,0 2 0-16,0-3 0 0,0-1 0 0,1-1 0 15,1 2 0-15,0-2 0 0,0 0 0 0,1-3 0 16,-1-2 0-16,1 0 0 0,-1-1 0 0,-1-2 0 16,0-1 0-16,1 1 0 0,-1-1 0 0,-1 1 0 0,1 2 0 15,-1 1 0 1,-1 0 0-16,0-3 192 0,-2 0-192 0,2 3 192 15,0 2-48-15,0-3 0 0,1 0 0 0,0-1 0 0,0-4-144 0,1-4 0 0,-1 4 0 0,1-3 128 16,-1 1-128-16,1-1 0 0,0 1 0 0,1 0 0 16,-1-2 0-16,1 0 0 0,0 1 0 0,-1-1 128 15,0-1-128-15,0-1 0 0,1-1 0 0,-2 3 128 16,0-3-128-16,0 0 0 16,-2-2 0-16,1 1 128 0,0 1-128 0,0-2 0 15,-2-1 0-15,1 3 0 0,-2 0 0 0,0 0 0 16,1 1 0-16,-2-2 0 0,1 2 0 0,-2 2 0 0,1 0 0 15,-1-3 0-15,1 0 0 0,-2-3-144 0,3 0 144 0,-3 1 0 0,2-1 0 16,0-1 0-16,2 1 0 0,-2-1 0 0,1-2 0 16,0 1 0-16,2-1 0 0,1-4 0 0,-2 0 0 15,2 1 0-15,0 0 0 0,-1 1 0 0,2-2 0 0,-1-1 0 16,1 1 0-16,0-4 0 0,0 1 0 0,0-2 0 16,0 2 0-16,0 1 0 0,1 0 0 0,-1 0 0 15,2 1 128-15,-1-4-128 0,-1 2 176 0,0-3-176 16,1 4 192-16,0 0-192 15,1 0 224-15,-1 0-64 0,0 1-16 0,0-1 0 0,1-1-144 0,-1 1 0 16,0 2 0-16,0-5 128 16,1-1-128-16,0 3 0 0,-1-3 0 0,2-1 128 0,-1 0-128 0,-1-1 0 0,3 2 0 0,-1-4 0 31,-1 2 0-31,1-2 0 0,-1 2 0 0,1 0 0 0,-1-2 0 0,0 2 0 0,1-2 0 0,-1 2 0 31,1 2 0-31,-1-2 0 0,1 2 0 0,-1-2 0 16,1 2 0-16,0 0 0 0,0-1 0 0,1 3 0 0,-1-5 0 15,1 2 0-15,0-1 0 0,0 0 0 0,-1-2 0 16,0 1 0-16,0-2 0 0,1 1 0 0,0 0 0 0,0-2 0 16,-1 2 0-16,0-2 0 0,0 0 0 0,0 3 0 15,1-3 0-15,-2 1 0 0,2 1 128 0,-2 1-128 16,2 1 0-16,0-2 128 0,1 2-128 0,-2-1 0 16,2 1 0-16,0 1 0 0,0-1 0 0,1-1 0 15,2 2 0-15,-1-1 0 0,1 0 0 0,0 0 0 16,0-2 0-16,-1 2 0 0,2-2 0 0,-2 1 0 15,2 0 0-15,-2 0 0 0,1-2 0 0,0 2 0 16,0-2 0-16,-1 1 0 0,1 1 0 0,-1-2 0 0,3 1 0 0,0-2 0 16,1 3 0-16,1-3 0 15,2 0 0-15,-1 0 0 0,2-3 0 0,0 3 0 0,2 0 0 0,2 0 128 16,0 0-128-16,-2-2 192 0,3 1-192 16,1 1 192-16,-2 0-192 0,3 1 0 0,0-1 0 0,0 2 0 15,-2-2 0-15,1 3 0 0,1-3 0 0,2 1-176 16,-1 2 176-16,1-3 0 0,0 2 0 0,1-2 0 15,0-2 0-15,1 2 0 0,0-3 0 0,0 2 0 16,0-2 0-16,0 0 0 0,1-2 0 0,0 1 0 0,1 0 0 16,1 1 0-16,-1 0 0 0,-2 3 0 0,2 0 0 0,-1-2 128 15,0 2-128-15,-1-1 0 0,1 1 0 0,0 1 0 16,-1 4 0-16,0-2 128 16,0 0-128-16,0 1 0 0,0-1 0 0,0 3 128 15,0-2-128-15,-1 1 0 0,2 1 0 0,-2-2 128 16,-1-2-128-16,1 3 0 0,2 0 0 0,1-1 0 15,-1 2 0-15,0-3 0 0,0 0 128 0,-1 1-128 0,1 0 0 0,1-2 0 16,-2 1 0-16,0-2 0 0,-1 2 0 0,0-6 0 16,-3 2 0-16,3 1 0 0,2-3 0 0,1 3 0 0,-2-3 0 15,1 3 0-15,0-3 0 0,1 3 192 16,1 0-32-16,1 0-16 0,-1 3-144 0,1-3 0 0,1 3 0 0,0 0 0 16,-2-2 0-16,1-1 0 0,0 0 0 0,-2-1 0 15,-2 1-128-15,3-3 128 16,-1 0 0-16,-2 0 0 0,-4-1 0 0,4 1 0 0,3 3 0 15,0-3 128-15,0 3-128 0,0-2 0 0,2 2 0 0,-1 0 0 16,0 2 0-16,-1-2 0 0,1 0 0 0,-1 3-176 0,-1-2 176 0,0 1 0 16,2 2 0-16,-1-1 0 15,-1-3 0-15,0 1 0 0,0 1 0 0,0 1 0 0,2-2 0 0,-1 2 0 16,2-1 160-16,-5-1-160 16,-3 2 0-16,1-3 0 0,6 0 0 0,5 0-160 0,0-3 160 0,1 2 0 15,-1-1 0-15,-3-2 0 0,1-1 0 0,0 1 0 16,0 2 0-16,0-2 0 15,0 3 160-15,-1 1-32 0,0-3-128 16,1 3 192-16,1 3-192 0,-1-2 0 0,0 1 0 0,0 0 0 0,-1 0 128 0,0-2-128 0,1 0 0 31,2 0 0-31,-1-2 0 0,0 2 0 0,0-2 0 0,2 2 0 0,0 0 0 0,3 0 128 0,-1 0-128 0,-1-2 0 32,1 2 0-32,-1-1 0 0,1 1 0 0,-1-3 0 0,0 0 0 0,1 0 0 0,0-3 0 0,1 3 0 15,-1 2 0-15,-1-3-160 0,1 3 160 0,1 1-128 16,3 1 128-16,-1 3 0 0,-1 0 0 0,-2-4-128 31,-3 2 128-31,4 0 0 0,3 0-144 0,-1 1 144 0,-6-2 0 0,5 1 0 0,9 2 0 0,5 2 0 0,1 0 0 16,-3-2 0-1,-1 2 0-15,0-1 0 0,1-1-144 0,1-3 144 0,0 2 0 0,-1-3 0 0,0 0 0 0,1 0 0 32,4 3 128-32,-3 0-128 0,1-3 0 0,-5 0 0 15,-1 0 0-15,1-3 0 0,3 3 0 0,-1 0 0 16,2 3 0-16,-6-1 0 0,-1 2 0 0,0-2 0 15,1 2 128-15,-2 0-128 0,-7-2 0 0,7 0 128 16,4 3-128-16,3-2 0 0,1 3 128 0,-1 1-128 16,-1 0 0-16,-4 2 0 0,-1-3 0 0,-2 0 0 15,-1 0 0-15,-2 0 0 0,-3-2-144 0,2 2 144 16,3 0-208-16,1 1 80 0,-2-1 128 0,-1 0-208 16,-1-2 80-16,-3 2 128 0,-2-4 0 0,0 2 0 0,-2-3 0 15,1 2 0-15,-4-1 0 0,2 0 0 0,3 0 0 0,1-2 0 16,-3 2 0-16,2 2 208 0,2-1-16 0,-1 0-16 15,-1 0-48-15,-3-3-128 0,2 4 192 0,-2-4-64 16,-1 3-128-16,2-3 0 0,2 3 0 0,1-3 0 16,-1 0 0-16,1-3 0 0,-1 6 0 0,-1-3 0 15,-1-3 0-15,-1 3 0 0,1-3-192 0,-2 3 192 16,1-4-160-16,-4 1 160 0,-1 3 0 0,-2-2-144 16,-1 1 144-16,-1-2 0 0,2 3 0 0,-1-4 0 15,0 4 0-15,0-2 0 0,2 0 160 0,-1 0-160 16,0 0 144-16,-2 2-144 0,1 0 128 0,0 0-128 15,2 0 0-15,-1 0 0 0,-2 2 0 0,-1-2 0 0,2 0 0 0,-2 0-176 16,2 0 176-16,-1 0-128 0,-1-2 128 16,1-2 0-16,-2 2 0 0,-4 0-128 0,-2 0 128 15,1-2 0-15,1 2 0 0,3-2 0 0,-1-1 0 0,0 1 0 16,-2 1 0-16,1-1 0 0,-2 1 0 0,-1 0 0 16,-1 0 0-16,0 0 0 0,-2 0 0 15,1 1 0-15,-2 0 0 0,1 2 0 0,-1-2 0 0,-1 2 0 16,3 0 0-16,-3-3 0 0,0 2 0 0,0-1 0 15,-1 1-176-15,1-2 176 0,-1 3-144 0,-1-4 144 0,1 4-128 0,-2-2 128 16,0-1 0-16,-1 2 0 0,1 1 0 0,-2 0-128 16,0 0 128-16,0 0 0 0,0 0 0 0,1 0 0 15,0 1 0-15,-1 2 0 0,0-3 0 0,0 2 128 16,1 0-128-16,0 0 0 0,1 1 0 0,-1-3 0 16,2 3 0-16,-1-3 0 0,2 4 0 0,0-4 0 15,1 2 0-15,-1-2 0 0,1 0 0 0,0 2 0 16,0 0 0-16,1-2 0 0,0-2 0 0,0 2 0 0,1 0 0 15,0 0 192-15,0-2-64 0,0 2 0 0,0 0-128 0,-2 0 0 16,1-2 0-16,-1 2 128 16,2 0-128-16,-1 0 0 0,0-3 128 0,-1 2-128 0,-1 1 144 0,0-2-144 15,0 1 192-15,-1-2-192 0,-2 3 144 0,1-4-144 16,-2 2 0-16,1-1 144 0,-1 2-144 0,1-1 128 16,0-1-128-16,-1 0 128 0,0-1-128 0,1 0 0 15,0-2 0-15,0 1 0 0,1-1 0 0,-2-2 0 16,1 5 128-16,0-6-128 15,-1 3 0-15,1-3 0 0,-2 2 0 0,0-2 0 0,0 2 0 0,-1-2 0 16,-1 2 0-16,1-2 0 0,-1-1-160 0,-2 0 160 16,1 1 0-16,0 0-144 0,-1-4 144 0,-1 0 0 15,1 0 0-15,0-3 0 0,1 1 0 0,-1 0 0 0,-1 2 0 16,1-3 0-16,-1-5 0 0,1-1 0 0,-1-2 128 0,-1-1-128 16,1 3 160-16,-2-4-32 0,-1-5-128 0,1-1 192 15,-2 1-64-15,-1-4 0 0,0 1-128 0,-1-1 192 16,1-1-192-16,-1-4 176 0,1-1-176 0,1-4 160 15,-1 1-160-15,1 3 128 0,2 6-128 0,-2-8 128 16,0-3-128-16,1-7 0 0,-1-1 144 0,0-2-144 16,1-1 144-16,-2 3-144 0,0-1 192 0,0-2-192 15,0 1 176-15,0-1-176 0,-1-3 160 16,0 0-160-16,-1-3 0 0,2 0 128 0,0 6-128 16,2-6 0-16,-2-3 0 0,0-1 0 0,0 3 0 0,1 1 0 0,-1-4 0 15,2 2 0-15,-2-1 0 0,1 2 0 0,-1-3 160 16,0-1-16-16,-1 0 0 0,1 0 0 0,0 4 16 0,0-2 0 15,2 6 0-15,0-7 0 0,-1-2-160 16,-1 2 160-16,1 1-160 0,-1 2 160 0,2 1-160 16,-1-3 0-16,2 2 144 0,0-2-144 0,0 0 0 0,-1 0 0 15,1 2 0-15,1 1 0 0,1 1-320 0,-2 1 0 16,1 1 16-16,0-3 0 0,0-4 176 0,-2 6 128 16,1 2-192-16,-1 5 192 0,0 0-256 0,-1-1 64 15,-1-6 16-15,0 3 0 0,1 2 176 0,2 2 0 0,-2 1-144 16,-1 1 144-16,3 5 0 0,-1 2 0 0,1 2 0 15,1-1 0-15,-1-10 0 0,0 2 0 0,1 3 0 16,-1-2 0-16,0 3 0 16,-1 1 0-16,2 0 144 0,-1 5-16 0,-1-1-128 0,1 2 0 0,-1 3 0 0,2 0 0 15,-1 6 0-15,-1-2 128 0,1-5-128 0,-3-1 0 16,1 1 144-16,0 2-144 0,1 4 192 0,-1-2-192 16,0 2 0-16,0 1 0 0,1 1-192 0,-1-1 48 15,0 2 144-15,-1-1 0 0,2 2-144 0,-2-3 144 16,0 4 0-16,0-1 0 0,1 5 0 15,-1-2 0-15,0 1-128 0,0 3 128 0,2 1-160 0,-1 1 160 0,0-1-128 16,0 1 128-16,2 2 0 0,-1-1-144 0,1 2 16 0,1 1 0 16,-1-2 0-16,0 1 0 0,1 1 128 0,0 1-208 15,1-1 80-15,-2 1 128 0,2-1-160 0,0 0 160 16,0 2 0-16,0-4-144 0,0 6 144 0,0-1 0 31,2 0 0-31,-1-2 0 0,0 1 0 0,1-1 0 16,1 2 0-16,-1 0 0 0,2-2 0 0,-1 3 0 0,-1 1 0 0,2 0 0 0,-2 1 0 0,2 0-128 15,-2 0 128-15,1-1-192 0,-2 1 64 0,2 3 0 16,-2-2 0-16,-1 2 0 0,0 0 128 0,0-1 0 16,0-1-144-16,-1 2 144 0,-1-2 0 0,2-1 0 0,0 3 0 15,2-4 0-15,-2 1-128 0,1 2 128 0,-1 0 0 0,1-2 0 16,0 1 0-16,2 2 0 16,-2-2 0-16,0 0 0 0,1 2 0 0,0 1 0 0,-1 0 0 0,2-3 0 31,-2 4 0-31,0-1 0 0,0 0 144 0,1-1-144 15,-2 4 0-15,1-3 0 0,-1 3 0 0,0-1 0 16,0 2-208-16,0 2-16 0,0 0 0 0,0 0 0 16,0 0-336-16,0 2-64 0,-1 5-16 15,1 0-17280-15</inkml:trace>
  <inkml:trace contextRef="#ctx0" brushRef="#br0" timeOffset="5942.69">33283 11626 18431 0,'1'-3'1632'0,"-2"-2"-1312"0,0 3-320 0,1 0 0 0,0-1 384 0,0 3 16 0,-1 0 0 0,-1-1 0 31,0 1-672-31,-3-3-144 0,1 3-32 0,-2-3 0 0,-1 3 128 0,-2 0 32 0,0 0 0 0,-1 0 0 15,0 0 288-15,1 0 0 0,-4 3 0 0,1-3 0 16,-2 1-208-16,-1 1 64 0,1-1 16 0,-5 2 0 16,-1 1 384-16,-2 1 96 0,0-4 16 0,-3 1 0 0,0 1 192 0,-2 0 32 15,-1 0 16-15,-3-3 0 16,-1 4-16-16,-2-4 0 0,0 3 0 0,-2-3 0 0,1 0 80 16,-1 3 16-16,-2-3 0 46,-2 0 0-46,-1-3-224 0,-2 3-32 0,-3-3-16 0,-1-1 0 0,-2 1-416 16,-2-3 0-16,-2 3 0 0,0 0 0 0,0-1 0 0,-2 2 0 0,0-2 0 0,-3 2 0 0,-3-2 256 16,-1 2-16-16,-5 0-16 0,1 0 0 0,1 2-16 0,-1-3 0 0,-4 3 0 15,-3-1 0-15,0 1-16 0,-1 0-16 0,0 0 0 0,1 0 0 0,-1 0-176 16,0-2 160-16,0-1-160 0,-1 2 160 0,1-1-16 0,-1-2 0 16,4 0 0-16,-2 2 0 0,-2-2 144 0,-3 1 32 0,-2 0 0 0,-1-2 0 15,1 4-32-15,-1-2 0 0,4-1 0 0,-3 2 0 16,1 1 288-16,-1-2 48 0,-1 1 16 0,1 0 0 15,-4 2-128-15,1 0 0 0,-1 0-16 0,0 0 0 16,0 2-304-16,0 0-64 0,-1-2-128 0,-1 0 192 16,5 0-192-16,-1 0 0 0,2 0 0 0,-2 0 0 15,2-2 0-15,0 2 0 0,1-2 0 0,3 2 0 0,0-2 0 16,2 2-128-16,1-2 128 16,3 0 0-16,-1 0 0 0,-2-1 0 0,-2 2 0 0,2-1 0 0,2 0 0 0,0 0 0 15,-2 2 0-15,0 0 0 0,2 0 160 16,1 0-16-16,-1 1 0 0,3 0 0 0,8 3 176 0,-7-3 48 15,-4 2 0-15,-2-1 0 0,0 2-368 16,3-2 128-16,2 0-128 0,1 0 0 0,0-2 0 0,-1 0 128 16,0 0-128-16,-1 0 0 0,1 0 0 0,1 0 0 15,3 0 0-15,1 0 0 0,-1-2 0 0,-2 0 0 16,2 2 0-16,0-2 0 0,2 0 0 0,1 0 0 16,3 2 0-16,-3-2 0 0,2 2 0 0,-2 0 0 0,0 0 0 15,-2 2 0-15,-2-2 0 0,3 2 0 16,2 0 0-16,2 0-192 0,-2 2 192 0,1-1 0 0,-2-2 0 0,2 1 0 15,0 0 0 1,-1 0 0-16,1-2 0 0,-2 3 0 0,2-3 0 0,-2 1 0 0,2 1 0 0,-1-2 0 16,0 3 0-16,1-3 0 0,2 1 0 0,1 1 128 15,3 1 48-15,-3-3 16 0,0 4 0 0,-3-2 0 16,1-2-192-16,-1 1 0 0,-2 2 0 0,2 1 0 0,2-2 0 16,-2-1 0-16,-3 2 0 0,-1-1 0 0,-1 2 0 0,-2-4 0 15,-1 2 0-15,1-2 0 0,0 2 0 0,0 0 0 16,0 1 0-1,-4 0 0-15,1-3 0 0,-1 4 0 0,-1-2 0 0,2 0 0 16,3 3 0-16,3-4 0 0,-1 1 0 0,0 1 0 0,-1 0 0 0,-1-3 0 16,0 3 0-16,-1-2 0 0,2 5 0 0,-2-3 0 15,-2 3 0-15,-3-5 0 16,-1 2 0-16,0 0 0 0,-1 2 0 16,2 0 0-16,2 0 0 0,-3-1 0 0,-3-2 0 0,0 5 0 0,0-4 0 0,1 1 0 15,2 2 0-15,0-2 0 0,3 1 0 0,-2-1 0 16,3-2 0-16,-1-1 0 0,2 4 0 0,3-3 0 15,0 0 0-15,2-1 0 0,0 4 0 0,-1-4 0 0,1 2 0 16,0 1 0 0,1 1 0-16,1-2 0 0,0-2 0 0,-1 4 0 15,2-1 0-15,-1 2 0 0,-1 1 0 0,0-5 0 16,1 2 0-16,1-2 0 0,0 2 0 0,2 0 0 16,0-2-128-16,-2 2 128 0,-2 2 0 0,0-2 0 0,1-1-288 0,1-1 16 0,0-1 0 0,1 1 0 31,0 2 272-31,1-1 0 0,-2 0 0 0,1 1 0 0,0 1 0 0,-1-4 0 0,2 2 0 0,2-3 0 15,7 1 0 1,-3 0 144-16,1 0-144 0,1 2 192 0,0-2-192 0,2 1 0 16,0-2 0-16,-2-2 128 0,3 1-128 0,1-2 192 15,2 2-192-15,-3 0 192 0,0 1-192 0,0 0 0 16,0 2 0-16,-2 1 0 0,-3-2 0 0,-2-1 0 16,3 0 0-16,-1 0 0 0,2 2 0 0,-2 1 0 15,-1-2 0-15,0 4 0 0,0-1 0 0,-2 0 0 16,2-1 0-16,-1-1 0 0,2-1 0 0,0-1 0 15,2 2 0-15,0-2 0 0,-2 4 0 0,-1 0 0 16,-1 1 0-16,1-2 0 0,0 0 0 0,1-3 0 0,3 0 0 0,-3 0 0 16,0 0 0-16,0 1 0 15,1 1 0-15,2 0 0 0,2 0 0 0,1-2 0 0,4 0 0 0,-3 0 0 16,0-1 160-16,-4 0 0 0,2 1 0 16,0 1 0-16,2 0-160 0,0 2 0 0,1 0 0 0,-1 0 0 15,1-2-144-15,0-1-16 0,5 0 0 0,-1 0 0 16,1-1-176-16,-1 1-48 0,3 0 0 0,0-3 0 15,0 3 192-15,2 0 48 0,1 0 0 0,1 3 0 0,4-3 144 16,0 0 0-16,1-3 0 0,-1 3 128 0,3 0 112 0,3-2 16 16,-1 1 16-16,3 1 0 0,3 0-80 0,-1 0-32 15,1-3 0-15,0 3 0 16,1 3-160-16,1-2 192 0,1 1-192 0,2 1 192 0,1-2-192 0,1 2 0 16,1-1 0-16,2 2 0 0,0-2 0 0,3 2-176 15,0 2 176-15,2-2-128 0,2 0 128 0,-1 0 0 16,2 3 0-16,2 0 0 0,-1-1 0 0,1 3 192 15,1 2-32-15,-1 0-16 0,2 2-144 0,0 0 0 0,-1 3 144 16,2 3-144-16,1 1 0 0,-1 4 0 0,2 1 0 0,-1 3 0 16,0-2 0-16,0 5 0 0,-1-1 0 15,1 3 0-15,-1 0 0 0,0-1 0 0,0 1 0 0,1 0 0 16,0 7 144-16,2 1-144 0,-2-2 192 0,1 1-192 16,1 5 336-16,-1-1-32 0,1 3-16 0,-1 1 0 15,2-3-160-15,-3 4-128 16,0 2 144-16,-2-5-144 0,0 1 128 0,-1 6-128 0,-1 4 0 15,-1 2 144-15,-1 2-144 0,-1-1 0 0,1 0 0 0,-3-3 0 0,2 3 128 16,-2-7 0-16,1 2 0 0,-2 5 0 16,0 8-128-16,2-1 0 0,0-3 0 0,0-1 0 0,2 3 0 0,0-3 0 15,2 1 128-15,-2-2-128 16,2-1 0-16,-1-3 0 0,0 4 0 0,1-8 0 0,-1-3 144 0,0 6-144 16,-1 6 160-16,0 0-160 0,-2-6 0 0,0 2 0 15,-1 8 0-15,-2-4 0 16,2-19 0-16,0 7 0 0,-2 13 0 0,-3 11 0 0,2-2 0 0,1-4 0 15,1-5 0-15,3-3 0 16,1-2 176-16,1-2-176 0,2 4 192 0,2-2-192 16,1-2 208-16,0-4-64 0,3-1-16 0,0-1 0 0,-1-2-128 0,2 2 0 0,1-3 0 0,-1 1 0 31,0 3 0-31,0 2 0 0,0-1 0 0,0-1 0 0,-2 0 0 0,0-2 0 0,-1-1 0 0,-2-5 0 31,1-3 0-31,-2 3 0 0,-3 6 0 0,0 1 0 0,1-3 0 16,-4-1 0-16,1 4 0 0,0-7 0 0,-1-1 0 15,0-1 0-15,1 2 0 0,0-9 0 0,0-6 0 0,-1 3 0 16,1 8 0-16,-1-2 0 0,-1-2 128 0,1 3-128 0,-2 3 128 0,0-1-128 0,-1-2 0 0,0-1 128 31,0-1-128-31,-1-1 0 0,1 1 0 0,-1 0 0 16,-1-4 0-16,-1 2 0 0,1 2 0 0,-1-2 0 16,1 1 0-16,0-2 0 0,-1 3 128 0,1-4-128 15,-1 0 0-15,3-3 128 0,0 1-128 0,2-3 128 16,-1 4-128-16,0-6 128 0,2-2-128 0,-1 2 0 15,1 2 0-15,1-3 0 0,-1-3 0 0,0 0 0 16,2 1 0-16,0-5 0 0,-1-4 0 0,2 1 0 16,-1 1 0-16,0-3 0 0,0 2 0 0,1-3 0 15,-1 2 0-15,0 0 0 0,0 0 128 0,0-4 0 16,0 3 0-16,0-1 0 0,0-3-128 0,1 1 0 0,-1 2 0 16,3-1 0-16,-2 0 0 0,2 2 128 0,-1-2-128 0,1 0 0 15,0-1 0-15,2-4 0 0,1 4 0 0,2-4 0 16,-1 0 0-16,3 0 128 0,0-2-128 0,1 0 128 15,2 1-128-15,0-2 160 0,1-1-160 0,1 0 160 16,1-2-160-16,2 0 0 0,1 0 0 0,-1-4 128 16,0 4-128-16,3-3 0 0,5-2 144 0,2 1-144 0,2-2 0 15,-1 2 128-15,2-1-128 0,-6 4 0 0,-3-1 0 0,3 0 128 16,8 0-128-16,8 2 0 0,2 0 0 0,2 0 0 16,-2 0 0-16,2 2 0 0,-1-2 0 0,-10 0 0 15,-8 0 0-15,6 0 0 0,14-2 0 0,13 2 0 16,6 0 0-16,3 0 0 0,-2-3 0 0,-2 2-192 15,1-4 32-15,0 1 0 0,3 1 160 0,3 0 0 16,-1 2 0-16,2 0-128 16,0 2 128-16,-2 0 0 0,-1-2 0 0,1 2 0 0,-2 2 0 0,3 0 0 0,2 4 128 15,1-4-128-15,1 2 0 0,-1-3 0 0,2 0 0 0,2-2 0 16,4 4 0-16,0-2 0 0,-1-1 0 0,-5-2 0 16,-11 1 0-16,12-2 0 0,12 2 0 0,5-3 0 15,-3 2 0-15,2-1 0 16,-1-2 0-16,2 4 0 0,0 0 0 0,-5-3 0 0,-9 3 0 0,9-1 0 15,10-1 0-15,4 2 0 0,0 2 0 0,0-2 0 16,-2-2 0-16,3 2 0 0,4 2 0 0,-1-2 0 16,0 0 0-16,2 0 0 0,2 0 0 0,0 0 0 15,1 1 0-15,1 2 0 0,4-3 0 0,-2 0-128 16,-2 2 128-16,-1-2 0 0,-1 0 0 0,-15-2 0 0,-10 4 0 16,14-2 0-16,15-2 0 0,3 2 0 0,-15 0 0 0,5 0 0 15,4 0 0-15,4 0 128 0,-2 0-128 0,-5 2 0 16,-3 2 0-16,-2 0 0 0,-2-2 0 0,-1 2 0 15,0 0 0-15,0 1-128 16,-5 1 128-16,3-5 0 0,5 1 0 0,-2 2 0 0,1 0 0 0,1-2 0 16,-4 1 0-16,5-3 0 15,4 4 0-15,-3-4 0 0,1 0 0 0,-2 0 0 0,4 2 0 0,-2-2 0 16,0 0 128-16,0 0-128 0,0 0 0 0,1-2 0 0,1 4 0 16,-2-2 0-16,-11-2 0 0,3 2 0 0,5 0 0 0,0 0-192 31,-3 0 0-31,0-3 0 0,2 3 0 0,0-1 0 0,-2 1 0 0,-1 0 0 15,-2-3 0-15,0 0 0 0,2 0 192 16,0-1-192-16,-2 1 192 0,2-3-192 0,1-1 192 0,-1 1 0 0,2 0 0 0,-2 0 0 31,-4 0 0-31,2-3 0 0,1 5 0 0,-3 1 0 0,-2-1 0 0,0-2 0 0,0 0 0 16,0 1 0-16,-2 3 0 0,-2-3 0 0,2 2 128 0,-2-4-128 16,3 4 160-16,-1-3-32 0,4 3-128 0,-2-2 192 0,-2-1-192 15,0 0 0-15,-3 1 0 0,2 1 0 16,3-2-192-16,0 2 192 0,-1-4-192 0,0 1 192 0,1 4-224 15,-2-3 64 1,0 2 16-16,0-2 0 0,-1-1 144 0,-2 1 0 0,0 3 0 0,-5-2 0 0,-3 1 0 0,1 0 0 31,1 2 0-31,-2 0 0 0,-3 0 0 0,-3 0 0 16,-1 2 128-16,-3-2-128 0,-5 2 0 0,1 0 0 16,-1 0 0-16,-2-2 0 0,-1 2 0 0,-1 0 0 0,-4-3 0 15,-1 2 0-15,0-1 0 0,-2 0 0 16,1 0 0-16,0-2 0 0,-2 2 0 0,2-2 192 0,-1-1-64 15,0 4 0-15,-1-2-128 0,-1 0 144 0,3 3-144 0,0-4 160 16,-2 4-160-16,2-5 0 0,2 4 0 0,-1-2 0 16,-3 3 0-16,2 0 0 0,-1-2 0 0,0 2 0 15,-2 0-128-15,-1-1 128 0,-1 1-160 0,-2 0 160 16,-1-3 0-16,-2 3 0 0,-1 0-128 0,-3 0 128 16,-2 0 0-16,1-2 0 0,-1 2 192 0,-2 0-192 15,-1-2 256-15,0 2-64 0,-2-2-16 0,-2 2 0 16,1-3-176-16,-2 2 0 0,-1 1 0 0,0-2 0 0,-4 4 0 15,-1-2 0-15,-1 0-224 0,-1 1 80 0,0 2-16 0,-1-1 0 16,0 0 0-16,-1 0 0 0,-1 1 160 0,-1-2-192 16,-2 1 192-16,0 1-192 0,-1-2 64 15,-2 1 0-15,-3 1 0 0,-1-2 0 0,0 2 128 0,-2-2 0 16,-2 1 0-16,0 1-128 0,-2-3 128 0,-2 1 0 16,1 2 0-16,-2-3 0 0,0 0 0 0,-1 0 0 15,0 0 0-15,-1 0 128 0,1 0-128 0,-1 0 0 16,2-3 0-16,-1 2 0 0,-1-2 0 0,0 3 0 15,0 0 0-15,0 0 0 0,0 0 0 0,0 0-160 16,2-22 160-16,-3 16-160 0,1-1 160 0,-2 0-160 0,-1 1 160 0,1-3-160 16,-2 2 160-16,1-4 0 0,0 4 0 0,-1-3 0 15,0-3 0-15,1 2 144 0,0 0-144 0,1-1 0 16,0-3 224-16,1 1-64 0,0-2-16 0,1-1 0 16,-1 3-144-16,-1-2 160 0,2-2-160 0,-1 2 160 15,0-6-160-15,1 3 160 0,-1-1-160 0,0-2 160 16,1-3-16-16,-2-1 0 0,2-2 0 0,0-1 0 15,2-2-16-15,-1 0 0 0,1 2 0 0,1 0 0 16,-1 4 0-16,2-3-128 0,1-4 192 0,0-2-64 0,1 2 32 16,0-4 0-16,0 2 0 0,1-1 0 0,-1 4-160 15,-1-3 0-15,1-2 144 0,-1-4-144 0,1 4 0 0,-2 2 0 16,-1-1 0-16,1-2 0 16,-1 2 0-16,-1-1 0 0,1 2 0 0,0-3 0 0,0 1 0 0,-1-2 0 15,1 0 0-15,0-6 0 0,1-1 0 0,-1-2 0 16,1 3 0-16,1-1 0 0,2 5 0 0,-1-1 0 15,0 0 0-15,1 3 0 0,1 1 0 0,-1-2 0 16,1 1 0-16,-1 0 0 0,-1-1 0 0,0 2 0 16,1 0 0-16,-2 1 0 0,0 2 0 0,-1-1 0 15,0 0 0-15,1-1 0 0,-1 2 0 0,0 0 0 16,-2 2 0-16,2 0 0 0,-2-5 0 0,2 1 0 0,1-5 0 0,0 3 0 16,0-3 0-16,0 3 0 0,0-3 0 0,1 1 0 15,0 2 0-15,1 0 0 0,1-4 0 0,-1 2 0 16,1 2 0-16,-2 0 0 0,1-1 0 0,-1-2 0 15,-2 1 0-15,1-1 0 0,-2 2 0 0,-1 1 0 16,1 0 0-16,-2-2 0 0,0 2 0 0,-1 0 0 16,1 0 0-16,-2 3 0 0,1-4 0 0,-1 0 0 15,-2-1 0-15,1-1 0 0,1 3 0 0,-3 1 0 16,1-1 0-16,0 0 0 0,0 3 0 0,0-3 0 0,-1 6-176 16,1-2 176-16,0 2-208 15,0-3 80-15,-1 2 128 0,2-3-208 0,1 1 80 0,-1-2 128 0,1 5-128 0,1-3 128 16,-1 3 0-16,1 0 0 0,1 1 0 0,-1 0 0 15,1 1 0-15,1-1 0 16,-1 3 0-16,0 0 0 0,2-1 0 0,-2 1 0 16,0-1 0-16,0-2 0 0,2 2-144 0,-2-2 144 0,2 2 0 0,-2-2 0 15,0 3-128-15,-1 2 128 16,1-2 0-16,-1 2-128 0,2 1 128 0,-2-1 0 0,0 1-160 0,0-1 160 16,0 1-128-16,1 1 128 0,-1 1 0 0,1 1-128 0,0-4 128 15,0 1 0-15,1 1 0 0,-1 0-160 16,1-1 160-16,0 1 0 15,-1-1-160-15,0 2 160 0,0-2-128 0,1 3 128 0,-1-1 0 0,-1 1-128 0,-1 1 128 0,1 1 0 16,-2-2 0 0,2 2 0-16,-1-1 0 0,0 1 0 0,0-1 0 0,-1 3 0 0,2 0 0 0,-1-3 0 15,1 2 0 1,-1 0 0-16,1-1 0 0,0-2-128 0,0 0 128 0,0 1-208 16,-1-1 80-16,1-1 128 0,0 2-224 0,0 1 80 15,0-2 16-15,0 0 0 0,0 2 128 0,1-1-160 0,0 1 160 16,0-1-160-16,1 2 160 0,0-4-128 0,-1 1 128 0,2 3-128 0,-2-2 128 0,2 2 0 15,-2 0 0 1,1-1 0-16,1 4 0 0,-2-2 0 0,1-2 0 16,0 1 0-16,0 1 0 0,-1-1 0 0,1 0 0 0,-1 0 0 0,0 3 128 0,0-3-128 31,2 3 160-31,-1 0-160 0,0-2 128 0,-1 2-128 16,0-3 0-16,1 3 0 0,0 0 0 0,-1 1 0 15,-1 3 0-15,1-2 0 0,-1 2 0 0,1-4 0 0,-1 1 0 16,0 1 0-16,0-1 0 0,0 2 0 0,0 0 0 15,-1 1 0-15,0 2 0 0,0 0 0 0,-1 0 0 0,1-1 0 16,0 1 0-16,0 3 0 0,0-2 0 16,-1-1-160-16,1 2 160 0,0 0 0 0,0 2-144 0,-1 0 144 15,2 0-160-15,-1 0 160 0,1-1-208 0,0 1 80 16,-1 2-64-16,0-2 0 0,1 3 0 0,-2-2 0 16,1 3 192-16,0 0-192 0,0-2 192 0,-1 4-192 15,0-2 192-15,-2 2 0 0,2 0 0 0,-2-3-128 16,0 6 128-16,1-3 0 0,-1 0 0 0,0 0 0 0,-1 0 0 15,0 2 0-15,2-2 0 0,-2 0 0 16,1 1 0-16,-1 2 0 0,0-3 0 0,1 0 0 0,1 2 0 0,-2-2 0 16,2-2 0-16,0 2-128 0,-1 0 128 0,0-3 0 15,0 2 0-15,-1 1 0 0,2-2 0 0,-1-1 0 16,-1 2 0-16,1-1 0 0,-1 0 0 0,2 0 0 16,-1-1 0-16,-1 2 0 0,0-1 0 0,0-2 0 15,0 1 0-15,0 1 0 0,0 1 0 0,-1-2 0 16,2 0 0-16,-1 0 0 0,2 2 0 0,-1-4 0 0,2 4 0 15,-1-6 0-15,1 5 0 0,-1-2 0 16,2-2 0-16,-2 2 0 0,1-2 0 0,0 1 0 16,0 2 0-16,0-1 128 0,-1-1-128 0,1 1 0 15,-1 3 0-15,2-2 0 0,-1 0 0 0,-1 0 0 0,1 3-144 0,-1-2 144 16,1 1-384-16,-2 1 0 0,0 0 0 0,1 0 0 16,-2 0 48-16,0 0 0 0,-1-3 0 0,-1 3 0 15,0 0 192-15,0-2 144 0,-2 0-192 16,0 0 192-16,1 2-336 0,-2-4 32 0,-1 4 16 0</inkml:trace>
  <inkml:trace contextRef="#ctx0" brushRef="#br1" timeOffset="23443.85">8988 6888 4607 0,'-1'0'400'0,"0"0"-400"15,0-3 0-15,1 3 0 0,0 0 608 0,0 0 32 0,-1-1 16 0,-1 1 0 16,1-3 32-16,0 3 0 0,0-2 0 0,1 2 0 16,0 0 224-16,0 0 48 0,0 0 16 0,0 0 0 0,0 0 448 0,0 0 96 15,0 0 16-15,0 0 0 0,0 0-384 0,0 0-80 16,0 0-16-16,-10 19 0 0,8-11-16 0,0 5 0 15,0-1 0-15,-1 4 0 0,2 1-464 0,0 6-80 16,-1 0-32-16,2-3 0 16,0-2-320-16,0 5-144 0,0 1 128 0,0 5-128 0,-1 1 0 0,1 2 0 15,1-1 0-15,-2-3 0 0,1 0 0 0,0-5-272 16,0-2 32-16,0-5 16 16,0 0-704-16,0-4-144 0,-2 1-16 0,2-6-16 15,-2 2-80-15,1-6-16 16,0 1 0-16,-2-1-7888 0</inkml:trace>
  <inkml:trace contextRef="#ctx0" brushRef="#br1" timeOffset="24268.4">9930 7523 6447 0,'-4'4'576'0,"3"1"-576"16,-1-1 0-16,1-4 0 0,1 2 736 0,0-2 32 0,-1 1 16 0,1 2 0 16,-1 1 208-16,-1 2 32 0,2 0 16 0,0 3 0 15,-1-3 176-15,1 1 16 0,-1 2 16 0,1 1 0 16,0 0 304-16,0 0 64 0,0 1 16 0,0 0 0 15,1 1-736-15,-1 3-128 0,1 1-48 0,1 3 0 16,0 3-112-16,2 1-32 0,0 5 0 0,-2 0 0 16,0 0-128-16,1 2-16 0,-1 3-16 15,1 2 0-15,-1 0-64 0,1 4-16 0,-1 5 0 16,1 0 0-16,-2-3 192 0,0 0 48 0,0 3 0 16,-1 1 0-16,-1-1-16 0,0 3 0 0,-1 0 0 0,-1 1 0 0,1 3-128 15,-2-1-32-15,1-8 0 0,1-5 0 0,-1-3-16 0,2-1-16 16,-2-9 0-16,1-1 0 0,2-6-368 0,-1 0 0 15,0-3 0-15,0-4 0 0,-1-2 0 0,1-1-240 16,1-4 48-16,-1 0 0 16,1-3-624-16,0 0-112 0,0-5-32 0,-1 1 0 15,1 0-816-15,1-2-160 0,1-2-48 0,1 0-6736 16,1 2-1360-16</inkml:trace>
  <inkml:trace contextRef="#ctx0" brushRef="#br1" timeOffset="24967.95">11044 8215 3679 0,'-2'3'320'0,"1"-3"-320"0,1 1 0 0,-1 1 0 0,1-1 2560 16,0 1 448-16,0-2 96 0,0 4 16 0,-1 2-2032 0,-1 1-416 0,2 2-80 0,0 1-16 0,2 1 1392 0,-2 3 272 15,2 1 48-15,-1-2 16 0,1 4-864 0,-1 1-160 16,0 1-48-16,0 3 0 16,1 0 16-16,-1 3 0 0,0 1 0 0,0 2 0 0,-1 3-400 0,0-1-80 0,-1 1 0 0,-1 0-16 15,0-2-128-15,-1 0-32 16,0-4 0-16,-1-1 0 16,0 5-464-16,0-3-128 0,-1 5 0 0,1-3 0 15,2-8 0-15,-2-2 0 0,1-2 0 0,0-3 0 0,0-3 0 0,1-2 0 16,-1-3-160-16,3-2 160 15,2-3-1024-15,-1-6-80 16,0-1-32-16,2-2-14960 0</inkml:trace>
  <inkml:trace contextRef="#ctx0" brushRef="#br1" timeOffset="25837.26">12958 9391 12895 0,'0'1'1152'0,"0"1"-928"0,0-1-224 16,0 1 0-16,0-1 1056 0,0 3 160 0,0 1 48 0,0 5 0 0,1-1 80 0,-1 6 0 0,0 1 16 0,1 0 0 16,-1 0-320-16,0-1-64 0,0 1-16 0,0-3 0 15,0-2-720-15,2 0-240 0,-2-1 128 0,0 0-128 16,1-4-672-16,0 0-192 0,0 0-32 0,2-2-9744 15</inkml:trace>
  <inkml:trace contextRef="#ctx0" brushRef="#br1" timeOffset="31687.43">4576 12571 11967 0,'-3'0'1072'0,"-1"-2"-864"0,2-1-208 0,2 3 0 15,0-1 144-15,-2 1-16 0,-3-4 0 0,0 2 0 0,-1-4-128 0,1-1-192 16,-1 1 32-16,1 0 16 0,0 0-144 0,2 0-32 15,-1-1 0-15,1 1 0 16,1 1 320-16,-1-1-192 0,0 0 192 0,0 1-160 0,0-1 160 0,-1 1 128 16,0-1-128-16,-1 1 176 0,0-1 368 15,0-1 80-15,0 2 16 0,0-1 0 0,0 0 128 0,0-5 48 16,2 1 0-16,-2-2 0 0,0-2-112 0,0-1 0 16,1 2-16-16,1-6 0 15,0-1 144-15,-1 2 16 0,1-3 16 0,-1 1 0 0,1 0-288 16,1-2-48-16,-1-3-16 0,1 3 0 0,0-3-144 0,-1 0-48 15,1 2 0-15,-1-2 0 0,1-1 0 16,0 1-16-16,2 1 0 0,0-2 0 0,0-1-304 0,2-2 0 0,-1-1 0 16,3 0 0-1,-1 0 0-15,2-1 0 0,1-1 0 0,2-3 0 0,1 1 0 0,0-5 0 0,3 2 0 0,0-1 0 16,-1 6 176 0,4-3-32-16,2-6 0 0,0 3 0 0,1-2 288 15,-1 4 48-15,2-2 16 0,-1-1 0 0,1 0-144 16,-2 3-32-16,-1 2 0 0,1-3 0 0,2-2-320 15,1 1 144-15,0 0-144 0,-1 1 0 0,2-4 0 0,2-1 0 16,0 5 0-16,1-4 0 0,3-1 0 16,0-2 0-16,3 2 0 0,-1 2 0 0,1 1 0 15,5-2 0-15,5-3 0 0,1-1 0 0,0 2 0 16,0-1 0-16,2-1 0 0,-2 2 0 0,-3 4 0 0,-1-1 0 16,2-2 0-16,-1 2 0 0,-2 4 0 15,1-1 0-15,1 1 0 0,2 2 0 0,0-1 0 0,0-2 0 16,1-1 0-16,-1 3 0 0,-3 3 0 0,2 0 0 15,1-2-128-15,2 1 128 0,0-1 0 0,3 2 0 16,-7 4 192-16,3-1-192 0,4-1 128 0,6-3-128 16,2 1 0-16,2-2 0 0,-2 1 192 15,-2 3 0-15,1-1-16 0,-2 5 0 0,2 1-176 0,0 1 0 16,-1 1 0-16,-3-1 0 0,0-3 0 0,-2 1 0 0,-1 2 0 0,-2 0 0 16,1 2 0-16,3-3-144 0,2 0 144 0,-1 3 0 15,-1 2-144-15,3-4 144 0,9-5 0 0,-1 3-144 16,0 1 144-16,0 3 0 0,1 0 0 0,-1 6 0 15,0 1 0-15,-1 1 0 0,0 2 0 0,-2 2 0 16,-2-2 0-16,-1 3 0 0,-2-1 128 16,-1 2-128-16,-2 0 0 0,-2 2 0 0,2-4-160 0,2 1 160 0,-1-1 0 15,0 1 0-15,-2-4 0 0,-3-2 0 16,-1 5 0-16,0-3 0 0,-1-2-128 0,0-1 128 16,0 1 0-16,-2 2 0 0,2 0 0 0,-4 3 0 15,-2 0 0-15,1 2 0 0,1-1 0 0,-1 2 0 16,-6-2 0-16,1 2 0 0,0-2 0 0,-1 1 0 15,-2 2 0-15,0 0 0 0,1 0 0 0,2-3 0 0,0 3 0 0,0-1 0 16,1 0 0-16,-2-1 0 0,-3 2 0 0,-1-2 0 16,-1 2 0-16,-2 0 0 0,1 0 0 15,-1-3 0-15,3 2 0 0,0-3 0 0,-2 4 0 16,-3-3 0-16,0 1 0 47,-2 2 0-47,0-2 0 0,-3 1 128 0,0 0-128 0,-2 1 0 0,1 1 0 15,-2-1 0-15,0 1 0 0,0-1-160 0,1-1 160 0,-1 1 0 0,2 0 0 16,0-3 0-16,0 3 0 0,0 0 0 0,-2-1 0 0,1 0 128 0,-2 1-128 0,-1 0 0 0,-1 2 128 0,-2 1-128 16,-2 0 0-16,-2-1 0 0,-2 2 0 0,-3 2 128 0,0-3-128 0,-3 3 0 15,-1 0 0-15,-4-1 128 0,2 1-128 0,-3 0-192 0,0-2 64 0,0 2 0 16,2 0 128-16,-1-3 0 0,-1 2 0 0,0 1-128 16,2-2 128-16,0 2 0 0,1 0 0 0,-1-3 0 15,3 2 0-15,-1 1 0 0,0-3 0 0,1 2 0 16,0 0 0-16,0 1 0 0,0 0 0 0,0 0 0 0,0-1 0 15,-1 1 0-15,1 0 0 0,-1 1 0 0,0 0-128 0,-2-1 0 16,2 0 0-16,0-1 0 0,0 0 128 0,1-2 176 16,-1 2-48-1,1-4 0-15,2 1-128 0,0 1 0 0,-1-4-160 0,1 4 160 0,1-2 0 0,2 1 0 16,-1 0 0-16,1-1 0 0,1 2 0 0,0 0 0 16,2 2 0-16,-1 1 0 0,2 0 0 0,-1-2 0 15,1 4 0-15,1-2 0 0,1 1 0 0,1 2-144 16,1-1 144-16,2-1 0 0,0 2 0 0,0-1-160 15,1 2 160-15,-1-1 0 0,1-3-288 0,-1 0 48 16,1 0 16-16,0 0 0 0,0 0 224 0,-1-3-144 0,0 1 144 16,-1 0-128-16,1 0 128 0,-2-1 0 15,0 2 128-15,-1-1-128 0,2 2 0 16,-2-3 0-16,2 2 0 0,-1-1 0 0,0 0 0 0,2 1 0 0,0 0 0 0,1 1 0 16,0 0 0-16,1 0 0 0,-2 0 0 0,1 0 0 15,-1 1 0-15,-1 2 0 16,0-1 0-16,-3 2 0 0,-3-2 0 0,1 2 0 0,-1 2 0 0,-3 0 0 15,0 4 0-15,-3-1-128 0,-2-2 128 0,0 2 0 0,-2 1 0 0,-1-2 0 16,-1 2 0-16,-1 0 0 0,0 0 0 0,-1 0 0 16,-1 1 0-16,1 3-128 0,0-2 128 0,1 2 0 15,2 1 0-15,0-3 0 0,0 4 0 0,-2 3 0 32,-3 0 0-32,0 4 0 0,-2-1 0 0,1-1 0 0,-1 1 0 15,-2 0-8224-15,-3 3-1632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3:58:53.62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22039 8104 11055 0,'0'0'976'0,"0"-2"-784"15,0 2-192-15,0 0 0 16,0-1 768-16,0 1 96 0,0-3 32 0,0 1 0 0,0 1 1056 16,0-2 224-16,0-1 32 0,0 4 16 0,0 0-384 0,0 0-80 15,0 0-16-15,0 0 0 0,0 0-256 0,0 0-48 16,0 0-16-16,0 0 0 0,0 0-336 0,0 0-80 0,0 0-16 0,0 0 0 15,0 0-224-15,0 0-64 16,0 0 0-16,-14 23 0 0,12-13-288 0,-2 3-64 0,-1 6-16 0,-1 5 0 0,-1 1-112 16,-1 4-32-16,0 3 0 0,-2-1 0 15,1 1-16-15,-1 2-16 0,0-1 0 16,0-2 0-16,3-2-160 0,-2 0 160 16,3-2-160-16,0 1 160 0,2-2-160 0,1-3 128 15,1-1-128-15,2-1 128 0,2-4-128 0,-1 0 0 0,1-3 0 16,2 1-176-16,1-2 176 0,-1-3 0 0,1 0 0 15,0-1 128-15,-1-3-128 0,3 0 0 0,1 0 0 0,-2-2 0 0,1-1 0 0,0 0 0 16,1 0 0-16,-1-2 0 0,2 2 0 0,-2-3 0 16,0 0 0-16,2 0 0 0,-1-4 0 0,0 1 0 0,0 0 0 0,0-2 0 31,0 0 0-31,0-4 0 0,0-1 0 0,0 0 0 16,0-2 0-16,-1 0 144 0,2-4-144 0,-2-3 160 15,1 3-32-15,0-3-128 0,1 0 192 0,-2-6-64 16,1 3-128-16,-1-3 160 0,1-1-160 0,-2-3 160 15,-2 1-160-15,1 0 128 0,-3-1-128 0,-1 1 128 16,0-1-128-16,-1 1 0 0,-1 3 144 0,-2-1-144 16,-1 4 0-16,-2 1 0 0,1 5 0 0,-4 0 0 15,2 0 0-15,-1 3 0 0,1 1 0 0,-2 2 0 0,2-2 0 16,-1 3 0-16,2 4 0 0,0-1 0 0,1 1 0 0,-1 1-128 16,1 0 0-16,0 2 0 0,2-2-192 0,0 2-16 15,-1 1-16-15,2-2 0 0,-1 1-32 0,1 0 0 16,0 2 0-16,1-2 0 15,0 2-528-15,0 0-112 0,1 2-32 0,-2 0-10464 16,1 3-2080-16</inkml:trace>
  <inkml:trace contextRef="#ctx0" brushRef="#br0" timeOffset="345.79">21929 8506 13823 0,'-7'3'608'0,"3"-3"128"0,3 1-592 0,-1 2-144 0,1-3 0 0,1 0 0 0,0 0 1600 0,0 2 272 16,1-2 64-16,2 1 16 15,2-1 912-15,-5 0 176 0,0 0 32 0,23 0 16 0,-12-1-1088 0,1 1-208 16,1 0-64-16,1-2 0 0,-1 2-896 16,2 0-176-16,-1 0-32 0,-2 0-16 0,-1 2-384 0,-2-2-80 15,0 0-16-15,-2 0 0 0,0 1-128 16,-2 2 0-16,0-3 0 0,0 0 0 16,1 0-1296-16,-1 0-240 0</inkml:trace>
  <inkml:trace contextRef="#ctx0" brushRef="#br0" timeOffset="1246.16">22415 7991 6447 0,'-1'-4'576'0,"1"4"-576"0,0-2 0 0,0 2 0 16,0-3 896-16,0 2 64 0,1-2 0 0,0 1 16 16,2-2 1392-16,0-3 288 0,2-2 48 0,0-1 16 15,0 0 144-15,1 2 16 0,-1 1 16 0,2-2 0 16,-3 0-944-16,3 1-192 0,-1 0-32 0,0 0-16 16,-1 0-592-16,1 2-112 0,0-3-32 0,-1 4 0 15,1-1-560-15,1 1-112 0,-1 1-32 0,-1 0 0 16,0 2-272-16,0 1 0 0,-2 1 0 0,0 1 0 15,1 1 144-15,-1 2-144 0,2 2 0 0,-1 1 144 16,0-1-16-16,1 1 0 0,-2 4 0 0,1-1 0 0,0 2-128 0,-3 1 0 16,0 0 0-16,-1 2 0 0,-1 1 0 0,-2 0 0 15,-1 3 0-15,0-5 0 0,1-2 0 0,0 0 0 16,-4 4 0-16,0 3 0 0,-2 3 0 16,-1 0 0-16,1 3-144 0,0-5 144 0,0-1-192 0,1-1 32 15,0-4 0-15,1 1 0 0,-1-4-32 0,2 0-16 16,0-1 0-16,1-4 0 0,1 1 64 0,-1 2 16 15,2-3 0-15,-1-2 0 0,2 2-16 0,-1 0 0 16,3 0 0-16,-1-2 0 0,2 1 144 0,0 0-160 0,3 0 160 0,0-1-160 16,1-2 480-16,0 2 80 0,1-2 32 0,1 2 0 15,2-4-48-15,1 1 0 0,0 2 0 16,1-3 0-16,1 2-80 0,0-2-32 0,3 0 0 0,-1-2 0 16,2 2-144-16,0 0-128 0,-1-3 192 0,1 2-192 15,1 1 0-15,-1-4 0 0,0 2 0 0,1-1 0 16,-1 0 0-16,-3-1-272 0,1-1 16 0,-2 0-18608 15</inkml:trace>
  <inkml:trace contextRef="#ctx0" brushRef="#br0" timeOffset="3760.05">22356 7725 13007 0,'-4'4'272'0,"1"-2"64"0,1 2 16 0,1-2 32 0,-1-2-384 0,1 4 0 0,-1-2 0 0,-2 6 0 0,-1 4 2320 15,-1 4 384-15,-3 3 80 0,2 3 16 0,1-3-1200 0,-1 3-224 0,1-2-48 16,0 1-16-16,1 1-272 0,0 4-48 0,3-1-16 16,1 3 0-16,-1-2-144 0,2 0-16 0,0 1-16 0,0 2 0 15,3-3 80-15,-1 1 16 16,-1-1 0-16,2-1 0 16,-1-2-416-16,1-1-80 0,-1 1-16 0,2-2 0 15,1-2-128-15,0 0-48 0,1-4 0 0,2-2 0 31,1 0-528-31,1-3-96 0,3-2-32 0,2 0 0 0,-1-2-2096 16,4 0-416-16</inkml:trace>
  <inkml:trace contextRef="#ctx0" brushRef="#br0" timeOffset="4346.49">22704 7617 17503 0,'0'0'1552'16,"0"-2"-1232"-16,2 2-320 0,-1-3 0 0,0 2 880 0,0 1 112 0,4-2 32 15,0-5 0-15,1 1 1376 0,2 0 288 16,0 0 48-16,2 2 16 0,-1 0-704 0,0 4-128 0,-1 2-16 0,1 3-16 15,1 1-848-15,0 1-160 0,0 6-48 0,1 1 0 16,0 6-384-16,-1 2-96 16,-2 7-16-16,2-1 0 0,-2 1 16 0,0-1 0 15,-1 3 0-15,0-2 0 0,-1-6-96 0,-1 4-32 16,0-3 0-16,-1-1 0 0,-1 0-224 0,0-4 0 0,-1 0 0 0,-2-1 0 16,0 2-320-16,0 0-96 15,-1-1-32-15,-1-1-12368 0,-1 1-2480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2:44.6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10752 18648 4607 0,'-9'-8'400'0,"3"6"-400"0,1-2 0 0,1 2 0 0,2 2 576 16,1 0 48-16,1 0 0 0,-4-3 0 16,-1 2 768-16,-2-2 144 0,-1 1 48 0,2 1 0 0,1-2-256 0,1 3-48 15,3-2-16-15,0 1 0 16,0-2-48-16,-1 1-16 0,2 0 0 0,-1 0 0 16,1 1 208-16,-1 1 32 0,0 0 16 0,-1 0 0 0,1 0-112 0,1 1-32 0,0 1 0 15,0 1 0-15,0 1-416 0,3-1-96 16,-1 1-16-16,2 1 0 0,1-1-528 0,1-2-128 0,1-2 0 15,2 1-128-15,1 2 144 0,0-6-144 0,0 3 0 0,0-1 144 16,1-1 48-16,0-1 16 0,0 2 0 0,0-2 0 16,0 3 272-16,0 0 48 0,0 0 16 0,1 0 0 15,1 0-240-15,-2 3-48 0,0-2-16 0,1 2 0 16,-1 3-32-16,0-4 0 0,-1 6 0 0,0-6 0 16,0 2-64-16,-1-4-16 0,3 2 0 0,0-2 0 15,2 0 112-15,0-2 16 0,1-2 0 0,1 2 0 16,0-2-128-16,2 0 0 0,0 2-128 0,1-4 192 15,-1 2-192-15,0-1 0 0,1 1 0 0,0 1 0 16,-1 0 0-16,1-1 128 0,2 4-128 0,-1-3 0 0,-2 3 128 0,2-3-128 16,1 1 176-16,-1 0-176 15,1 0 128-15,-1-2-128 0,1 2 0 0,-1-2 0 0,-1 0 0 0,1 2 0 16,-1 2-208-16,1 0 80 0,-3-3 128 16,1 3 144-16,2 0-16 0,0 3-128 0,1-3 0 0,-1 0 0 15,-3-3-160-15,0 3 160 0,4 3 0 0,0-3 0 16,2 2 0-16,-4 0 0 0,1 0 0 15,0-2 0-15,0 4 0 0,-3-4 0 16,0 2 0-16,1 2 0 0,-2-2 176 0,0 2-176 0,-1-1 0 0,0 2 0 16,2 1 0-16,-2 0 0 0,1 0 192 0,0 0-48 0,2 1-16 15,2-1 0-15,1-3-128 0,1 2-144 0,2-3 144 0,-2 3-208 16,2-4 208-16,-1 1 0 0,-1-2 0 0,2 0 0 16,-2 1 0-16,0-1 0 0,0 0 0 0,-1-1 0 15,0 1 0-15,-3 0 0 0,1 0 0 0,-1 0 0 16,2 0 0-16,-1 1 160 0,0 1-160 15,2-1 192-15,0 1-192 0,0-2 0 0,3 2-192 0,-1-4 192 16,3 2 0-16,-1 0 0 16,0-3 0-16,1 0 192 0,-3 1-192 0,1-2 0 0,-2 0-160 0,2 2 160 15,-3-2 0-15,0 2 0 0,-2 2 0 0,0-3 0 0,-1 3 0 16,0 3 0-16,-1-3 0 0,2 2 0 0,-2-1 0 16,3 2 0-16,-2-1 0 0,2 2 160 0,0-1-160 0,0-2 0 15,1 1 0-15,1-2 0 0,0 0 0 0,2 0 0 16,-2-2-160-16,0-2 160 15,0 2 0-15,1-2 0 0,-2 1 0 0,1 2 0 0,-1-1 0 0,1-2 0 16,0 4 0-16,0-2 0 0,0 2 0 0,-1-2 0 16,-3 4 0-16,1 0 0 0,3 2 0 0,-2-2 0 15,1-1 0-15,0 2 0 0,0-1 0 0,0 2 0 16,3-4 0-16,-1 3 0 0,-1-2 0 0,2-1 0 0,0-1 0 16,1 1 160-16,0-3-160 0,1-1 0 15,-1 2-160-15,-2-2 160 0,1 2 0 0,2-2 0 0,1 0 0 16,1 2 0-16,1-2 0 0,-1-1 0 0,1 4 0 0,-1-4 160 15,-2 1-160-15,1 2 0 0,4 1 0 0,-1-3 0 16,1 1 0-16,-2 3 0 0,2-2-160 0,0 2 160 16,0 2 0-16,-1 0 0 0,1 0 0 0,-2 2 0 15,0 1 0-15,0-4 0 0,2 1 0 0,0 1 0 16,-1-2 0-16,1-2 0 16,0 1 0-16,1-3 160 0,-1 0-160 0,0-2 0 0,0 0-160 0,-2-1 160 15,1-1 0 1,-1 1 0-16,-1 1 0 0,-1 0 0 0,-2 3 0 0,2-4 0 0,-2 2 0 0,0-1 0 0,-3 4 0 0,1-4 0 15,1 1 0-15,-1 0 0 16,2 2 0-16,-1-2 0 16,-1 2 0-16,-1 1 0 0,1-2 0 0,-2-1 0 0,0 2 0 0,0-2 0 15,0 1 0-15,0-2 0 16,1-2 0-16,0 1 0 0,-1 2 0 0,1-3 0 16,2 1 0-16,-1 0 0 0,1 0 0 0,-2-1 0 15,0 4 0-15,2-2 0 0,-1 1 0 0,2 2 0 16,1 0 0-16,-1 0 0 0,-2 2 0 0,1 2 0 15,1-4 0-15,-1 2 0 0,2 0 0 0,-1-3 0 16,-2 2 0-16,1 1 0 0,2-2 0 0,0-2 0 16,1 0 0-16,0 4 0 0,1-2 0 0,-1 2 0 15,0 2 0-15,-4-2 0 0,0 4 0 0,3 0 0 0,2-2 0 16,2 2 0-16,2 2 0 0,0-4 0 16,-1 2 0-16,0-1 0 0,0-3 0 0,-3 3 0 0,1-3 0 0,-2 0 0 15,3 0 0-15,-3 0 0 0,1 0 0 0,-1 0 0 16,-2-2 0-16,0 2 0 0,2 0 0 0,-1 0 0 15,1 0 0-15,0 2 0 0,1-2 0 0,-4 2 0 16,1 0 0-16,-3-2 0 0,1 3 0 0,-2 0 0 16,-2 0 0-16,1-2 0 0,1 4 0 0,0-4 0 15,-1 4 0-15,0-4 0 0,1 2 0 0,-1-2 0 16,1 1 128-16,0-2-128 0,1 0 0 0,1 0 0 0,1-2 160 16,1 1-32-16,-1 1 0 0,1-4 0 0,-3 4-128 15,1-2 0-15,-2 2-160 0,-2-3 160 0,0 2 0 0,-2 1 0 16,-1-3 0-16,-2 3 0 0,-3 0 0 0,-1 0 0 15,-1 0 128-15,-2 0-128 0,-1 0 0 0,-1 0 0 16,0 3 128-16,-1-3-128 0,1 0 0 0,-1 0 0 16,-1-3 0-16,1 3 0 0,0 0 0 0,-2 0 0 15,1 0 0-15,-2-2 0 0,1 1 0 0,0-2 0 16,0 3 0-16,-1-3 0 0,-1 0 0 0,2 1 0 16,-2 0 0-16,0 2 0 0,0-2 0 0,0 1 0 0,0 1 0 15,-2 0 0-15,2 0 0 0,0 0 0 0,0 0 0 0,0 0 0 16,0 0-144-16,0 0-48 0,-22 13 0 0,13-7-12240 15,-2 3-2464-15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3:05.48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21202 8743 5519 0,'-1'0'496'0,"-1"0"-496"0,2 0 0 0,0 0 0 0,0 1 496 0,0-1 0 15,-1 0 0-15,0 0 0 0,0 2 496 16,-1-2 96-16,2 0 32 0,0 0 0 16,0 0-160-16,0 0-16 0,0 0-16 0,0 0 0 0,0 0-432 0,10-18-96 0,-7 18-16 0,-2-3 0 15,0 2 208-15,1 1 48 0,-2 0 0 0,1 0 0 16,-1 0 400-16,-1 1 96 0,-1 4 16 0,1-1 0 16,0 0 176-16,1-4 32 0,0 0 16 0,-4 21 0 15,3-15-160-15,0 4-16 0,-1-3-16 0,1 2 0 16,0-1-240-16,1-1-48 0,-1 0-16 0,1-1 0 15,0 0-384-15,-2-3-80 0,2 1-16 0,0-1 0 16,0 0-208-16,0 0-64 0,0 0 0 0,2-3 0 16,-2 4-128-16,0-2 0 0,0 2 0 0,0 2 0 15,0 0 0-15,0 4 0 0,-2 2 0 0,1 1 0 0,-1 3 0 0,1 2 0 16,-2-1 0-16,1 5 0 0,-2 3 224 16,0-2 16-16,2 2 0 0,-1-5 0 15,1 2 16-15,-1-1 0 16,3-3 0-16,-2 0 0 0,2-1-96 0,0-3-16 0,0-2 0 0,0 0 0 0,2 1-144 0,-2-3 0 15,2-4 0-15,-2 1 0 0,0-1 0 0,1-1 0 16,-1-1 0-16,1 0 0 0,-1-1 0 0,1 2 0 0,-1 2 0 16,1-1 0-16,-1-3 0 0,2 4 0 0,-2 3 0 15,1-7 0-15,-1 2 0 0,0-1 0 0,1 2 0 0,-1-2 0 16,0 2 0-16,1 0 0 16,-1 2 0-16,0 0 0 0,0-4 0 0,0 1 0 0,0-1 0 0,0-1 0 15,-1 1 0-15,1 1 0 0,0-5 0 0,-1 1 0 16,1 2 0-16,0-3 0 0,-1 0 0 0,1 0 0 15,0-3 240-15,0 2 16 0,-2-3 0 0,2 2 0 16,0 2-112-16,0 0-16 0,0 0 0 0,0 0 0 16,-3-25-128-16,2 21 0 0,-1 1 0 0,0-2 0 15,1 1 0-15,1 0 0 0,0 4 0 0,-2-2 0 16,2 2 0-16,0 0 0 0,-1 0 0 0,1 0 0 31,-1 0 0-31,1 0 0 0,0 0 0 0,0 0 0 0,0 0 0 16,0 0 0-16,0 0 0 0,0 0 0 0,0 0 0 15,0 0 0-15,0 0 0 0,0 0 0 0,0 0 0 0,0 0 0 16,0 0 0-16,0 0 0 0,0 0 0 0,0 0 0 16,0 0 0-16,0 0 0 0,0 0 0 0,0 0 0 15,-17-10 0-15,14 12 0 0,2-2 0 0,-2 2 0 16,2 0 0-16,0-1 0 0,0 2 0 0,-1-3 0 16,1 2 0-16,0-2 0 0,0 0 0 0,1 0 160 0,-2 2-160 15,1-4 160-15,0 2-160 0,0-2 0 0,0-4 0 0,-1 4 0 16,1 2 144-16,-1 0-144 0,0 2 160 0,1-2-160 15,-1-2 144-15,0 2-144 0,1-2 128 0,-1 2-128 16,-1-3 192-16,2 0-32 0,-1 0-16 0,-2 0 0 16,1-1-144-16,0 1-144 0,-1 0 144 0,0 3-208 15,-1 0 208-15,2-3 128 0,-2 2 0 0,0-4-128 16,0 4 0-16,0-4 0 0,0-1 0 0,1 2 0 16,0 0 176-16,-1 2-176 0,3-2 160 0,-1 2-160 15,1-2 240-15,1 0-48 0,-2-1-16 0,3 1 0 16,-1 1-176-16,1-1 0 0,-1-2 0 0,1 1 0 0,0 1 0 0,0 1 0 15,-1-2 0-15,1 1 0 0,0 0 0 16,0 0 0-16,-2 2 0 0,2 0 0 16,0 0 0-16,2 0 0 0,-2 2 0 0,0 0 0 0,0-3 0 0,0 3 0 15,0 0 0-15,1 0 0 0,-1 0 0 0,0 0 0 16,0 0 0-16,0 0 0 0,0 0 0 0,11 18 0 16,-7-8 0-16,-2-4 0 0,2 4 128 0,-2-1 0 15,2 1 0-15,0 5 0 0,-1 1-128 0,2-3 0 16,-1 3 0-16,0-4 0 0,1 4 0 0,0-3 0 0,-2-1 0 15,1-1 0-15,1 1 0 0,0 0 0 0,-1 1 0 0,1-4 0 16,-2 1 0-16,0-3 0 0,1 2 0 16,-1-3 0-16,0 0 0 0,0-2 0 0,0 0 0 0,-1-2 0 15,0 1 0-15,-1-3 0 0,1 0 0 0,0-3 0 16,0-1 0-16,1-2 0 0,-2 0 144 0,1-3-144 16,1 3 128-16,-2 0-128 0,1 1 160 0,0-1-160 15,0 1 192-15,-1 1-48 0,2 0-16 0,-2 1 0 16,2 0-128-16,0 0 0 0,-1 3 144 0,-1-3-144 15,1 3 128-15,1-2-128 0,0 0 160 0,1 0-160 16,0-1 192-16,0 0-48 0,0-1-16 0,0-2 0 16,0 0-128-16,1-1 160 0,0 1-160 0,0-2 160 15,-2 3-16-15,2-4 0 0,0 3 0 0,0-2 0 0,0 2-144 16,-1-2 0-16,1-5 0 0,-1 6 0 16,-1 2 0-16,0 1 0 0,0 0-192 0,0 2 192 0,-1-2-320 0,2 1 48 15,-1 0 16-15,0-1 0 16,1 2-720-16,0-1-144 0,-1 2-32 0,2-1-17536 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20:15.49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20533 17322 1839 0,'-10'-4'160'0,"1"0"-160"0,-3 2 0 0,3-2 0 0,2-1 2592 0,-2 1 480 0,-3 1 112 0,-9-7 16 15,-16-3-3808-15,-14-3-752 0,-9-1-160 0,-3 3-16 0,-2 4 1200 0,1 2 336 0,2 4 0 0,-1 0 0 16,2 2-160-16,-1 2 160 15,2 6 0-15,-2-2 0 0,2 4-176 0,2-4 176 0,1 0-128 0,3-2 128 16,0 2 1488-16,2 1 368 0,0 0 64 16,2 1 0-16,0-1-176 0,3 1-32 0,1-5-16 0,-1 2 32 15,5-3-1152-15,0-3-256 0,3 2-32 0,3-1 32 16,2-1-320-16,0 0 0 0,0 0-208 0,2-1 208 16,2 1 512-16,2-1 208 0,2-1 48 0,1 1 32 0,1 1 368 15,2-2 80-15,1 3 16 0,1 2 0 16,2 0-80-16,2 4-16 0,0-1 0 0,1 3 48 0,2-3-640 0,2 1-112 15,1 2-16-15,1-2 16 16,3 1-144-16,1-4-48 0,5 2 0 0,0-3 48 16,3 0-128-16,2-3 0 0,4 2-16 0,5-5 32 0,1 1-48 15,6 0-16-15,3-1 0 0,5-3 0 0,5 3 368 16,5-1 80-16,3 0 16 0,2 1 32 0,3-3-256 0,4 3-64 16,3 0-16-16,3 2 32 0,2 1-144 0,5 0-16 15,5 3-16-15,3-6 0 0,0 0-160 0,8 0 128 16,8 2-128-16,1-2 128 0,0 2-128 0,9-2 0 15,5 0 144-15,4 2-144 0,1 2 0 0,2-2 128 16,4-1-128-16,-2 4 0 0,-2 4 0 0,-2-3 128 16,-2 0-128-16,-4 0 0 0,4 3 144 0,-7-3-144 15,-3 0 192-15,-2 1-192 0,1 4 256 0,-6-5-64 16,-1 1-16-16,-3-2 0 0,2 1 16 0,-2 0 0 0,-1-2 0 16,-3-2 0-16,1-1-192 0,-2-1 0 15,0 1 0-15,-5-4 0 0,-4 3 0 0,-6-3 0 0,-2 2 0 0,-6-2 0 16,-3 2 0-16,-9-3 0 0,-5 4 0 0,-9 0 0 15,-7-1-192-15,-7 1-64 0,-7 2 0 16,-8 2-16 0,-2-1-624-16,-11 3-112 0,-8 3-16 0,-12-1-16 0</inkml:trace>
  <inkml:trace contextRef="#ctx0" brushRef="#br0" timeOffset="3107.84">20650 17996 27647 0,'-1'-4'2448'0,"1"2"-1952"0,0-1-496 0,1 2 0 0,1 1 352 0,-2-2-32 0,1-1 0 0,1-1 0 15,1 1-720-15,-1-2-160 0,2 1-16 0,-2 3-16 0,0-2 912 0,0 3 176 16,-1 3 32-16,-1 2 16 0,0 1 112 0,0 3 32 15,2 3 0-15,-2-2 0 0,2 5 480 0,1-2 112 16,3 0 0-16,0-1 16 0,4 0-400 0,0-2-96 16,1 3-16-16,1-3 0 0,2-3-336 0,-1 4-80 0,1-3-16 0,-2 1 0 15,1 0-352-15,-1 1 128 16,1 2-128-16,0 1 0 0,-1 0 0 0,1 2 0 0,-1-1 0 16,-1 1 0-1,-1-3-544-15,0-2-128 0,-1-1-32 0,1 0 0 16,0-2-560-16,-1-1-112 0,1 1-32 0,0-3 0 15,1-3-304-15,-1 0-64 0,1-3-16 0,1 1-10768 0</inkml:trace>
  <inkml:trace contextRef="#ctx0" brushRef="#br0" timeOffset="3407.92">21150 17898 40543 0,'-12'3'1792'0,"3"1"384"0,0-2-1744 0,4 2-432 0,4-2 0 0,1-1 0 0,0 2-1408 0,0 1-352 0,0-1-80 0,0 2-16 16,1 1-320-16,2-2-64 0,2-3 0 0,-3 4-16 0,2-1 1936 0,-3 0 320 16,2 4 224-16,-5 1-32 0,1 5 144 0,-4 4 48 15,-1 4 0-15,-3 1 0 0,-3 5 848 0,-2 1 176 16,-2 3 48-16,-1 0 0 0,-2 3-688 0,2-1-144 15,-3 3-32-15,1-1 0 0,-2 4-96 0,1-2-32 16,3 0 0-16,0-5 0 0,4 0-464 0,2-5 0 0,3 1 0 16,2-9-160-1,1-2-848-15,1-2-160 0,2-3-48 0,-2-6-8864 0,3-1-1776 0</inkml:trace>
  <inkml:trace contextRef="#ctx0" brushRef="#br0" timeOffset="4091.27">20849 17623 12895 0,'-6'0'576'0,"1"0"112"15,0 0-560-15,3 1-128 0,-1-1 0 0,2 2 0 0,0-2 160 0,-3 3 0 0,1 0 0 0,-4 1 0 0,0-1-160 0,0 0 0 0,-1 1 0 0,2-1 0 0,-1 0-128 0,-1 2 128 16,2-1 0-16,-1 0 0 0,0-2-176 0,0-1 176 0,2 2-160 0,0-1 160 16,1 0 848-16,3 0 256 15,0-4 48-15,1 0 32 0,2 2 256 0,1-2 48 0,0-1 16 0,1 0 0 16,0 0-336-16,1 2-64 0,1-3-16 0,-1 2 16 16,1-1 160-16,2 2 16 0,-2-1 16 0,2-5 16 15,0 4-336-15,1-4-64 0,-1-1-16 0,2 0 16 16,-1 2-288-16,-1-4-64 15,2-1-16-15,-1 0 16 0,1 0-160 0,0-1-16 0,0-2-16 0,1-1 0 16,0-1-176-16,0 0-16 0,1 0-16 0,1-3 16 16,-1 3-176-16,0 0-272 0,0 1 64 0,-3 2 16 15,1 3-48-15,-2 1-16 0,-1 3 0 0,-2 2 16 16,0 4-64-16,-2-2-16 0,0 2 0 0,-2 0 16 16,-1 2 80-16,0-2 16 0,2 3 0 0,-4 0 0 15,2 0 560-15,-1 1 112 0,1-1 32 0,0 4 16 0,0-5 32 0,0 4 16 16,1-1 0-16,2 1 0 0,1 1-384 15,-1-3-176-15,2 3 160 0,0-1-160 0,1 1 0 0,1-1 0 16,-1 3 0-16,0-3 0 0,-1 4 0 0,0 0 0 16,0-1 0-16,-1 4 0 0,-1 0 0 0,0 0-128 15,-2 3 128-15,-1 2 0 0,0-5-192 0,0 2 64 16,-1-1 128-16,0-2-208 0,1 0 208 0,-2 1 0 16,4-3 0-16,-1-3 0 0,1-1 0 0,1-1 0 15,0-1 0-15,1-2 0 16,0-2-432-16,2-2-144 0,0-2-16 0,3-2-10400 15,0-3-2064-15</inkml:trace>
  <inkml:trace contextRef="#ctx0" brushRef="#br0" timeOffset="4579.35">21667 17342 7359 0,'-1'0'656'0,"-2"0"-528"0,1 0-128 0,0 0 0 0,1 2 6368 0,0-2 1248 0,1 0 240 0,-3 0 48 0,1 0-6448 0,-3 0-1296 0,0 0-160 0,0-2-224 0,0 2 224 0,-1-3-192 16,0 2 192-16,-2 1-192 0,2 0 32 0,-1 0 16 16,-1 4 0-16,-1 0 0 0,0 2 16 0,-2 2 0 15,1 0 0-15,-3 3 0 0,4 3 128 0,-4-2 0 16,1 4 128-16,-1 3-128 0,2-1 0 0,-1-1 0 15,1 4 0-15,0-2 128 0,1-3-128 0,1 0 176 16,2 0-176-16,1-1 192 0,1 1-192 0,2-2 128 16,3 1-128-16,-1-2 128 0,2 2 304 0,2-1 48 15,-1 0 16-15,3 0 0 0,1-2-368 0,3 1-128 16,3-1 0-16,2 1 144 0,1-2-368 0,1 0-80 0,0-1-16 16,1-4 0-1,0 4-192-15,1-4-64 0,0 1 0 0,0-2 0 16,-1 1-992-16,0-2-208 0,-1-1-32 0,-2-2-11296 0</inkml:trace>
  <inkml:trace contextRef="#ctx0" brushRef="#br0" timeOffset="5140.92">21949 17430 43311 0,'-10'-3'3840'0,"2"3"-3072"0,5 3-608 0,3-6-160 0,1 3-448 0,0-2-112 0,-1 0-16 0,-1-4-16 16,5-2-3488-16,1-2-688 0,3 0-144 0,2 0-16 0</inkml:trace>
  <inkml:trace contextRef="#ctx0" brushRef="#br0" timeOffset="6457.58">22189 17305 3679 0,'-4'-1'320'0,"1"-2"-320"0,2 3 0 0,0-2 0 0,2 0 480 0,-1 2 32 0,1-2 0 0,-1 1 0 16,2-4 560-16,0 1 112 0,1 0 32 0,-1-1 0 0,-1 2 864 16,2 0 176-16,-1 2 48 0,1 1 0 0,-1 0-80 0,1 0-16 15,0 0 0-15,0 0 0 0,1 1 32 0,-1-1 16 16,4 3 0-16,-3-3 0 0,3 2-1120 0,-1-1-240 15,3 2-32-15,-1 3-16 0,1-2-528 0,2 2-128 16,1 3 0-16,3 0-16 0,2 1-176 0,2 3 0 16,3 2 0-16,2-2 0 0,-1 6 0 0,-2-3 0 15,-2 0 0-15,1 4 0 0,-1 4 0 0,-1 5 0 16,-3 3 0-16,-6-2 0 0,-4-1-192 0,-5 0 192 16,-5-3-192-16,-6 1 192 0,-4-2 0 0,-7-2 128 15,-4 4 32-15,-5 2 0 0,-3-3-160 0,-5 2-176 16,-4 3 48-16,-6 1-16640 0</inkml:trace>
  <inkml:trace contextRef="#ctx0" brushRef="#br0" timeOffset="9575.59">15271 15442 33167 0,'-3'-3'2944'0,"0"-1"-2352"0,2 4-464 0,1-2-128 0,0 2 544 0,0-4 96 0,0-2 0 0,0-7 16 0,0 1-656 0,1-8-272 0,2 2 16 0,0-5 0 16,2 1 112-16,0-3 144 0,1 3-208 0,1-3 80 16,-1 2-192-16,0-1-48 0,0 1 0 0,-1-2 0 15,-1 3 368-15,0 0 0 0,-2 1 128 0,1 1-128 16,-1 4 816-16,-1-4 80 0,2 1 0 0,-2-2 16 16,0 2-32-16,0 0-16 0,2 0 0 0,-2 2 0 0,0 5-400 15,2-1-80-15,-2 1 0 0,2 2-16 0,-2 4-240 16,-1 2-128-16,1-2 128 0,0 1-128 0,0 4 128 15,-1-2-128-15,2 3 160 0,-2 0-160 0,0 3 0 0,-2-3 0 16,1 0-128-16,0 4 128 16,-3-2-128-16,1-1 128 0,-2 2 0 0,0-1 0 0,1 2-208 0,-1-3 64 15,0 2 16-15,-1-1 0 0,1-1 128 0,0-1 0 16,1 0 0-16,2-1 0 0,-1 1 0 0,2-2 144 16,0-1-16-16,2 2-128 0,-1-1 240 0,1 0-64 15,2 0-16-15,-2 2 0 0,2 0-160 0,-1 0 0 16,1 0 144-16,-1 2-144 0,0 0 0 0,1 0 0 15,-1 2 0-15,1-1 0 0,-2 2 0 0,2-1 0 16,-1-1 0-16,1 0-128 0,-1 0 128 0,-1-3 0 0,2 3 0 0,0-3 0 16,1 2 0-16,1 0-128 15,1-2 128-15,0 3-128 0,3-3 128 0,0 0 128 0,2 1-128 16,0 1 176-16,0-2-48 0,0 3 0 0,0-2 0 16,3 4 0-16,6-1-128 0,6 2 0 0,5 1 144 0,2 2-144 15,3 0 0-15,2 1 0 0,2-3 0 0,1-1 128 16,-6-1-128-16,8-1 0 0,6-1 0 0,7-3-128 15,3 0 128-15,3-2-192 0,3-2 192 0,0 1-192 16,-12-1 192-16,5-5 0 0,6 3 0 0,3-1 128 16,-4 0-128-16,5 1 176 0,5 1-176 0,0 2 192 15,-3-1 16-15,-2 0 16 0,1 2 0 0,-3-2 0 16,1 4-80-16,7-2-16 0,8 2 0 0,3-3 0 0,-1-1-128 16,0 1 0-16,4 0 0 0,0 3 128 0,0 0-128 0,0-4 0 15,1 1 0-15,-3-3 0 0,2-1 0 0,-4 2 0 16,0 4 0-16,-2-1 128 15,-4-4-128-15,0 4-256 0,1 2 64 0,0 0 16 0,-1 4 176 16,-3 0 0-16,-3-4 0 0,-3 0-128 16,0 2 128-16,4 4 0 0,4 4 0 0,-2-4 0 0,1 2 0 0,-2-3 0 15,3 1 0-15,-2 0 0 0,3 2 128 0,-10-2 0 16,-7 0 0-16,7-2 0 0,10-2-128 0,4 1 128 16,0 0-128-16,-3-3 128 0,1 2-128 0,1-4 0 15,-1-1 0-15,-3-4 0 0,1-1 0 0,-3 2 0 16,-1-2 0-16,-3 2 0 0,-4 0 0 0,-4-3 0 15,0 2 0-15,-1-2-128 0,-2 3 128 0,1 0 0 16,-3 2 0-16,0 0 128 0,-2-1-128 0,-3-1 0 16,0 2 0-16,-1-2-128 0,-1-1 128 0,-2 2 0 15,1 1 0-15,-1-2 128 0,1 4-128 0,-1-2 0 0,-1 0 0 0,-1 0-128 16,3-2 128-16,-2 4 0 0,0-2 0 0,-1 2 0 16,0 2 0-16,-1 0 0 0,-2 2 0 0,0 2 0 15,-2-4 0-15,-3 0 0 0,-2 0 0 16,-2-4 0-16,-2 2 0 0,1-1 0 0,-2-1 0 0,0 1 0 15,-1-1 0-15,1-2 0 0,-2 1 0 0,-3 1 128 16,0-2-128-16,0 2 0 0,1-2-176 0,-1 2 176 16,-2-2-128-16,-1 1 128 0,0-1 0 0,-2 1-144 15,-2 3 144-15,0-2 0 0,-1 1 0 0,0 3 0 16,-1-2 0-16,-1 2 0 0,-1 0 0 0,-4 2 0 16,0-2 0-16,-1 3 0 0,-1 1 0 0,-2-2 0 15,-1-1 0-15,-1 3-128 0,-1-1 128 0,-1-1-128 0,0-1 128 16,-1 2-128-16,1-1 128 0,0-2-128 0,1 0 128 0,0 1 0 15,0-1 0-15,1 0 0 0,0 0 0 0,2-1 0 16,0 1 0-16,1-2 0 0,1-1 0 0,0 2 128 16,0-1-128-16,-1 0 0 0,1 1 128 0,-1 1-128 15,0 0 128-15,-2 3-128 0,-1-1 0 0,-1 2 128 16,0 2-128-16,-2-2 0 0,-1 2 0 0,-1 0 0 16,-1 3 0-16,0-3 128 0,0-2-128 0,0-1 0 15,0 1 0-15,0-2 0 0,2 1 0 0,0-2 144 16,0 2-144-16,2-3 0 0,0-3 208 0,0 3-64 15,1-1-16-15,1 1 0 0,-1 0 64 0,0 0 0 16,0 1 0-16,0 2 0 0,1 3-192 0,0 2 192 16,0 2-192-16,0 3 192 0,0 4-192 0,1 4 0 0,-2 4 0 15,-2 1 0-15,1-4 0 0,-2 6 0 0,2 3 0 16,-1 1 0-16,2-2 0 0,0 0 0 0,2-4 0 16,-1-4 0-16,3-2 0 0,-2-5 0 0,2 1 0 15,0-6-13344-15,-1 0-2720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09:08.09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22046 17604 4319 0,'0'-4'384'0,"0"4"-384"0,0-2 0 0,0 2 0 0,0 0 432 0,0 0 16 0,-1-3 0 0,1 2 16 15,0-1 0-15,-1-2 0 0,1 1 0 0,0 0 32 0,-1 0-192 0,1 2-48 0,0 1 0 0,0-1 32 0,-1 0 160 0,1 1 16 0,0 0 16 0,0 0 32 16,0 0 96-16,-2-3 32 16,2 3 0-16,0 0 16 0,0 0 144 0,0 0 32 15,0 0 0-15,0 0 16 0,0 0-144 0,0 0-48 0,0 0 0 16,0 0 16-16,0 0-80 0,0 0-16 0,0 0 0 0,0 0 32 16,0 0-32-16,0 0-16 15,0 0 0-15,0 0 16 0,0 0-32 0,0 0-16 0,0 0 0 0,0 0 32 16,0 0-64-16,0 0-16 0,0 0 0 0,-18 12 32 0,17-9-320 0,-2 1-64 15,1-2-128-15,-1 2 224 0,1 2 112 0,-1-2 32 32,-1-1 0-32,2 2 16 0,-1 2 128 0,1-1 48 0,1 1 0 0,-3-1 0 0,2 4-112 0,-1-1 0 31,-1 1-16-31,2-2 0 0,-1 2-208 0,1 0-32 0,1-1-16 0,-2 1 0 16,1 0-176-16,-1-2 0 0,2 0 0 15,-1 0 0-15,0 0 0 0,1 0 192 0,0 0-192 0,0 1 192 16,-1-1-16-16,2 0 0 0,-1 0 0 0,1 0 0 15,-1 0-176-15,1 0 0 0,0-2 0 0,0 0 128 16,1-1 64-16,0-1 0 0,2 0 0 0,-1-1 0 0,1 0-192 16,1 0 0-16,-1 2 0 0,1-3 0 15,0 0 0-15,-1 1 0 0,0 0 0 0,1 0 0 16,-1 0 0-16,2 1 0 0,0-1 0 0,0 0 0 16,1 0 0-16,1 1 0 0,-1-2 0 0,-1-2 0 0,0 1-288 15,-2 2 64-15,3-3 16 0,-1 0 0 16,0 0-720-16,0 0-144 0,1 0-16 15,-1-3-16-15,0 2-976 0,0 1-192 16,2-2-32-16,-1-1-8192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04:05.17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5019 9425 5519 0,'0'-1'496'0,"0"1"-496"0,0 0 0 0,0 1 0 0,0 0 800 0,0 2 64 0,0-2 16 0,-1 2 0 16,0 0 672-16,-1 2 144 0,1-1 32 0,-1-2 0 15,2 2-432-15,-1-4-80 0,-1 0 0 0,1 0-16 16,1-4-496-16,-1 2-80 0,1-2-32 0,0 2 0 16,0-2 144-16,0 2 32 0,0 2 0 0,0 0 0 15,0 0 48-15,0 0 16 0,0 0 0 0,0 0 0 16,0 0 16-16,0 0 16 0,0 0 0 0,1 18 0 0,-1-5-272 0,1 4-48 16,-1 14-16-16,2 10 0 15,-1 9-192-15,1 1-32 0,-1-2-16 0,1-4 0 0,0-4-160 0,-1-5-128 16,2-5 144-16,-2-9-144 0,0 0 0 0,1-6 128 15,-2 3-128-15,1-6 0 0,-1 0 0 0,0 1 0 16,0 0 0-16,-3 2 0 0,3 0 0 0,-3-3 0 16,0-4 0-16,-1-2 0 0,1-5 0 0,-1-4 128 15,2-2-128-15,0 1 192 0,1 2 112 0,0-1 16 16,0-2 0-16,-1-2 0 0,1-7-320 0,-1-6-144 0,-1-6 16 16,1-10 0-16,0-2-176 0,1-1-16 15,1 0-16-15,1 2 0 0,-1 2 16 0,2 2 0 0,-1 1 0 16,0 5 0-16,-1 2 144 0,1 4 48 0,-1 1 0 15,2 3 0-15,-2 1 128 0,0 2 0 0,-2 3 0 16,2 1 0-16,0 3 0 0,0 2 0 0,0 1 0 0,0-4 0 16,0 2 0-16,0 0 0 0,-1-1 0 0,1 1 0 15,0-2-256-15,-1 2 48 0,1 0 0 0,-1 3 0 16,1-1 32-16,-2 2 16 0,2 5 0 0,0-2 0 16,0 2 160-16,0-1 256 0,0 6-64 0,2 3-16 15,-1 12 336-15,1 11 80 0,1 5 16 0,-1 7 0 16,1 4-32-16,-2-4 0 0,2-1 0 0,-2-7 0 15,0-13-144-15,-1-1-48 0,0-3 0 0,0 7 0 16,0 3-160-16,-1 3-32 0,1-3-16 0,0-5 0 16,-1-5-176-16,-1-6 0 0,1-3 0 0,1-6 128 0,0-4-128 15,0-3 0-15,0-3 0 0,0-1 0 16,0-4-592-16,0 0-112 0,0-2 0 0,0 2-16 16,0-2-816-16,0 0-176 0,0-1-16 0,0 3-7504 15,-1 0-1504-15</inkml:trace>
  <inkml:trace contextRef="#ctx0" brushRef="#br0" timeOffset="677.71">5687 8809 4607 0,'0'0'400'0,"-1"-2"-400"0,1 1 0 0,0 1 0 0,-2 0 1088 0,1-3 144 0,0 3 32 0,-2-4 0 0,0 4 720 0,-1 0 160 16,2 4 32-16,-1 0 0 0,1 2-624 0,2 0-112 15,-2 4-32-15,2 0 0 0,2 1-512 0,-1 2-96 0,0 3-32 0,0-3 0 16,1 2-192-16,-1-5-64 0,0 0 0 15,0 0 0-15,1 1-128 0,-1 5-48 0,1 4 0 0,-1 8 0 16,2 7-16-16,-2 6 0 0,0-1 0 0,-2 1 0 16,0 1 256-16,-2-1 64 0,1 1 0 0,0-5 0 15,-2-5 64-15,0 0 32 0,0 2 0 0,2-12 0 16,1-6-288-16,-1-2-48 0,0 7-16 0,0 5 0 16,-1 7-256-16,-2 3-128 0,0-4 0 0,1-3 128 15,1-8 32-15,-1-8 0 0,3-4 0 0,-2-7 0 16,2-4-160-16,0-4 128 0,0-4-128 0,-1-6 128 15,2-2-1280-15,0-4-256 16,0-1-48-16,2-4-13216 0</inkml:trace>
  <inkml:trace contextRef="#ctx0" brushRef="#br0" timeOffset="1377.3">6470 10317 8287 0,'-2'0'736'0,"1"0"-592"0,1 1-144 0,-1-1 0 0,1 0 816 0,-1-1 128 0,-1 1 16 0,-1 0 16 0,-1-3 368 0,0 3 80 0,2-3 16 0,-2 0 0 0,2 1-640 0,0 0-128 16,1 4-32-16,0 0 0 0,1 4 208 0,0-2 48 16,0 5 0-16,0 1 0 0,1 3 192 0,0 2 64 15,1 4 0-15,-1-1 0 0,0-2-384 0,-1-2-64 16,1 1 0-16,1-2-16 0,-2 0-400 0,1 1-80 15,-1 4-16-15,0 0 0 0,0 1-192 0,1-6 0 16,-1 0 0-16,0-3 0 0,0-5 0 0,0-2 0 16,-1-3 0-16,1-2 0 0,-1-2 208 0,-1-6-48 0,0 0-16 15,2 4 0-15,-1 4-16 0,-1-6 0 0,2 0 0 0,-2-7 0 32,1-3-640-32,-1-4-128 0,1-3-16 0,0 3-8096 0,2 0-1616 15</inkml:trace>
  <inkml:trace contextRef="#ctx0" brushRef="#br0" timeOffset="2678.66">8345 10507 1839 0,'0'0'160'0,"-1"0"-160"0,1 0 0 0,-1 0 0 0,1 0 736 0,0 3 112 0,-1-3 32 0,1 0 0 0,-1 0 672 0,-1 1 144 0,-1 1 32 0,3-2 0 0,0 0 240 0,0 0 48 0,-18 16 16 0,15-13 0 16,0 1-288-16,1-2-48 0,-1 2-16 0,1-4 0 15,2 0-336-15,-2 1-64 0,1 0 0 0,1 1-16 16,0 1-496-16,0 2-112 0,0 5-16 0,1 0 0 16,3 6-128-16,1 5-48 0,1 3 0 0,-1 4 0 15,-1 3-16-15,-2 0-16 0,2 1 0 0,-3 0 0 16,2 2 16-16,-1-9 16 0,1 0 0 0,-2 4 0 15,0 5-112-15,2 11-32 0,-3 6 0 0,0-6 0 16,0 1 112-16,-3-6 16 0,2 0 0 0,-3 0 0 16,3-4-128-16,-1-5 0 0,-2 1-16 0,-1-4 0 15,1-2-80-15,1-3-16 0,-1-5 0 0,1 1 0 16,1-3-208-16,1 2 128 0,-2 2-128 0,2 5 0 16,1 0 128-16,-1 1-128 0,2-5 0 0,0-5 144 15,0-3-144-15,-1 0 0 0,0-4 0 0,2 0 0 16,-2-3 0-16,0-4 0 0,0 0 128 0,1-6-128 15,-1-2 0-15,1 0 0 0,-1-6 0 0,1-5 0 0,-1-5-288 16,0 0 16-16,0-9 0 0,2 0 0 16,-1 1-336-16,0 0-64 0,0 1-16 0,1-1 0 15,-1-3-272-15,-1 1-48 0,0 0-16 0,-1-3 0 16,-2 4 32-16,1 2 0 0,-2 0 0 0,1 1 0 16,0 0 128-16,-1 5 32 0,0-1 0 0,1 5 0 15,-1-4 64-15,1 11 32 0,2 0 0 0,0 4 0 0,0-3 736 0,-1 0 128 16,1-4 48-16,1-5 0 0,0-4-32 0,-1-2 0 15,2-3 0-15,0 1 0 0,1 1 144 0,-1 3 32 16,0 3 0-16,0 5 0 0,1 0-128 0,-2 4-32 0,-2-1 0 0,2 3 0 16,-1 0-160-16,-1 0 192 0,-1 4-192 0,1 0 192 15,-2 0-48-15,0 3 0 0,2-3 0 16,-2 3 0-16,0 0 240 0,1-1 64 0,0-2 0 0,0 0 0 16,1 2-304-16,0-2-144 0,-1 0 160 0,1 0-160 15,1-3 128-15,-1 2-128 0,2 3 0 0,0-2 0 16,2 3 0-16,0 0 0 0,1 0 0 0,0 3 0 15,1 0 0-15,0 0 0 0,-1 3 0 0,0 0 0 16,1 1 0-16,-2 1-128 0,1 0 128 0,-3 0-160 16,1-1 32-16,0 2 0 0,-1-3 0 0,-1 2 0 15,1-3 128-15,0-2 0 0,0 0 0 0,0-2 0 16,0-3 0-16,1 2 0 0,-1-3 0 0,0-2 0 16,1 2-368-16,0 0-32 15,-1 0-16-15,2-1 0 0,-1 2-672 0,0 2-128 16,-1-1-16-16,0 2-16 0,1 0-48 0,-1 0-16 0,0 4 0 0,0-2 0 15,0 2-96 1,-1 0 0-16,1 1-16 0,0-2-3392 0,0 1-688 0</inkml:trace>
  <inkml:trace contextRef="#ctx0" brushRef="#br0" timeOffset="3560.06">10108 12837 8287 0,'-2'-4'736'0,"2"4"-592"0,0-2-144 0,0 2 0 0,-1 0 768 16,0 0 128-16,0 0 32 0,-2-3 0 0,1 2 816 0,-1 2 176 0,-1 2 16 0,4-3 16 16,0 0-208-16,0 0-32 0,-7 18-16 0,6-14 0 15,1 2-336-15,0-2-64 0,0 1-16 0,0-1 0 16,1-1-320-16,-1 1-64 0,1-2 0 0,-1 2-16 15,2 2-304-15,-2 3-48 0,1-3-16 0,-1 0 0 0,1 2-16 0,-1-2-16 16,0 0 0-16,0 3 0 0,0 3-208 0,0 8-32 16,-1 6-16-16,0 7 0 0,1-1-96 0,-4-1-128 15,1-5 176-15,0-7-176 0,0-5 160 0,-1-6-160 16,3-2 128-16,-1-8-128 0,2-4 192 0,0-4-64 16,0-5 0-16,0-2 0 0,0-6-320 0,0 2-64 15,0-1 0-15,0 9-16 0,1 4-48 0,-1-1 0 16,1 1 0-16,0-1 0 15,2-2-144-15,1-2-48 0,-1 2 0 0,1 2 0 16,0 2-256-16,-2 1-64 0,2 5-16 0,-2 2-8720 16,1 2-1744-16</inkml:trace>
  <inkml:trace contextRef="#ctx0" brushRef="#br0" timeOffset="4952.02">11447 13757 3679 0,'-1'0'320'0,"-1"2"-320"0,1-2 0 0,1 0 0 0,-1 0 0 0,0 0 0 0,-1 2 0 0,0 0 0 0,-2 1 0 0,0-2-192 15,2 1 64-15,-1-2 0 0,2-2 128 0,1 1 176 16,-1-4-48-16,1 1 0 0,-1 0-128 0,1-2 0 16,-1 1 0-16,-1 1 0 0,0 1 560 0,-1-1 16 15,1 2 16-15,-2 2 0 0,2-3 272 0,-2 3 48 0,-1 3 16 16,1-1 0-16,2 2-80 0,-2-2-16 0,0 2 0 0,1 0 0 15,0-1-256-15,1 0-48 0,-1-3-16 0,2 0 0 16,1-3 368-16,-1 0 64 0,2-1 16 0,-1-2 0 16,1 0-224-16,2-1-32 0,-2 1-16 0,2 0 0 15,-2 2-288-15,1 2-48 0,-1 2-16 0,2 2 0 16,-2 4 144-16,0 2 32 0,2 3 0 0,-1 3 0 16,1 2 304-16,-1 0 64 0,1 1 16 0,-1 0 0 15,1-1-480-15,-1-1-96 0,1-1 0 0,0 3-16 16,1 9-304-16,2 11 0 0,2 9 0 0,-2 3 0 15,0 0 0-15,-1-2 128 0,-1-3-128 0,-2-2 0 16,-1-2 240-16,-1-4-64 0,2 1-16 0,-2-9 0 16,1-5 352-16,-1-7 80 0,0 0 16 0,1 2 0 0,-1 4-64 15,1 13-16-15,-1 6 0 0,3 3 0 0,-2 1-272 0,0-2-64 16,1-4-16-16,-1-5 0 0,-1-4-176 0,-1-3 0 16,-1-3 0-16,0-3 128 0,-1 1-128 0,1-6 0 15,-1-4 144-15,1-2-144 0,-2 3 336 0,2-7 0 16,-1 0 0-16,1-2 0 0,-1-1-64 0,2 0-16 15,0-1 0-15,0-1 0 0,-1-1-256 0,2 0 128 16,0-1-128-16,0-1 0 0,0-2 0 0,0-1 0 16,2 1-240-16,-2 1 80 0,1-3-64 0,-1-1-16 15,1 1 0-15,0 0 0 0,-1-1 48 0,0-2 0 16,0 0 0-16,0 2 0 0,2-3 192 0,-2-1-192 0,1 1 192 16,-1 0-192-16,1 0 192 0,0-2 0 0,1 2 0 0,-2-2 0 15,1-1 0-15,0 0 0 0,-1 0 0 16,1-2 0-16,-1 2 0 0,0-6 0 0,0-1 0 0,-2-1 0 15,1 2 0-15,-1-2 0 0,1 2 0 16,0 8 0-16,1 2-224 0,-1-1 48 0,-1 0 16 0,2-4 0 16,-2-11 160-16,1-10-208 0,-1-9 80 0,2-7 128 15,0 0 0-15,2 3 0 0,0 4 0 0,1 6 0 16,-1 4-144-16,-1 5 144 0,2 7 0 0,-2 4 0 16,-1 2-336-16,0 2 32 0,0 3 16 0,-1 0 0 31,-2 2-384-31,2 3-80 0,1 2-16 0,0 0 0 0,-1-1-16 0,1 2-16 0,-1-1 0 15,-1-1 0-15,0-2-144 0,1-2-16 0,-2-3-16 0,1-2 0 16,-1-4-48-16,1-1 0 0,-1-1 0 0,2 2 0 16,0 4-256-16,0-1-64 0,1 5-16 0,0 4-5248 15</inkml:trace>
  <inkml:trace contextRef="#ctx0" brushRef="#br0" timeOffset="5576.66">12551 14509 6447 0,'-1'1'576'0,"-2"2"-576"0,2-3 0 0,0 0 0 0,1 0 1184 0,-3 0 128 0,1-3 32 0,-4-1 3120 31,1-2-2016-31,0 0-400 0,2 2-720 0,2-2-160 0,-3 2-16 0,2-1-16 0,-1 2-176 0,0-1-16 16,1 0-16-16,1 2 0 0,1-1-16 0,0 3 0 15,1 0 0-15,1 3 0 0,-1 3 96 0,3 6 16 16,-1 8 0-16,1 9 0 0,0 3-128 0,-2 5-32 16,0 4 0-16,-1-3 0 0,-2 3-256 0,-1-5-48 15,-1-2-16-15,0-5 0 0,1-2-192 0,-2-4-32 16,0 5-16-16,0-6 0 0,2-4-48 0,0-1 0 0,-1-5 0 15,2 1 0-15,0 2-112 0,1 1-16 0,0 0-128 0,2-3 192 16,1-3-336-16,0-3-80 0,3-2-16 0,1-1 0 31,0-2-1792-31,0-4-352 0</inkml:trace>
  <inkml:trace contextRef="#ctx0" brushRef="#br0" timeOffset="6727.4">15104 15492 3167 0,'-2'-6'272'0,"1"3"-272"0,0 1 0 0,-1 1 976 0,2-2 144 0,-1 2 32 0,1 1 0 0,0-1 64 0,-1-1 32 0,0 2 0 0,-2 0 0 16,2-2-64-16,1 2-16 0,-1 0 0 0,-1 0 0 16,2 2 160-16,0-2 16 0,0 3 16 0,0 1 0 15,2-1-80-15,-2-3 0 0,0 0-16 0,2 31 0 0,-1-15-80 0,-1 3-16 16,0-2 0-16,0 4 0 15,-1-2-336-15,0 0-80 0,-2 4-16 0,0-2 0 0,1 2-160 0,0 4-48 16,0 2 0-16,-1-1 0 0,1 1-160 0,-1-3-48 16,1-4 0-16,-1 0 0 0,2-2 128 0,1-1 0 15,-1-1 16-15,2-3 0 0,0 1-80 0,0-6 0 16,1 0-16-16,-1-4 0 0,0 0-208 0,2-2-32 16,-2 1-128-16,1-4 192 0,1 2-192 0,-2-3 0 15,1-4 0-15,0 1-160 0,-1-3-96 0,0-4 0 16,-1-2-16-16,1-4 0 0,-1-3 144 0,0 0 128 15,-1 0-192-15,1-3 192 0,-1-5 0 0,2-2 0 16,-1-1 0-16,0-3 0 0,0 1-128 0,-1 2 128 0,1 2-192 0,0 3 192 31,0 3-576-31,0 3 0 0,-1 3 0 0,1 1 0 16,1 5-992-16,0 3-208 0,0 1-32 0,1 1-11856 0</inkml:trace>
  <inkml:trace contextRef="#ctx0" brushRef="#br0" timeOffset="8768.94">20783 8888 5519 0,'-2'0'496'0,"2"0"-496"0,0-2 0 0,0 1 0 0,0 1 208 0,0-3-48 0,0 1-16 0,0-2 0 0,-1 2 816 0,0-2 144 0,-1 4 48 0,-2 0 0 16,0 0 256-16,0 2 48 0,-1 2 16 0,1 0 0 16,-1 4-192-16,0-1-16 0,-2 0-16 0,2 2 0 15,2-1 48-15,-2 4 16 0,0-1 0 0,-1 0 0 16,0 4-224-16,-2-3-64 0,1 4 0 0,-2 0 0 16,2-1-96-16,-3-1-32 0,-1 4 0 0,-2 1 0 15,0 0-192-15,-3 4-32 0,-1-1-16 0,0 3 0 16,0-3-208-16,1 0-32 0,-2 0-16 0,2 0 0 15,4-3-32-15,-2 0-16 0,0 3 0 0,0-2 0 0,2-2-144 0,-2 1-16 16,3-3-16-16,0 3 0 0,0-3-48 16,1-3-128-16,1 2 192 0,0-2-64 0,1-1-128 0,0-2-176 15,1 2 48-15,1-6 0 0,1 0 128 0,1-2 176 16,0 0-48-16,2-2 0 0,-1-2 112 0,1 0 16 16,1 0 0-16,-1 0 0 0,2-2-256 0,0-2 0 15,2-1 0-15,0-2 0 0,2-3 0 0,1-2 144 16,1-3-144-16,3-1 128 0,1-3-128 0,2-1 0 15,2 1 0-15,0-6-176 0,1 3-112 0,3-1-32 16,0-1 0-16,-1-2 0 16,3 1-384-16,-1-1-64 0,-1-3-32 0,1 5 0 15,-1-2 144-15,0 1 16 0,-1-1 16 0,-1 1 0 0,0 3 368 0,-3 0 80 16,0 0 16-16,-2 3 0 0,0 0 160 0,1 0 0 16,-3 4 0-16,0 1 0 0,0 2 128 0,-3-1-128 0,0 7 128 0,-1-2-128 15,-1 4 256-15,-1-2 0 0,0 2-16 0,1 0 0 16,-1-2 0-16,0 4 0 0,-1-2 0 0,1 1 0 15,0 0-240-15,1-1 0 0,-1 2 0 0,-1-2 0 16,1 1 0-16,-1 1-208 0,1 1 64 0,-2 1 16 16,0-3-64-16,0 3-16 0,-1 3 0 0,0-3 0 15,0 1 32-15,-1 1 16 0,0 1 0 0,-2 1 0 16,0 2 160-16,-1 0 224 0,-1 0-48 0,0 4-16 16,-2-3 32-16,0 6 0 0,-1 2 0 0,0-3 0 15,1 2-368-15,-2-2-64 0,2 0-16 0,1-2-9456 16,1-1-1888-16</inkml:trace>
  <inkml:trace contextRef="#ctx0" brushRef="#br0" timeOffset="9818.01">20534 9713 2751 0,'0'0'256'0,"1"-2"-256"0,1 2 0 0,-2-3 0 0,1 2 608 0,-1 1 80 0,1-4 16 0,2 2 0 0,0-2 784 0,0-1 176 0,-1 2 16 0,1-1 16 16,-2 4-336-16,-1-3-64 0,0 6-16 0,0-3 0 16,-1 1-64-16,-2 4 0 0,1-1-16 0,-1-1 0 15,3-3-176-15,0 0-48 0,0 0 0 0,-15 19 0 16,12-13-96-16,-2-2-32 0,1 2 0 0,-2 0 0 16,1 0-128-16,-1 3-16 0,0-1-16 0,-2 0 0 15,2 0 48-15,-3 0 16 0,1 2 0 0,-2-1 0 16,1 1-48-16,-2 2 0 0,0 0 0 0,-3 5 0 15,3-4-304-15,-2 3-64 0,-4 5-16 0,1-2 0 16,0 3-128-16,-1 0-16 0,1 1-16 0,0-1 0 0,2-4-32 16,1 0 0-16,0 0 0 0,2-2 0 15,0 0 112-15,1-1 16 0,-1 1 0 0,1-3 0 0,0 0-256 16,2 0 176-16,-1-2-176 0,0-1 160 0,3-3-160 16,0-1 0-16,0-1 144 0,2-1-144 0,0-3 144 0,2 2-144 15,1-3 192-15,-1-3-192 0,2 3 208 0,0-1-64 16,2-2-16-16,-1 0 0 0,1-1-128 0,0 2 0 15,1-5 0-15,1 1 0 0,-2-1 0 0,3 1 0 16,2-6-192-16,-1 3 192 0,2-1-240 0,0 0 80 16,2-5 16-16,0 1 0 0,-1-1 0 0,3-1 0 15,-1 0 0-15,1-2 0 0,0 2-160 0,1-4-16 16,-1 1-16-16,1-2 0 0,-1 2 32 0,0 0 16 0,2 0 0 0,-3 2 0 16,0 1 144-16,-1 1 144 15,1-1-208-15,-1 4 80 0,-1-1 128 0,-2 4 0 0,1 2 0 16,-2 1 0-16,-3 2 0 0,1-1 0 0,-1 4 0 0,-2 1 0 15,0 3-256-15,-1 0-64 0,-1 1 0 0,0 0-16 32,-1 1-1264-32,2-1-256 0,0-1-64 0,3 0-11184 0</inkml:trace>
  <inkml:trace contextRef="#ctx0" brushRef="#br0" timeOffset="11443.27">21633 10416 1839 0,'0'0'160'0,"0"-3"-160"0,2 3 0 0,-2 0 0 0,0 0 208 0,0 0 16 0,0 0 0 0,1-1 0 0,-1 1 32 0,0 0 16 16,0 0 0-16,0 0 0 0,0 0 304 0,0 0 48 16,0 0 16-16,0 0 0 0,0 0 400 0,0 0 96 15,0 0 16-15,0 0 0 0,0 0 256 0,0 0 48 16,0 0 16-16,0 0 0 0,0 0-160 0,0 0-32 16,0 0 0-16,0 0 0 0,0 0-448 0,-19 12-80 0,16-8-32 0,-2 2 0 15,0 2-208-15,-1 0-32 16,-1 2-16-16,-1 3 0 0,0-4 48 0,1 1 0 15,-2 1 0-15,2-1 0 0,-1-2 128 0,1 0 48 16,2-1 0-16,1-4 0 0,1 1-208 0,1-1-32 0,1-3-16 0,1-2 0 16,1 1-240-16,1-3-64 0,0 1 0 0,2-1 0 15,1-5-128-15,1 3-144 0,0-1 144 0,2-2-208 16,-1 3 0-16,0-2 0 0,2 0 0 0,-2 2 0 16,0-3 64-16,-1 4 16 0,1-1 0 0,-2 0 0 15,-1 1 128-15,0 1 0 0,-2 0 0 0,1 2 0 16,-2 1 0-16,-1 1 0 0,0-3 0 0,0 3 128 15,0 0 320-15,0 0 64 0,0 0 0 0,-1 0 16 16,1 0-192-16,-2 3-32 0,2-3-16 0,0 0-9664 16,0 0-1936-16</inkml:trace>
  <inkml:trace contextRef="#ctx0" brushRef="#br0" timeOffset="12610.54">23518 10460 3679 0,'0'0'320'0,"0"0"-320"0,0-1 0 0,0 1 0 0,0 0 464 0,0 0 32 0,0-3 0 0,0 1 0 16,1-2 272-16,0 1 48 0,1 0 16 0,-1-3 0 0,0 2 176 0,0 1 32 15,-1 0 16-15,0-1 0 0,0 2 320 0,-1-1 64 16,0 2 16-16,0 1 0 0,-2 0-16 0,1 0 0 15,-1 4 0-15,0-2 0 0,-1 2-512 0,-1 0-96 16,1 2-32-16,-1 0 0 0,2 0-352 0,-2 0-64 16,0 1 0-16,0 0-16 0,0 2 48 0,0-1 16 15,0 0 0-15,1 0 0 0,-1 0-112 0,0 1-32 16,0 0 0-16,0 0 0 0,0 5 224 0,0-4 32 16,-1 2 16-16,0 0 0 0,0 3-80 0,-2 1-16 15,0 0 0-15,-3 3 0 0,0 1-160 0,-1-1-48 16,-1 2 0-16,-2 2 0 0,1-1 16 0,0 0 0 15,-3 1 0-15,1-2 0 0,0 1 256 0,-2-2 48 0,0-1 16 16,0 2 0-16,1-2-80 0,-2-3 0 0,2 0-16 0,-1 3 0 16,1-3-128-16,0 0-32 0,1-1 0 0,1 1 0 15,1-4-128-15,1 2-16 0,2-2-16 0,-1-2 0 16,3 0-176-16,0-2 160 0,1 2-160 0,1-3 160 16,1-1-160-16,0 0 160 0,1 0-160 0,0 0 160 15,0-2-160-15,0 2 0 0,0 0 0 0,0 1 0 16,0-4 0-16,0 1 128 0,0 1-128 0,0-1 0 15,3-1 128-15,-2 1-128 0,2 1 0 0,0-1 128 16,0-2-128-16,1 2 0 0,1-2 0 0,0-2 128 16,1 2-128-16,0 0 0 0,2-2 0 0,-1 0 0 15,3 0 0-15,0-4 0 0,2 2-192 0,0-1 192 16,-3 2-784-16,4-4-48 0,-1 2 0 0,2-5-16784 16</inkml:trace>
  <inkml:trace contextRef="#ctx0" brushRef="#br0" timeOffset="13763.37">25323 12973 5519 0,'-1'0'496'0,"0"-3"-496"0,1 3 0 0,0 0 0 0,0 0 784 0,0-1 64 0,1 1 16 0,-2 0 0 0,1-2 144 0,-1 2 16 0,1 0 16 0,0 0 0 0,0 0 192 0,0 0 48 16,0 0 0-16,0 0 0 0,0 0-112 0,0 0-16 16,-16 18 0-16,13-14 0 0,2-1-96 0,-2 0-32 15,1 1 0-15,1 1 0 0,-1-1-288 0,1-3-64 16,1 4-16-16,1-5 0 0,1 1-416 0,0-1-96 16,2 0-16-16,-2-1 0 0,2-3-128 0,0 2 0 15,-1-2 0-15,1-2 0 0,1 1 192 0,0-3-32 16,0 2-16-16,0-4 0 0,1 2 96 0,0-2 16 15,2 0 0-15,-2 1 0 0,0-1-16 0,0 2 0 16,0 0 0-16,1 2 0 0,-4 2-240 0,1 2 0 16,-1 2 128-16,-3 2-128 0,-2 2 0 0,0 0 0 0,-2-1-144 0,-1 4 144 15,0-1-256-15,-1 2 64 0,0-1 0 0,1-1 0 16,-1 0 192-16,1-2 160 0,1-1-32 0,2 0 0 16,-1-2 64-16,2 2 16 0,1-3 0 0,0 0 0 15,1 0-80-15,-1-3 0 0,1 6-128 0,1-3 192 16,-2 2-192-16,0-2 0 0,0 0 128 0,-4 22-128 15,1-12 0-15,-2 5 144 0,-1 1-144 0,-2 1 128 16,-2 2-128-16,-1 2-144 0,-1-1 144 0,-1 0-208 16,-1-2 0-16,-1 1 0 0,2-4 0 0,-2-2 0 15,3-1 432-15,0-2 96 0,3-3 0 0,1-1 16 16,2-4 160-16,1-1 16 0,3-1 16 0,0-1 0 16,5-5-400-16,-1 0-128 0,4-4 0 0,1-2 0 15,3-3-800 1,1-1-272-16,4 0-48 0,1-4-12496 0</inkml:trace>
  <inkml:trace contextRef="#ctx0" brushRef="#br0" timeOffset="15577.18">27022 14263 3903 0,'3'-4'352'0,"-2"2"-352"0,0-2 0 0,1 1 0 0,-1 3 0 0,0-3 0 0,0 3 0 0,0-5 0 0,3 0 0 0,1-1 0 15,1-3 0-15,-1 2 0 0,1 0 0 0,-1-1 0 0,-1 1 0 0,-1 4 0 0,-2-2 0 0,0 1 0 32,-1 0 0-32,0 2 0 0,-1 1 0 0,-2 1 0 15,2-3 0-15,0 3 0 0,-2 0 0 0,2 0 0 0,0 0 0 0,1 0 0 0,-1-2 0 0,1 2 0 16,0 0 0-16,0 0 0 0,0 0 0 0,0 0 0 15,0 0 0 1,0 0 0-16,0 0 0 0,12-16 0 0,-7 14 0 0,-1-3 0 0,2 2 0 0,-1-1 0 16,1-2 560-16,0 2 144 0,0-1 48 0,-1 2 0 15,0-1 48-15,0 1 16 0,-2 0 0 0,-2 0 0 16,1 3-336-16,-2 0-64 0,0-2-16 0,0 2 48 16,0 0 64-16,0-2 0 0,-1 2 16 0,1 0 0 15,0-2-32-15,-1 1-16 0,1 1 0 0,0 0 0 16,0 0-352-16,0 0-128 0,0 0 0 0,0 0 0 15,4-24 384-15,-3 19 0 0,0 3-16 0,0-4 32 0,1 2 144 0,-1 1 32 16,0 3 0-16,-1-2 0 0,0 2 16 0,0 0 16 16,-1 0 0-16,0 2 0 0,-1-2-48 0,1 3-16 15,0-3 0-15,1 1 32 0,-1-1 128 0,1 0 32 16,0 0 0-16,0 0 0 0,0 0-64 0,0 0-16 16,0 0 0-16,0 0 0 0,0 0-192 0,0 0-32 15,0 0-16-15,0 0 0 0,0 0-224 0,0 0-64 16,0 0 0-16,0 0 0 0,0 0-128 0,0 0 0 15,-16 21 0-15,12-13 0 0,0 0 0 0,-1 0 0 16,0 3 0-16,0-1 0 0,-1 2 0 0,0 0 0 16,-1 0 0-16,-1 0 0 0,2 0 288 0,-1 3-32 15,-2-1 0-15,0 1 0 0,2-3 112 0,-1 4 16 0,0 0 0 0,-2 0 0 16,-1 3-112-16,0-1-16 16,-1 5 0-16,0-4 0 0,1 4-256 0,-1-5 0 0,-2 4 128 15,0-3-128-15,1 3 0 0,-1-3 0 0,-1 3 0 0,2-2 0 16,-1 2 0-16,2-3 0 0,-2 0 128 0,2 0-128 15,-2-1 256-15,2 1-16 0,-1-3 0 0,2 3 0 16,1-3 112-16,1-3 32 0,-1 3 0 0,1-1 0 16,3-2-144-16,0-1-32 0,1-2 0 0,-2 2 0 15,3-2-80-15,0-2-128 0,-1 3 176 0,1-5-176 16,0 4 128-16,1-4-128 0,-1 0 0 0,-1 0 0 16,1 2 208-16,-1-2-64 0,0 0-16 0,1 0 0 15,-1 0 0-15,0 1 0 0,1-1 0 0,-1 1 0 16,0-2-128-16,1 3 0 0,1-2 0 0,-2-3 0 15,2 2 0-15,1-1 0 0,-1 0 0 0,1-2 0 16,1 2 128-16,-1-4-128 0,1 3 0 0,0-3 128 16,1 0-128-16,0 0 0 0,0 0 0 0,0 0 128 0,0-3-128 0,1 3 0 15,0-2 0-15,1-2 0 0,-2 4-160 0,0 0 160 16,0 0-208-16,11-19 80 0,-6 13 128 0,0-1-128 16,1-3 128-16,2-1-128 0,2 0 128 0,0-4-208 15,3-1 80-15,-1-3 128 0,3 1-160 0,0-2 160 16,1-2 0-16,0-1-144 0,0-3 144 0,0 2 0 15,0-1 0-15,-2 0 0 0,0 2 0 0,-1-5 0 16,0 2 0-16,1 0 128 0,-2-1-128 0,1 1 0 16,0-2-176-16,1-1 176 0,1 3 0 0,0-2 0 0,-1 1 0 15,0 2 0-15,1 2 0 0,-2 2 0 0,-1 3-128 0,-1 1 128 16,0 0 0-16,-2 1 0 16,0 3-160-16,-1 1 160 0,-2 2-192 0,-1 4 48 0,-1-3 0 0,-1 2 0 15,0 0-64-15,-1 1-16 16,0 4 0-16,-1-2 0 0,-1 4-16 0,0-2 0 0,0-1 0 15,0 3 0-15,0 0-80 0,0 0-32 0,1 3 0 0,-1-3 0 32,-1 2-384-32,1-1-80 0,0 4-16 0,-1-1 0 15,1-4-944-15,0 0-192 0</inkml:trace>
  <inkml:trace contextRef="#ctx0" brushRef="#br0" timeOffset="16694.55">27966 14822 4879 0,'0'-3'432'0,"0"3"-432"0,0 0 0 0,0-2 0 0,0 0 960 0,0 2 96 0,0-2 32 0,0-2 32 0,0 2 192 0,0-6 32 0,2 0 16 0,0 2 32 15,0-3-384-15,2 2-80 0,-2 0-16 0,1-1 32 16,0 1-240-16,-1 3-32 0,-1-1-16 0,-1 1 48 16,0 1 0-16,-1 2 16 0,-1-1 0 0,0 2 32 15,1-3 304-15,-3 3 64 0,1 0 16 0,0-1 32 16,0 1-192-16,1 0-32 0,-1 0-16 0,1 0 32 15,-1 0-240-15,1 1-32 0,-1 2-16 0,2-1 32 16,-1 2-288-16,-2-2-48 0,2 5-16 0,-1-4 32 0,1 5-192 0,-3 3-32 16,0-1-16-16,-1 2 32 0,-2 4-176 0,-1 3 192 15,0 0-192-15,-3 4 224 0,1-2-224 0,-1 1 128 16,-2 4-128-16,0-1 128 0,0-3-128 16,0 0 0-16,1 0 0 0,-2-2 0 0,1 1 0 15,1-3 0-15,-1-1 0 0,2-1 0 0,1-2 0 0,1 0 0 16,2-4 0-16,1 0 128 0,2-1 144 0,0-3 48 15,1 0 0-15,2-2 0 0,1 0-144 0,-1-1-32 16,1 2 0-16,0-3 0 0,1 0-144 0,-1 0 0 16,-1-2 0-16,2 0 0 0,0 0 208 0,0 0-32 15,2 0-16-15,-2-2 0 0,1 0-160 0,1-2 192 16,1 0-192-16,0-2 192 0,2-3-192 0,2-1 0 16,0-3 0-16,2 0 128 0,2-3-128 0,0-2 0 0,3-3-160 15,-1 1 160-15,0 0-144 0,0-2 144 16,2 1-128-16,1-5 128 0,-1 4-144 0,1-3 144 0,-1-1-160 0,1 1 160 15,0 1-320-15,0-1 48 0,0 3 0 0,-1 2 0 32,-1 1-624-32,-1 3-112 0,-1 3-16 0,0 0-13760 0</inkml:trace>
  <inkml:trace contextRef="#ctx0" brushRef="#br0" timeOffset="17810.59">30162 15632 2751 0,'-3'-4'256'0,"2"-1"-256"0,1 4 0 0,0-2 0 0,0 3 224 0,0-2 0 0,0-2 0 0,0 0 0 0,0-6 240 0,0 2 48 16,3-2 16-16,-1-2 0 0,2 2 304 0,0 0 64 16,2 1 16-16,0-1 0 15,0 0-176-15,0 2-32 0,1-1-16 0,-1 2 0 0,-1 0-32 0,-2 4 0 16,1-3 0-16,-3 1 0 0,-1 1 368 0,-1 0 64 15,-1 0 0-15,-2 2 16 0,-1-2 432 0,0 2 64 16,0-2 32-16,-1-1 0 0,2 0 32 0,-1 3 16 16,2-4 0-16,0 2 0 0,2-2-656 0,0 1-128 15,1 0-16-15,1-1-16 0,0 1-528 0,2 1-96 16,-2 0-32-16,0 4 0 0,1-2-208 0,-2 2 0 16,0 2 0-16,0-1 0 0,-1 4 0 0,-1 2 128 15,-2 0-128-15,-1 3 0 0,0 1 224 0,-2 1-48 16,-2 2-16-16,-1 1 0 0,-1 1 48 0,-1 4 16 0,-2-2 0 0,-1 1 0 15,-1 1 224-15,0-1 64 0,-1 5 0 0,-2-2 0 16,-1-2-128-16,1 2-32 0,1-3 0 0,2-1 0 16,0-2-64-16,3 0-16 0,0 0 0 0,2-3 0 15,2-4-272-15,2 0 128 0,2-1-128 0,-1-2 0 16,2-1 0-16,2-1 0 0,-1-1 0 0,1 0 0 16,1-2-192-16,1-1 48 0,0 0 16 0,1-1 0 15,0 1-16-15,0-3 0 0,2 0 0 0,0-2 0 16,-3 5-96-16,0 0-16 0,15-18 0 0,-6 10 0 15,0-2-16-15,2-3-16 0,1 0 0 0,2-4 0 16,1 0-32-16,1 0 0 0,1-1 0 0,-2-1 0 16,-2 1 32-16,2 1 0 0,0-2 0 0,1-4 0 15,0 2 128-15,0 2 32 0,-1-4 0 0,0 5 0 16,-1 2 128-16,-1 0 0 0,-2 3-144 0,-2 1 144 0,0 0-224 16,-2 3 32-16,-2 3 0 0,0 1 0 0,-3 2 192 0,0 1 0 15,-2 2 0-15,0 0 0 0,-2 2 0 0,0-2 0 16,-1 3 0-16,1 0 0 0,-2 0 0 0,2 1 0 15,-2-1 0-15,0 1 0 0,1 1 0 0,-2-1 0 16,-2 3 0-16,3-1-144 0,-3 5 144 0,-1-1 0 16,0 3 0-16,-2 0 0 0,-1 3 128 0,0 2 16 15,-1 2 0-15,-2-2 0 0,1 2 48 0,-1 1 0 16,-2-1 0-16,1-1 0 0,-1 0-16 0,2 0 0 16,1-3 0-16,0-2 0 0,2 0-176 0,1-2 0 15,0 1 144-15,3-3-144 0,0 0 0 0,0-2 0 16,4-4 0-16,0 2 0 0,3-3 0 0,0-2-320 15,3-1 64-15,0-1 16 16,4-2-928-16,0-3-192 0,0 0-48 0,3-2-12096 0</inkml:trace>
  <inkml:trace contextRef="#ctx0" brushRef="#br1" timeOffset="23301.89">9185 16818 20271 0,'1'0'1792'0,"1"2"-1424"0,-1 2-368 0,0-2 0 0,-1-1 1088 0,0 4 128 16,0-1 48-16,0 6 0 0,-1 5 768 0,-2 1 144 0,-2 2 48 15,-1-1 0-15,0 1-512 0,-3-2-112 0,2-3 0 0,-3 0-16 16,0-1-832-16,0 1-176 0,-1-1-16 0,1 2-16 16,-1-4-368-16,0 2-176 15,0 3 160-15,-3-1-160 0,2 2 0 0,-3 2 0 0,0 2 0 0,-2 1 0 16,0 4 0-16,-2-3 0 0,1 0 0 0,0 2 0 16,0-1 0-16,0-1 144 0,1-2-144 0,-2 2 128 15,1 0-128-15,1 0 0 0,-1-2 0 0,1-2 0 31,3-2-336-31,1 0-112 0,3-6 0 0,0 0-16 16,3-4-1216-16,0-1-240 0,0-5-64 0,2 0-13488 0</inkml:trace>
  <inkml:trace contextRef="#ctx0" brushRef="#br1" timeOffset="23628.79">8695 16852 11967 0,'0'-10'1072'0,"0"2"-864"0,2 0-208 0,-1 3 0 0,1 4 2432 0,0-1 448 0,1 0 96 0,2-3 16 0,4-1-1408 0,2 2-288 0,1 1-48 0,1 4-16 0,0 5 576 0,0 3 112 0,0 3 32 0,2 1 0 16,0 3-576-16,1 2-112 15,0 2-32-15,0 2 0 0,0 0-672 0,2 3-144 16,-1 1-32-16,-1 0 0 0,-1-1-384 0,1 0 0 0,1 3 0 0,-1-2 0 16,2 1 0-16,-1 2 0 0,0 3 0 0,2-1 0 15,-1-3 0-15,-2-6 0 0,2 1 0 0,-2-7 0 16,0 2-256-16,1-4 64 0,-1-2 0 0,0-2 16 31,-2-1-704-31,0-3-144 0,-2-2-16 0,-1-1-9936 0,-1 0-1984 0</inkml:trace>
  <inkml:trace contextRef="#ctx0" brushRef="#br1" timeOffset="24649.93">25683 16956 25791 0,'0'0'2304'0,"0"-2"-1856"0,0 2-448 0,0 0 0 0,0-2 976 0,0 2 112 0,-1 0 0 0,0-2 16 0,-2-2 704 0,0 4 144 16,-2-2 32-16,-2 2 0 0,-1 0-704 0,-2 3-144 15,-3 4-32-15,0 1 0 0,-3 6-640 0,-3 2-128 16,-4 5-16-16,-3 4-16 0,-1 3-96 0,-2 1-16 16,-2 4 0-16,-1 2 0 0,-1-1-64 0,-2 3 0 15,0 2-128-15,2-5 192 0,2-2-192 0,3-3 0 16,3-2 0-16,3-5 0 0,3-2 0 0,3-1-256 16,2-7 48-16,2 0 16 15,1-5-224-15,2-1-32 0,-1-3-16 0,3-3 0 16,-2-2-624-16,2-2-112 0,0-2-16 0,-2-3-15664 0</inkml:trace>
  <inkml:trace contextRef="#ctx0" brushRef="#br1" timeOffset="24926.76">25025 16925 43311 0,'2'-1'3840'0,"0"-2"-3072"0,1 3-608 0,0 0-160 0,2 0 224 0,1 0 16 0,7 4 0 0,5 1 0 0,8 2-448 0,6 8-96 0,4 3-16 0,0 4 0 16,-1 5 176-16,-2 3 144 0,0 4-208 0,0 6 80 0,1 2 128 0,0-1 128 16,-1 0-128-16,-1-1 176 0,-1-4-176 0,-4-1 0 15,-3-7 0-15,-4-2 0 0,-2 2-128 0,-2-6-128 16,-2-2 0-16,-3-4-16 15,-1-4-1056-15,-2-2-208 0</inkml:trace>
  <inkml:trace contextRef="#ctx0" brushRef="#br1" timeOffset="26045.66">1773 12112 7359 0,'-12'-2'656'0,"4"2"-528"0,2 0-128 0,4 2 0 0,3 2 7296 0,3-3 1408 0,1 4 304 0,2 1 48 0,7 7-7968 0,5 0-1584 0,10 6-320 0,4-1-64 15,6 5 176-15,0-1 16 0,2 1 16 0,0 1 0 16,1 2 544-16,-4-4 128 0,-3 3 0 0,-4-3 0 16,-3 0 0-16,-3 1-128 0,-3-1 128 0,-2 0-128 15,-4-6-656-15,-1 3-128 0,0-6-32 0,-3 2 0 16,-1-5-352-16,0-1-80 0,-1-3-16 0,0-5 0 15,0-1 176-15,0-1 16 0,0-1 16 0,-2-5-9072 16</inkml:trace>
  <inkml:trace contextRef="#ctx0" brushRef="#br1" timeOffset="26343.65">2667 11686 36863 0,'-11'-13'1632'0,"2"7"336"0,2 4-1584 0,1 2-384 0,2 2 0 0,0 4 0 0,1 0 240 0,-6 4-48 0,-5 13 0 0,-5 5 0 0,-2 7-192 0,0 3-192 0,2 5 48 0,-1 2 0 16,1 3 144-16,-1 5 128 0,-1 0-128 0,0 6 176 15,-2 1 80-15,0 2 32 0,-2-4 0 16,-1 4 0-16,-1-5 336 0,-3 6 64 0,1 1 16 0,-2-1 0 15,2 0-176-15,0 0-16 0,1 0-16 0,1-2 0 16,3-4-144-16,-1 0-32 0,3 0 0 0,-1 0 0 16,3-1-320-16,4-5-288 0,2 0 48 0,2-4-12624 15,5-5-2544-15</inkml:trace>
  <inkml:trace contextRef="#ctx0" brushRef="#br1" timeOffset="27326.76">17071 11635 35935 0,'1'-9'3200'0,"1"3"-2560"0,1 4-512 0,-1 0-128 0,2 2-816 0,-2 0-176 0,5-5-32 0,0 1-16 0,4-3 848 15,0 2 192-15,0 4 0 0,-2 5 0 0,0 2 496 0,-2 4 96 16,2 5 32-16,1 5 0 0,0 2-400 0,-2 4-80 16,2 7-16-16,-1 2 0 0,-1-1-128 0,1 1 0 15,-1-3 0-15,1-2 0 0,1-2 0 0,1 0 0 16,2-6 0-16,0-4 0 0,1 0 272 0,2-1 32 15,3-1 0-15,-1-2 0 0,1 0-48 0,-1-4 0 16,1 0 0-16,-1-1 0 16,0-2-1344-16,-2 2-288 0,2-3-48 0,-3 0-13568 0</inkml:trace>
  <inkml:trace contextRef="#ctx0" brushRef="#br1" timeOffset="27643.62">17936 11547 20271 0,'0'-4'896'0,"-1"2"192"0,0 0-880 0,-1 0-208 0,1 4 0 0,1 0 0 0,0 0 688 0,0 5 80 0,-1 0 32 0,0 5 0 0,-2 7 256 0,0 4 48 0,-2 6 16 0,-3 4 0 16,0 6 192-16,-4 1 32 0,0 5 16 0,-4 2 0 16,-1 5-464-16,-4 4-80 0,-3 7-32 0,-4 1 0 0,-3 5 112 0,-5-2 0 15,-4 1 16-15,-3-1 0 0,-3-7-192 16,2 1-32-16,-2 1-16 0,-2-2 0 0,-3 1-352 0,2-2-64 16,2-2 0-16,3-5-16 0,7-5-240 0,6-6 0 15,5-4 0-15,8-9 0 16,6-5-1232-16,7-4-144 0</inkml:trace>
  <inkml:trace contextRef="#ctx0" brushRef="#br1" timeOffset="29494.35">1369 5775 21183 0,'2'-10'1888'0,"2"0"-1504"0,0 5-384 0,1 4 0 0,1-2 256 0,1 0 0 0,7-9-16 0,6-1 0 16,6-7-528-16,5-1-96 0,-1 2-32 0,1 6 0 0,-2 4 1728 0,-2 3 352 0,1 2 64 0,0 4 0 16,0 0-80-16,2 3-32 0,1 1 0 0,2 2 0 15,4-4-528-15,2 2-128 0,5 0 0 0,4-4-16 16,7 0-336-16,4 0-64 0,7 0-16 0,5-4 0 16,6 0-352-16,8-4-176 0,13 1 160 0,3-3-160 15,2 1 0-15,14 0 0 0,15-1 0 0,5 0 0 16,-6 1 0-16,11 1 0 0,10 3 0 0,5-1 0 15,-1 1 0-15,5-1 0 0,8 2 0 0,8-4 0 16,1 3 0-16,-1-2 0 0,0-5 0 0,3-3 0 16,5 1 0-16,6-2 0 0,6 0 0 0,2-2 0 0,1 1 384 15,5-5 0-15,2 4-16 0,4-3 0 16,3 1-368-16,5 0 0 0,6 3 0 0,0 1-17536 16</inkml:trace>
  <inkml:trace contextRef="#ctx0" brushRef="#br1" timeOffset="-195954.07">14490 5487 5519 0,'-4'1'496'0,"0"1"-496"0,2 1 0 0,1-3 0 0,1 0 224 0</inkml:trace>
  <inkml:trace contextRef="#ctx0" brushRef="#br2" timeOffset="-191870.3">4977 9353 8287 0,'-4'3'736'0,"2"-2"-592"0,1 2-144 0,-1-3 0 0,1 2 944 0,-1-2 144 15,-2 4 48-15,-2 2 0 0,-3 4 1376 0,1-1 288 16,-1 0 48-16,0-1 16 0,3 1-32 0,1-3 0 15,1-3 0-15,2 1 0 0,2-1-1040 0,0-1-192 0,1-2-64 16,0 0 0-16,2 0-1040 0,-2 0-224 0,0 0-32 0,1 0-16 16,0 0 96-16,-2 1 32 0,0 2 0 0,0-1 0 15,0-2-176-15,0 0-48 0,-5 23 0 0,1-11 0 16,2-1 0-16,-3 8 0 0,0 8 0 0,-2 5 0 16,0 3-128-16,2-6 0 0,3-4 0 0,2-4 0 15,2-7 0-15,3-6 0 0,2-4 0 0,0-2 0 16,3-4-192-16,0-4 192 0,0 0-160 0,0-4 160 15,-1 0-304-15,0-5 48 0,2-1 0 0,-2 0 0 16,2-3 256-16,-1 1 0 0,-1 2 0 0,-1 2 0 16,0-1 0-16,-2 2 224 0,-1 0-32 0,0 3-16 15,-2 2 16-15,0 1 16 0,-2 1 0 0,0 0 0 16,1 2 16-16,-1-2 0 0,0 0 0 0,0-1 0 16,-1 2-80-16,0-2-16 0,0 4 0 0,-2-3 0 0,-1 2-128 0,-2-2 0 15,-1 2 0-15,0-1 0 16,-1 1 176-16,-3 4-48 0,0 0-128 0,-1 3 192 0,0-2 16 0,0 4 0 15,-2 1 0-15,1 4 0 0,-2 0-208 0,2-1 144 16,-1 4-144-16,2 2 128 0,1 2-128 0,1 2 0 16,1-1 0-16,3 7 128 0,1-3-128 0,2 4 0 15,2-1 0-15,1-5 0 0,3 1 0 0,1-5 0 16,2-2 0-16,2-2 0 0,1-3 0 0,1-3 0 16,1-2 0-16,2-3 0 0,-2-1-224 0,1-1-32 15,0-4 0-15,-2 0 0 0,2-4 256 0,-3-1 0 16,1-2 0-16,-3-4 0 0,2 1 0 0,-2-1 0 15,-1 0 0-15,-2 0 0 0,1-3 0 0,-2-1 0 16,1 2 0-16,-3-3 0 0,0 1 0 0,-2 1 0 0,0 3 0 16,-3 3 160-16,-1-3-32 0,0 3 0 0,-1 5 0 0,-3-1 0 15,2 4-128-15,-3 3 0 0,1-2 144 0,-2 8-144 16,0-1 192-16,1 6-48 0,-1 1 0 0,2 3 0 16,-2 5-16-16,0 1-128 0,1 4 192 15,1 1-64-15,0 1-128 0,3-5 0 0,2-1 0 0,-1-3 0 16,3 0 0-16,-1-1 0 0,1-2 0 0,2-4 0 15,1 1 0-15,0-4 0 0,2-2 0 0,2-2 0 16,0-1 0-16,2-2 0 0,0-1 0 0,2-2 0 16,1-2 0-16,-1-3 0 0,1-1 0 0,0 0 0 15,-1 0 0-15,-1-2 0 0,1 0 0 0,-2-3 0 0,1 1 0 16,0-1 0-16,-2 2 0 0,-1-3 0 16,-1 3 0-16,-1-2 0 0,0 2 0 0,-3-3 0 0,-1 3 0 15,0 1 0-15,-1 2 0 0,-3 0 0 0,0-1 0 0,-1 1 0 16,0 3 0-16,-1 1 0 0,1 1 192 15,0 3-32-15,-1 0-16 0,0 1 0 0,0 2 48 0,0 1 16 16,-2 0 0-16,2 0 0 0,0 1-32 0,-2 0-16 16,2 1 0-16,-1 1 0 0,1-4-32 0,-1 2 0 15,3-1 0-15,-3-1 0 0,2 2-128 0,2-3 0 16,-1 0 0-16,3 0 0 16,1-3-832-16,1 1-112 0,3 1-16 0,2-2-19088 0</inkml:trace>
  <inkml:trace contextRef="#ctx0" brushRef="#br2" timeOffset="-190919.99">5658 9663 13823 0,'-2'0'1216'0,"1"1"-960"0,1 1-256 0,0 1 0 0,0 0 1360 0,-1 0 240 0,-1 4 32 0,1 2 16 0,-3 3 624 0,1 6 128 0,-2 3 32 0,1-1 0 16,1 2-384-16,-1-1-80 0,-1-1-16 0,0-2 0 15,1-4-768-15,0 1-160 0,-1-3-16 0,2 0-16 16,-1-2-480-16,1-2-112 0,1 0-16 0,-1 0 0 15,2-3-192-15,0-2-32 0,2 1-16 0,-1-1 0 16,3-3-16-16,-1 0-128 0,3-4 192 0,0-1-64 16,2 1-128-16,1-2 0 0,1 0 0 0,0-4-176 15,0 0 176-15,1-2 0 0,0-3 128 0,-1-1-128 16,0 0 0-16,-1-3 0 0,-1 2 0 0,-2-2 0 16,0 1 0-16,-2-2 0 0,-3 4 0 0,-3 1 0 15,1 1 176-15,-4 0-48 0,1 4 0 0,-2-3 0 16,1 3 0-16,-1 4 0 0,1-2 0 0,-2 1 0 0,1 4-128 0,1-1 0 15,1 1 0-15,-2 0 0 0,2 3 0 16,1 0 0-16,-3 1 0 0,2 4 0 0,-1 2 128 16,1 6 0-16,0 3 0 0,0 5 0 0,0 1-128 0,1 7 0 15,-1 3 0-15,-2 2 0 0,4-2 128 0,-2-1 0 16,0-5 0-16,1 2 0 0,2-2-128 0,-2-2 0 16,3-1 0-16,1-7 0 0,1 0 0 0,1-8 0 15,3-1 0-15,-1-6 0 0,1-2 0 0,1-6 128 16,0 1-128-16,1-5 128 0,-1-3-128 0,1-5 0 15,1-2 0-15,-1-2 0 0,0-1 0 0,1 0 128 16,-2-1-128-16,-1-1 128 0,-1 2-128 0,-3-1 0 0,-2 3 0 16,-2-1 0-16,-1 4 128 0,1 4 0 0,-2 5 0 0,-1 4 0 15,-1 6 0-15,1 2 0 0,-2 4 0 0,-1 2 0 16,-2 4 144-16,1 4 32 0,-1 3 0 0,0-1 0 16,2 0-80-16,0-1-16 0,2-3 0 0,2-2 0 15,1-2-208-15,3-4 0 0,1 0 0 0,0-6 0 16,2 3 0-16,2-3 0 0,1-3 0 0,1 1 0 31,3 1-288-31,1-6-96 0,1 2-32 0,1 0 0 16,4 0-320-16,1 4-64 0,1 1-16 0,1 0-18368 0</inkml:trace>
  <inkml:trace contextRef="#ctx0" brushRef="#br2" timeOffset="-190152.5">6487 10241 19343 0,'-1'0'1728'15,"-1"0"-1392"-15,2 0-336 0,-1 2 0 0,1 0-144 0,-2 1-112 0,-1 3 0 0,-2 4-16 0,-1 3 2048 0,-1 3 400 0,1 2 96 0,1-2 16 0,0 0-1152 0,0 0-240 16,0-1-32-16,1-4-16 0,2 0-240 0,-1-5-48 15,1 2-16-15,0-6 0 0,1 2 112 0,1-7 32 16,0 2 0-16,1-4 0 0,1 0-432 0,0-1-64 16,2-3-32-16,0 3 0 0,-2-1-160 0,2-2 160 15,1 3-160-15,-2-3 160 0,1 4 96 0,0-3 0 0,0 1 16 0,-2-1 0 16,0 3-16-16,1 0-16 16,-1 4 0-16,-2-2 0 0,-1 1 144 0,0 0 16 0,-2 2 16 0,0 0 0 15,0-2 160-15,0-1 16 0,-1 2 16 0,0-4 0 16,-1 2-304-16,1-1-64 0,0-2-16 0,-1 2 0 15,1-2-48-15,-1 1-16 0,1 1 0 0,1 0 0 16,-1 1 80-16,3 3 16 0,-1-3 0 0,1 3 0 16,0 3-256-16,1 3 0 0,1 0 0 0,-1 4 0 31,1 0-336-31,1 2-112 0,0 1-32 0,3 0-18064 0</inkml:trace>
  <inkml:trace contextRef="#ctx0" brushRef="#br2" timeOffset="-189054.15">8458 11661 19343 0,'-1'-4'1728'0,"0"2"-1392"0,-1 2-336 0,2-3 0 0,0 2 1616 0,-1 1 256 0,-1-2 48 0,-2-2 16 0,-2-2 480 0,-3-1 80 0,0 1 32 0,-2 3 0 0,0 3-1104 0,0 0-208 16,-1 1-64-16,-2 4 0 0,0 1-672 0,0-1-144 15,0 4-16-15,-1-1-16 0,2 0-112 0,-1 0-32 16,2 2 0-16,0 0 0 0,1 0 80 0,1 1 16 0,3-3 0 0,0 1 0 16,2 3 32-16,0-3 16 0,2-1 0 0,2 1 0 15,1-3-48-15,0 0 0 0,2-2 0 0,2-1 0 16,0 2-96-16,0-4-32 0,-1 2 0 0,2-3 0 15,1 0-128-15,1 0 0 0,-1 0 0 0,0 0 0 16,-1-3 0-16,1 0 0 0,-1-1 0 0,1-1 0 16,0-1 0-16,-1-1 0 0,2 0 0 0,-3-3 0 15,3-2 0-15,-2 0 0 0,1-2 0 0,-1-1 0 16,1 2 0-16,-1-5 0 0,0 1 0 0,-1-2 0 16,-1 3 128-16,0-2-128 0,-2 2 128 0,-1 0-128 15,-3 0 176-15,0 3-48 0,-1 1-128 0,-3 3 192 16,-2 3-16-16,-3 2-16 0,0 2 0 0,0 2 0 15,-1 2 80-15,-2 2 16 0,1 1 0 0,-1 2 0 16,4 2-256-16,0-1 0 0,0 3 128 0,2 2-128 16,2 0 144-16,1 0-16 0,-1 5 0 0,5-2 0 0,-1 0-128 0,3 2 0 15,2-2 0-15,0 0 0 0,3 0 0 16,0-1 0-16,2-1 0 0,1-2 0 0,2-2 0 0,-2-1-176 16,4-3 48-16,0-2 0 0,0-3 128 0,2-1 0 15,0-1 0-15,-2-3 0 0,0-2 0 0,-1-5 0 16,2 0 0-16,-3-2 0 0,-2-2 0 0,0-1 176 15,-2-4-48-15,0-4 0 0,-1 1 0 0,-2 1 0 16,-1 0 0-16,-1-3 0 0,-2-1-128 0,-1 2 128 16,-2-2-128-16,-1 3 128 0,0 5-128 0,0 2 0 15,0 7 0-15,-2 3 128 0,0 3-128 0,0 5 0 16,-2 3 0-16,1 3 0 0,0 5 224 0,0 0 16 0,-1 6 0 16,2 2 0-16,-1-1-64 0,1-1-16 0,2 4 0 0,0-2 0 15,0-2 96-15,1 0 0 0,0-3 16 16,1-1 0-16,1-2-128 0,1-3-16 0,0-1-128 15,2-3 192-15,0 0-192 0,2-6-128 0,2 0 128 0,1 0-208 32,3-2-752-32,1 1-160 0,1-4-32 0,4 3-20192 0</inkml:trace>
  <inkml:trace contextRef="#ctx0" brushRef="#br2" timeOffset="-188049.48">10059 12692 23951 0,'-5'3'2128'0,"2"-3"-1696"0,1 0-432 0,2 0 0 0,-1 0 384 0,0 0-16 0,-3 0 0 0,-2 0 0 0,-1 0 656 0,-1 0 128 0,3 0 16 0,2 0 16 15,0 0 336-15,1 0 64 0,2 0 16 0,1 2 0 0,0-2-336 0,2 4-64 16,-2 0-16-16,1 2 0 0,0-2-496 0,-2 4-112 16,1 0 0-16,0 3-16 0,0-1-176 0,-1 2-48 15,0 4 0-15,0-2 0 0,1 0-160 0,-1 3-48 16,2 1 0-16,0-4 0 0,1 1-128 0,0-2 0 15,2-2 0-15,0-3 0 0,3-2 0 0,-1-4 0 16,2-2 0-16,-2-2 0 0,2-1 0 0,-1-3-176 16,1-1 48-16,-1-3 0 0,-1-2 128 0,-2-1 0 15,1-3 0-15,-2 0 0 0,0 0 0 0,-3-3 176 16,0 3-48-16,-3 2 0 0,-1 0-128 0,-1 2 0 16,1 2 0-16,-4 1 0 0,1 3 128 0,0 0 0 0,-1 3 0 15,-1 2 0-15,1 1 96 0,1-3 16 16,-1 3 0-16,3-1 0 0,0 1-64 0,1-2-16 0,1 4 0 0,2-2 0 15,-1 1-160-15,1 2 0 0,0-1 0 16,1 3 0-16,1 2 0 0,0 1 0 0,0 0 0 0,1 0 0 16,-1 1-128-16,0 1 128 0,1 0 0 0,-2 2 0 15,0-2 0-15,1 2 0 0,-1 1 0 0,-1-1 0 16,0 0 144-16,1-2-144 0,0 0 160 0,1-1-160 16,0-2 128-16,1 2-128 0,-1-3 0 0,2-2 0 15,-1-2 0-15,2-2 0 0,2 0-176 0,-2-5 176 16,1 4-320-16,-1-5 48 0,0-3 16 0,-2 2 0 15,1-2 256-15,-3-1 0 0,0 0 0 0,-2-2 0 16,1 0 0-16,-3-3 0 0,-1 2 0 0,-1 0 0 16,-1-3 208-16,-2 0-48 0,1 3-16 0,-2 1 0 15,-1 0 32-15,0 2 0 0,2 1 0 0,-1 2 0 0,-1 0-32 16,0 1 0-16,0 3 0 0,1 3 0 16,1 0 96-16,-1 1 16 0,3 4 0 0,1 1 0 0,3 1 0 15,-2 3 0-15,2 0 0 0,2 3 0 0,0 1-112 16,2-1-16-16,1 3 0 0,0 0 0 0,4 2-128 0,-3-2 0 15,1 1 0-15,2-5 0 0,-1 2 0 0,-1-3 0 16,1-1 0-16,1-4 0 16,2 0-768-16,1-2-16 0,1-2-16 0,1-4-19808 0</inkml:trace>
  <inkml:trace contextRef="#ctx0" brushRef="#br2" timeOffset="-186307.9">5769 6467 35935 0,'-2'0'3200'0,"2"3"-2560"0,0-2-512 0,0 1-128 0,0-2 384 0,0 3 64 0,0 3 16 0,0 4 0 0,-1 2 384 0,2 4 80 15,1 0 16-15,1 4 0 0,2-1-480 0,3 1-80 0,3 1-32 16,1 1 0-16,2 3-160 0,2 3-48 0,0 0 0 0,1-2 0 16,0 3-16-16,0-1 0 0,-1-3 0 0,-2 4 0 15,0-6 16-15,-3 2 0 0,0-3 0 0,-2-1 0 16,0-4-144-16,-1-2 128 0,-2-2-128 0,2-4 128 16,-1 0 80-16,-1-4 16 0,1 0 0 0,-1-5 0 15,-1-2-80-15,0-2-16 0,0-2 0 0,-2-4 0 16,2 0-128-16,-2-3 160 0,1 1-160 0,-2-4 160 15,0-3-160-15,-2 1 0 0,2-2 0 0,-1 4 0 16,-1 1 0-16,1 3 0 0,0 2 0 0,1 4 0 16,-2-3 0-16,1 2 0 0,1 1 0 0,1-3 0 15,2 1 0-15,0 2 288 0,0-4-48 0,0-2-16 16,1 2-32-16,-1-2 0 0,0-1 0 0,-2-1 0 16,2-3-192-16,-1 1 0 0,1-2 0 0,-1 1 0 0,-1-6 0 15,0 2 0-15,1 1 0 0,-2 2 0 0,1-1 0 16,-2 1 0-16,1-2 0 0,1 1 0 0,0 3 0 0,0 0-128 15,-1 4 128-15,1 2-208 0,-2 0 208 0,2 2 0 16,-2 1 0-16,1 4-144 0,0-2 144 0,-1 3 0 16,1 0 0-16,-1 1 0 0,2 1 0 15,-2-3-192-15,2 1 192 0,-1 1-192 0,1-2 16 0,-1-1 0 16,1 2 0-16,-1-2 0 0,-1-1 16 0,0 0 0 16,1 0 0-16,0-1 0 0,1 2 160 0,-2-2 0 15,1 3 0-15,1-1 0 0,-1 4 0 0,0-3 0 16,0 6-176-16,-1-3 176 0,2 4 0 0,-2-1 0 15,-1 3 0-15,0 3 0 0,0 1 0 0,-2 2 0 16,0 6-128-16,-1 3 128 0,-1 1 0 0,-1 3 0 16,0 7 0-16,-4 2 0 0,3 5 0 0,-1-1 0 0,-2 5 192 15,0 2-192-15,1 6 0 0,-2-3 0 0,0 1 0 16,-1 0 0-16,1-2 128 0,0-3-128 0,-1 1 0 0,0-1 0 16,0-1 0-16,1 2 0 0,-1-2 0 0,1-4 0 15,0-1 0-15,0-6 0 0,-1-1 0 0,2-5 0 16,1-1 0-16,0-6 0 0,2 0 0 0,0-4 0 15,2-3 0-15,0-2-272 0,2-4 16 0,1-5 16 16,-1-1-512 0,4-1-96-16,-2-5-32 0,2-4-17872 0</inkml:trace>
  <inkml:trace contextRef="#ctx0" brushRef="#br2" timeOffset="-185782.5">5845 6297 25791 0,'-4'2'2304'0,"2"2"-1856"0,2-4-448 0,0 0 0 0,1 0 1040 0,-1 2 112 0,-1-2 32 0,0 1 0 0,0 2 48 0,-1-6 16 0,2 0 0 0,0 3 0 0,0 0 112 0,5-25 32 0,-2 11 0 0,-1 2 0 16,1-4-800-16,0-3-144 0,2 3-48 0,-1-5 0 15,2 2-16-15,0-4-16 0,1-1 0 0,1-2 0 16,1 1 16-16,1 0 0 0,1-1 0 0,1 1 0 16,1 2-224-16,-1 1-32 0,2-3-128 0,-2 3 192 15,3-1-192-15,0 5 128 0,-1-2-128 0,0 2 0 16,0 5 0-16,-1 1 0 0,0 2 0 0,-1 6 0 16,-1 4 0-16,2 4 0 0,-2 6 0 0,0 2 0 0,1 4 128 15,-1 0-128-15,-1 3 0 0,0-1 144 16,-1 5 112-16,-1-4 0 0,1 2 16 0,-3-4 0 15,2-1-80-15,-2 0-32 0,0-1 0 0,0-2 0 0,-1 0-160 0,1-5 0 16,-1 2 0-16,-1-4 0 0,-2 0 0 0,1-2 0 16,1 0 0-16,-2-2 0 15,2-2-576-15,-2 0-160 0,1 0-32 0,0-2-18912 16</inkml:trace>
  <inkml:trace contextRef="#ctx0" brushRef="#br2" timeOffset="-184403.37">5720 6697 17503 0,'0'0'1552'0,"0"-2"-1232"0,0 2-320 0,-1-3 0 0,1 2 816 0,-1 1 96 16,-2-2 32-16,1-1 0 0,-3 2 1296 0,-2-2 256 0,-2 6 48 0,-1-2 16 16,0 5-576-16,-2 3-128 0,-2 1 0 0,-1 2-16 15,-1 1-752-15,-2-1-160 0,-5 4-32 0,-1 0 0 16,-2 0-368-16,0 0-80 0,1-3 0 0,1 1-16 0,0-2-192 0,-2 0-48 15,0 3 0-15,0-2 0 0,2 3-192 0,1 3 0 16,1 2 0-16,-2 3 0 0,2 3 0 16,0 5 0-16,1-1 0 0,1 5 0 0,2 1 0 0,2 4 0 15,2 3 0-15,1 3 0 0,3 4 176 0,2-1-176 16,-1-4 192-16,0 0-192 0,2-4 144 0,-3 5-144 16,0 4 0-16,0-3 144 0,0-1-144 0,0 0 0 15,1 1 0-15,0-1 0 0,0-6 0 0,2-3 0 16,2-1 0-16,1-7 0 0,0-3 0 0,2-1 192 15,0 0-192-15,0 3 192 0,2-2 64 0,0-4 32 16,0 5 0-16,2-5 0 0,-1 2-288 0,1 0 0 16,1 0 0-16,0 3 0 0,0 0 0 0,-1 1 0 15,1-1 0-15,-1-2 0 0,1-1 0 0,-2 3 0 0,-1 2 0 0,0 1 0 16,-1 0 0-16,0-3 0 0,-1-2 0 0,0-1 0 16,-1-3 0-16,1-3 0 0,-1 0 0 15,2-5 0-15,1 1 0 0,0-5 0 0,0-2 0 0,1 2 0 16,2 0 0-16,1 3 160 0,1-1-160 15,-2 0 128-15,2 1-128 0,0 3 0 0,0 0 144 0,0 4-144 16,0 1 0-16,-3 1 128 0,1 1-128 0,-2 0 0 16,-1 0 0-16,-1-3 0 0,0 2 0 0,-2-3 0 15,0-3 0-15,0-1 0 0,1-4 0 0,-1-3 0 16,1 1 0-16,-1-4 0 0,1 0 0 0,0-5 128 16,1 1-128-16,1-2 0 0,0-2 128 0,-1 1-128 15,1 1 128-15,-1 1-128 0,-1-3 160 0,1 3-160 16,0 0 160-16,1 0-160 0,0 0 160 0,0 0-160 0,0 0 208 15,0 0-48-15,0 0-16 0,0 0 0 0,-16-13-144 16,13 4 192-16,0 2-192 0,-1-5 192 0,2 0-192 16,-3 1 0-16,1-1 0 0,-1-1 0 0,0 1 0 0,-2-3 0 15,-1-2 0-15,1-2 128 0,-1 1-128 0,1 4 0 16,2 2 0-16,0-1 0 0,3 5 0 0,-2 0 0 16,1 2 0-16,2 2 128 0,0 4-128 0,1 0 160 15,0 2-160-15,0 0 160 0,0 1-160 0,0 0 128 16,1 3-128-16,-1 1 128 0,0-1-128 0,0 4 0 15,0 0 0-15,0-1 0 0,-1 4 0 0,1-1 0 16,-1 4 0-16,1 0 0 0,0 9 0 0,0-3 0 16,1 4 128-16,0-1-128 0,2 0 0 0,-1-3 128 0,4 0-128 15,-1-3 0-15,0-6 0 0,3 2 0 16,-1-2 0-16,-1-6 0 0,2-1 0 0,-1-2 0 0,-1 1 0 0,0-5 0 16,1 1 192-16,-2-2-64 0,-1-2 0 0,0 1 0 15,0 1-128-15,0-2 160 0,-2 0-160 0,1 0 160 16,-1 1 32-16,-1 0 16 0,0 0 0 0,2 2 0 15,-1 0 112-15,1-1 32 0,2 1 0 0,1-5 0 16,1-1 16-16,3-4 0 0,1 0 0 0,6-6 0 16,1-5-368-16,4-5 128 0,3-3-128 0,1-3 0 15,0 1 0-15,5-7-160 0,7-7 16 0,8-8-22656 16</inkml:trace>
  <inkml:trace contextRef="#ctx0" brushRef="#br0" timeOffset="-179819.59">11882 5974 11055 0,'-1'-6'976'0,"1"2"-784"0,0 1-192 0,1 3 0 0,0-2 768 0,-1 1 128 0,1-2 0 0,1-4 16 0,0 1 1904 0,1-1 384 16,-1 3 80-16,2 0 16 0,-2 4-272 0,2 2-48 16,0 2-16-16,1 2 0 0,1 3-1280 0,-1 4-256 15,1 0-48-15,0 3-16 0,-1 0-592 0,-1-4-112 0,-2-2-16 16,1 3-16-16,2 1 48 0,2 6 16 0,4 5 0 0,2 5 0 16,1 1-544-16,1 1-144 15,-1 1 0-15,0-1 0 0,-2-2-144 0,0-2-112 0,-1 0 0 16,-1-2-16-1,0-2-192-15,-1-4-48 0,2 1 0 0,-4-2 0 16,0-3-112-16,-1 0-16 0,-1-3-16 0,-3-1-11904 0,2-1-2384 0</inkml:trace>
  <inkml:trace contextRef="#ctx0" brushRef="#br0" timeOffset="-179470.09">12506 5775 9215 0,'0'-4'400'0,"0"-1"96"0,0 4-496 0,0-2 0 0,0 3 0 0,0 0 0 0,-1 3 1840 0,0-3 272 0,-1 1 48 0,-3 4 16 0,-2 2 1328 0,-1 6 272 0,-2 2 48 0,0 1 16 0,-1 6-1136 0,-2 4-208 16,1 6-64-16,-1 8 0 0,-1 4-1328 0,-2 4-272 16,1 8-48-16,0 1-16 0,0 4-192 0,0-5-64 15,1-1 0-15,-1-2 0 0,0-2-48 0,1-3-16 0,1-1 0 0,-1 0 0 16,1-3-448-16,0 3 128 0,2-2-128 0,-1 2 0 16,1-1 0-16,-1-3 0 0,3-5 0 15,-1-1 0 1,1-4-480-16,2-1-144 0,2-1-16 0,1-3-12576 0,3-3-2512 0</inkml:trace>
  <inkml:trace contextRef="#ctx0" brushRef="#br0" timeOffset="-174818.82">13177 6085 20271 0,'-5'-1'1792'0,"1"1"-1424"0,3-3-368 0,0 3 0 0,1 0 2176 0,0 0 384 0,-3 0 64 0,-1 0 0 0,1-2 288 0,-2 2 48 16,2 0 16-16,1 2 0 0,2 1-2016 0,2-2-384 0,2 4-96 0,3-1-16 15,2-1-128-15,2 0-16 0,4-2-16 0,1 2 0 16,5-3-144-16,3 0-32 0,7-3 0 0,2-1 0 16,-6 2-128-16,4-3 0 0,5 3 0 0,1-5 0 15,0 4 0-15,0 0 0 16,-3 3-160-16,-5 0 160 15,0 3-448-15,-6 0 16 0,-3 0 0 0,-3 1 0 16,-2-2-1040-16,-3 2-192 0</inkml:trace>
  <inkml:trace contextRef="#ctx0" brushRef="#br0" timeOffset="-174435.41">14025 5811 23951 0,'-1'0'2128'0,"1"1"-1696"0,1 3-432 0,0-1 0 0,0 0 1616 15,1 3 240-15,-1 0 64 0,0 8 0 0,0 5 96 0,2 9 32 0,-1 4 0 0,1 2 0 0,-1 4-1008 0,2-4-192 0,1 5-32 0,2-1-16 16,3-1-480-16,1-1-112 16,4-2-16-16,1-3 0 0,2 2 0 0,-1-8-16 0,-1 0 0 0,0-3 0 15,-1-3-48-15,-1-3-128 0,0 0 192 0,-1-1-64 16,-3-1-128-16,-1-2 0 0,0 0 0 0,-1-4 128 15,-2 0-128-15,-1 1 0 0,0-2-192 0,0 0-12512 16,-2-1-2496-16</inkml:trace>
  <inkml:trace contextRef="#ctx0" brushRef="#br0" timeOffset="-174069.08">14706 5856 25791 0,'-10'16'1152'0,"2"-2"224"0,0 1-1104 0,2-2-272 0,1 0 0 0,0-5 0 0,-2 6 1184 0,-4 11 176 0,-9 16 48 0,-7 16 0 0,-5 9 512 0,-2 5 128 0,1-2 0 0,1-2 16 16,3 1-1008-16,1-4-208 0,2 5-32 0,0-3-16 15,2 1-496-15,2-1-112 0,0-2 0 0,2-5-16 16,0-2-176-16,2-3 0 0,2-7 0 0,1-2 0 31,1-5-1088-31,3-5-112 0,1-3-16 0,3-7-16064 0</inkml:trace>
  <inkml:trace contextRef="#ctx0" brushRef="#br0" timeOffset="-173036.27">14278 5652 20271 0,'-3'0'1792'0,"0"0"-1424"0,2 3-368 0,0-3 0 0,1 0 464 0,-1 2 32 0,-2-2 0 0,-2 4 0 0,-1-2-496 0,0 2 0 0,1 2 0 0,0-4 0 15,1 0 208-15,2-2 48 0,2 0 16 0,1 0 0 16,3-4 1040-16,-1 1 208 0,2-4 32 0,0 1 16 16,0-2 96-16,1 0 0 0,2-3 16 0,-2 1 0 15,0-2-304-15,0-1-64 0,2 0-16 0,-3-2 0 16,2-1-560-16,1-3-112 0,0 2-32 0,1-4 0 15,-2 4-368-15,1-1-80 0,0 1-16 0,0 2 0 16,2-1-128-16,-2 0 0 0,2 0 0 0,-1 4 0 0,0-3 0 0,-1 2 0 16,0 4 0-16,-1 1 0 0,-1 3 0 15,0 1 0-15,-1 2 0 0,-1 1 0 0,1 2 0 16,0 4 0-16,0 1 0 0,-1 4 0 0,-1 2 0 0,1 2 128 16,1 5 0-16,-1-1 0 0,-1 1 64 15,1 0 0-15,1 4 0 0,0-4 0 0,1 3 128 0,0-3 16 16,2 0 16-16,0-3 0 0,1-1-144 0,1-2-16 15,1-3-16-15,1-1 0 0,0-3-176 0,0-3 0 16,3-3 144-16,1 0-144 0,1-5 0 0,0-2-128 16,2 0 0-16,0-3-13120 15,0-5-2624-15</inkml:trace>
  <inkml:trace contextRef="#ctx0" brushRef="#br0" timeOffset="-170605.81">10916 4485 20271 0,'-2'-10'1792'0,"1"4"-1424"0,1 2-368 0,0 2 0 0,1 2 1168 0,0 0 176 0,0 0 16 0,3 2 16 0,0-1 464 0,2 8 80 0,0 1 32 0,0 9 0 16,-1 0-256-16,0 7-48 0,-1 3-16 0,0 4 0 16,0 2-864-16,0 3-192 0,-1 0-16 0,-1-1-16 15,-1 2-400-15,1-3-144 0,-2-2 0 0,0 0 144 16,-2-6-144-16,1 1-192 0,-1 0 32 0,-1-2 16 31,1 2-528-31,-2-6-96 0,2 2-32 0,-1-6 0 16,1-1-1248-16,0-4-240 0,2-2-48 0,0-3-16 0</inkml:trace>
  <inkml:trace contextRef="#ctx0" brushRef="#br0" timeOffset="-170353.04">10924 4611 28559 0,'-6'-4'1264'0,"3"2"272"0,2-1-1232 0,0 2-304 0,2 1 0 0,0-2 0 0,0-1 128 0,2 0-128 0,2-1 192 0,2-2-192 0,2-3 800 0,2 2 48 16,1 0 16-16,3 1 0 0,2 0 32 0,6 2 0 15,4-1 0-15,5 2 0 0,3-1-464 0,3-1-96 16,-1-2-16-16,-1 0 0 0,-1 1-320 0,-5 0 0 16,0-1 0-16,-3 0 0 15,-1 1-1392-15,-5-2-336 0,-3 1-80 0,-5 4-12544 0</inkml:trace>
  <inkml:trace contextRef="#ctx0" brushRef="#br0" timeOffset="-170087.05">10939 4862 26719 0,'-7'3'2368'0,"4"-3"-1888"0,1 2-480 0,4-2 0 0,0 0 832 0,1 0 80 0,-1-2 16 0,2 2 0 0,2-4-928 15,4 0 0-15,3-2-160 0,4-3 16 0,1-1 288 0,3 1 64 0,4-3 16 0,3 1 0 16,3-1 128-16,0 0 32 0,2-1 0 0,0 3 0 16,-2-2-224-16,-2 3-32 0,0 2-128 0,-2-3 192 15,-1 4-640-15,-4 0-128 0,-3-1-16 0,-6 5-16 16,0-2-1376-16,-6 2-288 0</inkml:trace>
  <inkml:trace contextRef="#ctx0" brushRef="#br0" timeOffset="-169853.75">10963 5133 23039 0,'-6'2'2048'0,"1"-2"-1648"0,4 0-400 0,2 0 0 0,0 0 1008 0,-1-2 112 0,0 2 32 0,0-4 0 0,0 2-704 0,3-2-144 0,1 2-32 0,-4 2 0 15,0 0 304-15,24-10 48 0,-11 6 16 0,1-2 0 16,3 3-192-16,2-3-48 0,4 2 0 0,1-1 0 16,1 1-144-16,1-1-16 0,0-2-16 0,-1 0 0 31,-2 1-1008-31,-1 0-208 0,0-1-32 0,-4-1-12480 0</inkml:trace>
  <inkml:trace contextRef="#ctx0" brushRef="#br0" timeOffset="-169496.72">11423 4968 19343 0,'-7'4'848'0,"3"-1"192"0,0 0-832 0,2 1-208 0,1-1 0 0,1-1 0 0,0 2 928 0,-2-2 144 0,1 6 16 0,0 0 16 0,0 5 288 0,0-3 48 0,-1-1 16 0,0-2 0 0,2 0-624 0,-1-1-112 16,1-1-16-16,0-1-16 0,1-2-528 0,1 0-160 16,1 0 0-16,-1-4 0 0,1 0 0 0,-1 2-144 15,1-2-16-15,-1-1 0 0,-1 2 640 0,2-1 128 16,-2-2 32-16,0-1 0 0,1 1 416 0,-1 1 96 16,0-1 0-16,-1-2 16 0,0 0-336 0,0-4-64 15,0 1 0-15,0-1-16 0,0-2-400 0,0-3-80 16,0 1-16-16,1-4 0 0,-1-1-112 0,1-3-16 15,2-2-128-15,-1 2 192 0,2-3-192 0,0 3 128 16,2 1-128-16,0 5 0 0,0 2 0 0,1 3 0 0,-2 4 0 0,1 1 0 16,-1 2 0-16,0 4 0 0,0 0 0 0,1 1 0 31,0 4-288-31,1 1-160 0,2-2-16 0,-2 2-16 16,3 0-1888-16,-2-2-384 0,2 2-80 0,-2-3-7184 0,2 1-1440 15</inkml:trace>
  <inkml:trace contextRef="#ctx0" brushRef="#br0" timeOffset="-166520.39">11710 4656 11967 0,'-1'0'1072'0,"1"2"-864"0,0-2-208 0,1 0 0 0,0 0 304 0,1 4 16 0,0-2 0 0,1 3 0 0,2 4 1008 0,1 0 208 0,0 2 32 0,0 3 16 15,1 5 208-15,-2-2 32 0,-1 7 16 0,-1-2 0 16,-2 0-464-16,-2 2-96 0,-1 1 0 0,-1-1-16 15,-1-1-256-15,-1-1-48 0,0-2-16 0,0-3 0 16,1-3-480-16,3-1-80 0,0-4-32 0,0-3 0 16,2-2 288-16,0-4 64 0,2-2 16 0,0-2 0 15,1-4-416-15,0-1-96 0,2 0-16 0,-1-4 0 0,0 1-192 0,1-1 0 16,0 0 128-16,-1-3-128 0,0 0 0 0,0 0 0 16,0-3 128-16,-1-3-128 0,-1 0 128 15,1-1-128-15,-1-1 176 0,-2-1-176 0,1 3 336 0,0-1-32 16,0 4-16-16,-1-2 0 0,-1 4 80 0,3 3 16 15,-2 2 0-15,0 4 0 0,2 2-192 0,0 2-16 16,1-2-16-16,1 2 0 0,2 4-160 0,1-2 160 16,1 2-160-16,-1 2 160 0,1-2-288 0,-1 4-64 15,1-1-16-15,0 1 0 16,-2 1-816-16,2 1-144 0,-2 0-48 0,1 1-15808 0</inkml:trace>
  <inkml:trace contextRef="#ctx0" brushRef="#br0" timeOffset="-166133.08">12228 4747 13823 0,'-2'-6'608'0,"1"2"128"0,1 2-592 0,0-1-144 0,0 2 0 0,0-1 0 0,1 2 448 0,-1-4 64 0,1-1 16 0,-1 0 0 0,-1 2 1472 0,-3 0 304 0,0 3 48 0,-1 3 16 16,-1 0 192-16,-2 4 64 0,-2 2 0 0,-1 5 0 15,-2 0-672-15,0 6-128 0,-1 1-32 0,0 2 0 16,1 0-1088-16,2-2-208 0,0 1-48 0,3-3-16 16,2-3-304-16,2 0-128 0,4 0 128 0,1-6-128 0,3 2 0 0,4-5 0 15,1-1 0-15,3-4 0 0,1-2-224 0,3-2-32 16,2-2 0-16,1-2 0 16,1-3-128-16,0-1-48 15,1 0 0-15,-1-4 0 0,2 0 64 0,-1 2 16 0,-1-4 0 0,0 1 0 0,1 1 160 0,-3-2 48 16,-1 1 0-16,-2 2 0 0,-2-2 144 0,-3 1 0 15,-3-1 0-15,-1 2 0 0,-2-2 0 0,-3 1 176 16,-1-1-16-16,-2-1 0 0,-1 4 352 0,-2-2 80 16,-1-2 16-16,-3 4 0 0,2-3-320 0,-3 3-64 15,-2-2-16-15,-1 4 0 0,1 2-208 0,-3 1 0 16,2 4 0-16,0 3-160 16,1 3-624-16,2 1-128 0,1 5-32 0,1-1-16240 0</inkml:trace>
  <inkml:trace contextRef="#ctx0" brushRef="#br0" timeOffset="-165753.95">12697 4776 21183 0,'-4'16'944'0,"2"-8"192"0,2 2-912 16,0-2-224-16,0-3 0 0,0-2 0 0,1 3 1264 0,-1 7 208 0,1 3 32 0,2 2 16 0,-1 5 96 0,1-7 32 0,-2 0 0 0,0-4 0 0,0-2-448 0,1-4-96 0,-1-2-16 0,-1-2 0 0,1 0-448 0,-1-4-80 16,0-1-32-16,-1-3 0 0,1-3 48 0,-3-3 0 15,2 2 0-15,-4-6 0 0,0 1-192 16,0-3-48-16,-1 0 0 0,0-4 0 0,1-1 32 0,-1-4 0 15,1 1 0-15,2 1 0 0,2 6 128 0,0 3 16 16,2 1 16-16,2 5 0 0,0 4-224 0,3 2-48 16,2 2-16-16,3 4 0 0,4-2-240 0,0 4 0 15,1-2 0-15,2-1-160 16,1 2-288-16,1-3-48 0,3 0-16 0,1 0 0 16,3-4-288-16,0-1-64 0,3-1-16 0,-1 1-17680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09:46.57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17676 14604 2751 0,'0'0'256'0,"0"0"-256"0,0 0 0 16,0 0 0-16,0 0 272 0,0 0 16 0,0 0 0 0,-1 0 0 0,1 1 368 0,-1-1 80 0,1 2 16 15,0-2 0-15,0 0 32 0,0 0 16 0,0 0 0 0,0 0 0 0,0 0-128 0,0 0-32 0,0 0 0 0,0 0 0 16,0 0-112-16,0 0-16 0,0 0-16 0,0 0 0 0,0 0-272 0,0 0-48 0,0 0-16 0,0 0 0 0,0 0 112 0,0 0 32 15,0 0 0-15,0 0 0 0,0 0 176 0,0 0 32 16,0 0 16-16,0 0 0 0,15 16-48 0,-13-15-16 0,1 1 0 0,1 1 0 16,-2-2-144-16,2-1-16 0,-1 2-16 0,1-4 0 15,0 1 176-15,0-2 48 16,2 0 0-16,1-4 0 0,1 1 192 0,1 0 64 16,1 0 0-16,0 0 0 0,1-3-416 0,1 2-80 0,0-2-16 0,-3 3 0 15,-1 0-256-15,2 1 0 16,2-8 0-16,2 2 0 0,-3 0 0 0,0 0-144 15,2 0 16-15,-1-4 0 0,0 1 128 0,0 2 0 0,0-4 0 16,0 1 0-16,-1-1 0 0,-1 0 144 0,0 0 0 16,0 1 0-16,0-1-144 0,0-3 0 0,0 3 0 0,0-4 0 15,0 2 0-15,-2-1 0 0,1 0 0 0,-3 0 0 16,0 0 0-16,-1 3 0 0,0 0 0 0,-1 0 0 0,-2 4 0 0,0 0 0 16,-2 2-224-16,-2 0 80 0,1 4 144 0,0-3 0 15,-2 3 0-15,1-2 0 0,-1 2 0 0,1-3 224 16,-1 3-32-16,1 0 0 0,-1 2-48 0,2 1-16 15,-1-4 0-15,-1 3 0 16,0 0-128-16,0 1 192 0,1 2-192 0,-2-3 192 16,0 4-192-16,1 0 0 0,-1 2 0 0,0 0 0 15,0 2 0-15,-1-2-176 0,2 4 48 0,-2 1 0 16,1 0 128-16,-1 2-208 0,0 1 80 0,0 2 128 16,0-2-208-16,0 2 80 0,0 2 128 0,0 1-208 0,2-2 208 0,-1 5 0 15,0-2 0-15,1-3 0 0,0 6 336 16,1-3 16-16,0 2 0 0,0 2 0 0,1 1-144 0,-1-1-16 15,1 1-16-15,1-1 0 0,0-2-32 0,0 1 0 16,0 3 0-16,0-2 0 0,3 5-144 16,-2-3 0-16,0-6 0 0,0 0 128 0,2 5-128 0,-1-1 0 0,2 2 0 15,0 0 0-15,-2 0 0 0,1-3 0 0,0 0 0 0,1-2 0 32,2 0-400-32,-1-5-16 0,1-1 0 0,3-1 0 0,0-4-672 0,1 1-144 0,2-2-32 15,0-1 0-15,1-2-432 16,0 0-96-16</inkml:trace>
  <inkml:trace contextRef="#ctx0" brushRef="#br0" timeOffset="637.1">18423 14496 10127 0,'-6'-9'448'0,"2"0"96"16,1 3-544-16,0 2 0 0,3 0 0 0,-1 2 0 0,1-1 272 0,-1 0-48 0,0-6-16 0,-2-1 0 0,1 0-528 16,-1 2-96-16,1 0-32 0,-2 2 0 0,2 2 208 0,-2 2 48 0,-1 2 0 0,1 0 0 0,-1 0 480 0,-1 2 96 0,0 2 32 0,-2 0 0 0,1 2 864 0,0 0 192 0,0 0 16 0,0 3 16 0,-2 1-224 0,-1 3-64 15,1 3 0-15,-3 2 0 0,3-2-768 0,0 0-176 16,0 0-16-16,1 0-16 0,0-4-240 0,2 2 0 16,2 1 0-16,1-2 0 0,-1 2 0 0,3-1 0 15,-1 1 0-15,2-3 144 0,2 4-144 0,-1-2 0 16,1-2 0-16,2 3 0 0,0-5-176 0,-1 0 176 0,4 0-128 15,-1-2 128-15,0-1-352 0,1-1 16 16,2-5 0-16,0-1 0 0,1 0 96 0,-2-1 32 0,2 1 0 0,0-4 0 16,-1-1 208-16,1 1 208 0,-2-2-32 0,1 2-16 15,0-2 64-15,-2-2 16 0,0 1 0 0,0 0 0 16,0-2-32-16,-2 2 0 0,0-4 0 0,0 1 0 16,0 0 48-16,0 0 0 0,-2 0 0 0,1-2 0 15,-1 1-128-15,-2 0 0 0,1-2-128 0,-2 1 192 16,0 2-192-16,-1-2 0 0,0 2 0 0,-2-3 0 0,-2 3 0 15,2 2 176-15,-2-1-176 0,0 4 160 0,-1-1 144 16,2 0 16-16,0 1 16 0,-1 1 0 0,-1 0 32 16,-3-2 0-16,0 0 0 0,-4 2 0 15,2 2 0-15,-1-1 0 0,-1 2 0 0,2 1 0 0,0 1-368 0,2 2-240 16,3-1 48-16,0-2 0 16,1 2-432-1,0 0-80-15,3-2 0 0,-1 0-16 0,2 3-640 0,1-3-128 16,1 0-32-16,0 0-4336 0,1 0-864 0</inkml:trace>
  <inkml:trace contextRef="#ctx0" brushRef="#br0" timeOffset="1234.44">18746 14364 12895 0,'-5'-4'576'0,"1"2"112"0,1-2-560 0,0 4-128 0,2 0 0 16,1 0 0-16,0 0-288 0,0-2-96 0,-1 1 0 0,1 1-16 0,0 0-736 0,1 0-144 0,2-3-16 0,-1 3-16 0,0 0 416 0,-2 0 64 0,0 0 32 0,-1 0 0 0,0 0 592 0,1 0 208 15,0 0-144-15,0 0 144 16,-24 7 992-16,15-2 288 0,-1 2 48 0,-1-1 16 0,-1 0 224 0,0 1 48 16,-2 2 16-16,2 1 0 0,0-3-480 0,-1 4-112 0,2-3-16 0,1-2 0 15,2 3-704-15,0-3-128 0,3 1-48 0,0-2 0 32,2 0-144-32,0 0 0 0,2-1 144 0,0 0-144 0,2-2 0 0,0 2 0 15,2-2 0-15,-1-2 128 16,3 3-528-16,-1-3-112 0,2 1 0 0,-1-1-16 0,1 0 272 0,-1-1 48 0,1 1 16 0,2-3 0 15,-2 0 192-15,1 0 0 0,1-1 0 0,0 2 0 16,0 2 192-16,-2-4 48 16,1 4 0-16,0 0 0 0,0 0-112 0,-2 0 0 15,1 0-128-15,-2 1 192 0,1 2-64 0,-2-3 0 0,1 2-128 0,0-2 192 0,0 2 0 0,-1 0-16 16,0-2 0-16,0 3 0 0,-1-2-176 0,0 1 160 31,-1 1-160-31,-1 0 160 0,-1 1-160 0,0 2 0 16,0 1 0-16,-3-1 0 0,0 1 0 0,1 2 0 15,-4-1 144-15,1 2-16 0,-1 0 0 0,-2 0 0 16,1 2 0-16,-1-2 0 0,-1 2 80 0,-1-1 32 16,0 0 0-16,0 0 0 0,1 0 32 0,0-4 16 15,0 2 0-15,0-3 0 0,3 0-16 0,-1 1 0 16,3-6 0-16,0 1 0 0,2 1-272 0,-1-2 0 0,1-1 0 16,2 3 0-1,-1-3-1088-15,0 0-128 0,1 1-32 0,-1 1-4592 0,0-2-928 16</inkml:trace>
  <inkml:trace contextRef="#ctx0" brushRef="#br0" timeOffset="1901.91">19105 14322 7359 0,'-3'-6'656'15,"1"0"-528"-15,1 3-128 0,-1 0 0 0,1 0 1328 0,1 2 224 0,0-2 48 0,0 0 16 16,0-4-1328-16,-1 1-288 0,1-4 0 0,0 2 0 0,-1 2 0 0,-1-3 0 0,1 4 0 0,0 0 0 0,-2 1 0 0,1 2-192 0,-2 1 16 0,-1 1 0 0,-1 1 368 0,-1 4 80 0,-2-2 16 0,-1 4 0 16,0 0 448-16,-1 2 96 0,-1 1 0 0,-1 2 16 15,1-2 32-15,0-1 0 0,2 0 0 0,-1 0 0 16,-2 1 0-16,0 0 0 0,0 0 0 0,1-2 0 16,2 2-32-16,0-1 0 15,3-2 0-15,-1 0 0 0,2 1-400 0,1-2-64 0,0 2-32 16,3-2 0-16,-1 0-352 0,2 0 0 0,0-2 0 15,1 2-192-15,0 0-224 0,1-3-48 16,2 3-16-16,-1-5 0 16,2 2-32-16,-1-3 0 0,4 0 0 0,-1 0 0 0,0 0 512 0,0-3 0 0,2 2 0 0,-1-1 0 15,0-2 384-15,2 1 80 0,0 1 16 0,-1 1 0 0,1-2-144 0,-2 3-16 16,3-3-16-16,0-1 0 0,0 1-80 0,1 0-16 16,0 0 0-16,-1-1 0 15,1 2-208-15,1-2 144 0,-1 2-144 0,-3-1 128 16,1 2-128-16,-2 1 128 0,0-2-128 0,-1 2 128 15,-1 2-128-15,0-2 128 0,-3 1-128 0,1 4 128 0,-1-1 64 16,-1-2 0-16,1 5 0 0,-2-1 0 0,0-1 64 0,-3 1 32 16,1 3 0-16,-2-3 0 0,0 1-16 0,-2 2 0 0,0-3 0 0,-2 3 0 15,1 1 96 1,-4-3 16-16,0 4 0 0,-2-1 0 0,1 0-16 0,0-1 0 0,-2 2 0 0,-1 0 0 0,0-1-128 16,2 0-32-1,-1-2 0-15,1 2 0 0,-1 0-208 0,0-1 0 0,1 1 0 16,2 0 0-16,-3-2-1344 15,-1 2-144-15,2 0-48 0,-2-1-7552 0,0 1-1536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13:05.34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1979 5136 4607 0,'0'0'400'0,"0"0"-400"15,0 0 0-15,-9-2 0 0,1 1 832 0,8 1 96 16,0 0 16-16</inkml:trace>
  <inkml:trace contextRef="#ctx0" brushRef="#br0" timeOffset="1">1908 5077 2751 0,'0'0'128'0,"0"0"16"0,0 0-144 0,0 0 0 0,0 0 0 0,0 0 0 16,7-4 2208-16,-7 4 416 0,0 0 64 0,0 0 32 16,7-4-1632-16,-7 4-320 0,0 0-64 0,0 0 0 15,0 0-176-15,0 0-16 0,0 0-16 0,0 0 0 16,0 0 48-16,0 0 16 0,2-4 0 0,-2 4 0 15,0-7 112-15,0 7 32 0,0 0 0 0,0 0 0 16,0 0-64-16,0 0-16 0,5-5 0 0,-5 5 0 16,0 0-112-16,4-5-32 0,-4 5 0 0,0 0 0 15,0 0 128-15,6-4 32 0,-6 4 0 0,0 0 0 16,7-4-224-16,-7 4-32 0,0 0-16 0,0 0 0 0,0 0-128 0,0 0-32 16,0 0 0-16,0 0 0 0,0 0-80 0,0 0 0 15,0 0-128-15,0 0 192 0,6 6-32 0,-6-6-16 16,0 0 0-16,6 10 0 0,-4 0 128 0,3-1 32 15,-1-1 0-15,-1 0 0 0,-3-8 48 0,4 10 16 16,-1 2 0-16,0 1 0 0,-1-2-112 0,1 2-32 16,-1-2 0-16,1 2 0 0,0-2-64 0,-1 2-16 15,-2-2 0-15,2 1 0 0,-1 2-144 0,2-1 192 16,-1-1-192-16,-1 0 192 0,0 2-16 0,-2 1 0 16,1 0 0-16,1 1 0 0,1-3-48 0,-1 2 0 15,-1 0 0-15,0 1 0 0,0 0 16 0,0 1 0 16,0-1 0-16,0 1 0 0,-3-3 64 0,2 0 16 15,0 1 0-15,-1-1 0 0,-1 0 16 0,2 0 0 0,-3-2 0 0,2 0 0 16,1-2-32-16,-1 0 0 0,0 0 0 0,1-1 0 16,-1-1 48-16,1 2 0 0,-1-3 0 0,0 2 0 15,2-9-32-15,-3 8 0 0,-1 1 0 0,1-2 0 16,3-7-96-16,-4 8-128 0,1-1 176 0,-1-1-176 16,0-1 144-16,4-5-144 0,-6 5 0 0,1 1 144 15,-2-2-144-15,7-4 0 0,-8 6 0 0,1-1 128 16,0 0-128-16,0 0 0 0,0 0 144 0,0-2-144 15,7-3 176-15,-9 2-48 0,-2 0 0 0,2-2 0 16,1 0-128-16,0 0 192 0,-1-2-192 0,-1 0 192 16,2 2 0-16,0-3 16 0,-1 0 0 0,0 1 0 15,-1-1-80-15,0 1 0 0,2-2-128 0,-3-1 192 0,-2 1-192 16,2 1 128-16,2-1-128 0,0 0 0 0,-3 1 0 0,2-1 0 16,1 1 0-16,1 1 0 0,-2 1 0 0,3-1 0 15,1-1 0-15,6 3 0 0,0 0-304 0,-7-3 48 16,-1 1 16-16,8 2 0 15,0 0-352-15,0 0-80 0,-4-6-16 0,4 6 0 16,0 0-2064-16,0 0-400 0,0 0-96 0</inkml:trace>
  <inkml:trace contextRef="#ctx0" brushRef="#br0" timeOffset="2">2506 4800 16175 0,'0'0'704'0,"0"0"176"0,0 0-704 0,0 0-176 0,0 0 0 0,0 0 0 16,0 0 784-16,0 0 128 0,0 0 32 0,9-4 0 15,-2 0-448-15,-7 4-96 0,0 0-16 0,11-4 0 16,1-1-192-16,-2 2-32 0,-10 3-16 0,9 0 0 0,-1-3-16 0,0 2 0 16,-8 1 0-16,0 0 0 0,0 0 224 0,0 0 32 15,12 0 16-15,-12 0 0 16,0 0 304-16,0 0 48 0,0 0 16 0,0 0 0 0,0 0-64 0,0 0-16 16,4 6 0-16,-4-6 0 0,0 0-112 0,0 0 0 15,0 0-16-15,0 0 0 0,0 0-48 0,1 8 0 16,-1-8 0-16,0 0 0 0,0 0-112 0,-4 8-16 15,0-1-16-15,4-7 0 0,0 0-16 0,-5 5 0 16,1 1 0-16,4-6 0 0,-7 8-80 0,2 1-16 16,2 0 0-16,-2-3 0 0,-2-1-48 0,3 2-16 15,4-7 0-15,-4 11 0 0,-5 2-64 0,3 0-128 16,1-2 176-16,0 2-176 0,-2 0 176 0,2 0-176 0,-2-1 160 16,0 2-160-16,2 2 192 0,-1-1-64 0,-2-1-128 15,1 0 192-15,0 0 0 0,-2 0 0 0,0 3 0 0,0-1 0 16,2 4 64-16,-2-2 0 0,0 1 0 0,0-1 0 15,-1-1-48-15,0 2 0 0,1-1 0 0,0 2 0 16,0 2-80-16,3-1 0 0,2-1-128 0,0 1 192 16,-2 0-32-16,3 2-16 0,2 1 0 0,0 2 0 15,0 1-16-15,1-3-128 0,2 0 192 0,0 0-64 16,0 1-128-16,1-3 160 0,-2 1-160 0,2-2 160 16,1-2-160-16,-1 1 0 0,0-2 144 0,0 0-144 15,1-2 0-15,1 1 0 0,0-2 0 0,1 0 128 16,-2 1-128-16,0-2 0 0,2 0 128 0,0 0-128 15,-1 1 0-15,1-2 0 0,1-2 0 0,0-1 128 16,-1 1-128-16,2-1 0 0,0 0 0 0,1-2 0 16,0 0-336-16,1-3 16 0,0 1 0 0,1-1 0 15,1 0-384-15,0-2-64 0,0 0 0 0,1 0-16 16,4 1-304-16,-5 2-64 0,-5-4-16 0,2 3 0 16,2-2-1936-16,-1 2-384 0,-3 5-80 0,-2-1-16 0</inkml:trace>
  <inkml:trace contextRef="#ctx0" brushRef="#br0" timeOffset="3">2721 5298 7359 0,'0'0'656'0,"0"0"-528"15,0 0-128-15,0 0 0 0,0 0 2176 0,0 0 416 16,0 0 80-16,0 0 16 0,0 0-1344 0,0 0-256 0,0 0-48 0,0 0-16 15,0 0-320-15,0 0-64 0,0 0 0 0,0 0-16 16,0 0-192-16,0 0-48 0,0 0 0 0,0 0 0 16,4-5 64-16,-4 5 0 0,0 0 0 0,0 0 0 15,6-4 16-15,-6 4 16 0,0 0 0 0,0 0 0 16,0 0 96-16,0 0 0 0,0 0 16 0,0 0 0 16,0 0 96-16,0 0 16 0,0 0 0 0,0 0 0 15,0 0-48-15,0 0 0 0,0 0 0 0,0 0 0 16,0 0-224-16,0 0-48 0,0 0-16 0,0 0 0 15,0 0-160-15,0 0-16 0,0 0-16 0,6 5 0 16,-6-5-176-16,4 7 192 0,-4-7-192 0,3 9 192 16,-1 3 0-16,-1-2 0 0,-2-1 0 0,1 3 0 15,0 1 112-15,2 1 16 0,1-4 16 0,-3 3 0 16,1 3-16-16,2-2-16 0,0 0 0 0,-2-1 0 0,2 2-48 16,3-2-16-16,0 2 0 0,-1-3 0 0,-2 1-16 0,1-2 0 15,0-1 0-15,1 0 0 0,-2 0-32 0,1 3 0 16,0-3 0-16,-1-1 0 0,1 0-48 0,2-3-16 15,-3 1 0-15,1-1 0 0,1-1-128 0,-5-5 192 16,6 5-192-16,-6-5 192 0,6 5-192 0,-6-5 160 16,7 2-160-16,-7-2 160 0,9 0-32 0,-9 0 0 15,7-5 0-15,-1 0 0 0,-1-2 0 0,1 0-128 16,0 0 192-16,-3-3-64 0,-1-1-128 0,1-1 160 16,0-2-160-16,1 0 160 0,0 2-160 0,-1-1 0 15,-1 0 0-15,2 1 128 0,2 0-128 0,-2 4 0 16,0-1 0-16,2 1 0 0,-2 3 0 0,-4 5 0 15,0 0 0-15,8 0 0 0,1 3-208 0,0 1 80 16,-9-4 128-16,6 7-208 0,-2 2 80 0,2 1 128 0,2 4-208 0,-1-4 80 16,-5 2 128-16,3 1 0 0,5-3-144 15,-4 0 144-15,-5 1 0 0,3-2 0 0,1 0 0 0,1 1 0 16,-1-3 0-16,1-1 0 0,-6-6 0 0,7 7 0 16,-1-1 0-16,-1-3 192 0,-5-3-192 0,5 3 192 15,-5-3-192-15,7 4 0 0,-7-4 0 0,7 1 0 16,-7-1 128-16,7-1 0 0,-7 1 0 0,0 0 0 15,7-5 192-15,-7 5 16 0,6-7 16 0,-1 0 0 16,-5 7-16-16,5-8 0 0,-1 1 0 0,-1-2 0 16,-2-1-112-16,0 2-32 0,0-2 0 0,1-2 0 15,1 0-64-15,0-1-128 0,0-2 176 0,0 2-176 16,1 1 160-16,0-3-160 0,-2 1 128 0,-1-1-128 16,2 1 0-16,-2-1 0 0,0-4 128 0,-1 2-128 0,0 1 0 15,0 2 0-15,2 0 0 0,-2-1 0 0,-1 2-256 0,1 1 32 16,0 0 0-16,0 2 0 15,-1 3-512-15,1-1-96 0,0 8-32 0,1-8 0 16,-1 0-608-16,0 8-128 0,0 0-32 0,6-7 0 16,-6 7-1568-16,7-4-304 0,-2 1-64 0</inkml:trace>
  <inkml:trace contextRef="#ctx0" brushRef="#br0" timeOffset="4">3400 5608 22975 0,'0'0'1024'0,"0"0"192"0,0 0-960 16,0 0-256-16,0 0 0 0,0 0 0 0,0 0 848 0,0 0 128 16,0 0 32-16,0 0 0 0,11 7-576 0,-3-3-112 15,0 2-32-15,1-1 0 0,2 1-144 0,0 2-16 16,0 0-128-16,0 3 192 0,0-1-192 0,1-1 0 15,0 0 0-15,0 1 0 0,-1 2 0 0,-2 0 0 16,-2 1 0-16,-3 0 0 0,0 0 0 0,-1-2 0 0,0 2 0 16,-3 1 0-16,-1 1 256 0,-2 0 0 0,-1-4 0 0,-2 2 0 15,-1 2 96-15,-1-1 32 0,0-1 0 0,-2 2 0 16,-3-3-384-16,2-1 144 0,-2 0-144 0,3-1 0 31,2-3-1088-31,-3 0-336 0,-1-3-64 0</inkml:trace>
  <inkml:trace contextRef="#ctx0" brushRef="#br0" timeOffset="5">3891 4900 10127 0,'0'0'896'0,"0"0"-704"15,0 0-192-15,0 0 0 0,0 0 5104 0,-2 8 976 16,5 5 208-16,3 1 48 0,-2 3-5120 0,3 3-1008 15,2 4-208-15,1 2 0 0,-3 5 0 0,1-1 0 16,2 0 0-16,-2 1-128 0,-1 3 128 0,1-2 0 16,-2 0 0-16,-2-2 0 0,0 1 0 0,-2-2 0 0,-2-1 0 0,0-1 0 15,1 0 128-15,-1-1 48 0,-3-2 16 0,3-4 0 16,0-3 368-16,0-1 80 0,0-4 0 0,0-2 16 16,2-1 48-16,0-4 0 0,-2-5 0 0,0 0 0 15,0 0-256-15,0 0-64 0,0 0 0 0,0 0 0 16,0 0-160-16,0 0-32 0,0 0-16 0,6-5 0 15,-3-2-48-15,0-3 0 0,0-1 0 0,1 0 0 16,0-3-128-16,2-1 0 0,0-4 144 0,2 1-144 16,-1 3 0-16,0-2 0 0,0 3 0 0,1 1 0 15,0 1 0-15,-1 0-128 0,-1 1 128 0,2 1 0 16,1 4 0-16,0 1-128 0,0 0 128 0,-1 1 0 16,0 0 0-16,1 0 0 0,1 2 0 0,-1 1-128 15,-9 1 128-15,11 0 0 0,0 2-144 0,0 1 144 16,-2 2 0-16,-1 0-176 0,1 2 176 0,-2 1-128 0,2 1 128 0,-2 0-160 15,-2 2 160-15,1-1-160 0,0 2 160 0,-2-2 0 16,-3 0 0-16,1-1 0 0,-1 1 0 0,-1-3 0 16,-3 1 160-16,0 2-160 0,1-1 256 0,-2 0-64 15,1-2 0-15,-2 0 0 0,-2 2 32 0,0-3 0 16,3-1 0-16,-3 1 0 0,-3 2-16 0,2-3 0 16,0 0 0-16,-2 1 0 0,-1-2-48 0,-1-1-16 15,0 1 0-15,-1-1 0 0,0-1-16 0,0 1-128 16,0-1 192-16,0-1-64 0,0-1-128 0,-2 1 0 15,1 0 0-15,0-1 0 0,1 0 0 0,2-1 0 16,0 0 0-16,0 1-176 16,1-1-272-16,2 0-48 0,1 0-16 0,7 1 0 15,-7-3-512-15,7 3-96 0,0 0-32 0,-5-7 0 16,3 1-1920-16,2-3-400 0,2 1-80 0,5 1-16 0</inkml:trace>
  <inkml:trace contextRef="#ctx0" brushRef="#br0" timeOffset="6">4170 4597 6447 0,'0'0'576'0,"0"0"-576"0,0 0 0 0,0 0 0 16,0 0 4400-16,0 0 768 0,0 0 144 0,0 0 48 15,0 0-3968-15,0 0-800 0,3 10-144 0,-3-10-48 16,0 0-128-16,8 8-16 0,-3-1-16 0,3-1 0 16,-1 0 96-16,2 0 32 0,1 1 0 0,0 1 0 15,1 1-16-15,1 2 0 0,2 0 0 0,2 2 0 16,-2 2 704-16,2 2 144 0,0-2 16 0,1 2 16 15,3 3-1456-15,-1 1-288 0,0-1-64 0,2 2-16 0,-1 0 864 0,1 1 176 16,-2 3 48-16,0 2 0 0,-1 3-32 0,-1 0 0 16,-3-2 0-16,0 1 0 0,1 1 112 0,-2-1 32 15,1-1 0-15,-4 0 0 0,-1 0-80 0,0-1-16 16,-1 1 0-16,0 3 0 0,-1 2-176 0,0 3-32 16,-1-1-16-16,-1 1 0 0,-5-3-160 0,0-1-128 15,0-2 144-15,-3 0-144 0,-4-1 192 0,3 3-64 16,-2-3-128-16,1 0 192 0,-5-2-192 0,0 4 128 15,-1-3-128-15,-1 2 0 0,-1 1 0 0,0 0 128 16,-2 3-128-16,-2-4 0 16,1 0-1664-16,-1-1-368 0,-3 0-80 0</inkml:trace>
  <inkml:trace contextRef="#ctx0" brushRef="#br0" timeOffset="7">5002 5160 11679 0,'0'0'512'0,"0"0"128"0,-7 1-512 0,7-1-128 0,-8 0 0 0,8 0 0 16,0 0 1104-16,0 0 208 0,-7 2 32 0,7-2 16 15,0 0-416-15,0 0-96 0,0 0-16 0,0 0 0 16,0 0 80-16,0 0 16 0,0 0 0 0,0 0 0 16,0 0 96-16,0 0 0 0,0 0 16 0,0 0 0 15,0 0-336-15,10 5-80 0,-10-5-16 0,11 1 0 16,1 3-304-16,0-2-64 0,1-2-16 0,1 0 0 16,2-1 16-16,1 0 0 0,-1-3 0 0,2 3 0 15,-2-3 80-15,3 1 32 0,3-1 0 0,-1 0 0 16,0 1-96-16,-1-1 0 0,0 2-16 0,-1-1 0 15,-4 1-240-15,2 0 128 0,-1 1-128 0,-2 1 0 16,-2 0 0-16,-1 0 0 0,0 0 0 0,-1 1 0 16,-1 1 0-16,-1-1 0 0,-8-1-144 0,9 3 144 15,-9-3-704-15,8 3-64 0,-8-3 0 0,10 4 0 16,-2-3-688-16,-8-1-144 0,0 0-16 0,0 0-9968 16</inkml:trace>
  <inkml:trace contextRef="#ctx0" brushRef="#br0" timeOffset="8">5094 5326 11055 0,'0'0'976'0,"0"0"-784"0,0 0-192 0,0 0 0 15,0 0 2928-15,0 0 528 0,0 0 128 0,-3-4 0 16,3 4-2592-16,0 0-528 0,0 0-96 0,0 0-32 15,0 0-96-15,0 0-32 0,0 0 0 0,0 0 0 16,0 0-208-16,0 0 0 0,0 0 0 0,9 0 0 16,3 0 0-16,-2 0 0 0,-2 0 0 0,0-3 0 0,1 3 192 0,0-1-48 15,2-2-16-15,-1 3 0 0,0-2 320 0,0 1 48 16,0 0 16-16,2 0 0 0,-1-1 64 0,2 2 0 16,-1 0 16-16,0 0 0 0,0 0-304 0,1 0-64 15,1-3-16-15,1 2 0 0,0 0-80 0,-1 1 0 16,1 0-128-16,-1 1 192 0,0-1-192 0,2-1 0 15,-1 1 0-15,-1 0-160 0,-2 0 160 0,1 0-192 16,0 3 192-16,1-1-192 16,0-1-1984-16,1-1-416 0</inkml:trace>
  <inkml:trace contextRef="#ctx0" brushRef="#br0" timeOffset="9">6075 4704 19583 0,'0'0'864'0,"0"0"176"0,0 0-832 0,0 0-208 16,0 0 0-16,0 0 0 0,0 0 768 0,0 0 96 16,0 0 32-16,0 0 0 0,0 0-160 0,0 0-32 15,0 0 0-15,0 0 0 0,0 0-64 0,0 0-32 16,-1 10 0-16,1-10 0 0,1 9-336 0,-1 0-64 15,0-9-16-15,2 9 0 0,-1-1 80 0,2 0 16 16,0 0 0-16,1 2 0 0,-1-2 160 0,2 5 48 16,-1 0 0-16,1 2 0 0,1-2 16 0,0 0 16 0,-1 4 0 15,0 0 0-15,-1 0-128 0,0 1-16 0,0 1-16 0,-2 3 0 16,-2 0-224-16,0 2-144 0,0-1 192 0,-1 1-192 16,0 0 128-16,-1-1-128 0,0-2 0 0,-1-2 0 15,1 1 0-15,0-4-144 0,-1-1-16 0,2 1 0 31,-2-4-640-31,3 0-128 0,-1-2-32 0,1-10-8576 0,1 7-1728 0</inkml:trace>
  <inkml:trace contextRef="#ctx0" brushRef="#br0" timeOffset="10">5706 5352 27647 0,'0'0'2448'0,"0"0"-1952"16,0 0-496-16,0 0 0 0,0 0 1984 0,0 0 320 0,9-2 48 0,2 0 16 15,2 0-2112-15,1 0-400 0,1 0-96 0,3 1-16 16,1-1 256-16,1 0 0 0,2-2 0 16,2 1 0-16,3 1 160 0,1 0-32 0,2-2 0 0,1 1 0 15,2-1 32-15,0-1 0 0,-2 3 0 0,2-3 0 16,-2 2-160-16,2-2 128 0,-2-1-128 0,2 1 128 15,-2 0-128-15,2 1 0 0,1-4 0 0,-2 2 0 16,0 0 0-16,-1 0 0 0,-3 2 0 0,1 1 0 16,-2-1-256-1,-3 1-128-15,-4-1-16 0,0 4-16 0,-4-3-1888 0,-2 3-368 0,-2 3-80 16,-2-3-10112-16</inkml:trace>
  <inkml:trace contextRef="#ctx0" brushRef="#br0" timeOffset="11">5932 5821 3679 0,'0'0'320'0,"0"0"-320"0,-6-3 0 0,6 3 0 15,0 0 5088-15,0 0 944 0,0 0 192 0,0 0 48 16,0 0-4976-16,0 0-976 0,0 0-320 0,0 0 160 16,0 0 160-16,0 0 48 0,6-4 0 0,-1-3 0 15,0 0 0-15,1 2 0 0,2 0 0 0,-1-3 0 16,0-1 144-16,1 0 16 0,3-1 16 0,-1 0 0 16,-2 1 112-16,3-1 32 0,0-1 0 0,0-2 0 15,-1 0-48-15,-1 1-16 0,-1-1 0 0,2-3 0 0,4 3-176 0,-3-2-16 16,-2-1-16-16,1 1 0 0,0-1-224 0,-1 0-32 15,-1 2-16-15,-2 3 0 0,1 1-144 0,0 3 128 16,-1 2-128-16,-1-1 128 0,-5 6 0 0,6-5 0 16,-6 5 0-16,8 0 0 0,-8 0-128 0,0 0 0 15,8 4 144-15,-8-4-144 0,8 8 0 0,-2 1 0 16,-1-2 0-16,-1 2 0 0,-1 1 0 0,0 0 0 16,-1 1 0-16,0 2 0 0,0 0 0 0,1 1 0 15,0 0 0-15,0 1 128 0,-2-1-128 0,2 0 0 16,1 0 0-16,1 0 0 0,0-1 0 0,1-1 0 15,0-2 0-15,1 1 0 0,-2-3 0 0,2 3 144 16,2-3-144-16,-2-1 0 0,-7-7 144 0,9 9-144 16,0-4 0-16,0 2 144 0,-3-1-144 0,0 0 160 15,2-1-160-15,-8-5 160 0,0 0 48 0,10 2 16 0,-2-2 0 16,-8 0 0-16,11 0 160 0,-2-1 16 0,0 0 16 0,-1-1 0 16,-8 2 64-16,9-5 16 0,-1-2 0 0,-1 3 0 15,-1-2-96-15,1 2-16 0,0-3 0 0,1 1 0 16,-3-1-112-16,2 0-16 0,-1-2-16 0,1 1 0 15,0-3-96-15,0 1-16 0,1-2 0 0,-2-1 0 16,-2 1-128-16,1 0 192 0,0-3-192 0,0 0 192 16,-1 0-192-16,-2-2 0 0,-1 1 144 0,2-1-144 15,0 1 0-15,-2-1 0 0,1 2 0 0,-1 0 0 16,2-2 0-16,-1 5-128 0,-1 0 0 0,1 2 0 16,0 5-368-16,1-1-64 15,0-1-16-15,1 0 0 0,-1 2-1440 0,-3 5-288 0,8-3-64 0,-8 3-9312 16,10-1-1856-16</inkml:trace>
  <inkml:trace contextRef="#ctx0" brushRef="#br0" timeOffset="12">7617 4765 7359 0,'0'0'320'0,"0"0"80"0,0 0-400 0,0 0 0 16,0 0 0-16,0 0 0 0,-3-7 3712 0,3 7 672 15,0 0 128-15,-5-4 32 0,5 4-3584 0,0 0-704 16,-7-1-128-16,0 1-128 0,-2 1 192 0,2 1-64 15,0 1 0-15,0 0 0 0,-1 0 64 0,-1-3 16 16,1 1 0-16,-1 0 0 0,-1 1 256 0,-1-1 48 16,0 1 16-16,-2 1 0 0,-2-2 240 0,0 0 64 15,0 2 0-15,-2 0 0 0,1 0-112 0,-2 0-16 16,-2 0 0-16,1 0 0 0,0 1-224 0,-1 2-48 0,-4 2-16 0,1-1 0 16,1-3-48-16,0 4-16 0,-3-1 0 0,2 2 0 15,1 0-176-15,0 2-48 0,1 0 0 0,-1 0 0 16,2-1-128-16,0-2 0 0,3 1 144 0,2-1-144 15,0 1 256-15,3-6-32 0,2 1 0 0,3 0 0 16,7-4 48-16,0 0 16 0,0 0 0 0,1 9 0 16,-1-9-32-16,6 8 0 0,2-3 0 0,2 0 0 15,3 1-80-15,-1-2-32 0,1 2 0 0,2-2 0 16,-1 0-144-16,2 3 192 0,1 0-192 0,0-1 192 16,0-2-192-16,1 1 0 0,-1-2 0 0,2 0 0 15,0-1 144-15,2 1-144 0,-1 0 160 0,1-1-160 16,-2-1 272-16,-1 0-32 0,1-1-16 0,-1 0 0 0,0 2 96 15,1 1 32-15,-2-2 0 0,-1 1 0 0,0 0-96 16,-1 0 0-16,-2-1-16 0,-1 1 0 0,1 0-112 16,-2 0-128-16,-1 2 176 0,0-1-176 0,0 1 128 0,-1-2-128 15,-1 0 0-15,-8-2 0 0,8 3 128 0,-1 1-128 16,-7-4 0-16,0 0 0 0,5 4 0 0,-5-4 0 16,0 0 128-16,0 0-128 0,2 8 0 0,-2-1 128 15,-3 0-128-15,0 0 0 0,-3-1 208 0,-1 0-64 16,0-1-16-16,-1 0 0 0,-1 2-128 0,-2-2 0 15,0 1 0-15,0 1 128 0,0 0-128 0,-3 0 0 16,0-2 0-16,-2 2 128 0,1-3-128 0,-1 2 0 16,-1 1 0-16,-1 0 0 0,0 1 0 0,1 1 0 15,1-2 0-15,-2 2 0 0,0-2 0 0,0 0 0 16,2 1 0-16,0-1 0 0,-1 3 0 0,2-2 0 16,1-3 0-16,0 2 0 0,1 2 0 0,0-2 0 0,1-1 0 15,1-1 0-15,0 1 0 0,0 0 0 0,-1-1 0 0,2 2 0 16,-1 2 0-16,3 0 0 0,-2 0 0 0,2 1 0 15,1-1 0-15,1 1 0 0,-2-4 0 0,4 0 0 16,-2 1 0-16,2 1 0 0,-1-1 0 0,1 3 0 16,1-4 0-16,0 2 0 0,0-1 0 0,1 0 0 15,2-7 0-15,-1 7 0 0,1-7 0 0,0 0 0 16,1 9 0-16,-1-9 0 0,3 9 144 0,2-3-144 16,1-2 128-16,1 0-128 0,-7-4 128 0,10 2-128 15,0 3 224-15,0 2-32 0,2 3 0 0,-1-4 0 16,-1-5-48-16,1 1-16 0,1 2 0 0,1-2 0 15,1 1-128-15,1 0 0 0,2 0 0 0,-1 1 0 16,1-2 160-16,1-1-160 0,1 2 192 0,3-2-192 0,2 0 224 0,0 0-64 16,1 0-16-16,-1 2 0 0,1-1-144 0,-1 0 160 15,-2-1-160-15,0 0 160 0,-1 1-160 0,-1-1 0 16,0-1 0-16,-3 2 128 0,-1-2-128 0,-1 0 0 16,0 0 0-16,-3 1 0 0,1-1 0 0,-1 0-256 15,-1-1 64-15,0 1 16 16,-1-2-400-16,0 2-96 0,0 0-16 0,-1 0 0 15,1 2-1488-15,0-2-320 0,-1 0-48 0,2 0-9024 16,0 0-1808-16</inkml:trace>
  <inkml:trace contextRef="#ctx0" brushRef="#br0" timeOffset="13">7073 5968 9215 0,'0'0'816'0,"0"0"-656"16,0 0-160-16,0 0 0 0,0 0 2832 0,0 0 544 16,0 0 96-16,0 0 32 0,0 0-2464 0,0 0-480 15,0 0-112-15,0 0 0 0,0 0 48 0,0 0 16 16,0 0 0-16,0 0 0 0,0 0-192 0,-4 7-16 16,4-7-16-16,-3 8 0 0,0 0-288 0,-1 1 160 15,1 0-160-15,1 0 128 0,-3-1-128 0,1 1 0 16,-2 1 0-16,0 1 128 0,-1 0 32 0,0 0 0 15,0 0 0-15,-1 1 0 0,1 1 16 0,-2 2 0 16,1-1 0-16,1-2 0 0,1 1-176 0,1-3 0 0,3-1 0 0,0 1 128 16,4-1-128-16,0 0 0 0,-2-9 0 0,6 7 0 15,3-1 0-15,0 0 0 0,0-3-160 0,1-1 160 32,2-2-496-32,-1 0 0 0,0 0 0 0,1 0 0 15,0 0-1680-15,-1-4-352 0</inkml:trace>
  <inkml:trace contextRef="#ctx0" brushRef="#br0" timeOffset="14">7180 5764 4607 0,'0'0'192'0,"0"0"64"15,0-8-256-15,0 8 0 0,0 0 0 0,0 0 0 0,-3-8 6000 0,3 8 1152 16,0 0 224-16,0 0 48 0,0 0-6000 0,0 0-1200 16,0 0-224-16,0 0 0 0,0 0-384 0,0 0 0 15,9 3 0-15,-9-3-8608 16,0 0-1712-16</inkml:trace>
  <inkml:trace contextRef="#ctx0" brushRef="#br0" timeOffset="15">7278 6014 33231 0,'-10'-3'1472'0,"10"3"304"0,0 0-1424 0,0 0-352 0,0 0 0 0,0 0 0 16,3-5 176-16,4 3-48 0,3-1 0 0,3 1 0 16,-2 0-128-16,4-2 0 0,1 4-160 0,1 0 160 15,-1 0-160-15,1 1 160 0,-1-1-160 0,1 0 160 16,-2 3-912-16,-2-1-96 0,0-4-16 0,-1 2-8176 16,-3 2-1632-16</inkml:trace>
  <inkml:trace contextRef="#ctx0" brushRef="#br0" timeOffset="16">7237 6153 24879 0,'0'0'2208'0,"-7"2"-1760"16,0 1-448-16,7-3 0 0,-7 0 1664 0,7 0 256 15,0 0 64-15,0 0 0 0,0 0-1584 0,0 0-400 16,0 0 0-16,10 1 128 0,0-1-128 0,2 2 144 16,4-1-144-16,-3 0 160 0,-1 2-160 0,0-1 0 15,-1-2 0-15,4 1 0 0,0-1-256 0,-1 0-96 0,-1-1-16 0,0 1 0 32,-2-2-2608-32,0-1-528 0</inkml:trace>
  <inkml:trace contextRef="#ctx0" brushRef="#br0" timeOffset="17">7582 5949 23039 0,'0'0'2048'0,"0"0"-1648"15,-1-7-400-15,1 7 0 0,0 0 2016 0,0 0 320 16,0 0 64-16,0 0 16 0,0 0-1984 0,0 0-432 16,5 7 0-16,0 4 0 0,-1 0 0 0,-3 1 0 15,-1 2-144-15,0 3 144 0,0-1 0 0,0-1-128 16,-1 3 128-16,1 0 0 0,-1 1-128 0,-1 0 128 16,1 2 0-16,1-3 0 0,-2-3-192 0,2 3 192 15,0-3-192-15,2 0 192 16,-2-1-880-16,1-3-64 0,1-1-16 0,-2-10-7568 15,0 0-1520-15</inkml:trace>
  <inkml:trace contextRef="#ctx0" brushRef="#br0" timeOffset="18">7238 4593 6447 0,'0'0'272'0,"0"0"80"0,0 0-352 0,-6 4 0 0,6-4 0 0,0 0 0 15,0 0 3776-15,-6 3 704 0,6-3 128 0,0 0 16 16,0 0-3504-16,0 0-704 0,0 0-144 0,0 0-16 16,0 0 128-16,0 0 16 0,0 0 16 0,9-5 0 15,-1-1 0-15,-1 0 0 0,-2-1 0 0,1 1 0 16,1 0 192-16,0 2 32 0,0-3 16 0,-1 0 0 16,0-2 16-16,1 2 0 0,0-1 0 0,1-1 0 15,-1-1-96-15,1 0 0 0,-1-1-16 0,0 1 0 0,0 0-192 0,0-2-48 16,0 1 0-16,0 0 0 0,0-1-320 0,-1 2 128 15,0-1-128-15,-2 1 0 0,0 1 0 0,-1 1 128 16,0 0-128-16,1-1 0 0,-1 1 0 0,0 2 0 16,-3 6 0-16,3-9 128 0,-3 9-128 0,3-7 0 15,-3 7 0-15,0 0 0 0,2-7 0 0,-2 7 0 16,0 0 0-16,0 0 0 0,0 0 0 0,0 0 0 16,0 0 0-16,6 7 0 0,0 4 0 0,-2 0 0 15,-1 3 0-15,-1 0 0 0,-1 0 0 0,1 2 0 16,0-2 0-16,0 2 0 0,0-2 0 0,0 1 0 15,-1 0 0-15,1 0 0 0,2-2 0 0,-3 0 0 16,2-2 0-16,0-1 0 0,1 0 0 0,-1-1 0 16,-3-9 0-16,3 10 0 0,-3-10 128 0,0 0 16 15,0 0 0-15,0 0 0 0,0 0-144 0,0 0 128 16,8 0-128-16,-8 0 128 0,7-6 96 0,-1-1 16 0,0-3 0 0,0 2 0 16,-3 0 192-16,-1 0 32 0,1 1 16 0,1 1 0 15,-2-4-176-15,1 0-48 0,0 1 0 0,0 1 0 16,0 1-256-16,0-2 160 0,-1-1-160 0,2 2 128 15,2-3-128-15,-2 1 0 0,0 1 0 0,2-2 128 16,0 1-128-16,0 0 0 0,0 1 0 0,3-1 0 16,-2-1-160-16,3 1 160 0,-1 1-208 0,1 2 80 15,-3-1-272 1,1 1-48-16,0-1-16 0,1 1 0 0,0 0-976 16,1 3-192-16,1 1-32 0,0 0-8496 0,-1 2-1680 0</inkml:trace>
  <inkml:trace contextRef="#ctx0" brushRef="#br0" timeOffset="19">8565 4587 4607 0,'0'0'192'0,"0"0"64"0,0 0-256 0,0 0 0 16,-8-4 0-16,8 4 0 0,0 0 4224 0,0 0 784 0,0 0 176 0,0 0 16 15,0 0-3744-15,0 0-752 0,0 0-160 0,0 0-32 16,0 0-80-16,0 0-32 15,0 0 0-15,0 0 0 0,0 0-240 0,-4 7-160 0,4-7 192 0,-1 7-192 16,1-7 256-16,-6 6-64 0,6-6-16 0,-7 4 0 16,0 2 368-16,1-1 80 0,2 0 16 0,-2-1 0 15,6-4 16-15,-8 4 16 0,-3 2 0 0,0 1 0 16,3 0-96-16,-2 4-32 16,1 0 0-16,-1 1 0 0,2 1-96 0,-2-1-32 0,0 0 0 0,-1 2 0 15,-1 3-224-15,2 0-32 0,1 4-16 0,0-2 0 16,-3 1-144-16,2 0 0 0,0 3 0 0,0-1 0 15,-1 1 0-15,0 1 0 0,0 3 0 0,1 0 0 16,0 2 0-16,1-1 0 0,-1-1 0 0,3-1 0 0,1-1 0 16,-1-2 0-16,1-1 0 0,2 0 0 0,3 3 128 0,-2-1 0 15,-1-2 0-15,4 2 0 0,0-5 32 0,2 2 0 16,0 1 0-16,4 2 0 0,1 0-16 0,1-2 0 16,0 0 0-16,3-3 0 0,0 0-144 0,1-1 160 15,2-2-160-15,0 3 160 0,0-4-160 0,0 0 0 16,2-1 0-16,-2-2 0 0,0 0-144 0,1 0-112 15,-1-1-32-15,1-1 0 16,1-3-736-16,0 1-160 0,-1-2-32 0,1 1 0 16,0-4-2432-16,-2 0-480 0</inkml:trace>
  <inkml:trace contextRef="#ctx0" brushRef="#br0" timeOffset="20">8751 5056 25103 0,'0'0'1104'0,"0"0"240"0,0 0-1072 0,0 0-272 0,0 0 0 0,0 0 0 15,0 0 480-15,4 10 32 0,0-3 16 0,0 0 0 16,-1 0-400-16,2 2-128 0,-1 1 0 0,0 1 0 16,2-4 288-16,0 4-48 0,0-2-16 0,2 1 0 15,-1 2 208-15,1 0 32 0,2 0 16 0,-2 1 0 16,-2-1 144-16,2 0 16 0,2 2 16 0,-2 0 0 15,0 2-192-15,-1-1-32 0,-1 0-16 0,0-1 0 16,1 1-208-16,-2-2-32 0,0 0-16 0,0 0 0 16,1-1-160-16,2 1 0 0,-1-1 144 0,0 0-144 15,-3-5 0-15,3 0 144 0,0-2-144 0,0 1 0 16,-7-6-256-16,9 5-176 0,-9-5-16 0,7 3-16 16,-7-3-2016-16,9 2-400 0,-9-2-64 0,0 0-32 0</inkml:trace>
  <inkml:trace contextRef="#ctx0" brushRef="#br0" timeOffset="21">9128 5091 15663 0,'0'0'1392'0,"0"0"-1120"0,0 0-272 0,0 0 0 16,0 0 2240-16,0 0 400 0,0 0 80 0,0 0 16 16,0 0-2080-16,1 8-400 0,-1-8-96 0,0 12-16 15,-1 0 16-15,-1-1 0 0,0 1 0 0,-2-1 0 16,0 2-32-16,0 0-128 0,-2-2 192 0,-1 4-64 16,-1 1-128-16,-2 1 160 0,-3 3-160 0,-1 0 160 15,2 1 304-15,1 1 64 0,1 2 16 0,-1 1 0 16,0 0 192-16,0 0 32 0,-2 2 16 0,2 2 0 15,0 0-304-15,1 0-64 0,0-2-16 0,0 3 0 16,1-3-272-16,2 0-128 0,0 0 0 0,3 0 128 16,-1-2-128-16,2 2 0 0,0 0 0 0,0 0 128 15,0-2-128-15,2-4 0 0,2-1 0 0,0-2-176 16,0-2-480-16,0-1-112 0,0-3 0 0,1-2-13376 16</inkml:trace>
  <inkml:trace contextRef="#ctx0" brushRef="#br0" timeOffset="22">9556 4571 9215 0,'0'0'816'0,"0"0"-656"0,-4-4-160 0,4 4 0 0,0 0 1376 0,0 0 240 16,-5-4 48-16,5 4 16 0,0 0-1312 0,0 0-368 15,-6 4 128-15,6-4-128 0,0 0 416 0,-7 4 32 16,0 1 16-16,0-1 0 0,1 0 240 0,0 2 64 15,-1 2 0-15,0 1 0 0,0-1-16 0,-3-1 0 16,-1 0 0-16,1 2 0 0,0 3-144 0,-2 0-32 16,0 2 0-16,0-1 0 0,-2 1-192 0,3 1-64 15,2-1 0-15,1 1 0 0,-2-3 144 0,4 1 32 16,5-2 0-16,-2 1 0 0,-2-2-128 0,1 1-32 16,1 0 0-16,2-1 0 0,2-1-128 0,2-1-16 15,1 1-16-15,0-1 0 0,-1 0-176 0,2 0 0 16,2 2 144-16,-3-2-144 0,-4-8 0 0,7 8 128 15,-1-2-128-15,2 0 0 0,1 0 0 0,1 0 0 16,-1-1 0-16,-1 1 0 16,-8-6-384-16,10 6-128 0,0 0-48 0,-1-2 0 15,0-1-720-15,0-3-128 0,0 0-48 0,0-2-9376 0</inkml:trace>
  <inkml:trace contextRef="#ctx0" brushRef="#br0" timeOffset="23">9674 4827 23039 0,'0'0'2048'0,"0"0"-1648"15,0 0-400-15,0 0 0 0,0 0 1776 0,0 0 272 16,0 0 48-16,-1 10 16 0,-1 0-1760 0,2 0-352 16,0-1 0-16,1 1 0 0,0-1-192 0,0 3 192 15,-1-1-160-15,0 1 160 16,0-12-448-16,0 14 0 0,0-4 0 0,0-2 0 16,0-8-320-16,0 0-64 0,3 10-16 0,-3-10 0 15,0 0-112-15,0 0-32 0,1 8 0 0,-1-8-5936 16,0 0-1200-16</inkml:trace>
  <inkml:trace contextRef="#ctx0" brushRef="#br0" timeOffset="24">9714 4671 28559 0,'0'0'2544'0,"0"0"-2032"0,0 0-512 0,4-6 0 16,-4 6 928-16,9-3 96 0,0 1 0 0,-2-3 16 16,2 1-2480-1,-1 1-496-15,-8 3-112 0</inkml:trace>
  <inkml:trace contextRef="#ctx0" brushRef="#br0" timeOffset="25">9791 4527 17503 0,'0'0'1552'0,"0"0"-1232"0,2-7-320 0,-2 7 0 16,0 0 2816-16,0 0 496 0,0 0 96 0,8 3 32 15,-8-3-2784-15,10 3-656 16,-1 1 0-16,2 1 0 0,-1 1 0 0,1 0 0 0,1 0 0 16,-1-1 0-16,-1 3 0 0,1-3 0 0,1 2 0 0,-1 2 0 15,2-1 0-15,0 2-144 0,-3 2 144 0,1-1-128 16,1 0 128-16,-1 1 0 0,0-1 0 0,-2 1 0 15,-1 2 0-15,1 1 0 0,-4-1 128 0,1 0-128 16,-2-2 160-16,-1 3-32 0,-3-1-128 0,0 2 192 16,0-3-192-16,-1-1 176 0,-1 1-176 0,0-1 160 15,-3 0-160-15,1 1 192 0,0-2-192 0,-1 0 192 16,0 1-192-16,-1 1 0 0,0 0 0 0,-1-2 0 16,0 0-384-16,1-1-96 0,-1-1-32 0,1-1 0 15,0-2-1968-15,0 1-400 0,-4 0-64 0,10-7-32 0</inkml:trace>
  <inkml:trace contextRef="#ctx0" brushRef="#br0" timeOffset="26">10065 5323 14735 0,'0'0'1312'0,"0"0"-1056"0,0 0-256 0,0 0 0 16,0 0 3840-16,0 0 720 0,0 0 144 0,0 0 32 16,5-4-3648-16,2 0-704 0,0 0-160 0,2 2-32 15,2 2 48-15,2-1 0 0,0 1 0 0,2-2 0 16,2 1-48-16,4 0-16 0,1 0 0 0,0-1 0 16,1 1-176-16,-1 0 160 0,0 0-160 0,1-1 160 15,0-1-160-15,0-1 0 0,-1 3 0 0,-2-1 0 0,0 1-240 0,-3-2-80 16,0-1 0-16,-1 1-16 15,-1 0-784-15,1 0-160 0,-2-1-16 16,1 0-7712-16,-1 2-1536 0</inkml:trace>
  <inkml:trace contextRef="#ctx0" brushRef="#br0" timeOffset="27">10852 5087 23951 0,'0'0'2128'15,"0"0"-1696"-15,0 0-432 0,-2 10 0 0,2-1 2192 0,1 1 368 16,2-2 64-16,1 4 0 0,0 2-2144 0,1-3-480 16,1 2 0-16,1 0 0 0,-1 1 0 0,2 3 0 15,1 0 0-15,1-1 0 0,-2-1 0 0,-1 1 0 16,2 0 0-16,0-2 0 0,0 0 0 0,1 2 0 16,-2-2 0-16,1 0 0 0,0 0 0 0,1-2 0 15,-2-2 0-15,1 0 0 0,-1-1 0 0,1-1 0 16,0-1-128-16,-1 0 128 15,-1-4-416-15,1-2-32 0,1 1 0 0,-9-2-9088 16,9 0-1840-16</inkml:trace>
  <inkml:trace contextRef="#ctx0" brushRef="#br0" timeOffset="28">11210 5179 35071 0,'-18'-4'1552'0,"7"3"320"0,0 3-1488 0,-2 2-384 0,0 3 0 0,2 4 0 16,2 0 0-16,1 1 0 0,0 2-160 0,0 3 160 16,0 0-288-16,-1 3 48 0,1 0 16 0,-1 4 0 15,1 3 224-15,1 0-144 0,1 0 144 0,-3 6-128 16,-2-2 128-16,0 1 0 0,-1-1 0 0,1-3 0 15,-2 1 0-15,0-4-192 0,-1 1 192 0,1-2-192 16,-1-1-32-16,1-2-16 0,1-1 0 0,2-1 0 0,1-2-80 0,-1-2-32 16,3-4 0-16,2-1 0 0,2-3 32 0,3-7 16 15,0 0 0-15,0 0-13264 16</inkml:trace>
  <inkml:trace contextRef="#ctx0" brushRef="#br0" timeOffset="29">10886 4908 13823 0,'0'0'1216'0,"0"0"-960"0,0 0-256 0,0 0 0 16,0 0 3520-16,0 0 640 0,0 0 144 0,0 0 32 15,0 0-3536-15,10-3-800 0,-2-1 0 0,1 0 0 16,-1-1 0-16,2 0 0 0,-1-1 0 0,1 0 0 15,3 0 0-15,-1-2 0 0,1 0 160 0,0 1-160 16,-2-4 0-16,1 2 0 0,-2-1-176 0,1 0 176 16,-2-1 0-16,0 1 0 0,0 0 0 0,-3 0 0 0,-4-1 304 0,1 0-32 15,2-3 0-15,-3 4 0 0,1 3-80 0,-3-1-32 16,0-1 0-16,0 3 0 0,0 6-160 0,0 0 0 16,0 0 0-16,0 0 128 0,0 0-128 0,0 0 0 15,0 0 0-15,0 0 128 0,7 6-128 0,-7-6 0 16,5 7 0-16,0 1-176 0,0 1 176 0,-1 1 0 15,-1 2 0-15,1-2 0 0,-1-2 0 0,1 2 176 16,0 1-48-16,-1 0 0 0,-1-1 144 0,1-1 32 16,1 0 0-16,0-1 0 0,0 0 16 0,2 0 16 15,-2-1 0-15,3 0 0 0,0 2-192 0,0-4-144 0,0 0 192 16,1 0-192-16,0 0 128 0,1-1-128 0,-9-4 0 0,9 4 0 16,-1-1 0-16,-8-3 0 0,8 0 0 15,-8 0 0 1,9-2-1536-16,-9 2-304 0,8-1-64 0</inkml:trace>
  <inkml:trace contextRef="#ctx0" brushRef="#br0" timeOffset="30">11679 4508 10127 0,'0'0'896'0,"0"0"-704"15,-7 0-192-15,0 1 0 0,-2 2 2992 0,2 1 560 16,7-4 112-16,-8 4 32 0,0 0-2864 0,1 2-560 16,0 1-112-16,1-1-32 0,0-1-128 0,-2 3 192 15,0-1-192-15,1 3 192 0,0-1 32 0,1 2 16 16,-1-1 0-16,2 0 0 0,0-1-32 0,1 1 0 16,1 0 0-16,0 3 0 0,0-2-16 0,2 1-16 15,1 2 0-15,1 1 0 0,-1-1 32 0,0 1 16 16,-1-2 0-16,2 0 0 0,2 1-64 0,0-1-16 0,-2-1 0 0,3 0 0 15,2-1-144-15,0-1 0 0,0-1 0 0,1-1 128 16,1-1-384-16,1 1-96 0,-2-3-16 0,1-2-7696 16,0 0-1536-1</inkml:trace>
  <inkml:trace contextRef="#ctx0" brushRef="#br0" timeOffset="31">11750 4704 26719 0,'0'0'2368'0,"0"0"-1888"16,0 0-480-16,0 0 0 0,0 0 1856 0,0 0 256 15,0 0 64-15,7 8 16 0,-7-8-1744 0,4 7-448 16,1 2 0-16,-1-1 0 0,-1-1 0 0,-1 1 0 16,0-1 0-16,-2-7 0 15,0 0-592-15,2 8-48 0,0-2-16 0,-2-6 0 16,1 8-656-16,-1-8-128 0,0 0-32 0,0 0 0 16,0 0 240-16,0 0 32 0,0 0 16 0,0 0 0 15,0 0-608-15,0 0-128 0</inkml:trace>
  <inkml:trace contextRef="#ctx0" brushRef="#br0" timeOffset="32">11804 4644 33855 0,'0'0'1504'0,"0"0"304"0,-7-3-1440 0,7 3-368 0,0 0 0 0,0 0 0 15,0 0 0-15,0 0 0 0,0 0 0 0,0 0-192 16,0 0-2672-16,0 0-528 0,0 0-128 16,0 0 0-16</inkml:trace>
  <inkml:trace contextRef="#ctx0" brushRef="#br0" timeOffset="33">11837 4502 29247 0,'0'0'1296'0,"0"0"272"0,0 0-1248 0,0 0-320 0,0 0 0 0,0 0 0 16,10-1 160-16,-2 1-32 0,-8 0 0 0,8 1 0 15,0 3 0-15,0-1-128 0,-1 4 192 0,1-1-64 16,-2-1-128-16,1 4 128 0,1 1-128 0,-1 2 128 16,0-1-128-16,0 2 0 0,1-2 0 0,-1 1 128 15,0 1-128-15,1-1 0 0,-2 2 0 0,1-1 0 16,-1 1 0-16,1 1 0 0,0 3 0 0,0-2 0 15,0 0 0-15,1 1 0 0,-2 0 0 0,1 0 0 16,0-1 0-16,0-2 0 0,-1 1 0 0,-2-1 0 16,2-2 0-16,-2 3 0 0,-2-2 0 0,0 1 0 0,-1-4 0 15,-2 1 0-15,-1 2 0 0,-2-5 0 16,-1 2-288-16,-2 0 16 0,0 0 0 0,-1-1-8560 16,-2-1-1728-16</inkml:trace>
  <inkml:trace contextRef="#ctx0" brushRef="#br0" timeOffset="34">11918 4304 26895 0,'0'0'1184'0,"0"0"256"0,0 0-1152 0,0 0-288 16,0 0 0-16,0 0 0 0,4 7 432 0,0 0 16 15,3 1 16-15,2-2 0 0,0 0-304 0,0 0-160 16,0 1 160-16,2 0-160 0,2 2 320 0,0 0-48 16,-2 0 0-16,4 1 0 0,1 1 0 0,-1-1 0 15,-1 2 0-15,0-1 0 0,0 4-64 0,0 0-16 16,1 2 0-16,-1 3 0 0,0 0-16 0,2 3-16 15,0 4 0-15,0 1 0 0,0 1 304 0,0 0 64 16,-1 1 16-16,0 1 0 0,-2-1 112 0,-1-1 32 0,-2-1 0 0,-1 2 0 16,-1-2-64-16,-2 4-16 0,-2 2 0 0,-1-4 0 15,0 0-352-15,-3 1-80 0,0-3-16 0,-2 3 0 16,-1 2-160-16,-1-3 160 0,-1-2-160 0,-1 1 160 16,-2-1-160-16,-1 1 0 0,-1-2 0 0,0 0 128 15,-3 1-128-15,-1-1 192 0,0-1-192 0,0 1 192 16,-2 0-192-16,2 0 128 0,0 1-128 0,1-1 128 15,-1-1-304-15,1-2-64 0,0-9-16 0,3 0 0 16,2-4-128 0,0 0-16-16,0-6-16 0,1 0 0 0,0-3-688 0,-1-2-144 0,-1 0-32 0,0-2 0 15,3-2-1872-15,-1-2-384 0</inkml:trace>
  <inkml:trace contextRef="#ctx0" brushRef="#br0" timeOffset="35">12358 4145 27647 0,'0'0'2448'0,"-4"-6"-1952"0,3-2-496 0,1 8 0 15,0 0 1360-15,5-5 176 0,3 0 48 0,0-2 0 16,2-2-1328-16,1 2-256 0,2 1 0 0,1-2 0 15,-1 2 0-15,1 0 0 0,-1 1 0 0,-2-1 0 16,1 2 160-16,-2-2-160 0,0 2 128 0,-3 1-128 16,-7 3 192-16,11-3-32 0,-2 0-16 0,-1 2 0 15,-8 1 208-15,9 1 32 0,-2 2 16 0,-7-3 0 16,9 2-128-16,-9-2-16 0,8 7-16 0,-1 1 0 16,-2 2-240-16,0 0 144 0,-1 1-144 0,1 2 128 15,-1 2-128-15,0 2 0 0,-1 4 144 0,-2-3-144 0,2 2 0 0,-2 1 0 16,-1 1 0-16,0-2 128 0,-2 0-128 0,0 0 0 15,0 0 128-15,-1-2-128 0,-3 2 0 0,0-3 128 16,1-1-128-16,-3-1 0 0,0 0 0 0,-2-1 144 16,0-2-144-16,0-1 0 0,-1-1 160 0,-2-2-160 15,0-1 128-15,0-1-128 0,-1-2 160 0,-1 0-160 16,1 0 192-16,1 0-192 0,0-4 128 0,1-2-128 16,0 0 0-16,3 1 0 0,-1-2 128 0,2 0-128 15,0-1 0-15,1-2 0 0,0-2 0 0,2-1 0 16,-1 0 128-16,1 0-128 0,-1-1 0 0,3 1 0 15,2 1 0-15,1 2 0 0,0 6 0 0,2-7 0 16,-2 7 0-16,0 0 0 0,0 0 0 0,9-6 0 0,2 5 0 16,0 2 0-16,0 2 128 0,4 2 112 0,-1 2 16 0,3 3 16 15,2 1 80-15,0-1 16 0,-1 1 0 16,1 0 0-16,1 1-144 0,1-2-32 0,0 0 0 0,-1-1 0 16,-1 0-192-16,1 1 176 0,2-2-176 0,-4 0 160 15,1-1-160-15,-2 1 0 0,0 1 144 0,0-2-144 16,-3 1 160-16,-1-3-32 0,0 1-128 0,-2-2 192 31,2 2-512-31,-3-1-128 0,-2 2 0 0,1-1-16 0,-3 0-2128 0,1-1-416 16,-7-5-96-16,17 6-16 0</inkml:trace>
  <inkml:trace contextRef="#ctx0" brushRef="#br0" timeOffset="36">4907 7184 13407 0,'0'0'592'0,"0"0"128"0,0 0-576 0,0 0-144 0,0 0 0 0,0 0 0 16,-7 1 1472-16,7-1 272 0,0 0 48 0,0 0 16 16,0 0-80-16,0 0-32 0,0 0 0 0,0 0 0 15,0 0-176-15,0 0-48 0,7 5 0 0,0-1 0 16,-7-4-352-16,9 6-80 0,0 1-16 0,0 0 0 16,1 1-400-16,2 3-96 0,0-4-16 0,0 4 0 15,2 0-304-15,1 1-64 0,0 2-16 0,1-1 0 16,-2-1-128-16,0 0 128 0,1-1-128 0,-2 3 128 15,0-1-128-15,0 0 0 0,-2 1 0 0,-1-1 128 16,-1 0-128-16,-1-2 0 0,1 1-192 0,0-2 192 16,0 1-624-16,0-4 0 0,-1 1 0 0,0 0 0 15,0-3-1296-15,0 1-256 0,1 2-48 0,2-3-6816 16,-1-5-1376-16</inkml:trace>
  <inkml:trace contextRef="#ctx0" brushRef="#br0" timeOffset="37">5578 7099 23039 0,'-9'-3'2048'0,"3"0"-1648"15,6 3-400-15,-6 0 0 0,6 0 2576 0,-6 4 432 0,6-4 96 0,-6 8 16 16,-2 1-2560-16,2 3-560 0,0 2 0 0,2 2 0 15,1 2 0-15,-1 1 0 0,-2 2 0 0,1 3 0 16,0 0 0-16,0 2 0 0,-4-1 0 0,2 4 176 16,-1-1 96-16,-1 3 32 0,1 2 0 0,-4 4 0 15,0 0 192-15,0-1 32 0,1-1 16 0,-2 0 0 16,0-2-304-16,0-4-64 0,2-3-16 0,0 2 0 16,1-4-160-16,0 0 0 0,0-1 144 0,0-3-144 15,1-3 0-15,1 0 0 0,2-2 0 0,2-3 0 16,2-1-432-1,0-2-144-15,2-9-48 0,0 0-10272 0,0 0-2064 0</inkml:trace>
  <inkml:trace contextRef="#ctx0" brushRef="#br0" timeOffset="38">5125 6950 25743 0,'0'0'1136'0,"-7"1"240"0,-3 0-1104 0,4-1-272 0,6 0 0 0,0 0 0 16,-8 2 496-16,8-2 32 0,0 0 16 0,0 0 0 16,0 0 96-16,0 0 0 0,0 0 16 0,0 0 0 15,0 0-80-15,9-3 0 0,0 0-16 0,-1 2 0 16,2 0-176-16,-10 1-16 0,0 0-16 0,10-3 0 16,2 0 96-16,-1-1 32 0,0-1 0 0,0 1 0 15,0-2 96-15,0 2 0 0,1-2 16 0,-1-1 0 16,-1 0-112-16,1-2-32 0,1 1 0 0,-1-1 0 15,-1 1-160-15,0 0-32 0,-1-3-16 0,0 1 0 16,0 0-112-16,-2-1 0 0,1 0-128 0,1-2 192 16,-1 3-192-16,-1 0 0 0,1 0 128 0,-4 0-128 15,2 1 0-15,-2 2 0 0,-1 2 0 0,-3 5 0 0,3-9 0 16,-3 9 128-16,0 0-128 0,0 0 0 0,0 0 0 0,0 0 176 16,0 0-176-16,0 0 160 0,0 0-160 0,0 0 0 15,7 7 0-15,-7-7 0 0,7 8 0 0,0 1 0 16,-3 1 0-16,-1 0 0 0,1 0 128 0,2 0-128 15,-2 0 0-15,1 0 128 0,-1-2-128 0,1 0 0 16,0-1 0-16,2 1 0 0,1 1 0 0,-3-2 0 16,-5-7 0-16,5 8 0 0,1-1 0 0,0-1 128 15,-6-6-128-15,7 9 0 0,-2-1 0 0,1-1 0 16,-1 0 128-16,-5-7-128 0,6 5 0 0,1 0 0 16,1-2 0-16,-8-3 0 0,7 5-224 0,1-1-80 15,2-1-16-15,-1-2 0 16,-9-1-1920-16,8 0-384 0,2-3-64 0,0 2-12336 0</inkml:trace>
  <inkml:trace contextRef="#ctx0" brushRef="#br0" timeOffset="39">5984 6534 20271 0,'0'0'1792'0,"0"0"-1424"15,0 0-368-15,0 0 0 0,0 0 1664 0,0 0 256 16,0 0 48-16,0 0 16 0,0 0-1616 0,0 0-368 15,0 0 0-15,1 9 0 0,-1-9 0 0,0 0 0 0,-3 13 0 0,1-3 0 16,-1-2 0-16,0 4 0 0,-1-1 0 0,-1 1 0 16,-4-1 0-16,1 3 128 0,0 0-128 0,-1 2 0 15,-1-2 304-15,0 0-48 0,0 0 0 0,-1 2 0 16,2 0 16-16,0-1 0 0,1 0 0 0,-1-1 0 16,3-3 80-16,1 2 16 0,-1-2 0 0,3 1 0 15,0-1 16-15,2 1 16 0,1 0 0 0,3-1 0 16,-2 1-240-16,2 1-160 0,1-1 192 0,1 1-192 15,1 0 0-15,0 1 0 0,-1 1 0 0,0-3 0 16,0-2 0-16,0 0 0 0,2-1 0 0,-1-1 0 16,-1-2-624-16,1-1-176 0,2 0-32 15,0-1-16-15,-1-1-944 0,2-2-176 0,-9-1-32 0,10-3-5504 16,0-1-1104-16</inkml:trace>
  <inkml:trace contextRef="#ctx0" brushRef="#br0" timeOffset="40">6169 6855 25855 0,'0'0'1152'0,"0"0"224"0,0 0-1104 0,0 0-272 15,0 0 0-15,0 0 0 0,0 0 608 0,0 0 64 16,6 9 16-16,-3 0 0 0,-3-9-256 0,1 11-48 0,1-2-16 0,0 1 0 15,1 1-144-15,0-1-32 0,-3-10 0 0,3 12 0 16,-1-4-192-16,0 0-192 0,-2-8 48 0,0 0 0 31,2 9-944-31,-2-9-176 0,0 0-32 0,0 0-6768 0,0 0-1344 0</inkml:trace>
  <inkml:trace contextRef="#ctx0" brushRef="#br0" timeOffset="41">6183 6628 31151 0,'0'0'1376'16,"0"0"288"-16,0 0-1328 0,0 0-336 0,0 0 0 0,0 0 0 15,0 0 336-15,0 0 0 0,0 0 0 0,0 0 0 16,0 0-1248-16,0 0-256 0,0 0-48 0,0 0-11952 15</inkml:trace>
  <inkml:trace contextRef="#ctx0" brushRef="#br0" timeOffset="42">6267 6556 22623 0,'0'0'1008'0,"0"0"208"0,-7-2-976 0,7 2-240 0,0 0 0 0,0 0 0 15,-7 0 256-15,7 0 16 0,0 0 0 0,0 0 0 16,0 0 288-16,0 0 48 0,0 0 16 0,0 0 0 16,0 0-96-16,5-5-16 0,2-1 0 0,1 3 0 15,1 2-128-15,2-1-16 0,-2 2-16 0,0 0 0 16,1 2-112-16,2-1-32 0,-2 0 0 0,0 2 0 15,0 3 16-15,0 0 0 0,0 0 0 0,-2 2 0 16,-2 0-96-16,1 1 0 0,1 1-128 0,-2 1 192 16,-3 1-48-16,0 3-16 0,1-2 0 0,0 1 0 15,0 1 16-15,-1-3 0 0,-2 0 0 0,2-1 0 16,1 4-144-16,0-2 0 0,-1-1 0 0,1-1 128 0,2 0 48 16,-1-1 0-16,0 1 0 0,-1 0 0 15,-2-1-16-15,0 0 0 0,-2 0 0 0,0 0 0 0,-1-2-160 0,1 1 128 16,1 1-128-16,-3 1 128 0,-3-2-128 0,-1 0 128 15,-1 0-128-15,-1 2 128 0,-1 1-128 0,0-1 0 16,-2-1 0-16,0 0 128 16,0 0-432-16,0-1-80 0,0 0-32 0,3-1 0 15,-1-3-1728-15,2 1-352 0,0-2-64 0</inkml:trace>
  <inkml:trace contextRef="#ctx0" brushRef="#br0" timeOffset="43">6918 7038 31327 0,'0'0'2784'0,"3"-7"-2224"0,-3 7-560 0,6-4 0 16,-6 4 1728-16,9-4 256 0,1 3 32 0,1-1 16 15,2 0-1696-15,0 2-336 0,1 1 0 0,1-1 0 16,1-1 0-16,-1 1 0 0,1 2 0 0,0 0 0 16,1-2-272-16,2 0 64 0,-1 0 16 0,2 0 0 15,0-3-192-15,0 2-16 16,1 2-16-16,2-2 0 0,-1-2-240 0,1 0-48 0,-2-1-16 0,0 1 0 15,-3 0-352-15,-1 0-64 0,-4 0-16 0,-2 1 0 16,-2 1-1648-16,-9 1-336 0,0 0-64 0,0 0 0 0</inkml:trace>
  <inkml:trace contextRef="#ctx0" brushRef="#br0" timeOffset="44">6926 7285 41631 0,'0'0'1856'0,"0"0"368"0,0 0-1776 0,9-1-448 0,0-2 0 0,1 3 0 16,3 1 0-16,0 1 0 0,0-1 0 0,2 0 0 16,2 1-176-16,1-2-16 0,2 0 0 0,0 0 0 31,2 0-608-31,-1 0-128 0,0-2-32 0,1 0 0 15,-1 0-528-15,-1 0-112 0,-3 0-32 0,2 1 0 16,0 1-400-16,1 0-80 0,-4 0 0 0,0 2-16 16,-2-2-720-16,-2 0-144 0</inkml:trace>
  <inkml:trace contextRef="#ctx0" brushRef="#br0" timeOffset="45">7899 7022 27935 0,'0'0'1232'0,"0"0"256"0,0 0-1184 0,0 0-304 0,0 0 0 0,0 0 0 16,7-3 352-16,-7 3 16 0,0 0 0 0,8 3 0 15,-8-3 272-15,8 5 48 0,-2 0 16 0,-1 1 0 16,-5-6-64-16,6 8 0 0,-2 2 0 0,0-1 0 16,3 5-48-16,-3-3-16 0,-1-2 0 0,1 0 0 15,1 1 0-15,0-2 0 0,-3 0 0 0,3 1 0 16,-1 0-48-16,0 2-16 0,0-4 0 0,-1 1 0 16,-1 1-112-16,0 0-16 0,0 0-16 0,0-2 0 15,2 1-160-15,-1-3-16 0,-3-5-16 0,4 8 0 16,2-2-176-16,-1-1 128 0,2-2-128 0,-1 1 128 15,-6-4-128-15,10 0 128 0,0-2-128 0,0 1 128 0,-2 0-128 16,0-2 128-16,0-1-128 0,2-1 128 0,1 0-128 0,-1 0 0 16,-1 2 0-16,-4-1 128 0,-5 4-128 0,8-6 0 15,-1 1 144-15,-7 5-144 0,6-5 0 0,0 0 0 16,-1 0 0-16,-5 5 0 0,10-2 0 0,-2 2 0 16,1 1 0-16,-9-1 0 0,8 3 0 0,-1 2 0 15,-1 0 0-15,1 2 0 0,2 0 0 0,0 2-128 16,-2 0 128-16,1 0 0 0,2-2 0 0,-2 0 0 15,1 1 0-15,-1-3 0 0,0 2 0 0,0-2 0 16,-1-1 0-16,0-1 0 0,0-2 0 0,-7-1 0 16,9-1 0-16,-1 1 0 0,1-2 0 0,0 1 256 15,-1-1-64-15,0 0-16 0,-8 2 80 0,10-4 32 0,-1 1 0 16,1-2 0-16,-1 1 0 0,2 0 0 0,-1-1 0 16,-2 1 0-16,1 0-112 0,-1 1-32 0,-1 1 0 15,1 0 0-15,-3-4-144 0,3 1 192 0,0-1-192 0,0 1 192 16,1-3-192-16,0 1 160 0,0-1-160 0,-1 0 160 15,-1-2-16-15,-2 0 0 0,3-1 0 0,-3 1 0 16,1 0 48-16,0-1 0 0,1-2 0 0,0-1 0 16,-4 2-192-16,1-3 0 0,0 2 0 0,-1 0 0 15,1-3-272-15,-1 2 64 0,-1 0 16 0,-1 2 0 32,-3 1-512-32,0 3-80 0,0-1-32 0,2 9 0 15,0 0-464-15,-4-6-112 0,4 6-16 0,0 0 0 0,-7 0-1664 0,-2 0-352 0,2 2-64 16,7-2-10336-16</inkml:trace>
  <inkml:trace contextRef="#ctx0" brushRef="#br0" timeOffset="46">9380 6881 12671 0,'0'0'560'0,"0"0"112"0,0 0-544 0,0 0-128 0,0 0 0 0,0 0 0 15,3-6 1472-15,-3 6 256 0,0 0 48 0,0 0 16 16,0 0-512-16,0 0-80 0,0 0-32 0,0 0 0 16,0 0-400-16,0 0-64 0,0 0-32 0,0 0 0 15,-10 3-32-15,2 2 0 0,-2-1 0 0,1 2 0 16,0 3 384-16,0-1 80 0,-1 3 16 0,0 1 0 16,-1-2 160-16,-1 3 16 0,-2 2 16 0,1 0 0 15,-1 1-352-15,0 0-80 0,0 1-16 0,1 5 0 16,0 1-480-16,-2 0-80 0,0-3-32 0,2-2 0 15,1 0-272-15,0 0 128 0,-1-3-128 0,5 0 0 16,-3-1 0-16,2-2 0 0,-1-1 0 0,1-3 0 16,2-1-320-16,1-1-192 0,-1-3-16 0,7-3-16 15,-7 1-1648-15,-1 2-336 0,1-3-64 0,7 0-16 16,0 0-944-16,-5-10-192 0</inkml:trace>
  <inkml:trace contextRef="#ctx0" brushRef="#br0" timeOffset="47">8937 6911 11967 0,'0'0'528'0,"0"0"112"0,0 0-512 0,0 0-128 16,0 0 0-16,0 0 0 0,0 0 5984 0,3 7 1168 15,-3-7 224-15,8 13 48 0,1-2-5968 0,0 2-1200 16,-1 0-256-16,2-1 0 0,4 1 0 0,0-1 192 0,-1 2-32 0,1-1-16 15,1 1-144-15,0 2 0 0,1-1 0 0,1 0 0 16,-3-2 0-16,2 0 128 0,-1-2-128 0,1-1 0 16,-2 0 0-16,0-1 0 0,-1-2 0 0,1-1-176 15,-1 0 48-15,1-2 0 0,-3 1 0 0,2-2 0 32,3 0-256-32,-1 0-32 0,-1 1-16 0,1-3 0 15,2 1-640-15,-1 0-128 0,-3-2-16 0,0 0-16 0,-1 0-2464 0,0-2-480 16</inkml:trace>
  <inkml:trace contextRef="#ctx0" brushRef="#br0" timeOffset="48">9843 6382 12895 0,'0'0'1152'0,"0"0"-928"0,0 0-224 0,0 0 0 16,0 0 2816-16,0 0 512 0,0 0 96 0,0 0 32 15,-8 4-2576-15,3 2-512 0,-3 1-112 0,1 2 0 16,-1-5-256-16,1 5 0 0,2 1 0 0,-3 0-160 16,-1 1 160-16,0 0 0 0,1-1 0 0,0 1 0 15,-2 0 0-15,3 0 0 0,0 0 160 0,-1 1-160 16,2-1 464-16,1 2 0 0,0 0 0 0,0 1 0 15,2 1 80-15,2-1 16 0,-2 1 0 0,2 2 0 16,-1 0-240-16,2 0-32 0,2-1-16 0,1-2 0 16,-2 0-272-16,2-1 0 0,1 0 0 0,0-3 0 15,2-2-2048-15,0 1-320 0,0-4-64 0,-6-5-8800 16</inkml:trace>
  <inkml:trace contextRef="#ctx0" brushRef="#br0" timeOffset="49">9978 6587 27647 0,'0'0'2448'0,"0"0"-1952"16,0 0-496-16,-3 9 0 0,2-1 1776 0,1 1 256 15,0 2 48-15,0-1 16 0,1 0-1648 0,1 3-320 0,1-2-128 0,0 2 0 16,0-3-208-16,0 0-160 0,1-2-16 0,0 2-16 31,-1-2-1712-31,2-1-320 0,-1 0-80 0,-4-7-6016 0,0 0-1200 0</inkml:trace>
  <inkml:trace contextRef="#ctx0" brushRef="#br0" timeOffset="50">10041 6488 19343 0,'0'0'1728'0,"0"0"-1392"0,-4-5-336 0,0 0 0 0,4 5 3984 0,-3-5 736 16,3 5 144-16,0 0 16 0,0 0-4032 0,0 0-848 15,0 0 0-15,0 0-208 16,0 0-1808-16,7-3-352 0,-7 3-80 0</inkml:trace>
  <inkml:trace contextRef="#ctx0" brushRef="#br0" timeOffset="51">10057 6364 11055 0,'0'0'480'0,"0"0"112"16,0 0-464-16,0 0-128 0,0 0 0 0,0 0 0 0,0 0 4736 0,0 0 944 0,0 0 176 0,9 4 32 15,0-1-4416-15,0 1-896 0,-1 2-192 0,1-2-16 16,0 1 0-16,1 0 0 0,0 2 0 0,-1-1 0 16,1 1-160-16,0 0-16 0,3 2-16 0,-1-1 0 0,-1 1-176 0,0-1 0 15,1 1 0-15,-1-2 0 0,2 2 0 0,-2 0 0 16,-1 0 0-16,0 1 0 0,1-1 0 0,1 2 0 15,-3 0 0-15,-1 0 0 0,0 0 0 0,-2 1 0 16,0 0 0-16,-2 2 128 0,0-2 32 0,0 3 0 16,-1-1 0-16,-1 0 0 0,-2 0 0 0,0 0 0 15,0-2 0-15,-1 1 0 0,-1-2-160 0,0 1 0 16,-3 0 144-16,1-2-144 0,-2-1 0 0,2 1 0 16,-4-2 0-16,1 1-192 15,0-2-256-15,-1 0-64 0,-2-1-16 0,0 1 0 16,-1-2-496-16,-1 0-112 0,1-2-16 0,0-1-13152 0</inkml:trace>
  <inkml:trace contextRef="#ctx0" brushRef="#br0" timeOffset="52">10748 6824 8287 0,'0'0'736'0,"0"0"-592"0,0 0-144 0,0 0 0 15,0 0 5520-15,0 0 1072 0,1 10 224 0,2 0 32 16,1 0-5296-16,-1 0-1056 0,0 1-224 0,0 2-32 16,0 1 144-16,-1 1 48 0,-1 1 0 0,0 0 0 15,0 0-240-15,-1 1-32 0,0-3-16 0,-1 3 0 16,-2 3-144-16,0-1 0 0,0-3 0 0,-1 0 0 16,0-6 0-16,-2 4-256 0,2-4 64 0,0-1 16 15,-1 0-592-15,1-4-112 0,4-5-16 0,-5 7-16 16,5-7-2336-16,-7 2-464 0,7-2-80 0,0 0-32 0</inkml:trace>
  <inkml:trace contextRef="#ctx0" brushRef="#br0" timeOffset="53">10558 7046 11967 0,'0'0'1072'0,"0"0"-864"15,2-7-208-15,-2 7 0 0,0 0 6464 0,9-3 1264 16,2 3 240-16,-1-1 48 0,1-1-6288 0,1 1-1280 15,1 1-240-15,1 1-48 0,1 1 16 0,1 0 0 16,0 0 0-16,1-1 0 16,2-2-688-16,-1 1-128 0,0 3-16 0,-1-3-16 15,-1 0-2336-15,2 0-480 0,1 0-96 0,-3-3-10432 0</inkml:trace>
  <inkml:trace contextRef="#ctx0" brushRef="#br0" timeOffset="54">11294 6537 17503 0,'0'0'1552'0,"0"0"-1232"0,0 0-320 0,0 0 0 0,0 0 5024 16,0 0 944-16,0 0 192 0,0 0 48 0,0 0-4832 0,4 6-960 15,0 2-192-15,-1 3-32 0,-1 4-192 0,-2 3 0 16,-1 1 0-16,0 5 0 0,-2 2 0 0,2 3 0 16,-2 1 0-16,0 0 0 0,0 1 0 0,0-1 0 15,-1-1 0-15,3-2 0 0,-2-2 176 0,2 1 48 16,-1-3 16-16,2 2 0 0,0-1 16 0,0-1 16 16,0-3 0-16,0-4 0 0,0-5 0 0,1 1 0 15,1 0 0-15,1 0 0 0,-3-3-48 0,0-9-16 16,0 0 0-16,4 8 0 0,-4-8-48 0,0 0-16 15,0 0 0-15,0 0 0 0,0 0-16 0,0 0-128 16,7-3 192-16,-1-4-64 0,-2-2 0 0,-1 2-128 0,-2-4 192 16,3 0-64-16,-1-1-128 0,1-2 0 0,0 0 144 15,1-1-144-15,1 3 0 0,0-1 0 0,-1 0 0 0,1-1 0 16,2-1-224-16,0 2-16 0,-1 0 0 0,1 3 0 16,-1 2 80-16,2 3 16 0,-1-2 0 0,1 3 0 15,-1 1 144-15,1 1 0 0,-9 2 0 0,9-1 0 16,-1 2 0-16,2 2 176 0,1 0-48 0,1 2 0 15,-2 1-128-15,1 1 0 0,-2 0-160 0,1 2 160 16,1-2-128-16,0 5 128 0,-1 2 0 0,2 0-144 16,-1-2 144-16,-1 1 0 0,0-1 0 0,-2 2 0 15,-1-1 0-15,-2 1 0 0,-2-2 0 0,-1-2 0 16,-2-10 0-16,2 11 0 0,-4 0 0 0,0-4 128 16,-2 0 64-16,-3-1 32 0,-2-1 0 0,-1 0 0 15,-2-1 96-15,0-1 32 0,-3 0 0 0,0 1 0 0,-4-1-176 0,1 1-48 16,-2 0 0-16,0 0 0 0,-2-1-128 15,0 0 0-15,-1 0 144 0,2-2-144 0,-1-2 0 0,0-1 0 16,0 0 0-16,0 0-128 16,0-1-256-16,0-1-64 0,-2-4 0 0,0 1 0 15,2 0-1296-15,1-1-272 0,2-1-48 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13:05.5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1081 6606 5519 0,'0'-6'496'0,"1"-1"-496"0,0 4 0 0,0 0 0 0,1-1 496 0,-2 4 0 16,1-2 0-16,0 0 0 0,3-2-496 0,-2-2-288 0,2 2 32 0,-1 0 16 15,-2 2 400-15,1-1 80 0,-2 2 16 0,0 1 0 16,1 0 432-16,-2 0 80 0,1 1 32 0,-1 2 0 0,-1-1 176 0,2-2 48 16,0 0 0-16,0 0 0 0,0 0 304 0,0 0 64 15,-5 24 16-15,5-19 0 0,1-2 240 0,-1 1 48 16,1 2 16-16,-1 0 0 0,-1 1-560 0,1 0-128 16,-1 2 0-16,-2 3-16 15,1 0-368-15,-2 5-80 0,0 1-16 0,-2 4 0 0,-3 4 400 0,1 5 80 16,-1 4 0-16,-1-3 16 0,-1 3-160 0,-1-3-48 15,-1 2 0-15,1 1 0 0,1-4-416 0,-3 1-96 16,-2 3 0-16,0-1-16 0,1 1-176 0,0-7-128 16,2 1 144-16,0-7-144 0,2 0 0 0,1-3 0 15,2-2 0-15,-1-2 0 0,0-1-272 0,2-2-112 16,0 0 0-16,-1-2-16 16,2 1-1168-16,-1 1-224 0,-2-1-64 0,0-4 0 15,1 2-48-15,-2-3-16 0,1 0 0 0,2 0 0 16,-1-2-176-16,2 0-32 0,1-2-16 0</inkml:trace>
  <inkml:trace contextRef="#ctx0" brushRef="#br0" timeOffset="1">713 6831 9215 0,'-3'-3'816'0,"-1"2"-656"0,2-1-160 0,0 2 0 0,1-3 976 0,1 2 176 0,0 1 16 0,0-3 16 0,-1 2-864 0,0-4-160 16,-1 2-32-16,2-1-128 0,0-2 640 0,0 1 32 15,2 0 0-15,-2 2 0 0,1-3 32 0,0 2 16 16,2-2 0-16,-2 4 0 0,0-1 720 0,0 2 144 16,-1 1 16-16,2 0 16 0,-2 4-336 0,1-1-80 15,0 4-16-15,0 1 0 0,0 2-832 0,1-1-160 0,0 3-48 0,2-2 0 16,-2 0-144-16,3 0 0 0,0 2 0 0,1 1 0 16,3-1 656-16,2-2 48 15,2 3 16-15,-1 2 0 0,0-1-128 0,2 3-16 0,0 1-16 0,0 3 0 16,0-2-48-16,0 4-16 0,0 1 0 0,0 1 0 15,1-1-336-15,-3 0-160 0,2-1 160 0,-3-2-160 16,0-2 0-16,0 0 0 0,-1-1 0 0,1-1 0 16,0-4 0-16,0-1 0 0,1-3 0 0,-1-3 0 31,2-2-592-31,0-1-64 0,0-2-16 0,2-2 0 0,-1 1-1440 0,-2-5-304 16</inkml:trace>
  <inkml:trace contextRef="#ctx0" brushRef="#br0" timeOffset="2">1783 6351 13823 0,'-2'-1'1216'0,"-1"-2"-960"0,2 3-256 0,1 3 0 0,0-3 944 0,-1 0 144 0,-1 1 16 0,-1 1 16 0,-1-2-1120 0,-1 3 0 0,0-2-192 0,0 2 0 0,0 0 192 0,0 0 0 16,0-1 0-16,0 2-128 0,0 0 128 0,-1-1 0 15,-1 2 0-15,-1 2-128 0,0-1 128 0,-1-3 256 16,0 4-64-16,0-1-16 0,0 0 1360 0,-1 0 256 15,1 2 64-15,-1 0 16 0,2-2 160 0,-1 4 16 16,1 3 16-16,-1-1 0 0,1 4-1056 0,0 0-224 16,-1 3-32-16,0 1-16 0,2 2-592 0,0 3-144 15,-1-2 0-15,1 4 0 0,1 2 0 0,-1 3 0 16,2-4 0-16,2 3 0 0,2-2-160 0,-1-1 160 0,2-6-208 16,2 1 80-1,0-1-240-15,0-4-32 0,3-2-16 0,2 1 0 16,-1-3 416-16,2 0 0 0,1-2 0 0,0 1-128 0,-1-1 256 0,2-2 48 0,-2 0 16 0,0-1 0 15,1 0 112-15,0 4 16 0,1 0 16 0,-2 2 0 16,2 1-80-16,1 0-32 0,2 3 0 0,-1-2 0 16,2 4-224-16,-2-5 0 0,2-3 0 0,-1-1 0 15,2-4-128-15,-1-4 128 0,2-2-192 0,0 0 192 16,1-4-320-16,0-2 32 0,2-5 16 0,-2-1 0 16,1 3 16-16,0-5 16 0,2-1 0 0,0 1 0 31,-1-2-608-31,0 3-128 0,-3 1-32 0,-2 3 0 0,-2-2-336 15,0 3-64-15,0 0 0 0,-3 2-10128 0</inkml:trace>
  <inkml:trace contextRef="#ctx0" brushRef="#br0" timeOffset="3">1551 6948 30399 0,'-9'-1'2704'0,"3"-1"-2160"0,3 4-544 0,2-2 0 0,2 0 1024 0,-1 0 80 0,-1-2 32 0,-3 2 0 0,1-3-2336 16,1-1-464-16,2 2-80 0,4-3-32 0,2 2 1328 0,3-3 272 0,3-2 176 0,3-2-208 16,2 2 208-16,3-4-176 0,0 2 176 0,1-2-160 15,1-1 32-15,1 3 0 0,-1 2 0 0,-1-1 0 16,-3 4-272-16,0-1-48 16,-1 4-16-16,-2-1 0 0,-2 2-496 0,0 1-80 0,-1 0-32 0,-1 0-5776 15,2 0-1152-15</inkml:trace>
  <inkml:trace contextRef="#ctx0" brushRef="#br0" timeOffset="4">2415 5980 18431 0,'-2'1'1632'0,"0"-1"-1312"0,2 3-320 0,0-3 0 0,0 0 192 0,0 0-16 0,0 0-16 0,0 2 0 15,-1 2-160-15,1-2 0 0,0 2 0 0,0-4 0 16,0 0 0-16,0 0 0 0,0 0-128 0,0 0 128 16,6 20 0-16,-5-15 0 0,-1 1 0 0,2 1 0 15,0 6 0-15,1-3 0 0,-1 0 0 0,1 2 0 16,-1 4 400-16,3 3 160 0,0 3 16 0,2 3 16 0,2 1 176 0,-2 2 48 16,2 5 0-16,0 0 0 15,-1 1-32-15,0-2 0 0,0 0 0 0,-1 2 0 0,1 0-320 0,0-1-64 16,-1-1-16-16,2-1 0 0,-1-2-128 0,1 2-16 15,1-5-16-15,1 1 0 0,2-3 176 16,-1 1 48-16,1-1 0 0,1-1 0 0,0-1-448 0,1-2 0 16,-3 1 0-16,1-2-176 15,0 3-1408-15,-2-4-272 0,0-2-64 0,-1 0-5872 16,-3-3-1168-16</inkml:trace>
  <inkml:trace contextRef="#ctx0" brushRef="#br0" timeOffset="5">2641 5885 24879 0,'-2'0'2208'0,"1"0"-1760"0,1 0-448 0,0 0 0 0,1 1 528 0,-1-1 32 0,0 3 0 0,-1-1 0 0,1 3-704 0,-2 1-144 0,4 3-32 0,-2 3 0 0,2 0 64 0,1 1 0 16,0 3 0-16,2 4 0 15,1-2-304-15,2 5-48 0,0-1-16 0,2 0 0 0,1 4 464 0,2 1 160 0,0 5 0 16,1-1-144-16,0 4 1200 0,0 0 240 15,1 3 48-15,-1-2 16 0,-1 1-272 0,2-1-48 0,-2 3-16 16,-1 0 0-16,-1-1-608 0,-1 0-128 16,1 1-32-16,-1-5 0 0,-1 0-496 0,-1-6-96 0,2-2-32 0,-2-7 0 31,-1-3-608-31,1-4-128 0,-2-2-32 0,0-6 0 16,0-2-736-16,-1-2-160 0</inkml:trace>
  <inkml:trace contextRef="#ctx0" brushRef="#br0" timeOffset="6">2331 6043 28559 0,'-1'0'2544'0,"-1"-2"-2032"0,4 2-512 0,-1-3 0 0,0 2-1168 0,0-2-336 0,2 0-64 0,1-3-16 0,2-3 992 0,1-2 192 16,2-2 32-16,2 1 16 0,1-3 672 0,1 2 144 16,2-4 32-16,2 1 0 0,1 2-240 0,2-2-32 15,1-1-16-15,0 1 0 0,1 0-80 0,-1 1 0 16,2 1-128-16,-2 0 192 0,0 4-192 0,-1-2 0 31,-1 2 0-31,0 4 0 0,1 1 0 0,-1 3 0 0,1 2 0 0,-1 4 0 0,-1 5 448 0,1 1 0 16,-3 3 0-16,-1 2 0 0,-2 1-128 0,1-1-16 15,-3 1-16-15,-1 0 0 0,0-2-48 0,-3 1-16 16,2 1 0-16,-2 0 0 0,0 0-224 0,-1 2 0 0,-1-1 0 0,-2 1 0 16,0 1 160-16,-2-3-16 0,-1 0 0 0,-1 0 0 15,-2 0-144-15,-2 2 0 16,-1-3 0-16,-1 1 0 0,-2 3-224 0,-1-2-80 0,-2 2-16 0,2-1 0 31,-2 1-208-31,-1-2-48 0,1 1-16 0,0-2 0 0,0 0 272 0,3-4 48 0,-1 0 16 0,0 0 0 16,0-1 80-16,0 2 32 0,1-3 0 0,1 1 0 15,0 0 144-15,1-2 144 0,2 0-16 0,1-2-128 16,2-3 256-16,1 1-48 0,1 1-16 0,2-2 0 16,2-1 592-16,1 1 112 15,2 1 32-15,3-1 0 0,2 2-16 0,3-2 0 0,2 4 0 0,4-1 0 16,2 2-400-16,3 1-64 0,1 3-32 0,1 0 0 15,0 0-416-15,0 1 0 0,0 3 0 0,1-1 0 0,-1-2 0 0,-2 3 0 16,0-5 0-16,-3-2 0 0,-1 0 0 0,-2-2 0 16,-1 2 0-16,0-4 128 0,-1 1-128 0,0-4 128 15,0-3-128-15,0 3 128 16,-1-3-128-16,0 0-176 16,1 0 48-16,-2-3-9680 15,-2 1-1936-15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21:56.5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27599 5537 23951 0,'-2'4'2128'0,"1"-2"-1696"0,0 2-432 0,-2-1 0 0,2-2 0 0,-1 4 128 0,-3 0-128 0,-4 6 0 0,-2 6 1328 0,-5 7 176 0,-4 4 32 0,-2 1 16 0,1-1-320 0,-3-2-64 15,0 4-16-15,-1-3 0 16,-1 1 112-16,1-3 16 0,0 1 0 0,1-1 0 0,-1-3-800 0,-1 0-160 16,1-2-16-16,-1 1-16 0,2 1-528 0,-1-2-96 15,1-1-32-15,0 0 0 16,-1 3-768-16,-1-3-144 0,0 2-48 0,1-5 0 16,2 0-992-16,2-2-208 0</inkml:trace>
  <inkml:trace contextRef="#ctx0" brushRef="#br0" timeOffset="276.02">27053 5610 21183 0,'-10'-6'1888'0,"4"0"-1504"16,2 3-384-16,3 2 0 0,2 2 3568 0,2 2 640 0,1-3 128 0,-1 2 16 0,5 2-3440 0,2 5-688 0,5 1-224 0,3 6 128 0,3 2 320 0,1 5 80 0,3 0 16 0,2 4 0 16,3 3-368-16,0 3-176 0,1-1 160 0,-4-3-160 15,-1-1 0-15,-2-3 0 0,1 1 0 0,-3-1 0 16,1-2 0-16,-4-2 0 0,-1-2 0 0,-1-3 0 16,2 2-256-16,-1-1-80 0,1-5-32 0,-2-2 0 31,0 0-464-31,1-4-112 0,-2 0-16 0,1-5-14944 0</inkml:trace>
  <inkml:trace contextRef="#ctx0" brushRef="#br0" timeOffset="674.79">27949 5948 14735 0,'-4'0'1312'0,"1"0"-1056"0,1 1-256 0,1-1 0 0,2 3 2672 0,-1-3 464 0,1 0 112 0,-1 3 16 0,1 0-1248 0,-1 3-240 0,2 1-48 0,-1 6-16 0,1 2 288 0,0 1 64 0,-1 3 16 0,0 4 0 16,0 1-1360-16,0 1-272 0,1 4-48 0,-4 0-16 15,1 2-384-15,-1 0 0 0,-1 2 0 0,-2 1 0 16,-2 0-752-16,-2 1-224 0</inkml:trace>
  <inkml:trace contextRef="#ctx0" brushRef="#br0" timeOffset="4191.51">10266 9603 26719 0,'0'-3'2368'0,"1"0"-1888"0,2 1-480 0,-1 0 0 0,1 2 304 0,-1 0-48 0,3-3 0 0,1 0 0 16,3-1-256-16,-1 4 0 0,2 0 0 0,-1 7 0 16,-2 0 0-16,0 2 0 0,-4 4 0 0,0 3 0 15,-2 5-1216-15,-1 2-256 0,-1-1-64 16,0 4 0-16,-2 1-48 0,1 2-16 0,-1-3 0 0,-1 2 0 15,3-3 320-15,0-3 48 0,0 0 16 0,-1 0-4816 16</inkml:trace>
  <inkml:trace contextRef="#ctx0" brushRef="#br0" timeOffset="22192.24">30650 9031 3679 0,'2'-3'320'0,"-1"2"-320"0,-1 1 0 0,0 0 0 0,0 0 496 0,-1 0 16 0,1-2 16 0,0 2 0 0,0-3 0 0,-2 2 0 16,1-2 0-16,1 3 0 15,0 0-912-15,0 0-176 0,0 0-32 0,0 0-16 0,0 0 944 0,0 0 192 16,0 0 48-16,0 0 0 0,0 0 656 0,0 0 144 16,0 0 32-16,0 0 0 0,4-19 400 0,-3 16 96 15,2-1 16-15,-3 4 0 0,1-2-288 0,0-1-48 16,-1 2-16-16,0 1 0 0,0 0-784 0,0-2-144 15,0 2-48-15,0 0 0 0,0 0-272 0,0 0-48 16,0 0-16-16,0 0 0 0,0 0 32 0,0 0 0 16,0 0 0-16,0 0 0 0,0 0 352 0,0 0 64 15,0 0 0-15,-21 6 16 0,14-4-272 0,-2 2-48 0,-1 2-16 16,-2 0 0-16,1-2-80 0,-3 5-32 0,-1-3 0 0,-1-1 0 16,-1 4 272-16,-1-1 48 0,1-2 16 15,-1 2 0-15,-1 1-48 0,0 0-16 0,0 1 0 0,-2 0 0 16,1 1-352-16,-1 0-192 0,0 1 192 0,2-3-192 15,1 4 0-15,0-3 0 0,1-3 0 16,1 4 0-16,1-1 0 0,0 0 0 0,1 0 0 0,-1 2 0 16,0 1 0-16,-1-1 0 0,0-2 0 0,0 2 0 15,0 1 0-15,-1-1 0 0,1-2 0 0,2 0 0 16,-1-2 128-16,0 0-128 0,0 2 192 0,1-2-192 16,2-1 432-16,1-1-32 0,0 1 0 0,0-1 0 15,1 1-160-15,1-1-48 0,-1 0 0 0,0 0 0 16,2-2-192-16,-1 1 0 0,3-1 0 0,0-1-160 0,1 0 160 15,1-2 0-15,0 0 0 0,1-1 0 16,0 1 0-16,2-2 0 0,0 1 0 0,1-1 128 16,0 0-128-16,0-3 0 0,1 2 0 0,-1-1 0 0,0 3 0 0,0 0 128 15,0 0-128-15,0 0 0 0,5-20 0 0,-5 17 0 16,0-4 0-16,0 2 128 0,0 2-128 0,-1-5 0 16,1 2 0-16,-2 0 0 0,1 0 0 15,0-3 0-15,-2 2 128 0,2-2-128 0,-1 0 0 0,-1 2 128 16,2-3-128-16,0-2 0 0,1 2 0 0,0-1 0 15,1 1 0-15,0 0 0 0,2 0 0 0,0 0 0 16,1 1 0-16,0 0 0 0,1 2 0 0,1 1 0 16,0-2 0-16,2 0 0 0,-2 2 0 0,1 0 0 15,2 0 0-15,-2-1 0 0,1-1 0 0,-1 0 0 16,1 2 0-16,-2 0 0 0,-1 0 0 0,-2 2 0 16,1 0 0-16,-1 2 128 0,-1 2-128 0,-2 0 0 0,0 2 0 0,0 2 0 15,0 0 0-15,-1 4 0 0,0-1 0 16,-1 2 0-16,1 1 0 0,0 3 0 0,0-3-176 0,-1 4 176 15,0-2 0-15,1 2 0 0,-1 2 0 0,0-1 0 16,1 1 0-16,-2-2 0 0,1 2 0 0,-2 1 0 16,2-1 0-16,-2-2 0 0,-1 2 0 0,1 0 0 15,-1-1 0-15,0 1 0 0,-1-1 0 0,-1 1 0 16,-1 0 0-16,1-2-144 0,-2 2 144 0,1 1 0 16,0-3 0-16,1 1 0 0,1-6 0 0,1 1-128 15,2-1 128-15,1-3 0 0,2 2 160 0,0-5-160 16,2 2 144-16,2-3-144 0,1 0 128 0,1-2-128 15,1 0 0-15,3 0-224 0,1 0 32 0,2-2 0 16,0 0-560-16,2 0-96 0,3-2-32 0,0 2-16400 16</inkml:trace>
  <inkml:trace contextRef="#ctx0" brushRef="#br0" timeOffset="23608.19">27914 10294 5519 0,'-27'-4'496'0,"6"0"-496"0,2 1 0 0,6 2 0 0,4 1 4240 0,4 0 752 0,-1 0 160 0,-8 0 32 0,-4 0-3296 0,-7 0-656 15,0 0-128-15,3 0-16 0,3 4 64 0,4 0 0 16,4-1 16-16,4 2 0 0,2 1-96 0,4 1-32 16,3-4 0-16,6 3 0 0,4 1-192 0,5 0-32 15,7 2-16-15,6-2 0 0,2 2-224 0,6-3-32 16,4 0-16-16,9-2 0 0,6 0-272 0,7-2-64 0,5 1-16 15,5-3 0-15,4 0-176 0,5-7 0 0,2 1-192 16,3-4 192-16,-1 2-256 0,2 0 80 0,4 2 16 0,-1-3 0 31,0-1-752-31,-2 1-160 0,-5 2-16 0,-2 1-16 16,-5 0-560-16,-4-3-128 0,-3 3 0 0,-6 2-12640 0</inkml:trace>
  <inkml:trace contextRef="#ctx0" brushRef="#br0" timeOffset="25279.52">31579 9198 17503 0,'-6'-9'1552'0,"2"5"-1232"0,0-1-320 0,2 4 0 0,2-1 1888 0,0 2 320 0,0-3 64 0,0 2 16 0,0 1-1712 0,-1-4-320 0,-1 2-80 0,1-1-16 0,0 2-160 0,0 1 0 16,0 0 144-16,-1 0-144 0,1 1 688 0,1 2 64 15,0-3 16-15,0 2 0 0,1-1 464 0,1 2 112 16,-1 1 0-16,1-2 16 0,1 2-400 0,-1 2-64 15,1-2-32-15,-1 1 0 0,1 2-496 0,-2-1-112 16,1 3 0-16,1-3-16 0,1 4 32 0,-2 0 16 16,0 0 0-16,2 2 0 0,0 0-48 0,-2 5-16 15,2-3 0-15,0 2 0 0,-1 1-96 0,1 1 0 16,0 4-128-16,0-2 192 0,-2 2-192 0,1 3 0 16,-1 0 128-16,-1 1-128 0,1 2 0 0,-4-2-160 15,2 5 32-15,-2-2 0 0,-1-1 0 0,1 0 0 16,-1-2 0-16,1 2 0 0,-1-5 128 0,1 2 0 15,-1-3 0-15,1-3 0 0,0 0 0 0,0 0 0 0,0-3 0 16,1 0 0-16,-1-1 176 0,1-1 64 16,0 0 16-16,0-1 0 0,-1 0-112 0,1 0-16 0,0-1 0 15,0 1 0-15,-1-4-128 0,1 1 0 0,0-1 0 16,-1 1 0-16,0-4 0 0,-1 1 0 0,-1 2 0 0,-1-3 128 16,0 0-128-16,0 1 192 0,0-4-192 0,0 0 192 15,-1 1-192-15,0-2 192 0,-2-2-192 0,1 0 192 16,-2 0 64-16,1-2 32 0,-2-1 0 0,0-1 0 15,-3-2-144-15,2-1-16 0,0 1-128 0,-1-3 192 16,-1 2-48-16,0-5-16 0,1 2 0 0,-1 1 0 16,1-1-128-16,-1 1 160 0,2-1-160 0,0 0 160 15,1-1-160-15,0 4 0 0,0-2 0 0,2 3 0 16,0 0 0-16,2 1 0 0,1-1 0 0,0 3 0 16,2-1 0-16,0-1-224 0,2 4 48 0,0-3 16 15,2 2-320-15,0-2-64 16,3 2-16-16,0-2 0 0,2-1-1168 0,0 1-224 0</inkml:trace>
  <inkml:trace contextRef="#ctx0" brushRef="#br0" timeOffset="31717.57">32316 8809 27647 0,'-1'-2'2448'0,"2"1"-1952"0,2 1-496 0,-2-3 0 0,0 3-480 0,1 0-192 0,1-2-32 0,1-2-16 0,2 0-160 0,0-1-16 0,0 2-16 0,0-4 0 16,-1 6 336-16,-1-1 80 0,-3-2 16 0,0 4 0 0,-2 0 1424 0,0 0 272 15,-1 1 64-15,-3 2 16 16,0 0 432-16,-2 4 64 0,1-1 32 0,-1 0 0 0,-2 3-352 0,1 1-80 15,-1-3-16-15,1 4 0 0,0-1-576 0,0 0-112 16,1 0-32-16,0 2 0 16,-1 3-432-16,1-1-96 0,-3-2 0 0,1 4-128 0,-1 0 0 0,0 3 0 15,-1-1 0-15,0 2 0 0,2 1 128 0,0-1-128 16,0 0 192-16,0 2-192 0,3 1 288 0,-1 0-48 16,0-1-16-16,1 1 0 0,0 2-96 0,0 0 0 15,-1 0-128-15,0-3 192 0,1 1-192 0,-1 2 0 16,-1 0 0-16,0 1 0 0,-2 0 192 0,0 1-64 15,1 1-128-15,-1 1 192 0,0 0-192 0,1 0 128 0,0-1-128 16,0 1 0-16,1-2 256 0,-1 1-64 16,0-2 0-16,3-1 0 0,-1-1-192 0,0-1 176 0,1-1-176 15,1 1 160-15,2-4-32 0,0 2 0 0,2-1 0 16,0-1 0-16,2-1-128 0,3 0 0 0,-1 3 0 0,2-3 0 16,3 0 128-16,-2 0-128 0,3 1 0 0,-1-1 128 15,1-1-272-15,1 2-64 0,0 2-16 0,1-1 0 16,-1-2 80-16,0-2 16 0,-1 3 0 0,0-3 0 15,0 0-32-15,-1-3 0 0,1-1 0 0,0-2 0 16,-1 0-112-16,2-2-32 0,1-1 0 0,1-1 0 31,0 0-352-31,2-1-80 0,-1 0-16 0,2 1-10608 0,1 0-2128 0</inkml:trace>
  <inkml:trace contextRef="#ctx0" brushRef="#br0" timeOffset="32959.68">32286 9540 6447 0,'-3'0'576'0,"0"0"-576"0,3 0 0 0</inkml:trace>
  <inkml:trace contextRef="#ctx0" brushRef="#br0" timeOffset="33741.36">32283 9489 1839 0,'-3'0'0'0,"1"0"160"0,2 0-160 0,0 0 0 15,0 0 0-15,1 0 0 0,0 0 144 0,0 0 0 16,2-2 0-16,1 1 0 0,-1-3 1056 0,-3 4 208 16,0 0 32-16,0 0 16 0,18-12 640 0,-15 7 128 15,1 4 16-15,-1-2 16 0,-1 3-32 0,-1-2-16 0,-1 0 0 16,0 2 0-16,-1 0 0 0,0 0 0 0,-2 2 0 0,2 0 0 16,1-2-800-16,0 0-144 15,0 0-48-15,0 0 0 0,0 0-704 0,0 0-160 0,-16 15-32 0,15-15 0 16,1 1 64-16,1 2 0 0,0-3 0 0,0 0 0 15,1 0 80-15,0 0 32 0,1 0 0 0,-1 0 0 16,2 0-160-16,-2 0-16 0,1 0-16 0,-2 1 0 16,0 0-64-16,0 3-16 0,-1-4 0 0,-1 3 0 15,1 0 48-15,-1 1 16 0,-1 2 0 0,0-2 0 16,0 2-112-16,-1 2-32 0,2-1 0 0,-1-1 0 16,0 1-144-16,1 2 0 0,1-2 0 0,0 2 0 15,0 1 0-15,0-2 0 0,3 2 0 0,-2-2 0 16,1 3 0-16,2-1 128 0,-1 0-128 0,0 2 0 15,0-2 192-15,0 2-64 0,0 1 0 0,-2-1 0 0,0 0-128 16,1 0 128-16,-1 0-128 0,-1 0 128 16,0 1-128-16,1-5 128 0,0 2-128 0,-1 0 128 0,0-3-128 0,2 2 0 15,-2 0 0-15,0-3 0 0,0-1 0 0,1 1 0 16,-1-1 0-16,1-4 0 0,1 2 128 0,0-3-128 16,1 0 128-16,1 0-128 0,0-4 176 0,0-1-48 15,0 0-128-15,3-1 192 0,-2-3-64 0,1-1 0 16,0 1-128-16,0-4 192 0,0 1-64 0,-1-3 0 15,-1 1-128-15,1 2 192 0,-3-2-192 16,1 2 176-16,-1 0-176 0,0 2 160 0,-1-1-160 0,-1 3 0 16,0 0 0-16,0 1 0 0,0 4 0 0,0-1 0 15,0 4 0-15,-1 0 0 0,2 0 0 0,0 4-192 16,0-2 32-16,2 2 16 0,1 0 144 0,-1 1 0 16,1 2 0-16,1-1-128 0,1 0 128 0,0 3 0 15,0-2 0-15,1 0-128 0,-1 1 128 0,0 0-128 0,0 2 128 16,0-2-128-16,-1 2 128 0,1-1 0 0,-1 1 0 0,0-2 0 15,-1 2 0-15,0-2 0 0,-1 0 0 0,1-2 0 16,0 1 0-16,-2-4 0 0,1 1 0 0,1 1 0 16,-2-4 0-16,2 2 0 0,-2-3 0 0,1 0 0 15,-1 0 0-15,2-3 0 0,1 2 0 0,-1-4 128 16,-1 1 112-16,2 1 16 0,1-4 16 0,-1 1 0 16,3 0-80-16,-2-3-32 0,1 2 0 0,0-2 0 15,0 2-160-15,0-2 0 0,0-1 0 0,0 0 0 16,-1 2 128-16,0-2 0 0,1-2 0 0,-3 2 0 15,3-3-128-15,-2 1 0 0,0-2 0 0,-1 2 0 0,1-3 128 16,0 2-128-16,2-4 0 0,-3 0 128 16,1 0-416-16,0-2-96 0,-1 3 0 0,0 0-16 15,-2 1-464-15,2 2-96 0,-2 2 0 16,1 3-16-16,-1 2-752 0,0 2-160 0</inkml:trace>
  <inkml:trace contextRef="#ctx0" brushRef="#br0" timeOffset="34150.78">32842 9863 32255 0,'-8'2'1424'0,"4"-2"304"0,2 3-1392 0,1 1-336 0,1-4 0 0,1 1 0 0,-1 0 128 0,1 3-128 0,0-1 128 0,1 6-128 0,-1-1 128 0,0 4-128 0,2-2 160 0,-2 2-160 15,1 3 224-15,0 1-48 0,1 0-16 0,0 0 0 16,0-1 512-16,1 5 96 0,0-2 32 0,2 5 0 0,-1-1-128 0,0 0-32 16,0 0 0-16,-1 1 0 0,-2-1-288 15,-1-1-64-15,-2 1-16 0,0 1 0 0,-3-4-272 16,-1 0 0-16,-1-1 128 0,0 0-128 16,-2-3-336-16,0-2-128 0,-1 0-32 0,0-2 0 15,2-1-784-15,-2-4-176 0,2-3-16 0</inkml:trace>
  <inkml:trace contextRef="#ctx0" brushRef="#br0" timeOffset="34874.55">33174 9144 22111 0,'0'-2'1968'0,"0"1"-1584"0,1 2-384 0,1 1 0 0,-1 0 240 0,1 0-48 0,1 1 0 0,-1 3 0 15,5 1 704-15,-1 6 144 0,2 1 32 0,0 9 0 16,-1-1 192-16,-1 1 32 0,-1 5 16 0,-1-4 0 16,-4 2-128-16,-1 0-32 0,-2 2 0 0,-2-5 0 0,-1 2-112 0,-1 0-16 15,-1 0-16-15,0 0 0 0,-1 4-368 0,0-1-80 16,1 1-16-16,0-4 0 0,1 0-272 0,-1 0-48 16,4-3-16-16,-1-2 0 0,1-1-208 0,0-1 0 15,2-2 128-15,0-3-128 0,2-2 128 0,0 0-128 16,0-5 176-16,0-1-176 0,2 0 208 0,-1-5-64 15,0 1-16-15,0-1 0 0,2-1 112 16,-1-3 16-16,1 2 0 0,-1-4 0 0,1 2-48 0,-2-5 0 16,1 2 0-16,1-4 0 0,-2 1-80 0,0-4-128 15,2-1 176-15,-1-3-176 0,1 0 128 0,1 0-128 16,-1-1 0-16,2 1 0 0,1 2 128 0,2 2-128 16,-1 2 0-16,1 1 0 0,-1 3 0 0,0 2 0 15,2 0 0-15,-1 2 0 0,1 2 0 0,0 2 0 0,1 0 0 0,0 0 0 16,0 2-272-16,0-1 32 0,1 4 16 15,-1-3 0-15,0 0 64 0,-1 2 16 0,1 1 0 0,0 2 0 16,-1-1 144-16,1 3 0 0,0-2 0 0,-2 3 0 16,0 1 0-16,-1 3-128 0,1 1 128 0,-3 1 0 15,0 0 0-15,-2 0-160 0,0 3 160 0,0-3 0 16,-1 0-192-16,-1-1 64 0,-1-4 128 0,0 1-208 16,-1-2 208-16,-2-1 0 0,2-1 0 0,-3 0 0 15,1-2 0-15,-1 0 0 0,-1-2 0 0,0 1 0 16,-1-2 0-16,-2 0 0 0,1 1 0 0,-2-2 0 15,-1 2 0-15,2-4 0 0,-2 1 0 0,-3-1 0 16,1 2-128-16,-3-2 128 0,2 0 0 0,-2-2-144 16,1 1-144-16,-2-3-32 0,-1 3 0 0,-1-3 0 15,0 3-544-15,-1-2-112 0,3 0-32 16,1 0 0-16,2-3-1648 0,1 2-336 0,2-2-64 0</inkml:trace>
  <inkml:trace contextRef="#ctx0" brushRef="#br0" timeOffset="35430.75">33386 8639 36863 0,'3'0'3264'0,"1"1"-2608"0,0 1-528 0,-2 1-128 0,1 1 320 0,0-2 48 0,5 4 0 0,2 2 0 0,5 7 192 0,3 4 32 0,2 7 16 0,0 5 0 0,-1 0-256 0,0 1-48 16,-3 3-16-16,-1 3 0 0,0 3-288 0,0 0 0 15,-2 6 0-15,-2-1 0 0,2 3 0 0,-6 2 0 16,-2 2 0-16,-1-2 0 0,-3-3 144 0,0-4-16 15,-1 1-128-15,0 2 192 0,2 4-192 0,0 2 144 16,3-3-144-16,0 1 128 0,2 0-128 0,1-8 0 16,2 2 0-16,-1-7 128 0,-1-6-128 0,2 1 0 15,2 3 0-15,2 1 0 0,-1-1 0 0,-1 1 0 16,-4-1 128-16,-2-2-128 0,-1-6 0 0,-3-6 0 16,-2 1 144-16,-3-1-144 0,-2-2 160 0,-5 1-32 15,-2-2-128-15,-4 0 192 0,-3-3-48 0,-3-1-16 16,-3-1 0-16,-2-2 0 0,-3 0-128 0,3 1-192 0,0 3 32 0,0-4 16 31,-3 4-560-31,0-2-96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15:01.69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10269 7101 25391 0,'-5'-13'1120'16,"5"13"240"-16,-2-8-1088 0,2 8-272 0,0-11 0 0,2 2 0 16,2 0 624-16,-4 9 64 0,7-6 16 0,-7 6 0 0,11-7-384 0,-2 4-80 15,-9 3-16-15,0 0 0 0,12 3 0 0,-1 1 0 16,-11-4 0-16,0 0 0 0,7 12 80 0,-1-4 16 15,-6-8 0-15,5 14 0 0,-3 0 144 0,-2 1 48 16,-2 0 0-16,-2 1 0 0,0-1 208 0,1 4 48 16,0-1 16-16,-1 4 0 0,-2 3-256 0,0 2-48 15,-1 1-16-15,0 4 0 0,-1 0-16 0,3 3-16 16,1 3 0-16,-3-1 0 0,-1 2-176 0,0 1-48 16,1-5 0-16,1-1 0 0,2-4-208 0,2-2 176 15,-1-4-176-15,2 2 160 0,0-5-160 0,1-2 0 16,0 2-192-16,1-5 192 15,-1-2-960-15,1-3-64 0,-1-11 0 0,3 10-9984 0,-1 0-2000 16</inkml:trace>
  <inkml:trace contextRef="#ctx0" brushRef="#br0" timeOffset="285.51">10653 7554 19343 0,'0'0'1728'16,"0"-7"-1392"-16,0 7-336 0,0-10 0 15,1 1 3232-15,-1 9 576 0,0 0 112 0,0 0 32 16,0 0-2992-16,0 0-608 0,12 4-112 0,-12-4-32 16,6 11-208-16,-1 2 144 0,2 0-144 0,-3 4 128 0,-2 2-128 0,1 1 0 15,0-2 0-15,1 2-176 0,0 0 176 0,-1-1 0 16,0-1 0-16,0 0 0 0,-1 0 0 0,1-3 0 15,-3-2 0-15,2 0 0 0,2-1 0 0,-4-12-128 16,2 13 128-16,0-2-128 16,-2-11-1344-16,0 0-256 0,0 0-48 0,0 0-11584 15</inkml:trace>
  <inkml:trace contextRef="#ctx0" brushRef="#br0" timeOffset="457.84">10795 7322 24879 0,'-5'-11'2208'0,"-1"0"-1760"15,2 3-448-15,2 2 0 0,2 6 3488 0,0 0 608 0,0 0 128 0,0 0 32 16,0 0-3728-16,0 0-736 0,10 10-160 0,-1 2-16 31,1-2-1616-31,-3 1-320 0,-7-11-64 0</inkml:trace>
  <inkml:trace contextRef="#ctx0" brushRef="#br0" timeOffset="858.28">10984 7578 10127 0,'0'0'896'0,"-11"6"-704"0,1 0-192 0,1 1 0 16,2 1 5232-16,1 3 1008 0,-1-1 208 0,3 2 32 15,4-2-4912-15,-1 1-992 0,-3 0-192 0,4-2-32 0,4 3-352 16,0 0 144-16,-3 0-144 0,2-1 0 0,1 0 208 0,1-1-64 15,-1 1-16-15,1 0 0 0,-5-11-128 0,8 12 160 16,-3 0-160-16,-5-12 160 0,11 6-160 0,-11-6 192 16,10 7-192-16,-10-7 192 0,12 0-32 0,-2-4 0 15,-1-1 0-15,-2-2 0 0,-3-1 96 0,0-2 32 16,0-2 0-16,1-1 0 0,0-1-16 0,2-2 0 16,0-1 0-16,2 0 0 0,2-2 32 0,-1 2 0 15,1-1 0-15,0-1 0 0,3-1-176 0,-1 1-128 16,1 2 192-16,0 2-192 0,-1 4 0 0,2 2 0 15,-1 0 0-15,2 4 0 0,-2 1 0 0,0 0 0 16,2 1 0-16,0 3 0 0,-1 0 128 0,0 2-128 16,-2 2 0-16,0-1 0 0,1 3 0 0,-1 0 0 0,-1 3 0 0,1 0 0 15,1 3 0-15,-2 1 0 0,-4 3 0 0,1 0 0 16,-1 4 0-16,1 0 0 0,-1-1 0 0,-2 2-144 16,-1 2-80-16,1 0-16 0,-1-1 0 0,0 0 0 31,-2 0-2656-31,2 2-544 0,3-5-96 0,-1 0-10224 0</inkml:trace>
  <inkml:trace contextRef="#ctx0" brushRef="#br0" timeOffset="1261.32">11664 7776 4607 0,'0'0'192'0,"0"0"64"0,0 0-256 0,11-4 0 0,-11 4 0 0,12-6 0 0,-1-1 5440 0,2 2 1024 16,0 1 224-16,2-3 32 0,0 1-5040 0,2-1-1008 15,0 1-208-15,3 2-32 0,1-3-112 0,-1 1-32 16,3-2 0-16,-1 0 0 0,0 0 48 0,1-1 16 16,1-1 0-16,-1 1 0 0,0 1-128 0,-4-3-32 15,-3 2 0-15,-1 0 0 0,0 1 160 0,-2-2 32 16,-4 0 0-16,-1-1 0 0,-2 1 80 0,-2-1 32 16,-3 0 0-16,1-1 0 0,-2 1-208 0,-3 1-32 15,-1-2-16-15,-2 0 0 0,-2 1-112 0,1-1-128 16,1 2 176-16,-5 0-176 0,-2 4 208 0,-1-1-64 15,-3 3-16-15,0 2 0 0,-2 2-128 0,-1 4 0 16,-2 4 144-16,1 3-144 0,0 0 128 0,0 2-128 16,0 1 128-16,-1 4-128 0,0 3 128 0,1 3-128 15,2 0 128-15,-1 1-128 0,1 1 272 0,2 0-16 0,2 4 0 0,5-4 0 16,1-1 128-16,4 1 32 0,2 0 0 0,6 0 0 16,2 4 0-16,5-2 0 0,5 2 0 0,4-3 0 15,5-2-112-15,2-4-32 0,2-3 0 0,7-2 0 16,6-3-96-16,2-2-32 0,1-4 0 0,3-2 0 31,4 0-1440-31,-1-2-304 0,-3-2-48 0,-2-1-10448 0,-2-2-2112 0</inkml:trace>
  <inkml:trace contextRef="#ctx0" brushRef="#br0" timeOffset="8829.92">20515 276 6447 0,'0'0'576'0,"0"0"-576"16,0 0 0-16,0 0 0 0,0 0 3424 0,0 0 576 16,0 0 112-16,0 0 32 0,0 0-2224 0,0 0-432 15,0 0-80-15,0 0-32 0,0 0-416 0,11 6-64 16,-5 6-32-16,-1 1 0 0,-2-1-336 0,0 1-64 16,-1 1-16-16,0 2 0 0,-2 2-256 0,2-2-48 15,1-2-16-15,-2 4 0 0,-2 4 0 0,-1 1-128 16,2-3 192-16,-1 1-64 0,0 0-128 0,-2 1 0 15,1-2 144-15,-1 3-144 0,0 2 0 0,1-3 0 16,-2-1 0-16,1-1 0 0,2-1 0 0,0 1 0 16,1-1 0-16,0-4 0 0,2-4 0 0,1 1-240 15,0 0 48-15,-1 0 0 16,-2-12-704-16,4 11-144 0,0-3-32 0</inkml:trace>
  <inkml:trace contextRef="#ctx0" brushRef="#br0" timeOffset="9083.6">20794 456 15663 0,'0'0'688'0,"0"0"144"16,0 0-656-16,0 0-176 0,0 0 0 0,0 0 0 0,6 13 2928 0,0-4 544 15,-6-9 112-15,10 9 32 0,0 0-2912 0,0-1-576 16,2-3-128-16,-1 2 0 0,1 0-240 0,0 0-48 16,1-4-16-16,1-3-8000 15,-1 0-1600-15</inkml:trace>
  <inkml:trace contextRef="#ctx0" brushRef="#br0" timeOffset="9399.79">21387 286 35071 0,'0'0'1552'0,"-9"4"320"0,2 3-1488 0,3 4-384 0,2 2 0 0,5 3 0 16,1 2 192-16,0 0-16 0,1 3-16 0,1 3 0 15,0-1-160-15,-1 5 0 0,1 0 0 0,0 2 0 16,-1 0 0-16,0-2 0 0,0 0 0 0,-1 0 0 15,-1-1-128-15,-1-5-64 0,1-2-16 0,-2-2 0 16,1 0-2032-16,-2-3-416 0,0-5-80 0,0-1-5952 16,0 0-1184-16</inkml:trace>
  <inkml:trace contextRef="#ctx0" brushRef="#br0" timeOffset="9916.04">21320 131 23951 0,'0'0'2128'0,"0"0"-1696"16,-4-8-432-16,4 8 0 0,0 0 1824 0,0 0 288 0,0 0 48 0,0 0 16 15,0 0-1664-15,13 3-320 0,-1-1-64 0,1 2 0 16,1 0-128-16,0 1 0 0,1 1 128 0,-1-2-128 16,2 2 0-16,-1 2 144 0,1-2-144 0,0 3 0 15,-1 1 160-15,1-4-160 0,1 3 128 0,0 0-128 16,0 3 0-16,1-4 0 0,0-2 0 0,-1 2 0 16,-1 1 0-16,-1-1 0 0,1 0 0 0,-2 1 0 15,1 0 0-15,-2 2 0 0,0-1 0 0,0 1 0 16,0-2 144-16,-1 1-144 0,-2-1 160 0,0 2-160 15,0 2 320-15,-6 4-16 0,-1-2-16 0,1 2 0 16,-1-2-112-16,-3 4-32 0,-3 1 0 0,1-1 0 16,-1 2-144-16,1 0 0 0,-2-1 0 0,-3-1 0 0,-2-1 0 15,0-2 128-15,0-2-128 0,1 1 128 16,-3 2-128-16,1-4 0 0,-2-4 144 0,-1 1-144 0,-1 1 0 16,0 0 144-16,1-3-144 0,-2-1 0 0,-2-3 336 0,2 0-32 15,-2 1-16-15,1 1 0 0,0-2 96 0,-1 4 0 16,0 0 16-16,2-2 0 0,0-2-272 0,1 3-128 15,-2-3 0-15,3 0 128 0,2-2-128 0,0 1 0 16,0-1 0-16,0 1 0 16,2 0-912-16,9-3-64 0,-8 0-16 0,8 0 0 15,-10 0-2640-15,2-3-528 0</inkml:trace>
  <inkml:trace contextRef="#ctx0" brushRef="#br0" timeOffset="11254.82">23434 410 15663 0,'0'0'1392'0,"0"0"-1120"16,-2-8-272-16,2 8 0 0,-3-10 2496 0,2 3 448 15,1 7 96-15,0 0 16 0,0 0-1744 0,0-10-352 16,0 10-64-16,0 0 0 0,0 0-304 0,0 0-48 15,9-7-16-15,-9 7 0 0,12 0-112 0,-1 5-32 0,-11-5 0 0,12 12 0 16,-3 3-64-16,0 4-32 0,-1 6 0 0,0 0 0 16,-1-2-160-16,0 3-128 0,1 3 144 15,0 0-144-15,-1-2 128 0,-1 0-128 0,1-3 0 0,-2-2 0 16,0 0 0-16,2-1 128 0,-4 0-128 0,1-6 0 16,0 1 0-16,0-3-240 0,1-2 48 0,1 0 16 31,-3-2-1664-31,3-1-336 0,-6-8-64 0</inkml:trace>
  <inkml:trace contextRef="#ctx0" brushRef="#br0" timeOffset="11515.87">23841 456 28735 0,'0'0'1280'0,"-12"9"256"0,1-1-1232 0,0 5-304 16,2 2 0-16,0 5 0 0,0 3 0 0,1 1 160 15,-2 2-160-15,-1 1 128 0,1 3 64 0,-2 1 16 16,-1-1 0-16,0 4 0 0,0-2 0 0,-1 0 0 16,-2 1 0-16,0 2 0 0,1 1-208 0,0 5 176 15,1 2-176-15,1-1 160 0,-1-6-160 0,-1-1 0 16,0-1 0-16,3-2 0 15,1-4-560-15,4-3-32 0,-1-2-16 0,1-2-8096 16,-2-5-1632-16</inkml:trace>
  <inkml:trace contextRef="#ctx0" brushRef="#br0" timeOffset="12280.61">24712 415 17279 0,'0'0'768'0,"0"0"144"0,0 0-720 0,0 0-192 16,0 0 0-16,0 0 0 0,0 0 624 0,0 0 80 15,0 0 32-15,0 0 0 0,0 0 512 0,-1-8 96 16,1 8 32-16,0 0 0 0,0 0 0 0,0 0 0 15,0 0 0-15,0 0 0 0,0 0-608 0,10 0-112 16,-10 0-16-16,11 3-16 0,-11-3-176 0,7 8-48 0,-7-8 0 0,7 17 0 16,-2 0 112-16,-1 2 0 0,-1 1 16 0,-3-2 0 15,-2 2-96-15,1-2-32 0,0 0 0 16,-1-1 0-16,1-3-144 0,1 1-16 0,0-1-16 0,0-1 0 16,0-1-64-16,1-2-16 0,-1-10 0 0,3 9 0 15,0 2 0-15,2-5 0 0,-5-6 0 0,9 4 0 16,-9-4-16-16,10-1-128 0,2-2 192 0,0 1-64 15,-2-2-128-15,1 1 128 0,0-1-128 0,0-2 128 16,-2-5-128-16,0 5 0 0,-1-1 0 0,0 1 128 16,0 1-128-16,-8 5 0 0,10-4 0 0,0 2 0 15,-10 2 128-15,12-2-128 0,1 2 0 0,-13 0 128 16,11 4 128-16,-1 0 0 0,0-2 16 0,1 1 0 16,-1 1-272-16,2-2 128 0,0-2-128 0,0 2 0 15,-2 2 128-15,2-2-128 0,1 1 0 0,1-2 0 16,0 0 0-16,-2 1 0 0,-12-2 128 0,12 2-128 0,-2-2 0 15,1 3 0-15,-11-3 0 0,13 4 0 0,-3-4 0 0,-10 0 0 16,0 0 0-16,12 2 0 0,-12-2 304 0,0 0-48 16,10 4-16-16,-10-4 0 0,11 4 48 0,-11-4 16 15,12 0 0-15,-2 2 0 0,-10-2 16 0,12 0 0 16,-2-2 0-16,-10 2 0 0,12-2-176 0,-2-4-16 16,-2 0-128-16,1-1 192 0,2 1-192 0,-2-2 128 15,-1-2-128-15,-1-3 0 0,1-4 0 0,-1-2 128 16,-1 2-128-16,1-3 0 0,-1-7 0 0,0 4-160 15,-1 2 32-15,0 2 0 16,0-2-352-16,-1 0-64 0,0 1-16 0,0 3 0 16,0 2-1936-16,0 2-384 0,0 2-64 0,-2 1-12896 0</inkml:trace>
  <inkml:trace contextRef="#ctx0" brushRef="#br0" timeOffset="12693.58">24112 493 3679 0,'0'0'160'0,"0"0"32"0,7-10-192 0,-1 1 0 15,1 2 0-15,1 2 0 0,1 1 5632 0,1 0 1088 16,1 0 224-16,-1 0 32 0,2-1-5376 0,-2 1-1088 15,1-1-224-15,-1 3-32 0,2 0 80 0,-2-2 32 16,1 2 0-16,-1-2 0 0,1 0-368 0,-1 3 0 16,0 1 0-16,-10 0 128 0,12 0-320 0,0 0-64 15,-2 1-16-15,1-1 0 16,-11 0-736-16,11 1-144 0,-11-1-16 0,12 0-16 16,-12 0-2080-16,11-1-432 0</inkml:trace>
  <inkml:trace contextRef="#ctx0" brushRef="#br0" timeOffset="12911.08">24051 650 26143 0,'0'0'1152'0,"0"0"256"15,0 0-1136-15,12-3-272 0,-2 2 0 0,3 0 0 16,2 1 928-16,0 0 128 0,1 0 32 0,1-2 0 15,-2 0-560-15,2 0-96 0,2 2-32 0,-1-1 0 0,0-2-400 0,3 1 0 16,1-1 0-16,3 1 0 16,1-2-640-16,1-1-224 0,1 3-32 0,2-2-12208 15</inkml:trace>
  <inkml:trace contextRef="#ctx0" brushRef="#br0" timeOffset="13312.25">26017 381 38463 0,'-12'-8'1712'0,"12"8"336"0,0 0-1632 0,-9 2-416 0,9-2 0 0,-9 1 0 15,9-1 224-15,-9 5-32 0,0 2-16 0,2-1 0 16,7-6-176-16,-10 9 0 0,-1 3 0 0,0 1 0 15,-2 0-240-15,0 7-80 0,-3 6 0 0,0 1-16 16,-2 1-144-16,0-2-32 0,0-3 0 0,-2-1 0 0,0 0 304 0,2 1 48 16,0-5 16-16,1-1 0 15,1 0 144-15,2-3-128 0,2-1 128 0,2 0-128 16,-1-5-1888-16,1-1-368 0,1-2-80 0</inkml:trace>
  <inkml:trace contextRef="#ctx0" brushRef="#br0" timeOffset="13515.14">25683 488 11967 0,'0'0'528'0,"9"-5"112"0,-9 5-512 0,0 0-128 16,11 4 0-16,1 1 0 0,-2 2 6416 0,3 2 1264 0,1 1 240 0,2 3 48 15,0 4-6352-15,2 0-1264 0,0 0-352 0,0 0 128 16,1 1-272-16,-1-1-48 0,0 0-16 0,2-1 0 31,-1-3-2096-31,-1 0-400 0,1-3-96 0,0-2-12192 0</inkml:trace>
  <inkml:trace contextRef="#ctx0" brushRef="#br0" timeOffset="13767.64">26969 349 40607 0,'0'0'1792'0,"0"0"384"0,0 0-1744 0,0 0-432 16,0 0 0-16,2 13 0 0,1 1 240 0,0 2-48 15,-1-3 0-15,-1 4 0 0,-1 0-192 0,2 2 0 16,-1 5 0-16,0-1 0 0,1-1 0 0,-1 2-160 15,-1-2 32-15,0-1 0 16,0-3-2208-16,0-2-432 0,-1-1-96 0,1 2-7504 16,-2-4-1488-16</inkml:trace>
  <inkml:trace contextRef="#ctx0" brushRef="#br0" timeOffset="13962.07">26804 624 3679 0,'0'0'320'0,"0"0"-320"0,0 0 0 0,0 0 0 16,0 0 7584-16,0 0 1440 0,0 0 304 0,12 6 48 15,-3 1-7232-15,2-1-1440 0,-1-2-304 0,2 0-48 16,1 0-160-16,1 1-16 0,2-2-16 0,2-2 0 16,2-2-1504-16,1 0-320 0,1 1-48 0,3-4-14016 15</inkml:trace>
  <inkml:trace contextRef="#ctx0" brushRef="#br0" timeOffset="14459.28">27505 187 24879 0,'0'0'1088'0,"0"0"256"0,-8 13-1088 0,1 0-256 15,1 1 0-15,0 5 0 0,3 2 2880 0,0 1 512 16,2-1 96-16,-2 2 32 0,0-1-2816 0,1 0-576 16,-1 1-128-16,2 0 0 0,0 2 0 0,-1 1 0 15,0-1 0-15,0-3 0 0,2-3 0 0,0 1 0 16,-1 1 0-16,1-7 128 0,0-1-128 0,0-2 0 16,-1-2 0-16,1-9 0 0,0 0 144 0,0 0-144 15,-2 9 160-15,2-9-160 0,0 0 208 0,0 0-48 16,0 0-16-16,0 0 0 0,0 0 288 0,0 0 48 0,7-9 16 0,-2 0 0 15,0-2-128-15,1-1-32 0,0-2 0 0,2-2 0 16,1 1-192-16,0-6-144 0,2-4 192 0,2 2-192 16,0-1 0-16,1 3-176 0,-1 3 0 0,1 2 0 15,1 2-32-15,-1 1-16 0,-1 3 0 0,2 1 0 16,0 1 224-16,2 1 0 0,-1 3 0 0,3 0-144 16,3 2 144-16,-3 2 0 0,-5 0 160 0,0 4-160 15,1 3 144-15,-1 1-144 0,0 0 128 0,1 3-128 16,-4-1 0-16,1 2 0 0,-3-2 0 0,-1 2 0 15,-3 0 0-15,-1 2 0 0,-2 2 0 0,-2 1 0 16,-2-1-160-16,-2 3 160 0,-2-2 0 0,-3 2-144 16,-2-4 144-16,-2 0 0 0,-2 1 0 0,-1-2 0 0,-2-1 0 15,-3 0 176-15,-4-2-176 0,-2 2 192 0,-3 0-192 0,1-1 0 16,2-2 0-16,-1 0 0 16,-2 1-960-16,0-3-288 0,-2-1-48 0,-5-3-15568 15</inkml:trace>
  <inkml:trace contextRef="#ctx0" brushRef="#br0" timeOffset="15434.2">20137 1681 4607 0,'0'0'400'0,"7"-6"-400"0,-1-5 0 0,1 3 0 16,-1 3 5376-16,1-1 1008 0,1-1 192 0,1-2 32 16,-1 1-4688-16,2-2-960 0,2 1-176 0,1-1-32 15,-3 0-224-15,3 1-32 0,-1 4-16 0,1-4 0 16,1-5-320-16,2 4-160 0,1 0 160 0,0 1-160 16,0-5 160-16,1 4-160 0,0-3 160 0,1 4-160 15,-2 4 368-15,1-1-32 0,1-3 0 0,0 4 0 16,-4 4 80-16,2-1 16 0,0 2 0 0,-1 2 0 15,-3 0-48-15,0 2 0 0,-1 2 0 0,-1 1 0 16,1 4-144-16,-4 1-48 0,-3-5 0 0,0 5 0 16,2 2-192-16,-3 5 128 0,-4-1-128 0,1 1 0 15,-1 2 128-15,0 1-128 0,-3 2 0 0,0 1 0 16,-3 0 0-16,1-2 128 0,0-1-128 0,1-1 0 0,-1 0 0 16,0 1 128-16,1-4-128 0,-2 1 0 0,-1-3 0 0,-1 1 128 15,1 2-128-15,-2-5 0 0,-4 2 0 0,1-3 128 16,1 0-128-16,-1 0 0 0,-2-3 128 0,1 1-128 15,-1-2 0-15,3-1 144 0,-4 1-144 0,2-3 0 16,0 1 144-16,2-3-144 0,-1-2 0 0,0-3 128 16,2 1-128-16,1-1 0 0,1-1 0 0,8 2 144 15,-8-4-144-15,8 4 0 0,-7-10 128 0,5 2-128 16,2 8 0-16,0 0 0 0,0 0 0 0,0 0 0 16,6-6 0-16,-6 6 0 0,11-4 0 15,-11 4 0-15,13 0 0 0,-1 4 0 0,-1-2 0 16,1 2 160-16,2 0-160 0,1 0 128 0,0-1-128 0,1-1 128 15,2 2-128-15,2 3 0 0,1-1 128 0,1 1-128 0,0-6 0 16,0 0 0-16,0-1 0 0,2 0 0 16,-5 2 0-1,-4 0-256-15,-1 2-128 0,0 1-16 0,3-2-16 16,2-3-480-16,-1-3-80 0,-3-1-32 0,0 1-9856 0,-2-1-1968 0</inkml:trace>
  <inkml:trace contextRef="#ctx0" brushRef="#br0" timeOffset="15688.63">21043 1813 26719 0,'-8'-8'1184'0,"8"8"240"0,0 0-1136 0,0 0-288 16,0 0 0-16,0 0 0 0,0 0 2848 0,10-8 512 15,0 3 96-15,2 1 32 0,1 0-2816 0,2 0-672 16,1 2 0-16,1 0 0 0,1 2 0 0,2 0 0 16,-1-2 0-16,1 2 0 15,-3 0-528-15,1 0-112 0,3 0-32 0,-1 1 0 16,-2 3-1888-16,-1-2-384 0,0-3-80 0,-2 1-10240 0</inkml:trace>
  <inkml:trace contextRef="#ctx0" brushRef="#br0" timeOffset="16020.39">21850 1479 35007 0,'0'0'1552'0,"0"0"320"0,-8-7-1488 0,8 7-384 0,0 0 0 0,-5 10 0 15,5-10 1600-15,-1 15 240 0,2 4 48 0,3-3 16 16,1 4-1600-16,2 1-304 0,-2 4 0 0,2 2-176 0,-1 4 176 16,2 2 0-16,0-1 0 0,-2 4 0 0,0-2 0 0,1-1-160 15,0 1 160-15,-1-2 0 16,-2-2-480-16,2 0 16 0,0-4 0 0,-1 1 0 15,-2-1-368-15,1-2-80 0,1 2-16 0,-1-5 0 16,-1-2-576-16,-1-1-112 0,1-2-32 0,1-3-8112 16,-2-1-1632-16</inkml:trace>
  <inkml:trace contextRef="#ctx0" brushRef="#br0" timeOffset="16487.71">21953 1407 34095 0,'-17'-8'3024'0,"7"5"-2416"0,-2-1-480 0,3 0-128 16,9 4 1216-16,0 0 208 15,0 0 48-15,0 0 16 0,0 0-1216 0,0 0-272 0,0 0 0 0,13 4 0 16,0-2 0-16,-1 1 0 0,-2 1 0 0,1 1 0 15,-1 2 0-15,2 2 0 0,0 1-144 0,1 0 144 16,-3-6 0-16,2 6 0 0,1-3 0 0,-1 4 0 16,-1 1 0-16,1-3 0 0,1 1 0 0,-1 1 0 15,-2 3 0-15,2 0 0 0,1 1 0 0,1 0 0 16,-1 2 0-16,3 0 0 0,0 0 176 0,2 3-176 16,2 0 0-16,0 3 0 0,3 1 0 0,-3-1 0 0,1-3 224 0,0 0-64 15,-1 2-16-15,-1-4 0 0,1 2-144 0,-2-1 0 16,-6 0 144-16,-3-1-144 0,-3-4 0 0,-2 1 0 15,-1-1 0-15,-3 2 0 0,-3-1 0 0,-1 1 128 16,-1-2-128-16,-3 1 0 0,-2-1 0 0,0 0 144 16,-2-1-144-16,-1 2 0 0,-3-2 160 0,2-2-160 15,2 0 128-15,-4-1-128 0,-6 1 160 0,0-1-160 16,0 3 192-16,1-4-192 0,0 0 144 0,0-2-144 16,2-1 0-16,0 0 144 0,1 0-144 0,1-3 0 15,2 1 0-15,0-3 0 16,1-2-1616-16,1 1-208 0,1-4-32 0,2 1-14528 0</inkml:trace>
  <inkml:trace contextRef="#ctx0" brushRef="#br0" timeOffset="16922.41">23511 1741 33119 0,'0'0'1472'0,"0"0"288"0,0 0-1408 0,0 0-352 16,0 0 0-16,0 0 0 0,11 10 320 0,-1 0 0 16,1-3 0-16,0 4 0 0,0 1-320 0,0-2 0 15,1 2 0-15,0 2 0 0,0 2 0 0,-1 1 144 16,0 0-144-16,1-2 0 0,-2 1 176 0,0 0-176 15,1-2 160-15,-1 2-160 0,1 1 0 0,0-2 128 16,0-1-128-16,-1 0 0 0,1-3-240 0,-1 1-80 16,1 0-32-16,-1-3 0 15,0-4-1664-15,1-2-336 0,-11-3-64 0,12 1-10048 0</inkml:trace>
  <inkml:trace contextRef="#ctx0" brushRef="#br0" timeOffset="17200.49">23956 1720 18431 0,'0'0'1632'16,"-12"5"-1312"-16,-2 2-320 0,1 6 0 0,4 5 5232 0,-2 3 976 15,1 0 192-15,2 1 32 0,1 0-5200 16,1 2-1040-16,-3 0-192 0,1 3 0 0,0 0 0 0,0 3 0 15,0 1 0-15,1 3 0 0,-3 3 0 0,1-1 0 16,2-2-128-16,-1 1 128 0,-1-2-336 0,1-1-16 16,1 0 0-16,-1-2 0 15,1-3-544-15,0-2-96 0,2-2-32 0,2-3 0 16,2-1-2160-16,0-3-432 0,-1-4-96 0,2-12-8704 16</inkml:trace>
  <inkml:trace contextRef="#ctx0" brushRef="#br0" timeOffset="17522">24260 1718 32255 0,'0'0'2864'0,"0"0"-2288"0,0 0-576 0,0 0 0 16,0 0 2112-16,0 0 304 0,0 0 64 0,15 3 16 15,0 0-2032-15,2 0-464 0,1 1 0 0,1-4 0 16,2 0 0-16,3 0 0 0,0 0 0 0,2 1 128 16,3 0-128-16,-1 2-256 0,-4-1 64 0,1 1 0 15,0-2-256-15,-3 2-48 0,-1 0-16 0,-2 0 0 16,-2 0-320-16,-2 0-80 0,-2-3-16 0,-2 4 0 15,0-2-352-15,-11-2-80 0,0 0-16 0,10 2 0 16,-10-2-208-16,11 2-32 0,-11-2-16 0,0 0-6416 16,0 0-1280-16</inkml:trace>
  <inkml:trace contextRef="#ctx0" brushRef="#br0" timeOffset="17800.66">24233 1960 29487 0,'0'0'2624'0,"0"0"-2112"15,0 0-512-15,0 0 0 0,0 0 2912 0,14 0 480 0,0 3 80 0,2-3 32 16,0 1-2816-16,4 0-560 0,1 2-128 0,1-2 0 15,3-1 0-15,4 0 0 0,2 0 0 0,3 0 0 16,1 0-272-16,0 2-48 0,0-4-16 0,0 0 0 31,1-2-880-31,-4 1-160 0,0 0-32 0,-1 2-16 16,-2-3-1840-16,-1 2-384 0,0-4-64 0</inkml:trace>
  <inkml:trace contextRef="#ctx0" brushRef="#br0" timeOffset="18893.36">25094 1573 9215 0,'0'0'816'0,"0"0"-656"16,0 0-160-16,0 0 0 0,0 0 3648 0,0 0 704 16,6-7 144-16,-6 7 32 0,8-7-2736 0,-8 7-528 15,0 0-112-15,0 0-32 0,0 0-48 0,9-7-16 0,-9 7 0 16,0 0 0-16,0 0-384 0,0 0-80 0,10 4-16 0,-10-4 0 16,7 9-32-16,0 1-16 0,-3 0 0 0,0 3 0 15,2 1 112-15,-1 0 32 0,-1-1 0 0,0 3 0 16,0 4-32-16,0-1 0 0,-1-2 0 0,1 3 0 15,1-1-128-15,0 2-48 0,-1-1 0 0,0-1 0 16,0-5-160-16,-2 3-48 0,1-2 0 0,0-1 0 16,-1-1-96-16,1 1-32 0,-1-3 0 0,1 1 0 15,1-6-128-15,-4-6 0 0,3 8 0 0,-3-8 0 16,0 0 0-16,0 0 0 0,0 0 0 0,0 0 128 16,0 0-128-16,0 0 192 0,10 3-192 0,-10-3 192 15,0 0-64-15,9-8 0 0,-2-1 0 0,-7 9 0 16,6-11-128-16,-1 2 0 0,-5 9-192 0,6-10 192 0,-1-2 0 15,-5 12 0-15,4-8 0 0,-4 8 0 0,5-8 0 0,-5 8 0 16,0 0 0-16,0 0 0 0,0 0-128 0,0 0 128 16,0 0 0-16,10 6 0 0,-10-6 0 0,8 10 0 15,-1-1-144-15,-7-9 144 0,5 12 0 0,0-3 0 16,-5-9 0-16,7 12 0 0,-1-6 0 0,-6-6 0 16,9 8 0-16,-1-1 0 0,-8-7 0 0,11 3 0 15,-1 3 0-15,0-6 0 0,1 0 160 0,-1-3-160 16,1 0 160-16,0 1-160 0,0-1 256 0,1-1-64 15,1 0 0-15,0-1 0 0,-3-1 64 0,0-1 16 16,1-1 0-16,-3 2 0 0,-8 6-16 0,6-9-16 16,2 0 0-16,-3-2 0 0,-1 1-16 0,1-3 0 15,3 0 0-15,-1-3 0 0,-1 2-48 0,1-3-16 16,-2-3 0-16,2-1 0 0,0-1-160 0,2-3 192 0,-1 1-192 16,1-3 192-16,1 1-192 0,-1 0 0 0,-1-2 0 0,1 0 0 15,0 4 0-15,0-3 0 0,0 7 0 0,-2 0 0 16,-2 0-208-16,0 5-80 15,0 2-16-15,-2 2 0 16,-3 11-1104-16,2-10-240 0,-2 10-32 0,0 0-16 16,0 0-1824-16,0 0-352 0</inkml:trace>
  <inkml:trace contextRef="#ctx0" brushRef="#br0" timeOffset="19406.12">25883 1909 42159 0,'0'0'1856'0,"0"0"400"0,-7 12-1808 0,2 1-448 0,2 0 0 0,2 3 0 15,2-1 304-15,2 2-48 0,1-1 0 0,1 2 0 16,0 2-256-16,1 1 0 0,-1-1 0 0,1 1 0 15,2-2-288-15,-1-2-64 0,-2-1-16 0,1 1 0 16,0-1-992-16,-1-2-208 0,-1 1-32 0,0-6-16 16,-1 0-2080-16,-3-9-400 0</inkml:trace>
  <inkml:trace contextRef="#ctx0" brushRef="#br0" timeOffset="19975.32">26597 1510 5519 0,'0'0'496'0,"0"0"-496"16,0 0 0-16,0 0 0 0,0 0 5696 0,0 0 1024 16,0 0 224-16,0 0 32 0,0 0-5504 0,0 0-1088 15,0 0-240-15,0 0-144 0,-10 7 160 0,1 1-160 16,-1 2 128-16,0 3-128 15,-2 4 368-15,1-1-16 0,-1 2 0 0,-1 1 0 0,0 1 320 0,-3 2 64 16,0-1 16-16,1 1 0 0,-1 0 464 0,1 1 80 16,-2-3 32-16,0 3 0 0,1-4-608 0,0 5-112 15,1-5-32-15,0-1 0 0,1 1-416 0,1-4-160 16,0 0 0-16,1-1 144 16,2 2-512-16,1-3-96 0,0-2-32 0,2-1 0 15,0-5-816-15,7-5-160 0,0 0-48 0,0 0 0 16,-10 4-1936-16,10-4-384 0</inkml:trace>
  <inkml:trace contextRef="#ctx0" brushRef="#br0" timeOffset="20242.92">26227 1543 31039 0,'0'-12'1376'0,"0"12"288"0,0 0-1344 0,0 0-320 0,0 0 0 0,0 0 0 16,0 0 1216-16,0 0 192 0,6 9 16 0,1 3 16 15,-1 1-336-15,2 0-64 0,3 1-16 0,-1 2 0 16,2 1-192-16,1 3-32 0,3 2-16 0,-1-1 0 16,1-2-512-16,1 2-96 0,1-1-32 0,0-1 0 15,1 1-144-15,-3-1 0 0,1-1 0 0,0-1 0 0,2-1 0 0,-1 1 0 16,1-1 0-16,-2-1 0 0,-1 4 0 0,-3-1-272 16,-3-3 32-16,1 0 16 15,-1-1-400-15,-2-3-80 0,-4-2 0 0,4 2-16 16,6 1-1760-16,-3-5-336 0,-11-7-80 0</inkml:trace>
  <inkml:trace contextRef="#ctx0" brushRef="#br0" timeOffset="21113.44">27409 1605 12895 0,'0'0'1152'0,"0"0"-928"16,0 0-224-16,0 0 0 0,0 0 4672 0,-2 12 880 16,0 1 176-16,5 2 32 0,1-1-4544 0,0 5-896 15,1 1-192-15,0 2-128 0,1 0 384 0,-1 4 0 16,1-1 0-16,1 1 0 0,-1 2-192 0,1-2-32 16,-2-2-16-16,0 1 0 0,-1 0-144 0,1-3 0 15,-1 2 0-15,0-3 0 16,-1-2-688-16,-3 2-160 0,-2-2-48 0,1 0-9200 15,0-5-1840-15</inkml:trace>
  <inkml:trace contextRef="#ctx0" brushRef="#br0" timeOffset="21367.57">27259 1838 19343 0,'0'0'1728'0,"0"0"-1392"0,-5-10-336 0,5 10 0 16,0 0 5568-16,0 0 1024 0,0 0 224 0,8-4 32 15,5 2-5696-15,3-1-1152 0,-1 1-240 0,5 0-32 16,1 1-80-16,1 0-16 0,1-2 0 0,2 1 0 16,1-1-144-16,2 2-48 0,2-2 0 0,2 0 0 15,1 2-144-15,1-3-16 0,1 3-16 0,1 0 0 16,1-3-400-16,-2 2-80 0,-4 1 0 0,-2 1-9024 15,-3-3-1792-15</inkml:trace>
  <inkml:trace contextRef="#ctx0" brushRef="#br0" timeOffset="22062.2">26906 1892 5519 0,'0'0'496'0,"0"0"-496"0,0 0 0 0,0 0 0 16,0 0 5840-16,0 0 1072 0,0 0 224 0,0 0 32 16,0 0-5696-16,0 0-1152 0,0 0-320 0,-2 11 0 15,2-1 0-15,0 3 0 0,1-2 0 0,1 3 0 16,2 2 144-16,0 3 32 0,-1 1 0 0,1-2 0 15,0 2 0-15,0 3 0 0,-2 4 0 0,2 1 0 16,-1-7-176-16,1-1 0 0,-2 0 144 0,1 0-144 16,-2-2 0-16,-1-1 0 0,-1-2 0 0,0 0-192 15,-1-2-704-15,1 0-160 0,-2-3-32 0</inkml:trace>
  <inkml:trace contextRef="#ctx0" brushRef="#br0" timeOffset="23688.77">28318 1595 19343 0,'0'0'1728'0,"0"0"-1392"15,0 0-336-15,0 0 0 0,0 0 2400 0,0 0 416 16,0 0 64-16,0 0 32 0,8-6-1808 0,-8 6-352 15,0 0-80-15,0 0-16 0,9-7-128 0,-9 7-16 16,0 0-16-16,10-1 0 0,-10 1 48 0,0 0 16 16,11 4 0-16,-11-4 0 0,9 6 128 0,-3 5 16 15,-2-1 16-15,2 3 0 0,-1 3-80 0,-1 1 0 16,0 1-16-16,0 1 0 0,-1 4-64 0,1-5-16 16,0 0 0-16,2 0 0 0,-4 2-272 0,2-2-48 15,0-5-16-15,0 2 0 0,1-1-208 0,0-1 144 16,2-1-144-16,-2-3 128 0,2 1-128 0,-2 1 0 15,0-4 144-15,-5-7-144 0,9 6 128 0,-9-6-128 16,9 4 128-16,-9-4-128 0,11 2 0 0,-11-2 128 16,0 0-128-16,10 0 0 0,-10 0 0 0,11-6 0 15,-2 0 0-15,0 0 0 0,-1-3 0 0,1 0 0 0,-3-2-128 0,1 2 128 16,-1-4 0-16,2 0-160 0,0 0 160 0,0 0 0 16,-2 1 0-16,-1 3 0 0,1-1 0 0,-6 10 0 15,8-8-160-15,-8 8 160 0,0 0-128 0,0 0 128 16,0 0 0-16,0 0-160 0,0 0 160 0,10 6 0 15,-4 2 0-15,1 0 0 0,-1 1 0 0,1 2 0 16,0-4 0-16,-1 3 0 0,-2-1 0 0,-4-9 0 16,8 6 0-16,1 1 0 0,0-3 0 0,1 2 0 15,1-3 0-15,1 1 0 0,-12-4 0 0,13 4 0 16,-2-2 0-16,0-2 0 0,-1 0 128 0,2 0-128 16,2-2 256-16,-1-1-32 0,-2 2-16 0,1-3 0 15,1 2 48-15,-2 1 0 0,0-3 0 0,0 0 0 0,1-2 16 16,0-1 16-16,-3 1 0 0,1-1 0 0,0-2-160 0,-1 0-128 15,-1-1 192-15,-1-1-192 0,1-3 144 0,0 1-144 16,0-2 0-16,-2 1 144 0,0-2-336 16,-1-1-64-16,-1-2 0 0,0-2-16 15,-2 4-1408-15,0 0-288 0,0 0-48 0,-1 2-16 16,-1-5-1360-16,-1 7-288 0</inkml:trace>
  <inkml:trace contextRef="#ctx0" brushRef="#br0" timeOffset="24171.51">29145 1916 19343 0,'0'0'1728'0,"0"0"-1392"0,0 0-336 0,9-5 0 16,2-2 1520-16,0 0 224 0,1 1 48 0,-1-1 16 16,1 1-1008-16,1-1-208 0,0 1-32 0,0-1-16 15,-1 1 80-15,0 1 16 0,-1-2 0 0,2 2 0 16,2 4 64-16,-3-2 32 0,-12 3 0 0,10-1 0 15,-10 1-112-15,10-2-32 0,-10 2 0 0,0 0 0 0,0 0-176 0,0 0-32 16,7 10-16-16,-7-10 0 0,0 0-176 0,1 11-16 16,-3 1-16-16,-2 0 0 0,-2-2-160 0,-1 2 128 15,-4 0-128-15,1-2 128 0,-2-1-128 0,0 2 0 16,-1-1 0-16,0 0 128 0,0 1-128 0,0 1 0 16,0 2 0-16,0 2 0 0,0 1 0 0,1-2 0 15,3-2 0-15,0 4 0 0,-1 3 0 0,2-1 0 16,3-2 0-16,2-2 0 0,2-2 0 0,1-2 0 15,0 1 0-15,2-1 0 0,2 0 0 0,1-2 0 16,-1 2 0-16,3-3 0 0,2-3 0 0,1-1-272 16,-10-4 32-16,15 1 16 15,-1 0-416-15,2-1-96 0,-2 0-16 0,0-2-9584 16,1-2-1920-16</inkml:trace>
  <inkml:trace contextRef="#ctx0" brushRef="#br0" timeOffset="24923.66">29811 1523 11967 0,'0'0'1072'0,"0"0"-864"16,0 0-208-16,0 0 0 0,0 0 3152 0,0 0 592 16,-3-7 112-16,3 7 32 0,0 0-2016 0,0 0-400 15,0 0-64-15,0 0-32 0,0 0-480 0,0 0-112 16,0 0-16-16,0 0 0 0,9 10-272 0,-2 0-64 0,-2-1-16 0,0-1 0 16,-5-8 0-16,8 13 0 0,-1 4 0 0,-1-1 0 15,1-3 0-15,-2 1 0 0,-1 2 0 16,0-2 0-16,-2 1 0 0,4-2 0 0,1 0 0 0,-1 0 0 15,-3-2-64-15,1 1-16 0,3 1 0 0,-1-1 0 16,0-2-32-16,-1-2-16 0,-5-8 0 0,8 7 0 16,1 1-96-16,-3-2-32 0,-6-6 0 0,8 4 0 15,3 0-160-15,-11-4 160 0,0 0-160 0,0 0 160 16,0 0-32-16,0 0-128 0,7 6 192 0,-7-6-64 16,0 0-128-16,0 0 0 0,7 8 0 0,-7-8 0 15,4 9 0-15,0-1 128 0,0 0 0 0,0 0 0 16,-4-8 0-16,6 8 0 0,-6-8 0 0,8 8 0 15,-8-8-128-15,8 9 160 0,-8-9-160 0,9 6 160 16,-9-6-160-16,0 0 0 0,0 0 144 0,0 0-144 0,8 7 0 0,-8-7 128 16,0 0-128-16,0 0 0 0,0 0 176 0,0 0-48 15,0 0 0-15,0 0 0 0,0 0 0 0,0 0-128 16,0 0 192-16,5 6-64 0,-5-6-128 0,0 0 0 16,0 0 0-16,8 5 0 0,-8-5 0 0,0 0 0 15,0 0 0-15,0 0 0 0,0 0 0 0,0 0 128 16,10 0-128-16,-10 0 0 0,0 0 0 15,0 0 0-15,0 0 0 0,0 0 0 0,0 0 0 0,0 0-192 16,0 0 64-16,0 0 128 0,0 0-352 0,0 0 48 16,0 0 16-16,0 0 0 15,0 0-1072-15,0 0-224 0,0 0-32 0,0 0-10464 16,0 0-2080-16</inkml:trace>
  <inkml:trace contextRef="#ctx0" brushRef="#br0" timeOffset="25282.14">30224 1493 21183 0,'0'0'1888'0,"0"0"-1504"0,0 0-384 0,0 0 0 16,0 0 1888-16,0 0 304 0,0 0 64 0,0 0 16 15,1-10-1248-15,-1 10-256 0,0 0-64 0,0 0 0 16,-4-7-64-16,4 7 0 0,0 0-16 0,-10 3 0 16,1 0 64-16,0 2 16 0,-2 0 0 0,0 5 0 0,-1 6-112 0,-1 1-16 15,-1 0 0-15,-2 3 0 0,-1 0 64 0,-1 3 0 16,-2-4 0-16,1 5 0 0,-1 0-80 0,-1 1-16 16,-2 1 0-16,3-2 0 0,4-3-320 0,-2-1-64 15,-1 0-16-15,2 0 0 0,1 0-144 0,2-1 0 16,2-2 0-16,0 0 0 0,2-4-128 0,1 0-128 15,1-3 0-15,1 0-16 16,2 1-640-16,1-2-128 0,4-9-32 0,0 0 0 16,0 0-2032-16,0 0-416 0,0 0-64 0,0 0-32 0</inkml:trace>
  <inkml:trace contextRef="#ctx0" brushRef="#br0" timeOffset="25729.56">30347 1836 13823 0,'0'0'1216'0,"0"0"-960"0,0 0-256 0,10-2 0 16,2-1 4096-16,0 0 768 0,-1 1 144 0,0-1 48 15,-11 3-3408-15,13-2-688 0,0-1-128 0,-3 2-16 16,-10 1-448-16,12-3-96 0,1 0-16 0,-3 3 0 15,-10 0-256-15,11 4 0 0,1-1 0 0,-12-3 0 16,0 0 128-16,10 9-128 0,-1 2 0 0,-2-1 0 16,-7-10 192-16,2 12-64 0,1-2 0 0,-2 1-128 0,-1-2 208 0,-2 0-64 15,-5-1-16-15,1 1 0 0,-1-1 48 0,-1-1 0 16,-1 3 0-16,-1-1 0 0,-3-2-176 0,1 3 0 16,0 0 144-16,-4 2-144 0,-4-1 0 0,-1 4 0 15,0-1 0-15,1 2 128 0,1 2-128 0,2 0 0 16,1-2 0-16,4 0 0 0,3-2 0 0,3-1 0 15,1 0 0-15,2 0 0 0,3 0 0 0,1-1 0 16,1-2 0-16,-2-10 128 0,9 9-128 0,0-2 0 16,0-2 128-16,1 0-128 0,2 1 0 0,0-4 0 15,0 1 0-15,1-3 0 0,0 0-160 0,2 0 160 16,2-3-192-16,-2 2 192 0,-5 0-400 0,3 1 16 16,3 0 16-16,-3-2 0 15,-4 0-1360-15,4-1-256 0,3 2-64 0,-3-2-11968 0</inkml:trace>
  <inkml:trace contextRef="#ctx0" brushRef="#br0" timeOffset="26475.1">31650 1482 28047 0,'0'0'1232'0,"0"0"272"0,0 0-1200 0,0 0-304 15,0 0 0-15,0 0 0 0,-6 10 1024 0,6-10 160 16,0 0 32-16,0 13 0 0,0 4-576 0,2-3-96 15,1-1-32-15,1 3 0 0,0 4-368 0,0 0-144 16,-2 0 0-16,4 0 144 0,-2-1-144 0,-3-1 0 16,-2 2 0-16,1-4 128 0,0-2-128 0,-2-1 0 15,-2 0 0-15,2 0 0 0,0 1 0 0,0-2-224 16,-2-1 48-16,1-2 16 16,-1 0-576-16,4-9-112 0,0 0-32 0,-1 8 0 15,1-8-1424-15,0 0-304 0,0 0-48 0,0 0-8368 0</inkml:trace>
  <inkml:trace contextRef="#ctx0" brushRef="#br0" timeOffset="26679.36">31468 1685 23951 0,'0'0'2128'0,"0"0"-1696"0,0 0-432 0,0 0 0 16,0 0 2720-16,0 0 464 0,9-4 80 0,1 0 32 15,3 2-2064-15,-2 3-400 0,-11-1-96 0,14 5-16 16,4-4-528-16,1 5-192 0,-4-6 0 0,4 2 144 16,1 2-432-16,1-3-96 0,0 2 0 0,-1-2-16 15,-3 1-2032-15,1-4-384 0,0-2-96 0,-2 3-10672 16</inkml:trace>
  <inkml:trace contextRef="#ctx0" brushRef="#br0" timeOffset="27317.77">32240 1223 18431 0,'0'0'816'0,"0"0"160"0,0 0-784 0,0 0-192 16,0 0 0-16,0 0 0 0,0 0 3968 0,0 0 736 15,-4 12 160-15,1 0 16 0,-1-3-3616 0,2 3-736 16,0 3-144-16,1 4-16 0,0 3-224 0,-1 0-144 16,2 1 192-16,0 2-192 0,0 4 336 0,0-3-32 0,0 0-16 0,3 3 0 15,0 2 128-15,-1 0 32 0,-1-2 0 0,2-2 0 16,0-2-16-16,-1-1 0 0,2-3 0 0,0-2 0 16,-1-2-144-16,1-1-32 0,-2-2 0 0,2-1 0 15,-1-3 0-15,1 1 0 0,0-2 0 0,-4-9 0 16,0 0 48-16,0 0 0 0,7 5 0 0,-7-5 0 15,0 0-112-15,11 2 0 0,-11-2-16 0,10-4 0 16,-1-3-32-16,-1-3 0 0,0-2 0 0,-1 2 0 16,-1-1-144-16,1-2 0 0,-2-4 144 0,1 0-144 15,1 0 0-15,-2 2 128 0,-1-6-128 0,1 2 0 0,0 1 0 16,1 3 0-16,-4 3 0 0,2 0 0 0,0-1 0 16,1 0 0-16,2 3 0 0,1 0 0 0,1 1 0 15,2 3 0-15,1-1 0 0,1 2-128 0,-1 0 128 0,2 0 0 16,2-2 0-16,0 5-128 0,-1-2 128 0,0 2 0 15,-4 1-144-15,2 1 144 0,2 0 0 0,-2 3 0 16,-2 1-144-16,1 2 144 0,0-2 0 0,-2 6 0 16,-4 3-128-16,-1 3 128 0,0-4 0 0,-1 1 0 15,-1-1 128-15,-2 3-128 0,-2 2 128 0,-1 1-128 16,1 2 0-16,0-2 0 0,-1-2 144 0,1 0-144 16,-2-2 128-16,0 0-128 0,-4 1 0 0,0-2 128 15,1 0-128-15,-1-3 0 0,-2-1 160 0,-1-1-160 16,-1-1 192-16,1 2-192 0,0-5 240 0,-5 1-64 15,-3-1-16-15,-2 0 0 0,1-1 16 0,-5 0 0 16,-2 1 0-16,0-1 0 0,2-1-176 0,-1 2 160 0,0-3-160 0,0 2 160 16,0-3-160-16,2 3 0 0,-1-3 144 0,1-3-144 15,1 0 0-15,1 2-240 0,0 1 48 0,2-2 0 32,-1-2-2048-32,4-2-384 0,5 0-96 0</inkml:trace>
  <inkml:trace contextRef="#ctx0" brushRef="#br0" timeOffset="30980.6">14731 7402 11967 0,'0'0'1072'0,"0"0"-864"0,0 0-208 0,0 0 0 15,0 0 2528-15,0 0 464 0,0 0 80 0,0 0 32 16,0 0-1488-16,0 0-288 0,0 0-64 0,0 0-16 16,0 0-96-16,0 0 0 0,0 0-16 0,0 0 0 15,0 0-112-15,0 0 0 0,0 0-16 0,4 15 0 16,0 2-336-16,-1 2-64 0,3-2-16 0,-1 3 0 16,0 5-272-16,0 4-48 0,1 3-16 0,-1 2 0 15,0-1-128-15,-2 3-128 0,-5 2 144 0,1 3-144 16,-2 2 144-16,-1 0-144 0,-1-2 128 0,-1 0-128 15,-2 1 160-15,0-1-160 0,0-3 192 0,2-3-192 16,-2-2 144-16,3-3-144 0,1-4 0 0,-1 0 144 16,-2-5-144-16,2-2 0 0,1 0 0 0,-1-5 0 0,-2-1 0 0,1-2 0 15,0-4 0-15,6-7 0 16,-9 7-400-16,0-2-112 0,-1-5-32 0,-1 0 0 16,0-6-704-16,0-1-144 0,1-3-16 0,-2-2-16 15,0-2-1648-15,1-5-336 0,-1-3-64 0</inkml:trace>
  <inkml:trace contextRef="#ctx0" brushRef="#br0" timeOffset="31352.89">14478 7532 22399 0,'4'-19'992'0,"0"7"208"0,0-1-960 0,-1 0-240 16,1-2 0-16,2 2 0 0,0-1 1456 0,2 0 240 16,0-1 48-16,2 2 16 0,3 0-608 0,2 0-112 15,-1-4-16-15,3 2-16 0,1 0-352 0,4 2-64 0,3 0-16 0,1 2 0 16,1-1-288-16,2 1-64 15,1 2-16-15,1-1 0 0,2 1-208 0,0 1 0 0,-2 1 0 0,-1 5 0 16,-3-1 0-16,-1 6 0 0,-1-3 0 0,-3 2 0 16,-1 4 0-16,-3 1 144 0,-3 3-144 0,-2 1 128 15,-2 0-128-15,0 0 0 0,-3 1 0 0,0 4 128 16,1 5 128-16,-2 0 0 0,-1-3 16 0,0 0 0 16,-1 0-112-16,2-2-32 0,-2 1 0 0,-1 0 0 15,-3-2-128-15,-1 6 0 0,-1-4 144 0,-2 3-144 16,-2-1 0-16,-3 2 144 0,-1 0-144 0,-2-1 0 15,-1-2 144-15,-4 0-144 0,-1-1 0 0,-1 1 144 16,-2 2-144-16,0-3 0 0,-4-1 144 0,1-2-144 16,-1-1 0-16,1 0 144 0,-2-4-144 0,0 0 0 15,2-2 0-15,-1-2 0 0,-1-1 0 0,2 0 0 0,2-2 0 0,-1-2 0 16,0-1 0-16,1-2-144 0,1 0-112 0,2 0-32 16,1-4 0-16,3 1 0 15,1-3-560-15,5-2-112 0,3 2-32 0,1-3-14240 16</inkml:trace>
  <inkml:trace contextRef="#ctx0" brushRef="#br0" timeOffset="31715.01">15328 6904 36223 0,'-8'-16'1600'0,"4"7"336"0,4 9-1552 0,0 0-384 0,-3-8 0 0,3 8 0 16,0 0 496-16,0 0 16 0,0 0 0 0,0 0 0 16,14 5-512-16,-3 3-128 0,0 3-16 0,-4 2 0 15,1 5 144-15,-1 1 0 0,1 4-144 0,1 1 144 16,1 2 0-16,1 3-176 0,-2-1 176 0,1 0-128 15,1 4 128-15,-1-1 0 0,-1 3 0 0,-2-2 0 16,-1 2 0-16,-2 3 0 0,-1 3 0 0,-2 2 0 16,-1 0 0-16,-1-2 128 0,-2 2-128 0,-1-4 176 0,0-5-176 0,-1 1 0 15,1-1 144-15,2-3-144 16,-1-4 0-16,3-1-160 0,0-2 16 0,3-3 0 16,2-5-656-16,0-2-128 0,2-2-32 0,0-2-9472 15,1-3-1888-15</inkml:trace>
  <inkml:trace contextRef="#ctx0" brushRef="#br0" timeOffset="32244.74">15960 7299 20271 0,'-6'-7'1792'0,"-2"-2"-1424"0,-1 3-368 0,1 2 0 16,8 4 3536-16,-9 1 640 0,9-1 128 0,-9 1 32 16,9-1-3568-16,-11 4-768 0,1-2 0 0,-1 3-160 15,1 1 160-15,-1 3-192 0,1 4 192 0,0 2-192 16,-3-1 192-16,-2 3-192 0,-2 1 192 0,2 2-192 16,0-1 192-16,1 4 0 0,-2 0 0 0,3 2-128 15,3 0 128-15,-1-2 0 0,1-1 0 0,1-1 128 16,1 0 80-16,3 0 32 0,1-2 0 0,0 1 0 15,1-3-64-15,2-1-16 0,1-3 0 0,1 1 0 16,2-2-160-16,1-1 0 0,-4-11 0 0,6 11 128 16,0-2-128-16,-6-9-176 0,9 4 48 0,-9-4 0 15,13 0-160-15,-4-1-32 0,0-5 0 0,3 2 0 0,2-2 96 16,-1-5 16-16,-1 0 0 0,0-1 0 0,-1-2 208 0,2-1 0 16,0 1 0-16,-1 0 0 0,-4-1 0 0,0 2 0 15,0-1 0-15,-1-2 0 0,0-1 208 0,1 0-16 16,0 0 0-16,-1 3 0 0,1 0 16 0,0 3 0 15,2 2 0-15,0 1 0 0,-1-1-208 0,-1 3 128 16,-8 6-128-16,7-4 0 0,-7 4 176 0,0 0-176 16,11-4 192-16,-11 4-192 0,0 0 256 0,10 6-64 15,-10-6-16-15,7 12 0 0,-3 1 16 0,0 3 0 16,-2-3 0-16,1 3 0 0,-2 0-192 0,2 1 0 16,-1 0 144-16,1 0-144 0,0 3 0 0,0-5 144 15,1 1-144-15,-1-2 0 16,0 1-400-16,-1-1-192 0,2-1-48 0,0-1 0 15,-4-12-2080-15,4 12-416 0</inkml:trace>
  <inkml:trace contextRef="#ctx0" brushRef="#br0" timeOffset="32693.75">16191 7575 10127 0,'0'0'896'0,"0"0"-704"0,0 0-192 0,0 0 0 16,-1 13 4992-16,1-1 976 0,1-2 192 0,1 1 48 15,-2-11-4768-15,6 13-944 0,0-4-192 0,-1 1-48 16,1 1 0-16,-1-1-16 0,1-1 0 0,1-2 0 0,-7-7-16 0,8 8 0 16,-8-8 0-16,10 8 0 0,-1-3-48 0,-9-5-16 15,0 0 0-15,13 2 0 0,-1-2 0 0,-12 0 0 16,0 0 0-16,10-5 0 0,0-1 0 0,-3-2 0 15,-7 8 0-15,8-13 0 0,-1 0-16 0,-1 1 0 16,1-2 0-16,-2-1 0 0,-4 1 128 0,3-2 32 16,1-2 0-16,-1 1 0 0,-1-1 48 0,2 0 16 15,3-1 0-15,-3 2 0 0,-1 2-368 0,1-1 144 16,1 2-144-16,1 2 0 0,4 3 0 0,1 4 0 16,-1 2 0-16,2 2 0 0,3 1 192 0,0 0-192 15,-1 2 192-15,2 4-192 0,0 1 192 0,0 3-192 16,-1 1 192-16,1-2-192 0,0 2 256 0,-2 1-64 15,1 2-16-15,-2-1 0 0,1-1-176 0,-1-1 128 16,-1 1-128-16,-1 0 128 0,1-2-128 0,-2 1 0 0,0-1 0 0,-1 1 0 16,-2 0 0-16,-1-1-320 0,-1-1 48 0,1 0 16 31,-2 0-1760-31,-5-9-352 0,5 8-64 0,-5-8-13168 0</inkml:trace>
  <inkml:trace contextRef="#ctx0" brushRef="#br0" timeOffset="33179.49">16929 7592 33343 0,'0'0'1472'0,"-3"-9"320"0,-1 1-1440 0,4 8-352 15,0 0 0-15,0 0 0 0,0 0 928 0,5-10 112 16,-1 1 32-16,-4 9 0 0,8-7-800 0,4 3-144 15,0 0-128-15,2-1 144 0,0 0-144 0,1-2 128 16,-2-2-128-16,1 3 128 0,2 0-128 0,-2 1 0 16,-2-3-192-16,-2 1 192 0,-1 0 0 0,-1 1 0 15,-1-2 0-15,-2-1 0 0,0 1 0 0,-1-1 0 16,-1-2 0-16,-2 3 128 0,0 1 96 0,1-1 16 16,-2 1 0-16,0-3 0 0,-2-3-64 0,1 2-16 15,0 2 0-15,-2 1 0 0,-1 3-160 0,4 5 0 16,-6-6 0-16,-1-1 0 0,-1-1 0 0,-1 6 0 15,0 3 0-15,-1 2 0 0,-2-1 0 0,0 0 0 16,-2 3 0-16,-1 1 0 0,-2 1 0 0,-1 2 0 0,-3 0 0 0,3 0 0 16,4-1 0-16,-2 0 192 0,-1 0-192 15,2 1 192-15,1 4 16 0,4-1 16 0,1 1 0 0,2 4 0 16,0 3 48-16,3 3 16 0,2-1 0 0,2 1 0 16,0 2 0-16,4 0 0 0,2-3 0 0,0 1 0 15,-1 0-96-15,4 1 0 0,2-2-16 0,-1-1 0 16,1-1-176-16,2-4 160 0,1-1-160 0,2 1 160 15,-1-1-32-15,4 0 0 0,-2-5 0 0,1-3 0 16,1-3-128-16,3-3 0 0,1-2 0 0,1-2-176 16,4 0-176-16,0-3-32 0,1-3-16 0,1 0 0 15,-1-2-2368-15,2-2-480 0</inkml:trace>
  <inkml:trace contextRef="#ctx0" brushRef="#br0" timeOffset="53388.9">19783 6905 3679 0,'0'0'320'0,"0"0"-320"16,0 0 0-16,0 0 0 0,0 0 1872 0,-6-6 304 16,1-1 64-16,5 7 16 0,0 0-880 0,0 0-176 0,0 0-48 0,0 0 0 15,0 0 32-15,0 0 0 0,0 0 0 0,0 0 0 16,0 0-240-16,0 0-48 0,0 0-16 0,0 0 0 15,0 0-112-15,11 9-32 0,-1-1 0 0,-2 4 0 16,-2-2-16-16,1 1 0 0,-1-1 0 0,1 3 0 16,-3 3-32-16,0 2-16 0,-2 1 0 0,1 2 0 15,-2 3-112-15,1 1-32 0,-2 1 0 0,-2 2 0 16,1 2-192-16,0 2-32 0,1-1-16 0,-2 2 0 16,1-1-64-16,1 3-16 0,0-2 0 0,0 1 0 15,1-6 48-15,-1 0 0 0,2-1 0 0,-1-2 0 16,0 0-48-16,1-3 0 0,-1 0 0 0,0-2 0 15,0-3-80-15,1-2 0 0,-1 2-128 0,-1-2 192 16,-3-1-192-16,2-4 144 0,0 1-144 0,0-2 128 16,1-9-128-16,0 0 160 0,-3 9-160 0,3-9 160 0,0 0-160 15,0 0 128-15,0 0-128 0,0 0 128 0,0 0 16 0,-4-9 0 16,3-2 0-16,1-2 0 0,1-4-144 0,3-1 192 16,1-3-192-16,2-2 192 0,-1-3-192 0,2 0 0 15,1-6 0-15,2 4 128 0,0 0-128 0,1 2 0 16,0 3 0-16,0-1 0 0,1 5 0 0,-2 2 0 15,1 4 0-15,0 2 0 0,-2 2-160 0,-1 3 160 16,2-1 0-16,0 2-144 0,4 0 144 0,-1 0 0 16,-2 1 0-16,-2 2-128 0,-10 2 128 0,12 0 0 15,-1 4 0-15,-1 0 0 0,0 5-144 0,-1 3 144 16,-1 1-160-16,1 1 160 0,2 2-144 0,-1 1 144 16,1-1-128-16,-1 3 128 0,1 5 0 0,0-2 0 0,2-1 0 15,-2 1 0-15,-2-1 0 0,0-2 0 0,-1 1 0 16,1-3 0-16,-1-2 0 0,0 0 0 0,-2-1 0 0,-1-1 0 31,-1-1-592-31,0-2-96 0,-1-1-16 0,-3-9-9984 0,0 0-2016 0</inkml:trace>
  <inkml:trace contextRef="#ctx0" brushRef="#br0" timeOffset="53644.21">20385 7470 35535 0,'0'0'1568'0,"0"0"336"0,0 0-1520 0,0 0-384 15,0 0 0-15,10 9 0 0,1-3 288 0,1 1-16 16,-1-1 0-16,2 2 0 0,-1 0-272 0,1 2 128 16,0 2-128-16,0 0 0 0,-1 1 0 0,-2-3-320 15,-1 2 32-15,1 2 16 16,-3-1-208-16,4-1-32 0,-3 0-16 0,-2-2 0 15,-1 1-416-15,1-3-80 0,-6-8 0 0,5 7-16 16,-5-7-304-16,0 0-48 0,5 11-16 0,-5-11-6656 16,0 0-1328-16</inkml:trace>
  <inkml:trace contextRef="#ctx0" brushRef="#br0" timeOffset="53891.81">20738 7318 25791 0,'0'0'1152'0,"0"0"224"0,-10 4-1104 0,1 0-272 0,0 1 0 0,1 5 0 16,3 1 2144-16,-1 4 368 0,4 0 80 0,0 5 16 15,1-2-2112-15,-3 7-496 0,-4 1 0 0,1 4 0 16,-1 2 0-16,-1 2 0 0,-3 4 0 0,1 1 0 16,1 2 0-16,0 3 0 0,-1 2 0 0,-1 3 0 15,-2-1 0-15,1 2-160 0,0 0 160 0,1-4-160 16,1 0-176-16,0-6-48 0,3-2 0 0,0-5 0 15,1-3-256-15,1-1-48 16,1-5-16-16,1 0 0 0,-1-3-1920 0,1-3-400 0</inkml:trace>
  <inkml:trace contextRef="#ctx0" brushRef="#br0" timeOffset="54545.39">20886 7356 35935 0,'0'0'3200'0,"-8"9"-2560"15,1-2-512-15,3 6-128 0,3 4 560 0,1 4 80 16,3 3 32-16,2 5 0 0,3 0-672 0,-1 1 0 0,0 2-176 15,2-2 48-15,2 2 128 0,-2-2-128 0,-3-2 128 0,3 1-128 16,0 2-128-16,-1-1-32 0,-1-1 0 0,-1-2 0 16,1 3 144-16,-2-2 144 0,-1-4-208 0,-3 3 80 15,-1-3 128-15,0-2 144 0,0-2-16 0,-4 0-128 16,-1-6 144-16,-1 0-144 0,-1-1 0 0,1-1 144 16,-2-5 192-16,1-1 48 0,1-1 0 0,6-5 0 15,-9 3-192-15,9-3-16 0,-11-3-16 0,11 3 0 16,-9-9-160-16,2 0 128 0,1-4-128 0,2-1 128 15,3-2-128-15,-1-6 0 0,1-4 144 0,1-4-144 16,0-4 0-16,1 0 0 0,1-1-192 0,-1-3 64 16,-1-2-112-16,3-2-16 0,1 0 0 0,-1 0 0 15,1-1 256-15,2 0 0 0,0-6-160 0,1 1 160 16,-2 1 0-16,3 4 0 0,0 1 0 0,1 4 0 0,1 2 0 16,1 3 0-16,0 2 160 0,2 7-160 0,2 3 0 0,-1 3 0 15,-1 1 0-15,3 4 0 0,3 3 0 0,2-1 0 16,0 5-144-16,1 2 144 0,0 3-192 0,0 2 64 15,-1 1 0-15,1 4 0 0,2 0 128 0,-2 3 0 16,-1 3-144-16,-2 1 144 0,-2 3 0 0,0-3-176 16,-4 1 176-16,-1 3-128 0,-3 1 128 0,-2 3 0 15,-2 1 0-15,-2 1-128 0,-3-3 128 0,-2 0 0 16,0-3 0-16,-2 2 0 0,-1 4 0 0,-2-3 0 16,-1 1 0-16,0-2 0 0,-1 0 0 0,-1-2 144 15,-4 1-144-15,-2-3 0 0,-1-1 128 0,-1 0-128 16,-3-1 0-16,-1-1 0 0,-1 0 0 0,3-4 0 15,0-1 128-15,-1 0-128 0,-2-6 0 0,2-1 0 16,0-1-128-16,1-2 128 16,2-1-592-16,1-1-32 0,0-3 0 0,2-1 0 15,-1-1-512-15,3-2-96 0,3-1-32 0,2 1-8224 0,1 1-1648 0</inkml:trace>
  <inkml:trace contextRef="#ctx0" brushRef="#br0" timeOffset="55009.05">21484 7404 18431 0,'0'0'1632'0,"0"0"-1312"0,0 0-320 0,0 0 0 0,0 0 3072 0,0 0 528 15,8-6 112-15,0-2 32 0,1-1-2912 0,1-3-576 16,2 2-112-16,0-2-16 0,-1 3-128 0,4 0 0 16,-1 0 128-16,3 0-128 0,0-3 0 0,0 0 0 15,0-1 0-15,-2 1-192 0,2 1-32 0,0 0-16 16,0 2 0-16,-2 0 0 0,-5 0 80 0,-1 2 16 16,-1-2 0-16,0 4 0 0,-8 5 144 0,0 0 0 15,4-9 0-15,-4 9 0 0,0 0 0 0,-4-11 0 16,-1 2 0-16,5 9 0 0,-13-5 0 0,-2 2 0 15,0 3 0-15,-2 0 0 0,0 2 0 0,-2 2 0 0,0 1 0 0,1 3 0 16,-1 2 0-16,1 2 0 0,-1 2 128 0,0 2-128 16,2 1 240-16,4 0-32 0,2 2 0 15,0 2 0-15,2 1 64 0,3 2 16 0,0-2 0 0,4 3 0 16,-1 1-16-16,3 0 0 0,3-4 0 0,1 1 0 16,0-2-112-16,1 0-32 0,1-1 0 0,1-2 0 15,2-1-128-15,0 0 160 0,2-4-160 0,0 0 160 16,1-3-160-16,1-1 0 0,0-3-160 0,3-1 160 31,2-1-2160-31,-1-2-336 0,-1-3-64 0</inkml:trace>
  <inkml:trace contextRef="#ctx0" brushRef="#br0" timeOffset="55394.93">21955 7554 26719 0,'0'0'2368'0,"0"0"-1888"16,-8 8-480-16,1 0 0 0,3 0 1600 0,4-8 240 16,0 0 32-16,0 0 16 0,0 0-1536 0,0 0-352 15,0 0 0-15,0 0 0 0,0 0-144 0,0 0-32 16,0 0 0-16,0 0 0 0,0 0 176 0,8-7 0 15,-3-2 0-15,-2 1-128 0,-2-2 128 0,2-2 0 16,-2-2 160-16,-1-2-160 0,-1 2 384 0,0-6 0 0,-1-2-16 0,1-1 0 16,-2-3 128-16,2 1 16 0,-2-4 16 0,5 6 0 15,-1 2-160-15,2 1-48 0,-2-3 0 0,2 2 0 16,1 1-160-16,-1 5-32 0,0-4-128 16,1 8 192-16,1-1-192 0,0 3 0 0,1 0 0 0,-1 2 0 15,0 1-256-15,-5 6-64 0,8-8 0 0,-8 8 0 31,0 0-704-31,13 0-128 0,-1 2-48 0,-2 4 0 16,-10-6-1600-16,13 8-320 0,-1-3-64 0</inkml:trace>
  <inkml:trace contextRef="#ctx0" brushRef="#br0" timeOffset="55978.4">22247 7240 6447 0,'0'0'272'0,"-3"12"80"0,0 1-352 0,0 3 0 15,-4 2 0-15,2 3 0 0,2 1 5632 0,1 1 1072 16,0-1 208-16,1 3 32 0,0 1-5584 0,1 2-1104 16,1 0-256-16,-1 0 0 0,-3-1 0 0,3-1 0 15,2 3 0-15,-2-4 0 0,-3-1 0 0,2 4 0 16,1-3 0-16,1-1 0 0,-4-2 0 0,2 1 0 15,0-2 144-15,0 2-144 0,-2 0 256 0,0 1-48 16,-1-5 0-16,2 0 0 0,0-5 304 0,1-1 48 16,-1 1 16-16,0-4 0 0,2-10-80 0,0 0-16 0,-4 10 0 0,4-10 0 15,0 0-240-15,0 0-48 0,0 0-16 0,0 0 0 16,-6-5-176-16,1-3 192 0,1-2-192 0,1-4 192 16,0-1-192-16,2-5 192 0,0-3-192 0,0-3 192 15,-1-3-192-15,2-4 128 0,3-2-128 0,1-1 128 16,0-3-128-16,1-6 0 0,0-3 144 0,0-3-144 15,2-5 0-15,-1 4 0 0,2 1 0 0,0 4 0 16,1 4 0-16,-1 2 0 0,-1 4 0 0,0 6 0 16,1 1 0-16,3 4 0 0,0 2 0 0,2 2 0 15,2 2 0-15,0 5 0 0,2 2 0 0,0 5-128 16,1 4 128-16,2 3-192 0,0 2 192 0,0 3-192 16,3 1 192-16,-1 3-192 15,-3 1 192-15,1 4-192 0,-3 2 192 0,0 1-160 0,-3 3 160 0,-1-4-160 0,-1 2-64 0,-4 0-16 16,-2 0 0-16,-1 1 0 0,-2 2 240 15,-2 0 0-15,-2 2 0 0,0-4-144 0,-1 2 144 0,-1-2 0 16,-4-1 0-16,1 2 0 0,-2 2 160 0,1 1-32 16,-1 2-128-16,-1-6 192 0,0 0-192 0,0-5 0 15,-3 0 0-15,-1 0-160 0,0 0 160 0,-2-1 0 16,-4-3 128-16,0-1-128 0,-2-3 0 0,0-3-192 16,1-2 32-16,1 1 0 15,-1 0-336-15,1-2-64 0,-1-2-16 0,5-3 0 16,4-2-640-16,-1-1-144 0,-1-3-32 0</inkml:trace>
  <inkml:trace contextRef="#ctx0" brushRef="#br0" timeOffset="56307.97">22743 6686 25791 0,'-6'-6'2304'0,"-1"0"-1856"0,1 4-448 0,6 2 0 16,-9 6 2560-16,3 6 400 0,5 4 96 0,2 1 16 15,3 2-2560-15,0 2-512 0,1 5 0 0,2 4-208 0,0 4 208 0,2 2 0 16,0 4-160-16,0-1 160 0,0-2 0 0,0 0-176 15,0-2 176-15,0 0-128 0,1 1-144 0,-4-1-32 16,-1-1 0-16,0 0 0 0,1 1 16 0,-4-4 0 16,-2 0 0-16,-1 1 0 15,-2 0-224-15,-1 1-64 0,-2-3 0 0,1-3 0 16,2-1-1856-16,1-2-368 0,-2-2-80 0</inkml:trace>
  <inkml:trace contextRef="#ctx0" brushRef="#br0" timeOffset="56818.9">23170 7194 15663 0,'0'0'688'0,"0"0"144"0,0 0-656 0,1-9-176 0,-1 9 0 0,0 0 0 16,-5-7 3088-16,5 7 592 0,0 0 112 0,-9-2 32 15,0 0-2992-15,-1 4-608 0,-1 0-224 0,-1 3 176 16,0 3-176-16,-1 2 128 0,-1 3-128 0,-1 1 128 16,1 1-128-16,-2 2 0 0,0 2 144 0,0 3-144 15,2 3 272-15,1 1-16 0,1 0 0 0,1 0 0 16,2 0 96-16,1-1 16 0,2 1 0 0,2-4 0 16,0 1-176-16,0-2-16 0,-1-1-16 0,2-4 0 15,1-4-160-15,2-1 0 0,0-1 144 0,2-4-144 16,4 1 0-16,-6-7 0 0,9 2 0 0,1-3 0 0,4-3 0 15,-1-4 0-15,-1 0 0 0,1-3 0 0,2 0 0 0,-1-2 0 16,-1-1 0-16,-1 0 0 0,-1-2 0 0,0 0 0 16,-2 1 0-16,-1-2 0 0,-2 0 128 0,0 0-128 15,-1-2 128-15,0 4-128 0,-1-5 0 0,0 7 144 16,0 3-144-16,-2 3 0 0,1 1 128 0,-3 6-128 16,0 0 0-16,0 0 0 0,0 0 0 0,0 0 0 15,6 10 0-15,0 1 0 0,-6-11 0 0,4 11 0 16,-4-11 0-16,5 15 0 0,0-1 0 0,0 0 160 15,0-1 0-15,1 2 0 0,-1 2 144 0,0 1 16 16,2 3 16-16,-2-3 0 0,0 0-192 0,0 2-144 16,-1-3 192-16,1 0-192 0,-1-2 128 0,0 2-128 15,-1-1 0-15,-2-2 0 16,2-1-224-16,-2-2-160 0,0-3-16 0,-1 1-16 16,0-9-1840-16,0 0-368 0,0 0-80 0</inkml:trace>
  <inkml:trace contextRef="#ctx0" brushRef="#br0" timeOffset="57246.85">23437 7360 29487 0,'-11'8'1296'0,"2"0"288"0,-2 3-1264 0,2 5-320 15,5 5 0-15,0 0 0 0,-2-4 1360 0,3-2 224 16,0 0 32-16,3-1 16 0,1 0-1328 0,-1-1-304 16,-2-5 0-16,2-8 0 0,1 9-176 0,-1-9-16 15,0 0 0-15,0 0 0 0,0 0 32 0,0 0 0 16,0 0 0-16,0 0 0 0,9-7 160 0,-2-3 128 16,-2 1-128-16,-1 0 176 0,-2-4 192 0,1 0 32 15,0-1 16-15,-2-1 0 0,0 1 0 0,2-3 0 16,1-2 0-16,0-1 0 0,-2-1-160 0,2 0-48 15,1-1 0-15,3 1 0 0,1 2-208 0,2 2 0 16,-1 4 0-16,2-3 0 0,1 3 0 0,0 1 0 16,0 3 0-16,1 3 0 0,1 2 0 0,-1 2 0 15,-1 4 128-15,0 2-128 0,1-2 0 0,1 5 0 0,-2 1 0 0,0 2 0 16,-1-1 0-16,-1 4 0 0,1 0 0 0,0 2 0 16,-1 0 0-16,0-2 0 0,-1 0 0 0,-2 6 0 15,-1 3 0-15,-1-3 0 0,-1 1 0 0,1-1 0 31,-2 2-1648-31,-2-4-208 0,1 3-64 0,-1-6-13056 0</inkml:trace>
  <inkml:trace contextRef="#ctx0" brushRef="#br0" timeOffset="58110.83">24110 7286 23439 0,'0'0'1024'0,"0"0"240"0,0 0-1008 0,0 0-256 0,0 0 0 0,0 0 0 16,0 0 144-16,0 0-16 0,0 0 0 0,0 0 0 15,4 9-128-15,-4-9 0 0,2 9 0 0,-2-9 0 16,0 0 128-16,0 0 0 0,0 0 0 0,0 0 0 15,0 0 512-15,0 0 112 0,0 0 16 0,0 0 0 16,0 0 224-16,11 3 48 0,-11-3 16 0,0 0 0 0,11 0-304 16,0 0-64-16,-11 0-16 0,11-3 0 0,1-2-272 0,-1 1-48 15,0 1-16-15,0 1 0 0,-1-2-16 0,1 0-16 16,0 1 0-16,1-1 0 0,-1 0-128 0,2-1-32 16,1-1 0-16,-1 2 0 0,-1-3-144 0,-1 3 0 15,0-1 144-15,-11 5-144 0,10-8 0 0,-2 2 144 16,0-1-144-16,-8 7 0 0,0 0 256 0,0 0-48 15,0 0-16-15,0 0 0 0,5-11 32 0,-5 11 0 16,0-11 0-16,0 11 0 0,-1-9-96 0,1 9-128 16,-5-9 176-16,5 9-176 0,-6-8 128 0,0 3-128 15,-3 0 0-15,1 1 0 0,-1 0 0 0,2 0 0 16,1 0 0-16,6 4 0 0,-12-1 0 0,2 2 0 16,1-1 0-16,-1 1 0 0,0 2 0 0,1-1 0 0,0 0 0 15,0 2 0-15,-2 2 0 0,1 2 0 0,-2 2 0 0,0 2 0 16,2-1 0-16,-1 0 0 0,1 0 128 0,0 2-128 15,0 4 160-15,1 0-32 0,-1 2 0 0,1-2 0 16,4 4 64-16,-1 1 0 0,0 0 0 0,1 1 0 16,1 0-192-16,1 2 128 0,2-6-128 0,1 1 128 15,2-1-128-15,2 2 160 0,0-4-160 0,1 3 160 16,2-3-32-16,1-2-128 0,0 0 192 0,2-3-64 16,2-2-128-16,1 0 128 0,0-2-128 0,1-1 128 15,3-2-336-15,1-1-80 0,1-3-16 0,1-1 0 16,4 0-2656-16,1 0-544 0</inkml:trace>
  <inkml:trace contextRef="#ctx0" brushRef="#br0" timeOffset="61931.23">26696 6792 13823 0,'0'0'1216'0,"0"0"-960"0,0 0-256 0,0 0 0 16,0 0 3456-16,0 0 640 0,-5 7 128 0,1 4 16 16,1 2-3024-16,1 0-624 0,-1-3-112 0,3 3-32 15,2 3-160-15,-2 4-32 0,-2-1-16 0,2 5 0 16,2 0 192-16,-1 3 32 0,-1 1 16 0,1 2 0 0,2 0 64 0,-1 4 16 15,-3 0 0-15,0 0 0 0,-2-3-192 0,1 2-48 16,-1-3 0-16,-1 1 0 0,0 0-32 0,0-1-16 16,-1-2 0-16,1-4 0 0,0 0 32 0,3-2 0 15,-3-1 0-15,3-3 0 0,1-2 80 0,0-2 0 16,0-3 16-16,0-11 0 0,1 9-128 0,-1-9-16 16,0 0-16-16,0 0 0 0,0 0-48 0,0 0-16 15,0 0 0-15,10-5 0 0,0-5-32 0,-4 1 0 16,-1-1 0-16,2-7 0 0,-1-3-144 0,3 1 0 15,1 2 0-15,-1-7 128 0,-1 1-128 0,1-3 0 16,0-2 0-16,1 2 128 0,1 0-128 0,-1 0 0 16,0 4 0-16,1 2 0 0,-1 5 0 0,-1 3 0 15,-1 3 0-15,0 1 0 0,0 2-128 0,0 2 128 0,-8 4 0 0,10-5 0 16,-10 5 0-16,13 0-144 0,-2 1 144 0,-1 3 0 16,1 0-144-16,-1 1 144 0,-1 1 0 0,-1 3-144 15,0 3 144-15,0-1-128 0,-2 2 128 0,1 2-128 16,-2 2 128-16,0 2 0 0,-1 0 0 0,0 3 0 15,-2 3 0-15,1 0 0 0,1 0 0 0,-1 1 0 16,-1 2 0-16,2-2 0 0,0-1-144 0,1-1 144 31,2-5-512-31,-1-2-48 0,-1-1 0 0,2-1 0 0,3-3-720 16,-2-3-160-16,-1-2-32 0,1-2-9280 0,-8-5-1856 0</inkml:trace>
  <inkml:trace contextRef="#ctx0" brushRef="#br0" timeOffset="62359.59">27233 7201 33455 0,'-7'-8'1472'0,"7"8"320"0,-10-1-1424 0,10 1-368 0,0 0 0 0,0 0 0 31,0 0 560-31,-5 9 32 0,5-9 16 0,0 13 0 0,3 3-416 0,-1 1-64 0,1 0-128 0,2 1 176 16,2 0 80-16,1 4 32 0,-2-2 0 0,2 3 0 16,1-3 288-16,0 1 48 0,0 0 16 0,0-1 0 15,2 0-272-15,-2 1-48 0,0-3-16 0,0 2 0 16,0-3-304-16,2-2 160 0,-3 1-160 0,1-6 128 16,-1 3-128-16,1-6 0 0,-2-1 0 0,1 0 0 15,0 0-784-15,0-2-144 0,-8-4-32 0,10 1 0 16,-10-1-2496-16,12-2-512 0</inkml:trace>
  <inkml:trace contextRef="#ctx0" brushRef="#br0" timeOffset="62621.64">27731 7266 32255 0,'-10'3'2864'0,"1"3"-2288"16,0 6-576-16,0 0 0 0,1 1 1088 0,0 1 128 15,-1 3 0-15,-2 5 16 0,1 0-976 0,1 3-256 16,0 1 0-16,-2 3 0 0,0 2 0 0,-3 2 0 16,0-2 0-16,0 2 0 0,1-1 0 0,-2 2 0 15,0 0 0-15,-2 0 0 0,-3 0 0 0,1 2 128 16,-2 1-128-16,1-1 0 0,1 4 192 0,-2 0-48 0,-1-7-16 16,2-2 0-16,1-4-128 0,0-1 0 0,0-2 0 0,2-2 0 31,1-1-448-31,3-3 0 0,1-5-16 0,5 0 0 15,1-5-2336-15,6-8-464 0</inkml:trace>
  <inkml:trace contextRef="#ctx0" brushRef="#br0" timeOffset="63244.61">28048 7228 22111 0,'0'0'976'0,"-6"7"208"0,-1 5-944 0,1 2-240 16,-1 4 0-16,3 3 0 0,2 1 2816 0,-1 2 528 15,0 2 112-15,2 4 0 0,0 1-2656 0,-2-1-544 16,2-1-96-16,-3-1-32 0,0 0-128 0,-1 0 0 15,0 0 144-15,-1-1-144 0,1 1 256 0,0 0-32 16,-2-2 0-16,2-2 0 0,-1-2 80 0,2-1 16 16,0-2 0-16,1-2 0 0,1 3 32 0,0-6 16 15,2-1 0-15,0-2 0 0,0-11-48 0,0 0 0 16,0 0 0-16,0 0 0 0,0 0 0 0,0 0 0 16,0 0 0-16,0 0 0 0,8-8-128 0,-3-4-16 0,-1 0-16 15,0-1 0-15,0-2-160 0,0-3 160 0,0-3-160 0,0-3 160 16,-2-1-160-16,2-6 0 0,0 0 0 15,0-6 0-15,0-2 0 0,0-4-176 0,1-2 48 0,-1-2 0 16,0-2-48-16,1 4 0 0,0 3 0 0,1 4 0 16,-1 2 176-16,0 1 0 0,0 5-144 0,1 5 144 15,-1 5 0-15,1 2 0 0,0 2-144 0,0 5 144 16,2 3 0-16,0 3 0 0,-8 5 0 0,11-3 0 16,2 6-144-16,0 2 144 0,-1 1 0 0,1 5-144 15,-1-2-32-15,1 5 0 0,0 2 0 0,4 3 0 16,3 2 32-16,-5 3 0 0,-4-3 0 0,-1 1 0 0,2 1 144 15,-3 1 0-15,-4-1 0 0,-1 1-128 0,-1-2 128 0,-1-1 0 16,1-2 0-16,-3-1 0 0,-3 1 0 0,2-4 0 16,0 1 0-16,-2 0 128 0,-1-2-128 0,-1 0 0 15,0-1 0-15,-2 0 0 0,1 2 0 0,-5 0 0 16,-2-2 0-16,1 0 0 0,-1-1 0 0,-1 1 0 16,-4 0 0-16,0-1-128 0,-1-2 128 0,2 0-208 15,0-3 80-15,3 0 128 16,0-1-688-16,1 1-16 0,1-4 0 0,0-2 0 15,1-1-352-15,0-4-80 0,2-1-16 0</inkml:trace>
  <inkml:trace contextRef="#ctx0" brushRef="#br0" timeOffset="63856.86">28433 7421 24879 0,'0'0'1088'0,"0"0"256"16,0 0-1088-16,0 0-256 0,0 0 0 0,0 0 0 0,0 0 1680 0,9-5 288 15,1 4 48-15,1-4 16 0,0 1-1520 0,1-3-320 16,0-2-48-16,1 0-16 0,1 0 32 0,2 0 0 15,0 2 0-15,1-2 0 0,0-1 144 0,-1-2 16 16,0 0 16-16,2 2 0 0,1 1-96 0,-2 1-32 16,-2-1 0-16,0-2 0 0,-2 1-16 0,-2-2-16 15,-2 3 0-15,-1 0 0 0,-1 2-48 0,-2-3-128 16,-5 10 192-16,4-12-64 0,-3 2 0 0,-1 1-128 0,-4 1 192 16,-1-1-64-16,5 9 16 0,-12-6 0 0,-1 1 0 0,-1 3 0 15,-2 0 0-15,1 5 0 0,-2 2 0 0,1 2 0 16,2-1-144-16,-1 3 0 0,1 2 144 0,1 3-144 15,0 4 224-15,3 2-32 0,-1 2 0 0,2 3 0 16,0-2 128-16,1 3 0 0,2 4 16 0,2-2 0 16,1-1-48-16,2-1-16 0,-1-2 0 0,4-4 0 15,0 0-144-15,4-2-128 0,0-2 144 0,1-2-144 16,-1-1 0-16,5-2-208 0,0-3 16 0,2-1 0 31,-1 0-656-31,2-5-128 0,1 0-32 0,3-2 0 0,0 0-2176 0,0-2-432 0</inkml:trace>
  <inkml:trace contextRef="#ctx0" brushRef="#br0" timeOffset="64199.35">29021 7451 20271 0,'0'0'1792'0,"0"0"-1424"15,0 0-368-15,0 9 0 0,1 2 1408 0,-1-11 192 16,1 12 64-16,1-3 0 0,-2-9-928 0,0 0-176 15,0 11-48-15,0-11 0 0,0 11 32 0,0-11 0 16,0 0 0-16,0 0 0 0,0 0 336 0,0 0 64 16,0 0 16-16,0 0 0 0,0 0 160 0,0 0 32 15,0 0 16-15,0 0 0 0,0 0-272 0,0 0-48 16,4-9-16-16,-3 0 0 0,0 1-128 0,0-4-48 16,-1-2 0-16,0-2 0 0,0 2-80 0,0-3 0 15,0-1-16-15,0-2 0 0,2-2-368 0,0-2-192 0,1 1 192 16,0 1-192-16,-1-3 128 0,2 3-128 0,0 0 0 0,0 1 0 15,0 1 0-15,0 2 0 0,1 1 0 0,-1 3 0 16,-1 1 0-16,0 2 0 0,1 0 0 0,0 3 0 16,-4 8-272-16,4-12-16 0,-1 3 0 0,-3 9 0 31,0 0-1296-31,0 0-256 0,0 0-48 0,0 0-16 16,0 0-624-16,8 10-128 0,-2 1-32 0,-1 2-11280 0</inkml:trace>
  <inkml:trace contextRef="#ctx0" brushRef="#br0" timeOffset="64772.84">29502 7339 28559 0,'0'0'1264'0,"0"0"272"0,-8 12-1232 0,1 0-304 16,2 1 0-16,3 0 0 0,0 0 1920 0,1 2 336 15,0 2 64-15,-1 3 16 0,1 2-1872 0,0 2-464 16,-3 0 0-16,0 1 0 0,1 0 0 0,-1 0 128 16,-3-1-128-16,0 4 0 0,2-2 0 0,-3 0 128 15,-2-1-128-15,1 1 0 0,-1-4 560 0,3 1 16 16,-3-4 0-16,1 3 0 0,0 0 80 0,3-1 32 16,-1-5 0-16,1-3 0 0,-1-3-112 0,7-10-32 15,3 10 0-15,-3-10 0 0,0 0-304 0,0 0-64 16,0 0-16-16,0 0 0 0,0 0 32 0,0 0 16 15,6-9 0-15,1-4 0 0,1-4-208 0,-1-1 0 0,0-3-144 0,2-1 144 16,0-3-208-16,-1-2 48 0,-3-3 16 0,0-3 0 16,2-1-160-16,0-2-16 0,-2-5-16 0,0-2 0 15,1-2 16-15,0-5 0 0,1 1 0 0,3-1 0 16,-3 5 144-16,3 4 48 0,-1 7 0 0,-1 4 0 16,-1 3 128-16,2 5 0 0,1 1 0 0,0 5 0 15,0 3 0-15,2 4 0 0,0 1 0 0,0 4-128 16,1 2 128-16,0 2-128 0,-2 0 128 0,2 1-128 15,1 4-128-15,-1 2-32 0,-2-1 0 0,1 2 0 16,0 1 80-16,-2 2 16 0,-3 3 0 0,-1 2 0 16,-1-1 192-16,1 4 0 0,-1-1-160 0,-3 1 160 0,0 0 0 15,-1 0 128-15,-1-1 0 0,-3 5 0 0,0 1 48 16,-3 0 0-16,1-5 0 0,-1 2 0 0,-2 0-16 0,0-1 0 16,-1-2 0-16,0-1 0 0,2-2-160 0,-3 2 160 15,-2-1-160-15,0-2 160 0,-1-2-160 0,0-3 0 16,-1-4 0-16,0 1 0 0,-2-4-192 0,0-2-80 15,-1-2-16-15,-1-2 0 16,0-4-1520-16,1-1-304 0,0-4-64 0,0-2-13456 0</inkml:trace>
  <inkml:trace contextRef="#ctx0" brushRef="#br0" timeOffset="65056.75">30053 6633 31327 0,'0'0'1392'0,"0"0"272"0,0 0-1328 0,-5 11-336 0,-1 4 0 0,2 3 0 16,2 4 2144-16,1 5 352 0,0 1 80 0,1 4 16 16,0 4-2032-16,0 0-416 0,-2 1-144 0,1-3 0 15,0 1 128-15,-2 0-128 0,1-1 0 0,0 0 0 16,0-3 0-16,-2-1 0 0,-1-1 0 0,-1-2 0 15,-1 2 0-15,0-6 128 0,1 1-128 0,-2-1 0 16,-1 2 0-16,1-3 0 0,0-1 0 0,3-4 0 16,1-4 0-16,1-1-224 0,-1-2 16 0,2 2 0 15,2 0-1728-15,-2 1-352 0,1-2-64 0,1-11-13200 16</inkml:trace>
  <inkml:trace contextRef="#ctx0" brushRef="#br0" timeOffset="65586.45">30515 7140 17503 0,'0'0'1552'0,"0"0"-1232"0,0 0-320 15,0 0 0-15,0 0 3728 0,-11 1 688 0,1-1 144 0,0 3 32 16,-1-1-2752-16,-2 2-560 0,-3 0-96 0,2 1-32 16,2 1-592-16,-2 0-128 0,-4 2-32 0,-1 4 0 15,3-1-192-15,-1 4-32 0,0-2-16 0,-2 2 0 16,2 2-160-16,3 0 128 0,2-1-128 0,2-2 128 16,0 1 80-16,2-1 16 0,1 0 0 0,2-1 0 15,1-1-224-15,1-2 144 0,3-10-144 0,-1 11 128 16,1-11-128-16,0 0 128 0,0 0-128 0,0 0 128 15,8 8-128-15,-8-8 0 0,12 0 0 0,-1-2 0 16,0 0 0-16,1-5 0 0,-1-1 0 0,1-1 0 16,-2 0 0-16,2 0 0 0,0 0 0 0,-2-3 0 15,0-2 0-15,0 0 0 0,0-1 0 0,1 1 0 0,-1 1 0 16,1 2 0-16,-1 2 0 0,-2 3 0 0,-3-5 0 0,-5 11 0 16,9-6 0-16,-9 6 0 0,0 0 0 0,0 0 0 15,11-3 0-15,-11 3 0 0,10 4 144 0,-10-4-144 16,0 0 160-16,4 12-160 0,3 0 352 0,-5 1-32 15,-3 2 0-15,1-2 0 0,1 2-64 0,0-2-32 16,-1 2 0-16,0 1 0 0,2 0-32 0,0-1-16 16,2 0 0-16,0-2 0 0,-4-13-176 0,4 13 0 15,1 0-160-15,2-2 160 0,-1 0-400 0,2-1 16 16,3-3 0-16,-2-1 0 16,-9-6-624-16,11 7-112 0,0-5-32 0,1 2 0 15,-2-4-2144-15,-10 0-432 0</inkml:trace>
  <inkml:trace contextRef="#ctx0" brushRef="#br0" timeOffset="66074.66">30726 7202 26895 0,'0'0'1184'0,"0"12"256"0,-1 1-1152 0,1 3-288 0,2-2 0 0,0 0 0 16,-1 1 832-16,2-2 96 0,-1-3 32 0,1 3 0 16,-1 0-64-16,1 0 0 0,-2 0 0 0,2-1 0 15,-3-12 16-15,0 12 0 0,0-12 0 0,0 0 0 0,2 13-192 0,1-3-32 16,-3-10-16-16,0 0 0 16,0 0-96-16,0 0 0 0,0 0-16 0,0 0 0 0,0 0-112 0,7 8 0 15,-7-8-16-15,0 0 0 0,0 0-48 0,7-6 0 16,0-2 0-16,-2-3 0 0,-1 2-208 0,1-1-48 15,0-3-128-15,1-3 192 0,-1 2-192 0,1-4 144 16,2-1-144-16,0-2 128 0,-1 1-128 0,-1 0 128 16,2-3-128-16,0 2 128 0,0 0-128 0,2 3 0 15,-1-1 0-15,-1 5 0 0,0 2 0 0,0 2 0 16,-1 1 0-16,3 3 0 0,0 3 0 0,0 0 0 16,0 3 0-16,-10 0 0 0,0 0 0 0,15 3 0 15,3 0 0-15,-2 4 0 0,-3 2-128 0,0 2 128 16,0-1 0-16,-1 2 0 0,0 1 0 0,-2-2 0 15,1 3 0-15,-2 0 0 0,0 1 0 0,-1 1 0 0,-2 0 0 16,2-2 0-16,0-1 0 0,-3 0 0 0,-1 3 0 16,1 1 0-16,2-3 0 0,-3 2 0 0,-4-2 0 0,2-1 0 31,2-2-640-31,0-1-48 0,-1 2-16 0,-1 1 0 16,-2-13-1712-16,5 10-336 0,1-2-80 0,-6-8-13136 0</inkml:trace>
  <inkml:trace contextRef="#ctx0" brushRef="#br0" timeOffset="66690.42">31700 7150 7359 0,'0'0'656'0,"0"0"-528"16,0 0-128-16,12-1 0 0,-12 1 4416 0,11-5 864 15,1 1 160-15,-12 4 48 0,7-7-3680 0,0 2-720 16,-7 5-160-16,8-7-32 0,-8 7-192 0,0 0-64 16,4-10 0-16,0 2 0 0,-4 8 272 0,1-10 48 15,-3 2 16-15,2 8 0 0,-4-9-16 0,-1 1 0 16,-2 0 0-16,-1 3 0 0,-1 4-400 0,-1-2-96 15,-3 3-16-15,0 0 0 0,-2 0-448 0,1 0 128 16,1 3-128-16,-1-2 0 0,-2 4 0 0,3 0 0 16,4 2 0-16,0-1 0 0,0 1 0 0,2 0 0 0,7-7 128 0,-6 9-128 15,-1 0 256-15,2 0 0 0,1 0 0 0,4-9 0 16,-1 12-64-16,1-12 0 0,-7 9 0 0,3 1 0 16,4 2 0-16,-2-2 0 0,-4 1 0 0,4-2 0 15,2-9-48-15,-2 13-16 0,0-3 0 0,-2 2 0 16,0 1-128-16,0 2 192 0,0 0-192 0,0-2 192 15,0 0-192-15,2 2 0 0,0 0 0 0,2 0 128 16,-1 0-128-16,1 1 128 0,1-2-128 0,1-3 128 16,-2-11-128-16,2 13 128 0,4-3-128 0,1 3 128 15,1-1-128-15,-1-2 160 0,-2-2-160 0,1 1 160 16,-6-9-160-16,10 8 160 0,-10-8-160 0,10 8 160 0,0-4-160 16,0 0 128-16,-10-4-128 0,11 2 128 0,-11-2-128 0,13 0 0 15,-1 0 144-15,1 0-144 0,0 0 0 0,1 0 0 16,2 0 0-16,0 0 128 0,-2-1-128 0,2 0 0 15,-1-1 0-15,1 2 128 0,-2 0-128 0,-1 0 0 16,0-1 0-16,0 1 0 0,1 0 0 0,-3-1 0 16,0-2-176-16,-1 2 176 0,-10 1-384 0,11 0 0 15,-11 0 16-15,0 0 0 16,0 0-1424-16,0 0-304 0,10-3-48 0,-10 3-9776 16,0 0-1968-16</inkml:trace>
  <inkml:trace contextRef="#ctx0" brushRef="#br0" timeOffset="67217.38">31498 7300 18431 0,'0'0'1632'0,"0"0"-1312"0,0 0-320 0,0 0 0 16,0 0 2944-16,0 0 528 0,0 0 112 0,0 0 0 16,5 9-2480-16,3-1-496 0,4-1-96 0,1-5-32 15,1-2 0-15,2-1 0 0,-1 1 0 0,4-1 0 16,-1-1-160-16,-1-2-16 0,-3-1-16 0,2 0 0 0,1 0 64 0,-3 1 16 15,-2-3 0-15,-1 1 0 0,1-1 80 0,0-1 32 16,-2 2 0-16,1-1 0 0,-2 1-96 0,1 1 0 16,-1 1-16-16,1-3 0 0,-10 7-224 0,10-6-144 15,-1-1 192-15,-9 7-192 0,9-6 0 0,-9 6 0 16,9-4 0-16,-9 4 0 0,0 0 0 0,8-7 0 16,-8 7 0-16,5-10 0 0,-5 10 0 0,0 0 0 15,0 0 0-15,0 0 0 0,-1-11 0 0,1 11 0 16,-5-9 0-16,1 3 0 0,4 6 128 0,0 0-128 15,-9-9 0-15,1 3 0 0,-1 2 0 0,9 4 0 16,-11-2 0-16,1 2 0 0,-2 0 0 0,2 0 0 16,-1 0 0-16,2 0 0 0,-1 0 0 0,-1 0 0 0,2 0 0 0,0 1 0 15,-1 0 0-15,-1 1-256 0,-2-2 80 0,3 0 16 16,-1 0-192-16,1 0-32 0,-2 1-16 0,2-1 0 31,10 0-2144-31,-11-1-416 0,-5-3-96 0,4-4-11024 0</inkml:trace>
  <inkml:trace contextRef="#ctx0" brushRef="#br0" timeOffset="99944.47">9960 11090 20671 0,'0'0'912'0,"0"0"192"0,-1-9-880 0,1 9-224 16,0 0 0-16,0 0 0 0,3-11 624 0,-3 11 80 15,0 0 0-15,0 0 16 0,0 0-544 0,0 0-176 16,0 0 0-16,0 0 0 0,10 4 128 0,-10-4-128 0,8 7 0 0,0-1 0 16,-8-6 496-16,8 10-16 0,-3-1 0 0,0 2 0 15,0 4 352-15,-2 0 80 0,-3 5 16 0,1-2 0 16,-1 3-112-16,0 3-32 0,-2 2 0 0,-1 1 0 16,0 4-320-16,1 1-64 0,-3 0-16 0,-1 3 0 15,1 4 48-15,0 2 0 0,0 2 0 0,-3 0 0 16,-3-1-240-16,4-1-64 0,0-2 0 0,2-1 0 15,0-3-128-15,1-5 0 0,1-3 0 0,1-1 128 16,0-4-128-16,1-4 160 0,0-2-160 0,-1-3 160 16,2-4-160-16,0-9 128 0,0 0-128 0,0 0 128 15,0 0 64-15,0 0 0 0,0 0 0 0,0 0 0 16,2-9-32-16,-2-3 0 0,-2-4 0 0,1 1 0 16,0-7-160-16,-1-2 0 0,0-2 144 0,0-4-144 15,1-3 0-15,0-3 0 0,0-5 0 0,-2 1 0 0,-1-3-224 0,1 0 32 16,1 3 16-16,-1 0 0 0,2 3 176 0,1-2 0 15,1 1 0-15,2 0 0 0,-2 1 0 0,0 1 0 16,-1 1 0-16,4 3 0 0,3 0 0 0,-2 4 0 16,2 2 0-16,0 3 128 0,3 1-128 0,0 1 0 15,2 4 0-15,1 3 0 0,1 2 0 0,0 0 0 16,2 3 0-16,2 0-128 0,1 0 128 0,1 1 0 16,0 3 0-16,2 0 0 0,0 2 0 0,0 2-160 15,1-2 160-15,-2 3 0 0,-1 3-144 0,0 1 144 16,-2-1 0-16,-1 3-144 0,-1 0 16 0,-1 5 0 15,0 0 0-15,-4 2 0 0,0 0 128 0,-3 2-160 16,-2 0 160-16,-1-2-160 0,-1 4 160 0,-2 0 0 0,-4 3 0 0,0-1 0 16,-2-4 160-16,-1 3-32 0,-1 3-128 0,-1-2 192 15,-1 0-192-15,0-1 176 0,1-2-176 0,1-2 160 16,-3 2-160-16,1-2 0 0,1-1 144 0,1 0-144 16,-1-1 0-16,1-1 128 0,-3-4-128 0,0-1 0 15,0 2 0-15,-1 0 144 0,0-3-144 0,0 1 0 16,-2-1 160-16,-1 0-160 0,-3-2 128 0,2 1-128 15,-1-3 128-15,0 0-128 0,-1-1 128 0,1 0-128 16,-1-1 0-16,3 0 0 0,1 1-192 0,0-4 192 31,1-2-576-31,1 0 0 0,4-1 0 0,2 0 0 0,0-1-448 0,4 8-64 16,-1-9-32-16,3 1 0 0,2 0-1632 0,-4 8-320 0,7-14-64 16,2 4 0-16</inkml:trace>
  <inkml:trace contextRef="#ctx0" brushRef="#br0" timeOffset="100761.9">10720 10965 8287 0,'0'0'736'0,"0"0"-592"0,0 0-144 0,0 0 0 0,0 0 2688 0,4-11 512 16,-4 11 112-16,4-7 16 0,-4 7-1840 0,3-10-352 16,-3 10-80-16,0-9-16 0,0 9-384 0,0 0-80 15,0 0 0-15,-3-9-16 0,3 9-352 0,0 0-64 16,0 0-16-16,0 0 0 0,-11 0 0 0,1 3-128 16,1 1 192-16,0 2-64 0,-1 1-128 0,1 2 160 15,-1 3-160-15,1-1 160 0,0 2 80 0,0 2 16 16,-1 0 0-16,1 2 0 0,2 0 80 0,1 0 32 15,-1-1 0-15,2 3 0 0,1-2 32 0,0 3 16 16,-1-1 0-16,2 2 0 0,4 2-224 0,1 0-64 16,-2-2 0-16,2-3 0 0,1-1-128 0,1 0 0 15,1-5 0-15,3-1 128 0,1-3-128 0,-1-1 160 0,0-1-160 0,0-3 160 16,1-3-160-16,0-1 0 0,-9 1 144 16,11-6-144-16,0 2 0 0,-1-2 0 0,-1-4 0 0,-1-1 0 15,0-1 0-15,-1 2 0 0,-2-3 0 0,0 0 128 16,0 0 0-16,1 0 16 0,-3 0 0 0,0 0 0 15,-2-2 80-15,2 1 16 0,-3-2 0 0,3 1 0 16,-2-2-32-16,-1-3 0 0,-1 1 0 0,1-1 0 16,-2 2-208-16,2 1 176 0,0 4-176 0,0-3 160 15,0-2-160-15,0 5 0 0,0 1 0 0,-1 2 128 16,0-1-128-16,-2 1 0 0,3 10 0 0,0 0 0 16,-4-8 176-16,4 8-48 0,0 0-128 0,-6-5 192 15,6 5-192-15,0 0 0 0,-11-1 0 0,11 1 0 16,0 0-432-16,-8 6-16 0,1-1-16 0,7-5 0 15,0 0-2160 1,0 0-448-16,0 0-64 0</inkml:trace>
  <inkml:trace contextRef="#ctx0" brushRef="#br0" timeOffset="101004.12">10941 11077 35423 0,'0'0'1568'0,"0"0"320"0,-9 8-1504 0,2 2-384 15,5 1 0-15,0 2 0 0,4 1 384 0,0 0 0 0,2-1 0 0,1 0 0 16,2-1-384-16,1 1 0 0,1 0 0 0,0 2 0 16,-1-1 0-16,1-1 0 0,0-3 0 0,0 3 0 31,0-3-368-31,-1 0-32 0,0-2-16 0,0 0 0 15,-1-3-512-15,0 0-96 0,-7-5-32 0,0 0 0 16,0 0-1504-16,0 0-288 0,0 0-64 0</inkml:trace>
  <inkml:trace contextRef="#ctx0" brushRef="#br0" timeOffset="101185.24">11109 10842 28559 0,'0'0'2544'0,"0"0"-2032"16,-4-8-512-16,4 8 0 0,-5-6 2480 0,5 6 400 16,0 0 64-16,0 0 32 0,0 0-2608 0,0 0-528 15,0 0-96-15,12 4-32 16,-12-4-2320-16,11 4-464 0</inkml:trace>
  <inkml:trace contextRef="#ctx0" brushRef="#br0" timeOffset="101575.07">11217 11163 13823 0,'0'0'1216'0,"0"10"-960"15,-2 1-256-15,0-1 0 0,1-1 4944 0,1 2 944 16,1-1 192-16,2 1 48 0,1 0-4720 0,1 0-960 0,-5-11-176 0,7 10-32 16,-1 1-240-16,-1-3 0 0,-5-8 0 0,9 6 0 31,1-1-448-31,-10-5 32 0,0 0 0 0,10 0 0 15,-10 0 0-15,10-4 0 0,-2-2 0 0,0-2 0 0,1-2 416 0,-1-2-160 0,-2-1 160 0,1-1 0 16,-2-3 0-16,0-2 176 0,1 0 0 0,-1-2 0 16,-1-3 176-16,1 1 32 0,0-3 16 0,2 2 0 15,-1 1-144-15,3 3-48 0,2 5 0 0,-3 3 0 16,-2 3-208-16,2 2 144 0,0 3-144 0,-8 4 128 16,12 0-128-16,1 4 128 0,1-2-128 0,-1 4 128 15,-1 2-128-15,-1 2 0 0,2 1 144 0,-1-2-144 16,-1 3 128-16,-2 1-128 0,-3 0 128 0,3 2-128 15,3 0 288-15,-3 0-16 0,-4 1 0 0,1 1 0 0,-1 1-80 16,-1 2 0-16,0-1-16 0,0 1 0 0,0 0-176 0,-1-2 0 16,3-1 0-16,-2 1 0 15,-2-5-320-15,1 0-112 0,-1-3-16 0,2 0 0 16,-4-10-352-16,8 7-80 0,-8-7-16 0,0 0 0 16,11 3-1568-16,-11-3-320 0,7-7-64 0</inkml:trace>
  <inkml:trace contextRef="#ctx0" brushRef="#br0" timeOffset="101861.49">12025 10739 37487 0,'0'0'1664'0,"0"0"336"0,0 0-1600 0,0 0-400 0,0 0 0 0,0 0 0 15,4 15 624-15,2 2 32 0,1 1 16 0,0 3 0 16,-2 0-672-16,0 3-352 0,-1 4 32 0,2 3 16 31,-1 2-128-31,-3 0-16 0,1 1-16 0,-2-1 0 16,-1 1-208-16,0 1-32 0,0-2-16 0,0-2 0 0,2-4 128 16,-4-1 16-16,0-3 16 0,2-3 0 0,1 0 272 0,-2-2 48 0,-3-2 16 0,0-2 0 15,0-2-608-15,0-6-112 0,4-6-16 0,-8 7-16 16,0-3-1920-16,8-4-384 15</inkml:trace>
  <inkml:trace contextRef="#ctx0" brushRef="#br0" timeOffset="102068.97">11762 10944 41007 0,'0'0'1808'0,"0"0"384"0,0 0-1744 0,13-3-448 15,3 1 0-15,3 0 0 0,4 2 640 0,3-1 32 16,4 0 16-16,2 1 0 0,5 0-240 0,1 0-32 16,-3 0-16-16,3 0 0 0,2-3-272 0,-1 2-128 15,-1 0 0-15,-3-1 128 16,-1-3-1392-16,-3 3-272 0,-2-2-64 0,-2-2-16 16,-2 0-1344-16,-1-1-272 0,-1 1-48 0</inkml:trace>
  <inkml:trace contextRef="#ctx0" brushRef="#br0" timeOffset="126204.17">15201 10393 26783 0,'0'0'1184'0,"0"0"240"0,-6-11-1136 0,3 2-288 0,3 9 0 0,3-9 0 15,5 1 640-15,-1 1 64 0,0 1 0 0,1-1 16 16,1 2-528-16,1 0-192 0,2 2 0 0,-12 3 144 16,0 0-144-16,9-5 0 0,-9 5 0 0,11-4 0 15,-11 4 0-15,0 0 0 0,0 0 0 0,0 0 0 16,0 0 0-16,0 0 0 0,-7 11 0 0,1 2 0 0,-4 4 336 16,1 0 48-16,-1 2 0 0,0 2 0 0,0 3 464 0,0 4 112 15,-2 0 0-15,3 2 16 0,3 0-272 0,-2 1-64 16,0 0-16-16,1 2 0 0,3 1-352 0,2 0-64 15,-1 1-16-15,1 0 0 0,-4-1-192 0,3 2 0 16,0-2 128-16,-1 1-128 0,-2 1 0 0,0 1 0 16,1 4 0-16,0-2 0 15,-2-1-320-15,1-4-96 0,1-6-32 0,-2 0 0 16,1-2-160-16,-2-3-32 0,0-1-16 0,1-2 0 16,1-6-112-16,1-1-32 0,1-2 0 0,4-11-8656 15,-3 8-1728-15</inkml:trace>
  <inkml:trace contextRef="#ctx0" brushRef="#br0" timeOffset="126482.5">15605 10834 11055 0,'0'0'976'0,"0"0"-784"0,0 0-192 0,0 0 0 15,-9 7 5280-15,3 1 1008 0,-1-2 208 0,2 3 32 16,1 2-5040-16,2 1-1008 0,-1-1-208 0,2 4-32 16,1 3-96-16,1 2-16 0,0 0 0 0,2-1 0 15,0 3-128-15,0 3 0 0,0-1 0 0,0 2 0 16,-1-1 0-16,1-3 0 0,-1-1 0 0,1-1 128 16,-2-2-128-16,1-1 0 0,-2-3-160 0,-2-1 160 15,1 0-576-15,1-13-32 0,0 0 0 0,-3 9 0 16,3-9-1984-16,0 0-400 0,0 0-80 0</inkml:trace>
  <inkml:trace contextRef="#ctx0" brushRef="#br0" timeOffset="126656.22">15688 10666 12895 0,'0'0'576'0,"0"0"112"0,0 0-560 0,-6-6-128 15,6 6 0-15,0 0 0 0,0 0 5424 0,0 0 1040 16,0 0 224-16,0 0 32 0,0 0-5696 0,0 0-1024 0,8 6-432 0,1 0-10336 16,0-1-2080-16</inkml:trace>
  <inkml:trace contextRef="#ctx0" brushRef="#br0" timeOffset="127093.9">15757 10982 12895 0,'0'0'1152'0,"0"0"-928"0,0 0-224 0,-7 9 0 16,2 1 5504-16,2-1 1072 0,3 3 208 0,3 0 32 15,0 0-5520-15,-3-12-1104 0,6 11-192 0,-1-3 0 16,-5-8-352-16,6 11 16 0,-6-11 0 0,7 7 0 16,-7-7-320-16,7 8-64 0,-7-8-16 0,9 7 0 15,-9-7 224-15,0 0 64 0,0 0 0 0,0 0 0 0,0 0 448 0,0 0 0 16,0 0 0-16,0 0 0 0,0 0 496 0,0-11 32 15,-3 1 16-15,2-2 0 0,1-1 80 0,-1 0 16 16,2 0 0-16,-1-1 0 0,0-3-256 0,3 0-64 16,2-1 0-16,0 1 0 0,0-2-320 0,4 1 0 15,5 0 0-15,0 0 128 0,0-1-128 0,1 2 0 16,0 2 0-16,1-2 0 0,-2 4 0 0,1 1 0 16,-1 2 0-16,2 1 0 0,-1 2 0 0,-2 3 0 15,-2 3 128-15,-1 1-128 0,0 1 144 0,2 3-144 16,-1 3 192-16,-1-1-192 0,-1 2 144 0,-1 2-144 15,0 2 0-15,-2 1 144 0,0 0-144 0,-1 1 0 16,1 2 0-16,1 0 128 0,-5-2-128 0,1 2 0 16,0 1 0-16,-1-2 0 0,-2 1 0 0,3 0 0 0,1-1 144 0,-2 0-144 15,1-1 0-15,0-1 0 0,1-1 0 0,-1-2 0 32,-3-10-640-32,7 13-80 0,-3 0-32 0,1-2 0 15,-5-11-1600-15,0 0-320 0,8 7-64 0,-8-7-10304 0</inkml:trace>
  <inkml:trace contextRef="#ctx0" brushRef="#br0" timeOffset="127559.37">16444 10935 13823 0,'0'0'1216'0,"0"0"-960"15,0 0-256-15,5-9 0 0,-5 9 3296 0,4-9 608 16,-4 9 128-16,6-8 32 0,-6 8-2976 0,8-7-608 15,-8 7-112-15,0 0-32 0,9-4 144 0,-9 4 32 16,10-6 0-16,0 2 0 0,0 3-160 0,2-1-32 16,0 2 0-16,1-2 0 0,1-1-144 0,2 1-48 15,-2-4 0-15,2 2 0 0,-1-1-128 0,0 0 160 16,-1-2-160-16,-1 1 160 0,0-1-160 0,0 1 160 16,0-1-160-16,-2 1 160 0,-3-6 112 0,-1 3 32 15,0 0 0-15,-2 0 0 0,-1 0 160 0,-1-2 48 16,-3 1 0-16,-2 1 0 0,0 1-32 0,-2 0 0 15,0-1 0-15,-1 2 0 0,-3-2-240 0,-1 1-48 16,-2 3-16-16,0 0 0 0,-1 1-176 0,-1 3 160 0,-2 2-160 16,1 2 160-16,0 1-160 0,-2 2 0 0,2 6 0 0,-1-3 0 15,1 1 0-15,0 3 0 0,-1 3 0 0,1 2 0 16,1 3-144-16,0 1 144 0,3-2 0 0,-1 3 0 16,1 2 0-16,-1 0 0 0,1 0 192 0,-1 2-48 15,2 3 16-15,1 0 0 0,1-3 0 0,3 2 0 16,2-2 32-16,1 0 0 0,0-3 0 0,5-2 0 15,2-1-48-15,1-1 0 0,-1-3 0 0,5-2 0 16,3-4-144-16,3-2 160 0,3-4-160 0,0 0 160 16,3-5-160-16,1-2 0 0,1-3-160 0,3-3 160 15,-1-3-1792 1,6 1-272-16,2-6-48 0,1-2-14096 0</inkml:trace>
  <inkml:trace contextRef="#ctx0" brushRef="#br0" timeOffset="143027.37">20557 10791 2751 0,'0'0'256'0,"0"0"-256"0,0 0 0 0,0 0 0 16,0 0 2336-16,7-6 416 0,-7 6 96 0,7-7 16 15,-7 7-1888-15,0 0-368 0,0 0-80 0,0 0-16 16,8-5-64-16,-8 5 0 0,0 0-16 0,0 0 0 16,0 0 544-16,0 0 112 0,0 0 32 0,5 9 0 15,-5-9 352-15,4 13 80 0,3 2 16 0,-5 0 0 16,-3 1-320-16,1 2-64 0,1 2-16 0,2 1 0 0,-2 2-608 0,2 2-128 16,0 1-32-16,-1 4 0 15,1 4-272-15,-1 0-128 0,0-2 128 0,0 1-128 0,1-3 0 0,-2-1 0 16,-3-1 128-16,2-2-128 0,4 0 0 0,-2-5 0 15,-2 1 0-15,0-3 128 0,0-1-128 0,3-1 160 16,-2-3-160-16,-1-1 160 0,-1 0-160 0,1-1 160 16,0-2-160-16,0-10 160 0,0 0-160 0,0 0 160 15,-4 8-160-15,4-8 160 0,0 0-160 0,0 0 160 16,0 0-160-16,-9-5 160 0,2-3 0 0,2-2 0 16,0-3 0-16,2-2 0 0,3-1-160 0,-2-3 192 15,-2-3-192-15,2-3 192 0,1-1-192 0,0-5 160 16,-1-2-160-16,0 1 160 0,2-3-160 0,-2-2 0 15,1-2 0-15,0-1 0 0,0 2 0 0,1 1 0 16,0 3 0-16,0 2 0 0,0 0 0 0,2 4 128 0,1 0-128 0,2 4 0 16,2 0 0-16,0 5 0 0,1 0 0 0,1 6 0 15,0 0 0-15,3 3 0 0,2-1 0 0,1 4 0 16,-2 1 0-16,3 4 0 0,0-3 0 0,3 3 0 16,-1-3 0-16,2 5 0 0,-1 3 0 0,1-1 0 15,-3 0 0-15,-2 0 0 0,-2 1 0 0,0-1 0 16,0 4 0-16,-1 0 0 0,-2 1 0 0,-2 2 0 15,-8-9 0-15,8 10 0 0,-3 2 0 0,-1 1 0 16,-4 1 0-16,-1-3 0 0,-2-1 0 0,-1 2 0 16,-1 1 0-16,0 0 0 0,0 1 176 0,-2-1-176 15,-1 0 128-15,-1 2-128 0,-1-1 0 0,-1 0 144 16,1-1-144-16,-2 2 0 0,-1-3 144 0,-1 2-144 0,-3 0 0 16,1-1 144-16,1-1-144 0,-1 0 0 15,-1-1 160-15,0 0-160 0,-2-1 128 0,-1-1-128 0,-2-3 128 0,2-1-128 16,2 1 0-16,2-2 128 0,-2-1-128 0,4-3 0 15,1-3 144-15,1-1-144 0,0-3 0 0,3-1 0 16,3 0 0-16,2-4 0 16,0 0-1920-16,3-2-320 0,1-3-48 0</inkml:trace>
  <inkml:trace contextRef="#ctx0" brushRef="#br0" timeOffset="143414.87">21301 9921 9215 0,'0'0'816'0,"0"0"-656"0,0 0-160 0,0 0 0 0,0 0 5136 0,-10 2 1008 0,10-2 192 0,-7 11 32 15,4 0-5024-15,4 2-1024 0,3 2-192 0,2 2-128 16,3 1 0-16,2 1 0 0,-5 2 0 0,2 4 0 16,1-1 0-16,2 3 0 0,-5-1-128 0,-1 1 128 15,1 3 0-15,-4 2 0 0,1 0 0 0,-2 2 0 16,1-3 0-16,-4 3 0 0,1 4 0 0,0 4 0 16,-3 2 0-16,0-1 0 0,0-2 128 0,0-1-128 0,-1 2 256 15,1-6-32-15,0 1-16 0,0-3 0 0,1-2-80 0,-2-2-128 16,-3-1 176-16,2-2-176 0,1-5 128 0,1 1-128 15,2-1 0-15,1-1 0 0,1-3 0 0,0-1 0 16,1-4-192-16,2-3 48 16,1-2-2272-16,-4-8-448 0,0 0-80 0,0 0-32 0</inkml:trace>
  <inkml:trace contextRef="#ctx0" brushRef="#br0" timeOffset="144730.28">21869 10649 8687 0,'0'0'384'0,"0"0"80"0,0 0-464 0,0 0 0 16,0 0 0-16,0 0 0 0,0 0 1088 0,0 0 128 16,0 0 32-16,0 0 0 0,0 0-272 0,0 0-48 15,0 0-16-15,0 0 0 0,0 0-96 0,0 0-32 16,-4-6 0-16,4 6 0 0,-12 0 96 0,3-1 16 16,9 1 0-16,-9-2 0 0,9 2-80 0,-8-1-16 15,8 1 0-15,-9-1 0 0,1-2-96 0,8 3-32 16,0 0 0-16,0 0 0 0,0 0-224 0,0 0-32 15,0 0-16-15,0 0 0 0,-11-4-160 0,1 3-48 16,-2-3 0-16,12 4 0 0,-9-3-64 0,0 3 0 0,-1-2-128 0,-1 0 192 16,1 4-64-16,1 0 0 0,9-2-128 0,-12 7 192 15,-2-2-192-15,1 3 128 16,1-2-128-16,0 5 0 0,0 1 192 0,1-1-64 0,-1 0-128 16,1 0 192-16,2 0-192 0,1 1 128 0,1-1-128 0,0 1 0 15,1 0 192-15,0 1-64 0,1-1-128 0,0 1 192 16,0 0 16-16,2-2 0 0,1 1 0 0,0 0 0 15,1 1 0-15,1-3 0 0,1 3 0 0,2-2 0 16,-1 0-208-16,2 1 176 0,2 0-176 0,-1-2 160 16,-5-10-160-16,8 11 0 0,1-2 0 0,0 1 128 15,-1-3-128-15,1-2 0 0,-9-5 0 0,12 3 0 16,-2-1 0-16,0 0 0 0,2-2 0 0,0-2 0 16,-2-2 0-16,1 2 128 0,-1-1-128 0,2-1 0 15,1-2 144-15,-1-1-144 0,-3-2 160 0,3 0-160 0,2-3 160 0,-1 2-160 16,-3-1 160-16,2 1-160 0,0 1 0 0,-3-3 0 15,-1 3 0-15,-2 0 0 0,1-3 0 0,-1 0 128 16,0 1-128-16,-4 0 0 0,1 2 0 0,-2 0 0 16,0-1 128-16,1 0-128 0,-2 10 0 0,0-9 0 15,0 9 0-15,0 0 0 0,-2-10 0 0,2 10 0 16,-1-9 0-16,1 9 0 0,0 0 0 0,0 0 0 16,0 0 0-16,0 0 0 0,0 0 0 0,0 0 0 15,0 0 0-15,0 0 0 0,0 0 0 0,0 0 0 16,0 0 0-16,7 10 0 0,-2 1 192 0,0 0-48 15,-1-2-16-15,0 3 0 0,0 0-128 0,1 0 0 16,0 1 0-16,0 0 0 0,-1 0 0 0,1-1 0 16,1 2 0-16,-2-4 0 0,-3 2 0 0,2-2 0 15,-3-10 0-15,5 13 0 0,-1-1 0 0,0-1 0 0,-4-11 0 0,5 11 0 16,-5-11 0-16,0 0 0 16,8 9 0-16,-8-9 0 15,0 0-592-15,10 8-160 0,-10-8-16 0,0 0-16 16,0 0-2176-16,12 6-432 0,-12-6-96 0,0 0-16 0</inkml:trace>
  <inkml:trace contextRef="#ctx0" brushRef="#br0" timeOffset="145270.49">22304 10683 14735 0,'0'0'1312'0,"0"0"-1056"16,0 0-256-16,0 0 0 0,-8-2 3680 0,8 2 672 15,0 0 144-15,0 0 32 0,0 0-3680 0,0 0-720 16,0 0-128-16,9 9 0 0,-2 1 0 0,-1 1 0 16,0-1 0-16,-3 2 0 0,-3-2 0 0,0 2 0 15,3 0 0-15,0-1-128 0,-3 1 256 0,-2 0 64 16,-2 1 16-16,3-1 0 0,1-2 400 0,-2-1 80 15,-6 0 16-15,3-2 0 0,5-7-48 0,0 0 0 16,0 0 0-16,0 0 0 0,0 0-16 0,0 0 0 16,0 0 0-16,0 0 0 0,0 0-288 0,0 0-64 15,0 0-16-15,0 0 0 0,0 0-272 0,1-13 128 0,3 2-128 0,0 2 0 16,0-1 0-16,-1-2 0 16,1 0 0-16,-1 1 0 0,-2-2 0 0,1-2 0 0,0 0 0 0,2-1 0 15,3 2 0-15,-3-1-144 0,-2 1 144 0,1 2-128 16,1 2 128-16,-2 3 0 0,1-2 0 0,-3 9-128 15,8-9 128-15,-2 4 0 0,-6 5 0 0,11-7 0 16,0 3 0-16,2 2 0 0,-1-1 0 0,1 2 0 16,0 1 0-16,0 1-160 0,2 2 160 0,-1 1 0 15,0 2-144-15,-1 1 144 0,-1 1 0 0,1 3-144 16,-1-2 144-16,-2 3 0 0,-1 1-144 0,1 0 144 16,0 2 0-16,-2-1 0 0,-2-1 0 0,1 0 0 15,-1-1 0-15,0 1 0 0,-3-2 0 0,1 0 0 16,2-1-144-16,-3-1 144 0,1 1 0 0,0-1 0 0,-4-9-352 0,6 10 32 15,-3-1 16-15,-3-9 0 16,4 9-1616-16,-4-9-320 0,7 10-64 0,-7-10-12032 16</inkml:trace>
  <inkml:trace contextRef="#ctx0" brushRef="#br0" timeOffset="145722.25">22852 10889 26895 0,'0'0'1184'0,"0"0"256"0,0 0-1152 0,13-4-288 16,0-1 0-16,1 0 0 0,2-2 448 0,-1 1 16 0,2-1 16 0,3-2 0 16,1 0-480-16,-1 0 128 0,0 0-128 0,0 0 0 15,-3-2 0-15,-1 2 0 0,0 1 0 0,-2 2-160 16,-2-1 160-16,-1-1 0 0,-2 1 0 0,-1 0-128 15,-2 1 128-15,-6 6 256 0,4-8-64 0,0-1-16 16,0 1 448-16,-4 8 80 0,1-11 32 0,0 2 0 16,1-1-192-16,-2 1-32 0,-3 0-16 0,1-2 0 15,0-1-304-15,-2 2-64 0,-1 1-128 0,0 2 192 16,-2 2-192-16,1 1 0 0,-3-4 0 0,0 5 0 16,-3 3 0-16,-1 1 0 0,0 0 0 0,-2 3 0 15,-1 3 144-15,-3 2-144 0,0 2 128 0,-1 4-128 16,-1 2 128-16,0 2-128 0,-1 2 0 0,1 1 128 15,2 2 224-15,3-1 32 0,3 1 16 0,3 0 0 0,2-1 112 0,0 0 32 16,2 2 0-16,3-4 0 0,6 1-240 0,2-3-48 16,0 2-16-16,4-2 0 0,2-4-240 0,0 2 176 15,2-1-176-15,3-1 160 0,2-2-160 0,3 0 192 16,1-1-192-16,2 0 192 0,-1-2-192 16,2 0 0-16,0-4 144 0,1-1-144 15,1-1 0-15,2-1-256 0,0-1 32 0,2-2-11312 16,1-1-2272-16</inkml:trace>
  <inkml:trace contextRef="#ctx0" brushRef="#br0" timeOffset="148026.37">27108 10132 15663 0,'0'0'1392'0,"0"0"-1120"16,0 0-272-16,0 0 0 0,0 0 1728 0,0 0 272 15,0 0 64-15,11 0 16 0,-1 1-944 0,-10-1-192 16,0 0-48-16,0 0 0 0,0 0-32 0,0 0-16 15,0 0 0-15,0 0 0 0,0 0 272 0,0 0 48 16,5 9 16-16,-5-9 0 0,2 13-64 0,-2 0-16 16,2 2 0-16,-2-1 0 0,0 4-304 0,1 0-64 15,1 2-16-15,2 2 0 0,1-1-256 0,-2 4-48 16,-5 2-16-16,5 3 0 0,3-1-160 0,-2 2-48 16,-5 2 0-16,2-3 0 0,4-2-192 0,-2 1 144 15,-4 0-144-15,2-4 128 0,3 2-128 0,0-4 0 0,-4-2 144 0,1-1-144 16,-1-1 0-16,2 0 144 0,0-4-144 15,-1 1 0-15,-1-3 160 0,0-1-160 0,-1-2 128 0,1-1-128 16,0-9 192-16,1 9-32 0,-1-9-16 0,0 0 0 16,2 9 48-16,-2-9 16 0,0 0 0 0,0 0 0 15,0 0-80-15,0 0-128 0,0 0 176 0,0 0-176 16,11-6 192-16,-1-2-64 0,-4 0 0 0,2-3-128 16,2-2 192-16,-1-2-192 0,-1 0 192 0,1-1-192 15,1-1 0-15,0 1 0 0,-1-3 0 0,2 2 0 16,0 4 0-16,0-3 0 0,-1 2 0 0,1 1 0 15,-2 6 0-15,0-1-144 0,-9 8 144 0,12-5 0 16,-1 1 0-16,0 2-128 0,-1 0 128 0,2 2 0 16,0 3 0-16,1 0-160 0,0-1 160 0,0 2 0 0,0 3-128 15,1 2 128-15,0 1 0 0,1 3 0 16,-1 0 0-16,3 2-128 0,0-2 128 0,0 2 0 0,-1 2 0 0,1-1 0 16,1-2 0-16,0 1 0 0,-1-1 0 0,1 0 0 15,-1 1 0-15,-2-2 0 0,-4-2 0 0,1 1 144 16,0 0-144-16,-2-2 128 15,-2-2-448-15,-1 0-112 0,-1-3-16 0,3 0 0 16,0 2-384-16,-9-7-96 0,0 0-16 0,0 0 0 16,8 6-2224-16,-8-6-448 0</inkml:trace>
  <inkml:trace contextRef="#ctx0" brushRef="#br0" timeOffset="149700.84">27905 10595 25391 0,'0'0'1120'0,"0"0"240"0,0 0-1088 0,0 0-272 15,0 0 0-15,0 0 0 0,0 0 1072 0,4-8 144 16,-4 8 48-16,0 0 0 0,0 0-352 0,0 0-64 16,0 0-16-16,0 0 0 0,0 0-224 0,0 0-48 15,0 0-16-15,7 12 0 0,1 1-112 0,-1 0-32 16,-2 0 0-16,2 2 0 0,-1 4-128 0,1 0-16 15,-2 2-16-15,1 0 0 0,1 2-240 0,-1-1 0 16,4-1 128-16,-3-1-128 0,0-1 0 0,1 0 0 16,-1-1-144-16,1-1 144 15,3-4-544-15,-2-1-16 0,-1-1 0 0,0-2 0 16,-1-1-656-16,1-1-128 0,-1-1-16 0,-7-6-8192 0,9 4-1648 0</inkml:trace>
  <inkml:trace contextRef="#ctx0" brushRef="#br0" timeOffset="149958.75">28312 10566 15663 0,'0'0'1392'16,"-8"1"-1120"-16,8-1-272 0,-7 7 0 16,2 2 3456-16,0 3 624 0,-2-1 128 0,2 4 16 15,2 3-2896-15,1 3-592 0,-3 1-112 0,1 3-32 16,0 3-224-16,-1 2-48 0,-5 2-16 0,1 0 0 0,-2 2-304 0,-1 3 0 15,-1 0 128-15,-2 5-128 0,-1 1 128 0,-1 0-128 16,2-1 144-16,2 0-144 0,-1-2 0 0,2-1 128 16,2-2-128-16,-1-5 0 0,1-2 0 0,1-1 0 15,1-4 0-15,3-3 0 0,-1-1-160 0,1-3-80 16,0-2-16-16,1-2 0 16,1-1-736-16,1-4-160 0,2-9-16 0,0 0-12624 0</inkml:trace>
  <inkml:trace contextRef="#ctx0" brushRef="#br0" timeOffset="150560.51">28600 10533 32767 0,'0'0'1456'0,"0"0"288"0,-4 11-1392 0,1 2-352 0,2 4 0 0,0 1 0 16,-1 7 192-16,2 1-16 0,0 0-16 0,0 3 0 16,2 3-160-16,-4 1 0 0,0 1 0 0,-1 1 0 15,0 1 0-15,-1 2 0 0,-1 0 0 0,1 2 0 16,0 3 0-16,1-1 128 0,-5-3 0 0,1-2 0 16,1-2 112-16,-1-4 16 0,-1-2 0 0,2-3 0 15,-2-3 64-15,1-3 32 0,0-2 0 0,0-2 0 0,-1-2 128 0,2-1 32 16,1-4 0-16,-1-1 0 0,6-8-96 0,0 0-16 15,0 0 0-15,0 0 0 0,0 0-160 0,0 0-48 16,-7-9 0-16,3 0 0 0,1-4-192 0,2-1 0 16,1-6 0-16,0-2 0 0,0-2 0 0,2-6-288 15,1-2 64-15,0-5 16 0,-1-3-32 0,1-3 0 16,-1 0 0-16,2 0 0 0,0-5 240 0,0 3 0 16,1 1 0-16,-1 0 0 0,0-1 0 0,1 2 0 15,2-4 0-15,2 2 0 0,0 2 0 0,2 4 0 16,-2 2 0-16,2 6 0 0,1 2 0 0,0 6 0 15,0 3 0-15,1 3 0 0,0 3 0 0,0 2 0 16,0 3 0-16,1 2 0 0,0 2-128 0,3 3 128 16,2 2 0-16,-2 1-144 0,1 2 144 0,0 0-160 0,0 4 160 15,-1 2-160-15,-1 3 160 0,1 1-128 0,0 1 128 16,-3 2-128-16,-1 5 128 0,0-4 0 0,-1 2 0 0,0 3 0 16,-3 1 0-16,0 0 0 0,-3 2 128 0,0-4-128 15,-2 1 0-15,-2-4 144 0,-2 0-144 0,-1 1 0 16,0-1 128-16,-3-3-128 0,-2 1 0 0,0-2 0 15,-1-1 144-15,-2-1-144 0,-2-1 0 0,-2-1 144 16,0-1-144-16,-2 0 0 0,-2-2 0 0,2-1 0 16,-4-3-336-16,2 0 0 0,0-2 0 0,3-1 0 15,0 0-560 1,2-3-128-16,2-1 0 0,0-2-9280 0,1-3-1840 0</inkml:trace>
  <inkml:trace contextRef="#ctx0" brushRef="#br0" timeOffset="150977.68">29029 10606 2751 0,'0'0'256'0,"0"0"-256"15,0 0 0-15,0 0 0 0,0 0 5504 0,0 0 1040 16,0 0 224-16,11-1 32 0,0 1-4352 0,-11 0-864 16,10 1-176-16,-10-1-48 0,12 0-592 0,-2-1-112 15,1 1-16-15,-1-1-16 0,1-2-320 0,-1-1-64 16,0-1-16-16,1 0 0 0,-1-2-16 0,1 1 0 15,-1-5 0-15,1 3 0 0,-2 3-16 0,0-4-16 16,-1-1 0-16,0 1 0 0,-3 2 80 0,0-1 32 16,0-1 0-16,-1 0 0 0,-1 0-112 0,-1 0-32 15,-2 9 0-15,0-12 0 0,0 2-144 0,-1-1 0 0,-2 1 144 0,1-1-144 16,-2 2 0-16,4 9 0 0,-7-8 0 0,1 3 0 16,6 5 0-16,-11 0 0 0,1 4-160 0,-2 3 160 15,-2 2-224-15,0 4 64 0,1 4 16 0,-2 2 0 16,0 2 144-16,1 4-160 0,4 2 160 0,1 1-160 15,0 0 160-15,2 2 0 0,2-4 0 0,2 0 0 16,2 2 0-16,1-5 0 0,3-1 0 0,1-1 0 16,0-2 0-16,1-1 0 0,0-5 0 0,2 0 128 15,-1-3-128-15,1 1 0 0,0-2 0 0,0-3 128 16,1 1-288-16,1 1-48 0,-1-3-16 0,1-1 0 16,1-2-608-1,2 2-128-15,1-2-32 0,0-2 0 0,-1-2-416 0,3 2-64 0,1 0-32 0,0-5-11712 16</inkml:trace>
  <inkml:trace contextRef="#ctx0" brushRef="#br0" timeOffset="151927.51">29467 10546 11055 0,'0'0'976'0,"0"0"-784"16,0 0-192-16,2 11 0 0,0-2 2592 0,0 1 480 16,-1 2 80-16,1 2 32 0,-1 3-1408 0,0 0-288 15,1 0-48-15,2 2-16 0,-2-1-592 0,1 1-112 16,-2-2-16-16,2-1-16 0,2 1-64 0,-1-3-16 0,-3-2 0 0,2 0 0 16,-1 1 32-16,1-3 0 0,-3-2 0 0,0 1 0 15,0-9 48-15,1 9 16 0,-1-9 0 0,0 9 0 16,0-9 32-16,0 0 16 0,-1 8 0 0,1-8 0 15,0 0-64-15,0 0-16 0,0 0 0 0,0 8 0 16,0-8-288-16,0 0-48 0,0 0-16 0,0 0 0 16,0 0-160-16,0 0-32 0,0 0-128 0,0 0 192 15,0 0 0-15,0 0 0 16,0 0 0-16,0 0 0 0,0-9 64 0,0-2 16 0,-1 1 0 0,1 0 0 16,0-2-80-16,-2-1 0 0,1-2-16 0,-2 0 0 15,1-3-48-15,-1-1 0 0,1 0 0 0,-1-1 0 16,0 1-128-16,1 0 0 0,-1 0 144 0,2 1-144 15,-2-2 0-15,1 3 0 0,2 3 0 0,1-5 0 16,2 1 0-16,0 1 0 0,1 4 0 0,3-2 0 0,-1 0 0 0,2 2 0 16,-1-4 0-16,1 2 0 0,1-1 0 0,0 3 0 15,-1 1 0-15,-1-1 128 0,3 1-128 0,-1 2 0 16,-1 2 0-16,-1-2 128 0,0 1-128 0,1 1 0 16,-8 8 0-16,9-7 0 0,-1 1 0 0,-8 6-128 15,9-3 128-15,-9 3 0 0,10-4-320 0,-1 4 32 16,0 4 0-16,1-1 0 15,-1 2-144-15,0 2-16 0,-1 0-16 0,1 1 0 16,1 1-336-16,1 3-64 0,-1 1-16 0,3-1 0 16,1 0-1232-16,2-1-256 0,-2 2-64 0,1-1 0 15,-2-2-1152-15,0 1-256 0,4-1-32 0,-2-3-16 0</inkml:trace>
  <inkml:trace contextRef="#ctx0" brushRef="#br0" timeOffset="152693.53">30031 10648 11967 0,'0'0'1072'0,"4"-9"-864"16,-4 9-208-16,4-9 0 0,-4 9 2624 0,6-7 496 15,-6 7 80-15,0 0 32 0,0 0-1472 0,0 0-288 16,12 4-64-16,-12-4-16 0,7 11-256 0,-2 2-48 16,0 2-16-16,-2 4 0 0,-2 1-240 0,-1 3-64 15,0 1 0-15,1 1 0 0,-2 4-256 0,0-3-64 16,-2 4-16-16,2 0 0 0,-2-1-176 0,1 3-48 16,-4 1 0-16,3 2 0 0,-1-4 16 0,0 0 0 15,-2-1 0-15,3-1 0 0,0 0-32 0,-1-3-16 0,-1-1 0 16,0-1 0-16,1-4 16 0,-3 0 16 0,1-3 0 0,-1-1 0 15,1-1-32-15,0-3-16 0,4-2 0 0,-2-2 0 16,-1 0 48-16,5-8 16 0,0 0 0 0,-9 4 0 16,9-4 0-16,0 0 0 0,0 0 0 0,-7-11 0 15,-1-1 48-15,2-2 16 0,-3-3 0 0,3-2 0 16,4-5-288-16,-1-2 160 0,-2-7-160 0,4 1 128 16,2-3-128-16,2-5 0 0,-1-5 0 0,2-2 0 15,0-1 0-15,1 1-256 0,2 0 64 0,-2 0 16 16,0 0 176-16,3 1 0 0,1-2-144 0,2 5 144 15,-2 0 0-15,0 3 0 0,1 0-144 0,1 7 144 16,-2 5 0-16,1 2-160 0,1 5 160 0,-1 3-128 16,0 4 128-16,2 1-192 0,0 2 192 0,1 5-192 15,0 2-32-15,0 1-16 0,0 3 0 0,0 3 0 0,1 1-16 0,1 1 0 16,-2 1 0-16,0 4 0 0,0 1 128 0,0 5 128 16,1 4-208-16,-2 0 80 0,-3 1 128 0,0 0 0 15,-2 3 0-15,-3 0 0 0,-4 0 0 0,-2-1 0 16,0 1 0-16,-3-1 0 0,-2-1 0 0,-1 1 0 15,0-4 0-15,1 1 176 0,-3-1-176 0,0-2 192 16,-2-3-192-16,1 1 192 0,0-2-192 0,-1-1 0 16,-1-1 0-16,0 0 128 0,0-3-128 0,-1-1 0 15,0-1 0-15,-1-1 0 16,2-4-1696-16,0-1-224 0,0-1-32 0,1-2-8736 16,1-2-1728-16</inkml:trace>
  <inkml:trace contextRef="#ctx0" brushRef="#br0" timeOffset="152983.68">30562 9921 20271 0,'0'0'1792'0,"0"0"-1424"0,-4-11-368 0,4 11 0 15,0 0 3824-15,0 0 688 0,0 0 144 0,0 0 16 16,0 0-3408-16,0 0-688 0,0 0-144 0,2 16-32 15,1 2-96-15,0 6-32 0,-2 2 0 0,0 4 0 16,-1 1-272-16,0 4 160 0,-2 3-160 0,2 1 128 16,-2 0 96-16,-2 2 16 0,-1-2 0 0,0 0 0 15,1 0-240-15,0 0 144 0,0 3-144 0,0-3 128 0,-1-3-128 0,1-1 0 16,-1-2 144-16,1-2-144 0,-1-3 0 0,4-1 0 16,-1-2 0-16,4-4-128 15,0-2-416-15,1 0-80 0,-1-5-16 0,1-1 0 16,1-1-1664-16,-1-3-352 0,-3-9-64 0</inkml:trace>
  <inkml:trace contextRef="#ctx0" brushRef="#br0" timeOffset="153467.64">31006 10398 24879 0,'0'0'2208'0,"0"0"-1760"0,-9-5-448 0,-3 1 0 16,-1 2 2560-16,4 2 448 0,9 0 64 0,0 0 32 16,-10 4-2352-16,-2-1-480 0,-2 2-80 0,-1 2-32 15,1 2-160-15,0 0 0 0,-2 3 144 0,-1 2-144 16,-1 3 224-16,2 1-32 0,-1 0 0 0,2 3 0 16,-1 1 144-16,3 1 32 0,0-1 0 0,1-1 0 15,3-2-48-15,-1-1-16 0,1 1 0 0,1-2 0 16,1-3-128-16,2 0-32 0,0-2 0 0,1-3 0 15,4-9-144-15,-1 9 160 0,1-9-160 0,0 0 160 16,0 0-160-16,7 8 192 0,-7-8-192 0,13 3 192 16,-1-3-192-16,0-3 0 0,1-1 0 0,0-1 0 15,0 0-192-15,0-4 192 0,-1-2-160 0,1-1 160 0,-1-1-128 0,-2 0 128 16,0 0 0-16,0-5-144 16,-3 0 144-16,1 1 0 0,-1 0 0 0,-1 3 0 0,-1 1 0 0,2 2 0 15,-1 3 0-15,-6 8 0 0,0-9 224 0,0 9 32 16,0 0 0-16,0 0 0 0,0 0-16 0,0 0 0 15,0 0 0-15,0 0 0 0,12 7-240 0,-3 0 144 16,-9-7-144-16,8 12 128 0,0 1-128 0,0 0 192 16,0 0-192-16,-1 2 192 0,1-1-192 0,-3-1 0 15,-2-1 0-15,2 0 128 0,6-1-128 0,-2 0-176 16,-4-2 48-16,0-3 0 16,2 2-400-16,-7-8-80 0,5 9-16 0,-5-9 0 15,0 0-1296-15,0 0-272 0,0 0-48 0,0 0-13408 0</inkml:trace>
  <inkml:trace contextRef="#ctx0" brushRef="#br0" timeOffset="153929.37">31174 10503 7359 0,'0'0'656'0,"0"0"-528"0,0 0-128 0,0 0 0 16,0 0 6512-16,0 0 1264 0,0 0 256 0,6 11 48 15,-1-2-6384-15,-2 3-1280 0,-1-1-256 0,1 4-160 16,1 0 128-16,0 1-128 0,-2 2 0 0,2-3 0 16,-1-1 128-16,1 0-128 0,-2 1 0 0,1-1 0 15,-3 0 208-15,2-3-16 0,1 0 0 0,-2 0 0 16,-1 1 320-16,2-5 64 0,-2-7 16 0,1 8 0 0,-1-8-16 0,0 0 0 16,0 0 0-16,0 0 0 0,0 0-128 15,0 0-16-15,0 0-16 0,9 0 0 0,-9 0-160 0,12-6-16 16,-4-1-16-16,-1-2 0 0,1-3-96 0,-1-1 0 15,-3-2-128-15,1-2 192 0,1-3-192 0,1-1 128 16,-2-2-128-16,0-3 0 0,-1-3 0 0,3 2 0 16,-1 1 0-16,2 1 0 0,-4 3 0 0,0 1 0 15,1 3-144-15,0 3 144 0,-1 4 0 0,0 0 0 16,-4 11 0-16,5-9 0 0,-5 9 0 0,0 0 0 16,0 0 128-16,12-3-128 0,0 3 128 0,-2 4-128 15,-1 1 0-15,1 2 0 0,0 1 0 0,0 1 0 16,2 3 0-16,1-3 0 0,0 1 0 0,-1 2-144 15,-4 1 144-15,2 1-192 16,2 1-208-16,2-1-48 0,-1-1-16 0,-1 0 0 16,-1 0-560-16,0 0-128 0,1-1 0 0,-2 2-16 15,-2 5-1840-15,-1-4-384 0,-1 1-64 0,1-4-5888 0,-1-1-1168 0</inkml:trace>
  <inkml:trace contextRef="#ctx0" brushRef="#br0" timeOffset="154779.49">31843 10575 21183 0,'0'0'1888'15,"0"0"-1504"-15,0 0-384 0,0 0 0 16,0 0 2368-16,0 0 384 0,0 0 96 0,0 0 16 16,0 0-2016-16,0 0-400 0,11-1-64 0,-11 1-32 15,11-5 128-15,0 1 32 0,-3-2 0 0,2 2 0 16,2 1 192-16,-2-3 32 0,1 1 16 0,0 1 0 0,3-4-112 0,0 3-32 15,0-1 0-15,2-1 0 0,1 1-192 0,-2-1-32 16,1-1-16-16,-2 2 0 0,1-1-32 0,0 1 0 16,1-1 0-16,-2-3 0 0,-3 1-192 0,1-2-144 15,-1 1 192-15,0 1-192 0,-2 1 160 0,-1-3-160 16,-2 0 128-16,-1-2-128 0,-1 2 128 0,-2 1-128 16,-2-3 0-16,0 2 128 0,-2 1-128 0,-2 1 0 15,-3 0 0-15,-1 3 0 0,0 3 0 0,-4 1 0 16,-3 1 0-16,-4 4 0 0,2 0 0 0,-4 4 0 15,-2 1-128-15,-2 2 128 0,-2 3 0 0,2 4 0 16,3 0 0-16,0 4 128 0,-2 1-128 0,3 4-144 0,6-2 144 16,0 4-208-16,2 1 352 0,3 0 80 0,3-7 16 0,4 1 0 15,0 0 16-15,3-3 0 0,0 1 0 0,3-4 0 16,0 0-128-16,3-1-128 0,-2-3 176 0,3-1-176 16,3-1 160-16,-1 0-160 0,0-5 128 0,3 1-128 15,2-1 0-15,0-3 0 0,-1 1 128 0,0-2-128 16,0-2-160-16,3 0-64 0,1-1-16 0,-1 0 0 31,-3-4-288-31,1 3-64 0,0-2-16 0,-1 3 0 0,-2-5-1376 16,2 0-288-16,4 1-48 0,-2-3-13904 0</inkml:trace>
  <inkml:trace contextRef="#ctx0" brushRef="#br0" timeOffset="168873.5">9921 14089 2751 0,'-8'-2'256'0,"1"2"-256"16,7 0 0-16,-9 0 0 0,9 0 6128 0,0 0 1168 16,-10 5 256-16,10-5 32 0,0 0-6224 0,-6 10-1232 0,6-10-256 0,-4 11-64 15,4-11 64-15,0 0 0 0,0 0 0 0,0 15 0 16,3 0 128-16,-1 0-208 0,1-4 80 0,-3 2 128 15,-3 0 0-15,3 3 0 0,3 4 0 0,-2 1 0 16,-2 1 320-16,1 2 128 0,0 3 16 0,-2 0 16 16,-1 0 256-16,-1 3 48 0,1 2 16 0,0-1 0 15,0 1-240-15,0 0-48 0,0-2-16 0,2-2 0 16,0 1-176-16,-1 0-16 0,0-2-16 0,-1 2 0 16,2 0-96-16,0-6 0 0,-2-2-16 0,0-3 0 15,1-1-48-15,0-5 0 0,2-1 0 0,0-11 0 16,-2 11 112-16,2-11 16 0,0 0 0 0,0 0 0 15,0 0-48-15,0 0 0 0,0 0 0 0,0 0 0 16,0 0 64-16,0 0 16 0,0-12 0 0,0 0 0 0,1-2-32 0,0 0-16 16,2-3 0-16,1 2 0 0,2-1-240 0,1 0 128 15,1 0-128-15,1 1 0 0,0-1 0 0,2 2 0 16,-1-2 0-16,2 3 0 0,-1 1 0 0,2 3 0 16,0 0 0-16,1 2 0 0,-4 0 0 0,2 1 0 15,-2 1-128-15,2 1 128 0,-2 3 0 0,2-3-128 16,0 3 128-16,-1 1 0 0,3 2-144 0,-3 1 144 15,1 0 0-15,0 0-144 0,-1 3 144 0,0 0-128 16,-1 2 128-16,1 2-128 0,-1-2 128 0,1 4 0 16,-1 2 0-16,0 1 0 0,1-1 0 0,-3 0 0 15,-3-1 160-15,1 2-160 0,2 3 128 0,0-1-128 16,1-1 0-16,-2-1 144 0,-2 0-144 0,0-2 0 0,2-2 0 16,-1 0-176-1,-6-11-352-15,8 12-80 0,1-6-16 0,-9-6 0 16,7 9-720-16,0-1-160 0,3-1-32 0,-1-5 0 15,-9-2-288-15,10 4-64 0,1-3-16 0,-2 1-6576 0,-9-2-1312 0</inkml:trace>
  <inkml:trace contextRef="#ctx0" brushRef="#br0" timeOffset="169410.45">10693 14680 30111 0,'0'0'1344'0,"0"0"256"0,0 0-1280 0,0 0-320 0,0 0 0 0,0 0 0 0,-6-6 448 0,6 6 0 16,0 0 16-16,0 0 0 0,-7-5-464 0,7 5 0 15,0 0 0-15,0 0 0 0,-10-2 0 0,0 2 0 16,3 3 0-16,-2 0 0 0,-2 1 0 0,2 1 0 16,0 0 0-16,2 3 0 0,1 1 0 0,-2 1 0 15,-1 2-128-15,1 2 128 0,-1 2 0 0,1 1 0 16,2-3 128-16,0 3-128 0,2-1 144 0,1 1-144 15,-3-1 128-15,2-1-128 0,2 1 128 0,-1-2-128 16,2-1 0-16,1 2 128 0,1-5-128 0,3 2 0 16,-1-3 0-16,1-1 0 0,-4-8 128 0,7 7 0 15,1-3 0-15,3 2 0 0,-1-6 0 0,2 0 0 16,-2-6 0-16,3 2 0 0,0-2 0 0,2-2-128 16,0-2 192-16,1 1-64 0,1-4-128 0,-1 0 0 15,-3-1-160-15,0 1 160 0,-2-1-128 0,1 1 128 0,-1 0 0 16,-1-3-144-16,-1 2 144 0,-1 0-208 0,0-2 80 0,-2 3 128 15,-2 0 0-15,0 3 0 0,-1-1 0 0,1 3 0 16,-4 8 0-16,4-8 0 0,-4 8 0 0,0 0 0 16,0 0-144-16,0 0 144 0,0 0 0 0,0 0 0 15,0 0 0-15,0 0 256 0,0 0-32 0,9 8 0 16,-9-8 96-16,7 12 32 0,-7-12 0 0,4 16 0 16,-1-1-112-16,0 1-32 0,-1-3 0 0,1 3 0 15,-1-1-208-15,0 4 0 0,-1-4 0 0,0 2 0 16,-1 0 0-16,3-1 0 0,1-1 0 0,0 0 0 15,0-1-480-15,0-5 16 0,-4-9 0 0,7 11 0 16,3-5-544-16,0-1-96 0,0-2-32 0,1 0 0 16,-1-5-624-16,1 0-128 0,-11 2-32 0</inkml:trace>
  <inkml:trace contextRef="#ctx0" brushRef="#br0" timeOffset="169758.06">11281 13958 34095 0,'0'0'3024'0,"0"0"-2416"0,-12 3-480 0,3-1-128 15,1 6 1856-15,3 1 336 0,1 6 80 0,2 2 16 16,0 5-2160-16,1-1-416 0,1 1-96 0,0 5 0 16,0 4 192-16,-1 7 64 0,1 5 0 0,0 2 0 15,1-2 128-15,0 1 0 0,1 2 0 0,-4-3-128 16,1-2 128-16,0 1 0 0,-1 0 0 0,0 1 0 16,-1-3-176-16,1 2 176 0,-2-2-208 0,1-1 80 15,-1-7-224-15,0-1-32 0,0-1-16 0,0-6 0 31,2-1-128-31,1-3-32 0,-1-5 0 0,2-2 0 0,0-2-1168 16,2-1-224-16,-2-10-48 0,0 0-7584 0,0 0-1504 0</inkml:trace>
  <inkml:trace contextRef="#ctx0" brushRef="#br0" timeOffset="170222.75">11894 14108 15663 0,'0'-14'1392'0,"-1"5"-1120"0,-2-2-272 0,0 2 0 15,1-1 4032-15,-1 1 768 0,3 9 128 16,-1-11 48-16,-1-1-3824 0,2 2-752 0,0 0-144 0,0-1-48 16,0-1-208-16,0-1 0 0,-1 0 0 0,0 2-160 15,-2 0-96-15,1 2-32 0,-2-1 0 0,1 3 0 16,3 7 288-16,-6-4-192 0,-4 3 192 0,1 5-160 16,0 0 288-16,-1 5 64 0,-1 4 16 0,0 4 0 15,-2 1 80-15,0 4 16 0,0 3 0 0,-1 2 0 16,3 3 0-16,-1 3 0 0,2 5 0 0,-1 1 0 15,1-1-112-15,2 3 0 0,0 2-16 0,2 0 0 16,-1 0-32-16,1-3 0 0,-2 0 0 0,3-2 0 16,-2-2-144-16,2-1 160 0,0-1-160 0,-1 2 160 15,0-4-160-15,1-2 0 0,1-2 0 0,0-5 0 16,0-1 160-16,0-2-160 0,0-3 192 0,1-3-192 16,2-1-384-16,1-3-176 0,0-10-32 0,0 0-16 15,0 0-1792-15,0 0-352 0,0 0-80 0,0 0-10032 16</inkml:trace>
  <inkml:trace contextRef="#ctx0" brushRef="#br0" timeOffset="170412.26">11527 14545 13823 0,'0'0'1216'0,"0"0"-960"15,0 0-256-15,0 0 0 0,0 0 5312 0,0 0 1008 16,0 0 208-16,12 6 32 0,0 0-4976 0,-2-2-1008 15,-10-4-192-15,15 3-32 0,0 0-352 0,2-2 0 0,0-1 0 0,3-1 0 16,2-2-304-16,0 0-16 0,-1-1-16 0,0-2 0 31,1-1-1856-31,0-3-368 0,0-1-80 0</inkml:trace>
  <inkml:trace contextRef="#ctx0" brushRef="#br0" timeOffset="170709.73">12218 13978 3679 0,'0'0'320'0,"0"0"-320"0,0 0 0 0,-2 10 0 0,-2 2 7248 0,0 2 1392 16,0 6 256-16,1 1 64 0,2 3-6944 0,-1 4-1392 15,-1-2-288-15,2 4-48 0,2 5-288 0,-2 3 0 16,-2 0 0-16,0 1 0 0,2 1 0 0,0 1 0 15,-3-2 0-15,0 1 0 0,1-2 0 0,0-2 0 16,-3 1 144-16,0-1-144 0,-2 1 0 0,0-3 0 16,0-2 0-16,0 0 0 0,-1-4 0 15,2 0 128-15,1-2-128 0,0-3 0 16,-2 0-528-16,3-8-160 0,2-2-16 0,1-2-16 16,-2-1-2432-16,4-10-496 0</inkml:trace>
  <inkml:trace contextRef="#ctx0" brushRef="#br0" timeOffset="170892.77">12401 14683 42559 0,'0'0'1888'0,"-4"12"384"0,1 1-1824 0,1 4-448 0,-1 2 0 0,2 5 0 15,1 1 560-15,1 1 16 0,-1-2 0 0,0 1 0 16,0-4-576-16,2-1-304 0,-1-2 48 0,0-3 0 31,-1 0-1360-31,4-2-272 0,-1-1-48 0,-2-5-16 0,-1-7-1616 16,0 0-320-16</inkml:trace>
  <inkml:trace contextRef="#ctx0" brushRef="#br0" timeOffset="171057.79">12484 14498 28559 0,'0'0'2544'0,"0"0"-2032"16,0 0-512-16,0 0 0 0,0 0 2448 0,0 0 400 16,0 0 80-16,0 0 16 0,13-3-2688 0,-13 3-512 15,11 0-128-15,-11 0 0 16,10 3-2672-16,-10-3-528 0</inkml:trace>
  <inkml:trace contextRef="#ctx0" brushRef="#br0" timeOffset="171441.75">12611 14730 14735 0,'0'0'1312'0,"-1"13"-1056"16,-2 1-256-16,0 2 0 0,1-3 3280 0,-1 0 608 16,-1 0 112-16,3 0 32 0,1 0-2736 0,1-1-528 0,2-2-128 0,-3-10 0 15,6 12-400-15,-6-12-80 0,6 11-16 0,-6-11 0 16,0 0-144-16,5 10 160 0,1-4-160 0,-6-6 160 16,0 0-160-16,0 0 128 0,0 0-128 0,0 0 128 15,0 0 288-15,0 0 48 0,0 0 16 0,7-6 0 16,-2-2 224-16,-1-1 64 0,-1-1 0 0,0-3 0 15,3-3-256-15,-1-1-32 0,-1-1-16 0,2-3 0 16,3-3-240-16,2 4-48 0,-1-1-16 0,2 1 0 16,0 2-160-16,1 3 0 0,-1 0 0 0,-1 3 0 15,1 4 0-15,0 2 0 0,-2 1 0 0,1 2 0 16,-1-1 0-16,0 3 0 0,1-1 128 0,-1 2-128 16,-10 0 128-16,13 3-128 0,-1 1 0 0,-1-3 128 0,-2 4 0 0,-9-5-128 15,9 7 192-15,0 1-64 0,0 1 48 0,-1 1 0 16,0 3 0-16,-2 2 0 0,1-2-16 0,-2 2 0 15,0 5 0-15,0-2 0 0,2 4-160 0,-1-1 128 16,0-1-128-16,0-2 128 0,-1-1-320 0,1-1-64 16,0-3 0-16,-1 1-16 15,-2-4-672-15,-3-10-128 0,6 11-16 0,0-2-16 16,-6-9-432-16,6 9-64 0,-6-9-32 0,0 0-8208 16,0 0-1632-16</inkml:trace>
  <inkml:trace contextRef="#ctx0" brushRef="#br0" timeOffset="171890.41">13233 14843 11055 0,'0'0'976'0,"0"0"-784"0,0 0-192 0,0 0 0 15,13-4 4416-15,-3 2 848 0,-10 2 176 0,13-3 16 16,-1 1-4240-16,0-1-832 0,-1 0-192 0,1 1-16 15,-1 1 176-15,-1-5 32 0,0 0 16 0,0-2 0 16,-1-1-16-16,0 1-16 0,1-5 0 0,-1 3 0 16,-1-1-224-16,1 2-144 0,0-3 192 0,1 2-192 15,-3-2 128-15,0 3-128 0,-2-4 0 0,0 1 0 16,-1 0 160-16,0 1-160 0,-1-1 128 0,-3 0-128 16,-2 1 272-16,0-1-16 0,-2 0-16 0,-1 3 0 0,-2-4 16 15,-2 3 16-15,-4 3 0 0,0 0 0 0,-1 4-16 16,-1 0 0-16,0 3 0 0,-1 0 0 0,-1 0-256 0,3 1 128 15,2 4-128-15,2-1 0 0,-1 3 224 0,1 2-64 16,-2 4-16-16,2 0 0 0,0 3-144 0,1 3 160 16,0 3-160-16,3 5 160 0,2 3 80 0,1 0 16 15,-1 1 0-15,2-3 0 0,-1 0 112 0,2 1 16 16,-1 1 16-16,4-6 0 0,2 2-224 0,0-3-48 16,-1-3-128-16,1 0 192 0,3-2-192 0,-2-2 0 15,2-2 128-15,-2-2-128 0,0-3 0 0,2-2 0 16,0-1-192-16,4-2 192 15,-1-1-624-15,2-3-16 0,1-3 0 0,3 0 0 16,2-1-464-16,1-1-112 0,2-1 0 0,4-3-14784 0</inkml:trace>
  <inkml:trace contextRef="#ctx0" brushRef="#br0" timeOffset="176296.63">15526 14027 29023 0,'0'0'1280'0,"0"0"272"15,0 0-1232-15,-1-9-320 0,-2 1 0 0,3 8 0 16,0 0 512-16,0 0 32 0,0 0 16 0,0 0 0 0,0 0-560 0,0 0 0 16,0 17 0-16,0-1-144 0,-1 2 144 0,1 3 0 15,1 4 0-15,-1 2-128 0,-1 2 128 0,1 5 0 16,0 5 0-16,1 1 128 0,0 1 112 0,-1 0 16 15,-1 0 16-15,1-1 0 0,1-1 304 0,-1 2 64 16,-1-3 16-16,1 1 0 0,0 0-240 0,0 1-48 16,-1 1-16-16,-2-2 0 0,1-3-96 0,-1-3-32 15,2-4 0-15,1-6 0 0,-3 0-32 0,2-2-16 16,-1-2 0-16,2-8 0 0,0 1 0 0,0-12 0 16,3 7 0-16,-3-7 0 0,0 0-48 0,0 0-128 15,0 0 192-15,0 0-64 0,9-7 48 0,-1-5 0 16,-2 1 0-16,0-1 0 0,-1-2-48 0,0-2 0 15,0-1 0-15,1-1 0 0,-1-2-128 0,1 1 0 0,1-4 0 0,-1 4 128 16,2 2-128-16,0 1 0 0,-2 1 0 0,2 2 0 16,3 3 0-16,-1 4 0 0,1 2 0 0,2-1 0 15,-2 3-176-15,2 0 176 0,0 2-128 0,2 2 128 16,-1 2-160-16,3 2 160 0,3-1-192 0,-2 1 192 16,-1 2-144-16,-2 3 144 0,1 2 0 0,-2-2-144 15,1 2 144-15,-2 0 0 0,-3 2 0 0,1 0-128 16,-3 0 128-16,-1 0 0 0,0 2 0 0,-1-1 0 15,1 0-224-15,-2-2 32 0,-1 0 16 0,1-1 0 16,0-1-224 0,1 0-48-16,-1 0-16 0,0-3 0 0,0 0-496 0,2-1-112 0,-1-1-16 0,-6-7 0 15,7 11-1904-15,1-3-384 0</inkml:trace>
  <inkml:trace contextRef="#ctx0" brushRef="#br0" timeOffset="177505.81">16445 14731 9215 0,'0'0'816'16,"0"0"-656"-16,0 0-160 0,0 0 0 15,0 0 2368-15,0 0 448 0,0 0 96 0,7-8 16 0,-7 8-2336 0,2-9-464 16,-2 9-128-16,0 0 0 0,0 0 448 0,0 0 48 15,0-10 0-15,0 10 0 0,0 0 208 0,-4-11 64 16,2 0 0-16,2 11 0 0,-6-11-320 0,6 11-48 16,0 0-16-16,-9-6 0 0,3 2 80 0,6 4 16 15,-9-3 0-15,-2 2 0 0,0-3-304 0,0 4-176 16,11 0 192-16,-13 4-192 0,-3-1 288 0,2 2-48 16,0 1-16-16,2 2 0 0,0 1 64 0,-1 3 16 15,0 2 0-15,0 3 0 0,0 3-80 0,0 2-16 16,0 3 0-16,0 1 0 0,0-1-80 0,3-1-128 15,2 2 176-15,1-2-176 0,2-3 160 0,1-2-160 16,3 0 128-16,1-5-128 0,0 2 0 0,2-6 0 16,2-1 128-16,2-1-128 0,-6-8 0 0,9 6 160 15,0-3-160-15,3-3 160 0,-2 0 32 0,2-5 0 0,1 1 0 0,1-3 0 16,2-2 96-16,-2 0 32 0,-2 0 0 0,2 0 0 16,3-1-160-16,-1-1-32 0,-3 1 0 0,-3-2 0 15,-2-1-128-15,1 1 128 0,2 0-128 0,-2 1 128 16,-3-2-128-16,1 1 0 0,-1-1 0 0,1 0 0 15,-2-2 128-15,0 2-128 0,-1 0 0 0,1 4 128 16,2 1-128-16,-7 8 0 0,4-9 0 0,-4 9 0 16,0 0 128-16,0 0-128 0,0 0 192 0,8 7-64 15,-8-7 96-15,7 13 16 0,-3 3 0 0,2 0 0 16,-1 0-240-16,0 1 176 0,-1 0-176 0,0-1 160 16,0-1-160-16,1 0 0 0,3-1 0 0,-2-1 0 0,-1 0-176 15,2-5-64-15,-7-8-16 0,6 9 0 16,0-2-400-16,-6-7-96 0,0 0-16 0,9 6 0 15,-9-6-256-15,0 0-48 0,0 0-16 0,0 0-7744 16,5-10-1536-16</inkml:trace>
  <inkml:trace contextRef="#ctx0" brushRef="#br0" timeOffset="177843.57">16774 13931 23903 0,'0'0'1056'0,"0"0"224"0,0 0-1024 0,0 0-256 16,-9 0 0-16,9 0 0 0,-7 5 1056 0,7-5 160 0,-4 9 48 0,3 3 0 16,-1 1-496-16,4 3-112 0,0 2-16 0,4 5 0 15,-2 1 208-15,1 3 48 0,3 4 0 0,-2 5 0 16,-2 1-448-16,0 4-64 0,2 2-32 0,1 0 0 15,1 0-176-15,-2-1-48 0,-2-1 0 0,0 0 0 16,-1-2-128-16,-1 0 0 0,-2 3 0 0,0-1 128 16,-4 0-128-16,-1-2 0 0,0-1 0 0,-2-2 0 15,0-2 0-15,-1 0 0 0,1-7 0 0,1 0 0 16,-2-4 0-16,1-1 0 0,2-5 0 0,0-3 0 16,1-2-272-16,0-1-144 0,4-11-32 0,0 0-15040 15</inkml:trace>
  <inkml:trace contextRef="#ctx0" brushRef="#br0" timeOffset="178301.69">17406 14103 10127 0,'1'-9'896'0,"-3"-2"-704"16,-2 0-192-16,1 0 0 0,2 1 5600 0,0-1 1088 0,-1-2 224 0,2 2 32 15,0-1-5520-15,0 0-1104 0,0-2-320 0,0-1 144 16,-1 0-144-16,-2 2 0 0,1-2 0 0,-1 2 0 15,0 0-256-15,0 3 64 0,-1 2 0 0,0 2 16 16,-1 2 176-16,5 4-208 0,-10-4 80 0,1 6 128 16,-1 5-160-16,-1 3 160 0,0 2 0 0,0 6-144 15,0 1 144-15,-3 3 0 0,1 2 160 0,0 3-160 16,0 4 336-16,0 1-16 0,-1 4-16 0,0 5 0 16,-1 4-32-16,2 3 0 0,2-4 0 0,-1 3 0 15,1 1-80-15,2-5 0 0,1 0-16 0,2-2 0 16,2-2-176-16,0-3 0 0,1-2 144 0,1-1-144 0,-1-2 0 15,2 1 128-15,1-5-128 0,0-1 0 0,0-4-160 0,0-2-96 16,-1-3-32-16,1-3 0 16,0-4-464-16,0-10-80 0,-2 11-32 0,2-11 0 15,0 0-1360-15,0 0-272 0,0 0-48 0,0 0-9616 16</inkml:trace>
  <inkml:trace contextRef="#ctx0" brushRef="#br0" timeOffset="178474.2">16985 14640 12895 0,'0'0'1152'0,"0"0"-928"16,0 0-224-16,0 0 0 0,0 0 3712 0,0 0 688 16,0 0 144-16,6-9 16 0,-6 9-2912 0,8-7-592 0,-8 7-112 0,11-4-32 15,-1-2-112-15,3 2-32 16,1 1 0-16,2 1 0 0,-2-1-432 0,2 1-80 0,1-1-32 0,0 0 0 16,-1-1-368-16,2 1-80 0,0-3-16 0,2 2 0 31,-2 1-1936-31,1 0-400 0,1-2-80 0</inkml:trace>
  <inkml:trace contextRef="#ctx0" brushRef="#br0" timeOffset="179048.63">17543 14605 21711 0,'0'0'960'0,"0"0"192"0,0 0-912 0,6 13-240 0,-6-13 0 0,6 13 0 15,0 1 896-15,-2 1 128 0,-4 0 16 0,1 3 16 16,1 2-512-16,0 4-96 0,2-2-32 0,0 5 0 0,-1-2-16 0,-1 5 0 15,1 0 0-15,-1 2 0 16,1 1-208-16,-2 0-32 0,-1-1-16 0,0 1 0 16,2-1-144-16,-2 1 0 0,0-2 0 0,-2 3 0 0,-2-5 320 0,2 2 0 15,-1 2-16-15,1-3 0 0,-4 0 208 0,3-2 64 16,-1 0 0-16,0-4 0 0,1-1-272 0,0-2-48 16,2-6-16-16,1-2 0 0,3-2-80 0,-3-11-16 15,0 0 0-15,0 0 0 0,0 0 16 0,0 0 0 16,0 0 0-16,0 0 0 0,8-12-160 0,-1-2 0 15,0-3-160-15,-2-3 160 0,-4-1-240 0,2-5 48 16,1-3 16-16,0-2 0 0,-2-1 176 0,2-2 0 16,-1 0-144-16,-2-4 144 0,1 0 0 0,0 2 0 15,1-5-144-15,1 2 144 0,-2-4 0 0,2 0 144 16,0-3-16-16,3-1 0 0,1 2 48 0,1 2 0 0,0 4 0 0,1 4 0 16,1 2-176-16,0 4 0 0,1 3 0 0,1 4 0 15,-1 2 0-15,0 4 0 0,1 1 0 0,-2 3 0 16,-2 2-128-16,1 2 128 0,-3 2 0 0,-7 6 0 15,12-4-128-15,-1 1 128 0,-11 3-160 0,11 0 160 16,-11 0-160-16,12 8 160 0,-4 2-160 0,-2 3 160 16,-2 2 0-16,2 0 0 0,-1 2 0 0,-1 3 0 15,-4-2 0-15,1 2 160 0,-1 1 0 0,0-1 0 16,-4-1-160-16,1 2 192 0,1-1-192 0,-2 0 192 16,-1 1-192-16,-1 1 160 0,0-2-160 0,-2-1 160 15,0-2-160-15,-1 0 0 0,0 0 0 0,-1-1 128 16,-2-2-128-16,0 0 0 0,-1-1 0 0,-1-1 0 15,-3-2 0-15,0 0 0 0,0-3 0 0,0 0 0 0,-1-2-192 16,0-1-80-16,1-3-16 0,0-2 0 16,0-2-2016-16,2 0-384 0,-6-10-96 0,6-2-16 0</inkml:trace>
  <inkml:trace contextRef="#ctx0" brushRef="#br0" timeOffset="179353.37">18187 13958 17503 0,'0'0'1552'0,"0"0"-1232"0,0 0-320 0,0 0 0 15,0 0 5216-15,0 0 992 0,0 0 192 0,0 0 32 16,0 15-5296-16,2 0-1136 0,1 3 0 0,1 3-240 15,0-2 0-15,0 3 0 0,0 2 0 0,1 6 0 16,0 4-16-16,-2 7 0 0,-1 4 0 0,0 2 0 16,-2-1 96-16,-2 1 16 0,-2-4 0 0,1 1 0 15,1-2 144-15,0 0 0 0,-2-3-144 0,0-1 144 16,0-3 0-16,1 0 0 0,3 2 0 0,0-4 0 16,-1-3-144-16,1-4 144 0,3-3-192 0,-1-4 192 15,2-1-1600-15,0-2-224 16,0-3-32-16,0-1-12816 0</inkml:trace>
  <inkml:trace contextRef="#ctx0" brushRef="#br0" timeOffset="179945.54">18628 14517 11055 0,'0'0'976'0,"0"0"-784"16,0 0-192-16,0 0 0 0,0 0 2816 0,0 0 512 0,0 0 96 0,0 0 32 15,-8-2-2096-15,8 2-400 0,0 0-96 16,-11 0-16-16,2 0 32 0,0 1 0 0,9-1 0 0,-9 5 0 15,-2 1-544-15,1 1-96 0,0-3-32 0,-1 3 0 16,-1 2-208-16,-1 1 0 0,-1 1 128 0,0-1-128 16,-1 1 192-16,2 2 0 0,0 0 0 0,0 0 0 15,-1 0 80-15,3 0 16 0,2 1 0 0,2-1 0 16,-1 0 96-16,1 2 32 0,2-1 0 0,1 0 0 16,0-1-288-16,3 3-128 0,1-6 0 0,1 2 128 15,-1-12-128-15,4 15 0 0,-4-15 144 0,8 9-144 16,-8-9 0-16,9 7-128 0,-9-7 0 0,10 6 0 15,-10-6-96-15,13 1-16 0,-1-4 0 0,-1 1 0 16,-11 2 240-16,10-5 0 0,-2-6-160 0,-2 1 160 0,0-1 0 0,-1 1 0 16,-1-1 0-16,0 1 0 0,0-2 0 0,-1 2 0 15,1-1 0-15,0 1 0 0,0 0 256 0,0-2-48 16,-3-1 0-16,2 2 0 0,-3 11-48 0,3-8-16 16,-3 8 0-16,0 0 0 0,0 0-144 0,0 0 0 15,0 0 0-15,0 0 0 0,0 0 0 0,0 0 208 16,7 8-16-16,-1 4-16 0,-6 2 80 0,1 1 32 15,2-1 0-15,-2 4 0 0,-2 4-144 0,1-2-16 16,1-4-128-16,2 2 192 0,-2-1-192 0,1 0 128 16,2 0-128-16,3 1 0 0,-1-5 0 0,2-2-256 15,-1-1 16-15,1-1 16 16,-1-2-1712-16,-7-7-352 0,8 6-64 0,1-2-6720 16,2-3-1344-16</inkml:trace>
  <inkml:trace contextRef="#ctx0" brushRef="#br0" timeOffset="180387.57">18708 14701 7359 0,'0'0'656'0,"0"0"-528"0,0 0-128 0,-2 12 0 16,2-12 5360-16,-3 12 1040 0,1 0 192 0,0 1 64 15,1 0-5312-15,0 0-1072 0,-1-2-272 0,2 1 0 16,0 0 0-16,0 0 0 0,2-3 0 0,-2-9 0 15,0 0 128-15,0 0-128 0,4 10 128 0,-4-10-128 16,0 0 272-16,0 0-16 0,0 0-16 0,0 0 0 16,0 0 240-16,11-4 48 0,-2-2 16 0,-2-1 0 0,-7 7-16 0,6-14 0 15,1-3 0-15,-1 3 0 0,-2 0-160 0,2-1-48 16,-1 1 0-16,0-1 0 0,-1 0-16 0,0 1-16 16,1-2 0-16,0 2 0 0,0-2-64 0,1-1-16 15,-1 1 0-15,1-1 0 0,1 1-208 0,-1 3 144 16,1 3-144-16,0 2 128 0,0 2 16 0,-7 6 0 15,11-6 0-15,-1 2 0 0,2 1-144 0,0 0 0 16,-2 4 0-16,2-1 0 0,0 0 0 0,-1 2 128 16,0 1-128-16,-1 0 128 0,1 1-128 0,-2 2 0 15,0 2 0-15,-1 3 0 0,-3 0 0 0,1 5 0 16,1 2 0-16,-1 2 0 0,1 1 0 0,-3 0 0 16,-2 1 0-16,1 0 0 0,0 1-176 0,-1 0-16 15,1-4 0-15,1-1 0 16,1-2-640-16,-1 0-144 0,-1-2-32 0,0-1 0 15,3-3-528-15,-1 0-128 0,-5-10 0 0,5 7-16 16,-5-7-1168-16,0 0-224 0,0 0-64 0,0 0-6976 0</inkml:trace>
  <inkml:trace contextRef="#ctx0" brushRef="#br0" timeOffset="180865.42">19268 14721 22111 0,'0'0'1968'15,"0"0"-1584"-15,0 0-384 0,0 0 0 16,0 0 2816-16,0 0 464 0,0 0 112 0,0 0 0 0,10-8-2720 0,0 2-544 16,1-1-128-16,1 0 0 0,-1 1 0 0,2-3-208 15,2 2 64-15,-1-1 16 0,-1 2-48 0,0-1 0 16,2-2 0-16,-4 2 0 0,-2 0 176 0,2 0 0 15,-1 1 0-15,-2 1-128 0,-1-2 128 0,-2 1 176 16,-5 6-48-16,4-9 0 0,-2-1 448 0,-2 10 64 16,0-10 32-16,0 1 0 0,-1 0-32 0,1 9-16 15,-4-12 0-15,0 0 0 0,-1 3-256 0,-2 0-48 16,1 1-16-16,-1 2 0 0,1-1-304 0,-1 2 0 16,-2 1 128-16,1 1-128 0,1 1 0 0,-3 2 0 15,0 1 0-15,0 3 0 0,-2 1-192 0,0 0 48 16,0 6 16-16,-1-1 0 0,-1 5 128 0,0-1 0 0,-2 2 0 15,-1 2-128-15,0 3 128 0,0 4 0 0,0 1 160 0,0 2-160 16,0 4 256-16,2 2-64 0,0-5 0 0,5 0 0 16,1-4 128-16,2 1 32 0,3-1 0 0,4 0 0 15,4-6-160-15,3 1-48 0,1-1 0 0,3-3 0 16,4-3-144-16,2-3 128 0,1-2-128 0,1-1 128 16,2-2-256-16,2 0-64 0,0-2-16 0,-1-3 0 31,-1-2-560-31,1 1-128 0,2-2 0 0,-2 0-16 0,-1-3-2080 15,0 1-400-15,-2-3-96 0</inkml:trace>
  <inkml:trace contextRef="#ctx0" brushRef="#br0" timeOffset="192077.16">21570 13851 11967 0,'0'0'1072'15,"0"0"-864"-15,0 0-208 0,-5 8 0 0,0-1 3168 0,1 2 592 16,2 1 112-16,0 2 32 0,-3 0-2960 0,1 3-592 16,1 2-112-16,0-2-32 0,0 2-48 0,-1 1-16 15,-2 1 0-15,2 2 0 0,3 3 176 0,-1 3 48 16,-2-1 0-16,0 5 0 0,1 3 304 0,1 3 64 15,-1 2 16-15,2 1 0 0,-1 2-144 0,2-2-32 16,-2 1 0-16,-1-2 0 0,-1-1-224 0,0 0-48 16,0-1-16-16,-1-1 0 0,0-2-96 0,0-3 0 15,-1-1-16-15,3 0 0 0,-3-2 112 0,2-1 32 16,1-5 0-16,0-1 0 0,2-7 192 0,-2 2 32 16,0-5 16-16,2 1 0 0,1-12-112 0,0 0-32 15,0 0 0-15,0 0 0 0,0 0-160 0,0 0-48 16,0 0 0-16,0 0 0 0,0 0-80 0,7-13-128 0,-1-3 176 0,-1-2-176 15,-1-1 128-15,1-5-128 0,1-3 0 16,0-1 0-16,-1 0 0 0,3-1 0 0,1-1 0 0,1 1 0 16,-1 1 0-16,1 0 0 0,2 3 0 0,1 2 0 15,-1 3 0-15,1 1 0 0,1 2 0 0,3 3-144 16,1 2 144-16,0 1 0 0,-1 2-144 0,3 4 144 16,1 2-128-16,-2 3 128 0,0 2-160 0,-1 2 160 15,0 1-128-15,0 3 128 0,1 0 0 0,0 3-144 16,-2 5 144-16,-1-3-208 0,-2 0 80 0,-2 4 128 15,-3-3-192-15,0 3 192 0,-1-1-160 0,0 1 160 16,0 0 0-16,-2-2 0 0,-1 2 0 0,0-1 0 16,-2-4 0-16,1 1 0 0,0 0 0 0,0 0 0 15,0-1 0-15,-2-2 0 0,-2-10-192 0,4 10 192 16,-4-10-544-16,5 12-16 0,-5-12 0 0,6 15 0 16,-1-6-896-16,-5-9-176 0,0 0-32 0</inkml:trace>
  <inkml:trace contextRef="#ctx0" brushRef="#br0" timeOffset="193541.62">22449 14549 13871 0,'0'0'608'0,"0"0"144"0,0 0-608 0,0 0-144 0,0-8 0 0,0 8 0 16,2-12 1088-16,-2 12 192 0,-1-10 48 0,1 2 0 15,0-2-16-15,0 10 0 0,-1-10 0 0,1 10 0 0,-3-7-128 0,3 7-32 16,-3-10 0-16,3 10 0 16,-6-5-368-16,6 5-80 0,0 0 0 0,0 0-16 0,-7-5-480 0,7 5-80 15,0 0-128-15,0 0 176 0,-10 0-176 0,10 0 0 16,-9 0 0-16,9 0 0 0,-9 4 0 0,9-4 192 15,-11 0-192-15,4 1 192 0,7-1-64 0,-8 3 0 16,8-3 0-16,0 0 0 0,0 0 208 0,0 0 48 16,0 0 0-16,-9 1 0 0,9-1-64 0,0 0 0 15,0 0 0-15,0 0 0 0,0 0-320 0,0 0 144 16,0 0-144-16,0 0 0 0,0 0 0 0,0 0 0 16,0 0 0-16,0 0 0 0,0 0 0 0,0 0 0 15,-7 7 0-15,7-7 0 0,0 0 0 0,0 0 0 16,0 0 0-16,0 0 0 15,0 0-656-15,0 0-240 0,0 0-64 0,0 0 0 0,0 0 1808 0,0 0 368 0,0 0 64 0,0 0 0 16,0 0-960-16,0 0-192 0,0 0-128 0,0 0 160 16,0 0-160-16,0 0 0 0,0 0 0 0,0 0 0 15,0 0 0-15,0 0 0 0,-6 7 0 0,6-7 0 16,0 0 0-16,-7 11 0 0,-1-5 0 0,8-6 0 16,0 0 0-16,-9 7 0 0,-1-2 0 0,10-5 0 15,0 0 144-15,0 0 0 0,-9 4 0 0,9-4 0 16,0 0-16-16,0 0 0 0,0 0 0 0,0 0 0 15,-10 4-128-15,10-4 0 0,0 0 0 0,0 0 0 16,0 0 0-16,0 0 0 0,0 0 0 0,0 0 0 16,0 0 0-16,0 0 0 0,-6 8 0 0,6-8 0 15,0 0 0-15,-7 9 0 0,-2-3 0 0,9-6 0 16,0 0 0-16,-6 8 0 0,-2-2 128 0,8-6-128 16,-8 6 0-16,8-6 0 0,-9 4 0 0,1 0 0 0,8-4 0 0,-8 5 128 15,8-5-128-15,0 0 0 0,0 0 0 0,-8 5 0 16,8-5 128-16,-6 8-128 0,6-8 0 0,-7 7 0 15,7-7 0-15,-5 7 0 0,5-7 0 0,-5 8 0 16,0 0 0-16,5-8 128 0,-5 9-128 0,5-9 0 16,-7 9 0-16,7-9 0 0,0 0 0 0,0 0 0 15,-4 9 0-15,4-9 0 0,0 0 0 0,0 0 128 16,0 0-128-16,0 0 0 0,0 0 0 0,0 0 0 16,0 13 128-16,0-13-128 0,0 0 0 0,3 11 0 15,-3-11 0-15,1 13 128 0,-1 0-128 0,0-13 0 16,4 13 0-16,-3 0 0 0,-2-1 0 0,1 0 0 15,3-2 0-15,-3-10 0 0,-2 10 0 0,2-10 0 16,3 11 0-16,-3-11 0 0,0 0 0 0,5 10 0 0,-5-10 0 16,0 0 0-16,0 0 0 0,0 0 0 0,0 0 0 0,0 0 0 15,0 0 0-15,8 11 0 0,-8-11 0 0,8 10 0 16,-8-10 0-16,8 11 0 0,-2-1 0 0,-6-10 0 16,4 10 0-16,3 0 0 0,3-4 0 0,-10-6 0 15,0 0 0-15,10 10 0 0,1-2 0 0,1-1 0 16,-2-2 0-16,-1-1 0 0,-9-4 0 0,11 3 0 15,-1-1 0-15,-10-2 0 0,0 0 0 0,10 1 0 16,3-1 0-16,-2-1 0 0,-11 1 144 0,0 0-144 16,0 0 0-16,0 0 0 0,10-5 0 0,-10 5 0 15,8-4 0-15,-1-2 0 0,-2-4 0 0,-5 10 0 16,5-9 0-16,0 1 0 0,0-2 0 0,2 0 0 16,1 0 0-16,-2 3 0 0,0-2 0 0,0-1 0 0,2 3 0 15,-3 0 0-15,-5 7-144 0,7-12 144 0,-1 2 0 0,-1 1 0 16,-5 9 0-16,6-9 0 0,-1 0 0 0,-1-1 0 15,-2 3 0-15,-2 7 0 0,0 0 0 0,4-10 0 16,-4 10 0-16,4-10 0 0,-1 1 0 0,-3 9 0 16,1-11 0-16,0 1 0 0,-1-2 0 0,2 2 0 15,-1-1 0-15,-1 1 0 0,0 0 0 0,0 0 0 16,0-1 0-16,3 0 0 0,-1 3 0 0,-1-2 0 16,1 1 0-16,-2 9 0 0,4-9 0 0,-4 9 0 15,0 0 0-15,0 0 0 0,0 0 0 0,0 0 192 16,0 0-192-16,0 0 192 0,0 0-192 0,0 0 0 15,0 0 0-15,0 0 0 0,0 0 0 0,0 0 0 16,0 0 0-16,0 0 0 0,0 0 0 0,0 0 0 0,2 12 0 16,-2-12 0-16,2 11 0 0,-1 1 0 0,2 0 0 0,-1-1 0 15,1 2 0-15,-1 1 192 0,0 0-192 0,0 1 192 16,1 1-192-16,-1 0 0 0,1 2 144 0,1 2-144 16,1-1 0-16,0 2 0 0,-1-5 0 0,2 1 0 15,0 0 0-15,-1-4 0 0,0 0 0 0,1 0 128 16,-2-2-128-16,0 0 0 0,-4-11 0 0,5 12 0 15,-1-2-192-15,-4-10 0 0,5 10 0 0,0 0 0 32,-5-10-384-32,0 0-64 0,0 0-32 0,0 0 0 0,0 0-1808 0,7 7-352 0,-7-7-80 15,0 0-9680-15</inkml:trace>
  <inkml:trace contextRef="#ctx0" brushRef="#br0" timeOffset="194027.07">22760 14008 9215 0,'0'0'816'0,"0"0"-656"16,-2-11-160-16,-2 1 0 0,4 10 1424 0,-4-8 256 0,0 0 48 0,4 8 16 15,0 0-1216-15,0 0-240 0,0 0-48 0,-4-9-16 16,0 1 880-16,2 2 176 0,2 6 48 0,0-11 0 16,0 2 576-16,0 9 112 0,-2-8 32 0,2 8 0 15,0-9-560-15,0 9-96 0,3-9-32 0,-3 9 0 16,0-8-800-16,0 8-176 0,0 0-16 0,0 0-16 15,0 0-352-15,0 0 0 0,0 0 0 0,0 17 0 16,2 0 0-16,-2 3 0 0,-1-3 128 0,1 5-128 16,3 3 224-16,-2 3-32 0,-1 2 0 0,1 4 0 15,1 1 64-15,0 6 0 0,1-2 0 0,2 4 0 16,0 1-16-16,2 2 0 0,-2-3 0 0,0 1 0 16,-1-2-112-16,1-2 0 0,3-4-128 0,-1-1 192 15,-3 1-192-15,-2-1 0 0,1-1 128 0,-3-1-128 0,0-6 0 0,-1 2 0 16,-3-3 0-16,0-1 0 0,1-3 0 0,0-1 0 15,1-2 0-15,1-3 0 16,-1-3-320-16,2-2-128 0,3-4 0 0,-3-7-16 16,0 0-1872-16,0 0-368 0,0 0-80 0</inkml:trace>
  <inkml:trace contextRef="#ctx0" brushRef="#br0" timeOffset="194642.6">23451 14072 16575 0,'0'0'1472'0,"0"0"-1168"0,0 0-304 0,2-8 0 0,-2 8 2976 0,1-12 544 16,-1 3 96-16,0 9 32 0,2-9-2880 0,1-2-560 15,0 1-208-15,-2 0 144 0,0-2-144 0,-1 0 0 16,0-1 0-16,0 1 0 0,-2-1 0 0,-2-2 0 16,-1-2 0-16,-2 2 0 0,1 4 0 0,-4-2 160 15,1 1-160-15,-2 3 160 0,-4 2 240 0,1 3 48 16,-2 4 16-16,-1 3 0 0,-1 1 48 0,0 2 16 15,0 6 0-15,-1 2 0 0,1 3-256 0,1 2-48 16,1 0-16-16,3 5 0 0,2 2-208 0,0 2 128 16,3 2-128-16,2 3 0 0,1 2 272 0,1 7-32 15,-1 2-16-15,2 3 0 0,0 0-224 0,1-1 128 0,-1-1-128 16,2 1 0-16,0-3 0 0,-1-3 0 0,1-1 0 0,0-5 0 16,-1 0 0-16,1-1 0 0,0-2 0 0,1 0 0 15,-2-1 0-15,1-2-240 0,0-3 48 0,-1-2 16 31,1-6-272-31,0-1-64 0,-2-2-16 0,2-2 0 16,1-12-496-16,-3 10-112 0,3-10-16 0,0 0 0 16,0 0-2288-16,0 0-464 0</inkml:trace>
  <inkml:trace contextRef="#ctx0" brushRef="#br0" timeOffset="194863.49">23039 14579 15663 0,'0'0'1392'0,"-6"-11"-1120"0,1 1-272 0,-1 2 0 16,6 8 2896-16,-7-6 528 0,7 6 96 0,0 0 32 0,-10-3-2032 0,10 3-416 15,0 0-80-15,0 0 0 16,0 0-160-16,0 0-32 0,0 0 0 0,0 0 0 0,0 0-48 0,0 0-16 16,0 0 0-16,11 0 0 0,1 1-320 0,1-1-80 15,1-1-16-15,3 1 0 0,1-3-208 0,0 2-144 16,1 0 192-16,0 1-192 0,1 0 0 0,2 1 0 16,0 0-192-16,2 2 48 15,-1-3-496-15,0 3-112 0,2 0-16 0,1-1 0 16,2-1-896-16,-2 2-192 0,0-1-48 0,-3 4-7696 15,-3-3-1536-15</inkml:trace>
  <inkml:trace contextRef="#ctx0" brushRef="#br0" timeOffset="195357.08">23881 14489 27647 0,'0'0'2448'0,"-9"-5"-1952"0,0-2-496 0,3 3 0 16,6 4 1824-16,0 0 272 0,-9-4 48 0,9 4 16 16,-10-1-2656-16,10 1-528 0,-10-3-96 0,1 2-32 15,1 1 64-15,-1 1 16 0,0 2 0 0,0-2 0 16,-2 3 688-16,0 1 144 0,-2 1 32 0,-1 1 0 0,0 3 720 0,0 0 128 15,-2-4 48-15,2 4 0 0,1-1 16 0,0 0 16 16,0-1 0-16,2 2 0 16,3-2-368-16,2-2-80 0,6-6-16 0,0 0 0 0,0 0-256 0,0 0 0 15,0 0 0-15,6 8 0 0,-6-8-192 0,15 3-112 16,-1-2-16-16,2-1 0 0,-2-1 112 0,2 0 16 16,1-1 0-16,-2 5 0 0,1-1 192 0,0 2 0 15,-2-1-160-15,0 1 160 0,-1 0 0 0,2 1 0 16,-1 0-144-16,0 2 144 0,-2-1 0 0,-1 2 0 15,-11-8 0-15,6 12 0 0,1 0 0 0,-4-1 224 16,-1 0-32-16,-4 0-16 0,0 3 320 0,-1-4 64 16,1 3 16-16,-1 0 0 0,-1-1-176 0,-1 1-16 15,-2-1-16-15,1-1 0 0,1 0-176 0,-2-2-48 0,-1-1 0 16,1-1 0-16,-3 0-144 0,1-2-192 0,0 0 32 0,0 1 16 31,0-2-560-31,9-4-128 0,-9 2 0 0,1-2-16 16,-1 0-1744-16,9 0-352 0,-7-6-64 0</inkml:trace>
  <inkml:trace contextRef="#ctx0" brushRef="#br0" timeOffset="195990.87">24140 14515 35295 0,'0'0'1568'0,"0"0"320"0,0 0-1504 0,0 0-384 16,0 0 0-16,-4 12 0 16,1-1-496-16,2 1-160 0,1 0-48 0,0 1 0 0,0 2 544 0,1 2 160 15,0 0 0-15,2 3 0 0,-2-1 0 0,2 5 0 16,-2-2 0-16,1 6 0 0,-1 1 0 0,-1 1 0 16,-3 3 0-16,1 1 0 0,-1 2 0 0,0 0 256 15,0-1-32-15,-1 0 0 0,0-5 0 0,0 3 0 16,-1-3 0-16,-1-4 0 0,0 0 288 0,1 1 64 15,-1-2 16-15,4 0 0 0,0-4 112 0,1-3 0 16,1-3 16-16,1-2 0 0,1-2-720 0,-2-11 0 16,2 12 0-16,-2-12-208 0,0 0 32 0,0 0 16 15,0 0 0-15,0 0 0 0,4-11-48 0,-1 1-16 16,0-3 0-16,-2-3 0 0,-1-1 224 0,-1-5 0 0,-1-1-160 16,2-1 160-16,0-5 0 0,2-1 0 0,-2-3 0 0,1-4 0 15,1-2 0-15,1-3 0 0,0-3 0 0,1-5 0 16,2-1 0-16,2 2 0 0,1 0-160 0,0 6 160 15,2 2-144-15,-2 7 144 0,2 4-128 0,2 5 128 16,-1 5-128-16,0 2 128 0,1 3-128 0,0 1 128 16,-1 4 0-16,1 2 0 0,1 0 0 0,-1 3 0 15,0 1-128-15,0 3 128 0,0 1-128 0,0 1 128 16,-1 2-256-16,0 1 48 0,-2 1 0 0,1 3 0 16,0 0 208-16,0 3 0 0,-3 0 0 0,-2 2 0 15,-1 1 0-15,-1 2 192 0,-1 1-16 0,-2 0 0 16,-1 0 16-16,-1 1 0 0,-3-1 0 0,0 2 0 15,0-2-48-15,-1 3 0 0,-2 0 0 0,0-4 0 16,-4 1-16-16,2-1 0 0,0 1 0 0,-2-1 0 16,0 1-128-16,-1-3 128 0,0-2-128 0,2-1 128 0,-2 1 0 0,0-1 0 15,-1-2 0-15,0-1 0 0,0-2-128 0,0-2 128 16,-1 0-128-16,0-2 128 0,-1-2-320 0,0-1-80 16,0-1-16-16,1-1 0 15,0 0-480-15,1-1-80 0,-1 1-32 0,3-1 0 16,0-2-640-16,3 2-128 0,8 4-16 0,-7-3-7520 15,0-3-1504-15</inkml:trace>
  <inkml:trace contextRef="#ctx0" brushRef="#br0" timeOffset="196576.45">24888 14538 11967 0,'0'0'1072'0,"0"0"-864"0,0 0-208 0,0 0 0 16,0 0 3392-16,0 0 624 0,0 0 128 0,0 0 16 16,0 0-3488-16,-5-4-672 0,5 4-192 0,0 0-16 15,-11-5 48-15,2 3 16 0,9 2 0 0,-13-2 0 16,-1 5 320-16,-1 0 64 0,2 0 16 0,-1 4 0 15,-2-1 512-15,1 0 128 0,-2 0 0 0,1 1 16 16,1-1 80-16,-1 2 16 0,0 1 0 0,2 2 0 16,1-1-208-16,0 2-32 0,0 0-16 0,2 1 0 0,1 3-528 0,-2-1-96 15,1 0-128-15,-1-1 176 0,1 2-176 0,5 1 0 16,-1-1 0-16,2 1 0 0,0 0 0 0,2-1 0 16,1-3 0-16,0 0 0 0,1 1 0 0,1-14 128 15,0 0-128-15,3 8 0 0,-3-8 0 0,6 8 0 16,-6-8 0-16,9 4 0 0,-9-4 0 0,13-2 0 15,0 1 0-15,0-3 0 0,0-2-160 0,2-5 160 16,-1 1-208-16,0-2 80 0,0-2 128 0,0-1 0 16,-1 1-144-16,0 0 144 0,0-1-144 0,-1 1 144 15,-2 1-192-15,1 0 192 0,-4-2-208 0,3 2 64 16,-3 2 16-16,1 0 0 0,-3 3 128 0,1 1 0 16,-6 7 0-16,9-7 0 0,-9 7 0 0,8-5 0 15,-8 5 0-15,0 0 0 0,0 0 256 0,0 0-32 16,11 3 0-16,-11-3 0 0,0 0 0 0,7 13 0 0,-1 0 0 0,0 1 0 15,-4 0-96-15,1 1-128 0,-2-1 176 0,0 2-176 16,-1-1 0-16,0 0 0 0,0 2 0 0,0-1 0 16,2 0-144-16,0 0-48 0,1-2 0 0,-1-1 0 31,1-1-432-31,0-2-80 0,1 2-32 0,-4-12 0 16,3 9-352-16,3 0-64 0,-6-9 0 0,6 8-8192 0,-6-8-1616 0</inkml:trace>
  <inkml:trace contextRef="#ctx0" brushRef="#br0" timeOffset="196980.31">25050 14553 8287 0,'0'0'736'0,"0"0"-592"16,-10-2-144-16,1 2 0 0,9 0 6800 0,-7 6 1328 16,7-6 272-16,0 0 48 15,-3 11-7296-15,2 0-1456 0,1-11-288 0,4 11-64 16,3 0-496-16,1-3-112 0,-8-8-16 0,8 8 0 16,-8-8-448-16,8 6-80 0,-8-6-32 0,0 0 0 15,0 0 944-15,0 0 192 0,0 0 48 0,0 0 0 0,0 0 1488 0,0 0 320 0,0 0 48 0,0 0 16 16,0 0 576-16,0 0 128 0,0 0 32 0,0 0 0 15,9 7-816-15,-9-7-176 0,0 0-16 0,0 0-16 16,10 4-688-16,-10-4-240 0,11 2 144 0,-11-2-144 31,0 0-480-31,0 0-176 0,0 0-48 0,0 0 0 16,0 0 64-16,0 0 0 0,0 0 0 0,0 0 0 0,0 0 432 0,0 0 208 0,0 0-192 0,0 0 192 16,1-8 0-16,-1 8 192 0,0 0 0 0,0 0 0 15,0 0-192-15,0 0 0 0,0 0 0 0,0 0-9760 16,4-8-2064-16</inkml:trace>
  <inkml:trace contextRef="#ctx0" brushRef="#br0" timeOffset="197195.25">25301 14609 13823 0,'0'0'1216'0,"0"0"-960"16,-1-7-256-16,1 7 0 0,1-9 240 0,2 1 0 16</inkml:trace>
  <inkml:trace contextRef="#ctx0" brushRef="#br0" timeOffset="197482.47">25300 14519 30463 0,'0'0'1344'0,"-7"-5"288"0,7 5-1312 0,-9-6-320 0,0 2 0 0,1-2 0 16,8 6 1904-16,-9-7 304 0,9 7 64 0,-8-6 16 16,1-1-1536-16,0 2-304 0,7 5-64 0,-6-5-16 15,0-2-368-15,6 7 0 0,-6-6 0 0,6 6-192 16,0 0 16-16,-8-3 0 0,-1 2 0 0,9 1 0 16,-9 4 176-16,-2 2-192 0,0 1 192 0,-1 2-192 15,-1 3 192-15,-2 1 0 0,-1 1 128 0,-3 4-128 16,1-1 320-16,1 3-16 0,1-2 0 0,3 4 0 15,0 1 48-15,2-3 16 0,1 0 0 0,4 1 0 16,1 0-128-16,3 1-32 0,2-1 0 0,3 0 0 16,1-6-32-16,4 1-16 0,5-1 0 0,0 0 0 0,-3-3-160 15,5-1-176-15,3 0 48 0,1-2 0 16,2-1-256-16,-1-2-32 0,-5-1-16 0,4-1 0 16,0-1-320-16,1-2-64 0,-4-1-16 0,0 0 0 15,0-1-1600-15,0-2-320 0,-3-1-64 0,0 0-11120 16</inkml:trace>
  <inkml:trace contextRef="#ctx0" brushRef="#br0" timeOffset="197943.72">25445 14744 20271 0,'0'0'1792'0,"0"0"-1424"0,0 0-368 0,0 0 0 16,0 0 3616-16,0 0 656 0,9-1 128 0,1-2 16 31,3 2-3920-31,-1 0-800 0,-2 0-144 0,3-3-48 16,3 1-80-16,0-2 0 0,-3 1-16 0,0-1 0 0,1-1 240 0,0 3 48 0,1-7 16 0,-1 4 0 16,-1-2 416-16,0 2 96 0,0-1 16 0,-1 0 0 15,-2 1 592-15,0-3 112 0,-1 1 16 0,0 0 16 16,-1 0-336-16,-1-1-80 0,0 1-16 0,0-1 0 15,0 1-544-15,0-1 0 0,-2-1 0 0,-1-2 0 16,0 3 0-16,-4 9-224 0,0-9 64 0,0 9 16 16,-5-10 16-16,-4 4 0 0,-3 2 0 0,-1 3 0 15,-2 2 128-15,-2 2 0 0,-2 1 0 0,-2 2 0 0,0 4 192 16,0 0-16-16,0 2-16 0,-1 2 0 0,-1 3 288 0,3 0 48 16,6 1 16-16,2 2 0 0,2-1 48 0,2 3 16 15,3-2 0-15,1 1 0 0,1 1-192 0,3 2-48 16,0-5 0-16,3 1 0 0,-1-2-176 0,1 0-32 15,0-1-128-15,-1-3 192 0,2-2-192 0,1-1-160 16,1-1 32-16,1-2 0 0,3-2-128 0,0 0-32 16,-10-6 0-16,16 1 0 15,1-1-208-15,1-1-32 0,1-6-16 0,4 2 0 16,3-2-432-16,5-3-96 0,2-4-16 0,3-2-9888 16,3-1-1984-16</inkml:trace>
  <inkml:trace contextRef="#ctx0" brushRef="#br0" timeOffset="200896.72">27950 14051 1839 0,'0'0'0'16,"0"0"160"-16,0 0-160 0,0 0 0 0,0 0 0 0,0 0 0 15,0 0 4000-15,0 0 768 0,0 0 160 0,3-9 16 16,-3 9-3024-16,0 0-592 0,0 0-128 0,5-8-32 0,-5 8-320 0,0 0-64 15,7-9-16-15,-7 9 0 0,0 0 208 0,0 0 48 16,6-8 0-16,-6 8 0 0,0 0-112 0,0 0-16 16,0 0 0-16,0 0 0 0,0 0-128 0,0 0-48 15,4 13 0-15,-3 1 0 0,-1 2-240 0,0 2-48 16,-1 2-16-16,0 6 0 0,0 1-96 0,-1 6 0 16,1 2-16-16,0 5 0 0,-1-2-48 0,1 1 0 15,1 0 0-15,0-2 0 0,0 1-112 0,0-2-16 16,0-1-128-16,0 2 192 0,-3-3-192 0,2-2 128 15,0 1-128-15,0-3 0 0,-1 0 128 0,1-1-128 16,1-2 0-16,-1-2 144 0,-2 1-144 0,0-4 0 16,1-4 144-16,-1-2-144 0,1-3 128 0,-1-3-128 15,3-10 160-15,0 0-160 0,0 0 192 0,0 0-64 0,0 0-128 0,0 0 192 16,0 0-64-16,0 0 0 0,-4-11-128 0,3-4 192 16,1-2-192-16,1-2 0 0,2-3 0 0,1-2 0 15,1-2 0-15,1 0 0 0,1 1 0 0,2 0 0 16,0 2 0-16,2 3-128 0,-1 1 128 0,0 2-208 15,2 3 208-15,0 2-144 0,0 1 144 0,-1 5-128 16,0-1 128-16,0 4 0 0,0 0-144 0,-1 2 144 16,1 1 0-16,-1 1-144 0,1 0 144 0,0 2 0 15,0-1 0-15,-1 2-128 0,-1 2 128 0,3 1 0 16,1 0 0-16,-1 1 0 0,0 1 0 0,-2 1 0 16,0 2 0-16,1-2 0 0,-1 3 0 0,1 0 0 15,-2 2 0-15,0 0 0 0,-1-1 0 0,1-1 0 16,0 4-128-16,0-4 128 0,-1-2 0 0,0 1 0 15,-2-2-640-15,1 1-32 16,-7-11 0-16,8 13 0 0,-3 0-2352 0,-5-13-480 0,0 0-80 0,0 0-32 0</inkml:trace>
  <inkml:trace contextRef="#ctx0" brushRef="#br0" timeOffset="201420.81">28731 14581 23903 0,'0'0'1056'0,"0"0"224"0,-9-4-1024 0,1 2-256 16,8 2 0-16,-9-1 0 0,0-1 512 0,-1 1 64 0,2 2 16 15,-1 2 0-15,0-1 336 0,-2 2 64 0,1 2 16 0,-1 0 0 16,1 1-176-16,-2 2-16 0,0 0-16 0,1 1 0 15,-1 2-32-15,0 1-16 0,1 0 0 0,-1 0 0 16,1 1-176-16,0 0-48 0,-1 1 0 0,1 3 0 16,2 1-224-16,0-2-48 0,1-2-16 0,2 1 0 15,1-3-240-15,2-1 0 0,2-2 0 0,1-10 0 16,1 12 0-16,-1-12 0 0,0 0 0 0,8 9 0 16,-8-9-128-16,12 5 128 0,-1-4-192 0,1-1 192 15,-2-2-192-15,2-2 192 0,0-3-192 0,0 0 192 16,1-4-192-16,-2 1 192 0,1-1-192 0,0-2 192 15,1-2-224-15,-1 0 64 0,-1 2 16 0,0 0 0 16,-2-1 144-16,0 0 0 0,2 1-144 0,-2-1 144 0,-2 1 0 16,1 3 0-16,0 1 0 0,-1 2 0 0,-7 7 0 0,0 0 0 15,0 0 0-15,0 0 0 0,0 0 0 0,0 0 0 16,0 0 0-16,0 0 128 0,0 0 48 0,5 9 0 16,0 2 0-16,-2 2 0 0,-2 0 128 0,2-1 16 15,-1-1 16-15,2 3 0 0,0 0-192 0,1-1-144 16,2-3 192-16,1 2-192 0,1-3 128 0,1 2-128 15,1-1 0-15,-1-1 0 0,2 0 0 0,-1-1-176 16,0-3 0-16,-1 1 0 16,-10-6-528-16,12 6-96 0,-2-3-32 0,-10-3 0 15,0 0-1728-15,0 0-368 0,11 0-64 0,-11 0-16 0</inkml:trace>
  <inkml:trace contextRef="#ctx0" brushRef="#br0" timeOffset="201727.81">29047 13920 36335 0,'0'0'1600'0,"-7"6"352"0,1 1-1568 0,-2 5-384 0,1 5 0 0,4 1 0 16,1 3 256-16,4 3-16 0,0 2-16 0,1 1 0 15,-2 3-224-15,2 3 144 0,1 2-144 0,-2 5 128 16,1 3 128-16,1 0 32 0,0 0 0 0,0 0 0 0,-2-3 96 0,1 0 0 16,-2 0 16-16,2-1 0 0,-1-2-144 15,0-3-16-15,-1 2-16 0,0-2 0 0,0-1-224 0,-1-2 144 16,0-1-144-16,2-2 128 0,0-5-128 0,1-2-272 16,1-3 64-16,0 0 16 15,-2-3-784-15,0-2-160 0,-1-3-16 0,0 1-10064 16,-1-11-2016-16</inkml:trace>
  <inkml:trace contextRef="#ctx0" brushRef="#br0" timeOffset="202194.97">29871 14227 33983 0,'6'-17'1504'0,"-3"6"304"0,-4-2-1440 0,1 0-368 0,2-1 0 0,3-2 0 16,3 1 272-16,-3 0-16 0,-3-3 0 0,-1 2 0 15,2 1-64-15,-6-3 0 0,-3 1-16 0,-2 1 0 16,-1 2 224-16,1 1 48 0,1 0 16 0,-3 3 0 16,-5 8 192-16,1-3 48 0,0 1 0 0,-2 4 0 0,-2 4-128 0,0 2-32 15,2 1 0-15,-1 2 0 0,-1 4-192 0,1 0-32 16,0 1-16-16,1 6 0 0,2 2-304 0,1 4 0 16,1 3 0-16,2 3 0 0,2 7 0 0,0 0 128 15,2 2-128-15,0-1 0 0,2 1 272 0,1-2-48 16,-1 1-16-16,1-1 0 0,2 0-208 0,-1-2 0 15,0-1 0-15,0-3 0 0,2 1 0 0,0-1 0 16,-1-2 0-16,1 0 0 0,1-1 0 0,1-3 0 16,-1-3-128-16,-1-3 128 0,-1-2-352 0,2-2-16 15,2-1 0-15,-2-4 0 16,-1-12-416-16,1 10-96 0,-1-10-16 0,0 0 0 16,0 0-2512-16,0 0-512 0</inkml:trace>
  <inkml:trace contextRef="#ctx0" brushRef="#br0" timeOffset="202420.02">29344 14550 39743 0,'0'0'1760'0,"-8"-3"352"0,-2-2-1680 0,2 4-432 0,8 1 0 0,0 0 0 16,0 0 640-16,0 0 64 0,0 0 0 0,10-4 0 15,3 3-560-15,-1 1-144 0,-1 0 0 0,3 0 0 16,4 0 0-16,2 0 0 0,-1 0 0 0,3 0 0 15,2 0 0-15,-1 0 0 0,4-2 0 0,-3 2 0 16,0-2 0-16,1 1 0 0,1-3 0 0,0 0 128 16,0 1-320-16,1-1-48 0,0-1-16 0,1-2 0 15,-2 2-2032-15,0 0-400 0,-1 0-96 0</inkml:trace>
  <inkml:trace contextRef="#ctx0" brushRef="#br0" timeOffset="206143.47">30328 14511 1839 0,'0'0'160'0,"0"0"-160"0,0 0 0 0,3-7 0 16,-3 7 3600-16,4-10 688 0,-4 10 144 0,5-8 32 16,-5 8-3232-16,0 0-640 0,0 0-128 0,0 0-16 15,0 0 256-15,0 0 64 0,0 0 16 0,0 0 0 0,-12 1 432 0,2 3 64 16,0 3 32-16,-4-1 0 0,-2 1-48 0,0 2-16 15,0 2 0-15,-1 0 0 0,-1 1-304 0,1 0-64 16,-1-1-16-16,2 0 0 0,2-1-368 0,1 1-80 16,0-2-16-16,1 0 0 0,2-2-160 0,2 0-48 15,0 2 0-15,8-9 0 0,-7 7-192 0,7-7 0 16,0 0 0-16,0 0 0 0,0 0 0 0,0 0 0 16,0 0 0-16,0 0-160 0,10 8 160 0,1-3-192 15,2-2 192-15,-1-2-192 0,1 0 64 0,1-1 0 16,1 0 0-16,0 0 0 0,4 0 128 0,-2 2 0 15,0-1-144-15,1 1 144 0,1 2 0 0,1 2 0 16,1-1-144-16,-3 1 144 0,-2 0 0 0,-3 0 0 16,0 3 0-16,0 0 0 0,-3-1 0 0,-5 1 0 15,-5-9 0-15,-1 13 0 0,-1-1 0 0,-2 1 0 0,-4 0 0 16,-3 0 144-16,-3-1-144 0,1 1 128 0,-3 3-128 16,-1-2 128-16,-1 2-128 0,0 0 0 0,0 0 144 0,-1 2-144 15,1-2 0-15,0-2 128 0,1-1-128 0,3-1 0 16,-1-1 0-16,2-2 0 0,2-2 0 0,0 3 0 31,5-4-464-31,6-6-64 0,-7 7-16 0,7-7 0 16,0 0-2656-16,0 0-544 0</inkml:trace>
  <inkml:trace contextRef="#ctx0" brushRef="#br0" timeOffset="206796.69">30605 14631 14735 0,'0'0'1312'16,"0"0"-1056"-16,0 0-256 0,0 0 0 0,-8 8 2736 0,1 0 480 15,2-1 112-15,1 5 0 0,3 2-1712 0,-2 2-336 16,-1 2-80-16,2 5-16 0,-1 1-464 0,1 2-80 15,-1 0-32-15,0 3 0 0,1 2 128 0,-1 2 32 16,-1 0 0-16,0-3 0 0,0 1-240 0,1-2-32 16,-1-2-16-16,-2 2 0 0,0-3-32 0,-2 1 0 15,0 0 0-15,0 0 0 0,3-5-128 0,-1-1-48 16,-3-2 0-16,2 1 0 0,3-6-48 0,0 0-16 0,0-2 0 16,4-12 0-16,-1 9 16 0,1-9 0 0,0 0 0 0,0 0 0 15,0 0-16-15,0 0 0 0,0 0 0 0,0 0 0 16,4-14 48-16,1-2 0 0,0-1 0 0,-1-1 0 15,-1-5-256-15,2-4 0 0,4 0 0 0,-1-4 0 16,-3-1 0-16,2-1 0 0,2-3 0 0,0 0 0 16,-1-2-192-16,1-2 0 0,1-3 16 0,2-2 0 15,1 2 32-15,0 3 0 0,0 1 0 0,2 1 0 16,-1 1-32-16,2 1 0 0,-2 6 0 0,2 1 0 16,-1 3 32-16,1 1 0 0,2 3 0 0,0 3 0 15,-1 0 144-15,2 4-128 0,-1 4 128 0,0 0-128 16,0 4 128-16,1 5-208 0,-1 2 80 0,-1 5 128 0,-2 4-256 15,4 0 64-15,0 3 0 0,0 3 16 0,-4 2 32 16,-1 3 0-16,-2-1 0 0,-1 0 0 0,-5 0 144 0,-3 2-128 16,-6 0 128-16,-1 0-128 0,2 1 128 0,-6-1 0 15,-7 4 0-15,2-3 0 0,3-3 128 0,-4 1 0 16,-6-1 0-16,1 1 0 0,-1-6 112 0,0 1 16 16,1-1 16-16,-1-2 0 0,-1 1-112 0,3-1-32 15,1-3 0-15,0-2 0 0,-1 1-128 0,2 0 0 16,2-1 144-16,1-1-144 0,0-1 0 0,0-1 0 15,1-1 0-15,2-2 0 0,-1-1 0 0,1 0-288 16,1-1 48-16,9 1 16 16,-9-3-416-16,2-1-96 0,2-1-16 0,5 5 0 15,-1-9-1600-15,3-1-320 0,2-1-64 0,1 2-11280 0</inkml:trace>
  <inkml:trace contextRef="#ctx0" brushRef="#br0" timeOffset="207456.75">31293 14581 9215 0,'0'0'400'0,"3"-9"96"0,-1-2-496 0,0 0 0 16,-1 2 0-16,3-3 0 0,1 2 4256 0,-1 2 752 15,-1-2 160-15,-1 2 16 0,-2 8-3696 0,2-9-736 16,-2 9-160-16,0 0-16 0,0 0-96 0,0 0-16 16,-8-2 0-16,-3 6 0 0,-2 1 192 0,0 3 48 15,0 4 0-15,-1-2 0 0,-2 3 144 0,-2 3 48 16,0 1 0-16,-1 1 0 0,0 2-128 0,1 2 0 16,-2-1-16-16,2 1 0 0,1-1-368 0,0 1-80 15,0 2-16-15,7-6 0 0,3-4-144 0,0 3-16 0,1-5-128 0,2 0 192 16,1-2-192-16,3-10 128 0,4 10-128 0,-4-10 0 15,11 8 0-15,2-3 0 0,1-2 0 0,0-3 0 16,0-5 0-16,0 0 0 0,3-3 0 0,0-1 0 16,-3-3 0-16,2-1 0 0,-2-1-128 0,0-3 128 15,-1 1-192-15,-1 2 32 0,-3 1 0 0,0 0 0 16,1-1 160-16,-3 3 0 0,-1 0-144 0,-1 3 144 16,-5 8 0-16,0 0 0 0,0 0 0 0,0 0 0 15,0 0 0-15,0 0 160 0,0 0-32 0,0 0-128 16,0 0 240-16,0 0-64 0,0 0-16 0,-1 15 0 15,-1 0-160-15,2-1 128 0,2-4-128 0,-1 3 128 16,0 0-128-16,0 0 0 0,2-1 144 0,1 0-144 0,0-1 0 16,0 0 0-16,0-2 0 0,1 0 0 0,-5-9 0 15,6 10 0-15,-2-1 0 0,-4-9 0 16,8 8-368-16,-8-8-80 0,7 8-32 0,-7-8 0 16,8 7-1616-16,-8-7-320 0,10 4-64 0,-10-4-12944 15</inkml:trace>
  <inkml:trace contextRef="#ctx0" brushRef="#br0" timeOffset="207814.84">31718 14580 19343 0,'0'0'848'0,"0"0"192"0,-1-9-832 0,1-1-208 0,0 10 0 0,4-11 0 0,1 2 3232 0,1-3 608 0,2 2 112 0,0-1 16 15,0 1-3024-15,-2-1-624 0,-2 1-112 0,0 1-16 16,0-1 64-16,-4 10 32 0,3-12 0 0,-2 4 0 16,-1 8 400-16,0 0 80 0,0 0 0 0,0 0 16 15,0 0-64-15,-10 3-16 0,-1 3 0 0,0 5 0 16,-3 0-256-16,1 6-64 0,0 1-16 0,-2 3 0 16,-2 1-96-16,0 3-16 0,0 0 0 0,1 1 0 15,1 1 160-15,-1 0 32 0,0 0 0 0,5-1 0 16,3-3-128-16,0-2 0 0,-2-2-16 0,3-1 0 15,4 0-64-15,2-1-16 0,-2-3 0 0,5 1 0 16,3-1-224-16,0-5-160 0,-5-9 32 0,11 11 0 16,2-2-336-16,1-1-64 0,0-7-16 0,2 1 0 15,1 1-1440-15,1-6-272 0,0 1-64 0,2-2-16 16,0 0-688-16,0-2-144 0,1-5-32 0</inkml:trace>
  <inkml:trace contextRef="#ctx0" brushRef="#br0" timeOffset="208215.39">31968 14763 25215 0,'0'0'1120'0,"0"0"224"0,0 0-1072 0,0 0-272 16,7-8 0-16,-7 8 0 0,0 0 1568 0,6-11 256 16,1 1 48-16,0 2 16 0,-7 8-1168 0,6-9-224 15,1 0-48-15,-1 1-16 0,-1-2-96 0,-5 10-16 16,6-10 0-16,0 3 0 0,3-1 304 0,0 3 48 16,-1-2 16-16,3 1 0 0,2-2 112 0,0 1 32 15,0 2 0-15,1-2 0 0,2 1-352 0,-1-1-64 0,-2 4-16 0,0-4 0 16,0 0-208-16,-1 1-64 0,-3 1 0 0,-1 0 0 15,-1-2 0-15,-1 1-128 0,-1-2 192 16,-5 8-64-16,4-8 32 0,-2 0 0 0,-2-1 0 0,0 9 0 16,-4-11-32-16,-2 5 0 0,-1-1 0 0,-3 2 0 15,-1 4-128-15,-2-3 160 0,-3 3-160 0,0 1 160 16,-1 1-160-16,-2 3 0 0,-3 2 0 0,-2 1 0 16,-1 3 0-16,1 3 0 0,-1 2 0 0,1 2 0 15,2 2 0-15,3 3 0 0,2-2 160 0,1 3-160 16,3 2 448-16,3-3 0 0,2 2-16 0,1-1 0 15,2-1 0-15,4-1 0 0,2-2 0 0,2-1 0 16,-2-1-48-16,2-2-16 0,2 0 0 0,1-2 0 16,2 1-192-16,4-2-48 0,1-4 0 0,4 0 0 0,3-2-128 15,-1-3 0-15,1 1 0 0,6-3 128 0,5 0-128 16,0 0-176-16,-2-1 48 0,1 0 0 16,1-1-336-16,-1-1-64 0,-2-2-16 0,0-2 0 15,0-1-1680-15,2-5-336 0,2-2-64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22:55.5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5310 6158 34095 0,'-20'-1'3024'0,"1"-2"-2416"0,7 6-480 0,3-3-128 0,3 4 352 0,-6-4 48 0,-10 2 16 0,-18 2 0 16,-12-1-416-16,-7 1 0 0,-6 1-192 0,1-1 192 31,1-2-800-31,-1-2-32 0,-3 0-16 0,-1 0 0 0,-1 2 432 0,-3 0 96 0,-1 0 0 0,-2 2 16 16,2-1 304-16,-6 2 0 0,-3 3 0 0,-2 1 0 15,0 1 0-15,-2 0 0 0,4 0 0 0,-5-1 0 16,-2 3 208-16,-1-2 160 0,-1-1 16 0,5 1 16 16,2 1 112-16,-2 1 32 0,0 0 0 0,2-3 0 15,6-2-32-15,1 2 0 0,4-3 0 0,-1 4 0 16,-1 0-112-16,-1 1-16 0,3 0-16 0,3 0 0 16,3 3-64-16,-2 4-16 0,0 4 0 0,1 1 0 0,6 1-288 0,-5 2 0 15,0 3 0-15,0 2 0 0,7 1 0 16,0 0 0-16,4 6 0 0,-1 2 0 0,2 2 0 0,2-1 0 15,4 0 0-15,2-3 0 0,3-1 0 0,1 1 0 16,2 4 0-16,-1 3 0 0,0 2 0 0,-1 2 0 16,0 2 0-16,1 0 0 0,2-4 0 0,2-1 0 15,-1-2 0-15,6-4 0 0,5-2 0 0,-3 3 0 16,0 7 0-16,1 1 0 0,2 2 0 0,0 0 0 16,5 3 0-16,3-3 0 0,7-4 0 0,6-5 0 0,4 1 0 15,4-2 0-15,4-6 176 0,5 3-176 16,8 3 160-16,8 0-160 0,5 1 128 0,6-1-128 0,6-4 0 15,7-2 144-15,4 0-144 0,3-4 0 0,-2-3 0 0,6-2 0 16,9-1 0-16,5 4 0 0,3-1 144 16,7 0-144-16,7 1 128 0,6-3-128 15,4-1 160-15,7 1-160 0,5-5 192 0,7 1-48 0,3 0-16 0,4 0 0 16,7-2 16-16,7-1 0 0,7-6 0 0,1 2 0 16,5-1-144-16,5-3 0 0,6-1 0 0,1-4 128 15,-2-2-128-15,10-1 0 0,10 4 0 0,6-1 0 16,5 2 0-16,3-4 0 0,0 0 0 0,1-2 0 15,2 1 128-15,3 3-128 0,5-2 0 0,8 2 128 16,4 1-128-16,4 2 192 0,4-2-192 0,3 2 192 16,7 0-192-16,3-2 0 0,3 2 144 0,1-2-144 15,4 2 0-15,2-2 128 0,7 2-128 0,-1-3 0 16,-10 0 0-16,2 0 0 0,2 2 0 0,4-3 0 0,5-1 0 16,9-2 0-16,6 2 0 0,-3-4 0 15,-7 2 0-15,4 2 0 0,1 0 0 0,0-1 0 0,-11 6 0 0,11-3 0 16,9 4 160-16,3 0-160 0,2 1 336 0,5-1-16 15,2 2-16-15,5-2 0 0,2 3-304 16,3-4 0-16,2 4 0 0,0-3 0 0,-1 0 0 0,-2 2 0 16,1 0 0-16,-2 1 0 0,2-1 160 0,-1 4-32 15,-3-2 0-15,-3-2 0 0,-6 0-128 0,0-2 0 16,1 3-192-16,-1-5 192 0,0 2-128 0,-3-2 128 16,-1 0 0-16,0 0 0 0,-1-3 0 0,-2 2 0 15,-1 4 0-15,0-1 0 0,-2 0 0 0,-5-3 0 16,-1 0 0-16,-3-2 0 0,-2 1 0 0,7 0 0 15,5 4 0-15,-3 0 0 0,-4 0 0 0,1 5 0 16,3 1 0-16,-3 0 192 0,-2 2-48 0,-2 1 0 16,1-2 0-16,-6 2 0 0,-6-3-144 0,-2 0 0 0,-2 2 0 0,-7-3 0 15,-3 1 0-15,-6-2 0 0,-3 1 0 0,-11-3 0 16,-6-2 0-16,-1 2-192 0,1-4 32 0,-9 0 16 16,-3-1 144-16,-1-4-192 0,0 0 192 0,-6-3-192 15,-20-3 192-15,7-4 0 0,3 1 0 0,-6-5 0 16,-3-1 0-16,-6 0 0 0,-6 0 0 0,-2-3-128 15,-3 1 128-15,-7-2 0 0,-3 0 0 0,-4-2 0 16,1-1 128-16,-6-3 16 0,-9-1 0 0,0-3 0 16,0-1-16-16,-5-5 0 0,-9 0 0 0,2-5 0 15,-3 2-128-15,-4-3 0 0,-3-5-192 0,-9-3 192 16,-4-5 0-16,-6-2 0 0,-1-1 0 0,-11 0 192 16,-9-2-192-16,-14-4-176 0,-7 2 48 0,3-7 0 0,-1-2 128 0,-1-2 0 15,-7 2 0-15,-7 0-128 0,-16 24 128 16,-25 43 0-16</inkml:trace>
  <inkml:trace contextRef="#ctx0" brushRef="#br0" timeOffset="2128.12">4518 6419 37775 0,'-22'-27'1664'0,"5"11"368"0,1 2-1632 0,6 5-400 0,5 6 0 0,4 3 0 0,-2-3 480 0,-2-3 16 0,-3-1 0 0,0-6 0 31,4 1-1216-31,7-3-240 0,6 2-64 0,4-4 0 15,4 3-320-15,4-2-80 0,7-1-16 0,3-2 0 16,4 1 656-16,5 1 128 0,2 5 16 0,3-3 16 0,-3 5 624 0,7-2 0 0,9 2 0 0,3-3 0 16,-2 3 288-16,-2 1 32 0,1 0 0 0,8-4 0 15,4 0-16-15,7-6 0 0,4 1 0 0,4-1 0 16,5 2 336-16,3-5 80 0,1-3 16 0,3-1 0 16,7 2 240-16,6-1 48 0,4-1 16 0,3-3 0 15,1 1-528-15,3-1-128 0,5-3 0 0,4 4-16 0,6-1-80 16,0 1-16-16,4-1 0 0,7 2 0 15,8 2 48-15,0-1 16 0,1 0 0 0,-3 2 0 16,-4 4-208-16,13-2-128 0,13-6 160 0,6 2-160 0,-2-2 0 16,2 0 128-16,3-5-128 0,3 3 0 0,2-5 0 15,-4 0 0-15,0 4 0 0,-1-1 0 0,1 3 0 0,6-2 0 16,2 0 0-16,6 2 0 0,5 3 0 0,5 0 0 16,4-1 0-16,-5 4 0 0,-2 2 144 0,0 1-144 15,3 4 128-15,0 3-128 0,3 1 0 0,-3 2 128 16,0-1-128-16,1 1 0 0,1 0 0 0,-4 0 0 15,-9 0 0-15,1-1 0 0,1 1 0 0,2-2 0 16,0 0 0-16,4 1 0 0,5-4 0 0,1 1 0 16,1-1 0-16,6-1 0 0,5 1 0 0,-1-1 0 15,-2 0 0-15,-6 3 0 0,-11-2 0 0,11 1 0 16,7-1 0-16,-5 5 0 0,-15 2 128 0,6 4-128 0,8 0 128 0,3 4-128 16,4 2 160-16,-2 0-160 0,-1 1 192 15,-6 0-192-15,-11 0 160 0,4 0-160 0,5 1 128 0,-4-1-128 16,-13 0 0-16,9 1 0 0,4 1 0 0,0 1 0 15,-6 0 0-15,5-1 0 0,6 0 0 0,-4-1 0 16,-19-2 192-16,7 0-64 0,4 0 0 0,4 2 0 16,3 1-128-16,-3-2 0 0,3 4 0 0,0-1 0 15,-3 4 0-15,-2-3 0 0,-8 4 0 0,4 2 0 16,2 0 0-16,0 2 0 0,1-1 0 0,1 1 0 16,-1 1 0-16,5 0 0 0,1 2 0 0,-6 2 0 15,-5-1 128-15,0-1 0 0,1-1 0 0,-6 1 0 0,-4 2-128 16,3-1-144-16,2 6 144 0,-5-3-208 15,-9-1 208-15,-2 2 128 0,0 0 0 0,-2 8-128 0,0 0 0 16,-1 4 0-16,-1-2 0 0,-2 2 0 0,-8 2 0 16,-1 1 0-16,-1 3 0 0,-4-3 0 0,-3 3 0 15,-3-4 0-15,-5 1 0 0,0 7 0 0,0 2 0 0,-5 1 0 16,-5 2 0-16,-3 1 0 0,1 5 0 0,-7-1 0 16,-8-5 0-16,-2 7-192 0,-3 0 192 0,-6 2 0 15,-7-4 0-15,-6 4 0 0,-2-2 0 0,-3 6 0 16,-1-1 192-16,-6 0-192 0,-6-8 0 0,-2 1 0 15,-2 4-160-15,-2 0 160 0,-3 2 0 0,-4-1 0 16,-1 6 0-16,-2-5 0 0,-4-7 0 0,-2 5 0 16,1 2 0-16,-4 1 0 0,-1 1 0 0,-6 1 0 15,-3 2 0-15,-2 0 0 0,-3-6 0 0,-5-3 0 0,-2-2 0 16,-3 5 0-16,-1-1 0 0,-1 2 0 16,-4-1 0-16,-4 0 0 0,-1-3-128 0,-5 2 128 0,-3-2 0 15,-3 3 0 1,-4 1-576-16,-2 2-64 0,-2 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13:05.34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1979 5136 4607 0,'0'0'400'0,"0"0"-400"15,0 0 0-15,-9-2 0 0,1 1 832 0,8 1 96 16,0 0 16-16</inkml:trace>
  <inkml:trace contextRef="#ctx0" brushRef="#br0" timeOffset="1">1908 5077 2751 0,'0'0'128'0,"0"0"16"0,0 0-144 0,0 0 0 0,0 0 0 0,0 0 0 16,7-4 2208-16,-7 4 416 0,0 0 64 0,0 0 32 16,7-4-1632-16,-7 4-320 0,0 0-64 0,0 0 0 15,0 0-176-15,0 0-16 0,0 0-16 0,0 0 0 16,0 0 48-16,0 0 16 0,2-4 0 0,-2 4 0 15,0-7 112-15,0 7 32 0,0 0 0 0,0 0 0 16,0 0-64-16,0 0-16 0,5-5 0 0,-5 5 0 16,0 0-112-16,4-5-32 0,-4 5 0 0,0 0 0 15,0 0 128-15,6-4 32 0,-6 4 0 0,0 0 0 16,7-4-224-16,-7 4-32 0,0 0-16 0,0 0 0 0,0 0-128 0,0 0-32 16,0 0 0-16,0 0 0 0,0 0-80 0,0 0 0 15,0 0-128-15,0 0 192 0,6 6-32 0,-6-6-16 16,0 0 0-16,6 10 0 0,-4 0 128 0,3-1 32 15,-1-1 0-15,-1 0 0 0,-3-8 48 0,4 10 16 16,-1 2 0-16,0 1 0 0,-1-2-112 0,1 2-32 16,-1-2 0-16,1 2 0 0,0-2-64 0,-1 2-16 15,-2-2 0-15,2 1 0 0,-1 2-144 0,2-1 192 16,-1-1-192-16,-1 0 192 0,0 2-16 0,-2 1 0 16,1 0 0-16,1 1 0 0,1-3-48 0,-1 2 0 15,-1 0 0-15,0 1 0 0,0 0 16 0,0 1 0 16,0-1 0-16,0 1 0 0,-3-3 64 0,2 0 16 15,0 1 0-15,-1-1 0 0,-1 0 16 0,2 0 0 0,-3-2 0 0,2 0 0 16,1-2-32-16,-1 0 0 0,0 0 0 0,1-1 0 16,-1-1 48-16,1 2 0 0,-1-3 0 0,0 2 0 15,2-9-32-15,-3 8 0 0,-1 1 0 0,1-2 0 16,3-7-96-16,-4 8-128 0,1-1 176 0,-1-1-176 16,0-1 144-16,4-5-144 0,-6 5 0 0,1 1 144 15,-2-2-144-15,7-4 0 0,-8 6 0 0,1-1 128 16,0 0-128-16,0 0 0 0,0 0 144 0,0-2-144 15,7-3 176-15,-9 2-48 0,-2 0 0 0,2-2 0 16,1 0-128-16,0 0 192 0,-1-2-192 0,-1 0 192 16,2 2 0-16,0-3 16 0,-1 0 0 0,0 1 0 15,-1-1-80-15,0 1 0 0,2-2-128 0,-3-1 192 0,-2 1-192 16,2 1 128-16,2-1-128 0,0 0 0 0,-3 1 0 0,2-1 0 16,1 1 0-16,1 1 0 0,-2 1 0 0,3-1 0 15,1-1 0-15,6 3 0 0,0 0-304 0,-7-3 48 16,-1 1 16-16,8 2 0 15,0 0-352-15,0 0-80 0,-4-6-16 0,4 6 0 16,0 0-2064-16,0 0-400 0,0 0-96 0</inkml:trace>
  <inkml:trace contextRef="#ctx0" brushRef="#br0" timeOffset="2">2506 4800 16175 0,'0'0'704'0,"0"0"176"0,0 0-704 0,0 0-176 0,0 0 0 0,0 0 0 16,0 0 784-16,0 0 128 0,0 0 32 0,9-4 0 15,-2 0-448-15,-7 4-96 0,0 0-16 0,11-4 0 16,1-1-192-16,-2 2-32 0,-10 3-16 0,9 0 0 0,-1-3-16 0,0 2 0 16,-8 1 0-16,0 0 0 0,0 0 224 0,0 0 32 15,12 0 16-15,-12 0 0 16,0 0 304-16,0 0 48 0,0 0 16 0,0 0 0 0,0 0-64 0,0 0-16 16,4 6 0-16,-4-6 0 0,0 0-112 0,0 0 0 15,0 0-16-15,0 0 0 0,0 0-48 0,1 8 0 16,-1-8 0-16,0 0 0 0,0 0-112 0,-4 8-16 15,0-1-16-15,4-7 0 0,0 0-16 0,-5 5 0 16,1 1 0-16,4-6 0 0,-7 8-80 0,2 1-16 16,2 0 0-16,-2-3 0 0,-2-1-48 0,3 2-16 15,4-7 0-15,-4 11 0 0,-5 2-64 0,3 0-128 16,1-2 176-16,0 2-176 0,-2 0 176 0,2 0-176 0,-2-1 160 16,0 2-160-16,2 2 192 0,-1-1-64 0,-2-1-128 15,1 0 192-15,0 0 0 0,-2 0 0 0,0 3 0 0,0-1 0 16,2 4 64-16,-2-2 0 0,0 1 0 0,0-1 0 15,-1-1-48-15,0 2 0 0,1-1 0 0,0 2 0 16,0 2-80-16,3-1 0 0,2-1-128 0,0 1 192 16,-2 0-32-16,3 2-16 0,2 1 0 0,0 2 0 15,0 1-16-15,1-3-128 0,2 0 192 0,0 0-64 16,0 1-128-16,1-3 160 0,-2 1-160 0,2-2 160 16,1-2-160-16,-1 1 0 0,0-2 144 0,0 0-144 15,1-2 0-15,1 1 0 0,0-2 0 0,1 0 128 16,-2 1-128-16,0-2 0 0,2 0 128 0,0 0-128 15,-1 1 0-15,1-2 0 0,1-2 0 0,0-1 128 16,-1 1-128-16,2-1 0 0,0 0 0 0,1-2 0 16,0 0-336-16,1-3 16 0,0 1 0 0,1-1 0 15,1 0-384-15,0-2-64 0,0 0 0 0,1 0-16 16,4 1-304-16,-5 2-64 0,-5-4-16 0,2 3 0 16,2-2-1936-16,-1 2-384 0,-3 5-80 0,-2-1-16 0</inkml:trace>
  <inkml:trace contextRef="#ctx0" brushRef="#br0" timeOffset="3">2721 5298 7359 0,'0'0'656'0,"0"0"-528"15,0 0-128-15,0 0 0 0,0 0 2176 0,0 0 416 16,0 0 80-16,0 0 16 0,0 0-1344 0,0 0-256 0,0 0-48 0,0 0-16 15,0 0-320-15,0 0-64 0,0 0 0 0,0 0-16 16,0 0-192-16,0 0-48 0,0 0 0 0,0 0 0 16,4-5 64-16,-4 5 0 0,0 0 0 0,0 0 0 15,6-4 16-15,-6 4 16 0,0 0 0 0,0 0 0 16,0 0 96-16,0 0 0 0,0 0 16 0,0 0 0 16,0 0 96-16,0 0 16 0,0 0 0 0,0 0 0 15,0 0-48-15,0 0 0 0,0 0 0 0,0 0 0 16,0 0-224-16,0 0-48 0,0 0-16 0,0 0 0 15,0 0-160-15,0 0-16 0,0 0-16 0,6 5 0 16,-6-5-176-16,4 7 192 0,-4-7-192 0,3 9 192 16,-1 3 0-16,-1-2 0 0,-2-1 0 0,1 3 0 15,0 1 112-15,2 1 16 0,1-4 16 0,-3 3 0 16,1 3-16-16,2-2-16 0,0 0 0 0,-2-1 0 0,2 2-48 16,3-2-16-16,0 2 0 0,-1-3 0 0,-2 1-16 0,1-2 0 15,0-1 0-15,1 0 0 0,-2 0-32 0,1 3 0 16,0-3 0-16,-1-1 0 0,1 0-48 0,2-3-16 15,-3 1 0-15,1-1 0 0,1-1-128 0,-5-5 192 16,6 5-192-16,-6-5 192 0,6 5-192 0,-6-5 160 16,7 2-160-16,-7-2 160 0,9 0-32 0,-9 0 0 15,7-5 0-15,-1 0 0 0,-1-2 0 0,1 0-128 16,0 0 192-16,-3-3-64 0,-1-1-128 0,1-1 160 16,0-2-160-16,1 0 160 0,0 2-160 0,-1-1 0 15,-1 0 0-15,2 1 128 0,2 0-128 0,-2 4 0 16,0-1 0-16,2 1 0 0,-2 3 0 0,-4 5 0 15,0 0 0-15,8 0 0 0,1 3-208 0,0 1 80 16,-9-4 128-16,6 7-208 0,-2 2 80 0,2 1 128 0,2 4-208 0,-1-4 80 16,-5 2 128-16,3 1 0 0,5-3-144 15,-4 0 144-15,-5 1 0 0,3-2 0 0,1 0 0 0,1 1 0 16,-1-3 0-16,1-1 0 0,-6-6 0 0,7 7 0 16,-1-1 0-16,-1-3 192 0,-5-3-192 0,5 3 192 15,-5-3-192-15,7 4 0 0,-7-4 0 0,7 1 0 16,-7-1 128-16,7-1 0 0,-7 1 0 0,0 0 0 15,7-5 192-15,-7 5 16 0,6-7 16 0,-1 0 0 16,-5 7-16-16,5-8 0 0,-1 1 0 0,-1-2 0 16,-2-1-112-16,0 2-32 0,0-2 0 0,1-2 0 15,1 0-64-15,0-1-128 0,0-2 176 0,0 2-176 16,1 1 160-16,0-3-160 0,-2 1 128 0,-1-1-128 16,2 1 0-16,-2-1 0 0,0-4 128 0,-1 2-128 0,0 1 0 15,0 2 0-15,2 0 0 0,-2-1 0 0,-1 2-256 0,1 1 32 16,0 0 0-16,0 2 0 15,-1 3-512-15,1-1-96 0,0 8-32 0,1-8 0 16,-1 0-608-16,0 8-128 0,0 0-32 0,6-7 0 16,-6 7-1568-16,7-4-304 0,-2 1-64 0</inkml:trace>
  <inkml:trace contextRef="#ctx0" brushRef="#br0" timeOffset="4">3400 5608 22975 0,'0'0'1024'0,"0"0"192"0,0 0-960 16,0 0-256-16,0 0 0 0,0 0 0 0,0 0 848 0,0 0 128 16,0 0 32-16,0 0 0 0,11 7-576 0,-3-3-112 15,0 2-32-15,1-1 0 0,2 1-144 0,0 2-16 16,0 0-128-16,0 3 192 0,0-1-192 0,1-1 0 15,0 0 0-15,0 1 0 0,-1 2 0 0,-2 0 0 16,-2 1 0-16,-3 0 0 0,0 0 0 0,-1-2 0 0,0 2 0 16,-3 1 0-16,-1 1 256 0,-2 0 0 0,-1-4 0 0,-2 2 0 15,-1 2 96-15,-1-1 32 0,0-1 0 0,-2 2 0 16,-3-3-384-16,2-1 144 0,-2 0-144 0,3-1 0 31,2-3-1088-31,-3 0-336 0,-1-3-64 0</inkml:trace>
  <inkml:trace contextRef="#ctx0" brushRef="#br0" timeOffset="5">3891 4900 10127 0,'0'0'896'0,"0"0"-704"15,0 0-192-15,0 0 0 0,0 0 5104 0,-2 8 976 16,5 5 208-16,3 1 48 0,-2 3-5120 0,3 3-1008 15,2 4-208-15,1 2 0 0,-3 5 0 0,1-1 0 16,2 0 0-16,-2 1-128 0,-1 3 128 0,1-2 0 16,-2 0 0-16,-2-2 0 0,0 1 0 0,-2-2 0 0,-2-1 0 0,0-1 0 15,1 0 128-15,-1-1 48 0,-3-2 16 0,3-4 0 16,0-3 368-16,0-1 80 0,0-4 0 0,0-2 16 16,2-1 48-16,0-4 0 0,-2-5 0 0,0 0 0 15,0 0-256-15,0 0-64 0,0 0 0 0,0 0 0 16,0 0-160-16,0 0-32 0,0 0-16 0,6-5 0 15,-3-2-48-15,0-3 0 0,0-1 0 0,1 0 0 16,0-3-128-16,2-1 0 0,0-4 144 0,2 1-144 16,-1 3 0-16,0-2 0 0,0 3 0 0,1 1 0 15,0 1 0-15,-1 0-128 0,-1 1 128 0,2 1 0 16,1 4 0-16,0 1-128 0,0 0 128 0,-1 1 0 16,0 0 0-16,1 0 0 0,1 2 0 0,-1 1-128 15,-9 1 128-15,11 0 0 0,0 2-144 0,0 1 144 16,-2 2 0-16,-1 0-176 0,1 2 176 0,-2 1-128 0,2 1 128 0,-2 0-160 15,-2 2 160-15,1-1-160 0,0 2 160 0,-2-2 0 16,-3 0 0-16,1-1 0 0,-1 1 0 0,-1-3 0 16,-3 1 160-16,0 2-160 0,1-1 256 0,-2 0-64 15,1-2 0-15,-2 0 0 0,-2 2 32 0,0-3 0 16,3-1 0-16,-3 1 0 0,-3 2-16 0,2-3 0 16,0 0 0-16,-2 1 0 0,-1-2-48 0,-1-1-16 15,0 1 0-15,-1-1 0 0,0-1-16 0,0 1-128 16,0-1 192-16,0-1-64 0,0-1-128 0,-2 1 0 15,1 0 0-15,0-1 0 0,1 0 0 0,2-1 0 16,0 0 0-16,0 1-176 16,1-1-272-16,2 0-48 0,1 0-16 0,7 1 0 15,-7-3-512-15,7 3-96 0,0 0-32 0,-5-7 0 16,3 1-1920-16,2-3-400 0,2 1-80 0,5 1-16 0</inkml:trace>
  <inkml:trace contextRef="#ctx0" brushRef="#br0" timeOffset="6">4170 4597 6447 0,'0'0'576'0,"0"0"-576"0,0 0 0 0,0 0 0 16,0 0 4400-16,0 0 768 0,0 0 144 0,0 0 48 15,0 0-3968-15,0 0-800 0,3 10-144 0,-3-10-48 16,0 0-128-16,8 8-16 0,-3-1-16 0,3-1 0 16,-1 0 96-16,2 0 32 0,1 1 0 0,0 1 0 15,1 1-16-15,1 2 0 0,2 0 0 0,2 2 0 16,-2 2 704-16,2 2 144 0,0-2 16 0,1 2 16 15,3 3-1456-15,-1 1-288 0,0-1-64 0,2 2-16 0,-1 0 864 0,1 1 176 16,-2 3 48-16,0 2 0 0,-1 3-32 0,-1 0 0 16,-3-2 0-16,0 1 0 0,1 1 112 0,-2-1 32 15,1-1 0-15,-4 0 0 0,-1 0-80 0,0-1-16 16,-1 1 0-16,0 3 0 0,-1 2-176 0,0 3-32 16,-1-1-16-16,-1 1 0 0,-5-3-160 0,0-1-128 15,0-2 144-15,-3 0-144 0,-4-1 192 0,3 3-64 16,-2-3-128-16,1 0 192 0,-5-2-192 0,0 4 128 15,-1-3-128-15,-1 2 0 0,-1 1 0 0,0 0 128 16,-2 3-128-16,-2-4 0 16,1 0-1664-16,-1-1-368 0,-3 0-80 0</inkml:trace>
  <inkml:trace contextRef="#ctx0" brushRef="#br0" timeOffset="7">5002 5160 11679 0,'0'0'512'0,"0"0"128"0,-7 1-512 0,7-1-128 0,-8 0 0 0,8 0 0 16,0 0 1104-16,0 0 208 0,-7 2 32 0,7-2 16 15,0 0-416-15,0 0-96 0,0 0-16 0,0 0 0 16,0 0 80-16,0 0 16 0,0 0 0 0,0 0 0 16,0 0 96-16,0 0 0 0,0 0 16 0,0 0 0 15,0 0-336-15,10 5-80 0,-10-5-16 0,11 1 0 16,1 3-304-16,0-2-64 0,1-2-16 0,1 0 0 16,2-1 16-16,1 0 0 0,-1-3 0 0,2 3 0 15,-2-3 80-15,3 1 32 0,3-1 0 0,-1 0 0 16,0 1-96-16,-1-1 0 0,0 2-16 0,-1-1 0 15,-4 1-240-15,2 0 128 0,-1 1-128 0,-2 1 0 16,-2 0 0-16,-1 0 0 0,0 0 0 0,-1 1 0 16,-1 1 0-16,-1-1 0 0,-8-1-144 0,9 3 144 15,-9-3-704-15,8 3-64 0,-8-3 0 0,10 4 0 16,-2-3-688-16,-8-1-144 0,0 0-16 0,0 0-9968 16</inkml:trace>
  <inkml:trace contextRef="#ctx0" brushRef="#br0" timeOffset="8">5094 5326 11055 0,'0'0'976'0,"0"0"-784"0,0 0-192 0,0 0 0 15,0 0 2928-15,0 0 528 0,0 0 128 0,-3-4 0 16,3 4-2592-16,0 0-528 0,0 0-96 0,0 0-32 15,0 0-96-15,0 0-32 0,0 0 0 0,0 0 0 16,0 0-208-16,0 0 0 0,0 0 0 0,9 0 0 16,3 0 0-16,-2 0 0 0,-2 0 0 0,0-3 0 0,1 3 192 0,0-1-48 15,2-2-16-15,-1 3 0 0,0-2 320 0,0 1 48 16,0 0 16-16,2 0 0 0,-1-1 64 0,2 2 0 16,-1 0 16-16,0 0 0 0,0 0-304 0,1 0-64 15,1-3-16-15,1 2 0 0,0 0-80 0,-1 1 0 16,1 0-128-16,-1 1 192 0,0-1-192 0,2-1 0 15,-1 1 0-15,-1 0-160 0,-2 0 160 0,1 0-192 16,0 3 192-16,1-1-192 16,0-1-1984-16,1-1-416 0</inkml:trace>
  <inkml:trace contextRef="#ctx0" brushRef="#br0" timeOffset="9">6075 4704 19583 0,'0'0'864'0,"0"0"176"0,0 0-832 0,0 0-208 16,0 0 0-16,0 0 0 0,0 0 768 0,0 0 96 16,0 0 32-16,0 0 0 0,0 0-160 0,0 0-32 15,0 0 0-15,0 0 0 0,0 0-64 0,0 0-32 16,-1 10 0-16,1-10 0 0,1 9-336 0,-1 0-64 15,0-9-16-15,2 9 0 0,-1-1 80 0,2 0 16 16,0 0 0-16,1 2 0 0,-1-2 160 0,2 5 48 16,-1 0 0-16,1 2 0 0,1-2 16 0,0 0 16 0,-1 4 0 15,0 0 0-15,-1 0-128 0,0 1-16 0,0 1-16 0,-2 3 0 16,-2 0-224-16,0 2-144 0,0-1 192 0,-1 1-192 16,0 0 128-16,-1-1-128 0,0-2 0 0,-1-2 0 15,1 1 0-15,0-4-144 0,-1-1-16 0,2 1 0 31,-2-4-640-31,3 0-128 0,-1-2-32 0,1-10-8576 0,1 7-1728 0</inkml:trace>
  <inkml:trace contextRef="#ctx0" brushRef="#br0" timeOffset="10">5706 5352 27647 0,'0'0'2448'0,"0"0"-1952"16,0 0-496-16,0 0 0 0,0 0 1984 0,0 0 320 0,9-2 48 0,2 0 16 15,2 0-2112-15,1 0-400 0,1 0-96 0,3 1-16 16,1-1 256-16,1 0 0 0,2-2 0 16,2 1 0-16,3 1 160 0,1 0-32 0,2-2 0 0,1 1 0 15,2-1 32-15,0-1 0 0,-2 3 0 0,2-3 0 16,-2 2-160-16,2-2 128 0,-2-1-128 0,2 1 128 15,-2 0-128-15,2 1 0 0,1-4 0 0,-2 2 0 16,0 0 0-16,-1 0 0 0,-3 2 0 0,1 1 0 16,-2-1-256-1,-3 1-128-15,-4-1-16 0,0 4-16 0,-4-3-1888 0,-2 3-368 0,-2 3-80 16,-2-3-10112-16</inkml:trace>
  <inkml:trace contextRef="#ctx0" brushRef="#br0" timeOffset="11">5932 5821 3679 0,'0'0'320'0,"0"0"-320"0,-6-3 0 0,6 3 0 15,0 0 5088-15,0 0 944 0,0 0 192 0,0 0 48 16,0 0-4976-16,0 0-976 0,0 0-320 0,0 0 160 16,0 0 160-16,0 0 48 0,6-4 0 0,-1-3 0 15,0 0 0-15,1 2 0 0,2 0 0 0,-1-3 0 16,0-1 144-16,1 0 16 0,3-1 16 0,-1 0 0 16,-2 1 112-16,3-1 32 0,0-1 0 0,0-2 0 15,-1 0-48-15,-1 1-16 0,-1-1 0 0,2-3 0 0,4 3-176 0,-3-2-16 16,-2-1-16-16,1 1 0 0,0-1-224 0,-1 0-32 15,-1 2-16-15,-2 3 0 0,1 1-144 0,0 3 128 16,-1 2-128-16,-1-1 128 0,-5 6 0 0,6-5 0 16,-6 5 0-16,8 0 0 0,-8 0-128 0,0 0 0 15,8 4 144-15,-8-4-144 0,8 8 0 0,-2 1 0 16,-1-2 0-16,-1 2 0 0,-1 1 0 0,0 0 0 16,-1 1 0-16,0 2 0 0,0 0 0 0,1 1 0 15,0 0 0-15,0 1 128 0,-2-1-128 0,2 0 0 16,1 0 0-16,1 0 0 0,0-1 0 0,1-1 0 15,0-2 0-15,1 1 0 0,-2-3 0 0,2 3 144 16,2-3-144-16,-2-1 0 0,-7-7 144 0,9 9-144 16,0-4 0-16,0 2 144 0,-3-1-144 0,0 0 160 15,2-1-160-15,-8-5 160 0,0 0 48 0,10 2 16 0,-2-2 0 16,-8 0 0-16,11 0 160 0,-2-1 16 0,0 0 16 0,-1-1 0 16,-8 2 64-16,9-5 16 0,-1-2 0 0,-1 3 0 15,-1-2-96-15,1 2-16 0,0-3 0 0,1 1 0 16,-3-1-112-16,2 0-16 0,-1-2-16 0,1 1 0 15,0-3-96-15,0 1-16 0,1-2 0 0,-2-1 0 16,-2 1-128-16,1 0 192 0,0-3-192 0,0 0 192 16,-1 0-192-16,-2-2 0 0,-1 1 144 0,2-1-144 15,0 1 0-15,-2-1 0 0,1 2 0 0,-1 0 0 16,2-2 0-16,-1 5-128 0,-1 0 0 0,1 2 0 16,0 5-368-16,1-1-64 15,0-1-16-15,1 0 0 0,-1 2-1440 0,-3 5-288 0,8-3-64 0,-8 3-9312 16,10-1-1856-16</inkml:trace>
  <inkml:trace contextRef="#ctx0" brushRef="#br0" timeOffset="12">7617 4765 7359 0,'0'0'320'0,"0"0"80"0,0 0-400 0,0 0 0 16,0 0 0-16,0 0 0 0,-3-7 3712 0,3 7 672 15,0 0 128-15,-5-4 32 0,5 4-3584 0,0 0-704 16,-7-1-128-16,0 1-128 0,-2 1 192 0,2 1-64 15,0 1 0-15,0 0 0 0,-1 0 64 0,-1-3 16 16,1 1 0-16,-1 0 0 0,-1 1 256 0,-1-1 48 16,0 1 16-16,-2 1 0 0,-2-2 240 0,0 0 64 15,0 2 0-15,-2 0 0 0,1 0-112 0,-2 0-16 16,-2 0 0-16,1 0 0 0,0 1-224 0,-1 2-48 0,-4 2-16 0,1-1 0 16,1-3-48-16,0 4-16 0,-3-1 0 0,2 2 0 15,1 0-176-15,0 2-48 0,1 0 0 0,-1 0 0 16,2-1-128-16,0-2 0 0,3 1 144 0,2-1-144 15,0 1 256-15,3-6-32 0,2 1 0 0,3 0 0 16,7-4 48-16,0 0 16 0,0 0 0 0,1 9 0 16,-1-9-32-16,6 8 0 0,2-3 0 0,2 0 0 15,3 1-80-15,-1-2-32 0,1 2 0 0,2-2 0 16,-1 0-144-16,2 3 192 0,1 0-192 0,0-1 192 16,0-2-192-16,1 1 0 0,-1-2 0 0,2 0 0 15,0-1 144-15,2 1-144 0,-1 0 160 0,1-1-160 16,-2-1 272-16,-1 0-32 0,1-1-16 0,-1 0 0 0,0 2 96 15,1 1 32-15,-2-2 0 0,-1 1 0 0,0 0-96 16,-1 0 0-16,-2-1-16 0,-1 1 0 0,1 0-112 16,-2 0-128-16,-1 2 176 0,0-1-176 0,0 1 128 0,-1-2-128 15,-1 0 0-15,-8-2 0 0,8 3 128 0,-1 1-128 16,-7-4 0-16,0 0 0 0,5 4 0 0,-5-4 0 16,0 0 128-16,0 0-128 0,2 8 0 0,-2-1 128 15,-3 0-128-15,0 0 0 0,-3-1 208 0,-1 0-64 16,0-1-16-16,-1 0 0 0,-1 2-128 0,-2-2 0 15,0 1 0-15,0 1 128 0,0 0-128 0,-3 0 0 16,0-2 0-16,-2 2 128 0,1-3-128 0,-1 2 0 16,-1 1 0-16,-1 0 0 0,0 1 0 0,1 1 0 15,1-2 0-15,-2 2 0 0,0-2 0 0,0 0 0 16,2 1 0-16,0-1 0 0,-1 3 0 0,2-2 0 16,1-3 0-16,0 2 0 0,1 2 0 0,0-2 0 0,1-1 0 15,1-1 0-15,0 1 0 0,0 0 0 0,-1-1 0 0,2 2 0 16,-1 2 0-16,3 0 0 0,-2 0 0 0,2 1 0 15,1-1 0-15,1 1 0 0,-2-4 0 0,4 0 0 16,-2 1 0-16,2 1 0 0,-1-1 0 0,1 3 0 16,1-4 0-16,0 2 0 0,0-1 0 0,1 0 0 15,2-7 0-15,-1 7 0 0,1-7 0 0,0 0 0 16,1 9 0-16,-1-9 0 0,3 9 144 0,2-3-144 16,1-2 128-16,1 0-128 0,-7-4 128 0,10 2-128 15,0 3 224-15,0 2-32 0,2 3 0 0,-1-4 0 16,-1-5-48-16,1 1-16 0,1 2 0 0,1-2 0 15,1 1-128-15,1 0 0 0,2 0 0 0,-1 1 0 16,1-2 160-16,1-1-160 0,1 2 192 0,3-2-192 0,2 0 224 0,0 0-64 16,1 0-16-16,-1 2 0 0,1-1-144 0,-1 0 160 15,-2-1-160-15,0 0 160 0,-1 1-160 0,-1-1 0 16,0-1 0-16,-3 2 128 0,-1-2-128 0,-1 0 0 16,0 0 0-16,-3 1 0 0,1-1 0 0,-1 0-256 15,-1-1 64-15,0 1 16 16,-1-2-400-16,0 2-96 0,0 0-16 0,-1 0 0 15,1 2-1488-15,0-2-320 0,-1 0-48 0,2 0-9024 16,0 0-1808-16</inkml:trace>
  <inkml:trace contextRef="#ctx0" brushRef="#br0" timeOffset="13">7073 5968 9215 0,'0'0'816'0,"0"0"-656"16,0 0-160-16,0 0 0 0,0 0 2832 0,0 0 544 16,0 0 96-16,0 0 32 0,0 0-2464 0,0 0-480 15,0 0-112-15,0 0 0 0,0 0 48 0,0 0 16 16,0 0 0-16,0 0 0 0,0 0-192 0,-4 7-16 16,4-7-16-16,-3 8 0 0,0 0-288 0,-1 1 160 15,1 0-160-15,1 0 128 0,-3-1-128 0,1 1 0 16,-2 1 0-16,0 1 128 0,-1 0 32 0,0 0 0 15,0 0 0-15,-1 1 0 0,1 1 16 0,-2 2 0 16,1-1 0-16,1-2 0 0,1 1-176 0,1-3 0 0,3-1 0 0,0 1 128 16,4-1-128-16,0 0 0 0,-2-9 0 0,6 7 0 15,3-1 0-15,0 0 0 0,0-3-160 0,1-1 160 32,2-2-496-32,-1 0 0 0,0 0 0 0,1 0 0 15,0 0-1680-15,-1-4-352 0</inkml:trace>
  <inkml:trace contextRef="#ctx0" brushRef="#br0" timeOffset="14">7180 5764 4607 0,'0'0'192'0,"0"0"64"15,0-8-256-15,0 8 0 0,0 0 0 0,0 0 0 0,-3-8 6000 0,3 8 1152 16,0 0 224-16,0 0 48 0,0 0-6000 0,0 0-1200 16,0 0-224-16,0 0 0 0,0 0-384 0,0 0 0 15,9 3 0-15,-9-3-8608 16,0 0-1712-16</inkml:trace>
  <inkml:trace contextRef="#ctx0" brushRef="#br0" timeOffset="15">7278 6014 33231 0,'-10'-3'1472'0,"10"3"304"0,0 0-1424 0,0 0-352 0,0 0 0 0,0 0 0 16,3-5 176-16,4 3-48 0,3-1 0 0,3 1 0 16,-2 0-128-16,4-2 0 0,1 4-160 0,1 0 160 15,-1 0-160-15,1 1 160 0,-1-1-160 0,1 0 160 16,-2 3-912-16,-2-1-96 0,0-4-16 0,-1 2-8176 16,-3 2-1632-16</inkml:trace>
  <inkml:trace contextRef="#ctx0" brushRef="#br0" timeOffset="16">7237 6153 24879 0,'0'0'2208'0,"-7"2"-1760"16,0 1-448-16,7-3 0 0,-7 0 1664 0,7 0 256 15,0 0 64-15,0 0 0 0,0 0-1584 0,0 0-400 16,0 0 0-16,10 1 128 0,0-1-128 0,2 2 144 16,4-1-144-16,-3 0 160 0,-1 2-160 0,0-1 0 15,-1-2 0-15,4 1 0 0,0-1-256 0,-1 0-96 0,-1-1-16 0,0 1 0 32,-2-2-2608-32,0-1-528 0</inkml:trace>
  <inkml:trace contextRef="#ctx0" brushRef="#br0" timeOffset="17">7582 5949 23039 0,'0'0'2048'0,"0"0"-1648"15,-1-7-400-15,1 7 0 0,0 0 2016 0,0 0 320 16,0 0 64-16,0 0 16 0,0 0-1984 0,0 0-432 16,5 7 0-16,0 4 0 0,-1 0 0 0,-3 1 0 15,-1 2-144-15,0 3 144 0,0-1 0 0,0-1-128 16,-1 3 128-16,1 0 0 0,-1 1-128 0,-1 0 128 16,1 2 0-16,1-3 0 0,-2-3-192 0,2 3 192 15,0-3-192-15,2 0 192 16,-2-1-880-16,1-3-64 0,1-1-16 0,-2-10-7568 15,0 0-1520-15</inkml:trace>
  <inkml:trace contextRef="#ctx0" brushRef="#br0" timeOffset="18">7238 4593 6447 0,'0'0'272'0,"0"0"80"0,0 0-352 0,-6 4 0 0,6-4 0 0,0 0 0 15,0 0 3776-15,-6 3 704 0,6-3 128 0,0 0 16 16,0 0-3504-16,0 0-704 0,0 0-144 0,0 0-16 16,0 0 128-16,0 0 16 0,0 0 16 0,9-5 0 15,-1-1 0-15,-1 0 0 0,-2-1 0 0,1 1 0 16,1 0 192-16,0 2 32 0,0-3 16 0,-1 0 0 16,0-2 16-16,1 2 0 0,0-1 0 0,1-1 0 15,-1-1-96-15,1 0 0 0,-1-1-16 0,0 1 0 0,0 0-192 0,0-2-48 16,0 1 0-16,0 0 0 0,0-1-320 0,-1 2 128 15,0-1-128-15,-2 1 0 0,0 1 0 0,-1 1 128 16,0 0-128-16,1-1 0 0,-1 1 0 0,0 2 0 16,-3 6 0-16,3-9 128 0,-3 9-128 0,3-7 0 15,-3 7 0-15,0 0 0 0,2-7 0 0,-2 7 0 16,0 0 0-16,0 0 0 0,0 0 0 0,0 0 0 16,0 0 0-16,6 7 0 0,0 4 0 0,-2 0 0 15,-1 3 0-15,-1 0 0 0,-1 0 0 0,1 2 0 16,0-2 0-16,0 2 0 0,0-2 0 0,0 1 0 15,-1 0 0-15,1 0 0 0,2-2 0 0,-3 0 0 16,2-2 0-16,0-1 0 0,1 0 0 0,-1-1 0 16,-3-9 0-16,3 10 0 0,-3-10 128 0,0 0 16 15,0 0 0-15,0 0 0 0,0 0-144 0,0 0 128 16,8 0-128-16,-8 0 128 0,7-6 96 0,-1-1 16 0,0-3 0 0,0 2 0 16,-3 0 192-16,-1 0 32 0,1 1 16 0,1 1 0 15,-2-4-176-15,1 0-48 0,0 1 0 0,0 1 0 16,0 1-256-16,0-2 160 0,-1-1-160 0,2 2 128 15,2-3-128-15,-2 1 0 0,0 1 0 0,2-2 128 16,0 1-128-16,0 0 0 0,0 1 0 0,3-1 0 16,-2-1-160-16,3 1 160 0,-1 1-208 0,1 2 80 15,-3-1-272 1,1 1-48-16,0-1-16 0,1 1 0 0,0 0-976 16,1 3-192-16,1 1-32 0,0 0-8496 0,-1 2-1680 0</inkml:trace>
  <inkml:trace contextRef="#ctx0" brushRef="#br0" timeOffset="19">8565 4587 4607 0,'0'0'192'0,"0"0"64"0,0 0-256 0,0 0 0 16,-8-4 0-16,8 4 0 0,0 0 4224 0,0 0 784 0,0 0 176 0,0 0 16 15,0 0-3744-15,0 0-752 0,0 0-160 0,0 0-32 16,0 0-80-16,0 0-32 15,0 0 0-15,0 0 0 0,0 0-240 0,-4 7-160 0,4-7 192 0,-1 7-192 16,1-7 256-16,-6 6-64 0,6-6-16 0,-7 4 0 16,0 2 368-16,1-1 80 0,2 0 16 0,-2-1 0 15,6-4 16-15,-8 4 16 0,-3 2 0 0,0 1 0 16,3 0-96-16,-2 4-32 16,1 0 0-16,-1 1 0 0,2 1-96 0,-2-1-32 0,0 0 0 0,-1 2 0 15,-1 3-224-15,2 0-32 0,1 4-16 0,0-2 0 16,-3 1-144-16,2 0 0 0,0 3 0 0,0-1 0 15,-1 1 0-15,0 1 0 0,0 3 0 0,1 0 0 16,0 2 0-16,1-1 0 0,-1-1 0 0,3-1 0 0,1-1 0 16,-1-2 0-16,1-1 0 0,2 0 0 0,3 3 128 0,-2-1 0 15,-1-2 0-15,4 2 0 0,0-5 32 0,2 2 0 16,0 1 0-16,4 2 0 0,1 0-16 0,1-2 0 16,0 0 0-16,3-3 0 0,0 0-144 0,1-1 160 15,2-2-160-15,0 3 160 0,0-4-160 0,0 0 0 16,2-1 0-16,-2-2 0 0,0 0-144 0,1 0-112 15,-1-1-32-15,1-1 0 16,1-3-736-16,0 1-160 0,-1-2-32 0,1 1 0 16,0-4-2432-16,-2 0-480 0</inkml:trace>
  <inkml:trace contextRef="#ctx0" brushRef="#br0" timeOffset="20">8751 5056 25103 0,'0'0'1104'0,"0"0"240"0,0 0-1072 0,0 0-272 0,0 0 0 0,0 0 0 15,0 0 480-15,4 10 32 0,0-3 16 0,0 0 0 16,-1 0-400-16,2 2-128 0,-1 1 0 0,0 1 0 16,2-4 288-16,0 4-48 0,0-2-16 0,2 1 0 15,-1 2 208-15,1 0 32 0,2 0 16 0,-2 1 0 16,-2-1 144-16,2 0 16 0,2 2 16 0,-2 0 0 15,0 2-192-15,-1-1-32 0,-1 0-16 0,0-1 0 16,1 1-208-16,-2-2-32 0,0 0-16 0,0 0 0 16,1-1-160-16,2 1 0 0,-1-1 144 0,0 0-144 15,-3-5 0-15,3 0 144 0,0-2-144 0,0 1 0 16,-7-6-256-16,9 5-176 0,-9-5-16 0,7 3-16 16,-7-3-2016-16,9 2-400 0,-9-2-64 0,0 0-32 0</inkml:trace>
  <inkml:trace contextRef="#ctx0" brushRef="#br0" timeOffset="21">9128 5091 15663 0,'0'0'1392'0,"0"0"-1120"0,0 0-272 0,0 0 0 16,0 0 2240-16,0 0 400 0,0 0 80 0,0 0 16 16,0 0-2080-16,1 8-400 0,-1-8-96 0,0 12-16 15,-1 0 16-15,-1-1 0 0,0 1 0 0,-2-1 0 16,0 2-32-16,0 0-128 0,-2-2 192 0,-1 4-64 16,-1 1-128-16,-2 1 160 0,-3 3-160 0,-1 0 160 15,2 1 304-15,1 1 64 0,1 2 16 0,-1 1 0 16,0 0 192-16,0 0 32 0,-2 2 16 0,2 2 0 15,0 0-304-15,1 0-64 0,0-2-16 0,0 3 0 16,1-3-272-16,2 0-128 0,0 0 0 0,3 0 128 16,-1-2-128-16,2 2 0 0,0 0 0 0,0 0 128 15,0-2-128-15,2-4 0 0,2-1 0 0,0-2-176 16,0-2-480-16,0-1-112 0,0-3 0 0,1-2-13376 16</inkml:trace>
  <inkml:trace contextRef="#ctx0" brushRef="#br0" timeOffset="22">9556 4571 9215 0,'0'0'816'0,"0"0"-656"0,-4-4-160 0,4 4 0 0,0 0 1376 0,0 0 240 16,-5-4 48-16,5 4 16 0,0 0-1312 0,0 0-368 15,-6 4 128-15,6-4-128 0,0 0 416 0,-7 4 32 16,0 1 16-16,0-1 0 0,1 0 240 0,0 2 64 15,-1 2 0-15,0 1 0 0,0-1-16 0,-3-1 0 16,-1 0 0-16,1 2 0 0,0 3-144 0,-2 0-32 16,0 2 0-16,0-1 0 0,-2 1-192 0,3 1-64 15,2-1 0-15,1 1 0 0,-2-3 144 0,4 1 32 16,5-2 0-16,-2 1 0 0,-2-2-128 0,1 1-32 16,1 0 0-16,2-1 0 0,2-1-128 0,2-1-16 15,1 1-16-15,0-1 0 0,-1 0-176 0,2 0 0 16,2 2 144-16,-3-2-144 0,-4-8 0 0,7 8 128 15,-1-2-128-15,2 0 0 0,1 0 0 0,1 0 0 16,-1-1 0-16,-1 1 0 16,-8-6-384-16,10 6-128 0,0 0-48 0,-1-2 0 15,0-1-720-15,0-3-128 0,0 0-48 0,0-2-9376 0</inkml:trace>
  <inkml:trace contextRef="#ctx0" brushRef="#br0" timeOffset="23">9674 4827 23039 0,'0'0'2048'0,"0"0"-1648"15,0 0-400-15,0 0 0 0,0 0 1776 0,0 0 272 16,0 0 48-16,-1 10 16 0,-1 0-1760 0,2 0-352 16,0-1 0-16,1 1 0 0,0-1-192 0,0 3 192 15,-1-1-160-15,0 1 160 16,0-12-448-16,0 14 0 0,0-4 0 0,0-2 0 16,0-8-320-16,0 0-64 0,3 10-16 0,-3-10 0 15,0 0-112-15,0 0-32 0,1 8 0 0,-1-8-5936 16,0 0-1200-16</inkml:trace>
  <inkml:trace contextRef="#ctx0" brushRef="#br0" timeOffset="24">9714 4671 28559 0,'0'0'2544'0,"0"0"-2032"0,0 0-512 0,4-6 0 16,-4 6 928-16,9-3 96 0,0 1 0 0,-2-3 16 16,2 1-2480-1,-1 1-496-15,-8 3-112 0</inkml:trace>
  <inkml:trace contextRef="#ctx0" brushRef="#br0" timeOffset="25">9791 4527 17503 0,'0'0'1552'0,"0"0"-1232"0,2-7-320 0,-2 7 0 16,0 0 2816-16,0 0 496 0,0 0 96 0,8 3 32 15,-8-3-2784-15,10 3-656 16,-1 1 0-16,2 1 0 0,-1 1 0 0,1 0 0 0,1 0 0 16,-1-1 0-16,-1 3 0 0,1-3 0 0,1 2 0 0,-1 2 0 15,2-1 0-15,0 2-144 0,-3 2 144 0,1-1-128 16,1 0 128-16,-1 1 0 0,0-1 0 0,-2 1 0 15,-1 2 0-15,1 1 0 0,-4-1 128 0,1 0-128 16,-2-2 160-16,-1 3-32 0,-3-1-128 0,0 2 192 16,0-3-192-16,-1-1 176 0,-1 1-176 0,0-1 160 15,-3 0-160-15,1 1 192 0,0-2-192 0,-1 0 192 16,0 1-192-16,-1 1 0 0,0 0 0 0,-1-2 0 16,0 0-384-16,1-1-96 0,-1-1-32 0,1-1 0 15,0-2-1968-15,0 1-400 0,-4 0-64 0,10-7-32 0</inkml:trace>
  <inkml:trace contextRef="#ctx0" brushRef="#br0" timeOffset="26">10065 5323 14735 0,'0'0'1312'0,"0"0"-1056"0,0 0-256 0,0 0 0 16,0 0 3840-16,0 0 720 0,0 0 144 0,0 0 32 16,5-4-3648-16,2 0-704 0,0 0-160 0,2 2-32 15,2 2 48-15,2-1 0 0,0 1 0 0,2-2 0 16,2 1-48-16,4 0-16 0,1 0 0 0,0-1 0 16,1 1-176-16,-1 0 160 0,0 0-160 0,1-1 160 15,0-1-160-15,0-1 0 0,-1 3 0 0,-2-1 0 0,0 1-240 0,-3-2-80 16,0-1 0-16,-1 1-16 15,-1 0-784-15,1 0-160 0,-2-1-16 16,1 0-7712-16,-1 2-1536 0</inkml:trace>
  <inkml:trace contextRef="#ctx0" brushRef="#br0" timeOffset="27">10852 5087 23951 0,'0'0'2128'15,"0"0"-1696"-15,0 0-432 0,-2 10 0 0,2-1 2192 0,1 1 368 16,2-2 64-16,1 4 0 0,0 2-2144 0,1-3-480 16,1 2 0-16,1 0 0 0,-1 1 0 0,2 3 0 15,1 0 0-15,1-1 0 0,-2-1 0 0,-1 1 0 16,2 0 0-16,0-2 0 0,0 0 0 0,1 2 0 16,-2-2 0-16,1 0 0 0,0 0 0 0,1-2 0 15,-2-2 0-15,1 0 0 0,-1-1 0 0,1-1 0 16,0-1-128-16,-1 0 128 15,-1-4-416-15,1-2-32 0,1 1 0 0,-9-2-9088 16,9 0-1840-16</inkml:trace>
  <inkml:trace contextRef="#ctx0" brushRef="#br0" timeOffset="28">11210 5179 35071 0,'-18'-4'1552'0,"7"3"320"0,0 3-1488 0,-2 2-384 0,0 3 0 0,2 4 0 16,2 0 0-16,1 1 0 0,0 2-160 0,0 3 160 16,0 0-288-16,-1 3 48 0,1 0 16 0,-1 4 0 15,1 3 224-15,1 0-144 0,1 0 144 0,-3 6-128 16,-2-2 128-16,0 1 0 0,-1-1 0 0,1-3 0 15,-2 1 0-15,0-4-192 0,-1 1 192 0,1-2-192 16,-1-1-32-16,1-2-16 0,1-1 0 0,2-1 0 0,1-2-80 0,-1-2-32 16,3-4 0-16,2-1 0 0,2-3 32 0,3-7 16 15,0 0 0-15,0 0-13264 16</inkml:trace>
  <inkml:trace contextRef="#ctx0" brushRef="#br0" timeOffset="29">10886 4908 13823 0,'0'0'1216'0,"0"0"-960"0,0 0-256 0,0 0 0 16,0 0 3520-16,0 0 640 0,0 0 144 0,0 0 32 15,0 0-3536-15,10-3-800 0,-2-1 0 0,1 0 0 16,-1-1 0-16,2 0 0 0,-1-1 0 0,1 0 0 15,3 0 0-15,-1-2 0 0,1 0 160 0,0 1-160 16,-2-4 0-16,1 2 0 0,-2-1-176 0,1 0 176 16,-2-1 0-16,0 1 0 0,0 0 0 0,-3 0 0 0,-4-1 304 0,1 0-32 15,2-3 0-15,-3 4 0 0,1 3-80 0,-3-1-32 16,0-1 0-16,0 3 0 0,0 6-160 0,0 0 0 16,0 0 0-16,0 0 128 0,0 0-128 0,0 0 0 15,0 0 0-15,0 0 128 0,7 6-128 0,-7-6 0 16,5 7 0-16,0 1-176 0,0 1 176 0,-1 1 0 15,-1 2 0-15,1-2 0 0,-1-2 0 0,1 2 176 16,0 1-48-16,-1 0 0 0,-1-1 144 0,1-1 32 16,1 0 0-16,0-1 0 0,0 0 16 0,2 0 16 15,-2-1 0-15,3 0 0 0,0 2-192 0,0-4-144 0,0 0 192 16,1 0-192-16,0 0 128 0,1-1-128 0,-9-4 0 0,9 4 0 16,-1-1 0-16,-8-3 0 0,8 0 0 15,-8 0 0 1,9-2-1536-16,-9 2-304 0,8-1-64 0</inkml:trace>
  <inkml:trace contextRef="#ctx0" brushRef="#br0" timeOffset="30">11679 4508 10127 0,'0'0'896'0,"0"0"-704"15,-7 0-192-15,0 1 0 0,-2 2 2992 0,2 1 560 16,7-4 112-16,-8 4 32 0,0 0-2864 0,1 2-560 16,0 1-112-16,1-1-32 0,0-1-128 0,-2 3 192 15,0-1-192-15,1 3 192 0,0-1 32 0,1 2 16 16,-1-1 0-16,2 0 0 0,0-1-32 0,1 1 0 16,1 0 0-16,0 3 0 0,0-2-16 0,2 1-16 15,1 2 0-15,1 1 0 0,-1-1 32 0,0 1 16 16,-1-2 0-16,2 0 0 0,2 1-64 0,0-1-16 0,-2-1 0 0,3 0 0 15,2-1-144-15,0-1 0 0,0-1 0 0,1-1 128 16,1-1-384-16,1 1-96 0,-2-3-16 0,1-2-7696 16,0 0-1536-1</inkml:trace>
  <inkml:trace contextRef="#ctx0" brushRef="#br0" timeOffset="31">11750 4704 26719 0,'0'0'2368'0,"0"0"-1888"16,0 0-480-16,0 0 0 0,0 0 1856 0,0 0 256 15,0 0 64-15,7 8 16 0,-7-8-1744 0,4 7-448 16,1 2 0-16,-1-1 0 0,-1-1 0 0,-1 1 0 16,0-1 0-16,-2-7 0 15,0 0-592-15,2 8-48 0,0-2-16 0,-2-6 0 16,1 8-656-16,-1-8-128 0,0 0-32 0,0 0 0 16,0 0 240-16,0 0 32 0,0 0 16 0,0 0 0 15,0 0-608-15,0 0-128 0</inkml:trace>
  <inkml:trace contextRef="#ctx0" brushRef="#br0" timeOffset="32">11804 4644 33855 0,'0'0'1504'0,"0"0"304"0,-7-3-1440 0,7 3-368 0,0 0 0 0,0 0 0 15,0 0 0-15,0 0 0 0,0 0 0 0,0 0-192 16,0 0-2672-16,0 0-528 0,0 0-128 16,0 0 0-16</inkml:trace>
  <inkml:trace contextRef="#ctx0" brushRef="#br0" timeOffset="33">11837 4502 29247 0,'0'0'1296'0,"0"0"272"0,0 0-1248 0,0 0-320 0,0 0 0 0,0 0 0 16,10-1 160-16,-2 1-32 0,-8 0 0 0,8 1 0 15,0 3 0-15,0-1-128 0,-1 4 192 0,1-1-64 16,-2-1-128-16,1 4 128 0,1 1-128 0,-1 2 128 16,0-1-128-16,0 2 0 0,1-2 0 0,-1 1 128 15,0 1-128-15,1-1 0 0,-2 2 0 0,1-1 0 16,-1 1 0-16,1 1 0 0,0 3 0 0,0-2 0 15,0 0 0-15,1 1 0 0,-2 0 0 0,1 0 0 16,0-1 0-16,0-2 0 0,-1 1 0 0,-2-1 0 16,2-2 0-16,-2 3 0 0,-2-2 0 0,0 1 0 0,-1-4 0 15,-2 1 0-15,-1 2 0 0,-2-5 0 16,-1 2-288-16,-2 0 16 0,0 0 0 0,-1-1-8560 16,-2-1-1728-16</inkml:trace>
  <inkml:trace contextRef="#ctx0" brushRef="#br0" timeOffset="34">11918 4304 26895 0,'0'0'1184'0,"0"0"256"0,0 0-1152 0,0 0-288 16,0 0 0-16,0 0 0 0,4 7 432 0,0 0 16 15,3 1 16-15,2-2 0 0,0 0-304 0,0 0-160 16,0 1 160-16,2 0-160 0,2 2 320 0,0 0-48 16,-2 0 0-16,4 1 0 0,1 1 0 0,-1-1 0 15,-1 2 0-15,0-1 0 0,0 4-64 0,0 0-16 16,1 2 0-16,-1 3 0 0,0 0-16 0,2 3-16 15,0 4 0-15,0 1 0 0,0 1 304 0,0 0 64 16,-1 1 16-16,0 1 0 0,-2-1 112 0,-1-1 32 0,-2-1 0 0,-1 2 0 16,-1-2-64-16,-2 4-16 0,-2 2 0 0,-1-4 0 15,0 0-352-15,-3 1-80 0,0-3-16 0,-2 3 0 16,-1 2-160-16,-1-3 160 0,-1-2-160 0,-1 1 160 16,-2-1-160-16,-1 1 0 0,-1-2 0 0,0 0 128 15,-3 1-128-15,-1-1 192 0,0-1-192 0,0 1 192 16,-2 0-192-16,2 0 128 0,0 1-128 0,1-1 128 15,-1-1-304-15,1-2-64 0,0-9-16 0,3 0 0 16,2-4-128 0,0 0-16-16,0-6-16 0,1 0 0 0,0-3-688 0,-1-2-144 0,-1 0-32 0,0-2 0 15,3-2-1872-15,-1-2-384 0</inkml:trace>
  <inkml:trace contextRef="#ctx0" brushRef="#br0" timeOffset="35">12358 4145 27647 0,'0'0'2448'0,"-4"-6"-1952"0,3-2-496 0,1 8 0 15,0 0 1360-15,5-5 176 0,3 0 48 0,0-2 0 16,2-2-1328-16,1 2-256 0,2 1 0 0,1-2 0 15,-1 2 0-15,1 0 0 0,-1 1 0 0,-2-1 0 16,1 2 160-16,-2-2-160 0,0 2 128 0,-3 1-128 16,-7 3 192-16,11-3-32 0,-2 0-16 0,-1 2 0 15,-8 1 208-15,9 1 32 0,-2 2 16 0,-7-3 0 16,9 2-128-16,-9-2-16 0,8 7-16 0,-1 1 0 16,-2 2-240-16,0 0 144 0,-1 1-144 0,1 2 128 15,-1 2-128-15,0 2 0 0,-1 4 144 0,-2-3-144 0,2 2 0 0,-2 1 0 16,-1 1 0-16,0-2 128 0,-2 0-128 0,0 0 0 15,0 0 128-15,-1-2-128 0,-3 2 0 0,0-3 128 16,1-1-128-16,-3-1 0 0,0 0 0 0,-2-1 144 16,0-2-144-16,0-1 0 0,-1-1 160 0,-2-2-160 15,0-1 128-15,0-1-128 0,-1-2 160 0,-1 0-160 16,1 0 192-16,1 0-192 0,0-4 128 0,1-2-128 16,0 0 0-16,3 1 0 0,-1-2 128 0,2 0-128 15,0-1 0-15,1-2 0 0,0-2 0 0,2-1 0 16,-1 0 128-16,1 0-128 0,-1-1 0 0,3 1 0 15,2 1 0-15,1 2 0 0,0 6 0 0,2-7 0 16,-2 7 0-16,0 0 0 0,0 0 0 0,9-6 0 0,2 5 0 16,0 2 0-16,0 2 128 0,4 2 112 0,-1 2 16 0,3 3 16 15,2 1 80-15,0-1 16 0,-1 1 0 16,1 0 0-16,1 1-144 0,1-2-32 0,0 0 0 0,-1-1 0 16,-1 0-192-16,1 1 176 0,2-2-176 0,-4 0 160 15,1-1-160-15,-2 1 0 0,0 1 144 0,0-2-144 16,-3 1 160-16,-1-3-32 0,0 1-128 0,-2-2 192 31,2 2-512-31,-3-1-128 0,-2 2 0 0,1-1-16 0,-3 0-2128 0,1-1-416 16,-7-5-96-16,17 6-16 0</inkml:trace>
  <inkml:trace contextRef="#ctx0" brushRef="#br0" timeOffset="36">4907 7184 13407 0,'0'0'592'0,"0"0"128"0,0 0-576 0,0 0-144 0,0 0 0 0,0 0 0 16,-7 1 1472-16,7-1 272 0,0 0 48 0,0 0 16 16,0 0-80-16,0 0-32 0,0 0 0 0,0 0 0 15,0 0-176-15,0 0-48 0,7 5 0 0,0-1 0 16,-7-4-352-16,9 6-80 0,0 1-16 0,0 0 0 16,1 1-400-16,2 3-96 0,0-4-16 0,0 4 0 15,2 0-304-15,1 1-64 0,0 2-16 0,1-1 0 16,-2-1-128-16,0 0 128 0,1-1-128 0,-2 3 128 15,0-1-128-15,0 0 0 0,-2 1 0 0,-1-1 128 16,-1 0-128-16,-1-2 0 0,1 1-192 0,0-2 192 16,0 1-624-16,0-4 0 0,-1 1 0 0,0 0 0 15,0-3-1296-15,0 1-256 0,1 2-48 0,2-3-6816 16,-1-5-1376-16</inkml:trace>
  <inkml:trace contextRef="#ctx0" brushRef="#br0" timeOffset="37">5578 7099 23039 0,'-9'-3'2048'0,"3"0"-1648"15,6 3-400-15,-6 0 0 0,6 0 2576 0,-6 4 432 0,6-4 96 0,-6 8 16 16,-2 1-2560-16,2 3-560 0,0 2 0 0,2 2 0 15,1 2 0-15,-1 1 0 0,-2 2 0 0,1 3 0 16,0 0 0-16,0 2 0 0,-4-1 0 0,2 4 176 16,-1-1 96-16,-1 3 32 0,1 2 0 0,-4 4 0 15,0 0 192-15,0-1 32 0,1-1 16 0,-2 0 0 16,0-2-304-16,0-4-64 0,2-3-16 0,0 2 0 16,1-4-160-16,0 0 0 0,0-1 144 0,0-3-144 15,1-3 0-15,1 0 0 0,2-2 0 0,2-3 0 16,2-1-432-1,0-2-144-15,2-9-48 0,0 0-10272 0,0 0-2064 0</inkml:trace>
  <inkml:trace contextRef="#ctx0" brushRef="#br0" timeOffset="38">5125 6950 25743 0,'0'0'1136'0,"-7"1"240"0,-3 0-1104 0,4-1-272 0,6 0 0 0,0 0 0 16,-8 2 496-16,8-2 32 0,0 0 16 0,0 0 0 16,0 0 96-16,0 0 0 0,0 0 16 0,0 0 0 15,0 0-80-15,9-3 0 0,0 0-16 0,-1 2 0 16,2 0-176-16,-10 1-16 0,0 0-16 0,10-3 0 16,2 0 96-16,-1-1 32 0,0-1 0 0,0 1 0 15,0-2 96-15,0 2 0 0,1-2 16 0,-1-1 0 16,-1 0-112-16,1-2-32 0,1 1 0 0,-1-1 0 15,-1 1-160-15,0 0-32 0,-1-3-16 0,0 1 0 16,0 0-112-16,-2-1 0 0,1 0-128 0,1-2 192 16,-1 3-192-16,-1 0 0 0,1 0 128 0,-4 0-128 15,2 1 0-15,-2 2 0 0,-1 2 0 0,-3 5 0 0,3-9 0 16,-3 9 128-16,0 0-128 0,0 0 0 0,0 0 0 0,0 0 176 16,0 0-176-16,0 0 160 0,0 0-160 0,0 0 0 15,7 7 0-15,-7-7 0 0,7 8 0 0,0 1 0 16,-3 1 0-16,-1 0 0 0,1 0 128 0,2 0-128 15,-2 0 0-15,1 0 128 0,-1-2-128 0,1 0 0 16,0-1 0-16,2 1 0 0,1 1 0 0,-3-2 0 16,-5-7 0-16,5 8 0 0,1-1 0 0,0-1 128 15,-6-6-128-15,7 9 0 0,-2-1 0 0,1-1 0 16,-1 0 128-16,-5-7-128 0,6 5 0 0,1 0 0 16,1-2 0-16,-8-3 0 0,7 5-224 0,1-1-80 15,2-1-16-15,-1-2 0 16,-9-1-1920-16,8 0-384 0,2-3-64 0,0 2-12336 0</inkml:trace>
  <inkml:trace contextRef="#ctx0" brushRef="#br0" timeOffset="39">5984 6534 20271 0,'0'0'1792'0,"0"0"-1424"15,0 0-368-15,0 0 0 0,0 0 1664 0,0 0 256 16,0 0 48-16,0 0 16 0,0 0-1616 0,0 0-368 15,0 0 0-15,1 9 0 0,-1-9 0 0,0 0 0 0,-3 13 0 0,1-3 0 16,-1-2 0-16,0 4 0 0,-1-1 0 0,-1 1 0 16,-4-1 0-16,1 3 128 0,0 0-128 0,-1 2 0 15,-1-2 304-15,0 0-48 0,0 0 0 0,-1 2 0 16,2 0 16-16,0-1 0 0,1 0 0 0,-1-1 0 16,3-3 80-16,1 2 16 0,-1-2 0 0,3 1 0 15,0-1 16-15,2 1 16 0,1 0 0 0,3-1 0 16,-2 1-240-16,2 1-160 0,1-1 192 0,1 1-192 15,1 0 0-15,0 1 0 0,-1 1 0 0,0-3 0 16,0-2 0-16,0 0 0 0,2-1 0 0,-1-1 0 16,-1-2-624-16,1-1-176 0,2 0-32 15,0-1-16-15,-1-1-944 0,2-2-176 0,-9-1-32 0,10-3-5504 16,0-1-1104-16</inkml:trace>
  <inkml:trace contextRef="#ctx0" brushRef="#br0" timeOffset="40">6169 6855 25855 0,'0'0'1152'0,"0"0"224"0,0 0-1104 0,0 0-272 15,0 0 0-15,0 0 0 0,0 0 608 0,0 0 64 16,6 9 16-16,-3 0 0 0,-3-9-256 0,1 11-48 0,1-2-16 0,0 1 0 15,1 1-144-15,0-1-32 0,-3-10 0 0,3 12 0 16,-1-4-192-16,0 0-192 0,-2-8 48 0,0 0 0 31,2 9-944-31,-2-9-176 0,0 0-32 0,0 0-6768 0,0 0-1344 0</inkml:trace>
  <inkml:trace contextRef="#ctx0" brushRef="#br0" timeOffset="41">6183 6628 31151 0,'0'0'1376'16,"0"0"288"-16,0 0-1328 0,0 0-336 0,0 0 0 0,0 0 0 15,0 0 336-15,0 0 0 0,0 0 0 0,0 0 0 16,0 0-1248-16,0 0-256 0,0 0-48 0,0 0-11952 15</inkml:trace>
  <inkml:trace contextRef="#ctx0" brushRef="#br0" timeOffset="42">6267 6556 22623 0,'0'0'1008'0,"0"0"208"0,-7-2-976 0,7 2-240 0,0 0 0 0,0 0 0 15,-7 0 256-15,7 0 16 0,0 0 0 0,0 0 0 16,0 0 288-16,0 0 48 0,0 0 16 0,0 0 0 16,0 0-96-16,5-5-16 0,2-1 0 0,1 3 0 15,1 2-128-15,2-1-16 0,-2 2-16 0,0 0 0 16,1 2-112-16,2-1-32 0,-2 0 0 0,0 2 0 15,0 3 16-15,0 0 0 0,0 0 0 0,-2 2 0 16,-2 0-96-16,1 1 0 0,1 1-128 0,-2 1 192 16,-3 1-48-16,0 3-16 0,1-2 0 0,0 1 0 15,0 1 16-15,-1-3 0 0,-2 0 0 0,2-1 0 16,1 4-144-16,0-2 0 0,-1-1 0 0,1-1 128 0,2 0 48 16,-1-1 0-16,0 1 0 0,-1 0 0 15,-2-1-16-15,0 0 0 0,-2 0 0 0,0 0 0 0,-1-2-160 0,1 1 128 16,1 1-128-16,-3 1 128 0,-3-2-128 0,-1 0 128 15,-1 0-128-15,-1 2 128 0,-1 1-128 0,0-1 0 16,-2-1 0-16,0 0 128 16,0 0-432-16,0-1-80 0,0 0-32 0,3-1 0 15,-1-3-1728-15,2 1-352 0,0-2-64 0</inkml:trace>
  <inkml:trace contextRef="#ctx0" brushRef="#br0" timeOffset="43">6918 7038 31327 0,'0'0'2784'0,"3"-7"-2224"0,-3 7-560 0,6-4 0 16,-6 4 1728-16,9-4 256 0,1 3 32 0,1-1 16 15,2 0-1696-15,0 2-336 0,1 1 0 0,1-1 0 16,1-1 0-16,-1 1 0 0,1 2 0 0,0 0 0 16,1-2-272-16,2 0 64 0,-1 0 16 0,2 0 0 15,0-3-192-15,0 2-16 16,1 2-16-16,2-2 0 0,-1-2-240 0,1 0-48 0,-2-1-16 0,0 1 0 15,-3 0-352-15,-1 0-64 0,-4 0-16 0,-2 1 0 16,-2 1-1648-16,-9 1-336 0,0 0-64 0,0 0 0 0</inkml:trace>
  <inkml:trace contextRef="#ctx0" brushRef="#br0" timeOffset="44">6926 7285 41631 0,'0'0'1856'0,"0"0"368"0,0 0-1776 0,9-1-448 0,0-2 0 0,1 3 0 16,3 1 0-16,0 1 0 0,0-1 0 0,2 0 0 16,2 1-176-16,1-2-16 0,2 0 0 0,0 0 0 31,2 0-608-31,-1 0-128 0,0-2-32 0,1 0 0 15,-1 0-528-15,-1 0-112 0,-3 0-32 0,2 1 0 16,0 1-400-16,1 0-80 0,-4 0 0 0,0 2-16 16,-2-2-720-16,-2 0-144 0</inkml:trace>
  <inkml:trace contextRef="#ctx0" brushRef="#br0" timeOffset="45">7899 7022 27935 0,'0'0'1232'0,"0"0"256"0,0 0-1184 0,0 0-304 0,0 0 0 0,0 0 0 16,7-3 352-16,-7 3 16 0,0 0 0 0,8 3 0 15,-8-3 272-15,8 5 48 0,-2 0 16 0,-1 1 0 16,-5-6-64-16,6 8 0 0,-2 2 0 0,0-1 0 16,3 5-48-16,-3-3-16 0,-1-2 0 0,1 0 0 15,1 1 0-15,0-2 0 0,-3 0 0 0,3 1 0 16,-1 0-48-16,0 2-16 0,0-4 0 0,-1 1 0 16,-1 1-112-16,0 0-16 0,0 0-16 0,0-2 0 15,2 1-160-15,-1-3-16 0,-3-5-16 0,4 8 0 16,2-2-176-16,-1-1 128 0,2-2-128 0,-1 1 128 15,-6-4-128-15,10 0 128 0,0-2-128 0,0 1 128 0,-2 0-128 16,0-2 128-16,0-1-128 0,2-1 128 0,1 0-128 0,-1 0 0 16,-1 2 0-16,-4-1 128 0,-5 4-128 0,8-6 0 15,-1 1 144-15,-7 5-144 0,6-5 0 0,0 0 0 16,-1 0 0-16,-5 5 0 0,10-2 0 0,-2 2 0 16,1 1 0-16,-9-1 0 0,8 3 0 0,-1 2 0 15,-1 0 0-15,1 2 0 0,2 0 0 0,0 2-128 16,-2 0 128-16,1 0 0 0,2-2 0 0,-2 0 0 15,1 1 0-15,-1-3 0 0,0 2 0 0,0-2 0 16,-1-1 0-16,0-1 0 0,0-2 0 0,-7-1 0 16,9-1 0-16,-1 1 0 0,1-2 0 0,0 1 256 15,-1-1-64-15,0 0-16 0,-8 2 80 0,10-4 32 0,-1 1 0 16,1-2 0-16,-1 1 0 0,2 0 0 0,-1-1 0 16,-2 1 0-16,1 0-112 0,-1 1-32 0,-1 1 0 15,1 0 0-15,-3-4-144 0,3 1 192 0,0-1-192 0,0 1 192 16,1-3-192-16,0 1 160 0,0-1-160 0,-1 0 160 15,-1-2-16-15,-2 0 0 0,3-1 0 0,-3 1 0 16,1 0 48-16,0-1 0 0,1-2 0 0,0-1 0 16,-4 2-192-16,1-3 0 0,0 2 0 0,-1 0 0 15,1-3-272-15,-1 2 64 0,-1 0 16 0,-1 2 0 32,-3 1-512-32,0 3-80 0,0-1-32 0,2 9 0 15,0 0-464-15,-4-6-112 0,4 6-16 0,0 0 0 0,-7 0-1664 0,-2 0-352 0,2 2-64 16,7-2-10336-16</inkml:trace>
  <inkml:trace contextRef="#ctx0" brushRef="#br0" timeOffset="46">9380 6881 12671 0,'0'0'560'0,"0"0"112"0,0 0-544 0,0 0-128 0,0 0 0 0,0 0 0 15,3-6 1472-15,-3 6 256 0,0 0 48 0,0 0 16 16,0 0-512-16,0 0-80 0,0 0-32 0,0 0 0 16,0 0-400-16,0 0-64 0,0 0-32 0,0 0 0 15,-10 3-32-15,2 2 0 0,-2-1 0 0,1 2 0 16,0 3 384-16,0-1 80 0,-1 3 16 0,0 1 0 16,-1-2 160-16,-1 3 16 0,-2 2 16 0,1 0 0 15,-1 1-352-15,0 0-80 0,0 1-16 0,1 5 0 16,0 1-480-16,-2 0-80 0,0-3-32 0,2-2 0 15,1 0-272-15,0 0 128 0,-1-3-128 0,5 0 0 16,-3-1 0-16,2-2 0 0,-1-1 0 0,1-3 0 16,2-1-320-16,1-1-192 0,-1-3-16 0,7-3-16 15,-7 1-1648-15,-1 2-336 0,1-3-64 0,7 0-16 16,0 0-944-16,-5-10-192 0</inkml:trace>
  <inkml:trace contextRef="#ctx0" brushRef="#br0" timeOffset="47">8937 6911 11967 0,'0'0'528'0,"0"0"112"0,0 0-512 0,0 0-128 16,0 0 0-16,0 0 0 0,0 0 5984 0,3 7 1168 15,-3-7 224-15,8 13 48 0,1-2-5968 0,0 2-1200 16,-1 0-256-16,2-1 0 0,4 1 0 0,0-1 192 0,-1 2-32 0,1-1-16 15,1 1-144-15,0 2 0 0,1-1 0 0,1 0 0 16,-3-2 0-16,2 0 128 0,-1-2-128 0,1-1 0 16,-2 0 0-16,0-1 0 0,-1-2 0 0,1-1-176 15,-1 0 48-15,1-2 0 0,-3 1 0 0,2-2 0 32,3 0-256-32,-1 0-32 0,-1 1-16 0,1-3 0 15,2 1-640-15,-1 0-128 0,-3-2-16 0,0 0-16 0,-1 0-2464 0,0-2-480 16</inkml:trace>
  <inkml:trace contextRef="#ctx0" brushRef="#br0" timeOffset="48">9843 6382 12895 0,'0'0'1152'0,"0"0"-928"0,0 0-224 0,0 0 0 16,0 0 2816-16,0 0 512 0,0 0 96 0,0 0 32 15,-8 4-2576-15,3 2-512 0,-3 1-112 0,1 2 0 16,-1-5-256-16,1 5 0 0,2 1 0 0,-3 0-160 16,-1 1 160-16,0 0 0 0,1-1 0 0,0 1 0 15,-2 0 0-15,3 0 0 0,0 0 160 0,-1 1-160 16,2-1 464-16,1 2 0 0,0 0 0 0,0 1 0 15,2 1 80-15,2-1 16 0,-2 1 0 0,2 2 0 16,-1 0-240-16,2 0-32 0,2-1-16 0,1-2 0 16,-2 0-272-16,2-1 0 0,1 0 0 0,0-3 0 15,2-2-2048-15,0 1-320 0,0-4-64 0,-6-5-8800 16</inkml:trace>
  <inkml:trace contextRef="#ctx0" brushRef="#br0" timeOffset="49">9978 6587 27647 0,'0'0'2448'0,"0"0"-1952"16,0 0-496-16,-3 9 0 0,2-1 1776 0,1 1 256 15,0 2 48-15,0-1 16 0,1 0-1648 0,1 3-320 0,1-2-128 0,0 2 0 16,0-3-208-16,0 0-160 0,1-2-16 0,0 2-16 31,-1-2-1712-31,2-1-320 0,-1 0-80 0,-4-7-6016 0,0 0-1200 0</inkml:trace>
  <inkml:trace contextRef="#ctx0" brushRef="#br0" timeOffset="50">10041 6488 19343 0,'0'0'1728'0,"0"0"-1392"0,-4-5-336 0,0 0 0 0,4 5 3984 0,-3-5 736 16,3 5 144-16,0 0 16 0,0 0-4032 0,0 0-848 15,0 0 0-15,0 0-208 16,0 0-1808-16,7-3-352 0,-7 3-80 0</inkml:trace>
  <inkml:trace contextRef="#ctx0" brushRef="#br0" timeOffset="51">10057 6364 11055 0,'0'0'480'0,"0"0"112"16,0 0-464-16,0 0-128 0,0 0 0 0,0 0 0 0,0 0 4736 0,0 0 944 0,0 0 176 0,9 4 32 15,0-1-4416-15,0 1-896 0,-1 2-192 0,1-2-16 16,0 1 0-16,1 0 0 0,0 2 0 0,-1-1 0 16,1 1-160-16,0 0-16 0,3 2-16 0,-1-1 0 0,-1 1-176 0,0-1 0 15,1 1 0-15,-1-2 0 0,2 2 0 0,-2 0 0 16,-1 0 0-16,0 1 0 0,1-1 0 0,1 2 0 15,-3 0 0-15,-1 0 0 0,0 0 0 0,-2 1 0 16,0 0 0-16,-2 2 128 0,0-2 32 0,0 3 0 16,-1-1 0-16,-1 0 0 0,-2 0 0 0,0 0 0 15,0-2 0-15,-1 1 0 0,-1-2-160 0,0 1 0 16,-3 0 144-16,1-2-144 0,-2-1 0 0,2 1 0 16,-4-2 0-16,1 1-192 15,0-2-256-15,-1 0-64 0,-2-1-16 0,0 1 0 16,-1-2-496-16,-1 0-112 0,1-2-16 0,0-1-13152 0</inkml:trace>
  <inkml:trace contextRef="#ctx0" brushRef="#br0" timeOffset="52">10748 6824 8287 0,'0'0'736'0,"0"0"-592"0,0 0-144 0,0 0 0 15,0 0 5520-15,0 0 1072 0,1 10 224 0,2 0 32 16,1 0-5296-16,-1 0-1056 0,0 1-224 0,0 2-32 16,0 1 144-16,-1 1 48 0,-1 1 0 0,0 0 0 15,0 0-240-15,-1 1-32 0,0-3-16 0,-1 3 0 16,-2 3-144-16,0-1 0 0,0-3 0 0,-1 0 0 16,0-6 0-16,-2 4-256 0,2-4 64 0,0-1 16 15,-1 0-592-15,1-4-112 0,4-5-16 0,-5 7-16 16,5-7-2336-16,-7 2-464 0,7-2-80 0,0 0-32 0</inkml:trace>
  <inkml:trace contextRef="#ctx0" brushRef="#br0" timeOffset="53">10558 7046 11967 0,'0'0'1072'0,"0"0"-864"15,2-7-208-15,-2 7 0 0,0 0 6464 0,9-3 1264 16,2 3 240-16,-1-1 48 0,1-1-6288 0,1 1-1280 15,1 1-240-15,1 1-48 0,1 1 16 0,1 0 0 16,0 0 0-16,1-1 0 16,2-2-688-16,-1 1-128 0,0 3-16 0,-1-3-16 15,-1 0-2336-15,2 0-480 0,1 0-96 0,-3-3-10432 0</inkml:trace>
  <inkml:trace contextRef="#ctx0" brushRef="#br0" timeOffset="54">11294 6537 17503 0,'0'0'1552'0,"0"0"-1232"0,0 0-320 0,0 0 0 0,0 0 5024 16,0 0 944-16,0 0 192 0,0 0 48 0,0 0-4832 0,4 6-960 15,0 2-192-15,-1 3-32 0,-1 4-192 0,-2 3 0 16,-1 1 0-16,0 5 0 0,-2 2 0 0,2 3 0 16,-2 1 0-16,0 0 0 0,0 1 0 0,0-1 0 15,-1-1 0-15,3-2 0 0,-2-2 176 0,2 1 48 16,-1-3 16-16,2 2 0 0,0-1 16 0,0-1 16 16,0-3 0-16,0-4 0 0,0-5 0 0,1 1 0 15,1 0 0-15,1 0 0 0,-3-3-48 0,0-9-16 16,0 0 0-16,4 8 0 0,-4-8-48 0,0 0-16 15,0 0 0-15,0 0 0 0,0 0-16 0,0 0-128 16,7-3 192-16,-1-4-64 0,-2-2 0 0,-1 2-128 0,-2-4 192 16,3 0-64-16,-1-1-128 0,1-2 0 0,0 0 144 15,1-1-144-15,1 3 0 0,0-1 0 0,-1 0 0 0,1-1 0 16,2-1-224-16,0 2-16 0,-1 0 0 0,1 3 0 16,-1 2 80-16,2 3 16 0,-1-2 0 0,1 3 0 15,-1 1 144-15,1 1 0 0,-9 2 0 0,9-1 0 16,-1 2 0-16,2 2 176 0,1 0-48 0,1 2 0 15,-2 1-128-15,1 1 0 0,-2 0-160 0,1 2 160 16,1-2-128-16,0 5 128 0,-1 2 0 0,2 0-144 16,-1-2 144-16,-1 1 0 0,0-1 0 0,-2 2 0 15,-1-1 0-15,-2 1 0 0,-2-2 0 0,-1-2 0 16,-2-10 0-16,2 11 0 0,-4 0 0 0,0-4 128 16,-2 0 64-16,-3-1 32 0,-2-1 0 0,-1 0 0 15,-2-1 96-15,0-1 32 0,-3 0 0 0,0 1 0 0,-4-1-176 0,1 1-48 16,-2 0 0-16,0 0 0 0,-2-1-128 15,0 0 0-15,-1 0 144 0,2-2-144 0,-1-2 0 0,0-1 0 16,0 0 0-16,0 0-128 16,0-1-256-16,0-1-64 0,-2-4 0 0,0 1 0 15,2 0-1296-15,1-1-272 0,2-1-48 16</inkml:trace>
  <inkml:trace contextRef="#ctx0" brushRef="#br0" timeOffset="55">2242 8729 12895 0,'0'0'1152'0,"0"0"-928"0,0 0-224 0,0 0 0 16,0 0 3200-16,0 0 608 0,0 0 112 0,0 0 32 16,0 0-2752-16,0 0-560 0,0 0-96 0,7 7-32 15,-7-7 320-15,7 7 48 0,-7-7 16 0,7 6 0 16,0 1-320-16,0 0-48 0,-2 3-16 0,2-1 0 16,1-2-240-16,-1 3-48 0,0 1-16 0,0 2 0 15,0 4 160-15,1 0 16 0,0 2 16 0,1 0 0 16,-2 3 48-16,1 2 0 0,0-1 0 0,0 2 0 15,-1 1 0-15,-1 1 0 0,0 3 0 0,0 1 0 16,-2 6-80-16,0-4-16 0,0-2 0 0,0 0 0 16,1-2-160-16,-2 0-48 0,-1-2 0 0,3-1 0 0,-1-1-144 0,0-2 160 15,-3-1-160-15,0 0 160 0,1 2-32 16,-1-2-128-16,-2-2 192 0,0 1-64 0,1 2 48 0,0-3 0 16,-1-1 0-16,-1-1 0 0,-1-3-32 15,-1 1 0-15,0 1 0 0,0-2 0 0,-2-1 0 0,-1 1 0 16,-1-5 0-16,0 2 0 0,1-1 32 0,-2 0 0 15,1-4 0-15,-2 1 0 0,0-2 48 0,2-1 16 16,-2 0 0-16,0-2 0 0,1 0-112 0,-1-3-128 16,-3 0 176-16,1-3-176 0,0 0 240 0,-2-2-64 15,0 0-16-15,3-1 0 0,2-2-160 0,-3 1 0 16,-2-1 0-16,0 0 128 0,-2-2-128 0,3-1 0 16,1 0 0-16,-1 1 0 0,0 0 0 0,2-1-176 15,2 2 48-15,-1 0 0 16,2 1-336-16,0 1-64 0,2 0-16 0,1 1 0 15,0 3-224-15,0 0-64 0,1-2 0 0,4 5 0 16,0 0-1840-16,0 0-368 0,-3-8-80 0,2 1-7056 0,1-1-1424 0</inkml:trace>
  <inkml:trace contextRef="#ctx0" brushRef="#br0" timeOffset="56">2876 8697 11055 0,'0'0'976'0,"0"0"-784"15,3-8-192-15,-3 8 0 0,4-4 3648 0,-4 4 704 16,0 0 128-16,0 0 16 0,0 0-3472 0,0 0-704 15,0 0-144-15,0 0-32 0,0 0 400 0,0 0 80 0,0 0 16 0,0 0 0 16,0 0 16-16,0 0 16 0,0 0 0 0,-4 6 0 16,-1 1-48-16,1 0-16 0,1 0 0 0,0 3 0 15,-1 4-64-15,0-1-16 0,0 0 0 0,-2 0 0 16,2 0-80-16,-3 2 0 0,1-1-16 0,0 3 0 16,0 2-96-16,0-1-16 0,-3 1 0 0,0 4 0 15,2 1 0-15,-2 1-16 0,-3 1 0 0,1 2 0 16,-1 4-32-16,2 3 0 0,-1 3 0 0,0 2 0 15,1-1-144-15,0 0-128 0,1-2 192 0,1 0-192 16,-2-3 304-16,4 0-48 0,1-2-16 0,1-1 0 16,0-3-240-16,4 1 128 0,0-2-128 0,2-2 0 15,0 0 144-15,1-3-144 0,-1 2 128 0,3-2-128 0,0 0 128 16,0-3-128-16,1 2 0 0,-2-3 128 0,3-1-128 0,1 0 0 16,0-2 0-16,1-1 0 0,-1-2-128 0,1-1-128 15,0 1 0-15,1-3-16 16,0-1-560-16,2-1-128 0,-1-2 0 0,1 0-16 15,-1-2-608-15,3-2-112 0,1 2-32 0,-1-3 0 16,-3-2 224-16,2 1 32 0,1-3 16 0,0-1-7312 16,1 0-1456-16</inkml:trace>
  <inkml:trace contextRef="#ctx0" brushRef="#br0" timeOffset="57">3103 9132 4607 0,'0'0'400'0,"0"0"-400"0,0 0 0 0,0 0 0 0,0 0 4880 0,0 0 896 15,0 0 176-15,0 0 48 0,0 0-4144 0,0 0-832 16,3 8-176-16,-1-2-16 0,-2-6 192 0,3 7 64 15,-3-7 0-15,3 9 0 0,1 0-144 0,0 1-32 16,-1 2 0-16,-1 2 0 0,0 3-208 0,1 1-64 16,1 4 0-16,-1-2 0 0,-2 1-272 0,5 1-64 15,-2 0-16-15,0 1 0 0,0-4-96 0,0 1-32 16,0-1 0-16,1-1 0 0,0-2-32 0,0-2-128 16,1 0 192-16,0 0-64 0,-2-3 0 0,1 0 0 15,-1-3 0-15,1-1 0 0,-5-7 160 0,5 6 32 16,-5-6 0-16,0 0 0 0,7 5-48 0,-7-5 0 15,0 0 0-15,0 0 0 0,0 0-112 0,0 0-32 0,5-4 0 0,2-1 0 16,-1-5-128-16,1 2 0 0,0 0 0 0,0 0 128 16,-1 0-128-16,3 3 0 0,0 1 0 15,0 1-176-15,0 0 176 0,-1 0 0 0,2 0-144 0,-1 2 144 16,1 2 0-16,-2 1 0 0,1-1 0 0,0 1 0 16,2 2 0-16,0-3 0 0,-1 1 0 0,1-1 0 15,1 3 0-15,-1-1 0 0,-11-3 128 0,10 1-128 16,2 1 0-16,-1 0 0 0,0-2 128 0,-1 2-128 15,-1-1 0-15,1 1 128 0,1 0-128 0,-4-1 128 16,-7-1 16-16,10 6 0 0,-1-2 0 0,-2 0 0 16,-7-4 96-16,8 6 16 0,1-2 0 0,-2 1 0 15,-7-5-64-15,0 0-16 0,9 1 0 0,-1-1 0 16,0 0-16-16,-8 0 0 0,10-4 0 0,-2 0 0 16,0-1 80-16,0-2 16 0,-2-2 0 0,1 2 0 15,0-3-32-15,0-1 0 0,-2 1 0 0,0-1 0 0,0-2-96 0,-2-1-128 16,1-3 176-16,0 1-176 0,-4-2 176 0,3 0-176 15,0-1 160-15,-2-3-160 0,-1-2 0 0,0 0 0 16,2-2 0-16,-1-2 0 0,-1 2-176 0,2-1-80 16,0 2 0-16,-2 5-16 15,0 6-272-15,-1-1-48 0,0 4-16 0,1 1 0 16,0 3-128-16,0 7-32 0,0 0 0 0,0 0 0 16,0 0-1968-16,0 0-400 0,0 0-64 0,0 0-12688 0</inkml:trace>
  <inkml:trace contextRef="#ctx0" brushRef="#br0" timeOffset="58">3870 9583 38927 0,'0'0'1728'0,"0"0"352"0,0 0-1664 0,0 0-416 15,-8 0 0-15,8 0 0 0,0 0 0 0,0 0-224 16,0 0 32-16,0 0 0 16,0 0-416-16,0 0-80 0,0 0-16 0,0 0 0 0,0 0 416 0,9 6 80 15,-2 1 16-15,-1-1 0 0,-6-6 192 0,7 10 0 16,-3 0 0-16,-1 2 0 0,0-2 672 0,-2 2 32 16,-1-2 0-16,0 2 0 0,0 0-64 0,3 1 0 15,-1 1 0-15,0-1 0 0,-2-2-448 0,0 0-192 16,-1 1 176-16,1-2-176 0,1 0 0 0,1-2 0 15,-2 3 0-15,0-3 0 0,0-8-208 0,4 7-96 16,-4-7-16-16,3 7 0 16,-3-7-496-16,4 7-96 0,-4-7-32 0,0 0 0 15,0 0-1760-15,0 0-368 0,0 0-64 0</inkml:trace>
  <inkml:trace contextRef="#ctx0" brushRef="#br0" timeOffset="59">4555 9082 28735 0,'0'0'1280'0,"0"0"256"0,0 0-1232 0,0 0-304 0,0 0 0 0,0 0 0 16,0 0 320-16,0 0 0 0,0 0 0 0,0 0 0 15,0 0-160-15,0 0-32 0,0 8 0 0,1 2 0 16,-1 3 288-16,2 2 48 0,0 3 16 0,0 1 0 16,0 0 160-16,0 1 48 0,-1 0 0 0,1-2 0 15,1 1 80-15,-2-1 0 0,3 1 16 0,-2-4 0 16,-1 4-352-16,-1-6-80 0,0-1-16 0,3 0 0 15,-1-3-32-15,0 0-16 0,0 0 0 0,0-4 0 16,-2-5 48-16,0 0 16 0,0 0 0 0,6 6 0 0,-6-6-112 0,9 2-32 16,-2-1 0-16,-7-1 0 0,9-3-80 0,-1-1 0 15,0-3-128-15,-1 1 192 0,-1 0-192 0,0 0 0 16,-6 6 128-16,6-7-128 0,-1-1 0 0,1 2 128 16,-6 6-128-16,0 0 0 0,6-4 0 0,-6 4 0 15,0 0 0-15,0 0 0 0,8 6 0 0,1 1 0 16,-4 2 0-16,2 2-160 0,-2 3 160 0,2-1 224 15,3 2-48-15,-2 1-16 0,2-2 0 0,0-1 0 16,0 0 0-16,0-2 0 0,0-1-160 0,1-1 0 16,-1-2 0-16,2-3 128 0,-1-1-128 0,0-3 160 15,-1-1-160-15,0-1 160 0,2-4 16 0,-2 1 0 0,0-2 0 16,-2-1 0-16,2 0 144 0,0-2 16 16,-2 0 16-16,0 1 0 0,-1-2 256 0,0 0 48 0,0 1 16 0,-1-1 0 15,-2-1-256-15,1-1-48 0,-1 1-16 0,1-1 0 16,0 0-128-16,-1-2-32 0,0 2 0 0,0-2 0 15,-1 1-192-15,1-1 128 0,0 0-128 0,0-1 0 16,1 1 0-16,1-2 0 0,-3 0 0 0,3 0 0 16,-1-2 0-16,1 2 0 0,0 1 0 0,0 2 0 15,0-3 0-15,0 5-208 0,1-1 32 0,-1 3 16 16,0 0-480-16,0 1-80 16,-1 1-32-16,0-1 0 0,0 2-1168 0,-1 1-256 0,3 1-32 0,-7 5-16 15,6-7-336-15,0 2-80 0,-1 0-16 16,-5 5-7216-16,9-4-1456 0</inkml:trace>
  <inkml:trace contextRef="#ctx0" brushRef="#br0" timeOffset="60">5193 9558 30399 0,'0'0'2704'0,"0"0"-2160"0,0 0-544 16,-6-4 0-16,6 4 2400 0,0 0 368 0,0 0 80 0,0 0 16 31,3-10-2864-31,3 2-768 0,-1 0-48 0,5 5-16 0,0-3 576 0,2 1 128 0,-2 0 128 0,3 2-208 16,-1 0-80-16,1 1-16 0,0-1 0 0,-1 0 0 15,-1 3 176-15,0 0 128 0,-3 2-192 0,1 1 192 16,-2 1 0-16,-1 1 128 0,1 0 0 0,-7-5 16 16,4 7 16-16,-1 1 0 0,0 1 0 0,-3 1 0 15,0-10-16-15,-3 13 0 0,2 1 0 0,-2-1 0 16,0-2 0-16,-1 0 0 0,1-1 0 0,-2 0 0 16,0 0-144-16,1-1 0 0,1 1 0 0,-2 0 0 15,1 1 0-15,-2 0 0 0,1 2 0 0,1-2 0 16,1 0 0-16,-2 0 0 0,0 0 0 0,1 0 0 15,1-1 224-15,1-1-32 0,2 1-16 0,-1 0 0 16,-1 0 144-16,1 0 48 0,2-1 0 0,1-1 0 0,1 2-368 0,1-2 144 16,1 1-144-16,0-2 0 0,-1 1-176 0,2-1-144 15,1-1-16-15,1-1-16 16,0-1-1840-16,1-1-368 0,0-2-80 0,1 1-7296 16,0-1-1456-16</inkml:trace>
  <inkml:trace contextRef="#ctx0" brushRef="#br0" timeOffset="61">6073 8749 9215 0,'0'0'816'0,"0"0"-656"16,0 0-160-16,4-5 0 0,-1-1 4864 0,-3 6 928 16,0 0 192-16,0 0 32 0,0 0-4768 0,8 3-960 15,0 4-288-15,-2 1 128 0,0 2 96 0,0 1 16 16,0 3 0-16,-2 4 0 0,2 0-64 0,-1 5-16 15,-1 3 0-15,-1-1 0 0,0 3-16 0,-1 1 0 16,-1-1 0-16,-1 2 0 0,0 2 368 0,0 2 80 16,0 0 16-16,0-3 0 0,-1-2-176 0,1-1-48 15,1-1 0-15,0-2 0 0,0-2-96 0,0-4-32 16,-1-1 0-16,1-2 0 0,1-4 48 0,-2 0 0 16,2-2 0-16,-1-4 0 0,-1-6-32 0,0 0 0 15,0 0 0-15,0 0 0 0,0 0-112 0,0 0-32 0,0 0 0 0,0 0 0 16,5-12-128-16,0 2 0 0,-3-3 144 0,1-1-144 15,1-1 128-15,-1 0-128 0,-1-3 128 0,0-1-128 16,0 1 0-16,0 1 0 0,0 3 0 0,1-2 0 16,-1-1 0-16,0 5 0 0,0 4 0 0,1 1 0 15,1 0 0-15,3 3 0 0,1 1 0 0,0 1 0 16,-2 0 0-16,2 1 0 0,2 1 0 0,-2 2-128 16,-8-2 128-16,9 5 0 0,0 1-144 0,-1 4 144 15,-2 0 0-15,-1-2-144 0,-2 1 144 0,2-3 0 16,-5-6 0-16,5 11-128 0,-1-1 128 0,-1 0 0 15,-1 0 0-15,-1 0 0 0,-1 2 0 0,0-1 0 16,0 0 0-16,0-1 0 0,-2 1 0 0,0-1 0 0,0-1 0 16,0 1 0-16,-1 0 0 0,-1-2 0 0,-1-1 0 15,2-1 0-15,-2 0 0 0,-1 1 144 0,2-1-144 0,-2-1 0 16,6-5 144-16,-8 5-144 0,0-1 0 0,1-1 0 16,-1 0 0-16,0-2 0 0,0 0 0 0,0 1 0 15,-1-4-160-15,-1 2 160 16,1 0-576-16,0-1 0 0,0 0 0 0,-1-1 0 15,0 1-1792-15,1 0-384 0,0-2-64 0,0 1-11168 16</inkml:trace>
  <inkml:trace contextRef="#ctx0" brushRef="#br0" timeOffset="62">6326 8451 12895 0,'0'0'1152'0,"0"0"-928"16,0 0-224-16,0 0 0 0,0 0 4672 0,0 0 880 16,0 0 176-16,0 0 32 0,0 0-4608 0,0 0-912 15,0 0-240-15,0 0 0 0,8 2 192 0,-8-2-16 16,9 5 0-16,-2 0 0 0,0-1 16 0,1 1 16 16,1-1 0-16,-2 0 0 0,0 3 272 0,1 2 48 15,-1-2 16-15,2 3 0 0,3 1 0 0,1 3 0 16,1 1 0-16,0 2 0 0,4 3-240 0,0 2-48 15,-2 1-16-15,2 5 0 0,2 3 160 0,0 1 48 0,1 4 0 16,-1-1 0-16,1 0-64 0,-1 0-16 0,0-1 0 0,0-1 0 16,1 0-176-16,-1 1-48 0,1-2 0 0,0 0 0 15,0-1-144-15,-4 0 0 0,-2-2 144 0,-2-1-144 16,-5 2 128-16,-3-2-128 0,-2-1 160 0,-1-2-160 16,-2 0 144-16,-2-1-144 0,-2-1 128 0,-2 0-128 15,-4-2 144-15,0 2-144 0,-1-2 160 0,1-1-160 16,0 0 208-16,-2 0-48 0,1 0-16 0,-1-1 0 15,1 0-144-15,-2-1 160 0,1-2-160 0,2-2 160 16,-1 0-160-16,2-2 0 0,-1-1 0 0,0 0 0 16,-2-5-480-16,4 1-128 0,-3 1-32 15,1-4 0-15,-2 0-3200 0,1-1-656 0</inkml:trace>
  <inkml:trace contextRef="#ctx0" brushRef="#br0" timeOffset="63">7445 9079 36047 0,'0'0'1600'0,"-6"-4"320"0,-3-1-1536 0,2 2-384 16,7 3 0-16,0 0 0 0,0 0 0 0,0 0 0 16,0 0 0-16,10-1 0 15,0-2-256-15,2 3-144 0,0 0-32 0,4 2 0 0,1-1 128 0,3 0 32 16,0 1 0-16,2-1 0 0,0 1 0 0,1 0 0 16,1-1 0-16,2-1 0 0,0 0 32 0,-1 0 16 15,1 0 0-15,-2-1 0 16,-1-3-272-16,-1 3-48 0,-2-2-16 0,-1 0 0 15,-2-1-1424-15,-1 0-272 0,0-1-64 0,-3 0-8560 0</inkml:trace>
  <inkml:trace contextRef="#ctx0" brushRef="#br0" timeOffset="64">7455 9198 17503 0,'0'0'1552'0,"0"0"-1232"0,0 0-320 0,0 0 0 16,0 0 3280-16,0 0 608 0,0 0 112 0,0 0 32 15,0 0-3328-15,11 4-704 0,0 1 0 0,1-2 0 16,3 1 0-16,1-1 0 0,-1 0 144 0,1-1-16 0,2 0-128 15,1-2 144-15,2-3-144 0,5 2 160 0,0 0-32 0,1 0 0 16,-2 0 0-16,3 1 0 0,1 0-128 0,-2 0-144 16,-1-3 144-16,-1 1-208 15,-3-1-736-15,0-1-144 0,-2 1-16 0,0-4-12160 16</inkml:trace>
  <inkml:trace contextRef="#ctx0" brushRef="#br0" timeOffset="65">8635 8548 21183 0,'0'0'1888'16,"0"0"-1504"-16,-7 0-384 0,7 0 0 15,0 0 2928-15,0 0 512 0,0 0 96 0,0 11 32 0,2-1-2976 0,1 2-592 16,2 1 0-16,0 1-224 0,-1 2 224 0,3 2 0 16,0 3 0-16,-1 2 0 0,-2 3 0 0,0-2 0 15,-1 0 0-15,0 2 0 0,3-2 0 0,-3 0 208 16,-2-2-64-16,2-1-16 0,-2 2-128 0,1-6 0 16,-4 0 0-16,2-2 0 0,-1 0 0 0,-2 0 0 15,0-2 0-15,2-2 0 16,-1-1-768-16,1-1-64 0,-3 1-32 0,1-3-8672 15,3-7-1728-15</inkml:trace>
  <inkml:trace contextRef="#ctx0" brushRef="#br0" timeOffset="66">8343 9153 24879 0,'0'0'1088'0,"-5"-6"256"0,-2 3-1088 0,7 3-256 0,-7 0 0 0,7 0 0 16,0 0 3520-16,0 0 640 0,2 9 128 0,3-4 16 16,3 0-3856-16,3-1-768 0,0 0-144 15,6-1-48-15,3-2 304 0,3 0 48 0,4 1 16 0,3-2 0 16,0-3-48-16,1 1-16 0,3 2 0 0,0-3 0 15,2-1 208-15,-1 0 0 0,-1 0-160 0,-2 0 160 16,-4 1 0-16,1 2 0 0,0-5 0 0,-2 3 0 0,0 2 0 16,-2-2 0-16,-1 1 0 0,-3 1 0 0,-1 2 0 0,0 0 0 15,-2 0-176-15,-2 2 176 16,0-2-752-16,-2 2-64 0,-3 0-16 0,-1 1-9616 16,-1 1-1936-16</inkml:trace>
  <inkml:trace contextRef="#ctx0" brushRef="#br0" timeOffset="67">8365 9772 5519 0,'0'0'496'0,"0"0"-496"0,0 0 0 0,0 0 0 15,0 0 4288-15,0 0 752 0,0 0 144 0,3-7 48 0,-1 1-3648 0,-2 6-736 16,0 0-144-16,4-8-16 0,0 0 272 0,0 0 48 16,1 0 16-16,-1 0 0 0,0-1-128 0,2 0-32 15,-2-2 0-15,2 1 0 0,0-1-256 0,1-2-48 16,1-1-16-16,2-3 0 0,0 0-32 0,0-2 0 16,0-1 0-16,2-1 0 0,1 0-16 0,-1 3-16 15,-2 0 0-15,3 0 0 0,0 4-480 0,1 2 128 16,-3 2-128-16,0 2 0 0,-1 3 0 0,-1 2 0 15,-2 1 0-15,2 1 0 0,-9 1 0 0,10 5 0 16,-1 0 0-16,0 2 0 0,-2 1 0 0,0 0 0 16,0 4 0-16,-1 0 0 0,-1 4 0 0,-1-2 176 15,0 2-176-15,3 2 160 0,0 2-160 0,1 0 160 16,-1-3-160-16,1 0 160 0,0 0-160 0,1-1 0 16,-1-2 144-16,0 0-144 0,-1-1 144 0,0-1-144 15,-2-2 192-15,1-1-192 0,1-1 288 0,0 0-48 0,-1-4-16 0,-6-4 0 16,7 6 64-16,-7-6 16 0,7 4 0 0,-7-4 0 15,9 2-64-15,-9-2-16 0,8 2 0 0,1-1 0 16,-9-1-224-16,8 0 176 0,-8 0-176 0,0 0 160 16,9 2-160-16,-1-2 0 0,-8 0 144 0,9-2-144 15,-9 2 256-15,8-2-32 0,-8 2 0 0,8-5 0 16,-1 0 32-16,0-2 16 0,-3 0 0 0,2 0 0 16,0-1-64-16,0 0-16 0,-1 1 0 0,0-3 0 15,0 1-64-15,-1-1-128 0,0-1 176 0,-1-2-176 16,0-1 208-16,1 0-64 0,1 0-16 0,0-1 0 15,-1 0-128-15,1-3 0 0,-2 3 0 0,-1 1 128 16,0 0-128-16,2 2 0 0,0 1 0 0,-2 1 0 16,-2 2 0-16,0 0 0 0,0-1 0 0,0 9 0 15,0-7 0-15,0 7-176 0,-2-9 176 0,2 9-128 0,0 0 128 0,5-8-128 16,-5 8 128-16,3-6-128 0,-3 6-160 0,0 0-32 16,0 0 0-16,0 0 0 15,4-9-1296-15,-4 9-272 0,4-7-48 0,-4 7-10256 16,6-4-2048-16</inkml:trace>
  <inkml:trace contextRef="#ctx0" brushRef="#br0" timeOffset="68">9953 8704 23039 0,'0'0'2048'15,"0"-7"-1648"-15,-1-1-400 0,1 8 0 16,0 0 1856-16,0 0 304 0,0 0 48 0,0 0 16 16,3-8-2000-16,-3 8-400 0,0 0-80 0,0 0 0 0,0 0-48 0,0 0 0 15,0 0 0-15,0 0 0 0,0 0 48 0,0 0 0 16,0 0 0-16,0 0 0 0,0 0 464 0,-2 8 112 16,-1 0 0-16,-2 2 16 0,-2 1 432 0,-2-4 96 15,-1 3 16-15,-4-1 0 0,-1 2 16 0,-1-3 16 16,-3 1 0-16,1-1 0 0,-2 1-320 0,0 1-64 15,-3 0-16-15,3-2 0 0,0 3-256 0,1-1-48 16,0 0-16-16,1 0 0 0,3-2-48 0,0-1-16 16,1 0 0-16,1 0 0 0,0-1-128 0,0 1 0 15,2-2 0-15,1 0 128 0,0 0-128 0,-1 0 0 16,2 0 0-16,-1 1 128 0,0 0-128 0,1-2 0 16,1-1 0-16,2 1 0 0,6-4 192 0,0 0-64 15,0 0 0-15,0 0 0 0,0 0 128 0,0 0 32 16,0 0 0-16,0 0 0 0,0 0-32 0,5 5 0 0,-5-5 0 15,11 5 0-15,0-1 96 0,3 1 16 0,0-1 0 16,1 0 0-16,1-1-176 0,1 0-48 0,1 2 0 16,2-2 0-16,0 0-144 0,1 1 0 0,2 1 0 0,0-2 0 15,-2 1 0-15,2-1 0 0,0 1 0 0,1-1 0 16,-1-1 0-16,-2 3 0 0,-1-4 0 0,-1 3 0 16,1-1 0-16,-1 0 0 0,-1-1 0 0,-2 0 0 15,0-1 0-15,-2 1 128 0,-2-1-128 0,0 1 0 16,-2 0 0-16,0 0 0 0,0 0 128 0,-2 1-128 15,-8-3 0-15,9 4 0 0,-9-4 0 0,8 7 0 16,-8-7 0-16,5 8 0 0,-5-8 0 0,0 0 0 16,0 10 0-16,-2-1 0 0,-1 1 0 0,-2-1 0 15,-4-2-128-15,1 0 128 0,-4-1 0 0,0 5 0 0,-3 0 0 16,0 1 0-16,-4-3 0 0,0 0 0 0,-3 1 0 0,1-1 0 16,-2 1 0-16,0 1 0 0,0-1 0 0,1 2 0 15,-1 0-144-15,0 2 144 0,1 0 0 0,0 3 0 16,2-2 0-16,0 1 0 0,-1-1 0 0,1-1 0 15,2 3 0-15,1-1 0 0,0-1 0 0,1 0 0 16,2 0 0-16,1 1 0 0,2-2 0 0,1 0 0 16,1-1 0-16,2 1 0 0,1 1 0 0,2-1 0 15,0 1 0-15,0 1 0 0,0-6 0 0,1 2 144 16,-1 2-144-16,2-2 128 0,0 4-128 0,2-3 0 16,0-2 0-16,2 0 0 0,1 0 192 0,1 0 0 15,0 0 0-15,3-1 0 0,3-1 80 0,0-2 32 16,1 0 0-16,1 2 0 0,2-1-96 0,1-1-16 0,1-1 0 15,3-1 0-15,1 1-64 0,2-2 0 0,1 2-128 0,3-3 192 16,-1 0-192-16,2-1 0 0,0 0 0 16,0 1 0-16,0-1 0 0,-1 1 0 0,-3-1-176 0,1 1 176 31,0-3-560-31,-3 0 16 0,-1 0 0 0,1 1 0 16,-2-2-1488-16,2 1-288 0,-2-4-64 0,2 0-9232 0,0-1-1840 0</inkml:trace>
  <inkml:trace contextRef="#ctx0" brushRef="#br0" timeOffset="69">11188 8520 18431 0,'0'0'1632'16,"0"0"-1312"-16,-9 0-320 0,1 2 0 0,8-2 1552 0,-7 2 240 16,0 1 64-16,1 0 0 0,6-3-1520 0,-7 5-336 15,-1 0 0-15,1 1 0 0,0-3 0 0,0 2 0 16,-1 1-160-16,-1 0 160 0,-1-1 0 0,-2 3 0 15,1 0 0-15,-1 0-128 0,-3 2 704 0,1 1 128 16,-1 0 48-16,0 3 0 0,-2 0 432 0,1 2 96 16,-1 2 0-16,1 2 16 0,-2 4-80 0,2 2-32 15,-1 2 0-15,2 2 0 0,0-1-480 0,0 1-112 16,-1 1-16-16,2 0 0 0,1 2-384 0,2 0-64 16,1 2-128-16,1-1 176 0,2 3-176 0,0-1 128 15,0-2-128-15,1 1 128 0,0 0-128 0,1 0 0 16,-1-1 0-16,2 0 0 0,-3-2 0 0,2 1 0 15,3-3 0-15,2 0 0 0,-2 1 0 0,1-1 0 16,1-3 192-16,3 1-64 0,2 0 112 0,2-1 16 16,4-2 0-16,2-2 0 0,2-1-64 0,1 0-16 0,0-4 0 0,4 0 0 15,2-3-384-15,0-1-80 0,0-2-16 0,2-2 0 32,-1-1-336-32,0-2-64 0,1-1 0 0,0-1-16 15,0 1-1328-15,-1-4-256 0,0 1-48 0,-2-3-7232 0,-3-1-1440 0</inkml:trace>
  <inkml:trace contextRef="#ctx0" brushRef="#br0" timeOffset="70">11221 9323 19343 0,'0'0'1728'0,"0"0"-1392"16,0 0-336-16,0 0 0 0,0 0 3280 0,0 0 592 16,0 0 112-16,0 0 32 0,-1 9-3264 0,1-1-752 15,1 1 0-15,4-1 0 0,1 2 0 0,2 1-160 16,-1 0 160-16,0 1-192 0,3 1 192 0,0 1 128 15,0-2-128-15,0 2 176 0,-2 0 64 0,2 0 16 16,-2 1 0-16,0-1 0 0,0 0 0 0,1 0 0 16,-2 0 0-16,0 1 0 0,-1-1-256 0,1-2 144 0,-3-1-144 0,3 0 128 15,0-3-128-15,0-1 0 16,-1-1 0-16,1-1-176 16,2-1-272-16,-1-1-48 0,1-2-16 0,-1-1 0 15,-8 0-1792-15,10-1-384 0,-1-4-64 0,-1 0-9408 0</inkml:trace>
  <inkml:trace contextRef="#ctx0" brushRef="#br0" timeOffset="71">11673 9219 8287 0,'0'0'736'0,"0"0"-592"0,0 0-144 0,0 0 0 0,0 0 4752 0,0 0 928 15,0 0 176-15,-1 9 32 0,1 2-4496 0,-2-1-912 16,1 2-176-16,-3 2-48 0,-1 1-256 0,0 1 128 15,-1 1-128-15,0 4 0 0,-1 1 416 0,-1-2-32 16,-2 1 0-16,-1 5 0 0,-1 0-32 0,-1 2-16 16,0 0 0-16,-1 3 0 0,-4 1 64 0,2 0 16 15,0 2 0-15,1 0 0 0,-1 0-192 0,2-3-32 16,-1-3-16-16,2 0 0 0,1-2-176 0,2-3 0 16,-1-2 0-16,2 1 0 0,4-3 0 0,0-1 0 15,1-3 0-15,3-1 0 16,2-4-1872-16,-1-10-304 0,0 0-64 0,0 0-11184 0</inkml:trace>
  <inkml:trace contextRef="#ctx0" brushRef="#br0" timeOffset="72">12036 8760 21183 0,'0'0'1888'0,"-5"6"-1504"0,-2-2-384 0,0 1 0 0,0 0 1280 0,-1 1 192 16,0 1 48-16,1 1 0 0,2 1-1216 0,0 2-304 15,-3 0 0-15,1 0 0 0,0 2 0 0,0 2 0 16,0-1 0-16,1 2 0 0,0 0 0 0,0-2 0 16,1 0 0-16,0-1 0 0,0 0 0 0,2 2 0 15,1-5 0-15,0 2 0 0,-1-1 0 0,1 0 192 16,0-3-64-16,2 2-128 0,0-2 256 0,0 2-48 15,0-10-16-15,2 11 0 0,3 0-32 0,0-2-16 16,-5-9 0-16,7 10 0 0,2-1-144 0,-2-2 0 16,2-1 0-16,0 0 128 0,1 0-128 0,0 0-144 0,0-2 144 15,0-1-208-15,-2 0 80 0,0-2 128 0,2 1-208 0,-10-2 80 32,8-2-560-32,-1 1-96 0,-7 1-32 0</inkml:trace>
  <inkml:trace contextRef="#ctx0" brushRef="#br0" timeOffset="73">12154 8942 30399 0,'0'0'2704'0,"0"0"-2160"16,0 0-544-16,0 0 0 0,0 0 2480 15,0 12 384-15,1 1 80 0,1-1 0 16,-1 0-3328-16,1 0-656 0,0 0-144 0,-1 1-32 16,0-1-1472-16,0 1-320 0,-1-3-48 0</inkml:trace>
  <inkml:trace contextRef="#ctx0" brushRef="#br0" timeOffset="74">12164 8813 27647 0,'0'0'2448'0,"0"0"-1952"0,-4-7-496 0,1 0 0 15,0 0 2848-15,3 7 480 0,-1-7 80 0,1 7 32 31,0 0-4528-31,0 0-896 0,0 0-176 0,0 0-8368 0,5-5-1680 0</inkml:trace>
  <inkml:trace contextRef="#ctx0" brushRef="#br0" timeOffset="75">12219 8792 20271 0,'0'0'896'0,"0"0"192"0,0 0-880 0,0 0-208 16,0 0 0-16,0 0 0 0,0 0 2960 0,7 1 560 15,-7-1 96-15,12 3 32 0,-2 0-2992 0,1 1-656 16,-1 2 0-16,1-1 0 0,0 3-224 0,1 0 16 16,1 2 0-16,-1 0 0 0,0 1 80 0,-1 0 128 15,-1 0-208-15,0 3 80 0,0 1 128 0,0 1 0 16,-3-2-144-16,0 1 144 0,-1 0 0 0,-1 1 0 16,-1-2 0-16,-2 3 0 0,-2-3 0 0,0 1 0 0,2-3 0 0,-2 3 128 15,1-2-128-15,2-2 0 0,-3 0 0 0,0 2 0 16,0-1 0-16,-1 0-256 0,-1-1 48 0,1 0 0 31,-4-2-704-31,-1 0-144 0,-2 1-32 0,0-2-11744 0</inkml:trace>
  <inkml:trace contextRef="#ctx0" brushRef="#br0" timeOffset="76">12446 9485 24879 0,'0'0'2208'0,"0"0"-1760"16,0 0-448-16,9-4 0 0,1 1 3376 0,1 0 592 0,3 0 112 0,1 1 16 31,3 0-3792-31,0 1-768 0,1 0-160 0,1 1-16 0,-1-1 304 0,0 0 64 0,1 0 16 0,1 1 0 16,0-1-64-16,1 1 0 0,3-2 0 0,-2 1 0 15,-1 0 48-15,2 0 0 0,0-1 0 0,-2 0 0 16,-1 0 272-16,-2-1-192 0,0 2 192 0,-1 0-160 16,-2 1 160-16,0-2 0 0,-3 2 0 0,0-1-128 31,-1-1-320-31,0 2-48 0,1 0-16 0,-2 0 0 0,-1-1-1984 16,0 1-416-16,4-2-80 0,0 1-16 0</inkml:trace>
  <inkml:trace contextRef="#ctx0" brushRef="#br0" timeOffset="77">13249 9400 27647 0,'0'0'2448'0,"0"0"-1952"16,0 0-496-16,-7 0 0 0,7 0 2240 0,-7 4 368 16,7-4 64-16,-2 9 16 0,2-1-2304 0,1 1-384 0,3 1-192 0,2-2 0 15,2 3 16-15,0 0 0 0,-1 1 0 0,1 3 0 16,1-1 32-16,-1 2 0 0,-2-2 0 0,1 3 0 15,-1-2 144-15,1 2 0 0,-3-2-144 0,0-1 144 16,3 1-272-16,-1-2 16 0,-1 2 0 0,0-2 0 31,1-2-640-31,-2 0-128 0,2-1-32 0,-1-4 0 16,-5-6-576-16,8 6-112 0,0-2-32 0,-8-4-10064 0</inkml:trace>
  <inkml:trace contextRef="#ctx0" brushRef="#br0" timeOffset="78">13513 9428 33167 0,'-9'9'2944'0,"-4"2"-2352"0,-2 3-464 0,-1 5-128 0,-1 5 2112 0,0 5 384 15,1 2 96-15,-1 1 16 16,0-1-2480-16,0 1-480 0,-2-1-96 0,1 1-32 15,1-3-240-15,0 0-48 0,0-2-16 0,4-1 0 16,2-2-528-16,2-1-96 0,1-2-32 0,-1-2 0 16,2-1-368-16,2-3-80 0,1-4-16 0,0 0 0 15,0-7 336-15,4-4 64 0,0 0 16 0</inkml:trace>
  <inkml:trace contextRef="#ctx0" brushRef="#br0" timeOffset="79">13213 9079 13823 0,'0'0'608'0,"0"0"128"0,0 0-592 0,0 0-144 0,0 0 0 0,0 0 0 0,0 0 4896 16,0 0 944-16,8 5 192 0,2 0 48 16,-1-1-5760-16,1-1-1136 0,0 0-224 0,1-3-48 15,0-3 16-15,0 0 16 0,-2-1 0 0,0-1 0 16,1-2 0-16,-1 0 0 0,0 0 0 0,0-1 0 0,-2 1 1056 0,-1-3 176 16,-1 0 48-16,2 1 16 0,-2-2 784 0,0 2 144 15,-1 1 48-15,-1-1 0 0,0-2-352 0,1 2-64 16,1 0-16-16,-2 1 0 0,-3 8-528 0,0 0-96 15,4-6-32-15,-4 6 0 0,0 0-128 0,0 0 0 16,0 0-160-16,0 0 160 0,8 2-176 0,-8-2 176 16,7 4-192-16,0 2 192 0,-1 0 0 0,-6-6 0 15,6 7 0-15,0 1 0 0,-2 1 0 0,-1 1 176 16,-2-2 0-16,1 1 0 0,-1 1 80 0,1-2 32 16,-1 3 0-16,1 0 0 0,0 0 32 0,1 0 16 15,0 1 0-15,0-1 0 0,1 0-192 0,2 1-144 0,-1-4 192 0,1 1-192 16,0-1 0-16,2 1-224 0,1-5 16 15,-1 3 0 1,-1-1-672-16,2-3-128 0,-1-4-16 0,1-1-13280 0</inkml:trace>
  <inkml:trace contextRef="#ctx0" brushRef="#br0" timeOffset="80">13901 8674 20031 0,'0'0'896'0,"0"0"176"0,0 0-864 0,0 0-208 16,0 0 0-16,0 0 0 0,4 10 272 0,-4-10 16 0,0 0 0 0,8 7 0 15,-3 0-288-15,-5-7 0 0,0 0 128 0,4 7-128 16,-4-7 320-16,2 13 16 0,-3-2 0 0,-1 1 0 16,-3-2 784-16,1 1 160 0,-2 2 16 0,1 0 16 15,-3 3-96-15,0 1-32 0,-1 1 0 0,-2 3 0 16,0-1-704-16,-2 5-144 0,0-3-16 0,0-1-16 16,1 0-304-16,2 1 0 0,0-3 0 0,4 1 0 15,2-2 0-15,1 0 0 0,3-2-240 0,1 1 80 31,1-2-288-31,2-2-64 0,3-3-16 0,0-3 0 0,1-1-640 0,0-2-128 0,0 4-32 0,1-5-10736 16</inkml:trace>
  <inkml:trace contextRef="#ctx0" brushRef="#br0" timeOffset="81">14055 8918 17503 0,'0'0'768'0,"0"0"176"0,0 0-752 0,0 0-192 0,0 0 0 15,-2 10 0-15,-1 0 4016 0,1 3 768 0,0-1 144 0,1 1 48 32,1 2-4448-32,2-2-880 0,0 2-176 0,0-1-48 15,1 3-128-15,-1-1-48 0,-3 0 0 0,0-2 0 16,-1 2 96-16,1-2 16 0,1-2 0 0,-1 0 0 0,-1-4 448 0,2-8 192 0,0 11-128 0,0-11 128 16,-4 9 0-16,4-9 0 0,0 0 0 0,0 0 0 15,0 0-192-15,0 0-48 0,0 0-16 0,0 0-7936 16,0 0-1600-16</inkml:trace>
  <inkml:trace contextRef="#ctx0" brushRef="#br0" timeOffset="82">14051 8884 20271 0,'0'0'896'0,"0"0"192"0,0 0-880 0,0 0-208 16,0 0 0-16,0 0 0 0,0 0 2848 0,0 0 528 15,7-4 96-15,0 1 32 16,-7 3-3376-16,8-1-656 0,-8 1-144 0,0 0-32 16,0 0-288-16,0 0-64 0,8-5-16 0,-8 5-7280 0,0 0-1456 15</inkml:trace>
  <inkml:trace contextRef="#ctx0" brushRef="#br0" timeOffset="83">14115 8736 2751 0,'0'0'256'0,"0"0"-256"0,0 0 0 0,0 0 0 0,0 0 5360 0,3 8 1024 15,-3-8 208-15,7 7 32 0,-2 0-4864 0,1 0-976 16,0-3-192-16,1 4-32 0,-1 0-368 0,0-1-192 16,0 0 192-16,1 0-192 0,1 0 0 0,1 0 0 15,-2 1 0-15,0 1 0 0,0 2 0 0,1-1-144 16,0 1 144-16,0 1 0 0,-1 5 0 0,0-2 0 16,0 0 0-16,0 2 0 0,-1 0 240 0,0-1 16 15,-3 2 16-15,0-2 0 0,-1 2 32 0,1-3 0 16,-1 0 0-16,0 1 0 0,0-2-304 0,0 0 160 15,-1-1-160-15,0-1 128 0,-2-1-128 0,1 2-224 0,0 0 48 0,-1-1 16 32,-2-3-416-32,-2-1-64 0,1 0-32 0,-3-2 0 15,-3-1-1296-15,-1-1-256 0,-1-1-48 0,-3 0-16 0</inkml:trace>
  <inkml:trace contextRef="#ctx0" brushRef="#br0" timeOffset="84">14195 8548 19343 0,'0'0'1728'0,"0"0"-1392"16,-7-4-336-16,7 4 0 0,0 0 1344 0,0 0 208 15,0 0 48-15,0 0 0 0,-5 5-1600 0,5-5-176 16,0 0-96-16,0 12-32 0,0 0 304 0,3-1 0 15,3 0 0-15,0 2 0 0,1 0 576 0,2 3 64 16,2 2 0-16,1 1 16 0,3 1 368 0,0 1 64 16,1 6 0-16,1 0 16 0,3 1-304 0,0 1-64 0,1 1-16 0,2-1 0 15,1 1-400-15,2 0-96 0,-1 3-16 16,1-1 0-16,-2 1-208 0,-3 3 0 0,-1-2 0 0,-4 0 0 16,-2 3 128-16,-1-4-128 0,-4 0 176 0,-1-1-176 15,-4-2 304-15,-1-1-48 0,-2-1-16 0,-2-1 0 16,0 0-112-16,-4-2-128 0,0 0 176 0,-3 0-176 15,-1-1 0-15,-1-1 0 0,-3 0 0 0,-4 0 0 16,-3 2 0-16,0-2 0 0,-1-2-192 0,-1 0 48 16,1-5-48-16,-2-2-16 0,-1-2 0 0,1-2 0 15,1-5-1152-15,0-2-240 16,1-3-32-16,0-4-11904 0</inkml:trace>
  <inkml:trace contextRef="#ctx0" brushRef="#br0" timeOffset="85">14508 8401 29951 0,'3'-10'1328'0,"1"5"272"0,1-2-1280 0,2 2-320 0,1 0 0 0,1 2 0 16,1-1 0-16,0 1-256 0,-1-1 64 0,1-3 0 16,-1 1-112-16,0 1-16 0,1 0 0 0,0 1 0 15,-2 2 80-15,0 0 16 0,0-2 0 0,0 2 0 16,-8 2 32-16,8 0 0 0,2 0 0 0,-1 2 0 15,0-2 512-15,0 4 96 0,0 4 32 0,0 0 0 16,0 0 208-16,0 2 48 0,-1-4 16 0,1 3 0 16,-1 0-336-16,0 1-64 0,-2 3 0 0,0-2-16 15,0 2-304-15,-2 1 128 0,0-1-128 0,0 0 0 16,-2-2 128-16,-1 1-128 0,-1 0 0 0,-1 0 0 16,-1-1 176-16,-2-1-176 0,-1-1 160 0,-3 2-160 15,0-2 0-15,0 0 0 0,-1 0 0 0,-1 0 0 0,-1-2-240 16,1-2 16-16,-2 1 0 0,2-1 0 0,0 0-48 0,1-3-16 15,0 1 0-15,2-3 0 0,7 0 112 0,0 0 32 16,0 0 0-16,0 0 0 0,0 0 304 0,0 0 64 16,0-10 16-16,4 2 0 0,1 0 160 0,2 1 48 15,2-3 0-15,0 2 0 0,2 2-288 0,0 1-160 16,0 0 192-16,0 0-192 0,2 2 0 0,-1 1 0 16,0 1 0-16,-1 2 0 0,2 1 336 0,0 3-32 15,-2 0-16-15,2 4 0 0,1 1 352 0,0 3 64 16,1-2 0-16,0 2 16 0,2 2-272 0,-2 3-64 15,0 1-16-15,2 1 0 0,2-3-224 0,-1 2-144 16,0-2 192-16,1 1-192 0,0 2-176 0,-1-1-144 0,-1-1-16 16,-1-2-10736-1,0-1-2128-15</inkml:trace>
  <inkml:trace contextRef="#ctx0" brushRef="#br0" timeOffset="86">6471 11058 13823 0,'0'0'608'0,"0"0"128"0,-5 1-592 0,3 1-144 16,-4-2 0-16,3 1 0 0,3-1 0 0,-4 2 0 15,-1 0 0-15,5-2 0 0,0 0 0 0,0 0 0 16,0 0 0-16,0 0 0 0,0 0 128 0,0 0 0 15,0 0 0-15,0 0 0 0,0 0 1504 0,0 0 288 16,0 0 64-16,0 0 16 0,0 0 352 0,0 0 64 16,0 0 16-16,0 0 0 0,12 2-848 0,-12-2-176 15,0 0-16-15,10 2-16 0,1 0-544 0,-11-2-128 16,0 0 0-16,12 4-16 0,-2 2-272 0,0-1-48 0,0 1-16 0,0 1 0 16,-1 1-352-16,3 2 144 0,0-1-144 0,1 1 0 15,2 0 0-15,-1 1 0 0,1 2 0 16,0-1 0-16,0 0 0 0,1 3 0 0,1-3 0 0,-2 2 0 15,1-1 0-15,-1-1 0 0,-1-4 0 0,1 0 0 16,-2 3 0-16,-1-3 0 0,-1-1 0 0,0 1 0 16,1-4 0-16,-1 0 0 0,-1-1-160 0,1 0 160 31,-2-3-544-31,1-2 16 0,-2-1 0 0,2-1 0 0,0-1-1328 16,0 0-256-16,0-3-48 0,0-2-12016 0</inkml:trace>
  <inkml:trace contextRef="#ctx0" brushRef="#br0" timeOffset="87">7038 10858 36687 0,'-9'5'1616'0,"3"0"352"0,-2 3-1584 0,0 2-384 16,-1 4 0-16,1 4 0 0,2 2 272 0,0 1-16 15,-1 2-16-15,3 1 0 0,-2 2-240 0,2 1 0 16,-3 4 0-16,0 0-160 0,0 2 160 0,-2 3 0 15,2 2 0-15,-4 1 0 0,0 0 0 0,-1-2 0 16,-1 0 0-16,1 0 128 0,-2 0-128 0,-3 0 192 16,-1-1-64-16,-1 1 0 0,1 0-128 0,1-1 0 15,-1-7 0-15,2-2 0 0,0-3 0 0,2-1 0 0,1-3-128 16,2-3 128-16,1-3-336 0,1-4 16 0,4-3 0 16,0-2 0-1,5-5-1632-15,0 0-320 0,0 0-64 0,0 0-7072 0,-1-11-1408 0</inkml:trace>
  <inkml:trace contextRef="#ctx0" brushRef="#br0" timeOffset="88">6634 10746 16575 0,'0'0'1472'0,"-6"-6"-1168"16,-1 1-304-16,2-1 0 0,5 6 3824 0,0 0 704 16,-4-6 144-16,4 6 16 15,-4-7-4176-15,2 2-832 0,2 5-160 0,0 0-32 0,0-8 384 0,0 8 128 16,3-7 0-16,-3 7 0 0,4-8 0 0,-4 8 0 15,4-7 0-15,-4 7 0 0,6-9 192 0,1 2 64 16,-1 0 0-16,-1 1 0 0,1-3 176 0,0 1 32 16,1 1 16-16,0 0 0 0,0 0-128 0,0-2-32 15,0 0 0-15,0 0 0 0,0 0-48 0,-2-1-16 16,2 0 0-16,0 0 0 0,0-1-256 0,0 0 0 16,-1-1 0-16,1 2 0 0,-1-4 160 0,-1 4-160 0,0-2 128 15,-1 2-128-15,0 1 192 0,0 1-32 0,0 1-16 0,-4 7 0 16,0 0-144-16,0 0 0 0,0 0 144 0,0 0-144 15,0 0 192-15,0 0-48 0,8 7 0 0,-1 1 0 16,-1 1 96-16,-1 1 16 0,1 2 0 0,0 0 0 16,0 1 32-16,0 0 16 0,1-1 0 0,1 1 0 15,-1 0-160-15,0-1-16 0,-1 1-128 0,0-3 192 16,0 0-192-16,0-1 128 0,-2 1-128 0,-1-3 0 16,1 0 0-16,-4-7 128 0,5 6-128 0,-5-6 0 15,0 0 0-15,5 5 0 0,-5-5 0 0,6 3 0 16,-6-3-608-16,0 0-16 0,10 0 0 15,-3-1 0-15,1 0-2352 0,0-2-480 0</inkml:trace>
  <inkml:trace contextRef="#ctx0" brushRef="#br0" timeOffset="89">7576 10273 11967 0,'0'0'1072'0,"0"0"-864"16,0 0-208-16,0 0 0 0,0 0 3632 0,0 0 672 16,0 0 144-16,-7 5 32 0,0 1-3696 0,-1 0-784 15,1-1 0-15,0 1-144 0,0 0 144 0,2 0-128 16,0-1 128-16,-1 1-128 0,-1 1 128 0,1 2-128 16,-2-1 128-16,2 1-128 0,1 1 128 0,-1 2 0 15,0 2 0-15,-1 2 0 0,-2 1 352 0,1 0 0 0,-2 2 0 0,0 1 0 16,0 2 320-16,1 0 64 0,-1-1 16 15,-1 0 0-15,1 2-304 0,3-3-48 0,1 1-16 0,4-1 0 16,-1-1-256-16,3-2-128 0,2-2 0 0,0 2 128 16,-1-2-128-16,2-1-256 0,3-3 64 0,1-1 16 31,1-3-320-31,2-1-64 0,-1-2-16 0,1-1 0 16,1 0-832-16,0-6-192 0,0 0-16 0</inkml:trace>
  <inkml:trace contextRef="#ctx0" brushRef="#br0" timeOffset="90">7729 10509 14735 0,'0'0'1312'0,"0"0"-1056"16,0 0-256-16,0 0 0 0,0 0 4192 0,0 0 784 15,0 0 144-15,-2 8 48 0,-2-1-4368 0,4-7-800 0,0 9-304 16,0-9 16-16,3 10 112 0,-2-3 32 0,-1 0 0 0,0-7 0 16,2 9-208-16,-1-2-32 0,-1-7-16 0,3 8 0 31,-3 1-528-31,0-1-96 0,0-8-32 0,1 7 0 16,-1-7-224-16,0 7-64 0,0-7 0 0,-1 8 0 15,1-8-320-15,-3 8-80 0,-1-1-16 0</inkml:trace>
  <inkml:trace contextRef="#ctx0" brushRef="#br0" timeOffset="91">7793 10277 30399 0,'0'0'2704'0,"-7"-3"-2160"16,7 3-544-16,0 0 0 15,0 0-1312-15,0 0-368 0,0 0-80 0,0 0-9984 0</inkml:trace>
  <inkml:trace contextRef="#ctx0" brushRef="#br0" timeOffset="92">7948 10249 4607 0,'0'0'400'0,"0"0"-400"16,0 0 0-16,-7 3 0 0,7-3 4368 0,-8 4 800 15,8-4 144-15,0 0 48 0,0 0-3568 0,0 0-720 16,-4 8-144-16,4-8-32 0,2 7 64 0,0 2 16 16,-2-9 0-16,6 11 0 0,-2-1-288 0,3 0-64 15,1 0-16-15,-1 0 0 0,0 2-336 0,1 2-64 16,1 0-16-16,0 3 0 0,0 3-192 0,1-2 128 16,0-2-128-16,-1 2 0 0,-1-1 0 0,-1 2 0 15,0-2 0-15,1 3 0 0,-3-4 0 0,2 2 0 16,-1-1 0-16,-2 0 0 0,-1-1 160 0,0-2-160 0,0 1 160 15,-3 0-160-15,-3-2 304 0,1 0-48 16,0-1 0-16,2 2 0 0,-2-2-256 0,0-2 128 0,-1 1-128 0,-1-1 0 16,-1 0-176-16,0-1-144 0,-1-1-16 0,-1 1-16 31,-1-1-512-31,0 0-96 0,1 0-32 0,-2-1 0 16,-2 0-2144-16,0-3-416 0</inkml:trace>
  <inkml:trace contextRef="#ctx0" brushRef="#br0" timeOffset="93">8284 10944 17503 0,'0'0'768'0,"0"0"176"0,0 0-752 0,0 0-192 16,-1-7 0-16,1 7 0 0,0 0 3584 0,0 0 704 15,7-3 128-15,2 1 16 0,-2 2-3440 0,3 0-688 16,1 1-144-16,1 0-32 0,3 1 48 0,1-2 0 15,1 1 0-15,3-1 0 0,0-1-176 0,2-1 0 0,2-1 144 0,0 0-144 16,-1 0 0-16,2 0 0 0,0-1 0 0,-2 1 0 16,0 2 0-16,-2-2-208 0,-1 0 16 0,-3 2 16 31,-1-1-416-31,-2 2-96 0,-2 0-16 0,-2 0 0 16,-1-1-576-16,-9 1-112 0,9 3-16 0,-9-3-7104 0,0 0-1424 0</inkml:trace>
  <inkml:trace contextRef="#ctx0" brushRef="#br0" timeOffset="94">8361 11120 8287 0,'0'0'736'0,"0"0"-592"0,0 0-144 0,0 0 0 0,0 0 4608 0,0 0 880 16,0 0 176-16,0 0 32 0,7 4-3968 0,1 1-784 15,0-1-176-15,0-1-16 0,-8-3 48 0,11 2 16 16,-1-1 0-16,0 0 0 0,1 1-304 0,0-2-64 16,3 1-16-16,0-1 0 0,2-1-256 0,-2 1-48 15,1-2-128-15,0 1 192 0,4-1-192 0,2-1-208 16,0 0 32-16,1 1 16 16,-1 0-576-16,0-2-112 0,1 1-32 0,-1 1 0 15,-1-2-2304-15,0 0-464 0</inkml:trace>
  <inkml:trace contextRef="#ctx0" brushRef="#br0" timeOffset="118">2883 12614 35247 0,'0'0'1552'0,"-3"-7"336"0,-2 3-1504 0,5 4-384 0,0 0 0 0,0 0 0 16,0 0 0-16,0 0 128 0,0 0-128 0,0 0 0 16,0 0 0-16,0 0-288 0,-5 6 48 0,5-6 16 0,0 0 224 0,-1 7 0 15,1-7 0-15,0 0 0 0,2 11 272 0,0-4 48 16,-2-7 16-16,2 10 0 0,2 1 144 0,-2-3 32 15,-2-8 0-15,3 9 0 0,-1 1 80 0,1-1 32 16,0 1 0-16,-1 1 0 0,1-1-48 0,0 1-16 16,0 2 0-16,0 0 0 0,-1 3-256 0,1 0-48 15,2 2-16-15,-2-1 0 0,1 0-240 0,1 4 176 16,1 0-176-16,1 2 160 0,1 0-160 0,0-1 0 16,-2 1 144-16,4 0-144 0,1-2 0 0,-1 2 0 15,-2-1 0-15,1-2 0 0,-2 1 0 0,1 0 0 16,-1 0 0-16,-1-1 128 0,-1 0-128 0,-1 1 0 0,-1-2 0 15,-3 4 128-15,0 2 0 0,-3-1 16 16,0-4 0-16,-3 2 0 0,-3-4 32 0,1 1 0 0,1-1 0 0,1-3 0 16,-2-1 176-16,-1 0 32 0,0-2 16 0,0-2 0 15,2-2-80-15,-3 0-32 0,0-2 0 0,0-1 0 16,1-2-64-16,-1 1-16 0,-1-3 0 0,-2 1 0 16,0-1-16-16,1-1 0 0,-1-2 0 0,-1 0 0 15,-1-3-32-15,0-1-16 0,-2-2 0 0,1-2 0 16,-1 0-144-16,-2 0 0 0,1-3 144 0,0 2-144 15,-1-3 0-15,2 2 0 0,0-1 0 0,0 3 128 16,-1 2-304-16,3-1-48 0,0 1-16 0,3 2 0 16,2 5-224-16,1-3-48 0,-3-1-16 15,6 1 0-15,6 4-1264 0,0 0-240 0,-4-3-48 0,4 3-16 16,0 0-928-16,0 0-192 0,0 0-48 0</inkml:trace>
  <inkml:trace contextRef="#ctx0" brushRef="#br0" timeOffset="119">3648 12303 23039 0,'5'-8'2048'0,"-5"8"-1648"0,0 0-400 0,0 0 0 15,0 0 1920-15,0 0 320 0,0 0 48 0,0 0 16 16,0 0-1904-16,0 0-400 0,0 0 0 0,0 0 0 16,0 0 0-16,3 11 240 0,-3-2-48 0,-1 0 0 15,-2 0-16-15,0 2-16 0,-1-1 0 0,-2 0 0 16,-2 2 240-16,0 1 48 0,-1 1 16 0,0 1 0 16,-2 0 144-16,-1 3 32 0,-2 0 0 0,0 2 0 0,2 0 96 15,-2 1 32-15,1 3 0 0,1 1 0 16,1 1-144-16,-4 3-32 0,-3 2 0 0,1 0 0 0,1 2-192 0,1 1-32 15,0 5-16-15,0 2 0 0,1 3-208 0,2 3-144 16,0-5 192-16,3 1-192 0,0-3 144 0,3-5-144 16,2 0 0-16,1-1 144 0,2-2-144 0,2 0 0 15,2-1 144-15,1 0-144 0,1-2 128 0,2-3-128 16,-1-1 128-16,2-3-128 0,3 0 0 0,-1-1 0 16,-1 0 0-16,2-2 128 0,3 0-128 0,0-1 0 15,-2-2 0-15,2 0 0 0,2-1-240 0,1-1-64 16,-2 1-16-16,1-5 0 15,1 1-448-15,3-1-112 0,1-2-16 0,2-1 0 16,-1-3-384-16,0 1-64 0,2-1-32 0,0 0 0 16,1-2-2000-16,0 0-400 0,9 0-64 0,-6 1-32 0</inkml:trace>
  <inkml:trace contextRef="#ctx0" brushRef="#br0" timeOffset="120">3703 13049 16575 0,'0'0'736'0,"-3"-6"160"0,-2 0-720 0,2 0-176 0,0 0 0 0,3 6 0 16,0-7 3120-16,0 1 592 0,1-1 112 0,4-1 16 16,0 2-3200-16,0-1-640 0,0-1-160 0,1 3-16 15,0 2 176-15,1-3 0 0,-7 6 128 0,5-4-128 0,-5 4 320 16,0 0 0-16,0 0 0 0,0 0 0 0,9 4 368 15,-4 5 64-15,-2 1 16 0,-1 2 0 0,-2 3 128 0,0 4 16 16,-1 1 16-16,0 2 0 0,0 2-176 0,0-4-48 16,0 1 0-16,1 0 0 0,1-1-320 0,2 0-80 15,1-1-16-15,1-1 0 0,0-3-288 0,2-1 160 16,-1 1-160-16,3-4 128 0,-1-2 0 0,0-2-128 16,-8-7 192-16,11 2-64 0,2-2 64 0,-3-2 16 15,-1-2 0-15,-1-2 0 0,4-1-48 0,-2-3-16 16,-1-1 0-16,-1 0 0 0,-4 0-144 0,2 0 160 15,-1 0-160-15,3 2 160 0,-1-1-160 0,-1 3 0 16,2 2 0-16,-8 5 128 0,8-3-128 0,-1 1 0 16,3 2 0-16,-1 3 0 0,-2 2-192 0,0 2 192 15,0 0-160-15,0-2 160 0,0 2-128 0,2 1 128 0,-3-1 0 16,1 0-144-16,0-2 144 0,-7-5 0 0,8 5 0 16,-1-2 0-16,-7-3 0 0,9 4 0 0,-9-4 0 0,8 0 0 15,-8 0 0-15,9 0 128 0,-9 0-128 0,8 0 128 16,-8 0-128-16,8 0 176 0,-8 0-176 0,0 0 192 15,7 4 16-15,0 2 16 0,1-2 0 0,-1 2 0 16,-7-6-64-16,8 6-16 0,0 0 0 0,2-1 0 16,-1-4-144-16,0 1 0 0,0-1 0 0,1-1 0 15,0-1 0-15,1-1 0 0,-3-1 0 0,1-2 0 16,0-2 208-16,1 1 16 0,-2-3 0 0,0 1 0 16,1-1-80-16,0 1-16 0,-3-5 0 0,-1 2 0 15,-2 1 16-15,1-2 0 0,1-2 0 0,-2-2 0 16,-3 1 32-16,3-2 0 0,2-2 0 0,1-1 0 0,0 1-176 15,-2-1 0-15,-1-3 0 0,0 1 0 0,1 1 0 16,-1 1 0-16,-1 1 0 0,1 3 0 0,0 2 0 0,0 4-176 16,0-2 48-16,-3 4 0 15,-2-1-400-15,2 9-80 16,2-7-16-16,-2 7 0 0,0 0-1552 0,0 0-320 0,0 0-64 0,0 0-9008 16,0 0-1792-16</inkml:trace>
  <inkml:trace contextRef="#ctx0" brushRef="#br0" timeOffset="121">4526 13181 20271 0,'0'0'896'0,"0"0"192"0,0 0-880 0,-8 7-208 0,0-1 0 0,3 0 0 16,5-6 5696-16,-3 10 1104 0,2 1 224 0,1-3 32 15,0-8-5856-15,3 13-1200 0,0-2-192 0,0-1-64 0,-3-10 64 16,4 12 32-16,0-3 0 0,0 2 0 0,-1 3-16 0,-2-4 0 16,2-1 0-16,-3-9 0 15,-1 10-208-15,1-1-64 0,0-9 0 0,0 0 0 16,-2 10-64-16,2-10 0 0,0 0-16 0,0 0 0 16,0 0-1280-16,-1 9-256 0,-1-2-48 0,2-7-8480 15,0 0-1696-15</inkml:trace>
  <inkml:trace contextRef="#ctx0" brushRef="#br0" timeOffset="122">4904 13411 35711 0,'0'0'1584'0,"0"0"320"0,0 0-1520 0,-1 9-384 15,-2 1 0-15,2 0 0 0,1-2 832 0,0 2 112 16,0-1 16-16,0-1 0 0,2 1-736 0,0-2-224 16,-1 1 128-16,-1-8-128 0,3 7 0 0,-3-7-272 15,6 6 48-15,-6-6 16 16,0 0-624-16,8 3-128 0,-8-3-32 0,8-1 0 15,-8 1-1984-15,9-7-400 0</inkml:trace>
  <inkml:trace contextRef="#ctx0" brushRef="#br0" timeOffset="123">5207 13441 50559 0,'3'16'2240'0,"-4"-8"464"0,-4-1-2160 0,-2-1-544 0,-2-4 0 0,9-2 0 31,0 0-320-31,1 8-192 0,1 0-16 0,-2-8-16 16,5 5-1680-16,2 1-336 0,1-2-64 0,1-3-10176 0,-9-1-2048 0</inkml:trace>
  <inkml:trace contextRef="#ctx0" brushRef="#br0" timeOffset="124">5541 13481 47343 0,'2'-11'2096'0,"-2"11"432"0,0 0-2016 0,0 0-512 15,0 0 0-15,0 0 0 0,0 0 0 0,8 5-320 16,-8-5 64-16,9 5 0 16,-1-3-1616-16,1 1-320 0,-1-3-64 0,2 0-16112 0</inkml:trace>
  <inkml:trace contextRef="#ctx0" brushRef="#br0" timeOffset="125">6053 12944 5519 0,'4'-9'496'0,"-4"9"-496"15,0 0 0-15,1-7 0 0,-1-1 3552 0,0 8 608 16,0 0 128-16,0 0 32 0,2-7-1600 0,0 2-320 16,-2 5-64-16,0 0-16 0,0 0-576 0,0 0-112 0,0 0-32 0,0 0 0 15,0 0-448-15,0 0-80 0,0 0-32 0,7 9 0 16,-1 3-320-16,2 3-64 0,-1 2-16 0,-2 0 0 15,-2-3-64-15,0 2 0 0,0 1-16 0,1-2 0 16,0 1-304-16,1 0-48 0,-2 1-16 0,-1-2 0 16,0-3 48-16,2 0 0 0,-2 0 0 0,0-1 0 15,0 1-64-15,-1-3-16 0,1 0 0 0,0-2 0 16,-2-7 32-16,0 0 16 0,3 6 0 0,-3-6 0 16,0 0-16-16,0 0 0 0,8 1 0 0,-8-1 0 15,8 0-64-15,-8 0 0 0,10-7-128 0,-3 3 192 16,-1-3-192-16,0 0 176 0,-1-3-176 0,1 1 160 15,-2 2-160-15,2 0 0 0,-2-2 0 0,0 2 128 16,1 0-128-16,-5 7 0 0,4-8 0 0,0 2 0 0,-4 6 0 16,7-6 0-16,-7 6 0 0,9-1 0 0,-9 1-128 15,10 3 128-15,-2 0-160 0,-1 1 160 0,0 0-144 16,-1 2 144-16,0 0-128 0,-1 1 128 0,1 0 0 0,-1 0-160 16,-1 1 160-16,0-1 0 0,0 0 0 0,1 1 0 15,0-3 0-15,-5-5 0 0,6 9 0 0,1-5 0 16,-7-4 0-16,8 7 0 0,-1-3 0 0,1-1 0 15,-8-3 0-15,10 5 0 0,-2-3 0 0,2 1 0 16,-2-3 128-16,0 0-128 0,-8 0 144 0,11-3-16 16,-1 1 0-16,1-1 0 0,1 0 112 0,-1-1 16 15,0 0 0-15,-1 1 0 0,-1 1-64 0,0-1-16 16,-1 2 0-16,0-3 0 0,0-1-16 0,-1 1 0 16,0 0 0-16,0 0 0 0,-1 1 0 0,0-2 0 15,-1-3 0-15,1-1 0 0,0 0 0 0,2-1 0 0,-1 0 0 16,-1-2 0-16,-1 2-16 0,1-4 0 0,1 0 0 15,0-3 0-15,-1 0-144 0,1-6 160 0,-2 2-160 0,0-3 160 16,0 1-160-16,0-4 0 0,-1 2 0 16,-1 4-176-16,-1 0-176 0,0 4-32 0,0 3-16 0,-1 2 0 31,-2 5-368-31,1-2-64 0,-2 4 0 0,2 5-16 16,0 0-1824-16,0 0-352 0,0 0-80 0,-5 7-16 15,5-7-560-15,-5 11-112 0</inkml:trace>
  <inkml:trace contextRef="#ctx0" brushRef="#br0" timeOffset="126">6641 13562 1839 0,'0'0'0'0,"0"0"160"0,0 0-160 16,0 0 0-16,5-7 0 0,-5 7 0 0,3-7 3712 0,-3 7 720 15,3-9 144-15,-2 2 32 0,-2 0-2320 0,1 7-464 16,-1-9-96-16,1 1 0 0,1 0-256 0,0 1-64 15,-1-1 0-15,1 3 0 0,1-3-272 0,0 3-64 16,-2 5-16-16,2-8 0 0,1 1 48 0,1 1 16 16,-4 6 0-16,4-8 0 0,-1 1-48 0,3 0-16 15,-2 0 0-15,0 0 0 0,0 0-336 0,1-2-64 16,2 1-16-16,-2 0 0 0,1-2-176 0,1 1-32 16,2-3-16-16,-2 0 0 0,-1-3 128 0,1 1 32 15,-2 0 0-15,1 0 0 0,-2-2 0 0,1 2 0 16,0 2 0-16,0-3 0 0,-1 2-368 0,0 2-64 0,0 1-16 15,2 1 0-15,-6 9-128 0,0 0 0 0,4-6 0 0,-4 6 0 16,0 0 0-16,0 0 0 0,8 0 0 0,-1 5-176 16,-1-1 176-16,0 3-128 0,-1 3 128 0,-1 0-128 15,-1 1 128-15,1 2 0 0,0-1-144 0,0 2 144 16,-4 0 0-16,2 1 0 0,1 0 0 0,0-4 0 16,0 1 0-16,-1-3 0 0,0 0 0 0,-1 1 0 15,1-1 0-15,-2-9 0 0,0 0 0 0,2 9 0 16,-2-9 144-16,0 0-144 0,0 0 160 0,0 0-160 15,0 0 176-15,0 0-176 0,0 0 192 0,9 3-192 16,-9-3 192-16,8-2-64 0,-2-3 0 0,-1 0-128 16,0-2 192-16,1-1-192 0,-2-1 192 0,2-1-192 15,-2 0 160-15,2-3-160 0,-2-1 128 0,1-1-128 16,0 1 0-16,0 1 128 0,0 0-128 0,2 2 0 0,-1 0 0 16,-1 0 0-16,-1 2 0 0,0 0 0 0,0 2 0 0,-4 7 0 15,4-8 0-15,-4 8 0 0,6-7 0 0,-2 1 0 16,-4 6 0-16,6-6 0 0,-6 6-128 0,5-4 128 15,0-3 0-15,-5 7 0 0,6-3 0 0,-6 3 0 16,6-6-144-16,0 3 144 0,-6 3 0 0,7-2 0 16,-7 2 0-16,9 0 0 0,-9 0-144 0,7 5 144 15,-2 1 0-15,0 4-144 0,0 1 144 0,0 3 0 16,-3 2-144-16,3 0 144 0,-1 1 0 0,-1 0 0 16,-2 3 0-16,2 0 0 0,1 1 0 0,-1-1 0 15,2-4 0-15,-1-1 0 0,-1 1-128 0,0-4 128 16,1 0 0-16,0 1 0 0,-1-2-144 0,1-1 144 15,2 0-192-15,-2-3 192 16,-1 0-496-16,-3-7 16 0,5 6 0 0,-5-6 0 16,5 6-1104-16,-1-1-208 0,-4-5-64 0,0 0-11248 0,0 0-2256 0</inkml:trace>
  <inkml:trace contextRef="#ctx0" brushRef="#br0" timeOffset="127">7353 13320 10127 0,'0'0'896'16,"0"0"-704"-16,9 7-192 0,-1-2 0 15,0 0 5008-15,2 0 976 0,-1 3 192 0,1 1 32 16,0-1-5008-16,2 1-1008 0,-1 1-192 0,0-2 0 16,-1 2 0-16,0 2-176 0,0 0 176 0,-1 1-128 0,-2 3-160 0,-1-3-32 15,-2-1 0-15,-1 2 0 0,-3 1 48 0,0-1 0 16,0-1 0-16,-3 0 0 0,0-2 272 0,-1 1-192 15,-1-1 192-15,0-1-160 0,0 1 160 0,-1-4 0 16,-2 2 0-16,1-1-128 0,0-1-192 0,-1 0-48 16,-1-1 0-16,-1-2-8160 15,2-1-1648-15</inkml:trace>
  <inkml:trace contextRef="#ctx0" brushRef="#br0" timeOffset="128">7757 12647 32255 0,'0'0'1424'0,"0"0"304"0,0 0-1392 0,0 10-336 0,0 0 0 0,3 2 0 16,1 3 1552-16,3-1 240 0,3 1 64 0,0 3 0 16,0 0-1856-16,0 1-272 0,1 2-112 0,-2 3 0 15,0 3 224-15,1 1 160 0,-3 1-192 0,-2 1 192 16,1 1 0-16,-2-5 0 0,-1-1 0 0,-1 0 0 16,-1-2 0-16,-2-3 128 0,-2 0 0 0,1-1 16 15,0-5 336-15,0 1 64 0,-1-2 16 0,0 0 0 0,2-4-96 0,1-9-16 16,0 0 0-16,0 7 0 0,0-7-112 0,0 0-16 15,0 0-16-15,0 0 0 0,0 0-64 0,9-4-16 16,-1-4 0-16,-1 1 0 0,0 0-224 0,-3-2 144 16,2-2-144-16,-1 0 128 0,-1-2-128 0,1-1 0 15,0-2 0-15,2 1 128 0,-2 0-128 0,1 1 0 16,0-1-192-16,0 4 192 0,1 3-208 0,0 1 80 16,-2 3 128-16,1-1-208 0,1 3 208 0,-7 2 0 15,9 0 0-15,-9 0 0 0,10 4 0 0,1 0-176 16,-2 2 176-16,0-1-160 0,1 2 160 0,-1 1 0 15,1-1 0-15,0 1-128 0,-3 1 128 0,0-2 0 16,0 1 0-16,-1 1 0 0,-3 1 0 0,1-2 0 16,0 1 0-16,-4 0-128 0,-3 0 128 0,1 0 0 0,-1 0 0 15,-2 0-128-15,-2-2 128 0,-1 1 0 0,-1 2 128 16,-1-3-128-16,0-1 192 0,-1 1-16 0,-2 0-16 0,2 0 0 16,0-3-160-16,0 0 128 0,0-1-128 0,0 1 128 15,-1-1-128-15,2-3-144 0,2 0 144 0,-1 0-208 31,2-1-304-31,0-2-48 0,2 0-16 0,0-1 0 16,-1 0-1152-16,1-1-256 0,5 5-32 0,-4-9-16 16,1 1-1744-16,0 3-368 0,0-7-64 0,4 2-16 0</inkml:trace>
  <inkml:trace contextRef="#ctx0" brushRef="#br0" timeOffset="129">8117 12293 19343 0,'0'0'1728'0,"-5"-5"-1392"0,1 2-336 0,-1-1 0 16,-1 1 2816-16,6 3 512 0,0 0 80 0,0 0 32 15,0 0-2608-15,0 0-528 0,0 0-112 0,0 0 0 16,0 0 192-16,0 0 64 0,0 0 0 0,8 3 0 15,2 1-128-15,0 1-32 0,2 0 0 0,3 4 0 16,0 1-48-16,2 1-16 0,-1 2 0 0,2 4 0 16,3 2 160-16,-1 4 16 0,1 1 16 0,-1 2 0 15,1 5-32-15,-1 1 0 0,0-2 0 0,1 2 0 16,1 1-256-16,1-1-128 0,-1-3 128 0,1 2-128 16,-1 0 192-16,0-2-32 0,0 5-16 0,-1-3 0 15,-3 0 112-15,1-3 0 0,-2 2 16 0,-2-1 0 16,0-1-144-16,-4 0-128 0,-1-2 144 0,-2-2-144 0,0-1 256 0,-4 1-32 15,-3-4-16-15,1 1 0 0,-2 1-208 0,-3 0 176 16,-4 0-176-16,-1-1 160 0,-1 1-160 0,-4 1 0 16,-2 0 144-16,-3 0-144 0,-2-3 0 0,2 0 0 15,-2-3 0-15,-1 0-192 0,-4-2-96 0,3-1-32 16,0-3 0-16,3 0 0 16,0-3-368-16,3-1-80 0,1-4 0 0,0 0-16 15,2-4-1312-15,2-1-256 0,3-3-48 0,1-2-11936 0</inkml:trace>
  <inkml:trace contextRef="#ctx0" brushRef="#br0" timeOffset="130">9110 12984 13823 0,'0'0'608'0,"0"0"128"0,2-5-592 0,-2 5-144 16,0-4 0-16,0 4 0 0,3-4 3856 0,-3 4 752 15,0 0 128-15,0 0 48 0,8-3-3520 0,0-1-704 16,0 2-144-16,2-2-32 0,0 3 288 0,1-1 48 15,0 0 16-15,1-1 0 0,2-1-288 0,1 2-64 16,1 0-16-16,2-1 0 0,0-5-128 0,4 2-32 16,1 1 0-16,2 0 0 0,0 0-208 0,-3 0 0 15,-1 0 0-15,0-2 0 0,2-2 0 0,-3 2 0 0,-2-1 0 16,0 2 0 0,-3 0-336-16,0 0-112 0,-4 1-32 0,0-1 0 15,-3 2-832-15,1-1-160 0,-1 0-48 0,-2 2-8064 0,-6 3-1616 0</inkml:trace>
  <inkml:trace contextRef="#ctx0" brushRef="#br0" timeOffset="131">9032 13144 16575 0,'0'0'736'0,"0"0"160"0,0 0-720 0,0 0-176 0,0 0 0 0,0 0 0 16,0 0 3280-16,10 3 624 0,-1 0 128 0,3-3 32 15,3 1-2448-15,-1-1-480 0,0 0-112 0,3 0 0 16,0 0 160-16,2-1 32 0,1-2 16 0,2 0 0 16,-1 0-288-16,4 0-64 0,2-2-16 0,0 0 0 15,0 1-432-15,0 1-96 0,0-2-16 0,0 1 0 16,-1-1-320-16,-1 2 144 0,-5-1-144 0,-1 1 0 16,-3 0-288-1,-1 2-160-15,-4-3-48 0,-2 2 0 0,-1-1-624 0,-1 1-128 16,-7 2-32-16,0 0 0 0,9 0-2240 0,-9 0-448 15,0 0-80-15</inkml:trace>
  <inkml:trace contextRef="#ctx0" brushRef="#br0" timeOffset="132">7532 14598 2751 0,'0'0'256'0,"0"0"-256"16,0 0 0-16,0 0 0 0,0 0 7168 0,0 0 1376 16,0 0 288-16,0 0 48 0,0 0-7344 0,0 0-1536 15,0 0-192-15,0 0-80 0,0 0 80 0,6 7 32 16,0-1 0-16,1 1 0 0,0 4 160 0,2-3 0 16,-1 1 160-16,1 3-160 0,-2-1 432 0,4 6-16 15,0-1 0-15,-1 2 0 0,-1-3 240 0,1 2 48 16,3 1 16-16,0-1 0 0,-2 1-256 0,0 0-48 15,3 4-16-15,-1-3 0 0,0-2-272 0,0 2-128 16,-3-4 128-16,0 1-128 0,3-1 128 0,-3-2-128 16,-3 1 0-16,1-2 128 0,1-1-384 0,-1-2-96 0,0-3-16 15,-1-2 0 1,-7-4-2320-16,8 2-448 0,-8-2-112 0</inkml:trace>
  <inkml:trace contextRef="#ctx0" brushRef="#br0" timeOffset="133">7951 14567 35935 0,'0'0'3200'0,"-8"1"-2560"0,0 4-512 0,-1 0-128 15,2 4 1296-15,1 2 240 0,1 3 64 0,1 3 0 16,-1 3-1600-16,1 0-432 0,0-1-16 0,-2 4-16 0,0 1 272 0,1 2 192 15,-1 0-208-15,0 3 80 0,-1 3 128 0,0 4 0 16,0-1 0-16,3 1 0 0,-4-2 0 0,1 2 144 16,0-4-16-16,-1-2-128 0,1-3 208 0,-2-1-64 15,0-2-16-15,0-2 0 0,-1 0-128 0,1-3 0 16,1-1 0-16,2-2 128 0,-1-2-352 0,0-1-80 16,-2-3-16-16,2 0 0 15,0-3-1728-15,7-7-336 0,0 0-80 0,0 0-16 16,0 0-976-16,0 0-208 0,-6-13-48 0,4 0 0 0</inkml:trace>
  <inkml:trace contextRef="#ctx0" brushRef="#br0" timeOffset="134">7507 14394 25103 0,'0'0'1104'0,"0"0"240"0,-8 0-1072 0,8 0-272 16,0 0 0-16,-7 2 0 0,7-2 176 0,0 0-32 16,0 0 0-16,0 0 0 0,0 0 0 0,0 0 0 15,0 0 0-15,0 0 0 0,0 0 288 0,9 2 48 16,0-2 16-16,-1-2 0 0,-1 1 80 0,1-1 32 16,-1-4 0-16,1 1 0 0,-1 2 144 0,2-4 16 15,0 0 16-15,0-1 0 0,0-2-16 0,-1 1-16 16,1-1 0-16,-1 2 0 0,-1-2-304 0,1-2-48 15,-1 2-16-15,1-4 0 0,3 1-256 0,-2-1-128 16,0 0 0-16,-1 0 128 0,1 0-128 0,0 1 0 16,0-2 0-16,0 1 128 0,-1 0-128 0,-1 1 192 0,-1 3-192 15,2 0 192-15,1 2-192 0,-2 2 192 16,-1 1-192-16,-6 5 192 0,7-4-192 0,0 2 128 0,-7 2-128 0,9 0 128 16,-9 0-128-16,11 4 0 0,-2 2 0 0,-2-1 0 15,-7-5 0-15,5 10 0 0,0 4 0 0,0 1 0 16,0-4 0-16,0 3 160 0,0-1-32 0,-1 0-128 15,0 2 368-15,0 0-48 0,0-1 0 0,0 0 0 16,1-1-128-16,-1 0-16 0,1-2-16 0,-1 0 0 16,3-1-160-16,-3 1 0 0,0-3 144 0,-4-8-144 15,6 8 0-15,-1 0 128 0,0-4-128 0,1 0 0 16,-6-4-288-16,7 3-128 16,2 0-32-16,-1-6 0 0,1 0-1776 0,0 0-352 0,0-1-80 0,1-1-12000 15</inkml:trace>
  <inkml:trace contextRef="#ctx0" brushRef="#br0" timeOffset="135">8429 13967 6447 0,'0'0'272'0,"0"0"80"0,0 0-352 0,0 0 0 0,0 0 0 0,0 0 0 16,0 0 3584-16,0 0 656 0,0 0 128 16,0 0 32-16,-2-5-3520 0,2 5-704 0,0 0-176 0,0 0 0 15,0 0 0-15,0 0 0 0,0 0 0 0,0 0 0 16,0 0 256-16,0 0 0 0,0 0 16 0,0 0 0 15,0 0 592-15,0 0 112 0,0 0 32 0,0 0 0 16,0 0 80-16,0 0 32 0,0 0 0 0,0 0 0 0,0 0-320 0,0 0-64 16,0 0-16-16,-7 3 0 0,7-3-304 0,-5 6-64 15,0 0-16-15,5-6 0 0,-6 10-192 0,0-1-144 16,2-1 192-16,0 3-192 0,1 2 128 0,-1 0-128 16,1 0 0-16,0 3 0 0,0-1 0 0,0 5 0 15,-1 2 0-15,1 0 0 0,0-3 0 0,3 0 0 16,-1 1 0-16,-1-1 0 0,2-1 0 0,0-2 0 15,-1-2 0-15,1 0 0 0,1 1 0 0,2-1 0 16,-3-3 0-16,3 1 0 0,0-1 0 0,1-1-192 16,0-2 48-16,2-1 16 15,1-1-640-15,3-1-128 0,0-1-32 0,1-2 0 16,1 0-416-16,2 1-96 0,1-3-16 0,0 0-6928 16,-1 0-1408-16</inkml:trace>
  <inkml:trace contextRef="#ctx0" brushRef="#br0" timeOffset="136">8658 14196 28559 0,'0'0'1264'0,"0"0"272"0,-7-3-1232 0,7 3-304 16,-7 3 0-16,7-3 0 0,-6 6 1536 0,6-6 256 15,-3 6 64-15,3-6 0 16,0 0-1856-16,0 10-608 0,0 1 0 0,0-3 0 0,0 2 352 0,0-1 64 16,0-1 0-16,-1 1 16 0,-1-1-16 0,0 4 0 15,0-4 0-15,0 1 0 0,0 1 192 0,0-2 0 16,0 2 0-16,0-3 0 0,2-7-240 0,0 0-16 15,-1 6 0-15,1-6 0 16,0 0-1088-16,0 0-208 0,0 0-48 0,0 0-10496 0</inkml:trace>
  <inkml:trace contextRef="#ctx0" brushRef="#br0" timeOffset="137">8626 13999 27647 0,'0'0'1216'0,"0"0"256"0,-4-6-1168 0,4 6-304 0,0 0 0 0,0 0 0 16,0 0 480-16,0 0 32 0,0 0 16 0,0 0-9040 16,0 0-1792-16</inkml:trace>
  <inkml:trace contextRef="#ctx0" brushRef="#br0" timeOffset="138">8711 13895 29423 0,'0'0'1296'0,"0"0"288"0,0 0-1264 0,0 0-320 16,0 0 0-16,0 0 0 16,0 0 368-16,0 0 16 15,0 0 0-15,0 0 0 0,0 0-384 0,0 0 0 0,9 2 0 0,-1 1 0 0,-8-3 0 0,9 6 0 16,-9-6 0-16,9 8 0 0,0 1 0 0,-1 0 0 0,0-1 0 0,-1 1 0 15,-1 1 0-15,0 0 0 0,-1 1 0 0,0 0 0 16,0 0 144-16,0 1 16 0,0 1 0 0,-1 0 0 16,2 0 64-16,-1 2 16 0,3-1 0 0,-1 1 0 15,0 4-64-15,1-3-16 0,1-2 0 0,-2 0 0 16,0 0 112-16,0 1 32 0,0-2 0 0,2 0 0 16,0 2-96-16,-2 2-16 0,-3-3 0 0,0 2 0 15,1 0-192-15,-2-2 0 0,-3 0 0 0,-1 2 0 16,-3-1 0-16,-2 0 0 0,-1-2 0 0,0 1 0 15,-2 1-192-15,-2 0 0 0,0-3 16 0,0 0 0 16,-1-1-208 0,2 0-64-16,1-1 0 0,1-3 0 0,-1-1-2800 0,2 0-560 0</inkml:trace>
  <inkml:trace contextRef="#ctx0" brushRef="#br0" timeOffset="139">9326 14509 23039 0,'0'0'2048'0,"0"0"-1648"0,0 0-400 0,0 0 0 16,0 0 4480-16,0 0 832 0,0 0 144 0,9-4 48 31,0 3-4768-31,3-3-944 0,1 1-192 0,5-1-48 0,5 1 320 0,0 0 128 0,1 2-128 0,-1 0 128 15,0-4 0-15,-2 5-160 0,0-3 160 0,1 1 0 16,-1 0-160-16,-3 1 160 0,0 2-128 0,-1 1 128 16,1-2-288-16,-3 0 32 0,-1 0 0 0,1 0 0 15,-1 1-480-15,-1-1-96 16,-2 0 0-16,1 1-16 0,-1 1-1328 0,-1-1-256 16,0-1-48-16,-1 3-6864 0,-9-3-1392 0</inkml:trace>
  <inkml:trace contextRef="#ctx0" brushRef="#br0" timeOffset="140">9258 14783 43647 0,'-11'-6'1936'0,"5"2"400"0,0 3-1872 0,6 1-464 15,0 0 0-15,0 0 0 16,0 0-816-16,8-7-256 0,0 2-48 0,2 1-16 16,3 0 496-16,1 1 80 0,1-3 32 0,3 2 0 0,2 3 528 0,2-2 0 0,4-2 160 0,0 1-32 15,-2 1 16-15,-1 1 16 0,-2 1 0 0,-3 1 0 16,1-3 80-16,-1 2 16 0,1 1 0 0,-1 0 0 16,-2-1-256-16,1 1 0 0,-3 1 0 0,3 0 0 15,-1-2 0-15,0 1-192 0,1 0 48 0,1 1 0 31,0-1-2288-31,1-1-464 0,1 0-96 0,0-2-11344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13:05.5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1081 6606 5519 0,'0'-6'496'0,"1"-1"-496"0,0 4 0 0,0 0 0 0,1-1 496 0,-2 4 0 16,1-2 0-16,0 0 0 0,3-2-496 0,-2-2-288 0,2 2 32 0,-1 0 16 15,-2 2 400-15,1-1 80 0,-2 2 16 0,0 1 0 16,1 0 432-16,-2 0 80 0,1 1 32 0,-1 2 0 0,-1-1 176 0,2-2 48 16,0 0 0-16,0 0 0 0,0 0 304 0,0 0 64 15,-5 24 16-15,5-19 0 0,1-2 240 0,-1 1 48 16,1 2 16-16,-1 0 0 0,-1 1-560 0,1 0-128 16,-1 2 0-16,-2 3-16 15,1 0-368-15,-2 5-80 0,0 1-16 0,-2 4 0 0,-3 4 400 0,1 5 80 16,-1 4 0-16,-1-3 16 0,-1 3-160 0,-1-3-48 15,-1 2 0-15,1 1 0 0,1-4-416 0,-3 1-96 16,-2 3 0-16,0-1-16 0,1 1-176 0,0-7-128 16,2 1 144-16,0-7-144 0,2 0 0 0,1-3 0 15,2-2 0-15,-1-2 0 0,0-1-272 0,2-2-112 16,0 0 0-16,-1-2-16 16,2 1-1168-16,-1 1-224 0,-2-1-64 0,0-4 0 15,1 2-48-15,-2-3-16 0,1 0 0 0,2 0 0 16,-1-2-176-16,2 0-32 0,1-2-16 0</inkml:trace>
  <inkml:trace contextRef="#ctx0" brushRef="#br0" timeOffset="1">713 6831 9215 0,'-3'-3'816'0,"-1"2"-656"0,2-1-160 0,0 2 0 0,1-3 976 0,1 2 176 0,0 1 16 0,0-3 16 0,-1 2-864 0,0-4-160 16,-1 2-32-16,2-1-128 0,0-2 640 0,0 1 32 15,2 0 0-15,-2 2 0 0,1-3 32 0,0 2 16 16,2-2 0-16,-2 4 0 0,0-1 720 0,0 2 144 16,-1 1 16-16,2 0 16 0,-2 4-336 0,1-1-80 15,0 4-16-15,0 1 0 0,0 2-832 0,1-1-160 0,0 3-48 0,2-2 0 16,-2 0-144-16,3 0 0 0,0 2 0 0,1 1 0 16,3-1 656-16,2-2 48 15,2 3 16-15,-1 2 0 0,0-1-128 0,2 3-16 0,0 1-16 0,0 3 0 16,0-2-48-16,0 4-16 0,0 1 0 0,0 1 0 15,1-1-336-15,-3 0-160 0,2-1 160 0,-3-2-160 16,0-2 0-16,0 0 0 0,-1-1 0 0,1-1 0 16,0-4 0-16,0-1 0 0,1-3 0 0,-1-3 0 31,2-2-592-31,0-1-64 0,0-2-16 0,2-2 0 0,-1 1-1440 0,-2-5-304 16</inkml:trace>
  <inkml:trace contextRef="#ctx0" brushRef="#br0" timeOffset="2">1783 6351 13823 0,'-2'-1'1216'0,"-1"-2"-960"0,2 3-256 0,1 3 0 0,0-3 944 0,-1 0 144 0,-1 1 16 0,-1 1 16 0,-1-2-1120 0,-1 3 0 0,0-2-192 0,0 2 0 0,0 0 192 0,0 0 0 16,0-1 0-16,0 2-128 0,0 0 128 0,-1-1 0 15,-1 2 0-15,-1 2-128 0,0-1 128 0,-1-3 256 16,0 4-64-16,0-1-16 0,0 0 1360 0,-1 0 256 15,1 2 64-15,-1 0 16 0,2-2 160 0,-1 4 16 16,1 3 16-16,-1-1 0 0,1 4-1056 0,0 0-224 16,-1 3-32-16,0 1-16 0,2 2-592 0,0 3-144 15,-1-2 0-15,1 4 0 0,1 2 0 0,-1 3 0 16,2-4 0-16,2 3 0 0,2-2-160 0,-1-1 160 0,2-6-208 16,2 1 80-1,0-1-240-15,0-4-32 0,3-2-16 0,2 1 0 16,-1-3 416-16,2 0 0 0,1-2 0 0,0 1-128 0,-1-1 256 0,2-2 48 0,-2 0 16 0,0-1 0 15,1 0 112-15,0 4 16 0,1 0 16 0,-2 2 0 16,2 1-80-16,1 0-32 0,2 3 0 0,-1-2 0 16,2 4-224-16,-2-5 0 0,2-3 0 0,-1-1 0 15,2-4-128-15,-1-4 128 0,2-2-192 0,0 0 192 16,1-4-320-16,0-2 32 0,2-5 16 0,-2-1 0 16,1 3 16-16,0-5 16 0,2-1 0 0,0 1 0 31,-1-2-608-31,0 3-128 0,-3 1-32 0,-2 3 0 0,-2-2-336 15,0 3-64-15,0 0 0 0,-3 2-10128 0</inkml:trace>
  <inkml:trace contextRef="#ctx0" brushRef="#br0" timeOffset="3">1551 6948 30399 0,'-9'-1'2704'0,"3"-1"-2160"0,3 4-544 0,2-2 0 0,2 0 1024 0,-1 0 80 0,-1-2 32 0,-3 2 0 0,1-3-2336 16,1-1-464-16,2 2-80 0,4-3-32 0,2 2 1328 0,3-3 272 0,3-2 176 0,3-2-208 16,2 2 208-16,3-4-176 0,0 2 176 0,1-2-160 15,1-1 32-15,1 3 0 0,-1 2 0 0,-1-1 0 16,-3 4-272-16,0-1-48 16,-1 4-16-16,-2-1 0 0,-2 2-496 0,0 1-80 0,-1 0-32 0,-1 0-5776 15,2 0-1152-15</inkml:trace>
  <inkml:trace contextRef="#ctx0" brushRef="#br0" timeOffset="4">2415 5980 18431 0,'-2'1'1632'0,"0"-1"-1312"0,2 3-320 0,0-3 0 0,0 0 192 0,0 0-16 0,0 0-16 0,0 2 0 15,-1 2-160-15,1-2 0 0,0 2 0 0,0-4 0 16,0 0 0-16,0 0 0 0,0 0-128 0,0 0 128 16,6 20 0-16,-5-15 0 0,-1 1 0 0,2 1 0 15,0 6 0-15,1-3 0 0,-1 0 0 0,1 2 0 16,-1 4 400-16,3 3 160 0,0 3 16 0,2 3 16 0,2 1 176 0,-2 2 48 16,2 5 0-16,0 0 0 15,-1 1-32-15,0-2 0 0,0 0 0 0,-1 2 0 0,1 0-320 0,0-1-64 16,-1-1-16-16,2-1 0 0,-1-2-128 0,1 2-16 15,1-5-16-15,1 1 0 0,2-3 176 16,-1 1 48-16,1-1 0 0,1-1 0 0,0-1-448 0,1-2 0 16,-3 1 0-16,1-2-176 15,0 3-1408-15,-2-4-272 0,0-2-64 0,-1 0-5872 16,-3-3-1168-16</inkml:trace>
  <inkml:trace contextRef="#ctx0" brushRef="#br0" timeOffset="5">2641 5885 24879 0,'-2'0'2208'0,"1"0"-1760"0,1 0-448 0,0 0 0 0,1 1 528 0,-1-1 32 0,0 3 0 0,-1-1 0 0,1 3-704 0,-2 1-144 0,4 3-32 0,-2 3 0 0,2 0 64 0,1 1 0 16,0 3 0-16,2 4 0 15,1-2-304-15,2 5-48 0,0-1-16 0,2 0 0 0,1 4 464 0,2 1 160 0,0 5 0 16,1-1-144-16,0 4 1200 0,0 0 240 15,1 3 48-15,-1-2 16 0,-1 1-272 0,2-1-48 0,-2 3-16 16,-1 0 0-16,-1-1-608 0,-1 0-128 16,1 1-32-16,-1-5 0 0,-1 0-496 0,-1-6-96 0,2-2-32 0,-2-7 0 31,-1-3-608-31,1-4-128 0,-2-2-32 0,0-6 0 16,0-2-736-16,-1-2-160 0</inkml:trace>
  <inkml:trace contextRef="#ctx0" brushRef="#br0" timeOffset="6">2331 6043 28559 0,'-1'0'2544'0,"-1"-2"-2032"0,4 2-512 0,-1-3 0 0,0 2-1168 0,0-2-336 0,2 0-64 0,1-3-16 0,2-3 992 0,1-2 192 16,2-2 32-16,2 1 16 0,1-3 672 0,1 2 144 16,2-4 32-16,2 1 0 0,1 2-240 0,2-2-32 15,1-1-16-15,0 1 0 0,1 0-80 0,-1 1 0 16,2 1-128-16,-2 0 192 0,0 4-192 0,-1-2 0 31,-1 2 0-31,0 4 0 0,1 1 0 0,-1 3 0 0,1 2 0 0,-1 4 0 0,-1 5 448 0,1 1 0 16,-3 3 0-16,-1 2 0 0,-2 1-128 0,1-1-16 15,-3 1-16-15,-1 0 0 0,0-2-48 0,-3 1-16 16,2 1 0-16,-2 0 0 0,0 0-224 0,-1 2 0 0,-1-1 0 0,-2 1 0 16,0 1 160-16,-2-3-16 0,-1 0 0 0,-1 0 0 15,-2 0-144-15,-2 2 0 16,-1-3 0-16,-1 1 0 0,-2 3-224 0,-1-2-80 0,-2 2-16 0,2-1 0 31,-2 1-208-31,-1-2-48 0,1 1-16 0,0-2 0 0,0 0 272 0,3-4 48 0,-1 0 16 0,0 0 0 16,0-1 80-16,0 2 32 0,1-3 0 0,1 1 0 15,0 0 144-15,1-2 144 0,2 0-16 0,1-2-128 16,2-3 256-16,1 1-48 0,1 1-16 0,2-2 0 16,2-1 592-16,1 1 112 15,2 1 32-15,3-1 0 0,2 2-16 0,3-2 0 0,2 4 0 0,4-1 0 16,2 2-400-16,3 1-64 0,1 3-32 0,1 0 0 15,0 0-416-15,0 1 0 0,0 3 0 0,1-1 0 0,-1-2 0 0,-2 3 0 16,0-5 0-16,-3-2 0 0,-1 0 0 0,-2-2 0 16,-1 2 0-16,0-4 128 0,-1 1-128 0,0-4 128 15,0-3-128-15,0 3 128 16,-1-3-128-16,0 0-176 16,1 0 48-16,-2-3-9680 15,-2 1-1936-15</inkml:trace>
  <inkml:trace contextRef="#ctx0" brushRef="#br0" timeOffset="7">898 10884 8287 0,'0'-1'736'0,"0"-1"-592"0,0 0-144 0,-2 2 0 0,2 0 2096 0,0 0 384 0,0 0 80 0,0 0 0 0,0 0-1664 0,0-2-320 0,0 2-80 0,0 0-16 0,0 0-64 0,0 0-16 0,0 0 0 0,0 0 0 15,0 0-128-15,0 0-16 0,0 0-16 0,0 0 0 16,-16 18-80-16,14-11-16 0,-3 3 0 0,0-3 0 15,0 4 464-15,-1 3 96 0,0 2 0 0,-2 2 16 16,1 1 448-16,-2 1 96 0,-1 4 16 0,-1 1 0 16,1 1 0-16,-1-1 16 0,0 1 0 0,-1 0 0 15,-2 2-528-15,2 1-96 0,1 2-32 0,1-3 0 0,4-3-448 0,-1 1-192 16,1-5 176-16,0 1-176 0,1-5-192 0,-1 2-144 16,1-1-32-16,-1-2 0 15,1 3-592-15,-1-7-112 0,1 1-16 16,-2-3-16-16,3 2-928 0,-3-2-176 0,2-4-32 0</inkml:trace>
  <inkml:trace contextRef="#ctx0" brushRef="#br0" timeOffset="8">529 11044 36863 0,'-3'-6'1632'0,"1"1"336"0,1 4-1584 0,1-2-384 0,3 6 0 0,-1-3 0 0,2 0-928 0,2 1-272 0,3 1-48 0,3 2-16 0,3 1 496 0,5 1 112 0,1 4 16 0,1 0 0 0,-1 0 640 0,-1 2 0 15,1 0 0-15,0 1 0 16,2 0 0-16,1 4 0 0,-1 1 0 0,-1 1-128 0,2-1 128 0,-2-1 0 16,2 4 0-16,-1-2 0 15,-1 3 0-15,1-3 0 0,-2-2 0 0,0 2 0 16,-2-1 0-16,0 1 0 0,0-2 0 0,-3 0 0 16,-1 0-768-16,-1-4-240 15,-1-1-32-15</inkml:trace>
  <inkml:trace contextRef="#ctx0" brushRef="#br0" timeOffset="9">1561 10609 33167 0,'-3'0'2944'0,"1"0"-2352"0,-1 2-464 0,2-2-128 0,1 0-704 0,-1 1-144 0,-2 2-48 0,-2-1 0 15,-1 2-944-15,-3 0-192 0,1 1-32 0,0 0-16 16,0 1 816-16,-1-1 176 0,0 1 16 0,-1 0 16 16,1 1 160-16,-1 2 48 0,-1 1 0 0,-1-3 0 0,0 5 1552 0,0 0 320 15,1 4 64-15,-2-2 16 16,1 0 560-16,1 4 128 0,0 0 0 0,-1 3 16 0,1-1-528 0,0 2-96 0,1 3-32 16,0-3 0-1,2 3-576-15,-1-1-128 0,2 3-32 0,2-4 0 0,2 2-416 0,3-3 0 0,0-1 0 0,3-1 0 16,2-5-384-16,0-1 64 0,3 2 0 0,0-4 0 15,2 2-64-15,-1-2 0 0,3 3 0 0,-1-3 0 16,0 2 592-16,1 1 112 0,2-2 32 0,1 2 0 16,1 1 368-16,0 0 80 0,1-3 16 0,0-1 0 15,1-2-512-15,-1 0-112 0,2-2 0 0,0-1-16 16,0-4-640 0,1-3-128-16,1 0-32 0,0-6 0 0,1 0-976 0,0-4-192 0,2-6-32 0,-2 0-16 15,2-3-208-15,-1-3-32 0,-1 1-16 0,1 1-6896 16</inkml:trace>
  <inkml:trace contextRef="#ctx0" brushRef="#br0" timeOffset="10">1263 11145 38703 0,'-2'-6'3440'0,"1"1"-2752"0,1 4-560 0,3-3-128 0,0 4 464 0,2-2 64 0,3-2 16 0,3-1 0 0,5-1-1872 0,7-5-368 0,7-2-80 0,3-3-16 15,0 4 768-15,-1-4 128 0,0 4 48 0,-1-1 0 16,-2 3-2064-16,-3-1-416 0,-3 4-64 0,-4-2-7040 16</inkml:trace>
  <inkml:trace contextRef="#ctx0" brushRef="#br0" timeOffset="11">1760 10431 21183 0,'0'0'1888'0,"0"0"-1504"0,0 1-384 0,0 1 0 0,0 2 880 0,0-2 96 0,1 5 32 0,0 2 0 0,-1 4-1632 0,1 5-320 0,1 5-64 0,-1-1-16 0,0 4 1264 0,2 2 240 16,1 3 48-16,1-1 16 0,3 5-384 0,-1-1-160 16,3 1 128-16,0-4-128 0,1-2 0 0,2 2 0 15,-1-2 0-15,0-1 0 0,1 3 544 16,-1-1 128-16,-1 4 32 0,0 1 0 0,-1 2-96 0,-1-1-16 16,-1 2 0-16,0 2 0 15,1-2-1728-15,-1-3-336 0,1-9-80 0,-2-8-9264 16</inkml:trace>
  <inkml:trace contextRef="#ctx0" brushRef="#br0" timeOffset="12">1695 10384 33167 0,'-1'-19'1472'0,"1"7"304"0,1 4-1424 0,2 0-352 0,0 1 0 0,1 4 0 0,2-4-1392 0,4-5-336 0,6-6-80 0,8-8-16 0,4-3-176 0,3-2-48 0,1 3 0 0,-1 2 0 0,0 0 1600 0,0 2 448 15,-2 7-160-15,-5 1 160 16,-1 5-480-16,-5 5-32 0,-2 4 0 0,-2 4 0 0,-2 3 912 0,-1 2 176 16,0 3 48-16,1 1 0 0,-3 1 336 0,1 4 64 15,-1 1 0-15,2 2 16 0,-1 4 112 0,0 4 0 16,0 2 16-16,-3 2 0 0,1-2-400 0,-2-1-96 16,-3-2-16-16,0 1 0 0,-2-1-528 0,-2 0-128 15,-2-1 0-15,-1 0 0 0,-1-3-288 0,-4 3-96 16,-1-3 0-16,-2 2-16 0,-2 0 64 0,-2-4 16 15,-1 1 0-15,-3-2 0 0,1-3 320 0,1 0 160 16,-2-4-16-16,1-2 0 0,2 0 64 0,1-1 16 16,0-2 0-16,1-2 0 0,2 1-224 0,-1-2 0 15,0 0 0-15,1-2 0 16,0 2-384-16,1-2-80 0,1 2-16 0,2-2 0 16,1 0-592-16,0 0-112 0,3 4-32 0,2-4 0 15,0 0 512-15,2-2 80 0,1 3 32 0,0-3 0 0,2 0 1600 0,1-3 320 0,2 3 64 0,0 0 16 16,0 0-720-16,-5 0-144 0,0 0-32 0,0 0 0 15,24 4-512-15,-16 1 0 0,0-2 0 0,2 4 0 16,0-1 384-16,3 0-48 0,0 0 0 0,0 0 0 16,1-2 656-16,2 0 128 0,2-1 32 0,0 2 0 15,3-1-128-15,0-1-32 0,0 3 0 0,0-3 0 16,2 4-416-16,-2 0-96 0,2 2-16 0,-3-1 0 16,0 0-320-16,0 4-144 0,-2 1 128 0,-1-1-128 0,1 4 0 15,-3 0 0-15,-2 0-224 0,-1 0 80 16,1 3-416-16,-2-1-80 0,-1-4 0 15,-1 1-16-15,-2-5 416 0,-1-2 96 0,0 0 16 0,0-5 0 0,-1 2 304 0,-1-5 64 16,0 0 16-16,-2 0 0 16,1 0-1456-16,-3-2-272 0</inkml:trace>
  <inkml:trace contextRef="#ctx0" brushRef="#br0" timeOffset="13">2424 9869 23039 0,'-4'-1'2048'0,"0"1"-1648"0,2 0-400 0,1 0 0 0,1 0 1968 0,-2 0 304 0,0-3 64 0,-2 0 16 0,-1 0-2048 0,0-3-304 0,1-3-272 0,3 2 48 16,1-5 16-16,1 2 0 0,2-3 0 0,1 0 0 31,-1 2-176-31,2 1-16 0,0-3-16 0,0 3 0 0,-1 4 160 0,1-4 48 0,0 4 0 0,0-2 0 16,0 4 912-16,1-4 192 15,1 2 48-15,1 0 0 0,-1 0-240 0,2-3-64 0,1 2 0 0,0-2 0 16,-1 0-176-16,3 2-32 0,-2-2-16 0,-1 3 0 16,3 0-240-16,-3 5-48 0,1-2-128 0,-1 3 192 15,0 4-32-15,-1 1-16 0,1 5 0 0,0 0 0 16,-1 5-304-16,1 1-64 0,-2 2-16 0,1 2 0 31,-1 2-320-31,-1-1-64 0,1 3-16 0,-3 1 0 0,0-6 384 0,-3 6 80 0,1-3 16 0,-4 3 0 16,0 0 480-16,-2 1 80 0,-1-2 32 0,0-4 0 0,0-1-80 15,-1-1-16-15,-1-2 0 0,-1 0 0 0,0-2-96 0,-1-2-32 16,-1 1 0-16,-1-5 0 0,-1 2-64 0,-2-2-16 16,0-2 0-16,1-1 0 0,-1 1-400 0,2-2-96 15,0-3-16-15,-1 2 0 0,2-1 192 0,-1-2 16 16,1-2 16-16,-2-1 0 0,2-1 416 0,1 1 96 15,2-4 16-15,0-1 0 0,3 3-64 0,0-4-16 16,4 3 0-16,0 0 0 0,2 0-288 0,1-1 160 16,1 1-160-16,2 0 128 0,1 2-128 0,1-2 0 15,1 2 0-15,1 1 0 0,-1-2 0 0,2 4 128 0,1-2-128 16,3 1 192-16,1 2 240 0,-1 0 48 16,4 2 16-16,0 1 0 0,2 0-32 0,1 0 0 15,1 3 0-15,1-2 0 0,-1 2-176 0,-1 0-32 0,1 1-16 0,-2 0 0 16,-3-1-80-16,1 0-16 0,-1 3 0 15,-1-3 0-15,0 1-144 0,-2-1 0 0,-1 3 0 16,-2-3 0-16,-1 4-320 0,0-2-32 0,-2 0-16 0,-1-2-17856 16</inkml:trace>
  <inkml:trace contextRef="#ctx0" brushRef="#br0" timeOffset="14">444 10816 6447 0,'-3'0'576'0,"1"-2"-576"0,1 2 0 0,0 0 0 0,1 0 2608 0,0-3 400 0,0 3 96 0,0-1 16 0,0-1-1776 0,1-1-336 15,-1 2-80-15,0 1-16 0,0 0-48 0,0 0-16 16,0 0 0-16,0 0 0 0,0 0-400 0,0 0-64 16,0 0-32-16,0 0 0 0,0 0-352 0,0 0 0 15,0 0 0-15,0 0 0 0,0 0 224 0,0 0 80 16,0 0 16-16,18-10 0 0,-10 10 512 0,0-2 96 16,2-2 32-16,0-1 0 0,1 1-400 0,-1-2-80 15,1 0-16-15,-1 0 0 0,3 0-96 0,-1-1-32 16,0 1 0-16,-1 1 0 0,1 3 32 0,-3-2 0 15,3 2 0-15,-1 2 0 0,-1-4-80 0,-1 4-16 16,3-3 0-16,-2 1 0 16,1 1-272-16,-1-4 0 0,1 1 0 0,0 0-144 0,0-2 144 0,3 0 0 0,-1-3 0 15,2 2 0-15,2-3 0 0,-3 0 0 0,-1 4 0 16,-1-3 0-16,0 3 224 0,-2-1-32 0,0 0 0 0,-2 1 0 16,-1 4 128-16,-1-2 0 0,-1 2 16 0,-2-1 0 15,1 3-128-15,-1 0-16 0,-1 0-16 0,-1 3 0 16,1-1-176-16,-2-2 0 0,0 4 0 0,0-4 0 15,-2 2 0-15,1-4 0 0,0 2-160 0,0-3 160 16,-2 2 0-16,1-1 0 0,-1-2 0 0,-1 0 0 16,1 2 320-16,-1-1 64 0,-1 0 16 0,0-1 0 15,0 1 16-15,-1 1 0 0,0 1 0 0,-2-2 0 0,2 3-256 0,-1-2-160 16,-1 0 192-16,0 0-192 0,-1-1 128 0,0 2-128 16,-2-1 0-16,1 1 0 0,2-2 0 0,-2 1 0 15,1 0 128-15,2 0-128 0,1 2 0 0,1-3 0 16,0 3 0-16,0 3 0 15,1-3-400-15,2 0-96 16,-2 2-16-16,3-2 0 0,-1 0-1408 0,2 0-272 0,3 0-64 0</inkml:trace>
  <inkml:trace contextRef="#ctx0" brushRef="#br0" timeOffset="15">1281 14679 6447 0,'-1'0'576'0,"1"0"-576"0,0 0 0 0,-1 0 0 0,1 0 128 0,0 0-128 0,-2-2 0 0,1 2 0 0,0 0 768 0,0-2 32 16,-1 0 16-16,2 2 0 0,0 0 336 0,0 0 80 0,0 0 16 0,0 0 0 16,0 0-48-16,0 0-16 0,-3-18 0 0,3 14 0 15,-2 4-160-15,1 0-16 0,1 0-16 0,-2 0 0 16,1 1 192-16,-1 2 32 0,1-1 16 0,-1 2 0 16,0 0-704-16,0-1-144 0,-1 2-16 0,0-1-16 15,0-2-352-15,1 2 144 0,-1-1-144 0,0 0 0 16,0 0 592-16,-1 1 16 0,1-1 0 0,-1 1 0 15,0 2 320-15,-1 0 64 0,2 3 16 0,-2-2 0 16,0 5-48-16,0-3 0 0,-1 5 0 0,-1 1 0 16,1-2-352-16,-2 6-80 0,-1 0-16 0,-1 3 0 15,-2 0-320-15,-2 0-64 0,0 1 0 0,-2 1-128 16,-1 2 192-16,-4-1-192 0,1 1 192 0,0-1-192 0,2-3 272 16,-1 0-48-16,1 3-16 0,2-6 0 0,1-3-208 0,3 0 0 15,-1 2 0-15,2-4 0 16,1 1-416-1,1 1-176-15,2 0-48 0,0 0 0 0,0 2-1792 0,0-1-352 16,1 1-80-16,0 2-16 0</inkml:trace>
  <inkml:trace contextRef="#ctx0" brushRef="#br0" timeOffset="16">659 14860 17503 0,'0'-4'1552'0,"1"-1"-1232"0,1 4-320 0,-1 1 0 0,1 0 0 0,0-2 128 0,1-1-128 0,3-3 0 0,2-1 0 0,-1 0-176 0,1 1 0 0,-3 2 0 15,1 2 1968-15,-1 0 400 0,-2 2 80 0,1 2 16 16,1 0-240-16,0 5-32 0,1-1-16 0,2 1 0 16,0 2-736-16,3 1-160 0,2-3-16 0,-1 2-16 15,2 1-656-15,2 0-128 0,5 2-32 0,4 0 0 0,3 3-256 0,2-1-144 16,1 1 16-16,0 1 0 0,1 0 128 0,-1 0 0 15,0 2 0-15,-4 2 0 0,0 1 0 0,0 2-160 16,-1 0 160-16,-1 2 0 0,-2 0 0 0,0-1 0 16,-4 2 0-16,1-4 0 0,-1-2 0 0,-1-2 0 15,0-2 0-15,-2-4 0 0,0-2 160 0,0 0-16 16,0-4 0-16,0-2 0 0,0 1-144 0,-2-4 0 16,0-2 0-16,-1-2 128 15,0 1-1424-15,-1-2-304 0</inkml:trace>
  <inkml:trace contextRef="#ctx0" brushRef="#br0" timeOffset="17">770 14588 20271 0,'-6'-3'1792'0,"1"1"-1424"0,3 1-368 0,2 1 0 0,1 0 352 0,-2-3 0 0,0 1 0 0,-3-2 0 15,-1 0-1200-15,1 1-240 0,0-3-64 0,2 3 0 0,1 3 1152 0,1-2 448 16,0 2-32-16,-1 0 0 0,1 0 32 0,0 2 16 0,1-2 0 0,-1 3 0 16,0-3 320-1,1 0 64-15,1 1 16 0,-2-1 0 0,0 0 416 0,0 0 64 0,0 0 32 0,24-6 0 16,-14 2-432-16,1 0-96 0,1 0-16 0,1-2 0 15,-1 1-336-15,2-1-80 0,1 1-16 0,1-3 0 16,2 1-176-16,2-3-32 0,0 4-16 0,-1 0 0 16,0 2-176-16,-2-2 0 0,1 4 0 0,-1-2 0 15,-1 2 0-15,-1 0 0 0,0 2 0 0,-2 0 0 16,-2 0 128-16,1-2 0 0,-3 2 0 0,1-3 0 16,-1 2 368-16,0-1 64 0,-1-1 16 0,0-1 0 15,-1 2-80-15,1 1-16 0,0-4 0 0,0 1 0 0,0 0-272 16,2-2-48-16,-1 2-16 0,1-2 0 0,-2 0-144 0,-1 0 0 15,-1 2 0-15,-1-2 0 0,0 4 0 16,-3-2 0-16,1 1 144 0,-2 0-144 0,-1 3 320 16,-1-4 0-16,-1 4 0 0,1 0 0 0,-1-2 112 0,-1-1 16 15,1 2 0-15,-2 1 0 0,2-3-272 0,-2 0-48 16,1 0-128-16,0-1 192 0,0-1-192 0,1 1 0 16,-2-3-144-16,2 1 144 0,-2 0 0 0,0 0 0 15,0-3 0-15,-1 2 0 0,-1 1-160 0,-1-1 160 16,-1 1-160-16,0 0 160 0,-1 2 0 0,0-1 0 15,0 4 0-15,-3 1 0 16,1-2 0-16,0 0 0 0,-1 4 0 0,-2-2 0 0,2 2 272 0,1-1-48 0,1 2-16 16,1-1 0-16,2 2-48 0,1-4-16 0,1 0 0 15,0 0 0-15,2 0-144 0,2-2 0 0,1 0 0 0,0 2 0 16,1-2-368-16,0-2 0 0,1 2 0 0,0-2 0 31,1 1-496-31,0 2-96 0,1-1-32 0,1-1 0 16,0 2-1088-16,2 1-224 0</inkml:trace>
  <inkml:trace contextRef="#ctx0" brushRef="#br0" timeOffset="18">2071 14294 25791 0,'-1'0'2304'0,"1"0"-1856"0,0 0-448 0,0 0 0 0,0 0-896 0,0 0-256 0,0 0-64 0,0 0-16 16,0 0-48-16,0 0-16 0,-1 0 0 0,1 0 0 0,0 0 1584 0,0 0 320 15,0 0 64-15,0 0 16 0,-20-7-48 0,14 7-16 16,-2 0 0-16,1 0 0 0,0 2 832 0,-1 0 160 16,1-2 48-16,-1 3 0 0,1-3-64 0,1 3 0 15,-1 0 0-15,1 1 0 0,1-3-688 0,2 4-144 16,-2-4-16-16,0 4-16 0,0-1-608 0,0-2-128 16,0 2 0-16,0 0 0 15,0 2 0-15,-2 0 0 0,0 0 0 0,-1 1 0 0,0 2 0 0,1 0 0 16,0 1 0-16,-2-3 0 0,1 4 0 0,0-1 176 15,-1 2-32-15,0 1 0 0,1-3 224 0,-1 2 32 0,0 2 16 0,1 1 0 16,0-4-256-16,2 1-160 0,0 3 192 0,0-3-192 16,1 2 128-16,1 1-128 0,1 1 0 0,-1-4 0 15,1 1 0-15,0 3 0 16,0 1 0-16,-2 4 0 0,0 1 0 0,-1-2 0 0,1 1 0 0,1-1 0 16,1-2 0-16,-1-4 0 0,3 1 0 0,0-5 0 15,2 2 256-15,0-3 64 0,1-3 0 0,0 1 0 16,1 2-80-16,2-3-16 0,0 0 0 0,1 2 0 0,1-2-224 15,0 3-128-15,1-2 128 0,0 3-208 0,2 1 64 0,1-1 16 16,-1 2 0-16,0 1 0 0,0-3-16 16,0 2 0-16,-2-2 0 0,1-3 0 0,0 4-16 0,-1-4 0 15,1 0 0-15,-2-3 0 0,2 1 160 0,1-2 224 16,-1 0-48-16,1 0-16 0,-1-3-160 16,3 2 192-16,0-2-192 0,-1 0 192 0,0 0-64 0,2-2-128 15,-1 2 192-15,2-3-64 0,-1 3-128 0,1-3 0 16,1 1 144-16,-2 1-144 31,0 1-256-31,-1 0-128 0,2 0-32 0,-3 0 0 16,1 0-528-16,-2-3-96 0,0 1-32 0,0 0 0 15,-2 0-80-15,0-1 0 0,-1 3-16 0,-1-1 0 16,2 1-112-16,-1-3-32 0,1 1 0 0,-1 1-6800 0,0-3-1360 0</inkml:trace>
  <inkml:trace contextRef="#ctx0" brushRef="#br0" timeOffset="19">1795 14759 12895 0,'-4'0'1152'0,"0"0"-928"0,1 0-224 0,2 0 0 0,0 0 1136 0,1 0 176 0,1 0 32 0,0 0 16 15,1-3-1584-15,-1-1-320 0,1 2-64 0,-2 2-16 0,0 0 624 0,0 0 160 0,18-16 16 0,-12 10 0 16,-1 2 688-16,1-2 144 0,0 2 16 0,-1-2 16 16,2 3 48-16,0 0 0 0,-1-2 0 0,0 1 0 15,1 3-576-15,1-2-96 0,1 3-32 0,-1-3 0 16,3 0 96-16,2-1 16 0,1 2 0 0,4-2 0 15,0-1-160-15,2 0-16 0,1 3-16 0,0-2 0 16,-1-1-304-16,0-1-192 0,1 2 16 0,-1-3 16 16,-1 1-768-1,-1 0-160-15,-1 1-16 0,-1-2-16 0,0 3 112 0,-1-1 32 0,0 1 0 16,-4 0-8496-16</inkml:trace>
  <inkml:trace contextRef="#ctx0" brushRef="#br0" timeOffset="20">2474 13952 21183 0,'-6'0'1888'0,"1"2"-1504"0,2 0-384 0,0 1 0 0,2-3 1984 0,1 0 336 0,0 1 64 0,-1 1 16 15,1 2-2272-15,0 2-448 0,1 3-80 0,3-3-32 16,-1 5-208-16,1 0-64 0,2 3 0 0,-1 1 0 15,1 2-272-15,-1 4-64 0,1 1-16 16,1 7 0-16,-1-1 1056 0,-1 7 0 0,1 6 0 0,0-1 192 0,1 2 800 0,1 3 160 16,-2 2 16-16,0 0 16 0,-1-3-336 0,0-2-64 15,0 2-16-15,1-3 0 0,0-2 96 0,2 1 16 16,1-4 0-16,-2-3 0 0,0-5-48 0,1-4-16 0,-2-3 0 16,0-1 0-16,-1-4-656 0,0-4-160 15,0-2 0-15,-1-1 0 16,1-6-1648-16,-3 0-352 0</inkml:trace>
  <inkml:trace contextRef="#ctx0" brushRef="#br0" timeOffset="21">2461 13940 29487 0,'-5'-9'1296'0,"1"3"288"0,2 2-1264 0,2 1-320 0,1 0 0 0,0 0 0 0,3 0-768 0,0-3-192 0,2-4-64 0,2-2 0 15,3-1-544-15,2 0-112 0,0 0-32 0,1 3 0 0,0 4 1712 0,-2 0 384 0,0 2 48 0,1 4 16 16,2 2 528-16,-3 0 112 0,3 2 32 16,-2 2 0-16,3 3-608 0,-1 2-112 0,1 1-16 0,-1 3-16 15,3-1-48-15,-2 2-16 0,1 1 0 0,0-1 0 16,-1 3-16-16,2 0 0 0,1 4 0 0,0-1 0 15,-2 3-80-15,-1-3-16 0,-1 0 0 0,-1 0 0 16,-3-2 128-16,-2 1 32 0,-2-2 0 0,-3 0 0 16,-3 1 0-16,-4 1 0 0,0-2 0 0,-3-1 0 15,-2 0-176-15,-4 0-48 0,-1 1 0 0,-1-3 0 16,-3-4 64-16,-1 4 16 0,-3 0 0 0,-3-1 0 16,1-1 176-16,-1-2 48 0,3-2 0 0,-1-1 0 15,-1 1-432-15,0-2 0 0,2 0 0 0,-1-5 0 16,0 2 0-16,1-1 0 0,0 0 0 0,1-2 0 15,-1-2-304-15,0 0-80 0,1 0-32 16,2 0 0-16,2 0-224 0,0-2-32 0,3 1-16 16,2 1 0-16,5-3 480 0,1 1 208 0,2 0-192 0,3 0 192 0,4-2 496 0,1 2 208 15,4-1 64-15,3 2 0 0,2-3-176 0,4 2-16 16,6-1-16-16,2 2 0 0,3-1-352 0,2 2-64 16,3-3-16-16,-2 3 0 0,1 3 112 0,-1-1 16 15,1 4 0-15,-4 2 0 0,-2 2-16 0,-1 2 0 16,0 3 0-16,-2 2 0 0,-1 2-112 0,0-1-128 15,-1 4 176-15,-2-3-176 0,-1 3 240 0,-1-3-64 0,-1-1-16 16,-3-2 0-16,-2 1-16 0,0-1 0 0,2 3 0 0,-2 2 0 16,2-2-144-16,-3-2 0 0,-1-2 0 0,0-3 0 15,-1-4 0-15,-1-2 0 0,0 0 0 0,-2-3 0 32,0-2-480-32,0-2-128 0,-1 1-32 0,0-5-10480 0,-1 0-2096 0</inkml:trace>
  <inkml:trace contextRef="#ctx0" brushRef="#br0" timeOffset="22">3054 13850 23951 0,'-1'-2'2128'0,"1"0"-1696"0,1 1-432 0,1-2 0 0,-1 3-576 0,1-3-192 0,1-4-32 0,2-1-16 0,2-5 432 0,0 0 64 0,2-2 32 0,-1 1 0 16,-2 2 288-16,-1-3 0 0,-2 4 0 0,-1-1 144 16,0-1 816-16,-2 3 144 0,0-1 48 0,-1 0 0 15,0 2 1024-15,-2-3 224 0,1 2 32 0,-2-2 16 16,2-1-640-16,-1 1-128 0,1-2-16 0,-1-2-16 16,1 0-928-16,-1-2-176 0,-1-1-32 0,2-1-16 15,-1-2-368-15,1-1-128 0,1-1 0 0,0 2 0 16,-1 0 0-1,1 3 0-15,0 3 0 0,-2 0 0 0,1 4-192 0,1 2 192 0,-2 1-192 0,1 3 192 16,-2 2 0-16,2 2 0 0,0 2 0 0,1 0 144 0,0 2 32 0,1-1 0 16,0 4 0-16,1 2 0 0,3-1-176 0,-1 4 0 15,1 0 0-15,1-1 128 0,3 4-128 16,-1 2 0-16,0 1 0 0,2 0 0 0,1 2-176 0,1 2 176 16,0-1-128-16,0-1 128 15,0 2 0-15,1-4 0 0,0 5 0 0,0-1 0 0,-1-2 0 0,1 1 0 16,-1 1 0-16,-1-2 0 0,-2 1 0 0,1-3 0 15,-3 0 160-15,1-4-160 0,0-2 208 0,-1-4-48 16,-1 2-16-16,1-3 0 0,0-1-16 0,0-2-128 16,1-2 192-16,-3-2-64 0,3-1-128 0,-2-3 0 15,0 0 0-15,-3-2 0 0,1 2 0 0,-2-4 0 16,0-2 0-16,-1-1 0 0,0 0 0 0,-1-4 0 16,0 0 0-16,-2-1 0 0,1 1 0 0,-2-6 0 0,-1-4 0 0,0 1 0 15,-1 0 0-15,0-1 0 0,1-1 0 0,0 2 0 16,0-2 0-16,0 5 0 0,1-2 0 0,0 5 128 15,2 2-128-15,-1-1 0 0,1 6 0 0,1 0 0 16,-1 1 128-16,0 2-128 0,1 1 0 0,0 2 128 16,-1 2 0-16,1 1 0 15,0 4 0-15,0-2 0 0,1 2-128 0,-2 2 0 0,2 1 0 0,0-2 0 16,0 4-144-16,2 0 144 0,-1 4-192 0,3 0 192 16,0 4 0-16,3-1 0 0,1 1 0 0,2-1 0 15,3 2 0-15,0 0 192 0,2 2-48 0,1 1-16 16,0 1 0-16,0-1 0 0,0 2 0 0,0-1 0 15,0 1-128-15,-1 1 192 0,-1 1-192 0,0-1 192 16,-3-2-192-16,-1 1 0 0,-1 3 0 0,0-3 128 0,-1 0-128 0,-1 0 0 16,-1-3 0-16,0-2 0 0,0-2 0 0,1-3-192 31,-1-2 64-31,-1-2 128 0,2-4-688 0,-1-2-16 0,3-2 0 0,1-6-18016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15:48.06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4804 11858 13823 0,'-1'0'1216'0,"0"-2"-960"0,1 2-256 0,0 0 0 0,0 0-1120 0,0 0-272 0,0 0-48 0,-2-2-16 0,1 2 1168 0,1-3 288 0,-1 3 0 0,1 0 0 0,0 0 432 0,0 0 144 16,0 0 16-16,0 0 16 0,0 0 448 0,0 0 96 15,0 0 0-15,0 0 16 0,0 0 432 0,0 0 96 16,2 21 16-16,0-14 0 0,-1-4-368 0,1 0-64 15,2 0 0-15,0 1-16 0,1 0-1008 0,0 1-256 16,1-1 0-16,-1-1 0 16,2 2-720-16,-1-1-240 0,2 0-64 0,-2 2 0 0,0 0 624 0,0 0 112 0,-2 2 32 0,0 3 0 15,-2-1 384-15,-2 2 64 0,0 0 32 0,-1 2 0 16,0 1 544-16,-3-2 96 0,0 2 32 0,-1 1 0 16,0-2-896-16,-2 1 0 0,2-3 0 15,-1-2-7440-15,0 0-1440 16</inkml:trace>
  <inkml:trace contextRef="#ctx0" brushRef="#br0" timeOffset="1048.61">6219 11797 18431 0,'1'-3'1632'0,"0"2"-1312"0,0 1-320 0,1 0 0 0,-1 0 224 0,1-2-32 0,2 2 0 0,1-3 0 16,1 2-576-16,0-1-128 0,0-1-32 0,-1 3 0 0,-1 0 240 0,0 3 48 0,-3-1 16 15,0 2 0-15,-1 2 240 0,0-2 0 16,0 4 0-16,0 2 0 0,2 0 704 0,-1 5 256 0,2-3 32 0,1 2 16 16,1 1-272-16,0-2-48 0,1 0-16 0,2-1 0 15,-1 0-240-15,3-2-48 0,1 0-16 0,2-1 0 16,-2-2 176-16,0 0 32 0,0-1 16 0,-1 0 0 15,-2 0-160-15,0 0-48 0,-2 0 0 16,-2 1 0-16,-2 0-544 0,-2 2-112 0,-2 1-32 0,-3 2-11456 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23:42.92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31631 6863 17503 0,'0'0'1552'0,"1"-1"-1232"0,0 1-320 0,1 0 0 0,-1 0 400 0,0-3 32 0,2 3 0 0,-1-3 0 0,3 0 1088 0,0 1 208 16,0 0 64-16,0-1 0 0,1 3 528 0,-1 0 112 16,-1 1 32-16,-1 1 0 0,0 2-928 0,-2 2-176 15,-1 0-32-15,0 3-16 0,-1 1-544 0,-2 0-128 16,0 3 0-16,-1 2-16 0,-1-1-352 0,0 3-64 15,-2-1-16-15,-1 0 0 0,1 3-192 0,-2-2 0 16,1 1 0-16,-2-2 0 0,0-3 0 0,1 0 0 16,0-1 0-16,3-5 0 0,1 0 0 0,2-3 0 15,-1-2 0-15,3-2 0 0,2-2 0 0,0-2 0 16,3-4 0-16,1-2 0 0,1-2 0 0,1-4 0 16,3-2 0-16,0 1 0 0,0-1 0 0,1 2 0 0,2-3 0 15,-2 4 0-15,0 2 0 0,-1 3 0 16,0 0 0-16,-2 4 0 0,0-1 0 0,-1 5 0 0,-1-2 0 15,-1 4 0-15,-1 0 0 0,1 0 0 0,-1 1 0 0,-1-1 0 16,1 3 0-16,0-6 0 0,-1 3 0 0,1-1 0 16,0-1 0-16,1 1 0 0,0-2 0 0,-2-1 0 15,2-2 0-15,0 1 0 0,0-1 0 0,-1 1 0 16,1 3 0-16,-3-2 0 0,1 4 0 0,-1 1 0 16,1 2 0-16,-2-1 0 0,2 3 0 0,-2 0 0 15,0 1 128-15,2 0-128 0,-1-2 176 0,2 0-176 16,-1-1 128-16,2 0-128 0,2-3 0 0,0 0 0 0,-1-3 0 15,2 0 0-15,0-1 0 0,2-2 0 0,-1-3 0 16,1 2 0-16,-2-3 0 0,1-1 0 0,0 0 0 0,-2-1 0 16,-1 0 0-16,0 1 0 0,-1 0-128 15,0 1 128-15,0 3 0 0,0 0-144 0,-1 1 144 0,0 4 0 16,-2-2 0-16,2 5 0 0,0 2 0 0,-2 0 0 16,3 4 0-16,0 1 0 0,1 0 0 0,1 0 0 15,3 1 0-15,0-2 0 0,1 2 0 0,1-3 0 16,-3 0 0-16,1-2 128 0,0 2-128 0,-1-2 0 15,-2 2 0-15,1-3 0 0,-3 3 0 0,0-2 0 16,0-1 0-16,-3 3 0 0,0 3 0 0,-2 1 0 16,2 2 0-16,-4 1 0 0,1 0 0 0,-1 2 0 15,-1 1 0-15,2 0 0 0,-1 0 0 0,0-2-128 16,2 1 128-16,0-3-128 16,2 1-240-16,-1-3-32 0,1-2-16 0,1 0 0 15,-1-5-1568-15,-1 2-320 0</inkml:trace>
  <inkml:trace contextRef="#ctx0" brushRef="#br0" timeOffset="292.45">32450 6894 41471 0,'-2'2'1840'0,"1"0"368"0,1 3-1760 0,1-4-448 0,1 1 0 0,-2-2 0 0,1 4-656 0,0-2-224 0,0 5-32 0,1 2-16 0,0 1 928 0,-2 3 0 0,0 3 192 0,-1-4-16 15,-2 1-752-15,0-1-160 0,-1 0-32 0,-1 2 0 16,1-4-384-16,-1 0-96 0,2-2-16 0,0-1 0 15,1-4-352-15,0 0-80 0</inkml:trace>
  <inkml:trace contextRef="#ctx0" brushRef="#br0" timeOffset="466.41">32476 6612 37775 0,'-7'-3'1664'0,"4"0"368"16,0 3-1632-16,3 0-400 0,0 0 0 0,1 0 0 0,1 1 144 0,-1 1-144 0,1 1 160 0,2 1-160 0,1 2 0 0,-5-6-256 0,16 12 16 0,-7-6 16 15,2 1-2240-15,0-4-448 0,0 3-96 0,0-2 0 0</inkml:trace>
  <inkml:trace contextRef="#ctx0" brushRef="#br0" timeOffset="741.59">32825 6420 28559 0,'2'-3'1264'0,"-1"0"272"0,1 3-1232 0,0 0-304 15,-1 3 0-15,-1-3 0 0,1 2 608 0,0 2 64 0,1 2 16 0,-1 4 0 0,0 2 432 0,-1 4 96 0,0 3 0 0,-2 1 16 0,-1 2-432 0,-1 0-96 0,1 3 0 0,-1 1-16 0,-1 1-96 0,1-1-16 16,1 1 0-16,-2 0 0 0,1 1-320 0,0 0-64 16,-1-3 0-16,0 1-16 0,2-2-176 0,-1 0 0 15,0 1 144-15,1-1-144 0,-1-1 0 0,1-1 0 16,0 0 0-16,-1-2-192 16,1 1-976-16,0-1-208 0,0 1-32 0</inkml:trace>
  <inkml:trace contextRef="#ctx0" brushRef="#br0" timeOffset="1158.33">32954 6941 34095 0,'-2'4'1504'0,"0"-4"320"0,2 2-1456 0,2-1-368 0,-1-1 0 15,-1 0 0-15,1 0 608 0,2 0 48 0,0 3 16 0,3-3 0 0,3 0-272 0,1 0-48 0,0 0-16 0,1-4 0 0,0 2-624 0,2-2-128 0,0 1-32 0,1-4 0 16,-1 1-144-16,1 0-48 0,0-1 0 0,-2-1 0 0,-1 0 640 0,-1 0 0 16,-1-2 192-16,-2 0-64 0,-2 1 512 0,0 1 80 15,-1-2 32-15,-1 0 0 0,0-3-368 0,-2 4-64 16,-1-1 0-16,0 0-16 0,-2 1-304 0,-2 3 0 15,0 3 128-15,-2 3-128 0,0 5 0 0,-2 2 0 16,0 0 0-16,-3 3 0 0,-1 2 128 0,-1 1-128 16,-1 1 192-16,-1 3-192 0,-1-1 288 0,3 0-48 15,-2-1-16-15,2-2 0 0,1 2-32 0,2 1 0 16,0 0 0-16,2-2 0 0,0 4-48 0,3-5-16 16,2-5 0-16,0 2 0 0,3 3-304 0,1-4-64 0,3 1-16 15,1-3 0 1,4-4-1152-16,-1 1-256 0,3-3-32 0</inkml:trace>
  <inkml:trace contextRef="#ctx0" brushRef="#br0" timeOffset="1574.89">33554 6739 35935 0,'-1'-6'3200'0,"1"5"-2560"0,0-2-512 0,-2 3-128 0,2 0 0 0,0 0 0 0,0 0 0 0,0 0 0 0,-1 0 768 0,0 3 192 0,-3 1 48 0,4-4 0 15,0 0-592-15,-21 12-112 0,9-5-32 0,-2 0 0 0,-3 1-272 0,-3 2-192 16,0-1 16-16,-2-2 16 0,0 2 160 0,0 1 0 16,-1-3 0-16,2-1 0 0,3 0 0 0,2-1 0 15,2-1 0-15,4-1 0 0,3-2 0 0,3 1 0 16,3-2 0-16,2 0 0 0,3 0 0 0,1 2 0 15,2 0 0-15,3 1 0 0,0 0-192 0,1 3 32 16,1 1 16-16,-1-1 0 0,1 1 144 0,0 2 0 16,0 0 0-16,-1-2 0 0,2-1 0 0,-1 0 0 15,1 2 0-15,-1 0 0 0,0 1 0 0,-1-2 0 16,-1 2 0-16,-1 1-128 0,0-1 128 0,-3 1 0 16,0 2 0-16,-4-2 0 0,1 0 288 0,-3 0 32 15,-1 1 16-15,-4 2 0 0,-1-3-48 0,-3 3-16 0,-2 1 0 0,-3-2 0 16,1-1-16-16,-5 0-16 0,0 1 0 15,-2-1 0-15,-1 0-240 0,-3 1 176 0,1-1-176 0,-2 0 160 16,-1 1-336-16,-1-2-64 0,-1 2-16 0</inkml:trace>
  <inkml:trace contextRef="#ctx0" brushRef="#br0" timeOffset="3059.82">24810 4235 3679 0,'4'-4'320'0,"-4"2"-320"0,0 2 0 0,-1 2 0 0,-1-2 1472 0,1 2 208 0,-1 0 48 0,-3 2 16 0,-3 2-16 0,-4 3-16 0,-3 3 0 0,-5 4 0 16,-3 4-656-16,-3-2-128 0,-5 5-32 0,-4-1 0 15,-3 3-704-15,-4 1-192 0,-5 8 0 0,-5 1 0 16,-4 6 0-16,-5 3 0 0,-5 1-160 0,-6 4 160 16,-4 6 0-16,-3 2 240 0,-3 1-32 0,-6 7 0 0,-1 2 624 15,-2 2 128-15,-1 1 32 0,-7 5 0 0,-5 8-272 0,-3-2-48 16,0-4-16-16,3-1 0 0,3-1-480 0,-13 10-176 15,-7 4 0-15,-3 0 144 0,9-7 48 0,-6 1 0 16,-2 7 0-16,-5 3 0 0,0 1-192 0,0-1 0 16,2 1 0-16,-1-3 0 0,-2 1 256 0,1 3-16 15,-1-3-16-15,0 0 0 0,14-8-48 0,-5 1-16 16,-3 11 0-16,2-7 0 0,7-4-160 0,1 0 128 16,1 3-128-16,2-3 128 0,2-2-128 0,3-1 192 15,6-5-192-15,4-6 192 0,8-6-384 0,-3 0-80 16,-1 2-16-16,-1-4 0 15,6 0-688-15,3-5-144 0,1-2-32 0,4-8 0 16,3 2-16-16,4-6-16 0,6-2 0 0,2-1-8048 0</inkml:trace>
  <inkml:trace contextRef="#ctx0" brushRef="#br0" timeOffset="4158.26">32409 7703 32255 0,'-3'1'2864'0,"2"1"-2288"0,0 1-576 0,1-3 0 0,0 1-960 0,-1 1-288 16,-2 1-64-16,-1 1-16 0,-1 3 1696 0,-1 4 336 0,-2-1 64 0,-2 2 0 0,-3 1-768 0,1 3 0 15,-3-2 0-15,-1 2 0 0,-1-2 496 0,-3 3 192 16,0-4 32-16,-2 2 16 0,1 1 112 0,-3-1 32 16,2-2 0-16,-1 2 0 15,0 1-1440-15,1-2-272 0,2 1-64 0,1-3-16 16,1-2-1904-16,3-2-384 0</inkml:trace>
  <inkml:trace contextRef="#ctx0" brushRef="#br0" timeOffset="4359.82">31976 7611 31327 0,'-1'0'2784'0,"2"0"-2224"0,1 0-560 0,1 4 0 0,1-2 1088 0,1 0 128 0,2 2 0 0,4 3 16 0,4 3-992 0,4 2-240 0,3 4 0 0,-1 0 0 16,0 3 256-16,1 0 32 0,0 1 16 0,1 4 0 15,0-2-128-15,-1 1-32 0,2 2 0 0,-2 0 0 16,0-2-1040-16,-2 1-224 0</inkml:trace>
  <inkml:trace contextRef="#ctx0" brushRef="#br0" timeOffset="4609.12">32840 8007 41471 0,'-6'8'1840'0,"1"0"368"0,1 2-1760 0,2-2-448 0,2-1 0 0,0-4 0 0,1 3 144 0,0 7-144 0,1 3 160 0,0 9-160 0,1 3 0 0,0 1 0 15,2-1-176-15,2-5 176 16,-3 1-960-16,1-4-64 0,3-4 0 0</inkml:trace>
  <inkml:trace contextRef="#ctx0" brushRef="#br0" timeOffset="5864.77">21047 7444 34095 0,'-3'-4'3024'0,"-1"2"-2416"0,1-1-480 0,1 2-128 0,2 2 288 0,0-1 32 0,0 0 16 0,-1 0 0 16,-2 2-736-16,1 1-160 0,-2 1-16 0,-2 2-16 15,0 3-176-15,-4 1-48 0,-3 3 0 0,-1 6 0 16,-4 1 160-16,-1 3 16 0,-4 6 16 0,-1-1 0 0,-2 1 208 0,-3 3 32 0,1-3 16 0,-2 2 0 16,0 2 976-16,1-5 192 0,-1-1 32 0,2-3 16 15,-1-3-208-15,4-3-64 0,3-2 0 0,4-3 0 16,3-3-1088 0,2-4-208-16,6-3-48 0,1-3-12592 0</inkml:trace>
  <inkml:trace contextRef="#ctx0" brushRef="#br0" timeOffset="6108.29">20660 7453 35935 0,'2'-5'3200'0,"-1"4"-2560"0,0-2-512 0,0 3-128 0,2 3 704 0,-1-3 112 0,3 0 16 0,1 1 16 0,4 1-848 0,3 5 0 15,-1 2 0-15,-1 6 0 0,4 1-160 0,-1 4 160 16,0 5-192-16,2 0 192 15,3 3-560-15,0 4 0 0,0 3 0 0,1 3 0 16,0 3-240-16,-2-5-48 0,0 1-16 0,-2-2 0 16,-1-5 192-16,-3-1 32 0,0-3 16 0,-2-1 0 15,0-2-656-15,0 2-128 0,-3-3-16 0,0-3-16 16,-4-1-160-16,1 2-48 0,-1-5 0 0,-2-2-8176 0</inkml:trace>
  <inkml:trace contextRef="#ctx0" brushRef="#br0" timeOffset="6537.84">21139 7905 38703 0,'4'-6'1712'0,"-2"2"352"0,1 2-1648 16,-1-2-416-16,2 1 0 0,-2 1 0 0,3 1 0 0,5-5 0 0,2-3 128 0,6-3-128 0,3-2-368 0,1-2-96 0,0-2-32 0,-1 2 0 15,1 0-112-15,-2-1-32 0,-1 3 0 0,-2 1 0 16,-1 3-464-16,-2 4-112 0,-1 2 0 0,-1-2-16 0,-3 6 928 0,1-2 304 16,-1 4-160-16,-2 2 160 0,0 1 800 0,0 2 240 15,-1 2 48-15,-1-2 16 0,0 2-224 0,-2 3-48 16,-1 0-16-16,-2 0 0 0,1 0-368 0,-3 3-64 15,1-2 0-15,-4 0-16 0,1 0-224 0,-2 0-144 16,-3 4 192-16,-1-1-192 0,-1 1 0 0,-3 1 0 16,0 2 0-16,-2 0 0 0,1 1 0 0,0-3-192 15,1 2 16-15,3-1 16 0,1-3 32 0,3-4 0 16,2-2 0-16,0 2 0 0,1 1 512 0,2 0 96 0,0 2 32 16,4-1 0-16,0 2-368 0,2-1-144 15,1-3 128-15,4 0-128 0,-1-2-208 0,2-2-128 0,1 0-32 0,3-1 0 31,1-4-912-31,-1 1-192 0,3-2-48 0,-1-3-13968 0</inkml:trace>
  <inkml:trace contextRef="#ctx0" brushRef="#br0" timeOffset="8592.43">20146 8657 18431 0,'-1'-2'1632'0,"-1"-1"-1312"0,2 2-320 0,0-1 0 0,0 2 544 0,0-4 32 0,-1 0 16 0,1-2 0 0,-1-3-592 0,-2-1-336 0,2 1 32 0,-2-3 16 15,0 5 16-15,-1-2 0 0,1 3 0 0,-2 0 0 16,-1 2-272-16,-2-2-48 0,1 0-16 0,-1 2 0 0,0 2 416 0,-2 0 192 16,-3 0-192-16,1 2 192 15,1-2 704-15,-3 4 272 0,1 0 48 0,-2 2 16 0,-3 4 192 0,1 3 48 16,1 1 0-16,-1 4 0 0,2 1-544 0,0 5-96 15,2-3-32-15,0 4 0 0,2 1-304 0,1 1-64 16,3 3-16-16,2-3 0 0,4-1-64 0,-1-2-16 16,4-1 0-16,-1-2 0 0,2-3 32 0,1 0 0 15,1 0 0-15,-1-4 0 0,1 2 0 0,1-4 0 16,-1-2 0-16,1-2 0 0,-1 1-176 0,2-5 0 16,1-2 0-16,1-2 0 0,-1-2-144 0,1-2-16 15,2-4 0-15,0-1 0 0,1-2 160 0,0 0 0 16,0-3 0-16,0-3-128 0,1 3 128 0,-2-3 0 15,1 0 0-15,1-2 0 0,-1 1 0 0,0-2 256 0,1 1-48 16,-2 1 0-16,0-1 112 0,-1 1 32 16,1 0 0-16,-2 2 0 0,-1 2-128 0,-2 3-32 0,-1 1 0 0,0 2 0 15,-2 4-64-15,-2 0 0 0,-1 3-128 16,-1 2 192-16,-2 1 0 0,0 0 0 0,-1 1 0 0,0 2 0 16,0-1-192-16,1-1 144 0,2 2-144 0,-2 1 128 15,2 2 144-15,0-3 32 0,1 4 0 0,-2 1 0 16,2 0 208-16,2 0 32 0,-1 5 16 0,1-1 0 15,1 2-304-15,0 1-64 0,0 2-16 0,1 1 0 16,-1 1-176-16,1-1 128 0,1 1-128 0,-1 1 128 16,1-2-720-16,0 1-160 0,0-6-16 0,1 2-16 15,1-1-1920 1,2-2-384-16</inkml:trace>
  <inkml:trace contextRef="#ctx0" brushRef="#br0" timeOffset="9293.84">20561 8689 22111 0,'-1'-3'1968'0,"0"0"-1584"0,1 3-384 0,0-2 0 0,1 1 0 0,0-2 0 0,-1-1 0 0,0-4 0 16,0-2-592-16,0-3-160 0,-1 0-16 0,0 0-16 0,0-1 1136 0,-2 0 224 0,1 2 64 0,-2-1 0 15,-1 0-480-15,0 0-160 0,-1 2 0 0,-1 0 144 16,-1 2 176-16,-1 3 16 0,0 5 16 0,-3-2 0 15,1 10 512-15,-2-1 96 0,0 4 32 0,0 3 0 16,-3 5-464-16,0 4-80 0,-1-2-32 0,1 4 0 16,3-1-256-16,0-1-160 0,4 0 192 0,2-2-192 15,4-3 320-15,1 1-64 0,4 0 0 0,0-3 0 16,3-1 544-16,1 0 96 0,2 0 32 0,0-2 0 16,1-2-544-16,-2 0-128 0,3-1 0 0,-2-3-16 0,0 0-240 15,1-2-192-15,1-4 48 0,0 0 0 16,1-3-320-16,0-1-64 0,0-1-16 0,0-3 0 15,2-1 96-15,-1-4 0 16,0 1 16-16,1-5 0 0,-1 3 608 0,-1-5 112 0,2 3 32 0,-3 0 0 0,1 0 592 16,-1-3 128-16,1 1 32 0,-3 0 0 0,1 4-304 0,-2-2-48 15,0 3-16-15,-1 1 0 0,-2 4-496 0,-1 0-208 16,1 0 176-16,0 3-176 0,-2 2 0 0,1-1 128 16,-1 4-128-16,1-3 0 0,-1 6 0 0,0-3 128 15,1 4-128-15,-1-1 0 0,0 4 0 0,-1-1 128 16,0 6-128-16,0-2 0 0,-1 2 224 0,0 3 0 15,0 1 0-15,0 4 0 0,-1 2-16 0,-1 4 0 16,0 1 0-16,1 3 0 0,-1 4-208 0,0-2 144 16,0 0-144-16,0 2 128 0,0 4-128 0,1-6 0 0,0 0 0 15,-3 2 0-15,-1 4 0 0,-1-3 0 0,0 3 0 0,-3-6 0 16,-1 1 0-16,-2-3 0 0,0 1 0 0,-3-7 0 16,0-1 0-16,-2-4 0 0,-1 0 0 0,0-3 0 15,0-4 0-15,1-2 0 0,1 0 0 0,1-5 0 31,0-1-640-31,2-7-128 0,-1 0 0 0,0-3-15936 0</inkml:trace>
  <inkml:trace contextRef="#ctx0" brushRef="#br0" timeOffset="9758.49">20958 8667 42383 0,'-3'0'3776'0,"0"0"-3024"0,3 1-608 0,0 2-144 0,1-1-736 0,1-2-176 0,-1 4-48 0,0 0 0 0,3 2 448 0,-1-1 96 15,2 1 16-15,3-2 0 0,1 2 400 0,-1-6-128 16,2 0 128-16,1 0 0 15,0-5-512-15,2-1-32 0,2-2 0 0,-2-1 0 0,2-4 544 0,0 1-128 0,0-4 128 0,-2 1 0 16,1 1 752-16,-1-4 208 16,0 2 32-16,-1 0 16 0,-2 3-432 0,0-3-96 15,-1 4-16-15,-2-1 0 0,-2 0-320 0,0 2-144 0,-1 1 128 16,-3 0-128-16,-1 4 0 0,-3-1 0 0,1 4-192 0,-4-1 192 16,0 2-432-16,-6-1 48 0,-1 3 0 15,-4 3 0 1,-3-1-256-16,0 3-32 0,1 4-16 0,-2-1 0 15,-2 3 160-15,-2 7 16 0,0-1 16 0,2 5 0 0,1 2 736 0,1-1 144 0,3 2 16 0,4-3 16 16,1 3 592-16,4-5 112 0,5 2 32 0,2-1 0 16,4 1-608-16,2-2-112 0,4-1-32 0,2-3 0 15,1 2-272-15,1-2-128 0,2-2 0 0,2 1 128 16,1-5-128-16,2 0-272 0,1-2 64 0,2-4 16 16,3-2-992-1,1 1-192-15,2-3-32 0,4-5-15584 0</inkml:trace>
  <inkml:trace contextRef="#ctx0" brushRef="#br0" timeOffset="15435.54">17860 10150 7359 0,'8'-10'656'0,"-3"4"-528"15,0 0-128-15,0-1 0 0,-3 5 1024 0,0 1 192 0,1 1 16 0,0-3 16 0,2-3-416 0,1 2-64 0,-1-2-32 0,-3 4 0 0,0 0 240 0,-4 2 48 16,0 2 16-16,-3 1 0 0,0 2-288 0,-1 1-64 15,-3 1-16-15,1 0 0 0,-2 2-96 0,-3-2 0 0,-2 3-16 0,-1 1 0 16,-2 2 608-16,-3-2 128 0,-1 6 32 0,-3-3 0 16,-2 4-96-16,-3-2-16 15,-2 3 0-15,-2-1 0 0,0 2-464 0,-3-1-112 0,-2-1 0 0,0 2-16 16,-2-1-112-16,-4 4-32 0,-3 4 0 0,-2 2 0 16,1-3-96-16,0 1 0 0,-3 3-16 0,-1 0 0 15,0-1-80-15,-1-1-16 0,2 2 0 0,1 1 0 16,0-3-16-16,1 1-16 0,2 2 0 0,2-5 0 15,6-7-240-15,-1 2 176 0,-1-2-176 0,2-3 160 16,7-4-160-16,1 1 160 0,1-2-160 0,2 0 160 16,3-1 80-16,3-4 16 0,2 2 0 0,1-3 0 15,3-2-80-15,2 0-16 0,3-2 0 0,0-1 0 16,2-3-160-16,2 2 0 0,2-2 0 0,-1-2 128 16,1 1-128-16,1 0 0 0,0-2 0 0,2 0 0 15,-1 0 0-15,2-1 128 0,-1 1-128 0,3-1 0 0,0-2 0 16,0-1 0-16,3 2 0 0,0-2 0 0,2 0 0 0,1-3 0 15,2 4 0-15,-1-4 0 0,3 1 0 0,0 0 0 16,2-5 0-16,1 1 0 0,-1 2 128 0,2 0-128 16,1-2 0-16,-1 0 128 0,1 3-128 0,-1 1 160 15,-2 0-160-15,-1 2 160 0,0 1-160 0,-3 2 0 16,-1 1 0-16,-2-1 128 0,-1 2-128 0,-2 2 0 16,0 1 0-16,-4 0 0 0,0 2 0 0,-2 0 0 15,-1 0 0-15,-1 2 128 0,-1 2-128 0,-1 2 0 16,0-2 0-16,-1 2 0 0,-1 3 0 0,1-2 0 15,-2 3 0-15,1 1 0 0,0-1 0 0,1 3 0 16,-1 0 0-16,0 2 0 0,1-1 0 0,0 0 0 16,2 3 0-16,0-4 0 0,-1 2 0 0,1 1 0 0,1 0 0 15,-1-1 128-15,1 1 48 0,1 0 0 0,0 0 0 16,3-2 0-16,-1 1 0 0,2-3 0 0,1 0 0 0,0-2 0 16,3 3-32-16,-1-3 0 0,2-1 0 15,1 0 0-15,1-2-16 0,1 0 0 0,2-2 0 0,1 0 0 16,1-3 16-16,4 1 0 0,1-3 0 0,5 0 0 31,5-3-528-31,7-3-128 0,7 2 0 0,7-2-12480 0,6 0-2496 0</inkml:trace>
  <inkml:trace contextRef="#ctx0" brushRef="#br0" timeOffset="20714.7">10088 13157 16575 0,'-3'3'1472'0,"1"-3"-1168"0,1 0-304 0,1-3 0 0,1 3 432 0,0-1 16 0,0-1 16 0,1-1 0 0,0 2-1488 0,2-3-320 0,1-1-48 0,0 1-16 0,0 1 1728 0,0 0 352 16,-2 1 64-16,1 1 16 0,-2-2 400 0,0 6 96 16,-1-3 16-16,-1 3 0 0,-1 1 592 0,-2 1 128 15,1-1 32-15,0-2 0 0,0 2 16 0,1-3 0 16,0 2 0-16,-1-1 0 0,1-1-688 0,1 2-144 15,0-3-32-15,0 0 0 0,1 2-672 0,1 2-144 16,-1 0-32-16,2 2 0 0,1 0-320 0,1 3 0 0,1 0 0 0,0 5 0 16,3 1 0-16,1 1 0 15,1 3 0-15,0-1 0 0,0-1 0 0,3 1 0 0,0 2 0 16,-1-4 0-16,0 2 0 0,-2 1 0 0,0 0 0 0,-1 3 0 16,-2-3 128-16,-1 1 16 0,-1 1 0 0,-1-1 0 15,0 1 0-15,0-4 0 0,-2-2 0 0,2-3 0 16,0-5 0-16,0-1 0 0,4-6 0 0,-1 0 0 15,2-6 48-15,1-3 0 0,1-5 0 0,0-3 0 16,-1 0-192-16,0-6 128 0,0 1-128 0,-1-3 128 16,-1 3-128-16,-2 0 0 0,0 3-160 0,-3 0 160 15,0 4-208-15,-1 2 48 0,-1 6 16 0,1 1 0 16,-1 3-16-16,1 3 0 0,-1 4 0 0,0 2 0 0,1 4 160 16,2 1-192-16,0 2 192 0,2 0-192 0,1 3 192 15,0 0 0-15,2-1 0 0,1 1-128 0,2-3 128 16,-1-1 0-16,0-2 0 0,0 0 0 0,-3-4 0 0,1-2 0 15,-1-2 0-15,-2 1 0 0,0-3 0 0,-2 0 0 16,-2 0 0-16,1 0 0 0,0-3 224 0,1 1-32 16,-2 0 0-16,1 0 0 0,-1 2 0 0,-1-2-16 15,3 0 0-15,0 0 0 0,1-1-48 0,0 0-128 16,2-1 192-16,0 0-64 0,1-1-128 0,-2-2 0 16,2 1 0-16,1-4 0 0,-1 1 0 0,-1-4 0 15,2-2 0-15,-1-1 0 0,2 0 192 0,-1-3-32 16,0-3-16-16,1-3 0 0,0 0-144 0,-1 2 192 15,1-2-192-15,-2-1 192 0,-1 1-64 0,0-1 0 16,-2-1 0-16,-2 1 0 0,-2 0-128 0,-1 1 0 16,-1 4 0-16,0 4 0 15,0 0-544-15,0 3-144 0,0 1-16 0,0 4-11968 0,0 5-2368 0</inkml:trace>
  <inkml:trace contextRef="#ctx0" brushRef="#br0" timeOffset="21463.32">10957 13548 28559 0,'-1'1'2544'0,"1"-1"-2032"15,0 3-512-15,1-3 0 0,2 2 560 0,-1-2 16 0,0 4 0 0,3 0 0 0,3 4-128 0,1 0-32 0,-1 3 0 0,1 0 0 0,-1 4 128 0,0-3 32 16,-1 2 0-16,0 1 0 0,-1 3-448 0,-1-1-128 15,-2 4 0-15,0-1 0 0,-1 1 0 0,-3-1 0 16,0-1-208-16,-3-1 80 16,2-2-336-16,-2 0-64 0,1 0-16 0,0-1 0 15,2-1-736-15,-1-4-128 0,1 0-48 0,2-2-11280 0</inkml:trace>
  <inkml:trace contextRef="#ctx0" brushRef="#br0" timeOffset="22001.57">11850 13009 23951 0,'-4'0'2128'0,"0"1"-1696"0,1 0-432 0,-1 2 0 0,3 0 2112 0,0 0 320 0,-1 1 80 0,-1-1 16 0,-2 6-2176 0,-3 3-352 0,0 4-240 0,-2 3 48 31,-3 1-384-31,1 0-64 0,-2 1 0 0,0 3-16 0,-3 0 416 0,1 3 96 0,2-1 16 0,-1 0 0 16,0 1 128-16,1-3-192 0,1-1 192 0,-1-3-192 15,0-1 192-15,2-2 0 0,0 0 0 0,2-4 128 16,0-4-128-16,0 1-208 0,1-4 48 0,2-4 16 16,1-2-912-16,1-2-176 0</inkml:trace>
  <inkml:trace contextRef="#ctx0" brushRef="#br0" timeOffset="22243.39">11502 13037 27647 0,'0'-1'2448'0,"0"1"-1952"0,0 0-496 0,0 0 0 0,2 1 2112 0,-2 1 320 0,1 1 64 0,1 1 0 0,2 2-1824 0,0 3-368 0,2 2-80 0,1 4-16 0,1 1-208 0,2 2 0 15,1 5 0-15,0 1 0 0,3 5 0 0,-2 0 0 16,3 2 0-16,0-5 0 0,1 2 0 0,0-6-128 16,0-2 128-16,0-2-160 0,0 1 160 0,0-6-192 15,-1 2 192-15,0-4-192 16,0 2-384-16,1-2-96 0,0 0-16 0,0-2 0 16,-1 0-1264-16,-1 0-256 0,4 1-48 0,-2-1-10704 0</inkml:trace>
  <inkml:trace contextRef="#ctx0" brushRef="#br0" timeOffset="22541.55">12255 13536 35935 0,'2'2'3200'0,"-1"2"-2560"0,0-3-512 0,0 2-128 0,2-1 640 0,-1 2 96 0,2 2 32 0,1 4 0 16,1 5-1120-16,0 2-224 0,1 4-32 0,-4-1-16 16,0 1-288-16,-1-3-64 0,-1 5-16 0,1-4 0 15,-1 0-912-15,-1-3-176 0,1 0-32 0,-1-1-16 16,1-4-528-16,-1 1-96 0,0-3-32 0,2-3-5648 0</inkml:trace>
  <inkml:trace contextRef="#ctx0" brushRef="#br0" timeOffset="23325.2">13128 12957 10127 0,'2'6'896'0,"-4"-2"-704"0,1 2-192 0,1 0 0 0,0-2 5888 0,0 2 1152 0,0 3 240 0,0 2 32 0,1 10-5360 0,1 7-1072 15,3 7-224-15,-3 0-32 0,2 3-800 0,-2-4-144 16,3 2-48-16,-2-2 0 15,-1-5-224-15,1 0-48 0,-1-2-16 0,-1-5 0 16,1 1-752-16,-2-5-128 0,0-2-48 0,-2 0 0 16,2-2-48-16,-1-2-16 0,1-2 0 0,0-1-9744 0</inkml:trace>
  <inkml:trace contextRef="#ctx0" brushRef="#br0" timeOffset="23542.5">12865 13339 30399 0,'-5'-5'1344'0,"1"4"288"0,2-2-1312 0,2 1-320 0,1 1 0 0,3-2 0 0,0 3 448 0,3-4 32 0,4 1 0 0,5-3 0 0,5-1-480 0,3 1 0 0,2 4 0 0,1 2 0 16,3-3 560-16,1 2 112 0,1 2 32 0,0-1 0 15,0 3-448-15,-1-3-96 0,-1 0-16 0,-3-3 0 16,-1 3-320-16,-3-1-64 0,-1 1-16 0,-3-2-9984 15,-2 0-1984-15</inkml:trace>
  <inkml:trace contextRef="#ctx0" brushRef="#br0" timeOffset="24292.47">14145 12958 29487 0,'-3'0'2624'0,"1"3"-2112"0,1-3-512 0,1 2 0 0,0 2 2048 0,-2-2 320 0,1 4 48 0,-2 4 16 16,-1 6-1728-16,-1 4-352 0,-1 5-64 0,0 0-16 0,-1 3-272 0,1 1-256 16,1-1 64-16,0-2 0 15,3-1-480-15,-1-6-96 0,2 2 0 0,2-4-16 0,1-4 368 16,0-2 80-16,2-3 16 0,1-6 0 16,0-1 320-16,0-2 0 0,1-1 192 0,1-4-64 0,1-1 320 0,-1 0 64 15,0-5 16-15,1-1 0 0,-1 1-176 0,1-1-32 16,-1 0-16-16,-1 3 0 0,2 1-304 0,-2 3 0 15,0 2 0-15,-1 4 0 0,1 0-288 0,0 7-64 16,1 0-16-16,0 5 0 16,2 4-32-16,-2 1-16 0,2 1 0 0,1-2 0 0,-2-1 272 15,2-1 144-15,1-3-160 0,-1-1 160 0,1 0 0 0,-1-4 0 16,0 0 0-16,-1-2 0 0,-1-2 0 0,-1-2 0 16,-2 0 0-16,-2 0 0 0,1-2 576 0,0-2 48 15,-1 0 16-15,1 2 0 0,0-4 48 0,0 2 16 16,0-2 0-16,1 1 0 0,0 1-208 0,0 0-48 0,1 1 0 15,2 0 0-15,1 3-448 0,0 0 0 0,0 3 0 16,1 0 0-16,-1 0 0 0,-1-2 0 0,2 1 0 16,0-2 0-16,2 0 0 0,0 0 0 0,1-3 0 15,0 0 0-15,0-3 0 0,0 0 128 0,0-4 0 0,-1-2 16 16,1-4 80-16,-2-1 16 0,-1-4 0 16,-1 2 0-16,-1 0-48 0,-2-1 0 0,1-2 0 0,-3 1 0 15,1 1-192-15,-1-2-256 0,0 0 48 0,-2 0 16 16,0 0-560-16,-2 0-96 15,0 0-32-15,0-3-17168 0</inkml:trace>
  <inkml:trace contextRef="#ctx0" brushRef="#br0" timeOffset="25527.08">14735 13393 4607 0,'-5'-2'400'15,"1"-2"-400"-15,2 2 0 0,0 1 0 0,2-2 5760 0,2-1 1088 0,0 1 192 0,1-2 64 0,3-3-5856 0,1-3-1248 0,4 0 0 0,3-1-256 16,1 2-128-16,1-3-16 0,1 2-16 0,0 4 0 0,1-2 416 0,-1 3 0 16,0 2 0-16,2 1 0 0,-2-1 0 0,1 1 128 0,-2 6 0 0,-2-3 0 15,0 5 752-15,-3 0 144 16,0 1 48-16,-2 1 0 0,0 2-128 0,-3 1-32 0,-2 2 0 0,-3 1 0 16,0 0-544-16,-3 2-112 0,-3 1-32 0,-3 0 0 15,-1 0 32-15,-3 3 0 0,0 1 0 0,-2 1 0 16,2-3-256-16,-4 4-160 0,-2 2 32 0,0 3 0 15,1-1-528 1,-1-1-112-16,2-3 0 0,1 0-16 16,3-2 208-16,0 1 32 0,0-1 16 0,4-1 0 0,0-1 528 0,2-2 0 0,2-2 0 0,2-2 0 15,1 3 496-15,1-5 144 0,1 2 48 0,0 1 0 16,3-4-128-16,0 1-32 0,2-1 0 0,0-3 0 16,3 0-208-16,1-1-32 0,-2 0-16 0,5-1 0 15,0-4-912-15,2-2-192 0,2-2-48 0,2 0-9696 16,-1-2-1952-16</inkml:trace>
  <inkml:trace contextRef="#ctx0" brushRef="#br0" timeOffset="26041.44">15832 12816 33167 0,'-3'-1'2944'0,"2"-2"-2352"0,1 3-464 0,0 0-128 0,0 3 1008 0,0-3 176 0,-1 0 32 0,-2 1 16 0,1 1-800 0,-2 5-176 0,-1 1-16 0,-2 3-16 0,-2 4-224 0,-3 5 0 16,-2 5 0-16,-2 1 0 0,-3 5 0 0,-2 3 0 15,-3 3 0-15,-4 3 0 0,0-1 0 0,-3 1 144 16,0 0-144-16,-1-6 192 0,1-2 80 0,4-3 32 16,1-7 0-16,5-2 0 0,4-3-304 0,2-3 0 15,2-2 0-15,3-6 0 16,3-2-1056-16,2-4-224 0,1-2-32 0,1-3-15024 0</inkml:trace>
  <inkml:trace contextRef="#ctx0" brushRef="#br0" timeOffset="26244.09">15312 12979 35007 0,'0'-2'1552'0,"0"2"320"0,0 0-1488 0,0-2-384 0,1 2 0 0,1 2 0 0,1 0 832 0,1-2 112 0,4 3 16 0,1 2 0 0,4 1-576 0,2 2-96 0,1 1-32 0,1 2 0 16,0 4 208-16,1 4 48 0,-1-2 0 0,1 5 0 16,1 2-288-16,0-1-48 0,0 2-16 0,2 0 0 15,2 1-352-15,-2-4-80 0,1 3-16 0,1-6 0 16,2 0-1536-16,0-3-304 0,1-1-64 0,-1-5-8560 16,-1 0-1728-16</inkml:trace>
  <inkml:trace contextRef="#ctx0" brushRef="#br0" timeOffset="26691.4">16033 13520 40543 0,'3'1'1792'0,"-2"-1"384"0,-1-1-1744 0,1 1-432 0,2-4 0 0,-1 1 0 0,2 1 272 0,1-2-16 0,3-4-16 0,3-2 0 16,2 0-608-16,2-3-112 0,-2 3-32 0,1 2 0 16,-2 2 0-16,1-1 0 0,-2 4 0 0,1 0 0 15,-1 2-32-15,0-1-16 0,0 2 0 0,-1 2 0 0,0 1 384 0,-1 0 176 0,0 1-160 0,-1 2 160 16,-2 0 320-16,-1 0 176 0,-1 4 16 0,-1-1 16 15,-3 1 112-15,-2 2 32 0,-1 1 0 0,-4 3 0 16,-1 0-272-16,-3 0-48 0,-1 2-16 0,0-2 0 16,0 4-208-16,-3-1-128 0,-2 2 128 0,-2-1-128 15,1 2 0-15,0 0 0 0,2 3 0 0,1-5 0 16,3 1 0-16,2-4 0 0,1-2 0 0,1 1 0 16,3-4 0-16,-1 4 0 0,2-1 0 0,1 1 176 15,1 0-176-15,-1 0 0 0,2 3 0 0,1 0-176 0,1-3 16 0,2 0 0 16,2-3 0-16,1 2 0 15,3-5-480 1,2-1-112-16,1-3-16 0,-1-1 0 0,-1-3 0 0,3-2 0 0,3 0 0 0,3-6-15232 16</inkml:trace>
  <inkml:trace contextRef="#ctx0" brushRef="#br0" timeOffset="27008.99">16972 12967 43311 0,'-8'-4'1920'0,"3"-1"384"0,2 4-1840 0,0-2-464 0,4 6 0 0,1-3 0 0,0 4 0 0,1-2-128 0,0 5-16 16,1 6 0-16,2 5-400 0,-1 7-80 0,1 5-16 0,0 4 0 0,-1 7-272 0,-1 0-64 0,0 4-16 15,-2-2 0-15,0-1-784 16,0-1-144-16,-1-7-48 0,0-4 0 0,1-3 944 0,-1-5 192 16,1 1 48-16,1-5 0 0,-2 0 608 0,0-4 176 0,1-5 0 0,-1-1-12048 15</inkml:trace>
  <inkml:trace contextRef="#ctx0" brushRef="#br0" timeOffset="27218.74">16764 13203 43311 0,'-3'0'3840'0,"2"-3"-3072"0,1 3-608 0,1 0-160 0,2 0 1088 16,2-2 176-16,1 1 32 0,5 1 16 0,5-3-1744 0,4 3-336 0,2-2-80 0,2 1-16 0,1 1 224 0,-1 1 32 0,2 4 16 0,-1-2 0 15,1-3-256-15,0-2-48 0,0 1-16 0,-3-2-17200 0</inkml:trace>
  <inkml:trace contextRef="#ctx0" brushRef="#br0" timeOffset="27762.1">17613 12439 32255 0,'2'8'2864'0,"-1"2"-2288"0,0-2-576 0,0 0 0 0,1-1 1632 0,0 5 224 0,2 10 32 0,1 13 16 16,2 16-1408-16,-1 12-288 0,-2 3-48 0,-3-3-16 0,-2 2-144 0,-3-6 0 0,1-2 0 0,-4-4 0 0,3-2 0 15,-4-7 0-15,3-2 0 0,-1-5 0 0,1-2 0 0,0-6 0 16,1-5 0-16,1-1 0 0,-1-7 288 0,1-4-32 16,1-1 0-16,1-2 0 0,0-3 96 0,-1-4 16 15,1 0 0-15,0-2 0 0,0-2-48 0,-1 2-16 16,2-5 0-16,0-2 0 0,0-3-304 0,2-2 160 15,0-7-160-15,2-2 128 0,1-2-128 0,0-8 0 16,1-4 0-16,1 1 0 0,1 1 0 0,2 1-144 16,2 4 144-16,0 3-160 0,3 5-16 0,-1 3 0 15,1 6 0-15,1 0 0 0,1 5 304 0,3-1 48 16,0 4 16-16,3-1 0 0,2 4 0 0,-2 0 0 0,0 2 0 16,0 0 0-16,2 3-192 0,-1 2 0 0,2 2 0 15,-1 1 0-15,0 2 0 0,-4 0 0 0,-1 2-224 16,-4 2 80-16,-3 3-144 0,-3-1-32 0,-2-2 0 0,-5 3 0 15,0 1 320-15,-4-2-128 0,-2 1 128 0,-1-2 0 16,-2 0 144-16,-2-1 144 0,-1-2 32 0,-2 1 0 16,-2-5 160-16,0 2 32 0,-2-2 16 0,-2-1 0 15,-3 0-288-15,-1-2-64 0,-3-4-16 0,-2 0 0 16,-2 1-160-16,-4-2 192 0,-2 2-192 0,-1-4 192 16,-1 2-416-16,0-4-80 0,0-2-16 0,-1-2 0 15,1-3-320 1,0-3-64-16</inkml:trace>
  <inkml:trace contextRef="#ctx0" brushRef="#br0" timeOffset="33229.83">11274 16599 19343 0,'2'-3'1728'0,"1"1"-1392"0,-2 0-336 0,0 2 0 0,0 0 1248 0,2-2 176 0,0-2 48 0,4 1 0 0,0-4 176 0,0 1 32 0,1 3 16 0,-3 0 0 15,0 6-288-15,-3-2-64 0,1 5-16 0,-2 3 0 16,0 4-528-16,-2 2-96 0,0 5-32 0,0 1 0 0,-2 5-432 0,-1 0-96 15,2 2-16-15,-1 3 0 16,2-2-128-16,-3-1 0 0,3 2 144 0,-1-2-144 0,0 3 288 0,1-3-16 16,1 3 0-16,0 2 0 0,0-3 64 15,0-1 16-15,3 1 0 0,-2-3 0 0,1 1-192 16,0-2-32-16,0-1-128 0,-1-3 192 0,2 0-64 0,-2-5 0 16,2-4-128-16,0 0 192 0,0-5-192 0,0-2 128 15,2-2-128-15,-1-1 0 0,0-3 144 0,-2-3-144 16,2-3 128-16,-3 2-128 0,2-6 176 0,-1-1-48 15,-1 0-128-15,1-4 192 0,-1-3-192 0,0 0 0 16,2-3 128-16,-2-1-128 0,3 0 0 0,-1 0 0 16,3-1 0-16,1 2 0 0,4 1-256 0,0 2 16 0,2 2 0 15,1 2 0-15,1 2 240 0,0 3 0 0,1 5-160 16,1-2 160-16,2 6 0 0,-3 0 0 0,2 3 0 0,1 0 0 16,-2 0 0-16,-1 2 0 0,2 1 0 0,-5 0 0 15,1 3 0-15,-2-5 0 0,-2 4 0 0,0-2 0 16,0 2 0-16,0 1 0 0,-2 0 0 0,1 4 0 15,1 3 0-15,0-1 0 0,0 1 0 0,0 1 0 16,-2 0 0-16,0 3 0 0,-1-1 0 0,-2-1 0 16,-1-2 0-16,-3 0 0 0,-1-3 176 0,-1-1-176 15,-2-2 160-15,-2 0-160 0,-1-1 160 0,-3 1-160 16,1-4 128-16,-3 0-128 0,0-2 0 0,-2-2 144 16,0-1-144-16,-2-1 0 0,-1 0 0 0,-3-1 0 15,-1-1 0-15,-1-5 0 0,2 4 0 0,-2-3 0 16,0-1-224-16,-2 1 32 0,2 2 0 0,-1-2 0 15,0 0-48-15,-1 0 0 0,4 0 0 0,-1 2 0 16,1 2-240-16,3-2-48 0,0 1-16 16,1 3 0-16,4 3-304 0,1-3-64 0,2 1-16 0,3 2 0 15,1 0-384-15,2 2-80 0,2-1-16 0,1-3-12848 16</inkml:trace>
  <inkml:trace contextRef="#ctx0" brushRef="#br0" timeOffset="33625.14">12298 16871 26719 0,'0'-6'2368'0,"0"2"-1888"0,1 4-480 0,-1-3 0 0,1 3 1536 0,0 0 192 0,3-3 64 16,0-2 0-16,1 3-1280 0,-2 0-240 0,2 4-48 0,-1 2-16 15,-3 2 0-15,0 4 0 0,-1 3 0 0,-1 1 0 0,0 4 240 0,-2 3 64 16,1-3 0-16,1 5 0 0,-2 0-256 0,1 2-32 16,1 0-16-16,-2-1 0 0,2 3-64 0,-2-2-16 15,1 2 0-15,1-7 0 0,-1 0-320 0,0-3-64 16,-2-1 0-16,2-3-16 16,1-3-1600-16,-2-4-320 0,2 0-64 0,1-5-11808 15</inkml:trace>
  <inkml:trace contextRef="#ctx0" brushRef="#br0" timeOffset="33848.6">12163 17090 3679 0,'-8'5'320'0,"3"-5"-320"0,0 0 0 0,2 0 0 0,0 0 3296 0,3 0 592 0,0 0 112 0,0 0 32 0,0-3-1312 0,-1-1-256 0,2 2-48 0,3-4-16 0,0 2-480 0,3-2-112 0,2 0-16 0,1 2 0 16,2-2-32-16,0 1-16 0,4 1 0 0,0 0 0 15,3 1-848-15,-2 0-192 0,3 3-16 0,0-2-16 16,1 0-336-16,-1 2-64 0,1 0-16 0,-1-2 0 16,-1-2-384-16,1 2-96 0,2-2-16 0,-1 0 0 31,-1 2-1040-31,-1-2-192 0,1-1-64 0,-2 2-15616 0</inkml:trace>
  <inkml:trace contextRef="#ctx0" brushRef="#br0" timeOffset="34708.17">13946 16536 21183 0,'5'-10'1888'0,"-3"1"-1504"0,1 2-384 0,-1 2 0 0,-1 3 2464 0,-1 0 416 0,2 2 96 0,-2-4 16 16,0 2-2992-16,-3-2-784 0,-1 2-64 0,-4-1-16 16,-3 6-224-16,-5-3-32 0,-5 3-16 0,-3 2 0 15,-2-1 304-15,-2-2 64 0,-2 2 16 0,-1-1 0 16,0 0 128-16,0-1 32 0,0 0 0 0,0-2 0 0,3 0 1424 0,1 3 304 0,1-3 48 0,1 0 16 15,3 1 480-15,2 1 112 0,0 4 0 0,2-2 16 16,-1 2-16-16,2 3-16 0,0 1 0 0,-3-1 0 16,1 4-1136-16,1-1-208 0,-2 5-48 0,1-4-16 15,1 2-368-15,2-1 0 0,3-3 0 0,5 1-128 16,2-1-96-16,4 0-16 0,1-1 0 0,2 0 0 16,3-1 240-16,2 1 0 0,4-3 0 0,1 2 0 15,4 1 448-15,1 0 64 0,4-2 32 0,0 5 0 16,1-4 16-16,1 0 0 0,4 1 0 0,0 2 0 0,0-2-352 15,1 3-64-15,2-1-16 0,-2-1 0 16,-1 4-128-16,-3-5 0 0,-1 2 0 0,-1 1 128 0,-2-4-128 16,-2 0 160-16,-2-1-160 0,-2-2 160 15,-2 0-160-15,-4-4 0 0,0 2 0 0,-2-1 128 0,-1-2 0 0,-1 1-128 16,-1-2 192-16,-1 3-64 0,1-3-128 0,-2 1 0 16,-2 1 144-16,0-2-144 0,-3 3 0 0,-1 1 0 15,0-3 0-15,-3 4-128 0,-1-1-128 0,-4-1 0 16,-2 6-16-16,-3-3 0 15,0 2-144-15,-2 3-32 0,0-4 0 0,-1 2 0 0,1 1 80 0,0-3 16 16,0 2 0-16,1-1 0 0,3 2 352 0,-1-2-144 16,2 0 144-16,1 2 0 0,2 3 0 0,2-5 0 15,-1 3 0-15,3 2 0 0,0 2 0 0,0-3 0 16,1 0 0-16,0 4 0 0,1-3 0 0,-1 0 0 16,2 0 128-16,-3-1-128 0,2 2 256 0,-2 1 16 15,0-3 0-15,-1 1 0 0,0-3 96 0,1 2 16 0,0-3 0 0,3 1 0 16,0-1-192-16,1-2-48 0,0 0 0 15,3-1 0-15,-1 1 48 0,2 2 0 0,1-1 0 0,0 0 0 16,1 1-192-16,3 0 160 0,1 0-160 0,1 1 160 16,4-3 16-16,1 0 0 0,3 1 0 0,2-2 0 15,5 1 224-15,2 0 48 0,3-1 16 0,3 0 0 16,-2 1-96-16,3-1-32 0,2 0 0 0,1-4 0 16,2 2-144-16,1-4-16 0,-1-2-16 0,1 0 0 15,1 0-160-15,-3-2 192 0,0 2-192 0,1-1 192 16,3 2-192-16,-2-1 0 0,-2-1 0 0,-2 3 128 15,-4 0-320-15,-3 3-80 0,-3-3-16 0,-5 2 0 16,-3 2-480 0,-4-2-112-16,-3-2-16 0,-2 1 0 0,-2 4-288 0,-3-3-64 0,-3 1-16 0,-2 4-16656 15</inkml:trace>
  <inkml:trace contextRef="#ctx0" brushRef="#br0" timeOffset="35124.25">13337 17929 31327 0,'-2'-2'1392'0,"1"2"272"0,-1-3-1328 0,2 2-336 0,3-1 0 0,-1-2 0 0,1 4-1936 0,1-5-464 0,2 0-96 0,1-1 0 0,2 0 2240 0,-2 3 464 0,-2-1 96 0,0 4 16 15,-1 4 2400-15,-2 2 480 0,2 3 112 0,-3 2 16 16,2 4-1824-16,-2-1-352 0,0 3-80 0,1 0-16 16,-1 2-768-16,-1-4-160 0,1 1-128 0,-1 0 192 15,2 2-192-15,-2-2 0 0,2 3 0 0,-1-3 0 16,0 3 0-16,-2-3 0 0,2 1 176 0,-3 0-176 15,-1-1 288-15,0 2-32 0,-2-1-16 0,-2 3 0 16,1-4-240-16,-1 2 128 0,-2-2-128 0,0 0 0 16,1-1 128-16,-2-2-128 0,-1 3 0 0,0-4 0 0,-2-1 0 0,0 0 0 15,-1 2 0-15,-2-3 0 16,-4 0-592-16,0-2-16 0,-1 0 0 0,-1-6 0 16,1 2-1376-16,-1-7-256 15,2 0-64-15,3-4-12512 0</inkml:trace>
  <inkml:trace contextRef="#ctx0" brushRef="#br0" timeOffset="35341.53">13276 17768 39615 0,'-2'3'3520'0,"1"-3"-2816"0,0 4-560 0,1-4-144 0,1 1 240 0,0 1 16 0,1 1 0 0,-2 3 0 16,0 0-1808-16,0 0-368 0,-3 2-64 0,1-2 0 15,0 0-640-15,0-3-112 0,-2-3-16 0,3 1-16 0</inkml:trace>
  <inkml:trace contextRef="#ctx0" brushRef="#br0" timeOffset="35774.83">13597 17913 23951 0,'0'0'2128'0,"0"0"-1696"0,0 1-432 0,1-1 0 0,1 0 576 0,-1 3 48 0,1-3 0 0,1 1 0 0,3 2 1104 0,3 0 240 0,1 2 32 0,-1-1 16 0,3-2-448 0,-1 2-96 0,1-1 0 0,0 0-16 16,1 1-944-16,-1-1-192 0,-1-2-48 0,-1 1 0 16,0 2-528-16,-1 1-128 0,-2-4 0 0,-1 3-11136 15,-1 1-2240-15</inkml:trace>
  <inkml:trace contextRef="#ctx0" brushRef="#br0" timeOffset="36024.41">13608 18059 39615 0,'-1'4'1760'0,"1"-4"352"0,0 2-1680 0,0 0-432 0,2-2 0 0,1 0 0 0,-1 0-448 0,2 0-160 0,4 2-32 0,-1-2-16 16,3 0-48-16,0 0 0 0,1 0 0 0,-1 0 0 0,1-2 336 0,1 0 64 16,2 2 16-16,-1 0 0 15,1 0-1312-15,0 0-256 0,1 0-48 0,-2 0-16 16,1-2 64-16,-2 2 16 0,0-4 0 0,1 4-8224 0</inkml:trace>
  <inkml:trace contextRef="#ctx0" brushRef="#br0" timeOffset="36358.96">14014 17825 11967 0,'0'-2'1072'0,"-1"1"-864"0,-1 1-208 0,2-3 0 0,0 3 2288 0,0 0 400 0,0 0 96 0,0 0 16 0,2 0-2800 0,-2 3-800 0,0 0-32 0,0-3-16 0,0 0 2800 0,0 23 560 16,1-11 112-16,-1 4 32 0,1 4-480 0,-1 2-112 15,1 5-16-15,-1 2 0 0,-1 3-1040 0,0-1-224 16,-2 1-32-16,1 0-16 0,-1-1-448 0,0 0-96 16,0-1 0-16,0-4-16 0,-1-3-432 0,0-6-64 15,0-2-32-15,2-2 0 16,-1-7-1120-16,1-2-240 0,0-2-32 0,-1-4-13360 0</inkml:trace>
  <inkml:trace contextRef="#ctx0" brushRef="#br0" timeOffset="37291.91">13538 16324 3679 0,'1'0'320'0,"-1"0"-320"0,0 0 0 0,0 0 0 0,1-2 4048 0,0 0 752 0,1 2 128 0,0-3 48 0,3 0-3168 0,1-3-624 0,0 0-128 0,2-3-32 16,-3 2 528-16,1 1 112 0,0-3 0 0,-1 2 16 15,1-3-224-15,-1-3-48 0,0 3-16 0,0-2 0 16,1 0-576-16,-2-1-112 0,1-3-32 0,-1 1 0 15,-1-2-128-15,1-1-32 0,1-1 0 0,-1-3 0 16,0-1-288-16,0 1-64 0,0-3-16 0,-1 3 0 16,-1-3 0-16,1 3 0 0,2 4 0 0,-2 2 0 15,1 6-144-15,0 0 0 0,-2 4 144 0,-1 2-144 16,2 1 128-16,-2 3-128 0,0 0 160 0,1 3-160 0,-1 1 0 0,0 2-128 16,2 4-16-16,-2 2 0 0,1 0-128 0,-1 5-32 15,1-1 0-15,-2-4 0 0,1 4 304 0,0-1-192 16,2 1 192-16,-1-2-160 0,2 0 160 0,-2-1 0 15,2 0 0-15,0-4 0 0,-2 1 192 0,2 0 32 16,-2-4 0-16,1-4 0 0,1 2-224 0,-1-4 176 16,1 0-176-16,0-4 160 0,1-2-160 0,0-2 0 15,1-2 0-15,-1 0 0 0,0-3 0 0,0-3 0 16,0 0 0-16,1-5 0 0,-1-1 0 0,0 0 0 16,1-4-144-16,-1 4 144 0,0-1 0 0,-3 5 0 15,1-3 0-15,-1 2 0 0,-1 6 0 0,2-1 128 16,-2 3-128-16,0 3 0 0,2 2 0 0,-1 3 0 15,1 0 0-15,-1 3 0 0,2 3 0 0,0 0-128 16,1 3 128-16,0 2-208 0,2 3 64 0,-1 3 16 16,2-1 0-16,-1 4 0 0,2 0 128 0,-2 1 176 15,2 2-48-15,-2-2 0 0,1 2 96 0,-2 1 16 0,0-1 0 0,-2-4 0 16,-1 0-80-16,0 0-16 0,-2 2 0 0,1-2 0 16,0-3-16-16,-1 2 0 0,1 1 0 0,0-3 0 15,0 3-400-15,-1-4-96 0,2 0-16 0,-2 2 0 31,2-2-640-31,-2-2-144 0,1 3-32 0,1-5-16016 0</inkml:trace>
  <inkml:trace contextRef="#ctx0" brushRef="#br0" timeOffset="41541.49">12157 12504 5519 0,'3'-2'496'0,"1"-2"-496"0,-2 4 0 0,0-2 0 0,-1 2 368 0,0-3-32 0,3-1 0 0,2 1 0 15,3-6-64-15,-2 2-16 0,1 0 0 0,-4 1 0 16,0 0-128-16,-1 0-128 0,-1 3 192 0,-2 0-192 15,0 3 832-15,-1 0 48 0,-2-3 16 0,2 3 0 16,-1 3 704-16,-1-3 128 0,1 2 48 0,-2-1 0 16,4-1-240-16,0 0-64 0,0 0 0 0,0 0 0 15,0 0-1152-15,0 0-320 0,-12 17 0 0,10-15 0 16,2-2-224-16,0 0-144 0,0 0-16 0,0 0-16 0,0 0 400 0,0-2 192 16,-1 2 0-16,0-2-16 0,0 2 544 0,-2 2 112 15,3-2 32-15,0 0 0 0,0 0-160 0,0 0-48 16,-17 14 0-16,11-10 0 0,-2 2-272 0,1 3-48 15,0-3-16-15,-2 2 0 0,3 0-320 0,-1 0 0 16,0 0 0-16,1 5 128 0,1-3 32 0,-1-2 16 16,0 3 0-16,1 0 0 0,1 1 336 0,0 0 64 15,1 0 0-15,0 1 16 0,2-1-64 0,0 0-16 16,-2 2 0-16,2 1 0 0,2-3-352 0,-2 2-160 16,0 1 128-16,-1-2-128 0,1 2 0 0,1-5 0 15,0 2 0-15,0-2 0 0,0 3-256 0,0-4 80 16,1 4 16-16,-1-1 0 0,2-4 160 0,0 2 0 15,-1 1 0-15,-1-1 0 0,2-1 0 0,-2 1 0 16,1 3 160-16,0-5-160 0,0 2 176 0,2-4-176 0,0 1 192 16,1-1-192-16,1-2 256 0,0 2-48 0,2-4-16 0,0 2 0 15,0-3-336-15,2 2-80 0,-2-3-16 0,1 0 0 32,-1 0-784-32,0 0-176 0,2 0-16 0,-2 0-16 15,1 0-496-15,1-3-80 0,-2 2-32 0,-1-2 0 0,0 2-144 16,1 1-48-16,0 0 0 0,-1 0 0 0,0-2 416 15,2 2 80-15,-1 0 0 0,1-3-1984 0,-1 2-416 0</inkml:trace>
  <inkml:trace contextRef="#ctx0" brushRef="#br0" timeOffset="42008.75">12462 12618 16575 0,'-3'1'736'0,"2"2"160"15,0-3-720-15,0 0-176 0,0 0 0 0,-1 0 0 0,1 3 1520 0,0-3 272 0,-3 4 48 0,-2-1 16 0,0-1-160 0,-4 4-32 0,0 2 0 0,-1 0 0 0,1-1-544 0,0 0-112 0,0 2-32 0,2-2 0 16,-1 4-544-16,1-1-112 0,2-2-32 0,1 0 0 15,0 1-288-15,2 1 0 0,-1 0 0 0,1 0-144 16,2-2 144-16,0 2 0 0,0 0 0 0,1 0 0 16,0 2 0-16,-1 3 0 0,-1-1 0 0,1 0 0 15,0-4 0-15,0 0 0 0,1 3 0 0,1-3 0 16,0-2 0-16,2 0 0 0,-1-2 0 0,2 0 0 16,1-2-736-16,2-2-64 15,0 1-16-15,2-3-8624 0,1 0-1728 0</inkml:trace>
  <inkml:trace contextRef="#ctx0" brushRef="#br0" timeOffset="42375.36">12557 12423 22111 0,'-5'0'976'0,"2"-3"208"0,0 2-944 0,2 1-240 0,1 0 0 0,0 0 0 0,1 0 1120 0,-1-3 176 0,1 3 48 0,-1-2 0 0,0 1-704 0,0 1-128 0,0 0-16 0,0 0-16 16,0 0-288-16,0 0-48 0,0 0-16 0,0 0 0 15,-16 17-320-15,11-12-64 0,0-1 0 0,0-2-16 16,2 2-176-16,-1-2-48 0,0 0 0 0,3 0-7552 16,1-1-1504-16</inkml:trace>
  <inkml:trace contextRef="#ctx0" brushRef="#br0" timeOffset="43145.98">12688 12294 8287 0,'0'-1'736'0,"1"1"-592"0,1 0-144 0,-1 0 0 0,0 0 224 0,0 0 16 0,1 0 0 0,0-3 0 0,3 3 512 0,-1 0 96 15,-2 3 32-15,0-3 0 0,-1 4 1504 0,-2-2 304 16,1 2 64-16,-3 2 16 0,1-2 48 0,-3 2 16 15,0 0 0-15,0 0 0 0,1 2-1232 0,2-2-256 16,0 2-64-16,1 1 0 0,1-1-816 0,1-2-160 16,2 0-48-16,0 0 0 0,1 0-128 0,4-2-128 15,-1 2 192-15,2 0-192 0,1 3 304 0,-1-2-48 0,4 2-16 0,-2-3 0 16,0 4 80-16,0-2 32 0,2 3 0 16,-4-1 0-16,0-1-352 0,0 4 144 0,1 0-144 0,-3 5 0 15,2-1 0-15,-3 2 0 0,1 0 0 0,-3 0 0 16,-1 2-256-16,-2-2-16 0,0 0 0 0,-2 0 0 15,-2-1-80-15,0 0-16 0,0-2 0 0,-1-1 0 16,1 1 368-16,-2-6 0 0,1-2 0 0,0-2 0 16,1-2-128-16,-1-1 128 0,1 0 0 0,0 0 0 15,0-3-816 1,0 1-80-16,-1-2-32 0,-1 2 0 0,-3-1-1040 0,1 2-208 16,-2 1-32-16,-2-2-16 0,0 2-352 0,-1 0-80 15,-3 4-16-15,-1-1 0 0,-1 0 480 0,-3 0 80 0</inkml:trace>
  <inkml:trace contextRef="#ctx0" brushRef="#br0" timeOffset="44291.33">16287 12094 16575 0,'-3'0'1472'0,"2"0"-1168"0,0 1-304 0,-1-1 0 0,1 2 672 0,-1-2 80 0,-3 3 16 0,-3 3 0 0,-2 0-352 0,-1 2-64 16,-1 4-16-16,-2 0 0 0,2 1 144 0,0-1 32 16,-1 4 0-16,2-2 0 0,1 2 368 0,0 0 80 0,0 1 0 0,2-1 16 15,-2 0 384-15,1 1 80 0,-1-3 16 0,0 2 0 16,1 1-400-16,-1-1-80 0,0-4-16 0,0 4 0 15,1 0-496-15,1 0-96 0,-1 0-32 0,-1 3 0 16,0 3-160-16,2 3-48 0,-2 1 0 0,1 1 0 16,2-4-128-16,0 2-144 0,0 0 144 0,3-3-208 15,2 0 16-15,1-3 16 0,2 1 0 0,1-5 0 16,3 1-176-16,0-4-32 0,3 2-16 0,-2-2 0 16,2 0-384-16,2-2-80 15,0 3-16-15,1-3 0 0,2-1-608 0,-1 0-128 16,0 1-32-16,2-1 0 0,0-3-272 0,-2-2-48 0,2 2-16 0,-2-5-7008 15</inkml:trace>
  <inkml:trace contextRef="#ctx0" brushRef="#br0" timeOffset="44732.77">16372 12447 24879 0,'1'-2'1088'0,"0"-2"256"0,2 2-1088 0,-1 2-256 0,1-3 0 0,-2 3 0 0,2 0 320 0,-1-1 16 0,0 1 0 0,2 1 0 0,-3 2-336 0,-1 0 0 0,-2 2-192 0,-3 3 64 16,0 0 128-16,-2 0 192 0,2 2-32 0,-3 1-16 16,1 1 544-16,-1 2 96 0,1-2 32 0,0 1 0 15,-1-1 464-15,2-2 80 0,1 2 32 0,0-2 0 16,1 0-640-16,2-1-128 0,1 2-32 0,1 0 0 15,0-1-448-15,1-1-144 0,0 0 0 0,0 1 0 16,2 0-240-16,-1-1-144 0,2-2-48 0,0 2 0 16,-1-3-976-1,1-2-192-15,1 2-32 0,0 0-16 0,0-2-816 0,0 1-160 0,0-1-48 0,-1-3 0 16,1 1 768-16,1-2 160 0,-1 0 16 0,1-2-5136 16</inkml:trace>
  <inkml:trace contextRef="#ctx0" brushRef="#br0" timeOffset="44974.6">16457 12319 13823 0,'0'0'1216'0,"0"-3"-960"0,1 2-256 0,-1 1 0 0,2 0 1984 0,-2-2 336 0,1 0 80 0,0 0 16 0,0-2-1456 0,1 2-304 0,-2-1-48 0,-2 2-16 31,2 1-2064-31,-2 0-400 0,2 1-96 0,-1 2-16 0</inkml:trace>
  <inkml:trace contextRef="#ctx0" brushRef="#br0" timeOffset="45517.9">16640 12081 1839 0,'3'-3'160'0,"-2"0"-160"0,0-1 0 0,-1 4 0 0,0 0 1808 0,0-2 336 0,0 2 64 0,0 0 16 0,0 0 304 0,-1-2 64 15,0 0 16-15,1 2 0 0,0 0-384 0,0 0-80 0,0 0-16 0,0 0 0 16,0 0-720-16,0 0-128 0,-16 13-48 0,14-12 0 16,2 1-80-16,2 1-32 0,-1 1 0 0,1-1 0 15,2 1-208-15,1 1-32 0,1 1-16 0,2 0 0 16,-1 2-352-16,0-2-64 0,3 4 0 0,-1 2-16 16,0 1-112-16,-1-1-32 0,1 4 0 0,0 0 0 15,-2 0-144-15,-1 5-16 0,-2-1-128 0,0-2 192 16,-2 2-192-16,-1 1 0 0,1-1 0 0,-2-1 0 0,0-1 0 15,-2 2 0-15,2-2 0 0,-1 1 0 0,2-2 0 16,1 1 0-16,-1-2 0 0,1 0 0 0,1-3 0 16,-1 2 0-16,2 1 0 0,-2-1 0 0,1-1 0 0,-2-2 0 15,0 1 0-15,-2-1 0 0,0-1-192 0,-3 1 64 16,-1 0 128-16,-2-3-208 0,-2 1-128 0,-2-1-32 16,-1 1 0-16,-4 0 0 15,-3 0-464-15,-2 0-112 0,-1 1-16 0,-2-4-10176 16,1 2-2048-16</inkml:trace>
  <inkml:trace contextRef="#ctx0" brushRef="#br0" timeOffset="49274.9">14696 16907 23951 0,'2'-4'2128'0,"-2"0"-1696"0,0 2-432 0,0 0 0 0,1 2 3328 0,-1 0 576 0,1 0 112 0,2 0 16 0,-1 0-3264 0,1-2-768 0,-1 2 0 0,0 0 0 31,0 2-640-31,-2 0-112 0,0 3-16 0,-2-2-16 0,2 1 528 0,-1 2 128 0,1-2 128 0,-1 2-208 16,1 0 688-16,0 3 144 0,0 1 16 0,1 2 16 15,-1 1 240-15,1-1 32 0,1 4 16 0,0 0 0 0,1 4-448 0,0 1-96 16,1-1-16-16,0 1 0 15,2-1-64-15,-2-2 0 0,1 2-16 0,-2-2 0 16,1-2-304-16,1-1 160 0,0-1-160 0,0-4 128 0,1 2-128 0,-1-3 0 16,1-5 0-16,0-2 0 0,-1-1 0 0,2-2 0 15,-1-1 0-15,-1-5 128 0,2 1-128 0,-1-1 0 16,0-4 0-16,2-2 0 0,-2 2 0 0,0-4 128 16,0 2-128-16,1-2 192 0,-1 5-192 0,-1-2 0 15,2 3 0-15,-1 4 0 0,0-1 0 0,1 3 0 16,-1 3 0-16,0 4 0 0,1 2 0 0,2 4 128 15,0 2-128-15,-1 5 128 0,1 0-128 0,-1 0-272 16,-1 4 64-16,0-2 16 0,2-2 192 0,-3-1-144 16,0 1 144-16,1-3-128 0,0-4 128 0,0 1 0 15,1-1 0-15,-1-4 0 0,1-2 0 0,-1-2-128 16,0 2 128-16,0-1-128 0,-1-3 256 0,0 0 64 0,0-3 16 0,-1 3 0 16,1 0-80-16,1-2 0 0,-1 0-128 0,0 2 192 15,0-2-192-15,0-2 0 0,0 2 0 0,1-1 0 16,-1 2 128-16,-1-4-128 0,2 1 0 0,-1 1 144 15,1-4 0-15,-1-1 0 0,0 0 0 0,0-2 0 16,0-2 48-16,0-3 0 0,2-1 0 0,-1-4 0 16,1-2 0-16,-1 0 16 0,-1-3 0 0,0-2 0 15,-1-2 0-15,-1 0 0 0,-3 0 0 0,1-3 0 16,-1-1-208-16,-2 1 0 0,-1 0 0 0,0 3-160 16,-2 4-352-16,0-1-80 0,0 4-16 0,0 0 0 15,0 3-128-15,2 3-32 0,-2 1 0 16,1 3-18320-16</inkml:trace>
  <inkml:trace contextRef="#ctx0" brushRef="#br0" timeOffset="55025.93">15509 17651 21183 0,'-1'0'1888'15,"1"0"-1504"-15,0 0-384 0,0 0 0 0,0 0-672 0,0 0-208 0,1 0-32 0,0 0-16 0,0 1 1088 0,2 2 224 0,2-1 32 0,-5-2 16 0,0 0 784 0,20 14 176 0,-13-10 16 0,0 2 16 16,1 0 528-16,-3 3 96 0,0 0 32 16,-2 0 0-16,0 2-832 0,-2 2-160 0,-1 1-48 0,0-1 0 15,-1 3-640-15,0-3-128 0,-1 4-16 0,1 0-16 16,-1-1-512-16,-1 0-112 0,2 0 0 0,0-2-16 15,-1 1 224-15,2-3 176 0,0 0-208 0,0-2 80 16,2 0 320-16,-2-4 80 0,0 3 16 0,0-4 0 16,-2 0 128-16,1 1 32 0,0 0 0 0,-3-2 0 15,1 3-224-15,-1-1-32 0,-1 1-16 0,1-1 0 16,-2-1-176-16,0 2 0 0,-2-1-160 0,1 1 160 16,-2-1-240-16,1-3 48 0,-1 4 16 0,0-4 0 15,2 2-192-15,-2-3-32 0,2 0-16 16,-2-2 0-16,1-4-1488 0,0 2-288 0</inkml:trace>
  <inkml:trace contextRef="#ctx0" brushRef="#br0" timeOffset="55346.44">15506 17393 25791 0,'-1'-3'2304'0,"0"2"-1856"0,1-2-448 0,0 3 0 0,0-2 2288 0,1 1 352 0,0 1 80 0,1 0 16 0,0-3-1360 0,-1 2-272 0,2 1-48 0,-3 0-16 16,0 0-864-16,0 0-176 0,0 0 0 0,-9 22 0 31,5-16-1168-31,1 2-160 0,-1-2-16 0,0 0-14736 0</inkml:trace>
  <inkml:trace contextRef="#ctx0" brushRef="#br0" timeOffset="62342.21">16677 16704 10127 0,'-1'-1'896'0,"0"-2"-704"0,1 3-192 0,0 0 0 0,-1 3 928 0,-1-3 160 0,1 0 16 0,-1 0 16 0,-2 1-224 0,2 1-64 0,-1-2 0 0,1 1 0 16,0 1-384-16,0-1-64 0,2 1-32 0,-3-2 0 15,2 2 976-15,0 0 192 0,-2-2 32 0,1 3 16 16,1-3 528-16,-2 0 96 0,2 0 32 0,-1 0 0 15,-1 1-416-15,1 1-80 0,-1-2 0 0,-1 3-16 16,1 1-736-16,-2 2-144 0,-3 0-16 0,0 1-16 16,-2 4-464-16,0 3-80 0,-2 1-32 0,-2 1 0 15,0 1-224-15,-2 2 128 0,1 2-128 0,1-4 0 16,-1 2 176-16,-1 2-176 0,0 1 192 0,1 0-192 16,2-3 288-16,-3 1-48 0,0 4-16 0,-2-1 0 15,-1 1 32-15,1 0 16 0,-2 1 0 0,0-1 0 16,1-1-112-16,0-4-32 0,1 0 0 0,1-1 0 15,2-2-128-15,0-3 0 0,2-1-160 0,0-2 160 16,2-2-480-16,1-2 0 0,1-1 0 0,1-2 0 16,3-1-272-16,0-2-48 0,3 0-16 0,2-2 0 15,-1-1-1552-15,3-4-320 0,2-1-64 0,1-1-12160 16</inkml:trace>
  <inkml:trace contextRef="#ctx0" brushRef="#br0" timeOffset="62674.12">16170 16804 36863 0,'0'1'1632'0,"0"-1"336"0,0 0-1584 0,2 0-384 0,0 0 0 0,1 0 0 0,2 0 608 0,1 0 32 0,4 0 16 0,3 3 0 0,2-1-208 0,0 2-32 0,1 2-16 0,-1 0 0 16,-2 2 256-16,0 3 48 0,0 0 16 0,1 4 0 16,0 1-208-16,-1 4-32 0,-2 3-16 0,0 1 0 15,1 0-16-15,-3 5-16 0,3-1 0 0,-1 1 0 16,-1 2-240-16,-1 1-64 0,1-3 0 0,0 2 0 16,0 0-128-16,-1-2-176 0,-1-3 48 0,2-2 0 15,-1 1-256-15,1-5-64 16,-1-2 0-16,-1 1 0 0,1-3 0 15,-2-4-16-15,2 2 0 0,-3-4 0 0,3-1-128 0,-3-2-32 0,0-1 0 0,0-1-11792 16,1-1-2368-16</inkml:trace>
  <inkml:trace contextRef="#ctx0" brushRef="#br0" timeOffset="64541.42">16895 17545 1839 0,'-1'-2'160'0,"1"2"-160"0,0-2 0 0,0 2 0 0,1 0 2960 15,-1 0 560-15,1 0 128 0,0-3 0 0,2 3-1664 0,-2 0-320 0,2 0-80 0,-3 0-16 0,0 0 544 0,0 0 128 16,0 0 0-16,0 0 16 0,0 0-224 0,0 0-48 15,-2 25-16-15,1-21 0 0,1 2-880 0,-1 0-192 16,0 0-16-16,1 1-16 0,0 1-560 0,0 0-112 16,0 0-32-16,0 0 0 0,1 2-32 0,1 1-128 15,0-4 192-15,-1 3-64 0,0-1-128 0,2 1 0 16,-1 2 0-16,2-2 0 0,-2 1 192 0,2-1-64 16,1 2 0-16,-1-1 0 0,-1 2 0 0,0-1 0 15,-1 1 0-15,0 0 0 0,0 2-128 0,-1-3 0 16,-1 1 0-16,0-1 0 0,0 2 0 0,-1 1-176 0,1-2 48 0,0 0 0 15,-2 0-112-15,0 2-16 0,1-5 0 16,0 2 0-16,0-3 112 0,-3-2 16 0,1-1 0 16,1 1 0-16,-2-4 128 0,0 2 144 0,0-1-16 15,-1 0-128-15,-2-2 432 0,1-1-32 0,0 2 0 0,-1-1 0 16,-1 2-400-16,-2-1 0 0,0-2 0 0,-2 1 0 16,-2 1 0-16,1 0 0 0,-2-3 0 0,-1 2 0 15,0-2-160-15,0-2-112 0,0-1-32 16,1 0 0-1,1 0-608-15,2-4-128 0,-2 1-32 0,2 0 0 0,1 0-1840 16,1 0-368-16</inkml:trace>
  <inkml:trace contextRef="#ctx0" brushRef="#br0" timeOffset="65026.13">16931 17270 6447 0,'4'-1'576'0,"-3"1"-576"0,0 0 0 0,0 0 0 0,-1 0 4672 0,0 0 832 0,2 1 176 0,-1 2 16 0,0-1-2688 0,1 2-560 0,0 2-96 0,-2 0-32 0,-2 0-640 0,0 1-128 0,-2-1-16 0,1-3-16 16,-2 4-784-16,1-1-160 0,0-3-16 0,-1 4-16 15,0-5-544-15,0 4 0 0,2-4 0 0,-1 0 0 16,0 1-160-16,2-2-144 0,-1 1-16 0,1-1-16 16,1 2-368-16,-1-1-80 0,1-2-16 0,1 2 0 15,-1 0-1632-15,2-2-320 0,0 0-64 0,2 0-11552 16</inkml:trace>
  <inkml:trace contextRef="#ctx0" brushRef="#br0" timeOffset="65992.87">17082 15995 6447 0,'-3'0'576'0,"1"0"-576"0,2 0 0 0,0 0 0 0,-1 0 528 0,-1 3 0 0,0-3 0 0,-2 1 0 15,-1 1-832-15,0 1-160 0,2 1-48 0,-1-4 0 16,1 1 512-16,2 1 256 0,2-2-16 0,1-2-16 16,0 1 1040-16,2-2 208 0,-1-1 32 0,0 2 16 0,-3 2 1472 0,0 0 288 15,0 0 64-15,0 0 16 0,0 0-304 0,0 0-64 16,0 0-16-16,0 0 0 0,0 0-1488 0,0 0-288 15,-22 0-64-15,13 5-16 0,0 0-1120 0,-1 3 0 16,1-1 0-16,0 1-240 16,0 0 240-16,-1 0-176 0,3-1 176 0,-2 2-160 0,1 1 160 0,0-1 0 15,1 2 0-15,-2 1 0 16,0 3 224-16,2-1 32 0,0 1 0 0,-1 1 0 0,2-3 48 0,0 5 16 16,1-2 0-16,-1 0 0 0,2 0-96 0,0 3-16 15,1-1 0-15,-1 2 0 0,4-2-208 0,-1 1 0 16,-1 1 128-16,2-2-128 0,3 1 0 0,-1-3 0 15,2 4 0-15,1-5 0 0,0 1 0 0,2 0 0 16,1-3-208-16,-1 2 64 0,2-1 144 0,0 1 0 16,-1-3 0-16,1 0 128 0,1-2-128 0,-2 0-192 15,2 0 64-15,-1 0 0 16,1-1-576-16,-1-3-128 0,-1-3 0 0,2 1-16 16,-1-1-1520-16,-1-3-320 0,1 0-48 0,-2-2-6880 0,1 0-1392 0</inkml:trace>
  <inkml:trace contextRef="#ctx0" brushRef="#br0" timeOffset="66377.27">17240 16247 22111 0,'0'0'976'0,"0"-2"208"0,0-2-944 0,0 4-240 0,0-2 0 0,0 2 0 0,1-3 896 0,-1 2 144 0,0-1 32 0,0-1 0 0,-1 2-16 0,1 1 0 0,0 0 0 0,0 0 0 0,0 0-224 0,-19 20-32 16,15-10-16-16,-3 2 0 0,1 0-464 0,-1 3-112 15,-1 2-16-15,1 1 0 0,2-2 384 0,-1 2 80 16,0 0 16-16,2-2 0 0,3 1-160 0,-1-1-16 16,2-2-16-16,2-2 0 0,-1-3 32 0,0-2 16 15,3 3 0-15,1-1 0 0,0-1-528 0,1-1 0 16,1-2-192-16,2 0 48 16,-2-2-704-16,1 1-144 0,-1-2-32 0,-1 1 0 15,1-3-1136-15,-1 0-224 0</inkml:trace>
  <inkml:trace contextRef="#ctx0" brushRef="#br0" timeOffset="66674.62">17249 16020 24879 0,'-4'1'1088'0,"0"2"256"0,2-1-1088 0,1-2-256 0,1 0 0 0,0 1 0 0,0-1 128 0,0 3-128 0,-2-1 192 0,1 0-192 0,0 1-176 0,-2 0-144 16,2-1-16-16,1-1-16 15,0 2-2064-15,1-3-400 0,1 2-96 0,1-2-16 0</inkml:trace>
  <inkml:trace contextRef="#ctx0" brushRef="#br0" timeOffset="67241.62">17430 15907 6447 0,'-5'0'576'0,"2"-1"-576"0,0 1 0 0,2 0 0 0,1 0 2960 0,1-2 496 0,1 2 80 0,-1-4 32 0,2 2-800 0,1-2-144 0,0 0-48 0,1 2 0 0,0-2-464 0,-1 1-80 16,-1 3-32-16,0 3 0 0,0-2-544 0,0 4-112 15,1 0-32-15,-2 4 0 0,2-1-736 0,-1 5-160 16,1 0-32-16,0 1 0 0,1 1-96 0,1 3-32 16,0-2 0-16,2 3 0 0,2-2-96 0,2 4-32 0,0-2 0 0,2-2 0 15,-1 4 0-15,2-2 0 0,0-2 0 16,1 4 0-16,0 1-128 0,-2 1 192 0,-1-1-192 15,1 3 192-15,0 1-192 0,-3 1 0 0,-3-1 0 0,-4-2 0 16,-1 0 0-16,-5 1 0 0,1-3 0 0,-3 0 0 16,1-1 0-16,-3-1 0 0,-2-1-176 0,-1-1 176 15,1 2-288-15,-3-4 32 0,1 0 0 16,0-4 0-16,0 1-192 0,1-5-16 0,2 0-16 16,-2-2 0-16,2-4-1120 0,-1-2-208 0</inkml:trace>
  <inkml:trace contextRef="#ctx0" brushRef="#br0" timeOffset="69774.73">18606 17013 4607 0,'-5'-4'400'0,"0"2"-400"0,2 2 0 0,0 0 0 0,2 0 1312 0,-1 0 176 0,-5 0 48 0,-4-3 0 0,-1 3 752 0,-3 0 144 0,1 3 48 0,3-3 0 16,1 2-176-16,3 2-48 0,1 0 0 0,1-1 0 0,2 2-656 0,2-3-144 15,2 2-32-15,2-2 0 0,1 3-16 0,1-2-16 16,2 0 0-16,2-2 0 0,1-1-368 0,3-1-64 15,4-2 0-15,3 0-16 0,4-4-464 0,-1 1-96 16,3-2 0-16,0 0-16 0,0 2-208 0,0-3-32 16,-2 6-128-16,-1-1 192 0,-2-1-192 0,3 4 144 15,-1 1-144-15,-2-3 128 0,0 3-128 0,-2 0 0 16,-1 0-160-16,-2 3 160 0,-2-3-416 0,-3 1 16 16,-1 1 0-16,-3 1 0 15,1-2-528-15,-3-1-96 0,0 0-32 0,1 0 0 16,-1-1-976-16,1-2-192 0,-1 1-32 0,-1 1-11984 0</inkml:trace>
  <inkml:trace contextRef="#ctx0" brushRef="#br0" timeOffset="70142.22">18407 17336 12895 0,'4'2'1152'0,"-2"-2"-928"0,1 0-224 0,1 1 0 0,1-1 5408 0,0 0 1040 0,2 0 208 0,5 0 32 0,9 0-5536 0,7-1-1152 0,5 1-160 0,3 0-64 0,-2-2 944 0,1-2 192 15,-2 1 48-15,-2-3 0 0,0-1-640 0,-1-2-128 16,-2 1-32-16,0-2 0 0,-1 0-160 0,0 0 0 16,-1 0 0-16,0-1 0 15,1 0-1536-15,0 2-176 0</inkml:trace>
  <inkml:trace contextRef="#ctx0" brushRef="#br0" timeOffset="76992.56">20004 16594 11967 0,'-2'-2'1072'0,"2"2"-864"0,0-2-208 0,0 1 0 0,2 1 752 0,-2 0 96 0,1-3 32 0,0 0 0 15,-1-2-1136-15,1 1-208 0,1 0-48 0,-1 1-16 0,0-2 528 0,0 3 0 16,1 2 192-16,-1 0-48 0</inkml:trace>
  <inkml:trace contextRef="#ctx0" brushRef="#br0" timeOffset="79025.31">19999 16623 2751 0,'-3'0'256'0,"2"-1"-256"0,0 1 0 0,1-1 0 0,0 1 400 0,-1-4 48 0,-1 2 0 0,0-2 0 0,-1-2 464 16,1 0 112-16,1-3 0 0,-1-1 16 0,4 4 736 0,-2-1 144 15,2-2 16-15,1 3 16 0,-1-3 224 0,1 4 32 16,-1-1 16-16,2 0 0 0,-2 3-384 0,1 0-80 16,0 0-16-16,-1-1 0 0,0 4-576 0,1-2-112 15,-2 1-32-15,0 1 0 0,0 0 0 0,1-3 0 16,-1 3 0-16,0 0 0 0,0-2-432 0,0 2-80 16,-1-2-32-16,0 2 0 0,0 0-160 0,0-2-48 15,0 2 0-15,0 0 0 0,0 0 16 0,-1 2 0 0,1-2 0 0,0 0 0 16,0 0-80-16,-7 26-16 0,3-13 0 0,-1 3 0 15,0 0-64-15,-1 4 0 0,-1 3-128 16,-3 3 192-16,0 0-192 0,-3 5 176 0,0 1-176 0,-2 5 160 16,1 2-32-16,1-1-128 0,0 3 192 0,2 0-64 15,1-3 0-15,2 5 0 0,-1 3 0 0,2 0 0 16,1-2-128-16,-1-4 128 0,2-1-128 0,3-6 128 16,1-3-128-16,1-4 0 0,0-3 0 0,2-5 0 15,1 1 128-15,2-6-128 0,0 0 0 0,1-5 128 16,2 2 0-16,1-2 0 0,1 0 0 0,0-4 0 0,1 2-128 0,0-3 0 15,1-3 0-15,2 0 0 0,0-3 0 16,0 1 0-16,3-3 0 0,0-1 128 0,3-1-128 0,-1 1 192 16,2-4-192-16,0 2 192 0,2-1-192 0,-2-2 0 15,0-1 0-15,0-3 128 0,1-4-128 0,-1 2 0 16,-1-5 0-16,-2 1 0 0,-2-4 0 0,-2-1 0 16,-2 0 0-16,-2-2 0 0,-1-1 0 0,-3-2 0 15,0-1 0-15,-2-1 0 0,-1 3 0 0,-2-5 0 16,-1-2 0-16,-1-1 0 0,-1 0 0 0,-1-3 0 15,-1 5 0-15,-2-1 0 0,0-2 0 0,-3 1 0 16,-1 3 0-16,0 1 0 0,-1 3-208 0,-1 2-32 16,0 5 0-16,0 4 0 0,1 1-16 0,-1 6 0 15,0 2 0-15,1 1 0 0,-1 4 64 0,0-1 0 16,-1 6 0-16,1-1 0 0,-2 4-128 0,2-1 0 16,-2 4-16-16,1 2 0 15,0-1-432-15,2-1-64 0,-1 0-32 0,1 1 0 16,1 0-320-16,1 0-64 0,-1 2-16 0,2-2-9072 0,0 0-1824 0</inkml:trace>
  <inkml:trace contextRef="#ctx0" brushRef="#br0" timeOffset="79424.73">19934 16919 24879 0,'-6'2'1088'0,"1"-2"256"0,0 0-1088 0,3 3-256 0,1-3 0 0,1 1 0 0,0 2 1728 0,-2-1 304 0,1 3 48 0,0 1 16 0,1 3-400 0,1 0-80 16,3-2-16-16,1 2 0 0,2-3-768 0,2 4-176 15,1-3-16-15,1 2-16 0,0-2-400 0,0 2-80 16,3-3-16-16,-2-2 0 0,1 1-128 0,-1-2 192 16,1 1-192-16,0 0 192 0,-1-2-192 0,1-2 0 0,0 3 0 15,1-3 0-15,1 0-256 0,-2-3-64 0,3 0-32 0,-1-4 0 31,2 1-464-31,1-4-80 0,0 0-32 0,1-2 0 16,1 0-960-16,-3-3-192 0</inkml:trace>
  <inkml:trace contextRef="#ctx0" brushRef="#br0" timeOffset="80075.55">20545 16157 23039 0,'-6'0'2048'0,"2"0"-1648"15,1 3-400-15,0-3 0 0,3 0 1184 0,0 0 160 0,0 0 16 0,-1 0 16 0,0 2-1376 0,0-2-448 0,-1 1 0 0,2 2 0 0,-1-3 448 0,1 0 0 0,1 0 0 0,1 2-128 16,-1 0 1264-16,1 3 256 0,2-2 48 0,0 1 16 0,1 2 368 0,-2-2 80 16,2 4 16-16,0 0 0 15,-1 1-976-15,1 0-192 0,-1 4-48 0,-2-1 0 0,2 1-400 0,-3 3-96 16,1 0-16-16,0 0 0 0,-1 5-192 0,0-1 0 16,-1 4 128-16,0-1-128 0,-1 1 0 0,0 2 0 15,-2 0 0-15,0 1-160 0,0-4-32 0,-1-1 0 16,2 0 0-16,1-3 0 0,-1-3 0 0,1-4 0 15,1-1 0-15,0-2 0 0,0-3-112 0,0 0-16 16,0-4-16-16,-1 0 0 16,1-2-1264-16,0 0-256 0,-1-1-64 0,-1-2-13488 15</inkml:trace>
  <inkml:trace contextRef="#ctx0" brushRef="#br0" timeOffset="80359.37">20402 16267 6447 0,'-16'0'576'0,"2"0"-576"0,2-2 0 0,4 2 0 0,5 0 5824 0,1 0 1040 0,0 0 224 0,-3 0 32 0,-2 0-5264 0,-1-1-1072 0,2-3-208 0,1 1-32 15,5-3-16-15,1 0 0 0,5 0 0 0,2-2 0 16,3 2 384-16,4 0 80 0,2-3 16 0,5 1 0 15,3 0-432-15,4 0-96 0,2 0-16 0,3-2 0 16,3-2-304-16,3-3-160 0,-1 2 160 0,2-2-160 16,-1 1 0-16,-3-1 0 0,-3 3 0 0,-1 2 0 15,-4 0-144-15,0 1-128 0,-3 2-32 0,-3-2 0 16,-3 3-2448-16,-1 2-512 0</inkml:trace>
  <inkml:trace contextRef="#ctx0" brushRef="#br0" timeOffset="81024.52">21308 16865 13823 0,'1'-7'1216'0,"-1"1"-960"0,2 4-256 0,-1 0 0 0,0 0 192 0,0-2 0 0,2 1 0 0,1-9 0 0,2 1-32 0,-1-1-16 0,-2 3 0 0,1 2 0 0,-1 1 2176 0,-2 3 432 15,-1 3 96-15,0 4 16 0,-1 5 48 0,-2 0 16 16,1 6 0-16,-2 1 0 0,-1 4-1216 0,-2 1-240 15,-3 5-64-15,-1-1 0 0,-2 1-736 0,-3 0-160 16,0 5-16-16,-4-3-16 0,1 1-128 0,-4-1-32 16,2 1 0-16,-3-5 0 0,1 2-320 0,-1 0 0 0,-2 3 0 15,-2-5 0-15,1 1-368 0,0-1 16 0,0-1 0 0,1-1 0 32,1-2-240-32,4-4-48 0,1 0-16 0,3-3 0 15,2-3-1104-15,3-2-224 0,2-4-32 0,2-2-16 0,2-2-688 16,3-3-144-16,0-6-16 0,3-1-16 0</inkml:trace>
  <inkml:trace contextRef="#ctx0" brushRef="#br0" timeOffset="81258.58">21021 16913 36863 0,'-1'-1'1632'0,"0"-2"336"0,0 3-1584 0,-1 0-384 0,4 0 0 0,-1 3 0 0,0-3 576 0,2 3 48 0,0 0 0 0,3 3 0 0,2 1 48 0,3 3 16 15,0 1 0-15,3 5 0 0,1-2-176 0,1 5-48 16,2 3 0-16,2 0 0 0,4 4-48 0,-3-1-16 16,2 2 0-16,-2-5 0 0,1 1-128 0,-1-4-16 15,3 2-16-15,-2-1 0 0,2-1-240 0,-2-3 0 16,1 0 0-16,0-4 0 0,-2 1-224 0,-2-4-144 16,-1 1-16-16,-3-1-16 15,-3 1-368-15,0-4-64 0,-3 1 0 0,-3-2-17968 0</inkml:trace>
  <inkml:trace contextRef="#ctx0" brushRef="#br0" timeOffset="82091.14">20981 16473 13823 0,'-4'2'1216'0,"1"-2"-960"0,2 0-256 0,1 0 0 0,1 0 480 0,-1 0 48 0,0 0 16 0,-1 0 0 0,1 0 320 0,1 0 64 0,1-2 16 0,-2 2 0 0,0 0 768 0,0 0 144 16,0 0 48-16,22 0 0 0,-17 0 592 0,0 2 112 16,1-1 16-16,-1 4 16 0,-1-1-928 0,-1 0-192 15,1 2-48-15,-2-2 0 0,2 0-768 0,-1 3-176 16,-1-4-16-16,1 4-16 0,-1-4-160 0,1 0-16 15,-1-2-16-15,2 1 0 0,-1-2-176 0,2-2-128 16,0 1 192-16,3 1-192 0,-1-3 208 0,1 0-64 0,2 0-16 0,-1-1 0 16,3 2-128-16,0 1 160 0,0-2-160 0,2 1 160 15,2 0-160-15,-1 0 0 0,1 2 0 0,0 0 0 16,1-2 0-16,-1 0 0 0,2 2 0 0,-1-2 0 16,1 2 0-16,0-4 0 0,2 2 0 15,-2-1 0-15,1-1 0 0,-1 3 0 0,1-4-176 0,-1 2 176 16,0-4 0-16,-1 4-128 0,0-4 128 0,-1 4 0 15,0-2-144-15,-2 1 144 0,-2 2-160 0,0 0 160 16,-1 2-128-16,-3-2 128 0,0 2 0 0,-2 0-144 16,-1 0 144-16,-3 0 0 0,1 0 128 0,-3 2-128 15,0-2 0-15,-1 0 0 0,-2 0 0 0,-1 0 0 16,-1 0 176-16,-1 0-48 0,0-2 0 0,-3-1 0 16,1 0-128-16,-2-1 128 0,0 0-128 0,-1-2 128 0,1 0 16 15,-1 0 0-15,1-3 0 0,-1 2 0 0,0-2 32 16,0-1 0-16,-1 1 0 0,1 2 0 0,1 1-48 15,-1-4 0-15,1 4 0 0,0 0 0 0,1 1-128 0,0 1 0 16,0 0 0-16,1 1 0 0,-1 0 0 0,2 1 192 16,-1-2-192-16,2 1 192 0,1 2-192 0,0-1 0 15,3 2 0-15,-1-4 0 0,1 4 0 0,0-2 0 16,0 0 0-16,1 0 0 0,1 2 0 0,0-3 0 16,-2 2 0-16,2-1 0 0,2 2 0 0,-2 0 0 15,1-3 0-15,0 3 128 0,0-1-128 0,-1 1 0 16,0 0 144-16,0 0-144 0,0 0 0 0,0 0 0 15,18 12 0-15,-13-7 0 0,1 1-400 0,-1 1 0 0,1 1 0 0,0-2 0 32,0 2-208-32,0 1-32 0,1-3-16 0,-2 0 0 15,1 0-64-15,-4-2-16 0,1-2 0 0,-2 2-17696 0</inkml:trace>
  <inkml:trace contextRef="#ctx0" brushRef="#br0" timeOffset="82891.22">19828 16105 22111 0,'-5'0'1968'16,"0"-2"-1584"-16,4 2-384 0,1 0 0 0,0 0 1456 0,-1 0 208 0,-2-3 32 0,0 2 16 0,-1-4 112 0,1 1 32 0,2 1 0 0,1-1 0 0,0-1-800 0,3 4-160 0,-1-2-16 0,2 0-16 15,-1 3-208-15,2 0-32 0,0 1-16 0,2 1 0 16,0 1-304-16,2 1-64 0,-1 2-16 0,2-3 0 15,0 4-64-15,1-1-16 0,2-3 0 0,0 2 0 16,1-3-144-16,1 0 128 0,1 1-128 0,-3-2 128 16,1 1-128-16,0 2 0 0,-1-1 0 0,1-2 0 15,1 1 0-15,1-2 0 0,0 0 128 0,1 0-128 16,-1-3 0-16,-1 0 0 0,1 1 144 0,-1-2-144 16,-2 3 0-16,-1-2 0 0,-4 1 0 0,0 0 0 15,-1 0 0-15,-3-1 0 0,-1 2 0 0,0-4 0 16,-1 4 0-16,0-4 0 0,-1 4 0 0,0-3 0 0,-1 2 0 0,-1-2 0 15,0-1 0-15,-2 1 0 0,2 1 0 0,-2-2 0 16,0 1 0-16,0 0 128 0,1 1-128 16,-2-4 0-16,0 2 0 0,2-1 0 0,-2 1 0 0,1 0 192 15,0 2-64-15,-1-4 0 0,2 4 64 0,-1 0 0 16,1 0 16-16,-1-1 0 0,2 1-208 0,-1 1 144 16,0 1-144-16,1-2 128 0,-1-1-128 0,-1 2 0 15,1 2 0-15,-1-4 128 0,1 2-128 0,-1-1 0 16,0 2 0-16,-1-1 128 0,-1 0 32 0,-1 0 0 15,0-2 0-15,-2 2 0 0,1-2 32 0,-2 2 16 16,1-1 0-16,-2 2 0 0,1-3-16 0,0 2-16 16,1-1 0-16,1 2 0 0,1-1-176 0,0-2 160 15,2 1-160-15,1 0 160 0,0 0-160 0,2-1 0 16,0 2 0-16,0 1 0 0,1-1 0 0,0 1 0 0,0 1-224 0,1 0 80 31,1 0-304-31,-1 0-64 0,2 3-16 0,1 0 0 16,-4-3-400-16,0 0-80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01:48.3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2719 6163 7359 0,'-17'-16'656'0,"4"5"-528"16,1 3-128-16,3 2 0 0,5 1 1136 0,0 4 192 15,-1-3 32-15,-4-2 16 16,-6-5-32-16,-3 0-16 0,-6-6 0 0,-2-1 0 0,3 3-752 0,-2 3-128 16,3 2-48-16,-3 0 0 0,0 4-400 0,-2 0 128 15,0 2-128-15,-3 2 0 0,-1 4 192 0,-3 2-64 0,-5 2 0 16,-1 4 0-16,-2 5-128 0,-4 1 192 0,-1 4-192 15,-5 4 192-15,-2 5 240 0,-3 3 48 16,-1 6 16-16,-1 6 0 0,3 3-336 0,1-2-160 0,6-1 160 16,-1 3-160-16,0 1 0 0,1 3 0 0,6-1 0 15,1 3 0-15,4 4 0 0,2 3 0 0,5 0 0 0,2 0 0 16,6-3 288-16,2-2 16 0,2 3 0 0,5 3 0 16,1 2 144-16,4 4 48 0,3-1 0 0,4 0 0 15,2-2-496-15,4-3 0 0,0-8 0 0,5 0 0 0,4 0 464 16,5 4 0-16,4 5 0 0,4-4 0 0,4-3-16 15,1-5-16-15,5 1 0 0,2-6 0 0,2-5-144 16,7 1-32-16,7-2 0 0,5-7 0 0,1-1-256 0,0-9 128 16,3-2-128-1,0-8 0-15,2-2 272 0,-1-5-48 0,4-5-16 0,-1-5 0 0,0-2 64 0,-2-6 16 16,2-3 0-16,0-5 0 0,1-2 144 0,2-8 16 16,6-4 16-16,-6-3 0 0,-9 3-256 0,-2-7-48 15,2-5-16-15,-1-7 0 0,-2 0-144 0,-3-6 0 16,-7-2 144-16,-6 1-144 15,-5 5 336-15,-1-11 0 0,-3-5 0 0,-2-3 0 0,-5 0 128 16,-5 0 32-16,-3-2 0 0,-6-2 0 16,-3 1 64-16,-6 3 16 0,-3 2 0 0,-7 2 0 0,-3 6-128 0,-5 1-32 15,-2 4 0-15,-8 0 0 16,-8-2-96-16,-9 1 0 0,-7 1-16 0,-9 3 0 0,-3 1-112 0,-4 8 0 0,3 7-16 0,-9 3 0 16,-12 3-176-16,-9 3 0 0,-9 3 0 0,-4 8 0 15,-2 8 0-15,-4 4-224 0,0 12 48 0,1-1 16 16,7 4-800-1,3 10-144-15,-1 7-48 0,-2 5-15712 0</inkml:trace>
  <inkml:trace contextRef="#ctx0" brushRef="#br0" timeOffset="12023.28">11664 6357 12895 0,'-2'-4'1152'0,"-1"2"-928"0,2 1-224 0,2-2 0 0,-2 3 1344 0,0-3 208 16,-2 0 48-16,-1-4 16 0,-3-2-368 0,0 0-80 16,-2 4-16-16,2-1 0 0,1 0-896 0,-2 0-256 15,2 1 0-15,0 0 0 0,0 0 0 0,0-1 0 0,-2-2 0 0,-2 2 0 16,2-4 0-16,-2 2 0 0,0 0 0 0,-3 0 0 16,-1 1 448-16,-4-1 96 15,0 0 32-15,-1-2 0 0,1 4 736 0,-1 0 160 0,-1 0 16 0,-1 2 16 16,3-1-416-16,-3 4-96 0,-3 1-16 0,-2 1 0 15,3 4-176-15,-3-1-32 0,-5 8-16 0,-1 1 0 16,0 0-48-16,-1 6-16 0,-1 1 0 16,-3 2 0-16,3-1-368 0,-2-1-64 0,1 2 0 0,-5 0-16 0,0 3-240 15,-2 0 128-15,0 3-128 0,3-2 0 0,2-1 0 16,0 3 0-16,0-3 0 0,2 3 0 0,0 1 0 16,3 1 0-16,2 0 0 15,0 0 0-15,1 5 0 0,-1-2 0 0,1 2 0 0,-1-3 144 0,3 3 80 0,-2-1 16 31,0 1 0-31,3-3 0 16,2-4-64-16,-3 7-16 0,-8 7 0 0,-3 7 0 0,0 6-16 0,-2-2 0 16,1 1 0-16,0 0 0 0,6-10-144 0,-4 3 128 0,-3 8-128 0,2-5 128 15,5 0-128-15,2-4 0 0,6 0 0 0,3-1 0 16,6-2 0-16,1-1 0 0,2 3 128 16,1-1-128-16,2 2 128 0,1-8-128 0,2-5 192 0,0 5-64 0,-1 6-128 0,1 8 0 15,-1 9 144-15,1-4-144 0,1-5 160 0,0-5-32 16,2-4-128-16,-1 2 192 0,0-1-48 0,1 3-16 0,1 1 0 15,-1 2 0-15,1 2 32 0,1 1 0 16,1-2 0-16,2-4 0 0,-1 0-32 31,5 1 0-31,2-1 0 0,1-3 0 0,0-3-128 16,3 1 0-16,3 5 0 0,2-2 128 0,1 2-128 0,2 0 0 0,0-3 0 0,-1-3 0 0,-1-3 128 0,2 3-128 0,-1 0 0 0,1 0 128 16,1 1-128-16,1 1 0 0,1 5 144 0,-1-3-144 0,1-1 0 15,-2 0 0-15,-1-6 0 0,-3-3 128 16,-3-6-128-16,3 6 0 15,2 8 0-15,2 4 0 0,-2-2 0 0,2 2 0 0,1-3 0 0,-3 1 0 16,1-1 160-16,-3-3-32 0,0-5-128 16,-1-1 192-16,-1-2 0 0,-1-1 0 0,0-1 0 15,-1-3 0-15,-2 1-64 0,1 1 0 0,0 0-128 0,0 3 192 0,-1-2-192 0,0-2 0 16,-1 2 0-16,-1 0 0 16,-2-3 144-16,1 1-144 0,-2-3 128 0,-2-4-128 15,1 0 0-15,-1-3 0 0,-1-1 128 0,-2 2-128 0,0 1 0 0,0-3 0 0,-2 0 0 16,-2 2-176-16,-2 3 176 15,-3 0 0-15,0-1 128 0,-1 0-128 0,-1-2 0 0,-1 1 0 0,0-1 0 0,-3-2 0 16,2 1 0-16,-1-5 0 0,0 0 0 0,-1 0 128 16,-1-4 0-16,0 1 0 0,1-4 0 0,-2 2 0 15,-1-3-128-15,0-2 0 0,-1 2 0 0,1-2 128 16,-3-2-128-16,-1 2 0 0,-1-2 0 0,0 2 0 16,-2-1 0-16,0 0 0 15,-1 0 0-15,0-3 0 0,0 4 0 0,-1-4 176 0,1 1-176 0,0-1 192 0,3-1-192 0,-1 1 0 31,2-4-192-31,-1-2 192 0,2 1 0 16,-2-1 0-16,2-1 0 0,-1 2 0 0,0 0 0 0,-2-1 0 16,1 3 0-16,0-4 0 0,1 4 0 0,0-1 0 15,-2 1 0-15,3 0 0 0,2 0 0 0,-4 0 0 16,0-2 0-16,-1 1 0 0,2-2 0 0,0 2 0 16,0 0 0-16,1-2 0 0,1 1-128 0,0-1 128 15,1 1 0-15,1-1 0 0,2-3 0 0,0 3 0 0,0-1 0 16,0 0 0-16,1 1 0 0,0-2 0 0,0 1 0 15,0 4 0-15,0-3-144 0,1-1 144 0,0 1 0 0,2 0 0 16,-1 0 0-16,1-2 0 0,1 0 0 0,2 0 0 16,2 0 0-16,1-1 0 0,1 2 0 15,0-3 0-15,1 1 0 0,0-1 0 0,1 0 0 0,-1-2 0 16,3 2 0-16,-1-1 0 0,2 1 0 0,-1 3 0 16,2-5 0-16,1 3 0 0,-1 1 0 0,0 2 0 15,0-3 0-15,2 3 0 0,-2 2 0 0,0-2 0 0,2 2 0 16,-2 2 0-16,1-2 0 0,1-1 0 0,-2 4 0 0,2-1 0 15,-2 0 0-15,0-3 0 0,2 4 0 0,-2-4-208 16,0 2 64-16,0-1 16 0,0 1 128 0,2 0 0 16,-2-1 0-16,-1 1 0 15,1 0 0-15,-1 0 0 0,2 0 0 0,-2 0-128 16,0-1 128-16,0 2 0 0,0-1 0 0,0 2 0 16,0-1 0-16,0 1 0 0,0 1 0 0,0 0 0 0,0 1 0 0,0-1 0 15,0 0 0-15,0 0 0 0,0 0 0 0,0 0 0 16,0 0 0-16,0 0 0 0,-8 18 0 0,6-15 0 15,1-2 0-15,-2 1 0 0,2-2 0 0,-2 0 0 16,1 0 0-16,-2 0 0 0,2 3 0 0,-2-3 0 0,2 0 0 0,-3 1 0 16,2 2 0-16,-1-2 0 0,-1 1 0 0,0 2 0 15,2 1 0-15,-1-1 0 0,0 2 0 0,-1-2 0 16,2 2 0-16,-2 2-192 0,0-1 192 0,1-1-192 16,0 1 192-16,-1-1 0 0,2 3 0 0,-3-1 0 15,1 1 0-15,0 0 0 0,0 0 0 0,-1 1 0 16,-1 0 0-16,1-2 0 0,1 0 0 0,0 0-128 0,-1-2 128 0,0 2 0 15,1 1 0 1,-1-2 0-16,0 2 0 0,-1-3 0 0,1 1 0 0,0 2-128 16,1-3 128-16,-1 0 0 0,0 0 0 0,0-2 0 0,1 2 0 0,0-3 0 15,1 0 0-15,0-1 0 0,2-1 0 0,-1-1 0 16,1 0 0-16,1 0 0 16,1-1 0-16,-2-1 0 0,4 2 0 0,-2-3 0 0,1 0 0 0,0 1 0 15,3-2 0-15,-4 4 0 16,0 0 0-16,0 0 0 0,17-16 0 0,-11 10 0 15,-1 2 0-15,0-2 0 0,3 0 0 0,-2 0 128 0,1-1-128 0,1-1 0 16,0 0-176-16,2 0 176 0,1 0 0 0,2-4 0 0,-2 2-128 0,-1 1 128 31,0-1 0-31,1 1 0 0,-1-3 0 0,1 1 0 0,-1 0 0 0,-1 1 0 0,3-2 0 0,-2 0 0 16,-2 4 0-16,0-2 0 0,-1 2 0 0,0-2 0 16,1 3 0-16,-2 1 0 0,-1 0 128 0,0 2-128 15,0 2 128-15,-1-2-128 0,-1 4 0 0,1-2 0 16,-2 1 0-16,1 2 0 15,-2-1-192-15,0 0 48 0,1 2 144 16,-2-2 0-16,0 0 0 0,-2 0-128 0,1 0 128 0,0 0-208 0,-2-2 80 0,2 2 128 0,1 0-128 16,0 0 128-16,0 0 0 0,0 0 0 0,0 0 0 0,0 0 0 31,0 0 0-31,0 0 0 0,0 0 0 0,0 0 0 0,0 0 0 0,0 0 0 0,0 0 0 0,0 0 0 31,0 0 0-31,0 0 0 0,0 0 0 0,0 0 0 0,0 0 0 0,0 0 0 16,0 0 0-16,0 0 0 15,-13 18-144-15,9-15 144 0,0 0 0 0,0 0 0 16,0 1 0-16,-1-1 0 0,0 1 0 0,0 1 0 0,0 1 0 16,0-2-160-16,-1 2 160 0,-1-2 0 0,1 0 128 0,0 0-128 15,0 3 0-15,0-1 0 0,-2-1 0 0,1 1 0 16,-1 3 0-16,0-1 0 0,-2 2 0 0,0 0 0 16,0 0 0-16,0 2 0 0,2-2 0 0,0 3-128 15,1-4 128-15,-1 1 0 0,2 2 0 0,0 0 0 16,0-2 0-16,0 0 0 0,-1 0 0 0,2-1 0 15,1 3 0-15,-3-3 0 0,4-1 0 0,-4 1-128 16,2-1 128-16,-1-3 0 0,3 1 0 0,-2-1-128 16,1-1 128-16,0-2 0 0,2 2 0 0,1-4 0 0,-1 0 0 15,1 0 0-15,2 0 0 0,1 0 0 0,-1 0 0 0,0 0 0 16,3 0 0-16,-2-2 0 0,1 2 0 0,0-2 0 16,-3 2 0-16,0 0 0 0,0 0 0 0,0 0 0 15,24-2 0-15,-18 4 0 0,-1-2 0 0,1 2 0 16,-1 3 0-16,1-4 0 0,-1 1 0 0,-1 2 0 15,1-1 0-15,-1 0 0 0,1 0 0 0,-2-2 0 16,2 1 0-16,0-2 0 0,0 3 0 0,0-2 0 16,1 2 0-16,0-3 0 0,3 2 0 0,0 2 0 15,2-3 0-15,1 2 0 0,1 0 128 0,0 2-128 0,1-1 160 16,-1 2-160-16,0 0 128 0,-1 2-128 0,2 0 0 0,-3 1 144 16,0 1-144-16,-2 0 0 0,-1 2 0 0,0 0 0 15,-2-2 0-15,-1 3 0 0,-1-1 0 0,-1-2 0 16,0 2 0-16,-2-1-256 0,0 1 64 0,0-2 16 15,-1-1-448 1,2 1-80-16,0 1-32 0,2-4-18704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25:43.99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19750 6679 6447 0,'1'-1'576'0,"0"-1"-576"0,-1 2 0 0,1-3 0 0,-1 2 1760 0,1 1 240 0,2-3 48 0,-1 1 16 0,2-2 944 0,0 1 176 16,0-2 32-16,-1 3 16 0,1-1-704 0,0 0-144 15,-2 3-16-15,2 0-16 0,-2 0-768 0,1 0-160 16,0 3-16-16,0-2-16 0,-1 1-752 0,2 0-160 15,0 3-32-15,0 1 0 0,-1 1-256 0,2 2-48 0,1-2-16 0,1 4 0 16,-1-1-128-16,0 0 160 0,1 3-160 0,0-4 160 16,0 4-160-16,0-1 0 0,1 2 0 0,2 2 128 15,-2 2-128-15,2 3 0 16,0-1 0-16,-1 1 0 0,-1 3 128 0,0 0-128 0,-2 1 192 16,0-1-64-16,0 0-128 0,-3-3 0 0,-1 3 144 15,0-2-144-15,-1 0 0 0,-1-1 0 0,0-2 0 16,0 1 128-16,-1-4-128 0,-1 2 0 0,0-2 0 15,-1 3 128-15,1-3-128 0,-2 0 0 0,-1 3 128 0,0-1-128 16,0-2 0-16,-1 3 144 0,0-6-144 0,0 2 0 16,-2 1 128-16,1-2-128 0,-2 1 0 0,-1-3 0 15,1-2 0-15,-1 2 0 0,-3 0 0 0,1-1 0 16,0-1 0-16,-2-2 0 0,0 2 0 0,0-4 0 0,-3 1 336 0,1-4-32 16,-1 1-16-16,0-2 0 15,-1 0-64-15,1-4-16 0,-1 2 0 0,-1-6 0 0,2 3-80 16,1-6 0-16,0 0-128 0,2 2 192 0,3-2-192 0,-2-1-128 15,2-2 128-15,-1-2-208 16,2 2-208-16,0 0-32 0,2-1-16 0,1 3 0 16,2 4-608-16,2 2-112 0,0-1-32 0,2 4-16576 15</inkml:trace>
  <inkml:trace contextRef="#ctx0" brushRef="#br0" timeOffset="2385.15">20480 6383 28559 0,'-2'2'2544'0,"1"-2"-2032"0,1 2-512 0,0-2 0 0,0 0 0 0,0 2-192 0,0 0 16 0,-2 1 0 15,1 3 176-15,0-2 0 0,0 2 128 0,-1 0-128 0,2 0 544 16,-1 0 32-16,1 2 16 0,-1 0 0 0,0 2 304 0,-1 4 64 16,-1 1 16-16,-2 3 0 0,0 8 272 0,-3 0 48 15,-1 5 16-15,-3 1 0 0,1 3-512 0,0 6-96 16,0 0-32-16,1 3 0 0,0 1-464 0,2 2-80 16,1 3-128-16,2 1 176 0,1 3-176 0,-1 2 0 15,0-3 0-15,1 2 0 16,0-5-384-16,1 1-48 0,1-7-16 0,0 1 0 15,2 2-864-15,0-2-176 0,1-1-48 0,2-3 0 16,1-3 768-16,0-4 160 0,1-2 32 0,0-8 0 16,0 0-480-16,2-3-96 0,1-2 0 0,2-3-7632 15,1-4-1520-15</inkml:trace>
  <inkml:trace contextRef="#ctx0" brushRef="#br0" timeOffset="3112.49">20637 7055 35007 0,'-7'-10'1552'0,"2"4"320"0,0 2-1488 0,1 2-384 0,3 2 0 0,0 2 0 0,0-2 528 0,-1 2 48 0,-1 3 0 0,-2-2 0 0,0 4 160 0,1 0 32 0,2 2 16 0,-1-1 0 0,3 2-400 0,1-2-96 0,1 0-16 0,0-2 0 0,1 4-80 0,0-3 0 16,1 0-16-16,0 2 0 0,-1-3 64 0,2 2 16 15,0 0 0-15,1 0 0 0,1 5-32 0,-1-3 0 16,1 0 0-16,-1 2 0 0,2-2-96 0,-1 0-128 16,2 0 176-16,0 1-176 0,-1-4 128 0,1 2-128 15,1-2 0-15,0-2 0 0,1 1 0 0,-1-4 0 16,1 0-160-16,-1-2 160 0,0-2-192 0,-2 0 192 0,2 0-192 16,-4-2 192-16,1-1 0 0,-3 4 0 15,1-4 0-15,-2 1 0 0,-1 3 0 0,1-5 0 0,-1 1 0 16,0 1 128-16,0-2 0 0,-1 0-128 0,2 2 192 0,-1-2-64 15,1 0-128-15,0 0 0 0,2 2 0 16,-1 0 0-16,0 2 0 0,-1 2 0 0,0 0 0 0,-1 0 0 16,1 2 0-16,-1 0 0 0,1 1-176 0,-1 2 176 15,2-1 0-15,-2 0 0 0,1 2 0 0,-1-1 128 16,1 2 16-16,-1-1 16 0,2 3 0 0,0-3 0 16,1 2-160-16,-2-2 160 0,4 0-160 0,-2-2 160 15,2 1-160-15,-1-4 0 0,2 1 0 0,-1-2 0 16,0-2 144-16,0 2-144 0,-1-1 160 0,-1-2-160 15,0 3 144-15,0-4-144 0,-2 4 128 0,0 0-128 0,-1-2 192 0,1 2-64 16,-2 0 0-16,0 0 0 16,2 0 0-16,-2-2 0 0,1 2 0 0,0-2 0 0,1 2 0 15,0-2-128-15,1-2 192 0,0-2-64 0,1 0-128 0,0-3 192 16,2-1-192-16,0-2 192 0,0-1 0 0,1 0 0 16,-1-3 0-16,1-3 0 0,-2 3-192 0,-1-5 0 15,-1 1 0-15,-1 1 0 0,0-4 0 0,-3 2 0 16,0-5-128-16,-2 2 128 15,1 1-496-15,0-3-16 0,0 2-16 0,1 1 0 16,0 1-304-16,1 6-48 0,1 1-16 16,1 5-11968-16,-1 4-2416 0</inkml:trace>
  <inkml:trace contextRef="#ctx0" brushRef="#br0" timeOffset="3472.21">21383 7285 11055 0,'-7'4'976'0,"2"-2"-784"0,0 2-192 0,2-1 0 0,3 0 4480 0,0-1 864 0,0 3 160 0,-1 1 48 0,1 6-4720 0,-3 4-832 0,1 0-368 0,0 3 32 0,0-3 560 0,1 1 112 0,2 0 32 0,-1 1 0 0,3-1 208 0,-2-3 32 16,0 2 16-16,2-1 0 0,-2 1 192 0,-1-3 32 16,1 2 16-16,0-1 0 0,-1 1-320 0,0-2-64 15,-1 2-16-15,1-3 0 0,-2 1-464 0,-2-2 0 16,0 0 0-16,1-4 0 15,0 2-1472-15,-1-5-192 0,-1 0-48 0,-2-4-13456 0</inkml:trace>
  <inkml:trace contextRef="#ctx0" brushRef="#br0" timeOffset="4049.77">21653 6572 26719 0,'-17'8'2368'0,"8"0"-1888"0,0 0-480 0,4-1 0 0,4-1 1696 0,1 0 240 0,1 0 48 0,-2 8 16 15,1 6-1248-15,-1 8-256 0,1 9-48 0,1 0-16 16,1 2-32-16,1-1 0 0,0 3 0 0,2-5 0 15,-1-2 0-15,1 0 0 0,0-2 0 0,-1-6 0 16,1-2-32-16,-2-1-16 0,1-5 0 0,0-2 0 0,1-2-16 0,0-3 0 16,-3 1 0-16,2-2 0 15,0-2 16-15,-2-2 0 0,0 0 0 0,1 0 0 16,-1-3-96-16,1-2-32 0,1-1 0 0,-2-1 0 0,3-2-224 0,-1 0 0 16,-1-6 0-16,1 1 0 0,0-4 0 0,0-3 0 15,-2-1 0-15,1 0 0 0,-1-4 0 0,2 2 0 16,-1 2 0-16,1 0 0 0,0 1-144 0,0 2 144 15,0 4 0-15,1 2-144 0,2 0 144 0,-1 2 0 16,4 4 128-16,0-2-128 0,2 0 128 0,-1 3-128 16,3 0 160-16,-2 1-160 0,2 1 0 0,-2 1 0 15,-1 0 0-15,-2 1 0 0,-1 2 0 0,-1 1 0 16,-2-4 0-16,-3 6 0 0,1-3 0 0,-3 2 0 16,-2 0 0-16,1 1 0 0,-1 1 0 0,-3 0 0 0,1 0 0 15,-1-1 0-15,0 3 0 0,0-3 128 16,-1 1-128-16,0 3 0 0,1-1 0 0,0 0 0 0,0 0-192 15,0-1 192-15,1-1-192 0,-1-3 192 0,0 2-192 0,-1-3 192 16,1 0 0-16,0 0 0 0,-1-2 0 0,0-2 0 16,0 2 0-16,-2-1 192 0,0-3-48 15,-1 1-16-15,-1 1-128 0,0-4 0 0,0 2 0 0,-1-1 128 32,0-2-480-32,-1-1-96 0,-1-2-32 0,1 0-12016 0,1-4-2416 0</inkml:trace>
  <inkml:trace contextRef="#ctx0" brushRef="#br0" timeOffset="4666.66">21912 6312 4607 0,'-3'0'400'0,"0"0"-400"0,2 3 0 0,0-3 0 0,1 0 0 0,0-3 0 0,-2 3-144 0,0 0 144 0,-2-2 688 0,2-2 240 0,0 1 48 0,1 0 16 15,1-3 432-15,1 2 96 0,-1 0 16 0,2-2 0 16,-1 3 624-16,0 0 128 0,0 0 16 0,-1 3 16 15,2-2 576-15,-1 1 112 0,0 1 32 0,3 1 0 16,0 1-992-16,0 1-208 0,4 3-48 0,1-2 0 16,-1 3-1008-16,5 2-208 0,1 3-32 0,2 2-16 15,2 3-368-15,0-1-160 0,3 4 128 0,2 2-128 0,-2 3 0 16,1 1 0-16,0 2 0 0,0 1 0 16,-1 2 0-16,-2 1 0 0,-2 0 0 0,-1 5 0 0,0 1 0 15,-1 3 0-15,-2 0 0 0,-3 1 0 0,-3 4 0 0,-1 0 0 16,-1 4 0-16,-1 3 0 0,-3-3 0 0,-1-2 0 15,1-6 0-15,-1-2 128 0,-1-4-128 0,-3 1 0 16,-1-3 0-16,-2 1 0 0,0 0 0 0,-3-3 0 16,-1 0 0-16,-2 0 0 0,0 1 0 0,-4-3 0 15,1 1 0-15,-1-6 0 0,0 1-160 0,-2-4-16 16,-1-2 0-16,-1 1 0 16,-1-3-976-16,-1-4-192 0</inkml:trace>
  <inkml:trace contextRef="#ctx0" brushRef="#br0" timeOffset="5167.18">22527 6958 21183 0,'-6'-4'1888'0,"2"0"-1504"0,0 2-384 0,3 2 0 0,1 0 3712 0,0 0 688 0,0 0 128 0,1-3 16 0,0 2-3424 0,1 1-688 0,3-3-144 0,1 0-32 0,2 0 240 0,2 0 32 0,3 0 16 0,-1 2 0 15,3-2-416-15,1 1-128 16,3 1 0-16,-1-2 0 0,3 1 176 0,0 1-176 0,1 1 160 16,1-3-160-16,-1 1 0 0,-1 0 0 0,0 0 0 15,-1 1 0-15,0-4-240 0,-2 3-80 0,-1-2-32 0,1 0 0 32,-2 0-768-32,0-1-160 0,-1 1-16 0,0 1-14976 0</inkml:trace>
  <inkml:trace contextRef="#ctx0" brushRef="#br0" timeOffset="5450.87">22575 7132 37775 0,'-11'-1'1664'0,"3"1"368"0,4-3-1632 0,1 3-400 0,2 0 0 0,2 0 0 0,0 0 144 0,1 3-144 0,0-3 160 0,2 0-160 0,2 2 528 0,4-1 16 16,3 2 0-16,3-3 0 0,7 0-224 0,0 0-64 16,2 0 0-16,3-4 0 0,3 2-256 0,3-2-144 15,-1 2 16-15,0-5 0 16,0 1-1616-16,-2-3-320 0</inkml:trace>
  <inkml:trace contextRef="#ctx0" brushRef="#br0" timeOffset="8066.64">23371 6331 28559 0,'3'1'2544'0,"-1"-1"-2032"0,1 2-512 0,-2-2 0 0,-1 3 352 0,1-2-32 0,2 2 0 0,-1 0 0 0,3 6 976 0,-1 1 192 0,2 5 48 0,-3 1 0 0,-2 3-576 0,-1 4-128 16,-1 1 0-16,-1 5-16 0,1-1-400 0,-1 4-80 15,-2-1-16-15,0-1 0 0,0 1-320 0,1-3 144 16,0 1-144-16,1-3 0 0,-1 1 0 0,2-5 0 16,1 1 0-16,0-4-144 15,1 2-704-15,2-3-144 0,-2 3-32 0,1-5-9984 16,1-1-1984-16</inkml:trace>
  <inkml:trace contextRef="#ctx0" brushRef="#br0" timeOffset="8450.78">23045 7184 35935 0,'0'0'1600'0,"1"0"320"0,2 0-1536 0,0-3-384 0,1 3 0 0,1 0 0 0,1 0-304 0,4 0-128 0,6 0-16 0,8-2-16 0,7 2 1664 0,2 0 336 0,4-1 64 0,0 1 0 0,1 0-1008 0,-2 0-208 15,-2-3-32-15,-2 3-16 0,-1-2-208 0,-3 0-128 16,3 0 128-16,-4 0-128 0,2 0 0 0,-3-1 0 16,-2 0 0-16,0 1 128 0,-2 0-400 0,0 0-80 15,0-2-16-15,-1 2 0 16,0-2-1744-16,-3-1-336 0</inkml:trace>
  <inkml:trace contextRef="#ctx0" brushRef="#br0" timeOffset="9105.61">23081 7884 35935 0,'-1'2'1600'0,"1"-4"320"0,0 1-1536 0,1 1-384 16,0-3 0-16,0 1 0 0,0 0-352 0,2-4-144 0,2-2-16 0,0-5-16 0,2 0 1648 0,-1-6 336 0,3-1 64 0,-1-2 16 0,-1 1-928 0,0 1-176 15,1-2-48-15,-1-3 0 0,-1 3-208 0,1-3-48 16,0 0-128-16,0-1 192 0,1-2-192 0,-1 2 0 15,2 1 0-15,-2 6 0 0,2 0 0 0,0 4 0 16,-2 5 0-16,2 2 0 0,-2 3 224 0,1 2-48 16,-1 1-16-16,0 0 0 0,2 4-160 0,-2 0 128 15,1 1-128-15,-1 0 128 0,1 4-128 0,-2-1-144 16,0 4 144-16,2 2-208 0,-2 0 48 0,1 4 16 16,2 3 0-16,-3-2 0 0,1 4 144 0,-2 2 0 15,1-1 0-15,1 0 0 0,-2-2 0 0,0 2 0 16,1 2 0-16,0-1 0 0,0 2 0 0,0-3 0 0,2-2 0 15,-1 1 0-15,2 1 0 0,-1-3 0 16,1-3 0-16,2 0 0 0,-1-1 0 0,0-2 0 0,0-3 0 0,-1-1 0 16,0-3 0-16,0-2 0 0,1-2 0 0,-1-2 128 15,-1-2 80-15,2-4 32 0,-1-1 0 0,1-2 0 16,-2-1 112-16,2-3 32 0,-1-3 0 0,0-2 0 16,-1-1-384-16,-2-1 0 0,2-4 0 0,-3-2 0 15,-1-3 0-15,-2-2 0 0,0-1 0 0,0-3 0 16,0 1-256-16,-2-1 48 0,1-2 0 0,-1 2 0 15,0 6-144-15,0 0-32 0,2 2 0 0,-2 5 0 16,1 5-640-16,0 1-128 0</inkml:trace>
  <inkml:trace contextRef="#ctx0" brushRef="#br0" timeOffset="10792.25">24503 6678 20271 0,'4'-2'1792'0,"-2"-2"-1424"0,-1 1-368 0,0 3 0 0,2 0 1280 0,-2 0 192 0,3-3 48 0,2 0 0 0,0-3-96 0,2 2-16 0,-2-2 0 0,-1 2 0 15,0 2 368-15,-2 2 64 0,-1-2 16 0,-2 0 0 16,0 2-1136-16,-3 0-208 0,1 0-64 0,-3 0 0 0,-1 0-272 0,-4 2-176 16,0 0 192-16,-5 4-192 0,-4 0 144 0,-4 2-144 15,-5 3 0-15,-5 1 144 0,-3 2-144 0,-3-1 192 16,-1 2-192-16,3-2 192 0,3-3-192 0,-3 2 128 15,-2 2-128-15,2 0 128 0,4 0 112 0,4-2 16 16,3 1 0-16,5-1 0 0,5 0-96 16,3-2-16-16,3 0 0 0,2 0 0 0,3 1-144 0,3-1 0 15,2-2 0-15,2 0 128 0,3 1-128 0,1-3 0 16,4-1 0-16,2 0 0 0,2 1 176 0,2-2-48 16,4 0-128-16,2-2 192 0,3-2 80 0,2 0 16 15,2 0 0-15,3-4 0 0,4 2-288 0,2-1 0 16,2 2 0-16,-1-1 0 0,2-1 0 0,-3 6 0 15,0-3 0-15,-1 2 0 0,1 2 144 0,-2 0-144 0,-2 1 0 16,-4-2 144-16,-3 3-144 0,-4-2 128 0,-2 2-128 16,-3-2 128-16,-2 1-128 0,-2-1-176 0,-2-1 48 0,-1 1 0 15,-1 1 128-15,-1-1-192 0,-2-2 192 0,-2 2-192 16,0-2 192-16,-2 3-192 0,-2 0 192 0,-1 1-192 16,-1 1 192-16,-2-1 0 0,-2 4 0 0,-1-3 0 15,-1 3 0-15,-3 1 0 0,-3-1 0 0,-1 0 0 16,-3 2 0-16,-2-3 0 0,-2 5 0 0,-3-5-128 15,-2 6 128-15,-2-2 128 0,-1 3-128 0,-2 0 176 16,-1 0-176-16,-1 2-144 0,1 1 144 0,1-3-208 16,1 0 208-16,0 0 0 0,2-1 0 0,1-1 0 0,3-2 0 15,0 2 0-15,-1 0 0 0,1-1 0 16,5 0 0-16,0 2 160 0,3-2-160 0,1 3 192 0,4-4-64 16,1 2 0-16,3-2 0 0,2-3 0 0,2 1 64 0,3 0 0 15,3-3 0-15,2 2 0 0,1-3-192 0,4-3 128 16,1 2-128-16,4-1 128 0,2-1-128 15,4 0 0-15,3 1 0 0,2-4-176 0,3 3 176 0,5-3 0 16,4 0 128-16,0-5-128 0,2 1 0 0,1 0 0 16,3-5 0-16,1 2 128 0,-2 1-128 0,-2-4 0 15,0 1-176-15,-4 1 176 16,-3 0-576-16,-3-2-32 0,-2 2 0 0,-6 0 0 16,-3 2-720-16,-4 1-144 0</inkml:trace>
  <inkml:trace contextRef="#ctx0" brushRef="#br0" timeOffset="11268.75">24275 7962 35935 0,'-2'-3'3200'0,"1"3"-2560"0,-1 3-512 0,2-3-128 0,0 3 192 0,-1-3 32 0,-1 4 0 0,-2 1 0 0,-1 2-224 0,-2 6 128 0,-1-1-128 0,-1 2 0 0,1 2 0 0,-1 1-208 15,2-1 16-15,-2 4 0 0,2-1 192 0,-1-1 0 16,2 4 0-16,0-3 160 0,2-3 112 0,2 1 32 0,0 1 0 0,1-2 0 15,1-3-176-15,1 2-128 16,2-5 144-16,1 0-144 0,1-1 0 0,2-3-208 0,2 0 16 0,1-2 0 31,3-4-1568-31,2 0-304 0,2-3-64 0,3 0-12240 0</inkml:trace>
  <inkml:trace contextRef="#ctx0" brushRef="#br0" timeOffset="11470.56">24372 7779 27647 0,'-15'0'2448'0,"5"1"-1952"0,0 1-496 0,4-2 0 0,3 3 2336 0,2-2 368 0,0 2 80 0,-4-1 16 0,-1 2-3856 0,-3 2-768 0,2 0-160 0,-1-2-16 16,3-2-128-16,2 2-32 0,0-4 0 0,2 0 0 15,2 0 1072-15,2-4 192 0</inkml:trace>
  <inkml:trace contextRef="#ctx0" brushRef="#br0" timeOffset="11766.8">24552 7978 35007 0,'0'0'3120'0,"2"0"-2496"0,0 0-496 0,0-3-128 15,2 3 816-15,0-1 144 0,3 0 16 0,4-3 16 0,5 0-240 0,6-2-48 0,2 0-16 0,3-1 0 0,2 0-560 0,-2 1-128 0,0 0 0 0,-2 1 0 32,-3 4-672-32,-2 1-160 0,-3 0-48 0,-3 4 0 0,-3-2-1232 0,-2 2-240 15,-3-1-48-15,-2 2-12032 0</inkml:trace>
  <inkml:trace contextRef="#ctx0" brushRef="#br0" timeOffset="11983.51">24495 8181 38703 0,'0'2'3440'0,"2"-2"-2752"0,1 0-560 0,1 0-128 0,1 0-656 0,0-2-176 0,4 2-16 0,3 0-16 15,7 0-960-15,2-3-192 0,1 2-32 0,-1 1-16 16,0-3 224-16,-1 3 48 0,1 0 16 0,-3 0 0 15,1 0 864-15,-2 3 160 0,-2-3 48 0,-2 0-8272 0</inkml:trace>
  <inkml:trace contextRef="#ctx0" brushRef="#br0" timeOffset="12249.5">25072 7849 35935 0,'-9'13'3200'0,"3"-1"-2560"0,0 0-512 0,2-2-128 0,3-1 1408 0,1-5 272 0,1 3 48 0,-4 8 16 0,0 7-1616 0,-1 6-336 0,-1 7-64 0,-1-3-16 16,1-1-992-16,0-6-208 0,0 1-48 0,0-4-9728 16,-1 0-1968-16</inkml:trace>
  <inkml:trace contextRef="#ctx0" brushRef="#br0" timeOffset="13083.66">24223 6524 17503 0,'3'-3'1552'0,"-1"1"-1232"0,1 0-320 0,-2 2 0 0,0-2 448 0,2 1 48 0,0-4 0 0,2-1 0 0,3-2 1776 0,2-2 352 16,0-1 80-16,-2 1 16 0,1 0-800 0,-2 0-144 15,2-2-48-15,-2 0 0 0,1 2-432 0,-1-5-80 16,-1 3-32-16,-1-2 0 0,0-2-576 0,0 0-112 16,-1 0-32-16,0-3 0 0,-2 1-176 0,1-2-32 0,0 1-16 0,0-2 0 15,0 1-112-15,1 2-128 0,0-4 176 16,0 3-176-16,-1 3 0 0,0 0 0 0,-1 4 0 15,1 2 0-15,-1 0 0 0,-1 4 0 0,1 3 0 0,-1 1 0 16,0 4 0-16,0-2 0 0,1 6 0 0,-2 1-144 16,0-1 144-16,1 4-208 0,0-1 80 0,0 6 128 15,1 1-176-15,-1 0 176 0,0 3-128 0,0 3 128 16,1 1 0-16,0-1 0 0,0 3 0 0,1-2 0 16,2 1 0-16,0-5 0 0,1 0 0 0,1-1-128 15,2-2 128-15,1-3 0 0,0-2 0 0,0 0 0 0,0-5 0 0,0-2 0 16,-1 0 0-16,0-2 0 0,0-2 192 0,-2-2-48 15,2-2 0-15,-2-2 0 0,2 0 96 16,-2-3 16-16,1-1 0 0,0 0 0 0,1-5-64 0,0 2 0 16,-1-6 0-16,1-1 0 0,0-2 16 0,-2-3 0 15,2 1 0-15,-2-2 0 0,2-5 32 0,-2 1 0 16,1 2 0-16,-2-1 0 0,-1 2-240 0,-1 1 0 16,-1 1 0-16,-2 6 0 0,1 0 0 0,-1 3-336 15,-2 1 48-15,-1 4 16 16,1 2-272-16,-1 3-48 0,-1 2-16 0,2 1-18528 15</inkml:trace>
  <inkml:trace contextRef="#ctx0" brushRef="#br0" timeOffset="13758.5">25904 6444 26719 0,'-4'0'2368'0,"2"0"-1888"0,0 0-480 0,2 0 0 0,0 0 480 0,0 0 0 0,-1 0 0 0,0 0 0 0,-2 0 96 0,1 0 0 0,1 0 16 0,1 0 0 15,0 0-288-15,0 0-64 0,0 0-16 0,0 0 0 16,0 0 0-16,-11 26 0 0,6-16 0 0,-3 5 0 16,-3 4 496-16,-1 0 112 0,-3 4 0 0,-2 5 16 15,-2-3 240-15,-1 3 64 0,-3 1 0 0,-1 3 0 16,-2 5-416-16,2 3-80 0,-1 5-16 0,1 4 0 16,2 1-256-16,2-2-64 0,1 2-16 0,4-3 0 15,2-6-304-15,6-3 0 0,3 0-176 0,4-3 176 16,3-3 0-16,2-1 0 0,2 1 192 0,2-3-48 0,1 2-144 0,2-2 0 15,0-2 0-15,2-1 128 16,1 0-384-16,0-1-96 0,1-3-16 0,0 1 0 16,1 1-224-16,0-4-48 0,2 1-16 15,1-2-11312-15,2-3-2240 0</inkml:trace>
  <inkml:trace contextRef="#ctx0" brushRef="#br0" timeOffset="15066.68">26094 7027 26719 0,'-12'-3'2368'0,"3"2"-1888"0,2 1-480 0,2 0 0 0,4 1 1776 0,-1 2 256 0,1-3 48 0,0 2 16 0,-3 0-1040 0,0 2-208 16,3 3-32-16,0-2-16 0,3 6 96 0,1-4 32 15,2 4 0-15,1 3 0 0,2-4-544 0,-2 2-96 16,1 3-32-16,2-1 0 0,-2 0-256 0,2 0 0 16,0 1 0-16,-1 1 0 0,1-4 160 0,-1 2-32 15,1 1 0-15,-1-2 0 0,-1 0-128 0,-1-1-192 16,0 2 32-16,-1-2 16 0,0-2-208 0,1 1-32 16,-1-1-16-16,2-3 0 15,0 2-1040-15,0-3-208 0,1-2-32 0,0-2-14368 0</inkml:trace>
  <inkml:trace contextRef="#ctx0" brushRef="#br0" timeOffset="15350.64">26496 6938 31327 0,'-4'-4'1392'0,"1"4"272"0,0 0-1328 0,3 0-336 0,0 0 0 0,0 0 0 0,0 1 0 0,-1 2 144 0,0 0-144 0,0 6 0 0,-3 1 1440 0,0 2 176 0,-1 7 48 0,-1 3 0 0,0 4-592 0,-3 3-112 0,-2 6-32 0,-1 5 0 0,-2 5-512 0,-2 2-96 16,0 5-32-16,-1 3 0 0,-1 2-96 0,0 0-32 16,-2 1 0-16,0-1 0 0,0-1-160 0,2-2 0 15,-2-1 0-15,0-1 0 16,3-1-640-16,-2-2-16 0,3 2 0 0,-1-4 0 15,2-5-1008-15,2-4-192 0</inkml:trace>
  <inkml:trace contextRef="#ctx0" brushRef="#br0" timeOffset="18249.68">26798 6511 6447 0,'0'-6'576'0,"0"0"-576"0,0 2 0 0,1 2 0 0,0-1 2240 0,1 2 320 0,-1 1 80 0,0-4 16 0,2 2-1744 0,-1-4-336 0,0-1-80 0,-2 4-16 0,2-2 16 0,-5 3 0 15,2 0 0-15,-3 1 0 0,-1 1 288 0,2 1 64 16,-2 1 16-16,0 0 0 0,-1 0-96 0,1 2 0 15,-2 1-16-15,2-1 0 0,-1-1-80 0,0 3-16 16,0 3 0-16,0-3 0 0,0 4-240 0,-2 0-48 16,2-1-16-16,0 3 0 0,0 2 48 0,-1-2 16 15,1 4 0-15,1-4 0 0,0 5 224 0,0-3 32 0,2 4 16 16,-1 0 0-16,1 1-112 0,1-1 0 0,0 0-16 0,-1 3 0 16,2-3-560-16,0 0 0 0,1 3 0 15,0-3 0 1,1-2-384-16,1 0-176 0,2-3-32 0,0-1-16 15,2-1 32-15,0 0 16 0,3-1 0 0,1-4 0 16,1 1-32-16,1-4-16 0,2-3 0 0,1 0 0 16,-1-2-448-16,1-2-96 0,0 0 0 0,0 1-6608 0,-1-2-1328 0</inkml:trace>
  <inkml:trace contextRef="#ctx0" brushRef="#br0" timeOffset="18533.45">26987 6735 23039 0,'-6'4'2048'0,"1"-4"-1648"0,1 2-400 0,2 2 0 0,0-3 3152 0,2 2 560 0,0-1 96 0,0 2 32 0,-1 2-2816 0,-1 0-576 0,2 4-96 0,0-1-32 16,0 1-624-16,1-1-128 0,0-2-16 0,2-1-16 15,-1 0-928-15,1-2-176 0,0 2-32 0,2-4-16 16,-1 0-240-16,0 0-32 0,2-2-16 0,-1 0-9760 0</inkml:trace>
  <inkml:trace contextRef="#ctx0" brushRef="#br0" timeOffset="18734.38">27148 6432 27647 0,'-6'-10'2448'0,"1"4"-1952"0,1 1-496 0,3 4 0 0,1-2 2160 0,0 3 336 0,0 0 64 0,0 0 0 0,-2 0-1600 0,2-2-320 0,0 2-64 0,0 0 0 0,0 0-720 16,2 2-144-16,-2-2-32 0,0 0 0 15,0 0-1792-15,0 0-384 0,0 0-64 0,0 0-11648 16</inkml:trace>
  <inkml:trace contextRef="#ctx0" brushRef="#br0" timeOffset="19154.06">27181 6321 24879 0,'-2'-9'2208'0,"0"5"-1760"0,2-2-448 0,2 4 0 0,-1-1 704 0,0 3 48 0,2 0 16 0,0-1 0 0,2-1-768 0,1 0 0 0,3 1 0 0,-1 0-208 0,0 3 592 0,1 2 112 0,-2 2 16 0,3 0 16 16,-1 2 352-16,1 2 64 0,1 1 16 0,1-1 0 16,3 2-256-16,0-2-64 0,2 0 0 0,1 2 0 15,1-2-112-15,1 2-16 0,2 3-16 0,-1-1 0 16,-1 2-352-16,-1 3-144 0,-2 0 128 0,-3 4-128 0,-4 0-144 15,-3 3-112-15,-3-1-32 0,-2 1 0 16,-2-2-208-16,-2-1-32 0,-3 3-16 16,0-2 0-16,-3-1-160 0,1 1-16 0,-3 0-16 0,-1-2 0 15,-3 0-320-15,-1-1-64 16,1 2-16-16,-4-3 0 0,0-2-528 0,-2 1-96 0</inkml:trace>
  <inkml:trace contextRef="#ctx0" brushRef="#br0" timeOffset="19950.7">27797 7252 13823 0,'-6'-1'1216'0,"1"-2"-960"0,0 3-256 0,1-2 0 0,3 0 2448 0,1 2 448 0,0 0 96 0,-1 0 16 15,-1-2-656-15,1 1-128 0,0-2-32 0,0 0 0 16,2 0-400-16,3-3-64 0,1 2-32 0,3-1 0 16,3 0-864-16,4-1-160 0,4-3-32 0,1 3-16 0,2-4-208 0,4 2-32 15,2 0-16-15,4-2 0 0,2 2-144 0,2-1-32 16,1 2 0-16,0 1 0 0,-1-1-192 0,0 4 0 16,-1-2 0-16,-1 3 0 15,-1 0-384-15,-2 1-32 0,-1-1 0 0,-3 1 0 16,-3 1-1360-16,-1-2-272 0</inkml:trace>
  <inkml:trace contextRef="#ctx0" brushRef="#br1" timeOffset="28315.82">29041 6704 2751 0,'0'-2'256'0,"-1"0"-256"0,1 2 0 0,-2 0 0 0,4 0 288 0,-4-2 16 0,2 2 0 0,-1-4 0 0,-1 2 0 0,1-2 0 0,-2-2 0 0,2 0 0 15,0-1-592-15,-1 4-112 16,2-2-32-16,-1 1 0 0,1 2 432 0,-1 0 0 0,2 2 0 0,-1 0 0 0,0 0 0 0,1 0 0 16,-1 4 0-16,-1-1 0 15</inkml:trace>
  <inkml:trace contextRef="#ctx0" brushRef="#br1" timeOffset="32600.48">29060 6650 7359 0,'1'-3'656'0,"-1"-1"-528"16,2 4-128-16,-2-2 0 0,1 2 1472 0,-1-4 256 0,3 2 48 0,-1-2 16 0,1-2 784 0,1-4 176 0,1 1 16 0,-1 1 16 0,1 0-928 0,-1 2-192 16,1 0-48-16,-1 0 0 0,-2 2-1136 0,-1 0-224 15,1 2-64-15,-1-1 0 0,-1 3-192 0,-1-1 0 16,-2 2 0-16,2 2 0 0,-1-1 320 0,-1-2 32 0,2 2 0 0,-2 0 0 15,3-2 480-15,0 0 80 0,0 0 32 0,0 0 0 16,0 0 64-16,-14 22 16 0,10-16 0 0,-1 1 0 16,1-1-592-16,-1 0-112 0,0 4-32 0,0-4 0 15,-1 4 144-15,1-1 16 0,-1-2 16 0,0 5 0 16,0-2-464-16,-2 5 0 0,0-2 0 0,-1 3 0 16,0 1 0-16,-1 1 0 0,-1 5 0 0,0-1 0 15,0 3 0-15,-1-1 0 0,0 1 0 0,1 1 0 16,0-1 0-16,-1 3 0 0,-1-2 0 0,1 3 0 15,1-1 0-15,-1-3 128 0,1 1-128 0,-1-1 0 16,2-2 128-16,1-2-128 0,1 1 0 0,1-3 144 16,1 1-16-16,-1 1 0 0,1-1 0 0,1-4 0 15,2 2 32-15,-2-2 0 0,0 3 0 0,0-1 0 0,1 2-160 16,0-4 160-16,2 0-160 0,-2-1 160 0,3-3-160 0,0 0 192 16,1-1-192-16,0-1 192 0,0-3-48 0,2-1 0 15,1 0 0-15,-1-1 0 0,3 2 0 0,0-4 0 16,1-2 0-16,0 2 0 0,0-1-144 0,2-2 0 15,1 0 0-15,-1 0 0 0,1 0 0 0,0-2 0 16,0-1 0-16,0 2 0 0,1 1 0 0,-1-2 0 16,-1 1 0-16,1-2 0 0,0 3 0 0,-1-4 0 15,2 2 0-15,-1-2 0 0,-1 2 0 0,0-2 0 16,1-1 0-16,-1 1 128 0,0-2-128 0,0 0 160 16,1-1-160-16,0 0 160 0,-1-3 16 0,1 2 0 15,0-2 0-15,-2 0 0 0,2 1-176 0,-1-1 0 0,-2 1 0 16,2 0 0-16,-2-1 0 0,-1 0 0 0,0 1 128 15,0 0-128-15,0-1 0 0,-1-1 160 0,1-1-160 0,-1 0 160 16,1 0-160-16,0-1 0 0,2-3 144 16,-1 1-144-16,1-1 0 0,1 0 0 0,-1 0 0 15,0 0 0-15,1-2 0 0,-1-1 0 0,1 0 0 0,-1 0 0 16,-1-1 0-16,0-1 0 0,1 1 0 0,-2-1 0 16,-2 4 0-16,1-2 0 0,-2-2 0 0,0 4 0 15,0-4 0-15,1 5 0 0,-2-3 0 0,-1 6 0 16,1-3 128-16,-2-2 16 0,1 5 0 0,-1-3 0 15,-1-1-144-15,1 3 0 0,0 0 0 0,0-2 0 16,-2 4 0-16,2-3 0 0,-1 1 0 0,0-1-176 16,0 2-48-16,1-2-16 0,-2 3 0 0,2-1 0 15,-2 3-16-15,1 0-16 0,-2 3 0 0,2 1 0 16,-1 0 48-16,1 1 16 0,-1 1 0 0,0 0 0 0,0 1 208 16,-1 0 0-16,1 1 0 0,-2 2 0 0,0 2-192 15,-1 1-64-15,-1-2 0 0,1 2 0 16,-1 2-192-16,-1 2-64 15,1-1 0-15,0 1 0 0,-1 2-848 0,0 3-176 0,-1-1-48 0,1 4-15040 16</inkml:trace>
  <inkml:trace contextRef="#ctx0" brushRef="#br1" timeOffset="32956.08">28937 7045 19343 0,'-6'0'1728'0,"2"0"-1392"0,0 2-336 0,3-2 0 0,1 0 1984 0,0 0 320 16,0 0 64-16,0 0 0 0,0 0-320 0,0 1-80 0,1-1-16 0,-1 0 0 0,0 0-368 0,0 0-80 0,0 0-16 0,0 0 0 15,24 5-912-15,-17-3-176 0,2-2-32 0,0 3-16 16,1-3 64-16,-1 0 16 0,3 1 0 0,-1 1 0 0,1-2-432 0,-1 3 128 16,-1-3-128-16,0 0 0 15,0 0-256-15,-1-3-128 0,-3 3-16 0,0-3-16 16,0 3-704-16,-2-5-144 0</inkml:trace>
  <inkml:trace contextRef="#ctx0" brushRef="#br1" timeOffset="36500.21">29088 6354 11055 0,'-1'-1'976'0,"-1"1"-784"0,2 0-192 0,0 0 0 0,0 0 640 0,-1 0 64 0,1 0 32 0,-2 0 0 0,-1 0-736 0,-2 0-368 16,0 1 48-16</inkml:trace>
  <inkml:trace contextRef="#ctx0" brushRef="#br1" timeOffset="37049.42">28962 6407 8287 0,'-6'3'368'0,"1"-3"80"0,0 0-448 0,1 0 0 0,2 0 0 0,-1 0 0 0,2 0 1616 0,-3 0 240 0,-3 0 64 16,-2 0 0-16,-2-3 560 0,0 3 112 0,0-2 32 0,-2 2 0 0,2 0-576 0,1-1-96 0,2 1-32 0,0 0 0 16,2 0-1344-16,1 0-288 0,3-3-48 0,-1 2-16 31,2 1-928-31,0 0-192 0,1 0-48 0,0 0 0 0,1 0 944 0,0 0 224 0,3 1 32 0,0 2 0 16,-4-3 848-16,0 0 176 0,0 0 48 0,24 9 0 15,-15-6-224-15,0 1-32 0,0-2-16 0,1-2 0 16,0 1-464-16,3-1-80 0,-2 3-32 0,1-6 0 15,2 3-320-15,-1 0-160 0,2-1 160 0,-1 1-160 16,2-2 0-16,-1-1 0 0,1 2 0 0,0 1 0 16,0-3 0-16,-1 3 0 0,0 0 0 0,-3 0 0 15,-1 0 0-15,0-2 0 0,-1 2 0 0,1-1 0 0,-2 1 0 0,0-3 0 16,-1 3 0-16,1-2 0 0,-2 1 0 0,-1-2 0 16,2 2 0-16,-1-2 0 0,-1 1 0 0,2 1 144 15,-2-2-144-15,2-1 128 0,-2 2-128 0,0 0 192 16,1 0-192-16,-1-1 192 0,2 0-192 0,-3 3 0 15,0-2 0-15,-1 0 0 0,-2 2 0 0,-1 0 0 16,0-2 128-16,-1 2-128 0,-1 0 0 0,0-3 192 16,0 2-192-16,-2-1 192 0,1 2 0 0,-2-4 0 15,0 2 0-15,-1-2 0 0,0 0-192 0,2 2 192 16,-2-2-192-16,-1-1 192 0,1 1-192 0,-1 1 0 0,-1 0 0 16,1-1 0-16,-1-1 0 0,-1 2 0 15,1-1 0-15,-1 0 0 0,1 2 0 0,0-2 0 0,-1-1 0 16,0 2 0-16,0-1 192 0,1 1-64 0,-1 2 0 15,0-1 0-15,-1-1 64 0,-1 3 0 0,1 3 0 0,0-3 0 16,1 2-192-16,1-1-176 0,1 2 48 0,1-2 0 16,1 2-16-16,1-1 0 0,1-2 0 0,1 0 0 31,1 1-224-31,0-1-32 0,2 0-16 0,1 0 0 16,0 0-544-16,4-1-128 0,-7 1 0 0,0 0-16144 0</inkml:trace>
  <inkml:trace contextRef="#ctx0" brushRef="#br1" timeOffset="37752.4">29674 6192 3679 0,'3'-6'320'0,"-2"2"-320"0,1 2 0 0,-1 1 0 0,2-2 2128 0,-3 3 368 0,1 0 64 0,0 0 0 16,2-2-944-16,-1 0-192 0,2 2-32 0,-1 0-16 0,-1 0 1040 0,-1 2 208 15,1 0 32-15,-2 2 16 0,0-1-800 0,-2 2-144 16,1-1-48-16,0 2 0 0,-2 2-592 0,2-2-112 16,-1 3-16-16,-1-1-16 0,1 2-224 0,-2 2-32 0,1 2-16 0,0 1 0 15,0-1-496-15,0 0-176 16,0 2 0-16,-1 3 144 0,2-3-144 0,-2 0-176 15,3 0 48-15,-1 3 0 16,0-3-640-16,1 0-128 0,1-1-32 0,0-2 0 16,0 0-1104-16,0-1-208 0,1-2-64 0,-1 0-11280 0</inkml:trace>
  <inkml:trace contextRef="#ctx0" brushRef="#br1" timeOffset="38033.46">29451 6217 29487 0,'-8'-3'1296'0,"2"1"288"0,2 1-1264 0,3 1-320 0,1 0 0 0,1-3 0 0,0 3 1056 0,0-1 160 0,2 1 16 0,1-1 16 0,1-1 224 0,-1 2 32 0,4 0 16 0,-2-2 0 0,2 1-816 0,0 1-176 15,2 0-16-15,1-3-16 0,2 3-128 0,0 0-32 16,2 0 0-16,2 0 0 0,2-2-192 0,2 1-144 16,0 1 192-16,0-3-192 0,1-1 0 0,2-1 0 15,2 1 0-15,0-3 0 16,2 1-592-16,0 0-240 0,2 0-32 0,-1 0-17280 0</inkml:trace>
  <inkml:trace contextRef="#ctx0" brushRef="#br1" timeOffset="39083.83">30254 7052 911 0,'1'-4'0'0,"0"1"0"0,1 3 0 0,-1-2 0 0,0 1 1760 16,-1 1 272-16,1-3 48 0,1-1 16 0,-1 2-176 0,1-2-48 0,1-2 0 0,-1 1 0 0,0 1 464 0,-1 1 96 0,-1 3 0 0,-1-3 16 0,-1 3-96 0,1 3-32 0,-1-3 0 0,-2 2 0 15,-1 2-1008-15,0 0-208 0,-2 2-32 0,-2 0-16 16,-1 3 160-16,0-2 16 0,-1 3 16 0,0 1 0 16,0 3-736-16,-2-2-160 0,1 4-32 0,-2 0 0 15,1 3-128-15,-1-1-48 0,-1 1 0 0,2 1 0 16,-1-2-144-16,1 1 0 0,0-2 0 0,1 2 0 16,1-5 0-16,0 3-144 0,1-1 144 0,0-4-208 15,1 0-224-15,0-1-32 16,2-2-16-16,0 0 0 0,2-3-880 0,0-2-176 15,0 2-48-15,0-6-14704 0</inkml:trace>
  <inkml:trace contextRef="#ctx0" brushRef="#br1" timeOffset="39374.39">29862 6998 30399 0,'-5'-3'1344'16,"4"0"288"-16,1 2-1312 0,1 1-320 0,0 0 0 0,1 0 0 0,-1 0 128 0,2 0-128 0,2 0 160 0,2 0-160 0,1 0 1472 0,2 4 208 0,0-1 48 0,0 0 0 0,2 4-464 0,1 2-96 0,-1 1-16 0,3 0 0 16,1 5-592-16,1 1-128 0,2 0-32 0,1 2 0 15,-1 5-96-15,1-5-32 0,1 4 0 0,-1 1 0 16,0-5-272-16,-2 4 160 0,1 1-160 0,-1-5 128 15,0 0-384-15,-2 0-64 0,-1-3-32 0,-1-2 0 32,0 2-976-32,-2-4-192 0</inkml:trace>
  <inkml:trace contextRef="#ctx0" brushRef="#br1" timeOffset="46785.52">29939 6805 4607 0,'-2'-2'400'0,"1"1"-400"0,1 1 0 0,0-3 0 0,-1 3 1376 0,1 0 192 15,-1-2 32-15,0-2 16 0,-1 0 560 0,0 1 96 0,-1-2 32 0,1 1 0 0,-1 0-240 0,0 1-32 16,-1 1-16-16,0 1 0 0,2 1-384 0,-2 0-80 15,2 0-16-15,-1 0 0 0,1 1-848 0,0-1-176 16,2 2-48-16,0-1 0 0,2-1 48 0,-1 2 0 16,-1-2 0-16,0 0 0 0,0 0 64 0,0 0 32 15,25-3 0-15,-17 0 0 0,1 1-32 0,1 0-16 16,1-3 0-16,0 2 0 0,0-1-176 0,-1 2-16 16,1-2-16-16,-1 0 0 0,0 3-352 0,-1 0 0 15,-1-2 0-15,0 2 0 0,-2 1 0 0,0 0 0 16,-1 0 0-16,1 0 0 0,0 0 0 0,2 0-160 15,-2 0 16-15,1 1 0 0,0-1-32 0,-1 0 0 16,-1 0 0-16,1 0 0 0,-1 0 304 0,0 0 48 16,1 0 16-16,-1 0 0 0,1-1 48 0,-1 1 16 15,1 0 0-15,0-2 0 0,1 2-256 0,-1-4 176 16,0 1-176-16,0 1 160 0,-1 1-160 0,0-2 0 16,0-1 0-16,-1 2 0 0,-2-1 0 0,1 2 0 0,-2-1 128 0,-1 1-128 15,0-2 0-15,-1 1 0 0,-1 0 144 0,0 2-144 16,-2-2 0-16,2 2 144 0,-1 0-144 0,0-3 0 15,-1 2 0-15,1 1 0 0,0-2 0 0,-1 2 0 16,0-4 0-16,2 2 128 0,-2-2-128 0,0 0 160 16,2-1-160-16,-2-1 0 0,2 2 0 0,-2-3 0 15,2 1 240-15,-2-1 16 0,0 1 0 0,-1 0 0 16,3 0-256-16,-3 2 0 0,-1-1 0 0,-1 2 0 16,-1 3 0-16,-1-3 0 0,-1 3 0 0,2 0 0 15,-2 3 0-15,1-3 0 0,2 2 0 0,-1-2 0 0,2 0-128 16,1 1 128-16,3-1-192 0,-1-1 192 15,2 1-176-15,2-2 176 0,2-2-160 0,0 1 160 0,2 0-144 0,0-4 144 16,3 4-128-16,-1-3 128 0,0-1 0 16,1 1 0-16,0 0 0 0,0 2 0 0,-2-1-208 0,-1 4 32 15,0-1 16-15,-3 2 0 16,1-3-352-16,-2 3-64 0,0 3 0 0,1-3-11296 16,-2 2-2256-16</inkml:trace>
  <inkml:trace contextRef="#ctx0" brushRef="#br1" timeOffset="47466.4">30587 6214 6447 0,'2'-3'576'0,"1"-2"-576"0,-2 3 0 0,-1 0 0 0,1 2 832 0,-1-1 48 0,1-2 16 0,2-3 0 0,0-3 320 0,1 2 80 0,-1 1 16 0,-2 0 0 0,0-1-304 0,-1 1-64 16,1 3-16-16,-2 0 0 0,1 2 16 0,0-2 0 15,0 0 0-15,-1 0 0 0,2 3 64 0,-1 0 16 16,0 0 0-16,0-2 0 0,1 4-288 0,-2-2-48 16,1 0-16-16,0 0 0 0,0 0 368 0,0 0 80 15,0 0 16-15,-15 22 0 0,12-13-304 0,-2-3-48 16,0 4-16-16,-1-2 0 0,1 0-336 0,-2 1-80 0,1 1-16 16,0 0 0-16,-1-2-80 0,-1 2-32 0,0 3 0 15,-2-3 0-15,0 3 80 0,0 2 16 0,-1-1 0 16,0 0 0-16,-1 5-160 0,1-3-32 0,1 0 0 0,2 3 0 15,0-3-128-15,2 0 0 0,1 0 0 0,2-1 128 16,1-2 64-16,2 2 0 0,2-1 0 0,0-4 0 16,3 2-192-16,1-3 0 0,0 1 0 0,2-1 128 15,0-2-320-15,1-1-80 0,-2-2-16 0,1 1 0 16,1-2-112-16,-3 3-32 16,1 1 0-16,1-4 0 0,-2 3-448 0,0-3-80 0,-1 2-32 0,1 0 0 15,0-1-704-15,-1-1-144 0,1 2-16 16,-1-1-16-16,1 0-96 0,-1-2-16 0,2 2 0 0,-2-2-7472 15</inkml:trace>
  <inkml:trace contextRef="#ctx0" brushRef="#br1" timeOffset="47852.7">30765 6324 13823 0,'-2'-2'1216'0,"1"2"-960"0,1 0-256 0,0 2 0 0,1-2 960 0,-1 0 160 0,0 2 32 0,0 0 0 0,0 1 576 0,0 0 128 0,0 1 32 0,-1 2 0 16,0 3-800-16,0-3-176 0,0 1-16 0,-2 2-16 15,1-1-432-15,0 0-96 0,0 1-16 0,-1 1 0 16,1-4-592-16,-1 4-112 0,2-4-16 0,0 0-16 15,0 0-592-15,0 1-112 0,1-1-32 0</inkml:trace>
  <inkml:trace contextRef="#ctx0" brushRef="#br1" timeOffset="48133.93">30823 6154 23039 0,'-8'-6'1024'0,"3"2"192"0,3 4-960 0,1-3-256 0,1 3 0 0,1 0 0 0,-1 0 0 0,0 0 176 0,1 0-176 0,-1 0 160 0,1 0-320 0,1 0-64 0,-1 0-16 0,0 0 0 0,0 0 240 0,-1 0 0 0,0 0 0 16,0 0-144-16,0 0 448 0,0 0 80 0,0 0 32 0,0 0 0 31,0 0-1056-31,0 0-224 0</inkml:trace>
  <inkml:trace contextRef="#ctx0" brushRef="#br1" timeOffset="48732.98">30963 6059 13823 0,'0'-3'1216'0,"0"3"-960"0,1 0-256 0,-1 0 0 0,1 0 608 0,-1-2 80 0,0 2 16 0,1-2 0 0,-1 0-160 0,0 2-32 0,0-3 0 0,0 3 0 0,0 0-160 0,0 0-32 0,0 0-16 0,0 0 0 16,0 0 912-16,0 0 192 0,0 0 48 0,0 0 0 15,-17 12 304-15,16-9 64 0,1 3 16 0,0-2 0 16,1 2-368-16,0 1-64 0,0 1 0 0,3 0-16 15,1-2-432-15,0 0-96 16,1 3-16-16,2-2 0 0,-1 2-416 0,0 1-96 0,1-3-16 0,-1 4 0 16,-1-1-320-16,1 0 128 0,-2 0-128 0,-2 1 0 15,0 0 0-15,-2 1 0 0,-1 1 0 0,0 2 0 0,0 1 0 0,-1 0 0 16,0 0 0-16,-2 2 0 16,1 1-272-16,-1-2-128 0,1 4-32 0,-2 2 0 15,3-1-304-15,-4-4-64 0,1 2-16 0,0-1 0 0,1-3 608 0,-2-1 208 16,1-2-144-16,-1 0 144 0,1-1 0 0,-1 0 0 15,2-4 144-15,-1 0-144 16,0-1-704-16,2-4-240 0,-1 1-48 0</inkml:trace>
  <inkml:trace contextRef="#ctx0" brushRef="#br0" timeOffset="50233.47">31201 6284 25791 0,'-5'-3'2304'0,"4"2"-1856"0,1 1-448 0,1 0 0 0,1 0 272 0,-1 0-32 0,0 0-16 0,0 0 0 16,0-3 416-16,2 3 96 0,1 3 16 0,-4-3 0 16,0 0-336-16,0 0-64 0,19 20-16 0,-11-8 0 15,-1 0 256-15,3 2 48 0,0 2 16 0,2 5 0 16,1-1-192-16,0 2-32 0,1 5-16 0,0 2 0 15,-1-1 128-15,1 7 32 0,1-3 0 0,-2 3 0 16,1-3 64-16,-2 0 32 0,-1-1 0 0,-1 0 0 16,-1 1-208-16,0-1-32 0,-1 5-16 0,0-2 0 15,0 3-160-15,0 2-48 0,-2 3 0 0,0 1 0 16,-2-1-208-16,-2-1 128 0,-2 0-128 0,-2-3 0 0,-2-1 0 0,-2 2 0 16,-3-2-128-16,-2-2 128 0,-1 4-400 15,-1-2 16-15,-2-2 16 0,1-1 0 0,0 1 96 0,-1-3 16 16,2-1 0-16,-1-5 0 0,3-1 96 0,0-6 32 15,0 0 0-15,2-7 0 16,0 1-896-16,2-3-192 0,1-4-16 0</inkml:trace>
  <inkml:trace contextRef="#ctx0" brushRef="#br0" timeOffset="50949.84">31547 5869 28559 0,'-2'-3'1264'0,"1"0"272"0,2-1-1232 0,0 2-304 0,2 2 0 0,-2-2 0 0,1 0-1280 0,2 0-320 0,1-2-64 0,1-2-16 0,2 0 2016 0,-1 0 416 0,0-3 80 0,0 3 0 0,-1-2 576 0,-1 2 96 16,0 0 32-16,0-1 0 0,0 2-80 0,-2 1-16 15,1 0 0-15,-1-1 0 0,-1 1-528 0,0 2-96 16,2 1-32-16,1 1 0 0,3 1-416 0,-1 1-96 16,3 2-16-16,1 2 0 0,3 3-96 0,-1-2-32 15,1 5 0-15,-1-3 0 0,1 5-128 0,-3 1 0 16,-1 1-192-16,-1 0 192 0,-3 3 0 0,-2-3 0 16,-2-1 144-16,-2 1-16 0,-2 0-128 0,-3 0 192 15,0 2-64-15,-3 1 0 0,-2 1-128 0,-1-2 128 16,-2 1-128-16,-1-3 128 0,2 0-128 0,-2 0 0 15,2 0 0-15,-2-1 0 0,2-2 0 0,-1 0 0 0,3-1-128 0,1 1 128 16,-1-1-176-16,-1 2 176 0,-2-2-208 16,1 0 80-16,-2-2-16 0,1-1 0 0,-1 1 0 15,0-4 0-15,3-2 144 0,1-2-160 0,2-1 160 16,-1-1-160-16,2-1 160 0,0-1 176 0,3-2-48 0,-1-1 0 16,-2 1-128-16,2-2 0 0,1 0 144 0,0-2-144 15,-1 2 144-15,1 0-144 0,2 0 192 0,-2-3-192 16,3 3 256-16,1 0-64 0,1 1-16 0,1 2 0 15,0 0-16-15,1 0 0 0,1 3 0 0,1 0 0 16,2 0-32-16,2 3 0 0,1-2 0 0,1 3 0 16,2 1 32-16,0 1 0 0,2 0 0 0,1 0 0 15,1-1-32-15,2 4 0 0,1-3 0 0,-1 0 0 16,2 2 80-16,0-2 16 0,4 2 0 0,0 1 0 0,-3-4-224 16,0 4 0-16,3-3 0 0,-1 0 0 15,-2 0-368-15,-2 0-112 16,0-2-32-16</inkml:trace>
  <inkml:trace contextRef="#ctx0" brushRef="#br0" timeOffset="69499.92">16547 6600 6447 0,'-5'3'576'0,"2"-3"-576"0,0 1 0 0,1 1 0 0,2-2-416 0,-1 0-192 0,-1 0-32 0,-2 3-16 0,0-3 928 0,1 1 192 16,0 2 48-16,2-3 0 0,2-3 400 0,0 2 96 16,2 1 16-16,-1-3 0 0,1 3 64 0,-2 0 32 15,2 0 0-15,-3 0 0 0,0 0 768 0,0 0 160 16,0 0 16-16,0 0 16 0,0 0-336 0,-10 19-64 0,7-13-16 0,-1 0 0 16,2 0-912-16,0 2-192 0,-1 1-48 0,1-3 0 15,2 1-48-15,-2 2-16 0,2-3 0 0,0 0 0 16,2 2 304-16,-1 0 48 0,1-2 16 0,1 1 0 15,-1 3-80-15,1-4-16 0,0 4 0 0,1 2 0 16,1 0-192-16,0 4-32 0,1 3-16 0,0 3 0 16,1 0-336-16,-3 3-144 0,1-1 128 0,-1 4-128 15,1 1 0-15,-2-1 0 0,-2 3 0 0,1-3 0 16,0 1 0-16,-1-4 0 0,0-2 0 0,0-1 128 16,0 1 112-16,1-1 16 0,-1-1 0 0,1 1 0 15,0-3 64-15,-2-1 32 0,1-2 0 0,-2 2 0 16,-1 3-160-16,0 1-48 0,-1 3 0 0,-1 1 0 0,-3 0-144 15,0 1 0-15,-1 1 144 0,0-2-144 0,0-1 0 16,-1 0 0-16,0-2 0 0,-1-2 0 0,1-5 160 0,1 0-32 16,-2-3-128-16,1-1 192 0,0-5-192 0,2 2 0 15,0-3 0-15,-1-2 0 0,1-2 0 0,-1-2 0 16,1 0 0-16,-2 0 0 0,1-2 0 0,-2 0 128 16,-1 0-128-16,-2-3 144 0,2 4-144 0,-1-4 160 15,-2 1-160-15,-1 1 160 0,-1-1-160 0,-2-2 0 16,-1 0 144-16,-1-1-144 0,1 1 0 0,-2 0-208 15,1-3 16-15,0 2 16 16,0 1-288-16,2 0-64 0,0-1-16 0,2 0 0 16,3 1-512-16,2 1-96 0,2 1-32 0,0 1-15200 0</inkml:trace>
  <inkml:trace contextRef="#ctx0" brushRef="#br0" timeOffset="72282.73">17242 6410 5519 0,'0'-3'496'0,"0"3"-496"0,1 0 0 16,-1 0 0-16,0 0 464 0,0 0 0 0,1 0 0 0,0-2 0 0,2 1-208 0,-2 1-64 0,0 0 0 0,-1 0 0 15,0 0 336-15,0 0 64 0,0 0 16 0,0 0 0 16,0 0 880-16,0 0 176 0,0 0 48 0,0 0 0 16,0 0 304-16,0 0 64 0,0 0 16 0,0 0 0 15,0 0-576-15,0 0-112 0,0 0-32 0,-21 9 0 16,16-2-560-16,-1-1-112 0,0 1-32 0,-1 2 0 16,1 1-320-16,-1 2-64 0,0 3-16 0,-2-1 0 0,1 4 16 15,-1 1 0-15,-1 0 0 0,-1 0 0 0,1 1 32 16,0-2 16-16,-1 1 0 0,1-1 0 0,0 0 176 0,0 0 16 15,-1 5 16-15,0 1 0 0,-1 7-224 0,1-1-64 16,-1 1 0-16,3 1 0 0,0 0-16 0,0 5-16 16,1 2 0-16,-1 1 0 0,0 4 32 0,2-2 0 15,-2-4 0-15,1 3 0 0,-1 2-80 0,0 2-16 16,1-3 0-16,0 1 0 0,3 4-160 0,0-3 128 16,6 1-128-16,1-4 128 0,0-2-128 0,2-4 0 15,1-4 0-15,1-6 0 0,1-2 144 0,2 1 48 16,-1-5 16-16,1 1 0 0,1 1-64 0,3-2-16 0,2 3 0 15,-1-2 0-15,2-2-128 0,2 5-176 16,2-4 48-16,1 2 0 0,0-2-192 0,2-3-16 16,1 1-16-16,-1 1 0 15,1-6-128-15,-2 2-32 0,-1-2 0 0,-3 0 0 16,1-2-944-16,-3 3-192 0,-1-1-32 0,-3-1-13232 0</inkml:trace>
  <inkml:trace contextRef="#ctx0" brushRef="#br0" timeOffset="74886.03">17484 6789 10127 0,'1'-6'896'0,"2"2"-704"0,-2 0-192 0,0 2 0 15,-1 2 192-15,2-3 16 0,0-4 0 0,-1 1 0 0,2-6 1008 0,-2 0 192 0,0 2 32 0,0 3 16 0,-2 1-544 0,0 4-96 16,-1 1-32-16,-1 1 0 0,2 0 16 0,0 1 0 16,-1 1 0-16,1-1 0 0,1 1 672 0,0-1 128 15,0-1 16-15,0 0 16 0,0 0-352 0,0 0-64 16,0 0 0-16,0 0-16 0,0 21-240 0,-2-15-64 0,-2 4 0 16,-1 0 0-16,0 6 0 0,-2 3-16 0,-1-1 0 0,0 4 0 15,0 4-352-15,-3 3-64 0,-1 2-16 16,-1 5 0-16,0 4-224 0,-2 1-48 0,2 1-16 0,1 2 0 15,1-2-160-15,2 1 0 0,1-2 0 0,1-3 128 16,4-3-128-16,0-1 0 0,3 1 0 0,0-3 0 16,2-1 0-16,0-5 0 0,0 0 0 0,1-1 0 15,-1-1 0-15,2-4 0 0,1 1 0 0,-1-4 192 16,1-2-192-16,0 1 160 0,1-1-160 0,-1-1 160 16,0-4-160-16,1-2 128 0,0 2-128 0,0-4 128 15,2 1-128-15,0-5 0 0,1-1 0 0,1-1 128 16,0-1-128-16,1-4 0 0,1-1 0 0,2 0 128 15,1-5-128-15,0-2 128 0,-1-3-128 0,1-1 128 0,0 0-128 16,-1-6 0-16,-2 1 144 0,0-1-144 0,0-1 128 0,0-4-128 16,-1-3 160-16,0 2-160 15,-2-2 192-15,-1-2-48 0,-1-4-16 0,-1-4 0 0,-1-1-128 0,-4-1 0 16,-1 4 0-16,-2 1 128 0,-2 3-128 0,-1 1 0 16,-1 2 0-16,-2-2 128 0,2 5-128 0,-1 0 0 15,-1 2 0-15,0 1 128 0,0 1-128 0,0 3 0 16,-1 2 0-16,-1 2 0 0,3-1 0 0,-1 3 0 15,1 2 0-15,1 2 0 0,-2 2 0 0,2 2-272 16,1 4 64-16,-1-2 16 16,0 3-288-16,-2 1-48 0,1 0-16 0,1 2 0 15,-2 0-1184-15,1 4-224 0,-1-1-48 0,2 3-13984 0</inkml:trace>
  <inkml:trace contextRef="#ctx0" brushRef="#br0" timeOffset="75219.25">17372 7244 27647 0,'-3'2'1216'0,"2"0"256"0,1-2-1168 0,0 3-304 0,0-3 0 0,0 1 0 0,1 1 1264 0,-1 1 192 0,1 1 32 0,1-2 16 15,0 4 544-15,1-2 128 0,0 0 0 0,1-2 16 16,2-1-1232-16,0-1-256 0,3 3-64 0,0-6 0 0,2 3-208 0,0 0-48 16,3 0-16-16,-2-1 0 0,1 2-176 0,0-1-48 15,-1 0 0-15,-2 3 0 0,1-1-288 0,-2-2-64 16,-2 4-16-16,0-2-13008 15,-1 0-2592-15</inkml:trace>
  <inkml:trace contextRef="#ctx0" brushRef="#br0" timeOffset="75984.23">17675 6436 5519 0,'-4'2'496'0,"1"-2"-496"0,2 4 0 0,0-2 0 0,1 0 496 0,0 0 0 0,1-2 0 0,-1 3 0 0,0 3 688 0,1-1 144 0,1 3 16 0,0 1 16 16,2 1 1280-16,1 2 256 0,1 1 48 0,1 0 16 15,2 2-1056-15,1-1-224 0,1 1-32 0,1 1-16 16,3-3 48-16,3 2 16 0,-1-1 0 0,3 0 0 15,-2 3-624-15,2 1-128 0,0 2-32 0,1 0 0 16,0 4-448-16,-1 5-80 0,1 3-32 0,-2 5 0 16,0 1-144-16,-1 7-16 0,-1 6-16 0,-3 2 0 15,-2 4-176-15,-4-4 0 0,-2-2 144 0,-2-1-144 0,1 5 0 16,-4 0 144-16,-2 0-144 0,0-2 0 0,-3-2 352 16,-1-4-32-16,-1-3-16 0,-3-2 0 15,-1-5 32-15,-2-1 16 0,-3 5 0 0,-1-4 0 0,1-5-160 0,-2-1-48 16,-2-2 0-16,1-3 0 0,-1-4-144 0,1-4 0 15,-2-2 0-15,0-3 0 16,-1-6-640-16,-2-2-64 0,-1-5-16 0,-2-2-17744 16</inkml:trace>
  <inkml:trace contextRef="#ctx0" brushRef="#br0" timeOffset="76780.47">17348 6553 9215 0,'-1'-1'816'0,"0"1"-656"0,-1 0-160 0,1 0 0 0,1 1 704 0,-1-1 96 0,-2 0 32 0,0 0 0 0,-2 0-144 0,0 0-32 15,0 3 0-15,1-6 0 0,2 3 1088 0,-1 0 224 0,2 0 32 0,1 0 16 16,0 0-240-16,1 0-48 0,1-1-16 0,1 1 0 15,1 0-80-15,-4 0-16 0,0 0 0 0,0 0 0 16,25 0-400-16,-17-3-96 0,1 1-16 0,2-2 0 16,0 1-304-16,2-1-64 0,1-2-16 0,1 1 0 15,1 1-480-15,2-2-112 0,-1 2 0 0,0-2-128 16,1 2 0-16,-2 2 0 0,-1-2 0 0,-2 2 0 16,-1 2 0-16,0-3 0 0,-3 3 0 0,0-1 0 15,0 2 0-15,-2-1 0 0,1 0 0 0,-2 3 0 16,0-3 0-16,0 0 0 0,-1 0 0 0,-1 2 0 15,0 2 0-15,-2-2 0 0,2 0 0 0,-2 0 0 16,1 0 0-16,-2 0 0 0,0 0 0 0,0-2 0 16,-1 3 0-16,-1-3 0 0,0 0 0 0,-2 1 0 15,0-1 0-15,-1 0 0 0,0-1 0 0,-1 1 0 16,0-3 0-16,-1 1 0 0,0-2 128 0,-1 0-128 0,0-2 0 16,1 0 0-16,0-3 128 0,0 2-128 0,0-2 0 0,0-1 160 15,1 0-160-15,0 2 128 0,1-2-128 16,-1 1 0-16,1 2 0 0,-1-2 0 0,0 5 0 0,2-2 0 15,-2 2 0-15,-1 2 0 0,-1 0 0 0,1 0 0 16,-1 2 0-16,1-2 0 0,1 2 0 0,0 0 0 16,0 2 128-16,0-2-128 0,0 4 0 0,1-4 0 15,0 2 0-15,2 2 0 16,1-1-464-16,-1 0-80 0</inkml:trace>
  <inkml:trace contextRef="#ctx0" brushRef="#br0" timeOffset="77400.62">18481 7070 12895 0,'-3'-6'1152'0,"2"3"-928"0,1 0-224 0,0 0 0 0,0 1 1984 0,1 1 336 0,2-3 80 0,-1-1 16 0,2-3-48 0,2 0 0 0,0 0 0 0,1 0 0 0,-3 2 192 0,3 2 48 0,-1 1 0 0,0 0 0 15,1 0-1520-15,2 2-288 0,2 2-64 0,2-1-16 16,1 3-400-16,4-2-96 0,0 1-16 0,2 1 0 15,2-3-208-15,-1 0 0 0,3 0 0 0,-1 0 0 16,1-3-128-16,-2 3-80 0,0 0-16 0,-1-2 0 16,-2 1-112-16,-1 1-32 0,-1 0 0 0,-3 0 0 15,-1 0-640-15,-3 1-128 0,0 1-16 16,-4-2-15792-16</inkml:trace>
  <inkml:trace contextRef="#ctx0" brushRef="#br0" timeOffset="77686.45">18487 7195 35935 0,'1'0'1600'0,"2"0"320"0,0 0-1536 0,1 0-384 0,-1 0 0 0,0 0 0 0,1-1 800 0,5 1 96 0,6-3 0 0,6 3 16 0,6 0 80 0,2 0 16 0,2 3 0 0,0 3 0 16,3 0-736-16,-1 0-144 0,2 4-128 0,-2 0 192 16,-1-1-320-16,0 1-64 0,0 2-16 0,-2-2-18800 15</inkml:trace>
  <inkml:trace contextRef="#ctx0" brushRef="#br0" timeOffset="81433.07">16322 9805 911 0,'-1'0'0'0,"-1"-2"0"0,2 2 0 0,0 0 0 0,0 0 1008 0,0 0 112 0,0 0 32 0,0 0 0 0,0 0 192 0,-1 0 32 0,2 2 16 0,-1-2 0 16,0 0 16-16,0 0 0 0,0 0 0 0,0 0 0 15,0 0 368-15,4 20 80 0,-3-16 0 0,-1 1 16 16,1-2 160-16,-1 1 16 0,0 0 16 0,2 1 0 16,-2-2-480-16,0 1-112 0,-2 5 0 0,2-3-16 15,0 1-688-15,-1 2-144 0,1 3-32 0,1 1 0 16,-1 0-208-16,2 3-64 0,0 0 0 0,1 2 0 16,-1-2 160-16,3 4 32 0,2 2 0 0,2 0 0 15,1 3-144-15,1 1-32 0,2 1 0 0,-2 1 0 16,0-4-208-16,0 1-128 0,-1-1 160 0,1 2-160 15,-1 3 128-15,0-1-128 0,-2 3 0 0,-1-2 144 16,-1 3-144-16,-1-1 0 0,0-3 0 0,-3 2 0 0,1 1 0 16,-2-3 128-16,-1 1-128 0,-1-3 0 15,-1 1 192-15,0-1-32 0,-2 0-16 0,0 1 0 0,0-1-16 0,-3-1 0 16,0 1 0-16,-2-4 0 0,-1 0-128 0,-1-1 0 16,-1 1 0-16,-2-3 128 0,2-3-128 0,-3 0 0 15,-1-2 0-15,0-2 0 0,1 0 144 0,-1-2-144 16,-1 5 160-16,-2-5-160 0,1 2 192 15,-2 1-64-15,-1-6-128 0,1 2 192 0,0-5-64 0,0-2-128 16,2-2 176-16,-2-2-176 0,3-2 192 0,-2-1-64 16,1-2 0-16,-1-2-128 0,2-1 0 0,0 0 0 15,2 1 0-15,0 2-192 0,1-3-96 0,1 4-16 16,1-3 0-16,3 2 0 16,1 1-144-16,1-1-16 0,2-1-16 0,0 0 0 15,2 2-640-15,2 1-128 0,1 2-32 0,1-1-15632 0</inkml:trace>
  <inkml:trace contextRef="#ctx0" brushRef="#br0" timeOffset="82051.07">16972 9825 13823 0,'4'-9'608'0,"-2"4"128"0,1-1-592 0,-1 1-144 0,1 4 0 0,-1-2 0 0,2-3 528 0,1-1 80 0,4-2 16 0,2-6 0 0,-1 2 560 0,-1 0 112 0,-2 6 32 0,-2 1 0 0,-2 3 256 0,0 3 48 0,-2 0 16 0,-1 3 0 16,0 0-272-16,-2 4-48 0,-1-1-16 0,-1 4 0 15,1 0-80-15,-2 2-16 0,-1 7 0 0,-1-3 0 16,0 2-576-16,0 2-112 0,-2 2-16 0,-1 3-16 16,3-3-304-16,-1 3-48 15,-1-2-16-15,2 1 0 0,0-1 256 0,-1 2 64 0,1 0 0 0,-2 3 0 16,-1 4-144-16,-1 3-32 0,1 3 0 0,-2 3 0 16,1 1-272-16,-2 4 0 0,1 2 128 0,0-1-128 15,2 2 0-15,1-9 0 0,2 1 0 0,0-3 0 16,4 1 240-16,3-1-64 0,1-1-16 0,3-6 0 15,1 1-32-15,2-6 0 0,3 1 0 0,0-4 0 16,2-3-128-16,2-2 0 0,1-2 0 0,2-1 0 16,0 1-192-16,3 0 192 0,1 0-192 0,1 0 192 0,1-1-224 15,-1 1 80-15,0-3 16 0,2-2 0 16,-2 0-896-16,-1-4-160 0,2-1-32 0,1-2-16 16,2-4-1200-16,-1-1-256 0,1-5-32 0,-2-3-10784 15</inkml:trace>
  <inkml:trace contextRef="#ctx0" brushRef="#br0" timeOffset="82754.89">17506 10072 19343 0,'-1'-3'1728'0,"0"0"-1392"0,1 2-336 0,0 1 0 0,1 0 656 0,-1 0 64 0,0-4 16 0,0-1 0 15,-1-1-592-15,-2 2-144 0,1-2 0 0,-3 2 0 0,1 1 848 0,-2 0 144 16,1 3 32-16,-1 0 0 0,0 3-32 0,0 0 0 16,-1 4 0-16,1-1 0 0,-1 1 48 0,-1 3 16 15,1 1 0-15,-2 2 0 0,3-2-144 0,-1 3-16 16,-2 6-16-16,-2 5 0 0,0 1-272 0,0 5-48 15,0 0-16-15,-2 1 0 0,2 3-128 0,0-1-32 16,1 1 0-16,-1-3 0 0,2 3-384 0,2-3 0 16,-1 2 0-16,2-1 0 0,3-3 0 0,0 1 0 15,2-5 0-15,2-1 0 0,2-3 0 0,1 1 0 16,4-4-224-16,-1 0 80 0,2-1 320 0,0-1 64 16,1-4 16-16,-2 2 0 0,2-3-112 0,0 1-16 15,0-3 0-15,-1-4 0 0,0 0-128 0,1-2 0 0,0-2 0 16,1-4 0-16,0-1 0 0,2 0 192 0,-1-4-192 15,2 0 192-15,-1-5-192 0,1-1 0 0,1-3 0 0,-2 0 128 16,1-1 0-16,-3-1 0 0,2 2 0 0,-2-2 0 16,0-4-128-16,-1-1 0 0,0 1 0 0,-2-2 0 15,1 1 0-15,-2-4 0 0,-1 3 0 0,-2 0-176 16,-1-2 176-16,-2 1 144 0,-2-1-16 0,-3-1-128 16,0 1 128-16,-1-3-128 0,-1-2 0 0,-1 3 0 15,-1-1 0-15,1 4 0 0,-1-4 128 0,1 3-128 16,-2 1 0-16,2 3 128 0,-2 0-128 0,2 1 0 15,-2 1 0-15,1 4 0 0,0 0 0 0,1 4-192 16,-1 2-320-16,0-1-48 0,0 3-16 0,0 3 0 16,1 1-944-16,-1 3-192 15,0 1-32-15,2 4-8912 0,0-3-1776 0</inkml:trace>
  <inkml:trace contextRef="#ctx0" brushRef="#br0" timeOffset="83067.22">17330 10401 6447 0,'0'5'272'0,"0"-5"80"0,0 1-352 0,0 2 0 0,1-3 0 0,0 2 0 0,-1-2 1840 0,2 0 288 0,2 4 64 0,2 0 16 0,2 1 1312 0,-1-2 256 0,2 1 48 0,1 0 16 0,0 1-784 0,0-4-160 0,1 4-16 0,1-1-16 16,3-2-1712-16,-2 2-352 0,4 0-64 0,-1-2-16 15,0-1-560-15,0 2-160 0,0-1 0 0,-1 2 0 32,-2-2-352-32,0-2-144 0,-1 4-16 0,-2-4-16 15,0 3-912-15,-4-3-176 0,1 0-48 0,-2 0-14128 0</inkml:trace>
  <inkml:trace contextRef="#ctx0" brushRef="#br0" timeOffset="83699.75">17339 9758 5519 0,'-7'4'496'0,"3"-2"-496"0,1 2 0 0,0-4 0 0,2 2 1840 0,0-2 272 0,1 2 48 0,-2 0 16 0,0 1 640 0,1 0 128 0,1 0 16 0,1-2 16 0,1 2 48 0,2-6 16 0,1 2 0 0,-5 1 0 16,0 0-1328-16,21-11-272 0,-11 7-48 0,0-2-16 16,1 2-848-16,0-2-160 0,3 0-48 0,-2 2 0 15,2-1-96-15,-1 1-32 0,3 1 0 0,0 0 0 16,2 2-192-16,-2-2 176 0,2 3-176 0,-2 0 160 16,-1 0-160-16,0 0 0 0,0 0 0 0,1 3 0 15,-1 1 0-15,-2-1 0 0,1 0 0 0,-3 1 0 16,-1-1-176-16,1 2 176 0,-1-4-128 0,-2 2 128 15,-1-1 0-15,-2 2 0 0,0-4 0 0,-3 1-128 16,0-1 128-16,0 0 0 0,-1 0 0 0,-1-1 0 16,0 1 0-16,0-4 0 0,-1 4 0 0,0-2 128 15,1 2-128-15,0 0 0 0,0 0 0 0,0 0 128 16,0 0-128-16,-16-16 0 0,11 11 0 0,0 1 0 16,0 0 0-16,0 1 0 0,-1-2 128 0,1 1-128 0,-1 0 0 15,-1 2 128-15,1-2-128 0,-1 1 0 0,-1 0 0 16,1-1 0-16,0 2 0 0,-2-2 0 0,2 2 0 0,-1-2 0 15,2 1-128-15,0 0 128 0,1 0 0 0,0 2 0 16,1-4 0-16,0 4-128 0,2-2 128 0,-1 0 0 16,2 3 0-16,0-3 0 0,0 1 0 0,1 1 0 15,0-2 0-15,-1-1 0 0,2 2 0 0,-1-2 0 16,1 0 0-16,0 2 0 0,0-2-144 0,1 2 0 16,-1-2 0-16,-1 2 0 0,1 2-176 0,0-3-48 15,-1 3 0-15,2 0 0 16,-2 3-1072-16,1-1-224 0,1-1-32 0,-2-1-14384 0</inkml:trace>
  <inkml:trace contextRef="#ctx0" brushRef="#br0" timeOffset="84349.93">17934 9584 2751 0,'-7'3'256'0,"3"1"-256"0,-1-1 0 0,1-3 0 0,3 1 1632 0,0-1 288 0,0 2 48 0,-1-2 16 0,-1 3 960 0,-1-3 208 0,2 1 48 0,-1 2 0 16,3-3-176-16,0 0-16 15,3 0-16-15,-1 0 0 0,2 0-1136 0,1 2-240 0,0-1-32 0,0 4-16 16,1 3-608-16,0 2-112 0,0 4-16 0,2 5-16 16,-2 1-464-16,-1 2-96 0,1 6 0 0,-1 1-16 15,0 5-112-15,1 1-128 0,0 6 176 0,0-3-176 16,3 4 0-16,-2-1 0 0,3-1 0 0,-1-1 0 15,3 1 128-15,-1-6-128 0,1 2 0 0,-1 1 0 16,4 2 0-16,-1-1 128 0,2 3-128 0,1-4 0 16,-3-1 192-16,1 1-64 0,-1-5 0 0,-3 0-128 15,0-1 0-15,-5 1 0 0,-1 3 0 0,-4 2 0 16,-2 1 0-16,-4-2 0 0,-3 1 0 0,-4-2 0 16,-2 1 0-16,-4-2 0 0,0 0 0 0,-3-5 0 15,1 2 0-15,-2-2 0 0,-1-7 0 0,0-2 0 16,-1-2 0-16,1-3 0 0,-1-4 0 0,2-2 0 0,1-6-240 0,-1-3-48 15,1-5-16-15,0-3-12112 16,2-4-2416-16</inkml:trace>
  <inkml:trace contextRef="#ctx0" brushRef="#br0" timeOffset="84776.79">18486 10287 26719 0,'-5'-1'1184'0,"2"1"240"0,3-2-1136 0,2 0-288 0,0 0 0 0,0 2 0 0,1-3-496 0,2 2-144 0,2-1-48 0,3-2 0 0,4-1 2224 0,-1 4 448 0,1 1 96 0,1 1 16 0,1 5-64 0,1-1-16 16,-1 3 0-16,3 0 0 0,1 0-1216 0,1 0-240 15,1-1-48-15,0-1-16 0,3-3-272 0,0 0-48 16,-1-3-16-16,2 0 0 16,-1-3-480-16,0 1-80 0,0 1-32 0,-2-3 0 15,1 3-1312-15,-3 1-272 0,0 2-48 0,-3 2-16 16,-2 1-1200-16,-3 1-240 0</inkml:trace>
  <inkml:trace contextRef="#ctx0" brushRef="#br0" timeOffset="85066.15">18437 10564 35935 0,'0'0'1600'0,"2"-2"320"0,1 1-1536 0,2 1-384 0,0-3 0 0,0 3 0 0,1 0 0 0,6-4-320 0,5 2 64 0,8-4 16 0,3 0 1472 0,3 2 304 0,0-2 48 0,1 2 16 16,-1-1-800-16,1 4-160 0,0-2-16 0,0 3-16 16,1 0-288-16,-3 0-64 0,3 3-16 0,-2 1 0 15,-1-2-464-15,1-1-96 0,0 4 0 0,1-1-18864 16</inkml:trace>
  <inkml:trace contextRef="#ctx0" brushRef="#br0" timeOffset="97083.47">19590 9815 9215 0,'-7'-4'816'0,"2"2"-656"0,1 2-160 0,1-3 0 0,2 2 832 0,1 1 128 0,0 0 16 0,-1-2 16 0,1 2 1104 0,-1-4 208 0,1 1 64 0,0 3 0 15,2 0-704-15,1 3-128 0,0 1-16 0,-3-4-16 16,0 0-496-16,16 18-112 0,-8-5 0 0,-2 3-16 15,1 1-272-15,1 4-48 0,-1 5-16 0,2 1 0 16,0 2-32-16,0 0-16 0,3 2 0 0,-1 0 0 16,2 1-16-16,0 0 0 0,-1-3 0 0,3 2 0 15,1 3-160-15,1 2-48 0,-1 1 0 0,-1-2 0 16,0 1-64-16,-1-3-16 0,-3-1 0 0,-3-3 0 16,0-1-192-16,-3-2 128 0,-3-1-128 0,0-3 0 15,-1-3 0-15,-2 3 0 0,-2-2 0 0,-1 1 0 16,-1 1 0-16,0-5 144 0,-1 2-144 0,-1-3 128 15,-1-1 192-15,1-3 48 0,-3 1 0 0,0-2 0 0,0 0-64 0,-2-1-16 16,-2-4 0-16,-2 0 0 0,-1-2-48 16,-3-2-16-16,-2 2 0 0,-4-4 0 0,-1 2 32 15,-5-2 0-15,-2 0 0 0,-2 0 0 0,-1-2-48 0,1 0 0 16,2 0 0-16,0 0 0 0,2 2-16 0,3 0-16 16,0 0 0-16,3 0 0 0,4 0-176 0,2-3 0 15,4 3 0-15,4-1 0 0,3 1 0 0,4-2-256 16,4-2 48-16,3-2 0 15,7 0-944-15,3-4-176 0</inkml:trace>
  <inkml:trace contextRef="#ctx0" brushRef="#br0" timeOffset="97519.49">20385 9559 23951 0,'-7'-9'1056'0,"0"3"224"0,1 2-1024 0,1 1-256 0,2 3 0 0,1 0 0 0,0 0 1600 0,-3 0 256 0,-2 0 48 0,-2 1 16 0,-2 1-400 0,1 2-80 0,1 2-16 0,1 1 0 16,0 1-928-16,2 2-192 0,1 2-48 0,-1 1 0 0,1 0 0 0,0 4 0 16,0-1 0-16,0 2 0 0,1 7 176 0,-1-3 16 15,2 7 16-15,-2-1 0 0,0 4-16 0,-1 5-16 16,-1 2 0-16,0 1 0 0,-2 5-208 0,-2 3-32 16,-1 4-16-16,-2 5 0 0,2 1-176 0,-3 5 0 15,3 3 0-15,-1-6 0 0,3 0 0 0,3-10-192 16,2-8 0-16,3-5 16 0,3-2 176 0,0-3 0 15,3-3 0-15,1-5 0 0,1-1 0 0,1-1 128 16,3-2-128-16,0-2 176 0,2 1-176 0,1-3-224 16,0 0 48-16,2-2 16 15,1-2-544-15,2 0-96 0,0 1-32 0,2-5-10784 16,2 2-2160-16</inkml:trace>
  <inkml:trace contextRef="#ctx0" brushRef="#br0" timeOffset="98173.17">20557 10311 18431 0,'-6'0'1632'0,"1"0"-1312"0,2 1-320 0,3 2 0 0,2-3 1584 0,-2 0 240 0,-2 2 48 0,0 2 16 15,-2-1 576-15,2 1 112 0,0 1 32 0,2 1 0 0,2-1-704 0,0 4-144 16,1 0-32-16,0-3 0 16,2 4-1056-16,-1-3-224 0,0 2-32 0,-1 1-16 0,1-2-176 15,0 2-32-15,0 0-16 0,-1-1 0 0,1 1-176 0,0-4 0 16,-2 0 0-16,2 0 0 0,-2 0 0 0,1-2 0 16,-1 2 0-16,1-5 0 0,-2 2 0 0,1-1 0 15,1-2 0-15,-1 0 0 0,1 0 0 0,-1 0 0 16,2-2 0-16,0 2 0 0,1 0 128 0,0 0-128 15,1 0 0-15,0 2 128 0,0-2-128 0,3 4 0 16,0-1 0-16,0 0 0 0,1 0 0 0,1-2 0 16,1 1-160-16,0 1 160 0,-2-2-224 0,0 2 48 15,0-3 16-15,-2 3 0 0,1-3 160 0,-2 3 0 16,1 1 0-16,-1 2 0 0,1 0 0 0,-1 0 0 0,0 0 0 16,1 0 0-16,2 4 0 0,0-3 0 0,0 0 0 0,1-1 0 15,0-1 0-15,0-1 0 0,0-2 0 0,-2-4 0 16,-1 2 0-16,0-4 176 0,-1-2-176 0,-1 0 192 15,1 0-32-15,-2-4 0 0,-1 1 0 0,1-1 0 16,-1-2 0-16,0-1 0 0,0 1 0 0,-1-2 0 16,0 2-16-16,-1-4 0 0,1 0 0 0,-2-3 0 15,3 1-144-15,-3-2 160 0,1 1-160 0,0-3 160 16,-1 4-160-16,-1-2 0 0,0 1 0 0,1 3 0 16,-1-2 0-16,1 3 0 0,0 1 0 0,1 4 0 15,-1-2 0-15,-1 3 0 0,1 2 0 0,-1-2 0 16,1-1-144-16,-1 4 144 0,0-2 0 0,0 1 0 15,0 2-192-15,2-1 64 0,-2 1 128 0,0 2-208 16,0 0-128-16,1 2-32 0,-1 1 0 0,0 0 0 16,0 1-96-16,1 2-32 0,0 3 0 0,2 0 0 15,-2 4-144-15,2-2-48 0,-1 2 0 0,1 0 0 16,-1 0-416-16,0-1-96 0,2-3-16 0,0 0 0 16,0 0-464-16,1-2-112 0,-1-1 0 0,1-2-11520 15</inkml:trace>
  <inkml:trace contextRef="#ctx0" brushRef="#br0" timeOffset="98632.85">21324 10515 18431 0,'-3'2'816'0,"2"-2"160"0,1 3-784 0,0-3-192 0,1 4 0 0,-1-4 0 0,1 2 912 0,1 2 144 0,0 2 32 0,2 4 0 0,1 2 736 16,1 2 160-16,1 3 16 0,1-1 16 0,-1 1-976 0,-1 2-192 16,3 3-32-16,-2 1-16 0,2-1-416 0,-3 1-64 15,0 0-32-15,-2-1 0 0,0 0-160 0,-3 0-128 16,-2 1 144-16,-2-5-144 0,0 2 256 0,-5-4-64 15,0-1 0-15,-2-2 0 0,-1 0 176 0,-3-1 16 16,2-3 16-16,-3-2 0 16,0-1-1168-16,-1-3-256 0,0-3-32 0,-2-3-13856 0</inkml:trace>
  <inkml:trace contextRef="#ctx0" brushRef="#br0" timeOffset="99167.23">21641 9837 32255 0,'-14'10'1424'0,"4"0"304"0,0 1-1392 0,5-1-336 0,2-3 0 0,3 0 0 0,2 1-544 0,-4 8-176 0,0 7-48 0,1 9 0 16,1 5 768-16,2-2 0 0,2-3 192 0,1-1-32 15,1-2 480-15,1 0 80 0,2-1 32 0,0-1 0 0,1 2 288 16,-2 0 64-16,1 0 16 0,-2-2 0 16,1 2-288-16,-2-6-64 0,-1 2-16 0,-1-5 0 15,-1-2-272-15,0-2-48 0,-2-1-16 0,0-3 0 0,0-2-208 0,1-1-32 16,-2-5-16-16,0-3 0 0,2 1-32 0,-2-2 0 16,1-3 0-16,1-1 0 0,-1-5-128 0,1 1 0 15,1-3-160-15,-2-4 160 0,2-1-192 0,-2-3 48 16,1-1 16-16,1-2 0 0,2 3 128 0,0 3 0 15,1 2 0-15,1 1-128 0,1 6 128 0,-1 1 0 16,3 2 0-16,0 4 0 0,1 0 0 0,0 5 0 16,0 1 0-16,0 3 0 0,-1-1 0 0,1 0 0 15,-2 2 0-15,0 1 0 0,-3-4 0 0,0 3 0 16,-1 1-176-16,-1-1 176 0,-1 0 0 0,-1-1 0 16,0 1-128-16,-1-4 128 0,1 4 0 0,-4-4 0 0,1 0 0 15,0 0 0-15,-2 0 224 0,1 1-64 16,-1 0-16-16,1-1 0 0,0 0-16 0,-2 0-128 0,0 2 192 15,-1 1-64-15,-1-1-128 0,0-2 0 0,-2 4 0 0,0-2 0 16,-2 0 0-16,-1 2 0 0,-2-4 0 0,-2 3 0 16,2-3 0-16,-3-1 0 0,0 0 0 0,-2 1 0 15,2-2 0-15,-1-1-224 0,1-3 80 16,1 0 16 0,0-5-1328-16,3 1-256 0,1-6-48 0,1-2-14880 0</inkml:trace>
  <inkml:trace contextRef="#ctx0" brushRef="#br0" timeOffset="99583.59">21829 9503 21183 0,'-6'-7'944'0,"1"3"192"0,2 2-912 0,0-2-224 0,3 4 0 0,0 0 0 0,0 0 1200 0,0-2 192 0,-1-1 32 0,0 2 16 0,1 1 688 0,0 0 144 16,2 1 32-16,2 4 0 0,-4-5-976 0,0 0-192 16,20 26-48-16,-9-14 0 0,4 2-384 0,2 5-96 0,5 3-16 15,3 3 0-15,2 1-336 0,1 2-80 16,3 3-16-16,-2-3 0 0,0 3-160 0,0-1 0 0,-2 2 144 0,0 1-144 15,-1 0 0-15,-2 1 0 16,-1-3 0-16,-3 1 0 0,0-3 160 0,-2 2-32 0,0 1-128 0,-2-3 192 16,0 5-192-16,-1 0 0 0,-2 5 0 15,-2-1-160-15,1 5 160 0,-4-1 0 0,0-1 0 0,-5-2 0 16,-3-2 0-16,-2-5-192 0,-2-4 64 0,-3 3 0 16,-3-1 128-16,-4-3 0 0,1 2 0 0,-5-1 0 15,0-2 0-15,-3-4 0 0,0 0 192 0,-3-3-64 16,2-3-256-16,-3-4-64 0,1 1 0 0,-2-3-18096 15</inkml:trace>
  <inkml:trace contextRef="#ctx0" brushRef="#br0" timeOffset="99950.28">22645 10103 32255 0,'-3'-4'2864'0,"-1"2"-2288"0,3 2-576 0,1 0 0 0,1 0 1664 0,0-4 208 0,2 2 48 0,-2-2 16 0,3-2-1104 0,1 0-240 0,1 0-32 0,2-1-16 16,4 4-352-16,-1-1-192 0,4 4 192 0,1-3-192 15,1 3 160-15,2 0-160 0,3 0 128 0,-1 0-128 16,0 0 0-16,1 0 128 0,-1 3-128 0,1-3 0 16,1 0 0-16,-4 0 0 0,1 1 0 0,-1-1 0 31,-2 0-688-31,-2 0-64 0,0 0-16 0,-2-1-11120 0,1-2-2224 0</inkml:trace>
  <inkml:trace contextRef="#ctx0" brushRef="#br0" timeOffset="100216.98">22608 10331 30063 0,'-2'3'656'0,"-1"0"144"0,2-3 32 0,2 2 0 0,2-2-656 0,-1 0-176 0,3 0 0 0,2 0 0 0,2 2 1024 0,7-2 160 0,4-2 32 0,5 0 16 0,3-2-160 0,2 2-48 0,2-2 0 0,2-2 0 0,-1 2-752 0,0-1-144 16,1 1-128-16,-2 1 144 15,0 0-960-15,-2 0-192 0,-3 3-32 0,-1-3-15008 0</inkml:trace>
  <inkml:trace contextRef="#ctx0" brushRef="#br0" timeOffset="100983.97">23850 9461 26719 0,'-4'-3'2368'0,"2"-2"-1888"0,2 3-480 0,0 2 0 0,1 0 1408 0,0 0 176 0,0 0 32 0,-1-3 16 0,2 0-1088 0,-1 1-224 15,1 4-32-15,-2-2-16 0,0 0-16 0,0 0 0 16,4 19 0-16,-4-9 0 0,0 0-16 0,0-1-16 16,0 3 0-16,-1 1 0 0,1 6 256 0,-1 1 48 15,1 2 16-15,0 3 0 0,0 5-32 0,0 0-16 16,1 4 0-16,0 1 0 0,0-2-496 0,1 0 0 15,-1-1 0-15,0-1 0 16,1-3-640-16,1-2-208 0,-1-3-48 0,2-1-15552 0</inkml:trace>
  <inkml:trace contextRef="#ctx0" brushRef="#br0" timeOffset="101326.06">23374 10286 43311 0,'-8'0'1920'0,"3"1"384"0,0 2-1840 0,4-1-464 0,2 0 0 16,3 0 0-16,2 1-176 0,2 0-128 0,5 0-16 0,8 3-16 0,9-2 336 0,6-2 208 0,7 2-16 0,2-4-16 0,1-3-48 0,2 1-128 15,5-2 192-15,1 0-64 0,4-2-128 0,1 0 0 16,0 0 0-16,-1-2 128 0,-2 2-128 0,-6 0-224 16,-4 4 48-16,-4-2 16 0,-2 1-96 0,-6 2-32 15,-1 0 0-15,-6 1 0 16,-1 0-608-16,-3 0-128 0,-2-1-32 0,-1-3-16400 0</inkml:trace>
  <inkml:trace contextRef="#ctx0" brushRef="#br0" timeOffset="102051.93">23523 11184 31327 0,'-3'-4'2784'0,"0"2"-2224"0,3 2-560 0,0-3 0 0,1 2 1008 0,-1-1 80 0,2-5 32 0,-2-1 0 0,2-2 96 0,2-6 32 16,3-3 0-16,2-1 0 0,3-2-736 0,2-3-128 15,1 1-48-15,0-2 0 0,-1-3-32 0,3 1-16 16,-1-4 0-16,-2 0 0 0,0 1-80 0,-2-2-16 16,0 3 0-16,-3-3 0 0,0 5 32 0,-1 1 0 15,-2 1 0-15,0 4 0 0,0 5-48 0,0 3-16 0,-1 4 0 0,-1 2 0 16,1 6 48-16,-1-2 16 0,1 4 0 0,-1 1 0 16,3 4-224-16,-1 5-128 0,2 0 128 0,1 6-208 15,0 3-32-15,1-1 0 0,-2 5 0 0,2-1 0 16,0 0 96-16,1 0 16 0,0 1 0 0,-1-4 0 15,1 2 128-15,1-2-128 0,-3-3 128 0,1 0-128 16,0 0 128-16,-1 0 128 0,0-1-128 0,-2 1 176 16,0-2 64-16,2-2 16 0,-3 0 0 0,2-2 0 15,-2 0-64-15,0-1-16 0,1 0 0 0,1-5 0 16,-1 1-32-16,1 2 0 0,0-4 0 0,1 0 0 16,0-2 32-16,-1-1 0 0,2-1 0 0,-2-2 0 15,-1 0 80-15,2-4 32 0,-2 1 0 0,0-2 0 0,1 0-80 16,-1-2-16-16,2-2 0 0,-2-4 0 0,3-3 64 15,-1-2 16-15,1-2 0 0,-1-2 0 0,0-3-144 0,0-1-128 16,0-3 144-16,-2 1-144 0,1-4 0 0,-2 3 0 16,-1-2 0-16,1 5 0 0,0 3 0 0,0 3-256 15,-1 5 48-15,0 0 16 16,0 6-384-16,-1-2-64 0,1 3 0 0,-2 3-16 16,2 0-352-16,0 2-64 0,3 2-16 0,0-2 0 0</inkml:trace>
  <inkml:trace contextRef="#ctx0" brushRef="#br0" timeOffset="103366.42">25002 9505 17503 0,'3'-3'1552'0,"-1"-1"-1232"0,2 4-320 0,-4 0 0 0,0 0 0 0,0 0-224 0,1 0 32 0,2-2 16 0,-2 2 1040 0,-1 0 208 16,-3 0 32-16,3 0 16 0,0 0 992 0,0 0 192 15,-16 16 32-15,11-7 16 0,2 1 144 0,-1-1 16 16,0 6 16-16,3 1 0 0,0 0-1312 0,1 4-272 16,0 7-48-16,2 8-16 0,2 3-512 0,-1 4-112 15,0 5 0-15,1 2-16 0,0 6-112 0,-2 0 0 16,-1 2-128-16,-3 0 192 0,-1-4-192 0,-2 1 0 16,-1 0 0-16,0 0 0 0,-1-1 0 0,-2-5-208 15,3-1 64-15,-2-6 16 0,1-4 128 0,-2-1 0 0,3-4 0 16,-1-1-128-16,1 0 128 0,-1-3-160 0,2-4 160 0,-1-3-160 31,3-3-416-31,-1-4-96 0,3-5-16 0,-1-6-11344 0,2-3-2256 0</inkml:trace>
  <inkml:trace contextRef="#ctx0" brushRef="#br0" timeOffset="103787.16">25224 9557 23951 0,'-6'-7'1056'0,"2"4"224"0,1-1-1024 16,3-1-256-16,2 4 0 0,-1-2 0 0,1 1-432 0,2-3-144 0,1-1-16 0,1-3-16 0,2-1 288 0,0 0 64 0,0 4 16 0,-3 0 0 0,-1 2 736 0,-1 2 144 15,-1 2 16-15,0 0 16 0,-2 1 1184 0,0 4 256 16,-3 1 32-16,2 1 16 0,-3 3 16 0,1 3 16 16,-1 2 0-16,-1 3 0 0,0 2-1200 0,1 6-240 0,1 2-48 0,1 6-16 15,2 0-192-15,3 5-48 0,2 5 0 0,1 1 0 16,0 3-208-16,0 1-48 0,-1 0-16 0,-1-2 0 15,-3 0-176-15,-1-3 128 0,-2 7-128 0,-3 2 128 16,0-1-128-16,-4 1 0 0,0 0 0 0,-2-4 0 16,-1-2 0-16,-2-4 0 0,2-1 0 0,0-5 0 15,2-1 0-15,0-3 0 0,2-1-176 0,3-3 176 32,2-7-416-32,3-6 0 0,1-2 0 0,3-6-18576 0</inkml:trace>
  <inkml:trace contextRef="#ctx0" brushRef="#br1" timeOffset="105599.76">25788 10172 29487 0,'-13'-2'2624'0,"5"1"-2112"0,1 1-512 0,4 0 0 0,1 0 1840 0,4 0 256 0,-1-3 48 0,-1 3 16 0,0-2-1344 0,1-2-272 0,2 2-48 0,-1-2-16 0,2 0 96 0,-2 2 32 16,2 0 0-16,-2 0 0 0,1 2-48 0,-1 2-16 15,0 0 0-15,0 4 0 0,-1 0 0 0,-1 3 0 16,2 1 0-16,-1-1 0 0,0 0-128 0,1 2-32 16,1 0 0-16,1 2 0 0,1 0-384 0,0 0 0 15,2 0 0-15,2 2 0 0,1-2 0 0,1 3 0 16,1-3 0-16,3 3 0 0,0-1 0 0,2-3 0 16,-1 2-224-16,0-3 80 0,0 3-192 0,-1-4-48 15,0 0 0-15,-1 1 0 16,-2-4-128-16,0-1-16 0,-2 3-16 0,0-5 0 15,-1-1-464-15,-1 2-80 0,0-3-32 0,-1 3-10848 16,-1-4-2176-16</inkml:trace>
  <inkml:trace contextRef="#ctx0" brushRef="#br1" timeOffset="105899.04">26227 10373 2751 0,'0'-11'128'0,"0"-2"16"0,0 3-144 0,0 2 0 0,0 4 0 0,0-2 0 0,0 0 1456 0,0-7 256 0,0-5 48 0,1-8 16 0,0-6-672 0,1 1-128 0,2 2-16 0,1 1-16 15,0 8-944-15,1 1-400 0,-1 5 16 0,0 4 16 16,0 1 1376-16,0 4 272 0,-1 0 48 0,-2 4 16 16,1 1 1152-16,-2 0 256 0,-1 1 32 0,-1 2 16 0,-1-1-192 0,0 2-48 15,-2 0 0-15,1 2 0 16,3-6-800-16,0 0-160 0,-17 22-48 0,11-12 0 16,-1 5-848-16,-1 1-192 0,1 2-16 0,0 5-16 15,-1 0-192-15,2 5-32 0,0 6-16 0,-2 1 0 0,1 0-240 16,-3 5 0-16,0 4 0 0,-1 1 0 0,-3 2 0 0,0 1 0 15,-4-1 0-15,-1-2-160 16,0-4-272-16,-1-1-48 0,-2 5-16 0,0-4 0 16,-2-3 176-16,1-3 48 0,-2 0 0 0,0-4 0 0,3-5-80 0,1-3-16 15,2-2 0-15,3-5-17296 0</inkml:trace>
  <inkml:trace contextRef="#ctx0" brushRef="#br1" timeOffset="106654.25">25770 9872 32255 0,'-3'-3'2864'0,"1"3"-2288"0,2 3-576 0,2-3 0 0,0 0-896 0,0 0-304 0,2 0-48 0,1-3-16 0,4 3 976 0,1-1 288 0,2 1-128 0,0 0 128 0,1 1 512 16,-2 2 160-16,0 1 32 0,-2-2 16 0,1 2 928 0,-3-2 176 15,2 2 32-15,-3-2 16 0,0 0-592 0,0 0-128 16,0 1-32-16,-1-2 0 0,0 1-528 0,0 0-96 15,1 0-32-15,1-2 0 0,0 3-64 0,2-3-16 16,2-3 0-16,2 3 0 0,5 0-384 0,0-2 0 0,3 2 128 16,3-2-128-16,1 0 0 0,-1-1-176 15,0 2 48-15,0-3 0 0,0 2-80 0,-2-1-16 0,-1 2 0 0,-2 1 0 16,-4 0 224-16,-3 0-176 0,-2 0 176 0,-3 0-160 16,-2 1 160-16,-1-1 0 0,-2 3 128 0,0-3-128 15,-1 0 352-15,-1-3 0 0,0 3 0 0,0-1 0 16,-1-1 80-16,-1-2 16 0,1-1 0 0,0 0 0 15,-2 3-160-15,1-4-32 0,0-1 0 0,-2 1 0 16,1-3-256-16,0 2 128 0,-1-2-128 0,0 2 0 16,-1-2 176-16,-1 2-176 0,-1-2 160 0,-1 2-160 15,1-2 0-15,-1 3 0 0,-1-3 0 0,0 4 0 16,-2-1 0-16,1 0 0 0,0 1 0 0,-1 1 0 16,0 1 128-16,1-4-128 0,-1 4 0 0,1-3 0 15,-1 3 192-15,1-3-64 0,-1 2-128 0,0-2 192 0,-1 2-16 16,2-2-16-16,1 0 0 0,-1 0 0 0,1 0-32 0,-1 2 0 15,1-1 0-15,1 1 0 0,-2 2-128 0,0-2 128 16,1 4-128-16,1-2 128 0,-1 2-128 0,2 2 0 16,0-2 0-16,1 0 0 0,3 3-144 0,0-3-64 15,2 1-16-15,2 1 0 16,4-2-928-16,2 3-176 0</inkml:trace>
  <inkml:trace contextRef="#ctx0" brushRef="#br0" timeOffset="108750.15">27038 10195 14735 0,'-2'-3'1312'0,"2"2"-1056"16,0 1-256-16,2 0 0 0,-1 0 976 0,-1-3 144 0,0 3 32 0,1-2 0 0,-1 1 416 0,0-2 96 0,0 0 0 0,0 3 16 0,0 0 896 0,0 0 176 0,0 0 48 0,0 0 0 16,0 0-944-16,0 0-192 0,0 0-48 0,0 0 0 15,0 0-960-15,22 13-192 0,-7-10-32 0,5-3-16 16,1 0-160-16,4 0-16 0,4-4-16 0,4 1 0 15,5 0-368-15,2-6-80 0,0 2-16 0,4-2 0 32,1-1-576-32,4-2-112 0,0 2-32 0,-2-3-10992 0,-2 1-2192 0</inkml:trace>
  <inkml:trace contextRef="#ctx0" brushRef="#br1" timeOffset="113038.74">28488 9730 1839 0,'1'-4'160'0,"2"1"-160"0,-2 1 0 0,0 1 0 0,1 1 752 0,-1-3 112 0,0 1 32 0,3-2 0 0,1-2 224 0,0-1 48 16,1 0 16-16,0 1 0 0,-1 1-912 0,0 1-272 0,-1 1 128 0,-1-1-128 15,0 2 432-15,-2-1 16 0,0 2 0 0,-1-2 0 16,0 3 432-16,2-2 80 0,-2 1 32 0,0 1 0 15,0-3 560-15,0 1 112 0,1 1 32 0,1-2 0 16,1-1-192-16,0-2-32 0,1 2-16 0,0 2 0 16,1-2-816-16,1-1-176 0,-1 4-16 0,0-1-16 15,0-2-432-15,-1 4 0 0,-2 0 0 0,0-3 0 16,0 3 0-16,-1 0 240 0,-1 0-16 0,0 0 0 16,-1 0 912-16,-1 0 176 0,1 0 32 0,-1 0 16 0,-1 0 0 0,3 0 0 15,0 0 0-15,0 0 0 0,0 0-544 0,0 0-112 16,0 0-32-16,0 0 0 0,0 0-352 0,0 0-64 15,0 0 0-15,0 0-16 0,0 0 48 0,0 0 16 16,0 0 0-16,0 0 0 0,0 0-304 0,0 0 160 16,0 0-160-16,0 0 128 0,0 0-128 0,0 0 0 15,0 0 0-15,0 0 0 0,0 0 0 0,0 0 0 16,0 0 0-16,0 0 0 0,0 0 0 0,0 0 192 16,-19-1-192-16,14 5 192 0,1-3-16 0,0 4 0 15,-1-1 0-15,1-2 0 0,2 0 80 0,0 2 32 16,-1 0 0-16,1 0 0 0,0 2-64 0,1 0-16 15,0 0 0-15,-2 3 0 0,1 1-80 0,-2 2-128 16,1 2 176-16,-1 2-176 0,-2 3 224 0,-1 0-64 16,0 6-16-16,-4 1 0 0,0 1-144 0,-3 4 128 15,-1 1-128-15,-2 0 128 0,0 3-128 0,-2-3 0 0,-2 2 144 16,0 2-144-16,-2-2 144 0,0 3-144 0,1-2 192 0,0-2-192 16,1 2 0-16,0-2 0 0,2-3 0 0,2 1 0 15,1-3 320-15,1-2-32 0,1 1-16 0,2-4 0 16,0-1-272-16,2-2 128 0,1-2-128 15,0-5 0-15,3-1 0 0,1 0 0 0,0 0 0 0,0-4-192 16,2 1-240 0,-2 1-32-16,1-4-16 0,-1 1 0 0,1 2-80 0,1-5-16 15,-2 2 0-15,1-4 0 16,0 2 0-16,2-1-16 0,-2 0 0 0,2-3 0 0,0 1-624 0,1-1-128 0,0-1-32 16,0 1-10192-16,0-3-2032 0</inkml:trace>
  <inkml:trace contextRef="#ctx0" brushRef="#br1" timeOffset="113735.1">28156 9667 17503 0,'-8'-4'1552'0,"2"4"-1232"0,2 0-320 0,2 0 0 0,1 0 1632 0,-2 0 272 0,-2-3 48 0,-2 3 16 0,-4-3 720 0,1 3 128 0,1-3 48 0,3 1 0 0,2 1-1280 0,0-2-256 15,3 3-48-15,0-2-16 0,2 0-544 0,2-1-96 16,0 0-32-16,1 1 0 0,0 0-96 0,-1 2-32 16,2-2 0-16,-2 2 0 0,1 2-16 0,-1-2 0 15,1 4 0-15,-1 2 0 0,-1 1-80 0,-1 2-32 16,2 0 0-16,-2 5 0 0,-1-2 48 0,1 4 0 16,0 0 0-16,2 3 0 0,-1-1-128 0,2 1 0 15,2 3-16-15,0-2 0 0,3 0-32 0,1 2 0 16,2 1 0-16,2 0 0 0,0-4-48 0,2 4-16 15,0-2 0-15,1 1 0 0,0 2-144 0,-1 0 0 16,2-1 0-16,-5 1 0 0,0-4 0 0,-2 5 0 16,1-1 0-16,-1 5 128 0,-1 1-128 0,-1-2 0 15,-2 3 0-15,-1-3 0 0,1-2 0 0,-2 2 0 0,0-2 0 16,-2-2 0-16,1 0 0 0,0-3 0 0,1-1 0 0,1-2 0 16,0-3 0-16,0-1 0 0,0-2 0 0,1-2 0 15,0 0 0-15,0 1 0 0,3-4 0 0,-1 2 0 31,0-3-496-31,-1-2-16 0,0 2-16 0,-1-2 0 16,0-2-336-16,-2-2-64 0,-1 4-16 0,-1-4 0 16,0 0-256-16,-1 0-48 0</inkml:trace>
  <inkml:trace contextRef="#ctx0" brushRef="#br1" timeOffset="118292.69">29251 9726 11055 0,'4'-6'976'0,"-2"0"-784"0,2 1-192 0,-1 1 0 0,-1 1-304 0,-1 2-96 0,0 1-32 0,3-3 0 0,0-4-256 0,2 1-48 0,0 0-16 0,0-3 0 0,-1 2 1504 0,0 1 288 16,-1 0 64-16,-2 1 16 0,1 0 1248 0,-1 2 240 15,1-1 48-15,-1-2 16 0,1 0-112 0,-1 1 0 16,1 0-16-16,-1 0 0 0,1 2-624 0,-1-1-112 16,-1 1-16-16,1 0-16 0,-1 0-992 0,-1 3-192 15,1-2-32-15,-1 2-16 0,0-2-544 0,0 2 0 16,1 0 0-16,-1 0 0 0,2 0 0 0,-2 0 0 16,0 2 0-16,0-2 0 0,0 0 0 0,0 0 0 15,0 0 0-15,0 0 0 0,0 0 288 0,0 0 48 16,-10 18 16-16,5-12 0 0,1 3 32 0,-1 1 0 15,-1 4 0-15,0 0 0 0,-2 5-240 0,2 0-144 0,-1 3 192 16,-1 0-192-16,1 4 144 0,-3 0-144 0,0 5 0 16,-1 0 144-16,0 1-144 0,-3 0 0 0,1 1 0 15,0 3 0-15,0-1 0 0,-1-3 0 0,0 2 128 0,2-5-128 16,0 2 0-16,-1-2 192 0,4-1-192 0,-1 0 192 16,0-3-48-16,0-1 0 0,1 0 0 0,1 1 0 15,0-3 0-15,1-2 0 0,2 1 0 0,0-3 0 16,1-2 48-16,0 1 16 0,3-3 0 0,0-2 0 15,1 0-32-15,0-2-16 0,2-1 0 0,0-3 0 16,1-1-160-16,0 1 0 0,2-1 0 0,0-1 128 16,1-2 0-16,3 2 0 0,-1-2 0 0,2 2 0 15,2-3-128-15,1 2 128 0,-1-1-128 0,2 0 128 16,-2 0-128-16,0-2 0 0,1 0 0 0,-1 0 0 16,-1 0 0-16,-1-2 0 0,0 0 0 0,0 0 0 0,0 2 0 15,-1-4 0-15,0 0 0 0,0-1 0 0,0 2 224 0,-1-6-32 16,1 3-16-16,1-2 0 0,-1 0 80 15,-1-2 32-15,2 0 0 0,-1-2 0 0,0-1 0 0,-1 1 0 16,0 0 0-16,-1-2 0 0,0-1-96 0,1-2-32 16,-1-2 0-16,1-2 0 0,-1-1-160 0,1-1 0 15,-2-6 0-15,1 2 0 0,1-2 0 0,-1 0 0 16,0-5 128-16,1 1-128 0,-2 2 0 0,0-1 0 16,0 1 0-16,-1-1 0 0,-1 3 0 0,0 1 0 15,-1 0 0-15,0-1 0 0,-2 4 0 0,0-1 0 16,-1 4-128-16,0 0 128 0,-1 3-128 0,-1 1 128 15,-1 2-160-15,-1 0 160 0,1 0-192 0,-1 1 192 0,-1 2-208 16,-1 1 80-16,0 2-64 0,-2 0-16 16,1 4 0-16,1 0 0 15,-2 0-240-15,1 3-32 0,-1-1-16 0,2 3 0 16,1 2-176-16,0 2-32 0,0 1-16 0,0-1 0 16,2 6-784-16,-1-3-160 0,2 4-16 0,-2 0-15312 0</inkml:trace>
  <inkml:trace contextRef="#ctx0" brushRef="#br1" timeOffset="118685.16">29230 10134 6447 0,'-4'-5'272'0,"1"1"80"0,1 2-352 0,1 1 0 0,1 1 0 0,1-3 0 0,1 3-464 0,-2-1-176 0,0-2-16 0,1 1-16 0,0 1 112 0,0-2 32 0,-1 1 0 0,0 1 0 0,0 1 2448 0,2 0 480 16,-2 0 96-16,0 0 32 0,1 1 1760 0,0 1 368 15,-1-2 64-15,0 0 16 0,0 0-1328 0,0 0-256 16,0 0-48-16,21 6-16 0,-15-3-1936 0,1-3-400 16,0-3-80-16,0 3-16 0,3-2-288 0,0-2-64 15,0 2-16-15,1-2 0 0,3 0-288 0,-3-1 160 0,0 2-160 0,-1-1 128 32,1 0-464-32,-1 2-112 0,0-2 0 0,-2-1-16 15,1 2-1008-15,-1 0-208 0,-1 2-48 0,-1-3-14912 0</inkml:trace>
  <inkml:trace contextRef="#ctx0" brushRef="#br1" timeOffset="121268.39">29229 9429 12895 0,'0'0'1152'0,"-1"0"-928"0,1 0-224 0,0 0 0 0,0 0 1024 16,0 0 144-16,-2-2 48 0,1 2 0 0,1 0 128 0,-1-3 16 0,0 2 16 0,1 1 0 0,0 0-736 0,0 0-160 16,0 0-32-16,0 0 0 0,0 0 1024 0,0 0 192 15,0 0 32-15,0 0 16 0,0 0-272 0,-11-16-48 16,9 13-16-16,0 3 0 0,-1 0-304 0,0 0-64 16,0 0-16-16,-1 3 0 0,0-2-400 0,0 2-80 15,-1-1 0-15,1 2-16 0,2-3-256 0,-2 4-48 16,2-4-16-16,-1 2 0 0,1 0-48 0,-1 0-128 15,2-1 192-15,0 0-64 0,-1 0-128 0,2-2 0 16,2 3 0-16,-1-3 0 0,1 0 176 0,2-3-48 16,1 3-128-16,1-4 192 0,2 2-192 0,0-2 0 15,2 2 128-15,1-4-128 0,2 2 0 0,0-2 0 16,2-1 0-16,1 1 0 0,0-1 0 0,2 1 0 16,0-1 0-16,1 1 0 0,-2 0 0 0,0 0 0 0,-1 2 0 15,2-2 0-15,-2 1 0 0,1 1 0 0,0-2 0 0,1 2 0 16,-2 1 0-16,-1-3 0 0,-1 1 0 15,-1 1 0-15,-2 0 0 0,-2 2 0 0,-1 1 0 0,-2-2 0 16,1 3 0-16,-2-4 0 0,-1 4 0 16,0-2 0-16,0 2 0 0,0 0 0 0,-1-3 0 0,0 2 0 15,0 1 0-15,1 0 0 0,-1-2 0 0,-1 2 0 16,1 0 0-16,-1-3 0 0,-1 3 0 0,1 0 0 16,-2 0 160-16,-2 0-160 0,1 3 160 0,-3-3-160 15,1 0 160-15,-2 0-160 0,0 2 160 0,5-2-160 16,0 0 128-16,-21 0-128 0,12 1 0 0,0 2 0 15,1-3 0-15,-2 0 128 0,1 0-128 0,1 0 0 16,0 0 0-16,1-3 176 0,-1 2-176 0,2-1 160 0,1-1-16 16,-1 2 0-16,1-2 0 0,0 0 0 0,0-1 16 15,-1 2 0-15,0-1 0 0,0 2 0 16,-2 1-160-16,1-3 0 0,-1 3 0 0,1 0 128 0,0-2-128 0,-1 1 0 16,1 1 0-16,-1 0 0 0,3-3 0 0,-1 3 0 15,2-2 0-15,-1 1 0 0,2 1 0 0,0-3 0 16,1 3 0-16,-1-2 0 0,2 0 0 0,0 0 0 15,1 1 0-15,-1 1 0 0,2-3 0 0,-1 3-224 16,1-2 80-16,2 0 16 16,-1 2-304-16,1-2-48 0,0 2-16 0,2-2 0 15,0 0-352-15,0 2-80 0,1-2-16 0,0 2-10912 16,2-3-2192-16</inkml:trace>
  <inkml:trace contextRef="#ctx0" brushRef="#br0" timeOffset="122616.76">30138 9354 12895 0,'1'-10'1152'0,"-1"4"-928"0,1-1-224 0,0 4 0 0,1 0 784 0,-2 0 112 0,1 0 32 0,0 1 0 0,0-5 400 0,1 3 80 16,-1-5 0-16,0 0 16 0,-2 3-144 0,0 1-48 16,-1 0 0-16,0 1 0 0,-1 2 208 0,1 1 32 15,0 1 16-15,-1 0 0 0,-1 1-32 0,-1 1-16 16,0 5 0-16,0-1 0 0,1 4-544 0,-1 0-96 15,0 6-32-15,0 2 0 0,1 4-352 0,-1 6-80 0,1 1-16 16,-1 2 0-16,2 1-128 0,-1 6-16 0,0 2-16 0,1 9 0 16,-1 1-32-16,-1 3-128 0,1 4 192 15,-1 1-64-15,0 2-128 0,0-3 0 0,0-4 144 0,-1-1-144 16,0-5 0-16,0 0 0 0,0-3 0 0,-1-3 0 16,1 0 0-16,0-5-256 0,-1-2 64 0,1 0 0 15,-2-2-96-15,2-4-32 0,-2-2 0 0,0-1 0 16,0 0-176-1,1-3-32-15,1-2-16 0,0-4 0 0,-1 0-960 16,4-4-192-16,-1 1-32 0,3-7-13248 0</inkml:trace>
  <inkml:trace contextRef="#ctx0" brushRef="#br0" timeOffset="122966.5">30422 9240 20271 0,'-1'0'896'0,"0"0"192"0,1 2-880 0,0 0-208 0,0 0 0 0,0 1 0 0,0 2 1536 0,0 1 256 0,0 5 48 0,0 2 16 0,-2 9 192 0,1 1 64 0,0 5 0 0,-2 5 0 0,0 0-608 0,-1 5-112 16,-2 3-32-16,1 1 0 0,-1 8-688 0,0-2-144 0,-1 1-16 0,1 6-16 16,-2 2-320-16,-2 2-176 15,0-2 192-15,-1 0-192 0,-2-5 192 0,2 1-192 0,-1 0 192 0,1-2-192 16,1-1 160-16,0-3-160 0,1 2 128 0,2-7-128 16,1-1 0-16,2-4 0 0,0-3 0 0,4-4 0 15,-1-3 0-15,1-2-192 0,2-3 32 0,1 0 16 31,1-4-752-31,1-1-128 0</inkml:trace>
  <inkml:trace contextRef="#ctx0" brushRef="#br0" timeOffset="123516.7">30535 10543 1839 0,'2'3'160'0,"-1"-3"-160"0,1 0 0 0,-2 0 0 0,0 0 2672 0,0 0 496 0,0-3 96 0,-2 3 32 0,1-1 1280 0,0 1 256 0,-2-2 48 0,3 2 16 0,0 0-2000 0,0 0-400 0,0 0-64 0,-11-16-32 16,13 12-1456-16,0-2-304 0,3-1-48 0,0 1-16 16,2 0-368-16,3 0-80 15,1 0 0-15,2 2-128 0,0-2 128 0,3 2-128 0,0 2 0 0,1-1 0 16,-3 2 0-16,0 1 0 0,0 1 0 0,-2 2 0 15,-1 3 0-15,-1-2 0 0,-1 2 0 0,-4 2 0 16,-3 2-208-16,-2 0 48 0,-2 3 16 0,-3 1 0 16,-3 2 144-16,-2 1 0 0,-1 2 0 0,-1 2 0 15,-3-1 0-15,0 1-128 0,-1 3 128 0,-2 0-128 16,-1-1-144-16,0-1-32 0,0 3 0 0,-1-3 0 16,0 0-960-1,2-2-192-15,-1-1-32 0,2-1-16 0,2-2-112 0,1-1-32 0,3-1 0 16,4-2 0-16,0-2 1520 0,4-2 288 0,0 2 64 0,2-3 16 0,2-1-240 0,1 0 0 15,-1 0 0-15,1-2-160 16,3-2-656-16,0 2-128 0,1 0-16 0,3-1-16 16,1 0 1616-16,1-1 320 0,3-2 64 0,-1 2 0 0,2-2-1024 0,1-2-304 15,1 2-16-15</inkml:trace>
  <inkml:trace contextRef="#ctx0" brushRef="#br0" timeOffset="124316.28">30613 9026 28559 0,'2'-5'2544'0,"1"3"-2032"0,-1-2-512 0,0 4 0 0,1-3 1088 0,-2 3 112 0,4-6 16 0,1-1 16 16,3-2 352-16,1-3 64 0,0-1 16 0,1 0 0 0,0 0-672 0,-1 1-128 15,1 0-32-15,0 2 0 0,-1 0-384 0,1 0-96 16,-1 1-16-16,1 1 0 0,-1 0-144 0,1 0-48 16,-1 2 0-16,1-2 0 0,2 2-16 0,0 0 0 0,1 0 0 0,1-1 0 15,-1 4-128-15,0-2 0 0,0 3 0 16,-2-1 0-16,-1 0 0 0,-1 3 128 0,0 0-128 0,-3 0 0 15,0 3 0-15,-2 0 0 0,-1 4 0 0,-1-1 0 16,-1 1 0-16,-2 6 0 0,0-1 0 0,-1 4 0 16,-3 3 0-16,0 3 0 0,-1 0 0 0,-2 0 0 15,0 3 0-15,-2 0 0 0,-1 1 0 0,-1-1 0 16,0-2 0-16,-1 2 0 0,-1 0 0 0,-1-3 0 16,0-4-128-16,-2 5-16 0,0-7 0 0,-1 3 0 0,-2 0-144 15,-1 0-32-15,0-3 0 0,1 0 0 0,0-1 0 0,2-6 0 16,3 1 0-16,4-4 0 0,3-2 320 15,3-1-128-15,2 0 128 0,2-3 0 0,2 0 0 0,3-2 272 16,0 1-16-16,2-3-16 0,2 1-48 0,2 1 0 16,4 1 0-16,1-2 0 0,3 3 128 0,0 0 0 15,4 3 16-15,1-2 0 0,1 4 48 0,1-1 0 16,3-1 0-16,-2 4 0 0,0-1-384 0,-1 0 128 16,-1 0-128-16,-1 0 0 0,1 0-208 0,-3 2-112 15,-1-2-32-15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28:34.0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12603 10513 5679 0,'-1'0'512'15,"-1"0"-512"-15,1 0 0 0,0 0 0 0</inkml:trace>
  <inkml:trace contextRef="#ctx0" brushRef="#br0" timeOffset="18391.55">16744 10355 4607 0,'0'0'400'15,"0"-2"-400"-15,1 2 0 0,-1 0 0 0,2-3 128 0,-1 2-128 0,0 1 0 0,2-4 128 0,0-2-128 0,1 1 0 0,1 1 0 0</inkml:trace>
  <inkml:trace contextRef="#ctx0" brushRef="#br0" timeOffset="26848.19">11527 9809 2751 0,'0'0'256'0,"0"0"-256"0,0 0 0 0,0 0 0 0,0 0 880 0,0 0 128 0,0 0 16 0,0 0 16 0,1-3 400 16,-1 3 80-16,2 0 16 0,-2 0 0 0,0 0 432 0,0 0 80 0,0 0 32 0,0 0 0 0,0 0 32 0,0 0 0 0,0 0 0 0,0 0 0 0,3 21-512 0,-4-15-80 15,1 0-32-15,0 2 0 0,0 1-640 0,1-3-128 16,2 1-16-16,-1 2-16 16,1-2-208-16,-1 2-32 0,2-3-16 0,-2 1 0 15,2 5-96-15,0-3-16 0,0 4 0 0,-1 3 0 0,2 0-16 0,-1 4-16 16,1 1 0-16,0 1 0 16,0 3-32-16,0-3 0 0,0 2 0 0,0 3 0 0,-2 1-128 0,2 1-128 15,0-1 192-15,-2 1-192 0,-1-4 176 16,-1 1-176-16,1-2 160 15,-2-2-160-15,0 0 224 0,-2-4-48 0,1-1-16 16,0 0 0-16,-3 2-160 0,2-3 192 0,-2 3-192 0,-1-5 192 0,1 2-192 16,-2 1 160-16,0 1-160 0,0-2 160 0,1-2-160 0,-1 1 0 15,-2 2 0-15,0 1 0 0,-1 1 128 0,0-3-128 16,-1 3 128-16,0-5-128 0,-1 3 128 0,1-4-128 16,1 0 128-16,-1-1-128 0,0 0 128 15,0-2-128-15,0-2 128 0,1 0-128 0,-1-2 160 16,2-2-160-16,-3 1 192 0,1-1-192 0,-1 0 256 0,-2-2-48 15,1 2-16-15,-3-4 0 0,1 2 32 0,1-2 0 16,-2 0 0-16,-1 0 0 0,1-2-80 0,-1-2-16 16,1-2 0-16,0 0 0 0,1-1-128 0,0-2 0 15,2-1 0-15,0 1 0 0,3-1-320 0,0 0 0 16,3-1 0-16,0 1 0 16,1 3-128-16,1-2-32 0,3 3 0 0,-2-2 0 15,3 2-352-15,0-2-64 0,0 1 0 0,1 4-16656 0</inkml:trace>
  <inkml:trace contextRef="#ctx0" brushRef="#br0" timeOffset="27561.67">12124 9533 4607 0,'3'-3'400'0,"-2"0"-400"0,0-4 0 0,1 5 0 0,-1-1 912 0,-1 2 112 0,1-1 0 16,2-1 16-16,0-2 400 0,1-1 80 0,0 0 16 0,-2 1 0 0,1 4 80 0,-2-3 32 0,-1 5 0 0,0 2 0 0,-1 3 0 0,-1-2 0 0,0 2 0 0,-2 0 0 0,0 1 0 0,-2 8 0 0,-1-1 0 0,-3 3 0 15,1 3-432-15,1 0-96 0,-5 4-16 0,2 2 0 16,1 2-272-16,-1 0-48 0,-1 4-16 0,-2 5 0 16,2 2-304-16,-1-3-64 0,4 3-16 15,-4 3 0-15,2 5-64 0,-1 4 0 16,-1 3-16-16,1 3 0 0,1 3-128 0,-2-7-32 0,2-1 0 16,1-8 0-16,1-4-144 0,-3 1 128 15,3 7-128-15,0-4 128 0,4-9-128 0,0 0 0 0,3 2 144 16,2 1-144-16,1-3 0 0,2-1 0 0,4-4 0 15,-1-2 0-15,4 1 0 0,-2-5-240 0,2-1 48 0,1-1 0 32,1-3-272-32,-1-1-48 0,1-2-16 0,3-2 0 15,2-2-752-15,0 1-128 0,2-5-48 0,0 0-9296 16,0-2-1856-16</inkml:trace>
  <inkml:trace contextRef="#ctx0" brushRef="#br0" timeOffset="28363.78">12210 10292 11055 0,'-2'0'976'0,"1"0"-784"0,1 0-192 15,0 0 0-15,0 0 1568 0,-1-2 272 0,1 0 48 0,-1 2 16 0,-2-2 336 0,2-1 80 0,0 2 16 0,1 1 0 16,0 0-416-16,0 0-64 0,0 0-32 0,0 0 0 0,0 0-656 0,0 0-128 0,0 0-16 0,0 0-16 0,0 0-176 0,22-2-48 0,-17 5 0 0,-1 2 0 0,-1 1-272 0,1 4-48 16,0 3-16-16,1 0 0 0,-1 6-240 0,-1-1-48 0,0 0-16 0,0 0 0 0,0 5-16 15,-1-2 0-15,2 1 0 0,-3-4 0 0,2-2-128 0,-2-2 0 16,1 1 0-16,1-1 128 0,-2 0-128 0,3-4 0 15,0 3 0-15,-1-6 0 0,2 2 0 0,-1-3 0 16,1-2 0-16,-1-4 0 0,1 0 0 0,0 0 0 16,1-3 0-16,0-1 0 0,-1 1-192 0,0-1 192 0,0-2-160 0,1 0 160 15,0-4-160-15,0 1 160 0,-1-1-160 0,0 0 160 16,-1 2 0-16,0-2 0 0,-1 4-128 0,1-3 128 16,1 3 0-16,-1 2 0 0,-1 0 0 0,1 4 0 15,0 0 0-15,0 4 0 0,-1-4 0 0,1 6 0 16,0 0 0-16,1 2 0 0,0 3 0 0,-1-4 0 0,0 3 0 15,1-1 0-15,-1 0 0 0,0-3 0 16,-1 1 128-16,1-1-128 0,0-3 0 0,-1 1 0 16,1-2 0-16,1 2 0 0,0-4 0 0,-1 0 0 0,-1 0 128 0,1 0-128 15,0 0 0-15,-2-4 0 0,2 4 0 0,-2-2 128 16,1-1-128-16,1 2 0 0,-1-2 128 0,1 1-128 16,0 1 0-16,0-2 0 0,0 1 128 0,0 0-128 15,0-1 0-15,0 0 0 0,-1 0 208 0,1-4-64 0,0 2-16 0,-1-1 0 16,0-1 32-16,1 1 0 0,-1-4 0 0,1 0 0 15,-2 1 32-15,1-3 0 0,2 2 0 0,-3-2 0 16,1-1-192-16,-1 0 128 0,0 0-128 0,-1-2 128 16,0 2-128-16,0-2 0 0,1 1 0 0,-2 0 128 15,0-4-128-15,0 1 0 0,0-3 0 0,-2 2 0 16,1 1 0-16,0 1-224 16,0 4 48-16,-2 2 16 0,2 1-320 0,0 6-64 15,-1-1-16-15,1 4 0 16,0-2-976-16,0 4-192 0,-1-2-32 0,2 1-14896 0</inkml:trace>
  <inkml:trace contextRef="#ctx0" brushRef="#br0" timeOffset="28754.82">12866 10611 23039 0,'-3'4'1024'0,"1"-2"192"0,1 2-960 16,0-2-256-16,0 0 0 0,1 0 0 0,0 1 1552 0,0 2 272 0,0 3 48 0,0 1 16 16,2 7-32-16,-1-2-16 0,3 2 0 0,0 0 0 0,-1 1-1200 0,2-1-256 0,0 0-32 0,-1-2-16 0,1 3-336 0,-1-1 144 0,-1 0-144 0,0-2 0 0,-1 1 0 0,-2-2 0 0,0-2 0 0,-1 1 0 0,-1-1-304 0,-1-1 48 15,0-1 0-15,-2 0 0 16,0-1-896-16,0-2-160 0,0 0-32 0,0-4-13616 0</inkml:trace>
  <inkml:trace contextRef="#ctx0" brushRef="#br0" timeOffset="29478.67">13081 9863 15663 0,'0'2'688'16,"0"-2"144"-16,0 3-656 0,0-3-176 0,2 0 0 0,-2 1 0 0,2-1 1936 0,-1 3 368 0,2-1 64 0,-1 2 0 0,2-3 512 0,0 1 80 15,-2 1 32-15,1-3 0 0,-1 1-1264 0,1 2-240 0,-1-3-48 0,-1 0-16 0,2 2-784 0,-1 2-176 0,0 0-16 0,0 4-16 0,2 2-160 0,-2 2-16 0,1 1-16 16,0 4 0-16,2 7-240 0,0 4 176 0,1 4-176 0,-1 7 160 16,2-1-160-16,-2 5 0 0,1-1 0 0,-1 2 128 0,-2-4-128 0,0-4 0 15,1-1 0-15,-3-4 0 0,0-3 0 0,-1 1 0 16,1-3 128-16,-2 0-128 0,1-2 0 0,-1-3 0 0,2-3 0 15,0-2 0-15,1-1 0 0,0-6 0 0,-1 0 0 0,0-3 0 16,-1-2 0-16,2-2 0 0,-1 2 0 0,0-4 0 16,0 0 0-16,1-2 0 0,-1-2 0 0,0 0 0 15,0-2-160-15,1-4-16 0,-1 4 0 0,-1-6 0 16,1 2 32-16,-1-3 0 0,0 1 0 0,0-4 0 16,0-3 144-16,0-2 0 0,3 2-144 0,-3-4 144 15,2 4 0-15,0 0 0 0,1 4 0 0,1 3 0 0,1 1 0 16,0 2 0-16,1-1 0 0,0 1 0 0,1 3-144 15,2 0 144-15,0 2 0 0,1 1 0 0,1-1-224 16,-1 1 64-16,1 3 16 0,-1-3 0 0,-1 3 144 0,1 0-160 16,-1 0 160-16,1 1-160 15,-1 1 160-15,-2 2-128 0,2 2 128 0,-2 3-128 16,1-2 128-16,-1 3 0 0,0 3 160 0,0-1-160 0,0 3 144 0,-1-5-144 16,2 2 128-16,-1 1-128 0,-1 0 0 0,-1-3 0 15,-1 0 0-15,-2 1 0 0,1-4 0 16,-4 2 0-16,1-1 0 0,-3-2 0 0,-1-1 160 0,1 1-160 15,-1-2 192-15,0-3-192 0,-1 1 256 0,0 1-64 16,-1 0-16-16,-1 0 0 0,-1-2-176 0,-2 2 0 16,1-1 0-16,-4-1 128 0,0 2-128 0,-1-2 0 0,2 2 0 0,-3-3 0 15,0 2 0-15,0-2-144 0,4 0 144 16,-1-2-160-16,-1-1-128 0,1 2-32 0,2-3 0 0,0 2 0 31,3-2-992-31,-2-2-208 0,3 1-32 0,0 0-14928 0</inkml:trace>
  <inkml:trace contextRef="#ctx0" brushRef="#br0" timeOffset="30055.93">13408 9492 4607 0,'-1'-6'400'0,"-1"1"-400"0,1 1 0 0,0 3 0 0,1-2 1664 0,0 3 240 16,0 0 48-16,0 0 16 15,0-2 720-15,0 1 160 0,-1-2 32 0,1 3 0 0,0 0-512 0,0 0-80 0,1 3-32 0,0 0 0 0,0 0-352 0,3 1-80 16,0 2-16-16,0 0 0 0,-2-2-688 0,3-1-144 0,1 6-16 0,2 1-16 0,3 2-464 0,1 4-96 0,2 3 0 0,1-1-16 0,3 5-128 0,1 0-32 15,0 4 0-15,1 2 0 0,1 3-48 0,0 3-16 0,0 3 0 16,-2 0 0-16,1 2-144 0,-4 2 192 16,0-1-192-16,0 0 192 0,-3-1-192 15,0-1 0-15,-2-5 0 0,-1 5 128 0,1-1-128 16,0 0 0-16,1 2 0 0,0-2 128 0,1-3-128 16,0 1 128-16,-1 1-128 0,-2-3 128 0,0 2-128 0,-3-2 0 15,-2-6 0-15,0 1 0 0,-3 3 0 0,1-1 0 16,-3 1 0-16,-3-4 0 0,0 2 0 0,-2-3 0 0,0 2 0 0,-3-3 0 15,1-2-160-15,-2-2-64 0,-1 3-16 0,1-3 0 16,-4 1-80-16,-2-1 0 0,-1 1-16 0,-2 2 0 16,-1-3-336-16,-2 0-64 0,-1-3-16 15,-3 0-11072-15,0-3-2208 0</inkml:trace>
  <inkml:trace contextRef="#ctx0" brushRef="#br0" timeOffset="30739.45">14093 10220 23951 0,'0'0'2128'0,"0"0"-1696"0,1 0-432 0,-1 0 0 0,1 3 1408 0,1-3 192 0,-1 2 32 16,1-2 16-16,2 4 384 0,2-2 80 0,0 0 0 0,1 0 16 0,1-2-976 0,1 0-208 0,2-2-48 0,1 0 0 0,2 0-464 0,1-4-112 0,0 2 0 0,0-2-16 0,-1 0-176 0,2 2-128 0,3-2 144 0,0 0-144 0,-1 3 0 16,1-1 0-16,-2 2 0 0,-1 1 0 0,1 2-416 0,-2 1 32 15,-1 2 0-15,-1 2 0 16,0-2-960-16,-1 2-176 16,1 0-32-16,-1 1-16 0,-1-1-704 15,0-3-144-15,0 2-16 0,-1-1-6448 16,-1-1-1280-16</inkml:trace>
  <inkml:trace contextRef="#ctx0" brushRef="#br0" timeOffset="31060.68">14071 10413 6447 0,'-11'6'576'0,"3"-3"-576"0,2-1 0 0,1 2 0 0,3-4 2720 0,0 3 432 0,1-3 96 0,-1 1 16 15,-1 1-816-15,-1 2-144 0,3-2-48 0,2-2 0 0,4-2-128 0,4-2-16 0,3 1-16 0,4-4 0 0,3 1-544 16,2 0-96-16,4-3-32 0,3 2 0 0,3-2-720 0,1 3-128 0,4 0-48 0,1 2 0 0,-3 0-352 0,1 0-176 0,5 0 160 0,-5 4-160 0,-4-3 128 0,0 2-128 0,-2 1 0 0,-3 0 144 31,-5 0-864-31,-4 0-176 0,-2 1-48 0,-5-1-16496 0</inkml:trace>
  <inkml:trace contextRef="#ctx0" brushRef="#br0" timeOffset="31576.71">15134 9425 13823 0,'-2'0'1216'0,"0"0"-960"0,1 0-256 0,1 0 0 0,0 0 1904 0,-1 1 336 0,-3 2 64 0,1-3 0 0,-2 4 512 0,-2-1 80 0,1 2 32 0,0 1 0 0,0 1-688 0,1 0-128 0,1 3-16 0,2 2-16 16,-2 3-1232-16,2 2-240 0,0 2-48 0,0 2-16 16,-1 5-192-16,2 2-32 0,1 3-16 0,0 4 0 15,0-3-176-15,0 3-128 0,0-3 192 0,-1-4-192 16,1-2 0-16,-1 2 0 0,2-3 0 0,-2 1 0 15,1 3-256-15,0-2-64 0,-2-5-16 0,1 3 0 16,-1-3-240-16,0-2-32 0,0-4-16 0,2-1 0 31,-1-1-1504-31,1-2-304 0,0-3-64 0,1-3-12800 0</inkml:trace>
  <inkml:trace contextRef="#ctx0" brushRef="#br0" timeOffset="32168.92">14836 10339 3679 0,'-4'0'320'0,"2"-2"-320"0,-1 2 0 16,2 0 0-16,0 0 1536 0,0 0 224 0,0 0 48 0,-3 0 16 0,-1 2 1184 0,-1-2 224 0,-2 4 48 0,2-2 16 0,0-1 272 16,2 2 48-16,0-2 16 0,2-1 0 0,1 3-1504 0,0-3-288 0,1 0-64 0,1 0-16 0,1 0-752 0,3 0-160 0,0-3-16 0,1 2-16 0,4 1-160 0,3-4-16 15,3 2-16-15,1-2 0 0,4 2-304 0,4-2-48 0,2-1-16 0,4 0 0 16,6 2-64-16,3 0 0 16,3 0-16-16,0 0 0 0,3 0-176 15,-3-1 160-15,-1-1-160 0,0 2 160 16,-1-1-160-16,-5 2 0 0,-3 2 0 0,-2-2 0 15,-4 2-160-15,-1 0-16 0,-3 2 0 16,-4-2 0-16,-3 2-656 0,-2-2-144 16,-3 0-32-16,-2 0 0 0,-3 1-192 0,0-1-32 0,-1-1-16 0,0 1-17168 0</inkml:trace>
  <inkml:trace contextRef="#ctx0" brushRef="#br0" timeOffset="33088.17">14853 11098 11247 0,'-1'4'1008'0,"1"0"-816"0,0-3-192 0,0-1 0 0,0 0 0 0,0 0 0 0,0 1 784 16,0 2 240-16,-1 0 64 0,1 0 32 0,0-2 336 0,0 2 64 0,0-1 16 0,1-2 32 0,-1 4-480 0,0-4-112 15,1 0-16-15,-1 2 48 0,2-2 0 0,-2 1 0 0,1 2 0 0,-1-2 32 16,0-1 656-16,0 0 128 0,0 0 32 0,0 0 32 0,0 0-224 0,0 0-32 0,0 0-16 0,0 0 0 16,0 0-544-16,0 0-112 15,0 0-32-15,0 0 32 0,0 0-688 0,0 0-144 0,11-20-128 0,-7 10 224 16,1 1-96-16,0-4-128 16,1 3 176-16,-1-5-32 0,1-1-144 0,-1 0 160 0,1 0-160 0,2-5 192 15,-1-1-192-15,0-3 0 16,0 2 0-16,-1 0 128 0,0 1-128 15,-1 0-144 1,0 1 144-16,-1 1-176 0,-1 2 176 0,1 2 0 0,-2-1-144 0,1 3 144 0,-1 1 0 16,0 1 0-16,0 2 0 0,-1 0 0 15,2 0 0-15,-3 0 0 16,2 2 0-16,1-1 0 0,-1 3-144 0,1 1 144 0,-2 2-160 0,1 1 160 0,2-2-208 16,-1 4 48-16,0 3 16 0,1 0 0 15,0 4 144-15,-1 0-192 0,2 4 192 0,0 3-192 0,1 1 192 0,1 4-160 16,-1 1 160-16,1 4-160 0,-1-2 160 0,1 0 0 15,0 0 0-15,0 1 0 0,2-1 0 0,-1-2 0 16,-1 1 0-16,0-3 0 0,2-2 0 0,-2 0 0 16,1 1 0-16,-3-5 0 0,0-2 0 0,0 2 0 15,0-2 0-15,-2-4 128 0,2 0-128 0,-1 1 0 16,2-4 0-16,-1 1 0 0,1-2 0 0,1-2 0 16,-3 0 0-16,1 0 128 0,2-3-128 0,-1-2 192 0,-1 0-64 15,1-4 0-15,0 3 64 0,0-6 32 0,-1 2 0 0,1-5 0 16,-1 4 64-16,0-5 16 0,0-2 0 0,0-1 0 15,0-4 64-15,0-3 16 0,-1 2 0 0,-1-5 0 16,0 1-208-16,1-1-48 0,-2 1 0 0,1-1 0 16,-1 7-128-16,-1 4 0 0,1-1 0 0,-1 6 128 15,0 3-128-15,-1 1-224 0,0 3 48 0,-1 0 16 16,1 2-416-16,-1-2-64 0,1 2-32 0,0-1 0 16,0 1-352-16,2-2-80 0,1 0-16 15,0-1 0-15</inkml:trace>
  <inkml:trace contextRef="#ctx0" brushRef="#br0" timeOffset="34844.83">16708 9575 1839 0,'3'0'160'0,"-2"-3"-160"0,0 3 0 0,-1 0 0 0,0 3 704 16,1-3 96-16,1 0 32 0,0 0 0 0,1 2 640 0,-2-2 144 0,0 4 32 0,-1-4 0 0,0 0-416 0,0 0-80 0,0 0 0 0,0 0-16 0,0 0 208 0,-6 20 32 0,5-15 16 0,-2-5 0 0,3 3 512 0,-2-3 96 0,1 3 32 0,-2-2 0 0,1 2-288 0,-1-1-48 0,-1-2-16 0,1 1 0 0,-2 2-528 0,0-2-96 16,0 1-32-16,0 1 0 0,0-2-224 0,-1 2-48 0,1-1-16 0,-3-1 0 0,1 2-272 0,-2-1-48 15,1 2-16-15,-2-1 0 0,-1 0-144 0,-4 3-16 16,1-2-16-16,-2 0 0 0,-1 1 32 0,-2 1 0 15,-1-2 0-15,1 2 0 0,-1 0-48 0,-1-2 0 16,-3 2 0-16,-2-2 0 0,2 2-16 0,-4 0-16 16,1 0 0-16,1 0 0 0,2-2-48 0,0 2-128 0,-2 0 192 15,1 1-64-15,-1 0 112 0,2-1 16 0,0 0 0 16,-1-1 0-16,1 2-16 0,-1-4 0 0,2 3 0 0,-2 1 0 16,0-1-96-16,3 0-16 0,3 0 0 0,2 2 0 15,1-5-128-15,2 2 0 0,3 1 144 16,1-2-144-16,2 2 0 0,-2 1 0 0,1-1 0 0,-1 4 0 15,3-1 0-15,-2 1 0 0,3 0 0 0,1-4 0 16,0 1 160-16,3-2-32 0,0-2-128 0,1 0 192 16,2-2 0-16,2-1 0 0,-1 2 0 0,3-2 0 15,1-2-32-15,2 2-16 0,2-1 0 0,1 1 0 0,2-3-144 16,3 3 128-16,3-2-128 0,1 2 128 16,1 0-128-16,2 2 0 0,7-2 0 0,2 3 0 0,2-2 0 0,1 1 0 15,5 0 0-15,0 0 0 0,-5-2 0 0,1 0 0 16,-1 0 0-16,-4 0 0 15,-3-2 0-15,3 2 0 0,3 0 0 0,-1 2 0 0,-1-2 0 0,-2 3 0 16,1-2 0-16,-3 4 0 0,-3-1 0 0,-2-1 0 16,-3 2 0-16,-1 0 0 0,-2 1 0 0,-1 1 0 15,-4-3 0-15,0 3 0 0,-1-2 0 0,-3 1 0 16,1-1 0-16,-2-2 0 0,0 1 0 0,-1 1 0 16,-1-4 0-16,-2 2 0 0,0-2 0 0,-1-1 0 15,0 2 0-15,-1-2 0 0,-1 3 0 0,0-2 0 0,-1 2-144 16,-2-1 144-16,1 2 0 0,-3 0-160 0,0 1 160 15,-1 2-128-15,-2-1 128 0,0 3 0 0,0-2 0 0,-1 2-128 16,1 1 128-16,-2-2 0 0,1 0 0 0,-2 0 0 16,-1 2 0-16,-1 0 128 0,1-1-128 0,-2 1 128 15,0 0-128-15,-1-2 0 0,-1 2 128 0,0 0-128 16,-2-1 0-16,1 1 0 0,-2 2 0 0,1-2 128 16,-2 0-128-16,3 2 0 0,-4 1 0 0,1-1 0 15,0 0 0-15,2-1 0 0,-2 2 0 0,0 2 0 16,2-2 0-16,-1 3 0 0,0-1 0 0,1-1 0 15,1 1 0-15,0-3 0 0,1 2 0 0,-1-2 0 0,0 3 0 0,-1-4 0 16,2 0 0-16,2-1 0 0,1 0 0 0,-2-4 0 16,1 3 0-16,-1-2 0 15,1 2 0-15,-2 1 0 0,0-2 0 0,0 2 0 0,2 0 0 16,1 0 0-16,0-1 0 0,1 1 0 0,2-3 176 16,0 2-48-16,0-1 0 0,2 0 0 0,0-2-128 15,1 3 0-15,2-3 0 0,1 0 0 0,2-2 0 0,0-2 0 16,1 2 0-16,2-1 0 0,1 0 0 0,-1 1 0 15,1-2 0-15,1-1-176 0,1 2 176 0,0-1-128 16,1 0 128-16,2-2-128 0,0 0 128 0,3 0 176 16,-1-2-48-16,3 0 0 0,4-1-128 0,1 0 0 0,3-4 0 15,2 1 0-15,3 0 0 0,1-1 160 0,0 1-32 16,1-1-128-16,0-1 128 0,2 0-128 0,1 2 0 16,-1 0 0-16,2 0 128 0,-1 0-128 0,-1 2 0 15,5-1 0-15,3 1 0 0,-1-2 0 0,-8 3 0 0,3 0 0 16,3 2 0-16,1-4 0 15,3 1 0-15,-4 0 0 0,-2 2 0 0,-5-1 0 0,-2 2 0 0,-1-4 0 16,-6 1 0-16,0 1-192 0,-2-1 48 0,-3-1 16 16,2 1-160-16,-1-3-32 0,-1 2 0 0,-2-1 0 15,-2 2-304-15,-3 0-64 0,-1-2-16 0,0 0 0 16,-2 0-352-16,-2 0-80 16,-2 2-16-16,-1-1-17936 0</inkml:trace>
  <inkml:trace contextRef="#ctx0" brushRef="#br0" timeOffset="35444.75">16008 11013 11967 0,'2'-3'1072'0,"-1"2"-864"0,-1 1-208 0,0 0 0 0,1 0 1712 0,-1-2 288 0,1 2 64 0,2-4 16 0,-1 2 432 0,1-2 96 0,-1 4 16 0,-1-3 0 0,-1 2-896 0,0 0-160 0,2 1-32 0,-4 1-16 0,1 3-336 0,-1-3-64 16,1 2-16-16,-2 0 0 0,-1 2-400 0,-1 3-96 0,2 0-16 15,-3 2 0-15,2 3-208 0,-2-1-64 0,1 4 0 0,-2-2 0 16,1 2-176-16,0 1-144 0,1-1 192 0,0 0-192 16,0 3 144-16,2-2-144 15,-1 0 0-15,3 1 144 0,-1-1-144 0,2-1 0 0,2 0 0 0,0-2 0 16,1-2 0-16,0 0 0 0,2-2 0 0,-1 0 0 15,0-1-144-15,2 0-16 0,0 0 0 0,1-2 0 16,0 0-32-16,1 2-16 0,2-3 0 0,0 0 0 16,-1-2-432-1,-1-2-64-15,1-2-32 0,0-2 0 0,-2 2-976 16,1-4-192 0,0-2-32-16,0-3-13056 0</inkml:trace>
  <inkml:trace contextRef="#ctx0" brushRef="#br0" timeOffset="35763.83">16034 10810 30399 0,'-3'0'1344'0,"0"0"288"0,2 0-1312 0,0 0-320 0,-1 0 0 0,2 0 0 0,0 1 1136 0,-1-1 144 0,0 0 48 0,0-1 0 0,0 1-48 0,1 0 0 0,0 0 0 0,0 0 0 0,0 0-1152 0,0 0-128 0,0 0-224 0,6-18 48 0,-4 14-960 0,1 4-192 16,0-3-32-16,0 3-16 0,-1 3-976 0,1-3-192 0</inkml:trace>
  <inkml:trace contextRef="#ctx0" brushRef="#br0" timeOffset="36169.15">16282 11013 11055 0,'-3'0'976'0,"2"-3"-784"0,0 2-192 0,-1 1 0 0,2 0 2288 0,0-2 400 0,0 2 96 0,-1 0 16 0,1-4 656 0,0 2 128 0,1 2 16 0,-1 0 16 0,0 0-1408 16,0 0-288-16,0 0-48 0,0 0-16 0,23-9-1024 0,-15 8-192 0,2-2-64 0,1 2 0 0,2-1-176 0,0-2-32 0,1 1-16 0,1 0 0 0,2 0-192 0,-1-1-32 0,0-1-128 0,0 2 192 15,2 2-192-15,0-4-256 0,0 3 48 0,-2 0 16 16,-2 2-192-1,0-3-48-15,0 6 0 0,-3-3 0 16,-1 2-400-16,-2 2-96 0,0 0-16 0,-2 1-11024 0,-1 2-2224 0</inkml:trace>
  <inkml:trace contextRef="#ctx0" brushRef="#br0" timeOffset="36446.5">16314 11175 11055 0,'0'2'976'0,"0"-2"-784"0,1 0-192 0,0 0 0 0,1 0 1728 0,0 0 320 0,3 0 48 0,1 0 16 0,5 0 1168 0,2-3 240 0,0 3 64 16,3-5 0-16,0 4-1344 0,2-4-272 0,-1 3-48 0,2-1-16 0,-1-2-1120 0,1 3-208 0,2 2-64 0,-3-2 0 16,1 2-512-16,-3-2 0 15,0 2 0-15,-2-2 0 16,-3 2-1424-16,-1 0-304 0</inkml:trace>
  <inkml:trace contextRef="#ctx0" brushRef="#br0" timeOffset="36829.21">16902 10845 10127 0,'0'0'896'15,"0"0"-704"-15,0 0-192 0,0 0 0 0,0 0 2688 0,0 1 512 0,0 1 112 0,0 1 16 16,0 4 496-16,-1 0 96 0,1 1 32 0,-1 2 0 0,1 2-1936 0,-1 1-384 15,2 3-80-15,-2 1-16 0,2 4-816 0,-1 2-160 0,1-1-48 0,2 0 0 0,-1 0-192 0,1 1-64 0,-1-1 0 0,2-1 0 0,-1-1-256 0,0-4-144 16,1 0 16-16,-2-1 0 0,2-2-320 0,0-2-48 0,-1-3-16 16,1-2 0-1,0 0-496-15,-1-6-96 0,0 3-32 0,-1-6-16544 0</inkml:trace>
  <inkml:trace contextRef="#ctx0" brushRef="#br0" timeOffset="37847.87">16235 9530 3679 0,'-4'4'320'16,"1"-2"-320"-16,2 0 0 0,0 0 0 0,1-2 2656 0,0 0 464 0,0 0 80 0,0 3 32 15,-1-3-608-15,1 0-112 0,0 0-16 0,0 0-16 0,0 0-496 0,0 0-112 0,0 0-16 16,0 0 0-16,16-16-512 0,-11 9-96 0,0 1-32 0,1 0 0 0,0 0-16 16,-1-3-16-16,0 2 0 0,0-3 0 0,1 1-416 0,-1-3-96 0,1 2-16 0,-1 0 0 0,0-2-176 0,-1-1-32 15,1 1-16-15,-3 0 0 0,1-2-32 0,-1-1 0 0,-1 2 0 0,-2-4 0 16,1 1-400-16,0 2 0 0,-1-3 128 0,-1 1-128 15,0 2 0-15,0 0 0 0,1 2 0 0,-2-1 0 16,1 1-160-16,0 2-64 16,0 0-16-16,1 0 0 0,-1 2 240 0,1 1 0 0,1 4 0 0,0-4 0 15,-1 4-192-15,2 0 48 0,2 0 16 0,-1 0 0 0,1 3 128 16,0 0-192-16,0 0 192 0,1 3-192 16,-1 0 192-16,2 3-192 0,0 1 192 0,0 3-192 15,2-2 192-15,0 6 0 0,1 1 0 0,0-2 0 16,0 6 0-16,0-1 0 0,0 2 0 0,2 0 0 0,-1 1 128 0,0-1-128 15,-2-2 128-15,1 1-128 16,-1-1 0-16,0-2 0 0,1 1 0 0,-2-4 0 16,1 2 0-16,0-3 0 0,-1-2 0 0,-1-1 0 15,2-2 0-15,-1-1 0 0,0 1 0 0,1-5 0 16,-1 2 0-16,1-4 144 0,1 0-16 0,-1-4-128 16,1 2 272-16,0-2-48 0,1-2-16 0,-4 0 0 0,0 2 16 0,-2 1 0 15,2-5 0-15,2-2 0 16,-1-3 0-16,-1-3 0 0,0 0 0 0,-2 0 0 0,1-2-48 0,-3 2-16 15,2-5 0-15,-3 1 0 0,1 0-160 0,-2-1 0 0,1 2 144 0,-1 0-144 16,1-6 0-16,-2 3 0 0,1-2 0 0,1 6 0 16,0-1-256-16,0 3-80 0,0 1-16 0,1 3 0 31,1 1-304-31,-1 2-64 0,1-1-16 0,2 1 0 0,1 2-592 0,-1 1-112 0</inkml:trace>
  <inkml:trace contextRef="#ctx0" brushRef="#br0" timeOffset="39103.81">18148 8986 9215 0,'1'0'816'0,"0"0"-656"0,0 0-160 0,-1 0 0 0,0 0 1360 0,0 0 240 0,0-2 64 31,2 2 0-31,-2 0 592 0,0 0 128 0,-2 0 32 0,2 0 0 0,0 0-624 0,0 0-128 0,0 0-32 0,0 0 0 0,-15 15-288 0,12-12-48 0,-2 1-16 0,0 0 0 16,0 1-176-16,-1 1-32 0,-2 1-16 0,0 2 0 15,-2 3-384-15,1-2-80 0,0 0-16 0,-2 2 0 16,-2 7-256-16,-2 1-64 0,0 4-16 0,0 1 0 15,-2 5-112-15,0 2-128 0,-1 3 176 0,0 2-176 16,0-1 240-16,-1 3-64 0,1-4-16 0,1 4 0 16,-2 5-32-16,2 3 0 0,0-3 0 0,2 3 0 0,-1 1 32 15,2-3 0-15,1 2 0 0,-1-6 0 0,3 0 16 0,0-3 0 16,1 0 0-16,3-3 0 0,-1 2-16 0,3 1 0 16,4 3 0-16,-2 0 0 0,5-3-32 0,-1 3 0 15,1 1 0-15,2 1 0 0,0-4-128 0,0-3 192 16,1 3-192-16,-1-3 192 0,1 1-192 0,2-2 160 15,0-2-160-15,0 4 160 0,2-2-160 0,1-1 0 16,1-3 0-16,0 1 128 0,2 1-128 0,-1-5-176 0,0-2 48 16,3-1 0-16,1-1-96 0,0-1-16 0,3-1 0 15,-2-3 0-15,3-1-16 0,1-2 0 0,1 1 0 0,2 1 0 32,-2-6-128-32,0-1-48 0,3 0 0 0,-2-3 0 15,1 1-464-15,-1-6-80 0,2 3-32 0,0-6-16528 0</inkml:trace>
  <inkml:trace contextRef="#ctx0" brushRef="#br0" timeOffset="40294.98">18442 10087 13823 0,'0'-3'1216'0,"0"2"-960"0,0 1-256 0,-1 0 0 0,1 0 752 0,0 0 96 16,-2-2 32-16,0 2 0 0,1-3 464 0,-3 2 80 0,2 1 32 0,2 0 0 0,0 0-48 0,0 0 0 0,0 0 0 0,0 0 0 0,0 0 304 0,0 0 48 15,0 0 16-15,0 0 0 0,0 0-240 0,0 0-64 16,0 0 0-16,0 0 0 0,-3 22-640 0,7-16-128 0,0 0-16 0,-1 4-16 16,2 0-256-16,0 0-48 0,1 5-16 0,0-3 0 15,2 4-80-15,-2 1-16 0,1 1 0 0,2-2 0 16,2 3-64-16,-2 0 0 0,0 0-16 0,-1 0 0 16,0-2-176-16,-2 0 0 15,0 1 0-15,-1-2 0 0,-1 1 0 0,-1-1 0 0,0 0-192 16,-1-4 192-16,1 1-368 0,-1 0 48 0,2-3 16 0,-2 1 0 15,2-3-80-15,-1-2 0 0,0 0-16 0,1-3 0 16,-1 0-608 0,-1-3-112-16,0 0-32 0,0 0-16064 0</inkml:trace>
  <inkml:trace contextRef="#ctx0" brushRef="#br0" timeOffset="40661.85">18820 9992 15663 0,'0'0'688'0,"0"-3"144"0,2 3-656 0,-2-2-176 0,0 0 0 0,0 2 0 0,1 0 1216 0,-1 0 192 0,1 0 64 0,-1 0 0 0,0 2 1104 16,0-2 240-16,0 0 32 0,0 0 16 0,-5 21-864 0,3-9-160 0,-2 4-48 0,0 4 0 0,-1 5-704 0,2-1-160 16,-2 5-32-16,0 3 0 0,-2 9-480 0,-1 1-96 0,-1 2-32 0,0 2 0 15,0-4 48-15,-3 3 16 16,0 2 0-16,0-4 0 0,1 3-352 0,-2-2 0 16,1 2 0-16,0 0 0 0,2 1 0 0,0-7 0 0,1 1 0 0,2-6 0 31,2-1-256-31,1-5-128 0,0-3-32 0,2-1 0 15,1-3-48-15,-1-2-16 0,2 1 0 0,0-5 0 16,0 0-864-16,-1-4-160 0,2 1-32 0,2-4-9408 0,-2-2-1856 0</inkml:trace>
  <inkml:trace contextRef="#ctx0" brushRef="#br0" timeOffset="41531.33">19128 9394 13391 0,'6'-2'1200'0,"-3"1"-960"0,-1 1-240 0,0-3 0 0,-1 3 0 0,-1 0-128 0,1 0 1104 0,0-2 240 16,1 0 32-16,0 2 32 0,-1-2 432 0,0-1 80 0,1 2 0 0,-2-1 48 16,-2 2-288-16,2-3-48 0,0 2-16 0,0 1 32 0,-1-2-192 0,1 0-48 0,0 0 0 0,0 2 32 0,0 0 16 0,0 0 0 0,0 0 0 0,0 0 16 0,0 0-512 0,0 0-96 0,0 0-32 0,0 0 32 0,0 0-288 15,0 0-64-15,0 0-16 0,0 0 16 0,-21 6-64 0,18-2-32 16,-2 2 0-16,0 0 32 0,0 0-320 0,-2 0 0 0,1 2 128 0,-1 1-128 16,1-1 0-16,0 2 0 15,-3 2-192-15,-1-2 192 0,1 4-240 0,1 1 48 16,-2 1 16-16,1-3 32 0,0 5-48 0,2-1 0 15,0 2 0-15,0-1 32 0,2 1 160 0,2 0 0 0,-1 0 0 16,0 1 0-16,3-2 0 0,0 1 0 0,1-3 176 0,1-1-48 0,3-2-128 16,0 1 144-16,-1 1-144 0,2-3 160 15,1-2-160-15,2 0 0 0,-1-1 0 0,3-2 0 16,0 2 0-16,0-3 0 0,1 0 0 0,0 0 0 0,-1-2-144 0,1 2 144 16,0-2 0-16,-1 1 0 15,0-1-192-15,0-3 192 0,0 1-192 0,-1 1 192 16,-1-2-464-16,-2-1 16 0,1 0 0 0,-1-1 0 15,-1 1-1216-15,2-3-224 0,-2 2-48 0,-1-1-9040 16,1 2-1808-16</inkml:trace>
  <inkml:trace contextRef="#ctx0" brushRef="#br0" timeOffset="41962.18">19337 9549 11967 0,'-2'0'528'0,"0"-3"112"0,1 3-512 0,0 0-128 0,1 0 0 0,-1 0 0 0,0 0 1152 0,-1 0 208 0,-1 0 48 0,-1 3 0 0,-1-2 1360 0,0 4 288 0,0 1 48 0,1-2 16 0,1 3-624 0,-2 2-128 0,1-3-32 0,1 4 0 16,1-1-1024-16,0-2-208 0,0 3-32 0,2-1-16 15,0-1-736-15,0 2-160 0,2 0-32 0,-2-1 0 16,1-2-128-16,0 2 0 0,1 1 0 0,1-2 0 15,-1 2-304-15,2 0 16 0,0 0 0 0,0 0 0 32,1-1-256-32,-1-1-48 0,0 2-16 0,1-2 0 0,0 0-320 15,0-2-64-15,0 1-16 0,0-4 0 0,1 4-384 16,0-5-80-16,-1 2 0 0,0-3-12160 16</inkml:trace>
  <inkml:trace contextRef="#ctx0" brushRef="#br0" timeOffset="42230.96">19405 9402 11967 0,'-5'-8'1072'0,"3"2"-864"0,-1 2-208 0,2 2 0 0,1-2 1904 0,0 2 336 15,0-1 64-15,0 0 0 0,0-1-544 0,0-5-112 0,-1 2-32 0,1 1 0 0,1-1-976 0,-1 4-192 0,1-4-32 0,-1 5-16 0,2-2-736 16,-1 4-160-16,-1 0-16 0,1 4-16 0,-1-2-256 0,0 0-48 0,0 3-16 0,0-2 0 16,0 0-208-16,0 1-32 0,0 2-16 15,0 0-7856-15</inkml:trace>
  <inkml:trace contextRef="#ctx0" brushRef="#br0" timeOffset="42897.67">19603 9319 13823 0,'0'0'1216'0,"0"0"-960"0,1 0-256 0,-1 0 0 0,2 0 800 16,-1 0 112-16,0 0 32 0,1 0 0 0,2 0 352 0,0 0 80 0,1-3 16 0,0 2 0 0,0 1 16 0,0 0 16 0,-2 1 0 15,2 2 0-15,0-3-80 0,-1 2 0 0,1 2-16 0,0 2 0 0,1 0-48 0,0 1-16 0,2 2 0 0,0 1 0 0,2 5-416 0,-2-5-80 0,-2-1 0 0,2 4-16 0,2 2-496 0,4 7-80 0,2 4-32 0,-1 0 0 16,-4-5-144-16,0 2 192 16,1 3-192-16,0 0 192 0,-2-2-32 15,-2 1 0-15,-2-3 0 0,-1 1 0 0,-1-1-160 0,-4-6 0 0,-1 2 0 0,-3-3 128 16,2 1-128-16,-3-5 0 0,1 2 0 0,-2-2 128 16,1 0-128-16,-1-2 0 15,-1-1 0-15,1 0 128 0,1-2-128 16,-1-2-272-16,0 1 64 0,1-4 16 15,0 1-1088-15,-1-2-192 0,0 0-64 0,0 0-14912 16</inkml:trace>
  <inkml:trace contextRef="#ctx0" brushRef="#br0" timeOffset="43880.06">20435 10294 14095 0,'-1'0'1248'0,"0"0"-992"0,0 0-256 0,-1 0 0 0,1 0 1328 0,0 0 208 16,-2 2 64-16,0-2 32 0,-2 2 1056 0,0-2 224 0,0 0 32 0,1 0 64 0,3 1-560 0,0-1-96 0,-1 3-32 0,2-3 48 0,0 0-736 0,0-3-144 15,0 3-16-15,3-1 16 0,-2 1-944 0,-1 0-192 0,0 0-32 0,0 0 16 0,21-8-80 0,-12 4-32 0,1 1 0 0,2 2 0 31,2-4-96-31,2 1 0 0,3 1-128 0,4 0 240 16,4 1-240-16,1 1 0 0,6 1 0 0,-1 0 0 0,4 3-144 0,-2 3 144 0,0 1-192 16,-2-1 192-16,-2 0 0 0,0 0-176 15,-2-2 176-15,-1 2 0 0,-2-3-224 16,-4 0 48-16,-2 0 16 0,-4 0 160 0,-4-1-384 0,-1 0 64 16,-1 1 0-1,-3-3 32-15,0 0-192 0,-1-3-32 0,-1 2-16 0,0-2 0 16,0 0-176-16,-3 0-16 0,1 0-16 0,-3-2-17424 15</inkml:trace>
  <inkml:trace contextRef="#ctx0" brushRef="#br0" timeOffset="47821.46">21922 9075 7359 0,'1'-2'656'16,"0"1"-528"-16,0-2-128 0,1 1 0 0,-1 0 912 0,0 2 160 0,0-2 16 0,3-2 16 0,0-2 80 16,1 0 16-16,-2 2 0 0,0-1 0 0,0 4-496 0,-1-3-80 0,-2 3-32 0,0 1 0 0,0 0-112 0,0 0-32 0,-3 1 0 0,2 3 0 0,-3-3 240 0,2 2 32 0,2-3 16 0,0 0 0 0,0 0 224 0,-16 18 64 15,12-12 0-15,0 1 0 0,1-4 176 0,0 3 32 16,-2 3 16-16,0 1 0 0,2-3-400 0,-4 3-80 15,1 5 0-15,-1 1-16 0,-1 3-256 0,0-3-48 16,-1-1-16-16,-1 1 0 0,3 0-224 0,-2 2-32 16,0 2-16-16,1-4 0 0,0 3-160 0,1-1 128 15,0 2-128-15,-1 1 128 0,1-1 96 0,-1-2 16 16,1 5 0-16,-2-1 0 0,2 0-240 0,-1-3 176 0,0 3-176 16,0-2 160-16,2-2 80 0,0 1 16 0,1-1 0 0,-1 2 0 15,0 2 144-15,-2 1 48 0,2 1 0 0,-1 1 0 16,-1-1-128-16,2 3 0 0,-1-1-16 0,0-1 0 15,1 1-112-15,0-4 0 0,2 3-16 0,-1-3 0 16,2-2-176-16,-1 2 128 0,1 3-128 0,0-1 128 16,0 1-128-16,1-3 0 0,1 1 144 0,-2-1-144 15,2 1 128-15,-2 1-128 0,2 2 160 0,-1-4-160 0,0 3 0 16,0-3 128-16,1 4-128 0,-3-5 0 16,2 1 0-16,-2-2 128 0,1 0-128 0,1 1 0 15,1-3 192-15,-2 0-64 0,1 0-128 0,0 1 192 16,2-1-48-16,0-2-16 0,0 3 0 0,0-3 0 15,2 0-128-15,0 3 192 0,2-2-192 0,0 0 192 0,1 3-192 16,-1-5 0-16,1 1 0 0,0 0 0 16,3 0 0-16,-2-1 0 0,1 2 128 0,1-1-128 0,-1 2 0 15,1-1 0-15,-1-1 0 0,0 1 0 16,1 3 0-16,-1-4 128 0,0 0-128 0,-1-1 0 0,-1-2 0 0,0-1 0 16,0-2 0-16,-2 0 0 0,2 2 0 0,-1-4 0 15,0 0 0-15,1 1 0 0,-1 1 0 0,3 0 0 16,-2 0 0-16,1-2 0 0,0 0 0 0,0 0 0 0,0-2 0 0,2 2 0 15,-1-2 0-15,2 3 0 0,1-2 0 16,1 2 0-16,0-1-192 0,0-3-80 0,-1 2-16 0,0-2 0 16,-1 1-224-1,-2-3-32-15,0 1-16 0,-3-1-11552 0,0 3-2320 0</inkml:trace>
  <inkml:trace contextRef="#ctx0" brushRef="#br0" timeOffset="49652.16">22212 9664 11967 0,'0'-1'1072'0,"1"-2"-864"0,-1 3-208 0,2 0 0 0,-2-2 816 0,1 2 112 16,0-2 32-16,0 0 0 0,2-2 832 0,1 1 160 0,-2 0 32 0,0 1 16 0,0 2-512 0,-2 2-96 0,1-2-32 0,0 3 0 0,0 0 32 0,-1 3 0 0,0 2 0 0,2 0 0 0,-2 5-256 0,0 3-48 0,1 0-16 0,0 3 0 16,0 3-448-16,2 3-96 0,-2-2-16 0,0 2 0 15,2 1-224-15,-2-2-48 0,2 2-16 16,-2 2 0-16,1-2 32 0,1 0 16 15,-1 1 0-15,1-2 0 0,0 0-32 16,0 1-16-16,1 5 0 0,-3-5 0 0,1 2-224 16,-2 0 176-16,1-5-176 0,-2 2 160 0,0 0-160 15,-1-3 0-15,0 0 0 0,0-5 128 0,-1-1-128 16,2-4 0-16,-1 0 0 0,-1-2 0 0,3-1 0 0,-1-3 0 0,1-1 0 0,-1 0 0 16,-1-1 0-16,1-2 0 0,1 2 0 0,0-2 128 0,0-2-128 0,-1 0 0 15,1 0 0-15,0-2 0 0,0-2 0 16,1 2 0-16,-1-2 0 0,0-2 0 0,1 0 0 15,1-1 0-15,0-2 0 0,1-1 0 0,-1-3 144 0,1 1-144 16,0-3 160-16,2-1-160 0,-1 0 128 0,2-4-128 16,-1-2 0-16,1-2 144 0,-1 2-144 0,1-1 0 15,1-2 0-15,-1 3 0 0,0-1-160 0,0 1-16 16,-2 0 0-16,2 3 0 0,-1 1-64 0,-1 4-16 16,1 2 0-16,-2-1 0 0,1 4 112 0,0-1 16 15,1 3 0-15,0 1 0 0,-2 1 128 0,1 2 0 16,0 0 0-16,1 2 128 0,-2 1-128 0,2 0 0 0,0 0 0 15,0 1 0-15,1 2 176 0,1 0-48 0,0 2 0 16,0 1 0-16,2 1 0 0,0 0 0 16,1 2 0-16,0 1 0 0,1-1-128 0,-1 0-144 0,-1 1 144 15,1 2-208-15,0 1 0 0,-1 3 0 0,-2 0 0 0,1 0 0 16,-3 0 16-16,0 3 16 0,-2-3 0 0,0 0 0 16,-1 0 176-16,0-1 0 0,-1 1 128 0,-1-3-128 15,-1 2 272-15,-2-2-16 0,1 0 0 0,-1-2 0 16,-1 0-64-16,1 1 0 0,-1-3-16 0,-2-1 0 15,1 1-176-15,-3-3 160 0,2 1-160 0,0-1 160 16,0-1-160-16,0 1 128 0,-3 1-128 0,0-2 128 16,1 3-128-16,-2-4 0 0,0 2 0 0,0 0 0 0,0 1 160 15,-1-1-160-15,0 0 192 0,0 0-192 0,0 0 0 16,-2-2 0-16,0 2 0 0,0-2 0 16,-2 1 0-16,2 1 0 0,-1-2 0 0,1-3 0 0,0 4-144 0,1-5 144 15,0 0-128-15,-1 0 128 0,3-3-336 0,-1 0 16 16,1-1 0-16,0 1 0 15,1-3-928-15,-1 0-176 0,0 0-48 0,1 0 0 16,0-2-1248-16,2 0-256 0</inkml:trace>
  <inkml:trace contextRef="#ctx0" brushRef="#br0" timeOffset="50371.78">23177 9853 13823 0,'-2'0'1216'0,"2"0"-960"0,0 0-256 0,0 0 0 0,0 3 480 0,0-3 48 0,-1 1 16 0,1 1 0 0,-1 2 624 0,0 1 128 0,1 1 32 0,0 1 0 0,-2 3 224 0,2 1 48 0,0 3 16 0,2-2 0 0,-2 5-208 0,1-1-32 15,1 2-16-15,0 1 0 0,-1 0-416 0,0 3-96 16,0 1-16-16,-1-1 0 0,0 3-64 0,0-3-32 16,2 1 0-16,-2-2 0 0,0 1-448 0,0-2-96 15,0-1 0-15,0 0-16 0,-2-1-176 0,2 1 0 16,-1-3 0-16,0-1 0 0,0-4-224 0,-1 0-80 16,1-1-16-16,0-2 0 15,0 0-1040-15,-1-4-224 0,2 0-32 0,-2-2-12928 16</inkml:trace>
  <inkml:trace contextRef="#ctx0" brushRef="#br0" timeOffset="50690.21">22882 10166 26719 0,'-2'-3'1184'0,"1"3"240"0,-1 0-1136 0,2 0-288 0,2 0 0 0,-1 0 0 0,1 0 784 0,2-1 112 0,2 1 0 0,3 0 16 0,3-2 1264 0,4 2 256 0,2-4 64 0,3 0 0 0,0 2-1472 0,2-4-304 0,3 2-48 0,1-1-16 0,2 1-336 0,2 1-64 16,0 0 0-16,0 2-16 0,2-2-240 0,-2 0 128 15,0 0-128-15,-3 3 0 0,-1 0 0 0,-1 3 0 16,-2-3 0-16,-4 0 0 0,-1 1-256 0,-2 1-112 16,-3-2-16-16,1 3 0 15,-1-3-656-15,-2 1-144 0,1 2-32 0,-2-3-10176 16,1 1-2048-16</inkml:trace>
  <inkml:trace contextRef="#ctx0" brushRef="#br0" timeOffset="52191">24376 9454 10127 0,'3'-3'896'0,"-2"1"-704"0,0 2-192 0,0-2 0 0,1 2 880 0,0-2 144 0,2-2 16 0,1-1 16 0,1 2 800 0,1-6 144 0,2 4 48 0,-2 0 0 0,0 1-272 0,0 1-48 15,-1-4-16-15,-1 4 0 0,0 0-336 0,0 1-64 16,-1 1-16-16,1-2 0 0,-2 3-224 0,0-2-48 15,-1 2-16-15,0 0 0 0,-2 0-176 0,-2 2-16 16,1-2-16-16,-3 3 0 0,1-2-288 0,-4 2-48 0,0 2-16 0,-2-1 0 16,-1 2-192-16,-1-2-64 0,-1 2 0 0,-3 0 0 15,0 1-64-15,-1-1 0 0,-1 0-128 0,0 0 192 16,-3-2-192-16,1 2 0 0,0 0 0 16,-1-3 0-16,0 3 0 0,-1-2 0 0,0 2 0 0,-1-3 0 15,2 4-128-15,-1-1 128 0,-1 0 0 0,1 0 0 16,1 0-128-16,1 4 128 0,1-2 0 0,0 0 0 0,2-1 0 15,1 1 0-15,2 0 0 0,-1-2 0 0,3 0 128 0,1-2 16 16,2 1 16-16,0-2 0 0,1 1 16 0,1-1 0 16,-1 0 0-16,1 0 0 0,2-2-176 0,1 1 160 15,2-2-160-15,-1 0 160 0,2 0-32 0,3 3 0 16,-1-3 0-16,3-3 0 0,1 3 32 0,1 0 0 16,2 0 0-16,1 0 0 0,3 3-160 0,-1-3 0 15,3 4 0-15,1-2 0 0,1 2 0 0,1-1 0 16,1 6 0-16,1-3 128 0,1 2-128 0,0 0 0 15,1-1 0-15,2-1 0 0,-2 4 0 0,0-4 0 16,3 1 0-16,-1-1 0 0,0 1 0 0,-1-1 0 16,-1 2 0-16,-1-4 0 0,0 2 0 0,-2 1 0 15,-2-1 0-15,-1 0 0 0,-1-2 0 0,-2 2 0 0,0 1 0 0,-1 2 0 16,-1-3 0-16,0 0 0 16,0 0 0-16,-1 1 0 0,2-1 0 0,-4 0 0 15,1-1 0-15,-2 1 0 0,1-1 0 0,-3 1 0 16,0 0 0-16,-2-2 0 0,1 0 0 0,-2 2 0 0,0-2 0 15,-2-2 0-15,0 2 0 0,0-2 0 16,-3 2 0-16,1-1 0 0,-2-1 0 0,-2 2 0 0,0-1 0 0,-2 0 0 16,-2 3-176-16,-1-2-64 0,-1 2-16 0,-3 0 0 15,-1 0 80-15,-3 1 16 0,1 0 0 0,-2 2 0 0,0 1 160 16,-1-2 0-16,1 0-144 0,1 0 144 16,-1 2 0-16,1 0 0 0,0-1 0 0,0-2 0 0,2 2 128 15,-1-3-128-15,1 4 128 0,0-1-128 16,-1-2 0-16,2 2 0 0,0-2 128 0,0 2-128 15,-2 1 0-15,-1-1 0 0,2 4 0 0,-3-5 0 0,3 5 0 0,-2-3 160 0,1 0-160 16,0 2 160 0,1-2-160-16,1 0 0 0,0 2 0 0,0-3-176 0,1 1 176 0,1 0 0 15,2-1 0-15,2 1 0 0,0 2 0 0,2-5 192 0,1 2-32 0,0-3-16 16,2 1-16-16,1 2 0 16,1-3 0-16,1-2 0 0,1 2-128 0,1 0 128 15,0-2-128-15,0 1 128 0,3-2-128 0,-2 1 192 16,0 0-192-16,2 1 192 0,-2-1-192 0,0-1 0 0,0 2 0 0,0-1 0 15,1 2 0-15,-1 0 0 0,0-2 0 0,0 2 0 16,2-2 0-16,-1 0 0 0,2-2 0 16,1 1 0-16,1-2 0 0,2 1 0 0,0-2 0 0,2 0 0 15,0 0 128-15,1 0 0 16,3 3 0-16,2-3 0 0,0 0-128 0,1 0 192 0,4 0-192 0,2 0 192 16,0 0-32-16,2 1 0 0,1 1 0 0,0-2 0 15,1 3-160-15,0-3 0 0,0 4 0 0,-1-2 0 16,-2 2-224-16,-1 0 80 15,-2-4 16-15,0 2 0 0,-1-2-160 0,0 0-32 0,0 0 0 0,-1 0 0 0,2 0 96 16,0-2 16-16,0 2 0 0,1 0 0 0,-1 0-80 16,-2 0-16-16,1 0 0 0,-3 0 0 31,1 0-672-31,-3 0-144 0,-1 0-32 0,-1 2-16304 0</inkml:trace>
  <inkml:trace contextRef="#ctx0" brushRef="#br0" timeOffset="53195.55">23898 10741 19343 0,'0'0'1728'0,"0"0"-1392"0,1 0-336 0,0 0 0 0,-1 0 240 0,1 0-32 0,1 0 0 0,0-3 0 0,0 3 784 0,2 3 160 0,1-3 16 0,-1 0 16 0,1 0-80 0,-1 0-16 16,-1 1 0-16,1 2 0 0,0 0 368 0,1 0 64 15,-2 3 16-15,2-2 0 16,-1 2-608-16,0 0-112 0,1 3-32 0,-2-3 0 0,2 0-368 0,-1 2-80 0,1-2-16 0,-3 2 0 15,2-1-64-15,-1 0-32 16,-1 2 0-16,2-2 0 0,-2 2 144 0,1 1 16 0,-2-1 16 16,0 4 0-16,-1-5-112 0,0 2-32 0,-1 0 0 0,0 0 0 15,-1 1-256-15,0 3 0 16,-2-2 0-16,2 1 0 0,-2-1 0 0,2 2 0 16,-1-5 0-16,-1 1 0 0,-1 2 0 0,2-3 0 15,-3 0 0-15,-1-2 0 16,1 2 0-16,0-3 0 0,-1-1 128 0,-1 0-128 0,1 1 0 0,-2-4 0 0,-1 3 0 0,-1-4 0 0,0 4 0 15,-1-4 0 1,-1 1 0-16,0-2-192 0,0 2-432 16,0-2-80-16,0 0 0 0,0-2-16 15,0 2-944-15,0 0-192 0,-2-3-48 0,0 0 0 16,1 0-1104-16,2-2-208 0</inkml:trace>
  <inkml:trace contextRef="#ctx0" brushRef="#br0" timeOffset="53512.64">23835 10497 34095 0,'-3'0'3024'0,"3"-2"-2416"0,0 2-480 0,0 0-128 0,3 0 720 0,-2 0 128 0,0 0 32 0,1-3 0 0,1 2-224 0,1-1-32 0,-1 0-16 0,1 0 0 15,0-2-208-15,-1 2-32 0,1 2-16 0,1-4 0 0,-1 4-352 0,0-2 0 16,1 2 0-16,-2-3 0 16,3 2-448-16,-2 1-48 0,0 0-16 0,1-3 0 15,-2 3-752-15,1 0-144 0,0 0-48 0,-2 0-9152 16,2 0-1824-16</inkml:trace>
  <inkml:trace contextRef="#ctx0" brushRef="#br0" timeOffset="53969.15">24093 10726 24879 0,'0'-1'2208'0,"1"1"-1760"0,2-3-448 0,-2 3 0 0,1 0 512 0,1 0 32 0,1 0 0 0,2-3 0 0,1 0 1296 0,3 1 256 0,1-2 48 0,0 3 16 16,0-2-640-16,2 1-128 15,-2 1-32-15,1 1 0 0,2 0-656 0,0 0-128 16,0 0-16-16,0 0-16 0,3 0-320 0,-2 0-64 0,1 1-16 0,0-1 0 16,0 0-144-16,0 0 0 0,0-1 0 0,1 1 0 0,-3-3-192 0,0 1-80 15,0 0-16-15,-3 0 0 32,-1 2-864-32,-2-3-160 0,1 2-32 0,-3-1-9984 0,0 2-1984 15</inkml:trace>
  <inkml:trace contextRef="#ctx0" brushRef="#br0" timeOffset="54352.71">24115 10902 2751 0,'0'0'256'15,"-1"0"-256"-15,1 0 0 0,0 0 0 0,1 1 4992 0,0-1 960 0,2 2 192 0,1-2 48 0,1 0-3056 0,3 3-592 0,3-2-128 0,2 2-32 0,0-3-400 0,2 1-96 0,0-1-16 0,0 0 0 0,2 0-1296 0,-2 0-256 16,-1 0-48-16,-1 0-16 0,1 2-256 0,-1-2 128 16,0 0-128-16,-3 0 0 0,1 0 0 0,-3 0-176 15,1 0 0-15,-1 0 0 16,-2 0-592-16,-1 0-128 0,1 3-32 0,-1-3 0 16,0 0-1056-16,0 0-224 0,-3 0-32 0,3 1-12176 0</inkml:trace>
  <inkml:trace contextRef="#ctx0" brushRef="#br0" timeOffset="54720.57">24615 10710 22111 0,'0'-1'976'0,"-1"-2"208"0,1 3-944 0,0-2-240 0,0 2 0 0,0 0 0 0,1-1 448 0,-1 1 32 0,1 0 16 0,-1 0 0 0,1 0 1216 0,-1 0 240 0,0 0 48 0,0 0 16 0,0 0-208 0,0 0-32 16,0 28-16-16,0-17 0 0,0 2-688 0,0 1-144 15,0 2-32-15,1 3 0 0,-1-3-528 0,2 0-112 0,-2 0-32 0,1 3 0 16,1-3-224-16,1 0 0 16,-1 2 0-16,0-3 0 0,-1-1-208 0,0-2-48 15,-1 1 0-15,1-3 0 16,1-2-448-16,-1 0-112 0,0-2-16 0,0-3 0 16,-1 0-1248-16,2-3-256 0</inkml:trace>
  <inkml:trace contextRef="#ctx0" brushRef="#br0" timeOffset="55999.42">23998 9227 10127 0,'1'0'896'0,"0"0"-704"16,-1 0-192-16,0 0 0 0,1-1 496 0,-1 1 64 0,3 1 16 0,-1-1 0 0,1-1 464 0,1-4 112 0,-1 1 0 0,2 1 16 0,-1 0 304 0,0 0 48 16,1 0 16-16,-2-1 0 0,1 1 640 0,0-2 144 15,-1 1 32-15,1 0 0 0,0-2-224 0,-2 0-32 16,2 0-16-16,0 0 0 0,-2-1-960 0,2-1-192 15,0 0-32-15,-1 0-16 0,2 0-464 0,-1-4-96 16,1 2 0-16,-1 0-16 0,1-1-304 0,0 1 160 16,0-4-160-16,-1 0 128 0,4-2-128 0,-2 1 0 15,0-1 0-15,0 2 0 0,1-2 0 0,-1 0 128 16,0 1-128-16,-1 1 0 0,0 0 128 0,-1 0-128 16,1 2 0-16,-2 0 128 0,2 3-128 0,-1-1 0 15,-2 1 0-15,2 4 128 0,-1 0-128 0,-2 4 0 0,1 1 0 16,-1 0 0-16,1 0 128 0,-2 0-128 15,1 4 0-15,-1-2 128 0,2 2-128 0,0-1 0 0,0 4 0 0,-1-1 0 16,2 0 0-16,1 4 0 0,-1 0 0 0,0 2 0 16,0 3 144-16,0-3-144 0,1 2 160 0,-1-2-160 15,1 1 192-15,0 3-64 0,-1-3-128 0,1 2 192 16,0-1-192-16,0-3 128 0,-1-1-128 0,0-3 0 16,1 4 0-16,-1-1 0 0,0-2 0 0,0-2 0 15,0 3 0-15,1-6 0 0,-2 1 0 0,2 1 0 16,-1-1 0-16,0-2 0 0,2-2 0 0,-1 0 0 15,-1 0 176-15,2-2-176 0,-1 2 192 0,1-4-192 0,0 1 160 16,0 0-160-16,0-2 128 0,-2 0-128 16,2 0 0-16,0-2 0 0,-1 0 0 0,0-3 0 15,-1 2 0-15,0-2 0 0,1 0 0 0,-1-2 0 16,1-3 0-16,-1 2 0 0,-1 1 128 0,1-2-128 0,-1 0 0 16,0-4 0-16,2 2 0 0,-1 1 0 0,0-3 0 15,0 1 0-15,1-2 0 0,-1 3 0 0,1-1 0 0,0 1 0 16,-2-1-160-16,2 4 160 0,0 0 0 0,-1 1-144 15,1 3 144-15,-2 2 0 16,2 1 0-16,0 0 0 0,0-1 0 0,-2 0-128 0,2 2 0 0,-2 1 0 16,2 1 0-16,-2 0 0 0,1 0 128 0,-2 0-128 15,0 3 128-15,1-2-128 0,-2 2 128 0,1 0 0 16,-1 0 0-16,0 2 0 0,0 1 0 0,-1-3 0 16,1 1 128-16,-2 4-128 0,2 1 176 0,-1 4-48 0,1 0 0 15,1 2 0-15,1 4-128 0,-1 0 0 0,1 0 0 0,1 3 128 16,-1-1 64-16,2 1 16 0,0-2 0 0,-1 2 0 15,1 2 16-15,0-4 0 16,0 4 0-16,-1-2 0 0,1-3-64 0,-2 1-16 16,2 0 0-16,-1-1 0 0,-1 1-144 0,1-1 0 0,-2-4 0 0,1 2-176 15,2-2 176-15,-2-1-128 16,1 0 128-16,-1-2-128 0,1 1-208 0,-1-4-48 0,2 0 0 0,-2 0 0 16,2-2-176-1,-1-2-32-15,0 2-16 0,1-4 0 16,0 3-320-16,1-6-64 0,-2 3-16 0,2 0-16800 0</inkml:trace>
  <inkml:trace contextRef="#ctx0" brushRef="#br0" timeOffset="62495.94">25127 9869 6447 0,'0'0'576'0,"0"-1"-576"0,0 1 0 0,0 0 0 0,0 0 1824 0,0 0 256 0,1-3 48 0,-1 3 16 16,1-3 992-16,-1 0 192 0,3 0 32 0,-3 3 16 0,0 0-1296 0,0 0-256 16,0 0-48-16,0 0-16 0,13-15-416 0,-9 13-96 15,0-3-16-15,-1 4 0 0,1-1-400 0,1-1-96 16,-1 2-16-16,-1-1 0 0,0 2-272 0,1 0-64 16,-3 0-16-16,1 0 0 0,0 0-80 0,-1 0-16 0,0 0 0 0,0 0 0 15,1 0 32-15,-1 2 0 0,0-1 0 0,0 2 0 16,0-1 0-1,1 2 0-15,-1-2 0 0,0 2 0 16,2 2-112-16,-1 1 0 0,1-1-16 0,-1 0 0 0,2 1-176 0,0 2 160 0,-2 1-160 0,2 2 160 16,-1-2-160-16,2 4 192 0,0 1-192 15,-1-2 192-15,1 4-192 0,0 0 192 16,0-4-192-16,0 2 192 0,0 1-192 0,-2 3 128 0,2-3-128 16,0 0 128-16,-1 0-128 0,0-4 0 15,-1 2 0-15,0-2 0 0,2-1 0 0,-3-1 0 16,2 0 0-16,-1-4 0 0,-1 2 160 0,2-3 0 15,-2 1 0-15,2-6 0 0,-2 1-32 0,1-1 0 0,1 0 0 16,-1-1 0-16,1-2 16 0,0-3 0 0,-1 0 0 0,2-1 0 16,-1-2-144-16,0-1 0 0,-1 1 144 0,1-1-144 0,0-2 0 0,-2 2 0 15,2-2 0 1,-1-2 128-16,-1 2-128 0,1-3-160 0,-1 1 160 0,0 2-208 16,1 2-48-16,1 1 0 15,-2 2 0-15,1-2 0 0,-1 6 256 0,1-2 0 0,0 1 0 0,0 4-144 0,-1-4 144 0,1 4-208 16,0-2 80-16,0 1 128 0,-1 1-144 0,1 0 144 15,-1 0 0-15,2 0 0 16,-2 0-192-16,2 1 64 0,-1 1 128 0,0 2-208 16,0 2 80-16,1-2 128 0,-2 5-208 0,0 0 80 15,1 0-16-15,-1 1 0 0,1 4 0 0,-1 0 0 16,1 3 144-16,1-3 0 0,-1 2 0 0,1 1-128 16,1-1 128-16,-1-3 0 0,2 2 0 0,0-1 0 15,-1-3 0-15,1-1 0 0,0 0 0 0,0-2 0 16,-1 0 0-16,2-3 0 0,-2 0 0 0,-1 0 0 0,1-2 128 15,2-3-128-15,0 3 160 0,-1-3-160 0,0-3 224 0,1 3-48 16,-1-3-16-16,0 0 0 0,0-1-32 0,0-2 0 16,1 2 0-16,0-4 0 0,-2 2 64 0,1-2 0 15,0 0 0-15,0-2 0 0,1 0 64 0,-1-3 0 16,-1-1 16-16,1 0 0 0,-1-2-48 0,0-3-16 16,0 3 0-16,0-2 0 0,-2-3-80 0,1 1-128 15,0 1 176-15,0 0-176 0,-1 0 144 0,1 0-144 16,-2 1 0-16,2 1 144 0,-1-2-144 0,-1 0 0 15,1 1 0-15,-1 1 0 0,1 2 0 0,-1-4-192 16,-1 3 64-16,2 0 128 0,-1 0-448 0,-1 0 48 0,2-1 0 16,-2 3 0-16,0 2 16 0,1 2 16 15,-1-3 0-15,0 6 0 16,0-2-32-16,-2 1-16 0,2 4 0 0,-1-3 0 16,0 2-96-16,0 1 0 0,2 0-16 0,-2 2 0 15,0 2-480-15,0 0-80 0,0 0-32 0,0 2 0 0,0-1-1648 0,0 4-336 16</inkml:trace>
  <inkml:trace contextRef="#ctx0" brushRef="#br0" timeOffset="64313.55">25921 10476 7359 0,'0'3'656'0,"-2"-3"-528"0,1 0-128 0,1 2 0 0,0-2 960 0,0 0 176 0,1 0 16 0,-1 0 16 15,0 1-624-15,2-1-128 0,-2 3-32 0,0-3 0 0,0 0-80 0,0 0-32 0,0 0 0 0,0 0 0 16,0 0 976-16,0 0 192 0,0 0 32 0,0 0 16 0,0 0 624 0,0 0 112 0,0 0 16 0,0 0 16 0,14 12-192 0,-12-10-32 0,0 0-16 0,-1 0 0 16,2-2-800-16,-2 2-176 0,0 0-16 0,2 1-16 15,-2-3-528-15,0 3-96 0,2 0-32 0,-2 1 0 16,0 2-80-16,-1-3-16 0,1 1 0 0,1 1 0 0,-1 1-96 0,0 2-32 16,0-2 0-16,-1 0 0 15,2 0 0-15,-1 0 0 0,-1 1 0 0,1-1 0 0,-1 0 0 0,0 1 0 0,0 2 0 31,0-2 0-31,-1 3-128 0,0 2 128 0,-1-3-128 0,0 0 128 16,1 2-128-16,-2 0 160 0,0 0-160 0,0 1 160 16,-1-3-32-16,2 1 0 0,-1 0 0 0,0 0 0 15,1-1-128-15,-1-1 160 0,0 2-160 0,1-3 160 0,-2 0-160 16,0-1 0-16,1 3 0 0,-2-3 0 0,1 0 0 0,-1-2 0 16,0 2 0-16,-1-2 0 0,1 2 0 0,-1-4 0 15,-2 5 0-15,1-6 0 0,1 4 0 16,-3-2 0-16,0 0 128 0,1 1-128 0,-2-1 0 0,0-3 0 15,1 3 0-15,-1-3 0 16,2 0-192-16,-2 0 0 0,0-3-16 0,0 0 0 0,1-1-176 16,2-1-48-1,-2 1 0-15,2-2 0 0,1 0-1056 0,0-1-224 0,-1-2-32 16,2-1-14672-16</inkml:trace>
  <inkml:trace contextRef="#ctx0" brushRef="#br0" timeOffset="64876.52">25948 10207 6447 0,'0'-3'576'0,"0"2"-576"16,0 1 0-16,0 0 0 0,0 0 768 0,0-2 32 0,1 2 16 0,0-3 0 0,1 2-592 0,0-2-224 16,0 0 176-16,1-2-176 0,-1 1 480 0,0 1 0 0,0 2 0 0,-1-1 0 0,1 1 176 0,-1-2 48 0,0 3 0 0,0 0 0 0,-1 0 928 0,2 0 192 0,-2 0 32 0,1 0 16 15,-1 3 176-15,1-3 16 0,-1 1 16 0,0 1 0 0,0-1-176 0,1 2-48 0,-1-1 0 0,0 2 0 16,0-1-224-16,0-2-48 16,0 1-16-16,1 1 0 0,-1-2-928 0,2 2-176 0,0-1-32 0,-1 2-16 15,1-2-96-15,0 2-32 0,1 0 0 0,-1-1 0 16,1 2-288-16,-1 1 160 0,0-2-160 0,0 0 128 15,0 2-128-15,-1-3 0 0,1 0 0 0,-2 1 0 16,1 1 0-16,-1-4 0 0,0 2-192 0,0-2 192 16,-1 0-256-16,1-1 80 15,0 1 16-15,-2-1 0 0,1 0-144 0,0 0-16 0,1 0-16 0,0 0 0 16,0 0-352-16,0 0-64 16,0 0-16-16,0 0 0 0,-20 10-320 0,18-10-80 0,0 3-16 0,2-3 0 15,-1 0-336-15,1 0-64 0,1-3-16 0,-1-1-11952 16</inkml:trace>
  <inkml:trace contextRef="#ctx0" brushRef="#br0" timeOffset="66951.33">26911 9670 11055 0,'-1'-1'976'0,"1"1"-784"0,0 0-192 0,0 0 0 0,0 0 768 0,0 0 128 0,0 0 0 0,0 0 16 0,-1 0 416 0,1 0 80 16,1 0 0-16,-1 0 16 0,0 0-992 0,0 0-208 0,0 0-32 0,0 0-16 0,0 0 16 0,0 0 0 0,0 0 0 0,0 0 0 0,21 0 736 0,-20 1 160 15,0 1 16-15,1-2 16 0,-2 0 144 0,0 0 16 0,0 0 16 0,0 3 0 16,1-3-176-16,-1 0-32 0,0 0-16 0,0 0 0 15,0 0-256-15,0 0-48 0,0 0-16 0,0 0 0 16,0 0-336-16,0 0-64 16,0 0-16-16,0 0 0 0,0 0-336 0,0 0 0 15,0 0 0-15,0 0 0 0,0 0 0 0,0 0 0 16,0 0 0-16,0 0-128 0,0 0 304 0,0 0 64 0,0 0 16 0,0 0 0 16,0 0 144-16,0 0 48 0,-16 14 0 0,13-12 0 15,2-2-176-15,-1 4-16 0,-1-4-16 0,1 2 0 16,-1-2-112-16,1 4 0 0,-1-4-128 0,1 2 192 15,-1 2-192-15,1-3 144 0,-2 2-144 0,2-1 128 16,-2 2-128-16,0 2 160 0,0 0-160 0,-1 1 160 0,1 0 0 16,-3 2 0-16,1 1 0 0,0-1 0 15,0 3 32-15,-3 1 0 0,2 0 0 0,-3 0 0 16,1 2 32-16,-2-1 16 0,-1 3 0 0,-1-1 0 0,0 0-32 16,0 0 0-16,1 0 0 0,1-1 0 15,-1-1-208-15,0-2 144 0,1 0-144 0,0-2 128 16,1 3-128-16,-1-1 0 0,1-2 0 0,0 2 0 15,0-2 0-15,1-1 0 0,0 1 0 0,0 0 0 0,2-2-128 0,-1-2-64 16,1 2-16-16,1 0 0 16,0-1-352-16,1-1-64 0,0-1-16 0,1 0 0 15,0 1-256-15,1-2-64 0,0-2-16 16,1 2 0-16,0-3-1792 0,2 0-368 0</inkml:trace>
  <inkml:trace contextRef="#ctx0" brushRef="#br0" timeOffset="68096.45">26503 9679 2751 0,'-4'0'256'0,"1"0"-256"0,0 0 0 0,1 0 0 0,0 0 2176 0,2 0 400 0,-1 0 80 15,1 0 16-15,-1 0 0 0,-2-3 0 0,3 2 0 0,0 1 0 0,0 0-368 0,0 0-64 0,0 0 0 0,0 0-16 0,0 0-384 0,0 0-80 0,23-9-16 16,-18 9 0-16,0 0-352 0,1 0-80 0,-1 0-16 0,1 3 0 0,-1-2-720 0,0 4-128 0,1-1-48 0,-1 2 0 0,0 0-64 0,0 0-16 0,1 0 0 0,-1 4 0 16,1-2-80-16,0 0-32 0,1 2 0 0,0-1 0 0,2-2-16 0,0 3 0 15,4 1 0-15,0-1 0 16,2 3-64-16,1-1 0 0,3 4-128 0,1-2 192 16,1 2-64-16,0 1-128 0,2 3 176 0,-2-2-176 0,2 2 144 15,-1 1-144-15,0-1 0 0,-1 0 144 0,-2 1-144 0,0-3 0 16,0 5 0-16,-3-1 0 15,0 0 0-15,-2 0 0 0,-3-3 0 0,0 1 0 16,-1-2 0-16,-2-2-224 0,0 0 80 0,-1-1 16 16,1-4-128-16,-2 1 0 0,0-5-16 0,0 2 0 15,0-6-48-15,1 0-16 0,-2-2 0 0,1 1 0 16,-1-4-144-16,0 1-32 0,0-3 0 0,-2 2 0 0,1-2-1152 16,-1-2-224-16</inkml:trace>
  <inkml:trace contextRef="#ctx0" brushRef="#br0" timeOffset="70573.52">27348 10442 2751 0,'0'0'256'0</inkml:trace>
  <inkml:trace contextRef="#ctx0" brushRef="#br0" timeOffset="70945.78">27395 10424 9215 0,'1'0'400'0,"-1"0"96"0,0 0-496 0,0 0 0 0,0 0 0 0,0 0 0 0,0 2 624 0,-1-2 16 0,1 2 16 0,0 1 0 0,0-3-64 0,0 0-16 15,0 0 0-15,0 0 0 0,0 0-576 0,0 0 0 0,0 0 0 0,0 0 0 16,0 0 624-16,0 0 48 0,0 0 16 0,0 0 0 0,0 0 880 15,0 0 176-15,0 0 48 0,0 0 0 16,9 19 384-16,-7-16 64 0,-1 0 32 0,0 0 0 16,0 1-624-16,2-3-128 0,-2 1-32 0,-1 2 0 15,1-1-656-15,1 0-128 0,-2 2-16 0,1-1-16 0,-1 0-304 0,0-1-64 16,1 2-16-16,-1-1 0 16,0 2-64-16,1 0-16 0,-1 1 0 0,0 0 0 0,2 2-48 0,-2-3-16 15,1 4 0-15,-1-2 0 0,1 0 64 0,0 2 16 16,0 1 0-16,1-1 0 0,-1 2 32 0,-1 0 0 15,1 2 0-15,0-2 0 0,-1 1 0 0,0-1 16 0,0-2 0 16,0 2 0-16,-1-2-112 0,-1 3-32 0,0-3 0 0,1-2 0 16,-1 3-128-16,-1 0 0 0,2-1 0 0,0-2 0 15,0 0 0-15,-1 1 0 0,1-1 0 0,0-2 0 16,-2 0 0-16,2 0 0 0,0 0 144 0,0-2-144 16,-2 2 160-16,1 0-32 15,-1 0-128-15,0-3 192 0,-1 1-192 0,0-1 128 16,0 0-128-16,-2 1 0 0,0-2 0 0,0-1 0 15,-3 2 0-15,1-3 0 0,-2 0-256 0,-1 0-32 0,-1-3-16 0,0 2 0 32,-2-1-176-32,0-1-32 0,-2-1-16 0,-2 1 0 15,2-4-672-15,-1 1-128 0,0 0-16 0,-2-4-16 16,2 2-1472-16,-2-2-304 0</inkml:trace>
  <inkml:trace contextRef="#ctx0" brushRef="#br0" timeOffset="71496.28">27382 10099 3679 0,'1'0'320'0,"-1"0"-320"0,2 0 0 0,-2 0 0 0,1 0 1920 16,-1 0 320-16,1-2 64 0,0 2 16 0,1 0 256 0,-1 0 48 0,1 0 16 0,-2 0 0 15,0 0-400-15,0 0-96 0,0 0-16 0,0 0 0 0,0 0-304 0,0 0-64 0,0 0-16 0,0 0 0 0,0 0-592 0,20 3-112 16,-19 0-16-16,1-1-16 0,-2 2-432 0,1 2-64 0,-1-3-32 0,1 3 0 0,-1 1-144 0,1-1-16 0,-1 3-16 0,0-3 0 16,0 4-80-16,0-4-16 0,0 2 0 0,2-2 0 15,-2 0-208-15,1 0 176 0,1-2-176 0,-1 1 160 16,1 0-160-16,-2 0 0 0,1-1-192 0,-1-2 192 16,0-2-320-16,0 1 48 0,0 2 16 0,-1-3 0 15,1-3-400-15,-3 3-80 0,2-1-16 0,-1-1-11152 16,2 2-2224-16</inkml:trace>
  <inkml:trace contextRef="#ctx0" brushRef="#br0" timeOffset="72530.78">27376 9015 5519 0,'0'0'496'0,"0"-3"-496"0,0 3 0 0,0 0 0 0,0 0 1536 0,0 0 224 0,0 0 32 0,0 0 16 0,0-2-592 0,0 0-112 0,0 2-16 0,0 0-16 16,0 0 304-16,0 0 64 0,0 0 16 0,0 0 0 0,0 0-944 0,0 0-176 0,0 0-32 0,0 0-16 31,-20 0 80-31,17 0 16 0,0 2 0 0,1 0 0 0,0-2-32 0,0 0 0 0,1 3 0 0,-1-3 0 15,1 1 32-15,-1 1 16 16,-1 2 0-16,2 1 0 0,-2-1 240 0,1-1 64 16,0 4 0-16,-1-4 0 0,1 3 192 0,-1-1 64 0,-1 2 0 0,1-2 0 31,-1 3-48-31,-1-2 0 0,0 2 0 0,0 0 0 0,-1-1-192 16,1 1-32-16,-2 0-16 0,0 0 0 0,1 2-240 15,0 0-48-15,1-1-16 0,-1 3 0 0,1-1-368 16,0 4 144-16,0-1-144 15,0 1 0-15,0 1 0 0,1-1 0 0,0 2 0 16,0 1 0-16,1 1 160 0,0-1-160 0,0-4 128 0,2 1-128 0,0-1 304 0,-1 0-32 16,1-1 0-16,1 0 0 0,0 0-144 0,0-1-128 15,1-2 192-15,1 0-192 0,-1-1 0 0,0-2 0 16,2 2 0-16,-1 0 0 0,3 1-192 0,0-1 0 0,0-2 0 0,1 2 0 16,0-3 16-16,1 0 16 0,-1-2 0 15,0 2 0 1,0-3-208-16,0 3-32 0,-1-2-16 0,0-2 0 15,0 2-528-15,-1 0-96 0,0-1-32 0,-1 0 0 16,1-1-320-16,0 2-64 0,-1-4-16 0,1 2 0 16,-1 0-464-16,-1-2-112 0</inkml:trace>
  <inkml:trace contextRef="#ctx0" brushRef="#br0" timeOffset="73305.38">27569 9233 11967 0,'-1'3'1072'0,"-1"-3"-864"0,2 0-208 0,0 0 0 16,0 0 192-16,0 0-16 0,-1 0 0 0,0 1 0 0,0 2 688 0,-1-3 144 0,0 2 16 0,2-2 16 0,0 0 336 0,0 0 64 0,0 0 16 0,0 0 0 0,0 0 448 0,0 0 80 0,0 0 32 16,0 22 0-16,0-18-128 0,0 2-32 0,-1 3 0 0,0-2 0 15,1 6-688-15,-3-5-144 0,1 2-16 0,-1 0-16 0,1-1-384 0,0 1-80 0,0 0-16 0,-1 0 0 0,2-2-512 0,-1 0 0 16,1-3 0-16,-1-1 0 31,1 3-256-31,1-2-176 0,-1-2-16 0,1 1-16 0,0 1-32 0,0-1 0 0,1-3 0 0,-1 4 0 31,1-4-64-31,-1 2-16 16,2-1 0-16,-2 2 0 0,1-4-144 0,0 2-48 16,0-2 0-16,-1 1 0 0,3-1-672 0,-2 0-144 15,0 0-16-15,0-1-7104 0,-1 1-1424 0</inkml:trace>
  <inkml:trace contextRef="#ctx0" brushRef="#br0" timeOffset="73763.62">27596 9059 15663 0,'0'-4'688'0,"0"4"144"0,0-2-656 0,0 2-176 0,0 0 0 16,0-3 0-16,1 3 272 0,-1-1 32 0,2 1 0 0,-1-2 0 0,-1-2 640 0,0 4 128 0,0 0 16 0,0 0 16 0,0 0-352 0,0 0-80 0,0 0-16 0,0 0 0 0,0 0 880 0,0 0 160 0,0 0 32 0,0 0 16 0,0 0-112 0,0 0-32 0,0 0 0 0,0 0 0 15,0 0-512-15,0 0-128 0,0 0 0 0,0 0-16 0,0 0-736 0,0 0-208 16,0 0 0-16,-16 12 128 16,16-8-560-16,0 0-96 0,1 0-32 0,0-2 0 31,0 1-432-31,2 0-96 0,-1 0 0 0,1-3-16 0,-1 3-800 0,1-3-144 0,-1 3-48 0,1-3-10320 15</inkml:trace>
  <inkml:trace contextRef="#ctx0" brushRef="#br0" timeOffset="74493.92">27696 8992 911 0,'0'0'0'0,"0"0"0"0,0 0 0 0,2 0 0 0,-1 0 3328 0,-1 0 576 16,1 2 112-16,0-2 16 0,2 2-2144 0,0-2-432 0,1 3-96 0,1-2-16 0,0 1-128 0,0 1-48 0,0 0 0 0,0 1 0 0,0-1 160 0,1-2 16 0,-1 4 16 16,1-1 0-16,0-1-32 0,0 2-16 0,1 0 0 0,-2 1 0 0,0 3-640 0,-1-2-128 15,1 0-32-15,0 1 0 0,0 1-336 0,-1-3-176 0,0 4 160 0,-1 0-160 16,1 0 0-16,0 2 0 0,0 0 0 0,-2 2 0 15,2-2 0-15,-1 3 0 16,0-2-144-16,-1 0 144 0,2 2 0 0,-3-1 256 0,1 1-16 16,-1 2-16-16,-1-2 16 0,0 1 0 0,-3-3 0 15,0 2 0-15,-2-2-240 0,-1-1 0 0,-2 4-144 0,1-4 144 16,-2 4-224-16,-1-2 48 0,0 1 16 0,-1 1 0 16,0 0-32-16,1-4-16 0,-1 2 0 0,1-3 0 15,0-1-960 1,2 0-192-16,-1 0-48 0,0-2 0 0,3-1-896 0,0-1-192 15</inkml:trace>
  <inkml:trace contextRef="#ctx0" brushRef="#br0" timeOffset="78096.56">28004 8829 4607 0,'0'3'400'0,"0"-3"-400"0,0 0 0 0,0 0 0 16,0 0 624-16,0 0 32 0,1 0 16 0,-1 0 0 0,0 0 272 0,0 2 48 0,0-2 16 0,0 0 0 0,0 0 272 0,0 0 64 0,0 0 16 15,0 0 0-15,0 0 240 0,0 0 64 0,0 0 0 0,0 0 0 0,0 0-512 0,0 0-80 0,0 0-32 0,0 0 0 16,0 0-144-16,0 0-16 0,0 0-16 0,24 0 0 0,-19 0-368 15,0 0-80-15,0 4-16 0,0-4 0 16,-2 1 384-16,2 1 80 0,-1 1 16 0,0 1 0 0,-1-4-208 0,2 2-32 16,-1 4-16-16,0 1 0 0,0 0 144 0,-1-1 48 15,1 3 0-15,0-2 0 16,1 2-352-16,1-2-64 0,0 2-16 0,1 1 0 16,1-2-64-16,2 0-32 0,0 4 0 0,0-2 0 15,2 0-288-15,-1 2 160 0,1 1-160 0,1-1 128 16,-1 3-128-16,-2-1 128 0,0 0-128 0,0 3 128 0,-2 0-128 0,0 1 0 0,-1 3 0 15,-1-1 0 1,1 1 144-16,-1 3-144 0,-1 0 160 0,1-1-160 0,-1-5 144 16,-1 4-144-16,1 3 128 0,-1-3-128 0,1 2 0 0,0-2 0 0,2-1 0 15,-2 2 0-15,2-1 0 0,-1-2 0 16,0 1 0-16,0-2 0 0,1 2 0 0,0 2 0 16,2-4 0-16,-2 4 0 0,3-2 0 0,-3 1 0 0,2 4 0 15,-1-1 0-15,-1-1 0 0,-2-1 0 0,-1-1 0 0,-2-2 0 16,-2-1 0-16,0 0 0 0,-1 0 128 0,-3-1-128 15,2-2 0-15,-2 3 160 0,-1-3-160 0,1 2 160 16,2 0-160-16,-2-1 0 0,0-1 144 0,-1 0-144 16,2 3 0-16,0-3 144 0,0 0-144 0,-1 0 0 0,1 2 0 0,1-1 0 31,1-3 0-31,-1 4 0 0,1 0 128 0,0-2-128 0,1 3 0 0,-1-3 0 16,1 0 0-16,-1-1 0 0,-1 1 0 0,1 0 0 0,-1-1 0 0,-1-2 0 15,1 2 0-15,-2-1 0 16,0-2 0-16,0 2 0 0,1 1 0 0,-2-3 0 15,1 0 0-15,-1-2 160 0,1 3-160 0,1-3 192 0,-1 0-192 0,0-2 128 0,1 2-128 16,-1-3 128 0,0 2-128-16,2 0 0 0,-2-3 0 0,2 4 128 15,-2-3-128-15,0 4 0 0,-1-1 0 0,0 0 128 16,2-1-128-16,-2 1 0 0,0 0 0 0,0 0 0 0,-1-1 0 16,-1 3 0-16,1-3 0 0,0 1 0 0,0 0 0 0,0-1 0 0,1 1 0 0,-2-4 0 31,3 1 0-31,-1 2 0 0,1-3 0 0,0 0 0 15,0 1 0-15,1-4 128 0,0 3-128 0,1 1 0 0,-2-1 0 16,2-2 0-16,0 0 0 0,0 1 0 0,1 0-208 16,-1-1 16-16,1-1 16 0,0 0 0 0,0 1-64 15,-1-2-16-15,2 1 0 0,0 1 0 0,0-3-64 0,0 1 0 16,0-2-16-16,0 3 0 16,2-6-672-16,-2 3-128 0,0-2-16 0,1-2-15632 15</inkml:trace>
  <inkml:trace contextRef="#ctx0" brushRef="#br0" timeOffset="79544.64">28117 8541 24879 0,'-3'-2'2208'0,"1"0"-1760"0,2 2-448 0,0 0 0 0,1 0 800 0,0 0 80 0,-1 0 16 0,1 0 0 0,2 0 528 15,-1-2 112-15,2 4 32 0,-4-2 0 0,0 0-512 0,0 0-96 0,26 6-32 0,-18-4 0 0,0 3-544 0,1 0-96 0,1 1-32 0,0 0 0 0,-1 0 256 0,1 3 64 0,0-2 0 0,0 2 0 16,3 0-224-16,-4-2-32 0,3 2-16 0,-1 1 0 16,-1 3-112-16,1-1 0 0,-1 1-16 0,-1-1 0 15,3 1-32-15,-2-1 0 16,-1 2 0-16,3 0 0 0,-1 0-144 0,1 1 160 0,0-3-160 0,1 2 160 16,-2-2-160-16,1 2 0 0,2 3 0 0,-2-1 0 15,1 0 0-15,-1 0 128 0,0 0-128 0,-1-1 0 0,1 1 192 0,-1 2-64 16,-1 0 0-16,-1 1 0 0,0-1-128 0,0 2 0 15,-2 1 0-15,1-1 0 0,-2 1 0 0,-1-1 0 32,0-2 144-32,0 1-144 0,0 1 160 0,-2-2-32 15,2 1-128-15,3-2 192 0,-2 4-192 0,1-2 0 16,1-2 128-16,0 1-128 0,1 1 128 0,0-1-128 0,1-1 176 0,-1-1-176 16,1 2 128-16,-1-2-128 0,2 0 0 0,-1 3 0 0,0-1 176 15,-1-1-176-15,0 0 160 0,1 0-160 16,-2-1 144-1,-1 0-144-15,1 3 128 0,-2-2-128 0,1 4 192 0,-1-2-32 0,-1 0-16 16,0 0 0-16,-1 3-16 0,0-3 0 0,-2-1 0 0,-1 2 0 0,1-1-128 0,-2-1 128 16,0 0-128-16,0 0 128 15,0 1-128-15,0-1 128 0,-2 0-128 0,2-1 128 16,2 0 0-16,-2 0-128 0,0 3 192 0,0-4-64 16,-2 0-128-16,4 1 0 0,-2-1 0 0,0 1 128 15,0-4-128-15,1 2 0 0,-1 1 0 0,0 3 128 16,0-2-128-16,0 2 0 0,-1-4 0 0,-1 1 0 15,1 0 0-15,0 0 0 0,0 2 0 0,-2-1 0 16,1-1 0-16,-1 2 128 0,0 1-128 0,-1 0 128 16,0 1-128-16,0-1 0 0,1-1 0 0,-1-2 0 0,0-1 0 15,-1 1 128-15,3 0-128 0,-3 1 0 0,1-1 128 0,1 0-128 16,-1 1 128-16,0-3-128 0,0 0 0 0,1 2 128 16,-1-2-128-16,-1-2 0 0,1 1 0 15,-1-3 0-15,2 2 128 0,-2-2-128 0,0 2 0 0,0-3 0 16,-1 2 0-16,1 0 0 0,-1-1 0 0,1 0 0 15,-2-1 0-15,1 2 0 0,1 0 0 0,-1-1 0 16,1 0 0-16,0 0 0 0,1-2 0 0,1 2 0 16,-1 0 0-16,0 1 0 0,1-1 128 0,-1 0-128 15,0 0 128-15,1 0-128 0,-1-2 128 0,0 1-128 16,-1 1 128-16,1-3-128 0,0 2 128 0,-1-3-128 0,0 4 0 16,0-4 128-16,0 0-128 0,0 1 0 15,-1-1 0-15,1 1 0 0,1-2 0 0,-1 1 0 0,0 2-160 0,0-2 160 16,1 0-176-16,1 0 176 15,-1 1-192-15,-1-1 192 0,1 0 0 0,2 1 0 0,-3 2 0 0,0-3 0 16,0 4-128-16,0-4 128 0,-1 2 0 0,1 0 0 16,-1-1 0-16,0 0 0 0,1-1 0 0,-2 0 0 15,1 0 0-15,1-1 0 0,2-1 0 0,-1 2 0 16,0-2 0-16,-1 2 0 0,2-3 0 0,-1 3 0 0,3-2 0 16,-2-3 0-16,2 4-160 0,0-5 160 0,-1 3-208 0,1-3 32 15,1 3 16-15,-1-3 0 16,1 0-32-16,0 0 0 0,-1 0 0 0,-1 0 0 0,1 0 192 15,0 0-192-15,1 0 192 0,0 0-192 16,0 0-256-16,0 0-64 0,0 0-16 16,0 0 0-16,-19-16-192 0,16 10-48 0,-1 1 0 0,0-1-18064 15</inkml:trace>
  <inkml:trace contextRef="#ctx0" brushRef="#br0" timeOffset="80856.2">28752 8385 12895 0,'-3'-2'1152'0,"0"-1"-928"0,2 2-224 0,1 1 0 0,0 0 1232 15,0 0 208-15,0-2 32 0,-1-1 16 0,-1-1-464 0,2 1-80 0,2-4-32 0,1 4 0 0,1 0 464 0,1-3 96 0,1 2 0 0,2-1 16 0,-1 2-848 0,2-1-192 0,1-2-16 0,-2 2-16 16,1-2 416-16,0 0 64 0,-1 1 32 0,0 0 0 0,0 0 32 0,1-1 0 15,-2 2 0-15,2-2 0 0,-2 2-176 0,2-2-16 16,-2 2-16-16,1-2 0 16,-1 4-272-16,1-5-48 0,0 4-16 0,1-1 0 0,1 2-224 15,-1-2-64-15,-1-1 0 0,0 4 0 0,0-2 48 0,0 3 0 16,-2-2 0-16,1 0 0 0,0 2-176 16,-1 0 0-16,-1 2 0 0,0 0 0 0,0 1 0 0,-2 0 0 15,2 1 0-15,-2 1 0 0,0 0 144 0,0 1 0 16,1 3 0-16,-2-3 0 0,1 3-16 0,-1 1 0 15,0 2 0-15,0-1 0 0,0 1 0 0,-1 3-128 16,1 1 192-16,-1-2-64 0,-1 1-128 0,0 1 0 16,0-1 0-16,-1 4 0 0,-1 0 128 0,0 0 0 15,-1-2 0-15,0 1 0 0,-1 1 0 0,-1 1 0 16,0 1 0-16,-1-3 0 0,0 2-128 0,-2-1 0 16,2-2 0-16,-1 0 0 0,-2-1 0 0,0-3 0 0,2 0 0 0,-2 0 0 15,0-1 0-15,-1-2 0 16,-2 2 0-16,1-2 0 0,-1-1 0 0,0 1 0 15,-1 0 0-15,0-4 0 0,-1 4 0 0,0-2 0 0,1-1 0 0,-1-1 0 16,2 0 0-16,-2-2 0 0,2 2 0 0,1-3 0 0,0 0 0 16,0 1 0-16,2-2 0 0,-1-2 0 0,3 4 0 0,-1-4 0 15,2-3 0-15,0 2 0 0,1-1 0 0,1-2 0 16,-1 1 0-16,1 0 0 0,1-1 0 0,0-2 0 16,2 3 0-16,-1-3 0 15,0 0 0-15,1-4 0 0,1 4 0 0,0-4 0 0,1 1 0 0,1 2 0 16,0-2 0-16,1-1 0 15,0 2 0-15,1-2-144 0,0 0 144 0,2 1 0 16,-1 2 0-16,0-2-128 0,1 3 128 0,0 0 0 16,0 0 0-16,-1 2 0 0,1-2 0 0,1 2 0 0,-1 2 0 0,1 0 0 15,-1 0 0-15,2 2 0 0,-1 0 0 16,1 0 0-16,0 2 128 0,0 2-128 0,0 0 256 0,1 2-64 16,0 0 0-16,1 3 0 0,-1 1-32 0,3 0-16 15,-1 2 0-15,0 0 0 0,1 1 0 0,2 0 0 0,1 2 0 0,1-4 0 16,-1 2 48-1,1-3 16-15,0-2 0 0,1 1 0 0,-1-3-80 0,0 1-128 16,-1 2 176-16,0-1-176 0,0 0 176 0,-2 2-176 0,3 0 160 0,-2-1-160 0,0 1 0 16,-2-4 0-1,-1 2 0-15,0 2 0 0,-1-4 0 0,-1 2 0 16,-1 1 0-16,0-3 0 0,-1-3-192 0,-2 4-96 16,1-4-16-16,1 1 0 0,-3-1-304 0,1-1-64 0,2 2-16 0,-2-4-12144 31,0 2-2432-31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32:06.59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23550 12869 10127 0,'1'-1'896'0,"2"-2"-704"0,-1 1-192 0,1 1 0 0,-1-2-304 0,2-1-80 0,1 2-32 0,4-4 0 0,3-2 1184 0,2 0 224 0,-2 2 48 0,-2-1 16 0,-2 4 1056 0,-1 0 192 0,-4 3 64 0,-1 3 0 16,-4 0-496-16,-1 4-80 0,-2-4-32 0,-3 6 0 15,0-2 288-15,-2 4 64 0,-1-1 16 0,-2 0 0 16,2-1-656-16,-1-2-144 0,1 2-32 0,-1-3 0 15,4 0-464-15,-1-2-80 0,0 0-32 0,2-2 0 16,2 1-160-16,-1 0-48 0,1-1 0 0,-1 3 0 16,0 1-240-16,-1 1-48 0,0 6-16 0,-3-1 0 15,0 2-208-15,-2 4 0 0,-4 4 0 16,-2 6 0-16,-3 0-272 0,-1 2 48 0,-4 3 16 0,-1 3 0 16,-1 5 80-16,-5-4 128 0,0 2-208 0,-2 1 80 0,1-4 128 15,-1 5 0-15,1 3 160 0,0 6-160 0,5 4 416 0,0-7-16 16,2-9 0-16,3-12 0 0,5-5-400 15,1-8 0-15,5-2 0 0,0-2 0 0,5-3-144 0,0-4-112 16,5-1-32-16,1-2 0 16,2-4-672-16,2-2-128 0</inkml:trace>
  <inkml:trace contextRef="#ctx0" brushRef="#br0" timeOffset="1">23263 12963 23039 0,'-6'4'1024'0,"1"-4"192"0,1 2-960 0,2-2-256 0,1 1 0 0,1 2 0 0,-2-3-624 0,0 2-160 0,0 0-48 0,-2 1 0 0,0 0 1936 0,0-1 384 0,1 0 80 0,-1 0 16 16,1-2 656-16,1 0 144 0,-2 0 32 0,2 0 0 15,-2 0-704-15,0 0-144 0,-1 3-32 0,-1-3 0 16,1 0-752-16,-1 1-144 0,1 1-48 0,-1-2 0 16,1 3-112-16,0-3-32 0,0 1 0 0,-1 1 0 15,1 1-128-15,0-2-48 0,1 2 0 0,1-2 0 16,-1 0-272-16,0 0 0 0,1 2 0 0,0-3 0 16,1 0 0-16,-2-3 0 0,1 3 0 0,0 0 0 0,0 4-144 0,2-2 144 15,0-2-128-15,0-2 128 0,1 1 0 0,-2-5-160 16,2 2 160-16,-1-2 0 0,0 0 0 0,-2-1 320 15,2 1-32-15,-3 0-16 0,2 0-272 0,-2 2 0 16,1 2 0-16,-2-1 0 0,0 3 0 0,-2 3 0 16,2-3 0-16,-1 2 0 0,1-2 0 0,0 1 128 15,3 2-128-15,-1-3 0 0,1 2 256 0,1-2-64 16,1 0-16-16,0 0 0 0,1 0 96 0,1-2 32 16,1-2 0-16,-1 2 0 0,2-1-112 0,-1-1-32 15,0 1 0-15,0-1 0 0,-1 2 48 0,-1-2 16 16,2 1 0-16,-3 0 0 0,1 0 0 0,-2 1 0 15,0 0 0-15,-1 2 0 0,1 0 32 0,-1 0 0 0,-1 0 0 16,1 4 0-16,-1-1-80 0,0 0-16 0,0 4 0 16,2-4 0-16,0 3-160 0,1 3 128 0,1-3-128 15,1 2 128-15,3 0-128 0,2 0 192 0,0 0-192 16,3 1 192-16,1 1-32 0,0 0 0 0,4 2 0 0,0 1 0 16,1-1-32-16,1 2 0 0,0 2 0 0,1 2 0 15,2 4-128-15,-2-2 0 0,2 5 0 0,-2-3 0 16,1 3 0-16,0 0 0 0,3 1 0 0,-2 2 0 15,-1-3 0-15,0 3 128 0,-2-2-128 0,-2-1 0 16,-1-3 0-16,-2 0 0 0,-2-3 0 0,-1 1 0 16,-1-2 0-16,-2 1 0 0,1-3 0 0,-1-4 0 15,-1-2-128-15,-2-2-128 0,1-3 0 0,0-2-16 16,1-3-800-16,0-3-144 16,0-4-48-16,1-2-13232 0,0-4-2656 0</inkml:trace>
  <inkml:trace contextRef="#ctx0" brushRef="#br0" timeOffset="2">23062 12692 28559 0,'-8'5'2544'0,"2"-5"-2032"0,4 1-512 0,2-1 0 0,1 0-448 0,-1-1-176 0,-3 2-32 0,0-1-16 0,-1 3 944 0,0-6 192 0,3 0 48 0,2-1 0 0,3 4-64 0,0-2-16 16,3-2 0-16,0-1 0 0,2 1 1008 16,0 2 208-16,1 0 32 0,0 0 16 0,-1 1-336 0,1 1-64 15,0 0-16-15,0 0 0 0,1 1-704 0,-1 1-128 16,0-2-48-16,0 2 0 0,2-1-176 0,1 3-32 16,0-1-16-16,2 4 0 0,0-5-176 0,1-1 0 15,1 2 0-15,2-3 0 0,-2 0 128 0,1-3-128 16,0 0 0-16,-1 0 128 0,2 2-128 0,-1-2 128 15,0 0-128-15,-2 0 128 0,1-1-128 0,-1 1 128 16,-2 0-128-16,-1 0 128 0,-1-2-128 0,-1 1 0 16,-1 0 0-16,-2-1 0 0,0 2 0 0,-3-1 0 0,0 1 0 0,-3 2 0 15,1-1 0-15,-1-2 0 16,-2 4 192-16,0-3-64 0,0 0 64 0,-1-1 0 0,1 2 0 16,-3-2 0-16,2-2-48 0,0 1 0 0,-2 1 0 0,1-3 0 15,-1 0-144-15,0 2 0 0,-2-1 0 0,0 0 128 16,-1 1-128-16,-1-1 0 0,0 0 0 0,0 1 0 15,-1 1 0-15,0-3 0 0,-4 1 0 0,-1-1 0 16,0-1 0-16,-1 0 0 0,-1 2 160 0,-1 0-160 16,2 1 320-16,-1 1-32 0,2 1-16 0,0-4 0 15,1 4-80-15,2 0 0 0,0-1-16 0,1 0 0 16,2 0-176-16,1-2 192 0,1-1-192 0,0 1 192 16,1 0-64-16,1 0 0 0,0 1 0 0,2-1 0 15,0 3-128-15,-1 0 0 0,2-2 0 0,0 3 0 16,2 2-592-16,0-2 0 0,2 2 0 0,1 0-13024 15,2 2-2592-15</inkml:trace>
  <inkml:trace contextRef="#ctx0" brushRef="#br0" timeOffset="3">24008 12998 11967 0,'-3'0'1072'16,"2"1"-864"-16,1-1-208 0,0 0 0 0,1 0 1600 0,0 0 256 0,1 0 64 0,0 0 16 0,2 0 880 0,3 0 160 0,3-1 32 0,3-2 16 16,0 3-1104-16,3-2-240 0,3 1-32 0,-2 1-16 15,2 0-736-15,-1-3-128 0,2 3-48 0,-3-2 0 16,2 0-464-16,-3 2-80 0,0 0-32 0,-4 0 0 16,-1 0-144-16,-2 0-144 0,1 2 144 0,-3 0-208 15,0 1-576-15,-2-2-112 0,-3 1-32 0,0 1 0 16,2-2-800-16,-3 1-176 0,2 1-16 0,-2-3-7312 15,2 4-1456-15</inkml:trace>
  <inkml:trace contextRef="#ctx0" brushRef="#br0" timeOffset="4">24020 13188 26719 0,'1'0'2368'0,"-1"0"-1888"0,0 0-480 0,1-2 0 0,1 2-1040 0,-1-2-304 0,1 2-64 0,1-2-16 16,-1-1 16-16,1 0 0 0,-1 2 0 0,1-2 0 0,-3 3 1408 0,1-2 0 15,-1 2 208-15,-1 0 0 0,1 2 1392 0,-1 1 256 16,-1-2 64-16,2 1 16 0,0 2 144 0,-1-2 32 16,1-2 0-16,0 0 0 0,0 0-752 0,0 0-144 0,0 0-16 0,0 0-16 15,11 20-560-15,-7-16-112 0,1-2-32 16,1 1 0-16,1 1-272 0,2-4-48 0,0 0-16 0,2 0 0 15,1-3 224-15,2 2 32 0,1-2 16 16,3 0 0-16,2-4-48 0,4 4-16 0,-1-3 0 16,2 1 0-16,-2 1-352 0,1 0 128 0,-1 1-128 0,1 0 0 31,-1-1-416-31,0 2-160 0,-1 2-16 0,0 0-11264 0,-3 0-2256 0</inkml:trace>
  <inkml:trace contextRef="#ctx0" brushRef="#br0" timeOffset="5">25354 12126 9215 0,'-1'-3'816'0,"0"2"-656"0,0-1-160 0,2-1 0 0,-1 3 752 0,0-1 112 0,0-3 32 0,0-2 0 0,0 0 64 0,0-5 32 16,0 0 0-16,1-2 0 0,0 3 336 0,0-2 64 15,2 1 16-15,-2 0 0 0,-1 2 32 0,3 3 16 16,-3-1 0-16,-2 0 0 0,0 2-192 0,-2 4-48 16,-1-1 0-16,-1 2 0 0,-1 2-80 0,-2-2-32 15,-1 4 0-15,-2-2 0 0,-1 2-528 0,0 0-128 0,-3 2 0 0,-2-4-16 16,1 5-80-16,-1-4-16 0,0 0 0 15,0-2 0-15,0 1 192 0,0-2 48 0,1 0 0 16,2 0 0-16,1-3-144 0,-1 0-32 0,2-3 0 0,0 2 0 16,1 2-144-16,1-2-48 0,0 1 0 0,0 0 0 15,1 1-208-15,0 0 144 0,0 2-144 0,0 0 128 16,0 4-128-16,0-1 0 0,0-2 0 0,0 5 0 16,1 0 0-16,0 3 0 0,-1 1 0 0,1 0 0 15,2 2 0-15,-1 0 0 0,4 1 0 0,-1 0 0 16,1 2 128-16,3 1-128 0,-1 0 0 0,2 3 128 15,2-2 0-15,0 2 0 0,2 2 0 0,1-2 0 16,1 4-128-16,0-1 160 0,2 3-160 0,0-1 160 16,1 5-160-16,0 1 128 0,-1 3-128 0,1-1 128 0,1 4-128 15,0 1 0-15,-1 4 0 0,1 0 128 16,-1-3-128-16,-2 3 0 0,1 3 0 0,-2 1 0 0,-1 2 0 0,-3-3 0 16,2 7 0-16,-3-4 128 0,1 4-128 15,-1-3 0-15,-1 5 144 0,0-2-144 0,1-4 0 0,0-5 128 16,-1 1-128-16,0-1 0 0,0-1 176 0,-1 0-48 15,0-3 0-15,0-6 0 0,-1-1 16 0,0 0 0 16,-1 7 0-16,0 1 0 0,-1 2-144 0,0-4 0 16,1-4 144-16,-1 1-144 0,1-5 160 0,2 2-32 15,0-2-128-15,1-3 192 0,0 2-192 0,0 5 128 16,1 2-128-16,2-2 0 0,-1 4 128 0,2-4-128 16,-2 0 0-16,2-5 0 0,-1-2 0 0,-2-3 0 15,0 1 0-15,-1 0 0 0,0 1 0 0,-1-1 0 16,0-1 0-16,-2-1 0 0,2 3 0 0,-3-3 128 15,3 4-128-15,-3-1 0 0,2-3 0 0,-2 0 128 16,3 3-128-16,-2-3 0 0,2-2 176 0,0 1-176 0,0-5 192 16,-1 1-192-16,1 1 192 0,1-2-192 0,0 2 192 15,0 0-192-15,0-1 0 0,1 0 0 0,1 2 0 0,-1-3 0 16,1 2 0-16,-2-2 0 0,2-1 0 0,-1 1-144 16,0 0 144-16,1 0 0 0,0 3-144 0,-1-3 144 15,1 0 0-15,-2 0 0 0,2 3 0 0,-1-1 0 16,0 1 0-16,0 1 0 0,1-2 0 0,-1 4 0 15,1-2 0-15,1 3 0 0,-1-1 0 0,1 0 0 16,-2 2 0-16,0-5 0 0,0 1 0 0,1-1 0 16,-2-1 0-16,-2-2 0 0,2-1 0 0,-1 1 0 15,0-2 144-15,0 2-144 0,-1-1 160 0,1 1-160 16,0-1 160-16,1-2-160 0,-1 0 160 0,1-4-160 0,0 4 144 0,0-3-144 16,1 2 128-16,-1 0-128 0,1 5 0 15,-1-3 0-15,0 2 0 0,0 2 0 0,0 3 0 0,-1-3 0 16,0 2 0-16,-2 1 0 0,2 1-160 0,-1 1 160 15,-1-1 0-15,1-5-144 0,-1 1 144 0,1-2 0 16,-1-4 0-16,0 2 0 0,0-2 0 0,1 0 0 16,-1 1 128-16,2-1-128 0,-2-2 0 0,3 2 0 15,0-2 0-15,-1 0 128 0,2-1-128 0,-1 1-128 16,2 0 128-16,-1-2-192 0,1 2 192 0,1-2 0 16,-2 3 0-16,0-1 0 0,1-1 0 0,-4 1 0 15,2 3-144-15,-2-1 144 0,1 0 0 0,-2 2 0 16,-1 2 0-16,2-1 0 0,-2 1 0 0,0-1 0 0,2 1 0 15,-2 0 0-15,2-2 0 0,-1 0 0 16,2 0 0-16,-1 1 0 0,2-3 0 0,0-2 0 16,-2 0 0-16,4 0 0 0,-1-1 0 0,0-2 0 0,0 2 0 0,1-3 0 15,0 0 0-15,-1 0 0 0,2 0 0 16,-2 2 0-16,1 0 0 0,0 2 0 0,0-1 0 0,-1 1 0 16,1 2 0-16,0 1 0 0,-1-2 0 0,1 4 0 15,-1-3 0-15,0 0 0 0,-1 1 0 0,1 0 0 16,1 0 0-16,-1-3 0 0,0-1 0 0,-1 0 0 15,1-1 0-15,-1 0 0 0,0-2 0 0,0-2 0 16,0 2 0-16,0-3 0 0,-1 3 0 0,0-2 0 16,1 2 0-16,-1-2 0 0,-1 2 0 0,2 0 0 15,-1 0 0-15,1 0 0 0,-1 2 0 0,1 0 0 16,0-1 0-16,0 1 0 0,1 0 0 0,-1-2 0 0,1 2 0 0,1-1 0 16,-1-2 0-16,0 1 0 0,0-1 0 0,1-2 0 15,-2 1 0-15,0-1 0 0,0-1 160 0,0-2-160 16,0 1 192-16,-2 2-192 0,1-3 240 0,0 0-64 15,0 0-16-15,-1 1 0 0,1 1-160 0,0-2 0 16,0 0 0-16,1 0 0 0,0 0 0 0,0 0 0 16,0 0 0-16,0 0 0 0,0 0 0 0,-7 19 0 15,7-13 0-15,-1-2 0 0,1 2 0 0,0 0-176 16,-1-2 48-16,1 0 0 0,-1 1 128 0,-1-2 0 16,1 0 0-16,-1 1-128 0,1 2 128 0,-2-6 0 15,2 0 0-15,0 0 0 0,-1 0 0 0,0-3 0 16,1 2 0-16,-1 1 0 0,2 0 0 0,0-2 176 15,0 2-48-15,0 0 0 0,0 0-128 0,0 0 0 16,0 0 0-16,0 0 0 0,0 0 0 0,0 0 0 16,0 0 0-16,0 0 0 0,0 0 0 0,0 0 0 0,0 0 0 15,0 0 0-15,0 0 0 0,0 0 0 0,0 0 0 16,0 0 0-16,10-20 0 0,-8 20 0 0,-1 0 0 0,1-3 0 16,1 3 0-16,-1-3 0 0,1 3 0 0,-1-3 0 15,2 3 0-15,0-4 0 0,-1 4 0 16,2-2 0-16,0 2 0 0,1-3 0 0,2 6 0 0,-1-3 0 15,2 2 0-15,0-2 0 0,0 4-160 0,1-4 160 16,-1 3 0-16,1-3 0 0,0 3 0 0,0-3 0 16,-2 3 0-16,1-3 0 0,0-3-128 0,-1 3 128 15,0 0-240-15,-1 0 0 0,2-2 0 0,-2 1 0 16,2-2-272-16,-2-1-64 16,3-1-16-16,1-2 0 0,2 1-528 15,-1-3-96-15</inkml:trace>
  <inkml:trace contextRef="#ctx0" brushRef="#br0" timeOffset="6">25668 12141 17503 0,'0'-5'1552'0,"0"1"-1232"0,0 0-320 0,0 4 0 0,0 0 1680 0,0-2 288 0,0-1 48 0,-1 0 16 0,0-3 704 0,0-1 144 0,-2 6 16 0,-1-1 16 0,2-1-1360 0,-1 2-272 16,1 2-48-16,0 2-16 0,0-1-576 0,1 2-128 15,0 2-32-15,1 0 0 0,1 2-96 0,0 0 0 16,1 2-16-16,1-4 0 0,1 7 0 0,-2-3 0 16,3-1 0-16,-2 3 0 0,2 1-112 0,-3 0 0 15,2-1-16-15,0 0 0 0,-1 4-48 0,0-2-16 16,1 5 0-16,-3-3 0 0,-1 2-176 0,-1 1 160 15,-1 1-160-15,1-2 160 0,-1 4-160 0,-1 1 0 16,1 1 144-16,-1-1-144 0,1-1 128 0,-1-2-128 0,1 1 160 16,-1-2-160-16,1 0 208 0,-1-3-48 0,2-1-16 15,-1-2 0-15,0 0-144 0,1-4 0 16,-1 0 144-16,0-1-144 0,0 0 0 0,1-5 128 0,-2 2-128 0,2-3 0 16,-1 1 0-16,-1-3 0 0,2 0 0 0,-2-3 0 15,2 0 0-15,-1-6-320 0,2 2 64 0,-2-6 16 31,2 1-592-31,0-7-112 0,3 1-16 0,-1-6-18624 0</inkml:trace>
  <inkml:trace contextRef="#ctx0" brushRef="#br0" timeOffset="7">25860 13188 21183 0,'-7'0'1888'0,"0"0"-1504"0,2 0-384 0,3 3 0 0,1-3 1408 0,1 0 192 0,0 0 64 0,-1 1 0 0,-1 1-1024 0,1 1-192 16,0 0-32-16,0 1-16 0,2 0 720 0,-2 2 144 15,-1 3 16-15,0 1 16 0,-3 2-112 0,-1 3-32 16,-2 2 0-16,-3 2 0 0,-4 2-352 0,-1 1-80 16,-4 0-16-16,-1 4 0 0,-2 0-240 0,-2 1-48 15,0-3-16-15,0 1 0 0,-1-1-240 0,-2 1-160 16,4 1 192-16,-1-1-192 0,1-3 0 0,3-5-352 16,2 1 48-16,1-5 16 15,5-7-1360-15,0 1-272 0,2-7-48 0,1 0-14144 0</inkml:trace>
  <inkml:trace contextRef="#ctx0" brushRef="#br0" timeOffset="8">25406 13191 30399 0,'-5'1'1344'0,"0"-1"288"0,3 2-1312 0,2-2-320 0,1 3 0 0,2-3 0 0,0 1-624 0,2 1-192 15,3 2-32-15,3 5-16 0,2-2 1632 0,3 6 336 0,0-1 64 0,2 3 16 0,-2 1 400 0,1 1 80 16,2 4 0-16,-1 2 16 0,1 1-592 0,-1 2-128 16,2 3-32-16,0-3 0 0,0 1-592 0,1-4-112 15,-1 2-32-15,-1-4 0 0,1-1-192 0,0 0 0 16,-2-3 128-16,2-3-128 16,-2 0-336-16,-4 0-112 0,2-2-32 0,-2 1-11616 15,0-1-2304-15</inkml:trace>
  <inkml:trace contextRef="#ctx0" brushRef="#br0" timeOffset="9">26227 13516 28559 0,'-3'4'2544'0,"0"-1"-2032"0,2 1-512 0,0-2 0 0,-1 2 896 0,1 1 64 0,-3 5 32 0,-1 6 0 16,-2 6 368-16,1 3 80 0,0 1 16 0,2-1 0 15,2 1-1008-15,-1-2-208 0,3 1-48 0,1-3 0 16,2-2-192-16,-1-1 144 0,2-1-144 0,0-2 128 15,1 0-960-15,-2-2-192 0,0 2-32 0,0-1-14896 16</inkml:trace>
  <inkml:trace contextRef="#ctx0" brushRef="#br0" timeOffset="10">25982 14149 26719 0,'-3'0'2368'0,"0"-3"-1888"0,3 3-480 0,1-1 0 0,-1 1 192 0,0-2-64 0,0-1-128 0,-1 0 192 0,1-1 288 0,-1 0 48 16,0 2 16-16,0 2 0 0,-2 0 560 0,-2 2 112 16,-1 6 32-16,-3-2 0 0,1 6 320 0,-5 1 64 0,1 0 16 0,-4 6 0 15,-2 3-896-15,-1 3-176 0,-2-2-48 0,-2 4 0 16,0-2-208-16,-2 4-32 0,-1-3-16 0,-1-2 0 15,0 2-272-15,1-4 160 0,0-2-160 0,0 1 128 16,4-5-128-16,-2 3-144 0,2-3 144 0,1-2-208 31,2 0-368-31,3 2-64 0,1-1 0 0,4-4-16 16,1-6-2720-16,2-7-528 0,3-5-128 0,0-6 0 0</inkml:trace>
  <inkml:trace contextRef="#ctx0" brushRef="#br0" timeOffset="11">25551 14171 9215 0,'-3'-2'816'0,"1"1"-656"0,-1 1-160 0,2-3 0 0,0 3 4896 0,2 0 944 0,0 3 192 0,1-3 48 0,0 0-3584 0,2 0-704 0,5 3-128 16,-9-3-48-16,23 6-688 0,-11 1-144 0,3 2-16 0,0 1-16 0,0 6-304 0,1-1-48 16,0 4-16-16,1-1 0 0,-1 5-64 0,2-4-32 15,-1 4 0-15,0-5 0 0,-1 1-112 0,3-2-32 16,-2-2 0-16,-1-1 0 0,2 0-144 0,0-4 0 15,1 3 0-15,1-5 0 16,-2 2-400-16,1 0-64 0,-1-1-16 0,-2 1-17936 0</inkml:trace>
  <inkml:trace contextRef="#ctx0" brushRef="#br0" timeOffset="12">26324 14430 34095 0,'-2'0'1504'0,"0"-3"320"0,0 3-1456 0,0-2-368 0,2 2 0 0,2 0 0 0,-2-2 464 0,1 2 32 0,0-2 0 0,1-2 0 0,2-2 464 0,1 0 80 0,1 2 32 0,2-2 0 0,-1 0-608 0,1 1-112 15,0 1-32-15,0 1 0 0,0 0-192 0,0 2-128 16,0 1 128-16,0 1-128 0,-1 2 128 0,-2 3-128 15,0 0 160-15,-2 0-160 0,-2 4 0 0,-1 2 0 16,-1-2 0-16,-3 3 0 0,0-1-128 0,-2 2 128 16,-3 0 0-16,1 2 0 0,-2 1 0 0,-1 1-128 15,-2 2 128-15,0 1 0 0,-2 2 0 0,0 0 0 16,0-1-128-16,0 0 128 0,0-1 0 0,3-1 0 16,2 1-128-16,2-5 128 0,1 0 0 0,2-1 256 15,3-5-64-15,2 0 0 0,2-4-64 0,2 0-128 16,1-2 176-16,3-2-176 0,0 0 0 0,2-2-176 15,0 0 0-15,1-2 0 16,0 0-240-16,2-1-48 0,-1 0-16 0,2-1 0 16,0-2-1088-16,2 2-224 0</inkml:trace>
  <inkml:trace contextRef="#ctx0" brushRef="#br0" timeOffset="13">26029 15170 28559 0,'-3'3'2544'0,"-1"-3"-2032"0,2 1-512 0,0 2 0 0,1-1 1184 0,0-2 144 0,-3 4 16 0,-2 2 16 0,-3 4-48 0,-2-2-16 0,-2 9 0 0,0-5 0 16,0 2-624-16,-2 0-128 0,-1 2-32 0,0 3 0 16,-2-2-112-16,0 2-16 0,-2 2-16 0,0 1 0 15,-1 4-128-15,1-4-32 0,-1 3 0 0,0-3 0 16,0-3-208-16,0-3 0 0,3-2 0 0,0-2-160 16,2-2-672-16,0-1-144 0,4-3-32 0,0-5-16576 15</inkml:trace>
  <inkml:trace contextRef="#ctx0" brushRef="#br0" timeOffset="14">25522 15258 25791 0,'-6'4'2304'0,"3"-2"-1856"0,0-2-448 0,3 0 0 0,1 0 3008 0,3 0 496 0,0 2 96 0,2-2 32 16,4 2-3280-16,5 1-656 0,4 0-128 0,4 1-16 0,1 5 736 0,0 1 160 0,1-1 16 0,-1 4 16 15,0 5 144-15,-1-2 16 0,0 3 16 0,-2-3 0 16,-2 3-272-16,1 0-48 0,-1 0-16 0,-2-3 0 16,2 3-320-16,-2-3 0 0,0 2 0 0,-1 1-128 31,2 3-1104-31,-1-2-224 0</inkml:trace>
  <inkml:trace contextRef="#ctx0" brushRef="#br0" timeOffset="15">26304 15587 40543 0,'-6'0'1792'0,"2"-2"384"0,2 0-1744 0,2 2-432 0,1-2 0 0,1-2 0 0,1 2-352 0,0-2-160 0,4-5-16 0,1 0-16 0,2-4 544 0,0 0 128 16,2 0 0-16,-2 1 16 0,0 2 304 0,-1 1 64 15,0 1 16-15,0 3 0 0,1 0-144 0,0 1-16 16,-1 0-16-16,1 2 0 0,0 2-64 0,-2-3-16 15,1 3 0-15,0 3 0 0,-2-1-112 0,0 2-32 0,-2-2 0 0,-1 5 0 16,0-2-128-16,-4 3-176 0,0 1 48 0,-3 1 0 16,0 2-112-16,-2 1-16 0,-3 3 0 0,1-3 0 15,-3 2 16-15,1-1 0 0,-2-2 0 16,1 0 0-16,2-2 240 0,-2-1 0 0,2-2 0 0,2-2 0 16,0-1 0-16,2-3-144 0,3 2 144 0,1-6 0 15,2 2-144-15,3-3 144 0,2-1-160 0,1 2 160 16,1-4-208-16,2 1 48 0,1 3 16 0,2-4 0 15,1 4 144-15,0-2 0 0,-2 3 0 0,2 2 0 16,-1 0-192-16,-1 0-16 0,0 4 0 0,-2-1 0 16,0 0 208-16,0 4-144 0,-1 2 144 0,-1 0-128 15,-1-1 336-15,0 1 80 0,-1 3 16 0,-2-3 0 0,1 1-64 16,-2-1-16-16,0-2 0 0,-2 2 0 16,1 1-64-16,-2-4-16 0,-1 4 0 0,-1-1 0 0,-1 1-144 15,-1-1 0-15,-2 1 0 0,-1 3 0 0,-2 2 0 0,-2-2 0 16,-1 6 0-16,-1-1 0 0,-2 5-336 0,-1-1 0 15,-1 3 0-15,0 1 0 16,0-2-912-16,-2 2-176 0,-2 3-48 0,0-5-9664 16,1-1-1952-16</inkml:trace>
  <inkml:trace contextRef="#ctx0" brushRef="#br0" timeOffset="16">26020 15979 11967 0,'3'0'1072'0,"-2"0"-864"0,1-2-208 0,-1 0 0 0,0 2 3792 0,-1-2 720 0,1 2 144 0,1 0 16 0,0-4-2736 0,-1 2-544 0,2-1-112 0,-3 2-32 0,0 2 400 0,-1 2 80 0,-3 0 0 0,-1 4 16 0,0 1-784 0,-4 2-176 16,-1 3-16-16,-1 3-16 0,-2 0-304 0,-3 2-48 16,1 1-16-16,-3-3 0 0,2 0 0 0,-2 0-16 15,1 0 0-15,-1-1 0 0,-2-1-224 0,-1 0-144 16,0-1 192-16,-2 0-192 16,-1 0-416-16,0-1-192 0,-2 0-32 0,2-2-16 15,1-2-448-15,-1 0-96 0,-2 1-16 0,4-5-16688 0</inkml:trace>
  <inkml:trace contextRef="#ctx0" brushRef="#br0" timeOffset="17">25668 15891 14735 0,'-1'4'1312'0,"0"-1"-1056"0,0-1-256 0,1-1 0 0,0 2 3328 0,1-3 624 0,0 0 112 0,2 2 32 0,0 4-2608 0,2 1-512 0,3 2-96 0,2 4-32 0,2 0-16 0,2 2-16 0,-1 3 0 0,2-1 0 16,1 5 64-16,1-2 16 0,1 5 0 0,-1-3 0 16,2 3-288-16,-1 1-48 0,1-4-16 0,-1 3 0 15,1-3-368-15,-2 0-176 0,-1-2 160 0,1 1-160 16,-2-1-656-16,0-2-240 0,-1-2-32 0,-2-1-16336 16</inkml:trace>
  <inkml:trace contextRef="#ctx0" brushRef="#br0" timeOffset="18">26326 16312 40543 0,'-12'8'1792'0,"4"-1"384"0,2-4-1744 0,1 1-432 0,4-1 0 15,1-3 0-15,-1 2 0 0,-2-1-144 0,1 3 0 0,-3 2 0 0,1 3-64 0,0-3-16 0,1 4 0 0,0-2 0 16,2-1-192-16,0 0-32 0,1 2-16 0,0-2 0 0,0 4 656 0,0-3 144 0,1 2 32 0,-1 1 0 15,3-1 16-15,-2 0 0 0,0-1 0 0,0 1 0 16,2-1-384-16,-2 0 0 0,0 1 0 0,2-4-128 31,-2 1-576-31,1-1-128 0,2-2 0 0,-1-2-16 0,1 1 16 0,0-3 16 16,1-3 0-16,1 1 0 0,2-2 368 0,0 1 80 0,2-4 16 0,1 4 0 16,3-2 16-16,0 1 0 0,0 0 0 0,1 1 0 15,1 0-512-15,0 1-112 0,1 0 0 0,-1 2-16 16,-2 0-1088-16,-1 0-224 0,-2 0-32 0,-2 2-7808 15</inkml:trace>
  <inkml:trace contextRef="#ctx0" brushRef="#br0" timeOffset="19">26512 16324 42383 0,'-10'19'1872'0,"2"-7"400"0,2 4-1824 0,2-6-448 0,3-1 0 0,1-2 0 0,0 3 0 0,-1 7-128 0,-1 9-16 0,-1 9 0 0,1 7 144 0,0 1 176 0,0-2-48 0,-1-3 0 15,0-3-352-15,-2 0-80 0,0-1-16 0,-1 1 0 32,-1-2-640-32,0 1-128 0</inkml:trace>
  <inkml:trace contextRef="#ctx0" brushRef="#br0" timeOffset="20">26410 11955 28559 0,'-2'3'2544'0,"-2"-3"-2032"0,4 0-512 0,1 0 0 0,1 0 240 0,-1-3-48 0,0 3-16 0,1-3 0 15,2-2 976-15,1 0 192 0,3-2 32 0,1-1 16 0,0 2-240 0,1-2-32 16,0 3-16-16,0 2 0 0,0-1-160 0,-3 1-48 15,-1 3 0-15,-1 0 0 0,0 3-304 0,1 1-64 16,-1 2-16-16,-1-3 0 0,1 4-192 0,0 1-64 16,0-2 0-16,1 1 0 0,1 0-64 0,2-3 0 0,2 2-16 0,4-1 0 15,1-1-176-15,3-2 192 0,2-1-192 0,1-1 192 16,3 0 0-16,1-1 0 0,2-4 0 0,1 1 0 16,-2 1-192-16,1-3 192 0,2-1-192 0,1 1 192 15,1 2-192-15,-2 0 160 0,-2 2-160 0,-2 2 160 16,-2 0-160-16,-3 2 0 0,-4 0 0 0,-2 2 0 15,-2 1 0-15,-4-2 0 0,-2 4 0 0,0-4 0 16,-2 3 0-16,-3 1-176 0,0 3 48 0,-2-4 0 16,0 2 0-16,0-1 0 0,-1 0 0 0,0 2 0 0,1-3 128 15,-1 0 176-15,0-2-48 0,-1 3 0 16,2 2 0-16,-1-1 0 0,1 0 0 0,0 0 0 0,0 2-128 0,0 3 0 16,1-1 0-16,-1 2 0 0,0 1 0 15,0 1 0-15,-1 0 0 0,1 2 0 0,0 2 0 0,-1-1 0 16,0 3 0-16,-1 3 0 0,1-2 128 0,0 4 0 15,-2 2 0-15,0 5 0 0,-1 1-128 0,-1 3 0 16,-1 4 0-16,1 2 0 0,-1-2 128 0,2-2 0 16,2 1 0-16,2-4 0 0,1-1-128 0,1-4 192 15,3 2-192-15,1-5 192 0,1 2 64 0,0 2 32 16,2 1 0-16,-1 1 0 0,0 2-144 0,-1 1-16 16,2 1-128-16,-2-2 192 0,1 2-192 0,-1 2 144 15,-1 2-144-15,0 2 128 0,-1-3 48 0,-2 4 0 16,1-2 0-16,-2 2 0 0,-2 1 80 0,0 0 32 15,-1 1 0-15,0-1 0 0,-2 0-48 0,2-2-16 0,0-1 0 0,-1-1 0 16,2-2-64-16,0 1-16 0,0 2 0 16,0-2 0-16,0 1 80 0,0-1 16 0,2-1 0 15,0-3 0-15,-1 0 112 0,3-3 32 0,-2 2 0 16,1-5 0-16,1-1-208 0,-1 1-48 0,1 3 0 0,-1 0 0 16,-1-1-128-16,-1 1 0 0,-1-1 0 0,-1 0 128 15,1-1-128-15,-2-3 0 0,0-2 0 0,0 0 0 16,-1 0 0-16,1-5 0 0,-1 5 0 0,1-6 0 15,1 0 160-15,-1-3 0 0,1-1 0 0,1 2 0 16,0-4 80-16,-1 3 16 0,1-1 0 0,-1 0 0 16,-2-1-256-16,1 3 0 0,-1-2 128 0,0 2-128 15,-2-1 0-15,0-1 0 0,0 1 0 0,-1 0 0 16,2-2 128-16,0 1-128 0,0-2 0 0,2-1 0 0,0 1 176 16,2-2-176-16,0 2 192 0,0-1-192 0,0 3 448 0,1-2 0 15,1 3-16-15,1-2 0 0,-1 4-432 0,1-2 0 16,0 3 0-16,1 1 0 0,-1 2 0 0,-1 0 0 15,1 5 0-15,-1 0 0 0,-1 1 0 0,0 2 0 16,1 1 128-16,-2-2-80 0,1-1-48 0,0 1 0 16,2-3 0-16,0-1 0 0,1 1 0 0,0-3 0 15,2 1 0-15,-1 1 0 0,2 1 0 0,1-3 0 16,0 2 0-16,1 1 0 0,0-1 0 0,-2-2 0 16,1 2 0-16,-1 0 0 0,-1-2 0 0,-1-2 0 15,0 1 0-15,-1 1 0 0,-2 0 0 0,1 1 0 16,-2-1 0-16,0-1 0 0,-1 1 0 0,0-1 0 15,0 1 0-15,0-4 0 0,1 0 0 0,-1 0 0 16,2-1 0-16,0-1 0 0,1-1 0 0,-1-1 0 0,2 0 0 0,1-1 0 16,0-4 0-16,0 2 0 0,1-1 0 15,0-2 0-15,1 1 0 0,0-1 0 0,-1-1 0 16,-1 2 0-16,0-1 0 0,0 0 0 0,-2 1 0 0,0-1 0 16,-1 0 0-16,-1 1 0 0,1 0 0 0,-2 0 0 15,0-3 0-15,0-1 0 0,0 1 0 0,0-1 0 16,0-3 0-16,0 0 0 0,0 1 0 0,1-1 0 15,-1 0 0-15,0-2 0 0,0-1 0 0,1 0 0 16,-1 1 0-16,0-1 0 0,0 0 0 0,1-1 0 16,-1-1-432-16,0 2-16 15,2-3-16-15,-2 0 0 0,2-3 304 0,-1 2 160 0,2 1-160 0,-1-2 160 16,1-2-160-16,-2 2 160 0,-1 2-160 0,0 0 160 16,0 0 0-16,0 0 0 0,0 0 0 0,0 0 0 0,0 0 0 15,0 0 0-15,0 0 0 0,0 0 0 0,0 0 0 0,0 0 0 16,0 0 0-16,-20 8 160 0,17-4-160 0,0-2 0 15,-1 0 0-15,2-2 0 0,1 2 0 0,-1-2 0 16,1-2 0-16,0 0 0 0,0 0 0 0,-1-1 0 16,0 2 160-16,0-1-160 0,-2-2 512 15,-1 2-16-15,0 0 0 0,-3 0 0 0,0-2-368 0,-2 4-128 16,-1 0 0-16,-3 0 0 0,-1 4 0 0,-1-2 0 16,0 2 0-16,-1 2 0 0,0 0 0 0,-1 1 0 15,0-1 0-15,-1-1 0 0,2 1 0 0,0-1 0 16,0-1 0-16,4-1 0 15,2 0-800-15,2-3-96 0,3 0-32 0,1-4 0 16,3-2-928-16,3-5-192 0</inkml:trace>
  <inkml:trace contextRef="#ctx0" brushRef="#br0" timeOffset="21">24663 17968 26719 0,'-2'1'2368'0,"0"0"-1888"0,2-1-480 0,0 0 0 0,2 0 0 0,-2 0-240 0,0 0 32 0,0 0 0 0,1 0 880 0,-1-1 176 0,2 0 48 0,-2 1 0 16,0 0 416-16,0 0 96 0,0 0 0 0,15-16 16 15,-11 11-176-15,0 1-32 0,-1 0-16 0,0 0 0 16,-2-2-432-16,0 4-96 0,-1-4-16 0,0 2 0 16,1-1-144-16,-1 0-48 0,0-1 0 0,0-3 0 15,2 0-32-15,0 2-16 0,1-5 0 0,-1-1 0 0,2 0-192 16,1-2-32-16,0-1-16 0,0-4 0 0,0-1-32 15,1-2 0-15,-1-2 0 0,1 0 0 0,1-3-144 16,1 2 0-16,-1-3 144 0,1 2-144 0,-1 1 0 0,-1-2 0 16,2-1 0-16,-1 4 0 0,0 2 0 0,0 2 0 15,0 1 0-15,0 2 0 0,0 4 0 0,0-1 0 16,-1 2 0-16,2 0 0 0,-2 4 0 0,0 0 0 16,1 2 0-16,0 1 0 0,-1 3 0 0,-1-2-160 15,1 3 160-15,-1-1-160 0,1 3 160 0,-1-3 0 16,1 6 0-16,-1 0 0 0,0 1-144 0,0 2 0 15,1 4 0-15,-1 2 0 0,0 1 144 0,-1 3-208 16,1 2 80-16,-2 1 128 0,0 1-176 0,1 1 176 16,-1 1-128-16,1 0 128 0,0 2 0 0,1-2 0 15,0-1 0-15,0-2 128 0,1-2-128 0,0 0 0 16,0-3 0-16,-1-2 128 0,0-2-128 0,0-1 0 16,0-3 0-16,-3 0 0 0,2-2 0 0,-1-3 144 0,-2 2-144 15,1-6 0-15,0 3 176 0,-1-1-176 0,0-3 160 0,1-1-160 16,0-1 192-16,-1-1-48 0,1-3-16 0,1-3 0 15,-1 1 16-15,1-4 0 0,-1 0 0 16,2-3 0-16,0-3-144 0,-1-3 128 0,1-1-128 0,0-5 128 16,1 3-128-16,-1-4 0 0,0 3 0 0,0 1 0 15,1 0-144-15,0 3 144 0,1 3-192 0,0 2 192 16,1 1 0-16,-1 3-128 0,1 4 128 0,-2 3 0 16,0 3-128-16,-1 2 128 0,1-2-192 0,0 2 192 15,-2 2-192-15,2 1 192 0,-1 1-192 0,-1 1 192 16,0 1 0-16,1 2 0 0,0 0 0 0,-1 1 0 0,1 2 0 0,0 3 0 15,0 1 0-15,-1 3 0 0,2 1-144 16,-1 4 144-16,1 1 0 0,0 4-144 0,0 2 144 16,0 0 0-16,-2 2 0 0,1 3 0 0,0 0 0 0,-2 2 0 15,2 1 0-15,-3 0 0 0,2 1 0 0,-2-2 0 16,1 1 0-16,-2-2 128 0,2-1-128 0,-2-3-160 16,0 1 160-16,0-3-208 15,1-4-176-15,-1-1-16 0,1-1-16 0,-1-4 0 16,1-1-224-16,1-6-64 0,-2-1 0 0,0-3 0 15,0-5-1344-15,0 0-256 0,2-5-64 0,-2-3-13200 0</inkml:trace>
  <inkml:trace contextRef="#ctx0" brushRef="#br0" timeOffset="22">25462 17493 6447 0,'-1'0'576'0,"-1"0"-576"16,2 0 0-16,0 0 0 0,0 0 960 0,0 0 96 0,0 1 16 0,0-1 0 0,2 2 1088 0,-1-2 208 0,0 0 64 0,-1 0 0 15,0 0 1152-15,0 0 256 0,0 0 32 0,0 0 16 16,0 0-1408-16,21 0-288 0,-16 0-48 0,0 2-16 15,1-2-1232-15,0 0-256 0,1 0-64 0,0 0 0 16,0 0-256-16,2 0-48 0,-2-2-16 0,2 2 0 0,-1 0-256 0,-1 0-144 16,0-2 16-16,1 1 0 0,0 1-160 0,0-2-32 15,1 1 0-15,-1 1 0 16,1 0-128-16,-1 0-16 16,1 0-16-16,0 0 0 0,1 0-1376 0,-2 0-256 0,2 1-64 0,-2-1-13584 15</inkml:trace>
  <inkml:trace contextRef="#ctx0" brushRef="#br0" timeOffset="23">25535 17642 20847 0,'-5'7'448'0,"0"-1"112"0,0-3 16 0,1 0 0 0,3-2-448 0,0 2-128 0,1-3 0 0,-1 2 0 0,-2 2 496 0,-1-2 80 0,3 0 0 0,0 0 16 0,1-2 1696 0,2-4 336 0,2 2 64 0,1-2 0 16,2 2-976-16,2-5-208 0,1 4-32 0,2-3-16 15,-1 2-688-15,3 1-128 0,1 0-16 0,1 0-16 16,0 1-400-16,0 0-80 0,-1 0 0 0,-1 2-128 15,-1 2-624-15,-2-2-224 0,-1 4-48 0,0-1-16 16,-2 0-1008-16,-1 0-192 16,-1 1-32-16,-1-2-12256 0</inkml:trace>
  <inkml:trace contextRef="#ctx0" brushRef="#br0" timeOffset="24">26057 17253 34095 0,'-3'-3'1504'0,"1"1"320"0,-1 1-1456 0,3-2-368 0,0 3 0 0,0 0 0 0,1-2-544 0,1 0-176 0,-1-1-48 0,0 0 0 0,0 0 768 0,2 0 320 0,-3 3-32 0,0 3 0 16,0 0 640-16,-3 1 128 0,2 2 32 0,-3 3 0 15,2-2 64-15,-2 2 0 0,2 1 16 0,-2-2 0 16,0 4-640-16,1 0-128 0,-1-1-16 0,-1 3-16 16,1-4-80-16,-1 2-16 0,2-2 0 0,-1 1 0 15,-1 3-272-15,-1-5 0 0,1 4 0 0,-1-3 0 16,-1 1 0-16,1 0 0 0,1 0 0 0,0-3 0 15,2 0 0-15,0-4-192 0,1 2 16 0,1 0 16 0,-1-3 160 16,2 0 128-16,3 1-128 0,-2-4 176 16,3 3-176-16,-1-3-272 0,2 0 64 0,2 0 16 15,0 0-16-15,2-3 0 0,-1-1 0 0,2 2 0 0,0-1 208 0,0 2 0 16,2-1 0-16,1 1 0 0,-1 2 0 0,0-1-144 16,2 2 144-16,0 1 0 0,-1 2 0 0,0 0-160 15,-2 1 160-15,-1 0 0 0,-1 1-176 0,1 2 176 16,-2-3-160-16,-1 4 160 0,1 0-192 0,-2-1 48 15,-1 1 16-15,-2-1 0 0,1 1 128 0,-1 0 0 16,-2 3 0-16,-1-2-128 0,-1 0 128 0,-1 1 176 16,0 1-48-16,-1-1 0 0,0 4-128 0,-1-1 128 15,-2-2-128-15,0 2 128 0,0 3-128 0,-3-1-192 16,0-1 32-16,-2 0 16 16,1-2-496-16,0 1-112 0,0-6-16 0,0 0 0 15,2-1 192-15,-1-2 48 0,1-4 0 0,-1-1 0 0,0-1 192 0,1-1 32 0,0-4 16 0,-1-1-10032 16,2-1-2016-1</inkml:trace>
  <inkml:trace contextRef="#ctx0" brushRef="#br0" timeOffset="25">26083 17124 24879 0,'-5'3'2208'0,"0"-2"-1760"0,2 0-448 0,3-1 0 0,0 1 384 0,0-1 0 0,-2 3 0 0,-1-3 0 0,0 4-240 0,-2-4-144 16,2 2 160-16,2 2-160 0,1-2 2608 0,1 2 416 16,2-2 96-16,2 2 16 0,1-4-1536 0,2 3-320 15,2 0-48-15,1-1-16 0,2 0-480 0,2 1-96 16,-1-2-32-16,1-1 0 0,1 0-288 0,0 0-64 15,2-1-16-15,-1 1 0 0,0-3-240 0,1 1-128 16,1 0 128-16,-1 0-208 16,-1-1-368-16,2 2-80 0,0-3-16 0,1 2-18592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32:06.62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23102 7406 3679 0,'-1'0'320'0,"1"-3"-320"0,0 2 0 0,0 1 0 0,1 0 352 0,1-2 0 0,-1-1 0 0,0-1 0 16,2 1-720-16,0-3-144 0</inkml:trace>
  <inkml:trace contextRef="#ctx0" brushRef="#br0" timeOffset="1">23128 7359 3855 0,'0'0'336'0,"0"0"-336"0,0 0 0 0,0 0 0 0,-1 0 944 0,0 2 112 0,-1-2 32 0,-2 0 0 0,0 2 1136 0,2 0 224 15,-1-2 48-15,3 0 16 0,0 0-240 0,0 0-48 0,0 0-16 16,0 0 0-16,0 0-1168 0,0 0-224 0,0 0-48 0,0 0-16 15,14-16-432-15,-12 13-96 0,-2 2-16 16,0-1 0-16,0 4-208 0,-2-2 0 0,1 0 0 0,-3 4 0 16,1-4 640-16,0 2 16 0,-1 2 16 0,0-3 0 15,0 2 592-15,1-1 112 0,-1 2 32 0,0-2 0 16,-1 2-240-16,0-1-32 0,1 0-16 0,-3 1 0 16,2 2-640-16,-1 0-128 0,0 3-32 0,-1-3 0 15,-2 5-320-15,0 1 144 0,-1 1-144 0,1 0 0 16,-3-1 0-16,1 4 0 0,-4 4 0 0,1 2 0 15,-3 0 0-15,1 3 0 0,2 0 0 0,-1-1 0 16,1 2 144-16,1-1-144 0,-2 1 0 0,2-1 144 0,1 3-144 16,0-2 192-16,-1 0-192 0,2-1 192 0,0 0-64 15,0-3-128-15,1 3 192 0,0 1-64 16,-1-4 0-16,0 3-128 0,1-3 192 0,0 0-64 0,1-2-128 16,2-2 0-16,0 4 144 0,0 0-144 0,1-2 160 0,1 2-32 15,2-4-128-15,0 2 192 0,2-1-192 0,1 0 176 16,1 3-176-16,2-4 160 0,-1-1-160 0,2 1 0 15,1-2 144-15,0-4-144 0,1 4 128 0,0-3-128 16,3-4 128-16,-2 1-128 0,0-3 0 0,2-1 128 16,2 0-128-16,-1-2 0 0,-1-2 0 0,1 2 128 15,0-4-128-15,-1 2 0 0,1-2 0 0,1 0 144 16,1-2-144-16,0 2 0 0,0-3 128 0,2 2-128 16,1 1 0-16,1-2 0 0,-1 2 0 0,0 2 0 15,1-2 0-15,0 0 0 0,-3 0 0 0,1 0 0 0,1 4 0 16,-2-7 0-16,1 3 0 0,-3-1 0 0,0-1 0 15,-1-2 0-15,0 0 0 0,-1-2 0 0,-1 1 0 0,0-2 0 16,0 0 0-16,1-2 0 0,0-4 0 16,1 1 0-16,-1-1 0 0,4-5 160 0,-1 1-160 15,1-2 128-15,0-2-128 0,1 2 0 0,1 0 144 0,-2 0-144 16,0 2 0-16,-1-2 0 0,2 1 0 0,-1-2 0 16,-1 1 0-16,0 3 0 0,-2-1 0 0,-2 1 0 15,0 2 0-15,-1-2 0 0,-1 1 0 0,-1-1 0 16,0 0 0-16,-1 0 0 0,0-2 0 0,0-1 128 15,0 1 64-15,1-2 32 0,0-2 0 0,1-1 0 16,0-1-224-16,1-1 0 0,-1-1 128 0,-1 0-128 16,-2-3 0-16,0-2 0 0,-1-1 0 0,-2 0 0 15,0 4 0-15,-1-1 0 0,-1 6 0 0,-2 3 0 16,0 6 0-16,-2 2 0 0,0 1 0 0,-3 4 0 0,-2 0 0 0,0 1 0 16,1 4 0-16,-2 0 0 15,-1 4 0-15,0 0-160 0,0 1 32 0,1-3 0 0,1 0-176 0,-3 1-16 16,-1-1-16-16,-1 2 0 0,0-2 160 0,-1 0 48 15,1 0 0-15,-1-2 0 0,1 2-16 0,-1-1 0 16,4 1 0-16,-2 1 0 0,1 1-32 16,2 1 0-16,1 1 0 0,0 2 0 0,1-4-112 0,1 6-32 15,2-2 0-15,-2 4 0 16,2-2-1280-16,-1 2-256 0,2 3-48 0,1-4-14448 0</inkml:trace>
  <inkml:trace contextRef="#ctx0" brushRef="#br0" timeOffset="2">22860 7804 35007 0,'-11'0'1552'0,"5"0"320"16,1 0-1488-16,2 0-384 0,3 0 0 0,0 1 0 0,0 2 544 0,0-3 32 0,0 3 16 0,2 2 0 0,-1-1-64 0,0 2-16 0,2 0 0 0,-1 1 0 0,3-1-304 0,0 4-64 16,1-3-16-16,2 2 0 0,-1 1-128 0,0 2 192 15,2-2-192-15,0 2 192 0,-1 1 80 0,0-1 32 16,2 0 0-16,0-2 0 0,1 3-80 0,0-3-16 16,1-2 0-16,1 0 0 0,0-2-208 0,1-2 0 15,1-2 128-15,-1-2-128 0,2 0-192 0,2-4-96 16,-1 2-16-16,2-4-11888 15,0 2-2384-15</inkml:trace>
  <inkml:trace contextRef="#ctx0" brushRef="#br0" timeOffset="3">23822 7861 27647 0,'-7'0'2448'0,"1"1"-1952"0,3 2-496 0,3-3 0 0,1 0 1392 0,-1 0 176 0,-1 0 32 0,-1 0 16 0,-1 0-944 0,3 0-192 16,1 0-32-16,2-3-16 0,3 2 80 0,0-2 32 15,3 0 0-15,2-1 0 0,3-2 64 0,0 0 16 16,4-1 0-16,3 1 0 0,1 0-112 0,4 0-32 15,1 0 0-15,0-2 0 0,3 2-288 0,0 1-64 0,-1 1-128 0,1-2 192 16,-3 3-192-16,-1 0 0 16,-3 2 0-16,-4 1 0 0,1 0-224 0,-4 0-96 0,2 1 0 15,-5 2-16 1,1 0-1248-16,-3 0-240 0,1 0-48 0,-3 1-8880 0,0 1-1792 0</inkml:trace>
  <inkml:trace contextRef="#ctx0" brushRef="#br0" timeOffset="4">23757 8139 24879 0,'-3'-2'2208'0,"2"0"-1760"0,1 1-448 16,2 1 0-16,2 0 3008 0,1 0 512 0,1-1 96 0,4 1 32 0,6 0-2512 0,6-4-496 0,8 2-112 0,4-2-16 0,-1-2-256 0,0 1-64 0,2 0-16 0,-3 0 0 16,-3 1-1168-16,0-2-224 0,2 0-64 0,1-1-15424 0</inkml:trace>
  <inkml:trace contextRef="#ctx0" brushRef="#br0" timeOffset="5">25532 7223 21183 0,'-7'-4'1888'0,"1"2"-1504"0,0-1-384 0,2 2 0 0,1 1 1600 0,2 0 240 0,0 0 48 0,-3-3 16 0,-2 2-1904 0,-3 1-384 0,-2-2-80 0,0-1-16 0,0 3 352 0,0-1 128 16,0 1 0-16,0-2-144 0,-2 2 144 0,1-3-208 15,-1 2 80-15,0-2 128 0,0 3 512 0,-1-3 208 16,0 0 48-16,-1-1 16 0,-1 1 560 0,-1-2 96 15,-2 1 32-15,1 0 0 0,-1 2-256 0,1-4-64 16,-3 6 0-16,1-3 0 0,0 6-656 0,0-1-144 16,2 2-32-16,0 2 0 0,1 0-320 0,2 0-208 15,2 2 16-15,0 1 16 0,2-3 0 0,1 0 0 16,3 0 0-16,-1 0 0 0,3 0 176 0,1 1 0 0,-1-2 0 0,1 0 128 16,1 2 208-16,2-1 48 15,0 0 16-15,0 3 0 0,1-2-96 0,1 2-32 0,0 1 0 0,0 2 0 16,1-2-112-16,0 3-32 0,1 0 0 0,-1 2 0 15,2 1 0-15,-2 3 0 0,3 0 0 0,-1 4 0 16,2 0-128-16,-1 3 0 0,1 3 0 0,2 3 0 16,-2-1 0-16,1 3 0 0,-1 1 0 0,-1 1 128 15,0 1-128-15,-2-1 0 0,-1 2 0 0,-2-1 0 16,0 0 0-16,-1-1 0 0,-1 1 0 0,-2 2 0 16,1 5 144-16,1-1-144 0,-1 6 160 0,0-2-160 15,0 1 160-15,1-1-160 0,-1 0 160 0,1-3-160 0,-1-3 160 16,1 4-160-16,-2-5 160 0,-1 7-160 0,0 2 144 0,0-2-144 15,-2-3 128-15,-1 3-128 0,4-5 208 0,-3-1-32 16,1-4-16-16,1 1 0 0,0 1-160 16,2-1 128-16,-1 3-128 0,0-4 128 0,0-1-128 15,2 1 128-15,-2 1-128 0,2 1 128 0,-2-5 0 0,2 3-128 16,-2-1 192-16,-1-1-64 0,1-1-128 0,1-3 128 16,-1 2-128-16,-1 1 128 0,0-2-128 0,-1 3 160 15,1 2-160-15,0-2 160 0,0 0-160 0,0-2 128 16,0 0-128-16,0-3 128 0,3 1-128 0,-1-3 192 15,1-3-192-15,-1 1 192 0,2-1-48 0,0-3 0 16,-1 1 0-16,2 1 0 0,-1 2-144 0,0-2 128 16,-2 2-128-16,1 0 128 0,0 2 16 0,-1-2 0 15,-1 2 0-15,1-3 0 0,-1 1 0 0,-1-2 0 16,0 1 0-16,0 1 0 0,-1-1-144 0,0 1 0 0,0-1 144 16,-1-2-144-16,1 2 0 0,0 0 0 0,0-2 0 0,1 2 0 15,0-1 0-15,0 1 0 0,3-5 0 0,-1 2 0 16,2 1 0-16,-2-1 128 0,3 0-128 0,-1-1 0 15,1 1 0-15,0-3 128 0,0 1-128 0,0-2 0 16,0 1 0-16,-1 1 0 0,1-2 0 0,0 2 128 16,-1 1-128-16,-1-1 0 0,0-2 0 0,-1 1 0 15,0-3 0-15,0 0 0 0,1 0 0 0,-1-1 0 16,1-2 0-16,1 0 0 0,1-1 0 0,-2-2 0 16,4 2 0-16,-2-2 0 0,1 3 0 0,0-3 0 15,2-1 0-15,-2 1 0 0,1 3 0 0,-1-2 0 16,1 0 0-16,-1 0 0 0,0 1 0 0,0 0 0 0,-1 0-128 15,2 0 128-15,-2-2-128 0,0 0 128 0,0 1 0 0,-2-1-128 16,2-2 128-16,-1 0 0 0,0-2-128 0,0 1 128 16,-2-4-128-16,2 4 128 0,0-4-208 0,1 2 32 15,0-1 16-15,0-2 0 0,0 0 160 0,-1 0-192 16,1 1 192-16,0 0-192 0,-2 1 192 0,1-2 0 16,-1 5 0-16,-1-4 0 0,1 3 0 0,-2-2 0 15,1 2 0-15,0 1 128 0,0-1-128 0,0 0 0 16,-1 1 128-16,-1 0-128 0,2-3 0 0,1 3 0 15,-2-4 0-15,3 0 0 0,0 2 0 0,1-3-192 16,0-2 64-16,0 0 0 0,0 3 128 0,1-3 0 16,-1 0 0-16,1 1 0 0,1 1 0 0,-2 1 0 15,1 1 0-15,-1-2 128 0,1 2-128 0,0 0 0 16,0-1 0-16,1 2 0 0,-1-1 0 0,1 2 0 0,2-3 0 16,0 0 0-16,2-2 0 0,0 2 0 0,2-1 0 0,1 0 0 15,1 0 0-15,3 1 0 0,2-3 128 0,1 0-128 16,1 1 288-16,2-1-16 0,2 2 0 15,2-2 0-15,1 0-144 0,-2 3-128 0,1-3 144 0,0 0-144 16,-1 4 0-16,-2-2 0 0,-2-2-208 0,-2 4 64 31,0-3-448-31,-2 1-96 0,-2 1-16 0,-1-3 0 0,-1 1-80 16,-1-1-32-16,0-1 0 0,0-2-18064 0</inkml:trace>
  <inkml:trace contextRef="#ctx0" brushRef="#br0" timeOffset="6">25975 7119 21183 0,'0'-4'1888'0,"0"0"-1504"0,0 2-384 0,0 0 0 0,1 0-464 0,-1 2-176 0,1-5-16 0,2 0-16 0,1-3 2336 0,-1-2 480 0,4 1 96 16,-1 2 0-16,1 1-528 0,2-3-112 0,1 3-32 0,0 2 0 15,1-2-800-15,-1 3-144 0,0 2-48 0,-2-1 0 16,0 4-48-16,-2-1-16 0,-1 4 0 0,-2-1 0 15,0 6 80-15,-1 2 16 0,-2 4 0 0,0 3 0 16,0 3-128-16,-2 0-32 0,1 4 0 0,-2 2 0 16,2-2-192-16,1 2-64 0,1 3 0 0,0-3 0 15,3 1-192-15,0-1 128 0,1 1-128 0,-2-1 0 16,2-2 160-16,-1 3-160 0,0 1 160 0,-3-1-160 16,2-3 0-16,-3 2 128 0,-2-3-128 0,1 1 0 15,-3-1 128-15,1-3 0 0,-2 3-128 0,0-3 192 16,0-2-16-16,0-2-16 0,0-2 0 0,1-3 0 15,1-3 16-15,0-4 0 0,2 0 0 0,0-3 0 16,2-3 0-16,0 0 0 0,2-3 0 0,-1-1 0 0,3-2-48 0,0-4 0 16,2 2 0-16,-1-5 0 0,2-3-128 15,1 0 0-15,-2-5 0 0,2 1 128 0,-2-2-128 0,0 0-144 16,0-3 144-16,-1 0-208 0,-1 3 80 0,0 0 128 16,-2 2-208-16,2 4 80 0,0 0 128 0,0 3 0 15,1 1 0-15,2 0 0 0,2 3 0 0,1 2 0 16,1-2 0-16,3 2 0 0,-1 0 0 0,2 1 0 15,1 0 0-15,2 0 128 0,-2 2-128 0,3-2 0 16,1 2 0-16,0 3 0 0,0 2 0 0,0 3-128 16,2 0 128-16,0 2-128 0,-1 0 128 0,0 4 0 15,0 2 0-15,-1 1-128 0,2 3-112 0,-4-1-16 16,-1 1 0-16,-5 0 0 0,-2-4 32 0,-2 4 0 16,-3 0 0-16,-3 0 0 0,-2 3 224 0,-2-1 128 15,-2 2 0-15,-2-1-128 0,0-1 192 0,-1 0-192 0,1-1 192 16,-2-1-192-16,1-2 192 0,-2 0-192 0,2-1 192 15,0-2-192-15,0 0 128 0,-2-5-128 0,1 2 0 0,-1-2 0 16,-1 0 0-16,-1 0 128 0,-3-3-128 0,0 0 0 16,-3 1 272-16,-3-4-48 0,-2 3-16 0,-2-2 0 15,-1 1 16-15,-3 2 0 0,0-1 0 0,1-1 0 16,-3-2-96-16,1 0-128 0,1 0 176 0,-1 0-176 16,4-2 0-16,0-2-256 0,1 1 32 0,0 1 0 15,1 4-448 1,1 1-96-16,-1 4 0 0,3 2-17984 0</inkml:trace>
  <inkml:trace contextRef="#ctx0" brushRef="#br0" timeOffset="7">26029 8385 16575 0,'0'-2'1472'0,"0"2"-1168"0,0-3-304 0,0 2 0 0,2 1 1312 0,-1 0 208 0,1-2 32 0,0-2 16 0,0-1 672 0,-1-1 144 0,2 1 32 0,-2 0 0 0,1 1-304 0,0 0-64 16,0 2-16-16,-1 2 0 0,1 0-944 0,0 0-176 15,1 2-32-15,-2 0-16 0,3 3-544 0,-2 1-128 16,-1 1 0-16,2 2-16 0,-1 1-176 0,-1 0 160 15,1 0-160-15,0 4 160 0,-1 2-160 0,2 3 0 16,-1 1 0-16,1 2 128 0,-1 3 16 0,1-3 0 16,0 3 0-16,1-5 0 0,0 1-144 0,0-2 128 15,-1 0-128-15,1-3 128 0,0-4-128 0,1-2 160 16,0 3-160-16,0-7 160 0,1 1 0 0,0-2 0 16,1-1 0-16,1-2 0 0,2-2-16 0,-3-2 0 15,3-2 0-15,0 2 0 0,1-7-144 0,-1 2 0 16,0-3 144-16,0-3-144 0,-2-2 0 0,1 2 0 0,-2 1 0 15,0-3-128-15,-1 1 128 0,-1-2 0 0,0 1 0 16,-2 3 0-16,1 4 0 0,-1 2 0 0,-1 2 0 16,0 2 0-16,1 4 0 0,-2 5 0 15,2 3 0-15,-2-1-128 0,3 4 128 0,-2-1 0 0,3 1-144 0,0 0 144 16,1 0 0-16,0-4 0 0,2 4 0 0,-1-5 0 16,2 2 0-16,0-3 0 0,-1-1 0 0,1-3 0 15,-2 0 0-15,1-3 192 0,-1 0-32 0,-1-3 0 16,2 1 32-16,-3 1 16 0,-2-4 0 0,1 1 0 15,0-2 16-15,-1 0 0 0,2-1 0 0,-1 0 0 16,0 1-64-16,-2-3-16 0,2 6 0 0,0-6 0 16,-1 1-144-16,1-4 0 0,1 0 0 0,-1-2 0 15,0-1 0-15,-1-1 0 0,1 0 0 0,0-2 0 0,-1-1 0 16,1-1 0-16,0-1 0 0,-1-1 0 0,2 0-176 16,-1-1 176-16,-1 1-128 0,0 2 128 15,0 2-416-15,-2-2 0 0,1 5 0 0,0-1 0 16,-1 1-384-16,0 3-80 0,0 2-16 0,1 3-18176 15</inkml:trace>
  <inkml:trace contextRef="#ctx0" brushRef="#br0" timeOffset="8">26781 8560 35935 0,'-3'0'1600'0,"-2"-3"320"0,1 2-1536 0,1 1-384 0,2 0 0 0,1 1 0 0,0 2 976 0,-2-3 128 0,-1 3 32 0,1 0 0 0,-2 3-432 0,0 1-64 0,3 3-32 0,-1 3 0 15,2 1-448-15,-2 3-160 0,2 1 0 0,-1 1 144 16,0 3-144-16,-2 0 0 0,1-2-160 0,-3 2 160 16,1 0-272-16,-2 1 32 0,1-2 16 0,-2-2 0 15,1 0-512-15,-2-3-96 0,-1 3-32 0,1-3-16624 16</inkml:trace>
  <inkml:trace contextRef="#ctx0" brushRef="#br0" timeOffset="9">25926 9316 37775 0,'-2'0'3360'0,"2"0"-2688"0,3-1-544 0,-2 1-128 0,1 1 288 0,1 2 32 0,1-3 0 0,2 2 0 0,1 0 192 0,3 2 64 0,1 3 0 0,0-2 0 16,1 3-416-16,-3 1-160 0,0 1 128 0,0 0-128 15,-3 2 176-15,0 0-48 0,-1 2-128 0,0 1 192 16,-1-2 112-16,-2 2 16 0,-1-2 0 0,2 0 0 16,-2 0-64-16,-1 0-16 0,1-2 0 0,-1 2 0 15,2-3-240-15,-1-3 0 0,1 2 0 0,1-6 0 16,1 0-256-16,0-2-32 0,1-2-16 0,2-3 0 0,-1-2 176 0,0 0 128 16,1-3-192-16,0-1 192 0,0-2 0 0,0 0 0 15,0 2 0-15,0-4 0 0,0 5 0 0,0 0 0 16,0 4 0-16,-2 1 0 0,0 4 144 15,-1 2-144-15,1 5 128 0,0 0-128 0,-1 5 208 0,3 4-32 16,-1 3-16-16,1-1 0 0,1 1-160 0,-1 1 0 16,3-2 0-16,0 1 0 0,1-2 0 0,-1-2 0 15,1-1 0-15,-2-3 128 0,2-4 0 0,-3-1 0 16,1-3 0-16,0 1 0 0,-3-7 112 0,1 2 16 16,1-4 0-16,-2 0 0 0,1-6 64 0,0 1 32 15,0-4 0-15,2-1 0 0,-1 2-32 0,2-6-16 16,0 1 0-16,0-2 0 0,0-1-96 0,-1-1-16 15,-1-3 0-15,1-1 0 0,-2 0-192 0,-1-2 0 16,1-3 0-16,-2 2 0 0,-2 1-128 0,2-1-80 0,-1-2-16 0,0 3 0 16,-1 5-144-16,-1-2-16 15,-1 5-16-15,0 3 0 16,0 1-144-16,1 2-32 0,0 2 0 0,-1-1-19072 0</inkml:trace>
  <inkml:trace contextRef="#ctx0" brushRef="#br0" timeOffset="10">26629 9581 33167 0,'-4'-4'2944'0,"3"2"-2352"0,1 2-464 0,1-3-128 0,1 2 128 0,-1-1 16 0,1-2 0 0,1-2 0 0,2-4 992 0,2 1 192 15,4-1 32-15,2-2 16 0,-2 2-688 0,2 0-144 16,2-1-32-16,3 0 0 0,-1 2-160 0,1-1-32 16,0 2-16-16,-2 0 0 0,-1 2 0 0,-3 4 0 15,0-2 0-15,-2 1 0 0,-1 2-80 0,-4 5-16 16,0-3 0-16,-1 4 0 0,-3 1-208 0,-2 0 0 15,-1 6 0-15,-1-1 0 0,-2 1-128 0,-2 2-32 16,-1 0 0-16,-2 4 0 0,-1 0-64 0,-2-2-16 16,0 5 0-16,-1-1 0 0,-2-1 16 0,1 3 0 0,-1 0 0 15,1-2 0-15,3-1 224 0,0-1 256 0,1 1-48 16,-1-3-16-16,4 0-48 0,0-3-16 0,3 2 0 0,0-2 0 16,2-1-128-16,0-2-144 0,2 2 144 0,2-4-208 31,0 0-208-31,2-4-32 0,1 1-16 0,1-1-11664 0,-2-3-2336 0</inkml:trace>
  <inkml:trace contextRef="#ctx0" brushRef="#br0" timeOffset="11">25953 9957 42383 0,'-1'-4'1872'0,"-1"-1"400"0,2 4-1824 0,0-1-448 0,2 2 0 0,-1 0 0 0,0 0-448 0,0 0-176 0,2 2-32 0,0-2-16 0,2 4 672 0,2 3 128 16,-1 2 16-16,-1 3 16 0,0 1-160 0,0 0 160 16,1 6-160-16,-1-3 160 0,0 5 48 0,0-1 16 0,-2-2 0 15,1 1 0-15,0-2 0 0,-2 0 0 16,1-1 0-16,-1-2 0 0,1-2-64 0,-1-3-16 0,1-3 0 16,0-1 0-16,0-2 0 0,2-3 0 0,0 0 0 0,1-4 0 15,1-2-144-15,1-4 0 0,0-1 0 0,0 0 0 16,0-2-128-16,1-2 128 0,0 2-160 0,-2 0 160 15,1 1-144-15,-4 2 144 0,3 4-128 0,-4 2 128 16,2 2-144-16,-1 2 144 0,1 6-160 0,-1 0 160 16,1 6-288-16,0 1 32 0,0 0 16 0,-1 0 0 15,3 0 112-15,1 0 128 0,1-1-208 0,0-3 80 16,0-2 128-16,1 2 0 0,0-5 160 0,-1-2-160 16,1 2 240-16,-3-7-48 0,1 2-16 0,0-1 0 0,-3-2 112 15,1-1 32-15,-1 0 0 0,-1 0 0 0,0 1 0 0,0-2 0 16,-2 2 0-16,0 2 0 0,1-1-64 15,-1 2 0-15,1 1 0 0,-1 0 0 0,1 0-256 0,-1 1 160 16,1 2-160-16,-1-1 128 0,-1 2-128 0,2-4 0 16,1 3 0-16,-1-2 128 0,1 1-128 0,1-4 0 15,0 1 0-15,1-2 0 0,2-1 0 0,-1-2 0 16,2 0 0-16,-1-6 0 0,2 2 0 0,-1-6 0 16,0 1 128-16,-2-1-128 0,0-3-192 0,0 2-80 15,-3-2-16-15,0-2 0 16,0-2-224-16,-2-2-64 0,0 3 0 0,-2-5-18784 0</inkml:trace>
  <inkml:trace contextRef="#ctx0" brushRef="#br0" timeOffset="12">26580 10186 28559 0,'2'-8'1264'0,"-1"2"272"0,4-4-1232 0,-2 8-304 0,-1-1 0 0,0 2 752 0,1-5 80 0,5 0 32 0,2-4 0 0,1 0 704 0,1-1 144 0,3 3 16 0,-2 0 16 0,2 1-944 0,-1 1-192 16,0 5-32-16,-1-1-16 0,1-1-160 0,-1 2-16 16,0 1-16-16,-2 1 0 0,-1-1-64 15,-2 3-16-15,1-1 0 0,-2-1 0 0,0 2-96 0,-2-1-32 16,0 2 0-16,-3 0 0 0,0-1-160 0,-2 2 0 16,2-3 0-16,-4 0 0 0,1 0 0 0,-1 2 0 15,-2-1 0-15,-2 0-176 0,0 4-64 0,-4-4-16 16,0 3 0-16,-1 1 0 0,-2-1-16 0,1 1-16 15,-2 2 0-15,2 0 0 0,2-3 288 0,-1 1-128 16,2-1 128-16,2 1 0 0,0-1 0 0,2-4 0 16,2 2 128-16,2 0-128 0,1-2 0 0,1-2 0 0,3 1 0 15,1 2-160-15,2-3-48 0,1 0-16 0,2 0 0 16,-1-3 0-16,4 3 64 0,-2 0 16 16,1 3 0-16,-1-1 0 0,1 2 144 0,-4-2 0 0,1 3 0 0,-2 0-128 15,-1-1 384-15,1 2 64 0,-1 0 32 0,-2 1 0 16,0-1-128-16,0 1-32 0,0 2 0 0,-2-2 0 15,0 4-192-15,-4-1 0 0,1-1 0 0,0 1 0 16,-2 0-176-16,-2 0 176 0,1-2-160 0,-1 2 160 16,-2-2-128-16,0 0 128 0,-2 1 0 0,1 1-144 15,-2 0-48-15,-1-2 0 0,-2 2 0 0,0 3 0 16,-2-1-256-16,0 2-48 16,-1-2-16-16,0 2 0 0,1-2-80 0,-1 0-32 15,-1 3 0-15,-1-1 0 0,2-2 64 0,0-3 16 0,1 1 0 0,2-4-14784 16</inkml:trace>
  <inkml:trace contextRef="#ctx0" brushRef="#br0" timeOffset="13">26424 11044 34095 0,'-4'4'3024'0,"0"-3"-2416"0,3 0-480 0,1-1-128 0,0 0 608 0,0 1 96 0,-1 2 32 0,-2 0 0 0,1 0 368 0,0 1 80 15,2 2 16-15,0 0 0 0,1 0-784 0,0-2-160 16,0 2-16-16,0 0-16 0,2 2 0 0,-2-2 0 16,2 3 0-16,-1-3 0 0,1 4-48 0,-1-4-16 0,1 2 0 15,0-1 0-15,1 0-160 0,2-1 192 0,0-2-192 0,2-2 192 16,0 1-192-16,2-3 0 0,1-3 0 0,1 0 128 15,0 0-128-15,3-3 0 0,1-1 0 0,1 0 0 16,0-1-320-16,2 2 16 0,0 2 0 0,-1-2 0 31,-1 0-80-31,0 2-32 0,-1-1 0 0,-2 1 0 16,-1 2-992-16,-2 0-192 0</inkml:trace>
  <inkml:trace contextRef="#ctx0" brushRef="#br0" timeOffset="14">26655 10975 11967 0,'-7'10'1072'0,"-2"-4"-864"0,2 1-208 0,2-1 0 0,1-1 4416 0,1 1 848 0,0-1 176 0,-3 7 16 0,-6 4-3456 0,-2 8-688 0,-4 6-144 0,0 5-16 0,2-3-64 0,0 2-16 16,2 1 0-16,0 0 0 0,2-1-816 0,1-3-256 15,0 5 160-15,1-3-160 16,4-3-256-16,0-3-144 0,1-4-32 0,3-6 0 16,2-6-1568-16,3-4-320 0</inkml:trace>
  <inkml:trace contextRef="#ctx0" brushRef="#br0" timeOffset="15">26886 7241 35007 0,'-7'0'3120'0,"2"0"-2496"0,4 2-496 16,1-2-128-16,1 0 672 0,-1 2 112 0,0-2 32 0,-3 0 0 0,2 0 32 0,1 3 16 0,1 0 0 0,-1-3 0 0,0 0-304 0,26 16-64 15,-11-7-16-15,3-3 0 0,4 0-224 0,3-2-64 16,2 2 0-16,4-2 0 0,1 0-48 0,4 1-16 16,3-2 0-16,3-3 0 0,4-2-128 0,-1-2 192 15,-1 0-192-15,1-2 192 0,2 0-64 0,0-3-128 16,-2 3 192-16,-3 0-64 0,-1 1-128 0,-1 0 0 0,-4 1 0 0,-5 1 128 15,-2 0-128-15,-5 3 0 0,-4-2 0 16,-3 2 0-16,-5 2 0 0,-1 1 0 0,-3 0 0 0,-3 1 0 16,-2 2 128-16,0 0 0 0,-3 4 0 15,-1 2 0-15,-2 1-128 0,-2 3 128 0,-1 5-128 0,-3 1 128 16,-1 4-128-16,-1 3 0 0,-2 3 0 16,-1 5 0-16,-1 4 0 0,0 3 0 0,1 7 0 0,-1 2 0 15,0 2 0-15,1 2 0 0,2 2 0 0,2-8 0 16,3-13 0-16,-1 9 0 0,1 14 0 0,-1 8 0 15,2 4 0-15,3 2 0 0,-1-4 0 0,-1 0 0 16,1 2 288-16,-2 3-32 0,0 7 0 0,-3-2 0 16,0 2-128-16,0-1-128 0,0 3 192 0,-1-2-192 0,1 5 0 15,2-8 0-15,1-2 0 0,1-5 0 0,1-9-240 16,0-1 48-16,2 3 16 0,-1-6 0 0,1 1 176 0,1-2 0 16,-2 1 160-16,1-3-160 0,1-3 192 15,-2-1-64-15,2-1-128 0,2 1 192 0,-1-3-64 0,0-2 0 16,0-1-128-16,1-5 192 0,2-1-48 0,1-4-16 15,-1-1 0-15,1 1 0 0,2-1-128 0,-1-2 192 16,3 4-192-16,-1-4 192 0,2-4-192 0,-2 1 0 16,2-3 0-16,-1 1 0 0,-2-5 0 0,1 0 0 15,-2-3 0-15,0 1 0 0,-3-3 0 0,-1 1 0 16,1-4 0-16,-1 2 0 0,-2-3 0 0,-1 1 0 16,1-4 128-16,0 2-128 0,-2-2 160 0,2-2-160 15,-1 3 192-15,-1-3-192 0,1 2 128 0,-1 0-128 16,1-2 0-16,-1 3 0 0,0 0 0 0,0-1 0 0,2 0 0 15,-2 1 0-15,2-3 0 0,0 2 160 16,0 1-160-16,-1-1 128 0,1-2 0 0,1 0 0 16,-1 2 0-16,0-2 0 0,-1 3-128 0,1-1 192 0,0 0-192 0,-3 1 192 15,2-1-192-15,-3-2 0 0,1 0 0 0,-1 0 0 16,0 0 224-16,0-2-32 0,2 1-16 0,-1-2 0 16,-1 0-48-16,1-1 0 0,2 0 0 0,-1 0 0 15,1 0 0-15,-1-2 0 0,1 0 0 0,-1 1 0 16,2-4 0-16,0 4-128 0,-2-4 192 0,1 2-64 15,1-2 128-15,-3 1 0 0,2 1 16 0,-2-2 0 16,1 1-80-16,0 1-32 0,-2 1 0 0,1-4 0 16,-1 3 64-16,-1 0 16 0,1 1 0 0,-1-1 0 15,0 2-240-15,-1-1 144 0,1-2-144 0,-1 2 128 0,1-1-128 16,-2 0 160-16,2 1-160 0,-3-2 160 0,2 2 96 16,-3-1 32-16,0-2 0 0,-1 1 0 0,-1 1-16 15,-2 1 0-15,0-4 0 0,0 0 0 0,-1-3-128 0,-1 3-16 16,1 0-128-16,-1-1 192 0,2 1-192 0,-1 0-288 15,-1 0 64-15,0 0 16 16,3 0-480-16,-1 0-80 0,-1 0-32 0,3 0 0 16,-1-3-432-16,4 3-96 15,1-3-16-15,3 0-20960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32:06.6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25718 10766 1887 0,'-5'-3'0'0,"0"1"0"0,1 0 0 0,0 0 176 0,3 0-176 0,0 2 0 0,-1-2 0 0,-1 0 0 0,-2-2 816 0,0 2 128 0,-1-2 16 16,1-2 16-16,0 2-176 0,1 2-32 0,2-2-16 0,-1 1 0 0,2 0 192 0,0 0 32 0,1 1 16 0,0 0 0 0,1-1-80 0,-1 0-16 0,1 0 0 0,-1 0 0 15,2 1 80-15,-2 0 16 0,0 0 0 0,0-1 0 16,0 2 112-16,0-1 32 0,0-1 0 0,0 2 0 16,0-1-240-16,0 0-32 0,0 2-16 0,0 0 0 15,0 2-80-15,0 0 0 0,0-2-16 0,0 0 0 16,0 0-432-16,1 25-96 0,-1-15-16 0,0 0 0 0,1 2-80 0,0 0 0 15,2 2-128-15,-2-2 192 0,2 1-192 0,-1-1 128 16,-1-2-128-16,2 2 0 16,-1-2 368-16,1 2-32 0,0 1 0 0,0 0 0 15,2 2 0-15,-1-2 0 0,-1 0 0 0,1 2 0 0,1 1-208 16,0 0-128-16,-1 0 160 0,1 3-160 0,-2-3 0 16,2 3 128-16,-1-3-128 0,0-3 0 0,-1 0 0 0,0-1 0 15,0-3 128-15,0-3-128 0,-1-1 192 0,1 0-16 16,-1-4 0-16,1-1 0 0,-2 0-16 0,0-1 0 15,2-3 0-15,-2 1 0 0,0-3 96 0,0-4 32 16,-1 2 0-16,2-5 0 0,-1 3-32 0,0-3-16 16,0-2 0-16,1-1 0 0,-1 0-240 0,0 0 0 15,0 3 128-15,2 1-128 0,1 0 0 0,-1-1 0 16,2 3 0-16,0 4-160 0,0 0 160 0,0 2-192 16,0 2 192-16,0 2-192 0,1 2 192 0,0 2 0 15,-1 0 0-15,1 1-128 0,-1-2-32 0,2 4 0 0,-2-5 0 16,-1 2 0-16,1-2 160 0,0 2-192 0,0 0 192 0,0-1-192 15,-1 2 192-15,1-1 0 0,-1 0 0 0,1-1 0 16,-2 4 0-16,1-1 0 0,0 3 0 0,-1-3 0 16,0 0 0-16,-1 0 0 0,2 0 0 0,-1 4 0 0,0-4 0 15,1 4 0-15,0-4 0 0,-2 2 0 0,2-2 0 16,0 0 0-16,-1-1 0 0,1 1 0 0,0-2 0 16,1-3 0-16,-2 2 0 0,1-1 0 15,1-1 208-15,0 2-16 0,0-3-16 0,0 0 0 16,0 2-32-16,-2 0 0 0,2 0 0 0,0 1 0 0,0 0-144 0,0 0 0 15,0 0 0-15,-1 0 0 0,1-2 0 0,-1 2 0 16,-1-3 0-16,1 0 0 0,1 0 176 0,-1-4-48 16,1 1-128-16,0-3 192 0,0 0 320 0,-1 0 48 15,3-4 16-15,-2-2 0 0,1 2-224 0,1-5-32 16,-1 1-16-16,1 2 0 0,0-3-128 0,-1 2-32 0,0-4 0 16,2 3 0-16,-1-2-144 0,-1-1 192 0,2 1-192 15,-2 2 192-15,1 0-32 0,2-1 0 0,0 4 0 16,-1-1 0-16,1-1-160 0,0 3-176 0,1-1 48 0,-1 0 0 15,1 2 128-15,1 0 0 16,-1-1 0-16,1 1 0 16,-1 0-496-16,3 2-16 0,-2 1 0 0,0 0-11008 15,-1-1-2224-15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34:06.53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15975 17744 19343 0,'1'-4'1728'0,"-2"-2"-1392"0,1 2-336 0,-1 4 0 0,0-2 2224 0,1 2 368 0,-2 0 80 0,1 0 16 0,-1-3-2352 0,-2 2-336 0,0-2-320 0,0 0 64 0,2-1-656 0,0-2-144 0,-1 3-32 0,1-3 0 0,-1 0 1088 0,-1 0 0 0,2 0 176 0,-2 2-16 16,2-2 1072-16,-2 2 224 0,2-2 32 0,-3 2 16 15,1 2 144-15,0-2 16 0,-1-1 16 0,-1 4 0 16,1-2-608-16,-1 0-128 0,1 3-32 0,-2-3 0 16,-1-1-656-16,-1 4-256 0,0 0 176 0,-3-2-176 15,1 2 0-15,0 0 0 0,-2 2 0 0,-1 0 0 16,-1-2 0-16,0 2 0 0,-1-2 0 0,1 0 144 16,1 0 112-16,-3 3 32 0,-4-2 0 0,0 1 0 0,0 1-80 15,-1 1-16-15,0-1 0 0,-2 2 0 0,2 3-64 16,-1-2 0-16,2 0-128 0,-2 0 192 0,4 0-192 0,-2 1 0 15,2-4 0-15,-2 3 0 0,1 1 0 0,-1-4 0 16,1 1 0-16,-2 1 0 0,-1-1 0 0,-3-1 0 16,1 2 0-16,-1-1 0 0,-2 0 128 0,-1-1-128 15,2 2 176-15,-3-5-176 0,2 4 192 0,1-4-64 16,2 0 0-16,-5 3-128 0,-1-3 208 0,-2 3-64 0,1 0-16 16,0 0 0-16,2 4-128 0,-1-4 128 15,1 4-128-15,2-1 128 0,1-4-128 0,-3 3 0 0,-1 1 0 16,-2 3 0-16,-1-5 0 0,0 2 0 15,4-1 0-15,-5 0 0 0,1 0 0 0,-1-2 0 16,4 1 0-16,3 1 0 0,-1-1 0 0,1-3 0 0,-1 4 0 0,2-5 0 16,3 4 0-16,1-4 192 0,2 2-192 0,1-2 192 15,2 0-192-15,1 0 192 0,1 0-192 0,-1-2 192 16,1-1-192-16,0 0 0 0,1-1 0 0,-1 0 0 0,0-1 0 0,0 1 160 16,0 1-160-16,0-3 160 15,2 1-160-15,2 1 192 0,0 0-192 0,-3-2 192 0,-2 0-192 16,-3 0 0-16,0-1 0 0,3 1 0 0,1 0 0 0,2 2 0 15,3 1 0-15,1-1 0 16,1 1 0-16,1 0 160 0,0-2-160 0,1 1 160 0,1-2-160 0,0 2 128 16,-2-2-128-16,2 0 128 15,0 0-128-15,-2-3 0 0,3 4 144 0,-1-4-144 0,0 0 144 0,0-1-144 16,1 1 192-16,-1-3-192 0,2 2 192 0,-1 0-64 16,1-3 0-16,-1 4-128 0,2-3 144 0,-1 3-144 15,0-1 0-15,-1-3 144 0,2 3-144 0,-1-2 0 16,0 2 0-16,0-2 128 0,2-1-128 15,1 1 160-15,0 2-160 0,-1-3 160 0,2 1-160 0,0-1 160 16,2-3-160-16,-2 0 160 0,1 1-160 0,-1-1 0 0,1-4 144 0,-1 3-144 16,1-1 0-16,0 0 128 15,1-3-128-15,-1 1 0 0,-1 0 0 0,0-1 144 16,0-1-144-16,0 0 0 0,1-3 128 0,-1 1-128 16,0 0 0-16,1-1 0 0,-1 3 0 0,2-1 0 15,-1 1 0-15,0 1 0 0,0 4 176 0,1-2-176 0,0 3 160 0,1 0-160 16,-1 0 0-16,0 1 0 15,2 2 0-15,-1 0 0 0,-1 1 0 0,1-3 0 0,-1 5 0 0,2-3 0 16,-2 0 0-16,2 3 0 0,-2-2 0 0,2 0 0 0,-1-1 0 16,0 0 0-16,-1 1 0 0,0 3 0 0,1-1 0 0,-1-3 0 15,0-3 0-15,0 0 0 16,0 0 0-16,-1 1 0 0,1 3 0 0,-1 2 0 0,0-2 0 0,-1 2 0 16,0 0 0-16,0 1 0 0,0-1 0 0,0 2 0 15,0 0 0-15,1 2 0 0,1 0 0 0,-1 0 0 16,0 2 0-16,0-1 0 0,1 0-144 0,-1-1 144 15,0 0-208-15,1 0 80 0,0-1 128 0,-1 1 0 16,0-2-144-16,0 1 144 0,1 4 0 0,-1-4 0 16,-1 4 0-16,1-6 0 15,-1 3 0-15,1 0 0 0,-1-2 0 0,0 2 0 0,2 0 0 0,-2-3 0 0,0 2 0 0,0-2 0 16,0 3 0-16,1 0 0 0,-1 1 0 0,-1 0 0 16,1-1 0-16,-2 4 0 15,2 0 0-15,-1-2 0 0,0 4-176 0,0-2 176 16,-1 2-128-16,1 2 128 0,-1-2-208 0,-1 2 32 15,0 0 16-15,-1 0 0 0,0 0 160 0,0 0-192 16,1 2 192-16,-2 1-192 0,0-1 192 0,-1 2 0 16,-1 0 0-16,1 0 0 0,-1 0 0 0,-1 2-128 0,1 0 128 0,0 0-128 15,-2 2 128-15,0-2-192 0,2 2 192 0,-2 0-192 16,1 1 192-16,-1-1 0 0,0 3 0 0,1-4 0 16,0 1 0-16,-1-1 0 15,1 3 0-15,-2-2 0 0,3-2 0 0,-1 0 0 16,1-2 0-16,-1 1 0 0,2 0 0 0,-1-2 0 15,-1 1 0-15,2-5 0 0,1 2 0 0,-1-3 0 16,2 1 0-16,-1-2 0 0,2 1 0 0,-1-4 0 0,0 2 0 16,2-2 0-16,-1-2 0 0,1 1 0 0,0 0 0 0,2-1 0 15,-1 0 0-15,1-3 0 0,1-1 0 0,1 0 0 16,-1 1 0-16,1 0 0 0,1-1 0 16,-1-3 0-16,3 5 0 0,-1-2 0 0,1 1 0 0,0 2-128 15,0-2 128-15,0 2 0 0,1-2 0 0,0 2 0 16,2-2 0-16,0-1 0 0,1 1 0 0,-2 2 0 15,1-2 0-15,-2 3 0 0,0 0-192 0,0 2 64 16,-1 0 128-16,-1 4 0 0,1-2 0 0,-3 0 0 16,2 0 0-16,-1 2 0 0,0 0 0 0,0 0 0 0,0 0 0 15,1 0 0-15,0 2 0 0,0-2 0 0,-1 2 0 16,1 0 0-16,1 2 0 0,1 2 0 0,-2 1 0 16,1-1 0-16,0 0 0 0,0 4 0 0,1-4 0 0,-1 4 0 15,0-1 0-15,0-3 0 0,-2 4 0 0,4-3 0 16,-2 2 0-16,1 1 0 0,0-4 0 0,0 2 0 15,0 2 0-15,2 0 0 0,-2 0 0 0,0 0 0 16,0-1 0-16,0 1 0 0,1-2 0 0,-1 2 0 16,0-1 0-16,0 1 0 0,-1 0-320 0,0-1 0 15,1 4 16-15,2-1 0 16,-1 1-384-16,3-1-80 0,0 2 0 0,3 0-11776 16,4-4-2336-16</inkml:trace>
  <inkml:trace contextRef="#ctx0" brushRef="#br0" timeOffset="2308.44">16503 17196 36863 0,'-2'-3'3264'0,"0"-3"-2608"0,2 3-528 0,0 3-128 0,3-3-464 0,-2-1-128 0,1 1-32 16,1-6 0-16,3-3-2992 0,0 2-608 0,3 0-112 0,-2 1-16 0,3 3 2640 0,-2-1 544 0,-1 2 96 0,-1 1 32 0,0 4 1616 0,1 2 336 0,-4 2 64 0,1 2 16 15,0 4 736-15,0 5 160 0,-1 4 32 0,0 3 0 0,0 6-64 0,1 2-16 16,2 1 0-16,-2 4 0 0,1-3-496 0,-1 2-112 16,1 1-16-16,-2-3 0 0,1 5-784 0,-3-2-176 15,2-3-16-15,-2 3-16 16,-1 3-224-16,-1-3 0 0,1-5 0 16,-1 3 0-16,-1 1-128 0,0 1 128 0,-1-3 0 15,0-1 0-15,-1-3-144 0,-1-5 144 0,2-5 0 0,0-1-144 16,-1 5-688-16,0-9-128 0,1-1-16 0,-1-3-16 15,0-3-608-15,2-2-112 0,-1-3-16 0,1-1-11392 0</inkml:trace>
  <inkml:trace contextRef="#ctx0" brushRef="#br0" timeOffset="2885.96">16348 16978 28559 0,'-8'-3'2544'0,"0"0"-2032"0,0 1-512 0,2 0 0 0,3 2 2464 16,2 0 400-16,0 0 80 0,-3-2 0 0,0-1-4160 0,-2 2-848 0,2-2-176 16,1 0-16-16,4-1 320 0,0 2 64 0,4-2 16 0,0 2 0 0,2-1 2432 0,2 2 480 0,2-2 96 0,1 1 32 0,2 2 464 0,2 0 80 0,0 5 32 0,3-1 0 0,-2-2-432 0,3 4-96 0,0-2-16 15,-2 2 0-15,0-2-704 0,1 2-160 0,7 0-32 0,4 3 0 16,1-2-144-16,0 0-48 0,1-1 0 0,0 0 0 16,-1 1-128-16,-1 4 160 0,-1-1-160 0,1 0 160 15,1 3-160-15,0 0 0 0,2 5 0 0,-2 1-176 16,-4 0 176-16,2 1 0 0,-1 2 0 0,-2 3-128 15,-1-1 128-15,-3 5-128 0,-3-1 128 0,-3-2-128 16,-1 0 128 0,-3 1-192-16,-2-1 192 0,-1 3-192 0,-1-4-32 0,-2 3-16 15,1-5 0-15,-2 2 0 0,0 2 240 0,-3-4-192 16,0 3 192-16,0-4-192 0,-2 0 368 0,-2-1 80 0,-1 1 0 0,-1 1 16 0,-2 0-80 0,-3-1-32 31,1 3 0-31,-4-4 0 0,1-3-160 0,-1-4 0 0,0 0 0 0,-3-3 0 16,0 0 0-16,-2 0 0 15,-2-1 0-15,2-4 192 0,2 1-48 0,-5-4 0 0,-3 1 0 0,2 1 0 16,6-1-144-16,-1-4 0 0,-8 0 0 16,-3 0 0-16,-1-3 0 0,-1 0 0 0,-1-1-224 15,3-2 80 1,2 1-496-16,3 0-80 0,2 0-32 0,2 1 0 16,3 4-1104-16,1-2-208 0,2 2-48 0,2 0-12768 0</inkml:trace>
  <inkml:trace contextRef="#ctx0" brushRef="#br0" timeOffset="3453.27">17270 17768 22111 0,'1'-3'1968'0,"0"-2"-1584"0,0 1-384 16,1 2 0-16,0 0 1456 0,1 0 208 0,3-5 32 0,4-2 16 0,4-4-4624 0,4 0-928 0,0 1-176 0,1-1-32 0,-2 5 4464 0,-1 1 896 0,-1 4 176 0,0-1 48 0,0 1 960 0,-3 3 192 0,2 3 32 0,-2-3 16 0,-1 0-656 0,2 1-128 0,-1 2-32 0,3-3 0 15,0 0-1088-15,-2-3-208 0,1 2-48 0,-1-3-16 16,1-1-560-16,0-1 0 0,-1 0 0 0,-2-2 0 0,1 2 0 0,-3-4 0 16,0-1 0-16,0 0 0 15,-3-1 192-15,-1 2 16 0,0 1 16 0,-3-1 0 16,2-2 16-16,-3-4 0 0,0 1 0 0,-2 1 0 0,1 2-240 16,-2 0 144-16,-2 2-144 0,-1 0 128 15,0 1-128-15,-2 3 0 0,-2 2 0 0,2 2 0 0,-2 2-176 0,0 2 176 16,-2 5-128-16,0-1 128 0,0 4-128 0,-3-2 128 15,2 2-128-15,-3 3 128 0,0 3-192 0,-1 0 64 16,0 0 0-16,1 2 0 0,0 1 128 0,2 1 0 16,1-4 0-16,-1 2-128 15,2 1 528-15,1 1 112 0,0-4 32 0,2 2 0 0,-1 2-304 0,0 1-64 0,3 1-16 0,0-2 0 16,2 1-160-16,2-1 192 16,0 1-192-16,2-4 192 0,3 2-192 0,1-3-176 15,1-1 48-15,1-2 0 0,2 0 0 0,2-1 0 0,3-3 0 0,-2-3 0 16,-2-2-512-1,2-2-80-15,5-2-32 0,2-2 0 16,2-5-592-16,0 1-112 0,0 0-16 0,1-4-13840 0</inkml:trace>
  <inkml:trace contextRef="#ctx0" brushRef="#br0" timeOffset="3991.55">18087 17336 32255 0,'-1'0'2864'0,"-2"0"-2288"0,1-3-576 0,1 2 0 0,-1 1 2016 0,2 0 288 0,0 0 64 0,-1 0 16 15,0 0-3968-15,1 0-784 0,0 0-176 0,0 0-16 31,0 0-64-31,0 0-16 0,-5 20 0 0,1-12 0 0,-1 0 1680 0,-3 3 320 0,-2-1 80 0,-3 2 16 0,-3 2 2096 0,-1 1 432 16,-2-2 64-16,0 2 32 0,-2-1 464 0,2 1 80 0,3-4 32 0,-1 1 0 16,-1 3-1376-16,4-3-288 0,2-2-48 0,0 0-16 15,-3 2-928-15,2 1-144 0,2-1-48 0,2-2-16 32,4-4-176-32,2-2-16 0,2-2-16 15,1-2 0-15,1 2 32 0,3-2 0 0,0-2 0 0,1 2 0 0,2-2 208 0,1 2 176 16,0 0-208-16,1 2 80 0,2-2 272 15,-1 4 64-15,1-4 16 0,0 3 0 16,2-2-224-16,0 1 144 0,0 4-144 16,-1-2 128-16,2 5-304 0,-3-3-64 0,0 1-16 0,-3 2 0 15,1-1 256-15,-1 0 160 0,-2 2-32 0,0-4 0 0,-1 3 64 0,-1-3 0 16,0-1 0-16,0 1 0 0,-1 0-192 0,-1 1 128 16,1 1-128-16,-2-2 128 0,0 1-128 0,-1 0 192 0,-1 2-192 0,-3 1 192 0,0-1 128 0,-2 4 16 31,-2-1 16-31,-2 2 0 0,-3 1-128 0,0-2-32 0,-2 2 0 0,0 1 0 0,-1-3-192 0,-1 0 0 15,-1 2 0-15,0-3-160 32,0 2-208-32,2-4-32 0,3-2-16 0,-1-1 0 15,2-1-400-15,1-2-80 0,0-1 0 0,2-3-16 16,2-1-960-16,0-3-192 0,2-2-48 0,2 0-11440 0</inkml:trace>
  <inkml:trace contextRef="#ctx0" brushRef="#br0" timeOffset="4291.26">18383 17513 40543 0,'5'6'3600'0,"-4"0"-2880"0,-1-2-576 0,0-1-144 0,0 2 1344 0,0-1 256 0,1 2 32 0,0 2 16 0,2 6-2592 0,0 6-512 0,2 2-96 0,3 1-32 0,-2-2 32 0,0-3 0 0,-1-2 0 0,0 0 0 15,-1 0 128-15,-2 1 16 0,-1-3 16 0,1 0 0 16,-1 1 544-16,-2-3 96 0,1-1 32 0,-2 0 0 0,1-3 1296 0,0-2 272 0,0 0 48 16,-2-3 16-1,3-3-1200-15,-1 0-240 0,1-3-48 0,0 1-12560 0</inkml:trace>
  <inkml:trace contextRef="#ctx0" brushRef="#br0" timeOffset="4448.14">18395 17224 40543 0,'0'-2'1792'16,"-1"2"384"-16,-1-3-1744 0,2 2-432 0,-1 1 0 0,1 0 0 0,0 1 272 0,-1-1-16 0,0 3-16 0,-2-1 0 0,3 0-1968 0,0-2-384 0,0 0-64 0,0 0-32 0,0 0-2800 0,6 24-560 0,-1-14-128 0,2-1 0 0</inkml:trace>
  <inkml:trace contextRef="#ctx0" brushRef="#br0" timeOffset="5114.76">19111 17500 24879 0,'6'-6'1088'0,"-3"2"256"0,-1-2-1088 0,1 2-256 0,-3 2 0 15,1-1 0-15,-1 2 384 0,0-5 0 0,1-3 16 0,0-1 0 0,-1-3 112 0,-1 0 0 0,0 1 16 0,-3 0 0 0,0 2-208 0,-1 4-64 0,-2-1 0 0,-3 4 0 0,-1 0 160 0,-3 3 32 0,-1 3 0 0,-3 3 0 0,1 1 320 0,-3 6 64 0,-2 3 0 0,1 0 16 16,2 2 352-16,-1 1 64 0,0 3 16 0,-1 1 0 0,3-4-576 0,1 2-96 31,0-2-32-31,4-2 0 0,2 2-416 0,2-3-160 0,3 2 0 0,3-3 144 16,3 1-432-16,2-2-96 0,1 1 0 0,4-3-16 16,0-2-176-1,3 0-48-15,1-4 0 0,1-2 0 16,3-1 624-16,1 0 208 0,0-3 0 0,0 0 0 0,2-3 96 0,0-1 16 0,0 1 0 0,0-6 0 0,1 2-192 0,-2-3-128 15,0 1 144-15,-1-3-144 16,2 2 0-16,-1-5 0 0,-2 2-128 0,0-3 128 0,-2 0-128 0,0-2 128 16,-2 1 0-16,-1-2 0 15,1 3-448-15,-1-2 32 0,-3 2 0 0,-1 1 0 0,-1 1 112 0,-2 4 32 16,-2 2 0-16,-1-1 0 16,-1 4 272-16,0 3 0 0,-2-1 0 0,-1 6 144 15,1-1-288-15,-2 3-64 0,1 4-16 0,-2-1 0 0,1 6 224 0,-1 1-192 16,-1 1 192-16,3 0-192 0,-3 0 336 0,2 3 80 0,0-1 16 0,1 2 0 0,0 0-96 15,0 1-16-15,2 1 0 0,-1 0 0 0,1 3 288 0,0-3 48 32,2 4 16-32,-1-1 0 0,1 1-96 0,0 1 0 15,1 2-16-15,2-1 0 0,-2 4-112 0,2-2-32 16,-2 3 0-16,0-1 0 0,2-1-80 0,-2 1-16 16,-1-1 0-16,0-1 0 0,0-3-128 0,-1 2 0 0,-1-3 0 0,0-4 0 15,-1 0 0-15,0-3 0 0,-2-1 0 0,-1-4 0 0,-2-2 128 0,1 1-128 16,-3-6 128-16,0 2-128 15,-1-1 160-15,-3 0-160 0,1-2 192 0,-3-4-192 0,-3 5 0 0,-3-4 0 16,-2 0 0-16,-1-3 0 16,-3 0-384-16,-3-3-16 0,0 1-16 0,-1-2 0 31,1 0-608-31,0-2-112 0,0-2-16 0,2 0-16 16,0 2-1120-16,1-5-208 0</inkml:trace>
  <inkml:trace contextRef="#ctx0" brushRef="#br0" timeOffset="5824.77">19456 17313 43311 0,'0'0'1920'0,"-1"3"384"0,-2-2-1840 0,2 2-464 0,1-1 0 0,0 2 0 0,0-1-1216 15,-1 4-352-15,1 3-64 0,0 4-16 0,-2 2 384 0,4 3 80 0,0-2 16 16,-1 2 0-16,2-1 896 0,-2 2 272 0,0 2-128 0,1 2 128 0,-1-2 0 0,0 1 0 0,-1-1-144 0,1-2 144 0,-1-2 880 0,2-2 224 0,-2 3 48 0,1-6 16 0,-1 2-272 0,0-5-64 0,0-1-16 0,0-3 0 0,0-2-432 0,0-2-64 15,0-2-32-15,1-2 0 0,-1-2-160 0,1-1-128 16,-1-1 192-16,2-2-192 0,-1-2 0 0,-1-1 0 16,1 0 0-16,0-4 0 0,-1-1-192 0,1-2 192 15,-1-2-208-15,0-5 80 0,2 0-176 0,-2 2-16 0,1-2-16 0,1 3 0 32,2 3-32-32,-1 0 0 0,0 4 0 0,2 1 0 15,0 3 368-15,0 0 0 0,0 0 0 0,1 1 0 0,0 0 144 0,1 1 160 0,0-1 16 16,0 3 16-16,3-2-144 15,0 3-48-15,-1 0 0 0,1 4 0 0,0 0-144 16,-2 4 160-16,1 3-160 0,-2 1 160 0,2 4-160 0,0-1 0 0,-1 6 0 0,1 5 0 16,1-1-256-16,0 4 80 15,1 4 16-15,-1-2 0 0,-3-5 160 0,2 5 0 16,1 9 0-16,0 2 128 0,0 1 240 0,-3-2 48 16,-1-3 16-16,-1-1 0 0,0-3-32 0,-2-4 0 15,-1-2 0-15,1-3 0 0,0-5-272 0,0-1-128 16,-1-3 128-16,-1-3-128 0,2-2-176 0,-2-4-112 0,2 2-32 0,-2-3 0 31,1-4-704-31,1-2-160 0,-2-5-32 0,-1 0-16096 0</inkml:trace>
  <inkml:trace contextRef="#ctx0" brushRef="#br0" timeOffset="6924.15">20754 17464 34095 0,'0'-5'3024'0,"0"2"-2416"0,2 0-480 0,-2 2-128 0,1 1 320 0,0-3 32 0,0 1 16 0,3-2 0 0,1 1-704 0,2-1-144 0,1 4-32 15,-2 4 0-15,1 2 368 0,0 4 144 0,-4-4-128 0,1 4 128 0,0 6-320 0,-2 6 0 0,-1 3 16 0,-1 1 0 16,0-2 720-16,-2 1 144 0,-2-3 16 0,0 1 16 15,0-7 816-15,0 0 176 0,-1-1 16 0,1-3 16 16,2-2-912-16,0-4-176 0,2-2-32 0,-1-4-16 16,2 0-240-16,1-4-48 0,0-1-16 0,1-2 0 15,0-3-176-15,1-1-144 0,0-3 144 0,-1-1-208 16,1-1-48-16,0 0-16 16,0-4 0-16,-2 4 0 0,1-2 272 0,-1 2-192 15,0-2 192-15,0 2-160 0,0 0 160 0,-1 3 0 0,1 1 0 0,0 5 128 16,-1 1-128-16,2 2 0 0,-1 2 128 0,2 2-128 15,0 0-144-15,2 0-112 0,0 3 0 0,0 2-16 0,2 2 32 0,-2-1 16 16,0 1 0-16,-1-3 0 0,-4-2 224 0,3 1 0 16,-2 1 0-16,2-1 0 0,-1 0 272 0,-1-1 48 15,-1-1 16-15,1-1 0 16,-1 3 0-16,-1-6 0 0,1 3 0 0,-1-1 0 0,0 0-128 0,0 0-16 16,1-2-16-16,-1 2 0 0,0-1-176 0,2-2 0 15,-2-1 0-15,1 4 0 16,0-4-176-16,0 0 48 0,2-1 0 0,-1-1 0 15,2 1 128-15,0-2-128 0,-1 0 128 0,1-3-128 16,0 0 128-16,-1 0 0 0,2 1 0 0,-1-3 0 0,1 1 128 0,-1 1 0 0,2 2 0 16,-1-1 0-16,0 2-128 0,1 2 0 15,0 2 0-15,0 0 128 0,1-2-128 0,-1 3 0 0,1 0 0 0,1-1 0 16,-2 2 0-16,1 2 0 16,1 0 0-16,-2 0-128 0,1 2 128 0,1 2 0 15,-2 3-144-15,1 2 144 0,-1 0 0 0,2 0 0 0,-1 4 0 0,2-2 128 16,0 4-128-16,-1-2 192 15,1 2-192-15,0-1 192 0,-2 1-64 0,2-2 0 16,-1 2 0-16,0-1 0 0,-1 1-128 0,0-3 160 16,1 1-160-16,-2-1 160 0,2-1-160 15,-2 0 0-15,-1-1 0 0,0 0 0 0,0 0 0 16,-2-1 0-16,1 3 0 0,0-5 0 0,-2 2-160 0,2-2-16 16,-2 2 0-16,0-3 0 0,-2 0 0 0,1-2 0 15,0 0 0-15,-1 0 0 16,0-2-288-16,0 0-64 0,1-2-16 0,-1 3 0 15,0-3-1744-15,1-3-336 0</inkml:trace>
  <inkml:trace contextRef="#ctx0" brushRef="#br0" timeOffset="7508.27">21687 17344 18431 0,'0'-8'816'0,"-2"1"160"0,0 0-784 0,-1 2-192 0,2 4 0 0,0 1 0 0,0-3-1328 0,-3 0-304 0,-1-2-64 15,-1 1-16-15,-3 2 1712 0,-1 2 256 0,2 2 80 0,-3 4 32 0,1 3 1248 0,-1 1 256 0,-2 2 48 0,1 1 16 0,1 0-704 0,0 3-144 16,-1 0-16-16,1 0-16 0,1-1 640 0,1 1 128 16,0-1 32-16,-1-1 0 0,3-2-512 0,-1 0-112 15,2 1-16-15,1-3 0 0,1-3-1088 0,2 2-128 16,2-1-240-16,0 2 64 16,2-3-224-16,2-1-48 0,1-3-16 0,1 0 0 0,2 1 272 0,0-4 48 0,2-4 16 0,0 1 0 15,0 0 544-15,1-2 112 0,-1-1 32 0,0-2 0 16,2-2-272-16,-2 2-48 0,-1-1-16 0,1-2 0 15,-1-2-224-15,1 1 0 0,-1 0 0 0,0 2 0 16,-3-3 160-16,-1 4-16 16,0-1 0-16,0 1 0 0,-2 3 0 0,2-3 0 0,-1 4 0 0,1-1 0 15,0 1-320-15,0 1-64 16,-1 1-16-16,1 0 0 0,0 2 416 0,-2 1 80 0,1 0 16 0,0 1 0 16,-2 2 192-16,-1 0 32 0,1 4 16 0,-2-1 0 0,0 2-176 15,-2 4-48-15,2 0 0 16,-1 3 0-16,-1 1 64 0,0 0 16 0,2 6 0 15,-1-2 0-15,1 3-176 0,0 0-48 0,1 3 0 0,1-7 0 16,-1 2-128-16,1-2 0 0,1-3 144 0,1-4-144 16,0 0 0-16,0-1 0 0,0-5 0 0,1 0 0 15,1-1-352-15,-2-3-96 0,1 1 0 0,-2-6-16 32,2 1-1040-32,-1-2-208 0,-1 1-32 0,0-6-14064 0</inkml:trace>
  <inkml:trace contextRef="#ctx0" brushRef="#br0" timeOffset="7800.53">22108 16909 6447 0,'2'9'576'0,"-4"-6"-576"0,0 0 0 16,-1 1 0-16,1-1 7984 0,1 0 1488 0,-1 3 288 0,0 0 64 0,-2 4-8096 0,1 6-1600 0,-1 4-336 0,1 3-64 0,3 6-528 15,2 3-96-15,1 3-32 16,1 5 0-16,1 2 272 0,-1 2 48 0,-1 2 16 0,0-3 0 0,-1-2 1184 0,1-2 240 0,-3-2 64 0,-1-2 0 0,-1 0-160 0,-1-5-32 16,-1 0 0-16,0-3 0 0,0-4-480 0,1-4-96 0,-1-4-128 0,0-5 176 15,2-2-560 1,-1-2-128-16,1-1 0 0,-1-5-11456 0,1 0-2304 0</inkml:trace>
  <inkml:trace contextRef="#ctx0" brushRef="#br0" timeOffset="8042.95">21823 17247 16575 0,'2'3'1472'0,"-2"-3"-1168"0,1-2-304 0,1 2 0 0,-1 0 5632 0,0 0 1056 0,2-1 224 0,0 1 32 0,5 0-5376 0,3-3-1072 16,5-1-224-16,4 1-32 0,1 0-240 0,1-3 0 0,4 0 0 0,-1-4 0 0,1-2-320 0,-3 2 64 0,-1-3 0 0,-2 1 0 0,-1 0-336 0,-4 2-64 0,-2 4-16 16,-3-2 0-16,-3 2-992 0,-2 4-208 15,-1 2-48-15,0 0 0 0,-2 3-48 0,1 3-16 0,-1 1 0 0,2 2 0 16,0 1-832-16,1 2-192 0</inkml:trace>
  <inkml:trace contextRef="#ctx0" brushRef="#br0" timeOffset="8434.68">22325 17427 7999 0,'0'16'176'0,"-2"-7"32"0,2 1 16 0,0 0 0 0,0-4-224 16,0-4 0-16,0 5 0 0,2-1 0 0,-1 5 2512 0,0 4 464 0,2 1 96 0,-1-3 0 0,2 0-256 0,1-2-64 15,0-5-16-15,0-1 0 0,0 0-848 0,0-5-160 0,0 0-48 0,-1 0 0 0,0-3-368 0,0 3-80 0,0-2-16 0,-2 1 0 0,1-2-448 0,-2 1-112 16,0 1-16-16,0-6 0 0,0 4-112 0,-1-6-16 0,0 2-16 0,0-2 0 0,0-1-112 0,-1-2 0 0,1-1-16 0,0-3 0 16,0 1 64-16,0-1 16 0,0 0 0 0,0-2 0 15,0 0-48-15,1 1 0 0,1 1 0 0,-1 2 0 16,1-2-400-16,1-1 0 0,-1 6 0 0,1-1 0 15,-1-3 0-15,2 5 0 0,-2 0 0 0,1 0 0 0,-1 4 0 0,1-3 0 16,-1 3-224-16,0 0 80 0,0 2-208 0,1 0-32 16,-1-1-16-16,1-1 0 15,-1 3-80-15,0-1-16 0,0 0 0 0,0 2 0 16,2-1-160-16,0 2-48 0,-1-2 0 0,1 0 0 16,0 3-336-16,1-3-80 0,0 0-16 0,1-1 0 15,-1 4-1920-15,1 0-384 0,-1 0-80 0,1 0 0 16,-1 1-160-16,0 3-32 0,-1 1 0 0,1 2-1408 15,-2 2-304-15</inkml:trace>
  <inkml:trace contextRef="#ctx0" brushRef="#br0" timeOffset="8632.15">22687 17370 5807 0,'5'13'128'0,"-1"-6"16"0,-2 2 16 16,1-3 16-16,-2 0-176 0,-1-2 0 0,2 0 0 0,0 4 0 0,0 5 3600 0,2 0 688 0,-1 3 144 0,1-1 32 0,0-1-752 0,0-3-128 0,-1-1-48 0,0-4 0 0,0 0-1760 0,0 0-368 0,1 0-64 0,-3-1 0 0,1 2-816 0,1-1-144 0,-2-1-48 0,0 1 0 16,1-1-336-16,-2 1 0 0,-2-1 0 0,0 1 0 15,-1-2-592-15,0-2-96 0,-2-2-16 0,1 0 0 32,0 0-1696-32,1-2-352 0,0-2-64 0,-1 2-11216 0</inkml:trace>
  <inkml:trace contextRef="#ctx0" brushRef="#br0" timeOffset="8846.29">22696 17004 41471 0,'0'3'3680'16,"-2"-3"-2944"-16,2 0-592 0,0 0-144 0,0 2 800 0,0-2 128 16,2 0 32-16,-1 1 0 0,1 2-1616 0,3-3-320 0,1 1-64 0,3 0-16 0,0 1-1456 0,-1-2-304 0,1 2-48 0,-1-2-12528 0</inkml:trace>
  <inkml:trace contextRef="#ctx0" brushRef="#br0" timeOffset="9258.31">23261 17187 9215 0,'0'0'816'0,"-1"-2"-656"0,1 1-160 0,0 1 0 0,0 0 2192 0,1 0 416 16,-1-3 80-16,1 2 0 0,0 1-1488 0,2-3-304 0,0 6-64 0,-3-3-16 0,0 0 1232 0,0 0 240 0,15 16 48 15,-12-10 16-15,-1 4-272 0,-1-3-48 0,1 6-16 0,-5-1 0 0,1 3-896 0,-3 1-176 0,-1 3-48 0,-4-3 0 0,-1 3-640 0,-1 0-128 16,-1 1-128-16,-1 2 192 0,-2 3-192 0,-1 0 0 15,0 3 0-15,-2-3 0 0,3 1 128 0,-3 0-128 16,0 1 0-16,0 1 128 16,3-5-128-16,2-4-144 0,3-3 144 0,1-1-208 15,3-5-256-15,2-4-48 0,1 1-16 0,2-6 0 16,1-1-1168-16,1-1-224 0,0-4-64 0,0 0-13408 16</inkml:trace>
  <inkml:trace contextRef="#ctx0" brushRef="#br0" timeOffset="9482.12">22944 17257 50687 0,'5'8'2240'0,"-2"-3"464"0,-1 0-2160 0,1-1-544 0,-2-2 0 0,1 2 0 0,3 0-720 0,3 4-256 0,4 5-48 0,5 3-16 0,6 2 400 0,4 5 64 0,2-4 32 0,2 4 0 0,0 1 288 0,0-1 64 0,0-1 16 0,-1 0 0 16,-3-3-192-16,-1-1-32 0,-3-2-16 0,0 0 0 0,-1 3 32 0,-2-5 0 16,0 0 0-16,-3 0 0 15,0-2-416-15,-1 1-80 16</inkml:trace>
  <inkml:trace contextRef="#ctx0" brushRef="#br0" timeOffset="12216.6">9612 17750 17503 0,'-2'0'1552'0,"2"0"-1232"0,0 0-320 0,0 0 0 16,0 0 0-16,2 0 0 0,-2 0 0 0,1 0-144 0,3-3 144 0,-2 3 0 0,3-1 160 0,-5 1-160 0,0 0 1040 0,0 0 112 0,22-8 32 0,-13 6 0 15,0 2 112-15,1 0 32 0,1 0 0 0,1 0 0 16,0 0 16-16,2 0 16 0,2 2 0 0,-1 3 0 16,2-2-432-16,1 1-96 0,3 2 0 0,0 0-16 0,1 0-512 15,0-3-112-15,-1 1 0 0,3-1-16 16,0 0-48-16,4-2 0 0,0 2 0 0,0-6 0 0,3 2 384 16,0-2 64-16,1 0 0 0,1-4 16 0,-1 4-16 0,0-3 0 15,2-1 0-15,0 2 0 0,-1 2-256 0,1-1-64 16,0 0-16-16,1 2 0 0,-2-2-112 15,1 2-128-15,-2-2 176 0,0 4-176 0,-2-3 128 0,1 0-128 16,-2 0 0-16,1 2 0 0,-2-1 0 0,0-2 0 16,0 1 0-16,0 0 0 0,1 0 0 0,-1 0 0 15,0-2 0-15,-1 1 0 0,0 0 144 0,-1-2-144 16,-3 0 0-16,2 0 144 0,-1-1 0 0,-2 4 0 16,-2-3 0-16,-3-1 0 0,-1 1-16 0,-4 2 0 15,1-2 0-15,-3 3 0 0,0-2 0 0,-2-2 0 0,-2 4 0 0,1-1 0 16,-1 0-128-16,-1-2 0 0,1 0 144 0,-1 0-144 15,1-3 176-15,-1 2-48 0,0-2 0 0,0-1 0 16,0 0 0-16,0-2-128 0,1 0 192 0,-1-5-64 16,-1 5-128-16,-1-3 128 0,2-1-128 0,-2-1 128 15,0 2 48-15,1-4 0 0,-1 3 0 0,-2-2 0 16,1 1-48-16,0-1 0 0,0 1 0 0,-1 0 0 16,2-1-128-16,0 0 192 0,0-1-192 0,-1-1 192 0,1-2-192 15,-1 1 0-15,2 1 0 0,-1-2 0 16,-1-3 0-16,0 1 0 0,1 0 0 0,-2 2 128 0,0-2-128 15,-1 1 0-15,2 1 0 0,-1-3 0 0,-1 0 0 16,0 3-176-16,1 2 176 0,-1-1-192 0,0 4 64 16,1-2 0-16,-1 3 0 0,0 1 0 0,-1 2 0 0,0 0 0 15,-2 1 0-15,2 2 0 0,-1-1 128 0,-2 1 0 16,2 0 0-16,-2 3 0 0,1 1 0 0,1-1 0 16,-2-4 0-16,0 4 0 0,2-2 0 0,-2 3 0 15,2-1 0-15,-2 0 0 0,2 4-144 0,-1-4 144 16,1-1-160-16,0 4 160 0,0-2-256 0,1 0 64 15,1 0 0-15,-2-3 0 0,1 4-64 0,0 2 0 16,0 0 0-16,-2 3 0 0,2-3 64 0,-1 3 16 16,-2 3 0-16,0-2 0 0,0 1 176 0,0 2-128 0,-3 0 128 15,1 1-128-15,-1 1 128 0,-2 4 0 0,0 0 0 16,0 0 128-16,-3 1-128 0,0 2 0 0,0 1 0 0,-1 1 128 16,3-2-128-16,-1 0 0 0,1-2 0 0,1-1 0 15,1 2 0-15,1-1 0 0,0-2 0 0,1 0 0 16,3-3 0-16,-2 1 0 0,0-4 0 0,1 0 0 15,-1 4 0-15,0-5 0 0,0 4 0 0,1-4 0 16,-1 0 0-16,3-2 0 0,0 1 0 0,-1 2 0 16,2-6 0-16,1 2 0 0,1-3 0 0,-1-1 0 15,3-2 0-15,-1-2 0 0,2 2 0 0,1-2 0 16,0-1 0-16,0 0 0 0,1-1 0 0,-1-1 0 0,2 1 0 16,-1-2 0-16,0 1 0 0,2 0 128 0,-1-1-128 15,1 3 0-15,0 1 0 0,1 0 0 0,0-1 0 0,2 1 0 16,0-1 0-16,-1 1 0 0,1 2 0 0,-1 1 0 15,1-1 0-15,-2 1 0 0,-1 1 0 0,1 1 0 16,0-2 0-16,-3 2 0 0,1 2 128 0,-2 0-128 16,1 2 160-16,-1 0-160 0,0 0 240 0,1 2-48 15,1 0-16-15,0 1 0 0,2-2 32 0,2 2 16 16,1 2 0-16,2 2 0 0,1-1-48 0,1 0-16 16,1 4 0-16,0-3 0 0,-1 3-160 0,0 1 160 15,-1-1-160-15,-1 0 160 0,-2 2-160 0,-1-2 0 16,-1 3 0-16,-1-3 0 0,0-1-192 0,-2 3 16 15,0-6 16-15,0 1 0 16,-2-2-288-16,0 0-48 0,-2 0-16 0,1-1 0 16,-2-2-768-16,1 2-144 0</inkml:trace>
  <inkml:trace contextRef="#ctx0" brushRef="#br0" timeOffset="13615.2">1844 17561 24879 0,'-4'-4'2208'0,"2"0"-1760"0,0 4-448 0,2 0 0 0,2 0 608 0,-2 0 32 0,-2-3 16 0,0 0 0 16,-1-1-1376-16,2-1-288 16,-1 2-48-16,0 0-16 0,1 2 1392 0,2 1 256 0,-2 0 64 0,1 0 16 15,-1 1-416-15,1 2-96 0,0-1-16 0,0 2 0 0,0-4 576 0,0 0 128 0,0 0 0 0,0 0 16 16,-1 20 112-16,2-15 0 15,0 1 16-15,0 0 0 0,2 4-96 0,-1-4-32 0,2 2 0 0,-1 0 0 16,1 0-144-16,0 3-16 0,1-1-16 0,1 0 0 16,0 3-240-16,1 2-48 0,0 1-16 0,1 3 0 15,-1-1-176-15,2 4-48 0,-1-2 0 0,0-1 0 16,0-1 0-16,0-2 0 0,0 3 0 0,2-3 0 0,0 0-144 16,-2-2 0-1,-2-2 0-15,-1-3 0 0,0-2 0 0,0-2 0 0,-2-1 128 0,1-2-128 0,0-1 128 0,-2-1 0 16,1-1 0-16,-1-4 0 0,2-1 80 0,-2-1 16 15,2-3 0-15,0-1 0 0,-1 0-32 0,2-2 0 16,0 1 0-16,0-1 0 0,-1 5-192 0,0-3 176 16,2-2-176-16,-1-2 160 0,1 2-160 0,0-2 0 15,0 1 0-15,-1 2 0 16,0 0 0-16,0-4 0 16,0 0 0-16,-1-1 0 0,0 3 0 0,1-6 192 15,0 1-192-15,-1-3 192 0,1 0-48 0,0 0 0 0,-1 3 0 0,-1-1 0 16,-1 2-144-16,2-3 192 15,-1 1-192-15,1-1 192 0,-1 1-192 0,0 1-176 16,0 3 48-16,-1 3 0 0,2-2-208 0,-3 5-48 0,2 4 0 16,-2 2 0-1,0 2-48-15,-1 2-16 0,0 0 0 0,0 2 0 16,0 2-1456-16,0 0-288 0,1 4-64 0,-1-2-13568 0</inkml:trace>
  <inkml:trace contextRef="#ctx0" brushRef="#br0" timeOffset="14263.01">2358 17762 27647 0,'-4'-3'2448'0,"2"0"-1952"0,2 3-496 0,1-2 0 0,0 2-960 0,1-2-304 16,0 0-48-16,1-2-16 0,-1-2-1248 0,3 0-256 0,-1 2-48 0,1-1-16 0,0 1 3152 15,-2 2 640-15,2 1 128 0,-2 1 32 0,0-3 336 0,0 2 64 0,-2 1 16 0,0 0 0 0,2 0 1168 0,-2 1 240 0,3-1 64 0,-2-1 0 0,3 1-1008 0,1 0-192 0,1-5-32 0,1 1-16 16,2-2-1120-16,1 0-240 0,3-4-32 0,-1 0-16 16,1-2-288-16,1 0 0 0,0-8 0 0,0 2 0 15,-1 5 0-15,-1-3 0 0,-2 3 0 16,-1-1 0-16,-2 0 0 0,0-2 0 0,-2 1 0 15,-3 3 0-15,-1 1 0 0,-1-1 0 0,-1 5-128 16,0-3 128-16,-1 1 0 0,-3 0 0 0,2 0 0 0,-3 1 0 0,-1 0 0 16,0 2 0-16,-2 2 0 0,-1-2 0 0,2 3 0 0,-3 0 0 15,1 3 0-15,0 0 0 0,0 0-288 16,2 3 32-16,-2 2 16 0,1 0 0 0,1 4 112 0,0-1 128 16,-1 5-208-16,1 0 80 0,-2 2 128 0,2-1 192 15,-1-1-32-15,0 2-16 0,-1 4-16 0,0-1 0 16,1 2 0-16,0-1 0 0,1-1 32 0,2 2 0 15,0-1 0-15,2-1 0 0,3 0 32 0,2 0 0 16,1 3 0-16,1-5 0 0,2 4-192 0,0-5 192 16,2-2-192-16,1 0 192 0,-1-1-192 0,0-2 0 15,0 0 0-15,1-1 0 16,1-2-656-16,-4-1-64 0,1-1-16 0,1 0 0 16,3 0-1408-16,3-1-288 0,-1-2-48 0,2-1-7136 0,-1-2-1440 0</inkml:trace>
  <inkml:trace contextRef="#ctx0" brushRef="#br0" timeOffset="14712.73">3041 17535 38703 0,'-8'-9'1712'0,"2"4"352"0,0 3-1648 0,2-2-416 0,2 4 0 0,2-2 0 0,-2 2-1968 16,0-3-464-16,-2-1-112 0,-1-2-16 0,-1 0 352 0,0-1 64 0,1 0 16 0,0 1 0 0,0 1 960 0,-2 0 192 0,1 0 32 0,-2 2 16 0,-2-1 1376 0,0 1 288 0,-1 1 48 0,0 2 16 0,0 2 1824 0,-1 1 352 0,0 3 80 0,1 0 16 15,-1 2-1040-15,0 4-208 0,-3 2-32 0,0 3-16 16,0-1-1056-16,1 3-208 16,3 0-32-16,0 0-16 0,3 1-464 15,0-2 0-15,3 1 0 0,3-3 0 0,0-4 0 0,2 2 0 16,4 2 0-16,1 2 0 0,1 4 0 0,1-5 144 16,0 1-144-16,2 1 128 0,-1-1 64 0,2 2 16 0,0-1 0 0,0-3 0 15,2-3-208-15,-1 2-160 0,1-2 32 0,0-3 0 16,2 2-176-16,0-6-16 0,0 0-16 0,-2 1 0 31,-1-4-528-31,3-3-96 0,2 0-32 0,3-3 0 16,-6-2-1248-16,3-2-240 0,3-3-48 0,3-2-11008 0</inkml:trace>
  <inkml:trace contextRef="#ctx0" brushRef="#br0" timeOffset="15022.77">3413 17074 43311 0,'-10'-7'1920'0,"3"6"384"0,-1-1-1840 0,4 4-464 0,2-1 0 0,1 3 0 0,1 1-1056 0,-3 2-304 16,-2 6-64-16,0 3-16 0,0 6 240 0,3 2 48 0,1 2 16 0,3 0 0 0,1 1 624 0,0-1 128 0,4 5 32 0,-3 1 0 0,1 0 352 16,-1 3 0-16,1-1 192 0,0 2-64 0,1 4 736 0,-1 0 144 0,0 0 16 0,-1 0 16 0,0-6-208 15,-2 5-64-15,0-4 0 0,0-1 0 0,-1-2-768 0,-1-4-144 0,1 1-48 0,-1-3 0 32,1-1-1232-32,-1-7-256 0,2-4-48 15,-1-4-16-15,-1-2-1296 0,0-5-256 0</inkml:trace>
  <inkml:trace contextRef="#ctx0" brushRef="#br0" timeOffset="15258.76">3180 17463 27647 0,'-6'-5'2448'0,"0"0"-1952"0,1 1-496 0,1 4 0 0,3-2 3408 0,1 1 592 0,-1 1 112 0,0 0 32 0,-2-3-3440 0,2 0-704 0,1-1 0 16,4-1-192-16,3 1 192 0,3-2-192 0,4 0 192 0,2-2-192 16,2 2-32-16,1 0 0 0,1 1 0 0,-2 1 0 15,1 1 96-15,-2-1 128 0,-2 1-208 0,0 1 80 16,1 2-720-16,1 0-144 0,0 2-32 0,1-2-10352 16,0 3-2064-16</inkml:trace>
  <inkml:trace contextRef="#ctx0" brushRef="#br0" timeOffset="15702.8">3737 17364 4255 0,'4'3'0'0,"-3"-3"176"0,0 0-48 0,-1 0 0 0,0 0-128 15,0 0 0-15,-1 0 0 0,0 0 0 0,-2 0 2736 0,-1 0 512 0,-2 1 96 0,6-1 32 0,0 0-1040 16,-25 11-208-16,14-6-32 0,0 4-16 0,0-1-384 0,-1 2-80 0,-2 0-16 0,2 2 0 0,-1 2-576 0,2-3-128 0,0-1-32 0,0 4 0 0,-1 2-192 0,-1 1-32 0,5-6-16 0,-1 6 0 0,-1 0-240 0,1 2-64 0,2 2 0 0,1 2 0 16,2-4 112-16,2 0 16 0,2-3 0 0,0 0 0 15,2 3-320-15,1-6-128 0,0 2 0 16,2-3 128-16,0-2-128 0,3-1 0 0,-1-4-192 16,3 0 192-16,0-1-368 0,0-2 48 0,1 2 16 0,0-7 0 15,0 2 304-15,0-1 0 0,0-1 0 16,2-1 0-16,0-2 224 0,1 0-48 0,0 0-16 15,-1 2 0-15,1-2-336 0,-2-1-64 0,-1 0-16 0,-1 1 0 16,0-3-224 0,-4 2-48-16,0 1-16 0,-1-3 0 0,0-1 544 0,-2 0 0 0,-1 2 0 0,-1-2 144 0,1-2 688 15,-2 2 144-15,1-3 32 0,-2-2 0 0,-1 2-240 0,-1-3-32 16,-1 0-16-16,-1 0 0 0,0 1-400 0,-2-1-96 16,-1 0-16-16,0 0 0 0,-1 1-208 0,0 1 0 15,1 2-192-15,-1-1 192 0,2 3-288 0,0-1 48 0,1 4 16 16,1 1 0-1,3 2-640-15,1-1-128 0,-1 4-32 0,2 1 0 16,0 0-1040-16,2 0-224 0,0 1-32 0,2 4-11696 16</inkml:trace>
  <inkml:trace contextRef="#ctx0" brushRef="#br0" timeOffset="16071.08">4129 17833 35935 0,'0'2'3200'0,"0"-2"-2560"0,0 3-512 16,0-2-128-16,1 1-320 0,-1 1-64 0,1 1-32 0,2-2 0 0,-1 4-944 0,0-1-192 0,0 0-48 0,-1-1 0 15,0-4 1392-15,1 0 208 0,-1-3 160 0,-2 0-32 0,1-1 832 0,-3-5 176 0,1 2 16 0,-2-5 16 0,-1-1 624 0,0-2 112 0,0 2 16 0,-1-2 16 0,0-2-944 0,0-2-192 0,-1 0-32 0,0-3-16 32,1 2-272-32,-3-2-48 0,2 1-16 0,-2-1 0 0,2-4-416 0,1 1 0 15,1-1 0-15,0 4 0 16,1-3-256-16,1 3 0 0,2 0 16 0,1 1 0 16,3 3 240-16,-2 4 0 0,3 4 0 0,-1 0 0 0,2 1 0 0,0 0 0 0,0 5 128 15,1-3-128-15,-1 2 0 0,0 4-176 0,0-1 0 16,0 2 0-1,0 0-368-15,-1 0-80 16,1 2-16-16,0 2 0 0,0-2-1808 0,1 2-368 0,-1-1-80 0,0 4-12336 16</inkml:trace>
  <inkml:trace contextRef="#ctx0" brushRef="#br0" timeOffset="19432.77">5085 17472 32255 0,'-3'-4'2864'0,"2"-1"-2288"0,1 4-576 0,0 1 0 0,0 0-2048 0,-1-3-512 0,0 2-96 0,-2-4-32 0,-2 1 2240 0,0-2 448 0,0 4 0 0,0 1 192 0,0 2-384 0,-1 1-80 0,0 1-16 0,-3 3 0 16,1 0 928-16,-2 0 192 0,-1 2 48 0,-2 2 0 0,1 1 96 0,-2 2 32 15,-1 0 0-15,3 3 0 0,-2-3-512 0,3 5-112 16,0-2 0-16,3 2-16 0,1 0 48 0,4 0 16 15,0-3 0-15,3 1 0 0,1 0 192 0,3 0 32 16,0-1 16-16,2 1 0 0,0-2-432 0,2 1-96 16,2 1-16-16,-2-4 0 0,2 4-288 0,0-4-64 15,0 2-16-15,0-4 0 0,1 1-16 0,-1-6-16 16,1 0 0-16,-1-4 0 0,0-1 272 0,0-3 192 16,-1-4-16-16,3 0-16 0,-3-2 544 0,1-1 128 15,0 0 0-15,0-6 16 0,0 2-192 0,0-5-32 0,-1 0-16 0,1 0 0 16,-2-1-304-16,1 1-64 15,-2 1-16-15,-1 2 0 0,-1 1-224 0,-1 1 0 0,-1 2 0 0,-5-2 0 16,2 2 0-16,-2 0 0 0,-1 2 0 0,0-3-160 16,-5 3 16-16,-2-1 0 0,0 1 0 0,3 3 0 15,2 2-48-15,-2 1 0 0,-4-2 0 0,-4-3 0 16,-3 5-256-16,1-3-48 16,1 1-16-16,1 1 0 0,0 0-640 15,0 3-144-15,3-4-32 0,0 2 0 0,2-1-720 16,2 1-128-16,5 1-48 0,-1 3-9424 15</inkml:trace>
  <inkml:trace contextRef="#ctx0" brushRef="#br0" timeOffset="20042.59">5825 16944 33167 0,'-5'-14'1472'0,"2"3"304"0,-1 4-1424 0,2 0-352 0,0 4 0 0,1 0 0 0,0-1-592 0,-3-4-192 0,-1-2-48 0,-2-2 0 0,-1-1 1232 0,-2 1 240 0,1 2 64 15,-3 0 0-15,1 4-160 0,0 0-32 0,-1-1 0 0,-1 4 0 0,1 0-320 0,-2 0-64 0,0 3 0 0,0 0-128 16,2 3 704-16,-1 0 48 15,1 3 0-15,1 0 0 0,1 0-144 0,-1 4-32 16,0-4 0-16,1 4 0 16,0 0-160-16,0 5-32 0,3-1-16 0,-1 0 0 0,3 4-240 0,0 3-128 15,2 1 160-15,-1 3-160 0,3 3 192 16,1 2-64-16,0 1-128 0,1 0 192 0,1 2 64 16,2 1 16-16,0 4 0 0,-1 0 0 0,2-1-144 15,-1 2-128-15,0-4 192 0,0 3-192 0,-2-4 0 0,0-3 0 0,0 1 0 16,-2-3 0-16,1-1 0 0,-2 1 0 15,1-1 0-15,-2-2 0 0,1 1 0 0,1-5-176 16,-1 1 176-16,0-1-208 0,0-6 48 0,-2 0 16 0,1-1 0 0,-1-1 0 0,1-2-80 16,-3 0-16-1,1-2 0-15,-1-1 0 16,0 1-288-16,-2 0-64 0,-1-2-16 0,0 2 0 16,0-4-400-16,-2 2-80 0,2 0 0 0,-1-4-16 15,0 0-544-15,2-2-96 0,-1-4-32 0,1-2 0 16,2 0-784-16,-1-4-176 0,2-2-16 0,0 0-7216 0</inkml:trace>
  <inkml:trace contextRef="#ctx0" brushRef="#br0" timeOffset="20307.08">5309 17525 10127 0,'-5'-16'448'0,"1"5"96"0,0 1-544 0,2 2 0 0,2 3 0 0,0 4 0 0,0-4 1408 15,0-2 192-15,0-3 16 0,0-2 16 0,0-1 1088 0,0 7 224 0,0 0 32 0,-2 2 16 0,2 0-496 0,0 3-80 0,0 1-32 0,2 0 0 0,-4 1-976 0,2-1-192 0,0 2-32 0,0-2-16 16,2 0-528-16,0 0-96 0,1-2-32 0,0 2 0 0,-3 0 0 0,0 0 0 16,21-2 0-16,-11 2 0 0,1 0-112 0,2 1-16 15,0 0-16-15,2 1 0 0,0 0-176 0,2 2-48 16,2-4 0-16,-1 2 0 0,1 2-352 0,1-2-80 16,0-2-16-16,-2 2 0 0,1-2-80 15,-2-2 0-15,-1 2-16 0,0 0 0 16,1-2-128-16,-1 2-32 15,2-4 0-15,-1 2-11712 0,3-2-2336 0</inkml:trace>
  <inkml:trace contextRef="#ctx0" brushRef="#br0" timeOffset="21067.53">6256 17433 26719 0,'-8'0'2368'16,"2"0"-1888"-16,1 0-480 0,3 0 0 0,0 0 2080 0,2 0 320 0,0 0 64 0,0 2 16 15,0 0-3392-15,2 1-688 0,1 0-128 0,2 0-16 0,3 0 2384 0,2 0 496 0,1 1 80 0,1 2 32 0,3 0-192 0,2 1-32 0,1 6-16 0,1 2 0 32,0 1-112-32,2 3-32 0,0 6 0 0,0 4 0 15,-1 2-368-15,0-2-80 0,-3 6-16 0,-1 2 0 0,-1-1-272 0,-3 1-128 0,-2-2 128 0,-1-7-128 16,-2 0 0-16,1-5 0 16,-1 1-224-16,0-6 80 0,0-1-48 15,-4-3 0-15,1 2 0 0,0-8 0 0,-2 2 16 0,1-4 0 16,-1-2 0-16,1 0 0 0,-2-2-1232 0,0-2-240 15,0-3-48 1,1 0-14560-16</inkml:trace>
  <inkml:trace contextRef="#ctx0" brushRef="#br0" timeOffset="21389.06">6808 17332 24879 0,'-4'0'2208'0,"-1"0"-1760"0,0 0-448 16,2 1 0-16,2 2 2896 0,0-1 496 0,-1 4 112 0,0 1 16 0,-2 2-4224 0,1 7-832 0,-2 4-160 0,-2 5-32 15,4 3 2080-15,-2 3 416 0,-3 9 96 0,0 3 16 0,-1 2-288 0,-2 4-48 0,-4 3-16 0,-2 1 0 0,2-11 320 0,-2 4 64 0,-6 6 16 16,-1-1 0-16,4-7-240 0,-2 3-48 0,-4 6-16 16,-2 1 0-16,4-2-240 0,-2-2-32 0,5-4-16 15,0-4 0-15,2-1-336 0,2-5 128 0,3-3-128 0,1 2 0 16,1-3-320-16,5-6-144 16,1-5-32-16,1-3 0 0,4-2-1104 0,-1-6-208 0,5-3-48 0,-1-4-14720 15</inkml:trace>
  <inkml:trace contextRef="#ctx0" brushRef="#br0" timeOffset="23107.35">7663 17510 11967 0,'-1'-4'1072'0,"-1"1"-864"0,1 0-208 0,1 1 0 0,0 0 3648 0,0 2 672 0,0 0 144 0,-1-2 16 0,1-1-3824 0,0 0-656 0,-1-1-352 0,-1 0 32 0,2 2 32 0,-1-2 0 0,-1-1 0 0,-1 4 0 15,1-3 448-15,-3 2 96 0,0-2 0 0,-2 2 16 0,0-2 368 0,0 1 80 16,-2 1 16-16,1 2 0 0,-1-1 48 0,-2 1 16 16,0 1 0-16,0 1 0 0,2 2-192 0,-2 1-32 15,-3-1-16-15,2 2 0 0,-1 0 16 0,2 0 16 16,-1 4 0-16,0 3 0 0,-1-1-160 0,2 5-48 15,0 4 0-15,1 2 0 0,1-1-384 0,2-2 0 16,2 1 0-16,-1-3 0 16,1 4-336-16,0 2-48 0,3 1-16 0,-2-3 0 15,3-1 128-15,1-1 16 0,1-2 16 0,1-2 0 0,1 0 240 0,0-3 128 16,4-3 0-16,-2-2-128 0,1-1 176 0,0-3-176 0,-1 1 160 0,1-1-160 16,3-4 400-16,-1 3-16 0,-1-3 0 0,1 0 0 31,5-3 32-31,0-1 0 0,3-2 0 0,2-2 0 0,-1-2-160 0,1 0-48 0,1-3 0 0,-2-3 0 15,2 0-16-15,-2 0 0 0,-1-2 0 0,0-1 0 16,0-3-64-16,-2 0 0 0,-2-1-128 0,1 1 192 16,-2 1 0-16,-1-1-16 15,0-2 0-15,-2 0 0 0,0-2 16 0,-2 1 0 0,-1-2 0 0,-1-3 0 16,-2-5-16-16,-2 1 0 16,0-1 0-16,-4 0 0 0,1 1-176 0,-4-1 0 0,1 1 0 0,-1 1-176 0,-1 1 0 15,1 4 0-15,0-1 0 16,-2-1 0-16,0 1 176 0,1 1-192 0,-1 3 192 0,0-1-192 0,1 0-128 0,-1 1-16 15,2-1-16-15,0 8 0 16,2 3-736-16,3 5-128 0,1 3-48 0,1 0 0 16,1 7-2192-16,0-2-448 0</inkml:trace>
  <inkml:trace contextRef="#ctx0" brushRef="#br0" timeOffset="23891.46">8057 17504 31327 0,'-2'-4'2784'0,"1"0"-2224"0,1 2-560 0,0 1 0 0,0 1-768 0,0-2-272 0,-2 2-48 0,0-3-16 15,-1-1 1568-15,1 0 320 0,-2 2 64 0,2 2 16 0,-2 2-464 0,0 5-80 0,2-4-32 0,-2 7 0 16,1 3-144-16,-2 3-16 0,1 0-128 0,-2 2 192 16,1 2 688-16,-3 1 128 0,2 1 16 0,1 1 16 15,0-5-304-15,0 1-64 0,0-2-16 0,2-1 0 16,0 1-400-16,1-3-64 0,0-2-32 0,1 1 0 0,2-6-160 0,-1-1 0 15,3-1-192-15,1-1 192 0,-2 0-192 0,2-2 192 16,0-2-160-16,0-2 160 0,0-1 0 0,1-2 0 16,0 0 0-16,0-1 160 0,1-1 128 0,0-2 32 15,-1-1 0-15,0 0 0 0,1-2 32 0,1-1 16 16,-2 1 0-16,1 0 0 0,-1 1-224 0,0 0-144 16,0 1 192-16,0-3-192 0,-2 3 0 0,1-2 0 15,-2 2 0-15,0 0 0 0,-1 2 128 0,-1 0-128 16,0-1 0-16,-1 3 0 0,-1 0 128 0,0 2-128 15,1 1 144-15,-1 0-144 0,1 0 144 0,-1 0-144 0,1 1 128 16,1 0-128-16,-2 2 192 0,1-2-32 16,0 1-16-16,1 1 0 0,0 0 48 0,1 0 0 0,0 0 0 0,1 1 0 15,1 1 0-15,1 0 16 0,-4-2 0 0,0 0 0 16,0 0-80-16,19 22-128 0,-15-14 176 0,3 2-176 16,0 5 0-16,2 4 0 15,-1-2 0-15,2 4 0 0,0 1 0 0,0 1 0 16,0-1 0-16,0-4 0 0,0 1-240 0,-2-5 0 0,2-2 0 15,-1 0 0-15,1 1-48 0,0-3-16 0,1-1 0 0,-1 0 0 0,1-3-80 16,-1 2 0-16,0-5-16 0,1 2 0 31,0-1-864-31,-1 0-160 0,0-2-48 0,-2-1 0 0,1 1-1088 0,-2-1-240 16,1-2-32-16,-2 1-16 0</inkml:trace>
  <inkml:trace contextRef="#ctx0" brushRef="#br0" timeOffset="24367.33">8367 17080 17503 0,'-2'-3'1552'0,"1"2"-1232"0,0-3-320 0,0 3 0 0,1 0 2432 0,0 1 416 0,0 0 96 0,0 0 0 15,0 0-2528-15,0-3-416 0,0 3-272 0,0 0 32 0,0 0 1040 0,0 0 208 0,0 0 32 0,0 0 16 16,6 19-48-16,-5-10-16 0,3 4 0 0,-1 2 0 16,1 1-32-16,0 4 0 0,1 6 0 0,0 1 0 15,1 1-160-15,0 2-32 0,1 7-16 0,0-2 0 16,0 6-400-16,-1-7-80 0,0 1-16 0,-1 4 0 15,2 11-256-15,-2 1 0 0,-1-7 0 0,3-9 0 16,-5-1-128-16,2 1 128 0,0-3-208 0,-1-1 80 16,0-1-192-16,-1-7-48 0,-1-3 0 0,1-4 0 15,-1-1-320-15,-1-5-64 0,0-4-16 0,-1-2 0 16,1-2-1088-16,-2-2-240 0,2-2-32 0,-2-2-12272 16</inkml:trace>
  <inkml:trace contextRef="#ctx0" brushRef="#br0" timeOffset="24605.93">8243 17427 42383 0,'-4'-4'1872'0,"0"2"400"0,2-2-1824 0,1 2-448 0,1-1 0 0,0 3 0 0,1-1 0 0,1-1 0 0,1-2-208 0,2 0 64 0,4-2-160 0,0 1-16 0,4 1-16 0,0 2 0 15,3 1 336-15,1-2-176 0,0 3 176 0,0 0-128 32,0 3-512-32,1-2-112 0,-2 1-16 0,0 1 0 15,0-2-784-15,0 2-176 0,3-3-16 0,-2 2-8368 0,-1-2-1680 0</inkml:trace>
  <inkml:trace contextRef="#ctx0" brushRef="#br0" timeOffset="25157.08">8843 17487 27647 0,'-2'0'1216'0,"0"0"256"0,-1 0-1168 16,2-3-304-16,0 3 0 0,0 0 0 0,1 0 176 0,-3-2-32 0,1 0 0 0,-2 2 0 0,-1-2-592 0,0 2-128 0,0 0-32 0,0 2 0 15,-1 0 16-15,0 3 0 0,-2 2 0 0,1 2 0 0,0 1 592 0,-1-2 0 16,2 6 0-16,0-4 128 0,1 2 1296 0,0 0 256 16,-1 4 48-16,1-1 16 0,1 5-144 0,0-1-16 0,2-3-16 0,1 2 0 15,-1 0-688-15,2-1-144 0,2-1-32 16,-1 0 0-16,1-4-384 0,1-2-64 0,-1-1-32 0,2-2 0 16,0 0-480-16,1-1-80 0,0-4-32 0,-2-2 0 15,2 0 112-15,0-5 32 16,0 2 0-16,0-1 0 0,1-2 224 0,1-4 160 0,-1 1-32 0,-1-1 0 0,1 0 192 0,0-1 16 15,0 0 16-15,-2-4 0 0,0 2-144 16,-1 0-16-16,-1-2-16 0,-2 2 0 16,1 0-624-16,-4-1-112 0,1 0-16 0,-2-1-16 15,0 3 144-15,-1 1 16 0,1 0 16 0,-1-3 0 0,-2 2 768 0,1-4 160 16,1 1 16-16,-1 4 16 0,2-2 16 16,2 1 0-16,2 2 0 0,-1 1 0 15,2 2-240-15,0 1-32 0,2 1-16 0,-1 1 0 0,1 2-112 0,-1 2-32 0,2 2 0 16,-1 0 0-1,1 2-128-15,0 2 0 0,1 4 0 0,1-1 0 0,0 1 144 0,2 2 48 0,0 4 16 0,2 4 0 16,3 2 144-16,0 3 32 16,3 1 0-16,0 2 0 15,3 3 0-15,-1-2 0 0,2 2 0 0,0-3 0 16,0 1-96-16,-2-3-16 0,0-2 0 0,-2 0 0 16,-1-1-272-16,-4-3-224 0,-3-6 32 0,1 3 16 15,1 3-464-15,0-2-112 16,-2 1-16-16,0-3-12160 0,-2 0-2448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35:12.3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8146 6053 2751 0,'3'-6'256'16,"-3"2"-256"-16,-1-2 0 0,1 2 0 0,0 2 5248 0,1-1 992 0,0 2 208 0,2-5 32 0,-1 0-4752 0,2-4-960 0,1-1-192 0,-2 1-48 0,4 2-528 0,-4 2 0 0,2 1 0 0,-2 4 0 0,0 1 192 0,-1 1 16 0,-2 4 16 0,-2 1 0 16,1 2-96-16,-4 0-128 0,0 2 176 0,-1 0-176 0,0-1 368 0,0 1-48 0,-3 0 0 0,-1 2 0 15,2 0 480-15,-2-2 96 0,3-4 0 0,0 3 16 0,0-4-160 16,-1 4-48-1,0-1 0-15,-1 0 0 0,0 0-496 0,2-1-208 0,1 0 176 0,-2 2-176 16,1-2 0-16,2 2 0 0,1-3 0 16,0 0 0-16,3 2 0 15,0 0 0-15,1 0 0 0,1 0 0 0,2-2-208 0,-1 1 16 16,2-1 0 0,1 0 0-16,0 0 192 0,1 0-144 0,-1 2 144 0,1 0-128 0,0 2 128 0,2-1 0 0,-2 1 0 0,0-3 0 15,1 2 0-15,0-2 0 16,0 0 0-16,-1 1 0 0,0-2 0 0,-1 1 0 15,0-1 0-15,-1 0 0 0,0-2 0 0,-1-1 0 16,0 2 0-16,-2-1 128 0,0 2-128 0,-1 0 0 16,0 1 0-16,-2 2 0 0,-1-1 384 0,0 1 16 0,-1 0 0 0,-2 4 0 15,-2-3 112-15,1 2 0 0,-3 3 16 0,0-4 0 16,0 1-336-16,0-2-64 0,2 1 0 0,-2-1-128 16,-2-1 0-16,-1 1 0 0,1 0 0 0,-2-2 0 15,3 2 0-15,-3-4 0 0,2 1 0 16,0-4 0-1,1 0-784-15,-1-2-64 0,3-1-16 0,0-1 0 0,-1-2-1392 16,1 0-288-16,1-4-48 0,0-1-10752 0</inkml:trace>
  <inkml:trace contextRef="#ctx0" brushRef="#br0" timeOffset="583.69">8407 6144 8287 0,'3'-3'368'0,"-2"0"80"0,0 0-448 0,-1 3 0 0,1 0 0 0,-1-3 0 0,2 3 672 0,-2 0 48 0,1 0 16 0,-1 0 0 0,0-2 864 0,0 2 160 0,0 0 32 0,0 0 16 15,0 0-624-15,-11 16-128 0,7-8-32 0,0-1 0 16,1 1-320-16,-1 2-64 0,0 0 0 0,2-1-16 16,1 2 1040-16,-1 0 224 0,1-1 32 0,1 2 16 15,0-2-144-15,0 2-48 0,0 1 0 0,0 0 0 16,0 2-880-16,3-1-176 0,-1 1-48 0,1-2 0 16,-1 0-368-16,2 3-80 0,-1-1 0 15,2-2-16-15,0 0-176 0,0-4 0 16,0 4 0-16,1-3 0 0,2-2 0 0,0 0 0 15,1-2 0-15,0-1 0 16,2-1 128-16,-1-4 0 0,1 0 0 0,0-4 0 0,-1-2-304 0,0 0-64 0,0-1-16 0,1-3 0 16,0-2-128-1,-1 0-48-15,1-3 0 0,-1 1 0 0,-1-1 272 0,0 2 160 0,0-3-192 0,0 0 192 0,-1-3 0 0,1 3 0 16,0-2 0-16,-2 1 0 0,1 3 0 0,-2 0 0 16,0 2 0-16,-1-1 0 0,0 1 0 0,0 2 0 15,0 1 0-15,-2 3 0 0,2 1 144 0,-2 0-16 16,-1 4 0-16,-2-1 0 0,2 2 0 0,-2 2-128 15,-2 2 192-15,0-1-64 0,1 4 0 0,-2 1 0 16,-1 2 0-16,3 3 0 0,0-1-128 0,0 4 0 16,2 0 0-16,-1 3 128 0,2 0 112 0,1 2 16 15,-1 2 0-15,1-4 0 0,1 1-112 0,-1 1-16 0,1-2 0 0,0 1 0 16,-1-6-128-16,1 4 0 16,0-1 0-16,-2-3 0 15,2-2-832-15,1 0-160 0,1-2-32 0,0-2-10240 16,-1-2-2064-16</inkml:trace>
  <inkml:trace contextRef="#ctx0" brushRef="#br0" timeOffset="1289.16">9125 6141 36863 0,'-4'6'1632'16,"0"1"336"-16,2 0-1584 0,0-1-384 0,2 0 0 0,0 0 0 0,0 0 0 0,-1 7 0 0,0 6-224 0,0 6 80 0,-2 4-48 0,1-1-16 0,0-4 0 15,1-3 0-15,0-5 208 0,0-4-192 0,1 0 192 0,-1-2-192 0,1-2-800 0,-2-3-160 0,0 1-16 0,-1-5-16 16,1 2 592-16,-1-3 112 0,1 0 32 0,-2-4 0 0,2 1 608 0,1-3 128 15,-1-1 32-15,2-2 0 0,2-1 672 0,0-2 144 0,2-1 16 0,1-3 16 16,1-2-336-16,0-2-64 16,1-2 0-16,2-3-16 0,1 3-752 0,1 0-208 15,0 1-16-15,0 3 0 16,2 3-208-16,-2-1-32 0,-1 6-16 0,-2 1 0 0,1 2 480 0,0 5 0 16,-1-2 0-16,0 4 0 0,-1 1 496 0,1 2 192 15,-2 3 32-15,0 1 16 0,0 5-80 0,-2-5-16 0,1 5 0 0,0-2 0 0,-2 3-416 0,1-3-96 16,0-2 0-1,1 2-128-15,-1-1 0 0,-1 1 0 0,1-3 0 0,0 2 0 16,-2-3 0-16,1 3 0 16,-2-5-144-16,1 1 144 0,-2 2-176 0,2-1 176 0,-2 0-208 0,0-2 80 0,0-3 128 0,0 1 176 15,0 1-48-15,0-3 0 0,0-3 0 0,2 1 0 16,1-2 0-16,0-3 0 0,1 1-128 0,1-4 0 16,1 1 144-16,2-1-144 0,0-2 0 0,2-3 0 15,-3 1 0-15,2-2 0 0,1 0-400 0,-3-2 0 0,0 5 0 0,-1-3 0 16,2-2 144-16,0-2 48 0,2-2 0 15,-2-2 0 1,1 4 208-16,-1 2 0 0,0 4 0 0,1 2 0 16,-2 2 176-16,1 4 128 0,-1 3 16 0,-1 3 16 15,2 3 176-15,-1-2 16 0,2 4 16 0,-1 1 0 16,2 0-272-16,0 2-48 0,0-2-16 0,1 3 0 16,0 0-208-16,-2 1 0 0,1-1 0 0,-1 2 0 15,-1 4-208-15,1-1 64 0,-2 4 16 0,2 1 0 0,-3-1 128 16,-1 2 0-16,1 2-144 0,-1 3 144 0,1 0 0 0,-2-2 0 15,1 2 128-15,-1 0-128 0,-2-3 0 0,-1-2 128 16,2-2-128-16,-2-3 0 0,0-1 0 16,-1-4-224-16,2-2 32 0,-2-2 0 15,0 1-1328-15,0-6-256 16</inkml:trace>
  <inkml:trace contextRef="#ctx0" brushRef="#br0" timeOffset="1934.16">9848 6135 35007 0,'-1'3'1552'0,"-1"1"320"0,2 1-1488 0,0 0-384 0,2 0 0 0,-1-1 0 16,1-1-384-16,1 3-128 0,-1 7-48 0,3 2 0 0,0 4 416 0,1 4 144 0,-1-4 0 15,-1 0-144-15,0-3-208 0,-1-4-32 0,0 1-16 0,-2-7 0 0,2 0-768 0,-1 0-160 0,1-6-16 0,-2 0-16 0,3-2 960 0,-3-2 192 0,1-2 32 0,1-4 16 0,-2 0 656 0,1-2 128 0,0 0 16 0,-1-1 16 0,0 0 592 0,2-2 112 16,-2-1 32-16,0 0 0 16,0-1-240-16,1-1-32 0,0 2-16 0,-1-3 0 0,2-2-400 0,-1 1-64 15,1 4-32-15,-1 0 0 0,2 4-464 16,0 2-144-16,1 1 0 0,-1 6 0 0,1-1 0 15,0 2 0-15,0 2 0 0,-1-3-192 16,0 6 320-16,-1-3 64 0,1 0 0 0,0 0 16 0,-2 2-64 0,2-1-16 16,-3 2 0-16,2-1 0 0,-2-1-128 0,0 3 0 15,0 1-160-15,1 1 160 16,-1 2 0-16,0 0 0 0,0 0 128 0,-1 0-128 0,0 1 128 16,0-2-128-16,0 0 0 0,0-1 0 0,-1-2 0 0,1-2 0 15,0-1 0-15,0 1 0 0,1-2 0 0,1-3 0 16,0 1-144-16,2-2 144 0,0-2 0 0,0-1-128 0,1 0 128 0,2-2 0 15,-1 1 0-15,0 0 0 0,0-2 0 0,2-1 0 16,0 1 0-16,0 1 0 0,0-4 0 0,1 1 0 16,-2-2 0-16,2 2 0 0,0 2 0 0,-1 1 0 15,0 2 0-15,-1 1-128 0,1-1 128 0,-1 5-128 16,0 2 128-16,0 0 256 0,-1 0-64 0,0 2-16 16,0 0 176-16,2 3 32 0,-1-2 16 0,2 4 0 0,1-1-192 0,-2 1-32 15,3 2-16-15,-1 1 0 0,0-2-160 0,0 2 0 16,1 3 0-1,-2-1 0-15,-1-1 0 0,1 4 0 0,-1-1 0 0,-1 3 0 16,2-1 0-16,-2 3 0 0,0 0 0 16,0-3 0-16,0 3 0 0,-1-3 0 0,0-4 144 0,1 2-144 0,-2-2 0 0,0-2 0 15,1 1 0-15,-1-3 0 16,-2 0-320-16,1-4-144 0,0 0-32 0,-1-2 0 16,1-2-1120-16,0 0-240 0</inkml:trace>
  <inkml:trace contextRef="#ctx0" brushRef="#br0" timeOffset="2457.3">10748 6053 4607 0,'6'-6'192'0,"-2"0"64"0,1-1-256 0,-3 4 0 0,1-1 0 0,-1 2 0 0,1-2 144 0,1-1-16 31,0-3 0-31,4-4 0 0,-2 0-128 0,-1-1 0 0,0 1 0 0,-4 2 128 0,0 0 944 0,-2 2 176 16,-1 0 32-16,-2 2 16 0,-1 0 416 0,-1 2 80 0,-2 2 0 0,1 2 16 0,0 2 336 0,-3 2 64 0,1 2 16 0,-2 1 0 0,0 4-272 0,0 2-48 15,-2 0-16-15,0 4 0 0,-1 4-608 0,1-2-128 0,-1 0-32 0,2 3 0 0,0-2-480 0,3 1-80 16,0-2-32-16,3 0 0 0,1 0-208 0,0-3-64 15,2-4 0-15,1 1 0 0,2-3-256 0,0-4-256 16,0 0 64-16,2-2 0 16,2-1-480-16,1-3-96 0,0 0 0 0,4-1-16 15,-2-4-208-15,0 1-32 0,3 2-16 0,1-5 0 0,3-2 528 0,-2-3 128 16,1-1 0-16,-2 2 16 0,0 2 368 0,1-3 0 0,1 0 0 0,-2-1 0 16,0 0 464-16,-2 3 16 0,-4 1 0 0,0 2 0 15,0-2 224-15,-1 2 64 0,0-2 0 0,0 3 0 16,-2 2-304-16,1 4-48 0,-1-2-16 0,1 4 0 0,-2 2-144 15,0-2-16-15,2 4-16 0,-2 1 0 0,1 0 176 0,1 3 48 16,1 1 0-16,-1 3 0 0,2-1-176 16,1 2-16-16,1 0-16 0,0 1 0 0,1 0 176 0,0 3 32 15,1-6 16-15,-2 2 0 0,3 1-288 0,-1-3-176 16,1-2 192-16,-2 0-192 16,1-1-480-16,0-4-208 0,-1 0-32 0,1-2-16 15,0-1-1504-15,-2 0-320 0,-1-3-48 0,0-3-11728 0</inkml:trace>
  <inkml:trace contextRef="#ctx0" brushRef="#br0" timeOffset="2817.34">11267 5553 21183 0,'0'0'1888'0,"0"-2"-1504"0,0 2-384 15,0 0 0-15,2 2 2672 0,-2 1 464 0,2-3 80 0,-1 4 32 0,2 2-2384 0,1 4-480 0,-1 2-80 0,1 4-32 0,0 4 288 0,-1 5 48 0,-1 3 16 0,-1 4 0 0,-1 8-48 0,-3-1-16 0,0 5 0 0,-2-4 0 0,-1 1-112 0,-1 1 0 16,2-1-16-16,-1-4 0 0,1-1-304 0,0-5-128 0,2 1 0 16,-1-7 128-1,0 1-688-15,1-5-144 0,-2-1-16 16,0-4-16-16,0-1-1152 16,-1-6-224-16,-1 1-64 0,1-6-12176 0</inkml:trace>
  <inkml:trace contextRef="#ctx0" brushRef="#br0" timeOffset="3007.86">11009 5844 32255 0,'2'-2'2864'0,"0"-1"-2288"0,-1 2-576 0,0 1 0 0,0 0 1984 0,3 0 272 16,2 0 64-16,4 0 16 0,4 0-1760 0,2 0-336 0,2 1-80 0,1 2-16 0,1 0-144 0,-3 0 0 0,2 0 0 0,-2 0 128 31,0-1-896-31,-2-2-176 0,1 2-32 0,0-2-16384 0</inkml:trace>
  <inkml:trace contextRef="#ctx0" brushRef="#br0" timeOffset="3212.51">11525 5845 2751 0,'3'5'256'16,"-1"-1"-256"-16,-1 0 0 0,0-2 0 0,0 1 2048 0,1-3 384 0,-1 3 64 0,0 0 0 0,1 2-1392 0,2 3-272 0,-1 1-64 0,0 1-16 0,2 0 976 0,-1 2 208 0,0 0 48 0,-1 1 0 0,1-2 512 0,0 1 128 0,0 3 0 0,-1-1 16 16,0 2-784-16,-1-1-144 0,-1 1-48 0,1 0 0 15,-2-1-1088-15,0 1-208 0,0 0-48 0,-3-4-16 32,2 2-800-32,-3-3-144 0,2-1-48 0,-2 0 0 15,0-4-1472-15,1 0-288 0,0 0-64 0,0-4-6576 16,1 0-1296-16</inkml:trace>
  <inkml:trace contextRef="#ctx0" brushRef="#br0" timeOffset="3448.75">11663 5655 33167 0,'-1'-3'2944'0,"0"2"-2352"16,-1 1-464-16,2 0-128 0,2 0 1536 0,-2 0 304 0,1 0 48 0,-1-2 16 0,0 2-1760 15,1 0-336-15,-1 0-80 0,0 0-16 0,0 0-1296 0,0 0-256 0,0 0-48 0,0 0-13536 0</inkml:trace>
  <inkml:trace contextRef="#ctx0" brushRef="#br0" timeOffset="3804.23">11852 5819 5519 0,'3'0'496'0,"-2"0"-496"0,0 0 0 16,1 0 0-16,-2 0 1712 0,1 0 240 0,0 0 48 0,1 0 16 0,1 3 32 0,-1-2 16 0,0 4 0 0,-4-1 0 0,1 3-272 0,0 2-64 15,-2 1-16-15,0 1 0 0,-1 2-416 0,-1 1-80 0,0 1 0 0,0 1-16 0,0 2-400 0,0 1-80 0,2 1-16 0,-2-2 0 0,1 1 16 16,0-3 0-16,1 4 0 0,0 1 0 0,2-2-336 0,1 0-80 15,0-3-16-15,0 0 0 0,2-1-288 0,2-1 160 16,1-4-160-16,0-2 128 16,2-2 112-1,1-2 16-15,0-1 0 0,2-3 0 0,0-3-256 0,0 1 144 16,1-3-144-16,2-2 128 16,0-1-512-16,1-2-128 0,-1-2 0 0,1-3-16 15,1 1-224-15,-2-1-32 0,0 2-16 16,-2-3 0-16,0 0 224 0,-1-3 32 0,-3 3 16 0,1 0 0 0,-2 0 528 15,-2 1 0-15,-1 1 160 0,-1-1-32 0,-2-1 448 0,-3 2 112 0,1 0 16 16,-3 2 0-16,1-2-208 0,-1 5-48 0,-1-1 0 0,0 5 0 16,0 1-192-16,-2-1-64 0,1 3 0 0,-1 0 0 15,1-2-192-15,-2 4 0 0,2-2-144 0,-1-2 144 32,2 2-1776-32,0-2-256 0</inkml:trace>
  <inkml:trace contextRef="#ctx0" brushRef="#br0" timeOffset="4269.92">12134 5845 10127 0,'4'9'896'0,"-2"-3"-704"0,1 0-192 0,-1 0 0 0,1 1 2880 0,-1-4 560 16,1 4 96-16,2 2 32 0,1 6-2448 0,3 5-480 0,-1 5-112 0,1-3-16 0,0-2 336 0,-3-2 64 16,-1-3 16-16,-2-1 0 0,1-2-32 0,-3 1 0 0,2 0 0 0,-3-1 0 0,0 1-384 0,0-6-64 0,-1 2-32 0,-1-3 0 15,0-2 352-15,2-2 80 0,-1 1 16 0,1-3 0 0,0 0-256 0,0-3-48 0,1 0-16 0,-1 0 0 16,1-3-160-16,-1-1-48 0,1 0 0 0,1-1 0 16,-1-2-144-16,1-5-48 0,1 1 0 0,-2-2 0 15,1-2-144-15,1-1 0 0,-1-1 0 0,2-1 0 16,-1 2 0-16,0-4 0 0,2-1 0 15,-1 1 0-15,1 1 0 0,1 6 0 0,0 0 144 0,2 4-144 16,-1 5 320-16,2 1 0 0,-1 2 0 0,2 4 0 16,0 0 96-16,3 2 16 0,-1 3 0 0,3-2 0 0,1 5-240 15,1 0-64-15,1 1 0 0,-2-1 0 0,1 1-128 16,-2 3 0-16,1-1 0 0,-3 1 0 16,1 3 0-16,-2-2 0 0,0 2 0 0,-4 1 0 0,2 3 0 0,-3 1 0 15,0-2 0-15,-1 2 0 16,-2 1-192-16,-2-2 192 0,2 0-160 0,-3-3 160 15,0 3-288-15,0-5 32 0,-1-2 16 0,0-2 0 16,2-1-864-16,-1-3-176 0,0-4-48 0,2-2-10224 16,-1-2-2048-16</inkml:trace>
  <inkml:trace contextRef="#ctx0" brushRef="#br0" timeOffset="4738.26">12907 5661 17503 0,'9'-6'768'0,"-4"0"176"0,0 2-752 0,-3 0-192 0,1 4 0 0,-2-2 0 0,0 2 1920 15,0-3 368-15,3 2 64 0,0-1 16 0,-1-2-864 0,0 4-160 0,-2 0-48 0,-1 4 0 0,-2-2-400 0,-2 2-64 16,-2 2-32-16,-2 1 0 0,0 2-480 0,-2 0-80 0,-1 1-32 0,-2-1 0 0,1 0 176 0,1 1 16 0,0 2 16 0,1-4 0 0,0 2 144 0,1-2 16 0,2 0 16 0,-1-2 0 15,3 0-304-15,2-1-64 0,0 1-16 0,1-5 0 0,2 2-208 0,0-2-128 16,1-1 128-16,3-1-208 16,-1 1-240-16,2-3-32 0,3 2-16 0,1-1 0 15,0-1-80-15,1 2 0 0,3 1-16 0,-2-2 0 0,0-1 336 0,1 2 64 16,1 1 0-16,-1-3 16 0,-1 1 176 0,2 2 0 16,-1 2 0-16,-2-2 0 0,1 3 0 0,-2 1 0 0,0 2 0 15,-1 1-192 1,1 2 320-16,-2-1 48 0,0 4 16 0,0 0 0 0,-3-1 176 0,1 3 32 0,0-2 16 0,-1 2 0 15,0 1 48-15,-2 1 16 0,1 0 0 0,-3 2 0 16,0 1 32-16,-3 1 0 0,1-2 0 0,-1 1 0 16,0-3-80-1,-2 0-16-15,-2 4 0 0,0 1 0 0,-2-2-128 16,0 2-32-16,-3-3 0 0,1 0 0 0,-1-2-48 0,-2-1-16 16,2-1 0-16,-3-3 0 0,1 0-16 0,0-2-16 15,-1-1 0-15,-1-1 0 0,0-3-160 16,0 1 0-16,-3-5 0 0,0 2-176 15,0-2-336-15,-4-2-64 0,1-3 0 0,-4-2-17856 16</inkml:trace>
  <inkml:trace contextRef="#ctx0" brushRef="#br0" timeOffset="9255.12">13962 5819 15663 0,'-1'-3'1392'0,"-1"-2"-1120"0,2 3-272 0,0 0 0 16,0 1 640-16,0 1 80 0,-1-7 16 0,0 1 0 0,1-4 288 0,-1 2 48 0,1-2 16 0,1 1 0 0,0 2-384 0,0 1-80 0,2-1-16 0,1 2 0 0,-1 2-160 0,0 0-48 0,1 2 0 0,-1 1 0 0,1 0 336 16,-2 0 64-16,1 0 16 0,-1 0 0 0,1 1 112 0,-1 1 32 0,0-1 0 0,0 1 0 15,-1-1 0-15,0 2 16 0,1-3 0 0,-1 2 0 16,0 2-160-16,0-1-48 0,2 0 0 0,-2 3 0 16,2 2-304-16,-1 3-64 0,2 0-16 0,-1 4 0 15,2 4-224-15,2-1-160 0,-1 2 192 0,1 2-192 16,1-2 160-16,-1 3-160 0,2 0 128 0,-1-1-128 15,2 1 128-15,0 0-128 0,0 0 128 16,0-7-128-16,-3 0 0 0,2-3 0 0,1-1 0 16,0-2 0-16,-2-3 0 0,1 0 0 0,0-2 128 0,-2-2-128 15,2 1 0-15,-3-4 0 16,1 2 144-16,0-4-144 0,-2 2 128 0,0-3-128 0,-1 2 160 0,0-4-160 0,1 4 128 16,-1-3-128-16,0-2 0 0,-1 0 144 0,1-4-144 15,0 1 0-15,1-3 0 0,-3-2 0 0,2 2 0 0,-2 0 0 0,1-3 0 16,-1 1 0-1,1 4 0-15,0-1 0 0,0 6-192 0,1 3 192 0,-2 2-192 0,2 2 192 0,-2 6-192 16,2-2 192-16,0 6 0 0,-1-6 0 16,1 1 0-16,0 3 0 0,1-2 0 0,1 3 0 0,1 0 128 0,2 1-128 15,-2-1 0-15,2-1 0 0,0-1 0 0,-1 1 0 16,2-1 0-16,-2-2-176 0,-2 0 16 0,-1-2 0 16,-1 1 160-16,-1-3 0 0,0 0 0 15,0 1 0-15,0-1 0 0,1 0 0 0,-3 1 128 0,1-4-128 16,2 2 240-16,-1-2-32 0,-1 0 0 0,0 1 0 15,2-2 0 1,0 1 0-16,1 0 0 0,0-2 0 0,0-1-80 0,0-1-128 16,0 1 176-16,0-4-176 0,1 1 144 0,0 0-144 15,0 0 0-15,0-4 144 0,-1 1-144 0,1-1 0 0,-2 4 0 0,-1 0 0 16,-1 0 0-16,2-1 0 0,-2-6 0 0,2 1 0 0,0-2 0 16,-2-1 0-16,2-1 0 0,-2 0 0 15,1 0 128-15,-1 1-128 16,1-3 128-16,-1 2-128 0,2 0 0 0,-2-4 128 0,2 1-128 15,-1 1 0-15,0-2 0 0,0 3 0 0,-1 1 0 0,-1-1 0 16,3 4 0-16,-1-2 0 0,0 5 128 0,0-2-128 0,-2 4 0 0,2 2 128 0,-2 0-128 16,1 0 128-1,-1 0-128-15,2 2 0 0,-2 1-160 0,0 0 160 16,-1 0-368-16,2 0 32 0,-2-2 0 0,0 1 0 16,-2 0 0-16,1 0 0 0,0-1 0 0,-2 2 0 15,1-1-240-15,0 2-32 16,-2-5-16-16,1 4 0 0,0-1-1184 0,0-1-240 0,1 4-64 0,-1-2-12864 0</inkml:trace>
  <inkml:trace contextRef="#ctx0" brushRef="#br0" timeOffset="10389.57">15203 5044 2751 0,'-2'0'256'0,"1"0"-256"0,1 0 0 0,0 0 0 0,0 0 0 0,0 0 176 0,0 0-176 0,-2-3 160 16,2 3-160-16,2-3 0 0,0-2 0 0,-2 5 0 0,0 0 0 0,14-20 0 0,-11 14 0 0,1-2 0 0,-1 6 0 0,-2-4 0 0,0 3 0 0,-1 2 0 15,0 1 0-15,0 0 0 0,0 0 0 0,0 0 0 0,0 0 0 0,1-2 0 16,-1-1 0-16,0 2 0 0,2-4 0 0,-2 5 0 16,0 0 128-16,0 0-128 0,0 0 992 0,0 0 112 31,13-17 32-31,-12 14 0 0,2 1-688 0,-2 0-128 0,0 0-16 0,-1-1-16 0,0 3-288 0,0 3 160 15,-1-3-160-15,0 2 128 16,0-2 352-16,-1 2 64 0,2-2 16 0,0 0 0 0,0 0 640 0,0 0 128 16,-13 24 16-16,8-15 16 15,0 1 512-15,0 4 112 0,-1 0 0 0,0 2 16 16,-1 4-160-16,-2 7-48 0,-1 6 0 16,-3 4 0-16,-2 8-592 0,-3 5-128 0,-1 7-32 15,-2-3 0-15,0 2-576 0,-6 12-112 0,-4 13-32 0,-5 7 0 16,-2 4-320-16,-4-1 0 0,0-2 0 0,0-3 0 15,1-7 0-15,-1-4 0 0,1-2 0 0,3-10 0 16,2-6 608-16,3-11 96 0,2-3 32 0,5-7 0 16,2-3-144-16,4-4-16 0,3-3-16 0,4-4-11760 15,3-3-2336-15</inkml:trace>
  <inkml:trace contextRef="#ctx0" brushRef="#br0" timeOffset="11361.12">15981 5244 9215 0,'1'-3'816'0,"1"-1"-656"0,-1 1-160 0,0 3 0 15,-1-2 224-15,0 1 16 0,3-6 0 0,-1 1 0 0,1-4 16 0,-1 2 0 0,1 0 0 0,-1 2 0 0,0 4 480 0,0-2 96 0,0 1 32 0,-1 1 0 0,2 1 480 0,-2 2 80 16,2 1 32-16,-1 1 0 0,-1 3 272 0,2 2 48 15,0 1 16-15,-1 6 0 0,0 1 64 0,1 4 32 16,-2 1 0-16,-1 1 0 0,0 1-528 0,0 1-96 16,-1 5-32-16,-1-1 0 0,1 4-672 15,0 3-144-15,0 0-32 0,-2 3 0 0,1 5-256 16,-1 2-128-16,0 3 0 0,-1-1 128 0,0 0-128 16,-1-2 0-16,0-7 0 0,0-3 0 0,0-5 0 15,0 3 0-15,-1-1 0 0,1 2 0 16,-1-3-1104-16,0-1-112 0,0-2 0 0,1 0-16 15,1-9-1056-15,0-4-208 0,1-5-32 0,0-4-10032 0</inkml:trace>
  <inkml:trace contextRef="#ctx0" brushRef="#br0" timeOffset="11676.28">16267 5765 27647 0,'-6'4'2448'15,"1"-2"-1952"-15,1 2-496 0,2-1 0 0,2 1 2720 0,0-1 448 0,1 0 96 0,-1 6 0 0,0 0-2784 0,0 4-480 0,0 3-256 0,0 3 16 0,1-4 32 0,0 1 0 0,0 0 0 0,1 0 0 16,-2 0-672-16,-2-1-128 0,2 1-16 0,-2 0-16 16,1 0-944-16,-2-4-176 0,1 1-32 0,-1-3-16 15,1 0 288-15,-1-4 64 0,1 0 16 0,1-4-7968 0</inkml:trace>
  <inkml:trace contextRef="#ctx0" brushRef="#br0" timeOffset="11882.99">16319 5462 39615 0,'-1'-4'3520'0,"1"4"-2816"0,1 0-560 0,1 0-144 0,1 0 176 15,0 0 0-15,2 0 0 0,2-2 0 0,1 2-2592 0,3-3-512 0</inkml:trace>
  <inkml:trace contextRef="#ctx0" brushRef="#br0" timeOffset="12324.2">16491 5856 13823 0,'-3'7'1216'0,"1"-3"-960"0,0 1-256 0,2-3 0 0,2 3 752 0,-2-2 96 0,0 6 32 0,-2 2 0 0,1 8 320 15,-1 2 64-15,1 1 16 0,-1-2 0 0,2-2-320 0,2-2-48 0,-1-1-16 0,0-4 0 0,0-2-704 0,2-3-192 0,-2-2 0 0,1-2 0 16,1-2 448-16,1 0 48 0,-1-3 16 0,1-2 0 16,1-2 544-16,0 0 112 0,0-3 32 0,0-2 0 0,0-1 96 0,1 1 32 15,0-4 0-15,0 0 0 16,2-3-832-16,-2 1-176 0,1-2-16 0,-1-2-16 15,1 0-288 1,-1-3-192-16,0-4 16 0,0 1 16 16,-1 2-352-16,0 5-80 0,1-1-16 0,-1 2 0 0,1 1 224 15,-1 3 64-15,2 0 0 0,0 4 0 0,0 1 1152 16,2 0 256-16,0 4 32 0,-1-1 16 0,5 0-192 16,-2 2-48-16,1 1 0 0,2 1 0 15,-2 4-640-15,1-2-128 0,-1 4-128 0,0-2 192 0,1 4-192 0,-3 1 0 16,1 3 0-16,-3 0-176 0,2 6 176 0,0 1 0 0,-2 4-144 0,0 2 144 15,0 5 0-15,-2-1 208 0,0 1-16 0,-1 3-16 16,0-5 0-16,-1-1 0 0,1-1 0 0,-2-4 0 0,2 0-48 0,-1-3 0 16,1 1 0-16,-1-4 0 15,-1-2-128-15,2 0-176 0,-1-2 48 0,0 0 0 16,1-2-992 0,-3-1-192-16,-1-1-32 0,1-2-10112 0,-2-2-2032 0</inkml:trace>
  <inkml:trace contextRef="#ctx0" brushRef="#br0" timeOffset="12924.52">17151 6041 39615 0,'0'0'3520'0,"0"2"-2816"0,1-2-560 0,0 0-144 0,1 4 448 0,-1-4 64 0,1 2 16 0,2-1 0 0,0 2-336 0,1 3-64 0,0-3 0 0,0 0-128 16,0 1-448-16,-3-1-192 0,2 0-32 0,-3 0-17280 0</inkml:trace>
  <inkml:trace contextRef="#ctx0" brushRef="#br0" timeOffset="13737.19">18101 5586 4607 0,'-3'-2'400'0,"1"0"-400"0,-2-2 0 0,2 4 0 0,0-2 5856 0,1 2 1088 0,1 0 224 0,-4 0 32 0,-1-3-5408 0,-3 2-1072 0,-2-2-208 0,-3 1-64 0,0 1-448 0,-1 1 0 15,1 0-128-15,-2 0 128 0,1 3-192 0,2 1 64 0,-2 2 128 0,1 3-208 16,2-2 208-16,-3 5 208 0,3-3-32 0,0 4-16 16,1 3 768-16,-1 0 160 0,1 3 16 0,1 0 16 15,2 2-672-15,0-1-128 0,3 2-16 0,0 1-16 16,1-1-32-16,1-1-16 0,2-1 0 0,0-5 0 0,1 1-112 15,0-3 0-15,2 2-128 0,-1-5 192 0,2 0-192 16,1-2 144-16,0-4-144 0,2 0 128 0,0-2-128 16,1-4 0-16,1 1 0 0,1-6 0 0,-2 1-304 0,3 0 64 15,2-4 16-15,-1-2 0 0,1 2 224 0,-1-2-144 16,0-3 144-16,-1 2-128 0,1 0 128 0,-3 0 176 16,1 0-48-16,-2 0 0 0,-1-1 176 0,-2 0 16 15,0-1 16-15,-1 2 0 0,-2 0-176 0,0 1-32 16,-2-1-128-16,0 1 192 0,0 2-192 0,-3 0 0 15,2 2 128-15,-2 1-128 0,2 4 0 0,0-3 144 0,0 3-144 16,-1 2 128-16,2 1 160 0,0 1 32 16,3 2 0-16,-1 0 0 0,2 2-64 0,1 1-16 0,1 4 0 0,0 0 0 15,2-1 112-15,-1 4 32 0,3 0 0 0,1 3 0 16,-1-1-384-16,1 2 0 0,0 0 0 0,-1-1 0 16,1 1 0-16,-2-1-240 0,1-4 48 15,-3 0 0-15,2-2-192 0,3 10-432 16,-7-11 400-16,-1-3-848 0,0-2-160 0,-2-1-48 15,-1 0-9792-15,1-1-1952 0</inkml:trace>
  <inkml:trace contextRef="#ctx0" brushRef="#br0" timeOffset="14148.34">18505 4811 35935 0,'-5'3'3200'0,"0"-3"-2560"0,1 4-512 0,2 1-128 0,2-2 1216 16,1 3 208-16,2 1 48 0,-2 5 16 0,0 8-1264 0,0 8-224 0,2 9 0 0,-2 8-192 0,0 1-144 0,-1 6-48 0,0 2 0 0,-1 3 0 16,0 3-336-16,-3 0-80 0,0-3-16 0,1-4 0 15,-1-1-160 1,-1-5-48-16,1 0 0 0,-1-6 0 0,3 1 1328 0,-2-5 256 0,0-3 48 0,2-2 16 15,1-3 240-15,0-4 48 0,2-3 16 0,0-6 0 0,1 0-656 16,2-4-128-16,0-2-16 16,1-3-11616-16,-1-4-2320 0</inkml:trace>
  <inkml:trace contextRef="#ctx0" brushRef="#br0" timeOffset="14937.33">19079 5560 15663 0,'0'-4'1392'0,"-1"4"-1120"0,1-3-272 0,0 3 0 0,0 0 1344 0,0-2 192 0,-2 1 64 0,1-2 0 0,-1-3-1024 0,-2 0-208 16,0-2-48-16,-2 2 0 0,0 0 448 0,0 0 96 0,-2 0 16 0,1 0 0 16,-2 2-192-16,-1 1-48 0,2 0 0 0,-4 3 0 15,0-3-48-15,-2 6-16 0,1-3 0 0,-2 3 0 31,0 4 464-31,0-1 96 0,1 4 16 0,-1 2 0 0,-1 0-64 16,0 4 0-16,1 0 0 0,-1 3 0 16,0 3-384-16,-1 1-64 0,4 1-32 0,-1 2 0 15,3 0-480-15,1 3-128 0,2-2 0 16,0 1 0-16,3-4 0 0,1-2-128 0,2-1 0 0,2-5 0 16,0-1-96-16,2 1-16 0,1-6 0 0,1 0 0 15,2-4-80-15,1-2-32 0,2-2 0 0,1-2 0 16,2-2-160-16,3-2-16 15,0-5-16-15,2-1 0 0,0 1 224 0,2-5 64 0,1 2 0 0,0-3 0 16,-1 1 560-16,0-1 112 0,-1 2 32 0,0-3 0 0,-2 3-112 16,-1-3-16-16,0-2 0 0,-1 2 0 0,-1-3-128 0,-2-2-48 15,0 1 0-15,-2 0 0 0,-2-1-336 0,1-1-64 16,-4 0 0-16,0 0-16 0,-3 2 112 0,-1 5 32 16,-1 3 0-16,-3 4 0 0,2 2 528 0,-3 1 112 15,1 4 32-15,-1 1 0 0,2 0-80 0,-1 4-16 16,0-1 0-16,2 2 0 0,1 1-240 0,-2 2-48 15,1 0-16-15,0 5 0 0,0 3-144 0,-1 0 0 16,2 3 0-16,-1 3 0 0,2 0 0 0,-2 4 0 0,1 0-224 16,0 2 80-16,1 1 144 0,0 2 0 15,0-3 0-15,2 1-128 0,1-1 128 0,1 1 0 0,-1-1 0 0,1 0 0 16,1 1 192-16,-1 2-16 0,1 1-16 0,-3-1 0 16,1-1 32-16,-3-2 16 0,0 3 0 0,0-5 0 15,-2 1-48-15,1-3-16 0,-1 0 0 16,-1-5 0-16,-1 1-144 15,0-2 0-15,-1-4 0 0,-2 1 0 16,1-3 0-16,-1-2 0 0,-2-1 0 0,1 0 0 0,-2-1 0 0,-2 1 0 0,-1-1 0 0,-1 2 0 16,-1-4-176-16,-1 0-64 0,0-2-16 0,-2 0 0 15,-3 0-64-15,-2 1-32 0,0-2 0 0,-2 0 0 16,-1-3-736 0,0-3-160-16,0 0-32 0,0-4-15280 0</inkml:trace>
  <inkml:trace contextRef="#ctx0" brushRef="#br0" timeOffset="15305.52">19442 5911 50687 0,'-5'2'2240'15,"2"-2"464"-15,1 0-2160 0,2 1-544 0,3-1 0 0,-1 0 0 0,1 0-832 0,1-1-256 0,3 1-64 0,3-2-16 0,2-2 400 0,3-2 96 0,1-3 16 0,0-1 0 0</inkml:trace>
  <inkml:trace contextRef="#ctx0" brushRef="#br0" timeOffset="19989">2234 7952 18431 0,'-12'0'1632'0,"2"0"-1312"0,4 0-320 0,4 2 0 0,-1 0 384 0,-2-2 0 0,-5 3 0 0,-5 3 0 0,-4-1 480 0,-1 3 96 0,1 1 32 0,4-2 0 0,6 2-736 0,5-5-256 0,3 2 144 0,2-4-144 32,1 2-464-32,2-1-176 0,3-3-48 0,3 0 0 0,1-3 288 0,3 3 48 0,0-4 16 0,0 2 0 15,4 0 1424-15,-2 0 272 0,2 0 64 0,3-2 16 16,3 2 32-16,2-2 16 0,1 0 0 16,3-2 0-16,2 0-496 0,5 0-96 0,4 1-32 0,1-3 0 15,4 0-368-15,1-2-80 0,3 0-16 0,3-3 0 16,2 0-256-16,1 0-144 0,2 2 160 0,1 4-160 15,5 1 256-15,1 0-32 0,1-2-16 0,1 2 0 0,-4 0 16 16,3 0 0 0,3-1 0-16,2 1 0 0,0 0-96 0,1-3-128 15,-3 0 176-15,0-1-176 0,1-3 272 0,-1 1-48 0,3 0-16 0,-2-2 0 16,2-1 96-16,0 1 16 0,1 2 0 0,-1 0 0 16,1-1-64-16,3 1 0 0,3 1 0 0,-1-1 0 15,0 5-32-15,0-1-16 0,1 2 0 0,0-1 0 0,1 0-80 0,0 1-128 16,-1 0 176-16,-3 2-176 15,-1-2 128-15,2 1-128 0,5 0 0 0,-3-1 0 0,-5 1 0 16,1-2 0-16,0 1 0 0,2 1 0 16,1-1 0-16,1 0 0 0,0 0 0 0,0 0 0 0,-2-3 0 0,-4 1 0 15,0 2 0-15,7 0 0 0,6 0 0 0,5-4 0 16,-3 0 0-16,-1 2 0 16,1-2 128-16,-1 0-128 0,0 4 0 0,0-6 0 0,-2 1 0 0,-1 3 0 15,1-2 0-15,-3 4 0 16,1-1 0-16,0 1 0 0,-3 0 0 0,0 2 0 15,0 2 0-15,3 2 0 0,3 2 128 0,2-2-128 0,0-2 0 0,0-1 0 16,1 3 0-16,1 0 0 0,2 3 0 0,-3-7 0 16,-4-1 0-16,3 1-144 0,4 3 144 0,0-4 0 15,-2 4 128-15,-2-5-128 0,-1 1 0 0,3 0 0 16,5 2 0-16,-1-3-192 0,4 3 192 0,-1-4-192 16,2-1 192-16,3 2-192 0,-1-1 192 0,-1 0-192 15,0-2 192-15,1-1-192 0,0 4 192 0,2-4 0 16,-2 4 0-16,-1-2 0 0,-3 1 0 0,4 1 0 15,4-1 0-15,-1 1 0 0,-9 2 160 0,8-1-32 16,3 1-128-16,1-3 192 0,0 4-192 0,1-3 0 16,-1 0-144-16,3-3 144 0,2 2 0 0,0-2 0 15,1 2-128-15,-4-3 128 0,-2-1 0 0,6 0 0 16,3-2 0-16,1 1 0 0,6 0 0 0,-2-3 0 0,-6 1 0 16,4 2 0-16,3 2 0 0,0-3 0 0,-4 0 176 15,2 2-48-15,4 3-128 0,0 0-160 16,3-2 160-16,0 0-208 0,0 4 208 0,2-4 0 15,-3-1 0-15,3 1 0 0,4 2 0 16,2 0 0-16,-1-2 192 0,2-3-192 0,5 7 0 0,-1-4 0 16,1-2 0-16,3 2 0 0,2 4 128 15,1-4-128-15,-2-1 0 0,-1 3 0 0,2 0 0 0,-1 0 0 0,0 0 0 16,-2 0 0-16,-3 2 0 0,1-3 0 16,0 6 0-16,-2-2 0 0,-4 1 0 0,1 0 0 15,1 1 0-15,-1 0 0 0,-7 1 0 0,5 0-176 0,2 2 32 0,-3 0 0 16,1 4-400-16,-3-1-80 15,1-3-16-15,-1 3 0 0,-2 4-1184 0,1-1-240 0,4 4-48 16,-5-2-16-16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46:49.3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1990 5015 8287 0,'-3'-4'736'0,"1"0"-592"0,0 0-144 0,1 0 0 0,1 2 336 0,-2-1 48 16,-1-3 0-16,-2-4 0 0,-2-3 208 0,-1-2 48 15,-1-1 16-15,-1 3 0 0,0 0 208 0,1 4 32 0,-1-1 16 0,2 4 0 16,-1 0-208-16,0 2-32 0,1 2-16 0,-1 2 0 16,2-3 144-16,-3 2 32 0,1 1 0 0,-1 0 0 15,-1 0-416-15,0 0-80 0,-2 0-16 0,0-2 0 16,-1-1 192-16,-1 3 16 0,-1 0 16 0,0 3 0 16,0-1 208-16,-1-1 32 0,0 4 16 0,1 3 0 15,1 0-352-15,1 0-64 0,0 4 0 0,2 0-16 16,1 5-112-16,0-1-32 0,2-2 0 15,1 5 0-15,1 1 80 0,0 1 16 16,1 5 0-16,-2-1 0 0,2 1 112 0,0 2 16 16,-1 3 16-16,-1 1 0 0,3 6 48 0,0-1 16 15,2 2 0-15,-1-3 0 0,1 1-272 0,2 4-48 0,1 3-16 16,0-2 0-16,3-2-192 0,-1-2 0 0,2 3 128 16,2 0-128-16,3-3 0 0,-1 0 0 0,2-1 0 0,1-1 0 15,2-5 256-15,-1-2-32 0,0-3-16 0,-1-2 0 0,2-1 0 0,-1-1 0 16,-1-2 0-16,2 1 0 0,-1-2 48 15,2 0 0-15,-2 0 0 0,0-3 0 0,2-3-112 0,1 2-16 0,1-3 0 16,0-2 0-16,1-1 0 0,1-2-128 0,-1-3 192 0,1 1-64 16,2-1 112-16,0-4 16 15,0-3 0-15,2 0 0 0,3-4-64 0,0-1 0 0,-2 0 0 0,-2-2 0 16,0-1-48-16,-1 1-16 16,-3 0 0-16,-1 1 0 0,-1-1-128 0,1-5 0 15,3 1 0-15,-1-4 0 0,1-3 0 0,-2 1 0 0,2 0 0 16,-3-2 0-16,0 3 0 0,-3-2 0 0,0 4 0 15,-3-4 0-15,-2 5 0 0,0 0 0 16,-2 0 0-16,-2 3 0 0,-2-1 0 0,-2 1 0 16,0 2 0-16,0-1 0 0,-1 2 0 0,-2 1 0 15,1-1 0-15,-2 4 0 0,1-3-144 0,-2 3 144 16,-2 2 0-16,2-2 0 0,-1 0-144 0,-1 0 144 16,1 0 0-16,-2 0-144 0,1 1 144 0,-2-2 0 0,2 2 0 0,-1 2 0 15,2-1 0-15,-1 2 0 0,1-2 0 16,-2 4 0-16,2-3 0 0,-1 3-128 0,0 0 128 15,1 0 0-15,0 3-272 0,0-3 16 0,0 1 16 0,-1 2 0 16,0 0 80-16,1 2 16 0,-2-1 0 0,1-2 0 16,0 5 144-16,-1-4-160 0,1 1 160 0,-1 0-160 15,1 1 160-15,1-2 0 0,0 0 0 0,-1 1 128 16,1-2-352-16,0-1-64 0,0 2-16 0,0 0 0 16,1 0-784-1,-1 1-144-15,2-4-48 0,0 2-13664 0</inkml:trace>
  <inkml:trace contextRef="#ctx0" brushRef="#br0" timeOffset="540.67">2654 5358 35007 0,'-13'-4'1552'0,"5"1"320"0,-1 0-1488 0,4 3-384 0,3 0 0 0,0 3 0 0,1-3 0 0,-3 3 0 15,-3 0 0-15,-3 3 0 16,-1 4-672-16,-1 2-96 0,-1 4-32 0,2 0 0 15,-1 3-80-15,-1 1-16 0,2 1 0 0,-1 1 0 16,1 0-592-16,1 0-128 0,0 4-32 0,0-1 0 16,1 1 624-16,1-4 128 0,0-1 32 0,2-1 0 0,1-1 864 0,3-3 0 15,0 0 176-15,4-4-32 0,0 1 672 0,2-1 128 16,1-2 16-16,3-3 16 0,2 2-32 0,3 0-16 16,0-4 0-16,2 0 0 0,2-2-480 0,1 0-80 15,0-3-32-15,2 0 0 0,1-3-208 16,0 0-128-16,1-4 160 0,-1 1-160 15,0-2-240-15,0 0-144 0,1-4-16 0,-1 2-16 16,-3-3-80-16,1 1-16 0,-1 2 0 0,-2-5 0 16,0 2 208-16,0-2 48 0,-1-2 0 0,-1-1 0 0,-3 2 400 0,0-2 96 0,0-2 16 0,-2 0 0 15,-2-2 608-15,-2-2 128 0,-1 5 32 0,-3-1 0 16,-1 2-352-16,-2 1-64 0,-2-4-16 0,-2 3 0 0,-2 0-336 16,0-3-64-16,-3 1 0 15,0 2-16-15,-3 2-336 0,0 0-64 0,1 0-16 0,-2 5 0 0,1 3 64 0,1 2 16 16,0 2 0-16,1 4 0 15,0 1-704-15,0 4-144 16,1 3-16-16,1 4-7328 0,1 1-1456 0</inkml:trace>
  <inkml:trace contextRef="#ctx0" brushRef="#br0" timeOffset="1463.16">3398 5339 21183 0,'-2'-3'1888'0,"-1"-1"-1504"0,2 2-384 0,1 0 0 16,0 2 0-16,0-2 0 0,-3-2 0 0,0-2-192 0,-2 0 192 15,-1-3 176-15,-3 2-48 0,0-2 0 0,-1 3-128 16,-1 0 128-16,0 2-128 0,-3 0 128 0,1 2 112 0,-1-1 16 16,-1 2 0-16,-1 2 0 0,0 2-128 0,0 0 0 15,0 4-128-15,0-1 192 0,0 3 608 0,1 0 112 16,2 0 32-16,0 1 0 0,2 2 32 0,0-2 16 15,4 3 0-15,-2-2 0 0,3 1-240 0,1 3-48 16,0 3-16-16,1 0 0 0,2 0-240 16,-1 3-32-16,3 3-16 0,0 1 0 15,1-1-208-15,1 0-64 0,0 3 0 0,2-2 0 0,-1-3-128 16,2-2-176-16,3-2 48 0,-1-4 0 16,3 1-192-16,0-5-48 0,1-4 0 15,2 0 0-15,-2-3 48 0,1-5 16 0,2 1 0 16,-1-5 0-16,2 0-176 0,-3-4-32 0,1 0-16 15,-2-1 0-15,3 0 208 0,-3-4 32 0,1 1 16 16,-2-3 0-16,0 1 272 0,-2 0 0 0,0 0 176 0,-2-3-176 0,0 1 128 16,-1 0-128-16,-1 0 0 0,-3 2 0 0,-1 1 704 0,-1 1 16 15,-2-1 16-15,0 3 0 0,-1 2-96 0,0 3 0 0,2 0-16 0,-2 1 0 16,2 4-304-16,-1-1-64 0,2 2-16 0,0 1 0 16,1 4 64-16,1 0 16 0,0 0 0 0,3 3 0 0,0-1 144 0,-1 4 48 15,4 0 0-15,-3-2 0 0,4 6-64 16,-1-2 0-1,2 4 0-15,0 3 0 0,-1-3-192 0,1 2-64 0,0 2 0 0,-1-1 0 16,2 3-192-16,-2-3 0 0,0-1 0 0,1 2 0 31,0 0-512-31,-2-2-32 0,2 1-16 0,-1-3 0 16,1-1-1072-16,1-4-224 0,1 0-32 0,-1-7-16 0,0-2-496 16,0-4-96-16,1-2-32 0,-1-2-8736 0</inkml:trace>
  <inkml:trace contextRef="#ctx0" brushRef="#br0" timeOffset="1863.92">3441 4696 35007 0,'-5'-9'1552'0,"2"2"320"0,0 5-1488 0,2-2-384 0,2 4 0 0,0 0 0 0,1 1-320 0,0-1-144 16,2 3-32-16,1 1 0 15,2 2 304-15,2 4 48 0,2 4 16 0,1 5 0 0,2 1 368 0,0 6 80 0,2 1 0 0,0 5 16 0,1 0 16 0,-1 2 0 16,0 0 0-16,-2 0 0 0,-2 0 96 0,-1 6 0 15,4 2 16-15,-3 7 0 16,2 0-32-16,-3 4-16 0,2-5 0 16,-2-1 0-16,-1-6-240 0,-1-7-48 0,3 1-128 15,-4-3 192-15,1-3-192 0,1-1 0 0,0 2 0 16,0 1 0-16,1-3 0 0,-1-2 0 0,0 1-144 0,-2-4 144 31,1-1-1792-31,-2 0-272 0</inkml:trace>
  <inkml:trace contextRef="#ctx0" brushRef="#br0" timeOffset="2808.46">4067 5072 39615 0,'-6'-5'3520'0,"1"4"-2816"0,4-1-560 15,-1 4-144-15,4-2 384 0,-2 0 64 0,-3 1 0 0,-1-1 0 16,1 3-448-16,-2-1 0 15,1 2 0-15,0 2-176 16,2 0-304-16,1 1-64 0,-1-1-16 0,2-2 0 16,0 3-1072-16,2-1-224 0,-1 0-32 0,0-1-13520 15</inkml:trace>
  <inkml:trace contextRef="#ctx0" brushRef="#br0" timeOffset="3077.34">4266 5420 39615 0,'-6'-5'1760'0,"2"4"352"16,2-2-1680-16,0 1-432 0,2 0 0 0,0 2 0 0,2 0 272 0,-2 0-16 0,0 0-16 0,0 0 0 16,1 0-240-16,-1 0 0 0,0 0 0 0,0 0 0 15,0 0-1856-15,0 0-432 0,6 20-80 16,-6-11 0-16</inkml:trace>
  <inkml:trace contextRef="#ctx0" brushRef="#br0" timeOffset="3998.21">2955 6470 5519 0,'-2'-3'496'0,"-1"3"-496"0,2-2 0 0,0 1 0 0,1 1 1008 0,0-3 96 0,1 3 32 15,-1-2 0-15,0-2-480 0,1 0-80 0,1 0-32 0,0-2 0 16,2 4 416-16,-2-2 64 0,2 2 32 0,0-2 0 16,-1 4 608-16,1 0 112 0,0 0 16 0,1 4 16 15,0-1-160-15,0 6-48 0,1 0 0 0,0 2 0 0,1 4-304 0,0 1-64 16,-1-1-16-16,0 4 0 15,1 0-704-15,1 4-160 0,1 5-32 0,-1 0 0 16,1 2 128-16,-1 4 32 0,0 6 0 0,-1-2 0 0,1 7-176 16,-2-1-48-16,0 3 0 0,0-6 0 0,-2-3-128 15,0 4-128-15,-1 8 192 0,2-2-192 16,0 3 0-16,0-7 0 0,0 0-160 0,0-10 160 16,0-5-912-16,0-7-64 0,-2-4-16 0,0-5 0 15,0 0-512-15,0-6-96 0,0-4-32 0,-2 0-11040 0</inkml:trace>
  <inkml:trace contextRef="#ctx0" brushRef="#br0" timeOffset="4697.1">2898 6315 26719 0,'-9'-16'2368'0,"2"6"-1888"0,2 4-480 0,3 1 0 0,2 4 1856 0,1 1 288 16,2-3 48-16,-1 0 16 0,2-4-1568 0,1-1-304 15,2 0-64-15,2 2-16 0,1-2-256 0,0 0 0 16,1 2 0-16,0-3 0 0,0 2 0 0,0 1 0 15,-1-1 0-15,0 1 0 0,2 0-256 0,-1 1 64 16,-1 0 0-16,1 3 0 0,1-2 64 0,0 2 128 16,0-1-208-16,1 3 80 0,-1 0 128 0,3 3 0 0,3-3 0 0,3 3 0 15,4 2 448-15,0-1 0 16,2 6 16-16,0-2 0 0,1 2 144 0,-2 3 32 16,0-1 0-16,-3 4 0 0,0 0-320 15,-3 3-48-15,-1 1-16 0,-4-1 0 0,-2 2-256 0,-2-1 0 16,-2 2 128-16,-3-1-128 0,-2-2 0 0,-3 1 0 15,-1-2 0-15,-4-2 0 0,1 3 0 0,-5-2 0 16,1-2-176-16,-2-1 176 0,-1 1-320 0,-1-1 32 0,-1 0 16 16,-2 0 0-16,1 0 80 0,-2-1 32 0,0 0 0 0,-1-1 0 15,1-3 160-15,-1 1-128 0,1-1 128 0,0-2-128 16,0 2 128-16,1 1 0 0,0-3 0 0,2-2 0 16,2 1 0-16,1-2 0 0,0 2 0 0,3-2 0 15,1 2 0-15,2-2 0 0,0 1 0 0,2-1 0 16,0-2 0-16,2 2 0 0,0 0 0 0,2-1 0 0,2 3 240 0,0 1 16 15,1-1 16-15,1 2 0 0,2-1 160 0,-1 3 16 16,2-1 16-16,-1 1 0 0,1 1-272 16,0-1-48-16,1 4-16 0,1 1 0 0,2-2-128 0,-1 2 0 15,2 1 0-15,1 0 0 0,-1-3 0 0,-1-1 0 16,1-2 0-16,0 2 0 16,1 1 144-16,-2-1 0 0,0-2 0 0,1 2 0 0,0 2 16 0,0 1 0 15,-1 2 0-15,1 0 0 0,-4 1-160 0,0 0 160 0,1-2-160 0,-2 0 160 16,-2 2-160-16,0-1 0 0,0-1 0 0,-2 1 0 15,1 0 0-15,-1-5 0 16,-3-1 0-16,4 0 0 0,-5-1-176 0,2-3-64 16,-2 0-16-16,1-5 0 15,-2 1-672-15,0-2-144 0,1-1-16 16,-2-1-16-16,1 1-1264 0,-1-3-240 0</inkml:trace>
  <inkml:trace contextRef="#ctx0" brushRef="#br0" timeOffset="5186.01">3874 7078 35935 0,'-5'-1'1600'0,"1"-2"320"0,2 2-1536 0,2 0-384 0,0 0 0 0,1 1 0 16,0 0-304-16,1-3-128 0,0 0-16 0,2-1-16 0,1-1 608 0,1-1 128 0,1-1 32 0,1 0 0 16,-1 1-304-16,2 0 0 0,-2-2 0 0,1 2 0 15,-1-3 0-15,1 1 0 0,-2 0 0 0,1-2 0 16,-1-2 0-16,2 0 0 0,-2-1 0 0,1 0 0 16,0 0 0-16,-2-1 0 15,-1 0 0-15,-1-2 0 16,-2 1 128-16,-1-1 64 0,-1 4 0 0,-3-4 16 0,1 3-48 0,-2 0-16 15,-2 0 0-15,-1 3 0 0,0 2-272 0,-3 1-64 16,0 4-16-16,-4 3 0 0,0 1 48 0,-2 1 16 0,2 5 0 31,-2 1 0-31,0 2-96 0,-2 0-16 0,3 0 0 16,0 2 0-16,0 1 256 0,1-1 0 0,3 0 0 16,1 5 0-16,1-4 640 0,1 2 64 0,2 1 0 0,0 0 16 0,1 3 64 15,2-1 16-15,2 2 0 0,1-1 0 0,2 4-480 0,1 2-112 16,2 2-16-16,2-4 0 0,-1 5-64 0,4-2-128 15,1 2 176-15,1 1-176 0,3-1 192 0,-1-3-64 16,2-6 0-16,1 0-128 0,1 0-192 0,2-7-128 16,0-2-48-16,2-3 0 15,1-2-1040-15,0-5-192 0,3 1-64 0,0-4-14464 0</inkml:trace>
  <inkml:trace contextRef="#ctx0" brushRef="#br0" timeOffset="5898.6">4254 6843 33167 0,'-6'0'2944'0,"1"0"-2352"0,3 3-464 15,4 0-128-15,0-1 1504 0,-1 0 288 0,-1 2 48 0,2 4 16 16,-1 1-1856-16,1 7-304 0,3 0-80 0,1 3-32 0,4 3 416 0,0 0-128 0,0 4 128 16,2 5 0-16,1 8-224 0,-2-1 32 0,-1-1 16 0,-3 1 0 31,1 7-352-31,-2-4-80 0,-2 1-16 0,-1-5 0 15,0-6 112-15,-2-3 32 0,1 1 0 0,1-3 0 0,-2-2 336 0,2-2 144 0,-1-2-128 16,1-1 128-16,-1-3 704 0,1-4 240 0,-2-2 32 0,0-1 16 16,0-3-224-16,0-2-32 15,-1-4-16-15,0 0 0 0,2 0-528 0,-2-4-192 0,1-1 144 0,-1-2-144 0,0-6 0 16,-1-2 0-16,-1 2 0 16,0-3-176-16,0-5-64 0,-3-3-16 0,0-7 0 0,0-1 0 15,-2 1 256-15,1-3 0 0,-1-2 0 0,-1-5 0 0,1 0-192 16,1-2 48-16,0 1 16 0,1-1 0 15,0-2-64-15,2 3 0 0,1-1 0 0,-1 1 0 16,2 1 416-16,1 0 80 0,1 0 16 0,3 0 0 16,2 6-64-16,0-4 0 0,3 6 0 0,1 3 0 0,0 2-64 0,1 3-32 15,1 3 0-15,3 1 0 0,3 3-160 0,0 2 0 16,2 4 0-16,0 2 0 16,-1 1-144-16,0 6 144 0,-2-2 0 0,-1 4 0 15,0 2-256-15,-2 1 64 0,-2 2 16 0,1 2 0 16,-1 3-208-16,1 1-32 0,-2 3-16 0,-1 2 0 15,-1 4 160-15,-1 3 16 0,1 0 16 0,-3 4 0 0,0 1 240 16,-1-1 160-16,-1 3-32 0,-3-1 0 0,-1 1 240 0,-3-3 32 0,0-2 16 0,-2 1 0 16,0-5-112-16,-3-2-32 15,0 1 0-15,-1 0 0 0,-2 0-48 0,-3-3-16 16,-1 3 0-16,-1-3 0 0,-1-2-208 0,-2 0 128 16,0-4-128-16,0-1 0 15,2-2 0-15,-3 0-192 0,0-2 16 0,-1-2 0 16,3-3-288-16,-1 0-64 0,2-2-16 0,-2 1 0 15,2-2-960-15,2-1-192 0,3 2-32 0,1-2-16 16,2 4-1584-16,2-2-304 0</inkml:trace>
  <inkml:trace contextRef="#ctx0" brushRef="#br0" timeOffset="6343.09">4959 5749 25791 0,'-9'-5'1152'0,"3"4"224"0,0-2-1104 0,2 3-272 0,1 3 0 0,2-2 0 16,0 1 0-16,-2 1 0 0,-2 2 0 0,-1 3 0 15,-1 1-304-15,-2 2-64 0,3 0-16 0,2 2 0 0,1-3 384 0,1 2 0 16,4 4 160-16,0-2-160 0,2 4 368 0,1 1-48 16,0-1 0-16,1 2 0 0,1 6 640 0,1 5 112 15,0 4 16-15,1 2 16 0,1 5 368 0,0 5 64 16,0 1 0-16,0 3 16 0,-2 2-528 0,1-3-128 15,0 1 0-15,-2-4-16 0,0-2-432 0,1-1-64 16,-1 1-32-16,3-2 0 0,-1-2-352 16,1-3 144-16,0-2-144 0,-1-3 0 0,1-3 0 0,0-5 0 15,-1-3 0-15,0-3 0 16,-3-3-336-16,1-1-176 0,-1-6-48 0,1 1 0 16,0-2-1072-16,-1-3-224 0,0-2-32 0,0 0-13104 0</inkml:trace>
  <inkml:trace contextRef="#ctx0" brushRef="#br0" timeOffset="6943.06">5666 6397 24879 0,'-6'-11'1088'0,"1"3"256"0,1 2-1088 0,2 2-256 16,0 2 0-16,1 2 0 0,-1-4-176 0,-2 2-80 0,-1-2-32 0,-2-2 0 0,-3 1 736 0,0 1 160 16,-1 3 32-16,-2 2 0 0,2 3 16 0,0 1 16 15,-1 1 0-15,-2 4 0 0,-2 0-464 0,-1 5-80 0,-2 1-128 0,-2 2 176 16,3-2 352-16,1-2 80 0,1 1 16 0,-1 1 0 15,0 2-272-15,-1 2-48 0,4 5-16 0,0-3 0 16,3 7 160-16,1-5 48 16,5 5 0-16,1-2 0 0,2 1 80 0,2-3 32 0,4 0 0 15,1-5 0-15,1-2-288 0,1-3-64 0,3-1-16 16,0-5 0-16,0 0-384 16,2-5-80-16,-1 2-16 0,2-6 0 0,-1 0-528 15,-1-2-96-15,2-2-32 0,-1 0 0 0,0-5-160 16,1 2-32-16,-2-3-16 0,0-2 0 15,0-3 320-15,0-1 64 0,0 0 16 0,0 0 0 0,-1-3 272 0,-1 1 64 0,1-2 16 0,-2 1 0 16,0 1 352-16,-2-2 160 0,0-2-16 16,-1 1 0-16,-1 2-144 0,0-1 160 0,-1-2-160 0,1 2 160 0,0 2-160 0,-1-1 0 15,4 6 0-15,-2 4 0 0,0 3 320 0,-2 2-32 16,1 2 0-16,0 2 0 0,-1 2 864 0,1 4 192 16,0 0 16-16,0 4 16 0,-1 0-608 0,2 3-112 15,-1 3-16-15,1-1-16 16,0 4 16-16,0 0 0 0,0-1 0 0,1 5 0 0,0 3-112 15,1 2-16-15,1 1 0 0,-1-1 0 16,-1 0-336-16,2-3-176 0,-3 1 160 0,1-6-160 16,-1 1-384-1,0-5-192-15,0 0-16 0,0-4-16 0,-1-3-1552 0,0-2-304 0,1 0-64 0,0-1-11168 16</inkml:trace>
  <inkml:trace contextRef="#ctx0" brushRef="#br0" timeOffset="7402.89">6180 6382 21183 0,'-3'-6'1888'0,"-1"2"-1504"0,1 0-384 16,3 2 0-16,0-1 1120 0,-1 2 160 0,-3-5 16 0,-1-6 16 0,-2-5-1312 0,-2 1-352 15,2-1-32-15,-2 4 0 0,3 0 768 0,-1 3 160 0,1 0 32 16,-1 4 0-16,1 0-576 0,-1 2 0 0,-2 2 0 0,0 3-192 31,0 4 192-31,-3 1 0 0,0 2 0 0,1 3 0 16,-1 2 1152-16,-2 0 128 0,0 3 32 0,1-3 0 0,-1 5-288 0,-1-2-48 15,2 2-16-15,2 2 0 16,-1-1-176-16,4-1-32 0,-1 4-16 0,2 2 0 16,2-2-80-16,0 3-16 0,2 0 0 0,3-1 0 15,0 2-304-15,3 0-64 0,1 2-16 0,-1 0 0 16,5 2-256-16,-2-2 160 0,1 1-160 0,-1-2 128 0,3-1-128 16,-1-2 128-16,0 2-128 0,2-3 128 0,0-1-384 15,0-2-64-15,0 1-32 0,2-3 0 16,2 0-800-1,1-4-144-15,1-5-48 0,2-3 0 0,2-2-736 0,1-6-160 0,1-2-16 0,-1-2-16 16,0-4-416-16,-2-3-64 0,-1 1-32 0,0-3-6288 16</inkml:trace>
  <inkml:trace contextRef="#ctx0" brushRef="#br0" timeOffset="7945.27">6267 6593 9215 0,'-5'0'816'0,"1"2"-656"0,2-1-160 0,0-1 0 0,2 0 2240 16,-1 0 432-16,0 1 80 0,-3-1 0 0,1 3-1216 0,0-3-256 0,3 1-64 0,1-2 0 16,2 1 320-16,1 0 48 0,0-3 16 0,3 2 0 0,1 0-1072 0,0-1-208 15,0 2-32-15,2-2-16 0,0 2-32 16,0-1-16-16,0-2 0 0,1 1 0 0,-1 0 400 0,2-2 80 15,1 0 0-15,0-2 16 0,1-1-352 0,0 0-80 16,0 1-16-16,1-4 0 0,-1 1-16 0,1-1 0 16,-2-1 0-16,0 0 0 15,-2 0-64-15,-1 0 0 0,0-1-16 0,-1-1 0 16,0 1 80-16,0-1 32 0,-2 0 0 16,-1 0 0-16,-1 1 0 0,-1 0 0 0,0-2 0 15,-4 2 0-15,0 2-128 0,-3-3-32 0,0-1 0 16,-2 1 0-16,0 2 0 0,-3 3-128 0,1-2 192 15,-3 1-64-15,0 3-128 0,-2 2 0 0,-1 2 0 0,2 4 0 16,-1-2-160-16,-2 6-64 0,1 0-16 0,-2 2 0 0,1 1 240 0,-1-1 0 16,0 2 0-16,2 0-144 0,-2 0 144 0,1 0-128 15,1 1 128-15,-1 0-128 0,1 1 128 0,0 3 0 0,2-1 0 0,-1 2 0 16,2 1 464-16,0 3 32 0,1 2 0 0,1 3 0 16,0-5-144-16,3 4-32 0,-1 1 0 0,2 1 0 15,3-1-112-15,2 1-16 0,3 0-16 0,1-1 0 16,2-3 16-16,2-4 0 0,3 1 0 0,3-3 0 15,3-2-192-15,1-2 192 0,4-2-192 0,3 1 192 0,5-4-192 16,2 2 0-16,8-3 0 16,0 0 128-16,3 1-128 0,2-4 0 0,1-1-192 15,0 0 192-15,0-4-560 0,2 0 16 16,6 2 0-16,-1 0-17776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25:43.99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19750 6679 6447 0,'1'-1'576'0,"0"-1"-576"0,-1 2 0 0,1-3 0 0,-1 2 1760 0,1 1 240 0,2-3 48 0,-1 1 16 0,2-2 944 0,0 1 176 16,0-2 32-16,-1 3 16 0,1-1-704 0,0 0-144 15,-2 3-16-15,2 0-16 0,-2 0-768 0,1 0-160 16,0 3-16-16,0-2-16 0,-1 1-752 0,2 0-160 15,0 3-32-15,0 1 0 0,-1 1-256 0,2 2-48 0,1-2-16 0,1 4 0 16,-1-1-128-16,0 0 160 0,1 3-160 0,0-4 160 16,0 4-160-16,0-1 0 0,1 2 0 0,2 2 128 15,-2 2-128-15,2 3 0 16,0-1 0-16,-1 1 0 0,-1 3 128 0,0 0-128 0,-2 1 192 16,0-1-64-16,0 0-128 0,-3-3 0 0,-1 3 144 15,0-2-144-15,-1 0 0 0,-1-1 0 0,0-2 0 16,0 1 128-16,-1-4-128 0,-1 2 0 0,0-2 0 15,-1 3 128-15,1-3-128 0,-2 0 0 0,-1 3 128 0,0-1-128 16,0-2 0-16,-1 3 144 0,0-6-144 0,0 2 0 16,-2 1 128-16,1-2-128 0,-2 1 0 0,-1-3 0 15,1-2 0-15,-1 2 0 0,-3 0 0 0,1-1 0 16,0-1 0-16,-2-2 0 0,0 2 0 0,0-4 0 0,-3 1 336 0,1-4-32 16,-1 1-16-16,0-2 0 15,-1 0-64-15,1-4-16 0,-1 2 0 0,-1-6 0 0,2 3-80 16,1-6 0-16,0 0-128 0,2 2 192 0,3-2-192 0,-2-1-128 15,2-2 128-15,-1-2-208 16,2 2-208-16,0 0-32 0,2-1-16 0,1 3 0 16,2 4-608-16,2 2-112 0,0-1-32 0,2 4-16576 15</inkml:trace>
  <inkml:trace contextRef="#ctx0" brushRef="#br0" timeOffset="2385.15">20480 6383 28559 0,'-2'2'2544'0,"1"-2"-2032"0,1 2-512 0,0-2 0 0,0 0 0 0,0 2-192 0,0 0 16 0,-2 1 0 15,1 3 176-15,0-2 0 0,0 2 128 0,-1 0-128 0,2 0 544 16,-1 0 32-16,1 2 16 0,-1 0 0 0,0 2 304 0,-1 4 64 16,-1 1 16-16,-2 3 0 0,0 8 272 0,-3 0 48 15,-1 5 16-15,-3 1 0 0,1 3-512 0,0 6-96 16,0 0-32-16,1 3 0 0,0 1-464 0,2 2-80 16,1 3-128-16,2 1 176 0,1 3-176 0,-1 2 0 15,0-3 0-15,1 2 0 16,0-5-384-16,1 1-48 0,1-7-16 0,0 1 0 15,2 2-864-15,0-2-176 0,1-1-48 0,2-3 0 16,1-3 768-16,0-4 160 0,1-2 32 0,0-8 0 16,0 0-480-16,2-3-96 0,1-2 0 0,2-3-7632 15,1-4-1520-15</inkml:trace>
  <inkml:trace contextRef="#ctx0" brushRef="#br0" timeOffset="3112.49">20637 7055 35007 0,'-7'-10'1552'0,"2"4"320"0,0 2-1488 0,1 2-384 0,3 2 0 0,0 2 0 0,0-2 528 0,-1 2 48 0,-1 3 0 0,-2-2 0 0,0 4 160 0,1 0 32 0,2 2 16 0,-1-1 0 0,3 2-400 0,1-2-96 0,1 0-16 0,0-2 0 0,1 4-80 0,0-3 0 16,1 0-16-16,0 2 0 0,-1-3 64 0,2 2 16 15,0 0 0-15,1 0 0 0,1 5-32 0,-1-3 0 16,1 0 0-16,-1 2 0 0,2-2-96 0,-1 0-128 16,2 0 176-16,0 1-176 0,-1-4 128 0,1 2-128 15,1-2 0-15,0-2 0 0,1 1 0 0,-1-4 0 16,1 0-160-16,-1-2 160 0,0-2-192 0,-2 0 192 0,2 0-192 16,-4-2 192-16,1-1 0 0,-3 4 0 15,1-4 0-15,-2 1 0 0,-1 3 0 0,1-5 0 0,-1 1 0 16,0 1 128-16,0-2 0 0,-1 0-128 0,2 2 192 0,-1-2-64 15,1 0-128-15,0 0 0 0,2 2 0 16,-1 0 0-16,0 2 0 0,-1 2 0 0,0 0 0 0,-1 0 0 16,1 2 0-16,-1 0 0 0,1 1-176 0,-1 2 176 15,2-1 0-15,-2 0 0 0,1 2 0 0,-1-1 128 16,1 2 16-16,-1-1 16 0,2 3 0 0,0-3 0 16,1 2-160-16,-2-2 160 0,4 0-160 0,-2-2 160 15,2 1-160-15,-1-4 0 0,2 1 0 0,-1-2 0 16,0-2 144-16,0 2-144 0,-1-1 160 0,-1-2-160 15,0 3 144-15,0-4-144 0,-2 4 128 0,0 0-128 0,-1-2 192 0,1 2-64 16,-2 0 0-16,0 0 0 16,2 0 0-16,-2-2 0 0,1 2 0 0,0-2 0 0,1 2 0 15,0-2-128-15,1-2 192 0,0-2-64 0,1 0-128 0,0-3 192 16,2-1-192-16,0-2 192 0,0-1 0 0,1 0 0 16,-1-3 0-16,1-3 0 0,-2 3-192 0,-1-5 0 15,-1 1 0-15,-1 1 0 0,0-4 0 0,-3 2 0 16,0-5-128-16,-2 2 128 15,1 1-496-15,0-3-16 0,0 2-16 0,1 1 0 16,0 1-304-16,1 6-48 0,1 1-16 16,1 5-11968-16,-1 4-2416 0</inkml:trace>
  <inkml:trace contextRef="#ctx0" brushRef="#br0" timeOffset="3472.21">21383 7285 11055 0,'-7'4'976'0,"2"-2"-784"0,0 2-192 0,2-1 0 0,3 0 4480 0,0-1 864 0,0 3 160 0,-1 1 48 0,1 6-4720 0,-3 4-832 0,1 0-368 0,0 3 32 0,0-3 560 0,1 1 112 0,2 0 32 0,-1 1 0 0,3-1 208 0,-2-3 32 16,0 2 16-16,2-1 0 0,-2 1 192 0,-1-3 32 16,1 2 16-16,0-1 0 0,-1 1-320 0,0-2-64 15,-1 2-16-15,1-3 0 0,-2 1-464 0,-2-2 0 16,0 0 0-16,1-4 0 15,0 2-1472-15,-1-5-192 0,-1 0-48 0,-2-4-13456 0</inkml:trace>
  <inkml:trace contextRef="#ctx0" brushRef="#br0" timeOffset="4049.77">21653 6572 26719 0,'-17'8'2368'0,"8"0"-1888"0,0 0-480 0,4-1 0 0,4-1 1696 0,1 0 240 0,1 0 48 0,-2 8 16 15,1 6-1248-15,-1 8-256 0,1 9-48 0,1 0-16 16,1 2-32-16,1-1 0 0,0 3 0 0,2-5 0 15,-1-2 0-15,1 0 0 0,0-2 0 0,-1-6 0 16,1-2-32-16,-2-1-16 0,1-5 0 0,0-2 0 0,1-2-16 0,0-3 0 16,-3 1 0-16,2-2 0 15,0-2 16-15,-2-2 0 0,0 0 0 0,1 0 0 16,-1-3-96-16,1-2-32 0,1-1 0 0,-2-1 0 0,3-2-224 0,-1 0 0 16,-1-6 0-16,1 1 0 0,0-4 0 0,0-3 0 15,-2-1 0-15,1 0 0 0,-1-4 0 0,2 2 0 16,-1 2 0-16,1 0 0 0,0 1-144 0,0 2 144 15,0 4 0-15,1 2-144 0,2 0 144 0,-1 2 0 16,4 4 128-16,0-2-128 0,2 0 128 0,-1 3-128 16,3 0 160-16,-2 1-160 0,2 1 0 0,-2 1 0 15,-1 0 0-15,-2 1 0 0,-1 2 0 0,-1 1 0 16,-2-4 0-16,-3 6 0 0,1-3 0 0,-3 2 0 16,-2 0 0-16,1 1 0 0,-1 1 0 0,-3 0 0 0,1 0 0 15,-1-1 0-15,0 3 0 0,0-3 128 16,-1 1-128-16,0 3 0 0,1-1 0 0,0 0 0 0,0 0-192 15,0-1 192-15,1-1-192 0,-1-3 192 0,0 2-192 0,-1-3 192 16,1 0 0-16,0 0 0 0,-1-2 0 0,0-2 0 16,0 2 0-16,-2-1 192 0,0-3-48 15,-1 1-16-15,-1 1-128 0,0-4 0 0,0 2 0 0,-1-1 128 32,0-2-480-32,-1-1-96 0,-1-2-32 0,1 0-12016 0,1-4-2416 0</inkml:trace>
  <inkml:trace contextRef="#ctx0" brushRef="#br0" timeOffset="4666.66">21912 6312 4607 0,'-3'0'400'0,"0"0"-400"0,2 3 0 0,0-3 0 0,1 0 0 0,0-3 0 0,-2 3-144 0,0 0 144 0,-2-2 688 0,2-2 240 0,0 1 48 0,1 0 16 15,1-3 432-15,1 2 96 0,-1 0 16 0,2-2 0 16,-1 3 624-16,0 0 128 0,0 0 16 0,-1 3 16 15,2-2 576-15,-1 1 112 0,0 1 32 0,3 1 0 16,0 1-992-16,0 1-208 0,4 3-48 0,1-2 0 16,-1 3-1008-16,5 2-208 0,1 3-32 0,2 2-16 15,2 3-368-15,0-1-160 0,3 4 128 0,2 2-128 0,-2 3 0 16,1 1 0-16,0 2 0 0,0 1 0 16,-1 2 0-16,-2 1 0 0,-2 0 0 0,-1 5 0 0,0 1 0 15,-1 3 0-15,-2 0 0 0,-3 1 0 0,-3 4 0 0,-1 0 0 16,-1 4 0-16,-1 3 0 0,-3-3 0 0,-1-2 0 15,1-6 0-15,-1-2 128 0,-1-4-128 0,-3 1 0 16,-1-3 0-16,-2 1 0 0,0 0 0 0,-3-3 0 16,-1 0 0-16,-2 0 0 0,0 1 0 0,-4-3 0 15,1 1 0-15,-1-6 0 0,0 1-160 0,-2-4-16 16,-1-2 0-16,-1 1 0 16,-1-3-976-16,-1-4-192 0</inkml:trace>
  <inkml:trace contextRef="#ctx0" brushRef="#br0" timeOffset="5167.18">22527 6958 21183 0,'-6'-4'1888'0,"2"0"-1504"0,0 2-384 0,3 2 0 0,1 0 3712 0,0 0 688 0,0 0 128 0,1-3 16 0,0 2-3424 0,1 1-688 0,3-3-144 0,1 0-32 0,2 0 240 0,2 0 32 0,3 0 16 0,-1 2 0 15,3-2-416-15,1 1-128 16,3 1 0-16,-1-2 0 0,3 1 176 0,0 1-176 0,1 1 160 16,1-3-160-16,-1 1 0 0,-1 0 0 0,0 0 0 15,-1 1 0-15,0-4-240 0,-2 3-80 0,-1-2-32 0,1 0 0 32,-2 0-768-32,0-1-160 0,-1 1-16 0,0 1-14976 0</inkml:trace>
  <inkml:trace contextRef="#ctx0" brushRef="#br0" timeOffset="5450.87">22575 7132 37775 0,'-11'-1'1664'0,"3"1"368"0,4-3-1632 0,1 3-400 0,2 0 0 0,2 0 0 0,0 0 144 0,1 3-144 0,0-3 160 0,2 0-160 0,2 2 528 0,4-1 16 16,3 2 0-16,3-3 0 0,7 0-224 0,0 0-64 16,2 0 0-16,3-4 0 0,3 2-256 0,3-2-144 15,-1 2 16-15,0-5 0 16,0 1-1616-16,-2-3-320 0</inkml:trace>
  <inkml:trace contextRef="#ctx0" brushRef="#br0" timeOffset="8066.64">23371 6331 28559 0,'3'1'2544'0,"-1"-1"-2032"0,1 2-512 0,-2-2 0 0,-1 3 352 0,1-2-32 0,2 2 0 0,-1 0 0 0,3 6 976 0,-1 1 192 0,2 5 48 0,-3 1 0 0,-2 3-576 0,-1 4-128 16,-1 1 0-16,-1 5-16 0,1-1-400 0,-1 4-80 15,-2-1-16-15,0-1 0 0,0 1-320 0,1-3 144 16,0 1-144-16,1-3 0 0,-1 1 0 0,2-5 0 16,1 1 0-16,0-4-144 15,1 2-704-15,2-3-144 0,-2 3-32 0,1-5-9984 16,1-1-1984-16</inkml:trace>
  <inkml:trace contextRef="#ctx0" brushRef="#br0" timeOffset="8450.78">23045 7184 35935 0,'0'0'1600'0,"1"0"320"0,2 0-1536 0,0-3-384 0,1 3 0 0,1 0 0 0,1 0-304 0,4 0-128 0,6 0-16 0,8-2-16 0,7 2 1664 0,2 0 336 0,4-1 64 0,0 1 0 0,1 0-1008 0,-2 0-208 15,-2-3-32-15,-2 3-16 0,-1-2-208 0,-3 0-128 16,3 0 128-16,-4 0-128 0,2 0 0 0,-3-1 0 16,-2 0 0-16,0 1 128 0,-2 0-400 0,0 0-80 15,0-2-16-15,-1 2 0 16,0-2-1744-16,-3-1-336 0</inkml:trace>
  <inkml:trace contextRef="#ctx0" brushRef="#br0" timeOffset="9105.61">23081 7884 35935 0,'-1'2'1600'0,"1"-4"320"0,0 1-1536 0,1 1-384 16,0-3 0-16,0 1 0 0,0 0-352 0,2-4-144 0,2-2-16 0,0-5-16 0,2 0 1648 0,-1-6 336 0,3-1 64 0,-1-2 16 0,-1 1-928 0,0 1-176 15,1-2-48-15,-1-3 0 0,-1 3-208 0,1-3-48 16,0 0-128-16,0-1 192 0,1-2-192 0,-1 2 0 15,2 1 0-15,-2 6 0 0,2 0 0 0,0 4 0 16,-2 5 0-16,2 2 0 0,-2 3 224 0,1 2-48 16,-1 1-16-16,0 0 0 0,2 4-160 0,-2 0 128 15,1 1-128-15,-1 0 128 0,1 4-128 0,-2-1-144 16,0 4 144-16,2 2-208 0,-2 0 48 0,1 4 16 16,2 3 0-16,-3-2 0 0,1 4 144 0,-2 2 0 15,1-1 0-15,1 0 0 0,-2-2 0 0,0 2 0 16,1 2 0-16,0-1 0 0,0 2 0 0,0-3 0 0,2-2 0 15,-1 1 0-15,2 1 0 0,-1-3 0 16,1-3 0-16,2 0 0 0,-1-1 0 0,0-2 0 0,0-3 0 0,-1-1 0 16,0-3 0-16,0-2 0 0,1-2 0 0,-1-2 128 15,-1-2 80-15,2-4 32 0,-1-1 0 0,1-2 0 16,-2-1 112-16,2-3 32 0,-1-3 0 0,0-2 0 16,-1-1-384-16,-2-1 0 0,2-4 0 0,-3-2 0 15,-1-3 0-15,-2-2 0 0,0-1 0 0,0-3 0 16,0 1-256-16,-2-1 48 0,1-2 0 0,-1 2 0 15,0 6-144-15,0 0-32 0,2 2 0 0,-2 5 0 16,1 5-640-16,0 1-128 0</inkml:trace>
  <inkml:trace contextRef="#ctx0" brushRef="#br0" timeOffset="10792.25">24503 6678 20271 0,'4'-2'1792'0,"-2"-2"-1424"0,-1 1-368 0,0 3 0 0,2 0 1280 0,-2 0 192 0,3-3 48 0,2 0 0 0,0-3-96 0,2 2-16 0,-2-2 0 0,-1 2 0 15,0 2 368-15,-2 2 64 0,-1-2 16 0,-2 0 0 16,0 2-1136-16,-3 0-208 0,1 0-64 0,-3 0 0 0,-1 0-272 0,-4 2-176 16,0 0 192-16,-5 4-192 0,-4 0 144 0,-4 2-144 15,-5 3 0-15,-5 1 144 0,-3 2-144 0,-3-1 192 16,-1 2-192-16,3-2 192 0,3-3-192 0,-3 2 128 15,-2 2-128-15,2 0 128 0,4 0 112 0,4-2 16 16,3 1 0-16,5-1 0 0,5 0-96 16,3-2-16-16,3 0 0 0,2 0 0 0,3 1-144 0,3-1 0 15,2-2 0-15,2 0 128 0,3 1-128 0,1-3 0 16,4-1 0-16,2 0 0 0,2 1 176 0,2-2-48 16,4 0-128-16,2-2 192 0,3-2 80 0,2 0 16 15,2 0 0-15,3-4 0 0,4 2-288 0,2-1 0 16,2 2 0-16,-1-1 0 0,2-1 0 0,-3 6 0 15,0-3 0-15,-1 2 0 0,1 2 144 0,-2 0-144 0,-2 1 0 16,-4-2 144-16,-3 3-144 0,-4-2 128 0,-2 2-128 16,-3-2 128-16,-2 1-128 0,-2-1-176 0,-2-1 48 0,-1 1 0 15,-1 1 128-15,-1-1-192 0,-2-2 192 0,-2 2-192 16,0-2 192-16,-2 3-192 0,-2 0 192 0,-1 1-192 16,-1 1 192-16,-2-1 0 0,-2 4 0 0,-1-3 0 15,-1 3 0-15,-3 1 0 0,-3-1 0 0,-1 0 0 16,-3 2 0-16,-2-3 0 0,-2 5 0 0,-3-5-128 15,-2 6 128-15,-2-2 128 0,-1 3-128 0,-2 0 176 16,-1 0-176-16,-1 2-144 0,1 1 144 0,1-3-208 16,1 0 208-16,0 0 0 0,2-1 0 0,1-1 0 0,3-2 0 15,0 2 0-15,-1 0 0 0,1-1 0 16,5 0 0-16,0 2 160 0,3-2-160 0,1 3 192 0,4-4-64 16,1 2 0-16,3-2 0 0,2-3 0 0,2 1 64 0,3 0 0 15,3-3 0-15,2 2 0 0,1-3-192 0,4-3 128 16,1 2-128-16,4-1 128 0,2-1-128 15,4 0 0-15,3 1 0 0,2-4-176 0,3 3 176 0,5-3 0 16,4 0 128-16,0-5-128 0,2 1 0 0,1 0 0 16,3-5 0-16,1 2 128 0,-2 1-128 0,-2-4 0 15,0 1-176-15,-4 1 176 16,-3 0-576-16,-3-2-32 0,-2 2 0 0,-6 0 0 16,-3 2-720-16,-4 1-144 0</inkml:trace>
  <inkml:trace contextRef="#ctx0" brushRef="#br0" timeOffset="11268.75">24275 7962 35935 0,'-2'-3'3200'0,"1"3"-2560"0,-1 3-512 0,2-3-128 0,0 3 192 0,-1-3 32 0,-1 4 0 0,-2 1 0 0,-1 2-224 0,-2 6 128 0,-1-1-128 0,-1 2 0 0,1 2 0 0,-1 1-208 15,2-1 16-15,-2 4 0 0,2-1 192 0,-1-1 0 16,2 4 0-16,0-3 160 0,2-3 112 0,2 1 32 0,0 1 0 0,1-2 0 15,1-3-176-15,1 2-128 16,2-5 144-16,1 0-144 0,1-1 0 0,2-3-208 0,2 0 16 0,1-2 0 31,3-4-1568-31,2 0-304 0,2-3-64 0,3 0-12240 0</inkml:trace>
  <inkml:trace contextRef="#ctx0" brushRef="#br0" timeOffset="11470.56">24372 7779 27647 0,'-15'0'2448'0,"5"1"-1952"0,0 1-496 0,4-2 0 0,3 3 2336 0,2-2 368 0,0 2 80 0,-4-1 16 0,-1 2-3856 0,-3 2-768 0,2 0-160 0,-1-2-16 16,3-2-128-16,2 2-32 0,0-4 0 0,2 0 0 15,2 0 1072-15,2-4 192 0</inkml:trace>
  <inkml:trace contextRef="#ctx0" brushRef="#br0" timeOffset="11766.8">24552 7978 35007 0,'0'0'3120'0,"2"0"-2496"0,0 0-496 0,0-3-128 15,2 3 816-15,0-1 144 0,3 0 16 0,4-3 16 0,5 0-240 0,6-2-48 0,2 0-16 0,3-1 0 0,2 0-560 0,-2 1-128 0,0 0 0 0,-2 1 0 32,-3 4-672-32,-2 1-160 0,-3 0-48 0,-3 4 0 0,-3-2-1232 0,-2 2-240 15,-3-1-48-15,-2 2-12032 0</inkml:trace>
  <inkml:trace contextRef="#ctx0" brushRef="#br0" timeOffset="11983.51">24495 8181 38703 0,'0'2'3440'0,"2"-2"-2752"0,1 0-560 0,1 0-128 0,1 0-656 0,0-2-176 0,4 2-16 0,3 0-16 15,7 0-960-15,2-3-192 0,1 2-32 0,-1 1-16 16,0-3 224-16,-1 3 48 0,1 0 16 0,-3 0 0 15,1 0 864-15,-2 3 160 0,-2-3 48 0,-2 0-8272 0</inkml:trace>
  <inkml:trace contextRef="#ctx0" brushRef="#br0" timeOffset="12249.5">25072 7849 35935 0,'-9'13'3200'0,"3"-1"-2560"0,0 0-512 0,2-2-128 0,3-1 1408 0,1-5 272 0,1 3 48 0,-4 8 16 0,0 7-1616 0,-1 6-336 0,-1 7-64 0,-1-3-16 16,1-1-992-16,0-6-208 0,0 1-48 0,0-4-9728 16,-1 0-1968-16</inkml:trace>
  <inkml:trace contextRef="#ctx0" brushRef="#br0" timeOffset="13083.66">24223 6524 17503 0,'3'-3'1552'0,"-1"1"-1232"0,1 0-320 0,-2 2 0 0,0-2 448 0,2 1 48 0,0-4 0 0,2-1 0 0,3-2 1776 0,2-2 352 16,0-1 80-16,-2 1 16 0,1 0-800 0,-2 0-144 15,2-2-48-15,-2 0 0 0,1 2-432 0,-1-5-80 16,-1 3-32-16,-1-2 0 0,0-2-576 0,0 0-112 16,-1 0-32-16,0-3 0 0,-2 1-176 0,1-2-32 0,0 1-16 0,0-2 0 15,0 1-112-15,1 2-128 0,0-4 176 16,0 3-176-16,-1 3 0 0,0 0 0 0,-1 4 0 15,1 2 0-15,-1 0 0 0,-1 4 0 0,1 3 0 0,-1 1 0 16,0 4 0-16,0-2 0 0,1 6 0 0,-2 1-144 16,0-1 144-16,1 4-208 0,0-1 80 0,0 6 128 15,1 1-176-15,-1 0 176 0,0 3-128 0,0 3 128 16,1 1 0-16,0-1 0 0,0 3 0 0,1-2 0 16,2 1 0-16,0-5 0 0,1 0 0 0,1-1-128 15,2-2 128-15,1-3 0 0,0-2 0 0,0 0 0 0,0-5 0 0,0-2 0 16,-1 0 0-16,0-2 0 0,0-2 192 0,-2-2-48 15,2-2 0-15,-2-2 0 0,2 0 96 16,-2-3 16-16,1-1 0 0,0 0 0 0,1-5-64 0,0 2 0 16,-1-6 0-16,1-1 0 0,0-2 16 0,-2-3 0 15,2 1 0-15,-2-2 0 0,2-5 32 0,-2 1 0 16,1 2 0-16,-2-1 0 0,-1 2-240 0,-1 1 0 16,-1 1 0-16,-2 6 0 0,1 0 0 0,-1 3-336 15,-2 1 48-15,-1 4 16 16,1 2-272-16,-1 3-48 0,-1 2-16 0,2 1-18528 15</inkml:trace>
  <inkml:trace contextRef="#ctx0" brushRef="#br0" timeOffset="13758.5">25904 6444 26719 0,'-4'0'2368'0,"2"0"-1888"0,0 0-480 0,2 0 0 0,0 0 480 0,0 0 0 0,-1 0 0 0,0 0 0 0,-2 0 96 0,1 0 0 0,1 0 16 0,1 0 0 15,0 0-288-15,0 0-64 0,0 0-16 0,0 0 0 16,0 0 0-16,-11 26 0 0,6-16 0 0,-3 5 0 16,-3 4 496-16,-1 0 112 0,-3 4 0 0,-2 5 16 15,-2-3 240-15,-1 3 64 0,-3 1 0 0,-1 3 0 16,-2 5-416-16,2 3-80 0,-1 5-16 0,1 4 0 16,2 1-256-16,2-2-64 0,1 2-16 0,4-3 0 15,2-6-304-15,6-3 0 0,3 0-176 0,4-3 176 16,3-3 0-16,2-1 0 0,2 1 192 0,2-3-48 0,1 2-144 0,2-2 0 15,0-2 0-15,2-1 128 16,1 0-384-16,0-1-96 0,1-3-16 0,0 1 0 16,1 1-224-16,0-4-48 0,2 1-16 15,1-2-11312-15,2-3-2240 0</inkml:trace>
  <inkml:trace contextRef="#ctx0" brushRef="#br0" timeOffset="15066.68">26094 7027 26719 0,'-12'-3'2368'0,"3"2"-1888"0,2 1-480 0,2 0 0 0,4 1 1776 0,-1 2 256 0,1-3 48 0,0 2 16 0,-3 0-1040 0,0 2-208 16,3 3-32-16,0-2-16 0,3 6 96 0,1-4 32 15,2 4 0-15,1 3 0 0,2-4-544 0,-2 2-96 16,1 3-32-16,2-1 0 0,-2 0-256 0,2 0 0 16,0 1 0-16,-1 1 0 0,1-4 160 0,-1 2-32 15,1 1 0-15,-1-2 0 0,-1 0-128 0,-1-1-192 16,0 2 32-16,-1-2 16 0,0-2-208 0,1 1-32 16,-1-1-16-16,2-3 0 15,0 2-1040-15,0-3-208 0,1-2-32 0,0-2-14368 0</inkml:trace>
  <inkml:trace contextRef="#ctx0" brushRef="#br0" timeOffset="15350.64">26496 6938 31327 0,'-4'-4'1392'0,"1"4"272"0,0 0-1328 0,3 0-336 0,0 0 0 0,0 0 0 0,0 1 0 0,-1 2 144 0,0 0-144 0,0 6 0 0,-3 1 1440 0,0 2 176 0,-1 7 48 0,-1 3 0 0,0 4-592 0,-3 3-112 0,-2 6-32 0,-1 5 0 0,-2 5-512 0,-2 2-96 16,0 5-32-16,-1 3 0 0,-1 2-96 0,0 0-32 16,-2 1 0-16,0-1 0 0,0-1-160 0,2-2 0 15,-2-1 0-15,0-1 0 16,3-1-640-16,-2-2-16 0,3 2 0 0,-1-4 0 15,2-5-1008-15,2-4-192 0</inkml:trace>
  <inkml:trace contextRef="#ctx0" brushRef="#br0" timeOffset="18249.68">26798 6511 6447 0,'0'-6'576'0,"0"0"-576"0,0 2 0 0,1 2 0 0,0-1 2240 0,1 2 320 0,-1 1 80 0,0-4 16 0,2 2-1744 0,-1-4-336 0,0-1-80 0,-2 4-16 0,2-2 16 0,-5 3 0 15,2 0 0-15,-3 1 0 0,-1 1 288 0,2 1 64 16,-2 1 16-16,0 0 0 0,-1 0-96 0,1 2 0 15,-2 1-16-15,2-1 0 0,-1-1-80 0,0 3-16 16,0 3 0-16,0-3 0 0,0 4-240 0,-2 0-48 16,2-1-16-16,0 3 0 0,0 2 48 0,-1-2 16 15,1 4 0-15,1-4 0 0,0 5 224 0,0-3 32 0,2 4 16 16,-1 0 0-16,1 1-112 0,1-1 0 0,0 0-16 0,-1 3 0 16,2-3-560-16,0 0 0 0,1 3 0 15,0-3 0 1,1-2-384-16,1 0-176 0,2-3-32 0,0-1-16 15,2-1 32-15,0 0 16 0,3-1 0 0,1-4 0 16,1 1-32-16,1-4-16 0,2-3 0 0,1 0 0 16,-1-2-448-16,1-2-96 0,0 0 0 0,0 1-6608 0,-1-2-1328 0</inkml:trace>
  <inkml:trace contextRef="#ctx0" brushRef="#br0" timeOffset="18533.45">26987 6735 23039 0,'-6'4'2048'0,"1"-4"-1648"0,1 2-400 0,2 2 0 0,0-3 3152 0,2 2 560 0,0-1 96 0,0 2 32 0,-1 2-2816 0,-1 0-576 0,2 4-96 0,0-1-32 16,0 1-624-16,1-1-128 0,0-2-16 0,2-1-16 15,-1 0-928-15,1-2-176 0,0 2-32 0,2-4-16 16,-1 0-240-16,0 0-32 0,2-2-16 0,-1 0-9760 0</inkml:trace>
  <inkml:trace contextRef="#ctx0" brushRef="#br0" timeOffset="18734.38">27148 6432 27647 0,'-6'-10'2448'0,"1"4"-1952"0,1 1-496 0,3 4 0 0,1-2 2160 0,0 3 336 0,0 0 64 0,0 0 0 0,-2 0-1600 0,2-2-320 0,0 2-64 0,0 0 0 0,0 0-720 16,2 2-144-16,-2-2-32 0,0 0 0 15,0 0-1792-15,0 0-384 0,0 0-64 0,0 0-11648 16</inkml:trace>
  <inkml:trace contextRef="#ctx0" brushRef="#br0" timeOffset="19154.06">27181 6321 24879 0,'-2'-9'2208'0,"0"5"-1760"0,2-2-448 0,2 4 0 0,-1-1 704 0,0 3 48 0,2 0 16 0,0-1 0 0,2-1-768 0,1 0 0 0,3 1 0 0,-1 0-208 0,0 3 592 0,1 2 112 0,-2 2 16 0,3 0 16 16,-1 2 352-16,1 2 64 0,1 1 16 0,1-1 0 16,3 2-256-16,0-2-64 0,2 0 0 0,1 2 0 15,1-2-112-15,1 2-16 0,2 3-16 0,-1-1 0 16,-1 2-352-16,-1 3-144 0,-2 0 128 0,-3 4-128 0,-4 0-144 15,-3 3-112-15,-3-1-32 0,-2 1 0 16,-2-2-208-16,-2-1-32 0,-3 3-16 16,0-2 0-16,-3-1-160 0,1 1-16 0,-3 0-16 0,-1-2 0 15,-3 0-320-15,-1-1-64 16,1 2-16-16,-4-3 0 0,0-2-528 0,-2 1-96 0</inkml:trace>
  <inkml:trace contextRef="#ctx0" brushRef="#br0" timeOffset="19950.7">27797 7252 13823 0,'-6'-1'1216'0,"1"-2"-960"0,0 3-256 0,1-2 0 0,3 0 2448 0,1 2 448 0,0 0 96 0,-1 0 16 15,-1-2-656-15,1 1-128 0,0-2-32 0,0 0 0 16,2 0-400-16,3-3-64 0,1 2-32 0,3-1 0 16,3 0-864-16,4-1-160 0,4-3-32 0,1 3-16 0,2-4-208 0,4 2-32 15,2 0-16-15,4-2 0 0,2 2-144 0,2-1-32 16,1 2 0-16,0 1 0 0,-1-1-192 0,0 4 0 16,-1-2 0-16,-1 3 0 15,-1 0-384-15,-2 1-32 0,-1-1 0 0,-3 1 0 16,-3 1-1360-16,-1-2-272 0</inkml:trace>
  <inkml:trace contextRef="#ctx0" brushRef="#br1" timeOffset="28315.82">29041 6704 2751 0,'0'-2'256'0,"-1"0"-256"0,1 2 0 0,-2 0 0 0,4 0 288 0,-4-2 16 0,2 2 0 0,-1-4 0 0,-1 2 0 0,1-2 0 0,-2-2 0 0,2 0 0 15,0-1-592-15,-1 4-112 16,2-2-32-16,-1 1 0 0,1 2 432 0,-1 0 0 0,2 2 0 0,-1 0 0 0,0 0 0 0,1 0 0 16,-1 4 0-16,-1-1 0 15</inkml:trace>
  <inkml:trace contextRef="#ctx0" brushRef="#br1" timeOffset="32600.48">29060 6650 7359 0,'1'-3'656'0,"-1"-1"-528"16,2 4-128-16,-2-2 0 0,1 2 1472 0,-1-4 256 0,3 2 48 0,-1-2 16 0,1-2 784 0,1-4 176 0,1 1 16 0,-1 1 16 0,1 0-928 0,-1 2-192 16,1 0-48-16,-1 0 0 0,-2 2-1136 0,-1 0-224 15,1 2-64-15,-1-1 0 0,-1 3-192 0,-1-1 0 16,-2 2 0-16,2 2 0 0,-1-1 320 0,-1-2 32 0,2 2 0 0,-2 0 0 15,3-2 480-15,0 0 80 0,0 0 32 0,0 0 0 16,0 0 64-16,-14 22 16 0,10-16 0 0,-1 1 0 16,1-1-592-16,-1 0-112 0,0 4-32 0,0-4 0 15,-1 4 144-15,1-1 16 0,-1-2 16 0,0 5 0 16,0-2-464-16,-2 5 0 0,0-2 0 0,-1 3 0 16,0 1 0-16,-1 1 0 0,-1 5 0 0,0-1 0 15,0 3 0-15,-1-1 0 0,0 1 0 0,1 1 0 16,0-1 0-16,-1 3 0 0,-1-2 0 0,1 3 0 15,1-1 0-15,-1-3 128 0,1 1-128 0,-1-1 0 16,2-2 128-16,1-2-128 0,1 1 0 0,1-3 144 16,1 1-16-16,-1 1 0 0,1-1 0 0,1-4 0 15,2 2 32-15,-2-2 0 0,0 3 0 0,0-1 0 0,1 2-160 16,0-4 160-16,2 0-160 0,-2-1 160 0,3-3-160 0,0 0 192 16,1-1-192-16,0-1 192 0,0-3-48 0,2-1 0 15,1 0 0-15,-1-1 0 0,3 2 0 0,0-4 0 16,1-2 0-16,0 2 0 0,0-1-144 0,2-2 0 15,1 0 0-15,-1 0 0 0,1 0 0 0,0-2 0 16,0-1 0-16,0 2 0 0,1 1 0 0,-1-2 0 16,-1 1 0-16,1-2 0 0,0 3 0 0,-1-4 0 15,2 2 0-15,-1-2 0 0,-1 2 0 0,0-2 0 16,1-1 0-16,-1 1 128 0,0-2-128 0,0 0 160 16,1-1-160-16,0 0 160 0,-1-3 16 0,1 2 0 15,0-2 0-15,-2 0 0 0,2 1-176 0,-1-1 0 0,-2 1 0 16,2 0 0-16,-2-1 0 0,-1 0 0 0,0 1 128 15,0 0-128-15,0-1 0 0,-1-1 160 0,1-1-160 0,-1 0 160 16,1 0-160-16,0-1 0 0,2-3 144 16,-1 1-144-16,1-1 0 0,1 0 0 0,-1 0 0 15,0 0 0-15,1-2 0 0,-1-1 0 0,1 0 0 0,-1 0 0 16,-1-1 0-16,0-1 0 0,1 1 0 0,-2-1 0 16,-2 4 0-16,1-2 0 0,-2-2 0 0,0 4 0 15,0-4 0-15,1 5 0 0,-2-3 0 0,-1 6 0 16,1-3 128-16,-2-2 16 0,1 5 0 0,-1-3 0 15,-1-1-144-15,1 3 0 0,0 0 0 0,0-2 0 16,-2 4 0-16,2-3 0 0,-1 1 0 0,0-1-176 16,0 2-48-16,1-2-16 0,-2 3 0 0,2-1 0 15,-2 3-16-15,1 0-16 0,-2 3 0 0,2 1 0 16,-1 0 48-16,1 1 16 0,-1 1 0 0,0 0 0 0,0 1 208 16,-1 0 0-16,1 1 0 0,-2 2 0 0,0 2-192 15,-1 1-64-15,-1-2 0 0,1 2 0 16,-1 2-192-16,-1 2-64 15,1-1 0-15,0 1 0 0,-1 2-848 0,0 3-176 0,-1-1-48 0,1 4-15040 16</inkml:trace>
  <inkml:trace contextRef="#ctx0" brushRef="#br1" timeOffset="32956.08">28937 7045 19343 0,'-6'0'1728'0,"2"0"-1392"0,0 2-336 0,3-2 0 0,1 0 1984 0,0 0 320 16,0 0 64-16,0 0 0 0,0 0-320 0,0 1-80 0,1-1-16 0,-1 0 0 0,0 0-368 0,0 0-80 0,0 0-16 0,0 0 0 15,24 5-912-15,-17-3-176 0,2-2-32 0,0 3-16 16,1-3 64-16,-1 0 16 0,3 1 0 0,-1 1 0 0,1-2-432 0,-1 3 128 16,-1-3-128-16,0 0 0 15,0 0-256-15,-1-3-128 0,-3 3-16 0,0-3-16 16,0 3-704-16,-2-5-144 0</inkml:trace>
  <inkml:trace contextRef="#ctx0" brushRef="#br1" timeOffset="36500.21">29088 6354 11055 0,'-1'-1'976'0,"-1"1"-784"0,2 0-192 0,0 0 0 0,0 0 640 0,-1 0 64 0,1 0 32 0,-2 0 0 0,-1 0-736 0,-2 0-368 16,0 1 48-16</inkml:trace>
  <inkml:trace contextRef="#ctx0" brushRef="#br1" timeOffset="37049.42">28962 6407 8287 0,'-6'3'368'0,"1"-3"80"0,0 0-448 0,1 0 0 0,2 0 0 0,-1 0 0 0,2 0 1616 0,-3 0 240 0,-3 0 64 16,-2 0 0-16,-2-3 560 0,0 3 112 0,0-2 32 0,-2 2 0 0,2 0-576 0,1-1-96 0,2 1-32 0,0 0 0 16,2 0-1344-16,1 0-288 0,3-3-48 0,-1 2-16 31,2 1-928-31,0 0-192 0,1 0-48 0,0 0 0 0,1 0 944 0,0 0 224 0,3 1 32 0,0 2 0 16,-4-3 848-16,0 0 176 0,0 0 48 0,24 9 0 15,-15-6-224-15,0 1-32 0,0-2-16 0,1-2 0 16,0 1-464-16,3-1-80 0,-2 3-32 0,1-6 0 15,2 3-320-15,-1 0-160 0,2-1 160 0,-1 1-160 16,2-2 0-16,-1-1 0 0,1 2 0 0,0 1 0 16,0-3 0-16,-1 3 0 0,0 0 0 0,-3 0 0 15,-1 0 0-15,0-2 0 0,-1 2 0 0,1-1 0 0,-2 1 0 0,0-3 0 16,-1 3 0-16,1-2 0 0,-2 1 0 0,-1-2 0 16,2 2 0-16,-1-2 0 0,-1 1 0 0,2 1 144 15,-2-2-144-15,2-1 128 0,-2 2-128 0,0 0 192 16,1 0-192-16,-1-1 192 0,2 0-192 0,-3 3 0 15,0-2 0-15,-1 0 0 0,-2 2 0 0,-1 0 0 16,0-2 128-16,-1 2-128 0,-1 0 0 0,0-3 192 16,0 2-192-16,-2-1 192 0,1 2 0 0,-2-4 0 15,0 2 0-15,-1-2 0 0,0 0-192 0,2 2 192 16,-2-2-192-16,-1-1 192 0,1 1-192 0,-1 1 0 0,-1 0 0 16,1-1 0-16,-1-1 0 0,-1 2 0 15,1-1 0-15,-1 0 0 0,1 2 0 0,0-2 0 0,-1-1 0 16,0 2 0-16,0-1 192 0,1 1-64 0,-1 2 0 15,0-1 0-15,-1-1 64 0,-1 3 0 0,1 3 0 0,0-3 0 16,1 2-192-16,1-1-176 0,1 2 48 0,1-2 0 16,1 2-16-16,1-1 0 0,1-2 0 0,1 0 0 31,1 1-224-31,0-1-32 0,2 0-16 0,1 0 0 16,0 0-544-16,4-1-128 0,-7 1 0 0,0 0-16144 0</inkml:trace>
  <inkml:trace contextRef="#ctx0" brushRef="#br1" timeOffset="37752.4">29674 6192 3679 0,'3'-6'320'0,"-2"2"-320"0,1 2 0 0,-1 1 0 0,2-2 2128 0,-3 3 368 0,1 0 64 0,0 0 0 16,2-2-944-16,-1 0-192 0,2 2-32 0,-1 0-16 0,-1 0 1040 0,-1 2 208 15,1 0 32-15,-2 2 16 0,0-1-800 0,-2 2-144 16,1-1-48-16,0 2 0 0,-2 2-592 0,2-2-112 16,-1 3-16-16,-1-1-16 0,1 2-224 0,-2 2-32 0,1 2-16 0,0 1 0 15,0-1-496-15,0 0-176 16,0 2 0-16,-1 3 144 0,2-3-144 0,-2 0-176 15,3 0 48-15,-1 3 0 16,0-3-640-16,1 0-128 0,1-1-32 0,0-2 0 16,0 0-1104-16,0-1-208 0,1-2-64 0,-1 0-11280 0</inkml:trace>
  <inkml:trace contextRef="#ctx0" brushRef="#br1" timeOffset="38033.46">29451 6217 29487 0,'-8'-3'1296'0,"2"1"288"0,2 1-1264 0,3 1-320 0,1 0 0 0,1-3 0 0,0 3 1056 0,0-1 160 0,2 1 16 0,1-1 16 0,1-1 224 0,-1 2 32 0,4 0 16 0,-2-2 0 0,2 1-816 0,0 1-176 15,2 0-16-15,1-3-16 0,2 3-128 0,0 0-32 16,2 0 0-16,2 0 0 0,2-2-192 0,2 1-144 16,0 1 192-16,0-3-192 0,1-1 0 0,2-1 0 15,2 1 0-15,0-3 0 16,2 1-592-16,0 0-240 0,2 0-32 0,-1 0-17280 0</inkml:trace>
  <inkml:trace contextRef="#ctx0" brushRef="#br1" timeOffset="39083.83">30254 7052 911 0,'1'-4'0'0,"0"1"0"0,1 3 0 0,-1-2 0 0,0 1 1760 16,-1 1 272-16,1-3 48 0,1-1 16 0,-1 2-176 0,1-2-48 0,1-2 0 0,-1 1 0 0,0 1 464 0,-1 1 96 0,-1 3 0 0,-1-3 16 0,-1 3-96 0,1 3-32 0,-1-3 0 0,-2 2 0 15,-1 2-1008-15,0 0-208 0,-2 2-32 0,-2 0-16 16,-1 3 160-16,0-2 16 0,-1 3 16 0,0 1 0 16,0 3-736-16,-2-2-160 0,1 4-32 0,-2 0 0 15,1 3-128-15,-1-1-48 0,-1 1 0 0,2 1 0 16,-1-2-144-16,1 1 0 0,0-2 0 0,1 2 0 16,1-5 0-16,0 3-144 0,1-1 144 0,0-4-208 15,1 0-224-15,0-1-32 16,2-2-16-16,0 0 0 0,2-3-880 0,0-2-176 15,0 2-48-15,0-6-14704 0</inkml:trace>
  <inkml:trace contextRef="#ctx0" brushRef="#br1" timeOffset="39374.39">29862 6998 30399 0,'-5'-3'1344'16,"4"0"288"-16,1 2-1312 0,1 1-320 0,0 0 0 0,1 0 0 0,-1 0 128 0,2 0-128 0,2 0 160 0,2 0-160 0,1 0 1472 0,2 4 208 0,0-1 48 0,0 0 0 0,2 4-464 0,1 2-96 0,-1 1-16 0,3 0 0 16,1 5-592-16,1 1-128 0,2 0-32 0,1 2 0 15,-1 5-96-15,1-5-32 0,1 4 0 0,-1 1 0 16,0-5-272-16,-2 4 160 0,1 1-160 0,-1-5 128 15,0 0-384-15,-2 0-64 0,-1-3-32 0,-1-2 0 32,0 2-976-32,-2-4-192 0</inkml:trace>
  <inkml:trace contextRef="#ctx0" brushRef="#br1" timeOffset="46785.52">29939 6805 4607 0,'-2'-2'400'0,"1"1"-400"0,1 1 0 0,0-3 0 0,-1 3 1376 0,1 0 192 15,-1-2 32-15,0-2 16 0,-1 0 560 0,0 1 96 0,-1-2 32 0,1 1 0 0,-1 0-240 0,0 1-32 16,-1 1-16-16,0 1 0 0,2 1-384 0,-2 0-80 15,2 0-16-15,-1 0 0 0,1 1-848 0,0-1-176 16,2 2-48-16,0-1 0 0,2-1 48 0,-1 2 0 16,-1-2 0-16,0 0 0 0,0 0 64 0,0 0 32 15,25-3 0-15,-17 0 0 0,1 1-32 0,1 0-16 16,1-3 0-16,0 2 0 0,0-1-176 0,-1 2-16 16,1-2-16-16,-1 0 0 0,0 3-352 0,-1 0 0 15,-1-2 0-15,0 2 0 0,-2 1 0 0,0 0 0 16,-1 0 0-16,1 0 0 0,0 0 0 0,2 0-160 15,-2 0 16-15,1 1 0 0,0-1-32 0,-1 0 0 16,-1 0 0-16,1 0 0 0,-1 0 304 0,0 0 48 16,1 0 16-16,-1 0 0 0,1-1 48 0,-1 1 16 15,1 0 0-15,0-2 0 0,1 2-256 0,-1-4 176 16,0 1-176-16,0 1 160 0,-1 1-160 0,0-2 0 16,0-1 0-16,-1 2 0 0,-2-1 0 0,1 2 0 0,-2-1 128 0,-1 1-128 15,0-2 0-15,-1 1 0 0,-1 0 144 0,0 2-144 16,-2-2 0-16,2 2 144 0,-1 0-144 0,0-3 0 15,-1 2 0-15,1 1 0 0,0-2 0 0,-1 2 0 16,0-4 0-16,2 2 128 0,-2-2-128 0,0 0 160 16,2-1-160-16,-2-1 0 0,2 2 0 0,-2-3 0 15,2 1 240-15,-2-1 16 0,0 1 0 0,-1 0 0 16,3 0-256-16,-3 2 0 0,-1-1 0 0,-1 2 0 16,-1 3 0-16,-1-3 0 0,-1 3 0 0,2 0 0 15,-2 3 0-15,1-3 0 0,2 2 0 0,-1-2 0 0,2 0-128 16,1 1 128-16,3-1-192 0,-1-1 192 15,2 1-176-15,2-2 176 0,2-2-160 0,0 1 160 0,2 0-144 0,0-4 144 16,3 4-128-16,-1-3 128 0,0-1 0 16,1 1 0-16,0 0 0 0,0 2 0 0,-2-1-208 0,-1 4 32 15,0-1 16-15,-3 2 0 16,1-3-352-16,-2 3-64 0,0 3 0 0,1-3-11296 16,-2 2-2256-16</inkml:trace>
  <inkml:trace contextRef="#ctx0" brushRef="#br1" timeOffset="47466.4">30587 6214 6447 0,'2'-3'576'0,"1"-2"-576"0,-2 3 0 0,-1 0 0 0,1 2 832 0,-1-1 48 0,1-2 16 0,2-3 0 0,0-3 320 0,1 2 80 0,-1 1 16 0,-2 0 0 0,0-1-304 0,-1 1-64 16,1 3-16-16,-2 0 0 0,1 2 16 0,0-2 0 15,0 0 0-15,-1 0 0 0,2 3 64 0,-1 0 16 16,0 0 0-16,0-2 0 0,1 4-288 0,-2-2-48 16,1 0-16-16,0 0 0 0,0 0 368 0,0 0 80 15,0 0 16-15,-15 22 0 0,12-13-304 0,-2-3-48 16,0 4-16-16,-1-2 0 0,1 0-336 0,-2 1-80 0,1 1-16 16,0 0 0-16,-1-2-80 0,-1 2-32 0,0 3 0 15,-2-3 0-15,0 3 80 0,0 2 16 0,-1-1 0 16,0 0 0-16,-1 5-160 0,1-3-32 0,1 0 0 0,2 3 0 15,0-3-128-15,2 0 0 0,1 0 0 0,2-1 128 16,1-2 64-16,2 2 0 0,2-1 0 0,0-4 0 16,3 2-192-16,1-3 0 0,0 1 0 0,2-1 128 15,0-2-320-15,1-1-80 0,-2-2-16 0,1 1 0 16,1-2-112-16,-3 3-32 16,1 1 0-16,1-4 0 0,-2 3-448 0,0-3-80 0,-1 2-32 0,1 0 0 15,0-1-704-15,-1-1-144 0,1 2-16 16,-1-1-16-16,1 0-96 0,-1-2-16 0,2 2 0 0,-2-2-7472 15</inkml:trace>
  <inkml:trace contextRef="#ctx0" brushRef="#br1" timeOffset="47852.7">30765 6324 13823 0,'-2'-2'1216'0,"1"2"-960"0,1 0-256 0,0 2 0 0,1-2 960 0,-1 0 160 0,0 2 32 0,0 0 0 0,0 1 576 0,0 0 128 0,0 1 32 0,-1 2 0 16,0 3-800-16,0-3-176 0,0 1-16 0,-2 2-16 15,1-1-432-15,0 0-96 0,0 1-16 0,-1 1 0 16,1-4-592-16,-1 4-112 0,2-4-16 0,0 0-16 15,0 0-592-15,0 1-112 0,1-1-32 0</inkml:trace>
  <inkml:trace contextRef="#ctx0" brushRef="#br1" timeOffset="48133.93">30823 6154 23039 0,'-8'-6'1024'0,"3"2"192"0,3 4-960 0,1-3-256 0,1 3 0 0,1 0 0 0,-1 0 0 0,0 0 176 0,1 0-176 0,-1 0 160 0,1 0-320 0,1 0-64 0,-1 0-16 0,0 0 0 0,0 0 240 0,-1 0 0 0,0 0 0 16,0 0-144-16,0 0 448 0,0 0 80 0,0 0 32 0,0 0 0 31,0 0-1056-31,0 0-224 0</inkml:trace>
  <inkml:trace contextRef="#ctx0" brushRef="#br1" timeOffset="48732.98">30963 6059 13823 0,'0'-3'1216'0,"0"3"-960"0,1 0-256 0,-1 0 0 0,1 0 608 0,-1-2 80 0,0 2 16 0,1-2 0 0,-1 0-160 0,0 2-32 0,0-3 0 0,0 3 0 0,0 0-160 0,0 0-32 0,0 0-16 0,0 0 0 16,0 0 912-16,0 0 192 0,0 0 48 0,0 0 0 15,-17 12 304-15,16-9 64 0,1 3 16 0,0-2 0 16,1 2-368-16,0 1-64 0,0 1 0 0,3 0-16 15,1-2-432-15,0 0-96 16,1 3-16-16,2-2 0 0,-1 2-416 0,0 1-96 0,1-3-16 0,-1 4 0 16,-1-1-320-16,1 0 128 0,-2 0-128 0,-2 1 0 15,0 0 0-15,-2 1 0 0,-1 1 0 0,0 2 0 0,0 1 0 0,-1 0 0 16,0 0 0-16,-2 2 0 16,1 1-272-16,-1-2-128 0,1 4-32 0,-2 2 0 15,3-1-304-15,-4-4-64 0,1 2-16 0,0-1 0 0,1-3 608 0,-2-1 208 16,1-2-144-16,-1 0 144 0,1-1 0 0,-1 0 0 15,2-4 144-15,-1 0-144 16,0-1-704-16,2-4-240 0,-1 1-48 0</inkml:trace>
  <inkml:trace contextRef="#ctx0" brushRef="#br0" timeOffset="50233.47">31201 6284 25791 0,'-5'-3'2304'0,"4"2"-1856"0,1 1-448 0,1 0 0 0,1 0 272 0,-1 0-32 0,0 0-16 0,0 0 0 16,0-3 416-16,2 3 96 0,1 3 16 0,-4-3 0 16,0 0-336-16,0 0-64 0,19 20-16 0,-11-8 0 15,-1 0 256-15,3 2 48 0,0 2 16 0,2 5 0 16,1-1-192-16,0 2-32 0,1 5-16 0,0 2 0 15,-1-1 128-15,1 7 32 0,1-3 0 0,-2 3 0 16,1-3 64-16,-2 0 32 0,-1-1 0 0,-1 0 0 16,-1 1-208-16,0-1-32 0,-1 5-16 0,0-2 0 15,0 3-160-15,0 2-48 0,-2 3 0 0,0 1 0 16,-2-1-208-16,-2-1 128 0,-2 0-128 0,-2-3 0 0,-2-1 0 0,-2 2 0 16,-3-2-128-16,-2-2 128 0,-1 4-400 15,-1-2 16-15,-2-2 16 0,1-1 0 0,0 1 96 0,-1-3 16 16,2-1 0-16,-1-5 0 0,3-1 96 0,0-6 32 15,0 0 0-15,2-7 0 16,0 1-896-16,2-3-192 0,1-4-16 0</inkml:trace>
  <inkml:trace contextRef="#ctx0" brushRef="#br0" timeOffset="50949.84">31547 5869 28559 0,'-2'-3'1264'0,"1"0"272"0,2-1-1232 0,0 2-304 0,2 2 0 0,-2-2 0 0,1 0-1280 0,2 0-320 0,1-2-64 0,1-2-16 0,2 0 2016 0,-1 0 416 0,0-3 80 0,0 3 0 0,-1-2 576 0,-1 2 96 16,0 0 32-16,0-1 0 0,0 2-80 0,-2 1-16 15,1 0 0-15,-1-1 0 0,-1 1-528 0,0 2-96 16,2 1-32-16,1 1 0 0,3 1-416 0,-1 1-96 16,3 2-16-16,1 2 0 0,3 3-96 0,-1-2-32 15,1 5 0-15,-1-3 0 0,1 5-128 0,-3 1 0 16,-1 1-192-16,-1 0 192 0,-3 3 0 0,-2-3 0 16,-2-1 144-16,-2 1-16 0,-2 0-128 0,-3 0 192 15,0 2-64-15,-3 1 0 0,-2 1-128 0,-1-2 128 16,-2 1-128-16,-1-3 128 0,2 0-128 0,-2 0 0 15,2 0 0-15,-2-1 0 0,2-2 0 0,-1 0 0 0,3-1-128 0,1 1 128 16,-1-1-176-16,-1 2 176 0,-2-2-208 16,1 0 80-16,-2-2-16 0,1-1 0 0,-1 1 0 15,0-4 0-15,3-2 144 0,1-2-160 0,2-1 160 16,-1-1-160-16,2-1 160 0,0-1 176 0,3-2-48 0,-1-1 0 16,-2 1-128-16,2-2 0 0,1 0 144 0,0-2-144 15,-1 2 144-15,1 0-144 0,2 0 192 0,-2-3-192 16,3 3 256-16,1 0-64 0,1 1-16 0,1 2 0 15,0 0-16-15,1 0 0 0,1 3 0 0,1 0 0 16,2 0-32-16,2 3 0 0,1-2 0 0,1 3 0 16,2 1 32-16,0 1 0 0,2 0 0 0,1 0 0 15,1-1-32-15,2 4 0 0,1-3 0 0,-1 0 0 16,2 2 80-16,0-2 16 0,4 2 0 0,0 1 0 0,-3-4-224 16,0 4 0-16,3-3 0 0,-1 0 0 15,-2 0-368-15,-2 0-112 16,0-2-32-16</inkml:trace>
  <inkml:trace contextRef="#ctx0" brushRef="#br0" timeOffset="69499.92">16547 6600 6447 0,'-5'3'576'0,"2"-3"-576"0,0 1 0 0,1 1 0 0,2-2-416 0,-1 0-192 0,-1 0-32 0,-2 3-16 0,0-3 928 0,1 1 192 16,0 2 48-16,2-3 0 0,2-3 400 0,0 2 96 16,2 1 16-16,-1-3 0 0,1 3 64 0,-2 0 32 15,2 0 0-15,-3 0 0 0,0 0 768 0,0 0 160 16,0 0 16-16,0 0 16 0,0 0-336 0,-10 19-64 0,7-13-16 0,-1 0 0 16,2 0-912-16,0 2-192 0,-1 1-48 0,1-3 0 15,2 1-48-15,-2 2-16 0,2-3 0 0,0 0 0 16,2 2 304-16,-1 0 48 0,1-2 16 0,1 1 0 15,-1 3-80-15,1-4-16 0,0 4 0 0,1 2 0 16,1 0-192-16,0 4-32 0,1 3-16 0,0 3 0 16,1 0-336-16,-3 3-144 0,1-1 128 0,-1 4-128 15,1 1 0-15,-2-1 0 0,-2 3 0 0,1-3 0 16,0 1 0-16,-1-4 0 0,0-2 0 0,0-1 128 16,0 1 112-16,1-1 16 0,-1-1 0 0,1 1 0 15,0-3 64-15,-2-1 32 0,1-2 0 0,-2 2 0 16,-1 3-160-16,0 1-48 0,-1 3 0 0,-1 1 0 0,-3 0-144 15,0 1 0-15,-1 1 144 0,0-2-144 0,0-1 0 16,-1 0 0-16,0-2 0 0,-1-2 0 0,1-5 160 0,1 0-32 16,-2-3-128-16,1-1 192 0,0-5-192 0,2 2 0 15,0-3 0-15,-1-2 0 0,1-2 0 0,-1-2 0 16,1 0 0-16,-2 0 0 0,1-2 0 0,-2 0 128 16,-1 0-128-16,-2-3 144 0,2 4-144 0,-1-4 160 15,-2 1-160-15,-1 1 160 0,-1-1-160 0,-2-2 0 16,-1 0 144-16,-1-1-144 0,1 1 0 0,-2 0-208 15,1-3 16-15,0 2 16 16,0 1-288-16,2 0-64 0,0-1-16 0,2 0 0 16,3 1-512-16,2 1-96 0,2 1-32 0,0 1-15200 0</inkml:trace>
  <inkml:trace contextRef="#ctx0" brushRef="#br0" timeOffset="72282.73">17242 6410 5519 0,'0'-3'496'0,"0"3"-496"0,1 0 0 16,-1 0 0-16,0 0 464 0,0 0 0 0,1 0 0 0,0-2 0 0,2 1-208 0,-2 1-64 0,0 0 0 0,-1 0 0 15,0 0 336-15,0 0 64 0,0 0 16 0,0 0 0 16,0 0 880-16,0 0 176 0,0 0 48 0,0 0 0 16,0 0 304-16,0 0 64 0,0 0 16 0,0 0 0 15,0 0-576-15,0 0-112 0,0 0-32 0,-21 9 0 16,16-2-560-16,-1-1-112 0,0 1-32 0,-1 2 0 16,1 1-320-16,-1 2-64 0,0 3-16 0,-2-1 0 0,1 4 16 15,-1 1 0-15,-1 0 0 0,-1 0 0 0,1 1 32 16,0-2 16-16,-1 1 0 0,1-1 0 0,0 0 176 0,0 0 16 15,-1 5 16-15,0 1 0 0,-1 7-224 0,1-1-64 16,-1 1 0-16,3 1 0 0,0 0-16 0,0 5-16 16,1 2 0-16,-1 1 0 0,0 4 32 0,2-2 0 15,-2-4 0-15,1 3 0 0,-1 2-80 0,0 2-16 16,1-3 0-16,0 1 0 0,3 4-160 0,0-3 128 16,6 1-128-16,1-4 128 0,0-2-128 0,2-4 0 15,1-4 0-15,1-6 0 0,1-2 144 0,2 1 48 16,-1-5 16-16,1 1 0 0,1 1-64 0,3-2-16 0,2 3 0 15,-1-2 0-15,2-2-128 0,2 5-176 16,2-4 48-16,1 2 0 0,0-2-192 0,2-3-16 16,1 1-16-16,-1 1 0 15,1-6-128-15,-2 2-32 0,-1-2 0 0,-3 0 0 16,1-2-944-16,-3 3-192 0,-1-1-32 0,-3-1-13232 0</inkml:trace>
  <inkml:trace contextRef="#ctx0" brushRef="#br0" timeOffset="74886.03">17484 6789 10127 0,'1'-6'896'0,"2"2"-704"0,-2 0-192 0,0 2 0 15,-1 2 192-15,2-3 16 0,0-4 0 0,-1 1 0 0,2-6 1008 0,-2 0 192 0,0 2 32 0,0 3 16 0,-2 1-544 0,0 4-96 16,-1 1-32-16,-1 1 0 0,2 0 16 0,0 1 0 16,-1 1 0-16,1-1 0 0,1 1 672 0,0-1 128 15,0-1 16-15,0 0 16 0,0 0-352 0,0 0-64 16,0 0 0-16,0 0-16 0,0 21-240 0,-2-15-64 0,-2 4 0 16,-1 0 0-16,0 6 0 0,-2 3-16 0,-1-1 0 0,0 4 0 15,0 4-352-15,-3 3-64 0,-1 2-16 16,-1 5 0-16,0 4-224 0,-2 1-48 0,2 1-16 0,1 2 0 15,1-2-160-15,2 1 0 0,1-2 0 0,1-3 128 16,4-3-128-16,0-1 0 0,3 1 0 0,0-3 0 16,2-1 0-16,0-5 0 0,0 0 0 0,1-1 0 15,-1-1 0-15,2-4 0 0,1 1 0 0,-1-4 192 16,1-2-192-16,0 1 160 0,1-1-160 0,-1-1 160 16,0-4-160-16,1-2 128 0,0 2-128 0,0-4 128 15,2 1-128-15,0-5 0 0,1-1 0 0,1-1 128 16,0-1-128-16,1-4 0 0,1-1 0 0,2 0 128 15,1-5-128-15,0-2 128 0,-1-3-128 0,1-1 128 0,0 0-128 16,-1-6 0-16,-2 1 144 0,0-1-144 0,0-1 128 0,0-4-128 16,-1-3 160-16,0 2-160 15,-2-2 192-15,-1-2-48 0,-1-4-16 0,-1-4 0 0,-1-1-128 0,-4-1 0 16,-1 4 0-16,-2 1 128 0,-2 3-128 0,-1 1 0 16,-1 2 0-16,-2-2 128 0,2 5-128 0,-1 0 0 15,-1 2 0-15,0 1 128 0,0 1-128 0,0 3 0 16,-1 2 0-16,-1 2 0 0,3-1 0 0,-1 3 0 15,1 2 0-15,1 2 0 0,-2 2 0 0,2 2-272 16,1 4 64-16,-1-2 16 16,0 3-288-16,-2 1-48 0,1 0-16 0,1 2 0 15,-2 0-1184-15,1 4-224 0,-1-1-48 0,2 3-13984 0</inkml:trace>
  <inkml:trace contextRef="#ctx0" brushRef="#br0" timeOffset="75219.25">17372 7244 27647 0,'-3'2'1216'0,"2"0"256"0,1-2-1168 0,0 3-304 0,0-3 0 0,0 1 0 0,1 1 1264 0,-1 1 192 0,1 1 32 0,1-2 16 15,0 4 544-15,1-2 128 0,0 0 0 0,1-2 16 16,2-1-1232-16,0-1-256 0,3 3-64 0,0-6 0 0,2 3-208 0,0 0-48 16,3 0-16-16,-2-1 0 0,1 2-176 0,0-1-48 15,-1 0 0-15,-2 3 0 0,1-1-288 0,-2-2-64 16,-2 4-16-16,0-2-13008 15,-1 0-2592-15</inkml:trace>
  <inkml:trace contextRef="#ctx0" brushRef="#br0" timeOffset="75984.23">17675 6436 5519 0,'-4'2'496'0,"1"-2"-496"0,2 4 0 0,0-2 0 0,1 0 496 0,0 0 0 0,1-2 0 0,-1 3 0 0,0 3 688 0,1-1 144 0,1 3 16 0,0 1 16 16,2 1 1280-16,1 2 256 0,1 1 48 0,1 0 16 15,2 2-1056-15,1-1-224 0,1 1-32 0,1 1-16 16,3-3 48-16,3 2 16 0,-1-1 0 0,3 0 0 15,-2 3-624-15,2 1-128 0,0 2-32 0,1 0 0 16,0 4-448-16,-1 5-80 0,1 3-32 0,-2 5 0 16,0 1-144-16,-1 7-16 0,-1 6-16 0,-3 2 0 15,-2 4-176-15,-4-4 0 0,-2-2 144 0,-2-1-144 0,1 5 0 16,-4 0 144-16,-2 0-144 0,0-2 0 0,-3-2 352 16,-1-4-32-16,-1-3-16 0,-3-2 0 15,-1-5 32-15,-2-1 16 0,-3 5 0 0,-1-4 0 0,1-5-160 0,-2-1-48 16,-2-2 0-16,1-3 0 0,-1-4-144 0,1-4 0 15,-2-2 0-15,0-3 0 16,-1-6-640-16,-2-2-64 0,-1-5-16 0,-2-2-17744 16</inkml:trace>
  <inkml:trace contextRef="#ctx0" brushRef="#br0" timeOffset="76780.47">17348 6553 9215 0,'-1'-1'816'0,"0"1"-656"0,-1 0-160 0,1 0 0 0,1 1 704 0,-1-1 96 0,-2 0 32 0,0 0 0 0,-2 0-144 0,0 0-32 15,0 3 0-15,1-6 0 0,2 3 1088 0,-1 0 224 0,2 0 32 0,1 0 16 16,0 0-240-16,1 0-48 0,1-1-16 0,1 1 0 15,1 0-80-15,-4 0-16 0,0 0 0 0,0 0 0 16,25 0-400-16,-17-3-96 0,1 1-16 0,2-2 0 16,0 1-304-16,2-1-64 0,1-2-16 0,1 1 0 15,1 1-480-15,2-2-112 0,-1 2 0 0,0-2-128 16,1 2 0-16,-2 2 0 0,-1-2 0 0,-2 2 0 16,-1 2 0-16,0-3 0 0,-3 3 0 0,0-1 0 15,0 2 0-15,-2-1 0 0,1 0 0 0,-2 3 0 16,0-3 0-16,0 0 0 0,-1 0 0 0,-1 2 0 15,0 2 0-15,-2-2 0 0,2 0 0 0,-2 0 0 16,1 0 0-16,-2 0 0 0,0 0 0 0,0-2 0 16,-1 3 0-16,-1-3 0 0,0 0 0 0,-2 1 0 15,0-1 0-15,-1 0 0 0,0-1 0 0,-1 1 0 16,0-3 0-16,-1 1 0 0,0-2 128 0,-1 0-128 0,0-2 0 16,1 0 0-16,0-3 128 0,0 2-128 0,0-2 0 0,0-1 160 15,1 0-160-15,0 2 128 0,1-2-128 16,-1 1 0-16,1 2 0 0,-1-2 0 0,0 5 0 0,2-2 0 15,-2 2 0-15,-1 2 0 0,-1 0 0 0,1 0 0 16,-1 2 0-16,1-2 0 0,1 2 0 0,0 0 0 16,0 2 128-16,0-2-128 0,0 4 0 0,1-4 0 15,0 2 0-15,2 2 0 16,1-1-464-16,-1 0-80 0</inkml:trace>
  <inkml:trace contextRef="#ctx0" brushRef="#br0" timeOffset="77400.62">18481 7070 12895 0,'-3'-6'1152'0,"2"3"-928"0,1 0-224 0,0 0 0 0,0 1 1984 0,1 1 336 0,2-3 80 0,-1-1 16 0,2-3-48 0,2 0 0 0,0 0 0 0,1 0 0 0,-3 2 192 0,3 2 48 0,-1 1 0 0,0 0 0 15,1 0-1520-15,2 2-288 0,2 2-64 0,2-1-16 16,1 3-400-16,4-2-96 0,0 1-16 0,2 1 0 15,2-3-208-15,-1 0 0 0,3 0 0 0,-1 0 0 16,1-3-128-16,-2 3-80 0,0 0-16 0,-1-2 0 16,-2 1-112-16,-1 1-32 0,-1 0 0 0,-3 0 0 15,-1 0-640-15,-3 1-128 0,0 1-16 16,-4-2-15792-16</inkml:trace>
  <inkml:trace contextRef="#ctx0" brushRef="#br0" timeOffset="77686.45">18487 7195 35935 0,'1'0'1600'0,"2"0"320"0,0 0-1536 0,1 0-384 0,-1 0 0 0,0 0 0 0,1-1 800 0,5 1 96 0,6-3 0 0,6 3 16 0,6 0 80 0,2 0 16 0,2 3 0 0,0 3 0 16,3 0-736-16,-1 0-144 0,2 4-128 0,-2 0 192 16,-1-1-320-16,0 1-64 0,0 2-16 0,-2-2-18800 15</inkml:trace>
  <inkml:trace contextRef="#ctx0" brushRef="#br0" timeOffset="81433.07">16322 9805 911 0,'-1'0'0'0,"-1"-2"0"0,2 2 0 0,0 0 0 0,0 0 1008 0,0 0 112 0,0 0 32 0,0 0 0 0,0 0 192 0,-1 0 32 0,2 2 16 0,-1-2 0 16,0 0 16-16,0 0 0 0,0 0 0 0,0 0 0 15,0 0 368-15,4 20 80 0,-3-16 0 0,-1 1 16 16,1-2 160-16,-1 1 16 0,0 0 16 0,2 1 0 16,-2-2-480-16,0 1-112 0,-2 5 0 0,2-3-16 15,0 1-688-15,-1 2-144 0,1 3-32 0,1 1 0 16,-1 0-208-16,2 3-64 0,0 0 0 0,1 2 0 16,-1-2 160-16,3 4 32 0,2 2 0 0,2 0 0 15,1 3-144-15,1 1-32 0,2 1 0 0,-2 1 0 16,0-4-208-16,0 1-128 0,-1-1 160 0,1 2-160 15,-1 3 128-15,0-1-128 0,-2 3 0 0,-1-2 144 16,-1 3-144-16,-1-1 0 0,0-3 0 0,-3 2 0 0,1 1 0 16,-2-3 128-16,-1 1-128 0,-1-3 0 15,-1 1 192-15,0-1-32 0,-2 0-16 0,0 1 0 0,0-1-16 0,-3-1 0 16,0 1 0-16,-2-4 0 0,-1 0-128 0,-1-1 0 16,-1 1 0-16,-2-3 128 0,2-3-128 0,-3 0 0 15,-1-2 0-15,0-2 0 0,1 0 144 0,-1-2-144 16,-1 5 160-16,-2-5-160 0,1 2 192 15,-2 1-64-15,-1-6-128 0,1 2 192 0,0-5-64 0,0-2-128 16,2-2 176-16,-2-2-176 0,3-2 192 0,-2-1-64 16,1-2 0-16,-1-2-128 0,2-1 0 0,0 0 0 15,2 1 0-15,0 2-192 0,1-3-96 0,1 4-16 16,1-3 0-16,3 2 0 16,1 1-144-16,1-1-16 0,2-1-16 0,0 0 0 15,2 2-640-15,2 1-128 0,1 2-32 0,1-1-15632 0</inkml:trace>
  <inkml:trace contextRef="#ctx0" brushRef="#br0" timeOffset="82051.07">16972 9825 13823 0,'4'-9'608'0,"-2"4"128"0,1-1-592 0,-1 1-144 0,1 4 0 0,-1-2 0 0,2-3 528 0,1-1 80 0,4-2 16 0,2-6 0 0,-1 2 560 0,-1 0 112 0,-2 6 32 0,-2 1 0 0,-2 3 256 0,0 3 48 0,-2 0 16 0,-1 3 0 16,0 0-272-16,-2 4-48 0,-1-1-16 0,-1 4 0 15,1 0-80-15,-2 2-16 0,-1 7 0 0,-1-3 0 16,0 2-576-16,0 2-112 0,-2 2-16 0,-1 3-16 16,3-3-304-16,-1 3-48 15,-1-2-16-15,2 1 0 0,0-1 256 0,-1 2 64 0,1 0 0 0,-2 3 0 16,-1 4-144-16,-1 3-32 0,1 3 0 0,-2 3 0 16,1 1-272-16,-2 4 0 0,1 2 128 0,0-1-128 15,2 2 0-15,1-9 0 0,2 1 0 0,0-3 0 16,4 1 240-16,3-1-64 0,1-1-16 0,3-6 0 15,1 1-32-15,2-6 0 0,3 1 0 0,0-4 0 16,2-3-128-16,2-2 0 0,1-2 0 0,2-1 0 16,0 1-192-16,3 0 192 0,1 0-192 0,1 0 192 0,1-1-224 15,-1 1 80-15,0-3 16 0,2-2 0 16,-2 0-896-16,-1-4-160 0,2-1-32 0,1-2-16 16,2-4-1200-16,-1-1-256 0,1-5-32 0,-2-3-10784 15</inkml:trace>
  <inkml:trace contextRef="#ctx0" brushRef="#br0" timeOffset="82754.89">17506 10072 19343 0,'-1'-3'1728'0,"0"0"-1392"0,1 2-336 0,0 1 0 0,1 0 656 0,-1 0 64 0,0-4 16 0,0-1 0 15,-1-1-592-15,-2 2-144 0,1-2 0 0,-3 2 0 0,1 1 848 0,-2 0 144 16,1 3 32-16,-1 0 0 0,0 3-32 0,0 0 0 16,-1 4 0-16,1-1 0 0,-1 1 48 0,-1 3 16 15,1 1 0-15,-2 2 0 0,3-2-144 0,-1 3-16 16,-2 6-16-16,-2 5 0 0,0 1-272 0,0 5-48 15,0 0-16-15,-2 1 0 0,2 3-128 0,0-1-32 16,1 1 0-16,-1-3 0 0,2 3-384 0,2-3 0 16,-1 2 0-16,2-1 0 0,3-3 0 0,0 1 0 15,2-5 0-15,2-1 0 0,2-3 0 0,1 1 0 16,4-4-224-16,-1 0 80 0,2-1 320 0,0-1 64 16,1-4 16-16,-2 2 0 0,2-3-112 0,0 1-16 15,0-3 0-15,-1-4 0 0,0 0-128 0,1-2 0 0,0-2 0 16,1-4 0-16,0-1 0 0,2 0 192 0,-1-4-192 15,2 0 192-15,-1-5-192 0,1-1 0 0,1-3 0 0,-2 0 128 16,1-1 0-16,-3-1 0 0,2 2 0 0,-2-2 0 16,0-4-128-16,-1-1 0 0,0 1 0 0,-2-2 0 15,1 1 0-15,-2-4 0 0,-1 3 0 0,-2 0-176 16,-1-2 176-16,-2 1 144 0,-2-1-16 0,-3-1-128 16,0 1 128-16,-1-3-128 0,-1-2 0 0,-1 3 0 15,-1-1 0-15,1 4 0 0,-1-4 128 0,1 3-128 16,-2 1 0-16,2 3 128 0,-2 0-128 0,2 1 0 15,-2 1 0-15,1 4 0 0,0 0 0 0,1 4-192 16,-1 2-320-16,0-1-48 0,0 3-16 0,0 3 0 16,1 1-944-16,-1 3-192 15,0 1-32-15,2 4-8912 0,0-3-1776 0</inkml:trace>
  <inkml:trace contextRef="#ctx0" brushRef="#br0" timeOffset="83067.22">17330 10401 6447 0,'0'5'272'0,"0"-5"80"0,0 1-352 0,0 2 0 0,1-3 0 0,0 2 0 0,-1-2 1840 0,2 0 288 0,2 4 64 0,2 0 16 0,2 1 1312 0,-1-2 256 0,2 1 48 0,1 0 16 0,0 1-784 0,0-4-160 0,1 4-16 0,1-1-16 16,3-2-1712-16,-2 2-352 0,4 0-64 0,-1-2-16 15,0-1-560-15,0 2-160 0,0-1 0 0,-1 2 0 32,-2-2-352-32,0-2-144 0,-1 4-16 0,-2-4-16 15,0 3-912-15,-4-3-176 0,1 0-48 0,-2 0-14128 0</inkml:trace>
  <inkml:trace contextRef="#ctx0" brushRef="#br0" timeOffset="83699.75">17339 9758 5519 0,'-7'4'496'0,"3"-2"-496"0,1 2 0 0,0-4 0 0,2 2 1840 0,0-2 272 0,1 2 48 0,-2 0 16 0,0 1 640 0,1 0 128 0,1 0 16 0,1-2 16 0,1 2 48 0,2-6 16 0,1 2 0 0,-5 1 0 16,0 0-1328-16,21-11-272 0,-11 7-48 0,0-2-16 16,1 2-848-16,0-2-160 0,3 0-48 0,-2 2 0 15,2-1-96-15,-1 1-32 0,3 1 0 0,0 0 0 16,2 2-192-16,-2-2 176 0,2 3-176 0,-2 0 160 16,-1 0-160-16,0 0 0 0,0 0 0 0,1 3 0 15,-1 1 0-15,-2-1 0 0,1 0 0 0,-3 1 0 16,-1-1-176-16,1 2 176 0,-1-4-128 0,-2 2 128 15,-1-1 0-15,-2 2 0 0,0-4 0 0,-3 1-128 16,0-1 128-16,0 0 0 0,-1 0 0 0,-1-1 0 16,0 1 0-16,0-4 0 0,-1 4 0 0,0-2 128 15,1 2-128-15,0 0 0 0,0 0 0 0,0 0 128 16,0 0-128-16,-16-16 0 0,11 11 0 0,0 1 0 16,0 0 0-16,0 1 0 0,-1-2 128 0,1 1-128 0,-1 0 0 15,-1 2 128-15,1-2-128 0,-1 1 0 0,-1 0 0 16,1-1 0-16,0 2 0 0,-2-2 0 0,2 2 0 0,-1-2 0 15,2 1-128-15,0 0 128 0,1 0 0 0,0 2 0 16,1-4 0-16,0 4-128 0,2-2 128 0,-1 0 0 16,2 3 0-16,0-3 0 0,0 1 0 0,1 1 0 15,0-2 0-15,-1-1 0 0,2 2 0 0,-1-2 0 16,1 0 0-16,0 2 0 0,0-2-144 0,1 2 0 16,-1-2 0-16,-1 2 0 0,1 2-176 0,0-3-48 15,-1 3 0-15,2 0 0 16,-2 3-1072-16,1-1-224 0,1-1-32 0,-2-1-14384 0</inkml:trace>
  <inkml:trace contextRef="#ctx0" brushRef="#br0" timeOffset="84349.93">17934 9584 2751 0,'-7'3'256'0,"3"1"-256"0,-1-1 0 0,1-3 0 0,3 1 1632 0,0-1 288 0,0 2 48 0,-1-2 16 0,-1 3 960 0,-1-3 208 0,2 1 48 0,-1 2 0 16,3-3-176-16,0 0-16 15,3 0-16-15,-1 0 0 0,2 0-1136 0,1 2-240 0,0-1-32 0,0 4-16 16,1 3-608-16,0 2-112 0,0 4-16 0,2 5-16 16,-2 1-464-16,-1 2-96 0,1 6 0 0,-1 1-16 15,0 5-112-15,1 1-128 0,0 6 176 0,0-3-176 16,3 4 0-16,-2-1 0 0,3-1 0 0,-1-1 0 15,3 1 128-15,-1-6-128 0,1 2 0 0,-1 1 0 16,4 2 0-16,-1-1 128 0,2 3-128 0,1-4 0 16,-3-1 192-16,1 1-64 0,-1-5 0 0,-3 0-128 15,0-1 0-15,-5 1 0 0,-1 3 0 0,-4 2 0 16,-2 1 0-16,-4-2 0 0,-3 1 0 0,-4-2 0 16,-2 1 0-16,-4-2 0 0,0 0 0 0,-3-5 0 15,1 2 0-15,-2-2 0 0,-1-7 0 0,0-2 0 16,-1-2 0-16,1-3 0 0,-1-4 0 0,2-2 0 0,1-6-240 0,-1-3-48 15,1-5-16-15,0-3-12112 16,2-4-2416-16</inkml:trace>
  <inkml:trace contextRef="#ctx0" brushRef="#br0" timeOffset="84776.79">18486 10287 26719 0,'-5'-1'1184'0,"2"1"240"0,3-2-1136 0,2 0-288 0,0 0 0 0,0 2 0 0,1-3-496 0,2 2-144 0,2-1-48 0,3-2 0 0,4-1 2224 0,-1 4 448 0,1 1 96 0,1 1 16 0,1 5-64 0,1-1-16 16,-1 3 0-16,3 0 0 0,1 0-1216 0,1 0-240 15,1-1-48-15,0-1-16 0,3-3-272 0,0 0-48 16,-1-3-16-16,2 0 0 16,-1-3-480-16,0 1-80 0,0 1-32 0,-2-3 0 15,1 3-1312-15,-3 1-272 0,0 2-48 0,-3 2-16 16,-2 1-1200-16,-3 1-240 0</inkml:trace>
  <inkml:trace contextRef="#ctx0" brushRef="#br0" timeOffset="85066.15">18437 10564 35935 0,'0'0'1600'0,"2"-2"320"0,1 1-1536 0,2 1-384 0,0-3 0 0,0 3 0 0,1 0 0 0,6-4-320 0,5 2 64 0,8-4 16 0,3 0 1472 0,3 2 304 0,0-2 48 0,1 2 16 16,-1-1-800-16,1 4-160 0,0-2-16 0,0 3-16 16,1 0-288-16,-3 0-64 0,3 3-16 0,-2 1 0 15,-1-2-464-15,1-1-96 0,0 4 0 0,1-1-18864 16</inkml:trace>
  <inkml:trace contextRef="#ctx0" brushRef="#br0" timeOffset="97083.47">19590 9815 9215 0,'-7'-4'816'0,"2"2"-656"0,1 2-160 0,1-3 0 0,2 2 832 0,1 1 128 0,0 0 16 0,-1-2 16 0,1 2 1104 0,-1-4 208 0,1 1 64 0,0 3 0 15,2 0-704-15,1 3-128 0,0 1-16 0,-3-4-16 16,0 0-496-16,16 18-112 0,-8-5 0 0,-2 3-16 15,1 1-272-15,1 4-48 0,-1 5-16 0,2 1 0 16,0 2-32-16,0 0-16 0,3 2 0 0,-1 0 0 16,2 1-16-16,0 0 0 0,-1-3 0 0,3 2 0 15,1 3-160-15,1 2-48 0,-1 1 0 0,-1-2 0 16,0 1-64-16,-1-3-16 0,-3-1 0 0,-3-3 0 16,0-1-192-16,-3-2 128 0,-3-1-128 0,0-3 0 15,-1-3 0-15,-2 3 0 0,-2-2 0 0,-1 1 0 16,-1 1 0-16,0-5 144 0,-1 2-144 0,-1-3 128 15,-1-1 192-15,1-3 48 0,-3 1 0 0,0-2 0 0,0 0-64 0,-2-1-16 16,-2-4 0-16,-2 0 0 0,-1-2-48 16,-3-2-16-16,-2 2 0 0,-4-4 0 0,-1 2 32 15,-5-2 0-15,-2 0 0 0,-2 0 0 0,-1-2-48 0,1 0 0 16,2 0 0-16,0 0 0 0,2 2-16 0,3 0-16 16,0 0 0-16,3 0 0 0,4 0-176 0,2-3 0 15,4 3 0-15,4-1 0 0,3 1 0 0,4-2-256 16,4-2 48-16,3-2 0 15,7 0-944-15,3-4-176 0</inkml:trace>
  <inkml:trace contextRef="#ctx0" brushRef="#br0" timeOffset="97519.49">20385 9559 23951 0,'-7'-9'1056'0,"0"3"224"0,1 2-1024 0,1 1-256 0,2 3 0 0,1 0 0 0,0 0 1600 0,-3 0 256 0,-2 0 48 0,-2 1 16 0,-2 1-400 0,1 2-80 0,1 2-16 0,1 1 0 16,0 1-928-16,2 2-192 0,1 2-48 0,-1 1 0 0,1 0 0 0,0 4 0 16,0-1 0-16,0 2 0 0,1 7 176 0,-1-3 16 15,2 7 16-15,-2-1 0 0,0 4-16 0,-1 5-16 16,-1 2 0-16,0 1 0 0,-2 5-208 0,-2 3-32 16,-1 4-16-16,-2 5 0 0,2 1-176 0,-3 5 0 15,3 3 0-15,-1-6 0 0,3 0 0 0,3-10-192 16,2-8 0-16,3-5 16 0,3-2 176 0,0-3 0 15,3-3 0-15,1-5 0 0,1-1 0 0,1-1 128 16,3-2-128-16,0-2 176 0,2 1-176 0,1-3-224 16,0 0 48-16,2-2 16 15,1-2-544-15,2 0-96 0,0 1-32 0,2-5-10784 16,2 2-2160-16</inkml:trace>
  <inkml:trace contextRef="#ctx0" brushRef="#br0" timeOffset="98173.17">20557 10311 18431 0,'-6'0'1632'0,"1"0"-1312"0,2 1-320 0,3 2 0 0,2-3 1584 0,-2 0 240 0,-2 2 48 0,0 2 16 15,-2-1 576-15,2 1 112 0,0 1 32 0,2 1 0 0,2-1-704 0,0 4-144 16,1 0-32-16,0-3 0 16,2 4-1056-16,-1-3-224 0,0 2-32 0,-1 1-16 0,1-2-176 15,0 2-32-15,0 0-16 0,-1-1 0 0,1 1-176 0,0-4 0 16,-2 0 0-16,2 0 0 0,-2 0 0 0,1-2 0 16,-1 2 0-16,1-5 0 0,-2 2 0 0,1-1 0 15,1-2 0-15,-1 0 0 0,1 0 0 0,-1 0 0 16,2-2 0-16,0 2 0 0,1 0 128 0,0 0-128 15,1 0 0-15,0 2 128 0,0-2-128 0,3 4 0 16,0-1 0-16,0 0 0 0,1 0 0 0,1-2 0 16,1 1-160-16,0 1 160 0,-2-2-224 0,0 2 48 15,0-3 16-15,-2 3 0 0,1-3 160 0,-2 3 0 16,1 1 0-16,-1 2 0 0,1 0 0 0,-1 0 0 0,0 0 0 16,1 0 0-16,2 4 0 0,0-3 0 0,0 0 0 0,1-1 0 15,0-1 0-15,0-1 0 0,0-2 0 0,-2-4 0 16,-1 2 0-16,0-4 176 0,-1-2-176 0,-1 0 192 15,1 0-32-15,-2-4 0 0,-1 1 0 0,1-1 0 16,-1-2 0-16,0-1 0 0,0 1 0 0,-1-2 0 16,0 2-16-16,-1-4 0 0,1 0 0 0,-2-3 0 15,3 1-144-15,-3-2 160 0,1 1-160 0,0-3 160 16,-1 4-160-16,-1-2 0 0,0 1 0 0,1 3 0 16,-1-2 0-16,1 3 0 0,0 1 0 0,1 4 0 15,-1-2 0-15,-1 3 0 0,1 2 0 0,-1-2 0 16,1-1-144-16,-1 4 144 0,0-2 0 0,0 1 0 15,0 2-192-15,2-1 64 0,-2 1 128 0,0 2-208 16,0 0-128-16,1 2-32 0,-1 1 0 0,0 0 0 16,0 1-96-16,1 2-32 0,0 3 0 0,2 0 0 15,-2 4-144-15,2-2-48 0,-1 2 0 0,1 0 0 16,-1 0-416-16,0-1-96 0,2-3-16 0,0 0 0 16,0 0-464-16,1-2-112 0,-1-1 0 0,1-2-11520 15</inkml:trace>
  <inkml:trace contextRef="#ctx0" brushRef="#br0" timeOffset="98632.85">21324 10515 18431 0,'-3'2'816'0,"2"-2"160"0,1 3-784 0,0-3-192 0,1 4 0 0,-1-4 0 0,1 2 912 0,1 2 144 0,0 2 32 0,2 4 0 0,1 2 736 16,1 2 160-16,1 3 16 0,1-1 16 0,-1 1-976 0,-1 2-192 16,3 3-32-16,-2 1-16 0,2-1-416 0,-3 1-64 15,0 0-32-15,-2-1 0 0,0 0-160 0,-3 0-128 16,-2 1 144-16,-2-5-144 0,0 2 256 0,-5-4-64 15,0-1 0-15,-2-2 0 0,-1 0 176 0,-3-1 16 16,2-3 16-16,-3-2 0 16,0-1-1168-16,-1-3-256 0,0-3-32 0,-2-3-13856 0</inkml:trace>
  <inkml:trace contextRef="#ctx0" brushRef="#br0" timeOffset="99167.23">21641 9837 32255 0,'-14'10'1424'0,"4"0"304"0,0 1-1392 0,5-1-336 0,2-3 0 0,3 0 0 0,2 1-544 0,-4 8-176 0,0 7-48 0,1 9 0 16,1 5 768-16,2-2 0 0,2-3 192 0,1-1-32 15,1-2 480-15,1 0 80 0,2-1 32 0,0-1 0 0,1 2 288 16,-2 0 64-16,1 0 16 0,-2-2 0 16,1 2-288-16,-2-6-64 0,-1 2-16 0,-1-5 0 15,-1-2-272-15,0-2-48 0,-2-1-16 0,0-3 0 0,0-2-208 0,1-1-32 16,-2-5-16-16,0-3 0 0,2 1-32 0,-2-2 0 16,1-3 0-16,1-1 0 0,-1-5-128 0,1 1 0 15,1-3-160-15,-2-4 160 0,2-1-192 0,-2-3 48 16,1-1 16-16,1-2 0 0,2 3 128 0,0 3 0 15,1 2 0-15,1 1-128 0,1 6 128 0,-1 1 0 16,3 2 0-16,0 4 0 0,1 0 0 0,0 5 0 16,0 1 0-16,0 3 0 0,-1-1 0 0,1 0 0 15,-2 2 0-15,0 1 0 0,-3-4 0 0,0 3 0 16,-1 1-176-16,-1-1 176 0,-1 0 0 0,-1-1 0 16,0 1-128-16,-1-4 128 0,1 4 0 0,-4-4 0 0,1 0 0 15,0 0 0-15,-2 0 224 0,1 1-64 16,-1 0-16-16,1-1 0 0,0 0-16 0,-2 0-128 0,0 2 192 15,-1 1-64-15,-1-1-128 0,0-2 0 0,-2 4 0 0,0-2 0 16,-2 0 0-16,-1 2 0 0,-2-4 0 0,-2 3 0 16,2-3 0-16,-3-1 0 0,0 0 0 0,-2 1 0 15,2-2 0-15,-1-1-224 0,1-3 80 16,1 0 16 0,0-5-1328-16,3 1-256 0,1-6-48 0,1-2-14880 0</inkml:trace>
  <inkml:trace contextRef="#ctx0" brushRef="#br0" timeOffset="99583.59">21829 9503 21183 0,'-6'-7'944'0,"1"3"192"0,2 2-912 0,0-2-224 0,3 4 0 0,0 0 0 0,0 0 1200 0,0-2 192 0,-1-1 32 0,0 2 16 0,1 1 688 0,0 0 144 16,2 1 32-16,2 4 0 0,-4-5-976 0,0 0-192 16,20 26-48-16,-9-14 0 0,4 2-384 0,2 5-96 0,5 3-16 15,3 3 0-15,2 1-336 0,1 2-80 16,3 3-16-16,-2-3 0 0,0 3-160 0,0-1 0 0,-2 2 144 0,0 1-144 15,-1 0 0-15,-2 1 0 16,-1-3 0-16,-3 1 0 0,0-3 160 0,-2 2-32 0,0 1-128 0,-2-3 192 16,0 5-192-16,-1 0 0 0,-2 5 0 15,-2-1-160-15,1 5 160 0,-4-1 0 0,0-1 0 0,-5-2 0 16,-3-2 0-16,-2-5-192 0,-2-4 64 0,-3 3 0 16,-3-1 128-16,-4-3 0 0,1 2 0 0,-5-1 0 15,0-2 0-15,-3-4 0 0,0 0 192 0,-3-3-64 16,2-3-256-16,-3-4-64 0,1 1 0 0,-2-3-18096 15</inkml:trace>
  <inkml:trace contextRef="#ctx0" brushRef="#br0" timeOffset="99950.28">22645 10103 32255 0,'-3'-4'2864'0,"-1"2"-2288"0,3 2-576 0,1 0 0 0,1 0 1664 0,0-4 208 0,2 2 48 0,-2-2 16 0,3-2-1104 0,1 0-240 0,1 0-32 0,2-1-16 16,4 4-352-16,-1-1-192 0,4 4 192 0,1-3-192 15,1 3 160-15,2 0-160 0,3 0 128 0,-1 0-128 16,0 0 0-16,1 0 128 0,-1 3-128 0,1-3 0 16,1 0 0-16,-4 0 0 0,1 1 0 0,-1-1 0 31,-2 0-688-31,-2 0-64 0,0 0-16 0,-2-1-11120 0,1-2-2224 0</inkml:trace>
  <inkml:trace contextRef="#ctx0" brushRef="#br0" timeOffset="100216.98">22608 10331 30063 0,'-2'3'656'0,"-1"0"144"0,2-3 32 0,2 2 0 0,2-2-656 0,-1 0-176 0,3 0 0 0,2 0 0 0,2 2 1024 0,7-2 160 0,4-2 32 0,5 0 16 0,3-2-160 0,2 2-48 0,2-2 0 0,2-2 0 0,-1 2-752 0,0-1-144 16,1 1-128-16,-2 1 144 15,0 0-960-15,-2 0-192 0,-3 3-32 0,-1-3-15008 0</inkml:trace>
  <inkml:trace contextRef="#ctx0" brushRef="#br0" timeOffset="100983.97">23850 9461 26719 0,'-4'-3'2368'0,"2"-2"-1888"0,2 3-480 0,0 2 0 0,1 0 1408 0,0 0 176 0,0 0 32 0,-1-3 16 0,2 0-1088 0,-1 1-224 15,1 4-32-15,-2-2-16 0,0 0-16 0,0 0 0 16,4 19 0-16,-4-9 0 0,0 0-16 0,0-1-16 16,0 3 0-16,-1 1 0 0,1 6 256 0,-1 1 48 15,1 2 16-15,0 3 0 0,0 5-32 0,0 0-16 16,1 4 0-16,0 1 0 0,0-2-496 0,1 0 0 15,-1-1 0-15,0-1 0 16,1-3-640-16,1-2-208 0,-1-3-48 0,2-1-15552 0</inkml:trace>
  <inkml:trace contextRef="#ctx0" brushRef="#br0" timeOffset="101326.06">23374 10286 43311 0,'-8'0'1920'0,"3"1"384"0,0 2-1840 0,4-1-464 0,2 0 0 16,3 0 0-16,2 1-176 0,2 0-128 0,5 0-16 0,8 3-16 0,9-2 336 0,6-2 208 0,7 2-16 0,2-4-16 0,1-3-48 0,2 1-128 15,5-2 192-15,1 0-64 0,4-2-128 0,1 0 0 16,0 0 0-16,-1-2 128 0,-2 2-128 0,-6 0-224 16,-4 4 48-16,-4-2 16 0,-2 1-96 0,-6 2-32 15,-1 0 0-15,-6 1 0 16,-1 0-608-16,-3 0-128 0,-2-1-32 0,-1-3-16400 0</inkml:trace>
  <inkml:trace contextRef="#ctx0" brushRef="#br0" timeOffset="102051.93">23523 11184 31327 0,'-3'-4'2784'0,"0"2"-2224"0,3 2-560 0,0-3 0 0,1 2 1008 0,-1-1 80 0,2-5 32 0,-2-1 0 0,2-2 96 0,2-6 32 16,3-3 0-16,2-1 0 0,3-2-736 0,2-3-128 15,1 1-48-15,0-2 0 0,-1-3-32 0,3 1-16 16,-1-4 0-16,-2 0 0 0,0 1-80 0,-2-2-16 16,0 3 0-16,-3-3 0 0,0 5 32 0,-1 1 0 15,-2 1 0-15,0 4 0 0,0 5-48 0,0 3-16 0,-1 4 0 0,-1 2 0 16,1 6 48-16,-1-2 16 0,1 4 0 0,-1 1 0 16,3 4-224-16,-1 5-128 0,2 0 128 0,1 6-208 15,0 3-32-15,1-1 0 0,-2 5 0 0,2-1 0 16,0 0 96-16,1 0 16 0,0 1 0 0,-1-4 0 15,1 2 128-15,1-2-128 0,-3-3 128 0,1 0-128 16,0 0 128-16,-1 0 128 0,0-1-128 0,-2 1 176 16,0-2 64-16,2-2 16 0,-3 0 0 0,2-2 0 15,-2 0-64-15,0-1-16 0,1 0 0 0,1-5 0 16,-1 1-32-16,1 2 0 0,0-4 0 0,1 0 0 16,0-2 32-16,-1-1 0 0,2-1 0 0,-2-2 0 15,-1 0 80-15,2-4 32 0,-2 1 0 0,0-2 0 0,1 0-80 16,-1-2-16-16,2-2 0 0,-2-4 0 0,3-3 64 15,-1-2 16-15,1-2 0 0,-1-2 0 0,0-3-144 0,0-1-128 16,0-3 144-16,-2 1-144 0,1-4 0 0,-2 3 0 16,-1-2 0-16,1 5 0 0,0 3 0 0,0 3-256 15,-1 5 48-15,0 0 16 16,0 6-384-16,-1-2-64 0,1 3 0 0,-2 3-16 16,2 0-352-16,0 2-64 0,3 2-16 0,0-2 0 0</inkml:trace>
  <inkml:trace contextRef="#ctx0" brushRef="#br0" timeOffset="103366.42">25002 9505 17503 0,'3'-3'1552'0,"-1"-1"-1232"0,2 4-320 0,-4 0 0 0,0 0 0 0,0 0-224 0,1 0 32 0,2-2 16 0,-2 2 1040 0,-1 0 208 16,-3 0 32-16,3 0 16 0,0 0 992 0,0 0 192 15,-16 16 32-15,11-7 16 0,2 1 144 0,-1-1 16 16,0 6 16-16,3 1 0 0,0 0-1312 0,1 4-272 16,0 7-48-16,2 8-16 0,2 3-512 0,-1 4-112 15,0 5 0-15,1 2-16 0,0 6-112 0,-2 0 0 16,-1 2-128-16,-3 0 192 0,-1-4-192 0,-2 1 0 16,-1 0 0-16,0 0 0 0,-1-1 0 0,-2-5-208 15,3-1 64-15,-2-6 16 0,1-4 128 0,-2-1 0 0,3-4 0 16,-1-1-128-16,1 0 128 0,-1-3-160 0,2-4 160 0,-1-3-160 31,3-3-416-31,-1-4-96 0,3-5-16 0,-1-6-11344 0,2-3-2256 0</inkml:trace>
  <inkml:trace contextRef="#ctx0" brushRef="#br0" timeOffset="103787.16">25224 9557 23951 0,'-6'-7'1056'0,"2"4"224"0,1-1-1024 16,3-1-256-16,2 4 0 0,-1-2 0 0,1 1-432 0,2-3-144 0,1-1-16 0,1-3-16 0,2-1 288 0,0 0 64 0,0 4 16 0,-3 0 0 0,-1 2 736 0,-1 2 144 15,-1 2 16-15,0 0 16 0,-2 1 1184 0,0 4 256 16,-3 1 32-16,2 1 16 0,-3 3 16 0,1 3 16 16,-1 2 0-16,-1 3 0 0,0 2-1200 0,1 6-240 0,1 2-48 0,1 6-16 15,2 0-192-15,3 5-48 0,2 5 0 0,1 1 0 16,0 3-208-16,0 1-48 0,-1 0-16 0,-1-2 0 15,-3 0-176-15,-1-3 128 0,-2 7-128 0,-3 2 128 16,0-1-128-16,-4 1 0 0,0 0 0 0,-2-4 0 16,-1-2 0-16,-2-4 0 0,2-1 0 0,0-5 0 15,2-1 0-15,0-3 0 0,2-1-176 0,3-3 176 32,2-7-416-32,3-6 0 0,1-2 0 0,3-6-18576 0</inkml:trace>
  <inkml:trace contextRef="#ctx0" brushRef="#br1" timeOffset="105599.76">25788 10172 29487 0,'-13'-2'2624'0,"5"1"-2112"0,1 1-512 0,4 0 0 0,1 0 1840 0,4 0 256 0,-1-3 48 0,-1 3 16 0,0-2-1344 0,1-2-272 0,2 2-48 0,-1-2-16 0,2 0 96 0,-2 2 32 16,2 0 0-16,-2 0 0 0,1 2-48 0,-1 2-16 15,0 0 0-15,0 4 0 0,-1 0 0 0,-1 3 0 16,2 1 0-16,-1-1 0 0,0 0-128 0,1 2-32 16,1 0 0-16,1 2 0 0,1 0-384 0,0 0 0 15,2 0 0-15,2 2 0 0,1-2 0 0,1 3 0 16,1-3 0-16,3 3 0 0,0-1 0 0,2-3 0 16,-1 2-224-16,0-3 80 0,0 3-192 0,-1-4-48 15,0 0 0-15,-1 1 0 16,-2-4-128-16,0-1-16 0,-2 3-16 0,0-5 0 15,-1-1-464-15,-1 2-80 0,0-3-32 0,-1 3-10848 16,-1-4-2176-16</inkml:trace>
  <inkml:trace contextRef="#ctx0" brushRef="#br1" timeOffset="105899.04">26227 10373 2751 0,'0'-11'128'0,"0"-2"16"0,0 3-144 0,0 2 0 0,0 4 0 0,0-2 0 0,0 0 1456 0,0-7 256 0,0-5 48 0,1-8 16 0,0-6-672 0,1 1-128 0,2 2-16 0,1 1-16 15,0 8-944-15,1 1-400 0,-1 5 16 0,0 4 16 16,0 1 1376-16,0 4 272 0,-1 0 48 0,-2 4 16 16,1 1 1152-16,-2 0 256 0,-1 1 32 0,-1 2 16 0,-1-1-192 0,0 2-48 15,-2 0 0-15,1 2 0 16,3-6-800-16,0 0-160 0,-17 22-48 0,11-12 0 16,-1 5-848-16,-1 1-192 0,1 2-16 0,0 5-16 15,-1 0-192-15,2 5-32 0,0 6-16 0,-2 1 0 0,1 0-240 16,-3 5 0-16,0 4 0 0,-1 1 0 0,-3 2 0 0,0 1 0 15,-4-1 0-15,-1-2-160 16,0-4-272-16,-1-1-48 0,-2 5-16 0,0-4 0 16,-2-3 176-16,1-3 48 0,-2 0 0 0,0-4 0 0,3-5-80 0,1-3-16 15,2-2 0-15,3-5-17296 0</inkml:trace>
  <inkml:trace contextRef="#ctx0" brushRef="#br1" timeOffset="106654.25">25770 9872 32255 0,'-3'-3'2864'0,"1"3"-2288"0,2 3-576 0,2-3 0 0,0 0-896 0,0 0-304 0,2 0-48 0,1-3-16 0,4 3 976 0,1-1 288 0,2 1-128 0,0 0 128 0,1 1 512 16,-2 2 160-16,0 1 32 0,-2-2 16 0,1 2 928 0,-3-2 176 15,2 2 32-15,-3-2 16 0,0 0-592 0,0 0-128 16,0 1-32-16,-1-2 0 0,0 1-528 0,0 0-96 15,1 0-32-15,1-2 0 0,0 3-64 0,2-3-16 16,2-3 0-16,2 3 0 0,5 0-384 0,0-2 0 0,3 2 128 16,3-2-128-16,1 0 0 0,-1-1-176 15,0 2 48-15,0-3 0 0,0 2-80 0,-2-1-16 0,-1 2 0 0,-2 1 0 16,-4 0 224-16,-3 0-176 0,-2 0 176 0,-3 0-160 16,-2 1 160-16,-1-1 0 0,-2 3 128 0,0-3-128 15,-1 0 352-15,-1-3 0 0,0 3 0 0,0-1 0 16,-1-1 80-16,-1-2 16 0,1-1 0 0,0 0 0 15,-2 3-160-15,1-4-32 0,0-1 0 0,-2 1 0 16,1-3-256-16,0 2 128 0,-1-2-128 0,0 2 0 16,-1-2 176-16,-1 2-176 0,-1-2 160 0,-1 2-160 15,1-2 0-15,-1 3 0 0,-1-3 0 0,0 4 0 16,-2-1 0-16,1 0 0 0,0 1 0 0,-1 1 0 16,0 1 128-16,1-4-128 0,-1 4 0 0,1-3 0 15,-1 3 192-15,1-3-64 0,-1 2-128 0,0-2 192 0,-1 2-16 16,2-2-16-16,1 0 0 0,-1 0 0 0,1 0-32 0,-1 2 0 15,1-1 0-15,1 1 0 0,-2 2-128 0,0-2 128 16,1 4-128-16,1-2 128 0,-1 2-128 0,2 2 0 16,0-2 0-16,1 0 0 0,3 3-144 0,0-3-64 15,2 1-16-15,2 1 0 16,4-2-928-16,2 3-176 0</inkml:trace>
  <inkml:trace contextRef="#ctx0" brushRef="#br0" timeOffset="108750.15">27038 10195 14735 0,'-2'-3'1312'0,"2"2"-1056"16,0 1-256-16,2 0 0 0,-1 0 976 0,-1-3 144 0,0 3 32 0,1-2 0 0,-1 1 416 0,0-2 96 0,0 0 0 0,0 3 16 0,0 0 896 0,0 0 176 0,0 0 48 0,0 0 0 16,0 0-944-16,0 0-192 0,0 0-48 0,0 0 0 15,0 0-960-15,22 13-192 0,-7-10-32 0,5-3-16 16,1 0-160-16,4 0-16 0,4-4-16 0,4 1 0 15,5 0-368-15,2-6-80 0,0 2-16 0,4-2 0 32,1-1-576-32,4-2-112 0,0 2-32 0,-2-3-10992 0,-2 1-2192 0</inkml:trace>
  <inkml:trace contextRef="#ctx0" brushRef="#br1" timeOffset="113038.74">28488 9730 1839 0,'1'-4'160'0,"2"1"-160"0,-2 1 0 0,0 1 0 0,1 1 752 0,-1-3 112 0,0 1 32 0,3-2 0 0,1-2 224 0,0-1 48 16,1 0 16-16,0 1 0 0,-1 1-912 0,0 1-272 0,-1 1 128 0,-1-1-128 15,0 2 432-15,-2-1 16 0,0 2 0 0,-1-2 0 16,0 3 432-16,2-2 80 0,-2 1 32 0,0 1 0 15,0-3 560-15,0 1 112 0,1 1 32 0,1-2 0 16,1-1-192-16,0-2-32 0,1 2-16 0,0 2 0 16,1-2-816-16,1-1-176 0,-1 4-16 0,0-1-16 15,0-2-432-15,-1 4 0 0,-2 0 0 0,0-3 0 16,0 3 0-16,-1 0 240 0,-1 0-16 0,0 0 0 16,-1 0 912-16,-1 0 176 0,1 0 32 0,-1 0 16 0,-1 0 0 0,3 0 0 15,0 0 0-15,0 0 0 0,0 0-544 0,0 0-112 16,0 0-32-16,0 0 0 0,0 0-352 0,0 0-64 15,0 0 0-15,0 0-16 0,0 0 48 0,0 0 16 16,0 0 0-16,0 0 0 0,0 0-304 0,0 0 160 16,0 0-160-16,0 0 128 0,0 0-128 0,0 0 0 15,0 0 0-15,0 0 0 0,0 0 0 0,0 0 0 16,0 0 0-16,0 0 0 0,0 0 0 0,0 0 192 16,-19-1-192-16,14 5 192 0,1-3-16 0,0 4 0 15,-1-1 0-15,1-2 0 0,2 0 80 0,0 2 32 16,-1 0 0-16,1 0 0 0,0 2-64 0,1 0-16 15,0 0 0-15,-2 3 0 0,1 1-80 0,-2 2-128 16,1 2 176-16,-1 2-176 0,-2 3 224 0,-1 0-64 16,0 6-16-16,-4 1 0 0,0 1-144 0,-3 4 128 15,-1 1-128-15,-2 0 128 0,0 3-128 0,-2-3 0 0,-2 2 144 16,0 2-144-16,-2-2 144 0,0 3-144 0,1-2 192 0,0-2-192 16,1 2 0-16,0-2 0 0,2-3 0 0,2 1 0 15,1-3 320-15,1-2-32 0,1 1-16 0,2-4 0 16,0-1-272-16,2-2 128 0,1-2-128 15,0-5 0-15,3-1 0 0,1 0 0 0,0 0 0 0,0-4-192 16,2 1-240 0,-2 1-32-16,1-4-16 0,-1 1 0 0,1 2-80 0,1-5-16 15,-2 2 0-15,1-4 0 16,0 2 0-16,2-1-16 0,-2 0 0 0,2-3 0 0,0 1-624 0,1-1-128 0,0-1-32 16,0 1-10192-16,0-3-2032 0</inkml:trace>
  <inkml:trace contextRef="#ctx0" brushRef="#br1" timeOffset="113735.1">28156 9667 17503 0,'-8'-4'1552'0,"2"4"-1232"0,2 0-320 0,2 0 0 0,1 0 1632 0,-2 0 272 0,-2-3 48 0,-2 3 16 0,-4-3 720 0,1 3 128 0,1-3 48 0,3 1 0 0,2 1-1280 0,0-2-256 15,3 3-48-15,0-2-16 0,2 0-544 0,2-1-96 16,0 0-32-16,1 1 0 0,0 0-96 0,-1 2-32 16,2-2 0-16,-2 2 0 0,1 2-16 0,-1-2 0 15,1 4 0-15,-1 2 0 0,-1 1-80 0,-1 2-32 16,2 0 0-16,-2 5 0 0,-1-2 48 0,1 4 0 16,0 0 0-16,2 3 0 0,-1-1-128 0,2 1 0 15,2 3-16-15,0-2 0 0,3 0-32 0,1 2 0 16,2 1 0-16,2 0 0 0,0-4-48 0,2 4-16 15,0-2 0-15,1 1 0 0,0 2-144 0,-1 0 0 16,2-1 0-16,-5 1 0 0,0-4 0 0,-2 5 0 16,1-1 0-16,-1 5 128 0,-1 1-128 0,-1-2 0 15,-2 3 0-15,-1-3 0 0,1-2 0 0,-2 2 0 0,0-2 0 16,-2-2 0-16,1 0 0 0,0-3 0 0,1-1 0 0,1-2 0 16,0-3 0-16,0-1 0 0,0-2 0 0,1-2 0 15,0 0 0-15,0 1 0 0,3-4 0 0,-1 2 0 31,0-3-496-31,-1-2-16 0,0 2-16 0,-1-2 0 16,0-2-336-16,-2-2-64 0,-1 4-16 0,-1-4 0 16,0 0-256-16,-1 0-48 0</inkml:trace>
  <inkml:trace contextRef="#ctx0" brushRef="#br1" timeOffset="118292.69">29251 9726 11055 0,'4'-6'976'0,"-2"0"-784"0,2 1-192 0,-1 1 0 0,-1 1-304 0,-1 2-96 0,0 1-32 0,3-3 0 0,0-4-256 0,2 1-48 0,0 0-16 0,0-3 0 0,-1 2 1504 0,0 1 288 16,-1 0 64-16,-2 1 16 0,1 0 1248 0,-1 2 240 15,1-1 48-15,-1-2 16 0,1 0-112 0,-1 1 0 16,1 0-16-16,-1 0 0 0,1 2-624 0,-1-1-112 16,-1 1-16-16,1 0-16 0,-1 0-992 0,-1 3-192 15,1-2-32-15,-1 2-16 0,0-2-544 0,0 2 0 16,1 0 0-16,-1 0 0 0,2 0 0 0,-2 0 0 16,0 2 0-16,0-2 0 0,0 0 0 0,0 0 0 15,0 0 0-15,0 0 0 0,0 0 288 0,0 0 48 16,-10 18 16-16,5-12 0 0,1 3 32 0,-1 1 0 15,-1 4 0-15,0 0 0 0,-2 5-240 0,2 0-144 0,-1 3 192 16,-1 0-192-16,1 4 144 0,-3 0-144 0,0 5 0 16,-1 0 144-16,0 1-144 0,-3 0 0 0,1 1 0 15,0 3 0-15,0-1 0 0,-1-3 0 0,0 2 128 0,2-5-128 16,0 2 0-16,-1-2 192 0,4-1-192 0,-1 0 192 16,0-3-48-16,0-1 0 0,1 0 0 0,1 1 0 15,0-3 0-15,1-2 0 0,2 1 0 0,0-3 0 16,1-2 48-16,0 1 16 0,3-3 0 0,0-2 0 15,1 0-32-15,0-2-16 0,2-1 0 0,0-3 0 16,1-1-160-16,0 1 0 0,2-1 0 0,0-1 128 16,1-2 0-16,3 2 0 0,-1-2 0 0,2 2 0 15,2-3-128-15,1 2 128 0,-1-1-128 0,2 0 128 16,-2 0-128-16,0-2 0 0,1 0 0 0,-1 0 0 16,-1 0 0-16,-1-2 0 0,0 0 0 0,0 0 0 0,0 2 0 15,-1-4 0-15,0 0 0 0,0-1 0 0,0 2 224 0,-1-6-32 16,1 3-16-16,1-2 0 0,-1 0 80 15,-1-2 32-15,2 0 0 0,-1-2 0 0,0-1 0 0,-1 1 0 16,0 0 0-16,-1-2 0 0,0-1-96 0,1-2-32 16,-1-2 0-16,1-2 0 0,-1-1-160 0,1-1 0 15,-2-6 0-15,1 2 0 0,1-2 0 0,-1 0 0 16,0-5 128-16,1 1-128 0,-2 2 0 0,0-1 0 16,0 1 0-16,-1-1 0 0,-1 3 0 0,0 1 0 15,-1 0 0-15,0-1 0 0,-2 4 0 0,0-1 0 16,-1 4-128-16,0 0 128 0,-1 3-128 0,-1 1 128 15,-1 2-160-15,-1 0 160 0,1 0-192 0,-1 1 192 0,-1 2-208 16,-1 1 80-16,0 2-64 0,-2 0-16 16,1 4 0-16,1 0 0 15,-2 0-240-15,1 3-32 0,-1-1-16 0,2 3 0 16,1 2-176-16,0 2-32 0,0 1-16 0,0-1 0 16,2 6-784-16,-1-3-160 0,2 4-16 0,-2 0-15312 0</inkml:trace>
  <inkml:trace contextRef="#ctx0" brushRef="#br1" timeOffset="118685.16">29230 10134 6447 0,'-4'-5'272'0,"1"1"80"0,1 2-352 0,1 1 0 0,1 1 0 0,1-3 0 0,1 3-464 0,-2-1-176 0,0-2-16 0,1 1-16 0,0 1 112 0,0-2 32 0,-1 1 0 0,0 1 0 0,0 1 2448 0,2 0 480 16,-2 0 96-16,0 0 32 0,1 1 1760 0,0 1 368 15,-1-2 64-15,0 0 16 0,0 0-1328 0,0 0-256 16,0 0-48-16,21 6-16 0,-15-3-1936 0,1-3-400 16,0-3-80-16,0 3-16 0,3-2-288 0,0-2-64 15,0 2-16-15,1-2 0 0,3 0-288 0,-3-1 160 0,0 2-160 0,-1-1 128 32,1 0-464-32,-1 2-112 0,0-2 0 0,-2-1-16 15,1 2-1008-15,-1 0-208 0,-1 2-48 0,-1-3-14912 0</inkml:trace>
  <inkml:trace contextRef="#ctx0" brushRef="#br1" timeOffset="121268.39">29229 9429 12895 0,'0'0'1152'0,"-1"0"-928"0,1 0-224 0,0 0 0 0,0 0 1024 16,0 0 144-16,-2-2 48 0,1 2 0 0,1 0 128 0,-1-3 16 0,0 2 16 0,1 1 0 0,0 0-736 0,0 0-160 16,0 0-32-16,0 0 0 0,0 0 1024 0,0 0 192 15,0 0 32-15,0 0 16 0,0 0-272 0,-11-16-48 16,9 13-16-16,0 3 0 0,-1 0-304 0,0 0-64 16,0 0-16-16,-1 3 0 0,0-2-400 0,0 2-80 15,-1-1 0-15,1 2-16 0,2-3-256 0,-2 4-48 16,2-4-16-16,-1 2 0 0,1 0-48 0,-1 0-128 15,2-1 192-15,0 0-64 0,-1 0-128 0,2-2 0 16,2 3 0-16,-1-3 0 0,1 0 176 0,2-3-48 16,1 3-128-16,1-4 192 0,2 2-192 0,0-2 0 15,2 2 128-15,1-4-128 0,2 2 0 0,0-2 0 16,2-1 0-16,1 1 0 0,0-1 0 0,2 1 0 16,0-1 0-16,1 1 0 0,-2 0 0 0,0 0 0 0,-1 2 0 15,2-2 0-15,-2 1 0 0,1 1 0 0,0-2 0 0,1 2 0 16,-2 1 0-16,-1-3 0 0,-1 1 0 15,-1 1 0-15,-2 0 0 0,-2 2 0 0,-1 1 0 0,-2-2 0 16,1 3 0-16,-2-4 0 0,-1 4 0 16,0-2 0-16,0 2 0 0,0 0 0 0,-1-3 0 0,0 2 0 15,0 1 0-15,1 0 0 0,-1-2 0 0,-1 2 0 16,1 0 0-16,-1-3 0 0,-1 3 0 0,1 0 0 16,-2 0 160-16,-2 0-160 0,1 3 160 0,-3-3-160 15,1 0 160-15,-2 0-160 0,0 2 160 0,5-2-160 16,0 0 128-16,-21 0-128 0,12 1 0 0,0 2 0 15,1-3 0-15,-2 0 128 0,1 0-128 0,1 0 0 16,0 0 0-16,1-3 176 0,-1 2-176 0,2-1 160 0,1-1-16 16,-1 2 0-16,1-2 0 0,0 0 0 0,0-1 16 15,-1 2 0-15,0-1 0 0,0 2 0 16,-2 1-160-16,1-3 0 0,-1 3 0 0,1 0 128 0,0-2-128 0,-1 1 0 16,1 1 0-16,-1 0 0 0,3-3 0 0,-1 3 0 15,2-2 0-15,-1 1 0 0,2 1 0 0,0-3 0 16,1 3 0-16,-1-2 0 0,2 0 0 0,0 0 0 15,1 1 0-15,-1 1 0 0,2-3 0 0,-1 3-224 16,1-2 80-16,2 0 16 16,-1 2-304-16,1-2-48 0,0 2-16 0,2-2 0 15,0 0-352-15,0 2-80 0,1-2-16 0,0 2-10912 16,2-3-2192-16</inkml:trace>
  <inkml:trace contextRef="#ctx0" brushRef="#br0" timeOffset="122616.76">30138 9354 12895 0,'1'-10'1152'0,"-1"4"-928"0,1-1-224 0,0 4 0 0,1 0 784 0,-2 0 112 0,1 0 32 0,0 1 0 0,0-5 400 0,1 3 80 16,-1-5 0-16,0 0 16 0,-2 3-144 0,0 1-48 16,-1 0 0-16,0 1 0 0,-1 2 208 0,1 1 32 15,0 1 16-15,-1 0 0 0,-1 1-32 0,-1 1-16 16,0 5 0-16,0-1 0 0,1 4-544 0,-1 0-96 15,0 6-32-15,0 2 0 0,1 4-352 0,-1 6-80 0,1 1-16 16,-1 2 0-16,2 1-128 0,-1 6-16 0,0 2-16 0,1 9 0 16,-1 1-32-16,-1 3-128 0,1 4 192 15,-1 1-64-15,0 2-128 0,0-3 0 0,0-4 144 0,-1-1-144 16,0-5 0-16,0 0 0 0,0-3 0 0,-1-3 0 16,1 0 0-16,0-5-256 0,-1-2 64 0,1 0 0 15,-2-2-96-15,2-4-32 0,-2-2 0 0,0-1 0 16,0 0-176-1,1-3-32-15,1-2-16 0,0-4 0 0,-1 0-960 16,4-4-192-16,-1 1-32 0,3-7-13248 0</inkml:trace>
  <inkml:trace contextRef="#ctx0" brushRef="#br0" timeOffset="122966.5">30422 9240 20271 0,'-1'0'896'0,"0"0"192"0,1 2-880 0,0 0-208 0,0 0 0 0,0 1 0 0,0 2 1536 0,0 1 256 0,0 5 48 0,0 2 16 0,-2 9 192 0,1 1 64 0,0 5 0 0,-2 5 0 0,0 0-608 0,-1 5-112 16,-2 3-32-16,1 1 0 0,-1 8-688 0,0-2-144 0,-1 1-16 0,1 6-16 16,-2 2-320-16,-2 2-176 15,0-2 192-15,-1 0-192 0,-2-5 192 0,2 1-192 0,-1 0 192 0,1-2-192 16,1-1 160-16,0-3-160 0,1 2 128 0,2-7-128 16,1-1 0-16,2-4 0 0,0-3 0 0,4-4 0 15,-1-3 0-15,1-2-192 0,2-3 32 0,1 0 16 31,1-4-752-31,1-1-128 0</inkml:trace>
  <inkml:trace contextRef="#ctx0" brushRef="#br0" timeOffset="123516.7">30535 10543 1839 0,'2'3'160'0,"-1"-3"-160"0,1 0 0 0,-2 0 0 0,0 0 2672 0,0 0 496 0,0-3 96 0,-2 3 32 0,1-1 1280 0,0 1 256 0,-2-2 48 0,3 2 16 0,0 0-2000 0,0 0-400 0,0 0-64 0,-11-16-32 16,13 12-1456-16,0-2-304 0,3-1-48 0,0 1-16 16,2 0-368-16,3 0-80 15,1 0 0-15,2 2-128 0,0-2 128 0,3 2-128 0,0 2 0 0,1-1 0 16,-3 2 0-16,0 1 0 0,0 1 0 0,-2 2 0 15,-1 3 0-15,-1-2 0 0,-1 2 0 0,-4 2 0 16,-3 2-208-16,-2 0 48 0,-2 3 16 0,-3 1 0 16,-3 2 144-16,-2 1 0 0,-1 2 0 0,-1 2 0 15,-3-1 0-15,0 1-128 0,-1 3 128 0,-2 0-128 16,-1-1-144-16,0-1-32 0,0 3 0 0,-1-3 0 16,0 0-960-1,2-2-192-15,-1-1-32 0,2-1-16 0,2-2-112 0,1-1-32 0,3-1 0 16,4-2 0-16,0-2 1520 0,4-2 288 0,0 2 64 0,2-3 16 0,2-1-240 0,1 0 0 15,-1 0 0-15,1-2-160 16,3-2-656-16,0 2-128 0,1 0-16 0,3-1-16 16,1 0 1616-16,1-1 320 0,3-2 64 0,-1 2 0 0,2-2-1024 0,1-2-304 15,1 2-16-15</inkml:trace>
  <inkml:trace contextRef="#ctx0" brushRef="#br0" timeOffset="124316.28">30613 9026 28559 0,'2'-5'2544'0,"1"3"-2032"0,-1-2-512 0,0 4 0 0,1-3 1088 0,-2 3 112 0,4-6 16 0,1-1 16 16,3-2 352-16,1-3 64 0,0-1 16 0,1 0 0 0,0 0-672 0,-1 1-128 15,1 0-32-15,0 2 0 0,-1 0-384 0,1 0-96 16,-1 1-16-16,1 1 0 0,-1 0-144 0,1 0-48 16,-1 2 0-16,1-2 0 0,2 2-16 0,0 0 0 0,1 0 0 0,1-1 0 15,-1 4-128-15,0-2 0 0,0 3 0 16,-2-1 0-16,-1 0 0 0,-1 3 128 0,0 0-128 0,-3 0 0 15,0 3 0-15,-2 0 0 0,-1 4 0 0,-1-1 0 16,-1 1 0-16,-2 6 0 0,0-1 0 0,-1 4 0 16,-3 3 0-16,0 3 0 0,-1 0 0 0,-2 0 0 15,0 3 0-15,-2 0 0 0,-1 1 0 0,-1-1 0 16,0-2 0-16,-1 2 0 0,-1 0 0 0,-1-3 0 16,0-4-128-16,-2 5-16 0,0-7 0 0,-1 3 0 0,-2 0-144 15,-1 0-32-15,0-3 0 0,1 0 0 0,0-1 0 0,2-6 0 16,3 1 0-16,4-4 0 0,3-2 320 15,3-1-128-15,2 0 128 0,2-3 0 0,2 0 0 0,3-2 272 16,0 1-16-16,2-3-16 0,2 1-48 0,2 1 0 16,4 1 0-16,1-2 0 0,3 3 128 0,0 0 0 15,4 3 16-15,1-2 0 0,1 4 48 0,1-1 0 16,3-1 0-16,-2 4 0 0,0-1-384 0,-1 0 128 16,-1 0-128-16,-1 0 0 0,1 0-208 0,-3 2-112 15,-1-2-32-15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28:34.0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12603 10513 5679 0,'-1'0'512'15,"-1"0"-512"-15,1 0 0 0,0 0 0 0</inkml:trace>
  <inkml:trace contextRef="#ctx0" brushRef="#br0" timeOffset="18391.55">16744 10355 4607 0,'0'0'400'15,"0"-2"-400"-15,1 2 0 0,-1 0 0 0,2-3 128 0,-1 2-128 0,0 1 0 0,2-4 128 0,0-2-128 0,1 1 0 0,1 1 0 0</inkml:trace>
  <inkml:trace contextRef="#ctx0" brushRef="#br0" timeOffset="26848.19">11527 9809 2751 0,'0'0'256'0,"0"0"-256"0,0 0 0 0,0 0 0 0,0 0 880 0,0 0 128 0,0 0 16 0,0 0 16 0,1-3 400 16,-1 3 80-16,2 0 16 0,-2 0 0 0,0 0 432 0,0 0 80 0,0 0 32 0,0 0 0 0,0 0 32 0,0 0 0 0,0 0 0 0,0 0 0 0,3 21-512 0,-4-15-80 15,1 0-32-15,0 2 0 0,0 1-640 0,1-3-128 16,2 1-16-16,-1 2-16 16,1-2-208-16,-1 2-32 0,2-3-16 0,-2 1 0 15,2 5-96-15,0-3-16 0,0 4 0 0,-1 3 0 0,2 0-16 0,-1 4-16 16,1 1 0-16,0 1 0 16,0 3-32-16,0-3 0 0,0 2 0 0,0 3 0 0,-2 1-128 0,2 1-128 15,0-1 192-15,-2 1-192 0,-1-4 176 16,-1 1-176-16,1-2 160 15,-2-2-160-15,0 0 224 0,-2-4-48 0,1-1-16 16,0 0 0-16,-3 2-160 0,2-3 192 0,-2 3-192 0,-1-5 192 0,1 2-192 16,-2 1 160-16,0 1-160 0,0-2 160 0,1-2-160 0,-1 1 0 15,-2 2 0-15,0 1 0 0,-1 1 128 0,0-3-128 16,-1 3 128-16,0-5-128 0,-1 3 128 0,1-4-128 16,1 0 128-16,-1-1-128 0,0 0 128 15,0-2-128-15,0-2 128 0,1 0-128 0,-1-2 160 16,2-2-160-16,-3 1 192 0,1-1-192 0,-1 0 256 0,-2-2-48 15,1 2-16-15,-3-4 0 0,1 2 32 0,1-2 0 16,-2 0 0-16,-1 0 0 0,1-2-80 0,-1-2-16 16,1-2 0-16,0 0 0 0,1-1-128 0,0-2 0 15,2-1 0-15,0 1 0 0,3-1-320 0,0 0 0 16,3-1 0-16,0 1 0 16,1 3-128-16,1-2-32 0,3 3 0 0,-2-2 0 15,3 2-352-15,0-2-64 0,0 1 0 0,1 4-16656 0</inkml:trace>
  <inkml:trace contextRef="#ctx0" brushRef="#br0" timeOffset="27561.67">12124 9533 4607 0,'3'-3'400'0,"-2"0"-400"0,0-4 0 0,1 5 0 0,-1-1 912 0,-1 2 112 0,1-1 0 16,2-1 16-16,0-2 400 0,1-1 80 0,0 0 16 0,-2 1 0 0,1 4 80 0,-2-3 32 0,-1 5 0 0,0 2 0 0,-1 3 0 0,-1-2 0 0,0 2 0 0,-2 0 0 0,0 1 0 0,-2 8 0 0,-1-1 0 0,-3 3 0 15,1 3-432-15,1 0-96 0,-5 4-16 0,2 2 0 16,1 2-272-16,-1 0-48 0,-1 4-16 0,-2 5 0 16,2 2-304-16,-1-3-64 0,4 3-16 15,-4 3 0-15,2 5-64 0,-1 4 0 16,-1 3-16-16,1 3 0 0,1 3-128 0,-2-7-32 0,2-1 0 16,1-8 0-16,1-4-144 0,-3 1 128 15,3 7-128-15,0-4 128 0,4-9-128 0,0 0 0 0,3 2 144 16,2 1-144-16,1-3 0 0,2-1 0 0,4-4 0 15,-1-2 0-15,4 1 0 0,-2-5-240 0,2-1 48 0,1-1 0 32,1-3-272-32,-1-1-48 0,1-2-16 0,3-2 0 15,2-2-752-15,0 1-128 0,2-5-48 0,0 0-9296 16,0-2-1856-16</inkml:trace>
  <inkml:trace contextRef="#ctx0" brushRef="#br0" timeOffset="28363.78">12210 10292 11055 0,'-2'0'976'0,"1"0"-784"0,1 0-192 15,0 0 0-15,0 0 1568 0,-1-2 272 0,1 0 48 0,-1 2 16 0,-2-2 336 0,2-1 80 0,0 2 16 0,1 1 0 16,0 0-416-16,0 0-64 0,0 0-32 0,0 0 0 0,0 0-656 0,0 0-128 0,0 0-16 0,0 0-16 0,0 0-176 0,22-2-48 0,-17 5 0 0,-1 2 0 0,-1 1-272 0,1 4-48 16,0 3-16-16,1 0 0 0,-1 6-240 0,-1-1-48 0,0 0-16 0,0 0 0 0,0 5-16 15,-1-2 0-15,2 1 0 0,-3-4 0 0,2-2-128 0,-2-2 0 16,1 1 0-16,1-1 128 0,-2 0-128 0,3-4 0 15,0 3 0-15,-1-6 0 0,2 2 0 0,-1-3 0 16,1-2 0-16,-1-4 0 0,1 0 0 0,0 0 0 16,1-3 0-16,0-1 0 0,-1 1-192 0,0-1 192 0,0-2-160 0,1 0 160 15,0-4-160-15,0 1 160 0,-1-1-160 0,0 0 160 16,-1 2 0-16,0-2 0 0,-1 4-128 0,1-3 128 16,1 3 0-16,-1 2 0 0,-1 0 0 0,1 4 0 15,0 0 0-15,0 4 0 0,-1-4 0 0,1 6 0 16,0 0 0-16,1 2 0 0,0 3 0 0,-1-4 0 0,0 3 0 15,1-1 0-15,-1 0 0 0,0-3 0 16,-1 1 128-16,1-1-128 0,0-3 0 0,-1 1 0 16,1-2 0-16,1 2 0 0,0-4 0 0,-1 0 0 0,-1 0 128 0,1 0-128 15,0 0 0-15,-2-4 0 0,2 4 0 0,-2-2 128 16,1-1-128-16,1 2 0 0,-1-2 128 0,1 1-128 16,0 1 0-16,0-2 0 0,0 1 128 0,0 0-128 15,0-1 0-15,0 0 0 0,-1 0 208 0,1-4-64 0,0 2-16 0,-1-1 0 16,0-1 32-16,1 1 0 0,-1-4 0 0,1 0 0 15,-2 1 32-15,1-3 0 0,2 2 0 0,-3-2 0 16,1-1-192-16,-1 0 128 0,0 0-128 0,-1-2 128 16,0 2-128-16,0-2 0 0,1 1 0 0,-2 0 128 15,0-4-128-15,0 1 0 0,0-3 0 0,-2 2 0 16,1 1 0-16,0 1-224 16,0 4 48-16,-2 2 16 0,2 1-320 0,0 6-64 15,-1-1-16-15,1 4 0 16,0-2-976-16,0 4-192 0,-1-2-32 0,2 1-14896 0</inkml:trace>
  <inkml:trace contextRef="#ctx0" brushRef="#br0" timeOffset="28754.82">12866 10611 23039 0,'-3'4'1024'0,"1"-2"192"0,1 2-960 16,0-2-256-16,0 0 0 0,1 0 0 0,0 1 1552 0,0 2 272 0,0 3 48 0,0 1 16 16,2 7-32-16,-1-2-16 0,3 2 0 0,0 0 0 0,-1 1-1200 0,2-1-256 0,0 0-32 0,-1-2-16 0,1 3-336 0,-1-1 144 0,-1 0-144 0,0-2 0 0,-1 1 0 0,-2-2 0 0,0-2 0 0,-1 1 0 0,-1-1-304 0,-1-1 48 15,0-1 0-15,-2 0 0 16,0-1-896-16,0-2-160 0,0 0-32 0,0-4-13616 0</inkml:trace>
  <inkml:trace contextRef="#ctx0" brushRef="#br0" timeOffset="29478.67">13081 9863 15663 0,'0'2'688'16,"0"-2"144"-16,0 3-656 0,0-3-176 0,2 0 0 0,-2 1 0 0,2-1 1936 0,-1 3 368 0,2-1 64 0,-1 2 0 0,2-3 512 0,0 1 80 15,-2 1 32-15,1-3 0 0,-1 1-1264 0,1 2-240 0,-1-3-48 0,-1 0-16 0,2 2-784 0,-1 2-176 0,0 0-16 0,0 4-16 0,2 2-160 0,-2 2-16 0,1 1-16 16,0 4 0-16,2 7-240 0,0 4 176 0,1 4-176 0,-1 7 160 16,2-1-160-16,-2 5 0 0,1-1 0 0,-1 2 128 0,-2-4-128 0,0-4 0 15,1-1 0-15,-3-4 0 0,0-3 0 0,-1 1 0 16,1-3 128-16,-2 0-128 0,1-2 0 0,-1-3 0 0,2-3 0 15,0-2 0-15,1-1 0 0,0-6 0 0,-1 0 0 0,0-3 0 16,-1-2 0-16,2-2 0 0,-1 2 0 0,0-4 0 16,0 0 0-16,1-2 0 0,-1-2 0 0,0 0 0 15,0-2-160-15,1-4-16 0,-1 4 0 0,-1-6 0 16,1 2 32-16,-1-3 0 0,0 1 0 0,0-4 0 16,0-3 144-16,0-2 0 0,3 2-144 0,-3-4 144 15,2 4 0-15,0 0 0 0,1 4 0 0,1 3 0 0,1 1 0 16,0 2 0-16,1-1 0 0,0 1 0 0,1 3-144 15,2 0 144-15,0 2 0 0,1 1 0 0,1-1-224 16,-1 1 64-16,1 3 16 0,-1-3 0 0,-1 3 144 0,1 0-160 16,-1 0 160-16,1 1-160 15,-1 1 160-15,-2 2-128 0,2 2 128 0,-2 3-128 16,1-2 128-16,-1 3 0 0,0 3 160 0,0-1-160 0,0 3 144 0,-1-5-144 16,2 2 128-16,-1 1-128 0,-1 0 0 0,-1-3 0 15,-1 0 0-15,-2 1 0 0,1-4 0 16,-4 2 0-16,1-1 0 0,-3-2 0 0,-1-1 160 0,1 1-160 15,-1-2 192-15,0-3-192 0,-1 1 256 0,0 1-64 16,-1 0-16-16,-1 0 0 0,-1-2-176 0,-2 2 0 16,1-1 0-16,-4-1 128 0,0 2-128 0,-1-2 0 0,2 2 0 0,-3-3 0 15,0 2 0-15,0-2-144 0,4 0 144 16,-1-2-160-16,-1-1-128 0,1 2-32 0,2-3 0 0,0 2 0 31,3-2-992-31,-2-2-208 0,3 1-32 0,0 0-14928 0</inkml:trace>
  <inkml:trace contextRef="#ctx0" brushRef="#br0" timeOffset="30055.93">13408 9492 4607 0,'-1'-6'400'0,"-1"1"-400"0,1 1 0 0,0 3 0 0,1-2 1664 0,0 3 240 16,0 0 48-16,0 0 16 15,0-2 720-15,0 1 160 0,-1-2 32 0,1 3 0 0,0 0-512 0,0 0-80 0,1 3-32 0,0 0 0 0,0 0-352 0,3 1-80 16,0 2-16-16,0 0 0 0,-2-2-688 0,3-1-144 0,1 6-16 0,2 1-16 0,3 2-464 0,1 4-96 0,2 3 0 0,1-1-16 0,3 5-128 0,1 0-32 15,0 4 0-15,1 2 0 0,1 3-48 0,0 3-16 0,0 3 0 16,-2 0 0-16,1 2-144 0,-4 2 192 16,0-1-192-16,0 0 192 0,-3-1-192 15,0-1 0-15,-2-5 0 0,-1 5 128 0,1-1-128 16,0 0 0-16,1 2 0 0,0-2 128 0,1-3-128 16,0 1 128-16,-1 1-128 0,-2-3 128 0,0 2-128 0,-3-2 0 15,-2-6 0-15,0 1 0 0,-3 3 0 0,1-1 0 16,-3 1 0-16,-3-4 0 0,0 2 0 0,-2-3 0 0,0 2 0 0,-3-3 0 15,1-2-160-15,-2-2-64 0,-1 3-16 0,1-3 0 16,-4 1-80-16,-2-1 0 0,-1 1-16 0,-2 2 0 16,-1-3-336-16,-2 0-64 0,-1-3-16 15,-3 0-11072-15,0-3-2208 0</inkml:trace>
  <inkml:trace contextRef="#ctx0" brushRef="#br0" timeOffset="30739.45">14093 10220 23951 0,'0'0'2128'0,"0"0"-1696"0,1 0-432 0,-1 0 0 0,1 3 1408 0,1-3 192 0,-1 2 32 16,1-2 16-16,2 4 384 0,2-2 80 0,0 0 0 0,1 0 16 0,1-2-976 0,1 0-208 0,2-2-48 0,1 0 0 0,2 0-464 0,1-4-112 0,0 2 0 0,0-2-16 0,-1 0-176 0,2 2-128 0,3-2 144 0,0 0-144 0,-1 3 0 16,1-1 0-16,-2 2 0 0,-1 1 0 0,1 2-416 0,-2 1 32 15,-1 2 0-15,-1 2 0 16,0-2-960-16,-1 2-176 16,1 0-32-16,-1 1-16 0,-1-1-704 15,0-3-144-15,0 2-16 0,-1-1-6448 16,-1-1-1280-16</inkml:trace>
  <inkml:trace contextRef="#ctx0" brushRef="#br0" timeOffset="31060.68">14071 10413 6447 0,'-11'6'576'0,"3"-3"-576"0,2-1 0 0,1 2 0 0,3-4 2720 0,0 3 432 0,1-3 96 0,-1 1 16 15,-1 1-816-15,-1 2-144 0,3-2-48 0,2-2 0 0,4-2-128 0,4-2-16 0,3 1-16 0,4-4 0 0,3 1-544 16,2 0-96-16,4-3-32 0,3 2 0 0,3-2-720 0,1 3-128 0,4 0-48 0,1 2 0 0,-3 0-352 0,1 0-176 0,5 0 160 0,-5 4-160 0,-4-3 128 0,0 2-128 0,-2 1 0 0,-3 0 144 31,-5 0-864-31,-4 0-176 0,-2 1-48 0,-5-1-16496 0</inkml:trace>
  <inkml:trace contextRef="#ctx0" brushRef="#br0" timeOffset="31576.71">15134 9425 13823 0,'-2'0'1216'0,"0"0"-960"0,1 0-256 0,1 0 0 0,0 0 1904 0,-1 1 336 0,-3 2 64 0,1-3 0 0,-2 4 512 0,-2-1 80 0,1 2 32 0,0 1 0 0,0 1-688 0,1 0-128 0,1 3-16 0,2 2-16 16,-2 3-1232-16,2 2-240 0,0 2-48 0,0 2-16 16,-1 5-192-16,2 2-32 0,1 3-16 0,0 4 0 15,0-3-176-15,0 3-128 0,0-3 192 0,-1-4-192 16,1-2 0-16,-1 2 0 0,2-3 0 0,-2 1 0 15,1 3-256-15,0-2-64 0,-2-5-16 0,1 3 0 16,-1-3-240-16,0-2-32 0,0-4-16 0,2-1 0 31,-1-1-1504-31,1-2-304 0,0-3-64 0,1-3-12800 0</inkml:trace>
  <inkml:trace contextRef="#ctx0" brushRef="#br0" timeOffset="32168.92">14836 10339 3679 0,'-4'0'320'0,"2"-2"-320"0,-1 2 0 16,2 0 0-16,0 0 1536 0,0 0 224 0,0 0 48 0,-3 0 16 0,-1 2 1184 0,-1-2 224 0,-2 4 48 0,2-2 16 0,0-1 272 16,2 2 48-16,0-2 16 0,2-1 0 0,1 3-1504 0,0-3-288 0,1 0-64 0,1 0-16 0,1 0-752 0,3 0-160 0,0-3-16 0,1 2-16 0,4 1-160 0,3-4-16 15,3 2-16-15,1-2 0 0,4 2-304 0,4-2-48 0,2-1-16 0,4 0 0 16,6 2-64-16,3 0 0 16,3 0-16-16,0 0 0 0,3 0-176 15,-3-1 160-15,-1-1-160 0,0 2 160 16,-1-1-160-16,-5 2 0 0,-3 2 0 0,-2-2 0 15,-4 2-160-15,-1 0-16 0,-3 2 0 16,-4-2 0-16,-3 2-656 0,-2-2-144 16,-3 0-32-16,-2 0 0 0,-3 1-192 0,0-1-32 0,-1-1-16 0,0 1-17168 0</inkml:trace>
  <inkml:trace contextRef="#ctx0" brushRef="#br0" timeOffset="33088.17">14853 11098 11247 0,'-1'4'1008'0,"1"0"-816"0,0-3-192 0,0-1 0 0,0 0 0 0,0 0 0 0,0 1 784 16,0 2 240-16,-1 0 64 0,1 0 32 0,0-2 336 0,0 2 64 0,0-1 16 0,1-2 32 0,-1 4-480 0,0-4-112 15,1 0-16-15,-1 2 48 0,2-2 0 0,-2 1 0 0,1 2 0 0,-1-2 32 16,0-1 656-16,0 0 128 0,0 0 32 0,0 0 32 0,0 0-224 0,0 0-32 0,0 0-16 0,0 0 0 16,0 0-544-16,0 0-112 15,0 0-32-15,0 0 32 0,0 0-688 0,0 0-144 0,11-20-128 0,-7 10 224 16,1 1-96-16,0-4-128 16,1 3 176-16,-1-5-32 0,1-1-144 0,-1 0 160 0,1 0-160 0,2-5 192 15,-1-1-192-15,0-3 0 16,0 2 0-16,-1 0 128 0,0 1-128 15,-1 0-144 1,0 1 144-16,-1 1-176 0,-1 2 176 0,1 2 0 0,-2-1-144 0,1 3 144 0,-1 1 0 16,0 1 0-16,0 2 0 0,-1 0 0 15,2 0 0-15,-3 0 0 16,2 2 0-16,1-1 0 0,-1 3-144 0,1 1 144 0,-2 2-160 0,1 1 160 0,2-2-208 16,-1 4 48-16,0 3 16 0,1 0 0 15,0 4 144-15,-1 0-192 0,2 4 192 0,0 3-192 0,1 1 192 0,1 4-160 16,-1 1 160-16,1 4-160 0,-1-2 160 0,1 0 0 15,0 0 0-15,0 1 0 0,2-1 0 0,-1-2 0 16,-1 1 0-16,0-3 0 0,2-2 0 0,-2 0 0 16,1 1 0-16,-3-5 0 0,0-2 0 0,0 2 0 15,0-2 0-15,-2-4 128 0,2 0-128 0,-1 1 0 16,2-4 0-16,-1 1 0 0,1-2 0 0,1-2 0 16,-3 0 0-16,1 0 128 0,2-3-128 0,-1-2 192 0,-1 0-64 15,1-4 0-15,0 3 64 0,0-6 32 0,-1 2 0 0,1-5 0 16,-1 4 64-16,0-5 16 0,0-2 0 0,0-1 0 15,0-4 64-15,0-3 16 0,-1 2 0 0,-1-5 0 16,0 1-208-16,1-1-48 0,-2 1 0 0,1-1 0 16,-1 7-128-16,-1 4 0 0,1-1 0 0,-1 6 128 15,0 3-128-15,-1 1-224 0,0 3 48 0,-1 0 16 16,1 2-416-16,-1-2-64 0,1 2-32 0,0-1 0 16,0 1-352-16,2-2-80 0,1 0-16 15,0-1 0-15</inkml:trace>
  <inkml:trace contextRef="#ctx0" brushRef="#br0" timeOffset="34844.83">16708 9575 1839 0,'3'0'160'0,"-2"-3"-160"0,0 3 0 0,-1 0 0 0,0 3 704 16,1-3 96-16,1 0 32 0,0 0 0 0,1 2 640 0,-2-2 144 0,0 4 32 0,-1-4 0 0,0 0-416 0,0 0-80 0,0 0 0 0,0 0-16 0,0 0 208 0,-6 20 32 0,5-15 16 0,-2-5 0 0,3 3 512 0,-2-3 96 0,1 3 32 0,-2-2 0 0,1 2-288 0,-1-1-48 0,-1-2-16 0,1 1 0 0,-2 2-528 0,0-2-96 16,0 1-32-16,0 1 0 0,0-2-224 0,-1 2-48 0,1-1-16 0,-3-1 0 0,1 2-272 0,-2-1-48 15,1 2-16-15,-2-1 0 0,-1 0-144 0,-4 3-16 16,1-2-16-16,-2 0 0 0,-1 1 32 0,-2 1 0 15,-1-2 0-15,1 2 0 0,-1 0-48 0,-1-2 0 16,-3 2 0-16,-2-2 0 0,2 2-16 0,-4 0-16 16,1 0 0-16,1 0 0 0,2-2-48 0,0 2-128 0,-2 0 192 15,1 1-64-15,-1 0 112 0,2-1 16 0,0 0 0 16,-1-1 0-16,1 2-16 0,-1-4 0 0,2 3 0 0,-2 1 0 16,0-1-96-16,3 0-16 0,3 0 0 0,2 2 0 15,1-5-128-15,2 2 0 0,3 1 144 16,1-2-144-16,2 2 0 0,-2 1 0 0,1-1 0 0,-1 4 0 15,3-1 0-15,-2 1 0 0,3 0 0 0,1-4 0 16,0 1 160-16,3-2-32 0,0-2-128 0,1 0 192 16,2-2 0-16,2-1 0 0,-1 2 0 0,3-2 0 15,1-2-32-15,2 2-16 0,2-1 0 0,1 1 0 0,2-3-144 16,3 3 128-16,3-2-128 0,1 2 128 16,1 0-128-16,2 2 0 0,7-2 0 0,2 3 0 0,2-2 0 0,1 1 0 15,5 0 0-15,0 0 0 0,-5-2 0 0,1 0 0 16,-1 0 0-16,-4 0 0 15,-3-2 0-15,3 2 0 0,3 0 0 0,-1 2 0 0,-1-2 0 0,-2 3 0 16,1-2 0-16,-3 4 0 0,-3-1 0 0,-2-1 0 16,-3 2 0-16,-1 0 0 0,-2 1 0 0,-1 1 0 15,-4-3 0-15,0 3 0 0,-1-2 0 0,-3 1 0 16,1-1 0-16,-2-2 0 0,0 1 0 0,-1 1 0 16,-1-4 0-16,-2 2 0 0,0-2 0 0,-1-1 0 15,0 2 0-15,-1-2 0 0,-1 3 0 0,0-2 0 0,-1 2-144 16,-2-1 144-16,1 2 0 0,-3 0-160 0,0 1 160 15,-1 2-128-15,-2-1 128 0,0 3 0 0,0-2 0 0,-1 2-128 16,1 1 128-16,-2-2 0 0,1 0 0 0,-2 0 0 16,-1 2 0-16,-1 0 128 0,1-1-128 0,-2 1 128 15,0 0-128-15,-1-2 0 0,-1 2 128 0,0 0-128 16,-2-1 0-16,1 1 0 0,-2 2 0 0,1-2 128 16,-2 0-128-16,3 2 0 0,-4 1 0 0,1-1 0 15,0 0 0-15,2-1 0 0,-2 2 0 0,0 2 0 16,2-2 0-16,-1 3 0 0,0-1 0 0,1-1 0 15,1 1 0-15,0-3 0 0,1 2 0 0,-1-2 0 0,0 3 0 0,-1-4 0 16,2 0 0-16,2-1 0 0,1 0 0 0,-2-4 0 16,1 3 0-16,-1-2 0 15,1 2 0-15,-2 1 0 0,0-2 0 0,0 2 0 0,2 0 0 16,1 0 0-16,0-1 0 0,1 1 0 0,2-3 176 16,0 2-48-16,0-1 0 0,2 0 0 0,0-2-128 15,1 3 0-15,2-3 0 0,1 0 0 0,2-2 0 0,0-2 0 16,1 2 0-16,2-1 0 0,1 0 0 0,-1 1 0 15,1-2 0-15,1-1-176 0,1 2 176 0,0-1-128 16,1 0 128-16,2-2-128 0,0 0 128 0,3 0 176 16,-1-2-48-16,3 0 0 0,4-1-128 0,1 0 0 0,3-4 0 15,2 1 0-15,3 0 0 0,1-1 160 0,0 1-32 16,1-1-128-16,0-1 128 0,2 0-128 0,1 2 0 16,-1 0 0-16,2 0 128 0,-1 0-128 0,-1 2 0 15,5-1 0-15,3 1 0 0,-1-2 0 0,-8 3 0 0,3 0 0 16,3 2 0-16,1-4 0 15,3 1 0-15,-4 0 0 0,-2 2 0 0,-5-1 0 0,-2 2 0 0,-1-4 0 16,-6 1 0-16,0 1-192 0,-2-1 48 0,-3-1 16 16,2 1-160-16,-1-3-32 0,-1 2 0 0,-2-1 0 15,-2 2-304-15,-3 0-64 0,-1-2-16 0,0 0 0 16,-2 0-352-16,-2 0-80 16,-2 2-16-16,-1-1-17936 0</inkml:trace>
  <inkml:trace contextRef="#ctx0" brushRef="#br0" timeOffset="35444.75">16008 11013 11967 0,'2'-3'1072'0,"-1"2"-864"0,-1 1-208 0,0 0 0 0,1 0 1712 0,-1-2 288 0,1 2 64 0,2-4 16 0,-1 2 432 0,1-2 96 0,-1 4 16 0,-1-3 0 0,-1 2-896 0,0 0-160 0,2 1-32 0,-4 1-16 0,1 3-336 0,-1-3-64 16,1 2-16-16,-2 0 0 0,-1 2-400 0,-1 3-96 0,2 0-16 15,-3 2 0-15,2 3-208 0,-2-1-64 0,1 4 0 0,-2-2 0 16,1 2-176-16,0 1-144 0,1-1 192 0,0 0-192 16,0 3 144-16,2-2-144 15,-1 0 0-15,3 1 144 0,-1-1-144 0,2-1 0 0,2 0 0 0,0-2 0 16,1-2 0-16,0 0 0 0,2-2 0 0,-1 0 0 15,0-1-144-15,2 0-16 0,0 0 0 0,1-2 0 16,0 0-32-16,1 2-16 0,2-3 0 0,0 0 0 16,-1-2-432-1,-1-2-64-15,1-2-32 0,0-2 0 0,-2 2-976 16,1-4-192 0,0-2-32-16,0-3-13056 0</inkml:trace>
  <inkml:trace contextRef="#ctx0" brushRef="#br0" timeOffset="35763.83">16034 10810 30399 0,'-3'0'1344'0,"0"0"288"0,2 0-1312 0,0 0-320 0,-1 0 0 0,2 0 0 0,0 1 1136 0,-1-1 144 0,0 0 48 0,0-1 0 0,0 1-48 0,1 0 0 0,0 0 0 0,0 0 0 0,0 0-1152 0,0 0-128 0,0 0-224 0,6-18 48 0,-4 14-960 0,1 4-192 16,0-3-32-16,0 3-16 0,-1 3-976 0,1-3-192 0</inkml:trace>
  <inkml:trace contextRef="#ctx0" brushRef="#br0" timeOffset="36169.15">16282 11013 11055 0,'-3'0'976'0,"2"-3"-784"0,0 2-192 0,-1 1 0 0,2 0 2288 0,0-2 400 0,0 2 96 0,-1 0 16 0,1-4 656 0,0 2 128 0,1 2 16 0,-1 0 16 0,0 0-1408 16,0 0-288-16,0 0-48 0,0 0-16 0,23-9-1024 0,-15 8-192 0,2-2-64 0,1 2 0 0,2-1-176 0,0-2-32 0,1 1-16 0,1 0 0 0,2 0-192 0,-1-1-32 0,0-1-128 0,0 2 192 15,2 2-192-15,0-4-256 0,0 3 48 0,-2 0 16 16,-2 2-192-1,0-3-48-15,0 6 0 0,-3-3 0 16,-1 2-400-16,-2 2-96 0,0 0-16 0,-2 1-11024 0,-1 2-2224 0</inkml:trace>
  <inkml:trace contextRef="#ctx0" brushRef="#br0" timeOffset="36446.5">16314 11175 11055 0,'0'2'976'0,"0"-2"-784"0,1 0-192 0,0 0 0 0,1 0 1728 0,0 0 320 0,3 0 48 0,1 0 16 0,5 0 1168 0,2-3 240 0,0 3 64 16,3-5 0-16,0 4-1344 0,2-4-272 0,-1 3-48 0,2-1-16 0,-1-2-1120 0,1 3-208 0,2 2-64 0,-3-2 0 16,1 2-512-16,-3-2 0 15,0 2 0-15,-2-2 0 16,-3 2-1424-16,-1 0-304 0</inkml:trace>
  <inkml:trace contextRef="#ctx0" brushRef="#br0" timeOffset="36829.21">16902 10845 10127 0,'0'0'896'15,"0"0"-704"-15,0 0-192 0,0 0 0 0,0 0 2688 0,0 1 512 0,0 1 112 0,0 1 16 16,0 4 496-16,-1 0 96 0,1 1 32 0,-1 2 0 0,1 2-1936 0,-1 1-384 15,2 3-80-15,-2 1-16 0,2 4-816 0,-1 2-160 0,1-1-48 0,2 0 0 0,-1 0-192 0,1 1-64 0,-1-1 0 0,2-1 0 0,-1-1-256 0,0-4-144 16,1 0 16-16,-2-1 0 0,2-2-320 0,0-2-48 0,-1-3-16 16,1-2 0-1,0 0-496-15,-1-6-96 0,0 3-32 0,-1-6-16544 0</inkml:trace>
  <inkml:trace contextRef="#ctx0" brushRef="#br0" timeOffset="37847.87">16235 9530 3679 0,'-4'4'320'16,"1"-2"-320"-16,2 0 0 0,0 0 0 0,1-2 2656 0,0 0 464 0,0 0 80 0,0 3 32 15,-1-3-608-15,1 0-112 0,0 0-16 0,0 0-16 0,0 0-496 0,0 0-112 0,0 0-16 16,0 0 0-16,16-16-512 0,-11 9-96 0,0 1-32 0,1 0 0 0,0 0-16 16,-1-3-16-16,0 2 0 0,0-3 0 0,1 1-416 0,-1-3-96 0,1 2-16 0,-1 0 0 0,0-2-176 0,-1-1-32 15,1 1-16-15,-3 0 0 0,1-2-32 0,-1-1 0 0,-1 2 0 0,-2-4 0 16,1 1-400-16,0 2 0 0,-1-3 128 0,-1 1-128 15,0 2 0-15,0 0 0 0,1 2 0 0,-2-1 0 16,1 1-160-16,0 2-64 16,0 0-16-16,1 0 0 0,-1 2 240 0,1 1 0 0,1 4 0 0,0-4 0 15,-1 4-192-15,2 0 48 0,2 0 16 0,-1 0 0 0,1 3 128 16,0 0-192-16,0 0 192 0,1 3-192 16,-1 0 192-16,2 3-192 0,0 1 192 0,0 3-192 15,2-2 192-15,0 6 0 0,1 1 0 0,0-2 0 16,0 6 0-16,0-1 0 0,0 2 0 0,2 0 0 0,-1 1 128 0,0-1-128 15,-2-2 128-15,1 1-128 16,-1-1 0-16,0-2 0 0,1 1 0 0,-2-4 0 16,1 2 0-16,0-3 0 0,-1-2 0 0,-1-1 0 15,2-2 0-15,-1-1 0 0,0 1 0 0,1-5 0 16,-1 2 0-16,1-4 144 0,1 0-16 0,-1-4-128 16,1 2 272-16,0-2-48 0,1-2-16 0,-4 0 0 0,0 2 16 0,-2 1 0 15,2-5 0-15,2-2 0 16,-1-3 0-16,-1-3 0 0,0 0 0 0,-2 0 0 0,1-2-48 0,-3 2-16 15,2-5 0-15,-3 1 0 0,1 0-160 0,-2-1 0 0,1 2 144 0,-1 0-144 16,1-6 0-16,-2 3 0 0,1-2 0 0,1 6 0 16,0-1-256-16,0 3-80 0,0 1-16 0,1 3 0 31,1 1-304-31,-1 2-64 0,1-1-16 0,2 1 0 0,1 2-592 0,-1 1-112 0</inkml:trace>
  <inkml:trace contextRef="#ctx0" brushRef="#br0" timeOffset="39103.81">18148 8986 9215 0,'1'0'816'0,"0"0"-656"0,0 0-160 0,-1 0 0 0,0 0 1360 0,0 0 240 0,0-2 64 31,2 2 0-31,-2 0 592 0,0 0 128 0,-2 0 32 0,2 0 0 0,0 0-624 0,0 0-128 0,0 0-32 0,0 0 0 0,-15 15-288 0,12-12-48 0,-2 1-16 0,0 0 0 16,0 1-176-16,-1 1-32 0,-2 1-16 0,0 2 0 15,-2 3-384-15,1-2-80 0,0 0-16 0,-2 2 0 16,-2 7-256-16,-2 1-64 0,0 4-16 0,0 1 0 15,-2 5-112-15,0 2-128 0,-1 3 176 0,0 2-176 16,0-1 240-16,-1 3-64 0,1-4-16 0,1 4 0 16,-2 5-32-16,2 3 0 0,0-3 0 0,2 3 0 0,-1 1 32 15,2-3 0-15,1 2 0 0,-1-6 0 0,3 0 16 0,0-3 0 16,1 0 0-16,3-3 0 0,-1 2-16 0,3 1 0 16,4 3 0-16,-2 0 0 0,5-3-32 0,-1 3 0 15,1 1 0-15,2 1 0 0,0-4-128 0,0-3 192 16,1 3-192-16,-1-3 192 0,1 1-192 0,2-2 160 15,0-2-160-15,0 4 160 0,2-2-160 0,1-1 0 16,1-3 0-16,0 1 128 0,2 1-128 0,-1-5-176 0,0-2 48 16,3-1 0-16,1-1-96 0,0-1-16 0,3-1 0 15,-2-3 0-15,3-1-16 0,1-2 0 0,1 1 0 0,2 1 0 32,-2-6-128-32,0-1-48 0,3 0 0 0,-2-3 0 15,1 1-464-15,-1-6-80 0,2 3-32 0,0-6-16528 0</inkml:trace>
  <inkml:trace contextRef="#ctx0" brushRef="#br0" timeOffset="40294.98">18442 10087 13823 0,'0'-3'1216'0,"0"2"-960"0,0 1-256 0,-1 0 0 0,1 0 752 0,0 0 96 16,-2-2 32-16,0 2 0 0,1-3 464 0,-3 2 80 0,2 1 32 0,2 0 0 0,0 0-48 0,0 0 0 0,0 0 0 0,0 0 0 0,0 0 304 0,0 0 48 15,0 0 16-15,0 0 0 0,0 0-240 0,0 0-64 16,0 0 0-16,0 0 0 0,-3 22-640 0,7-16-128 0,0 0-16 0,-1 4-16 16,2 0-256-16,0 0-48 0,1 5-16 0,0-3 0 15,2 4-80-15,-2 1-16 0,1 1 0 0,2-2 0 16,2 3-64-16,-2 0 0 0,0 0-16 0,-1 0 0 16,0-2-176-16,-2 0 0 15,0 1 0-15,-1-2 0 0,-1 1 0 0,-1-1 0 0,0 0-192 16,-1-4 192-16,1 1-368 0,-1 0 48 0,2-3 16 0,-2 1 0 15,2-3-80-15,-1-2 0 0,0 0-16 0,1-3 0 16,-1 0-608 0,-1-3-112-16,0 0-32 0,0 0-16064 0</inkml:trace>
  <inkml:trace contextRef="#ctx0" brushRef="#br0" timeOffset="40661.85">18820 9992 15663 0,'0'0'688'0,"0"-3"144"0,2 3-656 0,-2-2-176 0,0 0 0 0,0 2 0 0,1 0 1216 0,-1 0 192 0,1 0 64 0,-1 0 0 0,0 2 1104 16,0-2 240-16,0 0 32 0,0 0 16 0,-5 21-864 0,3-9-160 0,-2 4-48 0,0 4 0 0,-1 5-704 0,2-1-160 16,-2 5-32-16,0 3 0 0,-2 9-480 0,-1 1-96 0,-1 2-32 0,0 2 0 15,0-4 48-15,-3 3 16 16,0 2 0-16,0-4 0 0,1 3-352 0,-2-2 0 16,1 2 0-16,0 0 0 0,2 1 0 0,0-7 0 0,1 1 0 0,2-6 0 31,2-1-256-31,1-5-128 0,0-3-32 0,2-1 0 15,1-3-48-15,-1-2-16 0,2 1 0 0,0-5 0 16,0 0-864-16,-1-4-160 0,2 1-32 0,2-4-9408 0,-2-2-1856 0</inkml:trace>
  <inkml:trace contextRef="#ctx0" brushRef="#br0" timeOffset="41531.33">19128 9394 13391 0,'6'-2'1200'0,"-3"1"-960"0,-1 1-240 0,0-3 0 0,-1 3 0 0,-1 0-128 0,1 0 1104 0,0-2 240 16,1 0 32-16,0 2 32 0,-1-2 432 0,0-1 80 0,1 2 0 0,-2-1 48 16,-2 2-288-16,2-3-48 0,0 2-16 0,0 1 32 0,-1-2-192 0,1 0-48 0,0 0 0 0,0 2 32 0,0 0 16 0,0 0 0 0,0 0 0 0,0 0 16 0,0 0-512 0,0 0-96 0,0 0-32 0,0 0 32 0,0 0-288 15,0 0-64-15,0 0-16 0,0 0 16 0,-21 6-64 0,18-2-32 16,-2 2 0-16,0 0 32 0,0 0-320 0,-2 0 0 0,1 2 128 0,-1 1-128 16,1-1 0-16,0 2 0 15,-3 2-192-15,-1-2 192 0,1 4-240 0,1 1 48 16,-2 1 16-16,1-3 32 0,0 5-48 0,2-1 0 15,0 2 0-15,0-1 32 0,2 1 160 0,2 0 0 0,-1 0 0 16,0 1 0-16,3-2 0 0,0 1 0 0,1-3 176 0,1-1-48 0,3-2-128 16,0 1 144-16,-1 1-144 0,2-3 160 15,1-2-160-15,2 0 0 0,-1-1 0 0,3-2 0 16,0 2 0-16,0-3 0 0,1 0 0 0,0 0 0 0,-1-2-144 0,1 2 144 16,0-2 0-16,-1 1 0 15,0-1-192-15,0-3 192 0,0 1-192 0,-1 1 192 16,-1-2-464-16,-2-1 16 0,1 0 0 0,-1-1 0 15,-1 1-1216-15,2-3-224 0,-2 2-48 0,-1-1-9040 16,1 2-1808-16</inkml:trace>
  <inkml:trace contextRef="#ctx0" brushRef="#br0" timeOffset="41962.18">19337 9549 11967 0,'-2'0'528'0,"0"-3"112"0,1 3-512 0,0 0-128 0,1 0 0 0,-1 0 0 0,0 0 1152 0,-1 0 208 0,-1 0 48 0,-1 3 0 0,-1-2 1360 0,0 4 288 0,0 1 48 0,1-2 16 0,1 3-624 0,-2 2-128 0,1-3-32 0,1 4 0 16,1-1-1024-16,0-2-208 0,0 3-32 0,2-1-16 15,0-1-736-15,0 2-160 0,2 0-32 0,-2-1 0 16,1-2-128-16,0 2 0 0,1 1 0 0,1-2 0 15,-1 2-304-15,2 0 16 0,0 0 0 0,0 0 0 32,1-1-256-32,-1-1-48 0,0 2-16 0,1-2 0 0,0 0-320 15,0-2-64-15,0 1-16 0,0-4 0 0,1 4-384 16,0-5-80-16,-1 2 0 0,0-3-12160 16</inkml:trace>
  <inkml:trace contextRef="#ctx0" brushRef="#br0" timeOffset="42230.96">19405 9402 11967 0,'-5'-8'1072'0,"3"2"-864"0,-1 2-208 0,2 2 0 0,1-2 1904 0,0 2 336 15,0-1 64-15,0 0 0 0,0-1-544 0,0-5-112 0,-1 2-32 0,1 1 0 0,1-1-976 0,-1 4-192 0,1-4-32 0,-1 5-16 0,2-2-736 16,-1 4-160-16,-1 0-16 0,1 4-16 0,-1-2-256 0,0 0-48 0,0 3-16 0,0-2 0 16,0 0-208-16,0 1-32 0,0 2-16 15,0 0-7856-15</inkml:trace>
  <inkml:trace contextRef="#ctx0" brushRef="#br0" timeOffset="42897.67">19603 9319 13823 0,'0'0'1216'0,"0"0"-960"0,1 0-256 0,-1 0 0 0,2 0 800 16,-1 0 112-16,0 0 32 0,1 0 0 0,2 0 352 0,0 0 80 0,1-3 16 0,0 2 0 0,0 1 16 0,0 0 16 0,-2 1 0 15,2 2 0-15,0-3-80 0,-1 2 0 0,1 2-16 0,0 2 0 0,1 0-48 0,0 1-16 0,2 2 0 0,0 1 0 0,2 5-416 0,-2-5-80 0,-2-1 0 0,2 4-16 0,2 2-496 0,4 7-80 0,2 4-32 0,-1 0 0 16,-4-5-144-16,0 2 192 16,1 3-192-16,0 0 192 0,-2-2-32 15,-2 1 0-15,-2-3 0 0,-1 1 0 0,-1-1-160 0,-4-6 0 0,-1 2 0 0,-3-3 128 16,2 1-128-16,-3-5 0 0,1 2 0 0,-2-2 128 16,1 0-128-16,-1-2 0 15,-1-1 0-15,1 0 128 0,1-2-128 16,-1-2-272-16,0 1 64 0,1-4 16 15,0 1-1088-15,-1-2-192 0,0 0-64 0,0 0-14912 16</inkml:trace>
  <inkml:trace contextRef="#ctx0" brushRef="#br0" timeOffset="43880.06">20435 10294 14095 0,'-1'0'1248'0,"0"0"-992"0,0 0-256 0,-1 0 0 0,1 0 1328 0,0 0 208 16,-2 2 64-16,0-2 32 0,-2 2 1056 0,0-2 224 0,0 0 32 0,1 0 64 0,3 1-560 0,0-1-96 0,-1 3-32 0,2-3 48 0,0 0-736 0,0-3-144 15,0 3-16-15,3-1 16 0,-2 1-944 0,-1 0-192 0,0 0-32 0,0 0 16 0,21-8-80 0,-12 4-32 0,1 1 0 0,2 2 0 31,2-4-96-31,2 1 0 0,3 1-128 0,4 0 240 16,4 1-240-16,1 1 0 0,6 1 0 0,-1 0 0 0,4 3-144 0,-2 3 144 0,0 1-192 16,-2-1 192-16,-2 0 0 0,0 0-176 15,-2-2 176-15,-1 2 0 0,-2-3-224 16,-4 0 48-16,-2 0 16 0,-4 0 160 0,-4-1-384 0,-1 0 64 16,-1 1 0-1,-3-3 32-15,0 0-192 0,-1-3-32 0,-1 2-16 0,0-2 0 16,0 0-176-16,-3 0-16 0,1 0-16 0,-3-2-17424 15</inkml:trace>
  <inkml:trace contextRef="#ctx0" brushRef="#br0" timeOffset="47821.46">21922 9075 7359 0,'1'-2'656'16,"0"1"-528"-16,0-2-128 0,1 1 0 0,-1 0 912 0,0 2 160 0,0-2 16 0,3-2 16 0,0-2 80 16,1 0 16-16,-2 2 0 0,0-1 0 0,0 4-496 0,-1-3-80 0,-2 3-32 0,0 1 0 0,0 0-112 0,0 0-32 0,-3 1 0 0,2 3 0 0,-3-3 240 0,2 2 32 0,2-3 16 0,0 0 0 0,0 0 224 0,-16 18 64 15,12-12 0-15,0 1 0 0,1-4 176 0,0 3 32 16,-2 3 16-16,0 1 0 0,2-3-400 0,-4 3-80 15,1 5 0-15,-1 1-16 0,-1 3-256 0,0-3-48 16,-1-1-16-16,-1 1 0 0,3 0-224 0,-2 2-32 16,0 2-16-16,1-4 0 0,0 3-160 0,1-1 128 15,0 2-128-15,-1 1 128 0,1-1 96 0,-1-2 16 16,1 5 0-16,-2-1 0 0,2 0-240 0,-1-3 176 0,0 3-176 16,0-2 160-16,2-2 80 0,0 1 16 0,1-1 0 0,-1 2 0 15,0 2 144-15,-2 1 48 0,2 1 0 0,-1 1 0 16,-1-1-128-16,2 3 0 0,-1-1-16 0,0-1 0 15,1 1-112-15,0-4 0 0,2 3-16 0,-1-3 0 16,2-2-176-16,-1 2 128 0,1 3-128 0,0-1 128 16,0 1-128-16,1-3 0 0,1 1 144 0,-2-1-144 15,2 1 128-15,-2 1-128 0,2 2 160 0,-1-4-160 0,0 3 0 16,0-3 128-16,1 4-128 0,-3-5 0 16,2 1 0-16,-2-2 128 0,1 0-128 0,1 1 0 15,1-3 192-15,-2 0-64 0,1 0-128 0,0 1 192 16,2-1-48-16,0-2-16 0,0 3 0 0,0-3 0 15,2 0-128-15,0 3 192 0,2-2-192 0,0 0 192 0,1 3-192 16,-1-5 0-16,1 1 0 0,0 0 0 16,3 0 0-16,-2-1 0 0,1 2 128 0,1-1-128 0,-1 2 0 15,1-1 0-15,-1-1 0 0,0 1 0 16,1 3 0-16,-1-4 128 0,0 0-128 0,-1-1 0 0,-1-2 0 0,0-1 0 16,0-2 0-16,-2 0 0 0,2 2 0 0,-1-4 0 15,0 0 0-15,1 1 0 0,-1 1 0 0,3 0 0 16,-2 0 0-16,1-2 0 0,0 0 0 0,0 0 0 0,0-2 0 0,2 2 0 15,-1-2 0-15,2 3 0 0,1-2 0 16,1 2 0-16,0-1-192 0,0-3-80 0,-1 2-16 0,0-2 0 16,-1 1-224-1,-2-3-32-15,0 1-16 0,-3-1-11552 0,0 3-2320 0</inkml:trace>
  <inkml:trace contextRef="#ctx0" brushRef="#br0" timeOffset="49652.16">22212 9664 11967 0,'0'-1'1072'0,"1"-2"-864"0,-1 3-208 0,2 0 0 0,-2-2 816 0,1 2 112 16,0-2 32-16,0 0 0 0,2-2 832 0,1 1 160 0,-2 0 32 0,0 1 16 0,0 2-512 0,-2 2-96 0,1-2-32 0,0 3 0 0,0 0 32 0,-1 3 0 0,0 2 0 0,2 0 0 0,-2 5-256 0,0 3-48 0,1 0-16 0,0 3 0 16,0 3-448-16,2 3-96 0,-2-2-16 0,0 2 0 15,2 1-224-15,-2-2-48 0,2 2-16 16,-2 2 0-16,1-2 32 0,1 0 16 15,-1 1 0-15,1-2 0 0,0 0-32 16,0 1-16-16,1 5 0 0,-3-5 0 0,1 2-224 16,-2 0 176-16,1-5-176 0,-2 2 160 0,0 0-160 15,-1-3 0-15,0 0 0 0,0-5 128 0,-1-1-128 16,2-4 0-16,-1 0 0 0,-1-2 0 0,3-1 0 0,-1-3 0 0,1-1 0 0,-1 0 0 16,-1-1 0-16,1-2 0 0,1 2 0 0,0-2 128 0,0-2-128 0,-1 0 0 15,1 0 0-15,0-2 0 0,0-2 0 16,1 2 0-16,-1-2 0 0,0-2 0 0,1 0 0 15,1-1 0-15,0-2 0 0,1-1 0 0,-1-3 144 0,1 1-144 16,0-3 160-16,2-1-160 0,-1 0 128 0,2-4-128 16,-1-2 0-16,1-2 144 0,-1 2-144 0,1-1 0 15,1-2 0-15,-1 3 0 0,0-1-160 0,0 1-16 16,-2 0 0-16,2 3 0 0,-1 1-64 0,-1 4-16 16,1 2 0-16,-2-1 0 0,1 4 112 0,0-1 16 15,1 3 0-15,0 1 0 0,-2 1 128 0,1 2 0 16,0 0 0-16,1 2 128 0,-2 1-128 0,2 0 0 0,0 0 0 15,0 1 0-15,1 2 176 0,1 0-48 0,0 2 0 16,0 1 0-16,2 1 0 0,0 0 0 16,1 2 0-16,0 1 0 0,1-1-128 0,-1 0-144 0,-1 1 144 15,1 2-208-15,0 1 0 0,-1 3 0 0,-2 0 0 0,1 0 0 16,-3 0 16-16,0 3 16 0,-2-3 0 0,0 0 0 16,-1 0 176-16,0-1 0 0,-1 1 128 0,-1-3-128 15,-1 2 272-15,-2-2-16 0,1 0 0 0,-1-2 0 16,-1 0-64-16,1 1 0 0,-1-3-16 0,-2-1 0 15,1 1-176-15,-3-3 160 0,2 1-160 0,0-1 160 16,0-1-160-16,0 1 128 0,-3 1-128 0,0-2 128 16,1 3-128-16,-2-4 0 0,0 2 0 0,0 0 0 0,0 1 160 15,-1-1-160-15,0 0 192 0,0 0-192 0,0 0 0 16,-2-2 0-16,0 2 0 0,0-2 0 16,-2 1 0-16,2 1 0 0,-1-2 0 0,1-3 0 0,0 4-144 0,1-5 144 15,0 0-128-15,-1 0 128 0,3-3-336 0,-1 0 16 16,1-1 0-16,0 1 0 15,1-3-928-15,-1 0-176 0,0 0-48 0,1 0 0 16,0-2-1248-16,2 0-256 0</inkml:trace>
  <inkml:trace contextRef="#ctx0" brushRef="#br0" timeOffset="50371.78">23177 9853 13823 0,'-2'0'1216'0,"2"0"-960"0,0 0-256 0,0 0 0 0,0 3 480 0,0-3 48 0,-1 1 16 0,1 1 0 0,-1 2 624 0,0 1 128 0,1 1 32 0,0 1 0 0,-2 3 224 0,2 1 48 0,0 3 16 0,2-2 0 0,-2 5-208 0,1-1-32 15,1 2-16-15,0 1 0 0,-1 0-416 0,0 3-96 16,0 1-16-16,-1-1 0 0,0 3-64 0,0-3-32 16,2 1 0-16,-2-2 0 0,0 1-448 0,0-2-96 15,0-1 0-15,0 0-16 0,-2-1-176 0,2 1 0 16,-1-3 0-16,0-1 0 0,0-4-224 0,-1 0-80 16,1-1-16-16,0-2 0 15,0 0-1040-15,-1-4-224 0,2 0-32 0,-2-2-12928 16</inkml:trace>
  <inkml:trace contextRef="#ctx0" brushRef="#br0" timeOffset="50690.21">22882 10166 26719 0,'-2'-3'1184'0,"1"3"240"0,-1 0-1136 0,2 0-288 0,2 0 0 0,-1 0 0 0,1 0 784 0,2-1 112 0,2 1 0 0,3 0 16 0,3-2 1264 0,4 2 256 0,2-4 64 0,3 0 0 0,0 2-1472 0,2-4-304 0,3 2-48 0,1-1-16 0,2 1-336 0,2 1-64 16,0 0 0-16,0 2-16 0,2-2-240 0,-2 0 128 15,0 0-128-15,-3 3 0 0,-1 0 0 0,-1 3 0 16,-2-3 0-16,-4 0 0 0,-1 1-256 0,-2 1-112 16,-3-2-16-16,1 3 0 15,-1-3-656-15,-2 1-144 0,1 2-32 0,-2-3-10176 16,1 1-2048-16</inkml:trace>
  <inkml:trace contextRef="#ctx0" brushRef="#br0" timeOffset="52191">24376 9454 10127 0,'3'-3'896'0,"-2"1"-704"0,0 2-192 0,0-2 0 0,1 2 880 0,0-2 144 0,2-2 16 0,1-1 16 0,1 2 800 0,1-6 144 0,2 4 48 0,-2 0 0 0,0 1-272 0,0 1-48 15,-1-4-16-15,-1 4 0 0,0 0-336 0,0 1-64 16,-1 1-16-16,1-2 0 0,-2 3-224 0,0-2-48 15,-1 2-16-15,0 0 0 0,-2 0-176 0,-2 2-16 16,1-2-16-16,-3 3 0 0,1-2-288 0,-4 2-48 0,0 2-16 0,-2-1 0 16,-1 2-192-16,-1-2-64 0,-1 2 0 0,-3 0 0 15,0 1-64-15,-1-1 0 0,-1 0-128 0,0 0 192 16,-3-2-192-16,1 2 0 0,0 0 0 16,-1-3 0-16,0 3 0 0,-1-2 0 0,0 2 0 0,-1-3 0 15,2 4-128-15,-1-1 128 0,-1 0 0 0,1 0 0 16,1 0-128-16,1 4 128 0,1-2 0 0,0 0 0 0,2-1 0 15,1 1 0-15,2 0 0 0,-1-2 0 0,3 0 128 0,1-2 16 16,2 1 16-16,0-2 0 0,1 1 16 0,1-1 0 16,-1 0 0-16,1 0 0 0,2-2-176 0,1 1 160 15,2-2-160-15,-1 0 160 0,2 0-32 0,3 3 0 16,-1-3 0-16,3-3 0 0,1 3 32 0,1 0 0 16,2 0 0-16,1 0 0 0,3 3-160 0,-1-3 0 15,3 4 0-15,1-2 0 0,1 2 0 0,1-1 0 16,1 6 0-16,1-3 128 0,1 2-128 0,0 0 0 15,1-1 0-15,2-1 0 0,-2 4 0 0,0-4 0 16,3 1 0-16,-1-1 0 0,0 1 0 0,-1-1 0 16,-1 2 0-16,-1-4 0 0,0 2 0 0,-2 1 0 15,-2-1 0-15,-1 0 0 0,-1-2 0 0,-2 2 0 0,0 1 0 0,-1 2 0 16,-1-3 0-16,0 0 0 16,0 0 0-16,-1 1 0 0,2-1 0 0,-4 0 0 15,1-1 0-15,-2 1 0 0,1-1 0 0,-3 1 0 16,0 0 0-16,-2-2 0 0,1 0 0 0,-2 2 0 0,0-2 0 15,-2-2 0-15,0 2 0 0,0-2 0 16,-3 2 0-16,1-1 0 0,-2-1 0 0,-2 2 0 0,0-1 0 0,-2 0 0 16,-2 3-176-16,-1-2-64 0,-1 2-16 0,-3 0 0 15,-1 0 80-15,-3 1 16 0,1 0 0 0,-2 2 0 0,0 1 160 16,-1-2 0-16,1 0-144 0,1 0 144 16,-1 2 0-16,1 0 0 0,0-1 0 0,0-2 0 0,2 2 128 15,-1-3-128-15,1 4 128 0,0-1-128 16,-1-2 0-16,2 2 0 0,0-2 128 0,0 2-128 15,-2 1 0-15,-1-1 0 0,2 4 0 0,-3-5 0 0,3 5 0 0,-2-3 160 0,1 0-160 16,0 2 160 0,1-2-160-16,1 0 0 0,0 2 0 0,0-3-176 0,1 1 176 0,1 0 0 15,2-1 0-15,2 1 0 0,0 2 0 0,2-5 192 0,1 2-32 0,0-3-16 16,2 1-16-16,1 2 0 16,1-3 0-16,1-2 0 0,1 2-128 0,1 0 128 15,0-2-128-15,0 1 128 0,3-2-128 0,-2 1 192 16,0 0-192-16,2 1 192 0,-2-1-192 0,0-1 0 0,0 2 0 0,0-1 0 15,1 2 0-15,-1 0 0 0,0-2 0 0,0 2 0 16,2-2 0-16,-1 0 0 0,2-2 0 16,1 1 0-16,1-2 0 0,2 1 0 0,0-2 0 0,2 0 0 15,0 0 128-15,1 0 0 16,3 3 0-16,2-3 0 0,0 0-128 0,1 0 192 0,4 0-192 0,2 0 192 16,0 0-32-16,2 1 0 0,1 1 0 0,0-2 0 15,1 3-160-15,0-3 0 0,0 4 0 0,-1-2 0 16,-2 2-224-16,-1 0 80 15,-2-4 16-15,0 2 0 0,-1-2-160 0,0 0-32 0,0 0 0 0,-1 0 0 0,2 0 96 16,0-2 16-16,0 2 0 0,1 0 0 0,-1 0-80 16,-2 0-16-16,1 0 0 0,-3 0 0 31,1 0-672-31,-3 0-144 0,-1 0-32 0,-1 2-16304 0</inkml:trace>
  <inkml:trace contextRef="#ctx0" brushRef="#br0" timeOffset="53195.55">23898 10741 19343 0,'0'0'1728'0,"0"0"-1392"0,1 0-336 0,0 0 0 0,-1 0 240 0,1 0-32 0,1 0 0 0,0-3 0 0,0 3 784 0,2 3 160 0,1-3 16 0,-1 0 16 0,1 0-80 0,-1 0-16 16,-1 1 0-16,1 2 0 0,0 0 368 0,1 0 64 15,-2 3 16-15,2-2 0 16,-1 2-608-16,0 0-112 0,1 3-32 0,-2-3 0 0,2 0-368 0,-1 2-80 0,1-2-16 0,-3 2 0 15,2-1-64-15,-1 0-32 16,-1 2 0-16,2-2 0 0,-2 2 144 0,1 1 16 0,-2-1 16 16,0 4 0-16,-1-5-112 0,0 2-32 0,-1 0 0 0,0 0 0 15,-1 1-256-15,0 3 0 16,-2-2 0-16,2 1 0 0,-2-1 0 0,2 2 0 16,-1-5 0-16,-1 1 0 0,-1 2 0 0,2-3 0 15,-3 0 0-15,-1-2 0 16,1 2 0-16,0-3 0 0,-1-1 128 0,-1 0-128 0,1 1 0 0,-2-4 0 0,-1 3 0 0,-1-4 0 0,0 4 0 15,-1-4 0 1,-1 1 0-16,0-2-192 0,0 2-432 16,0-2-80-16,0 0 0 0,0-2-16 15,0 2-944-15,0 0-192 0,-2-3-48 0,0 0 0 16,1 0-1104-16,2-2-208 0</inkml:trace>
  <inkml:trace contextRef="#ctx0" brushRef="#br0" timeOffset="53512.64">23835 10497 34095 0,'-3'0'3024'0,"3"-2"-2416"0,0 2-480 0,0 0-128 0,3 0 720 0,-2 0 128 0,0 0 32 0,1-3 0 0,1 2-224 0,1-1-32 0,-1 0-16 0,1 0 0 15,0-2-208-15,-1 2-32 0,1 2-16 0,1-4 0 0,-1 4-352 0,0-2 0 16,1 2 0-16,-2-3 0 16,3 2-448-16,-2 1-48 0,0 0-16 0,1-3 0 15,-2 3-752-15,1 0-144 0,0 0-48 0,-2 0-9152 16,2 0-1824-16</inkml:trace>
  <inkml:trace contextRef="#ctx0" brushRef="#br0" timeOffset="53969.15">24093 10726 24879 0,'0'-1'2208'0,"1"1"-1760"0,2-3-448 0,-2 3 0 0,1 0 512 0,1 0 32 0,1 0 0 0,2-3 0 0,1 0 1296 0,3 1 256 0,1-2 48 0,0 3 16 16,0-2-640-16,2 1-128 15,-2 1-32-15,1 1 0 0,2 0-656 0,0 0-128 16,0 0-16-16,0 0-16 0,3 0-320 0,-2 0-64 0,1 1-16 0,0-1 0 16,0 0-144-16,0 0 0 0,0-1 0 0,1 1 0 0,-3-3-192 0,0 1-80 15,0 0-16-15,-3 0 0 32,-1 2-864-32,-2-3-160 0,1 2-32 0,-3-1-9984 0,0 2-1984 15</inkml:trace>
  <inkml:trace contextRef="#ctx0" brushRef="#br0" timeOffset="54352.71">24115 10902 2751 0,'0'0'256'15,"-1"0"-256"-15,1 0 0 0,0 0 0 0,1 1 4992 0,0-1 960 0,2 2 192 0,1-2 48 0,1 0-3056 0,3 3-592 0,3-2-128 0,2 2-32 0,0-3-400 0,2 1-96 0,0-1-16 0,0 0 0 0,2 0-1296 0,-2 0-256 16,-1 0-48-16,-1 0-16 0,1 2-256 0,-1-2 128 16,0 0-128-16,-3 0 0 0,1 0 0 0,-3 0-176 15,1 0 0-15,-1 0 0 16,-2 0-592-16,-1 0-128 0,1 3-32 0,-1-3 0 16,0 0-1056-16,0 0-224 0,-3 0-32 0,3 1-12176 0</inkml:trace>
  <inkml:trace contextRef="#ctx0" brushRef="#br0" timeOffset="54720.57">24615 10710 22111 0,'0'-1'976'0,"-1"-2"208"0,1 3-944 0,0-2-240 0,0 2 0 0,0 0 0 0,1-1 448 0,-1 1 32 0,1 0 16 0,-1 0 0 0,1 0 1216 0,-1 0 240 0,0 0 48 0,0 0 16 0,0 0-208 0,0 0-32 16,0 28-16-16,0-17 0 0,0 2-688 0,0 1-144 15,0 2-32-15,1 3 0 0,-1-3-528 0,2 0-112 0,-2 0-32 0,1 3 0 16,1-3-224-16,1 0 0 16,-1 2 0-16,0-3 0 0,-1-1-208 0,0-2-48 15,-1 1 0-15,1-3 0 16,1-2-448-16,-1 0-112 0,0-2-16 0,0-3 0 16,-1 0-1248-16,2-3-256 0</inkml:trace>
  <inkml:trace contextRef="#ctx0" brushRef="#br0" timeOffset="55999.42">23998 9227 10127 0,'1'0'896'0,"0"0"-704"16,-1 0-192-16,0 0 0 0,1-1 496 0,-1 1 64 0,3 1 16 0,-1-1 0 0,1-1 464 0,1-4 112 0,-1 1 0 0,2 1 16 0,-1 0 304 0,0 0 48 16,1 0 16-16,-2-1 0 0,1 1 640 0,0-2 144 15,-1 1 32-15,1 0 0 0,0-2-224 0,-2 0-32 16,2 0-16-16,0 0 0 0,-2-1-960 0,2-1-192 15,0 0-32-15,-1 0-16 0,2 0-464 0,-1-4-96 16,1 2 0-16,-1 0-16 0,1-1-304 0,0 1 160 16,0-4-160-16,-1 0 128 0,4-2-128 0,-2 1 0 15,0-1 0-15,0 2 0 0,1-2 0 0,-1 0 128 16,0 1-128-16,-1 1 0 0,0 0 128 0,-1 0-128 16,1 2 0-16,-2 0 128 0,2 3-128 0,-1-1 0 15,-2 1 0-15,2 4 128 0,-1 0-128 0,-2 4 0 0,1 1 0 16,-1 0 0-16,1 0 128 0,-2 0-128 15,1 4 0-15,-1-2 128 0,2 2-128 0,0-1 0 0,0 4 0 0,-1-1 0 16,2 0 0-16,1 4 0 0,-1 0 0 0,0 2 0 16,0 3 144-16,0-3-144 0,1 2 160 0,-1-2-160 15,1 1 192-15,0 3-64 0,-1-3-128 0,1 2 192 16,0-1-192-16,0-3 128 0,-1-1-128 0,0-3 0 16,1 4 0-16,-1-1 0 0,0-2 0 0,0-2 0 15,0 3 0-15,1-6 0 0,-2 1 0 0,2 1 0 16,-1-1 0-16,0-2 0 0,2-2 0 0,-1 0 0 15,-1 0 176-15,2-2-176 0,-1 2 192 0,1-4-192 0,0 1 160 16,0 0-160-16,0-2 128 0,-2 0-128 16,2 0 0-16,0-2 0 0,-1 0 0 0,0-3 0 15,-1 2 0-15,0-2 0 0,1 0 0 0,-1-2 0 16,1-3 0-16,-1 2 0 0,-1 1 128 0,1-2-128 0,-1 0 0 16,0-4 0-16,2 2 0 0,-1 1 0 0,0-3 0 15,0 1 0-15,1-2 0 0,-1 3 0 0,1-1 0 0,0 1 0 16,-2-1-160-16,2 4 160 0,0 0 0 0,-1 1-144 15,1 3 144-15,-2 2 0 16,2 1 0-16,0 0 0 0,0-1 0 0,-2 0-128 0,2 2 0 0,-2 1 0 16,2 1 0-16,-2 0 0 0,1 0 128 0,-2 0-128 15,0 3 128-15,1-2-128 0,-2 2 128 0,1 0 0 16,-1 0 0-16,0 2 0 0,0 1 0 0,-1-3 0 16,1 1 128-16,-2 4-128 0,2 1 176 0,-1 4-48 0,1 0 0 15,1 2 0-15,1 4-128 0,-1 0 0 0,1 0 0 0,1 3 128 16,-1-1 64-16,2 1 16 0,0-2 0 0,-1 2 0 15,1 2 16-15,0-4 0 16,0 4 0-16,-1-2 0 0,1-3-64 0,-2 1-16 16,2 0 0-16,-1-1 0 0,-1 1-144 0,1-1 0 0,-2-4 0 0,1 2-176 15,2-2 176-15,-2-1-128 16,1 0 128-16,-1-2-128 0,1 1-208 0,-1-4-48 0,2 0 0 0,-2 0 0 16,2-2-176-1,-1-2-32-15,0 2-16 0,1-4 0 16,0 3-320-16,1-6-64 0,-2 3-16 0,2 0-16800 0</inkml:trace>
  <inkml:trace contextRef="#ctx0" brushRef="#br0" timeOffset="62495.94">25127 9869 6447 0,'0'0'576'0,"0"-1"-576"0,0 1 0 0,0 0 0 0,0 0 1824 0,0 0 256 0,1-3 48 0,-1 3 16 16,1-3 992-16,-1 0 192 0,3 0 32 0,-3 3 16 0,0 0-1296 0,0 0-256 16,0 0-48-16,0 0-16 0,13-15-416 0,-9 13-96 15,0-3-16-15,-1 4 0 0,1-1-400 0,1-1-96 16,-1 2-16-16,-1-1 0 0,0 2-272 0,1 0-64 16,-3 0-16-16,1 0 0 0,0 0-80 0,-1 0-16 0,0 0 0 0,0 0 0 15,1 0 32-15,-1 2 0 0,0-1 0 0,0 2 0 16,0-1 0-1,1 2 0-15,-1-2 0 0,0 2 0 16,2 2-112-16,-1 1 0 0,1-1-16 0,-1 0 0 0,2 1-176 0,0 2 160 0,-2 1-160 0,2 2 160 16,-1-2-160-16,2 4 192 0,0 1-192 15,-1-2 192-15,1 4-192 0,0 0 192 16,0-4-192-16,0 2 192 0,0 1-192 0,-2 3 128 0,2-3-128 16,0 0 128-16,-1 0-128 0,0-4 0 15,-1 2 0-15,0-2 0 0,2-1 0 0,-3-1 0 16,2 0 0-16,-1-4 0 0,-1 2 160 0,2-3 0 15,-2 1 0-15,2-6 0 0,-2 1-32 0,1-1 0 0,1 0 0 16,-1-1 0-16,1-2 16 0,0-3 0 0,-1 0 0 0,2-1 0 16,-1-2-144-16,0-1 0 0,-1 1 144 0,1-1-144 0,0-2 0 0,-2 2 0 15,2-2 0 1,-1-2 128-16,-1 2-128 0,1-3-160 0,-1 1 160 0,0 2-208 16,1 2-48-16,1 1 0 15,-2 2 0-15,1-2 0 0,-1 6 256 0,1-2 0 0,0 1 0 0,0 4-144 0,-1-4 144 0,1 4-208 16,0-2 80-16,0 1 128 0,-1 1-144 0,1 0 144 15,-1 0 0-15,2 0 0 16,-2 0-192-16,2 1 64 0,-1 1 128 0,0 2-208 16,0 2 80-16,1-2 128 0,-2 5-208 0,0 0 80 15,1 0-16-15,-1 1 0 0,1 4 0 0,-1 0 0 16,1 3 144-16,1-3 0 0,-1 2 0 0,1 1-128 16,1-1 128-16,-1-3 0 0,2 2 0 0,0-1 0 15,-1-3 0-15,1-1 0 0,0 0 0 0,0-2 0 16,-1 0 0-16,2-3 0 0,-2 0 0 0,-1 0 0 0,1-2 128 15,2-3-128-15,0 3 160 0,-1-3-160 0,0-3 224 0,1 3-48 16,-1-3-16-16,0 0 0 0,0-1-32 0,0-2 0 16,1 2 0-16,0-4 0 0,-2 2 64 0,1-2 0 15,0 0 0-15,0-2 0 0,1 0 64 0,-1-3 0 16,-1-1 16-16,1 0 0 0,-1-2-48 0,0-3-16 16,0 3 0-16,0-2 0 0,-2-3-80 0,1 1-128 15,0 1 176-15,0 0-176 0,-1 0 144 0,1 0-144 16,-2 1 0-16,2 1 144 0,-1-2-144 0,-1 0 0 15,1 1 0-15,-1 1 0 0,1 2 0 0,-1-4-192 16,-1 3 64-16,2 0 128 0,-1 0-448 0,-1 0 48 0,2-1 0 16,-2 3 0-16,0 2 16 0,1 2 16 15,-1-3 0-15,0 6 0 16,0-2-32-16,-2 1-16 0,2 4 0 0,-1-3 0 16,0 2-96-16,0 1 0 0,2 0-16 0,-2 2 0 15,0 2-480-15,0 0-80 0,0 0-32 0,0 2 0 0,0-1-1648 0,0 4-336 16</inkml:trace>
  <inkml:trace contextRef="#ctx0" brushRef="#br0" timeOffset="64313.55">25921 10476 7359 0,'0'3'656'0,"-2"-3"-528"0,1 0-128 0,1 2 0 0,0-2 960 0,0 0 176 0,1 0 16 0,-1 0 16 15,0 1-624-15,2-1-128 0,-2 3-32 0,0-3 0 0,0 0-80 0,0 0-32 0,0 0 0 0,0 0 0 16,0 0 976-16,0 0 192 0,0 0 32 0,0 0 16 0,0 0 624 0,0 0 112 0,0 0 16 0,0 0 16 0,14 12-192 0,-12-10-32 0,0 0-16 0,-1 0 0 16,2-2-800-16,-2 2-176 0,0 0-16 0,2 1-16 15,-2-3-528-15,0 3-96 0,2 0-32 0,-2 1 0 16,0 2-80-16,-1-3-16 0,1 1 0 0,1 1 0 0,-1 1-96 0,0 2-32 16,0-2 0-16,-1 0 0 15,2 0 0-15,-1 0 0 0,-1 1 0 0,1-1 0 0,-1 0 0 0,0 1 0 0,0 2 0 31,0-2 0-31,-1 3-128 0,0 2 128 0,-1-3-128 0,0 0 128 16,1 2-128-16,-2 0 160 0,0 0-160 0,0 1 160 16,-1-3-32-16,2 1 0 0,-1 0 0 0,0 0 0 15,1-1-128-15,-1-1 160 0,0 2-160 0,1-3 160 0,-2 0-160 16,0-1 0-16,1 3 0 0,-2-3 0 0,1 0 0 0,-1-2 0 16,0 2 0-16,-1-2 0 0,1 2 0 0,-1-4 0 15,-2 5 0-15,1-6 0 0,1 4 0 16,-3-2 0-16,0 0 128 0,1 1-128 0,-2-1 0 0,0-3 0 15,1 3 0-15,-1-3 0 16,2 0-192-16,-2 0 0 0,0-3-16 0,0 0 0 0,1-1-176 16,2-1-48-1,-2 1 0-15,2-2 0 0,1 0-1056 0,0-1-224 0,-1-2-32 16,2-1-14672-16</inkml:trace>
  <inkml:trace contextRef="#ctx0" brushRef="#br0" timeOffset="64876.52">25948 10207 6447 0,'0'-3'576'0,"0"2"-576"16,0 1 0-16,0 0 0 0,0 0 768 0,0-2 32 0,1 2 16 0,0-3 0 0,1 2-592 0,0-2-224 16,0 0 176-16,1-2-176 0,-1 1 480 0,0 1 0 0,0 2 0 0,-1-1 0 0,1 1 176 0,-1-2 48 0,0 3 0 0,0 0 0 0,-1 0 928 0,2 0 192 0,-2 0 32 0,1 0 16 15,-1 3 176-15,1-3 16 0,-1 1 16 0,0 1 0 0,0-1-176 0,1 2-48 0,-1-1 0 0,0 2 0 16,0-1-224-16,0-2-48 16,0 1-16-16,1 1 0 0,-1-2-928 0,2 2-176 0,0-1-32 0,-1 2-16 15,1-2-96-15,0 2-32 0,1 0 0 0,-1-1 0 16,1 2-288-16,-1 1 160 0,0-2-160 0,0 0 128 15,0 2-128-15,-1-3 0 0,1 0 0 0,-2 1 0 16,1 1 0-16,-1-4 0 0,0 2-192 0,0-2 192 16,-1 0-256-16,1-1 80 15,0 1 16-15,-2-1 0 0,1 0-144 0,0 0-16 0,1 0-16 0,0 0 0 16,0 0-352-16,0 0-64 16,0 0-16-16,0 0 0 0,-20 10-320 0,18-10-80 0,0 3-16 0,2-3 0 15,-1 0-336-15,1 0-64 0,1-3-16 0,-1-1-11952 16</inkml:trace>
  <inkml:trace contextRef="#ctx0" brushRef="#br0" timeOffset="66951.33">26911 9670 11055 0,'-1'-1'976'0,"1"1"-784"0,0 0-192 0,0 0 0 0,0 0 768 0,0 0 128 0,0 0 0 0,0 0 16 0,-1 0 416 0,1 0 80 16,1 0 0-16,-1 0 16 0,0 0-992 0,0 0-208 0,0 0-32 0,0 0-16 0,0 0 16 0,0 0 0 0,0 0 0 0,0 0 0 0,21 0 736 0,-20 1 160 15,0 1 16-15,1-2 16 0,-2 0 144 0,0 0 16 0,0 0 16 0,0 3 0 16,1-3-176-16,-1 0-32 0,0 0-16 0,0 0 0 15,0 0-256-15,0 0-48 0,0 0-16 0,0 0 0 16,0 0-336-16,0 0-64 16,0 0-16-16,0 0 0 0,0 0-336 0,0 0 0 15,0 0 0-15,0 0 0 0,0 0 0 0,0 0 0 16,0 0 0-16,0 0-128 0,0 0 304 0,0 0 64 0,0 0 16 0,0 0 0 16,0 0 144-16,0 0 48 0,-16 14 0 0,13-12 0 15,2-2-176-15,-1 4-16 0,-1-4-16 0,1 2 0 16,-1-2-112-16,1 4 0 0,-1-4-128 0,1 2 192 15,-1 2-192-15,1-3 144 0,-2 2-144 0,2-1 128 16,-2 2-128-16,0 2 160 0,0 0-160 0,-1 1 160 0,1 0 0 16,-3 2 0-16,1 1 0 0,0-1 0 15,0 3 32-15,-3 1 0 0,2 0 0 0,-3 0 0 16,1 2 32-16,-2-1 16 0,-1 3 0 0,-1-1 0 0,0 0-32 16,0 0 0-16,1 0 0 0,1-1 0 15,-1-1-208-15,0-2 144 0,1 0-144 0,0-2 128 16,1 3-128-16,-1-1 0 0,1-2 0 0,0 2 0 15,0-2 0-15,1-1 0 0,0 1 0 0,0 0 0 0,2-2-128 0,-1-2-64 16,1 2-16-16,1 0 0 16,0-1-352-16,1-1-64 0,0-1-16 0,1 0 0 15,0 1-256-15,1-2-64 0,0-2-16 16,1 2 0-16,0-3-1792 0,2 0-368 0</inkml:trace>
  <inkml:trace contextRef="#ctx0" brushRef="#br0" timeOffset="68096.45">26503 9679 2751 0,'-4'0'256'0,"1"0"-256"0,0 0 0 0,1 0 0 0,0 0 2176 0,2 0 400 0,-1 0 80 15,1 0 16-15,-1 0 0 0,-2-3 0 0,3 2 0 0,0 1 0 0,0 0-368 0,0 0-64 0,0 0 0 0,0 0-16 0,0 0-384 0,0 0-80 0,23-9-16 16,-18 9 0-16,0 0-352 0,1 0-80 0,-1 0-16 0,1 3 0 0,-1-2-720 0,0 4-128 0,1-1-48 0,-1 2 0 0,0 0-64 0,0 0-16 0,1 0 0 0,-1 4 0 16,1-2-80-16,0 0-32 0,1 2 0 0,0-1 0 0,2-2-16 0,0 3 0 15,4 1 0-15,0-1 0 16,2 3-64-16,1-1 0 0,3 4-128 0,1-2 192 16,1 2-64-16,0 1-128 0,2 3 176 0,-2-2-176 0,2 2 144 15,-1 1-144-15,0-1 0 0,-1 0 144 0,-2 1-144 0,0-3 0 16,0 5 0-16,-3-1 0 15,0 0 0-15,-2 0 0 0,-3-3 0 0,0 1 0 16,-1-2 0-16,-2-2-224 0,0 0 80 0,-1-1 16 16,1-4-128-16,-2 1 0 0,0-5-16 0,0 2 0 15,0-6-48-15,1 0-16 0,-2-2 0 0,1 1 0 16,-1-4-144-16,0 1-32 0,0-3 0 0,-2 2 0 0,1-2-1152 16,-1-2-224-16</inkml:trace>
  <inkml:trace contextRef="#ctx0" brushRef="#br0" timeOffset="70573.52">27348 10442 2751 0,'0'0'256'0</inkml:trace>
  <inkml:trace contextRef="#ctx0" brushRef="#br0" timeOffset="70945.78">27395 10424 9215 0,'1'0'400'0,"-1"0"96"0,0 0-496 0,0 0 0 0,0 0 0 0,0 0 0 0,0 2 624 0,-1-2 16 0,1 2 16 0,0 1 0 0,0-3-64 0,0 0-16 15,0 0 0-15,0 0 0 0,0 0-576 0,0 0 0 0,0 0 0 0,0 0 0 16,0 0 624-16,0 0 48 0,0 0 16 0,0 0 0 0,0 0 880 15,0 0 176-15,0 0 48 0,0 0 0 16,9 19 384-16,-7-16 64 0,-1 0 32 0,0 0 0 16,0 1-624-16,2-3-128 0,-2 1-32 0,-1 2 0 15,1-1-656-15,1 0-128 0,-2 2-16 0,1-1-16 0,-1 0-304 0,0-1-64 16,1 2-16-16,-1-1 0 16,0 2-64-16,1 0-16 0,-1 1 0 0,0 0 0 0,2 2-48 0,-2-3-16 15,1 4 0-15,-1-2 0 0,1 0 64 0,0 2 16 16,0 1 0-16,1-1 0 0,-1 2 32 0,-1 0 0 15,1 2 0-15,0-2 0 0,-1 1 0 0,0-1 16 0,0-2 0 16,0 2 0-16,-1-2-112 0,-1 3-32 0,0-3 0 0,1-2 0 16,-1 3-128-16,-1 0 0 0,2-1 0 0,0-2 0 15,0 0 0-15,-1 1 0 0,1-1 0 0,0-2 0 16,-2 0 0-16,2 0 0 0,0 0 144 0,0-2-144 16,-2 2 160-16,1 0-32 15,-1 0-128-15,0-3 192 0,-1 1-192 0,0-1 128 16,0 0-128-16,-2 1 0 0,0-2 0 0,0-1 0 15,-3 2 0-15,1-3 0 0,-2 0-256 0,-1 0-32 0,-1-3-16 0,0 2 0 32,-2-1-176-32,0-1-32 0,-2-1-16 0,-2 1 0 15,2-4-672-15,-1 1-128 0,0 0-16 0,-2-4-16 16,2 2-1472-16,-2-2-304 0</inkml:trace>
  <inkml:trace contextRef="#ctx0" brushRef="#br0" timeOffset="71496.28">27382 10099 3679 0,'1'0'320'0,"-1"0"-320"0,2 0 0 0,-2 0 0 0,1 0 1920 16,-1 0 320-16,1-2 64 0,0 2 16 0,1 0 256 0,-1 0 48 0,1 0 16 0,-2 0 0 15,0 0-400-15,0 0-96 0,0 0-16 0,0 0 0 0,0 0-304 0,0 0-64 0,0 0-16 0,0 0 0 0,0 0-592 0,20 3-112 16,-19 0-16-16,1-1-16 0,-2 2-432 0,1 2-64 0,-1-3-32 0,1 3 0 0,-1 1-144 0,1-1-16 0,-1 3-16 0,0-3 0 16,0 4-80-16,0-4-16 0,0 2 0 0,2-2 0 15,-2 0-208-15,1 0 176 0,1-2-176 0,-1 1 160 16,1 0-160-16,-2 0 0 0,1-1-192 0,-1-2 192 16,0-2-320-16,0 1 48 0,0 2 16 0,-1-3 0 15,1-3-400-15,-3 3-80 0,2-1-16 0,-1-1-11152 16,2 2-2224-16</inkml:trace>
  <inkml:trace contextRef="#ctx0" brushRef="#br0" timeOffset="72530.78">27376 9015 5519 0,'0'0'496'0,"0"-3"-496"0,0 3 0 0,0 0 0 0,0 0 1536 0,0 0 224 0,0 0 32 0,0 0 16 0,0-2-592 0,0 0-112 0,0 2-16 0,0 0-16 16,0 0 304-16,0 0 64 0,0 0 16 0,0 0 0 0,0 0-944 0,0 0-176 0,0 0-32 0,0 0-16 31,-20 0 80-31,17 0 16 0,0 2 0 0,1 0 0 0,0-2-32 0,0 0 0 0,1 3 0 0,-1-3 0 15,1 1 32-15,-1 1 16 16,-1 2 0-16,2 1 0 0,-2-1 240 0,1-1 64 16,0 4 0-16,-1-4 0 0,1 3 192 0,-1-1 64 0,-1 2 0 0,1-2 0 31,-1 3-48-31,-1-2 0 0,0 2 0 0,0 0 0 0,-1-1-192 16,1 1-32-16,-2 0-16 0,0 0 0 0,1 2-240 15,0 0-48-15,1-1-16 0,-1 3 0 0,1-1-368 16,0 4 144-16,0-1-144 15,0 1 0-15,0 1 0 0,1-1 0 0,0 2 0 16,0 1 0-16,1 1 160 0,0-1-160 0,0-4 128 0,2 1-128 0,0-1 304 0,-1 0-32 16,1-1 0-16,1 0 0 0,0 0-144 0,0-1-128 15,1-2 192-15,1 0-192 0,-1-1 0 0,0-2 0 16,2 2 0-16,-1 0 0 0,3 1-192 0,0-1 0 0,0-2 0 0,1 2 0 16,0-3 16-16,1 0 16 0,-1-2 0 15,0 2 0 1,0-3-208-16,0 3-32 0,-1-2-16 0,0-2 0 15,0 2-528-15,-1 0-96 0,0-1-32 0,-1 0 0 16,1-1-320-16,0 2-64 0,-1-4-16 0,1 2 0 16,-1 0-464-16,-1-2-112 0</inkml:trace>
  <inkml:trace contextRef="#ctx0" brushRef="#br0" timeOffset="73305.38">27569 9233 11967 0,'-1'3'1072'0,"-1"-3"-864"0,2 0-208 0,0 0 0 16,0 0 192-16,0 0-16 0,-1 0 0 0,0 1 0 0,0 2 688 0,-1-3 144 0,0 2 16 0,2-2 16 0,0 0 336 0,0 0 64 0,0 0 16 0,0 0 0 0,0 0 448 0,0 0 80 0,0 0 32 16,0 22 0-16,0-18-128 0,0 2-32 0,-1 3 0 0,0-2 0 15,1 6-688-15,-3-5-144 0,1 2-16 0,-1 0-16 0,1-1-384 0,0 1-80 0,0 0-16 0,-1 0 0 0,2-2-512 0,-1 0 0 16,1-3 0-16,-1-1 0 31,1 3-256-31,1-2-176 0,-1-2-16 0,1 1-16 0,0 1-32 0,0-1 0 0,1-3 0 0,-1 4 0 31,1-4-64-31,-1 2-16 16,2-1 0-16,-2 2 0 0,1-4-144 0,0 2-48 16,0-2 0-16,-1 1 0 0,3-1-672 0,-2 0-144 15,0 0-16-15,0-1-7104 0,-1 1-1424 0</inkml:trace>
  <inkml:trace contextRef="#ctx0" brushRef="#br0" timeOffset="73763.62">27596 9059 15663 0,'0'-4'688'0,"0"4"144"0,0-2-656 0,0 2-176 0,0 0 0 16,0-3 0-16,1 3 272 0,-1-1 32 0,2 1 0 0,-1-2 0 0,-1-2 640 0,0 4 128 0,0 0 16 0,0 0 16 0,0 0-352 0,0 0-80 0,0 0-16 0,0 0 0 0,0 0 880 0,0 0 160 0,0 0 32 0,0 0 16 0,0 0-112 0,0 0-32 0,0 0 0 0,0 0 0 15,0 0-512-15,0 0-128 0,0 0 0 0,0 0-16 0,0 0-736 0,0 0-208 16,0 0 0-16,-16 12 128 16,16-8-560-16,0 0-96 0,1 0-32 0,0-2 0 31,0 1-432-31,2 0-96 0,-1 0 0 0,1-3-16 0,-1 3-800 0,1-3-144 0,-1 3-48 0,1-3-10320 15</inkml:trace>
  <inkml:trace contextRef="#ctx0" brushRef="#br0" timeOffset="74493.92">27696 8992 911 0,'0'0'0'0,"0"0"0"0,0 0 0 0,2 0 0 0,-1 0 3328 0,-1 0 576 16,1 2 112-16,0-2 16 0,2 2-2144 0,0-2-432 0,1 3-96 0,1-2-16 0,0 1-128 0,0 1-48 0,0 0 0 0,0 1 0 0,0-1 160 0,1-2 16 0,-1 4 16 16,1-1 0-16,0-1-32 0,0 2-16 0,1 0 0 0,-2 1 0 0,0 3-640 0,-1-2-128 15,1 0-32-15,0 1 0 0,0 1-336 0,-1-3-176 0,0 4 160 0,-1 0-160 16,1 0 0-16,0 2 0 0,0 0 0 0,-2 2 0 15,2-2 0-15,-1 3 0 16,0-2-144-16,-1 0 144 0,2 2 0 0,-3-1 256 0,1 1-16 16,-1 2-16-16,-1-2 16 0,0 1 0 0,-3-3 0 15,0 2 0-15,-2-2-240 0,-1-1 0 0,-2 4-144 0,1-4 144 16,-2 4-224-16,-1-2 48 0,0 1 16 0,-1 1 0 16,0 0-32-16,1-4-16 0,-1 2 0 0,1-3 0 15,0-1-960 1,2 0-192-16,-1 0-48 0,0-2 0 0,3-1-896 0,0-1-192 15</inkml:trace>
  <inkml:trace contextRef="#ctx0" brushRef="#br0" timeOffset="78096.56">28004 8829 4607 0,'0'3'400'0,"0"-3"-400"0,0 0 0 0,0 0 0 16,0 0 624-16,0 0 32 0,1 0 16 0,-1 0 0 0,0 0 272 0,0 2 48 0,0-2 16 0,0 0 0 0,0 0 272 0,0 0 64 0,0 0 16 15,0 0 0-15,0 0 240 0,0 0 64 0,0 0 0 0,0 0 0 0,0 0-512 0,0 0-80 0,0 0-32 0,0 0 0 16,0 0-144-16,0 0-16 0,0 0-16 0,24 0 0 0,-19 0-368 15,0 0-80-15,0 4-16 0,0-4 0 16,-2 1 384-16,2 1 80 0,-1 1 16 0,0 1 0 0,-1-4-208 0,2 2-32 16,-1 4-16-16,0 1 0 0,0 0 144 0,-1-1 48 15,1 3 0-15,0-2 0 16,1 2-352-16,1-2-64 0,0 2-16 0,1 1 0 16,1-2-64-16,2 0-32 0,0 4 0 0,0-2 0 15,2 0-288-15,-1 2 160 0,1 1-160 0,1-1 128 16,-1 3-128-16,-2-1 128 0,0 0-128 0,0 3 128 0,-2 0-128 0,0 1 0 0,-1 3 0 15,-1-1 0 1,1 1 144-16,-1 3-144 0,-1 0 160 0,1-1-160 0,-1-5 144 16,-1 4-144-16,1 3 128 0,-1-3-128 0,1 2 0 0,0-2 0 0,2-1 0 15,-2 2 0-15,2-1 0 0,-1-2 0 16,0 1 0-16,0-2 0 0,1 2 0 0,0 2 0 16,2-4 0-16,-2 4 0 0,3-2 0 0,-3 1 0 0,2 4 0 15,-1-1 0-15,-1-1 0 0,-2-1 0 0,-1-1 0 0,-2-2 0 16,-2-1 0-16,0 0 0 0,-1 0 128 0,-3-1-128 15,2-2 0-15,-2 3 160 0,-1-3-160 0,1 2 160 16,2 0-160-16,-2-1 0 0,0-1 144 0,-1 0-144 16,2 3 0-16,0-3 144 0,0 0-144 0,-1 0 0 0,1 2 0 0,1-1 0 31,1-3 0-31,-1 4 0 0,1 0 128 0,0-2-128 0,1 3 0 0,-1-3 0 16,1 0 0-16,-1-1 0 0,-1 1 0 0,1 0 0 0,-1-1 0 0,-1-2 0 15,1 2 0-15,-2-1 0 16,0-2 0-16,0 2 0 0,1 1 0 0,-2-3 0 15,1 0 0-15,-1-2 160 0,1 3-160 0,1-3 192 0,-1 0-192 0,0-2 128 0,1 2-128 16,-1-3 128 0,0 2-128-16,2 0 0 0,-2-3 0 0,2 4 128 15,-2-3-128-15,0 4 0 0,-1-1 0 0,0 0 128 16,2-1-128-16,-2 1 0 0,0 0 0 0,0 0 0 0,-1-1 0 16,-1 3 0-16,1-3 0 0,0 1 0 0,0 0 0 0,0-1 0 0,1 1 0 0,-2-4 0 31,3 1 0-31,-1 2 0 0,1-3 0 0,0 0 0 15,0 1 0-15,1-4 128 0,0 3-128 0,1 1 0 0,-2-1 0 16,2-2 0-16,0 0 0 0,0 1 0 0,1 0-208 16,-1-1 16-16,1-1 16 0,0 0 0 0,0 1-64 15,-1-2-16-15,2 1 0 0,0 1 0 0,0-3-64 0,0 1 0 16,0-2-16-16,0 3 0 16,2-6-672-16,-2 3-128 0,0-2-16 0,1-2-15632 15</inkml:trace>
  <inkml:trace contextRef="#ctx0" brushRef="#br0" timeOffset="79544.64">28117 8541 24879 0,'-3'-2'2208'0,"1"0"-1760"0,2 2-448 0,0 0 0 0,1 0 800 0,0 0 80 0,-1 0 16 0,1 0 0 0,2 0 528 15,-1-2 112-15,2 4 32 0,-4-2 0 0,0 0-512 0,0 0-96 0,26 6-32 0,-18-4 0 0,0 3-544 0,1 0-96 0,1 1-32 0,0 0 0 0,-1 0 256 0,1 3 64 0,0-2 0 0,0 2 0 16,3 0-224-16,-4-2-32 0,3 2-16 0,-1 1 0 16,-1 3-112-16,1-1 0 0,-1 1-16 0,-1-1 0 15,3 1-32-15,-2-1 0 16,-1 2 0-16,3 0 0 0,-1 0-144 0,1 1 160 0,0-3-160 0,1 2 160 16,-2-2-160-16,1 2 0 0,2 3 0 0,-2-1 0 15,1 0 0-15,-1 0 128 0,0 0-128 0,-1-1 0 0,1 1 192 0,-1 2-64 16,-1 0 0-16,-1 1 0 0,0-1-128 0,0 2 0 15,-2 1 0-15,1-1 0 0,-2 1 0 0,-1-1 0 32,0-2 144-32,0 1-144 0,0 1 160 0,-2-2-32 15,2 1-128-15,3-2 192 0,-2 4-192 0,1-2 0 16,1-2 128-16,0 1-128 0,1 1 128 0,0-1-128 0,1-1 176 0,-1-1-176 16,1 2 128-16,-1-2-128 0,2 0 0 0,-1 3 0 0,0-1 176 15,-1-1-176-15,0 0 160 0,1 0-160 16,-2-1 144-1,-1 0-144-15,1 3 128 0,-2-2-128 0,1 4 192 0,-1-2-32 0,-1 0-16 16,0 0 0-16,-1 3-16 0,0-3 0 0,-2-1 0 0,-1 2 0 0,1-1-128 0,-2-1 128 16,0 0-128-16,0 0 128 15,0 1-128-15,0-1 128 0,-2 0-128 0,2-1 128 16,2 0 0-16,-2 0-128 0,0 3 192 0,0-4-64 16,-2 0-128-16,4 1 0 0,-2-1 0 0,0 1 128 15,0-4-128-15,1 2 0 0,-1 1 0 0,0 3 128 16,0-2-128-16,0 2 0 0,-1-4 0 0,-1 1 0 15,1 0 0-15,0 0 0 0,0 2 0 0,-2-1 0 16,1-1 0-16,-1 2 128 0,0 1-128 0,-1 0 128 16,0 1-128-16,0-1 0 0,1-1 0 0,-1-2 0 0,0-1 0 15,-1 1 128-15,3 0-128 0,-3 1 0 0,1-1 128 0,1 0-128 16,-1 1 128-16,0-3-128 0,0 0 0 0,1 2 128 16,-1-2-128-16,-1-2 0 0,1 1 0 15,-1-3 0-15,2 2 128 0,-2-2-128 0,0 2 0 0,0-3 0 16,-1 2 0-16,1 0 0 0,-1-1 0 0,1 0 0 15,-2-1 0-15,1 2 0 0,1 0 0 0,-1-1 0 16,1 0 0-16,0 0 0 0,1-2 0 0,1 2 0 16,-1 0 0-16,0 1 0 0,1-1 128 0,-1 0-128 15,0 0 128-15,1 0-128 0,-1-2 128 0,0 1-128 16,-1 1 128-16,1-3-128 0,0 2 128 0,-1-3-128 0,0 4 0 16,0-4 128-16,0 0-128 0,0 1 0 15,-1-1 0-15,1 1 0 0,1-2 0 0,-1 1 0 0,0 2-160 0,0-2 160 16,1 0-176-16,1 0 176 15,-1 1-192-15,-1-1 192 0,1 0 0 0,2 1 0 0,-3 2 0 0,0-3 0 16,0 4-128-16,0-4 128 0,-1 2 0 0,1 0 0 16,-1-1 0-16,0 0 0 0,1-1 0 0,-2 0 0 15,1 0 0-15,1-1 0 0,2-1 0 0,-1 2 0 16,0-2 0-16,-1 2 0 0,2-3 0 0,-1 3 0 0,3-2 0 16,-2-3 0-16,2 4-160 0,0-5 160 0,-1 3-208 0,1-3 32 15,1 3 16-15,-1-3 0 16,1 0-32-16,0 0 0 0,-1 0 0 0,-1 0 0 0,1 0 192 15,0 0-192-15,1 0 192 0,0 0-192 16,0 0-256-16,0 0-64 0,0 0-16 16,0 0 0-16,-19-16-192 0,16 10-48 0,-1 1 0 0,0-1-18064 15</inkml:trace>
  <inkml:trace contextRef="#ctx0" brushRef="#br0" timeOffset="80856.2">28752 8385 12895 0,'-3'-2'1152'0,"0"-1"-928"0,2 2-224 0,1 1 0 0,0 0 1232 15,0 0 208-15,0-2 32 0,-1-1 16 0,-1-1-464 0,2 1-80 0,2-4-32 0,1 4 0 0,1 0 464 0,1-3 96 0,1 2 0 0,2-1 16 0,-1 2-848 0,2-1-192 0,1-2-16 0,-2 2-16 16,1-2 416-16,0 0 64 0,-1 1 32 0,0 0 0 0,0 0 32 0,1-1 0 15,-2 2 0-15,2-2 0 0,-2 2-176 0,2-2-16 16,-2 2-16-16,1-2 0 16,-1 4-272-16,1-5-48 0,0 4-16 0,1-1 0 0,1 2-224 15,-1-2-64-15,-1-1 0 0,0 4 0 0,0-2 48 0,0 3 0 16,-2-2 0-16,1 0 0 0,0 2-176 16,-1 0 0-16,-1 2 0 0,0 0 0 0,0 1 0 0,-2 0 0 15,2 1 0-15,-2 1 0 0,0 0 144 0,0 1 0 16,1 3 0-16,-2-3 0 0,1 3-16 0,-1 1 0 15,0 2 0-15,0-1 0 0,0 1 0 0,-1 3-128 16,1 1 192-16,-1-2-64 0,-1 1-128 0,0 1 0 16,0-1 0-16,-1 4 0 0,-1 0 128 0,0 0 0 15,-1-2 0-15,0 1 0 0,-1 1 0 0,-1 1 0 16,0 1 0-16,-1-3 0 0,0 2-128 0,-2-1 0 16,2-2 0-16,-1 0 0 0,-2-1 0 0,0-3 0 0,2 0 0 0,-2 0 0 15,0-1 0-15,-1-2 0 16,-2 2 0-16,1-2 0 0,-1-1 0 0,0 1 0 15,-1 0 0-15,0-4 0 0,-1 4 0 0,0-2 0 0,1-1 0 0,-1-1 0 16,2 0 0-16,-2-2 0 0,2 2 0 0,1-3 0 0,0 0 0 16,0 1 0-16,2-2 0 0,-1-2 0 0,3 4 0 0,-1-4 0 15,2-3 0-15,0 2 0 0,1-1 0 0,1-2 0 16,-1 1 0-16,1 0 0 0,1-1 0 0,0-2 0 16,2 3 0-16,-1-3 0 15,0 0 0-15,1-4 0 0,1 4 0 0,0-4 0 0,1 1 0 0,1 2 0 16,0-2 0-16,1-1 0 15,0 2 0-15,1-2-144 0,0 0 144 0,2 1 0 16,-1 2 0-16,0-2-128 0,1 3 128 0,0 0 0 16,0 0 0-16,-1 2 0 0,1-2 0 0,1 2 0 0,-1 2 0 0,1 0 0 15,-1 0 0-15,2 2 0 0,-1 0 0 16,1 0 0-16,0 2 128 0,0 2-128 0,0 0 256 0,1 2-64 16,0 0 0-16,1 3 0 0,-1 1-32 0,3 0-16 15,-1 2 0-15,0 0 0 0,1 1 0 0,2 0 0 0,1 2 0 0,1-4 0 16,-1 2 48-1,1-3 16-15,0-2 0 0,1 1 0 0,-1-3-80 0,0 1-128 16,-1 2 176-16,0-1-176 0,0 0 176 0,-2 2-176 0,3 0 160 0,-2-1-160 0,0 1 0 16,-2-4 0-1,-1 2 0-15,0 2 0 0,-1-4 0 0,-1 2 0 16,-1 1 0-16,0-3 0 0,-1-3-192 0,-2 4-96 16,1-4-16-16,1 1 0 0,-3-1-304 0,1-1-64 0,2 2-16 0,-2-4-12144 31,0 2-2432-31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09:21.20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7">
        <inkml:traceFormat>
          <inkml:channel name="X" type="integer" max="27388" units="cm"/>
          <inkml:channel name="Y" type="integer" max="18258" units="cm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T" name="resolution" value="1" units="1/dev"/>
        </inkml:channelProperties>
      </inkml:inkSource>
      <inkml:timestamp xml:id="ts1" timeString="2024-01-31T18:10:52.502"/>
    </inkml:context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14921 6329 13823 0,'-9'-4'1216'0,"-1"4"-960"0,3 0-256 0,4 0 0 0,-2 0-224 0,-3 0-96 0,-6 2 0 0,-10 0-16 0,-9 0 592 0,-6 4 128 0,0 2 32 0,0 0 0 15,4 1-416-15,1 1 0 0,2-3 0 0,4 2 0 16,0 1 0-16,2-1 0 0,3 3 0 0,-1-2 0 16,3 3 128-16,2 0-128 0,-1 2 0 0,1-2 128 15,2 2 160-15,0 5 32 0,-2 1 0 0,-1 2 0 16,1 5 352-16,-1 0 80 0,0 1 16 0,1 3 0 15,2 2-288-15,0 2-48 0,1 1-16 0,1 2 0 16,0-2-112-16,1 1-32 0,2 0 0 0,2-1 0 16,2 2-272-16,0-1 0 0,3 0 0 0,3 1 0 15,2 0 0-15,2-4 0 0,4 3 0 0,3-3 0 0,3-3 0 16,2-1 0-16,2-3 0 0,1-2 0 16,2 0 368-16,0 2 16 0,2-2 0 0,-2-2 0 0,2 2-256 0,2 3-128 15,0-1 160-15,2-2-160 0,1 1 128 16,1-1-128-16,3 2 0 0,1-6 0 0,3-2 0 15,2-2 0-15,4-4 0 0,2-2 0 0,1-3 0 0,-1-6 0 16,3 0 0-16,-3-6 0 0,0 0 192 0,-2-3 32 16,1-4 16-16,-1 1 0 0,-1-3-240 0,-2-1 176 15,3 0-176-15,-3-2 160 0,1-1-160 0,-2 0 0 16,-1-3 0-16,-2 3 128 0,1-4-128 0,0-2 0 16,0 0 0-16,-1-5 0 0,-2 1 0 0,-1-5 0 15,-1-1 128-15,-1-1-128 0,-4 2 384 0,-3-3 32 16,-1-1 16-16,-5-1 0 0,-3-1-112 0,-4-4 0 15,-6 1-16-15,-3-2 0 0,-2 7-64 0,-3-6-16 16,-5-3 0-16,-5-1 0 0,-1 2 224 0,-3 1 32 0,-1-3 16 0,-1 1 0 16,-3 0-144-16,0-3-32 0,1 5 0 0,-1-2 0 15,-1 3 64-15,-3-3 16 0,0 3 0 0,-3 0 0 16,-3 0 16-16,-1 3 0 0,-2 3 0 16,-2 4 0-16,2 3-224 0,-3 4-64 0,1 6 0 15,-3 3 0 1,0 5-528-16,-5 3-112 0,-3 4-32 0,-3 3 0 15,-7 4-1696-15,-1 6-352 0,-1 2-64 0,0 3-8704 0</inkml:trace>
  <inkml:trace contextRef="#ctx0" brushRef="#br0" timeOffset="68494.95">7166 11614 25791 0,'0'-3'2304'0,"0"2"-1856"0,0 1-448 0,0 0 0 0,1 0 1312 0,0 0 160 0,1 0 48 0,0 1 0 0,0 2-624 0,0 3-128 16,-2 0-32-16,0 4 0 0,0 0 48 0,-2 1 16 15,2 3 0-15,-1-2 0 0,1 4-128 0,-1-1-32 16,1 2 0-16,0 4 0 0,0 3-224 0,0 1-48 16,1 3-16-16,-2 3 0 0,0 0-128 0,0 5-32 0,-2 5 0 0,2 1 0 15,0 3-32-15,-1 6-16 0,2 6 0 0,0-3 0 16,0 3 16-16,0-4 0 0,0-2 0 16,0-5 0-16,3-3-16 0,-1-6 0 0,0-5 0 0,-1-6 0 15,1-1-144-15,1-3 0 0,0-3 144 0,1-3-144 16,-1-6 160-16,-1-1-32 0,1-6-128 0,-2 0 192 15,1-3-64-15,-2-5-128 0,0 1 176 0,-1-8-176 16,1-2 128-16,-1-7-128 0,-2-1 0 0,1-4 0 16,-1-5 0-16,1-1 0 0,-1 0 0 0,1-3 0 15,1 4-208-15,1-1 48 0,2 4 16 0,2 3 0 16,2 5 144-16,3 1 0 0,1 5-144 0,1 1 144 16,1 2 0-16,3 2 0 0,0 2 0 0,1 2 0 15,1 1 0-15,0 2 0 0,3 1 144 0,-1-2-16 16,-2 3-128-16,-1 0 128 0,0 0-128 0,-1 0 128 15,-1 3-128-15,-2-2 128 0,0 4-128 0,0 1 128 16,-3 1 16-16,1 6 16 0,0 3 0 0,0 2 0 0,-1 1 80 0,-1 1 16 16,0 2 0-16,1 7 0 0,-1 5 0 0,0 1 16 15,-1-1 0-15,-2 5 0 0,0-5-128 0,-1-2-16 16,-1 2-128-16,1-8 192 0,0 0-192 0,-2-1 0 16,3-6 0-16,-2-1 0 0,-1-2-144 15,1-4-80-15,-2-2-16 0,-1-3 0 16,1-2-512-16,-1-3-96 15,0 0-32-15,-1-6-18512 0</inkml:trace>
  <inkml:trace contextRef="#ctx0" brushRef="#br0" timeOffset="69055.53">8260 11499 21183 0,'0'-3'1888'0,"0"1"-1504"0,0 1-384 0,0-2 0 0,0 3 960 0,1 0 112 0,-1-3 16 0,0 0 16 0,-1 1-208 0,-1 2-32 16,-3 5-16-16,5-5 0 0,0 0 816 0,-20 23 144 15,10-8 48-15,0 1 0 0,-2 4-400 0,-1 5-80 16,0-1-16-16,-2 5 0 0,-1 3-672 0,-1 2-144 16,-2 7-32-16,-1 0 0 0,2-3-80 0,-2 4-32 0,0 2 0 0,0 0 0 15,4 0-96-15,0 1-32 16,-1 8 0-16,2 2 0 0,0 4-80 0,2 1 0 0,2-6-16 0,-1 5 0 16,1 4-48-16,1-1-128 0,3 4 192 15,1-3-64-15,5 0-128 0,1-9 0 0,2-4 0 0,2-8 0 16,3-5 0-16,3-2-176 0,4-3 48 0,0-3 0 15,4 0 0-15,2-2 0 0,2-2 0 0,1-3 0 16,2-2-208-16,1-5-48 0,2 1 0 0,0-6 0 16,0 0 16-16,1-4 0 0,0-3 0 0,1 2-12096 15,0-3-2416-15</inkml:trace>
  <inkml:trace contextRef="#ctx0" brushRef="#br0" timeOffset="69616.27">8909 12126 14735 0,'2'-6'1312'0,"-2"2"-1056"0,0 0-256 0,0 2 0 0,0 2 2736 0,0 0 480 0,1 0 112 0,-1-3 0 0,0 3-688 0,-3 3-144 15,1-1-16-15,2-2-16 0,0 0-864 0,-17 26-192 0,7-12-16 0,-3 3-16 16,1 5-816-16,-4 1-176 0,-1 3-16 0,-1 2-16 16,0 1-192-16,-2 1-32 0,0 5-128 0,-1-2 192 15,-1 2-32-15,1 0-16 0,0-2 0 0,-3 2 0 0,-2-2-16 0,-1 2 0 16,1-1 0-16,0 0 0 16,0-6-128-16,4-2-224 0,0-4 48 0,2-3 16 15,4-3-208-15,1-6-32 0,1-4-16 0,3-2 0 16,0-2-640-16,0-5-128 0,1-6-32 0,0-1-15872 15</inkml:trace>
  <inkml:trace contextRef="#ctx0" brushRef="#br0" timeOffset="69808.5">8274 12480 1839 0,'1'-4'160'0,"-1"1"-160"0,0 6 0 0,0-6 0 0,2 0 1616 0,1-6 304 0,3-1 48 0,2-5 16 0,4 5 2560 0,2 0 528 0,2 4 112 0,1 6 0 16,3 0-1920-16,-1 6-384 0,2 2-64 0,2 3-32 15,1 3-1344-15,4 0-272 0,-1 3-48 0,1 1-16 16,2-2-288-16,2 3-64 0,0 1-16 0,-1-4 0 15,1 2 32-15,1-4 16 0,1 1 0 0,0-3 0 16,-2 0-368-16,0-1-80 0,-2 1-16 0,-3-3 0 16,-3 1-320-16,-5-1-128 0,-2-2 0 0,-4 3 0 15,-3 1-848 1,-3 2-176-16</inkml:trace>
  <inkml:trace contextRef="#ctx0" brushRef="#br0" timeOffset="70793.35">8417 11949 19343 0,'-5'0'1728'0,"2"0"-1392"0,-1 0-336 0,1 0 0 0,3 0 2400 0,0 0 416 0,0 3 64 0,-1-2 32 0,1 4-864 0,-1-2-160 16,1 4-32-16,2-1-16 0,1 0-496 0,1-2-80 15,0 2-32-15,1-4 0 0,3 0-608 0,-1-2-128 16,3-2-32-16,1-4 0 0,3 0-32 0,0-4-16 16,0 1 0-16,2-3 0 0,3-2-192 0,0 2-32 15,2 0-16-15,0-3 0 0,1 1-176 0,1 2 0 0,0 2 0 0,-1 0 0 16,0 4 0-16,0 0 0 0,1 0 0 15,-2-1 0-15,-2 4 0 0,0 0 0 0,0 0 0 16,-3 0 0-16,0 1 0 0,-2 0-176 0,-1 0 176 0,-2-1-128 16,-1 0 128-16,-1-1-160 0,-2 0 160 0,0 2-160 15,-2-4 160-15,0-1 0 0,0 4 0 0,-1-3 0 16,-2-1 0-16,1 1 0 0,-2 2 0 0,0-1 0 16,1 4 0-16,-4 1 0 0,1 0 0 0,-3 0 0 15,1 1 0-15,-2 2 0 0,-1 1 0 0,-2 1 0 16,-1-2-176-16,1 1 176 0,-2 1-208 0,-1-1 80 15,1 2 128-15,-2-5 0 0,0 4 0 0,-1-4 0 16,0 2 0-16,0-3 0 0,3-3 0 0,-2 2 0 16,0-4 128-16,1 0-128 0,1-1 128 0,1-3-128 15,0 1 272-15,1 0-16 0,1 2 0 0,1 0 0 0,1 0-48 0,0 2-16 16,0 0 0-16,1 4 0 0,-1-2-64 0,0 2 0 16,2 0-128-16,-2 2 192 0,1-2-192 0,0 2 0 15,2 0 0-15,-2 2 0 0,3-2 0 0,0-2-208 16,1 1 64-16,0-1 16 15,1 3-240-15,0-3-32 0,3-3-16 0,0 2 0 16,1-1-144-16,1-1-16 0,1 0-16 0,2-1 0 16,-1 0-864-16,4-2-160 0,-1 3-48 0,0 0-15248 0</inkml:trace>
  <inkml:trace contextRef="#ctx0" brushRef="#br0" timeOffset="71693.89">9102 11342 11967 0,'-3'0'1072'0,"-1"0"-864"0,1 0-208 0,2 0 0 0,0 0 1280 0,0 0 192 0,-4 0 64 0,-3 0 0 0,0 0 720 0,-2 2 160 0,0 0 16 0,2 0 16 0,2 1-112 0,0-2-32 15,4 1 0-15,-1-1 0 16,3 1-640-16,0 1-128 0,1 1-16 0,2 2-16 0,1 1-816 0,2 1-176 15,0 2-16-15,1 2-16 0,3 2-208 0,3 5-32 16,0-1-16-16,3 4 0 0,4 1-80 0,4 5-16 16,2 1 0-16,2 0 0 0,3 2 112 0,3 4 16 15,6-1 0-15,0 2 0 0,-2 1-112 0,-2 0-16 16,-2-1 0-16,-4 1 0 0,-1 2-128 0,-5 2 0 16,0-3 0-16,-4 3 0 0,-2-1 0 0,-1-1 0 15,-1 2 0-15,-1-3 0 0,0 4 0 0,-2-2 0 0,0-5 0 0,-3 3 0 16,-3-4 0-16,-2-2 0 0,-1 5 128 15,-5-1-128-15,-2-1 0 0,-2 0 0 0,-3 3 0 0,-5 0 0 16,-1 2 0-16,-5-2 0 0,-3 0 0 0,-5 0 0 16,-1-5-320-16,-3-2 0 0,1-5 0 0,-4-1 0 31,1-1-304-31,-3-1-48 0,-4 1-16 0,2-1-17856 0</inkml:trace>
  <inkml:trace contextRef="#ctx0" brushRef="#br0" timeOffset="76459.42">3877 12185 22111 0,'0'-6'1968'0,"0"1"-1584"0,0 4-384 0,0 1 0 0,0 0 928 0,-2 0 96 0,1-4 32 0,-3 2 0 15,1-2 480-15,-3 2 112 0,-1 4 16 0,0-2 0 16,-1 1-272-16,2 2-48 0,1 0-16 0,2 4 0 16,0-5-320-16,1 2-64 0,2-2-16 0,1-1 0 15,0 4-288-15,3-1-64 0,1 2-16 0,0 4 0 16,5 0-48-16,0 2 0 0,1 5 0 0,2 1 0 15,3 2-224-15,0 2-48 0,2 2-16 0,-1 4 0 16,3 1-224-16,-3 0 0 0,0 0 0 0,0 2 0 16,-3-3 0-16,1 2 0 0,-1 1 0 0,-2-3 0 15,1 0-336-15,-4-3-176 0,3 0-16 0,-3-3-16 16,3-6-544-16,-2-3-96 0,1-3-32 16,-1-7-10736-16,-1 0-2144 0</inkml:trace>
  <inkml:trace contextRef="#ctx0" brushRef="#br0" timeOffset="76709.58">4461 12100 30399 0,'-3'0'1344'0,"-1"0"288"0,2 4-1312 0,-1-2-320 0,2 2 0 0,1 2 0 0,0 0 512 0,-4 4 16 0,-2 6 16 0,-3 10 0 0,-4 11 736 0,-3 4 128 0,-2 4 48 0,0 5 0 15,-2 3-480-15,0 8-80 0,-1 6-32 0,-1 8 0 16,-2 11-304-16,-2-5-64 0,1-2-16 16,0-3 0-16,-1 0-32 0,0-3-16 0,1-1 0 0,2-4 0 15,-1-2-304-15,2-7-128 0,1-7 0 0,1-3 128 16,2-4-400-16,0-3-96 0,2-1-16 0,3-4-18864 16</inkml:trace>
  <inkml:trace contextRef="#ctx0" brushRef="#br0" timeOffset="77359.45">3968 11816 4607 0,'6'-3'400'0,"-2"-1"-400"0,-2 1 0 0,1 0 0 0,-2 3 2496 0,0 0 432 0,2 0 80 0,-1-2 0 0,3 0-672 0,0 0-144 0,1 2-16 0,-1-3-16 15,-1 2 464-15,0-1 112 0,0-1 16 0,-1 0 0 16,1-1-832-16,0-2-176 0,1-3-16 0,1-1-16 16,1-3-944-16,1-2-176 0,0-5-32 0,3-2-16 0,1-1-288 15,-1-4-48-15,2-1-16 0,0-1 0 0,-2 3-64 0,1-2-128 16,0-1 176-16,1 1-176 0,-1 6 144 0,1-3-144 16,-1 5 0-16,0-2 144 15,-1 5-144-15,-1 3 0 0,-1 2 144 0,-2 2-144 16,0 4 144-16,-2 2-144 0,-1 4 192 0,0 0-192 0,-1 4 0 15,0 4 0-15,2 0 0 0,-1 4 0 0,0 0 0 0,1 5 0 16,0-1 0-16,0 5 0 0,1-2 0 0,1 1 0 16,-1 1 0-16,2-1 0 0,-1-1 0 0,1-1 0 15,-1 1 160-15,0-2-160 0,0-1 144 0,-1-1-144 16,0-3 160-16,-1-2-160 0,0-1 0 0,-1-3 0 16,-2 1 0-16,-1-4 0 15,-1 1-320-15,0-2-144 0,0-1-48 0,-2 2-18272 0</inkml:trace>
  <inkml:trace contextRef="#ctx0" brushRef="#br0" timeOffset="77810.84">5441 12151 28559 0,'-5'0'2544'0,"0"1"-2032"0,2 1-512 0,3-2 0 0,0 0 1360 0,0 0 176 0,-2 3 48 0,0 1 0 0,-1-2-224 0,3 2-32 16,5-1-16-16,2 0 0 0,7 1-528 0,3-2-96 0,6-1-32 0,4-1 0 15,1 0-416-15,6-1-96 0,1-1-16 0,4-2 0 16,0-2-128-16,2 0-192 16,2-1 32-16,1-3 16 15,-1 4-1024-15,-1-2-208 0,0 1-32 0,1 1-16 16,-2 1-1328-16,-1-1-256 0</inkml:trace>
  <inkml:trace contextRef="#ctx0" brushRef="#br0" timeOffset="78077.22">5605 12524 39615 0,'10'0'3520'0,"1"0"-2816"0,-1 0-560 0,5 0-144 0,-4-2-320 0,4 0-112 0,10 0-16 0,11-2 0 16,9-2-1792-16,2 2-384 0,-1 4-64 0,-11 0 0 0</inkml:trace>
  <inkml:trace contextRef="#ctx0" brushRef="#br0" timeOffset="79243.28">5526 14399 2751 0,'-5'-3'256'0,"3"2"-256"0,-1 1 0 0,2-2 0 0,0 2 6336 0,1 0 1216 0,0 0 240 0,1 0 48 0,0 0-5952 0,3 0-1184 0,1 2-256 0,-5-2-32 0,0 0-240 0,30 6-48 16,-14-2-128-16,2-2 192 0,3 2 320 0,3 0 64 15,3-2 16-15,1-2 0 0,3 0 32 0,3 0 0 16,-1-2 0-16,0 2 0 0,-2-4-368 0,-1 2-80 16,-3 0-16-16,-1 0 0 0,-2-1-160 0,-3 2-192 15,-3-4 32-15,-3 4 16 16,0 1-1440-16,-4 0-272 0,0 0-64 0,-3 1-12736 0</inkml:trace>
  <inkml:trace contextRef="#ctx0" brushRef="#br0" timeOffset="79592.6">5513 14791 1839 0,'-10'0'160'0,"3"0"-160"0,1 2 0 0,3-1 0 0,0 2 8144 0,2-3 1600 0,0 2 320 0,-2 3 64 0,1 2-7824 0,0-1-1552 0,2 2-320 0,3-1-64 0,2-4 96 0,2 0 32 16,2-2 0-16,2 1 0 0,1-2 96 0,5-3 32 16,2 3 0-16,1-3 0 0,4 0-144 0,2-1-32 15,2 1 0-15,3-3 0 0,4 2-320 0,3-2-128 16,1 0 0-16,3 2 0 16,-2-2-368-16,6-2-160 0,6 1-48 0,1 0-19008 0</inkml:trace>
  <inkml:trace contextRef="#ctx0" brushRef="#br0" timeOffset="88700.39">7179 13895 6447 0,'0'-2'576'0,"-1"2"-576"0,1 0 0 0,0 0 0 0,0 2 1504 0,-1-2 192 0,0 4 32 0,-1-1 16 0,0 2 512 0,0 3 112 16,0 1 0-16,0 1 16 0,1 0-192 0,-2 0-32 16,3-2-16-16,-1 2 0 0,1-1-128 0,0-2-32 15,0 2 0-15,0-3 0 0,1 1-624 0,0 2-128 0,2 1-16 0,-1 2-16 16,2 4-672-16,-2 3-128 15,2 1-16-15,0 7-16 0,0 5-176 0,-1 3-48 16,-1 7 0-16,0 1 0 0,0 4-144 0,0-1 0 0,-1 5 0 0,0-2 0 16,0 2 128-16,-1-4-128 0,2-3 0 0,-1-3 128 15,0 0-128-15,0-5 128 0,1-4-128 0,-1-4 128 16,0-3-128-16,-1 0 0 0,-1-3 0 0,-2 0 0 16,1-2 0-16,-2-4 0 0,0-1 0 0,2-5 0 15,-2-1 128-15,1-3-128 0,-1-3 0 0,0 1 128 16,-1-1 32-16,2-6 0 0,-1 3 0 0,-1-1 0 15,-1-4-160-15,0 1 0 0,1-4 0 0,-2 0 0 16,1-2 128-16,1-2-128 0,2 0 128 0,-1-5-128 16,1 3 160-16,2-4-160 0,2 3 192 0,1-4-192 15,1-4 192-15,1 0-64 0,2-1 0 0,0-3-128 0,3 1 240 16,0 0-64-16,2 2-16 0,-1-1 0 16,1 1-160-16,1 0 192 0,3-2-192 0,0-2 192 0,3 2-192 0,0 2 0 15,-1 1 0-15,-1 4 0 0,3 0 0 16,-2 3 0-16,2 1 0 0,-3 3 0 0,0 2 0 0,-3 3-144 15,2 0 144-15,0 1-160 0,0 4 160 0,0-1 0 16,-1 3 0-16,0 3 0 0,0-1 0 0,-2-1 0 16,0 4 0-16,0-1-128 0,-3 2 128 0,1 2 0 15,-1 0 0-15,0 1 0 0,-2-2 0 0,0 3 0 16,0 3 0-16,-2-1 0 0,0 0 0 0,-1 2 0 16,1 1 160-16,-1-2-160 0,0 2 240 0,-2 1-48 15,2 0-16-15,-1 3 0 0,-1-3-176 0,0 3 0 0,1-1 0 16,-2 2 0-16,2-2 0 0,-1 1 0 15,1 1 0-15,-1-2 0 0,1-2 0 0,-2 3 0 0,0-3 0 0,0-4 0 16,-1 1 0-16,0-3 0 0,-1 0 0 0,0-2 0 16,-2 0 128-16,0-2 0 0,0 0 0 0,-3-4 0 15,1 5-128-15,-1-1 0 0,-3-2 0 0,0 2 0 16,-2 0 0-16,0 0 0 0,0 2 0 0,-1 0 0 16,-2-2 0-16,2 2 0 0,1-2 0 0,-3 0 0 15,0 0 192-15,1-2 48 0,-1 2 16 0,1 0 0 16,-3 1 64-16,1-4 32 0,1 2 0 0,1-1 0 15,-1-2 64-15,0 0 16 0,1 0 0 0,-2-2 0 16,1-2-176-16,1-2-16 0,0 0-16 0,1-2 0 16,2 0-64-16,1-3-16 0,1 2 0 0,2-4 0 15,-1 1-592-15,1 0-112 0,2 0-16 0,2 0-16 16,0 4-480-16,0-3-80 0,4 3-32 0,0 2-19568 16</inkml:trace>
  <inkml:trace contextRef="#ctx0" brushRef="#br0" timeOffset="90109.62">9066 14177 8287 0,'2'-3'736'0,"-2"0"-592"0,-2 3-144 0,2-2 0 0,0 1 3328 0,0 1 624 0,0 0 128 0,-1 0 16 0,1 0-1696 0,-1 0-352 16,0 0-64-16,1 0 0 0,0 0-336 0,0 0-64 15,0 0-16-15,0 0 0 0,0 0-320 0,0 23-64 16,2-12-16-16,1 0 0 0,-1 4-592 0,3 4-128 16,0 3-32-16,0 0 0 0,0 0 48 0,0 7 16 0,1 3 0 0,-2 3 0 15,-2-1-480-15,-2 3 128 16,-2-1-128-16,-2-1 0 0,-1 2 0 0,0-5 0 0,-1 0 0 16,-1-1 0-1,-1 0-400-15,3-2-80 0,-1-3-16 0,1-4 0 16,-1-4-608-16,1-4-128 0,-1-2-32 0,1-6-10256 0,-1-2-2064 0</inkml:trace>
  <inkml:trace contextRef="#ctx0" brushRef="#br0" timeOffset="90377.85">8801 14498 30399 0,'0'-4'1344'0,"0"3"288"0,1-2-1312 0,0 0-320 0,0 0 0 0,2 3 0 0,0-2 1648 0,5-2 256 0,4 0 48 0,7-2 16 0,5 2-432 0,4 2-64 0,4 2-32 0,0 2 0 0,3 2-640 0,-1 0-128 15,2 2-32-15,0 0 0 0,1-2-64 0,-2 1-32 16,-3-2 0-16,-2-1 0 0,-2 0-336 0,-3 1-64 16,-2-3-16-16,-2 0 0 15,-1 0-704-15,0-3-160 0,-2-1-32 0,-2 1 0 16,-2-2-400-16,0 1-96 0</inkml:trace>
  <inkml:trace contextRef="#ctx1" brushRef="#br0">16368 16024 0,'0'0'0,"0"0"16</inkml:trace>
  <inkml:trace contextRef="#ctx0" brushRef="#br0" timeOffset="100459.24">10642 14108 13823 0,'0'0'1216'0,"0"0"-960"0,0 3-256 0,0-3 0 0,0 1 352 0,0 1 32 0,0-2 0 0,-1 4 0 0,1 1 272 0,-2-1 64 16,1-1 16-16,0 4 0 0,0-5 224 0,-1 4 32 15,0-2 16-15,-2 0 0 0,2 4-240 0,-2-1-32 16,-1 2-16-16,-2 4 0 0,0-1 512 0,-2 2 112 16,-1 4 0-16,-3 1 16 0,1-1-128 0,-2 2-16 15,-1-1-16-15,-2 1 0 0,0 1-96 0,-4 2-16 16,-4 5 0-16,-2 3 0 0,2-2-240 0,-2 2-48 15,-1 2-16-15,-1 1 0 0,3-2-352 0,1-6-80 0,3 1-16 16,2-7 0-16,4-2-128 0,1-2-16 0,2-1-16 0,0-1 0 16,2 1-176-16,1-4 0 0,1 1 0 15,-3 0 0 1,4 1-416-16,-2-3-64 0,2 2-16 0,0-3 0 16,2-3-976-16,-1 1-208 0,4-1-48 0,-2 1-9088 0,2-5-1840 0</inkml:trace>
  <inkml:trace contextRef="#ctx0" brushRef="#br0" timeOffset="100809.09">10183 14175 5519 0,'-10'-4'496'0,"3"2"-496"0,2 1 0 0,1 1 0 0,3 0 3200 0,1 0 560 0,0 1 96 0,0 1 32 0,1 2-1056 0,0 2-208 0,3 3-32 0,3 1-16 0,2 0-800 0,1 2-176 15,2-2-16-15,1 1-16 0,-1 3-480 0,2-2-80 16,-1 0-32-16,0 1 0 0,1 0-640 0,0 2-128 16,0-1-16-16,-1 1-16 0,0 1-176 0,0 1 0 15,1 4 0-15,1 1 0 0,0 3 0 0,-2 1 0 16,2 2 0-16,0 1 0 0,1 2 0 0,0-3 0 0,1-2 0 15,1 0 0-15,-2 1 0 0,1-7 0 16,-1 1 0-16,-1-4 0 0,2 2-256 0,-1 0-16 0,3-6-16 0,-2 2 0 31,-1-3-1328-31,-1 1-272 0,-1-3-48 0,-1-1-12784 0</inkml:trace>
  <inkml:trace contextRef="#ctx0" brushRef="#br0" timeOffset="101192.72">11047 14772 24879 0,'-6'-1'2208'0,"1"1"-1760"0,2 1-448 0,0 2 0 0,2 0 1792 0,1 0 256 0,0 1 64 0,0 2 16 0,-1 4-1440 0,1 4-304 16,0 3-48-16,0 1-16 0,2-2-320 0,1 3 0 15,0-3-192-15,1 0 64 0,1 0-224 0,-3 0-32 16,2-1-16-16,-3 1 0 0,1 3 32 0,-2 0 16 0,-2 4 0 0,0-4 0 16,-3 2 96-16,-1-1 32 0,0 2 0 0,-2-1 0 31,1-2-1408-31,0-3-288 0</inkml:trace>
  <inkml:trace contextRef="#ctx0" brushRef="#br0" timeOffset="102205.16">11411 14161 22111 0,'-4'2'1968'0,"2"0"-1584"0,2-2-384 0,0 3 0 0,0-3 576 0,0 1 48 0,-2 1 0 0,1 2 0 16,0 1-624-16,0-1 0 0,1-3 0 0,1-1 0 0,1 1 528 0,1-2 48 15,2 0 0-15,-1 1 0 16,1 0 240-16,-1 0 48 0,1 1 16 0,2 5 0 0,0 3 464 0,0 3 112 16,3 2 16-16,-1 4 0 0,1 3-64 0,1 5 0 15,0 3 0-15,0 2 0 0,0 1-800 0,-1 2-160 16,0 2-48-16,-2-2 0 0,-2-2-192 0,0 2-32 16,-1 1-16-16,1-5 0 0,-1-3-160 0,0-5 0 15,0-6 0-15,1-3 0 0,-1-4 0 0,-1-6 0 16,0-3 0-16,-1-5 0 0,1-2 0 0,1-3 0 15,-3-5 0-15,0-5 0 0,-1-1-240 0,0-2 32 16,0-2 0-16,1 0 0 0,0 5 16 0,2 2 0 0,-1 2 0 16,2 3 0-16,0 7 192 0,1 2 0 15,2 2 0-15,-2 4 0 0,3 5 0 0,-1 2 0 0,4 8 128 0,0-1-128 16,0 5 240-16,1-2-64 0,-2 4-16 0,1-5 0 16,0 4-160-16,0-3 128 0,-1-3-128 15,0-2 128-15,-1-4-128 0,0-2 0 0,-3-4 0 0,-1-2 0 16,0 1 0-16,-2-3 0 0,0 0 0 15,-2 0 0-15,2 0 0 0,0 1 0 0,-1 2 128 0,1-1-128 16,1 2 0-16,3 2 0 0,-1 4 0 0,3 0 0 16,0 5 256-16,1-2-48 0,0 0 0 0,0-1 0 15,0-2-16-15,0-2-16 0,2-1 0 0,-2-1 0 16,0-5-176-16,-2 2 0 0,-1-6 144 0,1-1-144 16,-2-2 0-16,-2-4 144 0,2-2-144 0,-4-4 0 0,0 0 144 15,-2-6-144-15,0-3 0 0,0-1 144 16,-1 1 112-16,0-2 0 0,0-2 16 0,-1 3 0 15,1 4 112-15,0-6 0 0,0-4 16 0,1-3 0 0,1 7-176 0,0-1-32 16,2 4-16-16,0 3 0 0,-1 2-176 0,2 3 0 16,0 3 0-16,1 2 0 0,-1 2 0 0,0 0-192 15,0-1 32-15,0 1 16 16,-1 3-448-16,0-4-96 0,-1 0-16 0,0-1-12528 16,-1-1-2512-16</inkml:trace>
  <inkml:trace contextRef="#ctx0" brushRef="#br0" timeOffset="102676.69">12426 14819 41471 0,'-4'13'3680'0,"2"-4"-2944"0,2 0-592 0,1-3-144 0,0-1 128 0,-1 4-128 0,-1 9 192 0,1 8-64 0,0 12-128 0,0 0 0 0,0-2-192 0,1-3 192 16,2-3-464-16,-1-3 16 0,1-4 16 0,-2 1 0 16,0-2-1344-16,-1-2-272 0,-1-1-48 0,-1-1-16 15,0-2-848-15,0 3-176 0</inkml:trace>
  <inkml:trace contextRef="#ctx0" brushRef="#br0" timeOffset="103244.64">13807 14215 24879 0,'-5'3'2208'0,"2"1"-1760"0,-1 0-448 0,1 1 0 0,2 1 3248 0,0-3 560 0,1 4 112 0,-1 3 32 0,0 6-3056 0,-1 6-624 0,1 3-112 0,1-1-32 0,1-1-512 0,2-1-96 0,-1 0-32 0,-1 0 0 15,2 1 0 1,-2 1-16-16,2 6 0 0,-3 3 0 0,-2 2 272 0,1 1 48 0,-1-1 16 0,-2-3 0 16,0-4-32-16,1-1 0 0,-1-4 0 0,-1-4 0 15,1-6-784-15,-2-1-144 0,0-6-48 0,-2-2-12864 16</inkml:trace>
  <inkml:trace contextRef="#ctx0" brushRef="#br0" timeOffset="103459.47">13513 14478 27647 0,'-6'0'2448'0,"1"0"-1952"0,1 2-496 0,2-2 0 0,2 0 3392 0,2-2 576 0,2 2 112 0,1 0 16 0,4-4-3200 0,4-1-640 0,8 0-128 0,4-1-128 0,3 0 0 0,4 0 0 16,3 0 0-16,2-1 0 0,0-1 0 0,0 4 0 15,2 0 0-15,-2 2 0 16,-3-1-496-16,0 3 0 0,-3 3 0 0,-3-1 0 16,-2 2-1264-16,-4 2-256 0,-1 0-48 0,-3 1-13984 0</inkml:trace>
  <inkml:trace contextRef="#ctx0" brushRef="#br0" timeOffset="104528.68">16226 14155 23951 0,'-11'3'2128'0,"2"0"-1696"0,3-1-432 0,2 0 0 0,3-2 1552 0,-4 3 240 0,-5 0 32 0,-6 6 16 0,-2-2-1040 16,-1 3-208-16,3-1-32 0,2 1-16 0,3 0 624 0,1 1 128 15,1 0 32-15,-1 4 0 0,0-3-576 0,0 7-112 16,-3 0-32-16,-1 4 0 0,0 1-144 0,-2 2-16 16,-1 5-16-16,-3 4 0 0,-1 0 32 0,-1-1 16 15,1 5 0-15,-2-7 0 0,4 0-288 0,-1-4-48 16,2-1-16-16,2-4 0 0,2-6-384 0,1-2-96 15,2-5-16-15,1-4 0 16,3-4-640-16,1-2-128 0,-1-6-16 0,4 0-16320 16</inkml:trace>
  <inkml:trace contextRef="#ctx0" brushRef="#br0" timeOffset="104792.63">15787 14174 27647 0,'0'1'1216'0,"0"1"256"0,0 1-1168 0,1 1-304 0,2-2 0 0,0 2 0 0,2-1 640 0,3 4 80 0,5 5 16 0,6 2 0 0,4 3-64 0,3 3-16 0,-1-2 0 0,0 0 0 15,0 3 496-15,-2-2 80 0,1 2 32 0,-1 2 0 16,-1 1-736-16,1-1-144 0,-1 0-16 0,-2-1-16 15,-2-1-224-15,0-1-128 0,-1 1 128 0,-2-1-128 16,0 2-576-16,-1 1-192 0,1 1-48 0,-1-4-10160 16,-1 1-2032-16</inkml:trace>
  <inkml:trace contextRef="#ctx0" brushRef="#br0" timeOffset="105298.18">16608 14771 30399 0,'-4'-2'2704'0,"2"-2"-2160"0,-1 4-544 0,3-3 0 0,0 3 1168 0,-1 0 128 0,0-3 32 0,0 0 0 16,0-1-1744-16,2-2-352 0,0 3-64 0,3-4 0 0,2 5 1280 0,1-2 272 0,2 2 48 0,1-2 16 16,0 4-528-16,1 0-128 0,0 0 0 0,-1 0-128 15,-1 1 0-15,-1 4-304 0,1 1 48 0,-3 1 0 16,-2 0 32-16,-1 2 16 0,-1 3 0 0,-4 2 0 15,1 2 336-15,-2 2 64 0,-2-2 0 0,-3 5 16 16,-2 2-48-16,-1-1-16 0,-1 1 0 0,-3 0 0 16,1 0 0-16,1-3 0 0,-1 2 0 0,2-6 0 15,-1 0 112-15,3-1 32 0,3-3 0 0,1-2 0 0,1-3 320 16,1-1 64-16,3 0 16 0,-1-2 0 0,2 2-272 0,0 0-48 16,1 0-16-16,0 4 0 0,1-1-352 0,2 1 0 15,2 2 0-15,2-2 0 0,2 2 0 0,1-2-208 16,2 2 48-16,2 1 16 0,1 0-96 0,2 0-16 15,-1-3 0-15,1-2 0 16,1-1-224-16,0-4-48 0,-1-3-16 16,1-3 0-16,-1-4-640 0,1-1-128 0,1-6-32 15,-1-1 0-15,1 2-1168 0,1-2-240 0</inkml:trace>
  <inkml:trace contextRef="#ctx0" brushRef="#br0" timeOffset="106275.82">17361 14237 35935 0,'-4'-9'3200'0,"1"3"-2560"0,2 0-512 0,2 2-128 0,0 2 0 0,-1-2 0 16,-1-6-176-16,0-6 176 0,-1-1-144 0,2-1 144 0,0 6-128 0,2 6 128 0,0 2 320 0,0 8 160 0,2 6 32 0,1 4 0 15,1 4-16-15,2 4 0 0,-1 5 0 0,2 3 0 16,-2 1 128-16,2 0 16 0,0 3 16 0,-3-1 0 15,-1-3-320-15,0 3-64 0,-2-1-16 0,1-1 0 16,-1-3-96-16,-1-2-32 0,0-1 0 0,1-3 0 16,1-3 0-16,-1-6 0 0,1 0 0 0,0-4 0 0,-1-2-128 15,1-5 0-15,1-2 0 0,-1-4 0 0,2 2 0 16,-1-4-192-16,0 0 32 0,1-4 16 0,-1 1-80 16,0-1-16-16,-1 0 0 0,-1-2 0 0,1 2 240 0,-1 0 0 15,0 1 0-15,0 1-144 0,-1 0 144 16,-1 2 0-16,1 0 0 0,0 2 0 0,1 2 0 0,-1-2 0 15,2 4 0-15,1-2 0 0,0-1 144 0,1 2-144 16,3-2 192-16,0 2-192 0,3-1 224 0,-1-2-64 16,2 4-16-16,1-2 0 0,0 2-144 0,-2-3 0 15,1 2 0-15,0 1 0 0,-1 4 0 0,1-2 0 16,-4 4 0-16,1-1 0 0,0 6 0 0,1-1 0 16,1 3 0-16,-1-1 0 0,0 1 0 0,1 2 128 15,1-4-128-15,-2 1 0 0,0-1 256 0,-1-3-16 16,2 1-16-16,-2-5 0 0,0-1 32 0,-2 0 0 15,0-3 0-15,1-4 0 0,0-2-64 0,1 0-16 0,0-4 0 0,0-1 0 16,-1 1-176-16,-1-4 0 0,0-1 0 16,-1 2 0-16,-1-2 0 0,2 1 0 0,-3-3-192 15,0 0 192-15,-2 1 0 0,0 1 0 0,-1-1 0 0,1-3 0 16,-2 3 0-16,0 0 0 0,1-2 224 0,-2 2-64 16,1-3-160-16,-1-1 128 0,0-1-128 0,-1 1 128 15,-1-2-128-15,-1-3 0 0,0 3 0 0,1-4 128 16,-1 1-288-16,1 1-64 0,1-2-16 0,-1 0 0 15,4 5-448 1,0-2-80-16,2 5-32 0,-1 2-12032 0,2 2-2400 0</inkml:trace>
  <inkml:trace contextRef="#ctx0" brushRef="#br0" timeOffset="106811.01">18240 14708 37775 0,'-3'-3'1664'0,"0"1"368"0,1 1-1632 0,2 1-400 16,0-3 0-16,1 3 0 0,0-2-688 0,0-2-208 0,3 0-64 0,1-2 0 0,1 0 576 0,3-4 96 0,0 1 32 0,0 2 0 16,3 1-240-16,-1 0-32 0,0 1-16 0,0 3 0 0,1 0 288 0,1 2 64 0,-1 2 16 0,0 5 0 15,1 0 1408-15,-2 4 288 0,-1-1 48 0,0 2 16 16,-2 5-752-16,1-4-128 0,-3 6-48 0,-1-3 0 15,-2 2-528-15,-3 1-128 0,-2 1 0 16,-3 1 0-16,-1 1 0 0,-1 0-144 0,-3 0 144 0,-4 3-160 16,0 4 160-16,-3-3 0 0,0 2 0 0,-1-3 0 15,0-2 288-15,1-2 96 0,2-3 0 0,-2 0 16 0,-1 1-64 16,-1-1-16-16,0 1 0 0,2-3 0 0,1 0-96 16,1 0-32-16,1-1 0 0,3 2 0 0,3 4-16 15,0-5-16-15,3 0 0 0,1 3 0 0,4-3-160 0,3 3 0 16,3-1 144-16,2 2-144 15,1-2 0-15,4-2 0 0,3-3 0 0,1-3 0 0,3-4 0 16,2 0 192-16,5-2-64 0,2-4 0 0,1-4 48 16,0-1 16-16,4-2 0 0,2-3 0 0,2-1-336 0,-1-3-64 15,0-2-16-15,-1-3-12560 16,1 0-2512-16</inkml:trace>
  <inkml:trace contextRef="#ctx0" brushRef="#br0" timeOffset="116342.86">9719 2715 19343 0,'-5'3'1728'0,"2"-1"-1392"0,0 5-336 0,2-3 0 0,2 1 2400 0,0 2 416 0,2-1 64 0,1 7 32 0,2 8-1744 0,2 8-336 0,5 4-80 0,-1 7-16 0,1 1-416 0,0 3-96 16,1 1-16-16,-1-1 0 0,2 3-208 0,0-2 0 16,0-1 0-16,-2 1-160 15,1-4-640-15,-3-9-128 0,-1-1-32 0,-1-7 0 16,-3 0 448-16,-2-3 64 0,-2-5 32 15,-2-2 0-15,0-3 416 0,-2-5-128 0,-1-2 128 0,-1-4 0 0,1-3 0 0,-3-1 0 16,-2-6 0-16,-2-4 0 16,-1-2-864-16,-4-7-144 0,-1-3-16 0,-4-2-16 15,1-7-16-15,-4 1 0 0,1-5 0 0,-1 2 0 0,0-1 1504 16,-3-7 288-16,-3-8 64 0,-1-1 16 0,2-3 976 0,0 4 208 16,4 2 48-16,1 4 0 0,4 5-560 0,1 5-96 15,3 2-32-15,2 3 0 0,3 4-480 0,1-1-112 0,4 4 0 16,3 0-16-16,2 0-272 0,4 3-48 15,2-1-16-15,4 5 0 0,2-5-256 0,5 4-160 0,4 0 192 16,3-2-192-16,2 1 0 0,2 2 0 0,3-1-192 0,0 2 48 31,1 2-512-31,-2 1-112 0,0 6 0 0,-3 0-16 0,1 6 400 0,-1 2 64 0,3 2 32 16,-4 8 0-16,0 3 288 0,-2 0 256 0,-3 6-64 0,-3-1 0 16,-1 2 288-16,0-1 48 0,-1-1 16 0,-2 2 0 15,0 0-208-15,1-2-32 0,-3 1-16 0,2-1 0 16,-2 1-288-16,-1 1 0 0,-2-5 0 0,-2 1 0 15,-2 0 0-15,-3 0 0 0,-1 2-160 0,-6-2 160 16,-1 1-240-16,-5-1 80 0,-4 2 16 0,-3-2 0 16,-3 4 144-16,-5 1 0 0,-2-2 0 0,-4 3 0 15,-3 0 0-15,-2-2 176 0,0 1-176 0,1-1 192 0,4-5-192 0,1-6 0 16,5 1 0-16,4-3 0 16,6-5-1328-16,3-2-192 0,4 0-32 0,4-2-14208 15</inkml:trace>
  <inkml:trace contextRef="#ctx0" brushRef="#br0" timeOffset="116866.7">10527 2161 31327 0,'-11'-3'2784'0,"3"3"-2224"0,3 0-560 0,4 0 0 0,1 1 1312 0,-1-1 160 0,-4 2 16 0,-5-2 16 0,-2 3-1504 0,-4 1-240 0,-2 3-80 0,1 4 0 15,-2 3 320-15,2 4 0 0,0 2-144 0,-1 5 144 16,1 3-512-1,2 1-32-15,3-1-16 0,1 3 0 0,2 1 288 0,0 0 48 0,3-1 16 0,1 4 0 16,2 0 208-16,-1-3 0 0,4-1 0 0,0-5 0 16,2-2 0-16,3 0 0 0,2-2 128 0,0-1-128 15,3-5 320-15,0-6 0 0,2-1 0 0,0-3 0 16,3-6-80-16,0-5-16 0,1 0 0 0,0-7 0 16,2-3-880-16,-1-4-176 15,1-3-48-15,0-4 0 0,-2 1-1184 0,-1-1-240 0,0-2-64 16,-2-1 0-16,-2 3 1344 0,-3 3 272 0,-3-1 48 0,-4 3 16 0,-1 4 1744 15,-3-1 352-15,0 1 64 0,-1 5 0 0,-1 2 432 0,0 2 80 16,0 1 0-16,1 4 16 0,1 0-400 0,-1 6-64 16,3-3-32-16,-2 6 0 0,3-2-736 0,0 2-128 15,3 2-48-15,-1 2 0 0,3 0-352 0,1 3-80 16,3-1-16-16,1 0 0 0,1 4-144 0,3-2 0 16,-1 1 0-16,0 1 128 0,0 0-128 0,-2 0 0 15,2 3-160-15,-3-3 160 16,-3-4-1120-16,0 2-128 0,0 0-32 0,-2 0-15712 0</inkml:trace>
  <inkml:trace contextRef="#ctx0" brushRef="#br0" timeOffset="117210.76">10730 2487 38703 0,'-9'3'1712'0,"4"1"352"0,2 1-1648 0,5-1-416 0,0-2 0 0,1-1 0 0,0 2-1408 0,4 1-352 0,1 2-80 16,3 0-16-16,2 1 1168 0,0 2 240 0,1-3 32 0,-3-2 16 15,1 1 1136-15,-2-1 224 0,-1-4 64 0,-2 1 0 16,0-1-736-16,-4 0-144 0,0-1-16 0,-4-3-128 0,-2-1 272 0,-1 1-48 16,1-4-16-16,-4 0 0 0,0-2 240 0,0-1 64 15,-2-2 0-15,-2-4 0 0,-2-1 304 0,1-2 64 16,-2-5 16-16,1-3 0 15,-1-7-384-15,3 1-80 0,2-5-16 0,2 5 0 0,3 3-240 0,2 1-48 16,2-1-128-16,1 0 192 0,2 5-192 0,0 0 0 16,2 2 0-16,1-2 0 0,2 5 0 0,-1 2 0 15,1 2 0-15,0 4 0 0,2-1 0 0,0 4 0 16,1-3 0-16,2 3 0 16,0 4-560-16,2-2-144 0,2 0-48 0,2 4-11344 15,2 0-2288-15</inkml:trace>
  <inkml:trace contextRef="#ctx0" brushRef="#br0" timeOffset="117659.43">11527 1971 33167 0,'-11'-3'1472'0,"1"1"304"0,0 1-1424 0,3 1-352 0,3 0 0 0,2 0 0 0,-1 0 992 0,-3-3 128 0,-4 3 32 0,-5 0 0 15,-2 0-1408-15,-2 0-256 0,0 4-64 0,0 2-16 0,-1 3-304 0,0 3-64 0,1 4-16 16,-1 7 0-16,1-1-512 0,1 3-112 0,-1 4 0 16,1 5-16-16,-1 4 1840 0,2 3 368 0,1 3 80 0,1 1 16 15,3-7 1360-15,2-3 288 0,2-1 48 0,3-5 16 16,4-4-1248-16,2-6-240 0,4-3-48 0,3-3-16 0,3-5-592 0,4-4-128 16,1-4-128-16,2-6 176 0,2-3-176 15,0-2 0-15,0-1 0 0,3-7 0 16,2-3-736-16,1-3-80 0,1-1-16 0,-1-5 0 15,-3 3-736-15,-3 0-160 0,-2-1-16 0,-4 3-16 16,-2 1 1024-16,-3 1 208 16,0-2 32-16,-3 0 16 0,0-2 1872 0,1 3 368 0,-4-1 80 0,2 3 16 0,0 2-624 0,0 5-112 15,0 0-32-15,0 6 0 0,0 4-544 0,0 4-112 16,0 2-32-16,0 2 0 0,1 5-64 0,1 6-16 16,2 2 0-16,1 2 0 0,0 4-128 0,4-1-48 15,0 5 0-15,2-1 0 0,2 2-144 0,-1-1 0 16,2 3 0-16,-1-5 0 0,-2 0-192 0,0 1-64 15,0-7 0-15,-3-1-16 16,-2-1-800-16,-1-6-144 0,-2 0-48 0,0-5-10400 0,-2-1-2096 16</inkml:trace>
  <inkml:trace contextRef="#ctx0" brushRef="#br0" timeOffset="118229.25">11835 2155 43311 0,'-6'3'1920'0,"3"-2"384"16,2 1-1840-16,2-2-464 0,2 0 0 0,-1 0 0 0,2-2 0 0,1 1 0 0,1 1 0 0,3-3 0 0,2 3-208 0,1-3-96 0,1 0-16 0,-2-1 0 0,-1 2-192 0,-2-2-64 0,1 0 0 0,-2-2 0 15,0 0-1248-15,-2-3-256 0,-2 0-48 0,1-6-16 16,-2-1 1200-16,-2-2 240 0,0-3 64 0,0-3 0 15,-1-2 1152-15,1 0 224 0,1-3 48 0,3 1 16 0,1-1 608 0,3 5 128 16,0-1 32-16,2 5 0 0,0 4-576 0,1 6-112 16,0 4-32-16,-1 6 0 0,2 4-400 0,-2 5-96 15,2 1-16-15,-3 5 0 0,3 1-336 0,-1 3 144 16,0-3-144-16,-1 0 0 0,-2 0 0 0,0-1-304 16,-1-1 48-16,-1-2 0 0,2 0-96 0,-3-2-16 15,-2-4 0-15,1 0 0 0,-1-3 32 0,-2 1 0 16,-1-7 0-16,0 2 0 0,0-5 208 0,-1 0 128 15,-1-7-160-15,0 1 160 0,1-3 0 0,-1-2 0 16,0-2 176-16,1-2-48 0,1-2 320 0,-2 0 64 16,5 1 0-16,-1 4 16 0,2 2-288 0,1 1-64 0,0 5-16 15,0 4 0-15,1 2-160 0,0 1 0 0,1 3 0 0,-1 3 0 16,1-3 0-16,1 4 0 0,-1-2 0 0,2-1 0 16,1 2 192-16,-1-1-32 0,3-2-16 0,0-2 0 15,3-2-144-15,0-2 128 0,-1 0-128 0,2-3 128 16,1 2-128-16,0-3 0 0,0 1 0 0,2-1 0 15,1 2-192-15,1 1 48 0,1 4 0 0,-1 3 0 16,-1 2 144-16,-1 4-160 0,0 4 160 0,-1 3-160 16,0 3 288-16,-2 0 64 0,0 2 16 0,0 0 0 15,-2 0 160-15,0 1 16 0,1-3 16 0,-1-1 0 16,2-3-224-16,-1-2-48 0,0-4-128 0,1 0 192 16,0-6-192-16,1-2-160 0,-1-1 32 0,-1 0 0 15,0-4-512-15,-3 0-112 0,1 2-16 16,-4-1-18064-16</inkml:trace>
  <inkml:trace contextRef="#ctx0" brushRef="#br0" timeOffset="118609.43">12948 1871 43311 0,'-1'-4'1920'0,"-1"-1"384"0,4 4-1840 0,0-3-464 0,3 2 0 0,-1-2 0 0,2 2-256 0,3-7-128 0,4-1-48 0,5-4 0 0,1-4 96 0,4-1 16 0,-2 1 0 0,-2-2 0 31,0 1-272-31,-2 1-48 0,-1 1-16 0,-1-2 0 16,-4 3-1072-16,-1-3-192 0,-2 3-64 0,-2-2 0 0,-4-1 1328 0,-3-1 256 0,-3 2 48 0,-2-1 16 16,-1 1 1456-16,-3 0 288 0,0 4 64 0,1 0 16 15,-1 3-80-15,2 3-32 0,-1 5 0 0,-1 3 0 16,3 0-544-16,-2 3-96 0,2 5-32 0,-1 3 0 15,1 3-384-15,-2 4-64 0,3 2-32 0,-1 2 0 16,0 3-224-16,1 0 0 0,0 4 0 0,0 5 0 16,1 0 0-16,1 1 0 0,1 0 0 0,1 0 0 15,1-2 0-15,4-5 0 0,-1-1 144 0,3-4-144 16,2-4 192-16,3 2-64 0,3-3 0 0,1-1 0 16,3-1-128-16,1-6-176 0,3 2 48 0,1-8 0 15,2-2-640-15,1-4-112 0,-1-4-16 16,4-4-17632-16</inkml:trace>
  <inkml:trace contextRef="#ctx0" brushRef="#br0" timeOffset="118860.99">13482 1030 42383 0,'-6'-8'1872'0,"2"6"400"0,1-2-1824 0,1 4-448 16,4 0 0-16,0 0 0 0,0 4 192 0,2-3-64 0,2 4-128 0,3 5 192 0,3 4-192 0,3 4-208 0,3 5 32 0,0 4 16 0,2 1 160 0,3 7-128 15,1 1 128-15,2 4-128 0,-1 1-96 0,-3 0-16 0,-1-3 0 0,-4-2 0 16,-1 1 32-16,-1-4 0 16,-3 1 0-16,0 0 0 15,-3-6-1008-15,-1 0-192 0,-2 1-32 0,-2-3-9648 16,-1-4-1936-16</inkml:trace>
  <inkml:trace contextRef="#ctx0" brushRef="#br0" timeOffset="119032.67">13394 1371 47919 0,'-5'-3'4256'0,"4"0"-3408"0,4 3-672 0,3-2-176 0,1 0-208 0,-1-1-80 0,6-4-16 0,2-4 0 0,9-2-256 0,5-6-48 0,5-1-16 0,2 2 0 16,1-1-16-16,-1 3-16 0,-1 1 0 0,-2 4-18512 16</inkml:trace>
  <inkml:trace contextRef="#ctx0" brushRef="#br0" timeOffset="119394.22">14105 1317 11055 0,'2'4'976'0,"-1"-2"-784"0,-1-1-192 0,0 2 0 0,1-3 4096 0,0 1 784 0,1 1 160 0,1 5 16 15,1-4-1920-15,1 2-400 0,2 1-80 0,-1-4-16 0,2 0-1744 0,1-2-336 0,-1-2-80 0,1-2-16 16,0 0-656-16,-1-4-128 16,2-2-16-16,-2-3-16 15,0-2-2704-15,-2-1-528 0,1-1-128 0,-5-1 0 16,-1-1 128-16,-2-1 16 0,-3-2 16 0,-3-2 0 15,-1 5 2400-15,0-1 464 0,-3 1 112 0,-3 1 0 0,0-2 2384 0,-2 1 480 0,0 7 80 0,1 2 32 16,2 6 1376-16,-1 6 288 0,1 4 48 0,2 4 16 16,1 5-2080-16,0 4-400 0,1 6-96 0,2 4-16 15,2 3-784-15,2 2-176 0,3 3-16 0,3 2-16 16,2-1-240-16,1-3-48 0,3-1-16 0,0 1 0 16,1-4-240-16,1 1 0 0,2-2 0 0,-1-3 0 15,1-1-400-15,0 0 16 0,2-3 16 0,-1 1 0 16,0-2-80-1,1-1 0-15,0-2-16 0,0-3 0 0,1-4-832 0,1-2-176 0,2-4-16 0,-1-5-14640 16</inkml:trace>
  <inkml:trace contextRef="#ctx0" brushRef="#br0" timeOffset="119726.34">14562 1355 34095 0,'-4'6'3024'0,"3"-2"-2416"0,2 2-480 0,1-3-128 0,2-3 864 0,-1 1 160 0,0 4 16 0,2 2 16 16,1 6-1376-16,3-5-256 0,0 2-64 0,-1-4-16 0,0 1 976 0,-2-7 192 0,-1 1 32 0,-1-2 16 31,-3-2-848-31,-2-1-160 0,-3-1-48 0,-1-1 0 0,-1-1 496 0,-2-3 0 0,-2-2 176 0,-1-3-48 16,0-1 576-16,0-3 112 0,1-1 16 0,0-2 16 15,2 0 32-15,0-4 0 0,2-3 0 0,0-2 0 16,2-3-240-16,3-4-64 0,1-1 0 0,2 5 0 16,3 3-256-16,0 5-48 0,1 3-16 0,2 9 0 15,-1 0 96-15,2 5 16 0,1 3 0 0,0 2 0 16,1 2-368-16,0 2-192 0,3 0 32 0,-2 0 0 16,0 0-608-16,1 0-128 0,-1-1-32 0,2 1 0 15,1-2 0-15,-1 1 0 16</inkml:trace>
  <inkml:trace contextRef="#ctx0" brushRef="#br0" timeOffset="120159.17">15168 679 39615 0,'-5'-4'1760'0,"0"4"352"0,0 0-1680 0,0 0-432 0,1 4 0 0,0-2 0 0,1 6 144 0,-5-2-144 0,-3 6 160 0,-6 7-160 0,-4 3 176 0,-2 0-176 15,2 3 192-15,0-3-192 0,3 0 240 0,2-4-64 0,2-1-16 0,3-3 0 16,2-2-416-16,3-3-64 0,3-2-32 0,1-1 0 31,4 1-960-31,1-5-192 0,3 2-32 0,2-4-16 16,2 2 16-16,1 2 16 0,0-3 0 0,1 2 0 0,1 0 2384 0,0 2 480 0,1-1 80 0,0 0 32 15,2 2 128-15,0 0 16 0,1 0 16 0,2-2 0 16,-1 2-960-16,3-2-192 0,0 1-32 0,0-2-16 16,1 0-160-16,1-2-16 0,0 2-16 0,2 0 0 15,0 4-96-15,-2 1-128 0,2 2 176 0,-3 2-176 16,-2 5 128-16,-2-4-128 0,0 8 0 0,-2-1 0 16,0 5 176-16,-4-3-32 0,1 3 0 0,-3-1 0 15,-3 0-144-15,-1 1 0 0,-2-1 0 0,-4-1 0 16,-1-1 0-16,-3 0 0 0,-1-3 0 0,-2-3 0 0,-3 2 0 15,-1-2-176-15,-2 0 48 0,-3 1 0 16,0-1-208-16,-5 0-48 0,-3 2 0 0,-4-2-18048 16</inkml:trace>
  <inkml:trace contextRef="#ctx0" brushRef="#br0" timeOffset="121426.74">11526 2812 14735 0,'2'0'1312'0,"1"4"-1056"0,-1-3-256 15,0 1 0-15,-1 2 2064 0,1 1 368 0,3 1 64 0,3 4 0 0,2 4-560 0,-1 4-112 0,1 2-32 0,-2 1 0 0,-2 1-560 0,-2 0-112 0,-2 3-32 0,-1 1 0 16,-2 1-704-16,-1 3-160 0,-2 2-32 0,-4 5 0 31,1 0-832-31,-7 5-160 0,0 2-32 0,-6-2-16 0,0-5 464 0,-2-1 112 0,-2-2 16 0,2-3 0 16,-1-1 960-16,-2-3 192 0,-1-1 32 0,1-1 16 16,2-7 144-16,-3-2 48 0,-4 2 0 0,-2-1 0 15,-2-1-416-15,-3-2-80 0,-2 1 0 0,-4-2-16 16,-3 2-320-16,-4 1-64 0,-3 3-16 0,-4 0 0 15,-2 3-48-15,-3 0-16 0,-1 0 0 0,0 0 0 0,-1-2-160 16,4 1 0-16,2-1 0 0,1 2 0 0,-2 3 0 0,2 1 0 16,1 0 0-16,3 1 0 0,3-1-176 0,3-1 48 15,2-6 0-15,2 0 0 0,1 0 128 16,0-3 0-16,0-4 0 0,2 0 0 0,2-2 0 16,2-4 0-16,1-2 0 0,2 0 0 0,1-2 192 15,0 1-16-15,1-2-16 0,0 2 0 0,0 0-32 0,1 0 0 16,2 0 0-16,-2 4 0 0,2 1-128 0,-2 0 128 15,1 2-128-15,0 2 128 0,2 3-128 0,-2-2 0 16,3 6-192-16,0-3 192 0,3 3 0 0,2-5 0 16,2-2 0-16,2-4 0 0,3 1-176 0,1-5 176 15,1 2-128-15,3-5 128 0,0-1 0 0,2-1-160 16,-1-2 160-16,3-3 0 0,0 2 0 0,1-2 0 16,1 2 0-16,0 0 0 0,2 0 0 0,0-2 0 0,1 2 0 15,0 0 0-15,1-1 0 0,0 2 0 0,2-1 0 16,-1 1 0-16,1 0 0 0,0 0 0 15,1 2 0-15,0-4 0 0,1 4 0 0,0-4 0 0,0 1 0 0,0 0 0 16,1-2 0-16,0-4 0 0,0-1 0 0,-1 0 0 16,1-1 0-16,-1-1-160 0,-1-3 160 0,-2 1-128 15,0 2 128-15,-2-3 0 0,0 1 0 0,-2-1 0 16,1 3 0-16,0 0 0 0,-2 1 0 0,0 2 0 16,-1 1 0-16,-1 3 0 0,-1 0 0 0,1-2 0 15,0 6 0-15,1-2 0 0,1 2 0 0,-1-2 176 16,1 4-176-16,2-3 128 0,-1 1-128 0,2 1 128 15,-1 1-128-15,1-3 0 0,0 3 0 0,0-2 0 16,-2 0 0-16,1 2 0 0,0 0 0 0,-3 0 0 16,0 2 0-16,-1 0 0 0,0 2 0 0,-1 1 0 15,0 1 0-15,-1 4 0 0,-2 2 0 0,-1 2 0 0,0 4 0 16,-2 5 0-16,0 5 0 0,-2 3 0 0,-1 4 0 16,-1 1 0-16,1 1 0 0,0-2 0 0,2-1 0 0,0-6 0 15,3 1 0-15,1-7 0 0,1-2 0 0,2-4 0 16,4-4 0-16,0-3 0 0,5-3 0 0,0 1 0 15,5 0 0-15,3-1 0 0,8 1 192 0,7 2 16 16,4-3 0-16,10 3 0 0,6 1 48 0,8 0 16 16,6 2 0-16,4 0 0 0,1 1-272 0,1 0 0 15,2 2 0-15,1 7-19568 0</inkml:trace>
  <inkml:trace contextRef="#ctx0" brushRef="#br0" timeOffset="128726.16">20500 14175 13823 0,'-2'0'1216'0,"1"-1"-960"15,0 1-256-15,1 0 0 0,0-3 2384 0,0 3 432 0,0-2 96 0,0-2 16 0,0-2 80 0,1 0 32 0,2-2 0 0,1 0 0 0,3 0-1296 0,-1 0-256 16,3 1-48-16,0 1-16 0,4 2-928 0,-2 2-192 15,3 2-48-15,0 2 0 0,2 0-256 0,2 3 0 16,0-2 128-16,3 1-128 0,2 1 0 0,0-1 0 16,2-2 0-16,1-2 0 0,0 0-176 0,1-2 176 15,4-4-192-15,0-1 192 0,2-3-320 0,2 1 64 16,-2-3 0-16,2 3 0 16,-1 1-336-16,0-1-64 0,-5 3-16 0,-1 0 0 15,-5 2-1088-15,-1 4-224 0</inkml:trace>
  <inkml:trace contextRef="#ctx0" brushRef="#br0" timeOffset="129097.24">20626 14430 10127 0,'-8'1'448'0,"5"1"96"0,-1-2-544 0,3-2 0 0,1 1 0 0,0 1 0 0,1-3 1824 0,0-1 256 0,2 2 48 0,1-4 16 0,1-2 720 0,4 0 144 0,0-1 16 0,1 2 16 0,2 1-304 0,2-1-64 16,2 1-16-16,1 2 0 0,3-2-1600 0,-2 4-320 16,2 1-64-16,-1 1-16 0,-1 0-480 0,0 1-176 15,0 1 0-15,-1-2 144 0,2 1-144 0,-1-1 0 16,1 3 0-16,0-3 0 0,-1 0-224 0,-1 0-128 16,0 0-32-16,-1-3 0 15,3 3-1744-15,4-1-368 0</inkml:trace>
  <inkml:trace contextRef="#ctx0" brushRef="#br0" timeOffset="130201.89">22609 13359 17503 0,'0'-4'1552'16,"0"4"-1232"-16,1 1-320 0,-1-1 0 0,0 0 0 0,0 3-144 0,0-3 16 0,0 2 0 0,-1 2 1088 0,-3 0 240 0,2 2 32 0,-2 3 16 0,1 0 1200 0,-2 0 240 15,1 2 64-15,1 0 0 16,1 3-288-16,1-2-48 0,1-3-16 0,1 5 0 0,3-1-1440 15,2 4-272-15,2 6-64 0,4-1-16 0,1 1-432 0,2 5-176 16,4 4 128-16,-1 5-128 0,2 4 0 0,-2 1 0 16,1 1 0-16,-4-1 0 0,-2-1 0 15,1 1 0-15,-2 5 0 0,0 2 0 0,-3-4 0 0,1-1 0 16,-1 1 0-16,-2-7-176 0,3-1 48 0,-4-4 0 16,2-5 0-16,-2-3 0 0,-1-3 128 0,0-2 0 15,-1-5 0-15,-2-3 128 0,-1-2 16 0,1-4 16 16,-1-2 0-16,-1-4 0 0,0 0-160 0,-1-6 0 15,-2-3 0-15,-1-2 128 0,-2-2-128 0,0-3 160 16,0-5-160-16,-3-1 160 0,1 0 0 0,-1-4 0 0,0-3 0 16,3 1 0-16,1 0-160 0,3-1 0 0,0 2 0 0,2 3 0 15,3 0 0-15,1 1 0 0,2-1 0 16,2 4 0-16,2 1-208 0,4 1 80 0,0 4 128 0,3-1-208 16,1 3 208-16,2 0 0 0,1 4 0 0,1-2-144 15,2 2 144-15,-2 1 0 0,0 0 0 16,1 1 0-16,-3 1 0 0,-1 1 0 0,0 2 0 0,-2 0 0 15,-1 2 0-15,-2 0 0 0,-1 2 0 0,1 3 0 16,-3 1 0-16,2 0 176 0,-1 6-176 0,-1 2 192 16,0 2-192-16,-1 3 0 0,-3-1 0 0,1 2 0 15,-2 1 0-15,-1 1 0 0,0 0 0 0,-1 1 0 16,-2-3 0-16,1 1 0 0,0-2 0 0,-1 0 0 16,0-1 0-16,-2-1 0 0,0-1 192 0,-1-3-64 15,0 2 128-15,-3-3 0 0,-1 1 16 0,-3-2 0 0,0 1 0 0,-2-2 0 16,-4-1 0-16,0-3 0 15,-3 0-96-15,0 0-32 0,-3-2 0 0,-1-1 0 0,-1-2-144 0,-4-1 0 16,0 0 0-16,-1-4 128 0,0 0-128 0,0-2 0 16,-1 0 0-16,2 0 0 0,0-4-272 0,2 0-48 15,-1 1 0-15,4 1 0 16,2 0-400-16,5 2-96 0,2 2-16 0,4 4-11968 16,3-2-2384-16</inkml:trace>
  <inkml:trace contextRef="#ctx0" brushRef="#br0" timeOffset="131351.47">24517 13678 1839 0,'-1'0'160'0,"-2"-3"-160"0,0 3 0 0,0 0 0 0,2 0 4416 0,0 0 864 0,1 3 160 0,-1-3 48 0,-2 0-2864 0,1 2-560 0,0 0-112 0,2 0-32 16,2 2-496-16,0 2-96 0,2-4-32 0,-1 5 0 15,2 0-80-15,0 2 0 0,0 1-16 0,0 2 0 16,0 1-560-16,1 4-128 0,1 1 0 0,0 3-16 0,-1 1-304 0,-1 1-64 16,1 1-128-16,-2 2 192 0,0 0-192 0,-2 2 0 15,-1-3 0-15,-2 1 0 0,0 2-144 16,-2-5-32-16,1 2 0 0,-2 0 0 16,1-6-784-16,-1 0-176 0,1 0-16 15,1-6-16-15,-1-1-1328 0,2-2-272 0</inkml:trace>
  <inkml:trace contextRef="#ctx0" brushRef="#br0" timeOffset="131578.1">24348 14019 37775 0,'-11'0'1664'0,"2"0"368"0,0 0-1632 0,4 0-400 0,2 0 0 0,3 0 0 0,0 0 448 0,-3 0 16 0,-1-2 0 0,2 0 0 0,1 2-160 0,2-2-48 0,3-2 0 0,3 2 0 0,2-1-256 0,2 2 160 0,4-1-160 0,2-2 128 16,3-1 96-16,3 1 16 0,3 0 0 0,3 1 0 16,-2-2-48-16,3 1 0 0,0-2 0 0,0 0 0 15,1 2-192-15,-2 0 144 0,-1 2-144 0,-2-2 128 16,-1 4-640 0,-4-2-144-16,0-1-32 0,-4 3-17472 0</inkml:trace>
  <inkml:trace contextRef="#ctx0" brushRef="#br0" timeOffset="132842.25">26470 12958 16575 0,'3'-4'1472'0,"0"1"-1168"0,-1 0-304 0,1 2 0 0,0 1 1168 0,1-2 176 0,2-5 48 0,4 1 0 0,5-1-128 0,0-4-32 15,1 1 0-15,0 4 0 0,-4 2 368 0,0 0 64 0,-1 2 0 0,-5 2 16 16,-1 2 32-16,-3 2 0 0,0-2 0 0,-4 3 0 15,-1 0-720-15,-2 1-144 0,-4 4-16 0,-2-2-16 16,-2 3-304-16,-3-1-48 0,-2 2-16 0,-3 0 0 16,1 2-256-16,-2-2-48 0,-2 1-16 0,0 0 0 15,-1-1-128-15,0 1 0 0,2-3 0 0,-3 2 0 16,1-2 0-16,-1 1 128 0,0 1 0 0,-1 2 0 16,2-1 16-16,-2-1 0 0,0 5 0 0,-3 2 0 15,0-1-144-15,1 1 0 0,0-3 0 0,2 3 0 16,2-3 0-16,3 0 0 0,3-3 0 0,2 0 0 15,2-1 128-15,3-3-128 0,3-3 0 0,2 1 128 16,3 0 0-16,0-5 0 0,3 2 0 0,2-4 0 0,2 2 48 0,2-2 0 16,1 0 0-16,4 0 0 0,1-2 64 0,4 2 16 15,3-3 0-15,6 2 0 0,2-1 0 0,4-1 0 16,2 2 0-16,4 1 0 0,-1 0-256 16,1 1 176-16,0 2-176 0,0-1 160 0,-1 2-160 0,-1-2 0 15,0-2 0-15,-1 1 0 0,-2 2 0 0,1-3 0 16,0 0 0-16,0 2 0 0,-2 0 0 0,-3 1 160 15,-2 2-160-15,-1 2 160 0,-2-1-160 0,-2 4 0 16,-2-3 0-16,-1 4 0 0,-2-1 0 0,-4 2 0 16,-1-2 0-16,-1 0 0 0,-4 3 0 0,-1-5 0 15,-4 2 0-15,-2 2 0 0,-4-2 0 0,-1 0-176 16,-4 3 176-16,-3-3-128 0,-2 2 128 0,-5 0-208 16,0 1 80-16,-5 3 128 0,-1-3-256 0,-4 6 64 0,-3-3 0 15,0 2 16-15,-1 1-80 0,-1 3 0 16,3 1-16-16,0-1 0 0,0 3 272 0,2-3-192 0,1 0 192 0,-1 0-160 15,2-2 160-15,1 2 0 0,-1 1 0 16,1 0 0-16,2 1 0 0,1 0 0 0,2-1 0 0,2-4 0 16,3 2 0-16,2-5 0 0,3-1 0 0,2-1 0 15,1-2 0-15,2 1 0 0,1-3 0 0,-1 2 128 16,3 0-128-16,1-2 0 0,-1 0 0 0,3 0 0 16,1-1 0-16,4 0 0 0,-1-2 0 0,4 1 0 15,0 0 144-15,4-2-144 0,3 0 192 0,0 0-192 16,3 0 368-16,2 1-48 0,0-1 0 0,3 0 0 15,1 0-48-15,4 0-16 0,2 2 0 0,1-2 0 16,3 0-256-16,3 0 0 0,1-2 0 0,0-1 0 0,-2-2 0 16,1-2 0-16,-2-2 0 0,2-1 0 15,-3-2 0-15,0 2 0 0,-2-2 0 0,-3-2-144 16,-2 1-240-16,-3 0-64 0,-2-2 0 16,-1 1 0-16,-2 0-272 0,-2-2-64 0,-2 4-16 0,-2 0-12352 15,-1 0-2464-15</inkml:trace>
  <inkml:trace contextRef="#ctx0" brushRef="#br0" timeOffset="133909.34">25973 14809 31327 0,'0'0'2784'0,"0"2"-2224"0,1 0-560 0,0-2 0 0,0 2 704 0,0-2 48 0,1 4 0 0,0 0 0 0,3 5 64 0,0-2 16 15,0 4 0-15,-1-1 0 0,-1 2-352 0,1 1-64 16,0-2-16-16,-2 1 0 0,0 3-16 0,0-3-16 0,-1 5 0 0,2-1 0 15,-2 0-80-15,1 2-16 16,1 1 0-16,-1-3 0 0,2 2-32 0,-1 0-16 0,0 0 0 0,1-3 0 16,0 1-96-16,1 0-128 0,-2 0 176 0,1-2-176 15,1 3 160-15,-2 1-160 0,0 0 128 16,1 1-128-16,-2-1 0 0,0 2 0 0,0 1 0 0,-2-1 0 16,0-2-240-16,-2 2 32 0,-2-1 0 0,-1-1 0 15,-2 1 80-15,-3-3 128 0,-1 1-208 0,-4 0 80 16,-1 0 128-16,-4-4-192 0,-1 0 192 0,-3-1-192 15,0-2-256-15,-4-2-48 16,1-1-16-16,-2-4 0 0,-2-3-720 0,-2-3-160 0,3-4-16 0,-1-5-14352 16</inkml:trace>
  <inkml:trace contextRef="#ctx0" brushRef="#br0" timeOffset="134144.68">25838 14522 21183 0,'0'0'1888'0,"-1"0"-1504"0,-1 0-384 0,1 0 0 0,1 3 4032 0,0-3 720 0,1 0 160 0,-1 0 16 0,2 1-3904 0,-1 2-768 0,1-3-256 0,-2 0 128 0,0 0-128 0,0 0 128 15,0 0-128-15,0 0 128 16,0 0-640-16,0 0-112 0,0 0-16 0,0 0-16 15,0 0-592-15,-6 24-112 0,5-17-32 0,1-1-13680 0</inkml:trace>
  <inkml:trace contextRef="#ctx0" brushRef="#br0" timeOffset="134428.01">26225 14752 38703 0,'1'2'1712'0,"-1"-2"352"0,-1 0-1648 0,1 0-416 0,1 0 0 0,1 0 0 0,1 0 624 0,2-2 32 0,2 0 16 0,4-2 0 0,4 1-272 0,3-4-48 0,3 1-16 0,0 0 0 0,0 0-336 0,0 2 0 15,0-2 0-15,-2 3-128 0,3 3-160 0,-4-2-32 16,-1 4 0-16,-1 1 0 16,-1-2-720-16,-2 4-160 0,-3-1-16 0,-3 2-16 15,-2 0-1184-15,-1 0-224 0</inkml:trace>
  <inkml:trace contextRef="#ctx0" brushRef="#br0" timeOffset="134659.94">26212 15002 17503 0,'-6'6'1552'0,"1"-2"-1232"0,2-1-320 0,1-3 0 0,4 0 5280 0,0 0 992 0,2 0 208 0,1 0 48 15,3-3-5568-15,6 1-1120 0,5 0-224 0,0 0-32 0,5-2 160 0,1-1 48 0,2 4 0 0,0-3 0 16,-1 2 208-16,1-1-176 0,0 3 176 0,-2-1-160 31,-1 1-288-31,-3-2-48 0,-3 2-16 0,-3 0 0 0,-3-4-400 0,-2 1-96 0,0 0-16 0,-1-3-14208 16</inkml:trace>
  <inkml:trace contextRef="#ctx0" brushRef="#br0" timeOffset="134893.37">26782 14620 35935 0,'-3'3'3200'0,"-1"-3"-2560"0,0 3-512 0,3 0-128 0,1-3 1184 0,0 1 224 0,3 1 32 0,-2 5 16 0,0-1-1744 0,0 4-352 0,2 6-64 0,-1 0 0 0,1 2 384 0,-1 5 96 16,1-1 16-16,-1 3 0 0,-1 1 720 0,1 1 160 16,-2 1 32-16,0 1 0 0,-2-1-288 0,2-2-48 15,-1-1-16-15,-1 1 0 0,0-4-224 0,1 0-128 16,-1-3 160-16,0-5-160 15,1-3-320-15,0-4-144 0,1-1-48 0,-1-6-17600 0</inkml:trace>
  <inkml:trace contextRef="#ctx0" brushRef="#br0" timeOffset="135776">25970 12743 38703 0,'0'-1'3440'0,"1"1"-2752"0,1-3-560 0,0 3-128 0,-1-2 320 0,2 1 48 0,0-2 0 0,2-1 0 0,2 1 0 0,0-4 0 0,-1 1 0 0,2 0 0 0,-3 0-96 0,1 0-16 16,-1 2 0-16,0-2 0 0,-2 1 224 0,2-1 32 0,0 1 16 0,-1-1 0 16,1-3 192-16,-1-1 48 0,-1 0 0 0,2-2 0 15,0-3-16-15,0-1 0 0,0-3 0 0,2 0 0 16,0-4-240-16,1-1-32 0,1-2-16 0,1-3 0 15,1 1-336-15,1-1-128 0,1 1 0 0,-1-1 0 16,2 5 0-16,1 1-160 0,-2 5 0 0,2 4 0 16,-1 2 32-16,-2 6 0 0,-1 2 0 0,0 5 0 15,-2 4 128-15,1 5 0 0,0 0-144 0,-2 6 144 16,1 3-192-16,0 0 16 0,-1 6 16 0,0 0 0 16,-2 0-48-16,1 0-16 0,-1-2 0 0,2 1 0 0,-1 0 224 15,1-2-176-15,0 2 176 0,0-4-160 0,-1-4 160 16,-1-2 0-16,-1 0 0 0,0-5 0 15,-1-3 0-15,-2-2 0 0,1-4 0 0,-1 0 0 0,1-4 0 0,-2-2 0 16,2-5 0-16,-1-3 0 0,1-2 0 0,-2-3 256 16,1-3-48-16,-1-6 0 0,2-5-64 0,-1-1-16 15,0-1 0-15,0-3 0 0,-1 3-128 0,1 2 0 16,0-2 0-16,-1 2 0 0,2 2 0 0,-1-1 0 16,1 3 0-16,0 2 0 0,0 4 0 0,1 2 0 15,-1 1 0-15,1 4 0 0,-1-2 0 0,0 2 0 16,1 3 0-16,1 3 0 0,-1 1 0 0,1 1 0 15,-2 4 0-15,1 3 0 0,0 1 0 0,-1 0-176 16,2 5 48-16,0 3 0 0,0 2 128 0,0 6-192 16,0 5 192-16,1 1-192 0,0 7 192 0,-1 2 0 15,2 5 0-15,-1-2 0 0,0 1 0 0,0 0 0 16,2-1 0-16,-1-2 0 0,2-3 0 0,-1-3 0 0,1 1 0 0,1-4 0 16,0 1 0-16,-2-4 0 0,2 0 0 0,0-2 0 15,-1 1 0-15,0-3 0 0,-2-1 0 0,0-4 0 31,0 1-384-31,-3-1-112 0,3 3-16 0,-2-2 0 16,-2 1-336-16,1-1-80 0,-2 4-16 0,0 0-12448 0,-4 3-2496 0</inkml:trace>
  <inkml:trace contextRef="#ctx0" brushRef="#br0" timeOffset="137210.17">28018 13491 35935 0,'-5'0'3200'0,"1"0"-2560"0,3 0-512 0,1 0-128 0,0 0-960 0,0 0-192 0,-1 0-64 0,-2 0 0 0,1 0 1856 0,-2 1 384 16,2 2 64-16,-1-1 0 0,1 2-112 0,-2-2-16 16,1 5-16-16,0-2 0 0,-1 3-240 0,-1 1-32 15,-1 1-16-15,0 2 0 0,-3 2-80 0,-2 2-32 16,1 2 0-16,-5 3 0 0,0 3-144 0,-2 1-16 15,-2-1-16-15,-2 5 0 0,0-1-368 0,-2 1 128 16,-1-3-128-16,0 0 0 0,0-2 0 0,2-4 0 16,-2 1 0-16,2-2 0 0,1-2 0 0,1 0 0 0,2-3 0 15,2-2 0-15,2-3-320 0,3-2-48 16,1-3 0-16,1-1 0 16,3-3-256-16,-1 0-48 0,1-4-16 0,-2-2-11712 0,1-3-2336 0</inkml:trace>
  <inkml:trace contextRef="#ctx0" brushRef="#br0" timeOffset="137463.81">27435 13470 26719 0,'2'-4'2368'15,"-1"2"-1888"-15,1 2-480 0,1 0 0 0,-1 2 1280 0,3-2 144 0,3 3 48 0,3 1 0 0,5 2-384 0,2 0-64 0,2 6 0 0,0 1-16 16,0 0-16-16,-2 6 0 0,0 1 0 0,-1 1 0 15,0 5-352-15,1-2-80 0,-1 6-16 0,0 1 0 16,-1 0-320-16,-1-3-64 0,0 2-16 0,1-2 0 0,-2 1-16 0,-1-2-128 16,0-1 192-16,-1-1-64 0,2-5-128 0,-2 1 0 15,3-5 144-15,0 0-144 0,1-3 0 0,0 2-288 16,3-3 48-16,0-2 16 16,-2 0-704-16,-1-1-144 0,-1-2-16 0,-2 2-16256 15</inkml:trace>
  <inkml:trace contextRef="#ctx0" brushRef="#br0" timeOffset="138176.44">28349 14123 9215 0,'1'1'816'0,"1"-1"-656"0,-1 3-160 0,0-3 0 0,0 2 1792 0,1-2 336 0,0 4 64 0,1 0 16 0,1 2 1040 0,0 2 208 0,1 2 32 0,-2 0 16 16,-1 0-1088-16,1 2-224 0,-2 1-32 0,0 0-16 16,0 2-1136-16,2 1-240 0,-2-1-32 0,0 3-16 15,2-2-528-15,-2 1-192 0,1-1 0 0,0 3 144 16,0 0-144-16,1 0 0 0,-1-1 0 0,-1 5 0 16,2-4 0-16,-3 1 0 0,0 4 0 0,-1-2 0 15,-2-2 0-15,-1 2 0 0,1-2 0 0,-6-2 0 16,-2 1 128-16,-3-3 0 0,-1 0 0 0,-2-1 0 15,-1-5-128-15,-3 2 0 0,-2-4 144 0,0 0-144 16,-1-2 0-16,1-3-320 0,-2 1 64 0,0-4 16 16,1-3-1168-16,-1-1-224 0,1-4-48 15,2-2-14416-15</inkml:trace>
  <inkml:trace contextRef="#ctx0" brushRef="#br0" timeOffset="138393.31">28332 13842 35935 0,'1'0'1600'0,"-1"0"320"0,-1 0-1536 0,1 3-384 0,1-3 0 0,-1 1 0 0,1 1-464 0,-1 0-176 0,0 3-16 0,2 1-16 0,-1 0 800 0,-1 0 176 15,0-1 16-15,-1 0 16 0,-1 1-48 0,1-2-16 0,-1-2 0 0,-2 2 0 16,1-1-272-16,0-2 0 15,0 1 0-15,0-2 0 16,1 0-1264-16,0 2-352 0</inkml:trace>
  <inkml:trace contextRef="#ctx0" brushRef="#br0" timeOffset="143962.1">28877 13609 23951 0,'-8'2'2128'0,"3"-2"-1696"16,0 1-432-16,2-1 0 0,3 0 2384 0,0 0 400 0,0-1 80 0,1 1 16 0,-1-2-1152 0,2 2-208 0,3-4-48 0,0-1-16 0,1 1-784 16,1 0-160-16,1 2-16 0,-2 1-16 0,0-2-160 0,0 1-48 15,-1 2 0-15,-1 0 0 0,-2 2 32 0,1 1 0 16,-2 3 0-16,0 1 0 0,-1 2-64 0,0 3-16 16,0 4 0-16,0 4 0 0,0 5-224 0,0 1-160 15,0 5 32-15,1 1 0 0,1 0 128 0,1 2-128 16,1-2 128-16,2 2-128 0,2-4 128 0,-1 1 0 15,3 0 0-15,1-5 0 0,0 0 0 0,2-5 0 16,0-3 128-16,0-2-128 0,-1-6 0 0,0-1 0 16,1-3 0-16,-1-6 0 0,0 0 0 0,0-6 0 15,-1-3 0-15,0-3 0 0,0-2 0 0,-1-4 0 16,0-3-192-16,-3-1 64 0,1-2 128 0,-2 2-160 0,-1-3 160 16,-3 0-160-16,1 2 160 0,-1-1 0 15,-1 5 0-15,2 0 0 0,-1 7-160 0,2 4 160 0,0 2-192 0,-2 6 192 16,1 3-320-16,0 4 64 0,0 2 0 15,1 0 0-15,0 4 256 0,3 3-160 0,-1-2 160 16,0 0-128-16,1 0 128 0,0 1 0 0,1-3 160 0,1 1-160 16,0-4 240-16,0 1-48 0,0-4-16 15,0 2 0-15,-1-2-176 0,1-1 160 0,1 1-160 0,0 0 160 16,1 2-160-16,-1-4 0 0,0 4 144 0,0-2-144 16,-2 2 128-16,1-2-128 0,0-1 128 0,-1 1-128 15,0-5 192-15,0 2-16 0,1-6-16 0,0 0 0 16,-1-1 256-16,0-5 48 0,0-1 16 0,2-2 0 15,1-4 64-15,1-3 16 0,-1 0 0 0,-1-4 0 16,2 1-272-16,-3-1-48 0,-2-1-16 0,-1-4 0 0,0-1-224 16,-1-4 0-16,-1-1 128 0,-3-6-128 15,1-1-160-15,-4-4-80 0,1 1-16 0,-1-2 0 16,-2 2-368-16,0 5-80 0,0 7 0 0,2 7-12912 16,0 9-2576-16</inkml:trace>
  <inkml:trace contextRef="#ctx0" brushRef="#br0" timeOffset="144392.12">29836 14149 23039 0,'-2'2'2048'0,"1"2"-1648"0,1-1-400 16,0 0 0-16,0-1 2448 0,0 0 416 0,0 2 80 0,0 2 0 0,0 5-800 0,0 5-160 0,1 4-48 0,-1 2 0 0,2 0-1280 0,-1 3-256 0,1-3-48 0,1 1-16 16,-1 1-336-16,2 0 128 0,0-1-128 0,-1 1 0 0,0 1 208 0,0-3-16 15,1 3-16-15,-1-2 0 0,-2 1 0 0,0-1 0 16,-1 2 0-16,-1-3 0 0,0 0-176 0,-3-1 0 16,-1 2 0-16,-2-4 0 15,0 4-256-15,-2-4 0 0,-1 0 16 0,-3-3 0 0,1-1-96 16,0-5-32-16,-1-4 0 0,1 0 0 15,-1-3-528-15,-1-6-128 0</inkml:trace>
  <inkml:trace contextRef="#ctx0" brushRef="#br0" timeOffset="144592.81">29884 13918 38703 0,'-9'-3'3440'0,"4"3"-2752"0,0-2-560 0,3 1-128 0,2 1 784 0,1 0 128 0,0 0 32 0,0-3 0 0,2 1-1072 0,-2 0-224 0,2 0-32 0,-1 1-16 32,-1-2-816-32,1 3-144 0,-2-2-48 0,0 2-15248 0</inkml:trace>
  <inkml:trace contextRef="#ctx0" brushRef="#br0" timeOffset="155067.23">5729 16785 16575 0,'-3'-2'1472'0,"2"1"-1168"0,1 1-304 0,0 0 0 0,0 1 736 0,0-1 96 0,-1 0 0 0,0-1 16 0,0 1 352 0,-2 0 64 0,2 0 16 0,1 0 0 16,0 0 384-16,0 0 64 0,0 0 32 0,0 0 0 16,0 0-432-16,0 0-96 0,0 0-16 0,0 0 0 15,0 0-304-15,0 0-64 0,0 0-16 0,0 0 0 16,17 16-128-16,-8-16-16 0,2 0-16 0,1-3 0 16,3 0-304-16,5-4-64 0,2 1-16 0,2 0 0 15,3 2-32-15,0-2 0 0,1 0 0 0,2 0 0 16,1 0-256-16,-2 2 0 0,0-2 0 0,-2 2 0 15,-1 2 0-15,-2-2 0 0,-3 1-128 0,0 1 128 16,0 2-352-16,-1 0 32 0,-2 2 0 0,0 1 0 16,-2 1-368-16,-2 2-64 15,0-3-16-15,-2 4 0 0,1 1-656 0,-3 0-144 0,0 0-32 0,-2 2-8736 16,0-4-1760-16</inkml:trace>
  <inkml:trace contextRef="#ctx0" brushRef="#br0" timeOffset="155464.21">5796 17038 35935 0,'-4'-5'3200'0,"2"3"-2560"0,0 2-512 0,2-2-128 0,0 2 384 0,2 0 64 0,1 2 16 0,0-2 0 0,2 0-1072 0,2 0-224 0,3 2-32 0,-1 0-16 15,2 1 1120-15,0-3 208 0,0 3 64 0,3 0 0 16,0 1 208-16,3-1 48 0,1 0 16 0,3 0 0 0,1 4-320 0,3-1-64 16,0 0-16-16,0-2 0 0,-2 2-384 0,1-2 0 15,-2 1 0-15,-1-2 0 0,0 1 0 16,1-2 0-16,0-2 0 0,2-2 0 0,-1 1-176 0,2-1-64 16,2 1-16-16,3-2-11568 15,0-2-2320-15</inkml:trace>
  <inkml:trace contextRef="#ctx0" brushRef="#br0" timeOffset="160910.72">7940 15752 11055 0,'4'-4'976'0,"-2"-2"-784"0,1 3-192 0,-2 3 0 0,0-3 672 0,1 0 96 0,2-3 0 0,2-2 16 0,2-3 1312 0,-2 4 256 16,-2 1 48-16,-3 0 16 0,-1 3-240 0,-1 2-32 16,-2 1-16-16,1 1 0 0,-3 2-768 0,1-1-144 0,-1 2-48 0,-1-2 0 15,1-1-416-15,-1 2-96 16,0-2-16-16,-1 2 0 0,0-3-16 0,-2 0-16 15,1 0 0-15,-2-3 0 0,0 2-144 0,-2-2-16 0,-1 2-16 0,0-1 0 16,-2-1-304-16,0 0-128 0,1 0 0 0,0-1 128 16,0 1-128-16,-1 0 0 0,3-1 0 0,1 1 0 15,-1 0 0-15,4 1 0 0,-1 1 0 0,0 1 0 16,2 1 0-16,0-1 0 0,0 2 0 0,0 1 0 16,2 0 0-16,-1 1 0 0,1 0 0 0,1 1 0 15,1-1 0-15,0-1 0 0,1 2 0 0,0-4 0 16,0 3 0-16,1 1 128 0,-1-1-128 0,0-1 0 15,1 2 176-15,-1-3-48 0,1 0-128 0,1 1 192 16,-1-3-64-16,1 0 0 0,0 1-128 0,0-1 192 16,2 0-192-16,0-1 128 0,-1 1-128 0,-1 0 0 0,0 0 128 15,0 0-128-15,0 0 0 0,0 0 144 16,0 0-144-16,0 0 0 0,0 0 0 0,0 0 128 0,0 0-128 0,0 0 0 16,0 0 0-16,0 0 128 0,0 0-128 15,0 0 0-15,0 0 0 0,0 0 0 0,0 0 0 0,0 0 0 16,0 0-160-16,0 0 160 15,21-3-448-15,-20 3 0 0,0 0 0 0,-1-2-11712 16,2 0-2352-16</inkml:trace>
  <inkml:trace contextRef="#ctx0" brushRef="#br0" timeOffset="164127.21">7792 15711 5519 0,'0'0'496'0,"0"-3"-496"0,0 3 0 15,0 0 0-15,0 0 0 0,0 0 0 0,-2-1 0 0,1 1 0 0,-1 0-640 0,-1 0-192 0,-1 0-16 0,4 0-16 0,0 0 864 0,0 0 0 16,-18 10 0-16,13-8 208 0,-1 2-208 0,0-1 0 16,2-3 128-16,-1 1-128 0,2-2 0 0,1 1 0 15,1-3 0-15,-1 1 0 0,2-2 0 0,0 0 0 16,0 2 0-16,2-2 0 0,-2-2 448 0,0 2 16 16,1 2 16-16,0-2 32 0,0 2 256 0,1-2 32 15,-1 1 16-15,0 0 32 0,0 0 464 0,-1 3 96 16,0 0 0-16,0 0 64 0,0 0 32 0,-1 0 16 15,0 0 0-15,1 0 32 0,0 0-304 0,0 0-64 16,0 0-16-16,0 0 48 0,0 0-128 0,0 0-32 0,0 0 0 0,-19 13 0 16,18-13-480-16,-3 2-112 0,2-2-16 0,-1 0 48 15,1 0-144-15,-1 0-32 0,1-2 0 0,0-2 48 16,-1 1 368-16,1 0 80 0,0-2 16 0,1 0 32 16,0-1-112-16,-2 1-32 0,1-2 0 0,-1 4 48 15,0-3-272-15,-1 2-48 0,-1 0-16 0,-1 2 32 16,1-2-272-16,-1 1-48 0,1 3-16 0,0-2 48 15,1 4-176-15,0-2 0 0,1 0 144 0,0 3-144 16,0-2 0-16,-1 2 0 0,0 0 0 0,-1 2 0 16,1-1-128-16,0 0-64 0,0 2 0 0,0-4 0 15,-1 2 32-15,1-1 0 0,2 0 0 0,-2-3 0 16,2 3 160-16,-1-3 176 0,2 0-48 0,0 0 0 0,1 0 352 16,0-3 64-16,0 3 16 0,0-2 0 0,0 1-208 0,0 1-32 15,1 0-16-15,-1 0 0 16,0 0-160-16,0 0-16 0,0 0-128 0,0 0 192 0,0 0-192 0,0 0 0 15,0 0 0-15,0 0 0 0,15 16 0 0,-14-15-128 16,-1 1 128-16,1-2-208 0,1 3 208 0,-4-3-176 16,2 1 176-16,0 2-160 0,0-3 160 0,-1 0 0 15,0 2 0-15,0-2 0 0,1 0 208 0,0 0-16 16,0 0-16-16,0 0 0 0,0 0-48 0,0 0 0 16,0 0 0-16,0 0 0 0,0 0-128 0,0 0 0 15,0 0 0-15,0 0 0 0,0 0 0 0,0 0-224 16,0 0 80-16,0 0 16 0,0 0 128 0,0 0 0 15,0 0 0-15,0 0-128 0,0 0 128 0,0 0 0 16,0 0 0-16,0 0 0 0,0 0 128 0,0 0 0 16,0 0 0-16,-5 20 0 0,6-20 32 0,-1 2 16 15,0-2 0-15,0 0 0 0,0 1-176 0,0 2 160 0,-1-3-160 0,1 0 160 16,-1 0-160-16,-1 0 0 0,2 0 0 0,0 0 0 16,0 0 0-16,0 0 128 0,0 0-128 0,0 0 0 15,0 0 144-15,0 0-144 0,0 0 160 0,0 0-160 16,-17 14 160-16,15-12-160 0,0 4 160 0,1-3-160 15,0 3 144-15,0 0-144 0,1-1 128 0,-2 1-128 16,1 0 0-16,0-1 0 0,0 2 0 0,1-3 0 16,0 3 0-16,-2-2 0 0,2 1 0 0,0-3 0 15,0 1 0-15,0 0 128 0,0 1-128 0,0 1 0 16,0-2 0-16,2 2 128 0,-2 4-128 0,0-2 0 16,0 0 128-16,0 4-128 0,0 1 128 0,1 5-128 0,0 1 0 0,2 1 128 15,-2-2-128-15,0 8 0 16,0 5 0-16,1 4 0 0,-1 7 0 0,-1 1 0 0,1 5 0 15,-1-1 0-15,1 0 0 0,2-1 0 16,-2-2 0-16,0-3 0 0,0-1 0 0,-1-2 0 0,2-3 0 0,-1-3-192 16,0 2 64-16,0-4 128 0,2-1 0 0,1 0 0 15,-2 3 0-15,0-3 0 0,3-1 0 0,-1 1 0 16,1-1 0-16,-2 1 0 0,0-1 0 0,2 1 0 16,-1 3 0-16,-2-1 0 0,2 1 128 0,-1 0-128 15,-1 5 128-15,1 1-128 0,-2 1 0 0,-1 1 128 16,1 5-128-16,-1-2 0 0,0-4 0 0,0-4 0 15,0 3 0-15,0-6 0 0,0-1 0 0,1-3 0 16,-1-3 0-16,0-3 0 0,0-2 0 0,1-2 0 0,-1 1 0 16,0-3 0-16,2 0 160 0,-2-2-160 0,0 3 192 0,0-3-192 15,-2 4 128-15,0 1-128 16,1-2 0-16,-2 2 0 0,1 2 0 0,-2-2 0 0,0 0 0 0,1 3 0 16,-1 0 0-16,1 1 0 0,1-2 0 0,-2-1 0 15,2-1 0-15,-1 2 0 0,2 2 0 0,0-1 0 16,0 0 0-16,1 0 0 0,0-3 0 0,0-1 0 15,0 0 0-15,0-1 0 0,0-1 0 0,1-3 0 16,-1 0 0-16,1-1 0 0,0 1 0 0,1-3 0 16,-2 0 0-16,0 2 0 0,0-3 0 0,0 1 0 15,-2 2 0-15,2-2 0 0,-1 0 0 0,0 0 0 16,1-2 0-16,-1 2 0 0,-1-1 0 0,0-3 0 16,1 4 0-16,-1-3 0 0,0-1 0 0,1 1 0 15,0-4 0-15,1 2 0 0,0-3 0 0,0 0 0 0,0-2 0 0,0 3 0 16,1-3 0-16,-1 0 0 15,0 0 0-15,0 1 0 0,-1-1 0 0,1 0 0 0,0 0 256 0,0 0-48 16,0 0-16-16,0 0 0 0,0 0-192 0,0 0 144 16,0 0-144-16,-7 18 128 0,6-15-128 0,0 0 0 15,-2 0 0-15,2-3 0 0,-1 0 0 0,-1 0 0 16,1-3-128-16,1 1 128 0,-2-2 0 0,1 1 0 16,-1-1 0-16,1 1 0 0,0 0 0 0,1-2 0 15,1 4 0-15,0-4 0 0,0 3 0 0,0-3 0 16,1 4 0-16,-1-1 0 0,0 0-192 0,2 2 192 15,-2 0-160-15,1 0 160 0,0 0 0 0,0 0 0 16,2 2 0-16,-3-2 0 0,0 0 0 0,0 0 0 16,0 0 0-16,23 2 0 0,-13-2 192 0,0-2 48 15,4 0 0-15,-1 0 0 0,2-2-32 0,2 2 0 16,1-2 0-16,0 2 0 0,2-2-32 0,0 0-16 0,1 3 0 0,-1 0 0 16,-2 1-160-16,1-3 0 15,-3 3 0-15,-1 0 0 0,-3 0 0 0,-2 0-144 0,0 3 144 16,-4-2-208-1,0 1-336-15,-6 2-64 0,-2 1-16 0,-4 1-18976 0</inkml:trace>
  <inkml:trace contextRef="#ctx0" brushRef="#br0" timeOffset="166243.84">8038 15831 2751 0,'-3'-6'256'0,"1"-1"-256"0,-1 4 0 0,2-1 0 0,1 3 5840 0,0-1 1136 0,1 2 208 0,-1-3 48 0,1 0-5936 0,1 0-1296 0,0 0 0 0,1 1-192 15,-1 2-64-15,2 2-16 0,-1 4 0 0,2 0 0 0,-1 4 656 0,1 3 128 16,-1-1 16-16,1 4 16 0,0 0 64 0,-2 3 16 16,2-1 0-16,-2 2 0 0,-1 2-224 0,1-1-32 15,-2-1-16-15,0 2 0 0,0 1 224 0,-2 1 64 16,0-1 0-16,-1 1 0 0,0 2 64 0,1-3 0 16,0 1 16-16,1-1 0 0,0-4-352 0,0 0-80 15,0-3-16-15,-1-1 0 0,-1-3-144 0,1-2-128 16,1-2 144-16,-1-2-144 0,1-1 0 0,-1-4 128 15,1 1-128-15,0-2 0 0,1-2 160 0,-1-2-16 16,1 1 0-16,-1-4 0 0,3-1 48 0,-2-2 0 16,0-3 0-16,3-3 0 0,1 0-192 0,1-2 0 15,0 2 0-15,3-3 0 0,-1 6 0 0,2-2 0 16,0 1 0-16,0 3 0 0,0 1 0 0,-1 0 160 0,-1 1-32 0,1 2-128 16,1 1 128-16,0 2-128 0,-2 2 0 0,1 2 0 15,-2 0 0-15,2 0 0 0,0 2 0 0,-2 3 0 31,2 1-656-31,-2 3-144 0,1 0-32 0,-2 1 0 0,2 2 416 16,0-2 80-16,-1 0 16 0,1 2 0 0,-1 0 320 0,-1 1 0 0,2 0 128 0,-2 0-128 16,-1 0 336-16,0 2-16 0,-1-2 0 0,-1-4 0 15,0 1-48-15,-1 0-16 0,-1-1 0 0,1 0 0 16,-1-3-96-16,-1 1-32 0,-1-1 0 0,-1-2 0 16,1 2-128-16,-2-1 0 0,0 0 0 0,-2 0 0 15,0 1 0-15,-1 0-176 0,0-2 48 0,0 0 0 16,-2 0 128-16,2-2-192 0,-1 0 192 0,-2-2-192 15,0 0 192-15,-1 0 0 0,0 0 128 0,-2 0-128 16,0 0 320-16,-2 0 0 0,-1 0 0 0,0 0 0 0,1 0-64 16,-1 0-32-16,1-2 0 0,1 0 0 0,0 0-224 0,0-4 0 15,0 2-192-15,1-2 192 0,0 0-256 0,0 0 64 16,1 0 16-16,1 0 0 16,2-1-352-16,-1-1-80 0,3 0-16 15,-2 2 0-15,4-3-512 0,-1 2-96 0,1 1-32 0,1 2 0 16,1-1-640-16,1 4-128 0,1-2-16 0,0 3-10432 15</inkml:trace>
  <inkml:trace contextRef="#ctx0" brushRef="#br0" timeOffset="167011.54">8214 16930 21183 0,'-7'-6'1888'0,"1"0"-1504"0,1 1-384 0,2 1 0 0,2 0 464 0,1 1 32 0,-1-4 0 0,-2-4 0 0,0-2-1712 0,-3-8-352 0,-3 1-64 0,1 1-16 15,1 6 1648-15,1 0 416 0,1 7 32 0,1 0 16 0,1 6 768 0,1-2 160 16,1 2 16-16,0 2 16 0,1-2 544 0,1 3 96 16,0 0 32-16,1 3 0 0,1 1-400 0,0-1-80 15,2 0-16-15,-2 4 0 0,2 0-752 0,0-2-144 16,1 5-48-16,-1-2 0 0,0 4-432 0,0-3-96 15,-1 0 0-15,0 2-128 0,-1-2 0 0,1 1 0 16,-1-3 0-16,0-2 0 0,0 2 0 0,-1-4 0 16,2 1 128-16,0-1-128 0,-1 0 240 0,1-2-64 15,1-1-16-15,-1 4 0 0,1-1-160 0,-2-3 0 16,2 2 0-16,0 3 0 0,1-2 0 0,-1 0 0 16,-1 0 0-16,1-2 0 0,1 2 0 0,-2-2 0 15,1 1 0-15,0-4 0 0,0 2 0 0,0-1 0 0,-2-2 0 0,1 0 0 16,1-2 0-16,-1-1 0 15,1 2 0-15,-2-4 0 0,2 1 0 0,-1 1 0 0,0-4 0 16,0 4 0-16,-2-2-176 0,2 1 48 0,-2-2 0 16,1 2 0-16,0-1-16 0,-1 0 0 0,0 3 0 15,1-2 0-15,-2 4 144 0,1-2 0 0,0 2 0 0,0 0 0 16,-1 2 0-16,2-1 0 0,-2 2 0 0,1-1 0 16,2 2 0-16,-1-2 0 0,0 0 0 0,0 0 0 15,0-2 0-15,0-2-208 0,1-1 48 0,-2-1 16 16,2 1 144-16,-2-1 192 0,2-5-32 0,0 2-16 15,-1 1 96-15,0-5 16 0,2 3 0 0,-3-2 0 16,2-2-128-16,0 0 0 0,-1 2-128 0,0-3 192 16,-1 3-64-16,1-2-128 0,-1 0 176 0,0-1-176 0,-1 0 128 0,1-2-128 15,0-1 0-15,-1 1 0 0,0 1 128 0,0 2-128 16,0-2 0-16,-1 2 0 0,2 2 0 16,-2 2 0-16,1 1 0 0,-1 4 0 0,0 0-128 15,0 1-96-15,0 0-16 0,-1 2 0 16,-1 0-512-16,1 2-96 0,-1 0-32 0,-1-2 0 15,0 3-1056-15,-1 0-224 0,0 0-32 16,-1-2-12208-16</inkml:trace>
  <inkml:trace contextRef="#ctx0" brushRef="#br0" timeOffset="167426.56">8646 16963 17503 0,'0'-1'1552'0,"-1"-2"-1232"0,-1 0-320 0,2 3 0 0,0 0 1936 0,2-2 336 0,-2 2 64 0,1-2 16 0,0 0-1840 0,-1 2-352 0,1-3-160 0,-1 3 128 0,0 0 1264 0,0 0 240 0,0 0 48 0,0 0 16 0,0 0-384 0,5 28-80 16,-3-19-16-16,-2 5 0 0,1 1-800 0,-1 1-160 15,0 0-48-15,0 3 0 16,-1-3-624-16,1 2-128 0,-2-2-32 0,2-2 0 16,-1-2-1184-16,0-1-240 0,0-1-48 0,-1-2-7200 15,2 0-1440-15</inkml:trace>
  <inkml:trace contextRef="#ctx0" brushRef="#br0" timeOffset="168092.48">8162 17529 36863 0,'-7'-4'1632'0,"1"-1"336"0,1 4-1584 0,2-2-384 0,2 3 0 0,1 0 0 0,-1 3-960 0,0-3-256 0,-2 0-64 0,1 0-16 0,-2 1 656 0,0-1 144 0,2 1 32 0,1 0 0 0,1 2 1504 0,0-3 304 16,3 0 64-16,1 4 16 0,1-1-432 0,1 2-96 15,2 3 0-15,-2 0-16 0,2 5-304 0,1-1-48 16,-1 5-16-16,-1 4 0 0,0-1-240 0,0 1-48 16,-1 1-16-16,-1-2 0 0,1 2-208 0,-4-7 128 15,2 1-128-15,-1-3 0 0,-2-2 0 0,0-2 0 16,0-3 0-16,0-4 0 0,2-1 0 0,-1-1 0 16,1-3 0-16,1-1-160 0,-1-2 32 0,1 0 0 15,1-4 0-15,-1-3 0 0,1 1-64 0,0-3-16 16,0 4 0-16,-2 0 0 0,2 4 48 0,0-2 16 0,-1 5 0 15,-2 4 0-15,1 0 144 0,-1 3 128 0,1 4-128 16,-2-1 176-16,1 4 80 0,0 2 0 0,0 3 16 0,-1-1 0 16,2-2-272-16,-2 1 0 0,0-3-176 0,2-2 176 31,-1-2-592-31,-2-1-16 0,3 0 0 0,-2-5 0 16,1 0 96-16,0 0 32 0,-1 0 0 0,1-2 0 0,1-2 480 0,1-1 0 0,-1 0 0 0,2-3 160 15,-1 1 352-15,2 1 80 0,-1 2 16 0,-1-2 0 16,0 3 32-16,-1 0 0 0,1 1 0 0,-2 0 0 15,2 0-368-15,-1 2-64 0,-1-4-16 0,-1 2 0 16,3-2-192-16,0-2 144 0,-1 0-144 0,1-4 128 16,0 1-128-16,0-1 0 0,-1 0 0 0,0-2 0 15,-1 0 0-15,-1-2 0 0,2-1 0 0,-2-1 0 16,0 4-240-16,-1-7 32 0,0 2 0 0,0-2 0 16,0 1-560-1,2 2-96-15,0 0-32 0,2 3-10848 0,1 3-2176 0</inkml:trace>
  <inkml:trace contextRef="#ctx0" brushRef="#br0" timeOffset="168527.01">8500 17860 38703 0,'-2'-10'1712'0,"0"4"352"0,4 0-1648 0,0 1-416 0,2 1 0 0,-1 0 0 0,2 1-352 0,3-4-160 0,3-4-16 0,5-2-16 0,0-3 544 0,0 3 0 0,-1 3 0 0,0 2 0 15,-2 4 0-15,1 4 0 0,0 3 192 0,-2 0-48 16,-1 5-144-16,-1 0-224 0,0 5 48 0,-3-3 16 31,0 2-672-31,-5 0-128 0,1 1-16 0,-2 0-16 0,-2 2 96 16,-3-1 32-16,-1 2 0 0,-4 0 0 0,1 2 384 0,-2 1 80 0,-1 0 16 15,-1-2 0-15,2 4 0 0,-2 1 16 0,-1 7 0 0,-2 1 0 16,1-1 176-16,2-1 48 0,2-4 0 0,2-2 0 16,2-1-64-16,3-7-16 0,0-2 0 0,2-3 0 0,2-3 224 0,3-2 256 15,-1-1-48-15,2 0-16 0,2-3-16 16,0 0-16-16,2-4 0 0,-1-2 0 0,2 1 688 15,-1-1 144-15,1-2 32 0,0 2 0 16,1-4-1216-16,-1 0-224 16,1 2-48-16,0-5-12784 0</inkml:trace>
  <inkml:trace contextRef="#ctx0" brushRef="#br0" timeOffset="169444.12">8687 15749 33167 0,'-1'3'1472'0,"-1"-3"304"0,0 0-1424 0,2 0-352 0,1 0 0 0,0 2 0 0,2-1 512 0,-1 2 16 0,4 0 16 0,2 4 0 0,2-1-736 0,0 0-160 0,0-3-32 0,1-2 0 0,-1-1 832 0,2-1 176 0,2 1 16 0,0-5 16 0,4 1 352 0,0-2 64 16,2 2 16-16,1-2 0 0,0 3-704 0,1 2-144 16,-1-1-32-16,-1-1 0 0,0 2-208 0,-2 1 128 15,1 0-128-15,-3 4 0 0,-1-2 0 0,0-1 0 16,-2 2 0-16,0 0 0 0,0 0 128 0,0 1-128 16,-1-2 0-16,-1-1 0 0,0 2 128 0,0 3-128 15,-1-2 0-15,1 2 0 0,-2 3 0 0,0 2 0 16,-1 4-128-16,0-1 128 0,-2 2-320 0,0 4 64 15,0 1 0-15,-2 3 0 0,0 1 256 0,-2 3-128 16,1 4 128-16,-2 3 0 0,0-4 0 0,2 4 192 0,-2 5 0 16,-1 2 0-16,1 1-192 0,-1 2 0 15,1-1 0-15,-1 3 0 0,4 2-256 0,-1 5 48 0,3 5 16 16,0 4 0 0,1 7-368-16,0-1-64 0,-1 1-16 0,-1-4 0 15,-2-3-272-15,1 4-64 0,1-4-16 0,-1 0 0 16,-1-6 112-16,2 0 32 0,2-3 0 0,-2-1 0 0,-1-4 1120 0,0-6 240 0,0-4 32 0,1 5 16 15,0 3 288-15,0 1 64 0,0-5 16 0,0-1 0 16,-2-1-176-16,2-3-48 0,1-1 0 0,2-2 0 16,-2 3-272-16,0-2-64 0,0 1-16 0,2 4 0 15,-2-2-128-15,1-2-32 0,0-2 0 0,-1-4 0 16,-1-2-192-16,-2-3 144 0,1-1-144 0,-1-2 128 16,-2-2-128-16,-1-2 0 0,0-3 0 0,-3-3 128 0,3 2-128 0,-2-7 192 15,-1 0-192-15,2-2 192 0,-1 1-192 16,-1-6 192-16,1 1-192 0,-1 1 192 0,2-2-64 0,-1 1-128 15,0-2 192-15,1 3-64 0,1-2 0 0,-1 4-128 16,1-4 192-16,-1 4-64 0,-1 0-128 0,1 4-144 16,-1-3 144-16,-1 3-208 0,1-2 208 0,-1-1 0 15,0 3 0-15,-1-2 0 0,1 0 160 0,0-4-160 16,-1 2 128-16,2-1-128 0,-2 0 288 16,1-2-32-16,1-2 0 0,-1 3 0 0,0-2-48 0,-2-2-16 15,-3 1 0-15,1-3 0 0,0-1 96 0,-1 0 16 16,-1 0 0-16,2-2 0 0,0 2-176 0,-1 0-128 15,1 2 192-15,-2 2-192 0,-1 0 128 0,0 2-128 16,-2 2 0-16,0 2 0 0,-2 0 0 0,-1 2 0 0,-1 0 0 16,0 0 0-1,1 0-352-15,2-1-80 0,0-4-16 0,0 1 0 16,1-2-320-16,0-4-64 0,1-2 0 0,1-2-17792 0</inkml:trace>
  <inkml:trace contextRef="#ctx0" brushRef="#br0" timeOffset="170142.5">9641 15597 2751 0,'2'-6'256'0,"-2"2"-256"0,1 0 0 0,-1 2 0 0,0 2 3584 0,0 0 656 0,1-3 144 0,0 2 32 0,2 1-2368 0,-1-2-448 0,1-1-112 0,-2 2-16 16,0 1 112-16,0 0 16 0,-1 0 0 0,0 0 0 0,2 0-192 0,-2 4-48 15,0-2 0-15,0-2 0 0,0 0-464 0,0 0-112 16,7 22-16-16,-4-12 0 0,2 6-288 0,-2 1-64 16,2 4-16-16,0 1 0 0,1 4-272 0,-1 2-128 15,0 1 0-15,-1-1 128 0,1 1-128 0,-3-3 0 16,1 1 0-16,-2-1 0 0,0 2-256 0,-2-3 32 16,0 1 0-16,-2-1 0 15,1-1-320-15,-1 2-64 0,0-1-16 0,-1-3 0 16,0-2-512-16,1-1-96 0,0-7-32 0,1-2 0 15,0-4-512-15,1 0-96 0,0-6-32 0,0 0-10096 0</inkml:trace>
  <inkml:trace contextRef="#ctx0" brushRef="#br0" timeOffset="170420.21">9350 15597 35935 0,'0'-6'3200'0,"1"0"-2560"0,0 4-512 0,2 0-128 0,-1 2 704 0,2-4 128 0,2-1 32 0,4-2 0 0,3-2-416 0,5 2-96 0,-1-2-16 0,3 5 0 15,1 4 16-15,0 0 0 0,1 4 0 0,0-1 0 16,2 3-64-16,2-2-16 0,2 2 0 0,1-3 0 15,-6 1-80-15,4 1-32 0,3 1 0 0,1-2 0 16,-1 2-160-16,-3-2 0 0,-1-2 144 0,-1 2-144 16,-1 0-272-16,-3 1-128 0,0-4-32 15,-2 1-18368-15</inkml:trace>
  <inkml:trace contextRef="#ctx0" brushRef="#br0" timeOffset="173347.62">10936 15784 28559 0,'-1'-1'2544'0,"0"-2"-2032"0,-1 3-512 0,2 0 0 0,0 0 0 0,0 0 0 0,-1-2 0 0,-1 0 0 0,-2 2 336 0,-1-2-16 0,-1 2-16 0,-3 2 0 16,2 0-304-16,-4 0-176 0,-1-2 32 0,1 3 0 15,-2-3 16-15,-1 0 0 0,1 0 0 0,-4 0 0 16,1 0 464-16,-1 0 112 0,-3-3 0 0,1 3 16 16,-1 3 544-16,-3-3 96 0,2 1 32 0,-1 1 0 0,-1 2-224 0,0-4-32 15,2 2-16-15,0-2 0 16,3 2-560-16,-1 0-112 0,2-2-32 0,1 3 0 0,2-3 32 0,2 0 0 16,2 1 0-16,0 1 0 0,3-2-192 0,1 0 160 15,-1 3-160-15,2 0 160 0,3 0-160 0,-2 1 0 16,3-1 0-16,0 1 0 0,0 1-176 0,1-1 176 15,0 2-128-15,1 0 128 0,0 0 0 0,1 0 224 16,2 2-32-16,0 1 0 0,0 3 96 0,1-2 16 16,1 2 0-16,-1 4 0 0,2 0-112 0,-1 3 0 15,0-3-16-15,-1 0 0 0,0-4-176 0,2 7 160 16,-1 4-160-16,1 8 160 0,2 4-160 0,-1 2 0 16,0 1 0-16,-1 1 0 0,2-2 0 0,-2 2 0 15,1 1 0-15,-1 0 0 0,-1 0 0 0,1 1 0 0,-2 2 0 16,-1 2 0-16,0-1 0 0,1 1 0 15,-1 3 0-15,0 2 0 0,-1-2 0 0,2-1 0 0,1 0 0 0,1 0 0 16,-4-5 0-16,3 6 128 0,1 4-128 16,-1 5 128-16,0 0 0 0,-2-6-128 0,-2-1 192 0,-1-4-64 15,1 0-128-15,-2-8 160 0,0 0-160 0,-2 3 160 16,1 4-32-16,-3-1-128 0,2 1 192 0,-2-2-64 16,3-2-128-16,-1-2 0 0,-1-1 0 0,2-4 128 15,-2 1-128-15,2-3 0 0,1 3 0 0,-1-1 0 16,1-2 0-16,0 2 128 0,0-2-128 0,-1-2 0 15,1 3 0-15,-2-1 0 0,1 0 0 0,-1 2 0 16,1-2 0-16,-2-4 0 0,2 1 128 0,-2-5-128 16,0-4 0-16,0-4 0 0,1-3 0 0,-1-3 0 15,1-2 0-15,0-2 0 0,1 1 128 0,1-4-128 16,-1 0 304-16,1 0-32 0,0-1 0 0,0 0 0 0,0-2-144 0,0 3-128 16,0-2 144-16,1 1-144 0,0-2 128 0,1 0-128 15,0 3 0-15,-1-3 144 0,2 1-144 0,-2-1 0 16,2 0 0-16,-1 0 128 0,-1 0-128 0,2 0 0 15,-2 0 0-15,0 0 0 0,1-1 0 0,-1 1 0 16,0-3 0-16,-1 3 0 0,1-3 0 0,-1 0 0 16,1 1 0-16,-1 0 0 0,0 2 0 0,0 0 0 15,0 0 0-15,0 0 0 0,0 0 0 0,0 0 0 16,0 0 0-16,0 0 0 0,0 0 0 0,0 0 0 16,0 0 0-16,0 0 128 0,0 0 16 0,0 0 0 15,-1-18 0-15,4 15 0 0,-2 2-16 0,1 1 0 0,1-2 0 16,2-2 0-16,0 2 0 0,1-2-128 15,1 0 192-15,2 2-64 0,1-2-128 0,2 1 0 16,3 1 0-16,2 1 0 0,1 1 0 0,2 0 0 0,3 0 0 16,1 3 0-16,0 4 0 0,-1 1 0 0,-4-3 0 0,0 4 0 15,1 0-144-15,-6 0-64 0,0 1-16 0,-7-1 0 32,0 1-320-32,-4-4-64 0,-3 0-16 0,-1-2 0 15,-1-4-768-15,-5 0-144 0,-1-4-48 0,-1-1-16064 0</inkml:trace>
  <inkml:trace contextRef="#ctx0" brushRef="#br0" timeOffset="174509.76">11479 16639 17503 0,'0'-6'1552'0,"0"4"-1232"0,0-2-320 0,0 2 0 0,0 0 960 0,0 0 144 0,0-2 32 0,1-1 0 0,-1 2 592 0,-1-4 128 15,0 7 32-15,-3 0 0 0,0 7-272 0,-1 1-48 16,2 2-16-16,-5 4 0 0,0 1-576 0,-2 3-112 16,-2 4-32-16,0 1 0 0,-3 3-432 0,-1-4-80 0,-1 3-32 0,-2-1 0 15,1 0-32-15,-3 1 0 0,0-3 0 0,-1 3 0 16,-1-3-256-16,1 0 0 0,1-3 0 16,4-3 0-16,2-4 0 0,-1 2 0 0,-3 2 0 0,-2-1 0 15,3 1 0-15,0-4-192 0,3 0 16 0,2-4 16 31,2 0-1280-31,2-4-256 0,0-1-48 0,3-2-16 16,-1-2-1184-16,-1-2-224 0</inkml:trace>
  <inkml:trace contextRef="#ctx0" brushRef="#br0" timeOffset="174759.34">11019 16783 27647 0,'6'-4'1216'0,"-3"-2"256"0,-1 2-1168 0,1-1-304 16,-1 4 0-16,0-1 0 0,2 0 576 0,2-4 64 0,5-2 16 0,3-6 0 0,1 5-656 0,0-1 0 0,0 5 0 0,-2 4 0 0,1 1 0 0,1 4 0 16,-1 5 0-16,1 1 0 0,1 3 448 0,0 4 176 15,-1 0 16-15,1 0 16 0,0 1 144 0,1 3 32 16,-1-1 0-16,0-1 0 0,1-1-272 0,-1 2-48 16,0-1-16-16,-1-3 0 0,-3-4-256 0,1 4-48 15,-1 0-16-15,0-1 0 0,0 1-48 0,-3-6 0 16,0 0 0-16,-3-1 0 15,0-3-512-15,-1 0-128 0,-1-2 0 0,0-2-15872 16</inkml:trace>
  <inkml:trace contextRef="#ctx0" brushRef="#br0" timeOffset="175025.96">11745 17071 34095 0,'0'1'3024'0,"0"3"-2416"0,1-3-480 0,0 2-128 0,2-1 1200 0,-2 2 208 0,3 2 64 0,1 3 0 0,1 7-1232 0,-1 0-240 0,0 2 0 0,-3 2 0 15,1-1-528-15,-2-3 0 0,-1 2 0 0,-1-2 0 16,-1 1-512-16,0-5-112 0,1 0 0 0,-2-2-14256 16</inkml:trace>
  <inkml:trace contextRef="#ctx0" brushRef="#br0" timeOffset="175525.4">11673 17560 39615 0,'-6'6'3520'0,"0"-3"-2816"0,2 1-560 0,1-1-144 0,1 0 224 0,-3 3 16 0,-4 3 0 0,-7 7 0 0,-6 6-880 0,-6 3-192 0,-2 4-16 0,-3-3-16 16,-1-2 224-16,0 2 32 0,0-3 16 0,0-1 0 0,-1-2 416 0,2-2 176 15,3 1-128-15,1-4 128 0,2 1 0 0,1-3-128 16,3 0 128-16,1-4 0 0,-1 1-240 0,2-1 48 15,1 0 0-15,3-6 0 16,1 1-960-16,1-1-192 0,2-2-48 0,-1 0-7904 16,2-1-1584-16</inkml:trace>
  <inkml:trace contextRef="#ctx0" brushRef="#br0" timeOffset="175743.2">11072 17744 41471 0,'6'6'1840'0,"-3"-2"368"0,-2 1-1760 0,1-2-448 0,1 0 0 0,1-2 0 0,2 4 192 0,2 0-64 0,6 6 0 0,3 1 0 0,3 4-128 0,-1-3-256 0,-2 3 64 0,-2 0 16 16,-2 0 176-16,1 0 0 0,-3 3 0 0,2-1 0 16,-2 2-576-16,1 0-48 0,0 5 0 0,0-3 0 15,-3-1-1648-15,1-5-336 0,0-2-64 0,1-2-11968 16</inkml:trace>
  <inkml:trace contextRef="#ctx0" brushRef="#br0" timeOffset="176192.26">11647 18008 21183 0,'-2'-2'1888'0,"0"2"-1504"0,2-3-384 0,2 2 0 0,0-1 512 0,1-2 16 0,0-2 16 0,3-4 0 0,3-2-112 0,1-3-32 16,5-1 0-16,-3 2 0 0,1 2 1584 0,0-1 320 0,0 5 64 0,-2 1 16 15,-1 4-1040-15,-1 2-224 0,3 1-32 0,-4 3-16 16,1 3-608-16,-2 2-112 0,-1 3-32 0,-1 3 0 15,-1 0-512-15,-3 0-96 0,1 1-32 0,-2-4 0 32,-2 1-192-32,-1 3-32 0,-1-2-16 0,-1 0 0 0,-1 2 224 0,-3-1 32 0,1 0 16 0,-2 3 0 15,0-1 128-15,0 0 32 0,0 0 0 0,1 2 0 16,2-2 128-16,1 3 0 0,0-1 160 0,1 0-160 16,2-3 640-16,2-3 48 0,1 0 0 0,1-2 0 15,4 3 16-15,1-3 0 0,0-1 0 0,2 1 0 16,-1 1-128-16,2-1 0 0,-2 0-16 0,2-4 0 15,1 2-400-15,0-2-160 0,-2-1 128 0,2 1-128 16,1-2 0-16,-1-4-224 0,3 2 32 0,-1-2 0 16,2-2-432-16,0-4-80 0,4-1 0 0,-2 0-16 15,2-2-896-15,1 0-176 0,0-4-48 0,-1 1-13120 16</inkml:trace>
  <inkml:trace contextRef="#ctx0" brushRef="#br0" timeOffset="177226.15">11825 15833 28559 0,'-5'4'2544'0,"1"-2"-2032"0,2 2-512 0,2-3 0 0,0 2 608 0,-1-1 32 0,-2 2 0 0,1 2 0 0,-2 3 64 0,0-2 32 16,2-1 0-16,1-2 0 0,1-1 608 0,2-3 128 15,1-3 32-15,2-1 0 0,0 1-560 0,1-6-112 16,2 2-32-16,1 0 0 0,1-1-416 0,1-2-96 15,3 0-16-15,0-1 0 0,0 3-112 0,1-1-32 16,0 2 0-16,1 1 0 0,1 3-128 0,0 3 0 16,4 0-160-16,1 1 160 0,0 5 0 0,-1 0-144 15,2 3 144-15,0 1 0 0,-1 0-176 0,-1-4 176 16,-1 1-208-16,1 2 80 0,0-3 128 0,-2-2 0 0,0 1 0 16,-3 0 0-16,-1 0 0 0,-1-2 0 0,-2 1 0 0,-2 1 0 15,-2-1 0-15,-1-2 128 0,-2 2-128 16,-2 2 176-16,1-2-48 0,-2 2 0 0,1 0 0 0,-2 1 0 15,-1 5 0-15,0-2 0 0,0-1 0 16,-1 6 0-16,1 1-128 0,-1 3 0 0,1 1 0 0,2 4 0 16,1 5-144-16,3 5-64 0,0 1-16 0,3 5 0 15,-1 3 0-15,2-1 0 0,0 1 0 0,0 2 0 16,0-3 224-16,0 5-144 0,1 4 144 0,0 2-128 16,-1-3-48-16,0 1 0 0,1-1 0 0,0-2 0 15,0-4 176-15,-2 0 0 0,0 0-144 0,-2-2 144 16,2 1 0-16,-1 6 0 0,1 5 192 0,-2-1-64 15,2 0 0-15,-3 1 0 0,0 0 0 0,-1 0 0 16,0 6 64-16,-1-3 16 0,-2 2 0 0,1 3 0 0,2 3-208 0,-4-2 0 16,0-2 128-16,1-5-128 0,-1-6 0 0,0-4-192 15,1-3 48-15,1-2 0 0,-1-6 144 0,1-1 0 16,1-1 0-16,-2-5 0 0,1-6 0 0,-1-2 0 16,-1-3 192-16,-1 3-64 0,0-4 0 0,-1 0 16 15,0-1 0-15,1 1 0 0,-3 0-144 0,1 3 0 16,-2-1 0-16,2 2 0 0,-1-1 0 0,-1-1 0 15,1 5-192-15,-1-6 192 0,2 1-144 0,-1-3 144 16,1-2 0-16,-1-2 0 0,2 0 0 0,0-4 0 16,-1-1 0-16,1-2 0 0,2-1 0 0,-2-1 224 15,0-2-32-15,0 0-16 0,-2-2 64 0,1-1 16 16,-1 2 0-16,0-2 0 0,0 3-128 0,-1-2 0 0,1 2-128 16,-1 2 192-16,0 1-192 0,1 1 176 0,-2-1-176 15,0 4 160-15,0-1-160 0,0 0 128 16,0 3-128-16,-1-3 128 0,0 0-128 0,-1-2 0 0,1-1 0 0,1 0 128 15,-1-2 0-15,1-1-128 0,0 0 192 0,1-1-64 16,-1 1 64-16,-1-5 16 0,1 1 0 0,-1 0 0 16,0-2-64-16,0 3-16 0,1-4 0 0,-1 2 0 15,1 2-128-15,-1-1 0 0,2 2 0 16,-2 0 0-16,1 2-384 16,-1-2-96-16,-1 4-32 0,0-2 0 0,1 4-272 0,-2-1-64 15,1 0-16-15,-1-2-11984 0,1 4-2384 0</inkml:trace>
  <inkml:trace contextRef="#ctx0" brushRef="#br0" timeOffset="179042.4">11432 15816 1839 0,'-1'-1'160'0,"-1"1"-160"0,1-3 0 0,0 2 0 0,1 0 2176 0,0-1 384 0,0 0 96 0,-1 1 16 0,-1-5-1424 0,1-1-288 0,0 2-48 0,0 1-16 15,1-3-352-15,0 2-80 0,0 2-16 0,1 0 0 16,1 2 624-16,0-2 112 0,0 3 32 0,-1-2 0 16,1 2 656-16,0 0 144 0,-1 0 32 0,1 2 0 0,-1 1-208 0,-1-3-48 15,0 0 0-15,0 0 0 16,0 0-400-16,0 0-96 0,0 0-16 0,6 20 0 0,-5-18-576 0,1-1-128 15,-1 2-32-15,1-1 0 0,1 0-208 0,0 0-32 16,0 1-16-16,1-2 0 0,-2 1 48 0,2 1 16 16,-1 0 0-16,0 0 0 0,1 1-16 0,-1 2 0 15,1 0 0-15,-1 0 0 0,0 4-112 0,1 0-32 16,-2 0 0-16,1 2 0 0,-2 3 0 0,-1-1-16 16,1 4 0-16,-2 1 0 0,0 1 48 0,-2 4 16 15,0 2 0-15,-2 3 0 0,-1-1 32 0,-2 1 16 16,1-1 0-16,1 0 0 0,-2-3-80 0,2-1-16 15,0-3 0-15,1-3 0 0,1-2-192 0,0-3 176 16,2-3-176-16,-2-3 160 0,2 2-336 0,-2-3-64 0,2 0-16 16,-1-3-14032-16,1 0-2816 15</inkml:trace>
  <inkml:trace contextRef="#ctx0" brushRef="#br0" timeOffset="184434.94">13334 17013 17503 0,'-8'2'1552'0,"3"0"-1232"0,3 0-320 0,1-2 0 0,1 0 224 0,-2 0-16 0,0 0 0 0,-3 0 0 0,-1 0 1072 0,2-4 192 16,2 2 64-16,2-4 0 0,3 2 480 0,2-2 96 16,4 0 32-16,2-1 0 0,3 1-288 0,2 0-64 15,4 0-16-15,1 3 0 0,1 2-848 0,0 1-160 16,3 1-48-16,0 2 0 0,-1-1-544 0,2 5-176 0,0-4 0 0,0 1 0 15,-1 1 0-15,-2-1-176 16,2-3 0-16,-1 1 0 16,-3-2-384-16,0 0-80 0,1 0 0 0,1 0-16 15,0 0-496-15,-1-3-112 0,0 0-16 0,0-1 0 16,-2 4-1296-16,0-3-272 0</inkml:trace>
  <inkml:trace contextRef="#ctx0" brushRef="#br0" timeOffset="184809.06">13355 17285 25791 0,'-3'0'1152'0,"1"-2"224"0,-1 0-1104 0,2 2-272 0,2-2 0 0,-1 4 0 0,2-2 0 0,0 2 0 0,1 0 0 0,3 2 0 0,1-2-304 0,3 2-64 16,1-2-16-16,4-2 0 0,1 0 1584 0,4 0 304 15,2-3 64-15,3 0 16 0,2-1-240 0,1 0-32 16,3 0-16-16,3-2 0 0,2-2-656 0,-1 2-144 0,3 0-32 0,1-3 0 15,1 2-240-15,1 1-48 16,-1-1-16-16,1 1 0 0,-1 4-160 0,-1-1 0 16,-2 2 0-16,-1 2 0 15,-2 2-720-15,-2 3-176 0,-1 0-48 0,-2 3-14544 0</inkml:trace>
  <inkml:trace contextRef="#ctx0" brushRef="#br0" timeOffset="186167.65">15731 16570 25791 0,'0'-2'2304'0,"0"1"-1856"0,2-2-448 0,-2 1 0 0,1 0 560 0,0 0 16 0,2-2 0 0,-1-5 0 0,2 0-128 0,-1-1 0 0,1-3-16 0,0 3 0 0,-2-1 336 0,1 4 64 15,-1 1 0-15,-2 0 16 16,0 2-336-16,0-1-80 0,0 1-16 0,-2 4 0 0,-1 0 192 0,0 0 32 15,-1 3 16-15,-2 3 0 0,-2-2-16 0,0 2 0 16,0 1 0-16,-2 2 0 0,0-1-336 0,-1 4-80 16,-1 0-16-16,0 3 0 0,-1-3-80 0,2 4 0 15,0 3-128-15,2-2 192 0,1 4-16 0,-1 1-16 16,2 4 0-16,-1 3 0 0,2 2 32 0,-1-3 16 16,-1 4 0-16,1-1 0 0,-1 4-208 0,0-1 176 15,-1 1-176-15,-1 1 160 0,1 2-160 0,-2-1 0 16,3-1-192-16,-1-1 192 0,0 2-224 0,1-5 80 15,0 0 16-15,2-1 0 0,1-2 128 0,1-5 128 16,4-1-128-16,-1-1 176 0,2-6-176 0,1-4-176 0,1 1 48 16,0-7 0-16,1-2 0 0,-1-2 0 0,2-2 0 15,0 0 0-15,1-5 128 0,3 1 0 0,1-3 0 0,2 1 0 16,1-3 160-16,0 0 64 0,2 0 16 0,0-1 0 16,0 0 0-16,0-3 0 0,3-3 0 0,1 0 0 15,2 0-16-15,-1-5 0 0,1 1 0 0,0-2 0 16,-2-3-224-16,0-1 0 0,1 2 0 0,-3-2 0 15,2-3 0-15,-3-2 128 0,1 0-128 0,-1-3 0 16,-1-2 0-16,0-2 0 0,-3 1 0 0,-1-1 0 16,-1 3 0-16,-1-4 0 0,-2 2 0 0,-2 3 144 15,0 1-144-15,-1 1 0 0,-2 5 0 0,-1 1 0 16,-1 4 0-16,-1 1-176 0,0 3 48 0,-1 1 0 16,-1 4 128-16,-1-2 176 0,-1 7-48 0,-1-2 0 15,0 4-128-15,-3 1-272 0,1 4 64 0,-3-1 16 0,-1 4-112 0,1-2-16 16,1 4 0-16,1-1 0 15,-1 2-880-15,0 2-176 0,2 0-32 16,1-1-16-16,1 0-512 0,1-2-112 0,1 2 0 0,2 3-16 16,-1-3-176-16,1 4-48 0,0-1 0 0,0 4-8048 15</inkml:trace>
  <inkml:trace contextRef="#ctx0" brushRef="#br0" timeOffset="186476.55">15508 16924 13407 0,'6'-9'288'0,"-3"6"64"0,2-2 16 0,-2 3 16 0,-1 0-384 0,0 1 0 0,0 1 0 0,2 0 0 0,3-3 3552 0,2-1 624 0,2 4 128 0,0-2 32 0,1 2-1488 0,0 2-288 0,0-2-64 0,0 2-16 16,1 0-1296-16,-2-2-256 0,2 3-48 0,1-3-16 15,0-3-560-15,-2 1-112 0,2 0-32 0,-1 0 0 16,0-2-160-16,-1-2-192 0,0 4 32 0,-1-5 16 16,-1 4-736-16,0-1-144 0,0-2-16 0,-1 1-10512 15,-1 1-2096-15</inkml:trace>
  <inkml:trace contextRef="#ctx0" brushRef="#br0" timeOffset="187177.95">15672 16267 23039 0,'-4'0'2048'0,"2"3"-1648"0,1-3-400 0,1 0 0 0,0 0 1664 0,0 1 240 0,-2 1 48 0,0-2 16 0,2 3-1008 0,0-3-192 0,2 0-32 0,-2 0-16 15,0 0 112-15,0 0 0 0,23-12 16 0,-15 7 0 0,3 1 48 0,-1 0 16 16,1 0 0-16,1 0 0 15,-1 2-608-15,-1 0-128 0,0 2-32 0,-2 0 0 16,1 0-144-16,-1 0 192 0,1 2-192 0,1-2 192 0,0 2-192 0,0 0 128 16,1 0-128-16,0-2 128 0,3 0-128 0,-1-2 192 15,2 2-192-15,0-2 192 0,0 0-64 0,1 0 0 16,-1-2 0-16,0 0 0 0,-1 2-128 0,0-1 0 16,-2 2 0-16,1 1 0 0,-3-2 0 0,-2 2 0 15,0 2-160-15,-3-4 160 0,0 2 0 0,-3 0 0 16,-1 0 0-16,-1 2 0 0,-1-2 0 0,0 0 0 15,-2 0 0-15,0-2 0 0,-2-1-192 0,0 0 48 16,-1-1 16-16,-1-1 0 0,1-1 0 0,0-2 0 16,0-2 0-16,0 1 0 0,1-4 128 0,0 1 0 15,-1-1 0-15,1 1 0 0,-2-2 0 0,2 0 0 0,-1-2 144 16,1 1-144-16,-1 4 256 0,1-2-48 0,-1 5-16 16,-1 0 0-16,-1 2 0 0,1 1 0 0,-2 1 0 0,0 1 0 15,0 0 0-15,-3 2-16 0,4 1 0 0,-2 0 0 16,1 0-176-16,-1 1 0 0,3-1 0 0,0 0 0 15,0 0-320-15,4-1 64 0,-1 1 16 0,3-5 0 16,1 1-64-16,0 0-16 0,2 2 0 0,1-4 0 16,2 2-320-1,0 0-64-15,2 2 0 0,0-1-16 0,3 2-1040 16,-1 1-208-16</inkml:trace>
  <inkml:trace contextRef="#ctx0" brushRef="#br0" timeOffset="187727.9">16510 15936 26719 0,'-1'-1'2368'0,"0"-2"-1888"0,0 3-480 0,1 0 0 0,0 0 384 0,0 0 0 0,-2-2-16 0,2 0 0 0,-1 2-1216 0,0 0-240 0,-1 4-64 0,2-4 0 15,0 0 1632-15,-7 19 320 0,6-9 64 0,-1-2 16 16,0 3 352-16,0 0 80 0,1 2 16 0,-1 0 0 15,1 2 16-15,1-1 0 0,-1 1 0 0,0 1 0 0,0 4-544 0,-2-2-96 16,1 4-32-16,-2 4 0 0,1 2-432 0,0 0-96 16,-1 0-16-16,-1 5 0 0,1 1-128 0,-2-3 0 15,1 1 0-15,-1 3 0 16,-1 3-512-16,-1-3-144 0,0 0-32 16,0-3 0-16,2-8-1328 0,1-1-272 0,0-5-48 0,0-7-16 15,3 0-496-15,-1-7-96 0,2-1-32 0,0-6 0 0</inkml:trace>
  <inkml:trace contextRef="#ctx0" brushRef="#br0" timeOffset="188019.41">16398 16046 30399 0,'0'-6'2704'0,"0"2"-2160"0,0 0-544 0,1 4 0 0,0 0 1424 0,1-2 176 0,0-1 48 0,1 0 0 15,2-4-2352-15,-1 1-448 0,1 4-112 0,0 1-16 0,-1 1 1152 0,0 1 128 0,1 4 192 0,0-4-32 16,1 4 912-16,1-4 176 0,2 2 32 0,0-1 16 16,0-2-240-16,5 0-48 0,1-2-16 0,2-2 0 15,3-1-400-15,-1-1-80 0,2-2 0 0,-3 2-16 16,1-2-144-16,-3 0-32 0,0 2 0 0,-1 0 0 15,-3 0-320-15,0-1-320 0,1 1 64 0,-2 3-12464 16,0-1-2496-16</inkml:trace>
  <inkml:trace contextRef="#ctx0" brushRef="#br0" timeOffset="188575.86">17599 16856 10127 0,'-2'-4'896'0,"1"0"-704"0,0 1-192 0,0 0 0 0,-1 3 2112 0,1-2 384 0,0 1 64 0,0-2 32 16,-2-1-2592-16,0-1-480 0,-2 4-112 0,0-1-32 0,0 4 1232 0,-1 2 240 16,-1 2 48-16,0 0 16 0,-1 4 1056 0,-1 3 208 15,0-1 32-15,-2 4 16 0,-2 4 16 0,-3 1 0 16,0 4 0-16,-3 0 0 0,-3 1-832 0,-2 3-144 15,-2 2-48-15,-3 1 0 0,1-1-784 0,-1-3-176 16,1 1-16-16,1-3-16 0,1 0-224 0,2-3-160 16,2-5 32-16,1 0 0 0,3-2-160 15,0-1-32-15,2-1 0 0,0-2 0 16,2-3-928-16,2 0-192 0,2-2-32 0,0-4-14896 0</inkml:trace>
  <inkml:trace contextRef="#ctx0" brushRef="#br0" timeOffset="188844.1">17199 16893 36863 0,'3'-2'3264'0,"-1"0"-2608"0,-1 4-528 0,1 0-128 0,0-2 1104 0,2 2 192 0,3 0 48 0,4 3 0 16,4 2-1216-16,1 2-128 0,2 3-256 0,-2 4 64 0,-3 0 192 0,2 3 160 15,-1 3-32-15,-1 0 0 0,-2 4 192 0,1 0 16 16,-3 1 16-16,1-1 0 0,0 3-176 0,0-1-48 16,-2 1 0-16,-1-5 0 0,-1 1-336 0,0-1-80 15,-2 3-16-15,0-4 0 16,-2-2-576-16,-1-2-112 0,3-3-32 0,0-4 0 16,1 0-1184-16,0-6-240 0,0-1-48 0,0-5-7408 15,0-3-1472-15</inkml:trace>
  <inkml:trace contextRef="#ctx0" brushRef="#br0" timeOffset="189459.11">17246 16570 34095 0,'-1'-3'1504'0,"0"0"320"0,1-1-1456 0,0 4-368 0,0 0 0 0,1-2 0 0,0 2 256 0,0-3 0 0,2 2-16 0,-1-1 0 0,2-2-64 0,1 1-16 0,0 3 0 0,0-2 0 0,2 1 240 16,1 1 48-16,0-3 16 0,2 2 0 0,3-1-32 0,0-1-16 15,2 2 0-15,0 1 0 0,0-3 64 0,1 3 16 16,-1-2 0-16,1 1 0 0,1 1-352 0,-1-3-144 16,-1 3 128-16,0-2-128 0,1 1 0 0,-2 1 0 15,-2 0 128-15,0-3-128 0,-1 3 0 0,1 0 0 16,-4 0 0-16,1 0 0 0,-1 0-208 0,0 3 16 15,-3-3 16-15,1 1 0 0,-1 1 0 0,-1 1 0 16,-1 0 0-16,1-3 0 0,0 3 176 0,-2 1-192 16,2-4 192-16,-2 2-192 0,1-2 192 0,-2 0 144 15,3-2-16-15,0 2-128 0,-1-4 192 0,1-1-64 16,-2 1 0-16,2-2-128 0,-1 2 352 0,-2-4-32 16,0 0-16-16,0 0 0 0,1-2-16 0,-2 4 0 15,-2-3 0-15,0 3 0 0,-1 1-64 0,-2-1-16 16,-1-1 0-16,-1 1 0 0,-2 1-208 0,-1 0 0 15,0 3 0-15,-1-2 0 0,-1-1-208 0,1 1 16 0,-3 1 0 16,2 0 0-16,-1 0 192 0,1-1-144 0,0 1 144 0,-1-3-128 16,2 0 128-16,1 0 144 0,2-2-16 0,0 2-128 15,2 0 208-15,0-3-64 0,2 2-16 0,1 1 0 16,0 0-128-16,3-1-144 0,0-1 144 0,1 0-12640 16,2 0-2400-16</inkml:trace>
  <inkml:trace contextRef="#ctx0" brushRef="#br0" timeOffset="195809.25">22650 9233 31327 0,'-4'3'2784'0,"0"-3"-2224"0,3 1-560 0,1 2 0 0,1-3-384 0,-1 2-176 0,0-2-32 0,-1 6-16 0,1 1 976 0,1 0 192 16,1 2 32-16,0 0 16 0,2 4-352 0,1-1-64 16,1 4 0-16,1 2-16 0,2 5 272 0,0-1 48 15,-1 7 16-15,0 3 0 0,0 0 448 0,-3 5 112 16,2 4 16-16,-4 1 0 0,1 3-272 0,0 2-48 15,-3-3-16-15,0 3 0 0,-1 0-384 0,0-2-80 16,1-1-16-16,-1-3 0 0,2-5-272 0,0-3 0 16,2 2 128-16,0-9-128 0,1-2 0 0,-2-1 128 15,2-7-128-15,0 0 0 0,-1-3 128 0,-2-1-128 16,1-5 0-16,-2 2 0 0,0-3 128 0,-2-5-128 16,0 2 0-16,0-3 0 0,-2 0 0 0,1-4 0 15,-2-2 128-15,0-3-128 0,-1-1 144 0,0-3-16 16,0-5-128-16,-2-2 192 0,1 1-64 0,0-6 0 15,-1-4-128-15,2-1 192 0,2-3-192 0,-1-5 176 16,4 0-176-16,2 3 160 0,5 2-160 0,3 4 0 0,1 3 0 16,2 2 0-16,1 5 0 0,1 2 0 0,0 2 0 0,1 3 0 15,1 0 0-15,2 4 0 0,-1-2 0 0,1 4 0 16,0-1-128-16,0 4-16 0,-2 0 0 0,-2 0 0 16,0 3 0-16,-1-3 0 0,-1 6 0 0,0-2 0 15,-1 4 144-15,-1-2-128 0,0 1 128 0,0 2-128 16,2 1 128-16,-2 1 0 0,1 3 0 0,-1 2 0 15,2 2 0-15,-2 1-160 0,1 2 160 0,-1-1 0 16,0 5-192-16,-1-4 64 0,0 1 128 0,-1 0-208 16,-1 0 208-16,-1-2 0 0,-1 1 0 0,-1-2-144 0,-3 0 144 15,-1 0 0-15,-2-1 0 0,0-2 0 0,-1 0 0 16,-3-1 0-16,0 2 0 0,-3 0 0 0,0-1 0 0,-2 0 0 16,-1 0 0-16,-2 0 176 0,-2 2 32 0,-1-2 16 15,0-1 0-15,-2 0 0 0,-1-1 16 16,-1-2 0-16,1 1 0 0,-1-4 0 0,0-2-48 15,0-2 0-15,2-2 0 0,0-3 0 0,1-2-192 0,1-3 0 16,0-2 128-16,1-1-128 0,0-2-128 0,2-2-80 16,1 1-16-16,4-2 0 15,0 4-352-15,5-3-64 0,1 1 0 0,6-1-17792 16</inkml:trace>
  <inkml:trace contextRef="#ctx0" brushRef="#br0" timeOffset="196259.4">24401 9402 39615 0,'-6'2'3520'0,"1"1"-2816"0,4-2-560 0,-1 1-144 0,4 1-144 0,-2-2-64 0,-3 4-16 0,1 0 0 15,-2 4-160-15,1 3-48 0,2-2 0 0,1 5 0 0,3-2 64 0,-1 6 16 16,2-1 0-16,1 5 0 0,0 3 352 0,1 2 0 16,1 7-144-16,-1-1 144 0,2 1 0 0,-3-3 256 15,0 3-64-15,-2-1 0 0,2-5-192 0,-1-1 0 16,1 1 0-16,0-5 0 15,-1 0-1344-15,-1-2-304 0</inkml:trace>
  <inkml:trace contextRef="#ctx0" brushRef="#br0" timeOffset="196475.77">24252 9731 43311 0,'-11'-2'3840'0,"4"0"-3072"0,4 2-608 0,5 0-160 0,-1 0 128 0,0-1-128 0,-1-2 192 0,0-3-64 0,4-3 32 0,3-1 0 0,7 3 0 0,4-4 0 15,5 1-160-15,4 3 192 0,6-2-192 0,4-1 192 0,4 0-192 0,2-1 0 16,4 4 0-16,0-3 0 16,0 1-384-16,0-1-64 0,-1 2-16 0,-3 0-12464 15,-2-1-2496-15</inkml:trace>
  <inkml:trace contextRef="#ctx0" brushRef="#br0" timeOffset="202177.05">25964 9414 28559 0,'-5'-4'2544'0,"1"1"-2032"0,3 0-512 0,1-1 0 0,1 4 208 0,-1-3-48 0,-1-3-16 0,0-3 0 0,0-3 1504 0,1-1 288 0,2 0 64 0,0 3 16 0,5-3-688 0,-2 3-144 0,1 2-32 0,0-1 0 16,0 5-608-16,0 4-128 0,-1-2-32 0,-1 4 0 15,-2 1 0-15,1 1 0 0,-2 2 0 0,-1 2 0 16,0 2 0-16,-1 0 0 0,0 3 0 0,-2 3 0 16,1 3 80-16,-2 6 16 0,0 0 0 0,1 3 0 15,1 1-160-15,2-3-16 0,3 2-16 0,1-2 0 16,0 1-128-16,4 2-32 0,1-3 0 0,2-2 0 16,2-1 128-16,1-3 0 0,1-2 16 0,-2-2 0 0,2 0-128 0,0-3-16 15,0-4-128-15,-2 0 192 0,1 0-192 16,-3-3 0-16,-1-2 0 0,0-4 0 0,-3 0 0 15,0-3 144-15,-1 0-144 0,-1-4 128 0,0-1 0 0,0-3-128 16,0-2 192-16,-1-3-64 0,1-5 16 0,0 1 0 16,0-2 0-16,0 0 0 0,1 0-144 0,-1 3 0 15,3 0 0-15,-2 3 128 0,1 6-128 0,0 4 0 16,0 4 0-16,-1 2 0 0,0 2-272 0,1 2 64 16,-1 2 16-16,0 2 0 0,3 0-64 0,-2 5-16 15,3-4 0-15,-1 4 0 0,0 0 128 0,1 2 144 16,1-2-208-16,-1 3 80 0,1-3 128 0,2 2 0 0,-1-1 0 15,2 1 0-15,-1-5 0 0,2 2 0 16,0-2 0-16,1 0 0 0,0-2 0 0,-1-1 192 0,1-1-64 16,-1-4 0-16,-1 2 48 0,0-4 16 0,0 0 0 0,0-3 0 15,-2 1 64-15,-1-3 0 0,2 0 16 0,-4-2 0 16,3-3 128-16,-3-3 32 0,1-1 0 0,0-3 0 16,-1-2-32-16,-2-4 0 0,1 0 0 0,-1-3 0 15,-1-3-144-15,-1 1-48 0,-1-3 0 0,0-2 0 16,-2-2-208-16,1-2 0 0,-2-1 0 0,0 1 0 15,-1-2-288-15,-1 1-48 0,0 1-16 0,-2 1 0 16,1-1-176 0,-1 5-48-16,1 6 0 0,-1 1 0 0,0 9-208 0,-1 0-48 0,1 5-16 0,0 3-13680 15,0 5-2752-15</inkml:trace>
  <inkml:trace contextRef="#ctx0" brushRef="#br0" timeOffset="203296.27">26069 8817 14735 0,'-9'2'1312'0,"2"1"-1056"15,3-2-256-15,2-1 0 0,0 0-224 0,0 0-96 0,-3 2-32 0,-5 1 0 0,-2-2 960 0,1 2 192 0,2-3 32 0,2 0 16 0,4 0 800 0,2-3 144 0,2 2 48 0,2 1 0 16,2-3 528-16,-1 3 96 0,4-2 32 0,-1 1 0 16,2 1-608-16,0-3-112 0,2 1-32 0,0 1 0 15,3-2-848-15,2 1-160 0,1 0-32 0,3 0-16 16,-1 1-432-16,2 1-64 0,3-3-32 0,-1-1 0 16,1 4 32-16,2-2 16 0,1-2 0 0,-1 2 0 15,0-2-48-15,0 2-16 0,4-2 0 0,-1-2 0 0,2 0-16 16,0 2-128-16,0-2 192 0,-2-1-64 0,-1 1-128 15,-1 3 160-15,0-4-160 0,-1 1 160 0,0 4-160 0,-2-2 0 16,-3 0 144-16,-1 2-144 0,-3-1 128 0,-2 2-128 16,-3 1 128-16,-2 0-128 0,-1 0 192 0,-2 1-16 15,1-1-16-15,-3 0 0 0,1 0 32 0,-3 0 16 16,2 0 0-16,-2-1 0 0,-1 1-16 0,0-2 0 16,-1 2 0-16,-1-4 0 0,0 1 128 0,-1 0 0 15,-2-3 16-15,1-1 0 0,-1 4-80 0,-1-6-32 16,-1 2 0-16,-1-2 0 0,-1-1-96 0,-1 0-128 15,-1 2 176-15,-1-2-176 0,-3-2 240 0,1 3-64 16,-2 1-16-16,-1 0 0 0,-1 0-32 0,0 2 0 16,0 0 0-16,0 0 0 0,0 1-128 0,0 0 192 0,2 2-192 15,0-1 192-15,-1 2-192 0,1-2 0 0,3 2 144 0,0-2-144 16,1-1 160-16,1 1-32 0,2 1-128 0,-1-3 192 16,2 2-48-16,0-2-16 0,1 2 0 0,1-2 0 15,2 0 0-15,0-1 0 0,0 1 0 0,1 0 0 16,2 0-128-16,-1 0 0 0,2 2 0 0,-2 1 0 15,1 1-320-15,0 1-32 0,0 1-16 0,-1 1 0 16,3 4-336 0,-2 1-80-16,0 0-16 0,2 4 0 0,-1 3-480 15,1-1-80-15,0 4-32 0,1 0-18032 0</inkml:trace>
  <inkml:trace contextRef="#ctx0" brushRef="#br0" timeOffset="203810.39">27408 8471 17503 0,'0'-5'1552'0,"0"1"-1232"0,1 4-320 0,1-3 0 0,-1 3 2016 0,0-1 352 0,0-1 64 0,2-2 0 0,1-2 64 0,0 2 16 0,3-2 0 0,-2 3 0 0,-2 1-1088 0,1 2-208 0,0 2-64 0,-1 1 0 0,0 3-496 0,-1 1-96 16,1 6-32-16,-2 0 0 15,0 5-224-15,1 2-48 0,-4 2-16 0,2 3 0 16,-2 1-32-16,1-1 0 0,-3 3 0 0,0-4 0 0,2 2-208 15,-2 0 0-15,-1 2 0 0,1-6 0 16,-1 0 0-16,2-3 0 0,-2 0 0 0,1 0 0 0,2-3-144 16,-2 0-32-16,3-4 0 0,-1-2 0 15,1 0-416-15,1-1-96 0,1-5-16 16,-1-1-17408-16</inkml:trace>
  <inkml:trace contextRef="#ctx0" brushRef="#br0" timeOffset="204059.76">27156 8513 41471 0,'-19'-14'1840'0,"7"8"368"0,2 0-1760 0,5 1-448 0,4 3 0 0,1 2 0 0,1 0 128 0,0-2-128 0,2-2 0 0,1-2 128 0,3 0-128 0,4 0 128 0,3-1-128 0,2 0 128 0,2 1-128 0,2 0 0 0,4 1 0 0,-2-1 0 16,1 1 176-16,1-2-48 0,1 1-128 0,-1 0 192 15,2 0 0-15,2 0 0 0,-1 2 0 0,0-2 0 16,1 0-192-16,-2-1 144 0,2 1-144 0,-3 3 128 16,1-4-256-16,2 1-64 0,0 4-16 0,2-4-12480 15,1 2-2496-15</inkml:trace>
  <inkml:trace contextRef="#ctx0" brushRef="#br0" timeOffset="204577.68">28778 9075 7359 0,'-3'3'656'0,"-1"-3"-528"0,0 3-128 0,3-3 0 0,0 3 5424 0,1-3 1040 0,0 0 224 0,0 1 32 0,-2 3-4784 0,1 1-960 0,-1 5-192 0,-2 0-32 15,-1 4 448-15,0 4 80 0,-1 3 32 0,-1 3 0 16,-1 2-560-16,-3 3-112 0,-1 3-32 0,-2 1 0 15,-2 1-288-15,-3-1-64 0,0-1-16 0,-2 0 0 16,-2 2 64-16,-1-1 16 0,-1 2 0 0,-1-2 0 0,1-1-144 0,-1-1-32 16,1-2 0-16,1-3 0 0,0-4-288 0,1 0-64 15,0-3-16-15,0-1 0 16,2-4-752-16,2-4-160 0,2-4-16 16,2-3-16768-16</inkml:trace>
  <inkml:trace contextRef="#ctx0" brushRef="#br0" timeOffset="204794.05">28181 9360 33167 0,'1'-4'2944'0,"2"-1"-2352"0,0 4-464 0,1 1-128 0,1 0 1152 0,1-3 224 16,4 3 32-16,5-3 16 0,6 0-704 0,4 3-144 0,2 0-16 0,26 12 352 0,-26 1-592 0,1 3 0 0,-1 0 0 15,2 5-16-15,1 2-16 0,0 5 0 0,-2-2 0 16,1-2-128-16,-1 2-32 15,1-1 0-15,-4-3 0 0,0 1-128 0,-3-4 0 0,1 2 0 0,-5-2 0 16,1-3-384-16,-3-2-16 0,-2-2 0 0,-1 0 0 31,-2-2-976-31,-1-4-192 0</inkml:trace>
  <inkml:trace contextRef="#ctx0" brushRef="#br0" timeOffset="205492.41">28162 8945 33167 0,'-2'-3'2944'0,"1"-2"-2352"0,1 3-464 0,1 2-128 0,1-2 576 0,1 2 80 0,1-6 32 0,1 0 0 0,6-2 416 0,1-3 96 0,5 0 16 0,3-1 0 15,2 3-864-15,1-1-160 0,0 0-48 0,3 1 0 16,0 2-144-16,1 1 0 0,2 0 0 0,-1 0 0 16,-1 1-176-16,1 0 48 0,-2 2 0 0,-3 1 0 15,-2 0 128-15,-1 0 0 0,1 0 0 0,-1 0 0 16,-1 0 288-16,2-2-16 0,1 2 0 0,-1-2 0 15,1 0-32-15,0 2-16 0,0-2 0 0,-1 2 0 16,-2-2-224-16,-2 1 0 0,-1 0 128 0,0 0-128 0,-1 1 0 16,0 0 0-16,-1 2 0 0,-3 0 0 0,0-2 0 15,-2 2 176-15,-2-1-176 0,-1 1 160 0,-2 0 32 0,-3 0 16 16,0-3 0-16,-2 3 0 0,-1 0 144 0,-2-2 32 16,-1 1 0-16,-2-2 0 0,-1 1-64 0,-2 0 0 15,0 0 0-15,-2-2 0 0,0 2-160 0,-2-2-32 16,-1 0-128-16,0-2 192 0,0 1-192 0,-2 1 176 15,1 1-176-15,-1-3 160 0,-1-1-160 0,2 4 0 16,0-3 144-16,0-1-144 0,1 1 0 0,1 2 0 16,1 2 0-16,1-2 0 0,-1-1 0 0,1 4 0 15,0 1 0-15,1-2 0 0,1 2 0 0,0 0 0 16,2 2 0-16,1-1 128 0,1 4-128 0,1-1-192 0,2-2 64 16,1 0 0-16,3 0-192 0,0 1-16 0,2 0-16 0,2 1 0 31,2-1-384-31,3-2-80 0</inkml:trace>
  <inkml:trace contextRef="#ctx0" brushRef="#br1" timeOffset="-204248.25">24320 6078 14735 0,'2'-5'1312'0,"-1"1"-1056"0,0 2-256 0,0 0 0 0,1 2 256 0,-1-2-16 0,0 1 0 0,0-6 0 0,2 1 80 0,-2 0 0 16,-1 1 16-16,-1 1 0 0,-2 1 512 0,-2 3 112 15,-2 2 0-15,0-1 16 0,-3 6 464 0,-4-4 96 16,-1 6 0-16,-3 1 16 0,-2 2-48 0,-1 1-16 0,-3 0 0 0,0 3 0 16,-2 2-608-16,-1 1-128 0,-1 0-32 0,-1 3 0 15,-1 0-16-15,0 3-16 0,-2 4 0 0,1-1 0 16,3 0-128-16,-1 1-32 0,1 3 0 16,-1-1 0-16,2 1-272 0,0-1-48 0,-1 1-16 0,-1 0 0 15,-1 1-192-15,1 1 0 0,-2 3 0 0,-1 2 0 16,1-1 0-16,1 3 0 0,0 0 0 0,2-1 0 15,0 1 176-15,2-1-176 0,1 1 192 0,4-2-192 16,2-4 400-16,3-2-16 0,3 0-16 0,0-3 0 16,5 1-240-16,1 0-128 0,1-3 128 0,1 1-128 15,2 1 0-15,-2 0 0 0,1-1 0 0,0 2 0 16,1-1 0-16,-4 0 0 0,2-1 0 0,0 1 0 16,1-3 0-16,-3-1 0 0,1 2 0 0,0 1 0 15,-1-1 0-15,-1-3 0 0,2 0 0 0,0-2 128 0,2-4-128 16,-1-3 128-16,1-2-128 0,1-4 128 15,-1 0-128-15,1-4 128 0,2 1-128 0,0-5 128 0,-1-1-128 0,-1-1 0 16,-1 0 0-16,1-1 0 0,-2-1 0 0,0-1 0 16,-1-3 0-16,-1-1 0 0,1-3 0 0,0-3 0 15,0 1 0-15,1-3 0 0,1 1 0 0,0-4 128 16,1-1-128-16,-1 0 0 0,0-4 128 0,2 1-128 16,-2-5 128-16,0 1-128 0,1-3 128 0,-1 1-128 15,2 0 128-15,-2 2-128 0,1-3 0 0,0 2 0 16,0 1 0-16,-1 0 128 0,2 1-128 0,-2 3 0 15,1 0 0-15,-1 3 128 0,0 6-128 0,-1-2 0 16,2 5 0-16,-1 0 0 0,0 1 0 0,-1 6 0 16,1-2 0-16,0 3 0 0,0 2 128 0,1 2-128 0,1 0 160 0,-1 4-160 15,3 3 0-15,0 1 0 16,3 0 0-16,-1 5 0 0,2 1 0 0,1 0 0 0,0 2 0 16,1 0 0-16,0 3 0 0,2-3 0 0,-1 4 0 0,1 1 0 15,-1-3 0-15,-1 4 0 0,0 1 0 0,1 1 0 16,-3-1 0-16,1 1 0 0,-1 0 0 0,0 2 0 15,0-1 0-15,-2 2 0 0,0-3 0 0,1 0 0 16,-2 1 0-16,-1 1 0 0,0 2 0 0,-1-3 0 16,1-1 128-16,-1-1-128 0,2-3 0 0,1-2 144 15,2-4 32-15,2-1 0 0,4-3 0 0,1-2 0 16,4-1 16-16,2-8 0 0,5 1 0 0,0-8 0 16,4 0 0-16,2-6 16 0,1-2 0 0,2-1 0 0,2-5-208 15,0-1 176-15,3-1-176 0,-1-1 160 16,-3 2-464-16,1-5-80 0,2 1-32 15,-2-3-19216-15</inkml:trace>
  <inkml:trace contextRef="#ctx0" brushRef="#br1" timeOffset="-203020.81">24933 5561 21183 0,'2'-14'1888'0,"-2"4"-1504"16,1 2-384-16,1 1 0 0,-1 6 2752 0,0-1 464 0,0 2 112 0,2-4 0 0,0-2-2272 0,1 0-464 0,1 0-80 0,1-1-32 0,-2 7 416 0,0 0 96 16,-1 4 16-16,0 2 0 0,-1 3-496 0,1 3-80 15,2 2-32-15,0 4 0 0,1 1-160 0,0 3-48 16,3 0 0-16,-1 1 0 0,1 1 96 0,1 0 16 16,1 3 0-16,0-1 0 0,2 0-48 0,0 3-16 15,0 1 0-15,-1 1 0 0,0-1-240 0,1 3 144 16,-1 0-144-16,-2-1 128 0,-1-1-128 0,-1-3 0 15,0 2 0-15,0-2 0 0,0-1 0 0,-2-4 0 16,1-4 0-16,1-2 0 0,-1-5 0 0,1-3 0 16,-1-3 0-16,2-5 0 0,-1-2 0 0,1-2 0 15,-2-4 144-15,1-4-144 0,-2-2 144 0,1-3-144 0,0-2 192 0,-3-5-192 16,1 0 0-16,-1-5 0 0,0-1 0 0,-3-2 0 16,2-3 0-16,-2 1 0 0,-1-1-208 0,1-1 80 15,0 7 128-15,1-1-208 0,1 3 80 16,0 4 128-16,0 1 0 0,2 5 0 0,0 4 0 0,1 2 0 15,1 3 0-15,0 4 0 0,1-1 192 0,-1 2-64 16,0-1-128-16,2 3 0 0,-3 0 0 0,2 0 0 16,-2 3-176-16,1-3 48 0,1 0 0 0,0 0 0 15,1 2 0-15,2-2 0 0,-1 0 0 0,2 1 0 16,-1 3 128-16,1 1 0 0,0 1-144 0,-1 4 144 16,0 0 0-16,-1 5-176 0,-1-2 176 0,-2 3-128 15,-2 3 128-15,-1 0 0 0,-2-1 0 0,-2-2-128 16,-1 1 128-16,-1 1 0 0,-2 2 0 0,-1-4 128 0,0 2-128 15,-1-4 0-15,0 1 0 0,-1-2 128 16,1 0-128-16,0-2 0 0,-1-1 0 0,-3 0 0 0,0-2-128 0,-1 0 0 16,-2-2 0-16,-1 0 0 0,1 3 128 0,-3-4-208 15,-1 3 80-15,-5 2 128 0,-1 0-272 0,0 1 64 16,-2 5 16-16,0-6 0 16,-1 2-192-16,3 1-48 0,1-1 0 0,1-2 0 15,3-4-1056-15,5 0-224 0,3-4-32 0,4-4-13648 0</inkml:trace>
  <inkml:trace contextRef="#ctx0" brushRef="#br1" timeOffset="-202714.55">25844 5705 35935 0,'-10'-3'1600'0,"1"0"320"0,2 3-1536 0,3 3-384 0,3-3 0 0,1 3 0 0,0 0 448 0,-1 1 32 0,-2 2 0 0,1 6 0 0,1 1 176 0,2 3 48 0,0 0 0 0,3 0 0 16,-1 2-528-16,2-2-176 0,0 3 0 0,0 0 144 15,2-2-144-15,-3 1 0 0,0 3 0 0,1-3 0 0,-1 0 0 0,-2 1 0 16,2-6 0-16,0 2 0 15,-2 1-576-15,1-3-80 0,0-3-32 0,1-2-10832 16,0 2-2176-16</inkml:trace>
  <inkml:trace contextRef="#ctx0" brushRef="#br1" timeOffset="-202537.14">25850 5446 42383 0,'-9'-4'3776'0,"2"2"-3024"0,3 4-608 0,4 2-144 0,2-2 0 0,-2 2 0 0,-3 0 0 0,-1 2-176 16,1 0-912-16,0 4-176 0,2 2-32 0,1 1-16 16,2-1-3168-16,2 4-640 0,5 0-128 0,2 0-32 0</inkml:trace>
  <inkml:trace contextRef="#ctx0" brushRef="#br1" timeOffset="-202087.77">26337 5657 15663 0,'4'-6'688'0,"-3"4"144"0,2-2-656 0,-1 0-176 0,-1 4 0 0,1-2 0 0,-2 2-720 0,1-3-176 0,0 2-48 0,-1-1 0 0,0-1 1216 0,-4 3 240 0,-1 3 64 0,-1-1 0 16,-2 2 640-16,-2 2 144 0,-4 0 32 0,1 1 0 0,-2 5 1280 0,-1-1 256 15,0 1 48-15,-1 0 16 16,3 3-496-16,-1 1-112 0,0 2-16 0,0 5 0 0,2-1-1344 0,0 1-256 16,1 3-64-16,-1-2-16 0,5 0-416 15,0-1-80-15,3 0 0 0,4-4-16 0,1-2-176 0,4-1 0 16,1-2 0-16,5-4 0 0,0-1-128 0,2-5-64 16,2-2-16-16,2-2 0 0,0-2-48 0,1-4-16 15,3-4 0-15,-2-3 0 0,1-3 272 0,-1 0 0 16,1-2-128-16,-3-3 128 0,-1 3 0 0,0-4 192 15,-2 3-16-15,-1-3-16 0,-1 1-160 0,-3-1 128 16,0-3-128-16,-2-1 128 0,0 0 16 0,-1 4 0 16,0 0 0-16,-1 3 0 0,-1 3-144 0,1 4 0 15,0 3 0-15,-2 5 128 0,0 1 48 0,0 3 0 16,-1 3 0-16,0 4 0 0,1-1-32 0,-1 4 0 0,0 2 0 16,2 0 0-16,-1 1-144 0,2 3 160 0,0 0-160 15,0 0 160-15,1-1-160 0,2 1 0 0,0-3 0 0,0 2 0 16,1-2-208-16,1-3 16 0,-1 2 16 15,2-2 0 1,-1-3-240-16,-1 2-48 0,0 0-16 0,-3-5 0 16,1 1-992-16,-2-1-208 0,-1-1-48 0,0-3-14464 0</inkml:trace>
  <inkml:trace contextRef="#ctx0" brushRef="#br1" timeOffset="-201654.43">26996 5379 28559 0,'3'-9'1264'0,"-2"2"272"0,2 4-1232 0,-2 0-304 0,0 3 0 0,0-3 0 0,1 3 288 0,-2 0 0 0,1 3 0 0,-1-2 0 0,-1 3 704 0,-3 1 144 0,-2 5 16 0,-4-2 16 0,-1 3-400 0,-3 2-64 15,-2 2-32-15,-1-2 0 0,-3 2 16 0,0 1 0 16,0-4 0-16,0 2 0 0,1 1-32 0,1-3 0 15,2-2 0-15,1 2 0 0,2-4-368 0,0 1-80 16,4-3-16-16,0-3 0 0,3 4-192 0,2-5 0 16,2 2 0-16,0-2 0 0,4 2-272 0,0 0-48 15,2-2-16-15,2 2 0 16,3-2-144-16,0-2-32 0,4 2 0 0,0 0 0 0,2-2 288 0,3 3 48 0,-1-3 16 0,1-3 0 16,1 3 160-16,-2 0 0 0,1 0 0 15,-1 0 128-15,2 0-128 0,-2 3 0 0,1-3 0 0,-2 3 0 16,1 1 0-16,-4 2 0 0,-1-2 0 0,-2 1 0 15,-1 2 0-15,0-1 256 0,-3 3-64 16,-2 1-16-16,1-1 128 0,-4 1 16 0,-1 2 16 0,-3 1 0 16,0 2-144-16,-1-1-48 0,-2 4 0 0,-3 1 0 15,-1 1-144-15,-1 5 0 0,-3-3 0 0,0 0 0 16,-3 3-256-16,0-2-16 0,2 0-16 0,-1 1 0 16,-1-1-704-1,1-2-144-15,2-2-16 0,3-6-15232 0</inkml:trace>
  <inkml:trace contextRef="#ctx0" brushRef="#br1" timeOffset="-201287.43">27856 5153 23951 0,'-3'2'2128'0,"2"-2"-1696"0,1 3-432 0,1-2 0 0,1 1 1328 0,-2 1 176 0,1 2 32 16,0 3 16-16,0 5 624 0,2 0 112 0,-1 6 16 0,-1 2 16 0,2 2-1040 0,-1 5-224 0,1-2-32 0,-1 2-16 15,1 1-480-15,-2 1-80 0,0 3-32 0,1-2 0 16,-2 1-416-16,1 0 0 0,0-1 128 0,-1-2-128 16,1 0-288-16,2-2-96 0,-2-1 0 0,0-4-16 31,2-1-384-31,-2-5-80 0,1 0-16 0,0-2 0 16,0-3-1072-16,-2-1-224 0</inkml:trace>
  <inkml:trace contextRef="#ctx0" brushRef="#br1" timeOffset="-201087.75">27566 5506 41471 0,'-8'-9'1840'0,"2"5"368"0,2-1-1760 0,3 4-448 0,2-2 0 0,1 3 0 0,3-2 192 0,0 0-64 0,4-1 0 0,5-2 0 0,3-1 160 0,5-2 32 0,2 2 0 0,2-3 0 0,2 3-480 0,-1-1-96 15,0 1 0-15,1-1-16 16,-4 1-224-16,0 2-32 0,-2 0-16 0,0 0 0 16,-1 0-1264-16,0 2-256 0</inkml:trace>
  <inkml:trace contextRef="#ctx0" brushRef="#br1" timeOffset="-200721.63">28260 5374 25791 0,'4'-1'1152'0,"-2"-2"224"0,1 3-1104 0,-2-2-272 0,0 2 0 0,2 0 0 0,-1 0 720 0,1-1 96 0,3 1 16 0,1-3 0 0,3-1-64 0,0 2 0 0,1 1 0 0,-1-4 0 16,1 1-208-16,2 0-48 0,0 2-16 0,0-4 0 15,0 2 32-15,1-2 16 0,1 0 0 0,-2-3 0 16,1 2 480-16,-2-2 80 0,1 2 32 0,-4-2 0 16,1 1-448-16,-2 0-96 0,-1-2-16 0,-2 1 0 15,1 2-160-15,-1-2-32 0,-1-1-16 0,-3 2 0 16,0 0-192-16,-2-2-48 0,0 2 0 0,-2-1 0 15,0 2-128-15,-3 0 0 0,-2 1 0 0,0 6 0 16,-1 0-368-16,-2 3-96 0,-2 3-32 0,-3 4 0 16,-1 2 352-16,-3 4 144 0,2 3-128 0,-2 1 128 0,1-1 0 15,2 4 0-15,1-1 0 0,2 1 128 0,2-3 128 16,1 2 16-16,2-2 16 0,2 1 0 0,2 1-64 16,1-2-16-16,3 1 0 0,1 2 0 0,1-5-80 0,2 2-128 15,0-2 176-15,3-2-176 0,2 1 0 16,1-3 0-16,2 0 0 0,0-2 0 0,2-2-416 0,0-1 16 15,2-3 0-15,-1 0 0 16,0-5-480-16,1 2-80 0,0-3-32 0,-2-3-16656 0</inkml:trace>
  <inkml:trace contextRef="#ctx0" brushRef="#br1" timeOffset="-200337.57">28772 5393 15663 0,'0'2'1392'0,"0"-2"-1120"0,1 4-272 0,1 0 0 0,-1-2 2064 0,0 2 368 0,0 1 64 0,0 0 0 0,2 6-1440 0,-1 5-288 0,1 0-64 0,-1 4-16 16,1-2 400-16,-2 1 96 0,2-7 16 0,-2 0 0 15,1 1-240-15,0-6-32 0,1 2-16 0,0-3 0 16,0-2 144-16,1-4 32 0,0 2 0 0,-2-4 0 15,2-1-320-15,0 0-48 0,-2-4-16 0,2 1 0 16,-2-4-208-16,1 0-48 0,-2-4-16 0,-1 0 0 16,-1-4-48-16,-2-2 0 0,1-4 0 0,-2 1 0 15,-1-6 112-15,-1 1 16 0,0-3 0 0,0-1 0 16,-2-3-320-16,1 3-48 0,1-1-16 0,-1 0 0 0,1 5-128 16,4 0 192-16,-1 2-192 0,3 1 192 0,4 3-192 15,0 3 0-15,3 3-160 0,2 0 160 16,1 4-560-16,1-1-16 0,1 3 0 15,2 0 0-15,1 4-32 0,1-2-16 0,1 4 0 0,2 0 0 16,-1 2-320-16,1 2-64 0,-1 0-16 0,0 2-16704 16</inkml:trace>
  <inkml:trace contextRef="#ctx0" brushRef="#br1" timeOffset="-199720.47">29204 5127 32255 0,'-8'13'1424'0,"3"-2"304"0,3 2-1392 0,-1-8-336 0,2 0 0 0,1-4 0 0,0 4 768 0,-1 1 96 0,0 4 16 0,1 6 0 0,1 0 0 0,0-1 0 0,2 1 0 0,-1-6 0 16,2 0-304-16,-2-4-48 0,2 0-16 0,-2-2 0 15,2-2-112-15,0 1-16 0,0-3-16 0,-1-3 0 16,2 0 16-16,0-3 0 0,1-4 0 0,0-2 0 15,1 0-192-15,0-4-48 0,2-1 0 0,-2-4 0 16,2-2-144-16,-1-3 0 0,1-1 0 0,1-2 128 16,0-2-128-16,0 2 0 0,2-2 0 0,1 5 0 15,-1 4 0-15,0 4 0 0,-1 4-176 0,1 2 176 16,0 2 0-16,0 4 0 0,1-1 0 0,-2 5 176 0,2 1-176 16,0 1 0-16,-1 3 144 0,0 1-144 0,1 2 0 15,-1 0 0-15,2 7 0 0,-2-3-128 0,1 3 128 0,-1 2 0 16,-1 0 0-16,0 1 0 0,2 4 0 0,-2-2 128 15,0 2 0-15,0-1 0 0,0-1 48 0,-2 1 16 16,-1-3 0-16,1-4 0 0,-2 2-192 0,2-4 0 16,0-2 0-16,-2-1 128 0,2-4-128 0,-1 0 192 15,0-6-192-15,-1 1 192 0,1-3-192 0,-1-1 0 16,1-3 144-16,-3-3-144 0,1-2 0 0,-3-1 0 16,1-1 0-16,-1-4-192 0,-2-1 192 0,-1-2-192 15,0-2 192-15,-1-3-192 0,-1-1 192 0,1 2-160 0,1 1 160 16,0 4-160-16,0 2 16 0,1 5 0 15,-1-1 0-15,3 4 0 0,-1-1 144 0,2 3 0 16,1 2 0-16,0 0 0 0,1 2 0 0,1 0 0 0,2 0 0 16,0 0 0-16,1-1 0 0,1 1 0 0,0 3 0 0,1-4-128 15,1 4 128-15,-1-1 0 0,3 1 0 0,-2 6 0 16,2 1 0-16,1 6 0 0,-1 2 128 0,1 2-128 16,0 4 384-16,-2 3 0 0,0-1 0 0,-1 0 0 15,0 1-96-15,-1 1-16 0,-1-3 0 0,0-2 0 16,2 4-272-16,-2-3 128 0,0-2-128 0,0 3 0 15,0-3-432 1,0 0-192-16,0 0-32 0,-1 0-16 0,0 0-608 0,0-1-112 0</inkml:trace>
  <inkml:trace contextRef="#ctx0" brushRef="#br1" timeOffset="-196121.26">30010 10643 5519 0,'6'0'496'0,"-3"0"-496"0,-1 0 0 0,-1 0 0 0,0 0 4480 0,1 0 816 0,-1 0 144 0,0 3 48 0,0-3-4288 0,2 1-864 0,-3 1-160 0,0 1-48 16,-4 2-736-16,-2 0-160 0,-1 2-16 0,-3 2-16 16,-3-2 1072-16,0 2 224 0,-2 0 32 0,0 0 16 15,0 1 848-15,-2 0 160 0,1 0 48 0,-3 1 0 16,2-1 64-16,-3 0 32 0,2-4 0 0,-2 3 0 0,1-3-800 0,1-2-176 15,-1 0-16-15,-1-2-16 0,2 2-240 16,-3-2-64-16,-3 2 0 0,0-2 0 16,-6 5-128-16,0-4-16 0,-2 5-16 0,-4 0 0 0,-1 1-224 0,-4 1 176 15,1 2-176-15,-3-2 160 0,0 0 0 0,2-4 0 16,3 0 0-16,2-3 0 0,2 1 128 16,-4-4 32-16,-1 3 0 0,-1 0 0 0,0-2-48 0,-1 4 0 15,1 1 0-15,2-2 0 0,1 2-272 0,0 0 160 16,2-2-160-16,0-2 128 0,2 2-128 0,0-1 160 15,-2-2-160-15,-1 1 160 0,0-2 16 0,-1 1 0 16,0 1 0-16,-1-1 0 0,-1 1-48 0,1-2-128 16,-1-2 192-16,-1 1-64 0,2-2-128 0,-2 0 0 15,0-4 0-15,1 1 0 0,-2 0 0 0,2-3 0 0,0 2 0 16,3 1 128-16,3-4-128 0,1 4 0 16,-2-3 0-16,4 3 0 0,-1-2 0 0,2 0 0 0,2-2-176 15,0 0 176-15,3 1 0 0,1-1 0 0,-1 1 0 0,2-4 0 16,-1 5 0-16,-1-5 0 0,3 1 0 15,-1-2 0-15,2 2 192 0,0-2-16 0,2 2-16 0,0-3 0 16,2 1-160-16,0 0 0 0,1-3 0 0,2 1 0 16,-1 0 0-16,1 0 160 0,1-2-160 0,-1 2 160 15,2-3-32-15,-2 1-128 0,1-1 192 0,0 2-64 16,0-2-128-16,0 1 0 0,0-2 144 0,-1 1-144 16,2 3 0-16,-1-2 0 0,-1-1 0 0,1-1 0 15,1 2 0-15,0-1 0 0,1 3 0 0,1-2 128 16,1 1-128-16,-1-1 0 0,3 2 0 0,0 2 0 15,1-2 0-15,0 4 0 0,1-1 0 0,2 1 0 0,0 0 128 16,1 2 0-16,0 1 0 0,0 3 0 0,-1 0-128 0,2 1 0 16,-1 0 0-16,0 1 0 0,0 4 0 0,-1-2-192 15,1 2 64-15,-1 2 0 0,0-2-96 0,0 4-16 16,0 1 0-16,0 0 0 0,0 3 112 0,-1-1 128 16,2 1-208-16,0 2 80 0,0 3 128 0,1-4 0 15,0 1 0-15,0 0-128 0,1 3 128 0,1-1 0 16,1-2 0-16,1 2 0 0,0 1 0 0,3-1 0 15,-1 2 0-15,1 0 0 0,1-1 0 0,-1 0 0 16,-1 0 0-16,0 3 0 0,-1-1 0 0,0-2 0 16,-2 6 0-16,-1-3-128 0,-2 0 128 0,0 0 0 15,-1-1 0-15,-1-2-128 0,-1 0 128 0,1-1 0 16,-1-2 0-16,-1-1 0 0,2-3 0 0,-2-2 0 0,3-1 0 0,-1-3 0 16,0 0 0-16,2-3 0 0,0-1 0 0,-1-2 128 15,1 0 0-15,0-4 16 0,0-3 0 16,0 1 0-16,0-3-16 0,0-1 0 0,1 0 0 0,-1-3 0 15,0 2-128-15,-1 0-176 0,1-1 48 0,-2 1 0 16,0 4 128-16,0-4 0 0,-1 5 0 0,1-2 0 16,-2 3 0-16,2 1 0 0,-2 1 0 0,0-1 0 15,-1 4 0-15,2-3 0 0,-1 3 0 0,0 2 0 16,1-2 0-16,0 0 0 0,2 2 0 0,0-2 0 16,-1 0 0-16,4 2 0 0,-2-2 0 0,2-1 0 15,2 1 0-15,0 0 0 0,-1 0 0 0,3 0 0 16,1 0 0-16,-1 2 0 0,1-2 0 0,-1 3 0 0,2 2 0 15,-1-2 0-15,1 3 0 0,-1 3 0 16,-1-3 0-16,2 1-128 0,0 2 128 0,0-3-128 0,-1 0 128 16,2 0 0-16,1 0 0 0,0 0 0 0,2-3 128 15,0 2 0-15,1-2 0 0,2 0 0 0,-1 0 32 0,4 0 16 16,1-4 0-16,2 1 0 0,2 0-176 0,0-4 0 16,3 0 144-16,3 2-144 0,-1-5-176 0,1 1-96 15,-2 2-32-15,-1-2 0 16,-3 2-576-16,1-3-112 0</inkml:trace>
  <inkml:trace contextRef="#ctx0" brushRef="#br1" timeOffset="-193819.61">30596 10214 9215 0,'-2'0'816'0,"-1"-1"-656"0,3 1-160 16,0 0 0-16,0 0 0 0,0 0 192 0,-1 0-192 0,0-3 192 0,-1 1-192 0,1 1 0 0,1-3 0 0,-1-1 0 15,2 1-128-15,-1 1 128 0,1 0-160 0,-1-1 160 16,0 2 1744-16,2-1 448 0,-1 2 96 0,0-2 16 16,0 0 576-16,1-1 128 0,0 4 32 0,-1-2 0 15,2 2-640-15,-2 0-128 0,1-3-32 0,0 2 0 0,-1 1-816 0,1 0-160 16,0 0-48-16,0 1 0 0,1 2-608 0,-1-3-128 16,0 2-32-16,1 2 0 0,-1-1-64 0,1 1-32 15,-1 3 0-15,0-1 0 0,0 3-176 0,1 3-48 16,-2 0 0-16,0 4 0 0,0 0-128 0,1 4 0 15,-1 1 0-15,1 3 0 0,1 0 0 0,-1 4 0 16,2-2 0-16,0-2 0 0,1 2 0 0,-1-1 0 16,0 1 0-16,1-1 0 0,0-3 0 0,-1-2 192 15,-1 1-192-15,0-5 192 0,1 0 32 0,-2-2 16 16,1-3 0-16,-1-1 0 0,1-3-16 0,-1-1 0 16,1-1 0-16,0-5 0 0,0 0-96 0,0-2-128 15,2-2 176-15,-1-6-176 0,1 1 128 0,0-3-128 0,0-4 0 16,0 0 0-16,0 0 0 0,-1-3 0 15,0-2 0-15,0 4 0 0,0-2 0 0,0 1-144 16,-1 4 144-16,2 2-128 0,0 2 128 0,0 4 0 0,0 3-144 16,1 0 144-16,0 3 0 0,2 1 0 0,-1 4 0 15,2-2 0-15,1 4 0 0,0 3 0 0,1-2 0 0,0-2 0 16,0 4-144-16,0-2 144 0,0 0 0 0,0 0 0 16,-1 0 0-16,0-1 0 0,0 0 0 0,-2 2 0 15,-1-3 0-15,-2 0 144 0,0 0 16 0,-3 0 0 16,2-2-32-16,-1 2 0 0,-1-2 0 0,-1 1 0 15,2-1 112-15,-1-2 16 0,1 2 0 0,0-3 0 16,0 2-112-16,1-3-16 0,-1 0 0 0,1 0 0 16,1-3 112-16,-1 2 16 0,1-4 0 0,0 0 0 15,-2-1 0-15,2-5 0 0,0 0 0 0,0-4 0 16,0 1 192-16,0-7 64 0,0-1 0 0,0-4 0 0,0-1-224 16,0-3-32-16,-2-3-16 0,1-1 0 0,-1 1-240 0,-1-3 128 15,1-4-128-15,-2 1 0 0,0-4 0 16,-1 0 0-16,1 6 0 0,-1 2 0 15,3 1-416-15,-2 8-80 0,0 4-16 16,2 6 0-16,0 1-384 0,1 5-96 0,0 4-16 0,1 2 0 16,-1 2-336-16,0 4-80 0,1-1-16 0,-1 6 0 15</inkml:trace>
  <inkml:trace contextRef="#ctx0" brushRef="#br1" timeOffset="-192000.06">31382 10299 24879 0,'-3'3'2208'0,"0"-3"-1760"0,2 2-448 0,1-2 0 0,0 0 512 0,-1 2 32 0,0 0 0 0,-3 1 0 0,-1 0 160 0,0 1 16 0,1 1 16 0,1-1 0 0,0-1-160 0,1-3-48 16,2 3 0-16,0-3 0 0,1 0 944 0,1 0 192 15,1 0 48-15,-1-3 0 0,2 1-624 0,0 1-128 16,1-2-32-16,0 1 0 0,-1 0-496 0,1 2-112 16,0-2 0-16,0 1-16 0,0-2-128 0,0 1-32 15,1 1 0-15,2-2 0 0,0-1-144 0,1-2 0 16,2 1 0-16,-1 0 128 0,3-3-128 0,-1 1 0 15,3-2 0-15,0-1 0 0,-1-1 0 0,1-1 0 16,0 1 144-16,-1-1-144 0,-1 1 0 0,0-2 0 16,-2 4 0-16,-3-4-192 0,1 1 192 0,-4-1 0 15,0 1 0-15,-3 0 0 0,0-1 0 0,-2 2 0 0,-2-4 0 16,0 2 0-16,-2 0 0 0,1 1 0 0,-4 0 0 0,1 2 0 16,-1-3 0-16,-1 4 128 15,1 2-128-15,-2-1 128 0,1 4-128 0,-1 0 0 0,2 2 0 0,-1 2 0 16,-1 0 0-16,2 2 0 0,1 4-128 0,0 1 128 15,1 3 0-15,-1 3 0 0,1 3 0 0,0 3 0 16,0 2 0-16,0 2 0 0,1 2 0 0,0 1 128 16,1 1-128-16,-1-3 0 0,1 3-128 0,1-4 128 15,-2 5 0-15,1-4 0 0,-1-1 0 0,1 0 0 16,0 2 0-16,-1-3 0 0,2 0 0 0,-1-1 0 16,2 2 0-16,1-4 0 0,1 2 0 0,2-3-128 15,1 0 128-15,3-3 0 0,0-1-144 0,2-2 144 16,1-2-480-16,2-1-32 15,2-6 0-15,-1 0-11712 0,1-3-2368 0</inkml:trace>
  <inkml:trace contextRef="#ctx0" brushRef="#br1" timeOffset="-191684.67">31865 10011 7359 0,'-3'4'656'0,"2"-2"-528"0,0 1-128 0,1 1 0 0,1-2 4544 0,-1 2 864 0,1-2 176 0,0 5 48 0,1 4-2848 0,-1 6-560 0,-1 3-112 0,0 4-32 15,0 5-352-15,-1-1-64 0,-1 2 0 0,1 1-16 16,-1-3-896-16,1 1-176 0,1-3-48 0,0 1 0 15,0-3-368-15,0 0-160 0,0-4 128 0,1-1-128 16,0-1 0-16,0-3-304 0,2-1 48 0,-1-2 16 31,2 0-832-31,-2-4-160 0,1 0-48 0,-1-4-16256 0</inkml:trace>
  <inkml:trace contextRef="#ctx0" brushRef="#br1" timeOffset="-191519.58">31923 9729 42383 0,'-14'-22'1872'0,"4"7"400"0,2 2-1824 0,4 6-448 0,3 4 0 0,2 3 0 0,0-3 512 0,-1 1 0 0,1-2 0 0,1 0 0 0,1 4-512 0,2 0 0 0,1 4 0 0,2 2 0 16,-1 4-560-16,1 3-144 0,0-1-48 0,2 4-11888 15,-1 0-2384-15</inkml:trace>
  <inkml:trace contextRef="#ctx0" brushRef="#br1" timeOffset="-190820.78">32244 10213 33167 0,'-2'-6'2944'0,"2"-3"-2352"0,1 5-464 0,2 1-128 0,-1 0 288 0,0-3 32 0,1-4 16 0,1-5 0 0,-1-5-208 0,1-2-128 0,0-3 160 0,0 3-160 16,-3 4 704-16,0 2 32 0,-2 2 16 0,0 2 0 16,-3 3 160-16,-1 2 48 0,-1 4 0 0,-2-1 0 15,1 4-336-15,-3 4-64 0,-1 2-16 0,-2 4 0 16,0 5-224-16,-1 4-64 0,1-2 0 0,2 4 0 16,-1-1-256-16,4 1 0 0,-1 2 0 0,2-2 0 15,2 1 0-15,0 1 0 0,2-5 0 0,2 5 0 16,2-6 0-16,1 0 0 0,0-3 0 0,0-2 0 0,3 0 0 15,2-4 0-15,0 1-192 0,-1-1 192 16,2-3-272-16,-1 0 32 0,2 1 16 0,-1-2 0 0,1-2-112 16,0 2-32-16,-1-4 0 0,1 0 0 0,0 0 128 0,-2-2 32 15,0-2 0-15,0 0 0 0,-1-2 208 0,-2-4 0 16,-1 2 0-16,1-2 0 0,0-3 144 16,-2 1 80-16,2-4 16 0,-2 0 0 0,2 0 16 0,0-3 16 15,-2 1 0-15,1-5 0 0,0 4-144 0,1 0-128 16,-3-2 144-16,2 4-144 0,-1-2 0 0,1 7 0 15,-2-1 0-15,0 3 0 0,0 2 0 0,1 4 0 16,-2 0 0-16,0 2 0 0,0 2 0 0,-2 0 0 16,2 2 128-16,-1 0-128 0,0 3 192 0,0-2-64 15,0 3-128-15,-2 2 192 0,2 1 48 0,0-1 0 0,-2 0 0 0,2 0 0 16,-2 2-16-16,2-1 0 16,0 1 0-16,0 2 0 0,-1-2-224 0,2 2 176 0,0-1-176 0,0 4 160 15,3-1-160-15,-1 3 0 0,3 3 144 0,2 1-144 16,1 1 0-16,0 2 0 0,2 3 0 15,-1-3 128-15,1 0-128 0,0 2 0 0,-1 3 0 0,1 2 0 16,0-3-192-16,-3 3-64 0,0 1-16 0,-3-1 0 31,0 1-112-31,-3-2-32 0,-1-1 0 0,-2 1 0 0,-2-1 272 0,0-1 144 0,-1 1-160 0,-1-5 160 16,0 1 0-16,0-3 0 0,-2 0 0 0,1-2 0 16,1-1 192-16,-2-3-192 0,3 0 192 0,-1-1-192 15,0-3 128-15,2-2-128 0,-1 0 0 0,-1-3 0 16,0 0 0-16,-3-1 0 0,1-1 0 0,-3-2 0 15,-2 0 0-15,0-2 0 0,-2 2 0 0,-1-6 0 16,0 2-304-16,-3-4-16 0,0 1 0 0,0-6 0 16,-1 2-624-16,1-5-128 0,3 0-16 0,3-3-16448 15</inkml:trace>
  <inkml:trace contextRef="#ctx0" brushRef="#br1" timeOffset="-190251.22">32610 9339 24639 0,'-3'-12'544'0,"-1"6"112"0,1 0 32 0,2 4 0 0,0 0-560 0,1 4-128 0,0-2 0 0,-1 2 0 0,-1-1 2944 0,1 4 544 0,0 1 112 0,0 6 32 0,1 5-2096 0,-1 3-400 0,1 4-96 0,0 5-16 0,1 9-656 0,-1 3-144 0,1 7-32 0,1 5 0 16,0 1-192-16,0 0 128 0,-1 3-128 0,1-4 0 16,-1 1 0-16,0-5 0 0,-1 0 0 0,-1-2 0 15,1-2-160-15,-3-5-32 0,1-1 0 0,-2-5 0 16,-1-1 192-16,0-5-192 0,0-6 192 0,0-1-192 15,3-3 192-15,0-4 128 0,-1-1-128 0,3-7 176 16,-1 0-48-16,2-2-128 0,0-4 192 0,2-4-64 16,0 2-128-16,0-8-176 0,2 0 48 0,-1-2 0 0,1-6-32 15,-1 1 0-15,0-8 0 0,1-1 0 0,-1-1 160 16,1-3 0-16,1-4 0 0,0-1 0 0,-1 0 176 0,3 1 64 16,0 5 16-16,0 3 0 0,0 4 128 0,0 7 16 15,0 2 16-15,1 7 0 0,0 1-96 0,-1 3-32 16,2 2 0-16,0 2 0 0,1 3-128 0,0-2-32 15,0 3 0-15,1 1 0 0,-1 3-128 0,-1-2 0 16,-2 0 0-16,1 4 0 0,-2 0 0 0,1 2 0 16,-2 2 0-16,0 1 0 0,0 6 0 0,-1-1 240 15,0 1-64-15,-1 2-16 0,0 0-160 0,-1 1 160 16,1 2-160-16,-1-1 160 0,-1-1-160 0,0-1 0 16,0-3 0-16,0-2 0 15,1 1-448-15,-2-5-64 0,1 0 0 0,1-3-16 16,1-1-336-16,-1-2-64 0,1 0-16 0</inkml:trace>
  <inkml:trace contextRef="#ctx0" brushRef="#br1" timeOffset="-189954.22">33204 9561 39615 0,'-4'-2'3520'0,"2"-2"-2816"0,2 4-560 0,1 0-144 0,1 1 208 0,1-1 16 0,-2 3 0 0,-1-3 0 0,1 2-496 0,-1 6-112 15,2 0 0-15,-4 5-16 0,2 3 592 0,0 6 128 16,-1 1 32-16,0 8 0 0,0 4-80 0,1 0-16 16,-2 3 0-16,1 0 0 0,1-1 0 0,-1 2-16 15,1-2 0-15,1 1 0 0,-1-2 0 0,0 1 0 16,1-2 0-16,1-1 0 0,-1-3-240 0,0 1 0 15,0-3 0-15,2-1 0 0,-2 1-144 0,2-6-128 16,-1 1-32-16,-2-7 0 16,1 2-1216-16,-1-5-240 0</inkml:trace>
  <inkml:trace contextRef="#ctx0" brushRef="#br1" timeOffset="-189748.79">32978 9941 42383 0,'-4'-6'3776'0,"4"1"-3024"0,2 3-608 16,3-1-144-16,1 3 416 0,2-3 48 0,2 0 16 0,2-6 0 0,7-1-480 0,3-2-288 0,1-2 32 0,2 3 16 0,-3 4 240 0,1-2 0 0,0 5 0 0,-1-2 0 16,1 3 0-16,0 2 160 0,1-1-32 0,-2-1 0 15,-2 3-304-15,-3-1-64 0,-1 1-16 0,-2 0 0 16,-2 0-656-1,-2 0-144-15</inkml:trace>
  <inkml:trace contextRef="#ctx0" brushRef="#br1" timeOffset="-189330.22">33613 9800 43311 0,'-5'-1'3840'0,"2"-2"-3072"0,1 3-608 0,2 0-160 0,0 0-416 0,0 0-112 0,-2 0-32 0,-3 0 0 0,-1-2 560 0,-1 2 176 0,1 0 0 0,0 2 0 0,1 1 64 0,0-3 16 15,-2 3 0-15,-2 4 0 0,1-1-64 0,-2 0-16 16,0 1 0-16,-3 4 0 0,1-1 128 0,-2 3 16 16,0-3 16-16,0 2 0 0,2 0-112 0,-1-1-32 15,1 1 0-15,2-1 0 0,1 0-192 0,3-1 0 0,1-4 0 0,3 1 0 16,0 0 0-16,4-3 0 0,0 0-128 0,3 0 128 15,1 0-272-15,4-2 48 0,0 1 16 0,2 0 0 16,3 0 16-16,-1-3 16 0,2 3 0 0,-1 0 0 16,0 1-16-16,-2-2 0 0,1-1 0 0,-2 3 0 15,-2 1 32-15,-2 2 0 0,-1 2 0 0,-1 1 0 16,0 0 160-16,-2 2 0 0,0 1 160 0,-3 1-160 16,0 2 416-16,-2 1-16 0,0 1 0 0,-1 2 0 15,0 0-192-15,-3 1-32 0,1 1-16 0,1 0 0 16,-1-6-160-16,0 0 0 0,-1 3-160 0,-2-3 160 15,-1 0-160-15,0 0 160 0,-2-1-160 0,0 1 160 16,0-4-144-16,-2 1 144 0,-2-1-128 0,1 1 128 16,-1-2-512-16,-2-3 0 15,1 1-16-15</inkml:trace>
  <inkml:trace contextRef="#ctx0" brushRef="#br1" timeOffset="-185219.2">7376 4453 21183 0,'-2'-9'1888'0,"0"2"-1504"0,2 1-384 0,0 3 0 0,2 1 464 0,-2-2 32 0,0-2 0 0,-2-7 0 0,0-3-1216 0,-3-4-240 0,0 4-64 0,-4 2 0 16,1 1 576-16,-6 6 128 0,-1 4 0 0,-2 3 16 15,-3 0 1152-15,-2 6 240 0,-3 1 32 0,-2 3 16 16,0-1-464-16,0 4-96 0,1-3 0 0,2 1-16 15,2-4-304-15,1 2-48 0,0 1-16 0,0-4 0 16,0 0 64-16,1 2 0 0,0 0 0 0,-1-2 0 0,1 1-128 0,1-1-128 16,-2 0 176-16,-1 4-176 15,-2 0 560-15,-1 2 0 0,-1 7 0 0,-1-2 0 0,0 5-48 0,-3 2 0 16,-1 4 0-16,-1 6 0 0,-3 6 48 0,1 5 0 16,0 4 0-16,2-2 0 0,4-2-352 0,0-1-64 15,1 3-16-15,1 4 0 0,4-3-128 0,-1 6 0 16,0 0 0-16,1 2-176 0,2-2-16 0,0-3-16 15,1-4 0-15,-1 0 0 0,1-3-48 0,3-3 0 16,0-3 0-16,1 1 0 0,2-2 128 0,-1 2 128 16,4 2-208-16,0 2 80 0,4 2 320 0,1-4 64 15,3 0 0-15,1-3 16 0,2 0 48 0,1-1 16 16,3-3 0-16,0 3 0 0,3-3-48 0,1 1-16 0,1 0 0 16,3-3 0-16,2-1 64 0,-1 1 16 0,4-4 0 0,0-2 0 15,0-1-192-15,0-3-32 0,3-1-128 16,0-1 192-16,1-1-192 0,1-3 128 0,1 2-128 15,1-2 0-15,-1-2-144 0,2-3-128 0,2 3-32 0,2-6 0 32,-1 2-160-32,2 0-48 0,0-1 0 0,-1-6 0 0,-3 1 512 0,0 0 0 0,4-2 0 0,1 1 0 15,3 1 480-15,0-4 32 0,-1 2 16 0,1-1 0 16,-1 4 96-16,1-4 16 0,2 4 0 0,-1-1 0 16,-1 0-304-16,-1 0-48 0,1 0-16 0,-2-4 0 15,-1 2-272-15,-2-2 160 0,0-2-160 0,-2 0 128 16,-1-2-128-16,-2-2 0 0,-1 0 0 0,-1-6 0 15,2-5 0-15,0-1 0 0,-1-4 0 0,4-4 0 0,-1-3 0 16,2-2 0-16,1-3 0 0,0-2 0 16,-1-5 0-16,0 0 128 0,-2 0-128 0,-2 1 0 0,-4 4 0 0,0 1 128 15,0-2-128-15,-4 2 0 0,-1 3 432 16,-5 0 0-16,-2 4 0 0,-3 0 0 0,-2 3 16 0,-3-4 0 16,-1 4 0-16,-3-1 0 0,-1-1-272 0,-1-1-48 15,1-4-128-15,-1 3 192 0,2 1-192 0,-1-4 0 16,0-3 0-16,2-7 0 0,0-4 0 0,1-2-192 15,0-3 192-15,0 2-208 0,1 0 208 0,-3-1-176 16,2 2 176-16,-2 2-160 0,0 4 0 0,-2-3 0 16,-1 2 0-16,-2 2 0 0,-2 3 160 0,-1 2-160 15,-1 3 160-15,-4-1-160 0,0 3 352 0,-2-1 64 16,1 4 0-16,-1-1 16 0,0 4-112 0,1 3-32 0,1 0 0 0,2 3 0 16,-1 0-128-16,1 0 0 0,0-2 0 0,-1 1 0 15,3-2 0-15,-1 1-256 16,1-1 48-16,1 2 0 15,0-2-240-15,0 1-64 0,-2 1 0 0,1 1 0 16,-2 3-720-16,1 0-160 0,-2 4-16 0,-1 4-14560 0</inkml:trace>
  <inkml:trace contextRef="#ctx0" brushRef="#br1" timeOffset="-184270.63">7121 2882 16575 0,'-7'-3'1472'0,"2"-2"-1168"0,0 3-304 0,1 0 0 0,3 2 1136 0,0 0 160 0,1 0 48 0,-3 0 0 0,1 0-928 0,-3 0-176 0,0 2-48 0,-1-2 0 0,0 4-192 0,-1-1-256 0,1 0 48 0,0 0 16 0,1-2 192 0,0 2 0 16,-1-1 0-16,0-1 0 0,0 3 0 0,-2 1 0 15,-2 1 0-15,0 0 0 0,-1 0 624 0,-1 6 16 16,-4 2 0-16,0 2 0 0,-2 3 192 0,1 6 64 15,0-3 0-15,-3 6 0 0,1 5-368 0,2 2-64 16,-1 5-16-16,2 2 0 0,1 5-320 0,1 0-128 16,2-2 0-16,-1 2 144 0,3 1-144 0,1-1 0 15,1-6-160-15,3-1 160 16,2 2-528-16,3 2-16 0,1-2 0 0,4-1 0 0,2-1 128 0,2-1 32 16,2-3 0-16,-1-3 0 0,1-5 176 0,1 1 32 15,2 1 16-15,0-3 0 0,-1-1 352 0,2 0 64 0,3 5 0 0,2-3 16 16,1-2 416-16,0-2 80 0,5-1 0 15,3-2 16-15,0-1 48 0,4-4 16 0,0-1 0 16,2-8 0-16,0-2-112 0,3-4-32 0,0-4 0 16,-1-1 0-16,-5-2-224 0,-1-5-48 0,0 1-16 0,1-4 0 15,1-4-272-15,1-5-144 0,0 1 160 0,1-5-160 16,0-3 144-16,-1-1-144 0,1-1 128 0,-3-5-128 16,2 1 128-16,-2-5-128 0,0-3 0 0,-3-1 128 15,-3 1-128-15,-2-2 0 0,-3 0 0 0,-4 2 0 16,-1 0 0-16,-2 0 0 0,-4-3 0 0,-4-1 0 15,-3 3 192-15,-3-1-64 0,-5 4 0 0,-7 2 0 16,0 4-128-16,-5-1 160 0,-4 0-160 0,-3 2 160 16,0 3-160-16,-7 0 0 0,-7-1-160 0,-2-1 160 0,-5 3-176 15,-2-1 176-15,-4 1-192 0,0 2 192 0,-3 5 0 0,0 1-128 16,-2 4 128-16,-1-1 0 0,2-1-304 16,0 1 0-16,6 1 0 0,2 5 0 15,2 3-1040-15,2 4-192 0</inkml:trace>
  <inkml:trace contextRef="#ctx0" brushRef="#br1" timeOffset="-178387.61">25650 6514 21183 0,'-4'0'1888'0,"2"0"-1504"16,0 0-384-16,1 0 0 0,1 0 736 0,0 0 80 0,-1 1 16 0,-3 2 0 0,0-3-144 0,1 2-32 0,-1 2 0 0,-1 0 0 0,3 1-320 0,-2-2-64 15,0 4-16-15,-1 0 0 0,2 4-256 0,-4-1 160 16,0 2-160-16,0 2 128 0,-2 1 288 0,-1 1 48 16,-1 3 16-16,0-2 0 0,1 4 480 15,1 1 112-15,-1 0 16 0,0 3 0 0,2 1-320 0,-1 3-48 16,0-4-16-16,1 3 0 0,-1 0-320 0,3 1-64 15,0-1 0-15,1 0-16 0,0-2-304 0,2 0 160 16,2 2-160-16,1 0 128 0,1 0 0 0,2 5-128 16,1-2 192-16,1-2-64 0,2 2-128 0,2-2 0 15,3-1 144-15,0-6-144 0,1 1 0 0,0-5 0 16,1 1-160-16,1-3 160 0,1-4-224 0,0 4 64 16,4-3 16-16,-1 0 0 15,2-3-752-15,0-1-128 0,3-2-48 0,-2-1 0 16,2-1-1200-16,-1-4-240 0</inkml:trace>
  <inkml:trace contextRef="#ctx0" brushRef="#br1" timeOffset="-178036.62">25964 6935 25791 0,'-3'-7'1152'0,"2"4"224"0,1 0-1104 0,0 3-272 0,1 0 0 0,-1 0 0 0,2 0 528 0,-2 0 48 0,1 3 16 0,1 0 0 0,0 4 688 0,-2-7 144 0,1 22 32 0,-1-6 0 0,0 3-832 0,-1-1-176 0,1 4-16 0,-2-2-16 0,2 5-272 0,-1-3-144 16,0 3 160-16,0-3-160 0,-1 2 0 0,1-3-208 15,0-2 16-15,0 0 0 16,1 0-768-16,-2-3-128 0,2-4-48 0,3-2 0 16,-2-1-1008-16,2-5-208 0</inkml:trace>
  <inkml:trace contextRef="#ctx0" brushRef="#br1" timeOffset="-177820.94">25956 6743 39615 0,'-9'-4'1760'0,"0"2"352"0,1 1-1680 0,5 1-432 0,2 0 0 0,1 0 0 0,0 1 160 0,0 1-160 0,1 1 192 0,-1 0-192 15,2 4-1248-15,1-4-352 0,2 2-80 0,1-1-16 0,0 2-1776 0,1-2-368 0,2 2-64 16,0-2 0-16</inkml:trace>
  <inkml:trace contextRef="#ctx0" brushRef="#br1" timeOffset="-177415.66">26402 6953 8287 0,'1'0'736'0,"-1"1"-592"0,0 2-144 0,0-3 0 0,0 2 1408 0,-1 2 256 0,-1 0 64 0,1 0 0 0,-1 4 400 0,-3 2 96 0,0 2 16 0,-1 2 0 0,-1-3 368 0,1 2 80 16,1-6 0-16,2-1 16 0,-1 0-1104 0,1-2-240 16,2-1-32-16,1-1-16 0,0-1-848 0,0-1-160 15,0-1-48-15,1-1 0 0,-1-1-256 0,0-1 0 16,2 1 0-16,-2-2 0 0,0-3 192 0,1 0 0 15,0-5-16-15,0 0 0 0,2-3 128 0,-1-3 16 0,1-1 16 16,0-3 0-16,2-1-112 0,0-1-32 0,2 1 0 0,-3 0 0 16,3 3-48-16,-2 5-16 0,0 3 0 0,-1 0 0 15,0 7-128-15,0 0 0 0,0 3-192 0,-1 2 192 16,4 1 0-16,-3 0 0 0,4 0 144 0,1 1-16 16,0 2-128-16,1-1 0 0,1 0 0 0,1 0 0 15,-3 2 0-15,3-2 0 0,-3-1 0 0,3 4 0 16,-2-1 0-16,-1 0 0 0,1 2 0 0,1 3 0 15,-1 1 0-15,-1-1 0 0,1 4 0 0,-1 2 128 16,-1-2-128-16,0 2 0 0,-2 1 0 0,-1 0 0 16,0 3 0-16,0-3 0 0,0 1 0 0,-2 0 0 15,1 0-336-15,0-4-48 0,-1-2 0 0,2-1 0 16,-1-4-1344-16,0-2-256 0,1-4-64 0,-2 0-13536 16</inkml:trace>
  <inkml:trace contextRef="#ctx0" brushRef="#br1" timeOffset="-177160.09">26927 6327 32255 0,'-5'-6'1424'0,"1"4"304"15,1 2-1392-15,0 0-336 0,2 0 0 0,1 2 0 0,0 2 0 0,0 0-160 0,-1 4 16 0,0 6 0 0,-1 7 320 0,2 4 64 0,-1 3 16 0,0 4 0 0,1 0-256 0,-1 3 0 0,1 3 0 0,1 1 0 16,-1 0-192-16,2 0 192 0,1-1-192 0,-2-3 192 16,3 2 0-16,-2-8 0 0,3 0 0 0,0-2 0 15,-1-1 0-15,1-4 0 0,-1-2 0 0,0 1 0 32,0-5-480-32,1 0-144 0,-1-1-16 0,0-5-8544 0,0-3-1696 0</inkml:trace>
  <inkml:trace contextRef="#ctx0" brushRef="#br1" timeOffset="-176919.26">26800 6698 38703 0,'-6'0'1712'0,"2"0"352"0,1 0-1648 0,2 0-416 0,2 0 0 15,2-1 0-15,1 1-240 0,-1-2-128 0,5-2-16 0,2-2-16 0,1 1-112 0,1 0 0 0,0-1-16 0,1 0 0 0,-1-1 528 0,2 2 0 16,-1 1 0-16,1 1 144 0,1-3-144 0,1 2 0 16,1-2 0-16,1 0 0 15,0 2-880-15,1-2-144 0,-1 0-48 0,0 0 0 16,-2-3-784-16,0 3-176 0,2-2-16 0,1 2-10000 16</inkml:trace>
  <inkml:trace contextRef="#ctx0" brushRef="#br1" timeOffset="-176537.48">27385 6579 2751 0,'-9'4'256'0,"3"0"-256"0,0-1 0 0,2 0 0 0,4-3 6832 0,-1 2 1312 0,1-1 272 0,-2 3 48 16,0-1-7328-16,0 1-1472 0,-1 1-304 0,2-1-48 15,1-2-432-15,2-1-96 0,2-1 0 0,1-1-16 16,1 1 336-16,3-5 64 0,1 1 0 0,1-4 16 0,1 0 1264 0,2 0 256 0,-1-2 64 0,1 0 0 15,-2-2 912-15,2-1 192 0,-2 1 48 0,1 2 0 16,-2-4-608-16,-1 3-112 0,0 0-32 0,-1-1 0 16,1 1-848-16,-2-1-192 0,0 1-128 0,-1 1 192 15,-1 1-928 1,-1-1-176-16,-3 1-48 0,1 2 0 0,-3-2-736 16,-3 3-160-16,1 2-16 0,-3 0-16 0,-3 2 400 15,0 2 80-15,-3 2 0 0,-2 2 16 0,0 2 1168 0,-2 4 224 0,-3 2 0 0,-1 5 0 16,0 1 816-16,-2 4 48 0,1 3 16 0,-1 1 0 0,2 0-368 15,0 2-80-15,2 1-16 0,1-1 0 0,2 0 16 16,3-2 0-16,2 2 0 0,2-3 0 0,2 1-48 0,2-2 0 16,2-1 0-16,1-4 0 0,3 2-176 0,0-3-32 15,2-1-16-15,1-6 0 16,2 0-848-16,2-3-160 0,1-2-48 0,2-4 0 16,1-2-1168-16,1 0-240 0,2-5-64 0,2 1-7488 0</inkml:trace>
  <inkml:trace contextRef="#ctx0" brushRef="#br1" timeOffset="-176064.77">27706 6651 27647 0,'-1'7'2448'0,"1"-1"-1952"0,4 0-496 0,-2-3 0 0,-1-1-336 0,2 2-176 0,1 2-16 0,0 6-16 15,3 4 80-15,0 0 16 0,-1-3 0 0,0 0 0 16,-1 0 608-16,-1-5 128 0,-1 2 32 0,-3-4 0 0,0 2 704 0,0-3 160 15,0 1 32-15,-3-2 0 0,2-2 384 0,0-1 96 16,-1 2 16-16,0-6 0 0,1 2-816 0,-2-4-144 16,2-1-48-16,-1-1 0 0,-1-3-64 0,1-3 0 15,-1-3-16-15,1-2 0 0,-1-1-288 0,2-6-48 16,0 2-16-16,-1-5 0 0,2 0-80 0,-1 0-32 16,1 2 0-16,1-3 0 0,1 7-160 0,-1 0 0 15,3 0 144-15,-2 3-144 0,3 4 160 0,0 2-32 16,0 3-128-16,0-3 192 0,1 4-192 0,0 0 0 15,0 0 0-15,2 2 0 0,-1 1 0 0,1-3 0 16,-1 3 0-16,-1 1 0 0,2-1-144 0,-2-1-80 16,0 1-16-16,0 4 0 0,2-2-80 0,-2 4-32 15,0 0 0-15,1 0 0 16,1 4-1104-16,1 2-208 0</inkml:trace>
  <inkml:trace contextRef="#ctx0" brushRef="#br1" timeOffset="-175521.5">28316 6300 1839 0,'2'-1'160'0,"-1"-1"-160"0,1-1 0 0,-1 2 0 0,0 1 1600 0,-1 0 272 16,0 0 64-16,0-3 16 0,1 2 272 0,1-1 48 0,-1-2 16 0,-1 2 0 0,-1-2 400 0,-1 1 96 0,1 0 16 15,0 0 0-15,-2-1-832 0,1 1-176 0,-2 0-16 0,1 0-16 16,-2 0-736-16,0-1-160 0,-1 2-32 0,-2-2 0 16,1 4-576-16,-3 0-128 0,-3 0-128 0,1 4 176 15,0 2-176-15,-2 3-144 0,-1 1 144 16,0 2-208-16,2 4 464 0,0-2 80 0,0 4 32 0,2 1 0 15,0-1 320-15,1 5 64 0,0-1 16 0,2 0 0 16,2 0-320-16,1 1-64 0,2 1-16 0,0-1 0 16,2-1-176-16,1 0-16 0,1 0-16 0,0-3 0 15,3 1-160-15,0-5-192 0,2-2 32 0,1 0 16 16,3-1-256 0,1-5-48-16,4 2-16 0,1-3 0 0,2-2-544 0,0-4-96 15,3 0-32-15,1-4 0 0,3-2-1072 0,1 0-224 16</inkml:trace>
  <inkml:trace contextRef="#ctx0" brushRef="#br1" timeOffset="-175154.56">28626 6464 19743 0,'4'-7'432'0,"-2"1"80"0,1 2 32 0,-2 2 32 0,2-2-576 0,-2 4 0 0,0 0 0 0,1-2 0 0,3-4 2384 0,0-1 368 0,2 1 80 0,0 0 16 0,0 2-736 16,0 1-160-16,0-4-32 0,2 4 0 0,-1 0-880 0,1-3-176 15,1 0-32-15,-1 0-16 0,2-2-480 0,-1 0-80 16,-1-1-32-16,1 2 0 0,-2-3-224 0,-2-3 128 16,0 3-128-16,-1 2 0 0,-2-5 0 0,-2 4 0 15,-1-1 0-15,-1-3 0 0,-3 3 0 0,0 2 0 0,-2-2-208 0,-3 4 64 16,1-1 144-16,-2 5 0 0,-1 2 0 0,-2 2 0 16,0 5 0-16,-2 0 0 0,-1 4 0 0,-3 2 0 15,1 0 144-15,-1 3-144 0,1 3 192 0,1-3-192 16,1 2 160-16,2 2-160 0,0 1 128 0,2 1-128 15,3-2 160-15,1 1-160 0,2-1 192 0,3 1-192 16,0 1 128-16,2 1-128 0,1-4 0 0,0 0 0 16,1-1 0-16,3-1 0 0,1-4 0 0,2 0 0 15,2-1 160-15,2-3-160 0,1-5 128 0,2 1-128 16,1-5 0-16,1 0-272 0,1-5 32 0,3-2 16 16,0 1-1008-1,1-6-208-15,2-1-32 0,1 0-15248 0</inkml:trace>
  <inkml:trace contextRef="#ctx0" brushRef="#br1" timeOffset="-174521.2">29091 6157 43311 0,'-5'4'1920'0,"1"-4"384"0,3 2-1840 0,0-1-464 0,2 2 0 0,-1-1 0 0,1 2-1184 0,2-2-336 0,-1 6-64 0,2 4-16 0,2 1 1344 0,0 5 256 16,3 2 0-16,-3 2 144 0,2 0-144 0,-3 3 0 0,1 0 0 16,-2 1 128-16,1 2-128 0,-3 1 0 0,0 2 144 0,0-2-144 15,-1 2 224-15,-2-2-32 0,-2 0 0 0,1 2 0 16,-3-2 96-16,-1-3 16 0,-1 1 0 0,1-1 0 15,0-5-144-15,0-1-32 0,1-2 0 0,0-2 0 16,1 0-128-16,1-6 0 0,-1 0 0 0,3-4 128 16,-1-1-128-16,1-5 0 0,1 0 144 0,-1-2-144 15,1-2 144-15,0-2-144 0,0-3 192 0,0-3-192 16,0-2 0-16,0-4 0 0,-1-5 0 0,1-3-144 16,-2-2 144-16,2-7-160 0,0-2 160 0,0-1-160 15,0-4-16-15,0-5 0 0,2 0 0 0,-1-1 0 0,0 1 0 16,0 2 0-16,1 1 0 0,0 3 0 15,1 4 400-15,0 1 80 0,1 5 16 0,1 3 0 0,2 3-64 16,1 3-16-16,-1 2 0 0,3 1 0 0,0 3-240 16,2 1 144-16,2 2-144 0,1 0 128 0,0 3-128 15,1 2-256-15,0-2 64 0,-1 4 16 16,1 0-208-16,-3 2-32 0,1 1-16 0,-2 3 0 16,-1 4 16-16,-1 1 0 0,0 5 0 0,0 2 0 0,-1 2 144 15,1 4 16-15,0 1 16 0,-1 3 0 0,1 4 240 0,-1 1-192 16,1-1 192-16,-4 3-192 0,1-4 192 0,-2-2 0 15,0 2 0-15,-2-4 0 0,-2 1 0 0,-2-5 0 16,-3 4 144-16,-2-4-144 0,-3-1 192 0,1-2-48 16,-4 0-16-16,0-2 0 0,-1 1 112 0,-4-3 16 0,1 0 0 15,-1-2 0-15,-1-2 160 0,-2 1 32 16,-3-1 16-16,1-3 0 0,1-1-256 0,-2 0-48 0,-2-2-16 0,-1 0 0 31,0-4-608-31,1 1-128 0,1 0-32 0,0-3-16704 0</inkml:trace>
  <inkml:trace contextRef="#ctx0" brushRef="#br1" timeOffset="-174069.85">29725 5626 34095 0,'-3'-2'1504'0,"0"2"320"0,3 0-1456 0,0 0-368 0,2 2 0 16,-2-2 0-16,1 0 368 0,0 3 0 0,1 3 0 0,2 1 0 0,0 6 304 0,0 2 64 0,1 4 16 0,-2 4 0 0,1 1-304 0,1 5-48 0,-1 1-16 0,1 0 0 15,0 5-64-15,-3-4-32 0,2 1 0 0,-3 3 0 16,3-1-144-16,-3 1-16 0,0 0-128 0,-1-2 192 15,1 0-192-15,-2-4 0 0,1 1-144 0,0-2 144 32,0-1-1024-32,0-3-96 0,0-2-32 0,0-4 0 15,1 1-1216-15,-1-7-256 0,2-2-64 0,-2-4-10848 0</inkml:trace>
  <inkml:trace contextRef="#ctx0" brushRef="#br1" timeOffset="-173853.98">29469 5996 28559 0,'3'-6'1264'0,"-1"0"272"0,1-2-1232 0,1 3-304 0,1 2 0 0,0 0 0 0,1 2 1408 0,4-5 240 0,4-4 32 0,7-3 16 0,4-1-128 0,1 0-32 0,1 2 0 0,2-1 0 0,-3 5-1040 0,1 0-224 15,-1 2-32-15,-1 0-16 0,-2 2-224 0,-2 2-288 16,-1-2 64-16,-3 4 16 15,-1-4-1008-15,0 3-208 0,-1 0-48 0,0 1-14944 16</inkml:trace>
  <inkml:trace contextRef="#ctx0" brushRef="#br1" timeOffset="-173403.89">29957 5320 28559 0,'-9'-3'2544'0,"3"2"-2032"0,2 2-512 0,3-1 0 0,1 0 1200 0,-1 0 144 0,-3 0 16 0,-2 0 16 0,-3 0 112 0,0 0 32 0,2 0 0 0,2 0 0 0,3 0-944 0,2 0-192 16,2 0-48-16,2 0 0 0,2 0-112 0,1 3-32 15,2-3 0-15,1 2 0 0,2 4-32 0,1-1-16 16,0 4 0-16,3 1 0 0,2 2 192 0,0 4 48 16,2 3 0-16,0-1 0 0,1 5-112 0,2-1-16 15,2 6 0-15,2 3 0 0,2 1-256 16,-1 3 0-16,2 1 0 0,-2 1 0 0,-1 0 128 0,-2-1-128 15,1 1 0-15,-4 1 0 0,1 1 0 0,-2-5 0 16,-2 1 0-16,1-4 0 0,-1-1-352 0,-3-2-32 16,-1-1 0-16,-3-1 0 0,-1-1 160 0,-5-2 32 15,-1-2 0-15,-5-2 0 0,0-2 192 0,-5-1 0 16,-1-1-160-16,-4-2 160 0,-1-1 0 0,-4-2 0 16,1-3-144-16,-6 4 144 15,-3-1-1024-15,-2 0-160 0</inkml:trace>
  <inkml:trace contextRef="#ctx0" brushRef="#br1" timeOffset="-172305.14">30915 11240 21183 0,'-1'-6'944'0,"0"0"192"0,-1 2-912 0,2-2-224 0,0 4 0 0,0 1 0 0,2-2 1200 0,-1-3 192 0,0 0 32 0,1-7 16 0,2 0-800 0,2-2-144 0,1 1-48 0,0 2 0 16,2-3-176-16,-2 4-32 0,2 2-16 0,-3 1 0 15,-1 4 656-15,-1 0 128 0,-1 4 16 0,-1 0 16 16,-2 0 512-16,-2 4 112 0,1 2 0 0,-4 3 16 16,1 2-816-16,-3 4-160 0,-2 3-48 0,-3 2 0 15,1 5-320-15,-4 1-64 0,-2 5-16 0,-2 3 0 0,-1 5-64 16,-1 1 0-16,-2 2-16 0,-3 3 0 0,4 1-176 16,-1-4 192-16,0 5-192 0,2 0 192 0,1-3-64 0,1 1-128 15,2-1 192-15,5-2-64 0,1-1-128 0,2-1 160 16,4-4-160-16,1 1 160 0,4 4-160 0,2-6 0 15,0 2 0-15,3-2 0 0,4-3 0 0,-1-3-192 16,2-3 32-16,1-2 16 0,2-1-176 0,0-4-16 16,1 2-16-16,2-4 0 15,0-1-304-15,3 0-64 0,0-1-16 0,4 1 0 16,-1-3-1872-16,-1-2-368 0,1-1-80 0,-2 0-11248 0</inkml:trace>
  <inkml:trace contextRef="#ctx0" brushRef="#br1" timeOffset="-171637.81">31254 11557 5519 0,'1'-4'496'0,"0"2"-496"0,1 1 0 0,-2 1 0 15,0-3 1184-15,0 3 144 0,0 0 16 0,0 0 16 0,0 0 304 0,-2-2 64 0,2 2 16 0,0 0 0 0,0 0 1280 0,0 0 256 16,0 0 48-16,0 0 16 0,0 0-848 0,0 0-160 16,0 0-32-16,0 0-16 0,0 0-944 0,0 0-192 15,0 0-48-15,0 0 0 0,-6 21-704 0,5-18-144 16,0 0-16-16,-2 3-16 0,-2 2-224 0,-1 0 144 15,-1 2-144-15,-3 2 128 0,-3 4-128 0,0-2 0 16,-2 1 0-16,-1 1 0 0,0-1 0 0,0 1-176 16,1-4 176-16,1 2-128 0,2-2 128 0,0 1 0 0,2-3 0 0,0-1 0 15,2 1 0-15,3-1 0 0,2-3 128 16,1 0-128-16,4 2 0 0,0-3 0 0,3-2 0 0,0 0 0 16,2 1-128-16,1-4-112 0,1 1-16 0,-2 0 0 15,0 0 48-15,1 2 0 0,-1 0 0 0,-1 0 0 16,-1 1 208-16,2 2 0 0,-3-2-160 0,1 2 160 15,-1 2 0-15,0-1 0 0,1 2 0 0,-2 4 0 16,1-3-304-16,0 2 64 0,0 2 16 0,-2 1 0 16,2-3 64-16,-2 2 16 0,0-2 0 0,0 0 0 15,-2 1 144-15,1-4 0 0,-1 4 0 0,-1-3 128 16,0-2 64-16,-2 0 32 0,1 0 0 0,-2-1 0 0,0-1-96 16,1-1-128-16,-2 0 176 0,0-2-176 0,0 0 0 0,-1 1-192 15,-1-2 0-15,0 2-11536 16,0-2-2304-16</inkml:trace>
  <inkml:trace contextRef="#ctx0" brushRef="#br1" timeOffset="-171250.52">31392 11196 6447 0,'-1'-10'576'0,"0"4"-576"0,1 0 0 0,1 1 0 0,0 4 800 0,1-2 48 0,0-1 16 0,1 1 0 0,1-4 1040 0,3-4 208 0,-1 1 32 0,1 1 16 16,-1-1 768-16,-2 0 144 0,0 4 48 0,-2 3 0 15,0-1-64-15,-2 2-16 0,-2 4 0 0,1 2 0 16,-1 5-1888-16,-1 1-384 0,1 6-80 0,0 2-16 15,1 5-352-15,1 5-80 0,0 4-16 0,1 5 0 16,2-1-224-16,-2 2 0 0,2 3 0 0,0 3 0 16,0 0 0-16,1 1 0 0,-1-1 0 0,1-1 0 15,0-1 0-15,1-1 0 0,-2 0 0 0,2-5 0 0,-2-3 0 16,-1-1 0-16,-1-3 0 0,1-1 0 0,-2-2-144 0,-2 1-32 16,1-4 0-16,-1 0 0 0,-1-2-128 15,1-1-16-15,-2-1-16 0,0-3 0 16,1-2-848-16,-1-1-160 0,0-3-48 0,1-4-15376 15</inkml:trace>
  <inkml:trace contextRef="#ctx0" brushRef="#br1" timeOffset="-170649.15">31824 11604 30399 0,'-8'-4'1344'0,"4"2"288"0,0-2-1312 0,1 4-320 0,2-2 0 0,0 2 0 0,1-3 928 0,-1 2 112 0,-2-4 32 0,1 1 0 0,-2 1-16 0,0-1 0 0,2 4 0 0,-2 0 0 0,0 0-896 0,-1 6-160 16,2-1 0-16,-3 6 0 0,-2 2-224 0,-1 3 80 15,1 3 16-15,-3 2 0 0,1 2 128 0,0 3 192 16,-2 2-32-16,0 1-16 0,1-4 416 0,1 3 80 16,0-2 0-16,3 0 16 0,1-2-400 0,2-1-64 15,2-1-32-15,2-4 0 0,2 1-160 0,2-5-176 16,2 0 48-16,3-4 0 16,2-1-288-16,1-5-48 0,3-1-16 0,1-3 0 15,1-2-208-15,2-3-32 0,1-1-16 0,-2-3 0 0,2-3 416 0,-3-1 64 16,1 0 32-16,-2-2 0 0,-3-1 224 0,0 0 0 15,-3-4 0-15,-2-1 0 0,0-1 224 0,-2-1-64 16,-1-1-16-16,-1-2 0 0,-3 1 224 0,-2-3 32 0,-1-1 16 16,-1-1 0-16,-2 2 112 0,-2 1 32 0,1 1 0 15,-2 4 0-15,0 1-112 0,0 5 0 0,-1 2-16 16,0 5 0-16,2 2-432 0,-1 4-224 0,1 1 32 0,1 1-11840 31,0 2-2352-31</inkml:trace>
  <inkml:trace contextRef="#ctx0" brushRef="#br1" timeOffset="-170003.52">32173 11592 31327 0,'-13'2'2784'0,"5"-2"-2224"0,0 4-560 0,3-2 0 0,4 2 2240 0,1-1 320 0,0 0 80 0,0 5 16 0,0 3-1840 0,-1 6-368 15,2 5-80-15,1 6-16 0,2 0-352 0,0 0-192 16,1 5 32-16,1-2 0 0,-1 1-64 0,0 5-16 15,-1 2 0-15,-2 1 0 0,1-1-96 0,-2 1-32 16,-1-2 0-16,-3-2 0 0,2 1 368 0,-1-5 256 16,-1 2-32-16,1-6-16 0,-1-2-16 0,1-1 0 0,-1-5 0 15,1 0 0-15,-2-2-192 0,2-2 0 0,-1-1 0 0,1-5 0 16,0-4 0-16,0 0 0 0,-1-3 0 0,2-3 0 16,-1 0 0-16,-1-3 0 0,0-3 0 0,-1 0 0 15,0-6 128-15,-1-2-128 0,0-2 176 0,0-3-176 16,2-2 288-16,-1-2-48 0,0-6-16 0,2-4 0 15,-1 0 0-15,2-7 0 0,1-2 0 0,0-3 0 16,1-2-80-16,2-3-16 0,-1-1 0 0,1 0 0 16,2 2-128-16,0-2 128 0,1 3-128 0,1-3 128 15,2 1 0-15,1-4-128 0,0 4 192 0,-1 3-64 16,1 8-128-16,0 2 0 0,0 8 0 0,0 4 0 16,0 3 0-16,1 7-176 0,-1 4 176 0,1 4-192 15,0 3-32-15,2 6-16 0,-1 4 0 0,0 8 0 0,3 4-80 16,-1 3-32-16,1 5 0 0,-1-1 0 0,2 4 32 15,1-1 0-15,-1 0 0 0,0 2 0 0,1-1 32 0,-2-2 16 16,0 1 0-16,-4-2 0 0,-1-4-48 16,-4-1-16-16,-1-1 0 0,-3-1 0 0,-2-1 336 0,-5-2 0 15,-1-2-144-15,-2 1 144 0,-4-3 416 0,-1 2 144 16,-2-4 16-16,-2 2 16 0,-2-3-336 0,-2 1-64 16,-2-1 0-16,-2 0-16 0,-2-3-176 0,-2 1 0 15,2-4 0-15,-1 1 0 16,0-4-736-16,2 2-80 0,3-2-16 0,3-2-16352 0</inkml:trace>
  <inkml:trace contextRef="#ctx0" brushRef="#br1" timeOffset="-169538.35">32628 11639 17503 0,'-2'-3'768'0,"2"2"176"0,3-2-752 0,-1 0-192 0,1 3 0 0,-1-3 0 0,1 1 224 0,2 1 16 0,3-4 0 0,2-2 0 0,3 0 896 0,0 1 176 0,0-3 32 0,-2 2 16 16,0 1 1088-16,-4-1 224 0,2 1 32 0,-3 0 16 15,0-1-544-15,0 0-128 0,1 1 0 0,-2-2-16 0,1 0-1392 0,-1 0-288 16,1-1-48-16,-1 1-16 0,1-1-288 0,-1-3 0 16,0 1-208-16,-1 3 80 15,-1-5-304-15,0 6-48 0,-1-2-16 0,-2 3 0 16,-2 2 16-16,-2 2 0 0,-1 2 0 0,-2 2 0 0,-2 2 480 0,-2 2 192 16,-1 4-16-16,-3 2 0 0,0 3-176 0,-1 5 0 15,0-1 0-15,-3 3 0 0,1 3 0 0,-1 1 0 16,1 2 0-16,-1-3 0 0,2 3 0 0,-1-2 0 15,2 3 0-15,2-5 0 0,1-1 0 0,2-4 0 16,4 0 0-16,-1 0 0 0,4-3 384 0,1 0 0 16,3-3 0-16,1 0 0 0,3-1-192 0,2 0-64 0,1-3 0 0,4 1 0 31,2-3-640-31,3 2-144 0,1 0-32 0,3-2 0 16,1-3-1456-16,2 1-288 0</inkml:trace>
  <inkml:trace contextRef="#ctx0" brushRef="#br1" timeOffset="-168969.41">32872 10944 5519 0,'-9'-8'496'0,"2"2"-496"0,4 4 0 0,0-2 0 0,2 4 3088 0,1 0 528 0,0 0 96 0,-1 0 32 0,1-3-1552 0,-1 3-304 0,-1 3-64 0,1 1-16 16,1-1 64-16,0-3 16 0,0 0 0 0,1 21 0 15,-1-11 224-15,3 0 32 0,-1 0 16 0,2 5 0 16,2 1-1088-16,2 0-224 0,0 3-32 0,3 3-16 16,3 0-208-16,1 4-32 0,2 3-16 0,3 1 0 15,3 1-288-15,5 1-64 0,4 3-16 0,1 0 0 16,0 1-176-16,0 1 0 0,-4 4 0 0,0-3 0 16,-1 4-160-16,-3 1-64 0,-2 2-16 0,-4-2 0 15,-7 3 0-15,-4 1 0 0,-5-3 0 0,-4 0 0 16,-4-4 240-16,-2-1 0 0,-2-1-160 0,-3-7 160 15,-2 1-224-15,-2-1 32 0,-2 1 0 0,-1 0 0 16,-2-1-320-16,1-1-64 16,-2-2-16-16</inkml:trace>
  <inkml:trace contextRef="#ctx0" brushRef="#br1" timeOffset="-165987.8">9474 3464 42383 0,'-22'3'3776'0,"6"1"-3024"0,7-2-608 0,7 1-144 0,1-3-240 0,-5 1-80 0,-6 2 0 0,-6 0-16 15,-7 4-1376-15,0-1-272 0,4 0-48 0,7-4-16 0,4 2 1504 0,5-4 288 16,6 3 64-16,4-2 16 0,4 1 176 0,3-2 0 15,4 1 128-15,1 2-128 0,7-1 224 0,1 0-32 16,4 0 0-16,3 1 0 0,4-2 64 0,4-2 16 16,4-2 0-16,5-3 0 0,2-4 224 0,5-2 32 15,8-4 16-15,4-4 0 0,4 1-144 0,5 1-16 16,7-3-16-16,4-2 0 0,6-3-64 0,3 1-16 16,6-4 0-16,1-2 0 0,-8 0-288 0,6-1 128 15,9 0-128-15,3-3 0 0,1 3 0 0,7-6 0 16,8 1 0-16,2-4 0 0,1 5 208 0,1-1-64 0,2-4-16 15,0-1 0-15,1-1 64 0,-9 1 0 16,-8 1 0-16,5-2 0 0,5-2-48 0,6-2 0 0,4 1 0 0,-2 1 0 16,-2 3 0-16,-1-3 0 0,1 4 0 0,-6-3 0 15,-10 5-144-15,-5-4 0 0,1 2 144 0,-6 1-144 16,-6 1 0-16,6-2 0 0,4-1 0 16,1-1 0-16,-3 4 0 0,-3-1-160 0,-1 2 160 0,-5-1-208 15,-1 2 208-15,-7 3 0 0,-5 1-160 0,-4 2 160 16,-4 4-256-16,1-1 32 0,-1-1 0 0,1 5 0 15,1-5-1648 1,-1 2-336-16</inkml:trace>
  <inkml:trace contextRef="#ctx0" brushRef="#br1" timeOffset="-164337.62">20417 1203 14735 0,'-2'-2'1312'0,"2"-1"-1056"0,2 3-256 0,-1-1 0 0,0 1 656 0,0 0 80 0,1-3 16 0,0 1 0 0,2-2 416 0,0 0 96 0,0 1 16 0,1-2 0 16,0 4 640-16,2-2 128 0,-1 3 16 0,1 3 16 15,1 3 0-15,0 0 0 0,2 4 0 0,0 2 0 16,2 2-928-16,1 2-192 0,2 5-48 0,-1-1 0 16,3-1-528-16,-1 3-128 0,1 0 0 0,0-4-16 15,2 1-240-15,-1-3 0 0,3 0 0 0,0-4 0 16,2 1 0-16,-2-3 0 0,-3 0 0 0,2-2 0 15,-3 0 0-15,-1-2 0 0,-1 2 0 0,-1 0 0 16,-3 2-704-16,-2 1-192 0,-2 0-48 0,-2 4 0 16,-1-2-1920-16,-1 5-384 0</inkml:trace>
  <inkml:trace contextRef="#ctx0" brushRef="#br1" timeOffset="-163979.72">21239 1051 25791 0,'-5'-9'1152'0,"1"6"224"0,2-2-1104 0,1 3-272 0,1 0 0 0,0 2 0 0,-2 0 192 0,1 0-32 0,-1 0 0 0,-3 0 0 0,-1 6 640 0,-3 3 128 0,-1 4 32 0,-1 6 0 15,-1-1 528-15,-3 6 112 0,0 3 32 0,-1 2 0 16,1 0-448-16,-1 5-96 0,0-2 0 0,0 2-16 16,1-1-496-16,1-2-80 0,1 3-32 0,-1-2 0 15,0 0-256-15,0 6-48 0,0 2-16 0,-2 9 0 16,-3 1-144-16,1 5 0 0,-2 7 0 0,0 1 0 16,0-5 0-16,1-1 0 0,1-1 0 0,5-2 0 15,3-7-240-15,5-7 32 0,2-1 0 0,6-7 0 16,2-6-544-16,1-5-96 0,3-3-32 0,1-4 0 15,1-4-1296-15,1-5-272 16,2-5-48-16,-1-3-16 0</inkml:trace>
  <inkml:trace contextRef="#ctx0" brushRef="#br1" timeOffset="-163604.28">21599 1330 21183 0,'-5'-7'944'0,"1"1"192"0,2 0-912 0,2 1-224 0,0 3 0 0,0-1 0 0,1 0 1104 0,0 0 176 0,0-4 48 0,2-1 0 0,-2-1 576 0,2 2 112 0,-3-2 32 0,1 3 0 16,0 2-288-16,0 0-48 0,2 1-16 0,0-2 0 15,2 3-800-15,2-2-144 0,3 0-48 0,2 0 0 16,4 2-320-16,3-2-80 0,2 0-16 0,3 2 0 16,3-4-288-16,1 2 0 0,0 1 128 0,4 0-128 15,3-1 0-15,2 1 0 0,0 1 0 0,0 2 0 16,-1-1-288-16,0 1-112 15,0 0-32-15,0 0 0 0,-2 0-256 0,-3 0-48 0,-2 0-16 0,-6 0-11120 16,1 1-2224-16</inkml:trace>
  <inkml:trace contextRef="#ctx0" brushRef="#br1" timeOffset="-163270.86">21669 1501 28559 0,'-12'-6'2544'0,"6"5"-2032"0,2 1-512 0,3 0 0 0,1 0 1536 0,1 0 192 0,3 0 64 0,-1 3 0 0,5 1-992 0,3 2-192 0,3 0-32 0,3 1-16 16,1-1 16-16,4-2 16 0,0 2 0 0,0-4 0 15,-1-1-352-15,1 2-80 0,4-3-16 0,3-3 0 16,2 2-144-16,0 1 0 0,-2-2 0 0,0-2 0 31,-1-1-1216-31,2 0-160 0,1 3-32 0,0-5-9472 0,1 4-1872 0</inkml:trace>
  <inkml:trace contextRef="#ctx0" brushRef="#br1" timeOffset="-161967.31">22751 1039 25791 0,'4'-3'2304'0,"-2"-3"-1856"0,1 2-448 0,-2 4 0 0,0-2 960 0,1-1 112 0,1 0 16 0,1-1 0 0,2-5 640 0,-1 2 144 0,-1 2 32 0,-3 4 0 15,-2 1-1152-15,-3 6-240 0,-1 0-32 0,-2 6-16 16,1-1-464-16,-2 4 128 0,-2 8-128 0,2 3 0 15,-1 4 0-15,2 3 0 0,0 4 0 0,1 1 0 16,3 0 432-16,1 3-16 0,2-4 0 0,3-2 0 16,0-3 32-16,2-6 16 0,0 1 0 0,2-1 0 15,0-1-112-15,-1-3-32 0,-1-5 0 0,0 1 0 0,0-5-128 16,0-4-48-16,0 1 0 0,0-6 0 0,0-2-144 16,-1-4 0-16,2-2 144 0,-1-2-144 0,0-4 0 0,0-3 0 15,-2-3 0-15,1-5 0 0,0-1 0 0,-3-1-208 16,0-6 16-16,-1-2 16 0,-2-1-16 0,-1-2-16 15,-1-1 0-15,1-3 0 0,-1 7 32 0,2-2 16 16,-1 9 0-16,2-1 0 0,1 9 160 0,0 0 0 16,1 6-144-16,0 4 144 0,2 0 0 0,1 2 160 15,2 1-16-15,0 0 0 0,0 0-16 0,2 1 0 16,0 1 0-16,2-4 0 0,1 3-128 0,-1 0 0 0,1 1 0 16,-1 1 0-16,0 0 0 0,0 1 0 15,0 3 0-15,-2 4 0 0,2 1 0 0,-1 4 0 0,0 4 0 16,-1 4 0-16,0 2 0 0,-2 4 0 0,1-1 0 15,-1-1 0-15,1-2 0 0,-1-1 0 0,0-4 128 0,0-4-128 16,-1-2 0-16,1-2 0 0,-1-1 0 16,0-6 0-16,0 0 0 0,0-3 0 0,0 0 0 0,1-5 0 15,0 0 0-15,1-4 0 0,-1-4 0 0,0-2 0 16,-1-1 0-16,0-7 0 0,0 1 0 0,0 0 0 16,-2 0 0-16,1-3 0 0,1-4 0 0,-1 1 0 15,1 2-160-15,0-2 160 0,0 3 0 0,1 3-144 16,1 9 144-16,-1 3 0 0,1 8 0 0,0 2 0 15,0 6 0-15,1 3 0 0,-2 1 0 0,2 2 0 16,0 2 0-16,1 2 192 0,1 2-64 0,0 1 0 0,0-3-128 16,1 0 0-16,1 0 0 0,-1-1 0 0,1-2 0 0,1 0 0 15,-1-1 0-15,-1-2 0 0,2 2 176 16,-1-2-48-16,0 3 0 0,0-1 0 0,0 4 64 0,0-1 16 16,-2 1 0-16,-1-2 0 15,-2 1-208-15,1 1 144 0,-2 2-144 0,0-1 128 0,-1 1-128 0,-1-2 0 16,-1 0 0-16,1-2 0 0,0-2-176 0,0 0-64 15,1-2-16-15,-2-1 0 16,2-3-512-16,-1-5-96 0,0 2-32 0,1-3-17328 16</inkml:trace>
  <inkml:trace contextRef="#ctx0" brushRef="#br1" timeOffset="-161585.22">24180 1115 23951 0,'2'-10'1056'0,"-1"4"224"0,0 2-1024 0,1 2-256 0,-1 0 0 0,-1 0 0 0,0 2 752 0,0 0 80 0,0 0 32 0,-1 0 0 0,-1 2 608 0,-1 2 112 0,-3 3 16 0,-2 0 16 0,0 3-352 0,-5 2-80 16,1 4-16-16,-4 3 0 0,-2 3-144 0,-1 3-16 15,-1 0-16-15,-2 1 0 0,-2 2-560 0,-1-3-112 16,2 1-32-16,-2-1 0 0,2-2-112 0,0-1-32 15,1 2 0-15,2-4 0 0,2-2-336 0,0 1-80 16,2-6-16-16,2 2-12048 16,0-7-2400-16</inkml:trace>
  <inkml:trace contextRef="#ctx0" brushRef="#br1" timeOffset="-161371.35">23810 1061 33167 0,'-1'0'2944'0,"1"0"-2352"0,1 1-464 0,0 2-128 0,2-1 1008 0,-1 2 176 0,2-2 32 0,2 6 16 0,3 2-336 0,0 4-80 0,6 2-16 0,0 4 0 15,1 5-480-15,0 0-112 0,3 3-16 0,-2 1 0 16,0-1-192-16,2 2 144 0,-2-3-144 0,-1-1 128 16,2 0-128-16,-1-3 0 0,2 1-192 0,2-3 192 31,0 1-1600-31,3-3-192 0</inkml:trace>
  <inkml:trace contextRef="#ctx0" brushRef="#br1" timeOffset="-161136.78">24870 1219 26719 0,'-10'0'2368'0,"2"0"-1888"0,2 6-480 0,2-2 0 0,2 2 2320 0,2-2 368 0,-1 5 80 0,-1 0 16 0,0 10-2288 0,-1 4-496 15,2 6 0-15,0-1 0 0,2 1 0 0,0-2 192 16,2-1-16-16,-2-1 0 0,2-1 16 0,-1 0 16 16,2 1 0-16,-2-3 0 15,1-1-720-15,-1-5-160 0,-1 1-32 0,1-2-15408 0</inkml:trace>
  <inkml:trace contextRef="#ctx0" brushRef="#br1" timeOffset="-160953.22">24654 1365 43311 0,'-6'-9'1920'0,"4"4"384"0,0 5-1840 0,4-2-464 0,0-1 0 0,2 2 0 0,1 1-416 0,3-2-176 0,7 2-48 0,5 0 0 0,5-3 640 0,1 3 320 0,2 3-48 0,1-3 0 16,-1 2-576-16,-1-1-112 0,1 2-32 0,-2-1-17760 16</inkml:trace>
  <inkml:trace contextRef="#ctx0" brushRef="#br1" timeOffset="-160404.91">25572 707 21183 0,'-5'14'1888'0,"0"-2"-1504"0,0 7-384 0,3-7 0 0,0-2 2112 0,1-1 336 0,0 3 80 0,-3 10 16 0,0 13-240 0,-2 9-64 15,0 11 0-15,0 2 0 0,1 2-1328 0,0-2-272 0,3-3-48 0,-2-1-16 16,0-2-448-16,3-9-128 16,0-3 0-16,1-6 0 0,1-1-192 0,-1-6-64 0,2-1-16 0,1-3 0 15,1-7 16-15,-2-1 0 0,0-5 0 0,2 0 0 16,0-6 416-16,-2-2 96 0,1-1 0 0,1-4 16 16,-2-2 48-16,3-4 0 0,-1-5 0 0,-1-1 0 15,2-4-320-15,0-2 160 0,-1 0-160 0,2-7 128 16,-1 1-128-16,3-6-224 0,0 2 48 0,3 0 16 15,0 7-512-15,2 1-96 16,2 4-32-16,-2 4 0 0,2 1 544 0,1 5 96 0,0 4 32 0,0 0 0 16,0 5 640-16,2 1 128 0,-2 0 16 0,1 0 16 0,-1 1-480 15,0 1-192-15,0-2 128 0,-1 1-128 0,0 2-144 0,0 1-112 16,0 1-32-16,0-2 0 16,-1 3-528-16,0 4-96 0,-2 3-32 0,1 0 0 0,-1 5 464 0,-1 4 96 15,-2 0 0-15,-2 4 16 0,-1-1 368 0,-3 3 192 16,-1-3-32-16,-2 1 0 0,0 0 32 15,-1 1 0-15,-1 2 0 0,-2-3 0 0,0 0-192 0,-2-2-144 16,0 1 144-16,-3-3-208 0,1-3-112 0,-5-2-32 16,1-2 0-16,-3-3 0 0,-2-2 352 0,-3-4 128 15,-1-2 0-15,-3-1 0 0,1-6 448 0,-4-3 96 16,-2-1 16-16,0-2 0 0,1-3-240 0,-1-2-64 16,-3-5 0-16,-3-3-16960 0</inkml:trace>
  <inkml:trace contextRef="#ctx0" brushRef="#br1" timeOffset="-158319.03">25853 2965 10127 0,'0'0'896'0,"-2"0"-704"0,2-1-192 0,-1 1 0 0,2 0 512 0,-1 0 80 0,-1 0 16 0,0 0 0 0,0-3 1472 0,-1 1 288 0,1-2 64 0,1 4 16 16,0 0 256-16,0 0 48 0,14-26 16 0,-7 16 0 16,2-2-656-16,2 0-128 0,3-4-16 0,-2 0-16 15,2-3-928-15,-2 0-192 16,2 0-48-16,-3-2 0 0,-1-2-560 0,-2 1-224 0,-2-4 176 0,-1-2-176 15,-2 1 0-15,-1-6 0 0,1 1 0 0,-3-6 0 16,1 3-208-16,-2-6-96 0,-1 1-16 0,0 1 0 16,-2-2-176-1,1 3-32-15,-2 4-16 0,0 0 0 0,0 4 304 0,0 2 64 0,-1 1 16 0,1 3 0 16,1 3 400-16,0 4 80 0,2 2 0 0,-1 2 16 16,2-2-80-16,0 5-32 0,0 4 0 0,-1-1 0 15,1 4-224-15,0 3 0 0,1 0 128 0,0 0-128 0,-1 3-128 0,-1 0-80 16,1 1-16-16,-1-1 0 15,-1 2-272-15,0 3-48 16,-2-2-16-16,0 0 0 0,0 1 288 0,-3 2 48 0,1 1 16 0,-2 1 0 0,1 3 208 0,-4 4 0 16,-1 1 0-16,-1 3 0 0,-2 4 0 0,-1 3 160 15,-2 3-32-15,1 1 0 0,0-4 0 0,4-1-128 16,0-6 192-16,4-4-64 0,3-1-128 0,2-6 0 16,2 0 0-16,2-5 0 0,0-2 0 0,2-3 0 15,0-2 0-15,2-3 0 0,0 2 0 0,0-7-224 16,1-1 80-16,-1 0 16 0,2-2 128 0,0-2 0 15,1 0-144-15,-1-3 144 0,0 1-128 0,0-2 128 16,0-1-160-16,0 1 160 0,0-2-320 0,0 1 48 16,1 1 0-16,0 1 0 15,2-2-240-15,-1 0-64 0,2 3 0 0,0-2 0 0,-1 4 272 0,1-2 48 0,1 4 16 16,1-1 0-16,-1 1 240 0,-2 3 0 0,2 2 0 0,0-2 160 16,-1 2 352-16,1 1 64 0,-3 0 0 0,1-1 16 15,-2 4 176-15,0 0 16 0,0 3 16 16,-1-2 0-16,0 4-176 0,0 2-48 0,0 5 0 0,0-3 0 15,-1 6-192-15,2 2-64 0,0 1 0 0,0 4 0 16,0 4-320-16,2-2-128 0,-1 2 0 0,2-1 0 16,1 3-720-1,0-3-144-15,1-1-32 0,1 2-15744 0</inkml:trace>
  <inkml:trace contextRef="#ctx0" brushRef="#br1" timeOffset="-157901.37">25950 3593 26719 0,'-3'-3'2368'0,"-1"3"-1888"0,3 0-480 0,1 0 0 0,1 1 1440 0,-1-1 192 0,0 0 32 0,0 0 16 0,0 2-400 0,1-2-64 0,3 3-32 0,-4-3 0 16,0 0-224-16,12 22-64 0,-7-12 0 0,1 2 0 16,0 4-528-16,1 1-112 0,0 1-32 0,-1-1 0 15,2 4-224-15,-2 2-160 0,0-5 32 0,-2 2 0 16,-1-1-800 0,0-5-160-16,-1 2-16 0,0-6-16 0,-2 3-992 0,0-6-208 15,-2 2-48-15,1-3 0 0</inkml:trace>
  <inkml:trace contextRef="#ctx0" brushRef="#br1" timeOffset="-157717.25">26075 3248 41471 0,'-4'-6'3680'0,"2"0"-2944"0,1 6-592 0,2 1-144 0,-1 2 0 0,1-3 0 0,-1 0 0 0,0-3 0 15,-1 2-1024-15,1 1-64 0,0 4-32 0,0-4 0 16,0 0-4512-16,-4 18-912 0,3-5-176 0,-1-1-48 0</inkml:trace>
  <inkml:trace contextRef="#ctx0" brushRef="#br1" timeOffset="-157363.22">26226 3498 14735 0,'4'4'640'0,"-2"2"160"0,2 0-640 0,-2 0-160 0,1-2 0 0,-1-1 0 0,1 3-576 0,-1 1-160 16,3 6-32-16,0 3 0 0,3 2-880 0,-5 4-176 0,0-3-32 0,-2 1-16 0,0-2 1872 0,-1-3 160 0,0-1 144 0,0-2 16 16,-1-2 2352-16,0-4 464 0,1 0 80 0,-1-2 32 15,-1-1 272-15,2-3 48 0,-1 0 16 0,1-4 0 16,0-1-1248-16,0-1-240 0,0-2-48 0,1 0-16 16,1-2-1264-16,0-3-256 0,0 0-64 0,3-2 0 15,-1-1-448-15,1 0-160 0,2-5 0 0,0 1 0 16,-1-2 160-16,1 2-208 0,-1-1 80 0,2 1 128 0,-2 4 0 15,0 4 0-15,-1 3 0 0,1 3 128 0,-1 5 288 0,0-2 48 16,1 6 16-16,1 0 0 0,0 0-208 16,0 2-32-16,3 0-16 0,0 1 0 0,3 1-224 0,-1 0 144 15,0-1-144-15,2 0 128 0,1 0-128 0,0 0 160 16,-2 0-160-16,1 1 160 0,-2 0-160 16,-2 2 0-16,0 1 0 0,-3-2-176 0,1 3 176 0,-3 0 0 15,-2 2 0-15,1 0 0 0,-3 4-192 0,-1 1-16 16,0-2 0-16,-2 0 0 15,-1-1-624-15,1-1-128 0,0-2-32 0,-1-3-16400 16</inkml:trace>
  <inkml:trace contextRef="#ctx0" brushRef="#br1" timeOffset="-157120.39">26836 3204 30399 0,'0'-5'1344'0,"-2"4"288"0,2-2-1312 0,0 3-320 0,0 3 0 0,0-3 0 0,2 3 128 0,-2 4-128 0,0-1 128 0,0 6-128 0,1 4 0 0,-1 6 0 0,0 1 0 0,0 1 0 15,0 2 0-15,0 0 176 0,1 5-16 0,0-2 0 16,2 2 800-16,-1 1 176 0,2-3 16 0,0 2 16 16,3 0-480-16,1-2-112 0,-1-1 0 0,0-6-16 31,2 3-880-31,1-5-192 0,-1-1-16 0,0-3-16 0,0-4-1744 0,1-2-336 0</inkml:trace>
  <inkml:trace contextRef="#ctx0" brushRef="#br1" timeOffset="-156919.93">26627 3340 40543 0,'-3'-5'1792'0,"4"4"384"0,3 1-1744 0,1 0-432 0,0-3 0 0,0 3 0 0,4 0 0 0,4-2 0 0,8 1 0 0,9 1 0 0,6-3 0 0,0 1 0 15,0 0 0-15,-3 2 0 16,-2 0-1088-16,-3 0-128 0,-1 2-48 0,-4 0-9936 16,-2 2-2000-16</inkml:trace>
  <inkml:trace contextRef="#ctx0" brushRef="#br1" timeOffset="-156554.46">27194 3514 36863 0,'-2'-6'1632'0,"1"2"336"0,-1 2-1584 0,2-1-384 0,2 2 0 0,-1 1 0 0,0 0 160 0,1-2-160 0,3 2 192 0,3-4-192 0,0 2-512 0,2-5-224 0,0 4-32 0,1-4-16 16,1 1-1200-16,-1 0-224 0,0-1-48 0,-1-2-16 15,0 0 544-15,-2 2 96 0,-2-3 32 0,-1 1 0 16,-1 2 1600-16,-1 1 208 0,-3-3 112 0,0 3 0 16,-3-1 1920-16,1 0 368 0,-2 2 80 0,-1 2 0 0,-2 0-1200 0,-1 2-240 15,-2-2-48-15,0 3-16 0,-2 3-1056 0,0-2-128 16,-2 4-176-16,0 1 48 16,2-2-320-16,0 2-48 0,-1 2-16 0,0 0 0 0,0 0 304 0,1 3 48 15,-2-1 16-15,1 2 0 0,2 2 352 0,-2 1 80 16,1 1 16-16,0 0 0 0,0 3 480 0,1 2 112 15,1 2 0-15,0-1 16 0,2 0-464 0,2-3-80 16,1 1-32-16,1 1 0 0,3-3-16 0,2-1-16 16,3 0 0-16,2-3 0 15,3-1-1072-15,2-3-192 0,0-2-64 0,4-3-10064 16,-1 0-2032-16</inkml:trace>
  <inkml:trace contextRef="#ctx0" brushRef="#br1" timeOffset="-156203.89">27642 3571 11055 0,'4'-12'976'0,"-3"3"-784"0,1 3-192 0,0 1 0 0,0 2 1792 0,-2 0 320 0,1 0 64 0,0-3 16 0,1 0-992 0,-1-8-208 0,0 2-32 0,-2-3-16 16,-2 2-240-16,0-2-32 0,-2 1-16 0,-3 2 0 0,1 2-64 16,-2-1-16-16,-1 3 0 0,1 2 0 15,-3 2 1088-15,1 2 192 0,0 4 64 0,0 5 0 0,0-1-672 0,-1 5-128 16,0 1-32-16,0 4 0 0,0 3-672 0,1 2-144 16,1 2-16-16,1 2-16 0,3 0-48 0,-2 1 0 15,2 5 0-15,0 1 0 0,2-4 96 16,1 1 16-16,1-4 0 0,4-2 0 0,0-1-304 0,3-3 160 15,2-3-160-15,5-1 128 16,0-5-592-16,3 2-128 0,2-6-32 0,2 0 0 16,0-2-1456-16,4 0-288 0,-1 1-64 0,0-4-12128 15</inkml:trace>
  <inkml:trace contextRef="#ctx0" brushRef="#br1" timeOffset="-155763.66">28002 3540 38703 0,'-4'-1'1712'0,"0"-2"352"0,1 0-1648 0,1 3-416 0,2 0 0 0,2-3 0 0,-1 3-848 0,0-3-256 0,0 0-48 0,1-3-16 0,0-1-400 0,0-2-80 0,1 0-16 0,-2 2 0 16,0-3-208-16,-2 4-48 0,-1 0-16 0,-2-1 0 15,-1 1 1040-15,-1 2 192 0,-2 2 64 0,-1 2 0 0,-3 2 1856 16,-1 5 368-16,-1 0 80 0,-2 3 0 0,1 5 384 0,-1 1 64 15,-1 2 0-15,1 5 16 0,0 1-608 0,1 2-128 16,4-1-32-16,0 1 0 0,3-1-640 16,2-2-128-16,4 2-16 0,2-5-16 0,3 1-304 0,3-3-64 15,2-2-16-15,2-2 0 0,1-3-368 0,3-3-64 16,-1-2 0-16,2-2-16 16,1-2-432-16,1 0-96 0,2-2-16 0,-1 0 0 15,2 0-736-15,-1-4-160 0,1 0-16 16,-2 0-12800-16</inkml:trace>
  <inkml:trace contextRef="#ctx0" brushRef="#br1" timeOffset="-152494.02">27560 3492 8287 0,'-5'-2'736'0,"0"2"-592"0,2 2-144 16,1-2 0-16,1 0-704 0,0 0-160 0,-3 1-32 0,-2-1-16 0,-3 3 672 0,0-3 240 0,0 0-144 0,1-3 144 16,3 3 720-16,2-1 240 0,-1-1 32 0,2-2 16 15,0 1 640-15,0 2 128 0,1-1 16 0,-2-2 16 16,1 1-16-16,-1 3 0 0,1-2 0 0,-1 2 0 15,1 2 80-15,-1 1 16 0,0 3 0 0,-1-1 0 16,1 4 0-16,0-1 0 0,0 6 0 0,0-2 0 16,-1 1-992-16,0 3-192 0,0 0-32 0,3-1-16 15,-1 4 80-15,2 0 16 0,0 0 0 0,2 0 0 16,2 4-400-16,0-4-80 0,1 5-16 0,1-4 0 16,0-1 0-16,-1 2 0 0,2-2 0 0,-1 1 0 15,1-5-80-15,-1 1-32 0,1 0 0 0,-2 0 0 0,1 0 80 0,-2-1 16 16,0-2 0-16,0 2 0 0,-1-1-96 15,0-2-16-15,0-2 0 0,0-1 0 0,-1 1 0 0,1-4 0 16,1 0 0-16,-2-2 0 0,0-2 48 0,1-2 0 16,-1 0 0-16,0 0 0 0,0-5 80 0,-1 2 32 15,1-4 0-15,-2 0 0 0,1-2 112 0,-1-1 32 16,0-2 0-16,-1-2 0 0,-1 0-96 0,0-3-16 16,-2-1 0-16,2-2 0 0,-2-2 112 0,2 1 16 15,-1-1 0-15,-1-1 0 0,2 1-256 0,-2-3-64 16,2 2 0-16,-1-1 0 0,0 1-128 0,0 1 0 15,1-3 0-15,0 3 0 0,0-1 0 0,-1 2 0 16,2 2 0-16,0-1 0 0,0-1 0 0,-1 2 0 0,1 3 0 16,1 3 0-16,0-4 0 0,1 3 0 15,1 0 0-15,0 2 0 0,1-1 0 0,0 1 0 0,1 0 0 16,0 2 0-16,2 1 0 0,0 2 0 0,0-3 0 16,2 1 0-16,0 2 0 0,0 0 0 0,0 1 0 15,0 0 0-15,1 0 0 0,-2 0 0 0,0 2 0 0,0-1 0 16,-1 4 0-16,0-2 0 0,-1 1 0 15,0 1 0-15,-1 1 0 0,-1 1 0 0,1 1 0 0,0 1 0 16,-1-2 0-16,0 4 0 0,-1-1 0 0,2-1 0 16,0 4 0-16,-1-1 0 0,2 0 0 0,-1 0 0 15,2 0 0-15,0 1 0 0,-1-4-144 0,2 3 144 16,-2-2-208-16,1 0 16 0,-1 1 0 0,0-4 0 16,0 4-208-16,-1-5-48 0,-1 4 0 15,-1-4 0-15,0 2 0 0,-1-2-16 16,-1 1 0-16,0-1 0 0,-1 3-304 0,-2-3-64 0,1 2-16 0,-2 0-12400 15,-1 0-2496-15</inkml:trace>
  <inkml:trace contextRef="#ctx0" brushRef="#br1" timeOffset="-151824.28">28273 3653 19343 0,'-3'-3'1728'0,"2"3"-1392"0,1 0-336 0,0 3 0 16,0-3 864-16,0 0 96 0,1 0 32 0,-1 1 0 0,0 1 1088 0,1-2 224 0,2 0 32 0,-3 0 16 0,0 0-736 0,0 0-144 15,0 0-16-15,24-3-16 0,-15 0-752 0,-1 0-160 16,1-6-16-16,1 3-16 0,1-4-336 0,1 0-160 15,0-2 160-15,0-3-160 0,2 1 176 0,-2-2-176 16,2 0 192-16,-2 1-192 0,-3-1 0 0,1-2 0 16,-2 1-192-16,-1-1 48 0,-2 2-144 0,-4 0-32 15,0 0 0-15,-3 3 0 0,-2 1 16 0,-2 2 0 16,-2 1 0-16,-2 6 0 0,-1 0 304 0,-4 6-160 16,-1 5 160-16,-2 2-128 0,-1 6 128 0,-2 3 0 0,0 4 0 15,0 2 0-15,1 1 0 0,3-2 0 0,2-2 0 16,3 0-192-16,0 4 192 0,3-1 0 0,3 1 0 0,1-4-128 15,3 3 256-15,2-7 64 0,3 2 16 0,1-1 0 16,1-1 32-16,0-2 0 0,1-2 0 0,0-2 0 31,1 1-752-31,1-5-128 0,0-2-48 0,1 2-15248 0</inkml:trace>
  <inkml:trace contextRef="#ctx0" brushRef="#br1" timeOffset="-151255.25">28616 3707 30463 0,'-5'10'672'0,"-1"-1"144"0,0 2 16 0,1 0 16 0,4-1-672 0,0-4-176 0,-2 4 0 0,-1 5 0 0,-2 7-256 0,-4 10-64 0,0 3-32 0,0 3 0 0,1-6 160 0,-1-1 48 0,2-2 0 0,2-5 0 0,1-4 144 0,0-1 0 16,3-1 0-16,-1-2 0 0,1 0 0 0,-1-3 192 15,2-1-64-15,0-4 0 0,1 0 528 0,1-2 112 16,0-2 32-16,1-4 0 0,0 3-304 0,-1-6-64 0,2 1-16 0,-3 0 0 16,1-3-416-16,-2 1 0 15,1-3-144-15,-1 1 144 0,-2-3-256 0,1 0 48 0,-2-1 16 0,1-3 0 16,1-2 528-16,-1-2 112 0,1-1 32 0,-1-5 0 15,2-1 320-15,0-5 64 0,1 1 16 16,0-3 0-16,2-1-432 0,1-4-64 0,3 1-32 16,0-4 0-16,3 0-160 0,1 3-48 0,1-3 0 0,3-1 0 15,2-3 80-15,-1 5 16 0,-1 7 0 0,1 1 0 16,3 3-240-16,-1 2 0 0,-1 3 0 0,0 6 0 16,-1 3 0-16,-4 4-128 0,3 2 128 0,-2 6 0 15,-1-1-176-15,1 4 32 0,0-1 0 0,-3 6 0 16,0 1-512-1,0 2-112-15,-3 2 0 0,-1 5-16 0,0-1 64 0,-3 2 16 0,0 2 0 0,-1 1 0 16,-1-2 704-16,0 0 0 0,-1 0 0 0,-2-3 0 0,1 0 368 16,-2 0 64-16,0-1 16 0,-1 1 0 0,0-4 256 15,0 2 64-15,-1 1 16 0,-1-3 0 0,-2 2-352 0,2-2-80 16,-1-2-16-16,1 0 0 0,-1 0-336 0,1-2-256 16,-2 1 32-16,1-1 16 15,-2-2-800-15,1 0-144 0,-1-4-48 0,0 0 0 16,-1 0-576-16,0-4-112 0,0 0-32 0,-1-3-11568 15</inkml:trace>
  <inkml:trace contextRef="#ctx0" brushRef="#br1" timeOffset="-150967.72">29179 3078 31327 0,'-1'-3'2784'0,"1"1"-2224"0,1 4-560 0,0 1 0 0,0 0 896 0,2 1 80 0,-2 5 16 0,3 3 0 0,0 10 160 0,-1 4 16 0,1 11 16 0,-3 2 0 15,0 5-720-15,-1 0-144 0,-1 0-16 0,-4 1-16 16,0-3-288-16,-2 1 0 0,-1-2-176 0,-1 1 176 15,-1-4-992-15,1-1-96 0,-1-5 0 16,0-3-16-16,3-4-976 0,-1-3-192 0,3-4-32 16,0-2-6944-16,3-6-1376 0</inkml:trace>
  <inkml:trace contextRef="#ctx0" brushRef="#br1" timeOffset="-150737.96">28944 3318 38703 0,'-7'-7'1712'0,"3"2"352"0,1 4-1648 0,3-1-416 0,2 2 0 0,0 0 0 0,2 0 512 0,1 0 32 0,3-3 0 0,7 3 0 0,4 0-160 0,4-1-48 0,4 1 0 0,3 0 0 0,2 0-128 0,3 0-16 15,3 0-16-15,3 0 0 0,0 0-304 0,-2 0-64 0,0 0-16 0,-3-2 0 31,-1 2-784-31,-2 0-160 0,-5-4-16 0,-3 1-16208 0</inkml:trace>
  <inkml:trace contextRef="#ctx0" brushRef="#br1" timeOffset="-149270.98">23080 2905 14735 0,'-1'0'1312'0,"0"0"-1056"0,1 0-256 0,0-3 0 0,1 2 512 0,0 1 32 0,-1-4 16 0,1 2 0 0,2-4 928 0,-1-3 192 16,2-1 48-16,0 0 0 0,0-2-368 0,-1-2-64 16,0 2-16-16,-1-4 0 0,-1-3 192 0,-1 1 48 15,2-1 0-15,-4-1 0 0,2-1-96 0,0 1-16 16,-1-2 0-16,0-4 0 0,1 1-752 0,0-3-144 16,0 0-48-16,1-3 0 0,-1 1-336 0,1-1-128 15,2-1 0-15,-2-3 0 0,3 4 0 0,-2 0 0 16,1-1 0-16,1 3 0 0,-2-2 0 0,0 5 0 15,2 1 0-15,-1 3-160 0,0 1 160 0,0 5-208 16,-1 2 80-16,1 3 128 0,-1 4-272 0,-1 0 64 0,1 4 16 0,-1 0 0 16,0 1-48-16,-1 0 0 0,0 2 0 0,0 0 0 15,0 4 48-15,-2-1 0 0,-1 0 0 0,-2 4 0 16,5-7 192-16,0 0-176 0,-21 22 176 0,10-14-160 16,0 2 288-16,-3 0 64 0,2 3 16 0,0-4 0 15,-1 4-48-15,1-5-16 0,1 4 0 0,-2-1 0 16,2 2 48-16,0 0 0 0,1-1 0 0,-1 0 0 15,3 2-192-15,-1-4 0 0,1 1 0 0,1-1 0 16,3-4-368 0,1 0-48-16,0-2-16 0,3-1 0 0,0-6 80 0,3 3 16 0,-1-4 0 0,3-1 0 15,0-1 144-15,1-1 16 0,2 1 16 0,-1-4 0 0,0-1 304 16,2-1 64-16,0 0 16 0,1 0 0 0,0-1-16 16,-1-3 0-16,3 0 0 0,0-2 0 0,1 2 0 0,0-3 0 15,-1 3 0-15,2-3 0 0,-1 3-80 0,0 1-128 16,-1 4 176-16,-2 3-176 0,0 0 0 15,-1 2 0-15,-2 1 0 0,-1 4 0 0,-1-2 240 0,-1 3-64 16,1 0-16-16,0 0 0 0,-2 0 96 0,2 3 32 16,0-2 0-16,0 2 0 0,0-1-96 0,0 2-32 15,1 2 0-15,1-2 0 0,0 4-160 0,0 0 0 16,3 0 0-16,1 2 0 0,1 3 0 0,1-1 0 16,0-2 0-16,1 2 0 15,5 1-896-15,-1 0-64 0,3 2-16 0,2 1-15792 0</inkml:trace>
  <inkml:trace contextRef="#ctx0" brushRef="#br1" timeOffset="-147854.54">22549 3490 1839 0,'0'-3'160'0,"0"3"-160"0,0 0 0 0,0 0 0 0,0 0 432 0,0 0 48 0,0 0 16 0,0 0 0 16,0 0 32-16,1 0 16 0,0-1 0 0,-1 1 0 16,0 0 560-16,0 0 112 0,0 0 32 0,0 0 0 0,0 0 352 0,20-10 64 15,-18 7 0-15,1 0 16 16,-1 0 64-16,-1 0 16 0,2-1 0 0,-3 1 0 15,1 0 0-15,-1-2 0 0,0 1 0 0,-1 2 0 0,1 0-320 0,-3 0-64 16,2 2-16-16,-3 0 0 0,2-3-768 0,-2 3-144 16,1 3-48-16,-2-3 0 0,1 0-400 0,-1 0 0 15,0 2-144-15,0-2 144 0,0 0-320 0,0 0 32 16,1 0 16-16,0 0 0 0,-1 0 272 0,0 0 0 16,-2-2 0-16,1 2 0 0,-1 0 208 0,1 2 112 15,-2-2 0-15,1 4 16 0,-3 2 48 0,1 0 16 16,-1 1 0-16,1 2 0 0,0 1-80 0,-1 3-32 15,1 2 0-15,1-2 0 0,0-1-288 0,2 1 0 16,0 0 0-16,0 0 0 16,1-1-352-16,2-3-128 0,1-2-32 0,1-3 0 15,2-2 0-15,0 1 0 0,2-3 0 0,-1 0 0 0,3-3 160 0,0 1 32 16,2-2 0-16,1 1 0 0,0 0 320 0,5-1 0 0,0 2 0 0,3 1 0 16,2 1 0-16,2 0 208 0,2 1 0 0,1 4 0 15,1-1-80-15,-1 3-128 0,2 2 176 0,-2 1-176 16,0 2 0-16,-3-2 0 0,-1 2 0 0,-3-3 0 15,-1 3-160-15,-2-2 16 0,-2 2 0 0,-3-2 0 16,-1 3 144-16,-5-3-128 0,-2 2 128 0,-1 0-128 16,-4-1 320-16,-1 1 80 0,-2-1 16 0,-2 0 0 15,0-1 240-15,-2-3 48 0,-2 2 16 0,0-1 0 16,-2 0-256-16,-1 1-48 0,-1 0-16 0,-3 0 0 16,0 2-272-16,0 0 128 0,-1-1-128 0,-1 3 0 0,-1 0 144 15,0 2-144-15,1-1 0 0,0-2 144 16,5 3-624-16,1-5-128 0,2 2-32 0,4-4 0 15,2-2-1232-15,3-3-256 0,3 0-48 0,3-6-6864 16,4 2-1376-16</inkml:trace>
  <inkml:trace contextRef="#ctx0" brushRef="#br1" timeOffset="-147504.28">22838 3217 28559 0,'-9'-6'1264'0,"3"3"272"0,1 0-1232 0,1 2-304 0,3 2 0 0,1 2 0 0,0-3 448 0,-1 3 16 0,0 1 16 0,-1 5 0 0,1 3 192 0,2 2 32 0,2 4 16 0,1 1 0 16,-1-1-240-16,2 5-48 0,1-1-16 0,1 0 0 15,0 0-112-15,-1 1-32 0,0 3 0 0,1 1 0 16,-1-1-272-16,0 5 160 0,-2-3-160 0,1 2 128 16,-3 3 256-16,2 3 32 0,-2 1 16 0,0 1 0 15,0 1-32-15,-1-2 0 0,0-3 0 0,2 1 0 16,-1-3-208-16,0-3-64 0,0 0 0 0,1-1 0 16,-1-4-480-16,2-1-96 15,-1-4-32-15,2-3 0 0,3 0-1568 16,-2-3-320-16,3-3-64 0,1-2-16 0</inkml:trace>
  <inkml:trace contextRef="#ctx0" brushRef="#br1" timeOffset="-146944.31">23288 3616 21183 0,'-12'-7'944'0,"3"4"192"0,2 0-912 0,2 1-224 0,1 1 0 0,1 1 0 0,1 0 496 0,-3 0 48 0,-2 0 16 0,-3 0 0 0,-3 0 1072 0,1 1 224 0,1 1 32 0,0 1 16 15,1 0-928-15,-1 1-176 0,0 1-32 0,1 1-16 16,-1 2 192-16,1-2 32 0,0 3 16 0,-1 2 0 16,1 0-160-16,-1 2-48 0,1 3 0 0,1 3 0 15,2 0-352-15,0 3-80 0,2-2-16 0,2 1 0 16,2-3-336-16,1 0 0 0,2-2 0 0,2-2 128 15,1-1-128-15,2-1 0 0,3 1 0 0,2-6 128 0,3 2-128 0,0-3 0 16,2-3 0-16,1-3 0 0,1 0 0 0,1-3 0 16,1-3 0-16,-1-6-192 0,0 1 192 0,0-3-192 15,-2-3 192-15,1-2-192 0,-3 0 192 0,0-2 0 16,-3 1 0-16,1-2 0 0,-3 1 0 0,-1 4 0 16,-1-2 0-16,-2 3 0 0,-2-2 0 0,-2 1 176 15,-3 1-176-15,-2 2 192 0,-1 0-192 0,-2-1 0 16,-3 3-192-16,0-1 192 0,-2 3-368 0,-3 3 48 15,1-2 16-15,-3 6 0 0,0-1-48 0,0 4-16 16,2 4 0-16,-1-1 0 16,1 6-736-16,0 1-160 0,5 2-16 0,0-2-16 15,3 3-1520-15,2-4-320 0,3 4-48 0,1-3-8256 0</inkml:trace>
  <inkml:trace contextRef="#ctx0" brushRef="#br1" timeOffset="-146333.91">23530 3692 9215 0,'-1'0'816'0,"1"0"-656"0,0 3-160 0,0-3 0 0,1 2 1552 0,-1-1 288 0,0 2 48 0,2 3 16 15,-2 2 432-15,0 3 96 0,0 2 0 0,-2 2 16 16,2 5-432-16,-1-2-96 0,0 2 0 0,0 3-16 0,-1-1-816 0,1 3-176 15,0 0-16-15,0 4-16 16,-1-1-192-16,2 3-48 0,0 0 0 0,0 1 0 16,3-1-352-16,-1-1-80 0,0-3-16 0,0-5 0 0,1-2 48 0,-1-1 0 15,1-6 0-15,-1-2 0 0,0 1 144 16,0-4 48-16,-2-2 0 0,1 3 0 0,-1-5-288 0,0-2-144 16,-1 2 160-16,-1-4-160 0,0 0 0 0,1 0 0 15,-2-5 0-15,1 0 0 0,-2-4 0 0,2 0 0 16,-1-6-192-16,1-1 192 0,-1-3-128 0,2-4 128 15,-2-6 0-15,2-4 0 0,1-7 0 0,0-1 0 16,1-3 0-16,2-3 144 0,-1 0-144 0,2-1 128 16,1 1-128-16,-1 2 128 0,2 4-128 0,0 3 0 15,0-2 0-15,1 5 128 0,0 0-128 0,-1 4 0 0,3 5 0 16,-1 0 0-16,2 3 0 0,0 3 0 0,3 0 0 0,0 4 0 16,2 1 0-16,0 3 0 0,2-1 0 15,-1 3 0-15,2 3-208 0,-1 1 16 16,0 3 16-16,-1 0 0 15,-1 3-256-15,-3 0-48 0,0 3-16 0,-1 4 0 16,-1 2-16-16,-3 1 0 0,0 5 0 0,-2-1 0 0,-1 2 176 0,-1 1 16 0,-2-1 16 0,-2 0 0 16,-1 4 448-16,0 1 96 0,-2-1 16 0,-1 1 0 15,2-4-16-15,-4 2 0 0,1 2 0 16,0-4 0-16,-1 4-48 0,-2-2 0 0,0-3 0 0,1 0 0 16,0-3-48-16,-2 2-16 0,0-5 0 0,0 3 0 15,-1-4-128-15,-1 0 0 0,-2-1 144 0,1 0-144 16,-3 0 0-16,0 0 0 0,-2 0 0 0,1 0 0 15,0 1 0-15,-1-3-256 0,2 4 64 0,3-4 0 16,-1 2-1168-16,3 0-240 16,1-4-64-16,4 2-13408 0</inkml:trace>
  <inkml:trace contextRef="#ctx0" brushRef="#br1" timeOffset="-145921.91">23959 3597 19343 0,'-5'-1'1728'0,"1"1"-1392"0,0 1-336 0,1 2 0 0,3-3 2480 0,0 1 416 0,2 1 96 0,-1-2 16 0,0 4-2272 0,0-2-448 0,3 2-96 0,-4-4 0 0,0 0 16 0,0 0 16 16,27-1 0-16,-17-2 0 0,2-3-224 0,1-1-160 15,2-2 32-15,0-3 0 0,2-2 128 0,0-1 0 0,2-1 0 0,-1 0 0 16,-2 1 272-16,0-1 96 0,0 0 16 0,-2 0 0 16,0 0 144-16,-3 1 48 0,-1-1 0 0,0 3 0 15,-4 0-240-15,-1 1-32 0,-3-1-16 0,-2 4 0 16,-1-4-288-16,-4 5 0 0,-2 0-208 0,-3 4 80 16,-3 2-576-1,-3 4-96-15,-2 2-32 0,-2 6 0 0,0 0 304 0,0 5 48 0,-1 5 16 0,0 1 0 16,3 7 656-16,-2 2 144 0,0 7 32 0,2 4 0 15,0 3 960-15,5-2 192 0,2-5 32 0,4-1 16 0,4-1-608 16,4-2-112-16,1-4-16 0,5-6-16 0,1-2-464 16,2-2-96-16,1-6 0 0,3-3-16 15,-1-1-240-15,4-2 0 0,-1-2 0 0,1-5 0 16,3 0-528-16,2-5-208 0,3-1-32 0,4-1-16864 16</inkml:trace>
  <inkml:trace contextRef="#ctx0" brushRef="#br1" timeOffset="-117804.33">26041 7725 14735 0,'-2'-3'1312'0,"1"1"-1056"0,1 2-256 0,0 0 0 0,1 0-384 0,1 0-144 0,-1 0-32 0,0 0 0 0,1 0-928 0,2 2-192 0,-1-2-48 0,-3 0 0 0,0 0 2256 0,0 0 448 0,0 0 96 0,0 0 16 15,0 0 336-15,0 0 80 0,0 0 16 0,0 0 0 16,0 0 576-16,0 0 112 0,0 0 32 0,0 0 0 15,-25 13-192-15,16-6-16 0,-1 4-16 0,0-1 0 16,-1 4-1184-16,-1 1-256 0,1-2-32 0,0 5-16 16,1-2-400-16,0 1-128 0,1 1 0 15,1 1 0-15,-1 1 0 0,2 1 0 0,-1-1 0 0,2 1 0 16,1 2 0-16,1 1 0 0,2-2 0 0,1-2 0 16,1-2 0-16,1 1 0 0,4-2 0 0,-2-1 0 15,4 1 0-15,0-4 0 0,1-2 0 0,0 0 0 16,3-6 0-16,0 0 0 0,3-4-144 0,0-2 144 15,0-1-160-15,3-2 160 0,1-5-192 0,1-1 192 0,-1 0 0 16,2-2 0-16,2-4 0 0,2-3 0 16,-2 0 240-16,0 0-48 0,1-2-16 0,-4 1 0 15,0 0-176-15,-3 2 0 0,-2-3 0 0,-2 4 128 0,-2-2-128 0,-3-2 0 16,-2 4 0-16,-1-2 0 0,-3 1 208 0,-3-2-32 16,-2 1-16-16,-2 3 0 0,-2-2 352 0,-2 2 64 15,1-1 0-15,-4 5 16 0,1 3-112 0,-2 2-32 16,-1 1 0-16,-2 3 0 0,1 0 0 0,-3 3-16 15,1 1 0-15,-1 1 0 0,1 2-256 0,-1 1-48 16,1 1-128-16,0 0 192 16,2 2-592-16,0-2-128 0,1 3-32 0,1-3 0 15,1 1-1232-15,3-1-240 0,3 1-48 0,1-4-16 16,3 1-608-16,3-3-128 0,1-1-32 0,3 0-7744 0</inkml:trace>
  <inkml:trace contextRef="#ctx0" brushRef="#br1" timeOffset="-117003.61">26763 7402 1839 0,'-4'-5'160'0,"1"1"-160"0,1 1 0 0,1 0 0 0,1 3 4528 0,0-2 864 0,0 1 176 0,1-3 48 0,-1 1-3968 0,1-5-800 0,0-2-144 0,1 0-48 0,1-2-336 0,-3 2-64 0,2-3 0 0,-2-2-16 0,0 2-240 0,-2 0 144 16,0 0-144-16,-2-2 128 16,-1 3 608-16,0-1 112 0,-1 3 32 0,-2 1 0 15,-1-1 336-15,0 0 80 0,-1 4 16 0,0-3 0 0,1 5-384 0,-3-2-80 16,0 2-16-16,0 4 0 0,-1 0-384 0,2 5-64 16,0 4-32-16,0 1 0 0,1 2-352 0,0 3 144 15,0 5-144-15,2 2 0 0,-1-1 0 0,3 1 0 16,1 2 0-16,1-2 0 0,2 3 0 0,0 1 0 15,1-1 0-15,1 2 0 0,1 2 368 0,1 4-48 16,0 0 0-16,-1 5 0 0,1 1-144 0,0 1-48 16,1 1 0-16,-1-2 0 0,2-1-128 0,-2-1 0 15,2-5 0-15,0-1 0 0,-1-1 0 0,1-3 0 16,1-4 0-16,0 0 0 0,0 0 0 0,1-3 0 16,1-4 0-16,1-1 0 15,-2-5-416-15,1 0-112 0,0-2-32 0,0-4 0 16,-1-1-784-16,0-2-144 0,-1-2-48 0,0-6-8640 15,-1 1-1728-15</inkml:trace>
  <inkml:trace contextRef="#ctx0" brushRef="#br1" timeOffset="-116751.34">26446 7804 18431 0,'-16'-4'1632'0,"4"2"-1312"0,2-2-320 0,2 4 0 0,5 0 1584 16,-1 0 240-16,0-2 48 0,-2 2 16 0,-5 0-704 0,-1-4-144 0,-2 1-16 0,3 1-16 0,3 1-384 0,5-2-80 0,3 1-16 0,3 1 0 16,2-3-368-16,4 1-160 0,3 1 128 0,2 1-128 0,3-2 672 0,2 1 48 15,1 0 16-15,2 0 0 16,3-2 176-16,-1-1 48 0,-1 2 0 0,-1-1 0 0,3-2-448 0,-1 0-96 16,1-1-16-16,0 0 0 0,0 1-400 15,-2-3-224-15,-1-1 32 0,-1 2 0 16,-1-2-1360-16,-1 0-272 0,-1 1-48 15,-1-1-13056-15</inkml:trace>
  <inkml:trace contextRef="#ctx0" brushRef="#br1" timeOffset="-116287.09">27216 7271 21183 0,'-1'-11'1888'0,"1"2"-1504"0,1 3-384 0,1 2 0 0,-1 1 0 0,-1-4 0 0,1-5 0 0,0-6-192 0,1-7 192 0,-2-1-128 0,0 1 128 0,-2 3-128 16,0 6 384-16,-2 0 64 0,-1 6 32 0,-1-1 0 16,0 3 864-16,-3 5 160 0,-1-2 32 0,1 3 16 15,-3 2 80-15,2 0 16 0,1 4 0 0,-3 2 0 0,4 0-704 0,-2 1-144 16,1 0-32-16,1 3 0 0,0 1-16 0,0 1-16 16,1 2 0-16,1 2 0 0,0 5-320 0,2 1-64 15,-1 7-16-15,3 1 0 0,-1 4-80 16,2 3 0-16,0 4-128 0,1-3 192 0,0 1-192 0,1 2 144 15,0 3-144-15,1-1 128 0,0 2-128 0,-1-3 0 16,1 1-192-16,-1-5 192 16,0 1-1024-16,0-8-64 0,-1-2-32 0,2-4 0 15,-1 0-80-15,0-7-16 0,3 0 0 0,-3-2 0 16,1-1 368-16,0-3 64 0,0-2 16 0,-1-1 0 16,1-3-1168-16,-1-1-240 0</inkml:trace>
  <inkml:trace contextRef="#ctx0" brushRef="#br1" timeOffset="-116070.81">26794 7741 37775 0,'-10'-10'1664'0,"4"4"368"0,2 1-1632 0,3 1-400 0,2 3 0 0,0-2 0 0,2 1 176 0,0-2-48 0,2-2-128 0,4-3 192 0,2 0-32 0,1-1-16 0,3 1 0 0,1 2 0 0,3-3-144 0,2 1 0 0,1 2 0 0,2-4 0 16,2 3-176-16,2-4-16 0,0 2 0 0,2-3 0 16,0 4-1056-16,-1-4-224 0,0 1-32 0,-1-1-8832 15,0 4-1760-15</inkml:trace>
  <inkml:trace contextRef="#ctx0" brushRef="#br1" timeOffset="-115655.14">27639 7345 17503 0,'0'-5'768'0,"0"4"176"0,0-1-752 0,0-1-192 0,0 2 0 0,0 1 0 0,0 0 256 0,0 0 32 0,2-3 0 0,-2 3 0 0,-2-2 224 0,2 2 32 16,0 0 16-16,0 0 0 0,-18 15-128 0,9-8-32 16,-1 2 0-16,-1 1 0 0,-2 2 880 0,-2 0 192 15,-1 1 16-15,-3 0 16 0,-2 2 352 0,-1 1 64 0,0-2 0 0,-2 3 16 16,1-1-496-16,0-2-96 15,5-2-32-15,-1 1 0 0,4-3-736 0,2-2-128 16,3 0-48-16,2-2 0 0,5-1-272 0,0-2-128 0,5 1 0 0,0-4 128 16,3 3-320-16,2-6-80 0,3 3-16 0,3-4 0 15,0 1-32-15,2-2 0 0,1 1 0 0,1 0 0 16,1-2 320-16,0 0-128 0,0 2 128 0,1-1 0 16,2 2-128-16,0-1 128 0,2 1 0 0,-2 0 0 15,0 3-192-15,-1 0 64 0,-2 1 128 0,-3 4-208 16,-3-1-48-16,-3 2 0 0,-2 1 0 0,-3 4 0 15,-1-1 128-15,-2 3 128 0,-1-1-208 0,0 4 80 16,0 0 256-16,-3 3 64 0,0-3 16 0,-2 2 0 16,0-2-16-16,-3-2-16 0,1 1 0 0,-2-2 0 15,1 2 208-15,-4-1 32 0,3-2 16 0,-3 1 0 0,1-5-432 16,0 2 128-16,0-4-128 0,0 1 0 16,0-1-1200-16,0-3-320 15,-2 1-64-15,0-1-14400 0</inkml:trace>
  <inkml:trace contextRef="#ctx0" brushRef="#br1" timeOffset="-115229.1">27815 7538 11967 0,'11'-5'528'0,"-3"1"112"0,-1 1-512 0,-1 0-128 0,-1 0 0 0,-1 3 0 0,2-4 928 0,3 1 160 0,4-3 16 0,5-4 16 0,3 0 480 0,0-2 112 0,-2 1 16 0,-1 0 0 0,-5 2-320 0,1-1-64 0,-3 0-16 0,-1-1 0 15,-1 4-368-15,-2-3-64 0,-1-1 0 0,2 1-16 16,-3 2 144-16,-1-3 16 0,3 1 16 0,-4 1 0 16,4-1-752-16,-5 0-160 0,0-1-16 0,0 1-128 15,-2 0 0-15,-3 0 0 0,1 4 0 0,-2-3 0 16,-1 5 192-16,-1 1-192 0,0 3 192 0,-4 3-192 15,1 1 224-15,-3 2-64 0,-3 4-16 0,-1 1 0 16,1 3 256-16,-1-2 48 0,0 4 16 0,0 3 0 16,0-1 432-16,0 2 64 0,2 1 32 0,1 2 0 15,1-4-640-15,1 4-128 0,1-1-32 0,2 0 0 0,0-1-192 16,3-1 0-16,2 0 0 0,0-3 0 0,3-1 0 0,3 0 0 16,0-3 0-16,4-1 0 0,0-2 0 0,2-3 0 15,3 2 0-15,2-3 0 16,0-3-688-16,5 0-80 0,0-3 0 0,2-3-16 15,1-2-1872 1,3-2-368-16</inkml:trace>
  <inkml:trace contextRef="#ctx0" brushRef="#br1" timeOffset="-114537.74">28426 6910 35935 0,'-3'-4'3200'0,"1"1"-2560"0,2 3-512 0,1 0-128 0,0 0 400 0,1 0 64 0,0 0 16 0,1 0 0 0,0 0 144 0,1 3 16 0,2 3 16 0,2 4 0 15,-2 3-416-15,1 3-96 0,1 6-16 0,-2 0 0 16,1 7-128-16,-2 2 128 0,0 3-128 0,1 1 128 15,-2 1 64-15,-3 2 0 0,2-1 0 0,-3-2 0 16,0-1-192-16,-2-1 0 0,0-5 0 0,-2 0 0 16,1 1 0-16,-1-3-176 0,0 1 48 0,2-5 0 15,-2-2-800-15,1 1-160 0,3 3-16 16,-2-3-16-16,1-3-1440 0,0-2-304 0,1-3-48 0,-3-3-10576 16</inkml:trace>
  <inkml:trace contextRef="#ctx0" brushRef="#br1" timeOffset="-114321.38">28207 7248 27647 0,'-6'-7'1216'0,"1"4"256"0,0-2-1168 0,4 3-304 0,1 0 0 0,0 2 0 0,1-2 768 0,0 0 80 0,0-3 32 0,1 2 0 0,0-5 1040 0,2 3 224 15,1 2 32-15,0 0 16 0,3 2-944 0,2 1-192 16,1 0-32-16,3 0-16 0,3 1-240 0,2-1-64 15,3 3 0-15,4-7 0 0,2 1-320 0,3 0-64 16,4-4 0-16,3-2-16 0,6-3-512 0,0-1-112 16,3-3 0-16,0 0-16 15,0-3-560-15,0-2-96 0,-2 1-32 0,-3-2-17840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32:06.59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23550 12869 10127 0,'1'-1'896'0,"2"-2"-704"0,-1 1-192 0,1 1 0 0,-1-2-304 0,2-1-80 0,1 2-32 0,4-4 0 0,3-2 1184 0,2 0 224 0,-2 2 48 0,-2-1 16 0,-2 4 1056 0,-1 0 192 0,-4 3 64 0,-1 3 0 16,-4 0-496-16,-1 4-80 0,-2-4-32 0,-3 6 0 15,0-2 288-15,-2 4 64 0,-1-1 16 0,-2 0 0 16,2-1-656-16,-1-2-144 0,1 2-32 0,-1-3 0 15,4 0-464-15,-1-2-80 0,0 0-32 0,2-2 0 16,2 1-160-16,-1 0-48 0,1-1 0 0,-1 3 0 16,0 1-240-16,-1 1-48 0,0 6-16 0,-3-1 0 15,0 2-208-15,-2 4 0 0,-4 4 0 16,-2 6 0-16,-3 0-272 0,-1 2 48 0,-4 3 16 0,-1 3 0 16,-1 5 80-16,-5-4 128 0,0 2-208 0,-2 1 80 0,1-4 128 15,-1 5 0-15,1 3 160 0,0 6-160 0,5 4 416 0,0-7-16 16,2-9 0-16,3-12 0 0,5-5-400 15,1-8 0-15,5-2 0 0,0-2 0 0,5-3-144 0,0-4-112 16,5-1-32-16,1-2 0 16,2-4-672-16,2-2-128 0</inkml:trace>
  <inkml:trace contextRef="#ctx0" brushRef="#br0" timeOffset="1">23263 12963 23039 0,'-6'4'1024'0,"1"-4"192"0,1 2-960 0,2-2-256 0,1 1 0 0,1 2 0 0,-2-3-624 0,0 2-160 0,0 0-48 0,-2 1 0 0,0 0 1936 0,0-1 384 0,1 0 80 0,-1 0 16 16,1-2 656-16,1 0 144 0,-2 0 32 0,2 0 0 15,-2 0-704-15,0 0-144 0,-1 3-32 0,-1-3 0 16,1 0-752-16,-1 1-144 0,1 1-48 0,-1-2 0 16,1 3-112-16,0-3-32 0,0 1 0 0,-1 1 0 15,1 1-128-15,0-2-48 0,1 2 0 0,1-2 0 16,-1 0-272-16,0 0 0 0,1 2 0 0,0-3 0 16,1 0 0-16,-2-3 0 0,1 3 0 0,0 0 0 0,0 4-144 0,2-2 144 15,0-2-128-15,0-2 128 0,1 1 0 0,-2-5-160 16,2 2 160-16,-1-2 0 0,0 0 0 0,-2-1 320 15,2 1-32-15,-3 0-16 0,2 0-272 0,-2 2 0 16,1 2 0-16,-2-1 0 0,0 3 0 0,-2 3 0 16,2-3 0-16,-1 2 0 0,1-2 0 0,0 1 128 15,3 2-128-15,-1-3 0 0,1 2 256 0,1-2-64 16,1 0-16-16,0 0 0 0,1 0 96 0,1-2 32 16,1-2 0-16,-1 2 0 0,2-1-112 0,-1-1-32 15,0 1 0-15,0-1 0 0,-1 2 48 0,-1-2 16 16,2 1 0-16,-3 0 0 0,1 0 0 0,-2 1 0 15,0 0 0-15,-1 2 0 0,1 0 32 0,-1 0 0 0,-1 0 0 16,1 4 0-16,-1-1-80 0,0 0-16 0,0 4 0 16,2-4 0-16,0 3-160 0,1 3 128 0,1-3-128 15,1 2 128-15,3 0-128 0,2 0 192 0,0 0-192 16,3 1 192-16,1 1-32 0,0 0 0 0,4 2 0 0,0 1 0 16,1-1-32-16,1 2 0 0,0 2 0 0,1 2 0 15,2 4-128-15,-2-2 0 0,2 5 0 0,-2-3 0 16,1 3 0-16,0 0 0 0,3 1 0 0,-2 2 0 15,-1-3 0-15,0 3 128 0,-2-2-128 0,-2-1 0 16,-1-3 0-16,-2 0 0 0,-2-3 0 0,-1 1 0 16,-1-2 0-16,-2 1 0 0,1-3 0 0,-1-4 0 15,-1-2-128-15,-2-2-128 0,1-3 0 0,0-2-16 16,1-3-800-16,0-3-144 16,0-4-48-16,1-2-13232 0,0-4-2656 0</inkml:trace>
  <inkml:trace contextRef="#ctx0" brushRef="#br0" timeOffset="2">23062 12692 28559 0,'-8'5'2544'0,"2"-5"-2032"0,4 1-512 0,2-1 0 0,1 0-448 0,-1-1-176 0,-3 2-32 0,0-1-16 0,-1 3 944 0,0-6 192 0,3 0 48 0,2-1 0 0,3 4-64 0,0-2-16 16,3-2 0-16,0-1 0 0,2 1 1008 16,0 2 208-16,1 0 32 0,0 0 16 0,-1 1-336 0,1 1-64 15,0 0-16-15,0 0 0 0,1 1-704 0,-1 1-128 16,0-2-48-16,0 2 0 0,2-1-176 0,1 3-32 16,0-1-16-16,2 4 0 0,0-5-176 0,1-1 0 15,1 2 0-15,2-3 0 0,-2 0 128 0,1-3-128 16,0 0 0-16,-1 0 128 0,2 2-128 0,-1-2 128 15,0 0-128-15,-2 0 128 0,1-1-128 0,-1 1 128 16,-2 0-128-16,-1 0 128 0,-1-2-128 0,-1 1 0 16,-1 0 0-16,-2-1 0 0,0 2 0 0,-3-1 0 0,0 1 0 0,-3 2 0 15,1-1 0-15,-1-2 0 16,-2 4 192-16,0-3-64 0,0 0 64 0,-1-1 0 0,1 2 0 16,-3-2 0-16,2-2-48 0,0 1 0 0,-2 1 0 0,1-3 0 15,-1 0-144-15,0 2 0 0,-2-1 0 0,0 0 128 16,-1 1-128-16,-1-1 0 0,0 0 0 0,0 1 0 15,-1 1 0-15,0-3 0 0,-4 1 0 0,-1-1 0 16,0-1 0-16,-1 0 0 0,-1 2 160 0,-1 0-160 16,2 1 320-16,-1 1-32 0,2 1-16 0,0-4 0 15,1 4-80-15,2 0 0 0,0-1-16 0,1 0 0 16,2 0-176-16,1-2 192 0,1-1-192 0,0 1 192 16,1 0-64-16,1 0 0 0,0 1 0 0,2-1 0 15,0 3-128-15,-1 0 0 0,2-2 0 0,0 3 0 16,2 2-592-16,0-2 0 0,2 2 0 0,1 0-13024 15,2 2-2592-15</inkml:trace>
  <inkml:trace contextRef="#ctx0" brushRef="#br0" timeOffset="3">24008 12998 11967 0,'-3'0'1072'16,"2"1"-864"-16,1-1-208 0,0 0 0 0,1 0 1600 0,0 0 256 0,1 0 64 0,0 0 16 0,2 0 880 0,3 0 160 0,3-1 32 0,3-2 16 16,0 3-1104-16,3-2-240 0,3 1-32 0,-2 1-16 15,2 0-736-15,-1-3-128 0,2 3-48 0,-3-2 0 16,2 0-464-16,-3 2-80 0,0 0-32 0,-4 0 0 16,-1 0-144-16,-2 0-144 0,1 2 144 0,-3 0-208 15,0 1-576-15,-2-2-112 0,-3 1-32 0,0 1 0 16,2-2-800-16,-3 1-176 0,2 1-16 0,-2-3-7312 15,2 4-1456-15</inkml:trace>
  <inkml:trace contextRef="#ctx0" brushRef="#br0" timeOffset="4">24020 13188 26719 0,'1'0'2368'0,"-1"0"-1888"0,0 0-480 0,1-2 0 0,1 2-1040 0,-1-2-304 0,1 2-64 0,1-2-16 16,-1-1 16-16,1 0 0 0,-1 2 0 0,1-2 0 0,-3 3 1408 0,1-2 0 15,-1 2 208-15,-1 0 0 0,1 2 1392 0,-1 1 256 16,-1-2 64-16,2 1 16 0,0 2 144 0,-1-2 32 16,1-2 0-16,0 0 0 0,0 0-752 0,0 0-144 0,0 0-16 0,0 0-16 15,11 20-560-15,-7-16-112 0,1-2-32 16,1 1 0-16,1 1-272 0,2-4-48 0,0 0-16 0,2 0 0 15,1-3 224-15,2 2 32 0,1-2 16 16,3 0 0-16,2-4-48 0,4 4-16 0,-1-3 0 16,2 1 0-16,-2 1-352 0,1 0 128 0,-1 1-128 0,1 0 0 31,-1-1-416-31,0 2-160 0,-1 2-16 0,0 0-11264 0,-3 0-2256 0</inkml:trace>
  <inkml:trace contextRef="#ctx0" brushRef="#br0" timeOffset="5">25354 12126 9215 0,'-1'-3'816'0,"0"2"-656"0,0-1-160 0,2-1 0 0,-1 3 752 0,0-1 112 0,0-3 32 0,0-2 0 0,0 0 64 0,0-5 32 16,0 0 0-16,1-2 0 0,0 3 336 0,0-2 64 15,2 1 16-15,-2 0 0 0,-1 2 32 0,3 3 16 16,-3-1 0-16,-2 0 0 0,0 2-192 0,-2 4-48 16,-1-1 0-16,-1 2 0 0,-1 2-80 0,-2-2-32 15,-1 4 0-15,-2-2 0 0,-1 2-528 0,0 0-128 0,-3 2 0 0,-2-4-16 16,1 5-80-16,-1-4-16 0,0 0 0 15,0-2 0-15,0 1 192 0,0-2 48 0,1 0 0 16,2 0 0-16,1-3-144 0,-1 0-32 0,2-3 0 0,0 2 0 16,1 2-144-16,1-2-48 0,0 1 0 0,0 0 0 15,1 1-208-15,0 0 144 0,0 2-144 0,0 0 128 16,0 4-128-16,0-1 0 0,0-2 0 0,0 5 0 16,1 0 0-16,0 3 0 0,-1 1 0 0,1 0 0 15,2 2 0-15,-1 0 0 0,4 1 0 0,-1 0 0 16,1 2 128-16,3 1-128 0,-1 0 0 0,2 3 128 15,2-2 0-15,0 2 0 0,2 2 0 0,1-2 0 16,1 4-128-16,0-1 160 0,2 3-160 0,0-1 160 16,1 5-160-16,0 1 128 0,-1 3-128 0,1-1 128 0,1 4-128 15,0 1 0-15,-1 4 0 0,1 0 128 16,-1-3-128-16,-2 3 0 0,1 3 0 0,-2 1 0 0,-1 2 0 0,-3-3 0 16,2 7 0-16,-3-4 128 0,1 4-128 15,-1-3 0-15,-1 5 144 0,0-2-144 0,1-4 0 0,0-5 128 16,-1 1-128-16,0-1 0 0,0-1 176 0,-1 0-48 15,0-3 0-15,0-6 0 0,-1-1 16 0,0 0 0 16,-1 7 0-16,0 1 0 0,-1 2-144 0,0-4 0 16,1-4 144-16,-1 1-144 0,1-5 160 0,2 2-32 15,0-2-128-15,1-3 192 0,0 2-192 0,0 5 128 16,1 2-128-16,2-2 0 0,-1 4 128 0,2-4-128 16,-2 0 0-16,2-5 0 0,-1-2 0 0,-2-3 0 15,0 1 0-15,-1 0 0 0,0 1 0 0,-1-1 0 16,0-1 0-16,-2-1 0 0,2 3 0 0,-3-3 128 15,3 4-128-15,-3-1 0 0,2-3 0 0,-2 0 128 16,3 3-128-16,-2-3 0 0,2-2 176 0,0 1-176 0,0-5 192 16,-1 1-192-16,1 1 192 0,1-2-192 0,0 2 192 15,0 0-192-15,0-1 0 0,1 0 0 0,1 2 0 0,-1-3 0 16,1 2 0-16,-2-2 0 0,2-1 0 0,-1 1-144 16,0 0 144-16,1 0 0 0,0 3-144 0,-1-3 144 15,1 0 0-15,-2 0 0 0,2 3 0 0,-1-1 0 16,0 1 0-16,0 1 0 0,1-2 0 0,-1 4 0 15,1-2 0-15,1 3 0 0,-1-1 0 0,1 0 0 16,-2 2 0-16,0-5 0 0,0 1 0 0,1-1 0 16,-2-1 0-16,-2-2 0 0,2-1 0 0,-1 1 0 15,0-2 144-15,0 2-144 0,-1-1 160 0,1 1-160 16,0-1 160-16,1-2-160 0,-1 0 160 0,1-4-160 0,0 4 144 0,0-3-144 16,1 2 128-16,-1 0-128 0,1 5 0 15,-1-3 0-15,0 2 0 0,0 2 0 0,0 3 0 0,-1-3 0 16,0 2 0-16,-2 1 0 0,2 1-160 0,-1 1 160 15,-1-1 0-15,1-5-144 0,-1 1 144 0,1-2 0 16,-1-4 0-16,0 2 0 0,0-2 0 0,1 0 0 16,-1 1 128-16,2-1-128 0,-2-2 0 0,3 2 0 15,0-2 0-15,-1 0 128 0,2-1-128 0,-1 1-128 16,2 0 128-16,-1-2-192 0,1 2 192 0,1-2 0 16,-2 3 0-16,0-1 0 0,1-1 0 0,-4 1 0 15,2 3-144-15,-2-1 144 0,1 0 0 0,-2 2 0 16,-1 2 0-16,2-1 0 0,-2 1 0 0,0-1 0 0,2 1 0 15,-2 0 0-15,2-2 0 0,-1 0 0 16,2 0 0-16,-1 1 0 0,2-3 0 0,0-2 0 16,-2 0 0-16,4 0 0 0,-1-1 0 0,0-2 0 0,0 2 0 0,1-3 0 15,0 0 0-15,-1 0 0 0,2 0 0 16,-2 2 0-16,1 0 0 0,0 2 0 0,0-1 0 0,-1 1 0 16,1 2 0-16,0 1 0 0,-1-2 0 0,1 4 0 15,-1-3 0-15,0 0 0 0,-1 1 0 0,1 0 0 16,1 0 0-16,-1-3 0 0,0-1 0 0,-1 0 0 15,1-1 0-15,-1 0 0 0,0-2 0 0,0-2 0 16,0 2 0-16,0-3 0 0,-1 3 0 0,0-2 0 16,1 2 0-16,-1-2 0 0,-1 2 0 0,2 0 0 15,-1 0 0-15,1 0 0 0,-1 2 0 0,1 0 0 16,0-1 0-16,0 1 0 0,1 0 0 0,-1-2 0 0,1 2 0 0,1-1 0 16,-1-2 0-16,0 1 0 0,0-1 0 0,1-2 0 15,-2 1 0-15,0-1 0 0,0-1 160 0,0-2-160 16,0 1 192-16,-2 2-192 0,1-3 240 0,0 0-64 15,0 0-16-15,-1 1 0 0,1 1-160 0,0-2 0 16,0 0 0-16,1 0 0 0,0 0 0 0,0 0 0 16,0 0 0-16,0 0 0 0,0 0 0 0,-7 19 0 15,7-13 0-15,-1-2 0 0,1 2 0 0,0 0-176 16,-1-2 48-16,1 0 0 0,-1 1 128 0,-1-2 0 16,1 0 0-16,-1 1-128 0,1 2 128 0,-2-6 0 15,2 0 0-15,0 0 0 0,-1 0 0 0,0-3 0 16,1 2 0-16,-1 1 0 0,2 0 0 0,0-2 176 15,0 2-48-15,0 0 0 0,0 0-128 0,0 0 0 16,0 0 0-16,0 0 0 0,0 0 0 0,0 0 0 16,0 0 0-16,0 0 0 0,0 0 0 0,0 0 0 0,0 0 0 15,0 0 0-15,0 0 0 0,0 0 0 0,0 0 0 16,0 0 0-16,10-20 0 0,-8 20 0 0,-1 0 0 0,1-3 0 16,1 3 0-16,-1-3 0 0,1 3 0 0,-1-3 0 15,2 3 0-15,0-4 0 0,-1 4 0 16,2-2 0-16,0 2 0 0,1-3 0 0,2 6 0 0,-1-3 0 15,2 2 0-15,0-2 0 0,0 4-160 0,1-4 160 16,-1 3 0-16,1-3 0 0,0 3 0 0,0-3 0 16,-2 3 0-16,1-3 0 0,0-3-128 0,-1 3 128 15,0 0-240-15,-1 0 0 0,2-2 0 0,-2 1 0 16,2-2-272-16,-2-1-64 16,3-1-16-16,1-2 0 0,2 1-528 15,-1-3-96-15</inkml:trace>
  <inkml:trace contextRef="#ctx0" brushRef="#br0" timeOffset="6">25668 12141 17503 0,'0'-5'1552'0,"0"1"-1232"0,0 0-320 0,0 4 0 0,0 0 1680 0,0-2 288 0,0-1 48 0,-1 0 16 0,0-3 704 0,0-1 144 0,-2 6 16 0,-1-1 16 0,2-1-1360 0,-1 2-272 16,1 2-48-16,0 2-16 0,0-1-576 0,1 2-128 15,0 2-32-15,1 0 0 0,1 2-96 0,0 0 0 16,1 2-16-16,1-4 0 0,1 7 0 0,-2-3 0 16,3-1 0-16,-2 3 0 0,2 1-112 0,-3 0 0 15,2-1-16-15,0 0 0 0,-1 4-48 0,0-2-16 16,1 5 0-16,-3-3 0 0,-1 2-176 0,-1 1 160 15,-1 1-160-15,1-2 160 0,-1 4-160 0,-1 1 0 16,1 1 144-16,-1-1-144 0,1-1 128 0,-1-2-128 0,1 1 160 16,-1-2-160-16,1 0 208 0,-1-3-48 0,2-1-16 15,-1-2 0-15,0 0-144 0,1-4 0 16,-1 0 144-16,0-1-144 0,0 0 0 0,1-5 128 0,-2 2-128 0,2-3 0 16,-1 1 0-16,-1-3 0 0,2 0 0 0,-2-3 0 15,2 0 0-15,-1-6-320 0,2 2 64 0,-2-6 16 31,2 1-592-31,0-7-112 0,3 1-16 0,-1-6-18624 0</inkml:trace>
  <inkml:trace contextRef="#ctx0" brushRef="#br0" timeOffset="7">25860 13188 21183 0,'-7'0'1888'0,"0"0"-1504"0,2 0-384 0,3 3 0 0,1-3 1408 0,1 0 192 0,0 0 64 0,-1 1 0 0,-1 1-1024 0,1 1-192 16,0 0-32-16,0 1-16 0,2 0 720 0,-2 2 144 15,-1 3 16-15,0 1 16 0,-3 2-112 0,-1 3-32 16,-2 2 0-16,-3 2 0 0,-4 2-352 0,-1 1-80 16,-4 0-16-16,-1 4 0 0,-2 0-240 0,-2 1-48 15,0-3-16-15,0 1 0 0,-1-1-240 0,-2 1-160 16,4 1 192-16,-1-1-192 0,1-3 0 0,3-5-352 16,2 1 48-16,1-5 16 15,5-7-1360-15,0 1-272 0,2-7-48 0,1 0-14144 0</inkml:trace>
  <inkml:trace contextRef="#ctx0" brushRef="#br0" timeOffset="8">25406 13191 30399 0,'-5'1'1344'0,"0"-1"288"0,3 2-1312 0,2-2-320 0,1 3 0 0,2-3 0 0,0 1-624 0,2 1-192 15,3 2-32-15,3 5-16 0,2-2 1632 0,3 6 336 0,0-1 64 0,2 3 16 0,-2 1 400 0,1 1 80 16,2 4 0-16,-1 2 16 0,1 1-592 0,-1 2-128 16,2 3-32-16,0-3 0 0,0 1-592 0,1-4-112 15,-1 2-32-15,-1-4 0 0,1-1-192 0,0 0 0 16,-2-3 128-16,2-3-128 16,-2 0-336-16,-4 0-112 0,2-2-32 0,-2 1-11616 15,0-1-2304-15</inkml:trace>
  <inkml:trace contextRef="#ctx0" brushRef="#br0" timeOffset="9">26227 13516 28559 0,'-3'4'2544'0,"0"-1"-2032"0,2 1-512 0,0-2 0 0,-1 2 896 0,1 1 64 0,-3 5 32 0,-1 6 0 16,-2 6 368-16,1 3 80 0,0 1 16 0,2-1 0 15,2 1-1008-15,-1-2-208 0,3 1-48 0,1-3 0 16,2-2-192-16,-1-1 144 0,2-1-144 0,0-2 128 15,1 0-960-15,-2-2-192 0,0 2-32 0,0-1-14896 16</inkml:trace>
  <inkml:trace contextRef="#ctx0" brushRef="#br0" timeOffset="10">25982 14149 26719 0,'-3'0'2368'0,"0"-3"-1888"0,3 3-480 0,1-1 0 0,-1 1 192 0,0-2-64 0,0-1-128 0,-1 0 192 0,1-1 288 0,-1 0 48 16,0 2 16-16,0 2 0 0,-2 0 560 0,-2 2 112 16,-1 6 32-16,-3-2 0 0,1 6 320 0,-5 1 64 0,1 0 16 0,-4 6 0 15,-2 3-896-15,-1 3-176 0,-2-2-48 0,-2 4 0 16,0-2-208-16,-2 4-32 0,-1-3-16 0,-1-2 0 15,0 2-272-15,1-4 160 0,0-2-160 0,0 1 128 16,4-5-128-16,-2 3-144 0,2-3 144 0,1-2-208 31,2 0-368-31,3 2-64 0,1-1 0 0,4-4-16 16,1-6-2720-16,2-7-528 0,3-5-128 0,0-6 0 0</inkml:trace>
  <inkml:trace contextRef="#ctx0" brushRef="#br0" timeOffset="11">25551 14171 9215 0,'-3'-2'816'0,"1"1"-656"0,-1 1-160 0,2-3 0 0,0 3 4896 0,2 0 944 0,0 3 192 0,1-3 48 0,0 0-3584 0,2 0-704 0,5 3-128 16,-9-3-48-16,23 6-688 0,-11 1-144 0,3 2-16 0,0 1-16 0,0 6-304 0,1-1-48 16,0 4-16-16,1-1 0 0,-1 5-64 0,2-4-32 15,-1 4 0-15,0-5 0 0,-1 1-112 0,3-2-32 16,-2-2 0-16,-1-1 0 0,2 0-144 0,0-4 0 15,1 3 0-15,1-5 0 16,-2 2-400-16,1 0-64 0,-1-1-16 0,-2 1-17936 0</inkml:trace>
  <inkml:trace contextRef="#ctx0" brushRef="#br0" timeOffset="12">26324 14430 34095 0,'-2'0'1504'0,"0"-3"320"0,0 3-1456 0,0-2-368 0,2 2 0 0,2 0 0 0,-2-2 464 0,1 2 32 0,0-2 0 0,1-2 0 0,2-2 464 0,1 0 80 0,1 2 32 0,2-2 0 0,-1 0-608 0,1 1-112 15,0 1-32-15,0 1 0 0,0 0-192 0,0 2-128 16,0 1 128-16,0 1-128 0,-1 2 128 0,-2 3-128 15,0 0 160-15,-2 0-160 0,-2 4 0 0,-1 2 0 16,-1-2 0-16,-3 3 0 0,0-1-128 0,-2 2 128 16,-3 0 0-16,1 2 0 0,-2 1 0 0,-1 1-128 15,-2 2 128-15,0 1 0 0,-2 2 0 0,0 0 0 16,0-1-128-16,0 0 128 0,0-1 0 0,3-1 0 16,2 1-128-16,2-5 128 0,1 0 0 0,2-1 256 15,3-5-64-15,2 0 0 0,2-4-64 0,2 0-128 16,1-2 176-16,3-2-176 0,0 0 0 0,2-2-176 15,0 0 0-15,1-2 0 16,0 0-240-16,2-1-48 0,-1 0-16 0,2-1 0 16,0-2-1088-16,2 2-224 0</inkml:trace>
  <inkml:trace contextRef="#ctx0" brushRef="#br0" timeOffset="13">26029 15170 28559 0,'-3'3'2544'0,"-1"-3"-2032"0,2 1-512 0,0 2 0 0,1-1 1184 0,0-2 144 0,-3 4 16 0,-2 2 16 0,-3 4-48 0,-2-2-16 0,-2 9 0 0,0-5 0 16,0 2-624-16,-2 0-128 0,-1 2-32 0,0 3 0 16,-2-2-112-16,0 2-16 0,-2 2-16 0,0 1 0 15,-1 4-128-15,1-4-32 0,-1 3 0 0,0-3 0 16,0-3-208-16,0-3 0 0,3-2 0 0,0-2-160 16,2-2-672-16,0-1-144 0,4-3-32 0,0-5-16576 15</inkml:trace>
  <inkml:trace contextRef="#ctx0" brushRef="#br0" timeOffset="14">25522 15258 25791 0,'-6'4'2304'0,"3"-2"-1856"0,0-2-448 0,3 0 0 0,1 0 3008 0,3 0 496 0,0 2 96 0,2-2 32 16,4 2-3280-16,5 1-656 0,4 0-128 0,4 1-16 0,1 5 736 0,0 1 160 0,1-1 16 0,-1 4 16 15,0 5 144-15,-1-2 16 0,0 3 16 0,-2-3 0 16,-2 3-272-16,1 0-48 0,-1 0-16 0,-2-3 0 16,2 3-320-16,-2-3 0 0,0 2 0 0,-1 1-128 31,2 3-1104-31,-1-2-224 0</inkml:trace>
  <inkml:trace contextRef="#ctx0" brushRef="#br0" timeOffset="15">26304 15587 40543 0,'-6'0'1792'0,"2"-2"384"0,2 0-1744 0,2 2-432 0,1-2 0 0,1-2 0 0,1 2-352 0,0-2-160 0,4-5-16 0,1 0-16 0,2-4 544 0,0 0 128 16,2 0 0-16,-2 1 16 0,0 2 304 0,-1 1 64 15,0 1 16-15,0 3 0 0,1 0-144 0,0 1-16 16,-1 0-16-16,1 2 0 0,0 2-64 0,-2-3-16 15,1 3 0-15,0 3 0 0,-2-1-112 0,0 2-32 0,-2-2 0 0,-1 5 0 16,0-2-128-16,-4 3-176 0,0 1 48 0,-3 1 0 16,0 2-112-16,-2 1-16 0,-3 3 0 0,1-3 0 15,-3 2 16-15,1-1 0 0,-2-2 0 16,1 0 0-16,2-2 240 0,-2-1 0 0,2-2 0 0,2-2 0 16,0-1 0-16,2-3-144 0,3 2 144 0,1-6 0 15,2 2-144-15,3-3 144 0,2-1-160 0,1 2 160 16,1-4-208-16,2 1 48 0,1 3 16 0,2-4 0 15,1 4 144-15,0-2 0 0,-2 3 0 0,2 2 0 16,-1 0-192-16,-1 0-16 0,0 4 0 0,-2-1 0 16,0 0 208-16,0 4-144 0,-1 2 144 0,-1 0-128 15,-1-1 336-15,0 1 80 0,-1 3 16 0,-2-3 0 0,1 1-64 16,-2-1-16-16,0-2 0 0,-2 2 0 16,1 1-64-16,-2-4-16 0,-1 4 0 0,-1-1 0 0,-1 1-144 15,-1-1 0-15,-2 1 0 0,-1 3 0 0,-2 2 0 0,-2-2 0 16,-1 6 0-16,-1-1 0 0,-2 5-336 0,-1-1 0 15,-1 3 0-15,0 1 0 16,0-2-912-16,-2 2-176 0,-2 3-48 0,0-5-9664 16,1-1-1952-16</inkml:trace>
  <inkml:trace contextRef="#ctx0" brushRef="#br0" timeOffset="16">26020 15979 11967 0,'3'0'1072'0,"-2"0"-864"0,1-2-208 0,-1 0 0 0,0 2 3792 0,-1-2 720 0,1 2 144 0,1 0 16 0,0-4-2736 0,-1 2-544 0,2-1-112 0,-3 2-32 0,0 2 400 0,-1 2 80 0,-3 0 0 0,-1 4 16 0,0 1-784 0,-4 2-176 16,-1 3-16-16,-1 3-16 0,-2 0-304 0,-3 2-48 16,1 1-16-16,-3-3 0 0,2 0 0 0,-2 0-16 15,1 0 0-15,-1-1 0 0,-2-1-224 0,-1 0-144 16,0-1 192-16,-2 0-192 16,-1 0-416-16,0-1-192 0,-2 0-32 0,2-2-16 15,1-2-448-15,-1 0-96 0,-2 1-16 0,4-5-16688 0</inkml:trace>
  <inkml:trace contextRef="#ctx0" brushRef="#br0" timeOffset="17">25668 15891 14735 0,'-1'4'1312'0,"0"-1"-1056"0,0-1-256 0,1-1 0 0,0 2 3328 0,1-3 624 0,0 0 112 0,2 2 32 0,0 4-2608 0,2 1-512 0,3 2-96 0,2 4-32 0,2 0-16 0,2 2-16 0,-1 3 0 0,2-1 0 16,1 5 64-16,1-2 16 0,1 5 0 0,-1-3 0 16,2 3-288-16,-1 1-48 0,1-4-16 0,-1 3 0 15,1-3-368-15,-2 0-176 0,-1-2 160 0,1 1-160 16,-2-1-656-16,0-2-240 0,-1-2-32 0,-2-1-16336 16</inkml:trace>
  <inkml:trace contextRef="#ctx0" brushRef="#br0" timeOffset="18">26326 16312 40543 0,'-12'8'1792'0,"4"-1"384"0,2-4-1744 0,1 1-432 0,4-1 0 15,1-3 0-15,-1 2 0 0,-2-1-144 0,1 3 0 0,-3 2 0 0,1 3-64 0,0-3-16 0,1 4 0 0,0-2 0 16,2-1-192-16,0 0-32 0,1 2-16 0,0-2 0 0,0 4 656 0,0-3 144 0,1 2 32 0,-1 1 0 15,3-1 16-15,-2 0 0 0,0-1 0 0,0 1 0 16,2-1-384-16,-2 0 0 0,0 1 0 0,2-4-128 31,-2 1-576-31,1-1-128 0,2-2 0 0,-1-2-16 0,1 1 16 0,0-3 16 16,1-3 0-16,1 1 0 0,2-2 368 0,0 1 80 0,2-4 16 0,1 4 0 16,3-2 16-16,0 1 0 0,0 0 0 0,1 1 0 15,1 0-512-15,0 1-112 0,1 0 0 0,-1 2-16 16,-2 0-1088-16,-1 0-224 0,-2 0-32 0,-2 2-7808 15</inkml:trace>
  <inkml:trace contextRef="#ctx0" brushRef="#br0" timeOffset="19">26512 16324 42383 0,'-10'19'1872'0,"2"-7"400"0,2 4-1824 0,2-6-448 0,3-1 0 0,1-2 0 0,0 3 0 0,-1 7-128 0,-1 9-16 0,-1 9 0 0,1 7 144 0,0 1 176 0,0-2-48 0,-1-3 0 15,0-3-352-15,-2 0-80 0,0-1-16 0,-1 1 0 32,-1-2-640-32,0 1-128 0</inkml:trace>
  <inkml:trace contextRef="#ctx0" brushRef="#br0" timeOffset="20">26410 11955 28559 0,'-2'3'2544'0,"-2"-3"-2032"0,4 0-512 0,1 0 0 0,1 0 240 0,-1-3-48 0,0 3-16 0,1-3 0 15,2-2 976-15,1 0 192 0,3-2 32 0,1-1 16 0,0 2-240 0,1-2-32 16,0 3-16-16,0 2 0 0,0-1-160 0,-3 1-48 15,-1 3 0-15,-1 0 0 0,0 3-304 0,1 1-64 16,-1 2-16-16,-1-3 0 0,1 4-192 0,0 1-64 16,0-2 0-16,1 1 0 0,1 0-64 0,2-3 0 0,2 2-16 0,4-1 0 15,1-1-176-15,3-2 192 0,2-1-192 0,1-1 192 16,3 0 0-16,1-1 0 0,2-4 0 0,1 1 0 16,-2 1-192-16,1-3 192 0,2-1-192 0,1 1 192 15,1 2-192-15,-2 0 160 0,-2 2-160 0,-2 2 160 16,-2 0-160-16,-3 2 0 0,-4 0 0 0,-2 2 0 15,-2 1 0-15,-4-2 0 0,-2 4 0 0,0-4 0 16,-2 3 0-16,-3 1-176 0,0 3 48 0,-2-4 0 16,0 2 0-16,0-1 0 0,-1 0 0 0,0 2 0 0,1-3 128 15,-1 0 176-15,0-2-48 0,-1 3 0 16,2 2 0-16,-1-1 0 0,1 0 0 0,0 0 0 0,0 2-128 0,0 3 0 16,1-1 0-16,-1 2 0 0,0 1 0 15,0 1 0-15,-1 0 0 0,1 2 0 0,0 2 0 0,-1-1 0 16,0 3 0-16,-1 3 0 0,1-2 128 0,0 4 0 15,-2 2 0-15,0 5 0 0,-1 1-128 0,-1 3 0 16,-1 4 0-16,1 2 0 0,-1-2 128 0,2-2 0 16,2 1 0-16,2-4 0 0,1-1-128 0,1-4 192 15,3 2-192-15,1-5 192 0,1 2 64 0,0 2 32 16,2 1 0-16,-1 1 0 0,0 2-144 0,-1 1-16 16,2 1-128-16,-2-2 192 0,1 2-192 0,-1 2 144 15,-1 2-144-15,0 2 128 0,-1-3 48 0,-2 4 0 16,1-2 0-16,-2 2 0 0,-2 1 80 0,0 0 32 15,-1 1 0-15,0-1 0 0,-2 0-48 0,2-2-16 0,0-1 0 0,-1-1 0 16,2-2-64-16,0 1-16 0,0 2 0 16,0-2 0-16,0 1 80 0,0-1 16 0,2-1 0 15,0-3 0-15,-1 0 112 0,3-3 32 0,-2 2 0 16,1-5 0-16,1-1-208 0,-1 1-48 0,1 3 0 0,-1 0 0 16,-1-1-128-16,-1 1 0 0,-1-1 0 0,-1 0 128 15,1-1-128-15,-2-3 0 0,0-2 0 0,0 0 0 16,-1 0 0-16,1-5 0 0,-1 5 0 0,1-6 0 15,1 0 160-15,-1-3 0 0,1-1 0 0,1 2 0 16,0-4 80-16,-1 3 16 0,1-1 0 0,-1 0 0 16,-2-1-256-16,1 3 0 0,-1-2 128 0,0 2-128 15,-2-1 0-15,0-1 0 0,0 1 0 0,-1 0 0 16,2-2 128-16,0 1-128 0,0-2 0 0,2-1 0 0,0 1 176 16,2-2-176-16,0 2 192 0,0-1-192 0,0 3 448 0,1-2 0 15,1 3-16-15,1-2 0 0,-1 4-432 0,1-2 0 16,0 3 0-16,1 1 0 0,-1 2 0 0,-1 0 0 15,1 5 0-15,-1 0 0 0,-1 1 0 0,0 2 0 16,1 1 128-16,-2-2-80 0,1-1-48 0,0 1 0 16,2-3 0-16,0-1 0 0,1 1 0 0,0-3 0 15,2 1 0-15,-1 1 0 0,2 1 0 0,1-3 0 16,0 2 0-16,1 1 0 0,0-1 0 0,-2-2 0 16,1 2 0-16,-1 0 0 0,-1-2 0 0,-1-2 0 15,0 1 0-15,-1 1 0 0,-2 0 0 0,1 1 0 16,-2-1 0-16,0-1 0 0,-1 1 0 0,0-1 0 15,0 1 0-15,0-4 0 0,1 0 0 0,-1 0 0 16,2-1 0-16,0-1 0 0,1-1 0 0,-1-1 0 0,2 0 0 0,1-1 0 16,0-4 0-16,0 2 0 0,1-1 0 15,0-2 0-15,1 1 0 0,0-1 0 0,-1-1 0 16,-1 2 0-16,0-1 0 0,0 0 0 0,-2 1 0 0,0-1 0 16,-1 0 0-16,-1 1 0 0,1 0 0 0,-2 0 0 15,0-3 0-15,0-1 0 0,0 1 0 0,0-1 0 16,0-3 0-16,0 0 0 0,0 1 0 0,1-1 0 15,-1 0 0-15,0-2 0 0,0-1 0 0,1 0 0 16,-1 1 0-16,0-1 0 0,0 0 0 0,1-1 0 16,-1-1-432-16,0 2-16 15,2-3-16-15,-2 0 0 0,2-3 304 0,-1 2 160 0,2 1-160 0,-1-2 160 16,1-2-160-16,-2 2 160 0,-1 2-160 0,0 0 160 16,0 0 0-16,0 0 0 0,0 0 0 0,0 0 0 0,0 0 0 15,0 0 0-15,0 0 0 0,0 0 0 0,0 0 0 0,0 0 0 16,0 0 0-16,-20 8 160 0,17-4-160 0,0-2 0 15,-1 0 0-15,2-2 0 0,1 2 0 0,-1-2 0 16,1-2 0-16,0 0 0 0,0 0 0 0,-1-1 0 16,0 2 160-16,0-1-160 0,-2-2 512 15,-1 2-16-15,0 0 0 0,-3 0 0 0,0-2-368 0,-2 4-128 16,-1 0 0-16,-3 0 0 0,-1 4 0 0,-1-2 0 16,0 2 0-16,-1 2 0 0,0 0 0 0,-1 1 0 15,0-1 0-15,-1-1 0 0,2 1 0 0,0-1 0 16,0-1 0-16,4-1 0 15,2 0-800-15,2-3-96 0,3 0-32 0,1-4 0 16,3-2-928-16,3-5-192 0</inkml:trace>
  <inkml:trace contextRef="#ctx0" brushRef="#br0" timeOffset="21">24663 17968 26719 0,'-2'1'2368'0,"0"0"-1888"0,2-1-480 0,0 0 0 0,2 0 0 0,-2 0-240 0,0 0 32 0,0 0 0 0,1 0 880 0,-1-1 176 0,2 0 48 0,-2 1 0 16,0 0 416-16,0 0 96 0,0 0 0 0,15-16 16 15,-11 11-176-15,0 1-32 0,-1 0-16 0,0 0 0 16,-2-2-432-16,0 4-96 0,-1-4-16 0,0 2 0 16,1-1-144-16,-1 0-48 0,0-1 0 0,0-3 0 15,2 0-32-15,0 2-16 0,1-5 0 0,-1-1 0 0,2 0-192 16,1-2-32-16,0-1-16 0,0-4 0 0,0-1-32 15,1-2 0-15,-1-2 0 0,1 0 0 0,1-3-144 16,1 2 0-16,-1-3 144 0,1 2-144 0,-1 1 0 0,-1-2 0 16,2-1 0-16,-1 4 0 0,0 2 0 0,0 2 0 15,0 1 0-15,0 2 0 0,0 4 0 0,0-1 0 16,-1 2 0-16,2 0 0 0,-2 4 0 0,0 0 0 16,1 2 0-16,0 1 0 0,-1 3 0 0,-1-2-160 15,1 3 160-15,-1-1-160 0,1 3 160 0,-1-3 0 16,1 6 0-16,-1 0 0 0,0 1-144 0,0 2 0 15,1 4 0-15,-1 2 0 0,0 1 144 0,-1 3-208 16,1 2 80-16,-2 1 128 0,0 1-176 0,1 1 176 16,-1 1-128-16,1 0 128 0,0 2 0 0,1-2 0 15,0-1 0-15,0-2 128 0,1-2-128 0,0 0 0 16,0-3 0-16,-1-2 128 0,0-2-128 0,0-1 0 16,0-3 0-16,-3 0 0 0,2-2 0 0,-1-3 144 0,-2 2-144 15,1-6 0-15,0 3 176 0,-1-1-176 0,0-3 160 0,1-1-160 16,0-1 192-16,-1-1-48 0,1-3-16 0,1-3 0 15,-1 1 16-15,1-4 0 0,-1 0 0 16,2-3 0-16,0-3-144 0,-1-3 128 0,1-1-128 0,0-5 128 16,1 3-128-16,-1-4 0 0,0 3 0 0,0 1 0 15,1 0-144-15,0 3 144 0,1 3-192 0,0 2 192 16,1 1 0-16,-1 3-128 0,1 4 128 0,-2 3 0 16,0 3-128-16,-1 2 128 0,1-2-192 0,0 2 192 15,-2 2-192-15,2 1 192 0,-1 1-192 0,-1 1 192 16,0 1 0-16,1 2 0 0,0 0 0 0,-1 1 0 0,1 2 0 0,0 3 0 15,0 1 0-15,-1 3 0 0,2 1-144 16,-1 4 144-16,1 1 0 0,0 4-144 0,0 2 144 16,0 0 0-16,-2 2 0 0,1 3 0 0,0 0 0 0,-2 2 0 15,2 1 0-15,-3 0 0 0,2 1 0 0,-2-2 0 16,1 1 0-16,-2-2 128 0,2-1-128 0,-2-3-160 16,0 1 160-16,0-3-208 15,1-4-176-15,-1-1-16 0,1-1-16 0,-1-4 0 16,1-1-224-16,1-6-64 0,-2-1 0 0,0-3 0 15,0-5-1344-15,0 0-256 0,2-5-64 0,-2-3-13200 0</inkml:trace>
  <inkml:trace contextRef="#ctx0" brushRef="#br0" timeOffset="22">25462 17493 6447 0,'-1'0'576'0,"-1"0"-576"16,2 0 0-16,0 0 0 0,0 0 960 0,0 0 96 0,0 1 16 0,0-1 0 0,2 2 1088 0,-1-2 208 0,0 0 64 0,-1 0 0 15,0 0 1152-15,0 0 256 0,0 0 32 0,0 0 16 16,0 0-1408-16,21 0-288 0,-16 0-48 0,0 2-16 15,1-2-1232-15,0 0-256 0,1 0-64 0,0 0 0 16,0 0-256-16,2 0-48 0,-2-2-16 0,2 2 0 0,-1 0-256 0,-1 0-144 16,0-2 16-16,1 1 0 0,0 1-160 0,0-2-32 15,1 1 0-15,-1 1 0 16,1 0-128-16,-1 0-16 16,1 0-16-16,0 0 0 0,1 0-1376 0,-2 0-256 0,2 1-64 0,-2-1-13584 15</inkml:trace>
  <inkml:trace contextRef="#ctx0" brushRef="#br0" timeOffset="23">25535 17642 20847 0,'-5'7'448'0,"0"-1"112"0,0-3 16 0,1 0 0 0,3-2-448 0,0 2-128 0,1-3 0 0,-1 2 0 0,-2 2 496 0,-1-2 80 0,3 0 0 0,0 0 16 0,1-2 1696 0,2-4 336 0,2 2 64 0,1-2 0 16,2 2-976-16,2-5-208 0,1 4-32 0,2-3-16 15,-1 2-688-15,3 1-128 0,1 0-16 0,1 0-16 16,0 1-400-16,0 0-80 0,-1 0 0 0,-1 2-128 15,-1 2-624-15,-2-2-224 0,-1 4-48 0,0-1-16 16,-2 0-1008-16,-1 0-192 16,-1 1-32-16,-1-2-12256 0</inkml:trace>
  <inkml:trace contextRef="#ctx0" brushRef="#br0" timeOffset="24">26057 17253 34095 0,'-3'-3'1504'0,"1"1"320"0,-1 1-1456 0,3-2-368 0,0 3 0 0,0 0 0 0,1-2-544 0,1 0-176 0,-1-1-48 0,0 0 0 0,0 0 768 0,2 0 320 0,-3 3-32 0,0 3 0 16,0 0 640-16,-3 1 128 0,2 2 32 0,-3 3 0 15,2-2 64-15,-2 2 0 0,2 1 16 0,-2-2 0 16,0 4-640-16,1 0-128 0,-1-1-16 0,-1 3-16 16,1-4-80-16,-1 2-16 0,2-2 0 0,-1 1 0 15,-1 3-272-15,-1-5 0 0,1 4 0 0,-1-3 0 16,-1 1 0-16,1 0 0 0,1 0 0 0,0-3 0 15,2 0 0-15,0-4-192 0,1 2 16 0,1 0 16 0,-1-3 160 16,2 0 128-16,3 1-128 0,-2-4 176 16,3 3-176-16,-1-3-272 0,2 0 64 0,2 0 16 15,0 0-16-15,2-3 0 0,-1-1 0 0,2 2 0 0,0-1 208 0,0 2 0 16,2-1 0-16,1 1 0 0,-1 2 0 0,0-1-144 16,2 2 144-16,0 1 0 0,-1 2 0 0,0 0-160 15,-2 1 160-15,-1 0 0 0,-1 1-176 0,1 2 176 16,-2-3-160-16,-1 4 160 0,1 0-192 0,-2-1 48 15,-1 1 16-15,-2-1 0 0,1 1 128 0,-1 0 0 16,-2 3 0-16,-1-2-128 0,-1 0 128 0,-1 1 176 16,0 1-48-16,-1-1 0 0,0 4-128 0,-1-1 128 15,-2-2-128-15,0 2 128 0,0 3-128 0,-3-1-192 16,0-1 32-16,-2 0 16 16,1-2-496-16,0 1-112 0,0-6-16 0,0 0 0 15,2-1 192-15,-1-2 48 0,1-4 0 0,-1-1 0 0,0-1 192 0,1-1 32 0,0-4 16 0,-1-1-10032 16,2-1-2016-1</inkml:trace>
  <inkml:trace contextRef="#ctx0" brushRef="#br0" timeOffset="25">26083 17124 24879 0,'-5'3'2208'0,"0"-2"-1760"0,2 0-448 0,3-1 0 0,0 1 384 0,0-1 0 0,-2 3 0 0,-1-3 0 0,0 4-240 0,-2-4-144 16,2 2 160-16,2 2-160 0,1-2 2608 0,1 2 416 16,2-2 96-16,2 2 16 0,1-4-1536 0,2 3-320 15,2 0-48-15,1-1-16 0,2 0-480 0,2 1-96 16,-1-2-32-16,1-1 0 0,1 0-288 0,0 0-64 15,2-1-16-15,-1 1 0 0,0-3-240 0,1 1-128 16,1 0 128-16,-1 0-208 16,-1-1-368-16,2 2-80 0,0-3-16 0,1 2-18592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32:06.62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23102 7406 3679 0,'-1'0'320'0,"1"-3"-320"0,0 2 0 0,0 1 0 0,1 0 352 0,1-2 0 0,-1-1 0 0,0-1 0 16,2 1-720-16,0-3-144 0</inkml:trace>
  <inkml:trace contextRef="#ctx0" brushRef="#br0" timeOffset="1">23128 7359 3855 0,'0'0'336'0,"0"0"-336"0,0 0 0 0,0 0 0 0,-1 0 944 0,0 2 112 0,-1-2 32 0,-2 0 0 0,0 2 1136 0,2 0 224 15,-1-2 48-15,3 0 16 0,0 0-240 0,0 0-48 0,0 0-16 16,0 0 0-16,0 0-1168 0,0 0-224 0,0 0-48 0,0 0-16 15,14-16-432-15,-12 13-96 0,-2 2-16 16,0-1 0-16,0 4-208 0,-2-2 0 0,1 0 0 0,-3 4 0 16,1-4 640-16,0 2 16 0,-1 2 16 0,0-3 0 15,0 2 592-15,1-1 112 0,-1 2 32 0,0-2 0 16,-1 2-240-16,0-1-32 0,1 0-16 0,-3 1 0 16,2 2-640-16,-1 0-128 0,0 3-32 0,-1-3 0 15,-2 5-320-15,0 1 144 0,-1 1-144 0,1 0 0 16,-3-1 0-16,1 4 0 0,-4 4 0 0,1 2 0 15,-3 0 0-15,1 3 0 0,2 0 0 0,-1-1 0 16,1 2 144-16,1-1-144 0,-2 1 0 0,2-1 144 0,1 3-144 16,0-2 192-16,-1 0-192 0,2-1 192 0,0 0-64 15,0-3-128-15,1 3 192 0,0 1-64 16,-1-4 0-16,0 3-128 0,1-3 192 0,0 0-64 0,1-2-128 16,2-2 0-16,0 4 144 0,0 0-144 0,1-2 160 0,1 2-32 15,2-4-128-15,0 2 192 0,2-1-192 0,1 0 176 16,1 3-176-16,2-4 160 0,-1-1-160 0,2 1 0 15,1-2 144-15,0-4-144 0,1 4 128 0,0-3-128 16,3-4 128-16,-2 1-128 0,0-3 0 0,2-1 128 16,2 0-128-16,-1-2 0 0,-1-2 0 0,1 2 128 15,0-4-128-15,-1 2 0 0,1-2 0 0,1 0 144 16,1-2-144-16,0 2 0 0,0-3 128 0,2 2-128 16,1 1 0-16,1-2 0 0,-1 2 0 0,0 2 0 15,1-2 0-15,0 0 0 0,-3 0 0 0,1 0 0 0,1 4 0 16,-2-7 0-16,1 3 0 0,-3-1 0 0,0-1 0 15,-1-2 0-15,0 0 0 0,-1-2 0 0,-1 1 0 0,0-2 0 16,0 0 0-16,1-2 0 0,0-4 0 16,1 1 0-16,-1-1 0 0,4-5 160 0,-1 1-160 15,1-2 128-15,0-2-128 0,1 2 0 0,1 0 144 0,-2 0-144 16,0 2 0-16,-1-2 0 0,2 1 0 0,-1-2 0 16,-1 1 0-16,0 3 0 0,-2-1 0 0,-2 1 0 15,0 2 0-15,-1-2 0 0,-1 1 0 0,-1-1 0 16,0 0 0-16,-1 0 0 0,0-2 0 0,0-1 128 15,0 1 64-15,1-2 32 0,0-2 0 0,1-1 0 16,0-1-224-16,1-1 0 0,-1-1 128 0,-1 0-128 16,-2-3 0-16,0-2 0 0,-1-1 0 0,-2 0 0 15,0 4 0-15,-1-1 0 0,-1 6 0 0,-2 3 0 16,0 6 0-16,-2 2 0 0,0 1 0 0,-3 4 0 0,-2 0 0 0,0 1 0 16,1 4 0-16,-2 0 0 15,-1 4 0-15,0 0-160 0,0 1 32 0,1-3 0 0,1 0-176 0,-3 1-16 16,-1-1-16-16,-1 2 0 0,0-2 160 0,-1 0 48 15,1 0 0-15,-1-2 0 0,1 2-16 0,-1-1 0 16,4 1 0-16,-2 1 0 0,1 1-32 16,2 1 0-16,1 1 0 0,0 2 0 0,1-4-112 0,1 6-32 15,2-2 0-15,-2 4 0 16,2-2-1280-16,-1 2-256 0,2 3-48 0,1-4-14448 0</inkml:trace>
  <inkml:trace contextRef="#ctx0" brushRef="#br0" timeOffset="2">22860 7804 35007 0,'-11'0'1552'0,"5"0"320"16,1 0-1488-16,2 0-384 0,3 0 0 0,0 1 0 0,0 2 544 0,0-3 32 0,0 3 16 0,2 2 0 0,-1-1-64 0,0 2-16 0,2 0 0 0,-1 1 0 0,3-1-304 0,0 4-64 16,1-3-16-16,2 2 0 0,-1 1-128 0,0 2 192 15,2-2-192-15,0 2 192 0,-1 1 80 0,0-1 32 16,2 0 0-16,0-2 0 0,1 3-80 0,0-3-16 16,1-2 0-16,1 0 0 0,0-2-208 0,1-2 0 15,1-2 128-15,-1-2-128 0,2 0-192 0,2-4-96 16,-1 2-16-16,2-4-11888 15,0 2-2384-15</inkml:trace>
  <inkml:trace contextRef="#ctx0" brushRef="#br0" timeOffset="3">23822 7861 27647 0,'-7'0'2448'0,"1"1"-1952"0,3 2-496 0,3-3 0 0,1 0 1392 0,-1 0 176 0,-1 0 32 0,-1 0 16 0,-1 0-944 0,3 0-192 16,1 0-32-16,2-3-16 0,3 2 80 0,0-2 32 15,3 0 0-15,2-1 0 0,3-2 64 0,0 0 16 16,4-1 0-16,3 1 0 0,1 0-112 0,4 0-32 15,1 0 0-15,0-2 0 0,3 2-288 0,0 1-64 0,-1 1-128 0,1-2 192 16,-3 3-192-16,-1 0 0 16,-3 2 0-16,-4 1 0 0,1 0-224 0,-4 0-96 0,2 1 0 15,-5 2-16 1,1 0-1248-16,-3 0-240 0,1 0-48 0,-3 1-8880 0,0 1-1792 0</inkml:trace>
  <inkml:trace contextRef="#ctx0" brushRef="#br0" timeOffset="4">23757 8139 24879 0,'-3'-2'2208'0,"2"0"-1760"0,1 1-448 16,2 1 0-16,2 0 3008 0,1 0 512 0,1-1 96 0,4 1 32 0,6 0-2512 0,6-4-496 0,8 2-112 0,4-2-16 0,-1-2-256 0,0 1-64 0,2 0-16 0,-3 0 0 16,-3 1-1168-16,0-2-224 0,2 0-64 0,1-1-15424 0</inkml:trace>
  <inkml:trace contextRef="#ctx0" brushRef="#br0" timeOffset="5">25532 7223 21183 0,'-7'-4'1888'0,"1"2"-1504"0,0-1-384 0,2 2 0 0,1 1 1600 0,2 0 240 0,0 0 48 0,-3-3 16 0,-2 2-1904 0,-3 1-384 0,-2-2-80 0,0-1-16 0,0 3 352 0,0-1 128 16,0 1 0-16,0-2-144 0,-2 2 144 0,1-3-208 15,-1 2 80-15,0-2 128 0,0 3 512 0,-1-3 208 16,0 0 48-16,-1-1 16 0,-1 1 560 0,-1-2 96 15,-2 1 32-15,1 0 0 0,-1 2-256 0,1-4-64 16,-3 6 0-16,1-3 0 0,0 6-656 0,0-1-144 16,2 2-32-16,0 2 0 0,1 0-320 0,2 0-208 15,2 2 16-15,0 1 16 0,2-3 0 0,1 0 0 16,3 0 0-16,-1 0 0 0,3 0 176 0,1 1 0 0,-1-2 0 0,1 0 128 16,1 2 208-16,2-1 48 15,0 0 16-15,0 3 0 0,1-2-96 0,1 2-32 0,0 1 0 0,0 2 0 16,1-2-112-16,0 3-32 0,1 0 0 0,-1 2 0 15,2 1 0-15,-2 3 0 0,3 0 0 0,-1 4 0 16,2 0-128-16,-1 3 0 0,1 3 0 0,2 3 0 16,-2-1 0-16,1 3 0 0,-1 1 0 0,-1 1 128 15,0 1-128-15,-2-1 0 0,-1 2 0 0,-2-1 0 16,0 0 0-16,-1-1 0 0,-1 1 0 0,-2 2 0 16,1 5 144-16,1-1-144 0,-1 6 160 0,0-2-160 15,0 1 160-15,1-1-160 0,-1 0 160 0,1-3-160 0,-1-3 160 16,1 4-160-16,-2-5 160 0,-1 7-160 0,0 2 144 0,0-2-144 15,-2-3 128-15,-1 3-128 0,4-5 208 0,-3-1-32 16,1-4-16-16,1 1 0 0,0 1-160 16,2-1 128-16,-1 3-128 0,0-4 128 0,0-1-128 15,2 1 128-15,-2 1-128 0,2 1 128 0,-2-5 0 0,2 3-128 16,-2-1 192-16,-1-1-64 0,1-1-128 0,1-3 128 16,-1 2-128-16,-1 1 128 0,0-2-128 0,-1 3 160 15,1 2-160-15,0-2 160 0,0 0-160 0,0-2 128 16,0 0-128-16,0-3 128 0,3 1-128 0,-1-3 192 15,1-3-192-15,-1 1 192 0,2-1-48 0,0-3 0 16,-1 1 0-16,2 1 0 0,-1 2-144 0,0-2 128 16,-2 2-128-16,1 0 128 0,0 2 16 0,-1-2 0 15,-1 2 0-15,1-3 0 0,-1 1 0 0,-1-2 0 16,0 1 0-16,0 1 0 0,-1-1-144 0,0 1 0 0,0-1 144 16,-1-2-144-16,1 2 0 0,0 0 0 0,0-2 0 0,1 2 0 15,0-1 0-15,0 1 0 0,3-5 0 0,-1 2 0 16,2 1 0-16,-2-1 128 0,3 0-128 0,-1-1 0 15,1 1 0-15,0-3 128 0,0 1-128 0,0-2 0 16,0 1 0-16,-1 1 0 0,1-2 0 0,0 2 128 16,-1 1-128-16,-1-1 0 0,0-2 0 0,-1 1 0 15,0-3 0-15,0 0 0 0,1 0 0 0,-1-1 0 16,1-2 0-16,1 0 0 0,1-1 0 0,-2-2 0 16,4 2 0-16,-2-2 0 0,1 3 0 0,0-3 0 15,2-1 0-15,-2 1 0 0,1 3 0 0,-1-2 0 16,1 0 0-16,-1 0 0 0,0 1 0 0,0 0 0 0,-1 0-128 15,2 0 128-15,-2-2-128 0,0 0 128 0,0 1 0 0,-2-1-128 16,2-2 128-16,-1 0 0 0,0-2-128 0,0 1 128 16,-2-4-128-16,2 4 128 0,0-4-208 0,1 2 32 15,0-1 16-15,0-2 0 0,0 0 160 0,-1 0-192 16,1 1 192-16,0 0-192 0,-2 1 192 0,1-2 0 16,-1 5 0-16,-1-4 0 0,1 3 0 0,-2-2 0 15,1 2 0-15,0 1 128 0,0-1-128 0,0 0 0 16,-1 1 128-16,-1 0-128 0,2-3 0 0,1 3 0 15,-2-4 0-15,3 0 0 0,0 2 0 0,1-3-192 16,0-2 64-16,0 0 0 0,0 3 128 0,1-3 0 16,-1 0 0-16,1 1 0 0,1 1 0 0,-2 1 0 15,1 1 0-15,-1-2 128 0,1 2-128 0,0 0 0 16,0-1 0-16,1 2 0 0,-1-1 0 0,1 2 0 0,2-3 0 16,0 0 0-16,2-2 0 0,0 2 0 0,2-1 0 0,1 0 0 15,1 0 0-15,3 1 0 0,2-3 128 0,1 0-128 16,1 1 288-16,2-1-16 0,2 2 0 15,2-2 0-15,1 0-144 0,-2 3-128 0,1-3 144 0,0 0-144 16,-1 4 0-16,-2-2 0 0,-2-2-208 0,-2 4 64 31,0-3-448-31,-2 1-96 0,-2 1-16 0,-1-3 0 0,-1 1-80 16,-1-1-32-16,0-1 0 0,0-2-18064 0</inkml:trace>
  <inkml:trace contextRef="#ctx0" brushRef="#br0" timeOffset="6">25975 7119 21183 0,'0'-4'1888'0,"0"0"-1504"0,0 2-384 0,0 0 0 0,1 0-464 0,-1 2-176 0,1-5-16 0,2 0-16 0,1-3 2336 0,-1-2 480 0,4 1 96 16,-1 2 0-16,1 1-528 0,2-3-112 0,1 3-32 0,0 2 0 15,1-2-800-15,-1 3-144 0,0 2-48 0,-2-1 0 16,0 4-48-16,-2-1-16 0,-1 4 0 0,-2-1 0 15,0 6 80-15,-1 2 16 0,-2 4 0 0,0 3 0 16,0 3-128-16,-2 0-32 0,1 4 0 0,-2 2 0 16,2-2-192-16,1 2-64 0,1 3 0 0,0-3 0 15,3 1-192-15,0-1 128 0,1 1-128 0,-2-1 0 16,2-2 160-16,-1 3-160 0,0 1 160 0,-3-1-160 16,2-3 0-16,-3 2 128 0,-2-3-128 0,1 1 0 15,-3-1 128-15,1-3 0 0,-2 3-128 0,0-3 192 16,0-2-16-16,0-2-16 0,0-2 0 0,1-3 0 15,1-3 16-15,0-4 0 0,2 0 0 0,0-3 0 16,2-3 0-16,0 0 0 0,2-3 0 0,-1-1 0 0,3-2-48 0,0-4 0 16,2 2 0-16,-1-5 0 0,2-3-128 15,1 0 0-15,-2-5 0 0,2 1 128 0,-2-2-128 0,0 0-144 16,0-3 144-16,-1 0-208 0,-1 3 80 0,0 0 128 16,-2 2-208-16,2 4 80 0,0 0 128 0,0 3 0 15,1 1 0-15,2 0 0 0,2 3 0 0,1 2 0 16,1-2 0-16,3 2 0 0,-1 0 0 0,2 1 0 15,1 0 0-15,2 0 128 0,-2 2-128 0,3-2 0 16,1 2 0-16,0 3 0 0,0 2 0 0,0 3-128 16,2 0 128-16,0 2-128 0,-1 0 128 0,0 4 0 15,0 2 0-15,-1 1-128 0,2 3-112 0,-4-1-16 16,-1 1 0-16,-5 0 0 0,-2-4 32 0,-2 4 0 16,-3 0 0-16,-3 0 0 0,-2 3 224 0,-2-1 128 15,-2 2 0-15,-2-1-128 0,0-1 192 0,-1 0-192 0,1-1 192 16,-2-1-192-16,1-2 192 0,-2 0-192 0,2-1 192 15,0-2-192-15,0 0 128 0,-2-5-128 0,1 2 0 0,-1-2 0 16,-1 0 0-16,-1 0 128 0,-3-3-128 0,0 0 0 16,-3 1 272-16,-3-4-48 0,-2 3-16 0,-2-2 0 15,-1 1 16-15,-3 2 0 0,0-1 0 0,1-1 0 16,-3-2-96-16,1 0-128 0,1 0 176 0,-1 0-176 16,4-2 0-16,0-2-256 0,1 1 32 0,0 1 0 15,1 4-448 1,1 1-96-16,-1 4 0 0,3 2-17984 0</inkml:trace>
  <inkml:trace contextRef="#ctx0" brushRef="#br0" timeOffset="7">26029 8385 16575 0,'0'-2'1472'0,"0"2"-1168"0,0-3-304 0,0 2 0 0,2 1 1312 0,-1 0 208 0,1-2 32 0,0-2 16 0,0-1 672 0,-1-1 144 0,2 1 32 0,-2 0 0 0,1 1-304 0,0 0-64 16,0 2-16-16,-1 2 0 0,1 0-944 0,0 0-176 15,1 2-32-15,-2 0-16 0,3 3-544 0,-2 1-128 16,-1 1 0-16,2 2-16 0,-1 1-176 0,-1 0 160 15,1 0-160-15,0 4 160 0,-1 2-160 0,2 3 0 16,-1 1 0-16,1 2 128 0,-1 3 16 0,1-3 0 16,0 3 0-16,1-5 0 0,0 1-144 0,0-2 128 15,-1 0-128-15,1-3 128 0,0-4-128 0,1-2 160 16,0 3-160-16,0-7 160 0,1 1 0 0,0-2 0 16,1-1 0-16,1-2 0 0,2-2-16 0,-3-2 0 15,3-2 0-15,0 2 0 0,1-7-144 0,-1 2 0 16,0-3 144-16,0-3-144 0,-2-2 0 0,1 2 0 0,-2 1 0 15,0-3-128-15,-1 1 128 0,-1-2 0 0,0 1 0 16,-2 3 0-16,1 4 0 0,-1 2 0 0,-1 2 0 16,0 2 0-16,1 4 0 0,-2 5 0 15,2 3 0-15,-2-1-128 0,3 4 128 0,-2-1 0 0,3 1-144 0,0 0 144 16,1 0 0-16,0-4 0 0,2 4 0 0,-1-5 0 16,2 2 0-16,0-3 0 0,-1-1 0 0,1-3 0 15,-2 0 0-15,1-3 192 0,-1 0-32 0,-1-3 0 16,2 1 32-16,-3 1 16 0,-2-4 0 0,1 1 0 15,0-2 16-15,-1 0 0 0,2-1 0 0,-1 0 0 16,0 1-64-16,-2-3-16 0,2 6 0 0,0-6 0 16,-1 1-144-16,1-4 0 0,1 0 0 0,-1-2 0 15,0-1 0-15,-1-1 0 0,1 0 0 0,0-2 0 0,-1-1 0 16,1-1 0-16,0-1 0 0,-1-1 0 0,2 0-176 16,-1-1 176-16,-1 1-128 0,0 2 128 15,0 2-416-15,-2-2 0 0,1 5 0 0,0-1 0 16,-1 1-384-16,0 3-80 0,0 2-16 0,1 3-18176 15</inkml:trace>
  <inkml:trace contextRef="#ctx0" brushRef="#br0" timeOffset="8">26781 8560 35935 0,'-3'0'1600'0,"-2"-3"320"0,1 2-1536 0,1 1-384 0,2 0 0 0,1 1 0 0,0 2 976 0,-2-3 128 0,-1 3 32 0,1 0 0 0,-2 3-432 0,0 1-64 0,3 3-32 0,-1 3 0 15,2 1-448-15,-2 3-160 0,2 1 0 0,-1 1 144 16,0 3-144-16,-2 0 0 0,1-2-160 0,-3 2 160 16,1 0-272-16,-2 1 32 0,1-2 16 0,-2-2 0 15,1 0-512-15,-2-3-96 0,-1 3-32 0,1-3-16624 16</inkml:trace>
  <inkml:trace contextRef="#ctx0" brushRef="#br0" timeOffset="9">25926 9316 37775 0,'-2'0'3360'0,"2"0"-2688"0,3-1-544 0,-2 1-128 0,1 1 288 0,1 2 32 0,1-3 0 0,2 2 0 0,1 0 192 0,3 2 64 0,1 3 0 0,0-2 0 16,1 3-416-16,-3 1-160 0,0 1 128 0,0 0-128 15,-3 2 176-15,0 0-48 0,-1 2-128 0,0 1 192 16,-1-2 112-16,-2 2 16 0,-1-2 0 0,2 0 0 16,-2 0-64-16,-1 0-16 0,1-2 0 0,-1 2 0 15,2-3-240-15,-1-3 0 0,1 2 0 0,1-6 0 16,1 0-256-16,0-2-32 0,1-2-16 0,2-3 0 0,-1-2 176 0,0 0 128 16,1-3-192-16,0-1 192 0,0-2 0 0,0 0 0 15,0 2 0-15,0-4 0 0,0 5 0 0,0 0 0 16,0 4 0-16,-2 1 0 0,0 4 144 15,-1 2-144-15,1 5 128 0,0 0-128 0,-1 5 208 0,3 4-32 16,-1 3-16-16,1-1 0 0,1 1-160 0,-1 1 0 16,3-2 0-16,0 1 0 0,1-2 0 0,-1-2 0 15,1-1 0-15,-2-3 128 0,2-4 0 0,-3-1 0 16,1-3 0-16,0 1 0 0,-3-7 112 0,1 2 16 16,1-4 0-16,-2 0 0 0,1-6 64 0,0 1 32 15,0-4 0-15,2-1 0 0,-1 2-32 0,2-6-16 16,0 1 0-16,0-2 0 0,0-1-96 0,-1-1-16 15,-1-3 0-15,1-1 0 0,-2 0-192 0,-1-2 0 16,1-3 0-16,-2 2 0 0,-2 1-128 0,2-1-80 0,-1-2-16 0,0 3 0 16,-1 5-144-16,-1-2-16 15,-1 5-16-15,0 3 0 16,0 1-144-16,1 2-32 0,0 2 0 0,-1-1-19072 0</inkml:trace>
  <inkml:trace contextRef="#ctx0" brushRef="#br0" timeOffset="10">26629 9581 33167 0,'-4'-4'2944'0,"3"2"-2352"0,1 2-464 0,1-3-128 0,1 2 128 0,-1-1 16 0,1-2 0 0,1-2 0 0,2-4 992 0,2 1 192 15,4-1 32-15,2-2 16 0,-2 2-688 0,2 0-144 16,2-1-32-16,3 0 0 0,-1 2-160 0,1-1-32 16,0 2-16-16,-2 0 0 0,-1 2 0 0,-3 4 0 15,0-2 0-15,-2 1 0 0,-1 2-80 0,-4 5-16 16,0-3 0-16,-1 4 0 0,-3 1-208 0,-2 0 0 15,-1 6 0-15,-1-1 0 0,-2 1-128 0,-2 2-32 16,-1 0 0-16,-2 4 0 0,-1 0-64 0,-2-2-16 16,0 5 0-16,-1-1 0 0,-2-1 16 0,1 3 0 0,-1 0 0 15,1-2 0-15,3-1 224 0,0-1 256 0,1 1-48 16,-1-3-16-16,4 0-48 0,0-3-16 0,3 2 0 0,0-2 0 16,2-1-128-16,0-2-144 0,2 2 144 0,2-4-208 31,0 0-208-31,2-4-32 0,1 1-16 0,1-1-11664 0,-2-3-2336 0</inkml:trace>
  <inkml:trace contextRef="#ctx0" brushRef="#br0" timeOffset="11">25953 9957 42383 0,'-1'-4'1872'0,"-1"-1"400"0,2 4-1824 0,0-1-448 0,2 2 0 0,-1 0 0 0,0 0-448 0,0 0-176 0,2 2-32 0,0-2-16 0,2 4 672 0,2 3 128 16,-1 2 16-16,-1 3 16 0,0 1-160 0,0 0 160 16,1 6-160-16,-1-3 160 0,0 5 48 0,0-1 16 0,-2-2 0 15,1 1 0-15,0-2 0 0,-2 0 0 16,1-1 0-16,-1-2 0 0,1-2-64 0,-1-3-16 0,1-3 0 16,0-1 0-16,0-2 0 0,2-3 0 0,0 0 0 0,1-4 0 15,1-2-144-15,1-4 0 0,0-1 0 0,0 0 0 16,0-2-128-16,1-2 128 0,0 2-160 0,-2 0 160 15,1 1-144-15,-4 2 144 0,3 4-128 0,-4 2 128 16,2 2-144-16,-1 2 144 0,1 6-160 0,-1 0 160 16,1 6-288-16,0 1 32 0,0 0 16 0,-1 0 0 15,3 0 112-15,1 0 128 0,1-1-208 0,0-3 80 16,0-2 128-16,1 2 0 0,0-5 160 0,-1-2-160 16,1 2 240-16,-3-7-48 0,1 2-16 0,0-1 0 0,-3-2 112 15,1-1 32-15,-1 0 0 0,-1 0 0 0,0 1 0 0,0-2 0 16,-2 2 0-16,0 2 0 0,1-1-64 15,-1 2 0-15,1 1 0 0,-1 0 0 0,1 0-256 0,-1 1 160 16,1 2-160-16,-1-1 128 0,-1 2-128 0,2-4 0 16,1 3 0-16,-1-2 128 0,1 1-128 0,1-4 0 15,0 1 0-15,1-2 0 0,2-1 0 0,-1-2 0 16,2 0 0-16,-1-6 0 0,2 2 0 0,-1-6 0 16,0 1 128-16,-2-1-128 0,0-3-192 0,0 2-80 15,-3-2-16-15,0-2 0 16,0-2-224-16,-2-2-64 0,0 3 0 0,-2-5-18784 0</inkml:trace>
  <inkml:trace contextRef="#ctx0" brushRef="#br0" timeOffset="12">26580 10186 28559 0,'2'-8'1264'0,"-1"2"272"0,4-4-1232 0,-2 8-304 0,-1-1 0 0,0 2 752 0,1-5 80 0,5 0 32 0,2-4 0 0,1 0 704 0,1-1 144 0,3 3 16 0,-2 0 16 0,2 1-944 0,-1 1-192 16,0 5-32-16,-1-1-16 0,1-1-160 0,-1 2-16 16,0 1-16-16,-2 1 0 0,-1-1-64 15,-2 3-16-15,1-1 0 0,-2-1 0 0,0 2-96 0,-2-1-32 16,0 2 0-16,-3 0 0 0,0-1-160 0,-2 2 0 16,2-3 0-16,-4 0 0 0,1 0 0 0,-1 2 0 15,-2-1 0-15,-2 0-176 0,0 4-64 0,-4-4-16 16,0 3 0-16,-1 1 0 0,-2-1-16 0,1 1-16 15,-2 2 0-15,2 0 0 0,2-3 288 0,-1 1-128 16,2-1 128-16,2 1 0 0,0-1 0 0,2-4 0 16,2 2 128-16,2 0-128 0,1-2 0 0,1-2 0 0,3 1 0 15,1 2-160-15,2-3-48 0,1 0-16 0,2 0 0 16,-1-3 0-16,4 3 64 0,-2 0 16 16,1 3 0-16,-1-1 0 0,1 2 144 0,-4-2 0 0,1 3 0 0,-2 0-128 15,-1-1 384-15,1 2 64 0,-1 0 32 0,-2 1 0 16,0-1-128-16,0 1-32 0,0 2 0 0,-2-2 0 15,0 4-192-15,-4-1 0 0,1-1 0 0,0 1 0 16,-2 0-176-16,-2 0 176 0,1-2-160 0,-1 2 160 16,-2-2-128-16,0 0 128 0,-2 1 0 0,1 1-144 15,-2 0-48-15,-1-2 0 0,-2 2 0 0,0 3 0 16,-2-1-256-16,0 2-48 16,-1-2-16-16,0 2 0 0,1-2-80 0,-1 0-32 15,-1 3 0-15,-1-1 0 0,2-2 64 0,0-3 16 0,1 1 0 0,2-4-14784 16</inkml:trace>
  <inkml:trace contextRef="#ctx0" brushRef="#br0" timeOffset="13">26424 11044 34095 0,'-4'4'3024'0,"0"-3"-2416"0,3 0-480 0,1-1-128 0,0 0 608 0,0 1 96 0,-1 2 32 0,-2 0 0 0,1 0 368 0,0 1 80 15,2 2 16-15,0 0 0 0,1 0-784 0,0-2-160 16,0 2-16-16,0 0-16 0,2 2 0 0,-2-2 0 16,2 3 0-16,-1-3 0 0,1 4-48 0,-1-4-16 0,1 2 0 15,0-1 0-15,1 0-160 0,2-1 192 0,0-2-192 0,2-2 192 16,0 1-192-16,2-3 0 0,1-3 0 0,1 0 128 15,0 0-128-15,3-3 0 0,1-1 0 0,1 0 0 16,0-1-320-16,2 2 16 0,0 2 0 0,-1-2 0 31,-1 0-80-31,0 2-32 0,-1-1 0 0,-2 1 0 16,-1 2-992-16,-2 0-192 0</inkml:trace>
  <inkml:trace contextRef="#ctx0" brushRef="#br0" timeOffset="14">26655 10975 11967 0,'-7'10'1072'0,"-2"-4"-864"0,2 1-208 0,2-1 0 0,1-1 4416 0,1 1 848 0,0-1 176 0,-3 7 16 0,-6 4-3456 0,-2 8-688 0,-4 6-144 0,0 5-16 0,2-3-64 0,0 2-16 16,2 1 0-16,0 0 0 0,2-1-816 0,1-3-256 15,0 5 160-15,1-3-160 16,4-3-256-16,0-3-144 0,1-4-32 0,3-6 0 16,2-6-1568-16,3-4-320 0</inkml:trace>
  <inkml:trace contextRef="#ctx0" brushRef="#br0" timeOffset="15">26886 7241 35007 0,'-7'0'3120'0,"2"0"-2496"0,4 2-496 16,1-2-128-16,1 0 672 0,-1 2 112 0,0-2 32 0,-3 0 0 0,2 0 32 0,1 3 16 0,1 0 0 0,-1-3 0 0,0 0-304 0,26 16-64 15,-11-7-16-15,3-3 0 0,4 0-224 0,3-2-64 16,2 2 0-16,4-2 0 0,1 0-48 0,4 1-16 16,3-2 0-16,3-3 0 0,4-2-128 0,-1-2 192 15,-1 0-192-15,1-2 192 0,2 0-64 0,0-3-128 16,-2 3 192-16,-3 0-64 0,-1 1-128 0,-1 0 0 0,-4 1 0 0,-5 1 128 15,-2 0-128-15,-5 3 0 0,-4-2 0 16,-3 2 0-16,-5 2 0 0,-1 1 0 0,-3 0 0 0,-3 1 0 16,-2 2 128-16,0 0 0 0,-3 4 0 15,-1 2 0-15,-2 1-128 0,-2 3 128 0,-1 5-128 0,-3 1 128 16,-1 4-128-16,-1 3 0 0,-2 3 0 16,-1 5 0-16,-1 4 0 0,0 3 0 0,1 7 0 0,-1 2 0 15,0 2 0-15,1 2 0 0,2 2 0 0,2-8 0 16,3-13 0-16,-1 9 0 0,1 14 0 0,-1 8 0 15,2 4 0-15,3 2 0 0,-1-4 0 0,-1 0 0 16,1 2 288-16,-2 3-32 0,0 7 0 0,-3-2 0 16,0 2-128-16,0-1-128 0,0 3 192 0,-1-2-192 0,1 5 0 15,2-8 0-15,1-2 0 0,1-5 0 0,1-9-240 16,0-1 48-16,2 3 16 0,-1-6 0 0,1 1 176 0,1-2 0 16,-2 1 160-16,1-3-160 0,1-3 192 15,-2-1-64-15,2-1-128 0,2 1 192 0,-1-3-64 0,0-2 0 16,0-1-128-16,1-5 192 0,2-1-48 0,1-4-16 15,-1-1 0-15,1 1 0 0,2-1-128 0,-1-2 192 16,3 4-192-16,-1-4 192 0,2-4-192 0,-2 1 0 16,2-3 0-16,-1 1 0 0,-2-5 0 0,1 0 0 15,-2-3 0-15,0 1 0 0,-3-3 0 0,-1 1 0 16,1-4 0-16,-1 2 0 0,-2-3 0 0,-1 1 0 16,1-4 128-16,0 2-128 0,-2-2 160 0,2-2-160 15,-1 3 192-15,-1-3-192 0,1 2 128 0,-1 0-128 16,1-2 0-16,-1 3 0 0,0 0 0 0,0-1 0 0,2 0 0 15,-2 1 0-15,2-3 0 0,0 2 160 16,0 1-160-16,-1-1 128 0,1-2 0 0,1 0 0 16,-1 2 0-16,0-2 0 0,-1 3-128 0,1-1 192 0,0 0-192 0,-3 1 192 15,2-1-192-15,-3-2 0 0,1 0 0 0,-1 0 0 16,0 0 224-16,0-2-32 0,2 1-16 0,-1-2 0 16,-1 0-48-16,1-1 0 0,2 0 0 0,-1 0 0 15,1 0 0-15,-1-2 0 0,1 0 0 0,-1 1 0 16,2-4 0-16,0 4-128 0,-2-4 192 0,1 2-64 15,1-2 128-15,-3 1 0 0,2 1 16 0,-2-2 0 16,1 1-80-16,0 1-32 0,-2 1 0 0,1-4 0 16,-1 3 64-16,-1 0 16 0,1 1 0 0,-1-1 0 15,0 2-240-15,-1-1 144 0,1-2-144 0,-1 2 128 0,1-1-128 16,-2 0 160-16,2 1-160 0,-3-2 160 0,2 2 96 16,-3-1 32-16,0-2 0 0,-1 1 0 0,-1 1-16 15,-2 1 0-15,0-4 0 0,0 0 0 0,-1-3-128 0,-1 3-16 16,1 0-128-16,-1-1 192 0,2 1-192 0,-1 0-288 15,-1 0 64-15,0 0 16 16,3 0-480-16,-1 0-80 0,-1 0-32 0,3 0 0 16,-1-3-432-16,4 3-96 15,1-3-16-15,3 0-20960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32:06.6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25718 10766 1887 0,'-5'-3'0'0,"0"1"0"0,1 0 0 0,0 0 176 0,3 0-176 0,0 2 0 0,-1-2 0 0,-1 0 0 0,-2-2 816 0,0 2 128 0,-1-2 16 16,1-2 16-16,0 2-176 0,1 2-32 0,2-2-16 0,-1 1 0 0,2 0 192 0,0 0 32 0,1 1 16 0,0 0 0 0,1-1-80 0,-1 0-16 0,1 0 0 0,-1 0 0 15,2 1 80-15,-2 0 16 0,0 0 0 0,0-1 0 16,0 2 112-16,0-1 32 0,0-1 0 0,0 2 0 16,0-1-240-16,0 0-32 0,0 2-16 0,0 0 0 15,0 2-80-15,0 0 0 0,0-2-16 0,0 0 0 16,0 0-432-16,1 25-96 0,-1-15-16 0,0 0 0 0,1 2-80 0,0 0 0 15,2 2-128-15,-2-2 192 0,2 1-192 0,-1-1 128 16,-1-2-128-16,2 2 0 16,-1-2 368-16,1 2-32 0,0 1 0 0,0 0 0 15,2 2 0-15,-1-2 0 0,-1 0 0 0,1 2 0 0,1 1-208 16,0 0-128-16,-1 0 160 0,1 3-160 0,-2-3 0 16,2 3 128-16,-1-3-128 0,0-3 0 0,-1 0 0 0,0-1 0 15,0-3 128-15,0-3-128 0,-1-1 192 0,1 0-16 16,-1-4 0-16,1-1 0 0,-2 0-16 0,0-1 0 15,2-3 0-15,-2 1 0 0,0-3 96 0,0-4 32 16,-1 2 0-16,2-5 0 0,-1 3-32 0,0-3-16 16,0-2 0-16,1-1 0 0,-1 0-240 0,0 0 0 15,0 3 128-15,2 1-128 0,1 0 0 0,-1-1 0 16,2 3 0-16,0 4-160 0,0 0 160 0,0 2-192 16,0 2 192-16,0 2-192 0,1 2 192 0,0 2 0 15,-1 0 0-15,1 1-128 0,-1-2-32 0,2 4 0 0,-2-5 0 16,-1 2 0-16,1-2 160 0,0 2-192 0,0 0 192 0,0-1-192 15,-1 2 192-15,1-1 0 0,-1 0 0 0,1-1 0 16,-2 4 0-16,1-1 0 0,0 3 0 0,-1-3 0 16,0 0 0-16,-1 0 0 0,2 0 0 0,-1 4 0 0,0-4 0 15,1 4 0-15,0-4 0 0,-2 2 0 0,2-2 0 16,0 0 0-16,-1-1 0 0,1 1 0 0,0-2 0 16,1-3 0-16,-2 2 0 0,1-1 0 15,1-1 208-15,0 2-16 0,0-3-16 0,0 0 0 16,0 2-32-16,-2 0 0 0,2 0 0 0,0 1 0 0,0 0-144 0,0 0 0 15,0 0 0-15,-1 0 0 0,1-2 0 0,-1 2 0 16,-1-3 0-16,1 0 0 0,1 0 176 0,-1-4-48 16,1 1-128-16,0-3 192 0,0 0 320 0,-1 0 48 15,3-4 16-15,-2-2 0 0,1 2-224 0,1-5-32 16,-1 1-16-16,1 2 0 0,0-3-128 0,-1 2-32 0,0-4 0 16,2 3 0-16,-1-2-144 0,-1-1 192 0,2 1-192 15,-2 2 192-15,1 0-32 0,2-1 0 0,0 4 0 16,-1-1 0-16,1-1-160 0,0 3-176 0,1-1 48 0,-1 0 0 15,1 2 128-15,1 0 0 16,-1-1 0-16,1 1 0 16,-1 0-496-16,3 2-16 0,-2 1 0 0,0 0-11008 15,-1-1-2224-15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34:06.53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15975 17744 19343 0,'1'-4'1728'0,"-2"-2"-1392"0,1 2-336 0,-1 4 0 0,0-2 2224 0,1 2 368 0,-2 0 80 0,1 0 16 0,-1-3-2352 0,-2 2-336 0,0-2-320 0,0 0 64 0,2-1-656 0,0-2-144 0,-1 3-32 0,1-3 0 0,-1 0 1088 0,-1 0 0 0,2 0 176 0,-2 2-16 16,2-2 1072-16,-2 2 224 0,2-2 32 0,-3 2 16 15,1 2 144-15,0-2 16 0,-1-1 16 0,-1 4 0 16,1-2-608-16,-1 0-128 0,1 3-32 0,-2-3 0 16,-1-1-656-16,-1 4-256 0,0 0 176 0,-3-2-176 15,1 2 0-15,0 0 0 0,-2 2 0 0,-1 0 0 16,-1-2 0-16,0 2 0 0,-1-2 0 0,1 0 144 16,1 0 112-16,-3 3 32 0,-4-2 0 0,0 1 0 0,0 1-80 15,-1 1-16-15,0-1 0 0,-2 2 0 0,2 3-64 16,-1-2 0-16,2 0-128 0,-2 0 192 0,4 0-192 0,-2 1 0 15,2-4 0-15,-2 3 0 0,1 1 0 0,-1-4 0 16,1 1 0-16,-2 1 0 0,-1-1 0 0,-3-1 0 16,1 2 0-16,-1-1 0 0,-2 0 128 0,-1-1-128 15,2 2 176-15,-3-5-176 0,2 4 192 0,1-4-64 16,2 0 0-16,-5 3-128 0,-1-3 208 0,-2 3-64 0,1 0-16 16,0 0 0-16,2 4-128 0,-1-4 128 15,1 4-128-15,2-1 128 0,1-4-128 0,-3 3 0 0,-1 1 0 16,-2 3 0-16,-1-5 0 0,0 2 0 15,4-1 0-15,-5 0 0 0,1 0 0 0,-1-2 0 16,4 1 0-16,3 1 0 0,-1-1 0 0,1-3 0 0,-1 4 0 0,2-5 0 16,3 4 0-16,1-4 192 0,2 2-192 0,1-2 192 15,2 0-192-15,1 0 192 0,1 0-192 0,-1-2 192 16,1-1-192-16,0 0 0 0,1-1 0 0,-1 0 0 0,0-1 0 0,0 1 160 16,0 1-160-16,0-3 160 15,2 1-160-15,2 1 192 0,0 0-192 0,-3-2 192 0,-2 0-192 16,-3 0 0-16,0-1 0 0,3 1 0 0,1 0 0 0,2 2 0 15,3 1 0-15,1-1 0 16,1 1 0-16,1 0 160 0,0-2-160 0,1 1 160 0,1-2-160 0,0 2 128 16,-2-2-128-16,2 0 128 15,0 0-128-15,-2-3 0 0,3 4 144 0,-1-4-144 0,0 0 144 0,0-1-144 16,1 1 192-16,-1-3-192 0,2 2 192 0,-1 0-64 16,1-3 0-16,-1 4-128 0,2-3 144 0,-1 3-144 15,0-1 0-15,-1-3 144 0,2 3-144 0,-1-2 0 16,0 2 0-16,0-2 128 0,2-1-128 15,1 1 160-15,0 2-160 0,-1-3 160 0,2 1-160 0,0-1 160 16,2-3-160-16,-2 0 160 0,1 1-160 0,-1-1 0 0,1-4 144 0,-1 3-144 16,1-1 0-16,0 0 128 15,1-3-128-15,-1 1 0 0,-1 0 0 0,0-1 144 16,0-1-144-16,0 0 0 0,1-3 128 0,-1 1-128 16,0 0 0-16,1-1 0 0,-1 3 0 0,2-1 0 15,-1 1 0-15,0 1 0 0,0 4 176 0,1-2-176 0,0 3 160 0,1 0-160 16,-1 0 0-16,0 1 0 15,2 2 0-15,-1 0 0 0,-1 1 0 0,1-3 0 0,-1 5 0 0,2-3 0 16,-2 0 0-16,2 3 0 0,-2-2 0 0,2 0 0 0,-1-1 0 16,0 0 0-16,-1 1 0 0,0 3 0 0,1-1 0 0,-1-3 0 15,0-3 0-15,0 0 0 16,0 0 0-16,-1 1 0 0,1 3 0 0,-1 2 0 0,0-2 0 0,-1 2 0 16,0 0 0-16,0 1 0 0,0-1 0 0,0 2 0 15,0 0 0-15,1 2 0 0,1 0 0 0,-1 0 0 16,0 2 0-16,0-1 0 0,1 0-144 0,-1-1 144 15,0 0-208-15,1 0 80 0,0-1 128 0,-1 1 0 16,0-2-144-16,0 1 144 0,1 4 0 0,-1-4 0 16,-1 4 0-16,1-6 0 15,-1 3 0-15,1 0 0 0,-1-2 0 0,0 2 0 0,2 0 0 0,-2-3 0 0,0 2 0 0,0-2 0 16,0 3 0-16,1 0 0 0,-1 1 0 0,-1 0 0 16,1-1 0-16,-2 4 0 15,2 0 0-15,-1-2 0 0,0 4-176 0,0-2 176 16,-1 2-128-16,1 2 128 0,-1-2-208 0,-1 2 32 15,0 0 16-15,-1 0 0 0,0 0 160 0,0 0-192 16,1 2 192-16,-2 1-192 0,0-1 192 0,-1 2 0 16,-1 0 0-16,1 0 0 0,-1 0 0 0,-1 2-128 0,1 0 128 0,0 0-128 15,-2 2 128-15,0-2-192 0,2 2 192 0,-2 0-192 16,1 1 192-16,-1-1 0 0,0 3 0 0,1-4 0 16,0 1 0-16,-1-1 0 15,1 3 0-15,-2-2 0 0,3-2 0 0,-1 0 0 16,1-2 0-16,-1 1 0 0,2 0 0 0,-1-2 0 15,-1 1 0-15,2-5 0 0,1 2 0 0,-1-3 0 16,2 1 0-16,-1-2 0 0,2 1 0 0,-1-4 0 0,0 2 0 16,2-2 0-16,-1-2 0 0,1 1 0 0,0 0 0 0,2-1 0 15,-1 0 0-15,1-3 0 0,1-1 0 0,1 0 0 16,-1 1 0-16,1 0 0 0,1-1 0 16,-1-3 0-16,3 5 0 0,-1-2 0 0,1 1 0 0,0 2-128 15,0-2 128-15,0 2 0 0,1-2 0 0,0 2 0 16,2-2 0-16,0-1 0 0,1 1 0 0,-2 2 0 15,1-2 0-15,-2 3 0 0,0 0-192 0,0 2 64 16,-1 0 128-16,-1 4 0 0,1-2 0 0,-3 0 0 16,2 0 0-16,-1 2 0 0,0 0 0 0,0 0 0 0,0 0 0 15,1 0 0-15,0 2 0 0,0-2 0 0,-1 2 0 16,1 0 0-16,1 2 0 0,1 2 0 0,-2 1 0 16,1-1 0-16,0 0 0 0,0 4 0 0,1-4 0 0,-1 4 0 15,0-1 0-15,0-3 0 0,-2 4 0 0,4-3 0 16,-2 2 0-16,1 1 0 0,0-4 0 0,0 2 0 15,0 2 0-15,2 0 0 0,-2 0 0 0,0 0 0 16,0-1 0-16,0 1 0 0,1-2 0 0,-1 2 0 16,0-1 0-16,0 1 0 0,-1 0-320 0,0-1 0 15,1 4 16-15,2-1 0 16,-1 1-384-16,3-1-80 0,0 2 0 0,3 0-11776 16,4-4-2336-16</inkml:trace>
  <inkml:trace contextRef="#ctx0" brushRef="#br0" timeOffset="2308.44">16503 17196 36863 0,'-2'-3'3264'0,"0"-3"-2608"0,2 3-528 0,0 3-128 0,3-3-464 0,-2-1-128 0,1 1-32 16,1-6 0-16,3-3-2992 0,0 2-608 0,3 0-112 0,-2 1-16 0,3 3 2640 0,-2-1 544 0,-1 2 96 0,-1 1 32 0,0 4 1616 0,1 2 336 0,-4 2 64 0,1 2 16 15,0 4 736-15,0 5 160 0,-1 4 32 0,0 3 0 0,0 6-64 0,1 2-16 16,2 1 0-16,-2 4 0 0,1-3-496 0,-1 2-112 16,1 1-16-16,-2-3 0 0,1 5-784 0,-3-2-176 15,2-3-16-15,-2 3-16 16,-1 3-224-16,-1-3 0 0,1-5 0 16,-1 3 0-16,-1 1-128 0,0 1 128 0,-1-3 0 15,0-1 0-15,-1-3-144 0,-1-5 144 0,2-5 0 0,0-1-144 16,-1 5-688-16,0-9-128 0,1-1-16 0,-1-3-16 15,0-3-608-15,2-2-112 0,-1-3-16 0,1-1-11392 0</inkml:trace>
  <inkml:trace contextRef="#ctx0" brushRef="#br0" timeOffset="2885.96">16348 16978 28559 0,'-8'-3'2544'0,"0"0"-2032"0,0 1-512 0,2 0 0 0,3 2 2464 16,2 0 400-16,0 0 80 0,-3-2 0 0,0-1-4160 0,-2 2-848 0,2-2-176 16,1 0-16-16,4-1 320 0,0 2 64 0,4-2 16 0,0 2 0 0,2-1 2432 0,2 2 480 0,2-2 96 0,1 1 32 0,2 2 464 0,2 0 80 0,0 5 32 0,3-1 0 0,-2-2-432 0,3 4-96 0,0-2-16 15,-2 2 0-15,0-2-704 0,1 2-160 0,7 0-32 0,4 3 0 16,1-2-144-16,0 0-48 0,1-1 0 0,0 0 0 16,-1 1-128-16,-1 4 160 0,-1-1-160 0,1 0 160 15,1 3-160-15,0 0 0 0,2 5 0 0,-2 1-176 16,-4 0 176-16,2 1 0 0,-1 2 0 0,-2 3-128 15,-1-1 128-15,-3 5-128 0,-3-1 128 0,-3-2-128 16,-1 0 128 0,-3 1-192-16,-2-1 192 0,-1 3-192 0,-1-4-32 0,-2 3-16 15,1-5 0-15,-2 2 0 0,0 2 240 0,-3-4-192 16,0 3 192-16,0-4-192 0,-2 0 368 0,-2-1 80 0,-1 1 0 0,-1 1 16 0,-2 0-80 0,-3-1-32 31,1 3 0-31,-4-4 0 0,1-3-160 0,-1-4 0 0,0 0 0 0,-3-3 0 16,0 0 0-16,-2 0 0 15,-2-1 0-15,2-4 192 0,2 1-48 0,-5-4 0 0,-3 1 0 0,2 1 0 16,6-1-144-16,-1-4 0 0,-8 0 0 16,-3 0 0-16,-1-3 0 0,-1 0 0 0,-1-1-224 15,3-2 80 1,2 1-496-16,3 0-80 0,2 0-32 0,2 1 0 16,3 4-1104-16,1-2-208 0,2 2-48 0,2 0-12768 0</inkml:trace>
  <inkml:trace contextRef="#ctx0" brushRef="#br0" timeOffset="3453.27">17270 17768 22111 0,'1'-3'1968'0,"0"-2"-1584"0,0 1-384 16,1 2 0-16,0 0 1456 0,1 0 208 0,3-5 32 0,4-2 16 0,4-4-4624 0,4 0-928 0,0 1-176 0,1-1-32 0,-2 5 4464 0,-1 1 896 0,-1 4 176 0,0-1 48 0,0 1 960 0,-3 3 192 0,2 3 32 0,-2-3 16 0,-1 0-656 0,2 1-128 0,-1 2-32 0,3-3 0 15,0 0-1088-15,-2-3-208 0,1 2-48 0,-1-3-16 16,1-1-560-16,0-1 0 0,-1 0 0 0,-2-2 0 0,1 2 0 0,-3-4 0 16,0-1 0-16,0 0 0 15,-3-1 192-15,-1 2 16 0,0 1 16 0,-3-1 0 16,2-2 16-16,-3-4 0 0,0 1 0 0,-2 1 0 0,1 2-240 16,-2 0 144-16,-2 2-144 0,-1 0 128 15,0 1-128-15,-2 3 0 0,-2 2 0 0,2 2 0 0,-2 2-176 0,0 2 176 16,-2 5-128-16,0-1 128 0,0 4-128 0,-3-2 128 15,2 2-128-15,-3 3 128 0,0 3-192 0,-1 0 64 16,0 0 0-16,1 2 0 0,0 1 128 0,2 1 0 16,1-4 0-16,-1 2-128 15,2 1 528-15,1 1 112 0,0-4 32 0,2 2 0 0,-1 2-304 0,0 1-64 0,3 1-16 0,0-2 0 16,2 1-160-16,2-1 192 16,0 1-192-16,2-4 192 0,3 2-192 0,1-3-176 15,1-1 48-15,1-2 0 0,2 0 0 0,2-1 0 0,3-3 0 0,-2-3 0 16,-2-2-512-1,2-2-80-15,5-2-32 0,2-2 0 16,2-5-592-16,0 1-112 0,0 0-16 0,1-4-13840 0</inkml:trace>
  <inkml:trace contextRef="#ctx0" brushRef="#br0" timeOffset="3991.55">18087 17336 32255 0,'-1'0'2864'0,"-2"0"-2288"0,1-3-576 0,1 2 0 0,-1 1 2016 0,2 0 288 0,0 0 64 0,-1 0 16 15,0 0-3968-15,1 0-784 0,0 0-176 0,0 0-16 31,0 0-64-31,0 0-16 0,-5 20 0 0,1-12 0 0,-1 0 1680 0,-3 3 320 0,-2-1 80 0,-3 2 16 0,-3 2 2096 0,-1 1 432 16,-2-2 64-16,0 2 32 0,-2-1 464 0,2 1 80 0,3-4 32 0,-1 1 0 16,-1 3-1376-16,4-3-288 0,2-2-48 0,0 0-16 15,-3 2-928-15,2 1-144 0,2-1-48 0,2-2-16 32,4-4-176-32,2-2-16 0,2-2-16 15,1-2 0-15,1 2 32 0,3-2 0 0,0-2 0 0,1 2 0 0,2-2 208 0,1 2 176 16,0 0-208-16,1 2 80 0,2-2 272 15,-1 4 64-15,1-4 16 0,0 3 0 16,2-2-224-16,0 1 144 0,0 4-144 16,-1-2 128-16,2 5-304 0,-3-3-64 0,0 1-16 0,-3 2 0 15,1-1 256-15,-1 0 160 0,-2 2-32 0,0-4 0 0,-1 3 64 0,-1-3 0 16,0-1 0-16,0 1 0 0,-1 0-192 0,-1 1 128 16,1 1-128-16,-2-2 128 0,0 1-128 0,-1 0 192 0,-1 2-192 0,-3 1 192 0,0-1 128 0,-2 4 16 31,-2-1 16-31,-2 2 0 0,-3 1-128 0,0-2-32 0,-2 2 0 0,0 1 0 0,-1-3-192 0,-1 0 0 15,-1 2 0-15,0-3-160 32,0 2-208-32,2-4-32 0,3-2-16 0,-1-1 0 15,2-1-400-15,1-2-80 0,0-1 0 0,2-3-16 16,2-1-960-16,0-3-192 0,2-2-48 0,2 0-11440 0</inkml:trace>
  <inkml:trace contextRef="#ctx0" brushRef="#br0" timeOffset="4291.26">18383 17513 40543 0,'5'6'3600'0,"-4"0"-2880"0,-1-2-576 0,0-1-144 0,0 2 1344 0,0-1 256 0,1 2 32 0,0 2 16 0,2 6-2592 0,0 6-512 0,2 2-96 0,3 1-32 0,-2-2 32 0,0-3 0 0,-1-2 0 0,0 0 0 15,-1 0 128-15,-2 1 16 0,-1-3 16 0,1 0 0 16,-1 1 544-16,-2-3 96 0,1-1 32 0,-2 0 0 0,1-3 1296 0,0-2 272 0,0 0 48 16,-2-3 16-1,3-3-1200-15,-1 0-240 0,1-3-48 0,0 1-12560 0</inkml:trace>
  <inkml:trace contextRef="#ctx0" brushRef="#br0" timeOffset="4448.14">18395 17224 40543 0,'0'-2'1792'16,"-1"2"384"-16,-1-3-1744 0,2 2-432 0,-1 1 0 0,1 0 0 0,0 1 272 0,-1-1-16 0,0 3-16 0,-2-1 0 0,3 0-1968 0,0-2-384 0,0 0-64 0,0 0-32 0,0 0-2800 0,6 24-560 0,-1-14-128 0,2-1 0 0</inkml:trace>
  <inkml:trace contextRef="#ctx0" brushRef="#br0" timeOffset="5114.76">19111 17500 24879 0,'6'-6'1088'0,"-3"2"256"0,-1-2-1088 0,1 2-256 0,-3 2 0 15,1-1 0-15,-1 2 384 0,0-5 0 0,1-3 16 0,0-1 0 0,-1-3 112 0,-1 0 0 0,0 1 16 0,-3 0 0 0,0 2-208 0,-1 4-64 0,-2-1 0 0,-3 4 0 0,-1 0 160 0,-3 3 32 0,-1 3 0 0,-3 3 0 0,1 1 320 0,-3 6 64 0,-2 3 0 0,1 0 16 16,2 2 352-16,-1 1 64 0,0 3 16 0,-1 1 0 0,3-4-576 0,1 2-96 31,0-2-32-31,4-2 0 0,2 2-416 0,2-3-160 0,3 2 0 0,3-3 144 16,3 1-432-16,2-2-96 0,1 1 0 0,4-3-16 16,0-2-176-1,3 0-48-15,1-4 0 0,1-2 0 16,3-1 624-16,1 0 208 0,0-3 0 0,0 0 0 0,2-3 96 0,0-1 16 0,0 1 0 0,0-6 0 0,1 2-192 0,-2-3-128 15,0 1 144-15,-1-3-144 16,2 2 0-16,-1-5 0 0,-2 2-128 0,0-3 128 0,-2 0-128 0,0-2 128 16,-2 1 0-16,-1-2 0 15,1 3-448-15,-1-2 32 0,-3 2 0 0,-1 1 0 0,-1 1 112 0,-2 4 32 16,-2 2 0-16,-1-1 0 16,-1 4 272-16,0 3 0 0,-2-1 0 0,-1 6 144 15,1-1-288-15,-2 3-64 0,1 4-16 0,-2-1 0 0,1 6 224 0,-1 1-192 16,-1 1 192-16,3 0-192 0,-3 0 336 0,2 3 80 0,0-1 16 0,1 2 0 0,0 0-96 15,0 1-16-15,2 1 0 0,-1 0 0 0,1 3 288 0,0-3 48 32,2 4 16-32,-1-1 0 0,1 1-96 0,0 1 0 15,1 2-16-15,2-1 0 0,-2 4-112 0,2-2-32 16,-2 3 0-16,0-1 0 0,2-1-80 0,-2 1-16 16,-1-1 0-16,0-1 0 0,0-3-128 0,-1 2 0 0,-1-3 0 0,0-4 0 15,-1 0 0-15,0-3 0 0,-2-1 0 0,-1-4 0 0,-2-2 128 0,1 1-128 16,-3-6 128-16,0 2-128 15,-1-1 160-15,-3 0-160 0,1-2 192 0,-3-4-192 0,-3 5 0 0,-3-4 0 16,-2 0 0-16,-1-3 0 16,-3 0-384-16,-3-3-16 0,0 1-16 0,-1-2 0 31,1 0-608-31,0-2-112 0,0-2-16 0,2 0-16 16,0 2-1120-16,1-5-208 0</inkml:trace>
  <inkml:trace contextRef="#ctx0" brushRef="#br0" timeOffset="5824.77">19456 17313 43311 0,'0'0'1920'0,"-1"3"384"0,-2-2-1840 0,2 2-464 0,1-1 0 0,0 2 0 0,0-1-1216 15,-1 4-352-15,1 3-64 0,0 4-16 0,-2 2 384 0,4 3 80 0,0-2 16 16,-1 2 0-16,2-1 896 0,-2 2 272 0,0 2-128 0,1 2 128 0,-1-2 0 0,0 1 0 0,-1-1-144 0,1-2 144 0,-1-2 880 0,2-2 224 0,-2 3 48 0,1-6 16 0,-1 2-272 0,0-5-64 0,0-1-16 0,0-3 0 0,0-2-432 0,0-2-64 15,0-2-32-15,1-2 0 0,-1-2-160 0,1-1-128 16,-1-1 192-16,2-2-192 0,-1-2 0 0,-1-1 0 16,1 0 0-16,0-4 0 0,-1-1-192 0,1-2 192 15,-1-2-208-15,0-5 80 0,2 0-176 0,-2 2-16 0,1-2-16 0,1 3 0 32,2 3-32-32,-1 0 0 0,0 4 0 0,2 1 0 15,0 3 368-15,0 0 0 0,0 0 0 0,1 1 0 0,0 0 144 0,1 1 160 0,0-1 16 16,0 3 16-16,3-2-144 15,0 3-48-15,-1 0 0 0,1 4 0 0,0 0-144 16,-2 4 160-16,1 3-160 0,-2 1 160 0,2 4-160 0,0-1 0 0,-1 6 0 0,1 5 0 16,1-1-256-16,0 4 80 15,1 4 16-15,-1-2 0 0,-3-5 160 0,2 5 0 16,1 9 0-16,0 2 128 0,0 1 240 0,-3-2 48 16,-1-3 16-16,-1-1 0 0,0-3-32 0,-2-4 0 15,-1-2 0-15,1-3 0 0,0-5-272 0,0-1-128 16,-1-3 128-16,-1-3-128 0,2-2-176 0,-2-4-112 0,2 2-32 0,-2-3 0 31,1-4-704-31,1-2-160 0,-2-5-32 0,-1 0-16096 0</inkml:trace>
  <inkml:trace contextRef="#ctx0" brushRef="#br0" timeOffset="6924.15">20754 17464 34095 0,'0'-5'3024'0,"0"2"-2416"0,2 0-480 0,-2 2-128 0,1 1 320 0,0-3 32 0,0 1 16 0,3-2 0 0,1 1-704 0,2-1-144 0,1 4-32 15,-2 4 0-15,1 2 368 0,0 4 144 0,-4-4-128 0,1 4 128 0,0 6-320 0,-2 6 0 0,-1 3 16 0,-1 1 0 16,0-2 720-16,-2 1 144 0,-2-3 16 0,0 1 16 15,0-7 816-15,0 0 176 0,-1-1 16 0,1-3 16 16,2-2-912-16,0-4-176 0,2-2-32 0,-1-4-16 16,2 0-240-16,1-4-48 0,0-1-16 0,1-2 0 15,0-3-176-15,1-1-144 0,0-3 144 0,-1-1-208 16,1-1-48-16,0 0-16 16,0-4 0-16,-2 4 0 0,1-2 272 0,-1 2-192 15,0-2 192-15,0 2-160 0,0 0 160 0,-1 3 0 0,1 1 0 0,0 5 128 16,-1 1-128-16,2 2 0 0,-1 2 128 0,2 2-128 15,0 0-144-15,2 0-112 0,0 3 0 0,0 2-16 0,2 2 32 0,-2-1 16 16,0 1 0-16,-1-3 0 0,-4-2 224 0,3 1 0 16,-2 1 0-16,2-1 0 0,-1 0 272 0,-1-1 48 15,-1-1 16-15,1-1 0 16,-1 3 0-16,-1-6 0 0,1 3 0 0,-1-1 0 0,0 0-128 0,0 0-16 16,1-2-16-16,-1 2 0 0,0-1-176 0,2-2 0 15,-2-1 0-15,1 4 0 16,0-4-176-16,0 0 48 0,2-1 0 0,-1-1 0 15,2 1 128-15,0-2-128 0,-1 0 128 0,1-3-128 16,0 0 128-16,-1 0 0 0,2 1 0 0,-1-3 0 0,1 1 128 0,-1 1 0 0,2 2 0 16,-1-1 0-16,0 2-128 0,1 2 0 15,0 2 0-15,0 0 128 0,1-2-128 0,-1 3 0 0,1 0 0 0,1-1 0 16,-2 2 0-16,1 2 0 16,1 0 0-16,-2 0-128 0,1 2 128 0,1 2 0 15,-2 3-144-15,1 2 144 0,-1 0 0 0,2 0 0 0,-1 4 0 0,2-2 128 16,0 4-128-16,-1-2 192 15,1 2-192-15,0-1 192 0,-2 1-64 0,2-2 0 16,-1 2 0-16,0-1 0 0,-1 1-128 0,0-3 160 16,1 1-160-16,-2-1 160 0,2-1-160 15,-2 0 0-15,-1-1 0 0,0 0 0 0,0 0 0 16,-2-1 0-16,1 3 0 0,0-5 0 0,-2 2-160 0,2-2-16 16,-2 2 0-16,0-3 0 0,-2 0 0 0,1-2 0 15,0 0 0-15,-1 0 0 16,0-2-288-16,0 0-64 0,1-2-16 0,-1 3 0 15,0-3-1744-15,1-3-336 0</inkml:trace>
  <inkml:trace contextRef="#ctx0" brushRef="#br0" timeOffset="7508.27">21687 17344 18431 0,'0'-8'816'0,"-2"1"160"0,0 0-784 0,-1 2-192 0,2 4 0 0,0 1 0 0,0-3-1328 0,-3 0-304 0,-1-2-64 15,-1 1-16-15,-3 2 1712 0,-1 2 256 0,2 2 80 0,-3 4 32 0,1 3 1248 0,-1 1 256 0,-2 2 48 0,1 1 16 0,1 0-704 0,0 3-144 16,-1 0-16-16,1 0-16 0,1-1 640 0,1 1 128 16,0-1 32-16,-1-1 0 0,3-2-512 0,-1 0-112 15,2 1-16-15,1-3 0 0,1-3-1088 0,2 2-128 16,2-1-240-16,0 2 64 16,2-3-224-16,2-1-48 0,1-3-16 0,1 0 0 0,2 1 272 0,0-4 48 0,2-4 16 0,0 1 0 15,0 0 544-15,1-2 112 0,-1-1 32 0,0-2 0 16,2-2-272-16,-2 2-48 0,-1-1-16 0,1-2 0 15,-1-2-224-15,1 1 0 0,-1 0 0 0,0 2 0 16,-3-3 160-16,-1 4-16 16,0-1 0-16,0 1 0 0,-2 3 0 0,2-3 0 0,-1 4 0 0,1-1 0 15,0 1-320-15,0 1-64 16,-1 1-16-16,1 0 0 0,0 2 416 0,-2 1 80 0,1 0 16 0,0 1 0 16,-2 2 192-16,-1 0 32 0,1 4 16 0,-2-1 0 0,0 2-176 15,-2 4-48-15,2 0 0 16,-1 3 0-16,-1 1 64 0,0 0 16 0,2 6 0 15,-1-2 0-15,1 3-176 0,0 0-48 0,1 3 0 0,1-7 0 16,-1 2-128-16,1-2 0 0,1-3 144 0,1-4-144 16,0 0 0-16,0-1 0 0,0-5 0 0,1 0 0 15,1-1-352-15,-2-3-96 0,1 1 0 0,-2-6-16 32,2 1-1040-32,-1-2-208 0,-1 1-32 0,0-6-14064 0</inkml:trace>
  <inkml:trace contextRef="#ctx0" brushRef="#br0" timeOffset="7800.53">22108 16909 6447 0,'2'9'576'0,"-4"-6"-576"0,0 0 0 16,-1 1 0-16,1-1 7984 0,1 0 1488 0,-1 3 288 0,0 0 64 0,-2 4-8096 0,1 6-1600 0,-1 4-336 0,1 3-64 0,3 6-528 15,2 3-96-15,1 3-32 16,1 5 0-16,1 2 272 0,-1 2 48 0,-1 2 16 0,0-3 0 0,-1-2 1184 0,1-2 240 0,-3-2 64 0,-1-2 0 0,-1 0-160 0,-1-5-32 16,-1 0 0-16,0-3 0 0,0-4-480 0,1-4-96 0,-1-4-128 0,0-5 176 15,2-2-560 1,-1-2-128-16,1-1 0 0,-1-5-11456 0,1 0-2304 0</inkml:trace>
  <inkml:trace contextRef="#ctx0" brushRef="#br0" timeOffset="8042.95">21823 17247 16575 0,'2'3'1472'0,"-2"-3"-1168"0,1-2-304 0,1 2 0 0,-1 0 5632 0,0 0 1056 0,2-1 224 0,0 1 32 0,5 0-5376 0,3-3-1072 16,5-1-224-16,4 1-32 0,1 0-240 0,1-3 0 0,4 0 0 0,-1-4 0 0,1-2-320 0,-3 2 64 0,-1-3 0 0,-2 1 0 0,-1 0-336 0,-4 2-64 0,-2 4-16 16,-3-2 0-16,-3 2-992 0,-2 4-208 15,-1 2-48-15,0 0 0 0,-2 3-48 0,1 3-16 0,-1 1 0 0,2 2 0 16,0 1-832-16,1 2-192 0</inkml:trace>
  <inkml:trace contextRef="#ctx0" brushRef="#br0" timeOffset="8434.68">22325 17427 7999 0,'0'16'176'0,"-2"-7"32"0,2 1 16 0,0 0 0 0,0-4-224 16,0-4 0-16,0 5 0 0,2-1 0 0,-1 5 2512 0,0 4 464 0,2 1 96 0,-1-3 0 0,2 0-256 0,1-2-64 15,0-5-16-15,0-1 0 0,0 0-848 0,0-5-160 0,0 0-48 0,-1 0 0 0,0-3-368 0,0 3-80 0,0-2-16 0,-2 1 0 0,1-2-448 0,-2 1-112 16,0 1-16-16,0-6 0 0,0 4-112 0,-1-6-16 0,0 2-16 0,0-2 0 0,0-1-112 0,-1-2 0 0,1-1-16 0,0-3 0 16,0 1 64-16,0-1 16 0,0 0 0 0,0-2 0 15,0 0-48-15,1 1 0 0,1 1 0 0,-1 2 0 16,1-2-400-16,1-1 0 0,-1 6 0 0,1-1 0 15,-1-3 0-15,2 5 0 0,-2 0 0 0,1 0 0 0,-1 4 0 0,1-3 0 16,-1 3-224-16,0 0 80 0,0 2-208 0,1 0-32 16,-1-1-16-16,1-1 0 15,-1 3-80-15,0-1-16 0,0 0 0 0,0 2 0 16,2-1-160-16,0 2-48 0,-1-2 0 0,1 0 0 16,0 3-336-16,1-3-80 0,0 0-16 0,1-1 0 15,-1 4-1920-15,1 0-384 0,-1 0-80 0,1 0 0 16,-1 1-160-16,0 3-32 0,-1 1 0 0,1 2-1408 15,-2 2-304-15</inkml:trace>
  <inkml:trace contextRef="#ctx0" brushRef="#br0" timeOffset="8632.15">22687 17370 5807 0,'5'13'128'0,"-1"-6"16"0,-2 2 16 16,1-3 16-16,-2 0-176 0,-1-2 0 0,2 0 0 0,0 4 0 0,0 5 3600 0,2 0 688 0,-1 3 144 0,1-1 32 0,0-1-752 0,0-3-128 0,-1-1-48 0,0-4 0 0,0 0-1760 0,0 0-368 0,1 0-64 0,-3-1 0 0,1 2-816 0,1-1-144 0,-2-1-48 0,0 1 0 16,1-1-336-16,-2 1 0 0,-2-1 0 0,0 1 0 15,-1-2-592-15,0-2-96 0,-2-2-16 0,1 0 0 32,0 0-1696-32,1-2-352 0,0-2-64 0,-1 2-11216 0</inkml:trace>
  <inkml:trace contextRef="#ctx0" brushRef="#br0" timeOffset="8846.29">22696 17004 41471 0,'0'3'3680'16,"-2"-3"-2944"-16,2 0-592 0,0 0-144 0,0 2 800 0,0-2 128 16,2 0 32-16,-1 1 0 0,1 2-1616 0,3-3-320 0,1 1-64 0,3 0-16 0,0 1-1456 0,-1-2-304 0,1 2-48 0,-1-2-12528 0</inkml:trace>
  <inkml:trace contextRef="#ctx0" brushRef="#br0" timeOffset="9258.31">23261 17187 9215 0,'0'0'816'0,"-1"-2"-656"0,1 1-160 0,0 1 0 0,0 0 2192 0,1 0 416 16,-1-3 80-16,1 2 0 0,0 1-1488 0,2-3-304 0,0 6-64 0,-3-3-16 0,0 0 1232 0,0 0 240 0,15 16 48 15,-12-10 16-15,-1 4-272 0,-1-3-48 0,1 6-16 0,-5-1 0 0,1 3-896 0,-3 1-176 0,-1 3-48 0,-4-3 0 0,-1 3-640 0,-1 0-128 16,-1 1-128-16,-1 2 192 0,-2 3-192 0,-1 0 0 15,0 3 0-15,-2-3 0 0,3 1 128 0,-3 0-128 16,0 1 0-16,0 1 128 16,3-5-128-16,2-4-144 0,3-3 144 0,1-1-208 15,3-5-256-15,2-4-48 0,1 1-16 0,2-6 0 16,1-1-1168-16,1-1-224 0,0-4-64 0,0 0-13408 16</inkml:trace>
  <inkml:trace contextRef="#ctx0" brushRef="#br0" timeOffset="9482.12">22944 17257 50687 0,'5'8'2240'0,"-2"-3"464"0,-1 0-2160 0,1-1-544 0,-2-2 0 0,1 2 0 0,3 0-720 0,3 4-256 0,4 5-48 0,5 3-16 0,6 2 400 0,4 5 64 0,2-4 32 0,2 4 0 0,0 1 288 0,0-1 64 0,0-1 16 0,-1 0 0 16,-3-3-192-16,-1-1-32 0,-3-2-16 0,0 0 0 0,-1 3 32 0,-2-5 0 16,0 0 0-16,-3 0 0 15,0-2-416-15,-1 1-80 16</inkml:trace>
  <inkml:trace contextRef="#ctx0" brushRef="#br0" timeOffset="12216.6">9612 17750 17503 0,'-2'0'1552'0,"2"0"-1232"0,0 0-320 0,0 0 0 16,0 0 0-16,2 0 0 0,-2 0 0 0,1 0-144 0,3-3 144 0,-2 3 0 0,3-1 160 0,-5 1-160 0,0 0 1040 0,0 0 112 0,22-8 32 0,-13 6 0 15,0 2 112-15,1 0 32 0,1 0 0 0,1 0 0 16,0 0 16-16,2 0 16 0,2 2 0 0,-1 3 0 16,2-2-432-16,1 1-96 0,3 2 0 0,0 0-16 0,1 0-512 15,0-3-112-15,-1 1 0 0,3-1-16 16,0 0-48-16,4-2 0 0,0 2 0 0,0-6 0 0,3 2 384 16,0-2 64-16,1 0 0 0,1-4 16 0,-1 4-16 0,0-3 0 15,2-1 0-15,0 2 0 0,-1 2-256 0,1-1-64 16,0 0-16-16,1 2 0 0,-2-2-112 15,1 2-128-15,-2-2 176 0,0 4-176 0,-2-3 128 0,1 0-128 16,-2 0 0-16,1 2 0 0,-2-1 0 0,0-2 0 16,0 1 0-16,0 0 0 0,1 0 0 0,-1 0 0 15,0-2 0-15,-1 1 0 0,0 0 144 0,-1-2-144 16,-3 0 0-16,2 0 144 0,-1-1 0 0,-2 4 0 16,-2-3 0-16,-3-1 0 0,-1 1-16 0,-4 2 0 15,1-2 0-15,-3 3 0 0,0-2 0 0,-2-2 0 0,-2 4 0 0,1-1 0 16,-1 0-128-16,-1-2 0 0,1 0 144 0,-1 0-144 15,1-3 176-15,-1 2-48 0,0-2 0 0,0-1 0 16,0 0 0-16,0-2-128 0,1 0 192 0,-1-5-64 16,-1 5-128-16,-1-3 128 0,2-1-128 0,-2-1 128 15,0 2 48-15,1-4 0 0,-1 3 0 0,-2-2 0 16,1 1-48-16,0-1 0 0,0 1 0 0,-1 0 0 16,2-1-128-16,0 0 192 0,0-1-192 0,-1-1 192 0,1-2-192 15,-1 1 0-15,2 1 0 0,-1-2 0 16,-1-3 0-16,0 1 0 0,1 0 0 0,-2 2 128 0,0-2-128 15,-1 1 0-15,2 1 0 0,-1-3 0 0,-1 0 0 16,0 3-176-16,1 2 176 0,-1-1-192 0,0 4 64 16,1-2 0-16,-1 3 0 0,0 1 0 0,-1 2 0 0,0 0 0 15,-2 1 0-15,2 2 0 0,-1-1 128 0,-2 1 0 16,2 0 0-16,-2 3 0 0,1 1 0 0,1-1 0 16,-2-4 0-16,0 4 0 0,2-2 0 0,-2 3 0 15,2-1 0-15,-2 0 0 0,2 4-144 0,-1-4 144 16,1-1-160-16,0 4 160 0,0-2-256 0,1 0 64 15,1 0 0-15,-2-3 0 0,1 4-64 0,0 2 0 16,0 0 0-16,-2 3 0 0,2-3 64 0,-1 3 16 16,-2 3 0-16,0-2 0 0,0 1 176 0,0 2-128 0,-3 0 128 15,1 1-128-15,-1 1 128 0,-2 4 0 0,0 0 0 16,0 0 128-16,-3 1-128 0,0 2 0 0,0 1 0 0,-1 1 128 16,3-2-128-16,-1 0 0 0,1-2 0 0,1-1 0 15,1 2 0-15,1-1 0 0,0-2 0 0,1 0 0 16,3-3 0-16,-2 1 0 0,0-4 0 0,1 0 0 15,-1 4 0-15,0-5 0 0,0 4 0 0,1-4 0 16,-1 0 0-16,3-2 0 0,0 1 0 0,-1 2 0 16,2-6 0-16,1 2 0 0,1-3 0 0,-1-1 0 15,3-2 0-15,-1-2 0 0,2 2 0 0,1-2 0 16,0-1 0-16,0 0 0 0,1-1 0 0,-1-1 0 0,2 1 0 16,-1-2 0-16,0 1 0 0,2 0 128 0,-1-1-128 15,1 3 0-15,0 1 0 0,1 0 0 0,0-1 0 0,2 1 0 16,0-1 0-16,-1 1 0 0,1 2 0 0,-1 1 0 15,1-1 0-15,-2 1 0 0,-1 1 0 0,1 1 0 16,0-2 0-16,-3 2 0 0,1 2 128 0,-2 0-128 16,1 2 160-16,-1 0-160 0,0 0 240 0,1 2-48 15,1 0-16-15,0 1 0 0,2-2 32 0,2 2 16 16,1 2 0-16,2 2 0 0,1-1-48 0,1 0-16 16,1 4 0-16,0-3 0 0,-1 3-160 0,0 1 160 15,-1-1-160-15,-1 0 160 0,-2 2-160 0,-1-2 0 16,-1 3 0-16,-1-3 0 0,0-1-192 0,-2 3 16 15,0-6 16-15,0 1 0 16,-2-2-288-16,0 0-48 0,-2 0-16 0,1-1 0 16,-2-2-768-16,1 2-144 0</inkml:trace>
  <inkml:trace contextRef="#ctx0" brushRef="#br0" timeOffset="13615.2">1844 17561 24879 0,'-4'-4'2208'0,"2"0"-1760"0,0 4-448 0,2 0 0 0,2 0 608 0,-2 0 32 0,-2-3 16 0,0 0 0 16,-1-1-1376-16,2-1-288 16,-1 2-48-16,0 0-16 0,1 2 1392 0,2 1 256 0,-2 0 64 0,1 0 16 15,-1 1-416-15,1 2-96 0,0-1-16 0,0 2 0 0,0-4 576 0,0 0 128 0,0 0 0 0,0 0 16 16,-1 20 112-16,2-15 0 15,0 1 16-15,0 0 0 0,2 4-96 0,-1-4-32 0,2 2 0 0,-1 0 0 16,1 0-144-16,0 3-16 0,1-1-16 0,1 0 0 16,0 3-240-16,1 2-48 0,0 1-16 0,1 3 0 15,-1-1-176-15,2 4-48 0,-1-2 0 0,0-1 0 16,0-1 0-16,0-2 0 0,0 3 0 0,2-3 0 0,0 0-144 16,-2-2 0-1,-2-2 0-15,-1-3 0 0,0-2 0 0,0-2 0 0,-2-1 128 0,1-2-128 0,0-1 128 0,-2-1 0 16,1-1 0-16,-1-4 0 0,2-1 80 0,-2-1 16 15,2-3 0-15,0-1 0 0,-1 0-32 0,2-2 0 16,0 1 0-16,0-1 0 0,-1 5-192 0,0-3 176 16,2-2-176-16,-1-2 160 0,1 2-160 0,0-2 0 15,0 1 0-15,-1 2 0 16,0 0 0-16,0-4 0 16,0 0 0-16,-1-1 0 0,0 3 0 0,1-6 192 15,0 1-192-15,-1-3 192 0,1 0-48 0,0 0 0 0,-1 3 0 0,-1-1 0 16,-1 2-144-16,2-3 192 15,-1 1-192-15,1-1 192 0,-1 1-192 0,0 1-176 16,0 3 48-16,-1 3 0 0,2-2-208 0,-3 5-48 0,2 4 0 16,-2 2 0-1,0 2-48-15,-1 2-16 0,0 0 0 0,0 2 0 16,0 2-1456-16,0 0-288 0,1 4-64 0,-1-2-13568 0</inkml:trace>
  <inkml:trace contextRef="#ctx0" brushRef="#br0" timeOffset="14263.01">2358 17762 27647 0,'-4'-3'2448'0,"2"0"-1952"0,2 3-496 0,1-2 0 0,0 2-960 0,1-2-304 16,0 0-48-16,1-2-16 0,-1-2-1248 0,3 0-256 0,-1 2-48 0,1-1-16 0,0 1 3152 15,-2 2 640-15,2 1 128 0,-2 1 32 0,0-3 336 0,0 2 64 0,-2 1 16 0,0 0 0 0,2 0 1168 0,-2 1 240 0,3-1 64 0,-2-1 0 0,3 1-1008 0,1 0-192 0,1-5-32 0,1 1-16 16,2-2-1120-16,1 0-240 0,3-4-32 0,-1 0-16 16,1-2-288-16,1 0 0 0,0-8 0 0,0 2 0 15,-1 5 0-15,-1-3 0 0,-2 3 0 16,-1-1 0-16,-2 0 0 0,0-2 0 0,-2 1 0 15,-3 3 0-15,-1 1 0 0,-1-1 0 0,-1 5-128 16,0-3 128-16,-1 1 0 0,-3 0 0 0,2 0 0 0,-3 1 0 0,-1 0 0 16,0 2 0-16,-2 2 0 0,-1-2 0 0,2 3 0 0,-3 0 0 15,1 3 0-15,0 0 0 0,0 0-288 16,2 3 32-16,-2 2 16 0,1 0 0 0,1 4 112 0,0-1 128 16,-1 5-208-16,1 0 80 0,-2 2 128 0,2-1 192 15,-1-1-32-15,0 2-16 0,-1 4-16 0,0-1 0 16,1 2 0-16,0-1 0 0,1-1 32 0,2 2 0 15,0-1 0-15,2-1 0 0,3 0 32 0,2 0 0 16,1 3 0-16,1-5 0 0,2 4-192 0,0-5 192 16,2-2-192-16,1 0 192 0,-1-1-192 0,0-2 0 15,0 0 0-15,1-1 0 16,1-2-656-16,-4-1-64 0,1-1-16 0,1 0 0 16,3 0-1408-16,3-1-288 0,-1-2-48 0,2-1-7136 0,-1-2-1440 0</inkml:trace>
  <inkml:trace contextRef="#ctx0" brushRef="#br0" timeOffset="14712.73">3041 17535 38703 0,'-8'-9'1712'0,"2"4"352"0,0 3-1648 0,2-2-416 0,2 4 0 0,2-2 0 0,-2 2-1968 16,0-3-464-16,-2-1-112 0,-1-2-16 0,-1 0 352 0,0-1 64 0,1 0 16 0,0 1 0 0,0 1 960 0,-2 0 192 0,1 0 32 0,-2 2 16 0,-2-1 1376 0,0 1 288 0,-1 1 48 0,0 2 16 0,0 2 1824 0,-1 1 352 0,0 3 80 0,1 0 16 15,-1 2-1040-15,0 4-208 0,-3 2-32 0,0 3-16 16,0-1-1056-16,1 3-208 16,3 0-32-16,0 0-16 0,3 1-464 15,0-2 0-15,3 1 0 0,3-3 0 0,0-4 0 0,2 2 0 16,4 2 0-16,1 2 0 0,1 4 0 0,1-5 144 16,0 1-144-16,2 1 128 0,-1-1 64 0,2 2 16 0,0-1 0 0,0-3 0 15,2-3-208-15,-1 2-160 0,1-2 32 0,0-3 0 16,2 2-176-16,0-6-16 0,0 0-16 0,-2 1 0 31,-1-4-528-31,3-3-96 0,2 0-32 0,3-3 0 16,-6-2-1248-16,3-2-240 0,3-3-48 0,3-2-11008 0</inkml:trace>
  <inkml:trace contextRef="#ctx0" brushRef="#br0" timeOffset="15022.77">3413 17074 43311 0,'-10'-7'1920'0,"3"6"384"0,-1-1-1840 0,4 4-464 0,2-1 0 0,1 3 0 0,1 1-1056 0,-3 2-304 16,-2 6-64-16,0 3-16 0,0 6 240 0,3 2 48 0,1 2 16 0,3 0 0 0,1 1 624 0,0-1 128 0,4 5 32 0,-3 1 0 0,1 0 352 16,-1 3 0-16,1-1 192 0,0 2-64 0,1 4 736 0,-1 0 144 0,0 0 16 0,-1 0 16 0,0-6-208 15,-2 5-64-15,0-4 0 0,0-1 0 0,-1-2-768 0,-1-4-144 0,1 1-48 0,-1-3 0 32,1-1-1232-32,-1-7-256 0,2-4-48 15,-1-4-16-15,-1-2-1296 0,0-5-256 0</inkml:trace>
  <inkml:trace contextRef="#ctx0" brushRef="#br0" timeOffset="15258.76">3180 17463 27647 0,'-6'-5'2448'0,"0"0"-1952"0,1 1-496 0,1 4 0 0,3-2 3408 0,1 1 592 0,-1 1 112 0,0 0 32 0,-2-3-3440 0,2 0-704 0,1-1 0 16,4-1-192-16,3 1 192 0,3-2-192 0,4 0 192 0,2-2-192 16,2 2-32-16,1 0 0 0,1 1 0 0,-2 1 0 15,1 1 96-15,-2-1 128 0,-2 1-208 0,0 1 80 16,1 2-720-16,1 0-144 0,0 2-32 0,1-2-10352 16,0 3-2064-16</inkml:trace>
  <inkml:trace contextRef="#ctx0" brushRef="#br0" timeOffset="15702.8">3737 17364 4255 0,'4'3'0'0,"-3"-3"176"0,0 0-48 0,-1 0 0 0,0 0-128 15,0 0 0-15,-1 0 0 0,0 0 0 0,-2 0 2736 0,-1 0 512 0,-2 1 96 0,6-1 32 0,0 0-1040 16,-25 11-208-16,14-6-32 0,0 4-16 0,0-1-384 0,-1 2-80 0,-2 0-16 0,2 2 0 0,-1 2-576 0,2-3-128 0,0-1-32 0,0 4 0 0,-1 2-192 0,-1 1-32 0,5-6-16 0,-1 6 0 0,-1 0-240 0,1 2-64 0,2 2 0 0,1 2 0 16,2-4 112-16,2 0 16 0,2-3 0 0,0 0 0 15,2 3-320-15,1-6-128 0,0 2 0 16,2-3 128-16,0-2-128 0,3-1 0 0,-1-4-192 16,3 0 192-16,0-1-368 0,0-2 48 0,1 2 16 0,0-7 0 15,0 2 304-15,0-1 0 0,0-1 0 16,2-1 0-16,0-2 224 0,1 0-48 0,0 0-16 15,-1 2 0-15,1-2-336 0,-2-1-64 0,-1 0-16 0,-1 1 0 16,0-3-224 0,-4 2-48-16,0 1-16 0,-1-3 0 0,0-1 544 0,-2 0 0 0,-1 2 0 0,-1-2 144 0,1-2 688 15,-2 2 144-15,1-3 32 0,-2-2 0 0,-1 2-240 0,-1-3-32 16,-1 0-16-16,-1 0 0 0,0 1-400 0,-2-1-96 16,-1 0-16-16,0 0 0 0,-1 1-208 0,0 1 0 15,1 2-192-15,-1-1 192 0,2 3-288 0,0-1 48 0,1 4 16 16,1 1 0-1,3 2-640-15,1-1-128 0,-1 4-32 0,2 1 0 16,0 0-1040-16,2 0-224 0,0 1-32 0,2 4-11696 16</inkml:trace>
  <inkml:trace contextRef="#ctx0" brushRef="#br0" timeOffset="16071.08">4129 17833 35935 0,'0'2'3200'0,"0"-2"-2560"0,0 3-512 16,0-2-128-16,1 1-320 0,-1 1-64 0,1 1-32 0,2-2 0 0,-1 4-944 0,0-1-192 0,0 0-48 0,-1-1 0 15,0-4 1392-15,1 0 208 0,-1-3 160 0,-2 0-32 0,1-1 832 0,-3-5 176 0,1 2 16 0,-2-5 16 0,-1-1 624 0,0-2 112 0,0 2 16 0,-1-2 16 0,0-2-944 0,0-2-192 0,-1 0-32 0,0-3-16 32,1 2-272-32,-3-2-48 0,2 1-16 0,-2-1 0 0,2-4-416 0,1 1 0 15,1-1 0-15,0 4 0 16,1-3-256-16,1 3 0 0,2 0 16 0,1 1 0 16,3 3 240-16,-2 4 0 0,3 4 0 0,-1 0 0 0,2 1 0 0,0 0 0 0,0 5 128 15,1-3-128-15,-1 2 0 0,0 4-176 0,0-1 0 16,0 2 0-1,0 0-368-15,-1 0-80 16,1 2-16-16,0 2 0 0,0-2-1808 0,1 2-368 0,-1-1-80 0,0 4-12336 16</inkml:trace>
  <inkml:trace contextRef="#ctx0" brushRef="#br0" timeOffset="19432.77">5085 17472 32255 0,'-3'-4'2864'0,"2"-1"-2288"0,1 4-576 0,0 1 0 0,0 0-2048 0,-1-3-512 0,0 2-96 0,-2-4-32 0,-2 1 2240 0,0-2 448 0,0 4 0 0,0 1 192 0,0 2-384 0,-1 1-80 0,0 1-16 0,-3 3 0 16,1 0 928-16,-2 0 192 0,-1 2 48 0,-2 2 0 0,1 1 96 0,-2 2 32 15,-1 0 0-15,3 3 0 0,-2-3-512 0,3 5-112 16,0-2 0-16,3 2-16 0,1 0 48 0,4 0 16 15,0-3 0-15,3 1 0 0,1 0 192 0,3 0 32 16,0-1 16-16,2 1 0 0,0-2-432 0,2 1-96 16,2 1-16-16,-2-4 0 0,2 4-288 0,0-4-64 15,0 2-16-15,0-4 0 0,1 1-16 0,-1-6-16 16,1 0 0-16,-1-4 0 0,0-1 272 0,0-3 192 16,-1-4-16-16,3 0-16 0,-3-2 544 0,1-1 128 15,0 0 0-15,0-6 16 0,0 2-192 0,0-5-32 0,-1 0-16 0,1 0 0 16,-2-1-304-16,1 1-64 15,-2 1-16-15,-1 2 0 0,-1 1-224 0,-1 1 0 0,-1 2 0 0,-5-2 0 16,2 2 0-16,-2 0 0 0,-1 2 0 0,0-3-160 16,-5 3 16-16,-2-1 0 0,0 1 0 0,3 3 0 15,2 2-48-15,-2 1 0 0,-4-2 0 0,-4-3 0 16,-3 5-256-16,1-3-48 16,1 1-16-16,1 1 0 0,0 0-640 15,0 3-144-15,3-4-32 0,0 2 0 0,2-1-720 16,2 1-128-16,5 1-48 0,-1 3-9424 15</inkml:trace>
  <inkml:trace contextRef="#ctx0" brushRef="#br0" timeOffset="20042.59">5825 16944 33167 0,'-5'-14'1472'0,"2"3"304"0,-1 4-1424 0,2 0-352 0,0 4 0 0,1 0 0 0,0-1-592 0,-3-4-192 0,-1-2-48 0,-2-2 0 0,-1-1 1232 0,-2 1 240 0,1 2 64 15,-3 0 0-15,1 4-160 0,0 0-32 0,-1-1 0 0,-1 4 0 0,1 0-320 0,-2 0-64 0,0 3 0 0,0 0-128 16,2 3 704-16,-1 0 48 15,1 3 0-15,1 0 0 0,1 0-144 0,-1 4-32 16,0-4 0-16,1 4 0 16,0 0-160-16,0 5-32 0,3-1-16 0,-1 0 0 0,3 4-240 0,0 3-128 15,2 1 160-15,-1 3-160 0,3 3 192 16,1 2-64-16,0 1-128 0,1 0 192 0,1 2 64 16,2 1 16-16,0 4 0 0,-1 0 0 0,2-1-144 15,-1 2-128-15,0-4 192 0,0 3-192 0,-2-4 0 0,0-3 0 0,0 1 0 16,-2-3 0-16,1-1 0 0,-2 1 0 15,1-1 0-15,-2-2 0 0,1 1 0 0,1-5-176 16,-1 1 176-16,0-1-208 0,0-6 48 0,-2 0 16 0,1-1 0 0,-1-1 0 0,1-2-80 16,-3 0-16-1,1-2 0-15,-1-1 0 16,0 1-288-16,-2 0-64 0,-1-2-16 0,0 2 0 16,0-4-400-16,-2 2-80 0,2 0 0 0,-1-4-16 15,0 0-544-15,2-2-96 0,-1-4-32 0,1-2 0 16,2 0-784-16,-1-4-176 0,2-2-16 0,0 0-7216 0</inkml:trace>
  <inkml:trace contextRef="#ctx0" brushRef="#br0" timeOffset="20307.08">5309 17525 10127 0,'-5'-16'448'0,"1"5"96"0,0 1-544 0,2 2 0 0,2 3 0 0,0 4 0 0,0-4 1408 15,0-2 192-15,0-3 16 0,0-2 16 0,0-1 1088 0,0 7 224 0,0 0 32 0,-2 2 16 0,2 0-496 0,0 3-80 0,0 1-32 0,2 0 0 0,-4 1-976 0,2-1-192 0,0 2-32 0,0-2-16 16,2 0-528-16,0 0-96 0,1-2-32 0,0 2 0 0,-3 0 0 0,0 0 0 16,21-2 0-16,-11 2 0 0,1 0-112 0,2 1-16 15,0 0-16-15,2 1 0 0,0 0-176 0,2 2-48 16,2-4 0-16,-1 2 0 0,1 2-352 0,1-2-80 16,0-2-16-16,-2 2 0 0,1-2-80 15,-2-2 0-15,-1 2-16 0,0 0 0 16,1-2-128-16,-1 2-32 15,2-4 0-15,-1 2-11712 0,3-2-2336 0</inkml:trace>
  <inkml:trace contextRef="#ctx0" brushRef="#br0" timeOffset="21067.53">6256 17433 26719 0,'-8'0'2368'16,"2"0"-1888"-16,1 0-480 0,3 0 0 0,0 0 2080 0,2 0 320 0,0 0 64 0,0 2 16 15,0 0-3392-15,2 1-688 0,1 0-128 0,2 0-16 0,3 0 2384 0,2 0 496 0,1 1 80 0,1 2 32 0,3 0-192 0,2 1-32 0,1 6-16 0,1 2 0 32,0 1-112-32,2 3-32 0,0 6 0 0,0 4 0 15,-1 2-368-15,0-2-80 0,-3 6-16 0,-1 2 0 0,-1-1-272 0,-3 1-128 0,-2-2 128 0,-1-7-128 16,-2 0 0-16,1-5 0 16,-1 1-224-16,0-6 80 0,0-1-48 15,-4-3 0-15,1 2 0 0,0-8 0 0,-2 2 16 0,1-4 0 16,-1-2 0-16,1 0 0 0,-2-2-1232 0,0-2-240 15,0-3-48 1,1 0-14560-16</inkml:trace>
  <inkml:trace contextRef="#ctx0" brushRef="#br0" timeOffset="21389.06">6808 17332 24879 0,'-4'0'2208'0,"-1"0"-1760"0,0 0-448 16,2 1 0-16,2 2 2896 0,0-1 496 0,-1 4 112 0,0 1 16 0,-2 2-4224 0,1 7-832 0,-2 4-160 0,-2 5-32 15,4 3 2080-15,-2 3 416 0,-3 9 96 0,0 3 16 0,-1 2-288 0,-2 4-48 0,-4 3-16 0,-2 1 0 0,2-11 320 0,-2 4 64 0,-6 6 16 16,-1-1 0-16,4-7-240 0,-2 3-48 0,-4 6-16 16,-2 1 0-16,4-2-240 0,-2-2-32 0,5-4-16 15,0-4 0-15,2-1-336 0,2-5 128 0,3-3-128 0,1 2 0 16,1-3-320-16,5-6-144 16,1-5-32-16,1-3 0 0,4-2-1104 0,-1-6-208 0,5-3-48 0,-1-4-14720 15</inkml:trace>
  <inkml:trace contextRef="#ctx0" brushRef="#br0" timeOffset="23107.35">7663 17510 11967 0,'-1'-4'1072'0,"-1"1"-864"0,1 0-208 0,1 1 0 0,0 0 3648 0,0 2 672 0,0 0 144 0,-1-2 16 0,1-1-3824 0,0 0-656 0,-1-1-352 0,-1 0 32 0,2 2 32 0,-1-2 0 0,-1-1 0 0,-1 4 0 15,1-3 448-15,-3 2 96 0,0-2 0 0,-2 2 16 0,0-2 368 0,0 1 80 16,-2 1 16-16,1 2 0 0,-1-1 48 0,-2 1 16 16,0 1 0-16,0 1 0 0,2 2-192 0,-2 1-32 15,-3-1-16-15,2 2 0 0,-1 0 16 0,2 0 16 16,-1 4 0-16,0 3 0 0,-1-1-160 0,2 5-48 15,0 4 0-15,1 2 0 0,1-1-384 0,2-2 0 16,2 1 0-16,-1-3 0 16,1 4-336-16,0 2-48 0,3 1-16 0,-2-3 0 15,3-1 128-15,1-1 16 0,1-2 16 0,1-2 0 0,1 0 240 0,0-3 128 16,4-3 0-16,-2-2-128 0,1-1 176 0,0-3-176 0,-1 1 160 0,1-1-160 16,3-4 400-16,-1 3-16 0,-1-3 0 0,1 0 0 31,5-3 32-31,0-1 0 0,3-2 0 0,2-2 0 0,-1-2-160 0,1 0-48 0,1-3 0 0,-2-3 0 15,2 0-16-15,-2 0 0 0,-1-2 0 0,0-1 0 16,0-3-64-16,-2 0 0 0,-2-1-128 0,1 1 192 16,-2 1 0-16,-1-1-16 15,0-2 0-15,-2 0 0 0,0-2 16 0,-2 1 0 0,-1-2 0 0,-1-3 0 16,-2-5-16-16,-2 1 0 16,0-1 0-16,-4 0 0 0,1 1-176 0,-4-1 0 0,1 1 0 0,-1 1-176 0,-1 1 0 15,1 4 0-15,0-1 0 16,-2-1 0-16,0 1 176 0,1 1-192 0,-1 3 192 0,0-1-192 0,1 0-128 0,-1 1-16 15,2-1-16-15,0 8 0 16,2 3-736-16,3 5-128 0,1 3-48 0,1 0 0 16,1 7-2192-16,0-2-448 0</inkml:trace>
  <inkml:trace contextRef="#ctx0" brushRef="#br0" timeOffset="23891.46">8057 17504 31327 0,'-2'-4'2784'0,"1"0"-2224"0,1 2-560 0,0 1 0 0,0 1-768 0,0-2-272 0,-2 2-48 0,0-3-16 15,-1-1 1568-15,1 0 320 0,-2 2 64 0,2 2 16 0,-2 2-464 0,0 5-80 0,2-4-32 0,-2 7 0 16,1 3-144-16,-2 3-16 0,1 0-128 0,-2 2 192 16,1 2 688-16,-3 1 128 0,2 1 16 0,1 1 16 15,0-5-304-15,0 1-64 0,0-2-16 0,2-1 0 16,0 1-400-16,1-3-64 0,0-2-32 0,1 1 0 0,2-6-160 0,-1-1 0 15,3-1-192-15,1-1 192 0,-2 0-192 0,2-2 192 16,0-2-160-16,0-2 160 0,0-1 0 0,1-2 0 16,0 0 0-16,0-1 160 0,1-1 128 0,0-2 32 15,-1-1 0-15,0 0 0 0,1-2 32 0,1-1 16 16,-2 1 0-16,1 0 0 0,-1 1-224 0,0 0-144 16,0 1 192-16,0-3-192 0,-2 3 0 0,1-2 0 15,-2 2 0-15,0 0 0 0,-1 2 128 0,-1 0-128 16,0-1 0-16,-1 3 0 0,-1 0 128 0,0 2-128 15,1 1 144-15,-1 0-144 0,1 0 144 0,-1 0-144 0,1 1 128 16,1 0-128-16,-2 2 192 0,1-2-32 16,0 1-16-16,1 1 0 0,0 0 48 0,1 0 0 0,0 0 0 0,1 1 0 15,1 1 0-15,1 0 16 0,-4-2 0 0,0 0 0 16,0 0-80-16,19 22-128 0,-15-14 176 0,3 2-176 16,0 5 0-16,2 4 0 15,-1-2 0-15,2 4 0 0,0 1 0 0,0 1 0 16,0-1 0-16,0-4 0 0,0 1-240 0,-2-5 0 0,2-2 0 15,-1 0 0-15,1 1-48 0,0-3-16 0,1-1 0 0,-1 0 0 0,1-3-80 16,-1 2 0-16,0-5-16 0,1 2 0 31,0-1-864-31,-1 0-160 0,0-2-48 0,-2-1 0 0,1 1-1088 0,-2-1-240 16,1-2-32-16,-2 1-16 0</inkml:trace>
  <inkml:trace contextRef="#ctx0" brushRef="#br0" timeOffset="24367.33">8367 17080 17503 0,'-2'-3'1552'0,"1"2"-1232"0,0-3-320 0,0 3 0 0,1 0 2432 0,0 1 416 0,0 0 96 0,0 0 0 15,0 0-2528-15,0-3-416 0,0 3-272 0,0 0 32 0,0 0 1040 0,0 0 208 0,0 0 32 0,0 0 16 16,6 19-48-16,-5-10-16 0,3 4 0 0,-1 2 0 16,1 1-32-16,0 4 0 0,1 6 0 0,0 1 0 15,1 1-160-15,0 2-32 0,1 7-16 0,0-2 0 16,0 6-400-16,-1-7-80 0,0 1-16 0,-1 4 0 15,2 11-256-15,-2 1 0 0,-1-7 0 0,3-9 0 16,-5-1-128-16,2 1 128 0,0-3-208 0,-1-1 80 16,0-1-192-16,-1-7-48 0,-1-3 0 0,1-4 0 15,-1-1-320-15,-1-5-64 0,0-4-16 0,-1-2 0 16,1-2-1088-16,-2-2-240 0,2-2-32 0,-2-2-12272 16</inkml:trace>
  <inkml:trace contextRef="#ctx0" brushRef="#br0" timeOffset="24605.93">8243 17427 42383 0,'-4'-4'1872'0,"0"2"400"0,2-2-1824 0,1 2-448 0,1-1 0 0,0 3 0 0,1-1 0 0,1-1 0 0,1-2-208 0,2 0 64 0,4-2-160 0,0 1-16 0,4 1-16 0,0 2 0 15,3 1 336-15,1-2-176 0,0 3 176 0,0 0-128 32,0 3-512-32,1-2-112 0,-2 1-16 0,0 1 0 15,0-2-784-15,0 2-176 0,3-3-16 0,-2 2-8368 0,-1-2-1680 0</inkml:trace>
  <inkml:trace contextRef="#ctx0" brushRef="#br0" timeOffset="25157.08">8843 17487 27647 0,'-2'0'1216'0,"0"0"256"0,-1 0-1168 16,2-3-304-16,0 3 0 0,0 0 0 0,1 0 176 0,-3-2-32 0,1 0 0 0,-2 2 0 0,-1-2-592 0,0 2-128 0,0 0-32 0,0 2 0 15,-1 0 16-15,0 3 0 0,-2 2 0 0,1 2 0 0,0 1 592 0,-1-2 0 16,2 6 0-16,0-4 128 0,1 2 1296 0,0 0 256 16,-1 4 48-16,1-1 16 0,1 5-144 0,0-1-16 0,2-3-16 0,1 2 0 15,-1 0-688-15,2-1-144 0,2-1-32 16,-1 0 0-16,1-4-384 0,1-2-64 0,-1-1-32 0,2-2 0 16,0 0-480-16,1-1-80 0,0-4-32 0,-2-2 0 15,2 0 112-15,0-5 32 16,0 2 0-16,0-1 0 0,1-2 224 0,1-4 160 0,-1 1-32 0,-1-1 0 0,1 0 192 0,0-1 16 15,0 0 16-15,-2-4 0 0,0 2-144 16,-1 0-16-16,-1-2-16 0,-2 2 0 16,1 0-624-16,-4-1-112 0,1 0-16 0,-2-1-16 15,0 3 144-15,-1 1 16 0,1 0 16 0,-1-3 0 0,-2 2 768 0,1-4 160 16,1 1 16-16,-1 4 16 0,2-2 16 16,2 1 0-16,2 2 0 0,-1 1 0 15,2 2-240-15,0 1-32 0,2 1-16 0,-1 1 0 0,1 2-112 0,-1 2-32 0,2 2 0 16,-1 0 0-1,1 2-128-15,0 2 0 0,1 4 0 0,1-1 0 0,0 1 144 0,2 2 48 0,0 4 16 0,2 4 0 16,3 2 144-16,0 3 32 16,3 1 0-16,0 2 0 15,3 3 0-15,-1-2 0 0,2 2 0 0,0-3 0 16,0 1-96-16,-2-3-16 0,0-2 0 0,-2 0 0 16,-1-1-272-16,-4-3-224 0,-3-6 32 0,1 3 16 15,1 3-464-15,0-2-112 16,-2 1-16-16,0-3-12160 0,-2 0-2448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35:12.3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8146 6053 2751 0,'3'-6'256'16,"-3"2"-256"-16,-1-2 0 0,1 2 0 0,0 2 5248 0,1-1 992 0,0 2 208 0,2-5 32 0,-1 0-4752 0,2-4-960 0,1-1-192 0,-2 1-48 0,4 2-528 0,-4 2 0 0,2 1 0 0,-2 4 0 0,0 1 192 0,-1 1 16 0,-2 4 16 0,-2 1 0 16,1 2-96-16,-4 0-128 0,0 2 176 0,-1 0-176 0,0-1 368 0,0 1-48 0,-3 0 0 0,-1 2 0 15,2 0 480-15,-2-2 96 0,3-4 0 0,0 3 16 0,0-4-160 16,-1 4-48-1,0-1 0-15,-1 0 0 0,0 0-496 0,2-1-208 0,1 0 176 0,-2 2-176 16,1-2 0-16,2 2 0 0,1-3 0 16,0 0 0-16,3 2 0 15,0 0 0-15,1 0 0 0,1 0 0 0,2-2-208 0,-1 1 16 16,2-1 0 0,1 0 0-16,0 0 192 0,1 0-144 0,-1 2 144 0,1 0-128 0,0 2 128 0,2-1 0 0,-2 1 0 0,0-3 0 15,1 2 0-15,0-2 0 16,0 0 0-16,-1 1 0 0,0-2 0 0,-1 1 0 15,0-1 0-15,-1 0 0 0,0-2 0 0,-1-1 0 16,0 2 0-16,-2-1 128 0,0 2-128 0,-1 0 0 16,0 1 0-16,-2 2 0 0,-1-1 384 0,0 1 16 0,-1 0 0 0,-2 4 0 15,-2-3 112-15,1 2 0 0,-3 3 16 0,0-4 0 16,0 1-336-16,0-2-64 0,2 1 0 0,-2-1-128 16,-2-1 0-16,-1 1 0 0,1 0 0 0,-2-2 0 15,3 2 0-15,-3-4 0 0,2 1 0 16,0-4 0-1,1 0-784-15,-1-2-64 0,3-1-16 0,0-1 0 0,-1-2-1392 16,1 0-288-16,1-4-48 0,0-1-10752 0</inkml:trace>
  <inkml:trace contextRef="#ctx0" brushRef="#br0" timeOffset="583.69">8407 6144 8287 0,'3'-3'368'0,"-2"0"80"0,0 0-448 0,-1 3 0 0,1 0 0 0,-1-3 0 0,2 3 672 0,-2 0 48 0,1 0 16 0,-1 0 0 0,0-2 864 0,0 2 160 0,0 0 32 0,0 0 16 15,0 0-624-15,-11 16-128 0,7-8-32 0,0-1 0 16,1 1-320-16,-1 2-64 0,0 0 0 0,2-1-16 16,1 2 1040-16,-1 0 224 0,1-1 32 0,1 2 16 15,0-2-144-15,0 2-48 0,0 1 0 0,0 0 0 16,0 2-880-16,3-1-176 0,-1 1-48 0,1-2 0 16,-1 0-368-16,2 3-80 0,-1-1 0 15,2-2-16-15,0 0-176 0,0-4 0 16,0 4 0-16,1-3 0 0,2-2 0 0,0 0 0 15,1-2 0-15,0-1 0 16,2-1 128-16,-1-4 0 0,1 0 0 0,0-4 0 0,-1-2-304 0,0 0-64 0,0-1-16 0,1-3 0 16,0-2-128-1,-1 0-48-15,1-3 0 0,-1 1 0 0,-1-1 272 0,0 2 160 0,0-3-192 0,0 0 192 0,-1-3 0 0,1 3 0 16,0-2 0-16,-2 1 0 0,1 3 0 0,-2 0 0 16,0 2 0-16,-1-1 0 0,0 1 0 0,0 2 0 15,0 1 0-15,-2 3 0 0,2 1 144 0,-2 0-16 16,-1 4 0-16,-2-1 0 0,2 2 0 0,-2 2-128 15,-2 2 192-15,0-1-64 0,1 4 0 0,-2 1 0 16,-1 2 0-16,3 3 0 0,0-1-128 0,0 4 0 16,2 0 0-16,-1 3 128 0,2 0 112 0,1 2 16 15,-1 2 0-15,1-4 0 0,1 1-112 0,-1 1-16 0,1-2 0 0,0 1 0 16,-1-6-128-16,1 4 0 16,0-1 0-16,-2-3 0 15,2-2-832-15,1 0-160 0,1-2-32 0,0-2-10240 16,-1-2-2064-16</inkml:trace>
  <inkml:trace contextRef="#ctx0" brushRef="#br0" timeOffset="1289.16">9125 6141 36863 0,'-4'6'1632'16,"0"1"336"-16,2 0-1584 0,0-1-384 0,2 0 0 0,0 0 0 0,0 0 0 0,-1 7 0 0,0 6-224 0,0 6 80 0,-2 4-48 0,1-1-16 0,0-4 0 15,1-3 0-15,0-5 208 0,0-4-192 0,1 0 192 0,-1-2-192 0,1-2-800 0,-2-3-160 0,0 1-16 0,-1-5-16 16,1 2 592-16,-1-3 112 0,1 0 32 0,-2-4 0 0,2 1 608 0,1-3 128 15,-1-1 32-15,2-2 0 0,2-1 672 0,0-2 144 0,2-1 16 0,1-3 16 16,1-2-336-16,0-2-64 16,1-2 0-16,2-3-16 0,1 3-752 0,1 0-208 15,0 1-16-15,0 3 0 16,2 3-208-16,-2-1-32 0,-1 6-16 0,-2 1 0 0,1 2 480 0,0 5 0 16,-1-2 0-16,0 4 0 0,-1 1 496 0,1 2 192 15,-2 3 32-15,0 1 16 0,0 5-80 0,-2-5-16 0,1 5 0 0,0-2 0 0,-2 3-416 0,1-3-96 16,0-2 0-1,1 2-128-15,-1-1 0 0,-1 1 0 0,1-3 0 0,0 2 0 16,-2-3 0-16,1 3 0 16,-2-5-144-16,1 1 144 0,-2 2-176 0,2-1 176 0,-2 0-208 0,0-2 80 0,0-3 128 0,0 1 176 15,0 1-48-15,0-3 0 0,0-3 0 0,2 1 0 16,1-2 0-16,0-3 0 0,1 1-128 0,1-4 0 16,1 1 144-16,2-1-144 0,0-2 0 0,2-3 0 15,-3 1 0-15,2-2 0 0,1 0-400 0,-3-2 0 0,0 5 0 0,-1-3 0 16,2-2 144-16,0-2 48 0,2-2 0 15,-2-2 0 1,1 4 208-16,-1 2 0 0,0 4 0 0,1 2 0 16,-2 2 176-16,1 4 128 0,-1 3 16 0,-1 3 16 15,2 3 176-15,-1-2 16 0,2 4 16 0,-1 1 0 16,2 0-272-16,0 2-48 0,0-2-16 0,1 3 0 16,0 0-208-16,-2 1 0 0,1-1 0 0,-1 2 0 15,-1 4-208-15,1-1 64 0,-2 4 16 0,2 1 0 0,-3-1 128 16,-1 2 0-16,1 2-144 0,-1 3 144 0,1 0 0 0,-2-2 0 15,1 2 128-15,-1 0-128 0,-2-3 0 0,-1-2 128 16,2-2-128-16,-2-3 0 0,0-1 0 16,-1-4-224-16,2-2 32 0,-2-2 0 15,0 1-1328-15,0-6-256 16</inkml:trace>
  <inkml:trace contextRef="#ctx0" brushRef="#br0" timeOffset="1934.16">9848 6135 35007 0,'-1'3'1552'0,"-1"1"320"0,2 1-1488 0,0 0-384 0,2 0 0 0,-1-1 0 16,1-1-384-16,1 3-128 0,-1 7-48 0,3 2 0 0,0 4 416 0,1 4 144 0,-1-4 0 15,-1 0-144-15,0-3-208 0,-1-4-32 0,0 1-16 0,-2-7 0 0,2 0-768 0,-1 0-160 0,1-6-16 0,-2 0-16 0,3-2 960 0,-3-2 192 0,1-2 32 0,1-4 16 0,-2 0 656 0,1-2 128 0,0 0 16 0,-1-1 16 0,0 0 592 0,2-2 112 16,-2-1 32-16,0 0 0 16,0-1-240-16,1-1-32 0,0 2-16 0,-1-3 0 0,2-2-400 0,-1 1-64 15,1 4-32-15,-1 0 0 0,2 4-464 16,0 2-144-16,1 1 0 0,-1 6 0 0,1-1 0 15,0 2 0-15,0 2 0 0,-1-3-192 16,0 6 320-16,-1-3 64 0,1 0 0 0,0 0 16 0,-2 2-64 0,2-1-16 16,-3 2 0-16,2-1 0 0,-2-1-128 0,0 3 0 15,0 1-160-15,1 1 160 16,-1 2 0-16,0 0 0 0,0 0 128 0,-1 0-128 0,0 1 128 16,0-2-128-16,0 0 0 0,0-1 0 0,-1-2 0 0,1-2 0 15,0-1 0-15,0 1 0 0,1-2 0 0,1-3 0 16,0 1-144-16,2-2 144 0,0-2 0 0,0-1-128 0,1 0 128 0,2-2 0 15,-1 1 0-15,0 0 0 0,0-2 0 0,2-1 0 16,0 1 0-16,0 1 0 0,0-4 0 0,1 1 0 16,-2-2 0-16,2 2 0 0,0 2 0 0,-1 1 0 15,0 2 0-15,-1 1-128 0,1-1 128 0,-1 5-128 16,0 2 128-16,0 0 256 0,-1 0-64 0,0 2-16 16,0 0 176-16,2 3 32 0,-1-2 16 0,2 4 0 0,1-1-192 0,-2 1-32 15,3 2-16-15,-1 1 0 0,0-2-160 0,0 2 0 16,1 3 0-1,-2-1 0-15,-1-1 0 0,1 4 0 0,-1-1 0 0,-1 3 0 16,2-1 0-16,-2 3 0 0,0 0 0 16,0-3 0-16,0 3 0 0,-1-3 0 0,0-4 144 0,1 2-144 0,-2-2 0 0,0-2 0 15,1 1 0-15,-1-3 0 16,-2 0-320-16,1-4-144 0,0 0-32 0,-1-2 0 16,1-2-1120-16,0 0-240 0</inkml:trace>
  <inkml:trace contextRef="#ctx0" brushRef="#br0" timeOffset="2457.3">10748 6053 4607 0,'6'-6'192'0,"-2"0"64"0,1-1-256 0,-3 4 0 0,1-1 0 0,-1 2 0 0,1-2 144 0,1-1-16 31,0-3 0-31,4-4 0 0,-2 0-128 0,-1-1 0 0,0 1 0 0,-4 2 128 0,0 0 944 0,-2 2 176 16,-1 0 32-16,-2 2 16 0,-1 0 416 0,-1 2 80 0,-2 2 0 0,1 2 16 0,0 2 336 0,-3 2 64 0,1 2 16 0,-2 1 0 0,0 4-272 0,0 2-48 15,-2 0-16-15,0 4 0 0,-1 4-608 0,1-2-128 0,-1 0-32 0,2 3 0 0,0-2-480 0,3 1-80 16,0-2-32-16,3 0 0 0,1 0-208 0,0-3-64 15,2-4 0-15,1 1 0 0,2-3-256 0,0-4-256 16,0 0 64-16,2-2 0 16,2-1-480-16,1-3-96 0,0 0 0 0,4-1-16 15,-2-4-208-15,0 1-32 0,3 2-16 0,1-5 0 0,3-2 528 0,-2-3 128 16,1-1 0-16,-2 2 16 0,0 2 368 0,1-3 0 0,1 0 0 0,-2-1 0 16,0 0 464-16,-2 3 16 0,-4 1 0 0,0 2 0 15,0-2 224-15,-1 2 64 0,0-2 0 0,0 3 0 16,-2 2-304-16,1 4-48 0,-1-2-16 0,1 4 0 0,-2 2-144 15,0-2-16-15,2 4-16 0,-2 1 0 0,1 0 176 0,1 3 48 16,1 1 0-16,-1 3 0 0,2-1-176 16,1 2-16-16,1 0-16 0,0 1 0 0,1 0 176 0,0 3 32 15,1-6 16-15,-2 2 0 0,3 1-288 0,-1-3-176 16,1-2 192-16,-2 0-192 16,1-1-480-16,0-4-208 0,-1 0-32 0,1-2-16 15,0-1-1504-15,-2 0-320 0,-1-3-48 0,0-3-11728 0</inkml:trace>
  <inkml:trace contextRef="#ctx0" brushRef="#br0" timeOffset="2817.34">11267 5553 21183 0,'0'0'1888'0,"0"-2"-1504"0,0 2-384 15,0 0 0-15,2 2 2672 0,-2 1 464 0,2-3 80 0,-1 4 32 0,2 2-2384 0,1 4-480 0,-1 2-80 0,1 4-32 0,0 4 288 0,-1 5 48 0,-1 3 16 0,-1 4 0 0,-1 8-48 0,-3-1-16 0,0 5 0 0,-2-4 0 0,-1 1-112 0,-1 1 0 16,2-1-16-16,-1-4 0 0,1-1-304 0,0-5-128 0,2 1 0 16,-1-7 128-1,0 1-688-15,1-5-144 0,-2-1-16 16,0-4-16-16,0-1-1152 16,-1-6-224-16,-1 1-64 0,1-6-12176 0</inkml:trace>
  <inkml:trace contextRef="#ctx0" brushRef="#br0" timeOffset="3007.86">11009 5844 32255 0,'2'-2'2864'0,"0"-1"-2288"0,-1 2-576 0,0 1 0 0,0 0 1984 0,3 0 272 16,2 0 64-16,4 0 16 0,4 0-1760 0,2 0-336 0,2 1-80 0,1 2-16 0,1 0-144 0,-3 0 0 0,2 0 0 0,-2 0 128 31,0-1-896-31,-2-2-176 0,1 2-32 0,0-2-16384 0</inkml:trace>
  <inkml:trace contextRef="#ctx0" brushRef="#br0" timeOffset="3212.51">11525 5845 2751 0,'3'5'256'16,"-1"-1"-256"-16,-1 0 0 0,0-2 0 0,0 1 2048 0,1-3 384 0,-1 3 64 0,0 0 0 0,1 2-1392 0,2 3-272 0,-1 1-64 0,0 1-16 0,2 0 976 0,-1 2 208 0,0 0 48 0,-1 1 0 0,1-2 512 0,0 1 128 0,0 3 0 0,-1-1 16 16,0 2-784-16,-1-1-144 0,-1 1-48 0,1 0 0 15,-2-1-1088-15,0 1-208 0,0 0-48 0,-3-4-16 32,2 2-800-32,-3-3-144 0,2-1-48 0,-2 0 0 15,0-4-1472-15,1 0-288 0,0 0-64 0,0-4-6576 16,1 0-1296-16</inkml:trace>
  <inkml:trace contextRef="#ctx0" brushRef="#br0" timeOffset="3448.75">11663 5655 33167 0,'-1'-3'2944'0,"0"2"-2352"16,-1 1-464-16,2 0-128 0,2 0 1536 0,-2 0 304 0,1 0 48 0,-1-2 16 0,0 2-1760 15,1 0-336-15,-1 0-80 0,0 0-16 0,0 0-1296 0,0 0-256 0,0 0-48 0,0 0-13536 0</inkml:trace>
  <inkml:trace contextRef="#ctx0" brushRef="#br0" timeOffset="3804.23">11852 5819 5519 0,'3'0'496'0,"-2"0"-496"0,0 0 0 16,1 0 0-16,-2 0 1712 0,1 0 240 0,0 0 48 0,1 0 16 0,1 3 32 0,-1-2 16 0,0 4 0 0,-4-1 0 0,1 3-272 0,0 2-64 15,-2 1-16-15,0 1 0 0,-1 2-416 0,-1 1-80 0,0 1 0 0,0 1-16 0,0 2-400 0,0 1-80 0,2 1-16 0,-2-2 0 0,1 1 16 16,0-3 0-16,1 4 0 0,0 1 0 0,2-2-336 0,1 0-80 15,0-3-16-15,0 0 0 0,2-1-288 0,2-1 160 16,1-4-160-16,0-2 128 16,2-2 112-1,1-2 16-15,0-1 0 0,2-3 0 0,0-3-256 0,0 1 144 16,1-3-144-16,2-2 128 16,0-1-512-16,1-2-128 0,-1-2 0 0,1-3-16 15,1 1-224-15,-2-1-32 0,0 2-16 16,-2-3 0-16,0 0 224 0,-1-3 32 0,-3 3 16 0,1 0 0 0,-2 0 528 15,-2 1 0-15,-1 1 160 0,-1-1-32 0,-2-1 448 0,-3 2 112 0,1 0 16 16,-3 2 0-16,1-2-208 0,-1 5-48 0,-1-1 0 0,0 5 0 16,0 1-192-16,-2-1-64 0,1 3 0 0,-1 0 0 15,1-2-192-15,-2 4 0 0,2-2-144 0,-1-2 144 32,2 2-1776-32,0-2-256 0</inkml:trace>
  <inkml:trace contextRef="#ctx0" brushRef="#br0" timeOffset="4269.92">12134 5845 10127 0,'4'9'896'0,"-2"-3"-704"0,1 0-192 0,-1 0 0 0,1 1 2880 0,-1-4 560 16,1 4 96-16,2 2 32 0,1 6-2448 0,3 5-480 0,-1 5-112 0,1-3-16 0,0-2 336 0,-3-2 64 16,-1-3 16-16,-2-1 0 0,1-2-32 0,-3 1 0 0,2 0 0 0,-3-1 0 0,0 1-384 0,0-6-64 0,-1 2-32 0,-1-3 0 15,0-2 352-15,2-2 80 0,-1 1 16 0,1-3 0 0,0 0-256 0,0-3-48 0,1 0-16 0,-1 0 0 16,1-3-160-16,-1-1-48 0,1 0 0 0,1-1 0 16,-1-2-144-16,1-5-48 0,1 1 0 0,-2-2 0 15,1-2-144-15,1-1 0 0,-1-1 0 0,2-1 0 16,-1 2 0-16,0-4 0 0,2-1 0 15,-1 1 0-15,1 1 0 0,1 6 0 0,0 0 144 0,2 4-144 16,-1 5 320-16,2 1 0 0,-1 2 0 0,2 4 0 16,0 0 96-16,3 2 16 0,-1 3 0 0,3-2 0 0,1 5-240 15,1 0-64-15,1 1 0 0,-2-1 0 0,1 1-128 16,-2 3 0-16,1-1 0 0,-3 1 0 16,1 3 0-16,-2-2 0 0,0 2 0 0,-4 1 0 0,2 3 0 0,-3 1 0 15,0-2 0-15,-1 2 0 16,-2 1-192-16,-2-2 192 0,2 0-160 0,-3-3 160 15,0 3-288-15,0-5 32 0,-1-2 16 0,0-2 0 16,2-1-864-16,-1-3-176 0,0-4-48 0,2-2-10224 16,-1-2-2048-16</inkml:trace>
  <inkml:trace contextRef="#ctx0" brushRef="#br0" timeOffset="4738.26">12907 5661 17503 0,'9'-6'768'0,"-4"0"176"0,0 2-752 0,-3 0-192 0,1 4 0 0,-2-2 0 0,0 2 1920 15,0-3 368-15,3 2 64 0,0-1 16 0,-1-2-864 0,0 4-160 0,-2 0-48 0,-1 4 0 0,-2-2-400 0,-2 2-64 16,-2 2-32-16,-2 1 0 0,0 2-480 0,-2 0-80 0,-1 1-32 0,-2-1 0 0,1 0 176 0,1 1 16 0,0 2 16 0,1-4 0 0,0 2 144 0,1-2 16 0,2 0 16 0,-1-2 0 15,3 0-304-15,2-1-64 0,0 1-16 0,1-5 0 0,2 2-208 0,0-2-128 16,1-1 128-16,3-1-208 16,-1 1-240-16,2-3-32 0,3 2-16 0,1-1 0 15,0-1-80-15,1 2 0 0,3 1-16 0,-2-2 0 0,0-1 336 0,1 2 64 16,1 1 0-16,-1-3 16 0,-1 1 176 0,2 2 0 16,-1 2 0-16,-2-2 0 0,1 3 0 0,-2 1 0 0,0 2 0 15,-1 1-192 1,1 2 320-16,-2-1 48 0,0 4 16 0,0 0 0 0,-3-1 176 0,1 3 32 0,0-2 16 0,-1 2 0 15,0 1 48-15,-2 1 16 0,1 0 0 0,-3 2 0 16,0 1 32-16,-3 1 0 0,1-2 0 0,-1 1 0 16,0-3-80-1,-2 0-16-15,-2 4 0 0,0 1 0 0,-2-2-128 16,0 2-32-16,-3-3 0 0,1 0 0 0,-1-2-48 0,-2-1-16 16,2-1 0-16,-3-3 0 0,1 0-16 0,0-2-16 15,-1-1 0-15,-1-1 0 0,0-3-160 16,0 1 0-16,-3-5 0 0,0 2-176 15,0-2-336-15,-4-2-64 0,1-3 0 0,-4-2-17856 16</inkml:trace>
  <inkml:trace contextRef="#ctx0" brushRef="#br0" timeOffset="9255.12">13962 5819 15663 0,'-1'-3'1392'0,"-1"-2"-1120"0,2 3-272 0,0 0 0 16,0 1 640-16,0 1 80 0,-1-7 16 0,0 1 0 0,1-4 288 0,-1 2 48 0,1-2 16 0,1 1 0 0,0 2-384 0,0 1-80 0,2-1-16 0,1 2 0 0,-1 2-160 0,0 0-48 0,1 2 0 0,-1 1 0 0,1 0 336 16,-2 0 64-16,1 0 16 0,-1 0 0 0,1 1 112 0,-1 1 32 0,0-1 0 0,0 1 0 15,-1-1 0-15,0 2 16 0,1-3 0 0,-1 2 0 16,0 2-160-16,0-1-48 0,2 0 0 0,-2 3 0 16,2 2-304-16,-1 3-64 0,2 0-16 0,-1 4 0 15,2 4-224-15,2-1-160 0,-1 2 192 0,1 2-192 16,1-2 160-16,-1 3-160 0,2 0 128 0,-1-1-128 15,2 1 128-15,0 0-128 0,0 0 128 16,0-7-128-16,-3 0 0 0,2-3 0 0,1-1 0 16,0-2 0-16,-2-3 0 0,1 0 0 0,0-2 128 0,-2-2-128 15,2 1 0-15,-3-4 0 16,1 2 144-16,0-4-144 0,-2 2 128 0,0-3-128 0,-1 2 160 0,0-4-160 0,1 4 128 16,-1-3-128-16,0-2 0 0,-1 0 144 0,1-4-144 15,0 1 0-15,1-3 0 0,-3-2 0 0,2 2 0 0,-2 0 0 0,1-3 0 16,-1 1 0-1,1 4 0-15,0-1 0 0,0 6-192 0,1 3 192 0,-2 2-192 0,2 2 192 0,-2 6-192 16,2-2 192-16,0 6 0 0,-1-6 0 16,1 1 0-16,0 3 0 0,1-2 0 0,1 3 0 0,1 0 128 0,2 1-128 15,-2-1 0-15,2-1 0 0,0-1 0 0,-1 1 0 16,2-1 0-16,-2-2-176 0,-2 0 16 0,-1-2 0 16,-1 1 160-16,-1-3 0 0,0 0 0 15,0 1 0-15,0-1 0 0,1 0 0 0,-3 1 128 0,1-4-128 16,2 2 240-16,-1-2-32 0,-1 0 0 0,0 1 0 15,2-2 0 1,0 1 0-16,1 0 0 0,0-2 0 0,0-1-80 0,0-1-128 16,0 1 176-16,0-4-176 0,1 1 144 0,0 0-144 15,0 0 0-15,0-4 144 0,-1 1-144 0,1-1 0 0,-2 4 0 0,-1 0 0 16,-1 0 0-16,2-1 0 0,-2-6 0 0,2 1 0 0,0-2 0 16,-2-1 0-16,2-1 0 0,-2 0 0 15,1 0 128-15,-1 1-128 16,1-3 128-16,-1 2-128 0,2 0 0 0,-2-4 128 0,2 1-128 15,-1 1 0-15,0-2 0 0,0 3 0 0,-1 1 0 0,-1-1 0 16,3 4 0-16,-1-2 0 0,0 5 128 0,0-2-128 0,-2 4 0 0,2 2 128 0,-2 0-128 16,1 0 128-1,-1 0-128-15,2 2 0 0,-2 1-160 0,0 0 160 16,-1 0-368-16,2 0 32 0,-2-2 0 0,0 1 0 16,-2 0 0-16,1 0 0 0,0-1 0 0,-2 2 0 15,1-1-240-15,0 2-32 16,-2-5-16-16,1 4 0 0,0-1-1184 0,0-1-240 0,1 4-64 0,-1-2-12864 0</inkml:trace>
  <inkml:trace contextRef="#ctx0" brushRef="#br0" timeOffset="10389.57">15203 5044 2751 0,'-2'0'256'0,"1"0"-256"0,1 0 0 0,0 0 0 0,0 0 0 0,0 0 176 0,0 0-176 0,-2-3 160 16,2 3-160-16,2-3 0 0,0-2 0 0,-2 5 0 0,0 0 0 0,14-20 0 0,-11 14 0 0,1-2 0 0,-1 6 0 0,-2-4 0 0,0 3 0 0,-1 2 0 15,0 1 0-15,0 0 0 0,0 0 0 0,0 0 0 0,0 0 0 0,1-2 0 16,-1-1 0-16,0 2 0 0,2-4 0 0,-2 5 0 16,0 0 128-16,0 0-128 0,0 0 992 0,0 0 112 31,13-17 32-31,-12 14 0 0,2 1-688 0,-2 0-128 0,0 0-16 0,-1-1-16 0,0 3-288 0,0 3 160 15,-1-3-160-15,0 2 128 16,0-2 352-16,-1 2 64 0,2-2 16 0,0 0 0 0,0 0 640 0,0 0 128 16,-13 24 16-16,8-15 16 15,0 1 512-15,0 4 112 0,-1 0 0 0,0 2 16 16,-1 4-160-16,-2 7-48 0,-1 6 0 16,-3 4 0-16,-2 8-592 0,-3 5-128 0,-1 7-32 15,-2-3 0-15,0 2-576 0,-6 12-112 0,-4 13-32 0,-5 7 0 16,-2 4-320-16,-4-1 0 0,0-2 0 0,0-3 0 15,1-7 0-15,-1-4 0 0,1-2 0 0,3-10 0 16,2-6 608-16,3-11 96 0,2-3 32 0,5-7 0 16,2-3-144-16,4-4-16 0,3-3-16 0,4-4-11760 15,3-3-2336-15</inkml:trace>
  <inkml:trace contextRef="#ctx0" brushRef="#br0" timeOffset="11361.12">15981 5244 9215 0,'1'-3'816'0,"1"-1"-656"0,-1 1-160 0,0 3 0 15,-1-2 224-15,0 1 16 0,3-6 0 0,-1 1 0 0,1-4 16 0,-1 2 0 0,1 0 0 0,-1 2 0 0,0 4 480 0,0-2 96 0,0 1 32 0,-1 1 0 0,2 1 480 0,-2 2 80 16,2 1 32-16,-1 1 0 0,-1 3 272 0,2 2 48 15,0 1 16-15,-1 6 0 0,0 1 64 0,1 4 32 16,-2 1 0-16,-1 1 0 0,0 1-528 0,0 1-96 16,-1 5-32-16,-1-1 0 0,1 4-672 15,0 3-144-15,0 0-32 0,-2 3 0 0,1 5-256 16,-1 2-128-16,0 3 0 0,-1-1 128 0,0 0-128 16,-1-2 0-16,0-7 0 0,0-3 0 0,0-5 0 15,0 3 0-15,-1-1 0 0,1 2 0 16,-1-3-1104-16,0-1-112 0,0-2 0 0,1 0-16 15,1-9-1056-15,0-4-208 0,1-5-32 0,0-4-10032 0</inkml:trace>
  <inkml:trace contextRef="#ctx0" brushRef="#br0" timeOffset="11676.28">16267 5765 27647 0,'-6'4'2448'15,"1"-2"-1952"-15,1 2-496 0,2-1 0 0,2 1 2720 0,0-1 448 0,1 0 96 0,-1 6 0 0,0 0-2784 0,0 4-480 0,0 3-256 0,0 3 16 0,1-4 32 0,0 1 0 0,0 0 0 0,1 0 0 16,-2 0-672-16,-2-1-128 0,2 1-16 0,-2 0-16 16,1 0-944-16,-2-4-176 0,1 1-32 0,-1-3-16 15,1 0 288-15,-1-4 64 0,1 0 16 0,1-4-7968 0</inkml:trace>
  <inkml:trace contextRef="#ctx0" brushRef="#br0" timeOffset="11882.99">16319 5462 39615 0,'-1'-4'3520'0,"1"4"-2816"0,1 0-560 0,1 0-144 0,1 0 176 15,0 0 0-15,2 0 0 0,2-2 0 0,1 2-2592 0,3-3-512 0</inkml:trace>
  <inkml:trace contextRef="#ctx0" brushRef="#br0" timeOffset="12324.2">16491 5856 13823 0,'-3'7'1216'0,"1"-3"-960"0,0 1-256 0,2-3 0 0,2 3 752 0,-2-2 96 0,0 6 32 0,-2 2 0 0,1 8 320 15,-1 2 64-15,1 1 16 0,-1-2 0 0,2-2-320 0,2-2-48 0,-1-1-16 0,0-4 0 0,0-2-704 0,2-3-192 0,-2-2 0 0,1-2 0 16,1-2 448-16,1 0 48 0,-1-3 16 0,1-2 0 16,1-2 544-16,0 0 112 0,0-3 32 0,0-2 0 0,0-1 96 0,1 1 32 15,0-4 0-15,0 0 0 16,2-3-832-16,-2 1-176 0,1-2-16 0,-1-2-16 15,1 0-288 1,-1-3-192-16,0-4 16 0,0 1 16 16,-1 2-352-16,0 5-80 0,1-1-16 0,-1 2 0 0,1 1 224 15,-1 3 64-15,2 0 0 0,0 4 0 0,0 1 1152 16,2 0 256-16,0 4 32 0,-1-1 16 0,5 0-192 16,-2 2-48-16,1 1 0 0,2 1 0 15,-2 4-640-15,1-2-128 0,-1 4-128 0,0-2 192 0,1 4-192 0,-3 1 0 16,1 3 0-16,-3 0-176 0,2 6 176 0,0 1 0 0,-2 4-144 0,0 2 144 15,0 5 0-15,-2-1 208 0,0 1-16 0,-1 3-16 16,0-5 0-16,-1-1 0 0,1-1 0 0,-2-4 0 0,2 0-48 0,-1-3 0 16,1 1 0-16,-1-4 0 15,-1-2-128-15,2 0-176 0,-1-2 48 0,0 0 0 16,1-2-992 0,-3-1-192-16,-1-1-32 0,1-2-10112 0,-2-2-2032 0</inkml:trace>
  <inkml:trace contextRef="#ctx0" brushRef="#br0" timeOffset="12924.52">17151 6041 39615 0,'0'0'3520'0,"0"2"-2816"0,1-2-560 0,0 0-144 0,1 4 448 0,-1-4 64 0,1 2 16 0,2-1 0 0,0 2-336 0,1 3-64 0,0-3 0 0,0 0-128 16,0 1-448-16,-3-1-192 0,2 0-32 0,-3 0-17280 0</inkml:trace>
  <inkml:trace contextRef="#ctx0" brushRef="#br0" timeOffset="13737.19">18101 5586 4607 0,'-3'-2'400'0,"1"0"-400"0,-2-2 0 0,2 4 0 0,0-2 5856 0,1 2 1088 0,1 0 224 0,-4 0 32 0,-1-3-5408 0,-3 2-1072 0,-2-2-208 0,-3 1-64 0,0 1-448 0,-1 1 0 15,1 0-128-15,-2 0 128 0,1 3-192 0,2 1 64 0,-2 2 128 0,1 3-208 16,2-2 208-16,-3 5 208 0,3-3-32 0,0 4-16 16,1 3 768-16,-1 0 160 0,1 3 16 0,1 0 16 15,2 2-672-15,0-1-128 0,3 2-16 0,0 1-16 16,1-1-32-16,1-1-16 0,2-1 0 0,0-5 0 0,1 1-112 15,0-3 0-15,2 2-128 0,-1-5 192 0,2 0-192 16,1-2 144-16,0-4-144 0,2 0 128 0,0-2-128 16,1-4 0-16,1 1 0 0,1-6 0 0,-2 1-304 0,3 0 64 15,2-4 16-15,-1-2 0 0,1 2 224 0,-1-2-144 16,0-3 144-16,-1 2-128 0,1 0 128 0,-3 0 176 16,1 0-48-16,-2 0 0 0,-1-1 176 0,-2 0 16 15,0-1 16-15,-1 2 0 0,-2 0-176 0,0 1-32 16,-2-1-128-16,0 1 192 0,0 2-192 0,-3 0 0 15,2 2 128-15,-2 1-128 0,2 4 0 0,0-3 144 0,0 3-144 16,-1 2 128-16,2 1 160 0,0 1 32 16,3 2 0-16,-1 0 0 0,2 2-64 0,1 1-16 0,1 4 0 0,0 0 0 15,2-1 112-15,-1 4 32 0,3 0 0 0,1 3 0 16,-1-1-384-16,1 2 0 0,0 0 0 0,-1-1 0 16,1 1 0-16,-2-1-240 0,1-4 48 15,-3 0 0-15,2-2-192 0,3 10-432 16,-7-11 400-16,-1-3-848 0,0-2-160 0,-2-1-48 15,-1 0-9792-15,1-1-1952 0</inkml:trace>
  <inkml:trace contextRef="#ctx0" brushRef="#br0" timeOffset="14148.34">18505 4811 35935 0,'-5'3'3200'0,"0"-3"-2560"0,1 4-512 0,2 1-128 0,2-2 1216 16,1 3 208-16,2 1 48 0,-2 5 16 0,0 8-1264 0,0 8-224 0,2 9 0 0,-2 8-192 0,0 1-144 0,-1 6-48 0,0 2 0 0,-1 3 0 16,0 3-336-16,-3 0-80 0,0-3-16 0,1-4 0 15,-1-1-160 1,-1-5-48-16,1 0 0 0,-1-6 0 0,3 1 1328 0,-2-5 256 0,0-3 48 0,2-2 16 15,1-3 240-15,0-4 48 0,2-3 16 0,0-6 0 0,1 0-656 16,2-4-128-16,0-2-16 16,1-3-11616-16,-1-4-2320 0</inkml:trace>
  <inkml:trace contextRef="#ctx0" brushRef="#br0" timeOffset="14937.33">19079 5560 15663 0,'0'-4'1392'0,"-1"4"-1120"0,1-3-272 0,0 3 0 0,0 0 1344 0,0-2 192 0,-2 1 64 0,1-2 0 0,-1-3-1024 0,-2 0-208 16,0-2-48-16,-2 2 0 0,0 0 448 0,0 0 96 0,-2 0 16 0,1 0 0 16,-2 2-192-16,-1 1-48 0,2 0 0 0,-4 3 0 15,0-3-48-15,-2 6-16 0,1-3 0 0,-2 3 0 31,0 4 464-31,0-1 96 0,1 4 16 0,-1 2 0 0,-1 0-64 16,0 4 0-16,1 0 0 0,-1 3 0 16,0 3-384-16,-1 1-64 0,4 1-32 0,-1 2 0 15,3 0-480-15,1 3-128 0,2-2 0 16,0 1 0-16,3-4 0 0,1-2-128 0,2-1 0 0,2-5 0 16,0-1-96-16,2 1-16 0,1-6 0 0,1 0 0 15,2-4-80-15,1-2-32 0,2-2 0 0,1-2 0 16,2-2-160-16,3-2-16 15,0-5-16-15,2-1 0 0,0 1 224 0,2-5 64 0,1 2 0 0,0-3 0 16,-1 1 560-16,0-1 112 0,-1 2 32 0,0-3 0 0,-2 3-112 16,-1-3-16-16,0-2 0 0,-1 2 0 0,-1-3-128 0,-2-2-48 15,0 1 0-15,-2 0 0 0,-2-1-336 0,1-1-64 16,-4 0 0-16,0 0-16 0,-3 2 112 0,-1 5 32 16,-1 3 0-16,-3 4 0 0,2 2 528 0,-3 1 112 15,1 4 32-15,-1 1 0 0,2 0-80 0,-1 4-16 16,0-1 0-16,2 2 0 0,1 1-240 0,-2 2-48 15,1 0-16-15,0 5 0 0,0 3-144 0,-1 0 0 16,2 3 0-16,-1 3 0 0,2 0 0 0,-2 4 0 0,1 0-224 16,0 2 80-16,1 1 144 0,0 2 0 15,0-3 0-15,2 1-128 0,1-1 128 0,1 1 0 0,-1-1 0 0,1 0 0 16,1 1 192-16,-1 2-16 0,1 1-16 0,-3-1 0 16,1-1 32-16,-3-2 16 0,0 3 0 0,0-5 0 15,-2 1-48-15,1-3-16 0,-1 0 0 16,-1-5 0-16,-1 1-144 15,0-2 0-15,-1-4 0 0,-2 1 0 16,1-3 0-16,-1-2 0 0,-2-1 0 0,1 0 0 0,-2-1 0 0,-2 1 0 0,-1-1 0 0,-1 2 0 16,-1-4-176-16,-1 0-64 0,0-2-16 0,-2 0 0 15,-3 0-64-15,-2 1-32 0,0-2 0 0,-2 0 0 16,-1-3-736 0,0-3-160-16,0 0-32 0,0-4-15280 0</inkml:trace>
  <inkml:trace contextRef="#ctx0" brushRef="#br0" timeOffset="15305.52">19442 5911 50687 0,'-5'2'2240'15,"2"-2"464"-15,1 0-2160 0,2 1-544 0,3-1 0 0,-1 0 0 0,1 0-832 0,1-1-256 0,3 1-64 0,3-2-16 0,2-2 400 0,3-2 96 0,1-3 16 0,0-1 0 0</inkml:trace>
  <inkml:trace contextRef="#ctx0" brushRef="#br0" timeOffset="19989">2234 7952 18431 0,'-12'0'1632'0,"2"0"-1312"0,4 0-320 0,4 2 0 0,-1 0 384 0,-2-2 0 0,-5 3 0 0,-5 3 0 0,-4-1 480 0,-1 3 96 0,1 1 32 0,4-2 0 0,6 2-736 0,5-5-256 0,3 2 144 0,2-4-144 32,1 2-464-32,2-1-176 0,3-3-48 0,3 0 0 0,1-3 288 0,3 3 48 0,0-4 16 0,0 2 0 15,4 0 1424-15,-2 0 272 0,2 0 64 0,3-2 16 16,3 2 32-16,2-2 16 0,1 0 0 16,3-2 0-16,2 0-496 0,5 0-96 0,4 1-32 0,1-3 0 15,4 0-368-15,1-2-80 0,3 0-16 0,3-3 0 16,2 0-256-16,1 0-144 0,2 2 160 0,1 4-160 15,5 1 256-15,1 0-32 0,1-2-16 0,1 2 0 0,-4 0 16 16,3 0 0 0,3-1 0-16,2 1 0 0,0 0-96 0,1-3-128 15,-3 0 176-15,0-1-176 0,1-3 272 0,-1 1-48 0,3 0-16 0,-2-2 0 16,2-1 96-16,0 1 16 0,1 2 0 0,-1 0 0 16,1-1-64-16,3 1 0 0,3 1 0 0,-1-1 0 15,0 5-32-15,0-1-16 0,1 2 0 0,0-1 0 0,1 0-80 0,0 1-128 16,-1 0 176-16,-3 2-176 15,-1-2 128-15,2 1-128 0,5 0 0 0,-3-1 0 0,-5 1 0 16,1-2 0-16,0 1 0 0,2 1 0 16,1-1 0-16,1 0 0 0,0 0 0 0,0 0 0 0,-2-3 0 0,-4 1 0 15,0 2 0-15,7 0 0 0,6 0 0 0,5-4 0 16,-3 0 0-16,-1 2 0 16,1-2 128-16,-1 0-128 0,0 4 0 0,0-6 0 0,-2 1 0 0,-1 3 0 15,1-2 0-15,-3 4 0 16,1-1 0-16,0 1 0 0,-3 0 0 0,0 2 0 15,0 2 0-15,3 2 0 0,3 2 128 0,2-2-128 0,0-2 0 0,0-1 0 16,1 3 0-16,1 0 0 0,2 3 0 0,-3-7 0 16,-4-1 0-16,3 1-144 0,4 3 144 0,0-4 0 15,-2 4 128-15,-2-5-128 0,-1 1 0 0,3 0 0 16,5 2 0-16,-1-3-192 0,4 3 192 0,-1-4-192 16,2-1 192-16,3 2-192 0,-1-1 192 0,-1 0-192 15,0-2 192-15,1-1-192 0,0 4 192 0,2-4 0 16,-2 4 0-16,-1-2 0 0,-3 1 0 0,4 1 0 15,4-1 0-15,-1 1 0 0,-9 2 160 0,8-1-32 16,3 1-128-16,1-3 192 0,0 4-192 0,1-3 0 16,-1 0-144-16,3-3 144 0,2 2 0 0,0-2 0 15,1 2-128-15,-4-3 128 0,-2-1 0 0,6 0 0 16,3-2 0-16,1 1 0 0,6 0 0 0,-2-3 0 0,-6 1 0 16,4 2 0-16,3 2 0 0,0-3 0 0,-4 0 176 15,2 2-48-15,4 3-128 0,0 0-160 16,3-2 160-16,0 0-208 0,0 4 208 0,2-4 0 15,-3-1 0-15,3 1 0 0,4 2 0 16,2 0 0-16,-1-2 192 0,2-3-192 0,5 7 0 0,-1-4 0 16,1-2 0-16,3 2 0 0,2 4 128 15,1-4-128-15,-2-1 0 0,-1 3 0 0,2 0 0 0,-1 0 0 0,0 0 0 16,-2 0 0-16,-3 2 0 0,1-3 0 16,0 6 0-16,-2-2 0 0,-4 1 0 0,1 0 0 15,1 1 0-15,-1 0 0 0,-7 1 0 0,5 0-176 0,2 2 32 0,-3 0 0 16,1 4-400-16,-3-1-80 15,1-3-16-15,-1 3 0 0,-2 4-1184 0,1-1-240 0,4 4-48 16,-5-2-16-16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43:36.68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19854 12609 1839 0,'-4'-2'160'0,"3"1"-160"0,-1-2 0 0,0 3 0 0,2-2 1152 16,0 1 192-16,0-2 32 0,2-1 16 0,-2 1-752 0,1-4-160 0,0 1-32 0,0-2 0 0,2-1-448 0,-2 4 0 16,2-1 0-16,-1 0 0 0,-1 1 848 0,2 0 240 0,-2 0 32 0,-1 1 16 0,1 2 144 0,-1 0 16 0,0 0 16 0,0 2 0 0,-1 2-256 0,0-2-48 0,-2 4-16 0,1 0 0 0,-2 2-608 0,-1 0-112 15,1 3-16-15,-1-3-16 0,1 0-80 16,-1 4-16-16,-2-3 0 0,2 2 0 16,-1 1 368-16,0-1 64 15,-1 1 0-15,-1-1 16 0,1 4 272 0,-1 0 48 0,0 0 16 0,-1 2 0 16,-1 3-272-16,2 0-48 0,-1 3-16 0,-2-3 0 15,0 4-320-15,-1-2-64 0,1 0-16 0,1 1 0 0,-1 1-192 0,1 0 0 32,2-3 0-32,-1 0 0 0,3-3 0 0,0-3 0 0,2 2 0 0,-1-1 0 15,0 1 448-15,1-2 0 16,2 3 0-16,0-1 0 0,-1-1-64 0,2 0-32 0,0 0 0 0,1 1 0 16,1-3-176-16,0 1-48 0,2-2 0 0,-1 1 0 15,2 1 0-15,1-1-128 0,0 0 192 16,0 1-64-16,-1 0-128 0,3 2 0 0,-1-1 0 15,-1 0 0-15,2 3-144 0,-2-4-16 0,1 6 0 0,1-7 0 16,-1 0-32-16,-1-2-16 0,2-1 0 0,-2-3 0 16,0-1 208-16,1 0 0 0,0 1-160 0,2-2 160 15,-1-2 0-15,1 2 0 0,-1-3 160 0,0 2-160 16,1-1 176-16,-1-2-176 0,2 2 160 0,0-4-160 16,-1 2 0-16,2-3 0 0,-1 0 0 0,-2-1-160 15,2-1 160-15,0 2-192 0,0-3 192 0,1-2-192 16,0 0 0-16,-1-2 0 0,0 0 0 0,-2 1 0 15,2-1 192-15,-1-2-192 0,0-1 192 0,-1 0-192 0,-1-2 192 16,0 1 0-16,1 2 0 0,-1 0 0 0,-1-4 0 16,0 1-192-16,1 1 192 0,-1-2-192 0,1 1 48 0,0-3 0 15,0 0 0-15,1 1 0 0,-2 3 0 16,-1 0 0-16,0 1 0 0,0 2 0 0,-2-4 144 0,0 3-192 16,-1 0 192-16,-1-2-192 0,-1-2 192 0,-1 1 0 15,0 1 0-15,-1 0 0 0,0-4 0 0,-1 0 176 16,0-1-16-16,-1-1 0 0,0 2-160 0,-1-4 128 0,1 3-128 0,-1-3 128 15,-1 0-304-15,2-1-64 0,-1 5-16 0,2-1 0 32,1 1-256-32,1 4-48 0,-1 5-16 15,2 2 0-15,0-4 176 0,-2 1 16 0,2 3 16 0,-1 0 0 0,0 1-16 0,-1 2-16 16,0 4 0-16,1-2 0 16,-2 2-1088-16,0 2-224 0,-1 2-32 0,2-1-16 15,-2 0-864-15,1-3-192 0,-1 4-16 0,1-1-2544 0</inkml:trace>
  <inkml:trace contextRef="#ctx0" brushRef="#br0" timeOffset="476.29">19660 12963 15663 0,'-6'0'688'0,"1"0"144"0,1 0-656 0,3 0-176 0,1 0 0 0,0 0 0 0,0 0 624 0,1 0 80 0,-1 0 32 0,1-2 0 0,3-2 560 0,-4 4 112 0,0 0 32 0,16-12 0 0,-8 5-64 0,0 1-16 0,1 2 0 0,1 1 0 0,0 0-528 0,1 1-128 0,0 2 0 0,-1 2-16 0,1 1-512 16,-1-2-176-16,-2 5 0 0,2-3 144 15,-1 3-144-15,0-2 0 0,-3-2-192 0,1 4 192 32,2-2-448-32,0 2 16 0,-1-2 16 0,1 2 0 15,0 0-48-15,-1 0-16 0,0-2 0 0,-1-1 0 16,0 0-208-16,0-3-32 0,-1 0-16 0,-1 0 0 0,1-2-224 16,0 1-64-16,0-4 0 0,0 1-5712 0,-1 0-1152 0</inkml:trace>
  <inkml:trace contextRef="#ctx0" brushRef="#br0" timeOffset="2699.49">19722 12344 5519 0,'-4'-3'496'0,"2"3"-496"0,0 0 0 0,2-2 0 0,0 2 512 0,0-2 0 0,-1 2 0 0,-1-3 0 0,-1 0 144 0,1 1 48 16,0 0 0-16,2 0 0 0,2 0 272 0,0 0 64 15,1 0 16-15,-1-2 0 16,2 4 368-16,1-2 80 0,1 0 16 0,-1 2 0 0,1 0-320 0,0 2-64 16,0 0-16-16,1 2 0 0,-2-2-592 0,0 2-112 15,1-2-32-15,-1 0 0 0,1 0-144 0,-1 1-48 16,1 0 0-16,-1-1 0 0,1 0 192 0,0-2 16 15,0 0 16-15,2-2 0 0,1 0 32 0,-1 0 16 16,1 1 0 0,1-2 0-16,1 1-256 0,0 0-48 0,0 0-16 0,1 0 0 0,1 0-144 0,0 2 0 15,0 0 0-15,0-2 0 0,1 2 0 0,0 0 0 16,-2 0 0-16,0 0 0 0,1 0 0 0,-2-3 160 16,0 3-16-16,-1 0 0 0,-3 3 176 15,1-3 16-15,-2 0 16 0,0 0 0 0,-2 0-112 0,-1 0-32 16,0 0 0-16,1 0 0 0,-2 0-208 0,1-3 144 15,-1 3-144-15,-1-1 128 0,3 1-128 0,-1 0 192 0,0-4-192 0,1 2 192 16,0 2-192-16,-1-4 0 0,2 2 0 0,-1-1 0 16,0 2-192-16,-1 1 0 0,0-2-16 0,-1 2 0 15,1 0 80-15,-2 0 128 0,0 0-208 0,-1 0 80 16,2 0 128-16,-4 0 0 0,2 0-144 0,0 0 144 16,0 0 272-16,0 0 128 0,0 0 32 0,0 0 0 15,0 0 80-15,-18-14 0 0,14 11 16 0,-2 0 0 0,1-2-32 16,-1 1-16-16,1 0 0 0,-1-2 0 0,1 3-256 15,0-2-48 1,0 1-16-16,-1-2 0 0,1-1-160 16,-2 0 0-16,3 1 0 0,-3 0 0 0,1 1 0 0,1 1 0 15,0-2 0-15,0 2 0 0,2 0 0 0,-1-1 0 16,0 4 0-16,0-1 0 0,2-2 0 0,-2 4 0 16,2-2 0-16,-1 2 0 0,1 0 0 0,-2-3 0 15,2 3 0-15,-1 0 0 0,1 0-128 0,-1 0-16 16,1 0 0-16,-1-1 0 0,1 1-128 0,-1-3-32 15,1 2 0-15,-1 0 0 16,2 0-208-16,0-2-64 0,0 2 0 0,-2-1 0 16,2-1-512-16,1 2-128 0,0 1 0 0,0 0-16 15,0-3-1024-15,0 3-208 0</inkml:trace>
  <inkml:trace contextRef="#ctx0" brushRef="#br0" timeOffset="3304.05">20398 12037 8287 0,'0'-3'736'16,"0"1"-592"-16,0 2-144 0,0 0 0 0,0 2 896 0,0-2 128 0,0-2 48 0,0 1 0 0,0 1 320 15,0-3 64-15,1 3 16 0,-1 0 0 0,0 0-272 0,0 0-48 0,0 0-16 0,0 0 0 0,0 0 208 0,0 0 64 0,4 21 0 0,-3-17 0 0,1 2-128 0,-1-2 0 0,1-2-16 0,1 4 0 0,-1 1-304 0,1 0-64 0,0 3-16 0,1 1 0 16,-1 3-624-16,-1-2-128 0,1 4-128 0,-2-1 176 16,-1 1-432-16,0 0-96 0,0 3-16 0,-3-3 0 31,2 0-208-31,0-3-64 15,0 2 0-15,-2-1 0 0,2 1-288 0,-2-3-64 0,2 0-16 0,-1 2 0 16,0-2-784-16,0-3-176 0,2-1-16 16,-2-2-4944-16,0-3-992 0</inkml:trace>
  <inkml:trace contextRef="#ctx0" brushRef="#br0" timeOffset="3694.31">20225 12122 20271 0,'-9'-2'896'0,"3"-2"192"0,1 2-880 0,2 0-208 0,3 2 0 16,0 0 0-16,-2-2 1152 0,1 2 192 0,0-3 48 0,1 2 0 0,0-4-176 0,1 1-48 0,2 1 0 0,0-2 0 0,2 4-736 0,1-3-160 0,1-1-16 0,0 1-16 0,2 0 288 0,-1 0 64 0,3 0 16 0,1-2 0 0,0 2 128 0,2 0 32 16,-3-1 0-16,2 2 0 0,2-1-336 0,1 1-64 15,1 0-16-15,1-1 0 0,0 1-352 0,1 0 128 16,-1-2-128-16,2 1 0 0,-2-2-176 15,0 2-96-15,1-2-32 0,-2 0 0 16,1 0-288-16,0 0-64 16,-3 2-16-16,-2 0 0 0,0-1-320 0,-2 4-64 0,-1 1-16 0,-2 0-8112 15,0 4-1632-15</inkml:trace>
  <inkml:trace contextRef="#ctx0" brushRef="#br0" timeOffset="4821.64">21094 12947 7359 0,'0'-2'656'0,"0"2"-528"0,2-3-128 0,-2 3 0 16,0-1 240-16,1 1 16 0,-1-3 0 0,1 0 0 0,0 0 416 0,1-3 96 0,-2 5 0 0,0-4 16 0,0 4 432 0,0-2 96 0,-2 3 16 0,0 0 0 0,2 3 48 0,-1-3 16 0,-2 1 0 0,2 4 0 15,0-2 16-15,1-3 16 0,0 0 0 0,-8 19 0 16,4-13-80-16,0 4-32 0,-1 2 0 0,0 2 0 16,-2-4-416-16,0 5-64 0,-3-2-32 0,0 2 0 15,0 1 160-15,0 0 16 0,-1-1 16 0,-1 3 0 16,-2 3-240-16,0-3-48 0,-1-1-16 0,1-1 0 16,-1 2-352-16,2-5-64 0,0 2-16 0,1-1 0 0,0 1-256 15,0-2 0-15,1 0 0 0,1-1 0 0,3-2-176 0,-2 2-144 16,2-2-16-16,1-4-16 15,0 3-240-15,1-3-48 0,0 2-16 16,1-5 0-16,0 2-400 0,2-1-80 0,-1-2-16 0,2 0 0 16,-1 0-720-16,-1-1-160 0,2-1-16 0,0-1-6464 15,-2 1-1280-15</inkml:trace>
  <inkml:trace contextRef="#ctx0" brushRef="#br0" timeOffset="5195.6">20728 12969 2927 0,'-1'-5'0'0,"1"4"128"0,0-1-128 0,0-1 160 0,1 2-160 0,1 1 0 16,-1-4 0-16,1 2 0 0,2-1 768 0,1 0 128 0,0-1 32 0,1-2 0 0,-1 3 736 0,0-1 160 0,0 2 32 0,0 1 0 0,0 1 224 0,0 1 48 0,-2 1 16 0,1 0 0 15,0 3 32-15,0-2 16 0,1 4 0 0,1 1 0 0,0 0-592 0,0 1-128 0,3 3-32 0,1 1 0 0,1-3-576 0,-3-1-112 16,-1-2-32-16,1 2 0 16,5 0-320-16,3 2-64 0,3 3-16 0,2-1 0 15,0-1-320-15,-1-2 0 0,0-4 0 0,-3 2 128 0,2 0-336 0,-3-1-64 16,1 2-16-16,-3 0 0 15,1 1-480-15,-3 0-80 0,-1 2-32 16,0 1 0-16,-1 3-720 0,0-3-128 16,-1 3-48-16,1-1 0 0,-4-1-832 0,0-2-160 0</inkml:trace>
  <inkml:trace contextRef="#ctx0" brushRef="#br0" timeOffset="6704.64">20810 12658 7359 0,'-3'-2'656'0,"1"0"-528"0,1 4-128 0,1-2 0 0,0-2 992 0,0 2 160 0,-3 0 48 15,1-3 0-15,-1 2 336 0,0 1 64 0,0 0 0 0,1 0 16 0,-1-2-208 0,3 1-32 0,-1-2-16 0,1 3 0 0,0 0-96 0,1 0-32 0,2 0 0 0,-1 0 0 0,2 0-432 0,-2 0-96 0,-2 0 0 0,0 0-16 0,0 0-80 16,0 0-16-16,25-4 0 0,-19 2 0 0,0-1 0 0,2 2 0 16,-2 1 0-16,3-2 0 0,-1-2-240 0,2 1-48 0,-1 0-16 0,2-1 0 15,0 2-96-15,0-2 0 16,0 1-16-16,1 0 0 0,0 0-176 0,1 1 128 16,0 1-128-16,0 1 128 0,0 0-128 0,0 0 0 15,0 0 0-15,-1 0 0 0,-1 0 0 0,-1 0 0 16,3 1 0-16,-4 1 0 0,1-2 0 0,0 0 0 15,0 0 0-15,0 0 0 0,0 0 0 0,-1-2 0 0,-1 2 0 0,0-1 0 16,2-2 0-16,-3 1 0 0,0 0 0 0,0 0 0 16,0 2 0-16,-2-1 0 0,1-1 0 15,-2 2 0-15,0 0-208 0,-2 0 16 0,0 2 16 0,0-1 0 0,-1-1-16 16,0 0 0-16,-1 0 0 0,-1 0 0 0,1 0 192 0,-1 0 176 16,1 0-48-1,0 0 0-15,0 0 256 0,0 0 64 0,0 0 0 16,0 0 0-16,0 0 16 0,-19-16 16 0,17 12 0 0,-1-1 0 15,1 1-288-15,-1 1-64 0,1-3-128 0,-1-1 192 0,2 1-192 0,-1 2 0 0,-1-2 0 16,1 0 0 0,-2 0 176-16,1 2-176 0,0-2 192 0,0 0-192 15,-2 2 256-15,0-1-64 0,0 1-16 0,-1 1 0 16,1-2 16-16,-1 1 16 0,0 0 0 0,0 2 0 16,1 1-80-16,-1-2-128 0,-1-1 176 0,1 2-176 15,0 0 128-15,1 0-128 0,0 0 0 0,0-1 0 0,3 2 0 16,-1 1 0-16,1-2-192 0,1 0 48 15,-1 2-256-15,2 0-48 16,0 0-16-16,2 0 0 0,-2-2-544 0,1 2-96 0,0 0-32 16,-1 0 0-16,0 0-176 0,0 0-32 0,0 0-16 15,0 0 0-15,0 0-560 0,0 0-128 0,0 0 0 16,0 0-8960-16</inkml:trace>
  <inkml:trace contextRef="#ctx0" brushRef="#br0" timeOffset="7620.33">21515 12191 911 0,'1'-2'0'0,"-1"2"0"0,1-3 0 0,-1 2 0 0,0 1 464 0,0 0 16 0,1-2 0 0,-1 2 0 0,2 0 224 0,-1-3 64 0,0 2 0 0,-1 1 0 0,0 0 80 0,0 0 32 0,0 0 0 0,0 0 0 0,0 0-128 0,10-18-32 15,-9 15 0-15,1-1 0 0,-1 2 240 0,0-2 64 16,0 2 0-16,-1-2 0 0,1 3 208 0,-1 1 48 16,0-3 16-16,0 3 0 15,-1 0 112-15,1 3 32 0,-1-3 0 0,-1 3 0 16,0-1-544-16,0 0-128 0,1 2 0 0,1-4-16 16,0 0-256-16,0 0-48 0,-9 18-16 0,6-11 0 0,1-1-192 0,-2 0-48 0,1 0 0 0,-1 0 0 15,-1 4-32-15,-1-1-16 0,2 2 0 0,-1 0 0 16,1-1 128-16,-1 2 32 0,2-2 0 15,-1 0 0 1,0 0 272-16,2 1 64 0,-1-1 16 0,2 2 0 16,0-2-304-16,0 3-64 0,1-3-16 0,0 2 0 0,0-2-272 0,0-1 160 15,0-2-160-15,1 2 128 16,1-2 0-16,1 2 0 0,-1-3 0 0,1 1 0 0,0 2-128 0,0 1 0 0,-1-2 0 0,0 2 128 16,1 0-128-16,-1-4 0 0,0 1 0 0,1-1 0 15,-1 0 0-15,2 0 160 0,-2 0-32 16,1-2-128-16,-1 2 256 0,2-2-48 15,-2 2-16-15,1-3 0 0,1 3-64 0,-1-2-128 16,1 2 176-16,1-4-176 0,1 3 128 0,-1 0-128 16,1-1 0-16,0-1 0 15,2 2-240-15,-1-1-144 0,1-1-48 0,-1-2 0 16,2 1-928-16,-2-2-192 0,2 0-48 0,-2 0 0 16,1-2-432-16,-1-1-80 0,0 2-32 0,0-3 0 15,-1 2 144-15,0-2 16 0,1 2 16 0,1-1-5792 16</inkml:trace>
  <inkml:trace contextRef="#ctx0" brushRef="#br0" timeOffset="8158.3">21752 12341 4607 0,'-4'-2'400'0,"1"2"-400"0,0 0 0 0,2 0 0 0,0 0 1568 0,0 0 224 0,1 2 64 0,-2-2 0 0,1 0-160 0,-1 0-32 16,-2 3 0-16,1-3 0 0,1 1-64 0,-1 1 0 0,1 1-16 0,0-2 0 0,0 1-960 0,0 1-192 0,-1 1-48 0,1-2 0 0,1 3 48 0,-2 1 0 0,2 0 0 0,1 3 0 16,-1-2-112-16,1 2 0 0,0 1-16 0,0 0 0 0,1 1-304 0,0-4-256 15,2 2 64-15,-2-3 0 32,0-2-704-32,2 0-144 0,-1 1-32 0,1-2 0 0,-1 0 560 0,0 1 96 0,2-1 32 0,0 0 0 31,0 0-368-31,-1 0-64 0,1-3-16 0,1 0 0 0,0-3-672 15,0 3-144-15</inkml:trace>
  <inkml:trace contextRef="#ctx0" brushRef="#br0" timeOffset="8426.03">21718 12157 15663 0,'-7'-3'1392'0,"2"3"-1120"0,3 0-272 0,1 0 0 0,1 0 1344 0,0 0 224 0,-3 0 32 0,-3 0 16 15,0 0-496-15,1 0-96 0,0 0-32 0,3 0 0 0,-1 0-464 0,2 0-80 0,1-2-32 0,0 2 0 16,2-1-1136-16,0 1-240 0,1 0-32 0,1 1-16 0,1-1-688 0,0 0-144 0</inkml:trace>
  <inkml:trace contextRef="#ctx0" brushRef="#br0" timeOffset="8977.94">21807 12050 9215 0,'0'0'816'0,"0"0"-656"0,0 0-160 0,0 0 0 0,0 0 832 0,0 3 128 0,0-3 16 0,1 0 16 0,0 2 192 0,0 2 32 0,1-3 16 0,-2-1 0 0,0 0-192 16,0 0-32-16,0 0-16 0,14 18 0 0,-10-15-96 0,-1 0-32 0,1 1 0 0,1-1 0 16,0 0-16-16,0 3 0 0,0-2 0 0,1 2 0 0,1 1 144 0,-1 2 32 15,0 3 0-15,0-2 0 0,0 5-512 0,1-1-112 0,-1 0-16 16,-1 3 0-16,0-1-176 0,0 2-32 0,0-1-16 16,-1-2 0-16,0 1 64 15,-1-3 16-15,-1-1 0 0,1 0 0 0,0-2 112 16,-1 0 32-16,0 0 0 15,0 0 0-15,2-1-160 0,-1-3-32 16,-1 0 0-16,1 0 0 0,-2 0-192 0,1-2 0 0,0 0 0 0,-1 1 0 16,0-2-384-16,-1 0-64 0,1 1 0 15,-2-1-16 1,1 0-544-16,-2 1-96 0,0 2-32 0,-1 0 0 0,-1 0-272 0,0 0-64 0,-1 2-16 0,-1 0-6432 0,0 2-1280 0</inkml:trace>
  <inkml:trace contextRef="#ctx0" brushRef="#br0" timeOffset="11143.68">22359 12894 10127 0,'0'-3'896'0,"0"3"-704"0,0 0-192 0,0 0 0 0,2 0 0 0,-2 0 0 0,1-1 0 0,1-1 0 0,2 2 400 0,1 0 208 0,1-3 32 0,2 2 16 0,-1-2 784 0,0 0 160 0,2 0 16 0,0 1 16 0,-1-2-64 0,2 0-16 0,1-2 0 0,0 2 0 16,1-2-400-16,-1 0-96 16,0 2-16-16,0-1 0 0,0 2-528 0,1-1-128 0,0 4 0 0,0-2-16 31,2 4-912-31,-2-2-176 0,2 0-48 0,-1 1 0 16,2 2-576-16,-1-1-128 0,0-1-32 0,0 2 0 15,1-1 480-15,0 0 80 0,0 0 32 0,-1-2 0 16,1 4-400-16,-1-4-80 0,-2 0-16 0,1 0-4912 15</inkml:trace>
  <inkml:trace contextRef="#ctx0" brushRef="#br0" timeOffset="11620.57">22369 13042 6447 0,'-6'0'576'16,"1"0"-576"-16,0 1 0 0,3-1 0 0,0 0 1536 0,2 0 192 0,0 3 32 0,-1-3 16 0,1 0-432 0,-1-3-64 0,1 3-32 0,2-1 0 0,2 1 224 0,1 0 64 0,1 0 0 0,2-2 0 0,0 1-80 15,2-1-16-15,0 1 0 0,2 1 0 0,0 0-128 0,0 0-32 0,2 1 0 0,0-1 0 0,0 0-416 0,0 2-96 0,-1-1 0 16,2 1-16 0,0-1-576-16,-1-1-176 0,-1 3 0 0,2-3 0 31,1 0-688-31,0-3-240 0,1 2-48 0,-1-4-16 0,1 4-672 0,-3-3-144 16,1 2-32-16,-1-2 0 0,-1 2-528 15,0-2-96-15</inkml:trace>
  <inkml:trace contextRef="#ctx0" brushRef="#br0" timeOffset="12635.96">23598 12859 6447 0,'0'0'576'0,"0"0"-576"0,2 0 0 0,-2 3 0 0,1-3 0 0,-1 0-192 16,1-3 0-16,0 3 0 0,2 0 192 0,-2-2 0 0,1 2 0 0,-2 0 0 0,0 0 1072 0,0 0 256 0,0 0 48 0,0 0 16 0,0 0 336 0,0 0 80 0,0 0 16 0,0 0 0 0,0 0-16 0,0 0 0 31,0 0 0-31,-1 21 0 0,-2-15-352 16,-4 1-80-16,1 3-16 0,-2 1 0 0,-4 2-432 0,1 3-96 15,-2 0 0-15,-1 0-16 0,0 0-384 0,-2 3-80 0,-2-1-16 0,-2 4 0 16,0-2-176-16,-2 2-32 16,1 1-128-16,-1-2 192 0,1 1 112 0,0-2 16 15,0 1 0-15,2-4 0 0,1 2-320 16,1-1-144-16,3-4 16 0,-1-2 0 16,4-1-416-16,2-1-80 0,0-4-16 0,2-2 0 15,2-1-160-15,1-6-32 0,2 3-16 0,-1-4 0 16,2 2-624-16,1-1-128 0,0 0-32 0,1-3-9456 0</inkml:trace>
  <inkml:trace contextRef="#ctx0" brushRef="#br0" timeOffset="13050.21">23216 12878 18431 0,'-2'-3'1632'0,"-1"1"-1312"0,2 1-320 0,1 1 0 0,1 3 1520 0,-1-3 224 0,0 0 48 0,-1 0 16 0,1-2-848 0,0 1-192 0,1 2-16 0,-1-1-16 0,0 0-240 0,0 0-48 0,0 0-16 0,0 0 0 16,23 5 384-16,-17-2 80 0,2 0 0 0,1 1 16 0,0 2 128 0,1 0 32 16,1 0 0-16,-1 0 0 0,2 2-384 0,0 0-80 0,1 2-16 0,0 3 0 15,0 3-320-15,0 0-64 0,2 2-16 0,0 1 0 16,-1-2-64-16,-1 1 0 0,0-2-128 0,-2-4 192 16,1 0-192-16,-1 2 0 0,3 1 0 0,-2 1 0 15,-1-5 192-15,-1 0-48 0,0 2-16 0,-3-4 0 16,1-2-128-16,-2 2-176 0,-1-2 48 0,-1-1 0 31,-1 0-816-31,0 1-144 0,-2 2-48 0,0-3 0 16,-1 2-1104-16,-1 0-208 0,0 0-48 0,-2 0-10768 0</inkml:trace>
  <inkml:trace contextRef="#ctx0" brushRef="#br0" timeOffset="14220.2">23196 12660 11967 0,'-2'0'1072'0,"0"-2"-864"16,0 2-208-16,2 0 0 0,0 0 576 0,0 0 80 0,0 0 16 0,-1-2 0 0,0 2 128 0,-2 0 32 0,3 0 0 0,0 0 0 0,0 0 688 0,0 0 144 0,0 0 16 0,0 0 16 0,0 0-32 0,20 0 0 0,-14 4 0 0,0-4 0 16,2 4-400-16,-2 1-96 0,3-4-16 0,-2 3 0 15,2-2-576-15,-2 2-112 0,2-2-16 0,0 1-16 16,-1-2-80-16,2 2-16 0,0-3 0 0,0-3 0 16,2 2 112-16,-1-2 0 0,2 3 16 0,-1-3 0 15,2 0-144-15,-2 1-48 0,2 0 0 16,-1-1 0-16,0-2-112 0,-1 1-32 15,0 2 0-15,1-2 0 0,-3 1 16 0,1 2 0 16,-3-1 0-16,1 2 0 0,-2-1-144 0,1 1 0 16,-2 1 0-16,-1 1 0 0,1-2 0 0,-1 0 0 15,0 0 144-15,0 0-144 0,-1 0 144 0,1 0-144 0,-2 0 192 0,1-2-192 0,0 2 128 0,0-1-128 16,-2 1 0-16,1 0 0 0,-2 0 144 0,1 0-144 16,-1-2 0-16,2 1 144 0,-2 1-144 0,0 0 0 15,-1 0 0-15,2-2 0 0,-2 0 0 0,0 2 0 16,0 0 128-16,0 0-128 0,0 0 0 0,0 0 0 15,0 0 144-15,0 0-144 0,0 0 192 0,-18-17-48 16,15 12 0-16,-2 3 0 0,1-5-16 0,-2 4-128 16,1-3 192-16,-1-1-64 0,1 1-128 0,-1 0 0 15,-2 0 0-15,2-3 0 0,-2 2 0 0,1 1 0 0,0 2 0 16,-1-2 0-16,1-1 0 0,-1 4 128 16,2-3-128-16,0 3 0 0,0-1 176 0,0 2-48 0,-1-1-128 0,1 3 192 15,3-1-192-15,-2 1 0 16,1 0 0-16,-1 1-160 0,0-1 160 0,0 0-128 15,1 3 128-15,-1-3-128 0,2-3-64 0,-1 3 0 0,0-1 0 0,2 1 0 16,-1-2-64-16,1 2 0 16,1-4-16-16,-1 4 0 15,1-2-480-15,1 0-80 0,-1 2-32 0,1-2 0 0,1 2-1184 16,-1-3-224-16,1 2-48 0,1 1-11952 16</inkml:trace>
  <inkml:trace contextRef="#ctx0" brushRef="#br0" timeOffset="15095.54">23905 12173 3679 0,'0'-4'320'0,"0"3"-320"0,0 0 0 0,0 1 0 0,0 0 400 16,1-3 16-16,0 2 0 0,2-5 0 0,-1 0-416 0,2-1 128 0,1 1-128 0,-1 0 0 0,-2 2 432 0,2 2 0 0,-2-2 0 0,0 4 0 0,-1 0 368 0,0 0 80 0,-1 1 16 0,0 2 0 0,0-1 288 0,-1 0 64 15,0 3 16-15,1-5 0 0,0 0 528 0,0 0 96 16,0 0 32-16,-14 22 0 0,12-16-272 0,-3-1-48 16,0 4-16-16,0-3 0 0,0 0-656 0,0 1-128 15,0 2-32-15,0-3 0 0,0 3-560 0,0 2-208 16,0-2 144-16,0 3-144 0,0 0 144 0,0 1-144 15,2 0 160-15,-2 2-160 0,0 3 288 0,0 0-32 16,0 1-16-16,1-1 0 0,-1-2 80 0,1 3 0 16,1-3 16-16,-1 0 0 0,2-2 256 0,-1 0 48 15,1-1 16-15,0-1 0 0,1-2-208 0,2 0-64 0,1 0 0 0,-1 0 0 16,0-2-128-16,2 1-16 0,0 1-16 0,1-4 0 16,0 4-48-16,1-4-16 0,0 4 0 0,0-1 0 15,1 3-160-15,0-2 128 0,0-3-128 0,0 2 128 16,-1-3-128-16,0 2 0 0,0-3 0 0,0-2 0 15,0 3 0-15,0-3 0 0,-1 1 0 0,1-4-176 16,-2 3-336 0,2-3-64-16,0 3 0 0,-1-2-16 0,0 2-496 0,-1-3-112 15,2 0-16-15,-1 2 0 0,0-2-752 0,-1 1-144 0,1-2-48 0,1-1 0 16,0 2-496-16,0 0-96 0,1-4-32 0,0-1-4848 16</inkml:trace>
  <inkml:trace contextRef="#ctx0" brushRef="#br0" timeOffset="15555.41">24089 12388 15663 0,'-2'0'688'0,"-1"0"144"0,2 0-656 0,0 0-176 16,1 0 0-16,0 0 0 0,0 0 736 0,-1 0 112 0,-1 0 32 0,0 3 0 0,-1-3 416 0,3 0 96 0,0 0 16 16,0 0 0-16,0 0-368 0,0 0-64 0,-16 19-16 0,14-15 0 15,1 2-304-15,-2 3-64 0,1-3-16 0,0 4 0 0,1-3-448 0,1 2-128 0,0 0 0 0,-1 1 0 0,1-1 0 0,0-2 0 0,1 3 0 0,0-1 0 0,2 3 0 0,-1-5 0 0,2 2 0 0,0-3 0 32,1 0 0-32,-2-1 192 0,2 0-64 0,-1 1 0 0,1-2 64 0,0-2 0 0,0-1 16 0,-1 2 0 31,1-1-560-31,0-2-112 15,0 0-32-15,-2 0 0 0,2 2-1200 0,-1-2-240 0,1 0-48 0,-1-2-16 0,-1 2-384 0,1-5-80 0,0 2-16 0,-1-1-4640 32</inkml:trace>
  <inkml:trace contextRef="#ctx0" brushRef="#br0" timeOffset="15855.01">24110 12214 8287 0,'-2'-3'736'16,"-1"3"-592"-16,3 0-144 0,0 0 0 0,0 0 1440 0,-1 0 256 0,1 0 48 0,-2 0 16 0,-1-2 480 0,1 2 80 0,0 0 32 16,2 0 0-16,0 0-1360 0,0 0-272 0,0 0-48 0,0 0-16 0,0 0-1488 0,0 0-288 0,2 21-64 0,0-18-5632 0,1 0-1120 0</inkml:trace>
  <inkml:trace contextRef="#ctx0" brushRef="#br0" timeOffset="16553.75">24234 12079 11055 0,'1'0'976'0,"-1"0"-784"0,0 0-192 0,0 0 0 0,0 0 1040 0,0 2 176 0,1-2 16 16,1 0 16-16,0 3 544 0,2-2 96 0,0 2 32 0,0 0 0 0,1 0-928 0,0 3-176 0,0-2-48 0,2 2 0 0,-1-2-400 0,0 4-96 0,0-2-16 15,0 4 0-15,2 0 112 0,-2 3 16 0,2-1 0 0,-1 1 0 0,-1 2-64 0,-1 1-16 0,-1 0 0 0,-1 1 0 16,1 1-16-16,0-3 0 0,-1 1 0 0,1-2 0 0,-1 0 224 16,-2 3 64-16,0 1 0 0,-1-4 0 15,0 1 96-15,-1-2 32 16,1-1 0-16,-3 5 0 0,1-3-192 0,-1 2-48 0,0 1 0 0,-1-4 0 16,0 3-464-16,1-1 0 0,-1 1 0 0,-1-3 0 31,1-1-544-31,0-2-160 0,1-2-16 0,-1 2-16 15,0-3-64-15,-1 0-16 0,0 2 0 0,-1-3 0 16,1 0-656-16,-2 1-144 0,-1 2-32 0,-1-3-6336 0,-1 2-1264 0</inkml:trace>
  <inkml:trace contextRef="#ctx0" brushRef="#br0" timeOffset="17221.49">24589 11927 6447 0,'-1'0'576'0,"1"-3"-576"0,0 3 0 0,1-1 0 0,-1 1 832 0,0 0 48 0,1 0 16 0,-1-2 0 0,1 0 336 0,-1 1 80 0,2 0 16 0,-2 1 0 0,0 0-96 16,0 0-16-16,0 0 0 0,0 0 0 0,0 0 464 0,9 18 96 0,-7-10 16 0,-1 1 0 0,0-2-208 0,-1 2-48 0,1 4 0 16,-1 2 0-16,2 1-816 0,-2 0-160 15,1 0-48-15,-1 3 0 0,0-3-336 0,0 0-176 0,0 3 160 0,0-1-160 16,1-2 128-16,-1 0-128 15,0-1 0-15,0-1 0 0,0-2 0 0,1 0 0 0,-1-2 0 0,0-1 0 16,0 1 0-16,0-3 0 0,-1-1-160 0,0 1 160 31,0-2-880-31,-2 1-80 0,1-3-32 0,0 0 0 0,0 1-720 0,-1-4-144 16,1 1-16-16,-2 1-9200 0</inkml:trace>
  <inkml:trace contextRef="#ctx0" brushRef="#br0" timeOffset="17622.45">24379 11999 27647 0,'-5'0'1216'16,"1"0"256"-16,0 0-1168 0,3 0-304 15,1-3 0-15,1 3 0 0,-1 0 832 0,1-2 128 0,2 0 0 0,-1 0 16 0,2-1-336 0,-4 3-80 0,0 0-16 0,0 0 0 16,21-9-96-16,-15 6-32 0,2 2 0 0,0-3 0 0,2 2 320 0,0-2 64 0,0 4 16 0,-1-3 0 0,2 0 0 0,1 0 0 0,4 0 0 0,3-2 0 0,-3 3-352 0,0-1-64 0,1-2-16 0,3 1 0 0,1-5-192 0,1 2-64 16,-1 1 0-16,0-3 0 0,2 2-128 15,-4-2 0-15,1-1-192 0,-1 1 192 0,1 2-224 16,-2-2 80-16,-1 3 16 0,1 2 0 0,-1-2-128 0,-3 4-32 16,1 1 0-16,-3 1 0 15,0 1-656-15,-1 0-128 0,-1 3-16 16,-2-3-10240-16,-1 4-2048 0</inkml:trace>
  <inkml:trace contextRef="#ctx0" brushRef="#br0" timeOffset="19115.39">25062 12533 2751 0,'-1'-5'256'0,"0"1"-256"0,0-2 0 0,-1 2 0 0,2 4 2224 0,0-2 400 15,2-1 64-15,-2 0 32 0,0-4-832 0,1 0-160 0,0-2-48 0,2-1 0 0,-1 2-1104 0,1 0-208 0,0 3-48 0,0 2-16 0,-1 1-304 0,1 0-256 0,-1 2 64 0,1 0 0 0,0-4 192 0,0 4 256 0,-1-2-48 16,1 2-16-16,-2 0 1264 0,0 0 240 0,1 0 48 0,-2 0 16 0,0 2-448 0,-2 2-96 0,0-2 0 0,-1 6-16 31,0-2-192-31,-1 3-48 0,-1 1 0 0,-1 2 0 0,0 0-432 0,-1 4-80 0,1 0-32 0,-1 1 0 32,-1 1-160-32,1-1-16 0,-2 2-16 0,2 2 0 0,-2-2-224 0,1 0 0 0,-1 0 128 15,0 1-128-15,1 1 0 0,0-2 144 0,0 4-144 16,0-4 128-16,2 2 128 0,-1-2 32 15,-1 1 0 1,3-2 0-16,-1 7 0 0,0-1 0 0,0 0 0 0,2-1 0 0,0-1-32 0,0-1 0 16,3-1 0-16,0-2 0 0,0 1-16 0,1-3-16 15,0 0 0-15,1-2 0 0,-1-2-48 0,1 0-16 16,0 1 0-16,1-3 0 0,-1-2 0 0,1 0 0 16,0 0 0-16,0-2 0 0,2 2-160 0,-2-2 0 15,2 0 0-15,0 0-176 0,-1-2 176 0,2 1 0 16,-1-1 0-16,1-1 128 0,0 0-128 0,0-1 0 0,-1 0 0 15,1 0 0-15,0-2 0 0,-1 0 0 0,1 0 0 16,2-4 0-16,-2 2 0 0,0-2 0 0,-1-1 0 0,1 2 0 16,2-1 144-16,-1-1-144 0,0 0 192 15,0-1-192-15,2 1 144 0,-2 1-144 0,0 0 0 0,0-1 144 16,2 1-144-16,-1-3 0 0,2-1 0 0,-2 2 0 16,2-2 0-16,-1 2 0 0,1-3 0 0,0 2 0 15,-1 1 0-15,0-3 0 0,0-1 0 0,1 1 0 16,-2 0 144-16,2-1-144 0,-1 0 160 0,-1-3-160 15,0 1 192-15,0 2-64 0,-1-2-128 0,-1-4 192 0,0 3-64 16,0-3-128-16,0 0 176 0,-1-2-176 16,0 2 192-16,0-3-192 0,0 0 192 0,-1 0-192 0,0 0 192 15,-1 1-64-15,1-1 0 0,-3-1-128 0,1-2 160 0,-2-3-160 16,-1 1 128-16,1 1-128 0,-1 3 0 0,-1-2 128 16,0 0-128-16,-2 0 0 0,1-1 0 0,0 6 128 15,1 4-128-15,-1-4 0 0,-2-1 0 0,-1-2 0 16,0-1 128-16,0 3-128 0,-1 0 0 0,2 3 0 15,1 2 0-15,-1 0 0 0,2 4 0 0,-1 0 0 0,0-1 0 16,2 0 0-16,-1 4-288 0,0 0 64 16,-1 0 16-16,1-1 0 0,1 4-128 0,-1-2-32 15,0 3 0-15,-1 0 0 16,2 0-80-16,-1 2 0 0,-1 0-16 0,0 2 0 16,0 0-992-16,0 2-192 0,0 2-32 0,0 1-14576 15</inkml:trace>
  <inkml:trace contextRef="#ctx0" brushRef="#br0" timeOffset="19553.66">24938 12878 10127 0,'-3'0'896'0,"1"0"-704"0,0 0-192 0,1 0 0 0,1 0 2368 0,1 0 448 0,1 0 96 0,-2 0 16 0,2-3-1008 0,1 3-208 0,0 0-48 0,-3 0 0 0,0 0-272 0,20-7-64 0,-11 7-16 0,-1 0 0 0,1 0-176 0,1 0-48 0,1 1 0 0,0-1 0 0,-2-4-512 0,2 2-96 0,1 1-32 0,2 1 0 0,-1 0 48 0,1 0 0 15,0-3 0-15,-1 1 0 0,-2 0-496 0,2 2 0 16,-1-2-128-16,-2 2 128 31,0 0-1488-31,-1-2-192 0,-3 2-48 0,0-2 0 0,-1 0-1408 0,-1 2-304 0</inkml:trace>
  <inkml:trace contextRef="#ctx0" brushRef="#br0" timeOffset="20373.36">24996 12203 10127 0,'-3'2'896'0,"2"-2"-704"0,0 0-192 0,1 0 0 0,1 0 1504 0,-1 0 272 0,-1 0 48 0,-1 0 16 0,1 3 208 0,1-3 64 0,0 0 0 0,0 0 0 0,0 0-768 0,0 0-160 16,0 0-32-16,0 0 0 0,19-15-416 0,-13 11-96 0,0 0 0 0,2-1-16 15,0-1 240-15,0 1 48 0,-1 3 16 0,2-2 0 0,-2 2-32 0,2-2 0 16,-2 1 0-16,2 3 0 16,1-2-272-16,0 1-64 0,0 1-16 0,-1-3 0 15,1 3-224-15,0 0-32 0,0 3-16 0,0-3 0 16,0 1-144-16,0 1-128 0,0-2 192 0,0 0-192 16,-2 3 128-16,2-3-128 0,0 0 0 0,-1 0 0 0,1 0 128 15,-2 0-128-15,1 0 0 0,-2 0 0 0,-1 0 0 0,1 1 0 16,-1-1 0-16,-1 0 0 0,-2 0 0 0,1 0 0 15,0 0 0-15,0 0 0 0,-2 3 0 0,1-3 128 0,-1 0-128 16,1 2 0-16,-2-2 160 0,0 0-160 0,-1 0 128 16,1 0-128-16,-1 0 160 0,0 0-160 0,0 0 192 0,0 0-192 15,-1 0 192-15,1-2-192 0,-1-1 192 16,1 3-192-16,0 0 160 0,0 0-160 16,0 0 128-16,0 0-128 0,0 0 144 0,0 0-144 15,0 0 160-15,-15-14-160 0,12 11 160 16,1 0-160-16,-2 1 160 0,2-2-160 15,-1 0 176-15,0-2-176 0,-1 0 192 0,0 2-192 0,-2-2 144 0,2 1-144 0,-1 1 0 0,0-2 144 16,0 0-144-16,1 2 0 0,-3-2 0 0,2 0 0 16,-1 2 0-16,1-1 0 0,0 2-192 15,-1-1 192-15,0 0-384 0,0 2 64 0,-2-2 0 0,2-1 0 0,0 4-64 16,-1-2-16-16,2 0 0 0,0 0 0 16,0 2-672-16,1-4-128 15,2 4-16-15,0-4-15456 0</inkml:trace>
  <inkml:trace contextRef="#ctx0" brushRef="#br0" timeOffset="29890.14">19582 10703 5519 0,'0'-3'496'0,"0"-1"-496"0,1-1 0 0,-1 4 0 0,0 1 1184 0,0-4 144 0,1 0 16 0,-1-3 16 16,2 0-256-16,-2-3-48 0,0 4-16 0,0 1 0 0,-2 1-768 0,1 2-144 0,1 1-128 0,-1 1 144 0,0 0-144 0,1 1 128 0,0 1-128 16,0-2 128-16,0 0 832 0,0 0 144 0,0 0 48 0,0 0 0 0,0 0 224 0,0 0 48 0,0 0 16 15,0 0 0-15,18-10-192 0,-13 8-32 0,-1 1-16 0,0-1 0 16,-1 2-496-16,0 3-80 0,1 1-32 0,-2 2 0 16,-1 2-80-16,1 5 0 0,0 3-16 0,-1 0 0 15,2 9-48-15,-2 1-16 16,0 2 0-16,0 1 0 0,2 1 144 0,-1 0 48 15,1 3 0-15,-2 0 0 0,0 1-272 0,-1 1-48 16,-1 6-16-16,0-3 0 0,-3 0-288 0,0-1 0 0,-1-2 0 0,1-2 0 16,-3-2 0-16,2 0 0 0,-1-2 0 0,0-3 0 15,0 0-160-15,1-2 160 16,-1 1-160-16,1-3 160 16,0-3-848-16,0-2-80 0,0-2-16 0,1-5 0 15,1-1-144-15,-1-3-48 0,1-2 0 0,0-2 0 0,-1-2-752 16,1 0-160-16,0-2-16 0,0-2-8816 0</inkml:trace>
  <inkml:trace contextRef="#ctx0" brushRef="#br0" timeOffset="30405.19">19533 10656 6447 0,'-2'0'576'0,"2"0"-576"0,0 0 0 0,0 1 0 0,0 0 656 0,-1-1 32 0,1 1 0 0,-1 2 0 0,1 0 784 0,-1 0 144 0,-1 1 48 0,2-1 0 16,0 0 192-16,2-1 64 0,0 2 0 0,2-4 0 0,1 0-688 0,1-2-128 0,4-2-16 0,1 0-16 0,1-2 144 0,4 0 48 0,2-4 0 0,1 1 0 15,5-3-32-15,1-1 0 0,2 1 0 0,0 1 0 16,3-1-544-16,-2-1-112 16,1 1-32-16,-1 0 0 0,-1 2-544 0,-1 0 0 0,-1 1 0 0,-3 3 0 15,1 2-1056-15,-5 0-272 0,-2 4-48 0,-3 0-16 31,-2 2-1072-31,-3 0-224 0,-2 4-32 0,-2-2-8576 0</inkml:trace>
  <inkml:trace contextRef="#ctx0" brushRef="#br0" timeOffset="30751.8">19591 11001 17503 0,'-4'-3'1552'0,"1"2"-1232"0,2-2-320 16,2 3 0-16,1-1 1984 0,-1 0 320 0,0 0 80 0,2-5 16 0,3-1-96 0,0 1 0 0,4-4-16 0,2 2 0 0,2 1-1136 0,2 0-208 0,0 3-48 0,1-2-16 0,2 0-880 0,-1 0-288 0,1 3 0 0,1-3 0 15,0 2-624-15,-2 1-128 0,1-2-32 0,-1 1 0 16,2 0-448-16,-3 2-80 0,2-2-32 0,-1 0 0 16,0-1-528-16,-2 2-96 0,0-1-32 0,-1-1-7328 15</inkml:trace>
  <inkml:trace contextRef="#ctx0" brushRef="#br0" timeOffset="31227.38">20089 10558 6447 0,'-4'-4'576'0,"2"-1"-576"0,1 4 0 0,-1-1 0 0,2 0 1168 15,0 2 128-15,2 0 32 0,-2-1 0 0,0 0 976 0,0 1 192 0,1 0 32 0,-1 0 16 0,0 0-1216 0,0 0-240 0,7 18-64 0,-4-8 0 0,2 3-448 0,-2 0-80 0,4 2-32 0,-1 1 0 0,2 3 240 0,1-2 64 16,-2 0 0-16,2 3 0 0,0-1-80 0,1 3-16 15,-2 0 0-15,2-2 0 16,0 1-272-16,-1-5-48 0,1 3-16 0,0-7 0 16,1 2-144-16,-3-5-48 0,2 1 0 0,0-1 0 0,0-3 144 15,-3 0 32-15,1-2 0 0,-2 0 0 16,0-2-320-16,0-2 0 0,-1 0 0 16,2-2 0-16,-4 1 192 0,2-3-64 0,0 1 0 15,0 0-128-15,0-4 448 0,0 1 0 0,0 0-16 16,1-4 0-16,-1 2 80 0,0-2 0 0,1-5 16 0,2 1 0 15,-1-4-176-15,2-2-32 16,-1 1-16-16,2-3 0 0,-1 4-304 0,0-2 0 16,-1 1 0-16,0-2 0 15,-1 4-256-15,-1-4-176 0,-1 2-16 0,0 2-16 0,0-2-640 16,-1 3-128-16,-1-1-32 0,0 3 0 0,1 1-896 0,-1 0-176 0,1 5-32 16,0 0-5888-16,-1 6-1152 0</inkml:trace>
  <inkml:trace contextRef="#ctx0" brushRef="#br0" timeOffset="31732.75">20289 10940 13823 0,'-2'-4'608'15,"-1"2"128"-15,3-2-592 0,0 4-144 0,2-2 0 0,-2 2 0 0,1-3 1024 0,1 2 192 0,2-2 16 0,0 0 16 0,1 0 16 16,0 0 0-16,0-1 0 0,-2 4 0 0,1 0-528 0,0 4-96 0,-2-1-32 0,1 3 0 0,-1 1 96 0,-1 3 32 0,2 2 0 0,-2 0 0 0,0 1 160 0,1-1 48 0,-1 4 0 0,1 0 0 0,0 0-208 0,-2 0-32 15,1 3-16-15,0 1 0 0,1 1-144 0,1 1-32 16,-1 3 0-16,2-2 0 0,-1 2-336 0,-1 1-176 16,1 5 160-16,-2-5-160 0,-1 1 0 15,0-1-336-15,-1-1 48 0,1-3 16 16,-2-4-944-16,1 0-176 0,1-2-32 0,0-1-16 16,1-5-96-16,1-2-32 0,-1-4 0 0,0-2-10000 0</inkml:trace>
  <inkml:trace contextRef="#ctx0" brushRef="#br0" timeOffset="32193.12">20869 10605 11967 0,'0'-3'1072'0,"0"2"-864"0,0 1-208 15,0-1 0-15,0 1 592 0,0 0 80 0,0 0 16 0,0 0 0 0,2 0 784 0,-4 1 144 0,2 3 48 0,0-4 0 0,0 0-384 0,-2 23-80 0,1-8-16 16,-1-2 0-16,2 5 80 0,0 2 16 0,0 2 0 0,2 3 0 15,-1-3-32-15,0 3 0 0,2-2 0 0,-1 0 0 0,-1 1-800 0,0-3-144 0,1 2-48 0,-1-4 0 0,0 1-256 0,-1 1 0 16,-1 2-128-16,0-4 128 16,-2 4-1072-16,0-2-112 0,-1 3-32 0,-2-1 0 0,-1-1-960 0,0 0-192 0,1 0-32 0,-2-3-8544 15</inkml:trace>
  <inkml:trace contextRef="#ctx0" brushRef="#br0" timeOffset="33804.33">20778 10640 3679 0,'-3'0'320'0,"1"0"-320"0,1 0 0 16,-1 0 0-16,2 0 432 0,-2 0 16 0,-1 0 0 0,-2 0 0 0,-1 0-688 15,0 0-128-15,0 0-16 0,0 0-16 0,1 0-208 0,0-3-32 0,0 6-16 0,0-3 0 0,1 0 1104 0,1 0 208 16,-1 1 48-16,0 1 16 0,2-2-208 0,-2 3-32 0,1-3-16 0,1 1 0 0,-2 1-128 0,1-2-16 0,-2 3-16 0,0 1 0 16,-2-3-752-16,0 4-160 0,1-2-32 0,0 0 0 0,0-2 832 0,1 2 144 15,-2-1 48-15,1-2 0 0,1 1 928 0,0 2 192 16,0-1 32-16,2 0 16 0,-2 0-16 0,0 0 0 15,1 2 0-15,2-3 0 0,-1 2-240 0,2-1-48 16,1-2-16-16,0 0 0 0,2 0-224 0,2-2-48 16,1-2-16-16,1 0 0 0,2 0-112 0,1-3 0 0,3 0-16 0,0 1 0 15,2-4 128-15,0 1 16 0,3-1 16 0,-1 2 0 16,1 0-64-16,-1 0-16 0,0-1 0 0,0 2 0 16,3-3-384-16,-2 1-64 0,2 2-32 0,-1-2 0 15,2 0-112-15,-3 3-32 16,-1-1 0-16,3 0 0 0,3-1-272 0,2 0 0 0,0-2-176 0,-1 2 176 31,-2 2-576-31,-3 2-16 0,-2-2 0 0,-1 3 0 16,-1 2-1440-16,-3 1-272 0,-3 0-64 0,-1 1-10624 0</inkml:trace>
  <inkml:trace contextRef="#ctx0" brushRef="#br0" timeOffset="35229.71">20650 11355 5519 0,'-1'-1'496'0,"0"1"-496"0,0 0 0 0,1 0 0 0,0 0 544 0,-2 0 16 15,1 0 0-15,-1-3 0 0,-1 0-560 0,1 1 0 0,-2-2 0 0,0 0-144 0,2 4 336 0,-2-2 80 0,2-1 16 0,-2 2 0 16,2 1 560-16,-2 0 112 0,0 0 32 0,0 0 0 0,2 0 144 0,-1 0 16 0,2 1 16 0,0-1 0 0,0 3-480 0,0-3-112 15,1 0 0-15,0 0-16 0,0 0 224 0,0 0 48 16,0 0 16-16,0 0 0 0,1 0-320 0,0 0-64 16,0 0-16-16,2-4 0 0,-3 4 80 0,0 0 16 0,0 0 0 0,0 0 0 15,23-6 64-15,-17 6 16 16,2-4 0-16,0 2 0 0,4-2-128 0,-1-2-32 0,2 1 0 0,1 0 0 16,0-1 80-16,0-3 16 15,2 3 0-15,2-4 0 0,-1 1-176 0,-1 2-16 16,1 1-16-16,1-3 0 0,0 3-96 0,1 0 0 15,-1 2-16-15,-2 0 0 0,3 1-240 0,-3-2 0 0,1 3 0 16,-1 0 0-16,-1-2-144 0,-1 2 144 0,0-1-208 0,-2 2 80 31,-1-1-592-31,-1-2-112 0,1 4-32 0,-1-4 0 16,0 2-640-16,0-5-128 0,-2 4-32 0,0-2 0 0,0 1-64 0,-1 2 0 16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44:46.66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21739 11151 11055 0,'-2'-8'976'0,"0"-1"-784"0,-1 2-192 0,1 3 0 0,1-1 2432 0,-1 4 432 15,1-2 80-15,-1 0 32 16,-2-6-2976-16,-1-1-576 0,0 0-128 0,-2-2-32 31,1-1 224-31,-3 4 64 0,1-1 0 0,0 1 0 0,-1 0 448 0,-2 2 0 0,-1 1 0 0,-3 0 0 0,-3-1 0 0,-3 1 0 16,-1 0-128-16,-3 2 128 0,0-2 0 0,-3 2 0 0,-1 1 0 0,-4 0 0 15,3 0 0-15,-5 0 128 16,-2-1 0-16,-3 2-128 0,1-4 560 0,-1 0 0 16,-1-2 0-16,2 2 0 0,-1-3 16 0,2-1 16 0,2 4 0 15,-4 0 0-15,0 0-128 0,-4-2-16 0,2 6-16 0,-1 2 0 16,-1 0 128-16,-1 0 16 0,0 4 16 0,5-2 0 15,4 2-272-15,-7 4-64 16,-8 2-16-16,-5 4 0 0,-1 3-240 0,-1 6 0 0,1-4 0 0,-2 6 0 16,1-3 0-16,-3 7 0 15,-1-3 0-15,-1 5-160 0,2-2 16 16,-3 5 0-16,3 0 0 0,-1 2 0 16,2 1-272-16,2 2-48 0,3-5-16 0,4 1 0 0,5 0 480 0,-1 0 0 15,0 10 0-15,2 1 0 0,2-1 0 0,3 6 0 0,0 2 0 16,1 4 0-16,1-2 128 0,4 4 80 0,-1 0 16 0,2 4 0 15,4-5 192-15,-2 9 32 0,1 7 16 0,0 3 0 0,1-4-240 0,3 2-48 16,3 1-16-16,1 1 0 0,3 2-160 0,2 4-272 16,3 1 64-16,3-9 16 0,2-4-48 0,2 4 0 15,2 8 0-15,3 1 0 0,2-5 240 0,2 0 0 0,3 4 0 16,5-1-144-16,2-2 144 0,6 4 0 0,3-1 0 0,2-1-128 16,6-6 128-16,0 0 0 0,6-3-144 15,7 2 144-15,6 2 0 0,7-2 160 0,1-3-16 16,5-2 0-16,5 0 80 0,4-1 16 0,3-2 0 0,6-7 0 15,5 1-32-15,5-2 0 0,4-6 0 0,-3-2 0 16,-1-6 48-16,15-1 0 0,11 3 0 0,9 1 0 16,3 2 48-16,5-3 16 0,3-3 0 0,4-5 0 15,3-5-80-15,4 1-16 0,5 0 0 0,-2-3 0 16,-4-4 0-16,8 3 0 0,7-2 0 0,1-1 0 16,3-2 176-16,-1 0 48 0,1 1 0 0,-4-7 0 15,-4 0 0-15,7-2 0 16,4 3 0-16,0-5 0 0,-2-2-192 0,-7-3-48 0,-1-1 0 0,4-6 0 15,2-4-32-15,-2-4-16 0,-3-1 0 0,-2-2 0 16,0-2 144-16,-4-1 16 0,-4-6 16 0,-6-3 0 0,-4 0-32 16,-7-6-16-16,-8 0 0 0,1-5 0 0,-5-4-96 15,-7-4 0-15,-6-6-16 0,-7-3 0 0,-8 2-176 0,-7-7 0 16,-6 0 0-16,-10-5 0 0,-8-3 0 16,-7 2 128-16,-7 1-128 0,-4-6 192 0,-1-5 0 0,-8-6 0 15,-5-1 0-15,-7-1 0 0,-7 12-64 0,-2-10 0 16,-6-9 0-16,-6-9 0 0,-4 1-128 0,-5-2 0 15,-2-1 0-15,-6 1 0 0,-5 2 0 0,-5-3 0 16,-6-1 0-16,-4-1 0 0,-2 1 0 0,-6 1 0 16,-4 0 0-16,-4-1 128 0,-3 4-128 0,0 5 0 0,-2 6 0 0,-10-5 0 31,-9-7 0-31,-7-2 0 0,-3 3 0 0,-5 2 0 0,-1 3 0 0,-4 1 0 0,-1-3 0 16,-3 5 0-16,-3 0-272 0,1 2 64 0,-2 2 16 15,-1 1 0 1,-2 4-192-16,-4 4-16 0,-5-3-16 0,-3 7 0 15,0 4-208-15,-8 4-32 0,-7 2-16 0,-5 8 0 16,1 3-144-16,-9 4-16 0,-5 7-16 0,-6-1 0 31,-6 4 80-31,-6 5 0 0,1 4 16 0,-7 3 0 0,-4 6-256 16,-5 0-48-16,-6 4-16 0,5 2 0 16,15 5-32-16,-18 2-16 0,-12 6 0 0,0 0 0 0,3 7-640 0,4-1-128 15</inkml:trace>
  <inkml:trace contextRef="#ctx0" brushRef="#br0" timeOffset="15131.12">18663 13469 16575 0,'-1'-3'1472'0,"0"3"-1168"0,1-2-304 0,1 1 0 0,0 1 1616 0,1-3 272 0,0-1 48 0,2 1 16 16,1-6-1664-16,1 3-288 0,1-4-144 0,-1 4 16 16,1-3-368-1,-2 3-64-15,-2 2-16 0,1 1 0 0,-3-1-320 0,-1 1-80 0,-1 3-16 16,-2 3 0-16,0-3 1312 0,-3 1 272 0,-2 3 48 0,1 1 16 0,-2 1 1216 0,-1-2 240 16,-1 2 64-16,-1 0 0 0,-1 0-416 0,-1 0-80 15,-1 2-16-15,-1-2 0 0,1 0-480 0,-1 0-96 16,1 1-32-16,-1-5 0 0,1 2-576 0,0-4-112 15,3 0-32-15,-4 0 0 0,1 0-336 0,-4-4 0 16,1 2 0-16,-3-2 128 0,-2 1-128 0,0 0 0 16,-4 0 0-16,-2 2 0 0,-2 0 0 0,-1-1 0 15,-4 2 0-15,-1 0 0 0,3-2 0 0,-3 2 176 16,-3-1-16-16,2 1 0 0,-3 0 160 0,-1 0 16 0,-1 0 16 16,-2 0 0-16,2 0-352 0,-1 0 0 0,2 0 0 0,2-3-192 15,0 1 192-15,-1-2 0 0,-1 0 0 0,3 2 0 16,4-2 0-16,-5 1 128 0,0 0-128 0,-2-1 128 15,1 2 0-15,0-2 0 0,0 2 0 0,0-5 0 16,4 4-128-16,-5-3 0 0,-1-1 128 0,0 4-128 16,1-3 128-16,1 3-128 0,-1-1 160 0,1 2-160 15,0 4 0-15,0-4 0 0,1 1 0 0,-3-1 0 16,4 1 0-16,-1-1 0 0,1-2 0 0,-1 0 0 0,6 2 0 16,-5-2 0-16,2-1 0 0,-1 1 0 0,3 3 0 0,-1-1 0 15,2-1 0-15,-1 2 0 0,2-1 0 0,-2-5 0 16,4 1 0-16,0-4 0 0,0 0 128 0,0 2-128 15,2 0 0-15,-1 2 144 0,3 0-144 0,0 0 0 16,-1 3 0-16,3 1 0 0,0 1 0 0,0 1 0 16,0 0 0-16,1 0 0 0,0 0 0 0,2 3 0 15,0-3 0-15,-1 0 0 0,1 0 0 0,1 0 0 16,1 0 0-16,2-2 0 0,-1 1 0 0,1 1 0 0,2 0 0 16,-2-4 0-16,2 4 0 0,0-3 0 15,1 0 144-15,0 0-144 0,2-1 0 0,-1 2 0 0,1-4 0 0,-1 2 128 16,2 0-128-16,0 2 0 0,3-2 0 0,0-1 0 15,0 4 0-15,1-1 0 16,-1-2 0-16,2 4 0 0,0 0 0 0,0 0 0 0,1 0 0 0,0 0 0 16,1 0 0-16,0 4 0 0,0-4 0 0,1 2 128 15,2-2-128-15,-2 0 0 0,3 0 128 16,-3 4-128-16,3-2 0 0,-2-2 0 0,2 0 0 0,0 0 128 16,-2 0-128-16,2 0 0 15,0 0 0-15,-2 0 0 0,2 0 0 0,-1 1 0 0,2 2 0 0,-2-3 0 16,1 0 0-16,1-4 0 0,0 4 0 15,0-2 0-15,0 2 0 0,0 0 128 0,0 0-128 0,0 0 128 16,0 0-128-16,0 0 192 0,0 0-64 0,0 0 0 16,0 0-128-16,0 0 144 0,0 0-144 0,0 0 160 15,0 0-160-15,0 0 0 0,0 0 0 0,0 0 0 0,0 0 0 0,3-23 0 16,-2 23 0-16,0 0 0 16,0-2 128-16,2 1-128 0,0-4 192 0,2 1-64 15,2 0-128-15,-1-2 160 0,0 0-160 0,3 0 160 0,-1-3-32 0,2 2 0 0,3-3 0 16,-1-1 0-16,0 1 0 0,2 0 0 0,-1-2 0 0,2 2 0 15,1 0-128 1,0-1 128-16,1 1-128 0,0 0 128 0,-1 0-128 16,1 1 0-16,1 2 0 0,0-3 0 0,2 1 0 0,0 0 0 15,-2 0 0-15,1 1 0 0,-2 0 0 16,2-2 0-16,-2 1 0 0,-1 2 0 0,0 1 0 0,-1-4 0 16,0 4 0-16,-3-1 0 0,1 1 0 0,-2 1 0 15,-3 0 0-15,-2 3 0 0,2-2 192 0,-4 2-64 16,-1 2 0-16,-1-3 0 0,-1 3-128 0,-2 3 0 15,-2-3 0-15,1 2 0 0,-3-1 0 0,0 2 0 0,-1 1-192 0,-2-1 192 16,1 2 0-16,-1-1 0 0,0-2 0 0,-2 2 0 16,2 2 0-16,-2-2 0 0,1 2 0 15,-3 0 0-15,0 1-224 0,0-1 80 0,-1 0 16 0,0-2 0 0,0 2 128 0,-2 0 0 16,2 0 0-16,-3 2 0 0,2-2-128 0,-2 0 0 16,0 3 0-1,0-3 0-15,-1 4 0 0,2-2 0 0,-1-1 0 16,2 0 0-16,3-1 128 0,1-2 0 0,-1 1 0 0,1-2 0 15,0 4 0-15,2-4 0 0,-1 0 0 0,0 1 0 16,2-1 0-16,-1 2 0 0,1-1 0 0,-2 2 0 16,2 0 0-16,-2 0 0 0,1 1 0 0,-1 3 0 15,-1-1 0-15,1 0 0 0,2 1 0 0,1-3 0 16,1 0 0-16,1-2-128 0,0-1 128 0,3 1-128 16,0-1 128-16,1-1 0 0,0-3 0 0,0 3 0 15,1-3 0-15,0 3 0 0,1 0 0 0,-1 0 0 0,0-2 0 0,0 2 0 16,1-2 0-16,-1 1 0 0,0 1 128 0,0 1-128 15,-1-2 128-15,-1 4-128 0,1 0 256 0,-4 2-32 16,1-2 0-16,-2 4 0 0,-1-1-96 0,-2-2 0 16,1 2-128-16,-1-1 192 0,1 0-64 0,-1-2-128 15,1 0 176-15,0 3-176 0,0-4 144 0,1 1-144 16,0 3 0-16,0-3 144 0,0 4-144 0,1-4 0 16,0 0 144-16,2 0-144 0,2 0 160 0,0-2-32 15,2 0-128-15,3 1 192 0,1-2 32 0,2 4 0 16,1-5 0-16,1 3 0 0,4 1 0 0,-1 0 0 0,3 1 0 15,0-1 0-15,1 2-96 0,0-1-128 0,3 2 176 0,-2-1-176 16,0 1 0-16,-1-1 0 0,0-2 0 0,-1 2 0 16,-2-2 160-16,0 0-160 0,0 2 128 0,-2-2-128 31,0 2-256-31,-3-1-128 0,0-1-16 0,-2 1-16 16,-1 2-352-16,-3 0-80 0,0-2-16 0,-2 3-19088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47:10.7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1990 5015 8287 0,'-3'-4'736'0,"1"0"-592"0,0 0-144 0,1 0 0 0,1 2 336 0,-2-1 48 16,-1-3 0-16,-2-4 0 0,-2-3 208 0,-1-2 48 15,-1-1 16-15,-1 3 0 0,0 0 208 0,1 4 32 0,-1-1 16 0,2 4 0 16,-1 0-208-16,0 2-32 0,1 2-16 0,-1 2 0 16,2-3 144-16,-3 2 32 0,1 1 0 0,-1 0 0 15,-1 0-416-15,0 0-80 0,-2 0-16 0,0-2 0 16,-1-1 192-16,-1 3 16 0,-1 0 16 0,0 3 0 16,0-1 208-16,-1-1 32 0,0 4 16 0,1 3 0 15,1 0-352-15,1 0-64 0,0 4 0 0,2 0-16 16,1 5-112-16,0-1-32 0,2-2 0 15,1 5 0-15,1 1 80 0,0 1 16 16,1 5 0-16,-2-1 0 0,2 1 112 0,0 2 16 16,-1 3 16-16,-1 1 0 0,3 6 48 0,0-1 16 15,2 2 0-15,-1-3 0 0,1 1-272 0,2 4-48 0,1 3-16 16,0-2 0-16,3-2-192 0,-1-2 0 0,2 3 128 16,2 0-128-16,3-3 0 0,-1 0 0 0,2-1 0 0,1-1 0 15,2-5 256-15,-1-2-32 0,0-3-16 0,-1-2 0 0,2-1 0 0,-1-1 0 16,-1-2 0-16,2 1 0 0,-1-2 48 15,2 0 0-15,-2 0 0 0,0-3 0 0,2-3-112 0,1 2-16 0,1-3 0 16,0-2 0-16,1-1 0 0,1-2-128 0,-1-3 192 0,1 1-64 16,2-1 112-16,0-4 16 15,0-3 0-15,2 0 0 0,3-4-64 0,0-1 0 0,-2 0 0 0,-2-2 0 16,0-1-48-16,-1 1-16 16,-3 0 0-16,-1 1 0 0,-1-1-128 0,1-5 0 15,3 1 0-15,-1-4 0 0,1-3 0 0,-2 1 0 0,2 0 0 16,-3-2 0-16,0 3 0 0,-3-2 0 0,0 4 0 15,-3-4 0-15,-2 5 0 0,0 0 0 16,-2 0 0-16,-2 3 0 0,-2-1 0 0,-2 1 0 16,0 2 0-16,0-1 0 0,-1 2 0 0,-2 1 0 15,1-1 0-15,-2 4 0 0,1-3-144 0,-2 3 144 16,-2 2 0-16,2-2 0 0,-1 0-144 0,-1 0 144 16,1 0 0-16,-2 0-144 0,1 1 144 0,-2-2 0 0,2 2 0 0,-1 2 0 15,2-1 0-15,-1 2 0 0,1-2 0 16,-2 4 0-16,2-3 0 0,-1 3-128 0,0 0 128 15,1 0 0-15,0 3-272 0,0-3 16 0,0 1 16 0,-1 2 0 16,0 0 80-16,1 2 16 0,-2-1 0 0,1-2 0 16,0 5 144-16,-1-4-160 0,1 1 160 0,-1 0-160 15,1 1 160-15,1-2 0 0,0 0 0 0,-1 1 128 16,1-2-352-16,0-1-64 0,0 2-16 0,0 0 0 16,1 0-784-1,-1 1-144-15,2-4-48 0,0 2-13664 0</inkml:trace>
  <inkml:trace contextRef="#ctx0" brushRef="#br0" timeOffset="1">2654 5358 35007 0,'-13'-4'1552'0,"5"1"320"0,-1 0-1488 0,4 3-384 0,3 0 0 0,0 3 0 0,1-3 0 0,-3 3 0 15,-3 0 0-15,-3 3 0 16,-1 4-672-16,-1 2-96 0,-1 4-32 0,2 0 0 15,-1 3-80-15,-1 1-16 0,2 1 0 0,-1 1 0 16,1 0-592-16,1 0-128 0,0 4-32 0,0-1 0 16,1 1 624-16,1-4 128 0,0-1 32 0,2-1 0 0,1-1 864 0,3-3 0 15,0 0 176-15,4-4-32 0,0 1 672 0,2-1 128 16,1-2 16-16,3-3 16 0,2 2-32 0,3 0-16 16,0-4 0-16,2 0 0 0,2-2-480 0,1 0-80 15,0-3-32-15,2 0 0 0,1-3-208 16,0 0-128-16,1-4 160 0,-1 1-160 15,0-2-240-15,0 0-144 0,1-4-16 0,-1 2-16 16,-3-3-80-16,1 1-16 0,-1 2 0 0,-2-5 0 16,0 2 208-16,0-2 48 0,-1-2 0 0,-1-1 0 0,-3 2 400 0,0-2 96 0,0-2 16 0,-2 0 0 15,-2-2 608-15,-2-2 128 0,-1 5 32 0,-3-1 0 16,-1 2-352-16,-2 1-64 0,-2-4-16 0,-2 3 0 0,-2 0-336 16,0-3-64-16,-3 1 0 15,0 2-16-15,-3 2-336 0,0 0-64 0,1 0-16 0,-2 5 0 0,1 3 64 0,1 2 16 16,0 2 0-16,1 4 0 15,0 1-704-15,0 4-144 16,1 3-16-16,1 4-7328 0,1 1-1456 0</inkml:trace>
  <inkml:trace contextRef="#ctx0" brushRef="#br0" timeOffset="2">3398 5339 21183 0,'-2'-3'1888'0,"-1"-1"-1504"0,2 2-384 0,1 0 0 16,0 2 0-16,0-2 0 0,-3-2 0 0,0-2-192 0,-2 0 192 15,-1-3 176-15,-3 2-48 0,0-2 0 0,-1 3-128 16,-1 0 128-16,0 2-128 0,-3 0 128 0,1 2 112 0,-1-1 16 16,-1 2 0-16,-1 2 0 0,0 2-128 0,0 0 0 15,0 4-128-15,0-1 192 0,0 3 608 0,1 0 112 16,2 0 32-16,0 1 0 0,2 2 32 0,0-2 16 15,4 3 0-15,-2-2 0 0,3 1-240 0,1 3-48 16,0 3-16-16,1 0 0 0,2 0-240 16,-1 3-32-16,3 3-16 0,0 1 0 15,1-1-208-15,1 0-64 0,0 3 0 0,2-2 0 0,-1-3-128 16,2-2-176-16,3-2 48 0,-1-4 0 16,3 1-192-16,0-5-48 0,1-4 0 15,2 0 0-15,-2-3 48 0,1-5 16 0,2 1 0 16,-1-5 0-16,2 0-176 0,-3-4-32 0,1 0-16 15,-2-1 0-15,3 0 208 0,-3-4 32 0,1 1 16 16,-2-3 0-16,0 1 272 0,-2 0 0 0,0 0 176 0,-2-3-176 0,0 1 128 16,-1 0-128-16,-1 0 0 0,-3 2 0 0,-1 1 704 0,-1 1 16 15,-2-1 16-15,0 3 0 0,-1 2-96 0,0 3 0 0,2 0-16 0,-2 1 0 16,2 4-304-16,-1-1-64 0,2 2-16 0,0 1 0 16,1 4 64-16,1 0 16 0,0 0 0 0,3 3 0 0,0-1 144 0,-1 4 48 15,4 0 0-15,-3-2 0 0,4 6-64 16,-1-2 0-1,2 4 0-15,0 3 0 0,-1-3-192 0,1 2-64 0,0 2 0 0,-1-1 0 16,2 3-192-16,-2-3 0 0,0-1 0 0,1 2 0 31,0 0-512-31,-2-2-32 0,2 1-16 0,-1-3 0 16,1-1-1072-16,1-4-224 0,1 0-32 0,-1-7-16 0,0-2-496 16,0-4-96-16,1-2-32 0,-1-2-8736 0</inkml:trace>
  <inkml:trace contextRef="#ctx0" brushRef="#br0" timeOffset="3">3441 4696 35007 0,'-5'-9'1552'0,"2"2"320"0,0 5-1488 0,2-2-384 0,2 4 0 0,0 0 0 0,1 1-320 0,0-1-144 16,2 3-32-16,1 1 0 15,2 2 304-15,2 4 48 0,2 4 16 0,1 5 0 0,2 1 368 0,0 6 80 0,2 1 0 0,0 5 16 0,1 0 16 0,-1 2 0 16,0 0 0-16,-2 0 0 0,-2 0 96 0,-1 6 0 15,4 2 16-15,-3 7 0 16,2 0-32-16,-3 4-16 0,2-5 0 16,-2-1 0-16,-1-6-240 0,-1-7-48 0,3 1-128 15,-4-3 192-15,1-3-192 0,1-1 0 0,0 2 0 16,0 1 0-16,1-3 0 0,-1-2 0 0,0 1-144 0,-2-4 144 31,1-1-1792-31,-2 0-272 0</inkml:trace>
  <inkml:trace contextRef="#ctx0" brushRef="#br0" timeOffset="4">4067 5072 39615 0,'-6'-5'3520'0,"1"4"-2816"0,4-1-560 15,-1 4-144-15,4-2 384 0,-2 0 64 0,-3 1 0 0,-1-1 0 16,1 3-448-16,-2-1 0 15,1 2 0-15,0 2-176 16,2 0-304-16,1 1-64 0,-1-1-16 0,2-2 0 16,0 3-1072-16,2-1-224 0,-1 0-32 0,0-1-13520 15</inkml:trace>
  <inkml:trace contextRef="#ctx0" brushRef="#br0" timeOffset="5">4266 5420 39615 0,'-6'-5'1760'0,"2"4"352"16,2-2-1680-16,0 1-432 0,2 0 0 0,0 2 0 0,2 0 272 0,-2 0-16 0,0 0-16 0,0 0 0 16,1 0-240-16,-1 0 0 0,0 0 0 0,0 0 0 15,0 0-1856-15,0 0-432 0,6 20-80 16,-6-11 0-16</inkml:trace>
  <inkml:trace contextRef="#ctx0" brushRef="#br0" timeOffset="6">2955 6470 5519 0,'-2'-3'496'0,"-1"3"-496"0,2-2 0 0,0 1 0 0,1 1 1008 0,0-3 96 0,1 3 32 15,-1-2 0-15,0-2-480 0,1 0-80 0,1 0-32 0,0-2 0 16,2 4 416-16,-2-2 64 0,2 2 32 0,0-2 0 16,-1 4 608-16,1 0 112 0,0 0 16 0,1 4 16 15,0-1-160-15,0 6-48 0,1 0 0 0,0 2 0 0,1 4-304 0,0 1-64 16,-1-1-16-16,0 4 0 15,1 0-704-15,1 4-160 0,1 5-32 0,-1 0 0 16,1 2 128-16,-1 4 32 0,0 6 0 0,-1-2 0 0,1 7-176 16,-2-1-48-16,0 3 0 0,0-6 0 0,-2-3-128 15,0 4-128-15,-1 8 192 0,2-2-192 16,0 3 0-16,0-7 0 0,0 0-160 0,0-10 160 16,0-5-912-16,0-7-64 0,-2-4-16 0,0-5 0 15,0 0-512-15,0-6-96 0,0-4-32 0,-2 0-11040 0</inkml:trace>
  <inkml:trace contextRef="#ctx0" brushRef="#br0" timeOffset="7">2898 6315 26719 0,'-9'-16'2368'0,"2"6"-1888"0,2 4-480 0,3 1 0 0,2 4 1856 0,1 1 288 16,2-3 48-16,-1 0 16 0,2-4-1568 0,1-1-304 15,2 0-64-15,2 2-16 0,1-2-256 0,0 0 0 16,1 2 0-16,0-3 0 0,0 2 0 0,0 1 0 15,-1-1 0-15,0 1 0 0,2 0-256 0,-1 1 64 16,-1 0 0-16,1 3 0 0,1-2 64 0,0 2 128 16,0-1-208-16,1 3 80 0,-1 0 128 0,3 3 0 0,3-3 0 0,3 3 0 15,4 2 448-15,0-1 0 16,2 6 16-16,0-2 0 0,1 2 144 0,-2 3 32 16,0-1 0-16,-3 4 0 0,0 0-320 15,-3 3-48-15,-1 1-16 0,-4-1 0 0,-2 2-256 0,-2-1 0 16,-2 2 128-16,-3-1-128 0,-2-2 0 0,-3 1 0 15,-1-2 0-15,-4-2 0 0,1 3 0 0,-5-2 0 16,1-2-176-16,-2-1 176 0,-1 1-320 0,-1-1 32 0,-1 0 16 16,-2 0 0-16,1 0 80 0,-2-1 32 0,0 0 0 0,-1-1 0 15,1-3 160-15,-1 1-128 0,1-1 128 0,0-2-128 16,0 2 128-16,1 1 0 0,0-3 0 0,2-2 0 16,2 1 0-16,1-2 0 0,0 2 0 0,3-2 0 15,1 2 0-15,2-2 0 0,0 1 0 0,2-1 0 16,0-2 0-16,2 2 0 0,0 0 0 0,2-1 0 0,2 3 240 0,0 1 16 15,1-1 16-15,1 2 0 0,2-1 160 0,-1 3 16 16,2-1 16-16,-1 1 0 0,1 1-272 16,0-1-48-16,1 4-16 0,1 1 0 0,2-2-128 0,-1 2 0 15,2 1 0-15,1 0 0 0,-1-3 0 0,-1-1 0 16,1-2 0-16,0 2 0 16,1 1 144-16,-2-1 0 0,0-2 0 0,1 2 0 0,0 2 16 0,0 1 0 15,-1 2 0-15,1 0 0 0,-4 1-160 0,0 0 160 0,1-2-160 0,-2 0 160 16,-2 2-160-16,0-1 0 0,0-1 0 0,-2 1 0 15,1 0 0-15,-1-5 0 16,-3-1 0-16,4 0 0 0,-5-1-176 0,2-3-64 16,-2 0-16-16,1-5 0 15,-2 1-672-15,0-2-144 0,1-1-16 16,-2-1-16-16,1 1-1264 0,-1-3-240 0</inkml:trace>
  <inkml:trace contextRef="#ctx0" brushRef="#br0" timeOffset="8">3874 7078 35935 0,'-5'-1'1600'0,"1"-2"320"0,2 2-1536 0,2 0-384 0,0 0 0 0,1 1 0 16,0 0-304-16,1-3-128 0,0 0-16 0,2-1-16 0,1-1 608 0,1-1 128 0,1-1 32 0,1 0 0 16,-1 1-304-16,2 0 0 0,-2-2 0 0,1 2 0 15,-1-3 0-15,1 1 0 0,-2 0 0 0,1-2 0 16,-1-2 0-16,2 0 0 0,-2-1 0 0,1 0 0 16,0 0 0-16,-2-1 0 15,-1 0 0-15,-1-2 0 16,-2 1 128-16,-1-1 64 0,-1 4 0 0,-3-4 16 0,1 3-48 0,-2 0-16 15,-2 0 0-15,-1 3 0 0,0 2-272 0,-3 1-64 16,0 4-16-16,-4 3 0 0,0 1 48 0,-2 1 16 0,2 5 0 31,-2 1 0-31,0 2-96 0,-2 0-16 0,3 0 0 16,0 2 0-16,0 1 256 0,1-1 0 0,3 0 0 16,1 5 0-16,1-4 640 0,1 2 64 0,2 1 0 0,0 0 16 0,1 3 64 15,2-1 16-15,2 2 0 0,1-1 0 0,2 4-480 0,1 2-112 16,2 2-16-16,2-4 0 0,-1 5-64 0,4-2-128 15,1 2 176-15,1 1-176 0,3-1 192 0,-1-3-64 16,2-6 0-16,1 0-128 0,1 0-192 0,2-7-128 16,0-2-48-16,2-3 0 15,1-2-1040-15,0-5-192 0,3 1-64 0,0-4-14464 0</inkml:trace>
  <inkml:trace contextRef="#ctx0" brushRef="#br0" timeOffset="9">4254 6843 33167 0,'-6'0'2944'0,"1"0"-2352"0,3 3-464 15,4 0-128-15,0-1 1504 0,-1 0 288 0,-1 2 48 0,2 4 16 16,-1 1-1856-16,1 7-304 0,3 0-80 0,1 3-32 0,4 3 416 0,0 0-128 0,0 4 128 16,2 5 0-16,1 8-224 0,-2-1 32 0,-1-1 16 0,-3 1 0 31,1 7-352-31,-2-4-80 0,-2 1-16 0,-1-5 0 15,0-6 112-15,-2-3 32 0,1 1 0 0,1-3 0 0,-2-2 336 0,2-2 144 0,-1-2-128 16,1-1 128-16,-1-3 704 0,1-4 240 0,-2-2 32 0,0-1 16 16,0-3-224-16,0-2-32 15,-1-4-16-15,0 0 0 0,2 0-528 0,-2-4-192 0,1-1 144 0,-1-2-144 0,0-6 0 16,-1-2 0-16,-1 2 0 16,0-3-176-16,0-5-64 0,-3-3-16 0,0-7 0 0,0-1 0 15,-2 1 256-15,1-3 0 0,-1-2 0 0,-1-5 0 0,1 0-192 16,1-2 48-16,0 1 16 0,1-1 0 15,0-2-64-15,2 3 0 0,1-1 0 0,-1 1 0 16,2 1 416-16,1 0 80 0,1 0 16 0,3 0 0 16,2 6-64-16,0-4 0 0,3 6 0 0,1 3 0 0,0 2-64 0,1 3-32 15,1 3 0-15,3 1 0 0,3 3-160 0,0 2 0 16,2 4 0-16,0 2 0 16,-1 1-144-16,0 6 144 0,-2-2 0 0,-1 4 0 15,0 2-256-15,-2 1 64 0,-2 2 16 0,1 2 0 16,-1 3-208-16,1 1-32 0,-2 3-16 0,-1 2 0 15,-1 4 160-15,-1 3 16 0,1 0 16 0,-3 4 0 0,0 1 240 16,-1-1 160-16,-1 3-32 0,-3-1 0 0,-1 1 240 0,-3-3 32 0,0-2 16 0,-2 1 0 16,0-5-112-16,-3-2-32 15,0 1 0-15,-1 0 0 0,-2 0-48 0,-3-3-16 16,-1 3 0-16,-1-3 0 0,-1-2-208 0,-2 0 128 16,0-4-128-16,0-1 0 15,2-2 0-15,-3 0-192 0,0-2 16 0,-1-2 0 16,3-3-288-16,-1 0-64 0,2-2-16 0,-2 1 0 15,2-2-960-15,2-1-192 0,3 2-32 0,1-2-16 16,2 4-1584-16,2-2-304 0</inkml:trace>
  <inkml:trace contextRef="#ctx0" brushRef="#br0" timeOffset="10">4959 5749 25791 0,'-9'-5'1152'0,"3"4"224"0,0-2-1104 0,2 3-272 0,1 3 0 0,2-2 0 16,0 1 0-16,-2 1 0 0,-2 2 0 0,-1 3 0 15,-1 1-304-15,-2 2-64 0,3 0-16 0,2 2 0 0,1-3 384 0,1 2 0 16,4 4 160-16,0-2-160 0,2 4 368 0,1 1-48 16,0-1 0-16,1 2 0 0,1 6 640 0,1 5 112 15,0 4 16-15,1 2 16 0,1 5 368 0,0 5 64 16,0 1 0-16,0 3 16 0,-2 2-528 0,1-3-128 15,0 1 0-15,-2-4-16 0,0-2-432 0,1-1-64 16,-1 1-32-16,3-2 0 0,-1-2-352 16,1-3 144-16,0-2-144 0,-1-3 0 0,1-3 0 0,0-5 0 15,-1-3 0-15,0-3 0 16,-3-3-336-16,1-1-176 0,-1-6-48 0,1 1 0 16,0-2-1072-16,-1-3-224 0,0-2-32 0,0 0-13104 0</inkml:trace>
  <inkml:trace contextRef="#ctx0" brushRef="#br0" timeOffset="11">5666 6397 24879 0,'-6'-11'1088'0,"1"3"256"0,1 2-1088 0,2 2-256 16,0 2 0-16,1 2 0 0,-1-4-176 0,-2 2-80 0,-1-2-32 0,-2-2 0 0,-3 1 736 0,0 1 160 16,-1 3 32-16,-2 2 0 0,2 3 16 0,0 1 16 15,-1 1 0-15,-2 4 0 0,-2 0-464 0,-1 5-80 0,-2 1-128 0,-2 2 176 16,3-2 352-16,1-2 80 0,1 1 16 0,-1 1 0 15,0 2-272-15,-1 2-48 0,4 5-16 0,0-3 0 16,3 7 160-16,1-5 48 16,5 5 0-16,1-2 0 0,2 1 80 0,2-3 32 0,4 0 0 15,1-5 0-15,1-2-288 0,1-3-64 0,3-1-16 16,0-5 0-16,0 0-384 16,2-5-80-16,-1 2-16 0,2-6 0 0,-1 0-528 15,-1-2-96-15,2-2-32 0,-1 0 0 0,0-5-160 16,1 2-32-16,-2-3-16 0,0-2 0 15,0-3 320-15,0-1 64 0,0 0 16 0,0 0 0 0,-1-3 272 0,-1 1 64 0,1-2 16 0,-2 1 0 16,0 1 352-16,-2-2 160 0,0-2-16 16,-1 1 0-16,-1 2-144 0,0-1 160 0,-1-2-160 0,1 2 160 0,0 2-160 0,-1-1 0 15,4 6 0-15,-2 4 0 0,0 3 320 0,-2 2-32 16,1 2 0-16,0 2 0 0,-1 2 864 0,1 4 192 16,0 0 16-16,0 4 16 0,-1 0-608 0,2 3-112 15,-1 3-16-15,1-1-16 16,0 4 16-16,0 0 0 0,0-1 0 0,1 5 0 0,0 3-112 15,1 2-16-15,1 1 0 0,-1-1 0 16,-1 0-336-16,2-3-176 0,-3 1 160 0,1-6-160 16,-1 1-384-1,0-5-192-15,0 0-16 0,0-4-16 0,-1-3-1552 0,0-2-304 0,1 0-64 0,0-1-11168 16</inkml:trace>
  <inkml:trace contextRef="#ctx0" brushRef="#br0" timeOffset="12">6180 6382 21183 0,'-3'-6'1888'0,"-1"2"-1504"0,1 0-384 16,3 2 0-16,0-1 1120 0,-1 2 160 0,-3-5 16 0,-1-6 16 0,-2-5-1312 0,-2 1-352 15,2-1-32-15,-2 4 0 0,3 0 768 0,-1 3 160 0,1 0 32 16,-1 4 0-16,1 0-576 0,-1 2 0 0,-2 2 0 0,0 3-192 31,0 4 192-31,-3 1 0 0,0 2 0 0,1 3 0 16,-1 2 1152-16,-2 0 128 0,0 3 32 0,1-3 0 0,-1 5-288 0,-1-2-48 15,2 2-16-15,2 2 0 16,-1-1-176-16,4-1-32 0,-1 4-16 0,2 2 0 16,2-2-80-16,0 3-16 0,2 0 0 0,3-1 0 15,0 2-304-15,3 0-64 0,1 2-16 0,-1 0 0 16,5 2-256-16,-2-2 160 0,1 1-160 0,-1-2 128 0,3-1-128 16,-1-2 128-16,0 2-128 0,2-3 128 0,0-1-384 15,0-2-64-15,0 1-32 0,2-3 0 16,2 0-800-1,1-4-144-15,1-5-48 0,2-3 0 0,2-2-736 0,1-6-160 0,1-2-16 0,-1-2-16 16,0-4-416-16,-2-3-64 0,-1 1-32 0,0-3-6288 16</inkml:trace>
  <inkml:trace contextRef="#ctx0" brushRef="#br0" timeOffset="13">6267 6593 9215 0,'-5'0'816'0,"1"2"-656"0,2-1-160 0,0-1 0 0,2 0 2240 16,-1 0 432-16,0 1 80 0,-3-1 0 0,1 3-1216 0,0-3-256 0,3 1-64 0,1-2 0 16,2 1 320-16,1 0 48 0,0-3 16 0,3 2 0 0,1 0-1072 0,0-1-208 15,0 2-32-15,2-2-16 0,0 2-32 16,0-1-16-16,0-2 0 0,1 1 0 0,-1 0 400 0,2-2 80 15,1 0 0-15,0-2 16 0,1-1-352 0,0 0-80 16,0 1-16-16,1-4 0 0,-1 1-16 0,1-1 0 16,-2-1 0-16,0 0 0 15,-2 0-64-15,-1 0 0 0,0-1-16 0,-1-1 0 16,0 1 80-16,0-1 32 0,-2 0 0 16,-1 0 0-16,-1 1 0 0,-1 0 0 0,0-2 0 15,-4 2 0-15,0 2-128 0,-3-3-32 0,0-1 0 16,-2 1 0-16,0 2 0 0,-3 3-128 0,1-2 192 15,-3 1-64-15,0 3-128 0,-2 2 0 0,-1 2 0 0,2 4 0 16,-1-2-160-16,-2 6-64 0,1 0-16 0,-2 2 0 0,1 1 240 0,-1-1 0 16,0 2 0-16,2 0-144 0,-2 0 144 0,1 0-128 15,1 1 128-15,-1 0-128 0,1 1 128 0,0 3 0 0,2-1 0 0,-1 2 0 16,2 1 464-16,0 3 32 0,1 2 0 0,1 3 0 16,0-5-144-16,3 4-32 0,-1 1 0 0,2 1 0 15,3-1-112-15,2 1-16 0,3 0-16 0,1-1 0 16,2-3 16-16,2-4 0 0,3 1 0 0,3-3 0 15,3-2-192-15,1-2 192 0,4-2-192 0,3 1 192 0,5-4-192 16,2 2 0-16,8-3 0 16,0 0 128-16,3 1-128 0,2-4 0 0,1-1-192 15,0 0 192-15,0-4-560 0,2 0 16 16,6 2 0-16,-1 0-17776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29:22.21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2394 16463 19343 0,'-7'-3'1728'0,"2"-1"-1392"0,1 4-336 0,1-3 0 0,2 3 0 0,0 0 144 0,0-3-144 0,-1 3 0 0,-1-2 1200 0,-1-2 128 0,0 2 16 0,2 0 16 16,-1 2 864-16,1-2 160 0,1 2 48 0,-1 0 0 15,2 2-544-15,2-2-96 0,-1 4-32 0,0-1 0 16,2 3-800-16,-1-3-176 0,2 4-16 0,0-1-16 15,0 0-112-15,1 1-32 0,3 3 0 0,-2 1 0 16,0 1-256-16,0 0-48 0,2 3-16 0,-2 1 0 16,0 0-144-16,0 2-16 0,1 1-128 0,0 3 192 15,2-2-192-15,-1 1 176 0,3 3-176 0,2 0 160 16,2-1-160-16,-2-1 0 0,3-1 0 0,-1-1 0 0,1-2 0 16,0-2 0-16,2 3 0 0,-2-6 0 0,-2 2 0 15,1-2 0-15,1-2 0 0,-2 0 0 0,-3-4-192 0,0 2-32 16,0-3 0-16,-2 0 0 15,-2 1-464-15,1-4-80 0,-2-2-32 0,-1-1-12128 16,1 0-2432-16</inkml:trace>
  <inkml:trace contextRef="#ctx0" brushRef="#br0" timeOffset="348.16">2973 16403 12895 0,'-3'-3'576'0,"2"0"112"0,0 2-560 0,-2 1-128 0,2 0 0 0,0 0 0 0,0 1 1648 0,-3 2 288 0,-2 3 64 0,-3 0 16 0,-2 4 416 0,-2 2 64 0,0 4 32 0,-1 3 0 16,1 3-672-16,-1 2-144 0,-1 4-32 0,3 3 0 15,-2 1-592-15,1 3-112 0,-1 3-16 0,0 2-16 16,1-2-240-16,-2 4-64 0,-2 1 0 0,-2 4 0 16,-1 1-288-16,-1 2-64 0,-3 11-16 0,-2-1 0 15,-2 6-272-15,1-6 128 0,3 0-128 0,1-10 0 16,6-1 128-16,5-15-128 0,2-2 0 0,2-1 0 0,1 1 0 16,-1-1 0-16,2-2 0 0,0-3 0 15,-1-8-944-15,0-4-144 16,1-3-16-16,0-5-16496 0</inkml:trace>
  <inkml:trace contextRef="#ctx0" brushRef="#br0" timeOffset="1380.94">2380 16077 32255 0,'-2'0'2864'0,"2"0"-2288"0,1-3-576 0,-1 3 0 0,1-2 352 0,-1 1-32 0,0 1-16 0,0-3 0 0,0 1 784 0,-1-2 176 0,0 3 16 15,1 1 16-15,0 0-224 0,0 0-48 0,0 0-16 0,0 0 0 16,0 0-560-16,0 0-96 0,-15 16-32 0,14-12 0 16,0-1-144-16,1 2-48 0,0-1 0 0,1 2 0 15,0-2 0-15,0-2 0 0,2 2 0 0,0-2 0 16,2-2 0-16,2 2 0 0,-1 0 0 0,2-2 0 15,2 0 192-15,1 0 48 0,1 0 0 0,0 0 0 16,2 0 16-16,-1 0 16 0,3 3 0 0,-1 0 0 16,0 1-272-16,1-1-128 0,0 0 0 0,-1 0 128 15,1 0-128-15,-2-3 0 0,0 3 0 0,1-3 0 16,1 0 0-16,0 0 0 0,0 0 0 0,3-3 0 16,0 1 0-16,-1 1 0 0,1-2 0 0,2 1 0 0,1 1 0 15,1 1 0-15,1 0 0 0,-2 0 0 16,0 0 128-16,-1 0-128 0,2 0 128 0,-3 0-128 0,-2 0 0 0,-1 0 0 15,-2 0-224-15,-1 1 80 0,-1-1 144 16,-1 0 0-16,-4 0 0 0,0-1 0 0,0 1 0 16,0-3 0-16,-2 3 0 0,-1-2 0 0,0 0 0 0,-3 0 0 15,2 1 0-15,-4-2 0 0,0 1 0 0,-1 0 0 16,-2 0 0-16,1-4 0 0,-2 2 0 0,-1 2 0 16,0-5 0-16,-1 4 0 0,0-3 0 0,-2-1 0 15,1 1 0-15,0 0 0 0,-1 2 0 0,-1-2 0 16,1 0 0-16,-1 0 0 0,2 0 0 15,-3-2 0-15,1-1 0 0,-1 0 0 0,3-1 144 0,-2-3-144 16,-1-3 192-16,0 0-192 0,3 1 240 0,-2-1-64 16,2 0-16-16,0 1 0 0,-1 2-32 0,1 0-128 0,-1-1 192 15,0 2-64-15,0 4 0 0,0-2-128 16,0 0 192-16,-1 4-64 0,2-3-128 0,0 3 0 0,-1 0 0 0,1 2 0 16,1 0 0-16,-1 2 0 0,2-2 0 0,-1 4 0 15,1 0 0-15,-1-2 0 0,1 2 0 0,2 0 0 16,-2 2-272-16,1-2-96 0,0 4-16 0,2-2 0 31,-1 0-336-31,1 0-80 0,0 1-16 0,1 0-19440 0</inkml:trace>
  <inkml:trace contextRef="#ctx0" brushRef="#br1" timeOffset="3511.94">9368 16125 15663 0,'1'-4'1392'0,"-1"1"-1120"0,2 0-272 0,-1 3 0 0,-1-2 688 0,1 0 80 0,0-3 0 0,1-2 16 16,0 1 784-16,-1-4 160 0,0 1 16 0,1 1 16 16,-1 3-352-16,-1-1-80 0,-1 3-16 0,1-1 0 15,-2 2 128-15,1 2 32 0,0 0 0 0,-1 0 0 16,0 2-32-16,0 2 0 0,1 2 0 0,-3 4 0 16,-1-1-736-16,0 1-160 0,-1 2-32 0,-2-2 0 15,2 2 0-15,-2 1 0 0,-1-3 0 0,-2 2 0 16,-2 0-160-16,0-2-32 0,-3 6-16 0,-2-2 0 15,-1 3-96-15,-2 5-16 0,-3 2 0 0,-1 3 0 0,-1 3 0 16,-5 3-16-16,-2 7 0 0,-2 3 0 16,3-2 176-16,-4 10 32 0,-4 3 16 0,-2 3 0 0,-2 0 160 15,4-4 16-15,1-2 16 0,1-3 0 0,3-1-80 0,1 0 0 16,0 0-16-16,1-3 0 0,-1-2-496 0,0 2 0 16,-2-2 0-16,-2-3 0 0,3 0-224 0,0-7-32 15,2-4-16-15,2-3 0 16,3 1-400-16,-1-5-80 0,1-1-16 0,2-4 0 15,5-6-352-15,0-2-80 0,0-4-16 0,2-4-12160 16,2-2-2448-16</inkml:trace>
  <inkml:trace contextRef="#ctx0" brushRef="#br1" timeOffset="3962.25">8368 16134 35007 0,'-3'-13'1552'0,"1"3"320"0,2 2-1488 0,1 2-384 0,2 2 0 0,0 1 0 0,1 0 128 0,2-3-128 0,3-7 128 0,3 0-128 0,0-2 208 0,2 5-16 0,-3 0-16 0,0 5 0 0,-1 4 880 0,0 1 176 16,0 1 48-16,-1 4 0 0,1 1-432 0,-2 4-80 15,2 0 0-15,0 5-16 0,-1-2-48 0,-1 6-16 16,2 1 0-16,0 1 0 0,0-2-144 0,0 4-32 16,1 1 0-16,3 1 0 0,-2-1-16 0,0 0-16 15,2-1 0-15,-2 1 0 0,2 1-64 0,2 2-16 16,3 7 0-16,2 0 0 0,1 1-208 0,3 5-32 15,5 9-16-15,4 4 0 0,2 4 32 0,1 1 0 16,1 2 0-16,0 0 0 0,5 0-176 0,-3 0 0 16,0-3 144-16,-1-3-144 0,0 0 0 0,-2-6 0 15,0-2 0-15,-2-7 0 0,-2-2 0 0,-2-6 0 16,0-1 0-16,-3-2 0 0,1 1 0 0,-7-5 0 16,-2-1 0-16,-7-5 0 15,-3-2-416-15,-6-6-160 0,-3 3-16 0,-5-7-21920 0</inkml:trace>
  <inkml:trace contextRef="#ctx0" brushRef="#br1" timeOffset="6530.4">11358 16330 2751 0,'5'-6'256'0,"-3"0"-256"0,2 2 0 0,-3 1 0 0,-1 0 3312 0,0 1 608 0,1 0 128 0,-1 0 32 0,-1-2-1216 0,-1-2-240 15,-1 0-64-15,-1 0 0 0,1 2-768 0,-3 1-144 0,1 3-48 0,0 0 0 16,-2 0-464-16,3 3-112 16,-1-3 0-16,0 0-16 0,0 4-112 0,-2-2-32 0,1 2 0 0,-2 0 0 15,-1 2-352-15,-2 0-64 0,0 0 0 0,-2 4-16 16,0 2-240-16,-3 1-64 0,-2 0 0 0,0 2 0 16,-3 1-128-16,0 0 192 0,-1 0-192 15,-3 3 192-15,0-1-192 0,0 2 160 0,-1 5-160 0,2 0 160 16,0-2-160-16,2 4 128 0,0 3-128 0,2 1 128 15,1-3-128-15,3-2 0 0,0 2 0 16,3-2 0-16,1-5 0 0,3 1 0 0,2 0 0 0,1-2 0 16,4 2 0-16,0-3 0 0,4 3 0 0,1-2 0 15,4 1 0-15,0-1 0 0,2 1 128 0,2 1-128 16,6 1 176-16,0 2 0 0,2-4 0 0,0-1 0 16,2-4-176-16,1-1 0 0,1-2 0 0,1 0 0 0,2-3 128 0,0-2 0 15,0-4 0-15,0-1 0 0,1-3-128 16,0 0 0-16,0 0 0 0,0 0 0 0,1-3 0 0,-2 1-272 15,-2 0 64-15,0 2 16 0,-2-2-80 0,-1 1-16 16,-1-1 0-16,-2 2 0 16,-1 0-560-16,-5-1-112 0,-1 1-32 15,-1 0-10720-15,-3 0-2128 0</inkml:trace>
  <inkml:trace contextRef="#ctx0" brushRef="#br1" timeOffset="6878.41">10867 16873 43311 0,'-3'-2'1920'0,"3"2"384"0,2-3-1840 0,0 2-464 0,1 1 0 0,0-2 0 0,2 2-224 0,3-3-144 0,4 2-16 0,4-2-16 0,1 1 400 0,3 1 304 0,1-2-48 0,1 1-16 16,2 0-112-16,2-1-128 0,2 0 176 0,1 0-176 15,0-2 0-15,1 1 0 0,-1-2 0 0,-2-2 0 16,-1 3-320-16,0-1-64 0,-3-1 0 0,1 1-16 15,-2 2-576-15,-1-2-112 0,0 1-32 0,-1 1-16224 16</inkml:trace>
  <inkml:trace contextRef="#ctx0" brushRef="#br1" timeOffset="7378.31">12107 16231 38703 0,'3'0'3440'0,"-1"0"-2752"0,2 0-560 0,-2 4-128 0,2-3 0 0,0 4 160 0,1 1-160 0,3 7 160 0,3 4 352 0,-1 8 64 0,0 6 0 0,-2 5 16 0,-3 4-96 0,-3 4-32 15,-1 6 0-15,-1 1 0 0,-2 6-192 0,-2 4-32 16,-1 2-16-16,-2 0 0 0,0-3-224 0,1-3 0 16,0 0 128-16,0-2-128 0,1-2 0 0,0-3 0 15,1-3 0-15,3-6 0 0,1 0 0 0,0-6 0 16,0-7-208-16,1-6 64 15,2-2-704-15,-2-5-144 0,3-4-32 0,1-2-11200 16,0-6-2240-16</inkml:trace>
  <inkml:trace contextRef="#ctx0" brushRef="#br1" timeOffset="7714.74">12526 16153 37775 0,'0'3'1664'15,"-1"-3"368"-15,0 1-1632 0,1 2-400 0,1 0 0 0,-1 2 0 0,-1 2 128 0,0 2-128 0,-3 9 128 0,-2 6-128 0,-2 10 0 0,-4 4-176 0,0 7 16 0,-3-1 0 0,0 3 352 0,0 0 80 16,0 4 16-16,0 3 0 0,0 3 224 0,3 0 32 15,1 0 16-15,1 0 0 16,1 0-240-16,3 0-64 0,0-1 0 0,2 1 0 0,1-3-256 0,0-4 128 16,2-5-128-16,1-4 0 0,0-7 0 15,1-8 0-15,2-1 0 0,-1-5-144 16,2-4-432-16,0-4-96 0,-1 0-16 0,0-5 0 16,-1-4-624-16,-1 0-128 0,1-6-32 0,-1 0-14304 15</inkml:trace>
  <inkml:trace contextRef="#ctx0" brushRef="#br1" timeOffset="8311.12">12236 16220 33167 0,'-4'-3'2944'0,"0"-4"-2352"0,3 4-464 0,1 0-128 0,0 2 896 0,0-2 176 0,0-3 16 0,-2-6 16 0,0-2-912 0,0 2-192 0,2 0 0 16,1-1 0-16,3 1 480 0,1 2 176 0,1 1 48 0,3 2 0 16,2-3-128-16,2 1 0 0,2-1-16 0,2 2 0 15,1 0 32-15,3 2 16 0,2 0 0 0,4 0 0 16,2 2-352-16,3 4-64 0,3 1 0 0,2 4-16 15,0 5-176-15,0 0 0 0,-2 6 144 0,-3 3-144 0,-3 5 128 0,0 5-128 16,-6 3 160-16,-2 4-160 0,-2 1 128 16,-4-2-128-16,-3-1 0 0,-3 1 144 0,-3-1-144 0,-4-1 0 15,0 1 0-15,-6 1 0 0,-3 0 0 16,-5-3 0-16,0-4 0 0,-3-2 0 0,-2-1-160 0,-2-7 160 16,0 1-208-16,-4-3 80 0,0 0-128 0,-1-2-32 15,1-3 0-15,-2-5 0 0,3-2 64 0,-3-1 16 16,2-4 0-16,-2-1 0 0,1-2 208 0,2-1 0 15,-1 1 0-15,0-4 0 0,1 0 0 0,1 0-176 16,0-2 32-16,1 1 0 0,5 2 144 0,3 0 0 16,6 1 160-16,2 3-160 0,4 3 176 0,3 0-176 15,2 3 192-15,1 1-192 0,2 2 384 0,4 3-16 16,0-2-16-16,0 4 0 0,4 2-128 0,0 0-32 0,2 2 0 16,0 1 0-16,3 4-192 0,3-1 144 0,3 3-144 0,4 3 128 15,1 3 96-15,0 4 16 0,0-1 0 0,-2 1 0 16,-1 3 0-16,-1-3 0 0,-2-1 0 0,-1 4 0 15,2-3 0-15,-1 2 0 0,-1-4 0 0,-3 1 0 16,-2-3-240-16,-2-2 128 0,-3-1-128 0,0-4 0 16,-2 1 0-16,-1-2-320 0,0-5 64 0,-1-5 0 15,-2 0-304 1,-3-8-48-16,1 2-16 0,0-8-12912 0,-4 2-2592 0</inkml:trace>
  <inkml:trace contextRef="#ctx0" brushRef="#br1" timeOffset="10329.23">13257 16192 35007 0,'1'-1'3120'0,"2"1"-2496"0,-2 0-496 0,0-3-128 0,0 3 864 0,1 0 160 0,0 0 16 0,1-2 16 0,0 0-272 0,0 0-48 0,-1 2-16 0,-2 0 0 16,0-3-336-16,-1 6-80 0,0-3-16 0,-2 0 0 15,0 0-16-15,-1 0 0 0,0 0 0 0,1-3 0 16,-1 2-48-16,0-2-16 0,2 0 0 0,-1-3 0 15,1 0 240-15,0-4 64 0,2 0 0 0,0-2 0 16,3-5-16-16,-1-1 0 0,3-3 0 0,0 1 0 16,0-5-176-16,1 2-16 0,2-6-16 0,-2 1 0 15,1 3-112-15,1-2-32 0,-1 4 0 0,-1-2 0 0,-1 5-144 16,-1 1 0-16,0 1 0 0,-3 4 0 0,0-1 0 0,1 2 0 16,-1 1 0-16,0-1 128 0,0 4-128 0,0 2 0 15,1-2 0-15,-1 2 0 0,0 2 0 0,0 1 0 16,1 1-144-16,-1-2 144 0,-1 3-192 0,0 2 32 15,1 0 0-15,-1 0 0 0,0 0 160 0,1 0 0 16,1 2-144-16,0 0 144 0,2 1 0 0,1 0-144 16,0 4 144-16,2-1 0 0,2 4 0 0,-1-1 0 15,2 4 0-15,1 2 0 0,2 1 0 0,-1 0 0 16,2 2 0-16,-2 1 0 0,2 3 0 0,1 2-128 16,-1 3 128-16,0 1 0 0,0 1 0 0,-2-1 0 15,-1 1 0-15,0-1 0 0,2 1 0 0,-2-1 0 16,1-2 0-16,0-4 0 0,0-2 0 0,-1-3 0 0,0-1 0 0,-1-3 0 15,1 0 0-15,-2-4 0 0,-1-3 0 0,0-2 0 16,-1-2 0-16,-2 0 0 16,-1-2 160-16,-1-3-32 0,1-1 96 0,0 1 32 0,0-7 0 0,-3 0 0 15,1-1 0-15,1-3 0 0,-2-2 0 0,0 0 0 16,2-5-48-16,-2-1 0 0,0 0 0 0,0-4 0 16,-1-3-64-16,0-2-16 0,0-1 0 0,0 1 0 15,0 0-128-15,0 2 160 0,-1-2-160 0,0 1 160 16,0 3-160-16,-2 1 0 0,2 1 0 0,-2 0 0 15,1 3 0-15,0 5 0 0,0-2 0 0,1 4 0 16,0 2-144-16,0 3-64 0,1-1-16 0,-2 3 0 16,2 6-464-1,0-2-80-15,0 2-32 0,2 2 0 0,-1 0-128 0,1 0-32 0,2 2 0 0,1-1 0 16,0 2-16-16,1-1-16 0,3 0 0 0,1 2 0 16,2-2-1840-16,3 3-368 15</inkml:trace>
  <inkml:trace contextRef="#ctx0" brushRef="#br1" timeOffset="10865.71">14423 15894 13823 0,'1'-4'1216'0,"-1"-1"-960"0,0 4-256 0,0-2 0 0,0 1 2288 0,0 1 400 0,2-2 96 0,-2 1 16 0,1-2-1264 0,-1-2-256 0,0 2-64 0,0 0 0 0,-3 2-80 0,1 2-32 15,-1 0 0-15,0 2 0 0,-2 5 80 0,-1-4 16 16,-2 5 0-16,1 3 0 0,-2-1-448 0,-1 2-96 16,0 1-16-16,-2 3 0 0,1 0-96 0,-2-3-32 15,1 2 0-15,0-3 0 0,1 1-240 0,-2 0-48 16,2 0-16-16,-1-1 0 0,1 2-208 0,-2-2 144 16,1 3-144-16,0-1 128 0,-1 0-128 0,0 0 0 15,-1-2 0-15,0 1 0 0,1-1-336 0,0 1-48 16,2-2-16-16,1-3 0 15,4 0-2032-15,0-3-384 0</inkml:trace>
  <inkml:trace contextRef="#ctx0" brushRef="#br1" timeOffset="11112.11">14114 15853 23951 0,'1'2'2128'0,"-1"-2"-1696"0,1 0-432 0,2 0 0 0,-1 0 3840 0,2 0 704 0,1 0 128 0,2 2 16 0,5 0-3664 0,2 2-752 0,5 2-144 0,-2 3-128 15,-1 1 0-15,0 2 0 0,1 4-240 0,-3 3 80 16,1 0 160-16,-1 2 0 0,-1 2 0 0,0 0 128 16,-2 2-128-16,-2 0 0 0,-2-2 0 0,0 2 0 0,1 0-320 0,-2-1-16 15,1-1-16-15,1-4-11536 16,-1 2-2304-16</inkml:trace>
  <inkml:trace contextRef="#ctx0" brushRef="#br1" timeOffset="12020.89">14766 16270 35007 0,'0'0'3120'0,"0"-3"-2496"0,1 0-496 15,0 0-128-15,2 1 1024 0,-1-2 176 0,1 0 32 0,1-6 16 0,1-2-1248 0,2-3-128 0,-2 1-96 0,-3 2-16 0,2-1 368 0,-3 0 80 0,0 2 16 0,0-3 0 0,1 2 48 0,-2-2 16 16,0 0 0-16,0 0 0 0,0-1 48 0,0-3 16 16,-2 0 0-16,2 0 0 0,0-1 128 0,3-3 32 15,-2 0 0-15,3-1 0 0,1 1-80 0,0 4-16 16,0-3 0-16,0 3 0 0,2 0-32 0,-2 3 0 16,1 1 0-16,0 4 0 0,1 2-384 0,-1 2 0 15,0 2 0-15,-1 0 0 0,0 2 0 0,0 2 0 16,0 2 0-16,0-1 0 0,1 4 0 0,-1 2 0 15,0 0 0-15,0 3 0 0,0 2 0 0,1 3 0 16,1 5 0-16,-1-2 0 0,2 5 0 0,-1 1 0 16,2 2 0-16,0-1 0 0,-1-3 0 0,0 1 0 0,2-1 0 0,-1 0 0 15,3-3 192-15,-1-1-64 0,0-2 0 16,0-3 0-16,0 0-128 0,-1-4 0 0,0 1 0 0,-1-7 0 16,-1 4 0-16,1-7 0 0,-2 2 144 0,1-2-144 15,-2-2 208-15,1-5-16 0,1 4-16 0,-1-7 0 16,2 1 0-16,-2-1 0 0,1-2 0 0,-1-3 0 15,0-1-176-15,1 0 0 0,-2-3 0 0,-1 2 128 16,-1-1-128-16,-1-5 0 0,1 1 0 0,0-3 0 16,-2-1 0-16,1-1-224 0,-2 1 80 0,-1 0 16 15,1 1-16-15,-1 1 0 0,1 1 0 0,1 1 0 16,-1 0 144-16,0 2 0 0,0-1 0 0,1 3-128 0,0 2 128 16,-1-1 0-16,2 4 0 0,-1-2 0 0,2 1 0 15,0 2 128-15,-1 0-128 0,2-1 0 0,0 3 0 0,0 1 0 16,0 0 0-16,0 3 0 0,0 0 0 0,0 3 0 15,0 2 0-15,-1 1 0 0,-1 0 0 0,2 4 144 16,3 5-144-16,0 6 0 0,2 1 128 0,0 4-128 16,0 2 0-16,0 2 0 0,-1 2 320 0,-1-1-64 15,1 1 0-15,0-2 0 0,-1 5 112 0,1-3 16 16,-2-2 0-16,2 2 0 0,0-1-176 0,1 4-16 16,1-3-16-16,-1-1 0 0,0 4 80 0,-1-2 0 15,3 2 16-15,-4-5 0 0,2-1 64 0,-1-1 16 16,-2-5 0-16,-1 0 0 0,2-3-176 0,-3-2-48 15,1-2 0-15,-2-1 0 16,-2-3-512-16,1-2-128 0,-2 0 0 0,-2-2-16 16,1 1-992-16,0-6-192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36:04.73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9795 17699 7359 0,'-6'-6'656'0,"1"2"-528"0,1-2-128 0,1 2 0 0,2 0 1360 0,1 2 240 0,-1 0 64 0,-2-4 0 0,1-2-1184 0,0-3-224 15,-1 1-64-15,1 3 0 0,-1 1 1072 0,3 3 208 16,-1-1 32-16,2 4 16 0,0-2 592 0,2 2 128 16,-1 0 32-16,2-3 0 0,1 3-1056 0,0-1-192 15,0-1-64-15,0-1 0 0,-2 2 320 0,1-1 48 16,-1 0 16-16,-1 2 0 0,1-2-640 0,-2-1-128 15,1 2-32-15,-2 1 0 0,2 0-544 0,-4 0 0 0,1 4 0 0,-3-2 0 16,1 3 0-16,-4 1 0 0,1 6 128 0,-1-5-128 16,-3 5 240-16,0 1-16 0,-1-1 0 0,-1 0 0 15,2 5-80-15,-1-4-16 0,1 2 0 16,1-3 0-16,2 2-128 0,0-2 0 0,1 1 0 0,0-1 0 16,1 2 0-16,1 0 0 0,-1 3 0 0,2-1 0 15,0 0 0-15,2 3 160 0,0 3-160 0,1 0 160 16,1-4-160-16,2-2 0 0,-2-6-192 0,1 3 192 15,4-1-160-15,2 0 160 0,0-2 0 0,2-2-144 16,0-2-112-16,0-1-32 0,0-4 0 0,0 2 0 16,0-3-32-16,-2-3 0 0,2 2 0 0,2-2 0 15,0 0 320-15,1-4 128 0,-1 1-128 0,-1 0 192 16,1-3 352-16,-1 0 64 0,2-1 16 0,-1 0 0 16,0-3-288-16,1 1-48 0,-3-2-16 0,-1 0 0 0,0 0-272 0,-3-1-144 15,-1 3 16-15,-2-2 0 0,-2 2 0 0,-2-1 0 16,-2-1 0-16,0 2 0 0,-1 0-48 0,-2-3 0 15,-1-1 0-15,-1 0 0 0,-1-2 176 0,-1-2 0 16,-1 1 0-16,1-1 0 0,-1 2 0 0,0-1 0 16,2 0 0-16,1 4 0 0,-1 1 0 0,2 2-160 15,-2 2 160-15,3 4-208 0,-2 0 80 0,2 1 128 16,-1 3-208-16,-1 0 80 0,2 4-32 0,-1-2 0 16,-1 4 0-16,1-1 0 15,2 0-672-15,-1 1-144 0,2 1-32 0,0 0 0 16,3 1-880-16,1-1-176 0,3 1-48 0,0-2-6688 15,2 0-1344-15</inkml:trace>
  <inkml:trace contextRef="#ctx0" brushRef="#br0" timeOffset="1">10093 17902 10127 0,'5'5'448'0,"-3"-4"96"0,1 2-544 0,-2-1 0 0,0 2 0 0,0-3 0 0,-1 2 448 0,2 3 0 0,0 0-16 0,-1 4 0 16,1 2 896-16,-2-3 176 0,-2 2 32 0,2-2 16 15,0 1-128-15,0-2-16 0,0-2-16 0,2-2 0 16,-2 0 400-16,1-2 96 0,-1 1 16 0,1-2 0 16,-1 1-256-16,0-2-48 0,0 0-16 0,-1 0 0 0,1 0-320 0,-1 0-64 15,1 0-16-15,0 0 0 0,0 0-720 0,0 0-144 16,0 0-16-16,-19-21-16 0,14 14-160 0,0-5-128 15,-1-2 192-15,1-1-192 0,0-3 240 0,0-2-64 16,1-2-16-16,1-3 0 0,0 3-160 0,2-4 192 16,0-3-192-16,2 4 192 0,1 0-192 0,2 0 0 15,1 6 0-15,1-1 0 0,3 3 176 0,0 4-48 16,2 0-128-16,-1 6 192 0,2-2-64 0,0 0 0 16,1 3-128-16,0 1 192 0,1-1-192 0,1 0-208 15,1-3 32-15,1 2 16 16,0-2-368-16,-1 3-80 0,1-3-16 0,-5 4 0 15,-2 0-400-15,0 2-96 0,-2-1-16 0,1 2 0 16,-2 2-272-16,0 0-64 0,-2 2-16 0,1 2 0 16,0-1-736-16,1 4-144 0,1 1-16 0,0 2-8560 0</inkml:trace>
  <inkml:trace contextRef="#ctx0" brushRef="#br0" timeOffset="2">10527 17787 1839 0,'7'7'0'0,"-2"0"0"0,1-1 0 0,-2 0 160 0,-2-4-160 0,0 2 0 0,1 2 0 0,4 2 0 0,1 7 1472 0,3 1 272 0,1 0 48 0,-3 0 16 0,0-4 1728 0,-1 1 352 0,-4-5 64 0,0 0 16 16,-1 0-896-16,-3-1-160 0,-2-1-32 0,1-3-16 16,-1 0-1248-16,-2 1-240 0,0-1-48 0,-2 0-16 0,0 0-1184 0,-3 0-128 15,2-3-224-15,-3 0 48 16,0-5-1904-16,-2 1-384 0</inkml:trace>
  <inkml:trace contextRef="#ctx0" brushRef="#br0" timeOffset="3">10558 17421 35935 0,'1'0'1600'0,"-1"-2"320"0,0 2-1536 0,1 0-384 16,0 0 0-16,-1 0 0 0,2 0-864 0,-1 0-240 0,1 0-48 0,1 2-16 0,-2 0-128 0,-1-2-32 0,0 0 0 0,0 0-11456 0</inkml:trace>
  <inkml:trace contextRef="#ctx0" brushRef="#br0" timeOffset="4">11091 17734 6447 0,'6'-6'576'0,"-1"2"-576"0,-2 1 0 0,-1 0 0 0,0 0 0 0,2 0 0 0,3-4 0 0,3-5 0 0,3-2 1088 0,-4 2 320 0,-2 2 64 0,-4 2 16 0,-1 4 1360 0,-5-1 272 16,-1 4 48-16,-4-2 16 0,-1 3-960 15,-2 0-192-15,2 0-48 0,-2 0 0 0,-4 3-1184 0,-2-3-240 16,1 0-48-16,-1 3-16 0,-1 0-128 0,1 3-32 16,1 0 0-16,2 2 0 0,1 0-336 15,3 2 0-15,0 3 0 0,4-1 0 0,1 1 288 0,2 2-16 16,3 1 0-16,0-2 0 0,2 1 288 16,0 1 48-16,2 2 16 0,1 5 0 0,0-5-304 0,1 2-48 15,1 2-16-15,1-2 0 16,-1-3-624-16,1 0-128 0,-1-4-16 0,0-1-16 15,1-3-112-15,0-1 0 0,1-2-16 0,0-6 0 16,-1-3 192-16,2-2 32 0,0-3 16 0,1-2 0 0,-1 0 416 0,0-5 0 16,-1-1 0-16,-1-3 0 0,0 1 0 0,-2 1 144 0,-1-1 0 15,0 1 0-15,-4 1 64 0,-1 1 16 0,-1-1 0 16,0 4 0-16,-2-2 368 0,1 5 80 16,-1 1 16-16,0 1 0 0,-1 3-208 0,0 1-32 0,0 3-16 0,1 0 0 15,1 3-432-15,0-2-176 0,0 2 16 0,2 2 0 16,-2-3 0-16,2 3 0 0,2 1 0 0,-1-3 0 15,0 4 416-15,1-1 96 0,0 1 16 0,0 2 0 16,2-2 240-16,-2 4 48 0,3-1 16 0,0 4 0 16,1 1-224-16,-1-2-32 0,2 0-16 0,1 5 0 15,3 2-240-15,3 5-160 0,0 2 192 0,-1 3-192 16,1 1 0-16,-2-2 0 0,0 2 0 0,0 0 0 16,-2-1 0-16,-1 1 0 0,3-3 0 0,-5 1 0 15,0-5 0-15,0 2 0 0,-1-3 0 0,-3-4 0 0,1 2 0 0,-1-1 0 16,-2 1 0-16,-2-2 0 0,-1-3 0 15,-1 0 0-15,-1-2 160 0,-3 0-160 0,-2-4 192 0,-1 0-64 16,-1-1 0-16,-1 1 0 0,-2-4-128 0,-5 0 128 16,-3 1-128-16,-4 0 128 0,-2-2-272 15,-2-2-64-15,7 0-16 0,-6-2 0 16,-3 1-480-16,-4-5-80 0,-1-2-32 16,0-3 0-16,5 2-1168 0,3-4-224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1:07:58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18043 13040 3679 0,'2'-4'320'0,"-1"0"-320"0,0 2 0 16,1 2 0-16,-2-4 704 0,1 2 64 0,0-2 0 0,2-5 16 15,-1-1-208-15,1-2-32 0,-3-2-16 0,0 0 0 16,-2 4 80-16,-3-3 16 0,2 1 0 0,-3-2 0 16,-1 2-160-16,0 0-16 0,-1 3-16 0,1 2 0 0,-2-3-208 0,1 3-32 15,-2-1-16-15,-2 4 0 0,-2 0 96 0,-2-2 32 16,-1 4 0-16,-3-2 0 0,-1 2-160 16,-4-2-16-16,-1 1-128 0,-2 0 192 0,-2-1-192 15,-1-1 0-15,-1 4 128 0,-3-4-128 0,1 1 448 16,-1 0 32-16,0 4 16 0,1 0 0 0,-2-2 336 0,0 2 80 15,-1 2 16-15,1 5 0 0,-1 2-192 0,-3 1-32 16,0 0-16-16,-5 5 0 0,1 5-240 0,-2 1-32 0,0-1-16 16,-1-2 0-16,1 7 80 15,2-3 16-15,0 7 0 0,-1 3 0 16,-1 4-32-16,0 3 0 0,4 2 0 0,1 1 0 0,4 1-272 16,4-1-48-16,2-4-16 0,5-3 0 0,3 3 64 0,4-4 16 0,5 1 0 0,4-3 0 15,3-4 352-15,6 2 64 16,2 3 16-16,6-3 0 0,5 1-192 0,2 0-48 15,6-3 0-15,4 2 0 0,3-2-16 0,3 1 0 0,3-2 0 0,3-1 0 16,1 0 0-16,0-4 0 0,1-1 0 16,4-1 0-16,4 1-144 0,-1-5-48 0,-2-3 0 0,5 0 0 15,4-3-192-15,1-4 128 0,3-1-128 0,0-7 0 16,-3-1 160-16,0 0-160 0,0-4 160 0,3-3-160 16,4 1 208-16,1-3-48 0,0 1-16 0,-5-3 0 15,-2-3-144-15,-1-1 0 0,-3-2 0 0,0-2 0 16,-1-3 0-16,-2 3 0 0,-2-4 0 0,-2-1 0 15,-2-3 0-15,-3-1 0 0,-2-4 0 0,-4 3 0 0,-3 1 0 0,-5 0 0 16,1 2 0-16,-3-6 0 0,-2 1 128 0,-2-1 0 16,-2-1 0-16,-4 1 0 0,-1 1-128 0,-2-1 0 15,-2 1 0-15,-2 1 0 0,-4-1-144 0,1 5-112 16,-2-2-32-16,-3 3 0 0,1 0 288 0,-1-1 0 0,0 1 0 16,-2-1 0-16,-2 3 144 0,-1 2 96 15,-1-2 16-15,-3 3 0 0,-2 0-256 0,-4 3-160 0,-2 0 32 16,-5 2 0-16,-3-1-208 0,-6-1-48 0,-2 2 0 0,-6-1 0 31,-3 6-208-31,-4-2-48 0,1 2-16 0,-10 4 0 16,-6 0-784-16,-6 3-160 0,-3 2-16 0,-4 4-11216 0</inkml:trace>
  <inkml:trace contextRef="#ctx0" brushRef="#br0" timeOffset="2336.02">3067 12925 9215 0,'0'-3'816'0,"-2"0"-656"15,2 0-160-15,0 3 0 16,0 0 512-16,-1-4 64 0,0 2 0 0,-3-7 16 0,1-1-16 0,-4 0 0 16,2 1 0-16,-2-4 0 0,1 3-128 0,-2 2-48 0,0 0 0 0,-1 0 0 15,0-1-48-15,-2 1-16 0,1 2 0 0,-2 0 0 16,2 2-80-16,-1 2 0 0,-1-2-16 0,-1 1 0 15,0-2-240-15,-1 1 0 0,0 1 0 0,-2 2 0 16,0-4 0-16,-1 4-320 0,-3 1 64 0,-2 0 0 16,-2 4 256-16,-3 2 0 0,-2 0-128 0,-4 4 128 15,-2 2 0-15,-3 1 0 0,0-1-128 0,-3 2 128 16,-1 4 0-16,1-2 0 0,4-1 0 0,-2 5 0 0,-2 0 0 0,1 1 0 16,3 1 128-16,-5 0-128 0,-3 4 0 0,-5 3-128 31,-1-1 128-31,-1 3-208 0,-1 4 208 0,1-1 0 15,2 2 0-15,0 1 160 0,4 0 224 0,3-1 32 0,4 2 16 0,3 0 0 0,5-4 208 0,4-2 32 16,6-3 16 0,2-3 0-16,4 2-336 0,2-1-64 0,1 3-16 0,4 1 0 15,3 0-272-15,2 1 0 0,2 3 0 0,5-4 0 16,1-3 144-16,5-1-144 0,3 0 0 0,6-2 144 16,2 1 144-16,4-1 32 0,1-3 0 0,0-5 0 15,-2 1 112-15,7-2 16 0,8 0 16 0,4 0 0 16,-2-4-80-16,3 1 0 0,7-1-16 0,3-4 0 0,3 0-144 0,1-4-32 15,3-2 0-15,-2-4 0 16,-2-1 416-16,0-3 80 0,2-1 16 0,-1-6 0 0,1 4-128 0,-1-6-32 16,-1-1 0-16,-2-3 0 0,1 2-128 0,-1-4-32 0,1 1 0 15,-4-1 0-15,-1 4-64 16,-2-4-32-16,3 1 0 0,-1-1 0 0,0-1-160 0,-3-2-128 0,-2-1 144 16,-3 1-144-16,-4 1 0 0,-3-1 0 0,-1 0 0 0,-3-1 0 15,-1-1 0 1,-4-2 0-16,-2 1 0 0,-4 1 0 0,-4 4 0 0,-1-7-128 0,-2 1 128 0,-4-7 0 0,-2 0 0 15,-4 1 0-15,-1 2 0 0,-5-3 0 0,0 0 0 0,-4 1 0 16,-2 2 0-16,0-2 0 0,-2 2 0 0,-1 1 0 31,-3 1 0-31,-1 0 0 0,0 1 224 0,-4 1-48 16,-2-1-16-16,-3 1 0 0,2 2 48 0,-1 0 16 16,1 5 0-16,-2-1 0 0,0 2 16 0,-1 1 0 15,1 3 0-15,0 1 0 0,-1 2-240 0,-1 0 128 16,0 3-128-16,-2 2 0 15,-2 0-1088-15,-4 6-304 0,-2 3-64 0,-4 8-12832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29:22.21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2394 16463 19343 0,'-7'-3'1728'0,"2"-1"-1392"0,1 4-336 0,1-3 0 0,2 3 0 0,0 0 144 0,0-3-144 0,-1 3 0 0,-1-2 1200 0,-1-2 128 0,0 2 16 0,2 0 16 16,-1 2 864-16,1-2 160 0,1 2 48 0,-1 0 0 15,2 2-544-15,2-2-96 0,-1 4-32 0,0-1 0 16,2 3-800-16,-1-3-176 0,2 4-16 0,0-1-16 15,0 0-112-15,1 1-32 0,3 3 0 0,-2 1 0 16,0 1-256-16,0 0-48 0,2 3-16 0,-2 1 0 16,0 0-144-16,0 2-16 0,1 1-128 0,0 3 192 15,2-2-192-15,-1 1 176 0,3 3-176 0,2 0 160 16,2-1-160-16,-2-1 0 0,3-1 0 0,-1-1 0 0,1-2 0 16,0-2 0-16,2 3 0 0,-2-6 0 0,-2 2 0 15,1-2 0-15,1-2 0 0,-2 0 0 0,-3-4-192 0,0 2-32 16,0-3 0-16,-2 0 0 15,-2 1-464-15,1-4-80 0,-2-2-32 0,-1-1-12128 16,1 0-2432-16</inkml:trace>
  <inkml:trace contextRef="#ctx0" brushRef="#br0" timeOffset="348.16">2973 16403 12895 0,'-3'-3'576'0,"2"0"112"0,0 2-560 0,-2 1-128 0,2 0 0 0,0 0 0 0,0 1 1648 0,-3 2 288 0,-2 3 64 0,-3 0 16 0,-2 4 416 0,-2 2 64 0,0 4 32 0,-1 3 0 16,1 3-672-16,-1 2-144 0,-1 4-32 0,3 3 0 15,-2 1-592-15,1 3-112 0,-1 3-16 0,0 2-16 16,1-2-240-16,-2 4-64 0,-2 1 0 0,-2 4 0 16,-1 1-288-16,-1 2-64 0,-3 11-16 0,-2-1 0 15,-2 6-272-15,1-6 128 0,3 0-128 0,1-10 0 16,6-1 128-16,5-15-128 0,2-2 0 0,2-1 0 0,1 1 0 16,-1-1 0-16,2-2 0 0,0-3 0 15,-1-8-944-15,0-4-144 16,1-3-16-16,0-5-16496 0</inkml:trace>
  <inkml:trace contextRef="#ctx0" brushRef="#br0" timeOffset="1380.94">2380 16077 32255 0,'-2'0'2864'0,"2"0"-2288"0,1-3-576 0,-1 3 0 0,1-2 352 0,-1 1-32 0,0 1-16 0,0-3 0 0,0 1 784 0,-1-2 176 0,0 3 16 15,1 1 16-15,0 0-224 0,0 0-48 0,0 0-16 0,0 0 0 16,0 0-560-16,0 0-96 0,-15 16-32 0,14-12 0 16,0-1-144-16,1 2-48 0,0-1 0 0,1 2 0 15,0-2 0-15,0-2 0 0,2 2 0 0,0-2 0 16,2-2 0-16,2 2 0 0,-1 0 0 0,2-2 0 15,2 0 192-15,1 0 48 0,1 0 0 0,0 0 0 16,2 0 16-16,-1 0 16 0,3 3 0 0,-1 0 0 16,0 1-272-16,1-1-128 0,0 0 0 0,-1 0 128 15,1 0-128-15,-2-3 0 0,0 3 0 0,1-3 0 16,1 0 0-16,0 0 0 0,0 0 0 0,3-3 0 16,0 1 0-16,-1 1 0 0,1-2 0 0,2 1 0 0,1 1 0 15,1 1 0-15,1 0 0 0,-2 0 0 16,0 0 128-16,-1 0-128 0,2 0 128 0,-3 0-128 0,-2 0 0 0,-1 0 0 15,-2 0-224-15,-1 1 80 0,-1-1 144 16,-1 0 0-16,-4 0 0 0,0-1 0 0,0 1 0 16,0-3 0-16,-2 3 0 0,-1-2 0 0,0 0 0 0,-3 0 0 15,2 1 0-15,-4-2 0 0,0 1 0 0,-1 0 0 16,-2 0 0-16,1-4 0 0,-2 2 0 0,-1 2 0 16,0-5 0-16,-1 4 0 0,0-3 0 0,-2-1 0 15,1 1 0-15,0 0 0 0,-1 2 0 0,-1-2 0 16,1 0 0-16,-1 0 0 0,2 0 0 15,-3-2 0-15,1-1 0 0,-1 0 0 0,3-1 144 0,-2-3-144 16,-1-3 192-16,0 0-192 0,3 1 240 0,-2-1-64 16,2 0-16-16,0 1 0 0,-1 2-32 0,1 0-128 0,-1-1 192 15,0 2-64-15,0 4 0 0,0-2-128 16,0 0 192-16,-1 4-64 0,2-3-128 0,0 3 0 0,-1 0 0 0,1 2 0 16,1 0 0-16,-1 2 0 0,2-2 0 0,-1 4 0 15,1 0 0-15,-1-2 0 0,1 2 0 0,2 0 0 16,-2 2-272-16,1-2-96 0,0 4-16 0,2-2 0 31,-1 0-336-31,1 0-80 0,0 1-16 0,1 0-19440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23:50.40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9368 16125 15663 0,'1'-4'1392'0,"-1"1"-1120"0,2 0-272 0,-1 3 0 0,-1-2 688 0,1 0 80 0,0-3 0 0,1-2 16 16,0 1 784-16,-1-4 160 0,0 1 16 0,1 1 16 16,-1 3-352-16,-1-1-80 0,-1 3-16 0,1-1 0 15,-2 2 128-15,1 2 32 0,0 0 0 0,-1 0 0 16,0 2-32-16,0 2 0 0,1 2 0 0,-3 4 0 16,-1-1-736-16,0 1-160 0,-1 2-32 0,-2-2 0 15,2 2 0-15,-2 1 0 0,-1-3 0 0,-2 2 0 16,-2 0-160-16,0-2-32 0,-3 6-16 0,-2-2 0 15,-1 3-96-15,-2 5-16 0,-3 2 0 0,-1 3 0 0,-1 3 0 16,-5 3-16-16,-2 7 0 0,-2 3 0 16,3-2 176-16,-4 10 32 0,-4 3 16 0,-2 3 0 0,-2 0 160 15,4-4 16-15,1-2 16 0,1-3 0 0,3-1-80 0,1 0 0 16,0 0-16-16,1-3 0 0,-1-2-496 0,0 2 0 16,-2-2 0-16,-2-3 0 0,3 0-224 0,0-7-32 15,2-4-16-15,2-3 0 16,3 1-400-16,-1-5-80 0,1-1-16 0,2-4 0 15,5-6-352-15,0-2-80 0,0-4-16 0,2-4-12160 16,2-2-2448-16</inkml:trace>
  <inkml:trace contextRef="#ctx0" brushRef="#br0" timeOffset="1">8368 16134 35007 0,'-3'-13'1552'0,"1"3"320"0,2 2-1488 0,1 2-384 0,2 2 0 0,0 1 0 0,1 0 128 0,2-3-128 0,3-7 128 0,3 0-128 0,0-2 208 0,2 5-16 0,-3 0-16 0,0 5 0 0,-1 4 880 0,0 1 176 16,0 1 48-16,-1 4 0 0,1 1-432 0,-2 4-80 15,2 0 0-15,0 5-16 0,-1-2-48 0,-1 6-16 16,2 1 0-16,0 1 0 0,0-2-144 0,0 4-32 16,1 1 0-16,3 1 0 0,-2-1-16 0,0 0-16 15,2-1 0-15,-2 1 0 0,2 1-64 0,2 2-16 16,3 7 0-16,2 0 0 0,1 1-208 0,3 5-32 15,5 9-16-15,4 4 0 0,2 4 32 0,1 1 0 16,1 2 0-16,0 0 0 0,5 0-176 0,-3 0 0 16,0-3 144-16,-1-3-144 0,0 0 0 0,-2-6 0 15,0-2 0-15,-2-7 0 0,-2-2 0 0,-2-6 0 16,0-1 0-16,-3-2 0 0,1 1 0 0,-7-5 0 16,-2-1 0-16,-7-5 0 15,-3-2-416-15,-6-6-160 0,-3 3-16 0,-5-7-21920 0</inkml:trace>
  <inkml:trace contextRef="#ctx0" brushRef="#br0" timeOffset="2">11358 16330 2751 0,'5'-6'256'0,"-3"0"-256"0,2 2 0 0,-3 1 0 0,-1 0 3312 0,0 1 608 0,1 0 128 0,-1 0 32 0,-1-2-1216 0,-1-2-240 15,-1 0-64-15,-1 0 0 0,1 2-768 0,-3 1-144 0,1 3-48 0,0 0 0 16,-2 0-464-16,3 3-112 16,-1-3 0-16,0 0-16 0,0 4-112 0,-2-2-32 0,1 2 0 0,-2 0 0 15,-1 2-352-15,-2 0-64 0,0 0 0 0,-2 4-16 16,0 2-240-16,-3 1-64 0,-2 0 0 0,0 2 0 16,-3 1-128-16,0 0 192 0,-1 0-192 15,-3 3 192-15,0-1-192 0,0 2 160 0,-1 5-160 0,2 0 160 16,0-2-160-16,2 4 128 0,0 3-128 0,2 1 128 15,1-3-128-15,3-2 0 0,0 2 0 16,3-2 0-16,1-5 0 0,3 1 0 0,2 0 0 0,1-2 0 16,4 2 0-16,0-3 0 0,4 3 0 0,1-2 0 15,4 1 0-15,0-1 0 0,2 1 128 0,2 1-128 16,6 1 176-16,0 2 0 0,2-4 0 0,0-1 0 16,2-4-176-16,1-1 0 0,1-2 0 0,1 0 0 0,2-3 128 0,0-2 0 15,0-4 0-15,0-1 0 0,1-3-128 16,0 0 0-16,0 0 0 0,0 0 0 0,1-3 0 0,-2 1-272 15,-2 0 64-15,0 2 16 0,-2-2-80 0,-1 1-16 16,-1-1 0-16,-2 2 0 16,-1 0-560-16,-5-1-112 0,-1 1-32 15,-1 0-10720-15,-3 0-2128 0</inkml:trace>
  <inkml:trace contextRef="#ctx0" brushRef="#br0" timeOffset="3">10867 16873 43311 0,'-3'-2'1920'0,"3"2"384"0,2-3-1840 0,0 2-464 0,1 1 0 0,0-2 0 0,2 2-224 0,3-3-144 0,4 2-16 0,4-2-16 0,1 1 400 0,3 1 304 0,1-2-48 0,1 1-16 16,2 0-112-16,2-1-128 0,2 0 176 0,1 0-176 15,0-2 0-15,1 1 0 0,-1-2 0 0,-2-2 0 16,-1 3-320-16,0-1-64 0,-3-1 0 0,1 1-16 15,-2 2-576-15,-1-2-112 0,0 1-32 0,-1 1-16224 16</inkml:trace>
  <inkml:trace contextRef="#ctx0" brushRef="#br0" timeOffset="4">12107 16231 38703 0,'3'0'3440'0,"-1"0"-2752"0,2 0-560 0,-2 4-128 0,2-3 0 0,0 4 160 0,1 1-160 0,3 7 160 0,3 4 352 0,-1 8 64 0,0 6 0 0,-2 5 16 0,-3 4-96 0,-3 4-32 15,-1 6 0-15,-1 1 0 0,-2 6-192 0,-2 4-32 16,-1 2-16-16,-2 0 0 0,0-3-224 0,1-3 0 16,0 0 128-16,0-2-128 0,1-2 0 0,0-3 0 15,1-3 0-15,3-6 0 0,1 0 0 0,0-6 0 16,0-7-208-16,1-6 64 15,2-2-704-15,-2-5-144 0,3-4-32 0,1-2-11200 16,0-6-2240-16</inkml:trace>
  <inkml:trace contextRef="#ctx0" brushRef="#br0" timeOffset="5">12526 16153 37775 0,'0'3'1664'15,"-1"-3"368"-15,0 1-1632 0,1 2-400 0,1 0 0 0,-1 2 0 0,-1 2 128 0,0 2-128 0,-3 9 128 0,-2 6-128 0,-2 10 0 0,-4 4-176 0,0 7 16 0,-3-1 0 0,0 3 352 0,0 0 80 16,0 4 16-16,0 3 0 0,0 3 224 0,3 0 32 15,1 0 16-15,1 0 0 16,1 0-240-16,3 0-64 0,0-1 0 0,2 1 0 0,1-3-256 0,0-4 128 16,2-5-128-16,1-4 0 0,0-7 0 15,1-8 0-15,2-1 0 0,-1-5-144 16,2-4-432-16,0-4-96 0,-1 0-16 0,0-5 0 16,-1-4-624-16,-1 0-128 0,1-6-32 0,-1 0-14304 15</inkml:trace>
  <inkml:trace contextRef="#ctx0" brushRef="#br0" timeOffset="6">12236 16220 33167 0,'-4'-3'2944'0,"0"-4"-2352"0,3 4-464 0,1 0-128 0,0 2 896 0,0-2 176 0,0-3 16 0,-2-6 16 0,0-2-912 0,0 2-192 0,2 0 0 16,1-1 0-16,3 1 480 0,1 2 176 0,1 1 48 0,3 2 0 16,2-3-128-16,2 1 0 0,2-1-16 0,2 2 0 15,1 0 32-15,3 2 16 0,2 0 0 0,4 0 0 16,2 2-352-16,3 4-64 0,3 1 0 0,2 4-16 15,0 5-176-15,0 0 0 0,-2 6 144 0,-3 3-144 0,-3 5 128 0,0 5-128 16,-6 3 160-16,-2 4-160 0,-2 1 128 16,-4-2-128-16,-3-1 0 0,-3 1 144 0,-3-1-144 0,-4-1 0 15,0 1 0-15,-6 1 0 0,-3 0 0 16,-5-3 0-16,0-4 0 0,-3-2 0 0,-2-1-160 0,-2-7 160 16,0 1-208-16,-4-3 80 0,0 0-128 0,-1-2-32 15,1-3 0-15,-2-5 0 0,3-2 64 0,-3-1 16 16,2-4 0-16,-2-1 0 0,1-2 208 0,2-1 0 15,-1 1 0-15,0-4 0 0,1 0 0 0,1 0-176 16,0-2 32-16,1 1 0 0,5 2 144 0,3 0 0 16,6 1 160-16,2 3-160 0,4 3 176 0,3 0-176 15,2 3 192-15,1 1-192 0,2 2 384 0,4 3-16 16,0-2-16-16,0 4 0 0,4 2-128 0,0 0-32 0,2 2 0 16,0 1 0-16,3 4-192 0,3-1 144 0,3 3-144 0,4 3 128 15,1 3 96-15,0 4 16 0,0-1 0 0,-2 1 0 16,-1 3 0-16,-1-3 0 0,-2-1 0 0,-1 4 0 15,2-3 0-15,-1 2 0 0,-1-4 0 0,-3 1 0 16,-2-3-240-16,-2-2 128 0,-3-1-128 0,0-4 0 16,-2 1 0-16,-1-2-320 0,0-5 64 0,-1-5 0 15,-2 0-304 1,-3-8-48-16,1 2-16 0,0-8-12912 0,-4 2-2592 0</inkml:trace>
  <inkml:trace contextRef="#ctx0" brushRef="#br0" timeOffset="7">13257 16192 35007 0,'1'-1'3120'0,"2"1"-2496"0,-2 0-496 0,0-3-128 0,0 3 864 0,1 0 160 0,0 0 16 0,1-2 16 0,0 0-272 0,0 0-48 0,-1 2-16 0,-2 0 0 16,0-3-336-16,-1 6-80 0,0-3-16 0,-2 0 0 15,0 0-16-15,-1 0 0 0,0 0 0 0,1-3 0 16,-1 2-48-16,0-2-16 0,2 0 0 0,-1-3 0 15,1 0 240-15,0-4 64 0,2 0 0 0,0-2 0 16,3-5-16-16,-1-1 0 0,3-3 0 0,0 1 0 16,0-5-176-16,1 2-16 0,2-6-16 0,-2 1 0 15,1 3-112-15,1-2-32 0,-1 4 0 0,-1-2 0 0,-1 5-144 16,-1 1 0-16,0 1 0 0,-3 4 0 0,0-1 0 0,1 2 0 16,-1 1 0-16,0-1 128 0,0 4-128 0,0 2 0 15,1-2 0-15,-1 2 0 0,0 2 0 0,0 1 0 16,1 1-144-16,-1-2 144 0,-1 3-192 0,0 2 32 15,1 0 0-15,-1 0 0 0,0 0 160 0,1 0 0 16,1 2-144-16,0 0 144 0,2 1 0 0,1 0-144 16,0 4 144-16,2-1 0 0,2 4 0 0,-1-1 0 15,2 4 0-15,1 2 0 0,2 1 0 0,-1 0 0 16,2 2 0-16,-2 1 0 0,2 3 0 0,1 2-128 16,-1 3 128-16,0 1 0 0,0 1 0 0,-2-1 0 15,-1 1 0-15,0-1 0 0,2 1 0 0,-2-1 0 16,1-2 0-16,0-4 0 0,0-2 0 0,-1-3 0 0,0-1 0 0,-1-3 0 15,1 0 0-15,-2-4 0 0,-1-3 0 0,0-2 0 16,-1-2 0-16,-2 0 0 16,-1-2 160-16,-1-3-32 0,1-1 96 0,0 1 32 0,0-7 0 0,-3 0 0 15,1-1 0-15,1-3 0 0,-2-2 0 0,0 0 0 16,2-5-48-16,-2-1 0 0,0 0 0 0,0-4 0 16,-1-3-64-16,0-2-16 0,0-1 0 0,0 1 0 15,0 0-128-15,0 2 160 0,-1-2-160 0,0 1 160 16,0 3-160-16,-2 1 0 0,2 1 0 0,-2 0 0 15,1 3 0-15,0 5 0 0,0-2 0 0,1 4 0 16,0 2-144-16,0 3-64 0,1-1-16 0,-2 3 0 16,2 6-464-1,0-2-80-15,0 2-32 0,2 2 0 0,-1 0-128 0,1 0-32 0,2 2 0 0,1-1 0 16,0 2-16-16,1-1-16 0,3 0 0 0,1 2 0 16,2-2-1840-16,3 3-368 15</inkml:trace>
  <inkml:trace contextRef="#ctx0" brushRef="#br0" timeOffset="8">14423 15894 13823 0,'1'-4'1216'0,"-1"-1"-960"0,0 4-256 0,0-2 0 0,0 1 2288 0,0 1 400 0,2-2 96 0,-2 1 16 0,1-2-1264 0,-1-2-256 0,0 2-64 0,0 0 0 0,-3 2-80 0,1 2-32 15,-1 0 0-15,0 2 0 0,-2 5 80 0,-1-4 16 16,-2 5 0-16,1 3 0 0,-2-1-448 0,-1 2-96 16,0 1-16-16,-2 3 0 0,1 0-96 0,-2-3-32 15,1 2 0-15,0-3 0 0,1 1-240 0,-2 0-48 16,2 0-16-16,-1-1 0 0,1 2-208 0,-2-2 144 16,1 3-144-16,0-1 128 0,-1 0-128 0,0 0 0 15,-1-2 0-15,0 1 0 0,1-1-336 0,0 1-48 16,2-2-16-16,1-3 0 15,4 0-2032-15,0-3-384 0</inkml:trace>
  <inkml:trace contextRef="#ctx0" brushRef="#br0" timeOffset="9">14114 15853 23951 0,'1'2'2128'0,"-1"-2"-1696"0,1 0-432 0,2 0 0 0,-1 0 3840 0,2 0 704 0,1 0 128 0,2 2 16 0,5 0-3664 0,2 2-752 0,5 2-144 0,-2 3-128 15,-1 1 0-15,0 2 0 0,1 4-240 0,-3 3 80 16,1 0 160-16,-1 2 0 0,-1 2 0 0,0 0 128 16,-2 2-128-16,-2 0 0 0,-2-2 0 0,0 2 0 0,1 0-320 0,-2-1-16 15,1-1-16-15,1-4-11536 16,-1 2-2304-16</inkml:trace>
  <inkml:trace contextRef="#ctx0" brushRef="#br0" timeOffset="10">14766 16270 35007 0,'0'0'3120'0,"0"-3"-2496"0,1 0-496 15,0 0-128-15,2 1 1024 0,-1-2 176 0,1 0 32 0,1-6 16 0,1-2-1248 0,2-3-128 0,-2 1-96 0,-3 2-16 0,2-1 368 0,-3 0 80 0,0 2 16 0,0-3 0 0,1 2 48 0,-2-2 16 16,0 0 0-16,0 0 0 0,0-1 48 0,0-3 16 16,-2 0 0-16,2 0 0 0,0-1 128 0,3-3 32 15,-2 0 0-15,3-1 0 0,1 1-80 0,0 4-16 16,0-3 0-16,0 3 0 0,2 0-32 0,-2 3 0 16,1 1 0-16,0 4 0 0,1 2-384 0,-1 2 0 15,0 2 0-15,-1 0 0 0,0 2 0 0,0 2 0 16,0 2 0-16,0-1 0 0,1 4 0 0,-1 2 0 15,0 0 0-15,0 3 0 0,0 2 0 0,1 3 0 16,1 5 0-16,-1-2 0 0,2 5 0 0,-1 1 0 16,2 2 0-16,0-1 0 0,-1-3 0 0,0 1 0 0,2-1 0 0,-1 0 0 15,3-3 192-15,-1-1-64 0,0-2 0 16,0-3 0-16,0 0-128 0,-1-4 0 0,0 1 0 0,-1-7 0 16,-1 4 0-16,1-7 0 0,-2 2 144 0,1-2-144 15,-2-2 208-15,1-5-16 0,1 4-16 0,-1-7 0 16,2 1 0-16,-2-1 0 0,1-2 0 0,-1-3 0 15,0-1-176-15,1 0 0 0,-2-3 0 0,-1 2 128 16,-1-1-128-16,-1-5 0 0,1 1 0 0,0-3 0 16,-2-1 0-16,1-1-224 0,-2 1 80 0,-1 0 16 15,1 1-16-15,-1 1 0 0,1 1 0 0,1 1 0 16,-1 0 144-16,0 2 0 0,0-1 0 0,1 3-128 0,0 2 128 16,-1-1 0-16,2 4 0 0,-1-2 0 0,2 1 0 15,0 2 128-15,-1 0-128 0,2-1 0 0,0 3 0 0,0 1 0 16,0 0 0-16,0 3 0 0,0 0 0 0,0 3 0 15,0 2 0-15,-1 1 0 0,-1 0 0 0,2 4 144 16,3 5-144-16,0 6 0 0,2 1 128 0,0 4-128 16,0 2 0-16,0 2 0 0,-1 2 320 0,-1-1-64 15,1 1 0-15,0-2 0 0,-1 5 112 0,1-3 16 16,-2-2 0-16,2 2 0 0,0-1-176 0,1 4-16 16,1-3-16-16,-1-1 0 0,0 4 80 0,-1-2 0 15,3 2 16-15,-4-5 0 0,2-1 64 0,-1-1 16 16,-2-5 0-16,-1 0 0 0,2-3-176 0,-3-2-48 15,1-2 0-15,-2-1 0 16,-2-3-512-16,1-2-128 0,-2 0 0 0,-2-2-16 16,1 1-992-16,0-6-192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23:50.41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9795 17699 7359 0,'-6'-6'656'0,"1"2"-528"0,1-2-128 0,1 2 0 0,2 0 1360 0,1 2 240 0,-1 0 64 0,-2-4 0 0,1-2-1184 0,0-3-224 15,-1 1-64-15,1 3 0 0,-1 1 1072 0,3 3 208 16,-1-1 32-16,2 4 16 0,0-2 592 0,2 2 128 16,-1 0 32-16,2-3 0 0,1 3-1056 0,0-1-192 15,0-1-64-15,0-1 0 0,-2 2 320 0,1-1 48 16,-1 0 16-16,-1 2 0 0,1-2-640 0,-2-1-128 15,1 2-32-15,-2 1 0 0,2 0-544 0,-4 0 0 0,1 4 0 0,-3-2 0 16,1 3 0-16,-4 1 0 0,1 6 128 0,-1-5-128 16,-3 5 240-16,0 1-16 0,-1-1 0 0,-1 0 0 15,2 5-80-15,-1-4-16 0,1 2 0 16,1-3 0-16,2 2-128 0,0-2 0 0,1 1 0 0,0-1 0 16,1 2 0-16,1 0 0 0,-1 3 0 0,2-1 0 15,0 0 0-15,2 3 160 0,0 3-160 0,1 0 160 16,1-4-160-16,2-2 0 0,-2-6-192 0,1 3 192 15,4-1-160-15,2 0 160 0,0-2 0 0,2-2-144 16,0-2-112-16,0-1-32 0,0-4 0 0,0 2 0 16,0-3-32-16,-2-3 0 0,2 2 0 0,2-2 0 15,0 0 320-15,1-4 128 0,-1 1-128 0,-1 0 192 16,1-3 352-16,-1 0 64 0,2-1 16 0,-1 0 0 16,0-3-288-16,1 1-48 0,-3-2-16 0,-1 0 0 0,0 0-272 0,-3-1-144 15,-1 3 16-15,-2-2 0 0,-2 2 0 0,-2-1 0 16,-2-1 0-16,0 2 0 0,-1 0-48 0,-2-3 0 15,-1-1 0-15,-1 0 0 0,-1-2 176 0,-1-2 0 16,-1 1 0-16,1-1 0 0,-1 2 0 0,0-1 0 16,2 0 0-16,1 4 0 0,-1 1 0 0,2 2-160 15,-2 2 160-15,3 4-208 0,-2 0 80 0,2 1 128 16,-1 3-208-16,-1 0 80 0,2 4-32 0,-1-2 0 16,-1 4 0-16,1-1 0 15,2 0-672-15,-1 1-144 0,2 1-32 0,0 0 0 16,3 1-880-16,1-1-176 0,3 1-48 0,0-2-6688 15,2 0-1344-15</inkml:trace>
  <inkml:trace contextRef="#ctx0" brushRef="#br0" timeOffset="1">10093 17902 10127 0,'5'5'448'0,"-3"-4"96"0,1 2-544 0,-2-1 0 0,0 2 0 0,0-3 0 0,-1 2 448 0,2 3 0 0,0 0-16 0,-1 4 0 16,1 2 896-16,-2-3 176 0,-2 2 32 0,2-2 16 15,0 1-128-15,0-2-16 0,0-2-16 0,2-2 0 16,-2 0 400-16,1-2 96 0,-1 1 16 0,1-2 0 16,-1 1-256-16,0-2-48 0,0 0-16 0,-1 0 0 0,1 0-320 0,-1 0-64 15,1 0-16-15,0 0 0 0,0 0-720 0,0 0-144 16,0 0-16-16,-19-21-16 0,14 14-160 0,0-5-128 15,-1-2 192-15,1-1-192 0,0-3 240 0,0-2-64 16,1-2-16-16,1-3 0 0,0 3-160 0,2-4 192 16,0-3-192-16,2 4 192 0,1 0-192 0,2 0 0 15,1 6 0-15,1-1 0 0,3 3 176 0,0 4-48 16,2 0-128-16,-1 6 192 0,2-2-64 0,0 0 0 16,1 3-128-16,0 1 192 0,1-1-192 0,1 0-208 15,1-3 32-15,1 2 16 16,0-2-368-16,-1 3-80 0,1-3-16 0,-5 4 0 15,-2 0-400-15,0 2-96 0,-2-1-16 0,1 2 0 16,-2 2-272-16,0 0-64 0,-2 2-16 0,1 2 0 16,0-1-736-16,1 4-144 0,1 1-16 0,0 2-8560 0</inkml:trace>
  <inkml:trace contextRef="#ctx0" brushRef="#br0" timeOffset="2">10527 17787 1839 0,'7'7'0'0,"-2"0"0"0,1-1 0 0,-2 0 160 0,-2-4-160 0,0 2 0 0,1 2 0 0,4 2 0 0,1 7 1472 0,3 1 272 0,1 0 48 0,-3 0 16 0,0-4 1728 0,-1 1 352 0,-4-5 64 0,0 0 16 16,-1 0-896-16,-3-1-160 0,-2-1-32 0,1-3-16 16,-1 0-1248-16,-2 1-240 0,0-1-48 0,-2 0-16 0,0 0-1184 0,-3 0-128 15,2-3-224-15,-3 0 48 16,0-5-1904-16,-2 1-384 0</inkml:trace>
  <inkml:trace contextRef="#ctx0" brushRef="#br0" timeOffset="3">10558 17421 35935 0,'1'0'1600'0,"-1"-2"320"0,0 2-1536 0,1 0-384 16,0 0 0-16,-1 0 0 0,2 0-864 0,-1 0-240 0,1 0-48 0,1 2-16 0,-2 0-128 0,-1-2-32 0,0 0 0 0,0 0-11456 0</inkml:trace>
  <inkml:trace contextRef="#ctx0" brushRef="#br0" timeOffset="4">11091 17734 6447 0,'6'-6'576'0,"-1"2"-576"0,-2 1 0 0,-1 0 0 0,0 0 0 0,2 0 0 0,3-4 0 0,3-5 0 0,3-2 1088 0,-4 2 320 0,-2 2 64 0,-4 2 16 0,-1 4 1360 0,-5-1 272 16,-1 4 48-16,-4-2 16 0,-1 3-960 15,-2 0-192-15,2 0-48 0,-2 0 0 0,-4 3-1184 0,-2-3-240 16,1 0-48-16,-1 3-16 0,-1 0-128 0,1 3-32 16,1 0 0-16,2 2 0 0,1 0-336 15,3 2 0-15,0 3 0 0,4-1 0 0,1 1 288 0,2 2-16 16,3 1 0-16,0-2 0 0,2 1 288 16,0 1 48-16,2 2 16 0,1 5 0 0,0-5-304 0,1 2-48 15,1 2-16-15,1-2 0 16,-1-3-624-16,1 0-128 0,-1-4-16 0,0-1-16 15,1-3-112-15,0-1 0 0,1-2-16 0,0-6 0 16,-1-3 192-16,2-2 32 0,0-3 16 0,1-2 0 0,-1 0 416 0,0-5 0 16,-1-1 0-16,-1-3 0 0,0 1 0 0,-2 1 144 0,-1-1 0 15,0 1 0-15,-4 1 64 0,-1 1 16 0,-1-1 0 16,0 4 0-16,-2-2 368 0,1 5 80 16,-1 1 16-16,0 1 0 0,-1 3-208 0,0 1-32 0,0 3-16 0,1 0 0 15,1 3-432-15,0-2-176 0,0 2 16 0,2 2 0 16,-2-3 0-16,2 3 0 0,2 1 0 0,-1-3 0 15,0 4 416-15,1-1 96 0,0 1 16 0,0 2 0 16,2-2 240-16,-2 4 48 0,3-1 16 0,0 4 0 16,1 1-224-16,-1-2-32 0,2 0-16 0,1 5 0 15,3 2-240-15,3 5-160 0,0 2 192 0,-1 3-192 16,1 1 0-16,-2-2 0 0,0 2 0 0,0 0 0 16,-2-1 0-16,-1 1 0 0,3-3 0 0,-5 1 0 15,0-5 0-15,0 2 0 0,-1-3 0 0,-3-4 0 0,1 2 0 0,-1-1 0 16,-2 1 0-16,-2-2 0 0,-1-3 0 15,-1 0 0-15,-1-2 160 0,-3 0-160 0,-2-4 192 0,-1 0-64 16,-1-1 0-16,-1 1 0 0,-2-4-128 0,-5 0 128 16,-3 1-128-16,-4 0 128 0,-2-2-272 15,-2-2-64-15,7 0-16 0,-6-2 0 16,-3 1-480-16,-4-5-80 0,-1-2-32 16,0-3 0-16,5 2-1168 0,3-4-224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39:48.42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23550 12869 10127 0,'1'-1'896'0,"2"-2"-704"0,-1 1-192 0,1 1 0 0,-1-2-304 0,2-1-80 0,1 2-32 0,4-4 0 0,3-2 1184 0,2 0 224 0,-2 2 48 0,-2-1 16 0,-2 4 1056 0,-1 0 192 0,-4 3 64 0,-1 3 0 16,-4 0-496-16,-1 4-80 0,-2-4-32 0,-3 6 0 15,0-2 288-15,-2 4 64 0,-1-1 16 0,-2 0 0 16,2-1-656-16,-1-2-144 0,1 2-32 0,-1-3 0 15,4 0-464-15,-1-2-80 0,0 0-32 0,2-2 0 16,2 1-160-16,-1 0-48 0,1-1 0 0,-1 3 0 16,0 1-240-16,-1 1-48 0,0 6-16 0,-3-1 0 15,0 2-208-15,-2 4 0 0,-4 4 0 16,-2 6 0-16,-3 0-272 0,-1 2 48 0,-4 3 16 0,-1 3 0 16,-1 5 80-16,-5-4 128 0,0 2-208 0,-2 1 80 0,1-4 128 15,-1 5 0-15,1 3 160 0,0 6-160 0,5 4 416 0,0-7-16 16,2-9 0-16,3-12 0 0,5-5-400 15,1-8 0-15,5-2 0 0,0-2 0 0,5-3-144 0,0-4-112 16,5-1-32-16,1-2 0 16,2-4-672-16,2-2-128 0</inkml:trace>
  <inkml:trace contextRef="#ctx0" brushRef="#br0" timeOffset="1">23263 12963 23039 0,'-6'4'1024'0,"1"-4"192"0,1 2-960 0,2-2-256 0,1 1 0 0,1 2 0 0,-2-3-624 0,0 2-160 0,0 0-48 0,-2 1 0 0,0 0 1936 0,0-1 384 0,1 0 80 0,-1 0 16 16,1-2 656-16,1 0 144 0,-2 0 32 0,2 0 0 15,-2 0-704-15,0 0-144 0,-1 3-32 0,-1-3 0 16,1 0-752-16,-1 1-144 0,1 1-48 0,-1-2 0 16,1 3-112-16,0-3-32 0,0 1 0 0,-1 1 0 15,1 1-128-15,0-2-48 0,1 2 0 0,1-2 0 16,-1 0-272-16,0 0 0 0,1 2 0 0,0-3 0 16,1 0 0-16,-2-3 0 0,1 3 0 0,0 0 0 0,0 4-144 0,2-2 144 15,0-2-128-15,0-2 128 0,1 1 0 0,-2-5-160 16,2 2 160-16,-1-2 0 0,0 0 0 0,-2-1 320 15,2 1-32-15,-3 0-16 0,2 0-272 0,-2 2 0 16,1 2 0-16,-2-1 0 0,0 3 0 0,-2 3 0 16,2-3 0-16,-1 2 0 0,1-2 0 0,0 1 128 15,3 2-128-15,-1-3 0 0,1 2 256 0,1-2-64 16,1 0-16-16,0 0 0 0,1 0 96 0,1-2 32 16,1-2 0-16,-1 2 0 0,2-1-112 0,-1-1-32 15,0 1 0-15,0-1 0 0,-1 2 48 0,-1-2 16 16,2 1 0-16,-3 0 0 0,1 0 0 0,-2 1 0 15,0 0 0-15,-1 2 0 0,1 0 32 0,-1 0 0 0,-1 0 0 16,1 4 0-16,-1-1-80 0,0 0-16 0,0 4 0 16,2-4 0-16,0 3-160 0,1 3 128 0,1-3-128 15,1 2 128-15,3 0-128 0,2 0 192 0,0 0-192 16,3 1 192-16,1 1-32 0,0 0 0 0,4 2 0 0,0 1 0 16,1-1-32-16,1 2 0 0,0 2 0 0,1 2 0 15,2 4-128-15,-2-2 0 0,2 5 0 0,-2-3 0 16,1 3 0-16,0 0 0 0,3 1 0 0,-2 2 0 15,-1-3 0-15,0 3 128 0,-2-2-128 0,-2-1 0 16,-1-3 0-16,-2 0 0 0,-2-3 0 0,-1 1 0 16,-1-2 0-16,-2 1 0 0,1-3 0 0,-1-4 0 15,-1-2-128-15,-2-2-128 0,1-3 0 0,0-2-16 16,1-3-800-16,0-3-144 16,0-4-48-16,1-2-13232 0,0-4-2656 0</inkml:trace>
  <inkml:trace contextRef="#ctx0" brushRef="#br0" timeOffset="2">23062 12692 28559 0,'-8'5'2544'0,"2"-5"-2032"0,4 1-512 0,2-1 0 0,1 0-448 0,-1-1-176 0,-3 2-32 0,0-1-16 0,-1 3 944 0,0-6 192 0,3 0 48 0,2-1 0 0,3 4-64 0,0-2-16 16,3-2 0-16,0-1 0 0,2 1 1008 16,0 2 208-16,1 0 32 0,0 0 16 0,-1 1-336 0,1 1-64 15,0 0-16-15,0 0 0 0,1 1-704 0,-1 1-128 16,0-2-48-16,0 2 0 0,2-1-176 0,1 3-32 16,0-1-16-16,2 4 0 0,0-5-176 0,1-1 0 15,1 2 0-15,2-3 0 0,-2 0 128 0,1-3-128 16,0 0 0-16,-1 0 128 0,2 2-128 0,-1-2 128 15,0 0-128-15,-2 0 128 0,1-1-128 0,-1 1 128 16,-2 0-128-16,-1 0 128 0,-1-2-128 0,-1 1 0 16,-1 0 0-16,-2-1 0 0,0 2 0 0,-3-1 0 0,0 1 0 0,-3 2 0 15,1-1 0-15,-1-2 0 16,-2 4 192-16,0-3-64 0,0 0 64 0,-1-1 0 0,1 2 0 16,-3-2 0-16,2-2-48 0,0 1 0 0,-2 1 0 0,1-3 0 15,-1 0-144-15,0 2 0 0,-2-1 0 0,0 0 128 16,-1 1-128-16,-1-1 0 0,0 0 0 0,0 1 0 15,-1 1 0-15,0-3 0 0,-4 1 0 0,-1-1 0 16,0-1 0-16,-1 0 0 0,-1 2 160 0,-1 0-160 16,2 1 320-16,-1 1-32 0,2 1-16 0,0-4 0 15,1 4-80-15,2 0 0 0,0-1-16 0,1 0 0 16,2 0-176-16,1-2 192 0,1-1-192 0,0 1 192 16,1 0-64-16,1 0 0 0,0 1 0 0,2-1 0 15,0 3-128-15,-1 0 0 0,2-2 0 0,0 3 0 16,2 2-592-16,0-2 0 0,2 2 0 0,1 0-13024 15,2 2-2592-15</inkml:trace>
  <inkml:trace contextRef="#ctx0" brushRef="#br0" timeOffset="3">24008 12998 11967 0,'-3'0'1072'16,"2"1"-864"-16,1-1-208 0,0 0 0 0,1 0 1600 0,0 0 256 0,1 0 64 0,0 0 16 0,2 0 880 0,3 0 160 0,3-1 32 0,3-2 16 16,0 3-1104-16,3-2-240 0,3 1-32 0,-2 1-16 15,2 0-736-15,-1-3-128 0,2 3-48 0,-3-2 0 16,2 0-464-16,-3 2-80 0,0 0-32 0,-4 0 0 16,-1 0-144-16,-2 0-144 0,1 2 144 0,-3 0-208 15,0 1-576-15,-2-2-112 0,-3 1-32 0,0 1 0 16,2-2-800-16,-3 1-176 0,2 1-16 0,-2-3-7312 15,2 4-1456-15</inkml:trace>
  <inkml:trace contextRef="#ctx0" brushRef="#br0" timeOffset="4">24020 13188 26719 0,'1'0'2368'0,"-1"0"-1888"0,0 0-480 0,1-2 0 0,1 2-1040 0,-1-2-304 0,1 2-64 0,1-2-16 16,-1-1 16-16,1 0 0 0,-1 2 0 0,1-2 0 0,-3 3 1408 0,1-2 0 15,-1 2 208-15,-1 0 0 0,1 2 1392 0,-1 1 256 16,-1-2 64-16,2 1 16 0,0 2 144 0,-1-2 32 16,1-2 0-16,0 0 0 0,0 0-752 0,0 0-144 0,0 0-16 0,0 0-16 15,11 20-560-15,-7-16-112 0,1-2-32 16,1 1 0-16,1 1-272 0,2-4-48 0,0 0-16 0,2 0 0 15,1-3 224-15,2 2 32 0,1-2 16 16,3 0 0-16,2-4-48 0,4 4-16 0,-1-3 0 16,2 1 0-16,-2 1-352 0,1 0 128 0,-1 1-128 0,1 0 0 31,-1-1-416-31,0 2-160 0,-1 2-16 0,0 0-11264 0,-3 0-2256 0</inkml:trace>
  <inkml:trace contextRef="#ctx0" brushRef="#br0" timeOffset="5">25354 12126 9215 0,'-1'-3'816'0,"0"2"-656"0,0-1-160 0,2-1 0 0,-1 3 752 0,0-1 112 0,0-3 32 0,0-2 0 0,0 0 64 0,0-5 32 16,0 0 0-16,1-2 0 0,0 3 336 0,0-2 64 15,2 1 16-15,-2 0 0 0,-1 2 32 0,3 3 16 16,-3-1 0-16,-2 0 0 0,0 2-192 0,-2 4-48 16,-1-1 0-16,-1 2 0 0,-1 2-80 0,-2-2-32 15,-1 4 0-15,-2-2 0 0,-1 2-528 0,0 0-128 0,-3 2 0 0,-2-4-16 16,1 5-80-16,-1-4-16 0,0 0 0 15,0-2 0-15,0 1 192 0,0-2 48 0,1 0 0 16,2 0 0-16,1-3-144 0,-1 0-32 0,2-3 0 0,0 2 0 16,1 2-144-16,1-2-48 0,0 1 0 0,0 0 0 15,1 1-208-15,0 0 144 0,0 2-144 0,0 0 128 16,0 4-128-16,0-1 0 0,0-2 0 0,0 5 0 16,1 0 0-16,0 3 0 0,-1 1 0 0,1 0 0 15,2 2 0-15,-1 0 0 0,4 1 0 0,-1 0 0 16,1 2 128-16,3 1-128 0,-1 0 0 0,2 3 128 15,2-2 0-15,0 2 0 0,2 2 0 0,1-2 0 16,1 4-128-16,0-1 160 0,2 3-160 0,0-1 160 16,1 5-160-16,0 1 128 0,-1 3-128 0,1-1 128 0,1 4-128 15,0 1 0-15,-1 4 0 0,1 0 128 16,-1-3-128-16,-2 3 0 0,1 3 0 0,-2 1 0 0,-1 2 0 0,-3-3 0 16,2 7 0-16,-3-4 128 0,1 4-128 15,-1-3 0-15,-1 5 144 0,0-2-144 0,1-4 0 0,0-5 128 16,-1 1-128-16,0-1 0 0,0-1 176 0,-1 0-48 15,0-3 0-15,0-6 0 0,-1-1 16 0,0 0 0 16,-1 7 0-16,0 1 0 0,-1 2-144 0,0-4 0 16,1-4 144-16,-1 1-144 0,1-5 160 0,2 2-32 15,0-2-128-15,1-3 192 0,0 2-192 0,0 5 128 16,1 2-128-16,2-2 0 0,-1 4 128 0,2-4-128 16,-2 0 0-16,2-5 0 0,-1-2 0 0,-2-3 0 15,0 1 0-15,-1 0 0 0,0 1 0 0,-1-1 0 16,0-1 0-16,-2-1 0 0,2 3 0 0,-3-3 128 15,3 4-128-15,-3-1 0 0,2-3 0 0,-2 0 128 16,3 3-128-16,-2-3 0 0,2-2 176 0,0 1-176 0,0-5 192 16,-1 1-192-16,1 1 192 0,1-2-192 0,0 2 192 15,0 0-192-15,0-1 0 0,1 0 0 0,1 2 0 0,-1-3 0 16,1 2 0-16,-2-2 0 0,2-1 0 0,-1 1-144 16,0 0 144-16,1 0 0 0,0 3-144 0,-1-3 144 15,1 0 0-15,-2 0 0 0,2 3 0 0,-1-1 0 16,0 1 0-16,0 1 0 0,1-2 0 0,-1 4 0 15,1-2 0-15,1 3 0 0,-1-1 0 0,1 0 0 16,-2 2 0-16,0-5 0 0,0 1 0 0,1-1 0 16,-2-1 0-16,-2-2 0 0,2-1 0 0,-1 1 0 15,0-2 144-15,0 2-144 0,-1-1 160 0,1 1-160 16,0-1 160-16,1-2-160 0,-1 0 160 0,1-4-160 0,0 4 144 0,0-3-144 16,1 2 128-16,-1 0-128 0,1 5 0 15,-1-3 0-15,0 2 0 0,0 2 0 0,0 3 0 0,-1-3 0 16,0 2 0-16,-2 1 0 0,2 1-160 0,-1 1 160 15,-1-1 0-15,1-5-144 0,-1 1 144 0,1-2 0 16,-1-4 0-16,0 2 0 0,0-2 0 0,1 0 0 16,-1 1 128-16,2-1-128 0,-2-2 0 0,3 2 0 15,0-2 0-15,-1 0 128 0,2-1-128 0,-1 1-128 16,2 0 128-16,-1-2-192 0,1 2 192 0,1-2 0 16,-2 3 0-16,0-1 0 0,1-1 0 0,-4 1 0 15,2 3-144-15,-2-1 144 0,1 0 0 0,-2 2 0 16,-1 2 0-16,2-1 0 0,-2 1 0 0,0-1 0 0,2 1 0 15,-2 0 0-15,2-2 0 0,-1 0 0 16,2 0 0-16,-1 1 0 0,2-3 0 0,0-2 0 16,-2 0 0-16,4 0 0 0,-1-1 0 0,0-2 0 0,0 2 0 0,1-3 0 15,0 0 0-15,-1 0 0 0,2 0 0 16,-2 2 0-16,1 0 0 0,0 2 0 0,0-1 0 0,-1 1 0 16,1 2 0-16,0 1 0 0,-1-2 0 0,1 4 0 15,-1-3 0-15,0 0 0 0,-1 1 0 0,1 0 0 16,1 0 0-16,-1-3 0 0,0-1 0 0,-1 0 0 15,1-1 0-15,-1 0 0 0,0-2 0 0,0-2 0 16,0 2 0-16,0-3 0 0,-1 3 0 0,0-2 0 16,1 2 0-16,-1-2 0 0,-1 2 0 0,2 0 0 15,-1 0 0-15,1 0 0 0,-1 2 0 0,1 0 0 16,0-1 0-16,0 1 0 0,1 0 0 0,-1-2 0 0,1 2 0 0,1-1 0 16,-1-2 0-16,0 1 0 0,0-1 0 0,1-2 0 15,-2 1 0-15,0-1 0 0,0-1 160 0,0-2-160 16,0 1 192-16,-2 2-192 0,1-3 240 0,0 0-64 15,0 0-16-15,-1 1 0 0,1 1-160 0,0-2 0 16,0 0 0-16,1 0 0 0,0 0 0 0,0 0 0 16,0 0 0-16,0 0 0 0,0 0 0 0,-7 19 0 15,7-13 0-15,-1-2 0 0,1 2 0 0,0 0-176 16,-1-2 48-16,1 0 0 0,-1 1 128 0,-1-2 0 16,1 0 0-16,-1 1-128 0,1 2 128 0,-2-6 0 15,2 0 0-15,0 0 0 0,-1 0 0 0,0-3 0 16,1 2 0-16,-1 1 0 0,2 0 0 0,0-2 176 15,0 2-48-15,0 0 0 0,0 0-128 0,0 0 0 16,0 0 0-16,0 0 0 0,0 0 0 0,0 0 0 16,0 0 0-16,0 0 0 0,0 0 0 0,0 0 0 0,0 0 0 15,0 0 0-15,0 0 0 0,0 0 0 0,0 0 0 16,0 0 0-16,10-20 0 0,-8 20 0 0,-1 0 0 0,1-3 0 16,1 3 0-16,-1-3 0 0,1 3 0 0,-1-3 0 15,2 3 0-15,0-4 0 0,-1 4 0 16,2-2 0-16,0 2 0 0,1-3 0 0,2 6 0 0,-1-3 0 15,2 2 0-15,0-2 0 0,0 4-160 0,1-4 160 16,-1 3 0-16,1-3 0 0,0 3 0 0,0-3 0 16,-2 3 0-16,1-3 0 0,0-3-128 0,-1 3 128 15,0 0-240-15,-1 0 0 0,2-2 0 0,-2 1 0 16,2-2-272-16,-2-1-64 16,3-1-16-16,1-2 0 0,2 1-528 15,-1-3-96-15</inkml:trace>
  <inkml:trace contextRef="#ctx0" brushRef="#br0" timeOffset="6">25668 12141 17503 0,'0'-5'1552'0,"0"1"-1232"0,0 0-320 0,0 4 0 0,0 0 1680 0,0-2 288 0,0-1 48 0,-1 0 16 0,0-3 704 0,0-1 144 0,-2 6 16 0,-1-1 16 0,2-1-1360 0,-1 2-272 16,1 2-48-16,0 2-16 0,0-1-576 0,1 2-128 15,0 2-32-15,1 0 0 0,1 2-96 0,0 0 0 16,1 2-16-16,1-4 0 0,1 7 0 0,-2-3 0 16,3-1 0-16,-2 3 0 0,2 1-112 0,-3 0 0 15,2-1-16-15,0 0 0 0,-1 4-48 0,0-2-16 16,1 5 0-16,-3-3 0 0,-1 2-176 0,-1 1 160 15,-1 1-160-15,1-2 160 0,-1 4-160 0,-1 1 0 16,1 1 144-16,-1-1-144 0,1-1 128 0,-1-2-128 0,1 1 160 16,-1-2-160-16,1 0 208 0,-1-3-48 0,2-1-16 15,-1-2 0-15,0 0-144 0,1-4 0 16,-1 0 144-16,0-1-144 0,0 0 0 0,1-5 128 0,-2 2-128 0,2-3 0 16,-1 1 0-16,-1-3 0 0,2 0 0 0,-2-3 0 15,2 0 0-15,-1-6-320 0,2 2 64 0,-2-6 16 31,2 1-592-31,0-7-112 0,3 1-16 0,-1-6-18624 0</inkml:trace>
  <inkml:trace contextRef="#ctx0" brushRef="#br0" timeOffset="7">25860 13188 21183 0,'-7'0'1888'0,"0"0"-1504"0,2 0-384 0,3 3 0 0,1-3 1408 0,1 0 192 0,0 0 64 0,-1 1 0 0,-1 1-1024 0,1 1-192 16,0 0-32-16,0 1-16 0,2 0 720 0,-2 2 144 15,-1 3 16-15,0 1 16 0,-3 2-112 0,-1 3-32 16,-2 2 0-16,-3 2 0 0,-4 2-352 0,-1 1-80 16,-4 0-16-16,-1 4 0 0,-2 0-240 0,-2 1-48 15,0-3-16-15,0 1 0 0,-1-1-240 0,-2 1-160 16,4 1 192-16,-1-1-192 0,1-3 0 0,3-5-352 16,2 1 48-16,1-5 16 15,5-7-1360-15,0 1-272 0,2-7-48 0,1 0-14144 0</inkml:trace>
  <inkml:trace contextRef="#ctx0" brushRef="#br0" timeOffset="8">25406 13191 30399 0,'-5'1'1344'0,"0"-1"288"0,3 2-1312 0,2-2-320 0,1 3 0 0,2-3 0 0,0 1-624 0,2 1-192 15,3 2-32-15,3 5-16 0,2-2 1632 0,3 6 336 0,0-1 64 0,2 3 16 0,-2 1 400 0,1 1 80 16,2 4 0-16,-1 2 16 0,1 1-592 0,-1 2-128 16,2 3-32-16,0-3 0 0,0 1-592 0,1-4-112 15,-1 2-32-15,-1-4 0 0,1-1-192 0,0 0 0 16,-2-3 128-16,2-3-128 16,-2 0-336-16,-4 0-112 0,2-2-32 0,-2 1-11616 15,0-1-2304-15</inkml:trace>
  <inkml:trace contextRef="#ctx0" brushRef="#br0" timeOffset="9">26227 13516 28559 0,'-3'4'2544'0,"0"-1"-2032"0,2 1-512 0,0-2 0 0,-1 2 896 0,1 1 64 0,-3 5 32 0,-1 6 0 16,-2 6 368-16,1 3 80 0,0 1 16 0,2-1 0 15,2 1-1008-15,-1-2-208 0,3 1-48 0,1-3 0 16,2-2-192-16,-1-1 144 0,2-1-144 0,0-2 128 15,1 0-960-15,-2-2-192 0,0 2-32 0,0-1-14896 16</inkml:trace>
  <inkml:trace contextRef="#ctx0" brushRef="#br0" timeOffset="10">25982 14149 26719 0,'-3'0'2368'0,"0"-3"-1888"0,3 3-480 0,1-1 0 0,-1 1 192 0,0-2-64 0,0-1-128 0,-1 0 192 0,1-1 288 0,-1 0 48 16,0 2 16-16,0 2 0 0,-2 0 560 0,-2 2 112 16,-1 6 32-16,-3-2 0 0,1 6 320 0,-5 1 64 0,1 0 16 0,-4 6 0 15,-2 3-896-15,-1 3-176 0,-2-2-48 0,-2 4 0 16,0-2-208-16,-2 4-32 0,-1-3-16 0,-1-2 0 15,0 2-272-15,1-4 160 0,0-2-160 0,0 1 128 16,4-5-128-16,-2 3-144 0,2-3 144 0,1-2-208 31,2 0-368-31,3 2-64 0,1-1 0 0,4-4-16 16,1-6-2720-16,2-7-528 0,3-5-128 0,0-6 0 0</inkml:trace>
  <inkml:trace contextRef="#ctx0" brushRef="#br0" timeOffset="11">25551 14171 9215 0,'-3'-2'816'0,"1"1"-656"0,-1 1-160 0,2-3 0 0,0 3 4896 0,2 0 944 0,0 3 192 0,1-3 48 0,0 0-3584 0,2 0-704 0,5 3-128 16,-9-3-48-16,23 6-688 0,-11 1-144 0,3 2-16 0,0 1-16 0,0 6-304 0,1-1-48 16,0 4-16-16,1-1 0 0,-1 5-64 0,2-4-32 15,-1 4 0-15,0-5 0 0,-1 1-112 0,3-2-32 16,-2-2 0-16,-1-1 0 0,2 0-144 0,0-4 0 15,1 3 0-15,1-5 0 16,-2 2-400-16,1 0-64 0,-1-1-16 0,-2 1-17936 0</inkml:trace>
  <inkml:trace contextRef="#ctx0" brushRef="#br0" timeOffset="12">26324 14430 34095 0,'-2'0'1504'0,"0"-3"320"0,0 3-1456 0,0-2-368 0,2 2 0 0,2 0 0 0,-2-2 464 0,1 2 32 0,0-2 0 0,1-2 0 0,2-2 464 0,1 0 80 0,1 2 32 0,2-2 0 0,-1 0-608 0,1 1-112 15,0 1-32-15,0 1 0 0,0 0-192 0,0 2-128 16,0 1 128-16,0 1-128 0,-1 2 128 0,-2 3-128 15,0 0 160-15,-2 0-160 0,-2 4 0 0,-1 2 0 16,-1-2 0-16,-3 3 0 0,0-1-128 0,-2 2 128 16,-3 0 0-16,1 2 0 0,-2 1 0 0,-1 1-128 15,-2 2 128-15,0 1 0 0,-2 2 0 0,0 0 0 16,0-1-128-16,0 0 128 0,0-1 0 0,3-1 0 16,2 1-128-16,2-5 128 0,1 0 0 0,2-1 256 15,3-5-64-15,2 0 0 0,2-4-64 0,2 0-128 16,1-2 176-16,3-2-176 0,0 0 0 0,2-2-176 15,0 0 0-15,1-2 0 16,0 0-240-16,2-1-48 0,-1 0-16 0,2-1 0 16,0-2-1088-16,2 2-224 0</inkml:trace>
  <inkml:trace contextRef="#ctx0" brushRef="#br0" timeOffset="13">26029 15170 28559 0,'-3'3'2544'0,"-1"-3"-2032"0,2 1-512 0,0 2 0 0,1-1 1184 0,0-2 144 0,-3 4 16 0,-2 2 16 0,-3 4-48 0,-2-2-16 0,-2 9 0 0,0-5 0 16,0 2-624-16,-2 0-128 0,-1 2-32 0,0 3 0 16,-2-2-112-16,0 2-16 0,-2 2-16 0,0 1 0 15,-1 4-128-15,1-4-32 0,-1 3 0 0,0-3 0 16,0-3-208-16,0-3 0 0,3-2 0 0,0-2-160 16,2-2-672-16,0-1-144 0,4-3-32 0,0-5-16576 15</inkml:trace>
  <inkml:trace contextRef="#ctx0" brushRef="#br0" timeOffset="14">25522 15258 25791 0,'-6'4'2304'0,"3"-2"-1856"0,0-2-448 0,3 0 0 0,1 0 3008 0,3 0 496 0,0 2 96 0,2-2 32 16,4 2-3280-16,5 1-656 0,4 0-128 0,4 1-16 0,1 5 736 0,0 1 160 0,1-1 16 0,-1 4 16 15,0 5 144-15,-1-2 16 0,0 3 16 0,-2-3 0 16,-2 3-272-16,1 0-48 0,-1 0-16 0,-2-3 0 16,2 3-320-16,-2-3 0 0,0 2 0 0,-1 1-128 31,2 3-1104-31,-1-2-224 0</inkml:trace>
  <inkml:trace contextRef="#ctx0" brushRef="#br0" timeOffset="15">26304 15587 40543 0,'-6'0'1792'0,"2"-2"384"0,2 0-1744 0,2 2-432 0,1-2 0 0,1-2 0 0,1 2-352 0,0-2-160 0,4-5-16 0,1 0-16 0,2-4 544 0,0 0 128 16,2 0 0-16,-2 1 16 0,0 2 304 0,-1 1 64 15,0 1 16-15,0 3 0 0,1 0-144 0,0 1-16 16,-1 0-16-16,1 2 0 0,0 2-64 0,-2-3-16 15,1 3 0-15,0 3 0 0,-2-1-112 0,0 2-32 0,-2-2 0 0,-1 5 0 16,0-2-128-16,-4 3-176 0,0 1 48 0,-3 1 0 16,0 2-112-16,-2 1-16 0,-3 3 0 0,1-3 0 15,-3 2 16-15,1-1 0 0,-2-2 0 16,1 0 0-16,2-2 240 0,-2-1 0 0,2-2 0 0,2-2 0 16,0-1 0-16,2-3-144 0,3 2 144 0,1-6 0 15,2 2-144-15,3-3 144 0,2-1-160 0,1 2 160 16,1-4-208-16,2 1 48 0,1 3 16 0,2-4 0 15,1 4 144-15,0-2 0 0,-2 3 0 0,2 2 0 16,-1 0-192-16,-1 0-16 0,0 4 0 0,-2-1 0 16,0 0 208-16,0 4-144 0,-1 2 144 0,-1 0-128 15,-1-1 336-15,0 1 80 0,-1 3 16 0,-2-3 0 0,1 1-64 16,-2-1-16-16,0-2 0 0,-2 2 0 16,1 1-64-16,-2-4-16 0,-1 4 0 0,-1-1 0 0,-1 1-144 15,-1-1 0-15,-2 1 0 0,-1 3 0 0,-2 2 0 0,-2-2 0 16,-1 6 0-16,-1-1 0 0,-2 5-336 0,-1-1 0 15,-1 3 0-15,0 1 0 16,0-2-912-16,-2 2-176 0,-2 3-48 0,0-5-9664 16,1-1-1952-16</inkml:trace>
  <inkml:trace contextRef="#ctx0" brushRef="#br0" timeOffset="16">26020 15979 11967 0,'3'0'1072'0,"-2"0"-864"0,1-2-208 0,-1 0 0 0,0 2 3792 0,-1-2 720 0,1 2 144 0,1 0 16 0,0-4-2736 0,-1 2-544 0,2-1-112 0,-3 2-32 0,0 2 400 0,-1 2 80 0,-3 0 0 0,-1 4 16 0,0 1-784 0,-4 2-176 16,-1 3-16-16,-1 3-16 0,-2 0-304 0,-3 2-48 16,1 1-16-16,-3-3 0 0,2 0 0 0,-2 0-16 15,1 0 0-15,-1-1 0 0,-2-1-224 0,-1 0-144 16,0-1 192-16,-2 0-192 16,-1 0-416-16,0-1-192 0,-2 0-32 0,2-2-16 15,1-2-448-15,-1 0-96 0,-2 1-16 0,4-5-16688 0</inkml:trace>
  <inkml:trace contextRef="#ctx0" brushRef="#br0" timeOffset="17">25668 15891 14735 0,'-1'4'1312'0,"0"-1"-1056"0,0-1-256 0,1-1 0 0,0 2 3328 0,1-3 624 0,0 0 112 0,2 2 32 0,0 4-2608 0,2 1-512 0,3 2-96 0,2 4-32 0,2 0-16 0,2 2-16 0,-1 3 0 0,2-1 0 16,1 5 64-16,1-2 16 0,1 5 0 0,-1-3 0 16,2 3-288-16,-1 1-48 0,1-4-16 0,-1 3 0 15,1-3-368-15,-2 0-176 0,-1-2 160 0,1 1-160 16,-2-1-656-16,0-2-240 0,-1-2-32 0,-2-1-16336 16</inkml:trace>
  <inkml:trace contextRef="#ctx0" brushRef="#br0" timeOffset="18">26326 16312 40543 0,'-12'8'1792'0,"4"-1"384"0,2-4-1744 0,1 1-432 0,4-1 0 15,1-3 0-15,-1 2 0 0,-2-1-144 0,1 3 0 0,-3 2 0 0,1 3-64 0,0-3-16 0,1 4 0 0,0-2 0 16,2-1-192-16,0 0-32 0,1 2-16 0,0-2 0 0,0 4 656 0,0-3 144 0,1 2 32 0,-1 1 0 15,3-1 16-15,-2 0 0 0,0-1 0 0,0 1 0 16,2-1-384-16,-2 0 0 0,0 1 0 0,2-4-128 31,-2 1-576-31,1-1-128 0,2-2 0 0,-1-2-16 0,1 1 16 0,0-3 16 16,1-3 0-16,1 1 0 0,2-2 368 0,0 1 80 0,2-4 16 0,1 4 0 16,3-2 16-16,0 1 0 0,0 0 0 0,1 1 0 15,1 0-512-15,0 1-112 0,1 0 0 0,-1 2-16 16,-2 0-1088-16,-1 0-224 0,-2 0-32 0,-2 2-7808 15</inkml:trace>
  <inkml:trace contextRef="#ctx0" brushRef="#br0" timeOffset="19">26512 16324 42383 0,'-10'19'1872'0,"2"-7"400"0,2 4-1824 0,2-6-448 0,3-1 0 0,1-2 0 0,0 3 0 0,-1 7-128 0,-1 9-16 0,-1 9 0 0,1 7 144 0,0 1 176 0,0-2-48 0,-1-3 0 15,0-3-352-15,-2 0-80 0,0-1-16 0,-1 1 0 32,-1-2-640-32,0 1-128 0</inkml:trace>
  <inkml:trace contextRef="#ctx0" brushRef="#br0" timeOffset="20">26410 11955 28559 0,'-2'3'2544'0,"-2"-3"-2032"0,4 0-512 0,1 0 0 0,1 0 240 0,-1-3-48 0,0 3-16 0,1-3 0 15,2-2 976-15,1 0 192 0,3-2 32 0,1-1 16 0,0 2-240 0,1-2-32 16,0 3-16-16,0 2 0 0,0-1-160 0,-3 1-48 15,-1 3 0-15,-1 0 0 0,0 3-304 0,1 1-64 16,-1 2-16-16,-1-3 0 0,1 4-192 0,0 1-64 16,0-2 0-16,1 1 0 0,1 0-64 0,2-3 0 0,2 2-16 0,4-1 0 15,1-1-176-15,3-2 192 0,2-1-192 0,1-1 192 16,3 0 0-16,1-1 0 0,2-4 0 0,1 1 0 16,-2 1-192-16,1-3 192 0,2-1-192 0,1 1 192 15,1 2-192-15,-2 0 160 0,-2 2-160 0,-2 2 160 16,-2 0-160-16,-3 2 0 0,-4 0 0 0,-2 2 0 15,-2 1 0-15,-4-2 0 0,-2 4 0 0,0-4 0 16,-2 3 0-16,-3 1-176 0,0 3 48 0,-2-4 0 16,0 2 0-16,0-1 0 0,-1 0 0 0,0 2 0 0,1-3 128 15,-1 0 176-15,0-2-48 0,-1 3 0 16,2 2 0-16,-1-1 0 0,1 0 0 0,0 0 0 0,0 2-128 0,0 3 0 16,1-1 0-16,-1 2 0 0,0 1 0 15,0 1 0-15,-1 0 0 0,1 2 0 0,0 2 0 0,-1-1 0 16,0 3 0-16,-1 3 0 0,1-2 128 0,0 4 0 15,-2 2 0-15,0 5 0 0,-1 1-128 0,-1 3 0 16,-1 4 0-16,1 2 0 0,-1-2 128 0,2-2 0 16,2 1 0-16,2-4 0 0,1-1-128 0,1-4 192 15,3 2-192-15,1-5 192 0,1 2 64 0,0 2 32 16,2 1 0-16,-1 1 0 0,0 2-144 0,-1 1-16 16,2 1-128-16,-2-2 192 0,1 2-192 0,-1 2 144 15,-1 2-144-15,0 2 128 0,-1-3 48 0,-2 4 0 16,1-2 0-16,-2 2 0 0,-2 1 80 0,0 0 32 15,-1 1 0-15,0-1 0 0,-2 0-48 0,2-2-16 0,0-1 0 0,-1-1 0 16,2-2-64-16,0 1-16 0,0 2 0 16,0-2 0-16,0 1 80 0,0-1 16 0,2-1 0 15,0-3 0-15,-1 0 112 0,3-3 32 0,-2 2 0 16,1-5 0-16,1-1-208 0,-1 1-48 0,1 3 0 0,-1 0 0 16,-1-1-128-16,-1 1 0 0,-1-1 0 0,-1 0 128 15,1-1-128-15,-2-3 0 0,0-2 0 0,0 0 0 16,-1 0 0-16,1-5 0 0,-1 5 0 0,1-6 0 15,1 0 160-15,-1-3 0 0,1-1 0 0,1 2 0 16,0-4 80-16,-1 3 16 0,1-1 0 0,-1 0 0 16,-2-1-256-16,1 3 0 0,-1-2 128 0,0 2-128 15,-2-1 0-15,0-1 0 0,0 1 0 0,-1 0 0 16,2-2 128-16,0 1-128 0,0-2 0 0,2-1 0 0,0 1 176 16,2-2-176-16,0 2 192 0,0-1-192 0,0 3 448 0,1-2 0 15,1 3-16-15,1-2 0 0,-1 4-432 0,1-2 0 16,0 3 0-16,1 1 0 0,-1 2 0 0,-1 0 0 15,1 5 0-15,-1 0 0 0,-1 1 0 0,0 2 0 16,1 1 128-16,-2-2-80 0,1-1-48 0,0 1 0 16,2-3 0-16,0-1 0 0,1 1 0 0,0-3 0 15,2 1 0-15,-1 1 0 0,2 1 0 0,1-3 0 16,0 2 0-16,1 1 0 0,0-1 0 0,-2-2 0 16,1 2 0-16,-1 0 0 0,-1-2 0 0,-1-2 0 15,0 1 0-15,-1 1 0 0,-2 0 0 0,1 1 0 16,-2-1 0-16,0-1 0 0,-1 1 0 0,0-1 0 15,0 1 0-15,0-4 0 0,1 0 0 0,-1 0 0 16,2-1 0-16,0-1 0 0,1-1 0 0,-1-1 0 0,2 0 0 0,1-1 0 16,0-4 0-16,0 2 0 0,1-1 0 15,0-2 0-15,1 1 0 0,0-1 0 0,-1-1 0 16,-1 2 0-16,0-1 0 0,0 0 0 0,-2 1 0 0,0-1 0 16,-1 0 0-16,-1 1 0 0,1 0 0 0,-2 0 0 15,0-3 0-15,0-1 0 0,0 1 0 0,0-1 0 16,0-3 0-16,0 0 0 0,0 1 0 0,1-1 0 15,-1 0 0-15,0-2 0 0,0-1 0 0,1 0 0 16,-1 1 0-16,0-1 0 0,0 0 0 0,1-1 0 16,-1-1-432-16,0 2-16 15,2-3-16-15,-2 0 0 0,2-3 304 0,-1 2 160 0,2 1-160 0,-1-2 160 16,1-2-160-16,-2 2 160 0,-1 2-160 0,0 0 160 16,0 0 0-16,0 0 0 0,0 0 0 0,0 0 0 0,0 0 0 15,0 0 0-15,0 0 0 0,0 0 0 0,0 0 0 0,0 0 0 16,0 0 0-16,-20 8 160 0,17-4-160 0,0-2 0 15,-1 0 0-15,2-2 0 0,1 2 0 0,-1-2 0 16,1-2 0-16,0 0 0 0,0 0 0 0,-1-1 0 16,0 2 160-16,0-1-160 0,-2-2 512 15,-1 2-16-15,0 0 0 0,-3 0 0 0,0-2-368 0,-2 4-128 16,-1 0 0-16,-3 0 0 0,-1 4 0 0,-1-2 0 16,0 2 0-16,-1 2 0 0,0 0 0 0,-1 1 0 15,0-1 0-15,-1-1 0 0,2 1 0 0,0-1 0 16,0-1 0-16,4-1 0 15,2 0-800-15,2-3-96 0,3 0-32 0,1-4 0 16,3-2-928-16,3-5-192 0</inkml:trace>
  <inkml:trace contextRef="#ctx0" brushRef="#br0" timeOffset="21">24663 17968 26719 0,'-2'1'2368'0,"0"0"-1888"0,2-1-480 0,0 0 0 0,2 0 0 0,-2 0-240 0,0 0 32 0,0 0 0 0,1 0 880 0,-1-1 176 0,2 0 48 0,-2 1 0 16,0 0 416-16,0 0 96 0,0 0 0 0,15-16 16 15,-11 11-176-15,0 1-32 0,-1 0-16 0,0 0 0 16,-2-2-432-16,0 4-96 0,-1-4-16 0,0 2 0 16,1-1-144-16,-1 0-48 0,0-1 0 0,0-3 0 15,2 0-32-15,0 2-16 0,1-5 0 0,-1-1 0 0,2 0-192 16,1-2-32-16,0-1-16 0,0-4 0 0,0-1-32 15,1-2 0-15,-1-2 0 0,1 0 0 0,1-3-144 16,1 2 0-16,-1-3 144 0,1 2-144 0,-1 1 0 0,-1-2 0 16,2-1 0-16,-1 4 0 0,0 2 0 0,0 2 0 15,0 1 0-15,0 2 0 0,0 4 0 0,0-1 0 16,-1 2 0-16,2 0 0 0,-2 4 0 0,0 0 0 16,1 2 0-16,0 1 0 0,-1 3 0 0,-1-2-160 15,1 3 160-15,-1-1-160 0,1 3 160 0,-1-3 0 16,1 6 0-16,-1 0 0 0,0 1-144 0,0 2 0 15,1 4 0-15,-1 2 0 0,0 1 144 0,-1 3-208 16,1 2 80-16,-2 1 128 0,0 1-176 0,1 1 176 16,-1 1-128-16,1 0 128 0,0 2 0 0,1-2 0 15,0-1 0-15,0-2 128 0,1-2-128 0,0 0 0 16,0-3 0-16,-1-2 128 0,0-2-128 0,0-1 0 16,0-3 0-16,-3 0 0 0,2-2 0 0,-1-3 144 0,-2 2-144 15,1-6 0-15,0 3 176 0,-1-1-176 0,0-3 160 0,1-1-160 16,0-1 192-16,-1-1-48 0,1-3-16 0,1-3 0 15,-1 1 16-15,1-4 0 0,-1 0 0 16,2-3 0-16,0-3-144 0,-1-3 128 0,1-1-128 0,0-5 128 16,1 3-128-16,-1-4 0 0,0 3 0 0,0 1 0 15,1 0-144-15,0 3 144 0,1 3-192 0,0 2 192 16,1 1 0-16,-1 3-128 0,1 4 128 0,-2 3 0 16,0 3-128-16,-1 2 128 0,1-2-192 0,0 2 192 15,-2 2-192-15,2 1 192 0,-1 1-192 0,-1 1 192 16,0 1 0-16,1 2 0 0,0 0 0 0,-1 1 0 0,1 2 0 0,0 3 0 15,0 1 0-15,-1 3 0 0,2 1-144 16,-1 4 144-16,1 1 0 0,0 4-144 0,0 2 144 16,0 0 0-16,-2 2 0 0,1 3 0 0,0 0 0 0,-2 2 0 15,2 1 0-15,-3 0 0 0,2 1 0 0,-2-2 0 16,1 1 0-16,-2-2 128 0,2-1-128 0,-2-3-160 16,0 1 160-16,0-3-208 15,1-4-176-15,-1-1-16 0,1-1-16 0,-1-4 0 16,1-1-224-16,1-6-64 0,-2-1 0 0,0-3 0 15,0-5-1344-15,0 0-256 0,2-5-64 0,-2-3-13200 0</inkml:trace>
  <inkml:trace contextRef="#ctx0" brushRef="#br0" timeOffset="22">25462 17493 6447 0,'-1'0'576'0,"-1"0"-576"16,2 0 0-16,0 0 0 0,0 0 960 0,0 0 96 0,0 1 16 0,0-1 0 0,2 2 1088 0,-1-2 208 0,0 0 64 0,-1 0 0 15,0 0 1152-15,0 0 256 0,0 0 32 0,0 0 16 16,0 0-1408-16,21 0-288 0,-16 0-48 0,0 2-16 15,1-2-1232-15,0 0-256 0,1 0-64 0,0 0 0 16,0 0-256-16,2 0-48 0,-2-2-16 0,2 2 0 0,-1 0-256 0,-1 0-144 16,0-2 16-16,1 1 0 0,0 1-160 0,0-2-32 15,1 1 0-15,-1 1 0 16,1 0-128-16,-1 0-16 16,1 0-16-16,0 0 0 0,1 0-1376 0,-2 0-256 0,2 1-64 0,-2-1-13584 15</inkml:trace>
  <inkml:trace contextRef="#ctx0" brushRef="#br0" timeOffset="23">25535 17642 20847 0,'-5'7'448'0,"0"-1"112"0,0-3 16 0,1 0 0 0,3-2-448 0,0 2-128 0,1-3 0 0,-1 2 0 0,-2 2 496 0,-1-2 80 0,3 0 0 0,0 0 16 0,1-2 1696 0,2-4 336 0,2 2 64 0,1-2 0 16,2 2-976-16,2-5-208 0,1 4-32 0,2-3-16 15,-1 2-688-15,3 1-128 0,1 0-16 0,1 0-16 16,0 1-400-16,0 0-80 0,-1 0 0 0,-1 2-128 15,-1 2-624-15,-2-2-224 0,-1 4-48 0,0-1-16 16,-2 0-1008-16,-1 0-192 16,-1 1-32-16,-1-2-12256 0</inkml:trace>
  <inkml:trace contextRef="#ctx0" brushRef="#br0" timeOffset="24">26057 17253 34095 0,'-3'-3'1504'0,"1"1"320"0,-1 1-1456 0,3-2-368 0,0 3 0 0,0 0 0 0,1-2-544 0,1 0-176 0,-1-1-48 0,0 0 0 0,0 0 768 0,2 0 320 0,-3 3-32 0,0 3 0 16,0 0 640-16,-3 1 128 0,2 2 32 0,-3 3 0 15,2-2 64-15,-2 2 0 0,2 1 16 0,-2-2 0 16,0 4-640-16,1 0-128 0,-1-1-16 0,-1 3-16 16,1-4-80-16,-1 2-16 0,2-2 0 0,-1 1 0 15,-1 3-272-15,-1-5 0 0,1 4 0 0,-1-3 0 16,-1 1 0-16,1 0 0 0,1 0 0 0,0-3 0 15,2 0 0-15,0-4-192 0,1 2 16 0,1 0 16 0,-1-3 160 16,2 0 128-16,3 1-128 0,-2-4 176 16,3 3-176-16,-1-3-272 0,2 0 64 0,2 0 16 15,0 0-16-15,2-3 0 0,-1-1 0 0,2 2 0 0,0-1 208 0,0 2 0 16,2-1 0-16,1 1 0 0,-1 2 0 0,0-1-144 16,2 2 144-16,0 1 0 0,-1 2 0 0,0 0-160 15,-2 1 160-15,-1 0 0 0,-1 1-176 0,1 2 176 16,-2-3-160-16,-1 4 160 0,1 0-192 0,-2-1 48 15,-1 1 16-15,-2-1 0 0,1 1 128 0,-1 0 0 16,-2 3 0-16,-1-2-128 0,-1 0 128 0,-1 1 176 16,0 1-48-16,-1-1 0 0,0 4-128 0,-1-1 128 15,-2-2-128-15,0 2 128 0,0 3-128 0,-3-1-192 16,0-1 32-16,-2 0 16 16,1-2-496-16,0 1-112 0,0-6-16 0,0 0 0 15,2-1 192-15,-1-2 48 0,1-4 0 0,-1-1 0 0,0-1 192 0,1-1 32 0,0-4 16 0,-1-1-10032 16,2-1-2016-1</inkml:trace>
  <inkml:trace contextRef="#ctx0" brushRef="#br0" timeOffset="25">26083 17124 24879 0,'-5'3'2208'0,"0"-2"-1760"0,2 0-448 0,3-1 0 0,0 1 384 0,0-1 0 0,-2 3 0 0,-1-3 0 0,0 4-240 0,-2-4-144 16,2 2 160-16,2 2-160 0,1-2 2608 0,1 2 416 16,2-2 96-16,2 2 16 0,1-4-1536 0,2 3-320 15,2 0-48-15,1-1-16 0,2 0-480 0,2 1-96 16,-1-2-32-16,1-1 0 0,1 0-288 0,0 0-64 15,2-1-16-15,-1 1 0 0,0-3-240 0,1 1-128 16,1 0 128-16,-1 0-208 16,-1-1-368-16,2 2-80 0,0-3-16 0,1 2-18592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39:48.45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23102 7406 3679 0,'-1'0'320'0,"1"-3"-320"0,0 2 0 0,0 1 0 0,1 0 352 0,1-2 0 0,-1-1 0 0,0-1 0 16,2 1-720-16,0-3-144 0</inkml:trace>
  <inkml:trace contextRef="#ctx0" brushRef="#br0" timeOffset="1">23128 7359 3855 0,'0'0'336'0,"0"0"-336"0,0 0 0 0,0 0 0 0,-1 0 944 0,0 2 112 0,-1-2 32 0,-2 0 0 0,0 2 1136 0,2 0 224 15,-1-2 48-15,3 0 16 0,0 0-240 0,0 0-48 0,0 0-16 16,0 0 0-16,0 0-1168 0,0 0-224 0,0 0-48 0,0 0-16 15,14-16-432-15,-12 13-96 0,-2 2-16 16,0-1 0-16,0 4-208 0,-2-2 0 0,1 0 0 0,-3 4 0 16,1-4 640-16,0 2 16 0,-1 2 16 0,0-3 0 15,0 2 592-15,1-1 112 0,-1 2 32 0,0-2 0 16,-1 2-240-16,0-1-32 0,1 0-16 0,-3 1 0 16,2 2-640-16,-1 0-128 0,0 3-32 0,-1-3 0 15,-2 5-320-15,0 1 144 0,-1 1-144 0,1 0 0 16,-3-1 0-16,1 4 0 0,-4 4 0 0,1 2 0 15,-3 0 0-15,1 3 0 0,2 0 0 0,-1-1 0 16,1 2 144-16,1-1-144 0,-2 1 0 0,2-1 144 0,1 3-144 16,0-2 192-16,-1 0-192 0,2-1 192 0,0 0-64 15,0-3-128-15,1 3 192 0,0 1-64 16,-1-4 0-16,0 3-128 0,1-3 192 0,0 0-64 0,1-2-128 16,2-2 0-16,0 4 144 0,0 0-144 0,1-2 160 0,1 2-32 15,2-4-128-15,0 2 192 0,2-1-192 0,1 0 176 16,1 3-176-16,2-4 160 0,-1-1-160 0,2 1 0 15,1-2 144-15,0-4-144 0,1 4 128 0,0-3-128 16,3-4 128-16,-2 1-128 0,0-3 0 0,2-1 128 16,2 0-128-16,-1-2 0 0,-1-2 0 0,1 2 128 15,0-4-128-15,-1 2 0 0,1-2 0 0,1 0 144 16,1-2-144-16,0 2 0 0,0-3 128 0,2 2-128 16,1 1 0-16,1-2 0 0,-1 2 0 0,0 2 0 15,1-2 0-15,0 0 0 0,-3 0 0 0,1 0 0 0,1 4 0 16,-2-7 0-16,1 3 0 0,-3-1 0 0,0-1 0 15,-1-2 0-15,0 0 0 0,-1-2 0 0,-1 1 0 0,0-2 0 16,0 0 0-16,1-2 0 0,0-4 0 16,1 1 0-16,-1-1 0 0,4-5 160 0,-1 1-160 15,1-2 128-15,0-2-128 0,1 2 0 0,1 0 144 0,-2 0-144 16,0 2 0-16,-1-2 0 0,2 1 0 0,-1-2 0 16,-1 1 0-16,0 3 0 0,-2-1 0 0,-2 1 0 15,0 2 0-15,-1-2 0 0,-1 1 0 0,-1-1 0 16,0 0 0-16,-1 0 0 0,0-2 0 0,0-1 128 15,0 1 64-15,1-2 32 0,0-2 0 0,1-1 0 16,0-1-224-16,1-1 0 0,-1-1 128 0,-1 0-128 16,-2-3 0-16,0-2 0 0,-1-1 0 0,-2 0 0 15,0 4 0-15,-1-1 0 0,-1 6 0 0,-2 3 0 16,0 6 0-16,-2 2 0 0,0 1 0 0,-3 4 0 0,-2 0 0 0,0 1 0 16,1 4 0-16,-2 0 0 15,-1 4 0-15,0 0-160 0,0 1 32 0,1-3 0 0,1 0-176 0,-3 1-16 16,-1-1-16-16,-1 2 0 0,0-2 160 0,-1 0 48 15,1 0 0-15,-1-2 0 0,1 2-16 0,-1-1 0 16,4 1 0-16,-2 1 0 0,1 1-32 16,2 1 0-16,1 1 0 0,0 2 0 0,1-4-112 0,1 6-32 15,2-2 0-15,-2 4 0 16,2-2-1280-16,-1 2-256 0,2 3-48 0,1-4-14448 0</inkml:trace>
  <inkml:trace contextRef="#ctx0" brushRef="#br0" timeOffset="2">22860 7804 35007 0,'-11'0'1552'0,"5"0"320"16,1 0-1488-16,2 0-384 0,3 0 0 0,0 1 0 0,0 2 544 0,0-3 32 0,0 3 16 0,2 2 0 0,-1-1-64 0,0 2-16 0,2 0 0 0,-1 1 0 0,3-1-304 0,0 4-64 16,1-3-16-16,2 2 0 0,-1 1-128 0,0 2 192 15,2-2-192-15,0 2 192 0,-1 1 80 0,0-1 32 16,2 0 0-16,0-2 0 0,1 3-80 0,0-3-16 16,1-2 0-16,1 0 0 0,0-2-208 0,1-2 0 15,1-2 128-15,-1-2-128 0,2 0-192 0,2-4-96 16,-1 2-16-16,2-4-11888 15,0 2-2384-15</inkml:trace>
  <inkml:trace contextRef="#ctx0" brushRef="#br0" timeOffset="3">23822 7861 27647 0,'-7'0'2448'0,"1"1"-1952"0,3 2-496 0,3-3 0 0,1 0 1392 0,-1 0 176 0,-1 0 32 0,-1 0 16 0,-1 0-944 0,3 0-192 16,1 0-32-16,2-3-16 0,3 2 80 0,0-2 32 15,3 0 0-15,2-1 0 0,3-2 64 0,0 0 16 16,4-1 0-16,3 1 0 0,1 0-112 0,4 0-32 15,1 0 0-15,0-2 0 0,3 2-288 0,0 1-64 0,-1 1-128 0,1-2 192 16,-3 3-192-16,-1 0 0 16,-3 2 0-16,-4 1 0 0,1 0-224 0,-4 0-96 0,2 1 0 15,-5 2-16 1,1 0-1248-16,-3 0-240 0,1 0-48 0,-3 1-8880 0,0 1-1792 0</inkml:trace>
  <inkml:trace contextRef="#ctx0" brushRef="#br0" timeOffset="4">23757 8139 24879 0,'-3'-2'2208'0,"2"0"-1760"0,1 1-448 16,2 1 0-16,2 0 3008 0,1 0 512 0,1-1 96 0,4 1 32 0,6 0-2512 0,6-4-496 0,8 2-112 0,4-2-16 0,-1-2-256 0,0 1-64 0,2 0-16 0,-3 0 0 16,-3 1-1168-16,0-2-224 0,2 0-64 0,1-1-15424 0</inkml:trace>
  <inkml:trace contextRef="#ctx0" brushRef="#br0" timeOffset="5">25532 7223 21183 0,'-7'-4'1888'0,"1"2"-1504"0,0-1-384 0,2 2 0 0,1 1 1600 0,2 0 240 0,0 0 48 0,-3-3 16 0,-2 2-1904 0,-3 1-384 0,-2-2-80 0,0-1-16 0,0 3 352 0,0-1 128 16,0 1 0-16,0-2-144 0,-2 2 144 0,1-3-208 15,-1 2 80-15,0-2 128 0,0 3 512 0,-1-3 208 16,0 0 48-16,-1-1 16 0,-1 1 560 0,-1-2 96 15,-2 1 32-15,1 0 0 0,-1 2-256 0,1-4-64 16,-3 6 0-16,1-3 0 0,0 6-656 0,0-1-144 16,2 2-32-16,0 2 0 0,1 0-320 0,2 0-208 15,2 2 16-15,0 1 16 0,2-3 0 0,1 0 0 16,3 0 0-16,-1 0 0 0,3 0 176 0,1 1 0 0,-1-2 0 0,1 0 128 16,1 2 208-16,2-1 48 15,0 0 16-15,0 3 0 0,1-2-96 0,1 2-32 0,0 1 0 0,0 2 0 16,1-2-112-16,0 3-32 0,1 0 0 0,-1 2 0 15,2 1 0-15,-2 3 0 0,3 0 0 0,-1 4 0 16,2 0-128-16,-1 3 0 0,1 3 0 0,2 3 0 16,-2-1 0-16,1 3 0 0,-1 1 0 0,-1 1 128 15,0 1-128-15,-2-1 0 0,-1 2 0 0,-2-1 0 16,0 0 0-16,-1-1 0 0,-1 1 0 0,-2 2 0 16,1 5 144-16,1-1-144 0,-1 6 160 0,0-2-160 15,0 1 160-15,1-1-160 0,-1 0 160 0,1-3-160 0,-1-3 160 16,1 4-160-16,-2-5 160 0,-1 7-160 0,0 2 144 0,0-2-144 15,-2-3 128-15,-1 3-128 0,4-5 208 0,-3-1-32 16,1-4-16-16,1 1 0 0,0 1-160 16,2-1 128-16,-1 3-128 0,0-4 128 0,0-1-128 15,2 1 128-15,-2 1-128 0,2 1 128 0,-2-5 0 0,2 3-128 16,-2-1 192-16,-1-1-64 0,1-1-128 0,1-3 128 16,-1 2-128-16,-1 1 128 0,0-2-128 0,-1 3 160 15,1 2-160-15,0-2 160 0,0 0-160 0,0-2 128 16,0 0-128-16,0-3 128 0,3 1-128 0,-1-3 192 15,1-3-192-15,-1 1 192 0,2-1-48 0,0-3 0 16,-1 1 0-16,2 1 0 0,-1 2-144 0,0-2 128 16,-2 2-128-16,1 0 128 0,0 2 16 0,-1-2 0 15,-1 2 0-15,1-3 0 0,-1 1 0 0,-1-2 0 16,0 1 0-16,0 1 0 0,-1-1-144 0,0 1 0 0,0-1 144 16,-1-2-144-16,1 2 0 0,0 0 0 0,0-2 0 0,1 2 0 15,0-1 0-15,0 1 0 0,3-5 0 0,-1 2 0 16,2 1 0-16,-2-1 128 0,3 0-128 0,-1-1 0 15,1 1 0-15,0-3 128 0,0 1-128 0,0-2 0 16,0 1 0-16,-1 1 0 0,1-2 0 0,0 2 128 16,-1 1-128-16,-1-1 0 0,0-2 0 0,-1 1 0 15,0-3 0-15,0 0 0 0,1 0 0 0,-1-1 0 16,1-2 0-16,1 0 0 0,1-1 0 0,-2-2 0 16,4 2 0-16,-2-2 0 0,1 3 0 0,0-3 0 15,2-1 0-15,-2 1 0 0,1 3 0 0,-1-2 0 16,1 0 0-16,-1 0 0 0,0 1 0 0,0 0 0 0,-1 0-128 15,2 0 128-15,-2-2-128 0,0 0 128 0,0 1 0 0,-2-1-128 16,2-2 128-16,-1 0 0 0,0-2-128 0,0 1 128 16,-2-4-128-16,2 4 128 0,0-4-208 0,1 2 32 15,0-1 16-15,0-2 0 0,0 0 160 0,-1 0-192 16,1 1 192-16,0 0-192 0,-2 1 192 0,1-2 0 16,-1 5 0-16,-1-4 0 0,1 3 0 0,-2-2 0 15,1 2 0-15,0 1 128 0,0-1-128 0,0 0 0 16,-1 1 128-16,-1 0-128 0,2-3 0 0,1 3 0 15,-2-4 0-15,3 0 0 0,0 2 0 0,1-3-192 16,0-2 64-16,0 0 0 0,0 3 128 0,1-3 0 16,-1 0 0-16,1 1 0 0,1 1 0 0,-2 1 0 15,1 1 0-15,-1-2 128 0,1 2-128 0,0 0 0 16,0-1 0-16,1 2 0 0,-1-1 0 0,1 2 0 0,2-3 0 16,0 0 0-16,2-2 0 0,0 2 0 0,2-1 0 0,1 0 0 15,1 0 0-15,3 1 0 0,2-3 128 0,1 0-128 16,1 1 288-16,2-1-16 0,2 2 0 15,2-2 0-15,1 0-144 0,-2 3-128 0,1-3 144 0,0 0-144 16,-1 4 0-16,-2-2 0 0,-2-2-208 0,-2 4 64 31,0-3-448-31,-2 1-96 0,-2 1-16 0,-1-3 0 0,-1 1-80 16,-1-1-32-16,0-1 0 0,0-2-18064 0</inkml:trace>
  <inkml:trace contextRef="#ctx0" brushRef="#br0" timeOffset="6">25975 7119 21183 0,'0'-4'1888'0,"0"0"-1504"0,0 2-384 0,0 0 0 0,1 0-464 0,-1 2-176 0,1-5-16 0,2 0-16 0,1-3 2336 0,-1-2 480 0,4 1 96 16,-1 2 0-16,1 1-528 0,2-3-112 0,1 3-32 0,0 2 0 15,1-2-800-15,-1 3-144 0,0 2-48 0,-2-1 0 16,0 4-48-16,-2-1-16 0,-1 4 0 0,-2-1 0 15,0 6 80-15,-1 2 16 0,-2 4 0 0,0 3 0 16,0 3-128-16,-2 0-32 0,1 4 0 0,-2 2 0 16,2-2-192-16,1 2-64 0,1 3 0 0,0-3 0 15,3 1-192-15,0-1 128 0,1 1-128 0,-2-1 0 16,2-2 160-16,-1 3-160 0,0 1 160 0,-3-1-160 16,2-3 0-16,-3 2 128 0,-2-3-128 0,1 1 0 15,-3-1 128-15,1-3 0 0,-2 3-128 0,0-3 192 16,0-2-16-16,0-2-16 0,0-2 0 0,1-3 0 15,1-3 16-15,0-4 0 0,2 0 0 0,0-3 0 16,2-3 0-16,0 0 0 0,2-3 0 0,-1-1 0 0,3-2-48 0,0-4 0 16,2 2 0-16,-1-5 0 0,2-3-128 15,1 0 0-15,-2-5 0 0,2 1 128 0,-2-2-128 0,0 0-144 16,0-3 144-16,-1 0-208 0,-1 3 80 0,0 0 128 16,-2 2-208-16,2 4 80 0,0 0 128 0,0 3 0 15,1 1 0-15,2 0 0 0,2 3 0 0,1 2 0 16,1-2 0-16,3 2 0 0,-1 0 0 0,2 1 0 15,1 0 0-15,2 0 128 0,-2 2-128 0,3-2 0 16,1 2 0-16,0 3 0 0,0 2 0 0,0 3-128 16,2 0 128-16,0 2-128 0,-1 0 128 0,0 4 0 15,0 2 0-15,-1 1-128 0,2 3-112 0,-4-1-16 16,-1 1 0-16,-5 0 0 0,-2-4 32 0,-2 4 0 16,-3 0 0-16,-3 0 0 0,-2 3 224 0,-2-1 128 15,-2 2 0-15,-2-1-128 0,0-1 192 0,-1 0-192 0,1-1 192 16,-2-1-192-16,1-2 192 0,-2 0-192 0,2-1 192 15,0-2-192-15,0 0 128 0,-2-5-128 0,1 2 0 0,-1-2 0 16,-1 0 0-16,-1 0 128 0,-3-3-128 0,0 0 0 16,-3 1 272-16,-3-4-48 0,-2 3-16 0,-2-2 0 15,-1 1 16-15,-3 2 0 0,0-1 0 0,1-1 0 16,-3-2-96-16,1 0-128 0,1 0 176 0,-1 0-176 16,4-2 0-16,0-2-256 0,1 1 32 0,0 1 0 15,1 4-448 1,1 1-96-16,-1 4 0 0,3 2-17984 0</inkml:trace>
  <inkml:trace contextRef="#ctx0" brushRef="#br0" timeOffset="7">26029 8385 16575 0,'0'-2'1472'0,"0"2"-1168"0,0-3-304 0,0 2 0 0,2 1 1312 0,-1 0 208 0,1-2 32 0,0-2 16 0,0-1 672 0,-1-1 144 0,2 1 32 0,-2 0 0 0,1 1-304 0,0 0-64 16,0 2-16-16,-1 2 0 0,1 0-944 0,0 0-176 15,1 2-32-15,-2 0-16 0,3 3-544 0,-2 1-128 16,-1 1 0-16,2 2-16 0,-1 1-176 0,-1 0 160 15,1 0-160-15,0 4 160 0,-1 2-160 0,2 3 0 16,-1 1 0-16,1 2 128 0,-1 3 16 0,1-3 0 16,0 3 0-16,1-5 0 0,0 1-144 0,0-2 128 15,-1 0-128-15,1-3 128 0,0-4-128 0,1-2 160 16,0 3-160-16,0-7 160 0,1 1 0 0,0-2 0 16,1-1 0-16,1-2 0 0,2-2-16 0,-3-2 0 15,3-2 0-15,0 2 0 0,1-7-144 0,-1 2 0 16,0-3 144-16,0-3-144 0,-2-2 0 0,1 2 0 0,-2 1 0 15,0-3-128-15,-1 1 128 0,-1-2 0 0,0 1 0 16,-2 3 0-16,1 4 0 0,-1 2 0 0,-1 2 0 16,0 2 0-16,1 4 0 0,-2 5 0 15,2 3 0-15,-2-1-128 0,3 4 128 0,-2-1 0 0,3 1-144 0,0 0 144 16,1 0 0-16,0-4 0 0,2 4 0 0,-1-5 0 16,2 2 0-16,0-3 0 0,-1-1 0 0,1-3 0 15,-2 0 0-15,1-3 192 0,-1 0-32 0,-1-3 0 16,2 1 32-16,-3 1 16 0,-2-4 0 0,1 1 0 15,0-2 16-15,-1 0 0 0,2-1 0 0,-1 0 0 16,0 1-64-16,-2-3-16 0,2 6 0 0,0-6 0 16,-1 1-144-16,1-4 0 0,1 0 0 0,-1-2 0 15,0-1 0-15,-1-1 0 0,1 0 0 0,0-2 0 0,-1-1 0 16,1-1 0-16,0-1 0 0,-1-1 0 0,2 0-176 16,-1-1 176-16,-1 1-128 0,0 2 128 15,0 2-416-15,-2-2 0 0,1 5 0 0,0-1 0 16,-1 1-384-16,0 3-80 0,0 2-16 0,1 3-18176 15</inkml:trace>
  <inkml:trace contextRef="#ctx0" brushRef="#br0" timeOffset="8">26781 8560 35935 0,'-3'0'1600'0,"-2"-3"320"0,1 2-1536 0,1 1-384 0,2 0 0 0,1 1 0 0,0 2 976 0,-2-3 128 0,-1 3 32 0,1 0 0 0,-2 3-432 0,0 1-64 0,3 3-32 0,-1 3 0 15,2 1-448-15,-2 3-160 0,2 1 0 0,-1 1 144 16,0 3-144-16,-2 0 0 0,1-2-160 0,-3 2 160 16,1 0-272-16,-2 1 32 0,1-2 16 0,-2-2 0 15,1 0-512-15,-2-3-96 0,-1 3-32 0,1-3-16624 16</inkml:trace>
  <inkml:trace contextRef="#ctx0" brushRef="#br0" timeOffset="9">25926 9316 37775 0,'-2'0'3360'0,"2"0"-2688"0,3-1-544 0,-2 1-128 0,1 1 288 0,1 2 32 0,1-3 0 0,2 2 0 0,1 0 192 0,3 2 64 0,1 3 0 0,0-2 0 16,1 3-416-16,-3 1-160 0,0 1 128 0,0 0-128 15,-3 2 176-15,0 0-48 0,-1 2-128 0,0 1 192 16,-1-2 112-16,-2 2 16 0,-1-2 0 0,2 0 0 16,-2 0-64-16,-1 0-16 0,1-2 0 0,-1 2 0 15,2-3-240-15,-1-3 0 0,1 2 0 0,1-6 0 16,1 0-256-16,0-2-32 0,1-2-16 0,2-3 0 0,-1-2 176 0,0 0 128 16,1-3-192-16,0-1 192 0,0-2 0 0,0 0 0 15,0 2 0-15,0-4 0 0,0 5 0 0,0 0 0 16,0 4 0-16,-2 1 0 0,0 4 144 15,-1 2-144-15,1 5 128 0,0 0-128 0,-1 5 208 0,3 4-32 16,-1 3-16-16,1-1 0 0,1 1-160 0,-1 1 0 16,3-2 0-16,0 1 0 0,1-2 0 0,-1-2 0 15,1-1 0-15,-2-3 128 0,2-4 0 0,-3-1 0 16,1-3 0-16,0 1 0 0,-3-7 112 0,1 2 16 16,1-4 0-16,-2 0 0 0,1-6 64 0,0 1 32 15,0-4 0-15,2-1 0 0,-1 2-32 0,2-6-16 16,0 1 0-16,0-2 0 0,0-1-96 0,-1-1-16 15,-1-3 0-15,1-1 0 0,-2 0-192 0,-1-2 0 16,1-3 0-16,-2 2 0 0,-2 1-128 0,2-1-80 0,-1-2-16 0,0 3 0 16,-1 5-144-16,-1-2-16 15,-1 5-16-15,0 3 0 16,0 1-144-16,1 2-32 0,0 2 0 0,-1-1-19072 0</inkml:trace>
  <inkml:trace contextRef="#ctx0" brushRef="#br0" timeOffset="10">26629 9581 33167 0,'-4'-4'2944'0,"3"2"-2352"0,1 2-464 0,1-3-128 0,1 2 128 0,-1-1 16 0,1-2 0 0,1-2 0 0,2-4 992 0,2 1 192 15,4-1 32-15,2-2 16 0,-2 2-688 0,2 0-144 16,2-1-32-16,3 0 0 0,-1 2-160 0,1-1-32 16,0 2-16-16,-2 0 0 0,-1 2 0 0,-3 4 0 15,0-2 0-15,-2 1 0 0,-1 2-80 0,-4 5-16 16,0-3 0-16,-1 4 0 0,-3 1-208 0,-2 0 0 15,-1 6 0-15,-1-1 0 0,-2 1-128 0,-2 2-32 16,-1 0 0-16,-2 4 0 0,-1 0-64 0,-2-2-16 16,0 5 0-16,-1-1 0 0,-2-1 16 0,1 3 0 0,-1 0 0 15,1-2 0-15,3-1 224 0,0-1 256 0,1 1-48 16,-1-3-16-16,4 0-48 0,0-3-16 0,3 2 0 0,0-2 0 16,2-1-128-16,0-2-144 0,2 2 144 0,2-4-208 31,0 0-208-31,2-4-32 0,1 1-16 0,1-1-11664 0,-2-3-2336 0</inkml:trace>
  <inkml:trace contextRef="#ctx0" brushRef="#br0" timeOffset="11">25953 9957 42383 0,'-1'-4'1872'0,"-1"-1"400"0,2 4-1824 0,0-1-448 0,2 2 0 0,-1 0 0 0,0 0-448 0,0 0-176 0,2 2-32 0,0-2-16 0,2 4 672 0,2 3 128 16,-1 2 16-16,-1 3 16 0,0 1-160 0,0 0 160 16,1 6-160-16,-1-3 160 0,0 5 48 0,0-1 16 0,-2-2 0 15,1 1 0-15,0-2 0 0,-2 0 0 16,1-1 0-16,-1-2 0 0,1-2-64 0,-1-3-16 0,1-3 0 16,0-1 0-16,0-2 0 0,2-3 0 0,0 0 0 0,1-4 0 15,1-2-144-15,1-4 0 0,0-1 0 0,0 0 0 16,0-2-128-16,1-2 128 0,0 2-160 0,-2 0 160 15,1 1-144-15,-4 2 144 0,3 4-128 0,-4 2 128 16,2 2-144-16,-1 2 144 0,1 6-160 0,-1 0 160 16,1 6-288-16,0 1 32 0,0 0 16 0,-1 0 0 15,3 0 112-15,1 0 128 0,1-1-208 0,0-3 80 16,0-2 128-16,1 2 0 0,0-5 160 0,-1-2-160 16,1 2 240-16,-3-7-48 0,1 2-16 0,0-1 0 0,-3-2 112 15,1-1 32-15,-1 0 0 0,-1 0 0 0,0 1 0 0,0-2 0 16,-2 2 0-16,0 2 0 0,1-1-64 15,-1 2 0-15,1 1 0 0,-1 0 0 0,1 0-256 0,-1 1 160 16,1 2-160-16,-1-1 128 0,-1 2-128 0,2-4 0 16,1 3 0-16,-1-2 128 0,1 1-128 0,1-4 0 15,0 1 0-15,1-2 0 0,2-1 0 0,-1-2 0 16,2 0 0-16,-1-6 0 0,2 2 0 0,-1-6 0 16,0 1 128-16,-2-1-128 0,0-3-192 0,0 2-80 15,-3-2-16-15,0-2 0 16,0-2-224-16,-2-2-64 0,0 3 0 0,-2-5-18784 0</inkml:trace>
  <inkml:trace contextRef="#ctx0" brushRef="#br0" timeOffset="12">26580 10186 28559 0,'2'-8'1264'0,"-1"2"272"0,4-4-1232 0,-2 8-304 0,-1-1 0 0,0 2 752 0,1-5 80 0,5 0 32 0,2-4 0 0,1 0 704 0,1-1 144 0,3 3 16 0,-2 0 16 0,2 1-944 0,-1 1-192 16,0 5-32-16,-1-1-16 0,1-1-160 0,-1 2-16 16,0 1-16-16,-2 1 0 0,-1-1-64 15,-2 3-16-15,1-1 0 0,-2-1 0 0,0 2-96 0,-2-1-32 16,0 2 0-16,-3 0 0 0,0-1-160 0,-2 2 0 16,2-3 0-16,-4 0 0 0,1 0 0 0,-1 2 0 15,-2-1 0-15,-2 0-176 0,0 4-64 0,-4-4-16 16,0 3 0-16,-1 1 0 0,-2-1-16 0,1 1-16 15,-2 2 0-15,2 0 0 0,2-3 288 0,-1 1-128 16,2-1 128-16,2 1 0 0,0-1 0 0,2-4 0 16,2 2 128-16,2 0-128 0,1-2 0 0,1-2 0 0,3 1 0 15,1 2-160-15,2-3-48 0,1 0-16 0,2 0 0 16,-1-3 0-16,4 3 64 0,-2 0 16 16,1 3 0-16,-1-1 0 0,1 2 144 0,-4-2 0 0,1 3 0 0,-2 0-128 15,-1-1 384-15,1 2 64 0,-1 0 32 0,-2 1 0 16,0-1-128-16,0 1-32 0,0 2 0 0,-2-2 0 15,0 4-192-15,-4-1 0 0,1-1 0 0,0 1 0 16,-2 0-176-16,-2 0 176 0,1-2-160 0,-1 2 160 16,-2-2-128-16,0 0 128 0,-2 1 0 0,1 1-144 15,-2 0-48-15,-1-2 0 0,-2 2 0 0,0 3 0 16,-2-1-256-16,0 2-48 16,-1-2-16-16,0 2 0 0,1-2-80 0,-1 0-32 15,-1 3 0-15,-1-1 0 0,2-2 64 0,0-3 16 0,1 1 0 0,2-4-14784 16</inkml:trace>
  <inkml:trace contextRef="#ctx0" brushRef="#br0" timeOffset="13">26424 11044 34095 0,'-4'4'3024'0,"0"-3"-2416"0,3 0-480 0,1-1-128 0,0 0 608 0,0 1 96 0,-1 2 32 0,-2 0 0 0,1 0 368 0,0 1 80 15,2 2 16-15,0 0 0 0,1 0-784 0,0-2-160 16,0 2-16-16,0 0-16 0,2 2 0 0,-2-2 0 16,2 3 0-16,-1-3 0 0,1 4-48 0,-1-4-16 0,1 2 0 15,0-1 0-15,1 0-160 0,2-1 192 0,0-2-192 0,2-2 192 16,0 1-192-16,2-3 0 0,1-3 0 0,1 0 128 15,0 0-128-15,3-3 0 0,1-1 0 0,1 0 0 16,0-1-320-16,2 2 16 0,0 2 0 0,-1-2 0 31,-1 0-80-31,0 2-32 0,-1-1 0 0,-2 1 0 16,-1 2-992-16,-2 0-192 0</inkml:trace>
  <inkml:trace contextRef="#ctx0" brushRef="#br0" timeOffset="14">26655 10975 11967 0,'-7'10'1072'0,"-2"-4"-864"0,2 1-208 0,2-1 0 0,1-1 4416 0,1 1 848 0,0-1 176 0,-3 7 16 0,-6 4-3456 0,-2 8-688 0,-4 6-144 0,0 5-16 0,2-3-64 0,0 2-16 16,2 1 0-16,0 0 0 0,2-1-816 0,1-3-256 15,0 5 160-15,1-3-160 16,4-3-256-16,0-3-144 0,1-4-32 0,3-6 0 16,2-6-1568-16,3-4-320 0</inkml:trace>
  <inkml:trace contextRef="#ctx0" brushRef="#br0" timeOffset="15">26886 7241 35007 0,'-7'0'3120'0,"2"0"-2496"0,4 2-496 16,1-2-128-16,1 0 672 0,-1 2 112 0,0-2 32 0,-3 0 0 0,2 0 32 0,1 3 16 0,1 0 0 0,-1-3 0 0,0 0-304 0,26 16-64 15,-11-7-16-15,3-3 0 0,4 0-224 0,3-2-64 16,2 2 0-16,4-2 0 0,1 0-48 0,4 1-16 16,3-2 0-16,3-3 0 0,4-2-128 0,-1-2 192 15,-1 0-192-15,1-2 192 0,2 0-64 0,0-3-128 16,-2 3 192-16,-3 0-64 0,-1 1-128 0,-1 0 0 0,-4 1 0 0,-5 1 128 15,-2 0-128-15,-5 3 0 0,-4-2 0 16,-3 2 0-16,-5 2 0 0,-1 1 0 0,-3 0 0 0,-3 1 0 16,-2 2 128-16,0 0 0 0,-3 4 0 15,-1 2 0-15,-2 1-128 0,-2 3 128 0,-1 5-128 0,-3 1 128 16,-1 4-128-16,-1 3 0 0,-2 3 0 16,-1 5 0-16,-1 4 0 0,0 3 0 0,1 7 0 0,-1 2 0 15,0 2 0-15,1 2 0 0,2 2 0 0,2-8 0 16,3-13 0-16,-1 9 0 0,1 14 0 0,-1 8 0 15,2 4 0-15,3 2 0 0,-1-4 0 0,-1 0 0 16,1 2 288-16,-2 3-32 0,0 7 0 0,-3-2 0 16,0 2-128-16,0-1-128 0,0 3 192 0,-1-2-192 0,1 5 0 15,2-8 0-15,1-2 0 0,1-5 0 0,1-9-240 16,0-1 48-16,2 3 16 0,-1-6 0 0,1 1 176 0,1-2 0 16,-2 1 160-16,1-3-160 0,1-3 192 15,-2-1-64-15,2-1-128 0,2 1 192 0,-1-3-64 0,0-2 0 16,0-1-128-16,1-5 192 0,2-1-48 0,1-4-16 15,-1-1 0-15,1 1 0 0,2-1-128 0,-1-2 192 16,3 4-192-16,-1-4 192 0,2-4-192 0,-2 1 0 16,2-3 0-16,-1 1 0 0,-2-5 0 0,1 0 0 15,-2-3 0-15,0 1 0 0,-3-3 0 0,-1 1 0 16,1-4 0-16,-1 2 0 0,-2-3 0 0,-1 1 0 16,1-4 128-16,0 2-128 0,-2-2 160 0,2-2-160 15,-1 3 192-15,-1-3-192 0,1 2 128 0,-1 0-128 16,1-2 0-16,-1 3 0 0,0 0 0 0,0-1 0 0,2 0 0 15,-2 1 0-15,2-3 0 0,0 2 160 16,0 1-160-16,-1-1 128 0,1-2 0 0,1 0 0 16,-1 2 0-16,0-2 0 0,-1 3-128 0,1-1 192 0,0 0-192 0,-3 1 192 15,2-1-192-15,-3-2 0 0,1 0 0 0,-1 0 0 16,0 0 224-16,0-2-32 0,2 1-16 0,-1-2 0 16,-1 0-48-16,1-1 0 0,2 0 0 0,-1 0 0 15,1 0 0-15,-1-2 0 0,1 0 0 0,-1 1 0 16,2-4 0-16,0 4-128 0,-2-4 192 0,1 2-64 15,1-2 128-15,-3 1 0 0,2 1 16 0,-2-2 0 16,1 1-80-16,0 1-32 0,-2 1 0 0,1-4 0 16,-1 3 64-16,-1 0 16 0,1 1 0 0,-1-1 0 15,0 2-240-15,-1-1 144 0,1-2-144 0,-1 2 128 0,1-1-128 16,-2 0 160-16,2 1-160 0,-3-2 160 0,2 2 96 16,-3-1 32-16,0-2 0 0,-1 1 0 0,-1 1-16 15,-2 1 0-15,0-4 0 0,0 0 0 0,-1-3-128 0,-1 3-16 16,1 0-128-16,-1-1 192 0,2 1-192 0,-1 0-288 15,-1 0 64-15,0 0 16 16,3 0-480-16,-1 0-80 0,-1 0-32 0,3 0 0 16,-1-3-432-16,4 3-96 15,1-3-16-15,3 0-20960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39:48.47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25718 10766 1887 0,'-5'-3'0'0,"0"1"0"0,1 0 0 0,0 0 176 0,3 0-176 0,0 2 0 0,-1-2 0 0,-1 0 0 0,-2-2 816 0,0 2 128 0,-1-2 16 16,1-2 16-16,0 2-176 0,1 2-32 0,2-2-16 0,-1 1 0 0,2 0 192 0,0 0 32 0,1 1 16 0,0 0 0 0,1-1-80 0,-1 0-16 0,1 0 0 0,-1 0 0 15,2 1 80-15,-2 0 16 0,0 0 0 0,0-1 0 16,0 2 112-16,0-1 32 0,0-1 0 0,0 2 0 16,0-1-240-16,0 0-32 0,0 2-16 0,0 0 0 15,0 2-80-15,0 0 0 0,0-2-16 0,0 0 0 16,0 0-432-16,1 25-96 0,-1-15-16 0,0 0 0 0,1 2-80 0,0 0 0 15,2 2-128-15,-2-2 192 0,2 1-192 0,-1-1 128 16,-1-2-128-16,2 2 0 16,-1-2 368-16,1 2-32 0,0 1 0 0,0 0 0 15,2 2 0-15,-1-2 0 0,-1 0 0 0,1 2 0 0,1 1-208 16,0 0-128-16,-1 0 160 0,1 3-160 0,-2-3 0 16,2 3 128-16,-1-3-128 0,0-3 0 0,-1 0 0 0,0-1 0 15,0-3 128-15,0-3-128 0,-1-1 192 0,1 0-16 16,-1-4 0-16,1-1 0 0,-2 0-16 0,0-1 0 15,2-3 0-15,-2 1 0 0,0-3 96 0,0-4 32 16,-1 2 0-16,2-5 0 0,-1 3-32 0,0-3-16 16,0-2 0-16,1-1 0 0,-1 0-240 0,0 0 0 15,0 3 128-15,2 1-128 0,1 0 0 0,-1-1 0 16,2 3 0-16,0 4-160 0,0 0 160 0,0 2-192 16,0 2 192-16,0 2-192 0,1 2 192 0,0 2 0 15,-1 0 0-15,1 1-128 0,-1-2-32 0,2 4 0 0,-2-5 0 16,-1 2 0-16,1-2 160 0,0 2-192 0,0 0 192 0,0-1-192 15,-1 2 192-15,1-1 0 0,-1 0 0 0,1-1 0 16,-2 4 0-16,1-1 0 0,0 3 0 0,-1-3 0 16,0 0 0-16,-1 0 0 0,2 0 0 0,-1 4 0 0,0-4 0 15,1 4 0-15,0-4 0 0,-2 2 0 0,2-2 0 16,0 0 0-16,-1-1 0 0,1 1 0 0,0-2 0 16,1-3 0-16,-2 2 0 0,1-1 0 15,1-1 208-15,0 2-16 0,0-3-16 0,0 0 0 16,0 2-32-16,-2 0 0 0,2 0 0 0,0 1 0 0,0 0-144 0,0 0 0 15,0 0 0-15,-1 0 0 0,1-2 0 0,-1 2 0 16,-1-3 0-16,1 0 0 0,1 0 176 0,-1-4-48 16,1 1-128-16,0-3 192 0,0 0 320 0,-1 0 48 15,3-4 16-15,-2-2 0 0,1 2-224 0,1-5-32 16,-1 1-16-16,1 2 0 0,0-3-128 0,-1 2-32 0,0-4 0 16,2 3 0-16,-1-2-144 0,-1-1 192 0,2 1-192 15,-2 2 192-15,1 0-32 0,2-1 0 0,0 4 0 16,-1-1 0-16,1-1-160 0,0 3-176 0,1-1 48 0,-1 0 0 15,1 2 128-15,1 0 0 16,-1-1 0-16,1 1 0 16,-1 0-496-16,3 2-16 0,-2 1 0 0,0 0-11008 15,-1-1-2224-15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39:48.47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14616 12404 12895 0,'1'-2'1152'0,"-1"0"-928"0,2 2-224 0,-1 0 0 0,0 0 1856 0,0 0 336 0,2-2 64 0,0-1 16 0,4 2-432 0,-2-2-96 0,1-4-16 0,-1 5 0 16,-3-1 128-16,1 2 32 0,-1-1 0 0,-2 2 0 15,1 0-400-15,-2 0-80 0,0 2 0 0,-2-1-16 0,-2 4-576 0,0-1-112 16,-2 3-32-16,-2 5 0 0,-2-3-160 0,-1 5-16 16,-3 3-16-16,0 1 0 0,0 0-176 0,-1 1-48 15,-2 6 0-15,-2 1 0 16,0-1 64-16,-1 6 16 0,-1 0 0 0,0-2 0 0,-1-3 80 0,2-2 16 16,-1 2 0-16,2-1 0 0,1-1-224 0,0-2-32 15,2 1-16-15,1-3 0 0,-2-1-160 0,3-1 0 16,1-4 0-16,1-2-176 0,2-4 0 0,2-2 0 15,3-1 0-15,1-1 0 16,2-4-288-16,-1 0-64 0,1 0-16 0,1-4 0 16,-2 1-112-16,1-3-32 0,0-1 0 0,-1-2-12144 15,2-1-2432-15</inkml:trace>
  <inkml:trace contextRef="#ctx0" brushRef="#br0" timeOffset="1">14198 12423 12895 0,'-4'-4'1152'0,"1"1"-928"0,0 1-224 0,3 1 0 0,1-2 2608 0,-1 3 464 0,2 0 112 0,-1-2 16 0,0 1-848 0,-1-2-176 0,1 1-16 0,-1 2-16 0,2 2 208 0,-2 1 32 0,-2 0 16 0,2 1 0 0,2 1-1152 0,-2 2-224 0,1 0-64 0,0-1 0 0,2 2-96 0,-2 2-32 0,1 0 0 0,3-1 0 0,0 1-64 0,1 0-32 15,1-2 0-15,0 2 0 0,2 4-208 0,2 2-32 16,4 2-16-16,-1 3 0 0,4 2-160 0,0 3-48 16,2 0 0-16,0 2 0 0,0 3 112 0,-1 0 0 15,1 4 16-15,-2-3 0 0,-1-3-240 0,-2 2-160 16,-2 0 192-16,1 1-192 0,-1-1 192 0,0-2-64 15,-2-1 0-15,0-6-128 0,1 2 0 0,0-6-256 16,-1-3 32-16,-1-2 0 16,1-6-416-16,-1-1-64 15,0-3-32-15,-3-3 0 0,2-3-224 0,-2 0-64 16,3-6 0-16,-1-3-13568 0,-1-2-2704 0</inkml:trace>
  <inkml:trace contextRef="#ctx0" brushRef="#br0" timeOffset="2">14267 12224 8287 0,'-2'-3'736'0,"-1"2"-592"0,1 1-144 0,1-3 0 0,1 3 1728 0,-3 0 304 0,-1-3 64 0,-2-2 16 0,-1 1 448 0,-1 0 80 0,2-1 32 0,0 2 0 16,1 1-32-16,1 0 0 0,2-1 0 0,0 2 0 0,-1-1-784 0,1 2-176 16,0-3-16-16,1 2-16 15,0 1-848-15,-2 0-160 0,1 0-48 0,-1 0 0 0,2 0-192 0,0 0-32 16,1 0-16-16,-1 0 0 0,1 0-96 0,0 0 0 16,0 0-16-16,1-2 0 0,0 2-96 0,0-3-16 15,2 2 0-15,-3 1 0 0,0 0-128 16,0 0 192-16,21 0-192 0,-14 0 192 0,1 1 32 0,0 4 16 15,4-1 0-15,-1-2 0 0,0 4-16 0,1-2 0 16,1-1 0-16,1 0 0 0,0 1-64 0,0-1-16 16,0-2 0-16,1 1 0 0,1 1 16 0,-1-3 0 15,0 1 0-15,0-2 0 0,-3 1-160 0,1 0 0 16,-1 0 0-16,-2-3-176 0,1 0 176 0,-1 0 144 16,0-1-16-16,-3-1-128 0,1 2 176 0,-2-1-176 15,0 0 160-15,-2-1-160 0,-1 4 0 0,1-4 128 0,-3 4-128 0,1 1 0 16,-1-3 0-16,-1 3 0 0,0 0 0 0,-1-1 0 15,1 2 128-15,-2-2-128 0,2 1 0 16,0 0 0-16,0 0 144 0,0 0-144 0,0 0 128 0,0 0-128 16,0 0 192-16,0 0-64 0,-7-21 0 0,7 15 0 15,0 0 0-15,2-2 0 0,2 2 0 0,0-4 0 16,1 2-128-16,-2-2 0 0,1 1 0 0,0 2 0 16,0-2 0-16,-2 0 0 0,1 2 0 0,-3 1 0 15,0-3 0-15,-3 5 0 0,1-2 0 0,-3 2 0 16,1 1 0-16,-2 0 0 0,-3 0 0 0,0 0 0 15,0-1 0-15,-3-1 192 0,1 2-64 0,0-1 0 16,0-2-128-16,0-3 0 0,0 2 0 0,1-2 0 16,1 2 144-16,-1-2 0 0,2 3 0 0,-1 0 0 0,2 2-144 15,-1 0 0-15,2 2 144 0,-1 2-144 16,0 0 0-16,1 0 0 0,1 0 0 0,0 2 0 0,0 0 0 0,2 0-208 16,-1 0 16-16,1 0 16 15,2 3-576-15,1-5-112 0,0 3-32 0,3-3 0 16,0 4-304-16,2-4-64 0,3 0-16 0,3 3-18704 15</inkml:trace>
  <inkml:trace contextRef="#ctx0" brushRef="#br0" timeOffset="3">14887 13144 28559 0,'-1'-3'2544'0,"-1"2"-2032"0,2-2-512 0,0 3 0 0,0 0 848 0,-1-2 80 0,1 1 16 0,-2-4 0 0,-1-1-240 0,-1 1-64 0,0 0 0 0,0 1 0 16,-1 4 64-16,-1 2 0 0,0 2 0 0,-2 0 0 15,1 5 16-15,-2 0 16 0,-1 4 0 0,-1-1 0 16,1 4-272-16,0 0-48 0,2 7-16 0,-1-5 0 16,3 2-208-16,0-2-64 0,1 1 0 0,2 0 0 15,1-3 0-15,0 0 0 0,2 0 0 0,2-3 0 16,-1-1-128-16,3-3 0 0,1 4 0 0,2-1 0 16,0-2 0-16,3-4-176 0,1-2 16 0,2-2 0 0,2-2 160 15,-1-2-192-15,3-2 192 0,-1-2-192 0,-2 0 64 0,1-4 0 16,0 0 0-16,-1-1 0 0,-1 1 128 0,-3-2 0 15,0 2 160-15,-2-3-160 0,-2 1 192 0,-3 0-64 16,0 1-128-16,-2-2 192 0,-1 1 48 0,-2-1 0 16,-1 4 0-16,-1-6 0 0,0-3-112 0,-3 1 0 15,0 0-128-15,-2-1 192 0,1 5-192 0,-2-3 0 16,0 0 0-16,-1 3 0 0,0 1 0 0,-1 3 0 16,3 2 0-16,-1 1 0 0,2 2 0 0,0 2-128 15,1 2 128-15,1 0 0 0,1 0-192 0,2 2 192 0,0 2-192 0,3-2 192 16,0 2-208-16,3 0 64 15,1 2 16-15,1 0 0 16,3 0-1280-16,-1 0-240 0,3 1-48 0,-1-1-14976 0</inkml:trace>
  <inkml:trace contextRef="#ctx0" brushRef="#br0" timeOffset="4">15179 13298 13823 0,'-3'4'1216'0,"1"-2"-960"0,0 0-256 0,1 0 0 0,1-2 2880 0,1 0 512 0,1 3 128 0,-2 0 0 16,1 0-3008-16,0 4-512 0,0 2-272 0,-1 1 16 0,0 0 768 0,-1-1 128 0,0 3 48 0,0-2 0 0,-1-1 576 16,0 0 112-16,0-2 32 0,-1 2 0 0,2-3-32 0,-2-2 0 15,2 0 0-15,0-2 0 0,1-1-368 0,-1 2-80 16,1-6-16-16,0 2 0 0,1-4-224 0,0 0-48 15,0-1-16-15,-1-3 0 0,2 0-112 0,0-4-32 16,-1-3 0-16,1 0 0 0,-2 0-80 0,0-3-16 16,0-3 0-16,0-3 0 0,0-3-224 15,0 3-160-15,0 2 192 0,1 1-192 0,-1 1 0 0,1-2-144 16,-1 5-16-16,1 0 0 0,0 4 32 0,1 0 0 16,0 3 0-16,2 1 0 0,0 0 128 0,-1 4 0 15,2 0 0-15,1 2 0 0,2 1-320 0,-1 1-48 16,1 2 0-16,2-1 0 15,1 1-176-15,1 1-32 0,2 1-16 0,-1-2 0 16,2 3-16-16,-1 1 0 0,-2-1 0 0,-1 0 0 16,-3 1-2032-16,0 1-416 0,0-1-80 0,-2 3 0 0</inkml:trace>
  <inkml:trace contextRef="#ctx0" brushRef="#br0" timeOffset="5">15522 13210 18431 0,'-3'9'1632'0,"0"-5"-1312"0,1 2-320 0,1-4 0 0,1 2 4416 0,1-4 800 0,0 4 160 0,0 2 48 16,2 3-3776-16,-2 2-752 0,3 1-160 0,-3-1-32 0,1-1-384 0,0 0-96 0,-1-1-16 0,-1 1 0 16,0 0-208-16,-1-1 0 0,-2 4-144 0,-1-1 144 15,1-2-1216-15,-3 2-160 0,-1-2-32 0,0-1-15376 16</inkml:trace>
  <inkml:trace contextRef="#ctx0" brushRef="#br0" timeOffset="6">15585 12805 43311 0,'-7'3'1920'0,"3"0"384"0,1-2-1840 0,1 2-464 0,4 0 0 0,-2 0 0 0,0-2-736 0,-2 5-240 0,2 3-48 0,-1 1-16 16,0 2-2000-16,0-2-400 0,-1 2-80 0,1-2 0 0</inkml:trace>
  <inkml:trace contextRef="#ctx0" brushRef="#br0" timeOffset="7">16010 13134 20271 0,'-2'-3'1792'0,"1"0"-1424"0,1 3-368 0,0-3 0 0,0 2 1280 0,0-2 192 0,0 1 48 0,0-4 0 0,-1-2-1328 0,0-2-192 0,-1 2-160 0,0-2 32 0,-2 4 128 0,-1-3 176 0,-1 3-48 0,0 0 0 0,-3 4 624 0,1 0 112 16,-1 2 32-16,-2 2 0 0,0 5 640 0,-2-1 144 0,1 4 32 0,-2 2 0 16,1 2-384-16,-1 4-80 0,1 1-16 0,0 1 0 15,1 1-720-15,2-2-160 0,0 0-32 0,3-1 0 16,0 2-320-16,3-4 0 0,-1-1 0 0,1-1 0 15,1-2 0-15,2-2 0 0,0 0 0 0,1-1 0 16,1-1 0-16,-1-3-128 0,3 0 128 0,-1-4 0 16,2 2-208-16,0-6 32 0,2 2 16 0,1-4 0 15,3-2 160-15,-1-2 0 0,2-1 0 0,1-3 128 16,1 0 16-16,-1-3 16 0,0 1 0 0,-1 2 0 16,-1-2-160-16,0-1 0 0,-2 3 0 0,-2 0 128 15,-1 0-128-15,-2 1 192 0,0 0-192 0,-2-1 192 0,0 1-64 16,-1 2 0-16,2 3 0 0,-2-2 0 0,0 5-128 15,0 2 0-15,-2-1 0 0,2 3 0 0,0 0 0 0,0 0-144 16,0 3 144-16,2-1-208 0,-1 0 208 16,-1 2 0-16,2 0-160 0,1 2 160 0,-1 1 0 0,1 0 0 15,-1 2 0-15,2 3 0 0,-2 0 0 0,1 2 128 16,1 1 0-16,-1 1 0 0,0 0 32 0,0 2 0 16,2 5 0-16,2-3 0 0,-1 1-160 0,1 1 160 15,2 1-160-15,-2 2 160 0,3 0-160 0,-2-3 0 16,-2-2 0-16,0 1 0 0,0 1 0 0,-1 2 0 15,-1 0 0-15,-2 4 0 0,-2-3 0 0,-1 0 0 16,-3 1 0-16,-2-1 0 0,-3-2 0 0,-2 2 0 0,-2 0 0 16,-2 0 0-16,-1-3 288 0,1-2-32 15,-1-2 0-15,-1-2 0 0,-1 3-48 0,-1-3-16 0,-1-2 0 16,0-3 0-16,-1 0-192 0,0-3 0 0,0-1 0 16,-1-5-160-16,-1 2-128 0,1-3-32 15,0-2 0-15,-2-3 0 16,1-1-112-16,-1-2-16 0,2-3-16 0,1-1 0 15,3-2-1024-15,3 0-208 0</inkml:trace>
  <inkml:trace contextRef="#ctx0" brushRef="#br0" timeOffset="8">17843 12423 11967 0,'-2'-4'1072'0,"1"1"-864"0,-1 0-208 0,1 0 0 0,1 3 912 0,0 0 144 0,-1 0 32 0,0 0 0 0,0-2 160 0,-3 2 32 0,-1 2 16 0,-1 2 0 16,0 2 496-16,-3 3 112 0,-1 3 16 0,-1 2 0 15,-2 2-384-15,0 2-80 0,-2 5-16 0,0-2 0 16,2-4-528-16,-2 2-96 0,-1 2-32 0,-2-2 0 15,4 0-176-15,-1-3-32 0,1-2-16 0,2-3 0 16,1 0-272-16,-1-2-48 0,4-3-16 0,-2 0 0 16,3 0-672-16,-2-2-144 0,0 0-32 0,2-2 0 15,-1 0-816-15,2-2-160 0,0 0-48 0,0-2-8048 16,1 0-1616-16</inkml:trace>
  <inkml:trace contextRef="#ctx0" brushRef="#br0" timeOffset="9">17440 12384 18431 0,'-5'2'816'0,"2"0"160"0,0-2-784 0,2 3-192 0,0-3 0 0,1 1 0 0,1-1 1024 0,0 0 176 0,0 0 16 0,3 0 16 0,0 2 656 0,-4-2 128 16,0 0 32-16,21 4 0 0,-10-2-48 0,0 5 0 0,5-1 0 0,2 4 0 15,0 3-880-15,1 2-176 0,2 5-48 0,-2-2 0 16,2 2-464-16,-2 1-112 0,1 2 0 0,-3-4-16 16,-2 2-304-16,-1-2 128 0,-3-2-128 0,1 2 0 15,0 2 0-15,0-4 0 0,-1 2 0 0,0-3 0 16,1 2 0-16,-2-5-304 0,0-3 64 0,-1-1 16 31,-1 0-272-31,0-2-48 0,-2-2-16 0,0 2-11280 0,0-6-2240 0</inkml:trace>
  <inkml:trace contextRef="#ctx0" brushRef="#br0" timeOffset="10">18208 12622 22111 0,'-2'3'1968'0,"-1"0"-1584"0,2 1-384 0,0-2 0 0,0-1 1440 0,-2 4 208 0,-2 5 32 0,-4 6 16 0,0 7 144 0,-3 1 16 0,3 0 16 0,1-2 0 15,1-1-656-15,1-2-144 0,2-3-32 0,0 0 0 16,2-4-560-16,0 0-112 0,1 1-32 0,1-2 0 16,0 1-464-16,0-2-112 0,1 1-16 0,-2-1 0 31,1-4-1472-31,0 2-320 0</inkml:trace>
  <inkml:trace contextRef="#ctx0" brushRef="#br0" timeOffset="11">17858 13203 17503 0,'-8'1'1552'0,"3"2"-1232"0,0-3-320 0,1 1 0 0,2 1 1792 0,-1-2 288 0,-1 3 64 0,-3 1 16 0,-4 4-256 0,-5 0-48 0,-2 4-16 0,0 0 0 15,1 2-240-15,-1 1-32 0,1-2-16 0,0 2 0 16,1 1-512-16,-2-1-96 0,2-1-32 0,1 2 0 16,0 0-560-16,1 2-112 0,-1-3-32 0,0 3 0 15,0-2-208-15,0-1 0 0,3-3 0 0,-3 2 0 16,1 0-256-16,0 0 16 0,1-2 0 0,1 1 0 15,1-5-592-15,1-4-128 0,1 0-32 0,2-2-10432 16,2-4-2080-16</inkml:trace>
  <inkml:trace contextRef="#ctx0" brushRef="#br0" timeOffset="12">17437 13241 14735 0,'-5'6'1312'0,"2"-4"-1056"0,2 3-256 0,0-2 0 0,2 0 4288 0,0 1 816 0,3-4 144 16,0 6 48-16,3 1-3056 0,3 6-624 0,4 1-112 0,0 4-32 0,2 0-592 0,2 1-128 15,-1 1-32-15,2 1 0 0,0-3-224 0,4 2-48 16,-2 0-16-16,0-2 0 0,1 1-112 0,-1-4-32 16,-1 1 0-16,-3-3 0 0,-1 2-288 0,-2-2 0 15,-2 0 0-15,-1-1 0 16,-2 1-672-16,0 3-32 0,-2 0-16 0,2-1 0 15,-2 1-1520-15,0-6-320 0,3 2-48 0,1-4-13216 0</inkml:trace>
  <inkml:trace contextRef="#ctx0" brushRef="#br0" timeOffset="13">18060 13501 15023 0,'-1'0'320'0,"-1"-4"80"0,1 2 16 16,1-1 16-16,0 2-432 0,1 1 0 0,1-2 0 0,-1-2 0 0,1 0 1680 0,2-2 256 0,1 0 48 0,0 0 16 0,0-1 400 0,0 4 80 0,1-3 16 0,0 3 0 0,0-1-1120 0,1 2-224 15,-1-1-32-15,1 2-16 0,1-1-208 0,-1-1-32 16,2 2-16-16,-2-3 0 0,0 4-240 0,0 0-48 16,-2 0-16-16,0 0 0 0,-2 4-416 0,-2 0-128 15,-1 4 0-15,-2 2 0 0,-3 0-128 0,-1 3-144 16,-3 0-32-16,-3 4 0 16,-2 1-304-16,-2 3-64 0,0 1-16 0,-2 0 0 15,0 1 80-15,1-1 16 0,1-1 0 0,2-4 0 16,3-1-400-16,1-3-80 0,4-1-16 0,2-3 0 0,2-2 1488 0,-1-1 304 15,2-1 48-15,1-1 16 0,3 0-144 0,-1-1-32 16,1 2 0-16,2 1 0 0,-1-2-592 0,4 2 0 0,-1 1-224 16,2-1 64-16,0-3 400 0,2 4 80 15,1 0 0-15,0 2 16 0,2-3 176 0,0 0 48 16,1 1 0-16,1 0 0 0,1-1-224 0,1 0-32 0,1 3-16 0,0-6 0 16,-1 1-288-16,-3 1-224 0,-1-1 32 0,-2-1 16 31,-2 0-1872-31,-4 1-368 0</inkml:trace>
  <inkml:trace contextRef="#ctx0" brushRef="#br0" timeOffset="14">17766 14013 3679 0,'-7'0'320'0,"4"0"-320"0,-1 0 0 0,1 0 0 0,1 0 5952 0,1 2 1136 0,-2-2 208 0,0 0 64 0,-4 4-4704 0,-1 2-928 0,-3 4-192 0,-1-1-48 15,0 4-688-15,-2 0-144 0,1 5-16 0,-1-2-16 16,-1 4-240-16,2 1-32 0,0-1-16 0,1-1 0 15,1 3 112-15,-1-4 0 0,2 0 16 0,1-1 0 16,2-1-80-16,-1-2 0 0,1 1-16 0,-1-6 0 16,1 4-240-16,-2-3-128 0,2-2 128 0,-2 2-128 15,-1 0-432-15,0-1-144 0,3-3-48 0,0 1 0 16,0-4-2048-16,3-3-400 0</inkml:trace>
  <inkml:trace contextRef="#ctx0" brushRef="#br0" timeOffset="15">17369 14017 13823 0,'0'0'1216'0,"0"0"-960"0,0 0-256 16,0 0 0-16,1 2 2192 0,0-2 400 0,2 1 80 0,1 2 16 0,4 3-896 0,4 3-160 0,2 2-32 0,2 4-16 0,1 1 672 0,3 2 144 15,1 2 32-15,1 2 0 0,3 3-1280 0,0 0-256 16,2-2-64-16,-1 1 0 0,0-1-480 0,-3-2-96 0,1 2-32 0,-2-5 0 16,-3-2-224-16,-3 1 176 15,-1 1-176-15,-4-2 160 0,-1 0-400 0,-2 2-80 0,0 2 0 0,-2 1-16 32,1 2-2096-32,-3-4-400 0</inkml:trace>
  <inkml:trace contextRef="#ctx0" brushRef="#br0" timeOffset="16">17993 14316 23951 0,'0'-3'1056'0,"0"3"224"0,0-2-1024 0,0 2-256 0,0 0 0 0,0 0 0 0,0 0 1344 0,0 0 224 0,3 0 32 0,-2 2 16 0,1 1 496 0,-2-3 112 0,0 0 16 0,0 0 0 0,0 0-1120 0,0 0-224 15,22 6-32-15,-17-8-16 0,3 2-400 0,-1-3-64 16,2 2-32-16,1-2 0 0,-2 1-144 0,2 1-16 16,-1 1-16-16,0 0 0 0,-2 0-176 0,-1 1 0 15,0 1 0-15,-1 1 128 0,0 1-128 0,-1-2 0 16,0 2 0-16,-2-2 128 0,1 3-128 0,-2 0 0 15,-1 1 144-15,-3-2-144 0,0 2 0 0,-2 0 144 16,-1 1-144-16,-3 0 0 0,0-1 0 0,-1 0-224 16,-1 3 16-16,-1-3 0 15,-2 2-176-15,2-2-16 0,1 0-16 0,0 0 0 16,0 3-112-16,2-5-32 0,0-1 0 0,6 0 0 0,0-2 256 0,3-1 48 16,1 0 16-16,2-1 0 0,2 1 64 0,0 0 16 0,0-3 0 0,2 3 0 15,3-2 16-15,1 1 0 0,1-2 0 16,2 2 0-16,1-2 272 0,0 1 64 0,0 1 16 15,-1 1 0-15,1 3-208 0,0-3 0 0,-1 4 128 0,-2 0-128 16,-2 1 0-16,-1 1 0 0,-1 0 0 0,-3 0 0 16,0-2 352-16,-2 2-32 0,-1-2 0 0,-1 2 0 15,1 0 32-15,-4-3 0 0,1 2 0 0,0 0 0 16,-2 1-160-16,0 0-48 0,0 0 0 0,0 2 0 16,-2 1-144-16,0 3 0 0,-2 4 0 0,0 0 0 15,0 2 0-15,-1 2 0 0,0 0 0 0,0 1 0 16,-1-3 0-16,2-1 0 0,0-1 176 0,-1 0-176 0,2-4 128 15,0-3-128-15,0-2 0 0,-2-1 144 0,3-2-432 16,-1-1-96-16,0-1 0 0,0-4-17632 16</inkml:trace>
  <inkml:trace contextRef="#ctx0" brushRef="#br0" timeOffset="17">17675 15002 12895 0,'-1'0'1152'0,"0"0"-928"0,0 1-224 0,1 2 0 0,-2-3 2384 0,1 2 432 0,-1 0 96 0,-3 3 16 16,0 1-224-16,-1 0-32 0,-2 1-16 0,2 2 0 0,0-3-912 0,0 2-176 16,-1 0-32-16,0 2-16 0,1-1-656 0,-3 2-128 15,2 0-32-15,-2 3 0 0,-1-2-288 0,0 2-64 16,-1 1-16-16,0 1 0 0,-1-2-32 0,-1 2-16 15,1 1 0-15,-3-1 0 0,0 2-288 0,0 1-144 16,-2 1 16-16,0-1 0 16,-1 2-416-16,2 2-80 0,0-5-16 0,1 2 0 15,2-4-592-15,2-1-128 0,1-3-32 0,2-2 0 16,3-6-944-16,2-2-192 0,3-2-32 0,1-5-16 0</inkml:trace>
  <inkml:trace contextRef="#ctx0" brushRef="#br0" timeOffset="18">17353 15006 21183 0,'-7'6'1888'0,"4"-3"-1504"0,-1 0-384 0,3 0 0 0,-1-3 3168 0,4 0 560 0,-1 1 112 0,0 1 32 0,3 1-2720 0,1 2-560 0,2 1-96 0,2 5-32 15,2-1 240-15,1 4 64 0,1 4 0 0,0 2 0 16,2 4-208-16,0-1-48 0,0 4 0 0,0 2 0 15,0-1-304-15,-2 1-64 0,1-3-16 0,-2-4 0 16,-1 0-128-16,0-1 0 0,-2-1 0 0,0-4 0 16,-1 2-384-16,1-1 32 0,-2-4 16 0,1 2 0 15,0-3-1312-15,2-2-256 0,0-4-48 0,1 3-14080 16</inkml:trace>
  <inkml:trace contextRef="#ctx0" brushRef="#br0" timeOffset="19">17824 15322 21183 0,'-2'3'944'0,"1"-1"192"0,1 0-912 0,0 0-224 0,0 1 0 0,0-2 0 16,0 1 1152-16,-1 5 176 0,0 2 32 0,-1 1 16 0,1 5 624 0,-2-5 128 0,0 2 32 0,-1-2 0 0,2-2-816 0,-1 0-176 0,1-1-16 0,-1-4-16 16,2 2-368-16,0 0-64 0,1 0 0 0,1 1-16 15,0-2-448-15,1 0-96 0,1 1-16 0,0-2 0 16,2 0-128-16,-1 1 0 0,0-4 0 0,1 3 0 16,2-3 128-16,-1 0 0 0,0 0 0 0,0 3 0 15,0-3-128-15,1 0 0 0,1 0 0 0,0 1 0 16,-1 1 128-16,0-2 0 0,2 3 0 0,0-3 0 15,1 0-128-15,0 0 0 0,-1-3 0 0,3 0 0 0,-1 0 0 16,0-4-272-16,0 1 64 0,-1-1 16 16,0-1-512-16,-2-2-112 15,1 0-16-15,-2 1 0 0,1-3-1728 0,-1 0-368 0,-1 1-64 0,1-1-10960 16</inkml:trace>
  <inkml:trace contextRef="#ctx0" brushRef="#br0" timeOffset="20">18014 15280 21183 0,'-2'2'1888'0,"-1"0"-1504"0,2 1-384 0,0 0 0 0,-1 0 1792 16,1 1 304-16,-3 4 48 0,0 6 16 0,-3 4 416 0,1 5 96 0,0 1 16 0,1-1 0 0,0 3-1536 0,1 2-320 15,2 0-48-15,-2 3-16 0,0-1-592 0,0 3-176 0,0-3 0 0,0 1 0 16,0-3 0-16,-1-3 0 0,2-3 0 0,-1-4-12240 15,-1-3-2480-15</inkml:trace>
  <inkml:trace contextRef="#ctx0" brushRef="#br0" timeOffset="21">17498 11970 15663 0,'-3'-2'1392'0,"0"-1"-1120"0,2 2-272 0,1-2 0 0,0 1 1488 0,0-2 240 0,-1 1 64 0,-2-6 0 0,1-1 688 0,-2-5 144 0,-1 2 16 0,0 0 16 0,-1 1-1040 0,-3 2-208 0,1 0-32 0,-5 1-16 16,0 3-688-16,-3 2-144 0,-2 1-16 0,-1 0-16 16,-1 2-112-16,-1 1 0 0,0 1-16 0,-1 2 0 15,2-2-160-15,-1 1-16 0,0 1-16 0,0 1 0 16,1-2-176-16,0 2 0 0,2 0 0 0,-2 1 128 15,-1 2 0-15,1-1-128 0,1 3 192 0,1-2-64 16,1 3 0-16,-1 1-128 0,2-1 192 0,0 2-64 16,2 0 80-16,1 0 16 0,2-1 0 0,0 0 0 15,-1 2-224-15,3-1 144 0,1 0-144 0,0-2 128 16,1 3-128-16,2-1 0 0,0 2 0 0,2 0 0 16,2 0 0-16,-1 3 0 0,2-1 0 0,2 4 0 15,-1 0 0-15,1 1 0 0,1 1 0 0,-1 3 0 0,2 1 160 16,-3 0 0-16,0 5 0 0,1 1 0 15,-4 3 64-15,0 3 16 0,-2 5 0 0,0 4 0 16,0 1-112-16,-1 6-128 0,0-1 176 0,0-3-176 0,-2-1 0 0,1-6 0 16,0-1 0-16,0-1 0 0,1 3 0 0,-1 1 0 15,2 4 0-15,3 6 0 0,0 4 0 0,-1-5 0 16,-1 0 0-16,0-6 0 0,1-5 0 0,-2 2-176 16,0-3 176-16,1 7-160 0,1 3 160 0,0 4 224 15,1-4-48-15,-2-3-16 0,-2-4-160 0,-1-4-176 16,0-1 48-16,-2 2 0 0,0-1 128 0,-2 0 0 15,0 1 0-15,0-1 0 0,1 0 0 0,2-3 0 16,1 0 0-16,1 2 0 0,0-2 0 0,0 1 0 16,3-2 0-16,-1 2 0 0,2 5 0 0,1 0 0 15,2 1 0-15,-2-2 0 0,0-5-240 0,0 0-16 16,-1-3 0-16,0-4 0 0,0 1 416 0,-1-1 80 0,2-1 16 0,-1-3 0 16,0 1-112-16,0 1-16 0,-1-3 0 0,0 2 0 15,-1 1 0-15,1-1 0 0,0 3 0 0,0 5 0 16,2-1-128-16,-1-1 0 0,0 1-160 0,0-6 160 15,-2 0 0-15,1 2 0 0,-1-3-128 0,1-2 128 16,-1 3 0-16,1-5 0 0,1 4 192 16,-1-5-192-16,2 4 0 0,-1-3 0 0,0 1 0 0,1-1 0 15,0 6 176-15,1-2-176 0,-1 0 160 0,1-5-160 16,-1-2 128-16,-1-5-128 0,0 0 0 0,0-1 144 16,-1-1-16-16,1-2 0 0,0 0 0 0,1-2 0 15,0-1-128-15,0-3 0 0,0 4 0 0,-1-4 0 16,1 0 0-16,0 2 0 0,-2-2 0 0,1 0 0 0,-1 0 0 15,0 1 0-15,0 0 0 0,-1 2 0 0,1-1 0 0,0 0 0 16,0 0 0-16,0-1 0 16,-1 0 0-16,1 2 0 0,-1-2 0 0,1 2 0 0,-1-2 0 15,1-1 0-15,0 1 0 0,-1-1 0 0,2-1 0 16,0 0 0-16,1 0 0 0,-2-2 0 0,2 0 240 0,0 0 16 16,0 0 0-16,0 1 0 0,2-2 0 0,-1 2 0 15,1-2 0-15,1 2 0 0,0 0-112 0,1-2-16 16,1 2 0-16,-1-2 0 0,0-2-128 0,-1 2 0 15,1-2 0-15,1 0 0 0,0 0 0 0,0 0 0 16,0-2 0-16,0 2 0 0,1 2 0 0,0-2 0 16,1 2 0-16,1 1 0 0,1 0 0 0,0 1 0 15,0 0 0-15,0 1 0 0,-2-2 0 0,1 0-176 16,0 1 48-16,0-1-13984 0,-1 0-2784 16</inkml:trace>
  <inkml:trace contextRef="#ctx0" brushRef="#br0" timeOffset="22">18305 11838 20271 0,'-2'3'1792'0,"2"1"-1424"0,0-1-368 0,0-1 0 15,2-1 1024-15,-2 2 144 0,0 3 32 0,1 0 0 0,-1 7 592 0,0-4 112 0,0 4 16 0,-1-3 16 0,-1-2-336 0,0 0-64 16,1 0 0-16,-1-4-16 0,2 2-560 0,0-4-96 15,2 0-32-15,0 1 0 0,3-3-416 0,3 0-96 16,-1-3 0-16,3 3-16 0,3-4-160 0,1 2-16 16,2-2-128-16,1 2 192 0,1-2-192 0,2-2 0 15,2-3 128-15,3 2-128 0,2 1 0 0,1-3 176 16,1 3-176-16,0 1 160 0,1 2-160 0,-2 3 0 16,1 0 0-16,-3 3 0 0,-4 0 0 0,-2 1 0 0,-3 0 0 15,-3 1 0-15,-1-4 0 0,-1 2 0 0,-1-1 0 0,-1-2 0 16,-1-2 0-16,1-1 0 15,0-1 0-15,0 2 0 0,-1-2 0 0,1 0 0 0,-2-2 0 0,2 0 0 16,-2 0 0-16,0 0 0 0,-2 2 0 0,-1 0 0 16,0 2 0-16,-2 2 0 0,-1 0-144 0,0 0 144 15,-2 2 0-15,0 3 0 0,0 0 0 0,-3 3 0 16,-1 0 0-16,1 0 0 0,-2 0 0 0,0 2 0 16,-1-1 0-16,-1 1 0 0,-1 5 0 0,-1-2 0 15,0 6 0-15,0 1 0 0,0 1 0 0,0 1 0 16,1 4 0-16,0-1 0 0,1-1 0 0,1 5 0 15,1 0 0-15,0 4 0 0,0 1 0 0,0 3 0 16,0-1 0-16,0 4 0 0,0 1 0 0,0 1 0 0,0 2 0 16,0 1 0-16,1 2 0 0,1-3 0 0,0 6 0 15,-1-5 0-15,3 5 0 0,-1-2 0 0,-1-1 0 16,2 0 0-16,1 0 0 0,-1 1 0 0,2-1 0 0,-1 1 0 16,0 2 0-16,1-2 0 0,1-3 0 15,-2-1 0-15,0-1-208 0,-2 2 64 0,1 2 16 0,1-1 0 16,-1 3 0-16,-2-1 0 0,1 2 128 0,-1-6 0 15,0-3 0-15,0 0 0 0,-2 5 0 0,2 1 176 16,1 2-48-16,0-3 0 0,-1-3-128 0,0-4 0 16,-1-1 0-16,-1-5 0 0,1-1 0 0,1 1 0 15,-1-5 0-15,0 0 0 0,2 3 128 0,-2 2 0 16,0-3 0-16,1 3 0 0,1-7-128 0,-1-2 0 16,3 1 0-16,-3 1 0 0,2 0 128 0,-2 5 0 0,3 4 0 15,-1-1 0-15,1 1 0 0,0-3 0 0,0-1 0 0,0-1 0 16,0 0-128-16,1 5 0 0,-1 0 0 15,0-1 0-15,0 1 0 0,0-3 0 0,0 5 0 0,0-1 0 16,-1 1 0-16,-1 1-224 0,1-2 48 16,-2 1 16-16,1 1 160 0,-1-5 0 0,2 4 0 0,-3-5 0 15,0-1 0-15,-1-5 0 0,1-1-160 0,0-5 160 16,0 1 0-16,0-3 256 0,2 2-32 0,-1 1 0 16,2 1-80-16,0-2-16 0,1 2 0 0,-1-2 0 15,2 4-128-15,-1-5 0 0,0 4 0 0,1-5 0 16,-1 2 0-16,1-2 0 0,1 1 0 0,-2-3 0 15,1 3 0-15,0-3 0 0,-1 2 0 0,1-2 0 16,1 0 0-16,-4 0 0 0,2-1 0 0,0-1 0 0,-1-4 0 16,1 1 0-16,-1-1 0 0,0 0 0 15,-1-3 0-15,1 2 0 0,0-3 0 0,0 0 0 16,0 0 0-16,-1-2 0 0,1 2 0 0,-1 0 0 0,0 1 0 16,1-1 0-16,0 1 0 0,-2-1 0 0,2 3 0 15,0-2 0-15,-2 5 0 0,2-2 0 0,-1-2 0 0,-1 2 0 16,2-3 0-16,-1 3 0 0,-1 1 0 0,1 2 0 15,-2-3 0-15,0 0 0 0,2-2 0 16,-2-4 0-16,2 2 0 0,-1-2 0 0,1-4 0 0,0 2 128 16,0-2-128-16,1 0 128 0,-2 0-128 0,2 0 128 15,0 0-128-15,-2 0 128 0,2 0-128 0,-1 0 128 16,2 4-128-16,-2-4 128 0,1 3-128 0,0 0 0 16,0 3 0-16,-1-2 0 0,1 2 0 0,0 3 128 15,0-3-128-15,-2-1 128 0,2 0-128 0,-2 1 0 16,0 0 0-16,-1-2 0 0,0-1 288 0,-1-3-32 0,0 1 0 15,0-1 0-15,1-1 96 0,-3 1 16 0,1-3 0 16,0 1 0-16,2 0-96 0,-1 2-16 0,0 0 0 0,-1-2 0 16,0 2-96-16,1 0-32 0,-1-3 0 0,-2 3 0 15,2 3-128-15,0-3 192 0,0 2-192 0,-2-2 192 16,2 4-192-16,0 0 0 0,0 2 144 0,1 0-144 16,0-3 0-16,-1 0 0 0,1 0 0 0,0-2 0 15,0 2-224-15,0-3-16 0,1 0 0 0,3-3 0 16,0 2-720-1,2-2-160-15,0 0-32 0,4-6-18752 0</inkml:trace>
  <inkml:trace contextRef="#ctx0" brushRef="#br0" timeOffset="23">16643 17740 27647 0,'-4'3'2448'0,"3"-3"-1952"0,1 0-496 15,0 0 0-15,1-3-688 0,0 3-224 0,-1-2-48 0,2-2-16 0,0-2 1856 0,0-3 368 0,3-1 80 0,0-2 16 0,2 1-208 0,-4 0-48 0,2 3 0 0,-1-2 0 16,0 4-576-16,-3 1-128 0,0 4-32 0,-1 1 0 16,0 0-352-16,0 1 0 0,-1 2 0 0,1-3-128 15,-1 2 128-15,-2-1 0 0,2 2 0 0,-2-1-128 16,3-2 640-16,0 0 144 0,0 0 32 0,0 0 0 16,0 0 32-16,0 0 16 0,0 0 0 0,0 0 0 15,0 0-208-15,0 0-32 0,0 0-16 0,0 0 0 16,0 0-224-16,0 0-32 0,0 0-16 0,0 0 0 15,0 0-208-15,0 0 176 0,0 0-176 0,0 0 160 16,19 5-32-16,-19-5-128 0,0-1 192 0,-1 1-64 16,1 0 32-16,-2-3 0 0,2 2 0 0,-1 1 0 0,0-2-160 0,0-2 192 15,0 2-192-15,1-2 192 0,0 1-192 0,0 0 0 16,1-2 0-16,-1 0 0 0,0 0 128 0,1-1-128 16,1-1 128-16,1 0-128 0,-1 1 0 0,1 0 128 15,-1-1-128-15,1-2 0 0,1 0 0 0,-1-1 128 16,1 0-128-16,0-5 0 0,-1 2 128 0,1-3-128 15,0 0 0-15,1-2 128 0,-2 1-128 0,1 0 0 16,0-1 0-16,0-3 0 0,-1 1 0 0,1 2 0 16,0-4 0-16,1-1 0 0,0 4-128 0,0-2 128 15,0 1 0-15,1-1 0 0,-1 5 0 0,0-7 0 16,1 4 0-16,0 0 0 0,1 3 0 0,0 1 0 16,-1 2 0-16,1-2 0 0,1 1 0 0,0 3 0 15,0 4 0-15,0 0 128 0,0 1-128 0,0 4 0 0,1 4 0 16,0 1 0-16,1 3 0 0,1 4 0 0,0 2 0 15,0 4 0-15,0 3 0 0,-1 1 0 0,0 1 0 0,-3 5 0 16,1-2 0-16,-3 5 0 0,0-3-192 0,-3 0 192 16,1 1 0-16,-3-4 0 0,1 0 0 0,-1-2 0 15,0-3 0-15,0-2 0 0,1-2 0 16,0-2 128-16,1-2 128 0,0-1 32 0,-1-5 0 0,2-1 0 16,-2 0-160-16,1-3-128 0,1-3 144 0,-1 2-144 15,1-3 0-15,-1-1 0 0,0-1 0 0,0-1 0 16,0-2 0-16,0-1 0 0,-1 0 0 0,0-2 0 15,0 2 0-15,-1-2 0 0,0-1 0 0,-1 1 0 16,0-2 0-16,-2 2 0 0,1-4 0 0,0 1 0 16,-1-1 0-16,2-4 0 0,1 3 0 0,0-3 0 15,2 0 0-15,2-1-128 0,0 2 128 0,2-4 0 0,1 1 0 0,3-3-128 16,1 3 128-16,2 1 0 0,0 4 0 16,1-2 0-16,0 4-128 0,-2 3 128 0,1 4 0 0,-1 2-192 15,0 4 192-15,-2 4-160 0,-1 2 160 0,-2 5-128 16,0 1 128-16,0-1-128 0,-2 6 128 0,-2 1 0 15,1 3-144-15,-2-3 144 0,1 3 0 0,-1 0 0 16,1 1 0-16,1 1 0 0,-2-1 0 0,2 1 192 16,1 1-64-16,0 2 0 0,1 0 80 0,2 1 16 15,0 0 0-15,-2-2 0 0,0 2 16 0,2 0 0 16,-2-3 0-16,-2-3 0 0,-1-6-240 0,1 3 0 16,0 3 0-16,-1 3 0 15,1 0-384-15,-1-1-80 0,-2-4-16 0,-1-4 0 16,0-1-192-16,0-3-32 0,-1-3-16 0,-1-2 0 15,1-3-1776-15,1-1-336 0,0-3-80 0,0-1-16 0</inkml:trace>
  <inkml:trace contextRef="#ctx0" brushRef="#br0" timeOffset="24">17526 17313 39615 0,'-2'3'1760'0,"0"1"352"0,-2-2-1680 0,2-2-432 0,2 1 0 0,0-1 0 0,1 3 176 0,0-3-48 0,0 0-128 0,3 0 192 0,4-4-512 0,-8 4-96 0,22-9-32 0,-10 3 0 0,3-2 448 0,1 0 0 0,0 2 0 0,-1 0 0 16,1 0-736-16,0 2-112 0,-2 0-32 0,-2 2 0 0,1 2 624 0,-2 2 112 15,-1 2 144-15,-1 0-208 16,-1-2-400-16,-1-1-80 0,-1 4-16 0,1 1-9216 16,-1-2-1840-16</inkml:trace>
  <inkml:trace contextRef="#ctx0" brushRef="#br0" timeOffset="25">17455 17560 35935 0,'-5'6'3200'0,"2"-3"-2560"0,0 1-512 0,2-1-128 0,2-3 1024 16,3 0 192-16,1-3 48 0,1 2 0 0,5-5-2736 0,6-3-560 0,6-7-96 0,5 0-32 0,2-5 1488 0,1 1 288 0,2 0 64 0,-2 2 16 15,-1 2-1232-15,-4 3-256 16,-3 3-64-16,-2 2 0 0,-5 4 64 0,-1 2 0 0,-4 2 0 16,-2 2 0-16</inkml:trace>
  <inkml:trace contextRef="#ctx0" brushRef="#br0" timeOffset="26">17960 17033 43311 0,'-7'0'3840'0,"3"2"-3072"0,1 1-608 0,3-3-160 0,1 3-400 0,1-3-112 0,-2 4-32 0,-3 2 0 15,2 3-2576-15,0-2-512 0,1 6-96 0,-2 2-32 16,2 1 1248-16,-2 2 240 0,1 2 48 0,-3-1 16 16,-2 3 720-16,-2 0 144 0,1 0 16 0,-1 3 16 0,1-5 4608 0,0 0 928 0,0 1 176 0,0-5 32 15,2 0-1472-15,0 0-288 0,3-1-64 0,-1-2-16 16,2 2-1888-16,1-3-368 0,2 0-80 0,2-4 0 16,1 1-256-16,0-3-128 0,1-2 128 0,3-4-208 15,2 0-288-15,1 0-48 0,3-4-16 16,1-2 0-16,2 1 560 0,-1-1-128 0,3 1 128 0,-1-1 0 15,1 3 0-15,0-3 128 0,0 4-128 0,-2-2 192 16,1 0-16-16,-3 2-16 0,1-1 0 0,-2 2 0 16,1-2-896-16,-1 2-176 0,-1 1-48 15,-2-2 0-15,-1-1-1008 0,0 0-208 0,0-1-32 16,-1-2-16-16,0 2-432 0,0-5-96 0</inkml:trace>
  <inkml:trace contextRef="#ctx0" brushRef="#br0" timeOffset="27">18297 16981 44223 0,'-10'11'1968'0,"2"-2"400"0,-1 3-1904 0,4-2-464 0,4-4 0 16,1 0 0-16,-1 3-848 0,-2 7-272 0,1 6-48 0,-3 8-16 0,0 4-624 0,2 4-128 0,1-3-32 0,-1 3 0 0,0-4 1312 0,-1 4 256 0,-2 6 48 0,-2 0 16 15,0 1 544-15,-2 2 112 0,-1 4 32 0,0-1 0 16,-1-3 1312-16,1-2 256 0,0-3 48 16,1-5 16-16,2-5-1152 0,1-4-208 0,4-3-48 0,1-5-16 15,2-1-736-15,4-10-144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29:22.21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2394 16463 19343 0,'-7'-3'1728'0,"2"-1"-1392"0,1 4-336 0,1-3 0 0,2 3 0 0,0 0 144 0,0-3-144 0,-1 3 0 0,-1-2 1200 0,-1-2 128 0,0 2 16 0,2 0 16 16,-1 2 864-16,1-2 160 0,1 2 48 0,-1 0 0 15,2 2-544-15,2-2-96 0,-1 4-32 0,0-1 0 16,2 3-800-16,-1-3-176 0,2 4-16 0,0-1-16 15,0 0-112-15,1 1-32 0,3 3 0 0,-2 1 0 16,0 1-256-16,0 0-48 0,2 3-16 0,-2 1 0 16,0 0-144-16,0 2-16 0,1 1-128 0,0 3 192 15,2-2-192-15,-1 1 176 0,3 3-176 0,2 0 160 16,2-1-160-16,-2-1 0 0,3-1 0 0,-1-1 0 0,1-2 0 16,0-2 0-16,2 3 0 0,-2-6 0 0,-2 2 0 15,1-2 0-15,1-2 0 0,-2 0 0 0,-3-4-192 0,0 2-32 16,0-3 0-16,-2 0 0 15,-2 1-464-15,1-4-80 0,-2-2-32 0,-1-1-12128 16,1 0-2432-16</inkml:trace>
  <inkml:trace contextRef="#ctx0" brushRef="#br0" timeOffset="348.16">2973 16403 12895 0,'-3'-3'576'0,"2"0"112"0,0 2-560 0,-2 1-128 0,2 0 0 0,0 0 0 0,0 1 1648 0,-3 2 288 0,-2 3 64 0,-3 0 16 0,-2 4 416 0,-2 2 64 0,0 4 32 0,-1 3 0 16,1 3-672-16,-1 2-144 0,-1 4-32 0,3 3 0 15,-2 1-592-15,1 3-112 0,-1 3-16 0,0 2-16 16,1-2-240-16,-2 4-64 0,-2 1 0 0,-2 4 0 16,-1 1-288-16,-1 2-64 0,-3 11-16 0,-2-1 0 15,-2 6-272-15,1-6 128 0,3 0-128 0,1-10 0 16,6-1 128-16,5-15-128 0,2-2 0 0,2-1 0 0,1 1 0 16,-1-1 0-16,2-2 0 0,0-3 0 15,-1-8-944-15,0-4-144 16,1-3-16-16,0-5-16496 0</inkml:trace>
  <inkml:trace contextRef="#ctx0" brushRef="#br0" timeOffset="1380.94">2380 16077 32255 0,'-2'0'2864'0,"2"0"-2288"0,1-3-576 0,-1 3 0 0,1-2 352 0,-1 1-32 0,0 1-16 0,0-3 0 0,0 1 784 0,-1-2 176 0,0 3 16 15,1 1 16-15,0 0-224 0,0 0-48 0,0 0-16 0,0 0 0 16,0 0-560-16,0 0-96 0,-15 16-32 0,14-12 0 16,0-1-144-16,1 2-48 0,0-1 0 0,1 2 0 15,0-2 0-15,0-2 0 0,2 2 0 0,0-2 0 16,2-2 0-16,2 2 0 0,-1 0 0 0,2-2 0 15,2 0 192-15,1 0 48 0,1 0 0 0,0 0 0 16,2 0 16-16,-1 0 16 0,3 3 0 0,-1 0 0 16,0 1-272-16,1-1-128 0,0 0 0 0,-1 0 128 15,1 0-128-15,-2-3 0 0,0 3 0 0,1-3 0 16,1 0 0-16,0 0 0 0,0 0 0 0,3-3 0 16,0 1 0-16,-1 1 0 0,1-2 0 0,2 1 0 0,1 1 0 15,1 1 0-15,1 0 0 0,-2 0 0 16,0 0 128-16,-1 0-128 0,2 0 128 0,-3 0-128 0,-2 0 0 0,-1 0 0 15,-2 0-224-15,-1 1 80 0,-1-1 144 16,-1 0 0-16,-4 0 0 0,0-1 0 0,0 1 0 16,0-3 0-16,-2 3 0 0,-1-2 0 0,0 0 0 0,-3 0 0 15,2 1 0-15,-4-2 0 0,0 1 0 0,-1 0 0 16,-2 0 0-16,1-4 0 0,-2 2 0 0,-1 2 0 16,0-5 0-16,-1 4 0 0,0-3 0 0,-2-1 0 15,1 1 0-15,0 0 0 0,-1 2 0 0,-1-2 0 16,1 0 0-16,-1 0 0 0,2 0 0 15,-3-2 0-15,1-1 0 0,-1 0 0 0,3-1 144 0,-2-3-144 16,-1-3 192-16,0 0-192 0,3 1 240 0,-2-1-64 16,2 0-16-16,0 1 0 0,-1 2-32 0,1 0-128 0,-1-1 192 15,0 2-64-15,0 4 0 0,0-2-128 16,0 0 192-16,-1 4-64 0,2-3-128 0,0 3 0 0,-1 0 0 0,1 2 0 16,1 0 0-16,-1 2 0 0,2-2 0 0,-1 4 0 15,1 0 0-15,-1-2 0 0,1 2 0 0,2 0 0 16,-2 2-272-16,1-2-96 0,0 4-16 0,2-2 0 31,-1 0-336-31,1 0-80 0,0 1-16 0,1 0-19440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25:40.43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23550 12869 10127 0,'1'-1'896'0,"2"-2"-704"0,-1 1-192 0,1 1 0 0,-1-2-304 0,2-1-80 0,1 2-32 0,4-4 0 0,3-2 1184 0,2 0 224 0,-2 2 48 0,-2-1 16 0,-2 4 1056 0,-1 0 192 0,-4 3 64 0,-1 3 0 16,-4 0-496-16,-1 4-80 0,-2-4-32 0,-3 6 0 15,0-2 288-15,-2 4 64 0,-1-1 16 0,-2 0 0 16,2-1-656-16,-1-2-144 0,1 2-32 0,-1-3 0 15,4 0-464-15,-1-2-80 0,0 0-32 0,2-2 0 16,2 1-160-16,-1 0-48 0,1-1 0 0,-1 3 0 16,0 1-240-16,-1 1-48 0,0 6-16 0,-3-1 0 15,0 2-208-15,-2 4 0 0,-4 4 0 16,-2 6 0-16,-3 0-272 0,-1 2 48 0,-4 3 16 0,-1 3 0 16,-1 5 80-16,-5-4 128 0,0 2-208 0,-2 1 80 0,1-4 128 15,-1 5 0-15,1 3 160 0,0 6-160 0,5 4 416 0,0-7-16 16,2-9 0-16,3-12 0 0,5-5-400 15,1-8 0-15,5-2 0 0,0-2 0 0,5-3-144 0,0-4-112 16,5-1-32-16,1-2 0 16,2-4-672-16,2-2-128 0</inkml:trace>
  <inkml:trace contextRef="#ctx0" brushRef="#br0" timeOffset="1">23263 12963 23039 0,'-6'4'1024'0,"1"-4"192"0,1 2-960 0,2-2-256 0,1 1 0 0,1 2 0 0,-2-3-624 0,0 2-160 0,0 0-48 0,-2 1 0 0,0 0 1936 0,0-1 384 0,1 0 80 0,-1 0 16 16,1-2 656-16,1 0 144 0,-2 0 32 0,2 0 0 15,-2 0-704-15,0 0-144 0,-1 3-32 0,-1-3 0 16,1 0-752-16,-1 1-144 0,1 1-48 0,-1-2 0 16,1 3-112-16,0-3-32 0,0 1 0 0,-1 1 0 15,1 1-128-15,0-2-48 0,1 2 0 0,1-2 0 16,-1 0-272-16,0 0 0 0,1 2 0 0,0-3 0 16,1 0 0-16,-2-3 0 0,1 3 0 0,0 0 0 0,0 4-144 0,2-2 144 15,0-2-128-15,0-2 128 0,1 1 0 0,-2-5-160 16,2 2 160-16,-1-2 0 0,0 0 0 0,-2-1 320 15,2 1-32-15,-3 0-16 0,2 0-272 0,-2 2 0 16,1 2 0-16,-2-1 0 0,0 3 0 0,-2 3 0 16,2-3 0-16,-1 2 0 0,1-2 0 0,0 1 128 15,3 2-128-15,-1-3 0 0,1 2 256 0,1-2-64 16,1 0-16-16,0 0 0 0,1 0 96 0,1-2 32 16,1-2 0-16,-1 2 0 0,2-1-112 0,-1-1-32 15,0 1 0-15,0-1 0 0,-1 2 48 0,-1-2 16 16,2 1 0-16,-3 0 0 0,1 0 0 0,-2 1 0 15,0 0 0-15,-1 2 0 0,1 0 32 0,-1 0 0 0,-1 0 0 16,1 4 0-16,-1-1-80 0,0 0-16 0,0 4 0 16,2-4 0-16,0 3-160 0,1 3 128 0,1-3-128 15,1 2 128-15,3 0-128 0,2 0 192 0,0 0-192 16,3 1 192-16,1 1-32 0,0 0 0 0,4 2 0 0,0 1 0 16,1-1-32-16,1 2 0 0,0 2 0 0,1 2 0 15,2 4-128-15,-2-2 0 0,2 5 0 0,-2-3 0 16,1 3 0-16,0 0 0 0,3 1 0 0,-2 2 0 15,-1-3 0-15,0 3 128 0,-2-2-128 0,-2-1 0 16,-1-3 0-16,-2 0 0 0,-2-3 0 0,-1 1 0 16,-1-2 0-16,-2 1 0 0,1-3 0 0,-1-4 0 15,-1-2-128-15,-2-2-128 0,1-3 0 0,0-2-16 16,1-3-800-16,0-3-144 16,0-4-48-16,1-2-13232 0,0-4-2656 0</inkml:trace>
  <inkml:trace contextRef="#ctx0" brushRef="#br0" timeOffset="2">23062 12692 28559 0,'-8'5'2544'0,"2"-5"-2032"0,4 1-512 0,2-1 0 0,1 0-448 0,-1-1-176 0,-3 2-32 0,0-1-16 0,-1 3 944 0,0-6 192 0,3 0 48 0,2-1 0 0,3 4-64 0,0-2-16 16,3-2 0-16,0-1 0 0,2 1 1008 16,0 2 208-16,1 0 32 0,0 0 16 0,-1 1-336 0,1 1-64 15,0 0-16-15,0 0 0 0,1 1-704 0,-1 1-128 16,0-2-48-16,0 2 0 0,2-1-176 0,1 3-32 16,0-1-16-16,2 4 0 0,0-5-176 0,1-1 0 15,1 2 0-15,2-3 0 0,-2 0 128 0,1-3-128 16,0 0 0-16,-1 0 128 0,2 2-128 0,-1-2 128 15,0 0-128-15,-2 0 128 0,1-1-128 0,-1 1 128 16,-2 0-128-16,-1 0 128 0,-1-2-128 0,-1 1 0 16,-1 0 0-16,-2-1 0 0,0 2 0 0,-3-1 0 0,0 1 0 0,-3 2 0 15,1-1 0-15,-1-2 0 16,-2 4 192-16,0-3-64 0,0 0 64 0,-1-1 0 0,1 2 0 16,-3-2 0-16,2-2-48 0,0 1 0 0,-2 1 0 0,1-3 0 15,-1 0-144-15,0 2 0 0,-2-1 0 0,0 0 128 16,-1 1-128-16,-1-1 0 0,0 0 0 0,0 1 0 15,-1 1 0-15,0-3 0 0,-4 1 0 0,-1-1 0 16,0-1 0-16,-1 0 0 0,-1 2 160 0,-1 0-160 16,2 1 320-16,-1 1-32 0,2 1-16 0,0-4 0 15,1 4-80-15,2 0 0 0,0-1-16 0,1 0 0 16,2 0-176-16,1-2 192 0,1-1-192 0,0 1 192 16,1 0-64-16,1 0 0 0,0 1 0 0,2-1 0 15,0 3-128-15,-1 0 0 0,2-2 0 0,0 3 0 16,2 2-592-16,0-2 0 0,2 2 0 0,1 0-13024 15,2 2-2592-15</inkml:trace>
  <inkml:trace contextRef="#ctx0" brushRef="#br0" timeOffset="3">24008 12998 11967 0,'-3'0'1072'16,"2"1"-864"-16,1-1-208 0,0 0 0 0,1 0 1600 0,0 0 256 0,1 0 64 0,0 0 16 0,2 0 880 0,3 0 160 0,3-1 32 0,3-2 16 16,0 3-1104-16,3-2-240 0,3 1-32 0,-2 1-16 15,2 0-736-15,-1-3-128 0,2 3-48 0,-3-2 0 16,2 0-464-16,-3 2-80 0,0 0-32 0,-4 0 0 16,-1 0-144-16,-2 0-144 0,1 2 144 0,-3 0-208 15,0 1-576-15,-2-2-112 0,-3 1-32 0,0 1 0 16,2-2-800-16,-3 1-176 0,2 1-16 0,-2-3-7312 15,2 4-1456-15</inkml:trace>
  <inkml:trace contextRef="#ctx0" brushRef="#br0" timeOffset="4">24020 13188 26719 0,'1'0'2368'0,"-1"0"-1888"0,0 0-480 0,1-2 0 0,1 2-1040 0,-1-2-304 0,1 2-64 0,1-2-16 16,-1-1 16-16,1 0 0 0,-1 2 0 0,1-2 0 0,-3 3 1408 0,1-2 0 15,-1 2 208-15,-1 0 0 0,1 2 1392 0,-1 1 256 16,-1-2 64-16,2 1 16 0,0 2 144 0,-1-2 32 16,1-2 0-16,0 0 0 0,0 0-752 0,0 0-144 0,0 0-16 0,0 0-16 15,11 20-560-15,-7-16-112 0,1-2-32 16,1 1 0-16,1 1-272 0,2-4-48 0,0 0-16 0,2 0 0 15,1-3 224-15,2 2 32 0,1-2 16 16,3 0 0-16,2-4-48 0,4 4-16 0,-1-3 0 16,2 1 0-16,-2 1-352 0,1 0 128 0,-1 1-128 0,1 0 0 31,-1-1-416-31,0 2-160 0,-1 2-16 0,0 0-11264 0,-3 0-2256 0</inkml:trace>
  <inkml:trace contextRef="#ctx0" brushRef="#br0" timeOffset="5">25354 12126 9215 0,'-1'-3'816'0,"0"2"-656"0,0-1-160 0,2-1 0 0,-1 3 752 0,0-1 112 0,0-3 32 0,0-2 0 0,0 0 64 0,0-5 32 16,0 0 0-16,1-2 0 0,0 3 336 0,0-2 64 15,2 1 16-15,-2 0 0 0,-1 2 32 0,3 3 16 16,-3-1 0-16,-2 0 0 0,0 2-192 0,-2 4-48 16,-1-1 0-16,-1 2 0 0,-1 2-80 0,-2-2-32 15,-1 4 0-15,-2-2 0 0,-1 2-528 0,0 0-128 0,-3 2 0 0,-2-4-16 16,1 5-80-16,-1-4-16 0,0 0 0 15,0-2 0-15,0 1 192 0,0-2 48 0,1 0 0 16,2 0 0-16,1-3-144 0,-1 0-32 0,2-3 0 0,0 2 0 16,1 2-144-16,1-2-48 0,0 1 0 0,0 0 0 15,1 1-208-15,0 0 144 0,0 2-144 0,0 0 128 16,0 4-128-16,0-1 0 0,0-2 0 0,0 5 0 16,1 0 0-16,0 3 0 0,-1 1 0 0,1 0 0 15,2 2 0-15,-1 0 0 0,4 1 0 0,-1 0 0 16,1 2 128-16,3 1-128 0,-1 0 0 0,2 3 128 15,2-2 0-15,0 2 0 0,2 2 0 0,1-2 0 16,1 4-128-16,0-1 160 0,2 3-160 0,0-1 160 16,1 5-160-16,0 1 128 0,-1 3-128 0,1-1 128 0,1 4-128 15,0 1 0-15,-1 4 0 0,1 0 128 16,-1-3-128-16,-2 3 0 0,1 3 0 0,-2 1 0 0,-1 2 0 0,-3-3 0 16,2 7 0-16,-3-4 128 0,1 4-128 15,-1-3 0-15,-1 5 144 0,0-2-144 0,1-4 0 0,0-5 128 16,-1 1-128-16,0-1 0 0,0-1 176 0,-1 0-48 15,0-3 0-15,0-6 0 0,-1-1 16 0,0 0 0 16,-1 7 0-16,0 1 0 0,-1 2-144 0,0-4 0 16,1-4 144-16,-1 1-144 0,1-5 160 0,2 2-32 15,0-2-128-15,1-3 192 0,0 2-192 0,0 5 128 16,1 2-128-16,2-2 0 0,-1 4 128 0,2-4-128 16,-2 0 0-16,2-5 0 0,-1-2 0 0,-2-3 0 15,0 1 0-15,-1 0 0 0,0 1 0 0,-1-1 0 16,0-1 0-16,-2-1 0 0,2 3 0 0,-3-3 128 15,3 4-128-15,-3-1 0 0,2-3 0 0,-2 0 128 16,3 3-128-16,-2-3 0 0,2-2 176 0,0 1-176 0,0-5 192 16,-1 1-192-16,1 1 192 0,1-2-192 0,0 2 192 15,0 0-192-15,0-1 0 0,1 0 0 0,1 2 0 0,-1-3 0 16,1 2 0-16,-2-2 0 0,2-1 0 0,-1 1-144 16,0 0 144-16,1 0 0 0,0 3-144 0,-1-3 144 15,1 0 0-15,-2 0 0 0,2 3 0 0,-1-1 0 16,0 1 0-16,0 1 0 0,1-2 0 0,-1 4 0 15,1-2 0-15,1 3 0 0,-1-1 0 0,1 0 0 16,-2 2 0-16,0-5 0 0,0 1 0 0,1-1 0 16,-2-1 0-16,-2-2 0 0,2-1 0 0,-1 1 0 15,0-2 144-15,0 2-144 0,-1-1 160 0,1 1-160 16,0-1 160-16,1-2-160 0,-1 0 160 0,1-4-160 0,0 4 144 0,0-3-144 16,1 2 128-16,-1 0-128 0,1 5 0 15,-1-3 0-15,0 2 0 0,0 2 0 0,0 3 0 0,-1-3 0 16,0 2 0-16,-2 1 0 0,2 1-160 0,-1 1 160 15,-1-1 0-15,1-5-144 0,-1 1 144 0,1-2 0 16,-1-4 0-16,0 2 0 0,0-2 0 0,1 0 0 16,-1 1 128-16,2-1-128 0,-2-2 0 0,3 2 0 15,0-2 0-15,-1 0 128 0,2-1-128 0,-1 1-128 16,2 0 128-16,-1-2-192 0,1 2 192 0,1-2 0 16,-2 3 0-16,0-1 0 0,1-1 0 0,-4 1 0 15,2 3-144-15,-2-1 144 0,1 0 0 0,-2 2 0 16,-1 2 0-16,2-1 0 0,-2 1 0 0,0-1 0 0,2 1 0 15,-2 0 0-15,2-2 0 0,-1 0 0 16,2 0 0-16,-1 1 0 0,2-3 0 0,0-2 0 16,-2 0 0-16,4 0 0 0,-1-1 0 0,0-2 0 0,0 2 0 0,1-3 0 15,0 0 0-15,-1 0 0 0,2 0 0 16,-2 2 0-16,1 0 0 0,0 2 0 0,0-1 0 0,-1 1 0 16,1 2 0-16,0 1 0 0,-1-2 0 0,1 4 0 15,-1-3 0-15,0 0 0 0,-1 1 0 0,1 0 0 16,1 0 0-16,-1-3 0 0,0-1 0 0,-1 0 0 15,1-1 0-15,-1 0 0 0,0-2 0 0,0-2 0 16,0 2 0-16,0-3 0 0,-1 3 0 0,0-2 0 16,1 2 0-16,-1-2 0 0,-1 2 0 0,2 0 0 15,-1 0 0-15,1 0 0 0,-1 2 0 0,1 0 0 16,0-1 0-16,0 1 0 0,1 0 0 0,-1-2 0 0,1 2 0 0,1-1 0 16,-1-2 0-16,0 1 0 0,0-1 0 0,1-2 0 15,-2 1 0-15,0-1 0 0,0-1 160 0,0-2-160 16,0 1 192-16,-2 2-192 0,1-3 240 0,0 0-64 15,0 0-16-15,-1 1 0 0,1 1-160 0,0-2 0 16,0 0 0-16,1 0 0 0,0 0 0 0,0 0 0 16,0 0 0-16,0 0 0 0,0 0 0 0,-7 19 0 15,7-13 0-15,-1-2 0 0,1 2 0 0,0 0-176 16,-1-2 48-16,1 0 0 0,-1 1 128 0,-1-2 0 16,1 0 0-16,-1 1-128 0,1 2 128 0,-2-6 0 15,2 0 0-15,0 0 0 0,-1 0 0 0,0-3 0 16,1 2 0-16,-1 1 0 0,2 0 0 0,0-2 176 15,0 2-48-15,0 0 0 0,0 0-128 0,0 0 0 16,0 0 0-16,0 0 0 0,0 0 0 0,0 0 0 16,0 0 0-16,0 0 0 0,0 0 0 0,0 0 0 0,0 0 0 15,0 0 0-15,0 0 0 0,0 0 0 0,0 0 0 16,0 0 0-16,10-20 0 0,-8 20 0 0,-1 0 0 0,1-3 0 16,1 3 0-16,-1-3 0 0,1 3 0 0,-1-3 0 15,2 3 0-15,0-4 0 0,-1 4 0 16,2-2 0-16,0 2 0 0,1-3 0 0,2 6 0 0,-1-3 0 15,2 2 0-15,0-2 0 0,0 4-160 0,1-4 160 16,-1 3 0-16,1-3 0 0,0 3 0 0,0-3 0 16,-2 3 0-16,1-3 0 0,0-3-128 0,-1 3 128 15,0 0-240-15,-1 0 0 0,2-2 0 0,-2 1 0 16,2-2-272-16,-2-1-64 16,3-1-16-16,1-2 0 0,2 1-528 15,-1-3-96-15</inkml:trace>
  <inkml:trace contextRef="#ctx0" brushRef="#br0" timeOffset="6">25668 12141 17503 0,'0'-5'1552'0,"0"1"-1232"0,0 0-320 0,0 4 0 0,0 0 1680 0,0-2 288 0,0-1 48 0,-1 0 16 0,0-3 704 0,0-1 144 0,-2 6 16 0,-1-1 16 0,2-1-1360 0,-1 2-272 16,1 2-48-16,0 2-16 0,0-1-576 0,1 2-128 15,0 2-32-15,1 0 0 0,1 2-96 0,0 0 0 16,1 2-16-16,1-4 0 0,1 7 0 0,-2-3 0 16,3-1 0-16,-2 3 0 0,2 1-112 0,-3 0 0 15,2-1-16-15,0 0 0 0,-1 4-48 0,0-2-16 16,1 5 0-16,-3-3 0 0,-1 2-176 0,-1 1 160 15,-1 1-160-15,1-2 160 0,-1 4-160 0,-1 1 0 16,1 1 144-16,-1-1-144 0,1-1 128 0,-1-2-128 0,1 1 160 16,-1-2-160-16,1 0 208 0,-1-3-48 0,2-1-16 15,-1-2 0-15,0 0-144 0,1-4 0 16,-1 0 144-16,0-1-144 0,0 0 0 0,1-5 128 0,-2 2-128 0,2-3 0 16,-1 1 0-16,-1-3 0 0,2 0 0 0,-2-3 0 15,2 0 0-15,-1-6-320 0,2 2 64 0,-2-6 16 31,2 1-592-31,0-7-112 0,3 1-16 0,-1-6-18624 0</inkml:trace>
  <inkml:trace contextRef="#ctx0" brushRef="#br0" timeOffset="7">25860 13188 21183 0,'-7'0'1888'0,"0"0"-1504"0,2 0-384 0,3 3 0 0,1-3 1408 0,1 0 192 0,0 0 64 0,-1 1 0 0,-1 1-1024 0,1 1-192 16,0 0-32-16,0 1-16 0,2 0 720 0,-2 2 144 15,-1 3 16-15,0 1 16 0,-3 2-112 0,-1 3-32 16,-2 2 0-16,-3 2 0 0,-4 2-352 0,-1 1-80 16,-4 0-16-16,-1 4 0 0,-2 0-240 0,-2 1-48 15,0-3-16-15,0 1 0 0,-1-1-240 0,-2 1-160 16,4 1 192-16,-1-1-192 0,1-3 0 0,3-5-352 16,2 1 48-16,1-5 16 15,5-7-1360-15,0 1-272 0,2-7-48 0,1 0-14144 0</inkml:trace>
  <inkml:trace contextRef="#ctx0" brushRef="#br0" timeOffset="8">25406 13191 30399 0,'-5'1'1344'0,"0"-1"288"0,3 2-1312 0,2-2-320 0,1 3 0 0,2-3 0 0,0 1-624 0,2 1-192 15,3 2-32-15,3 5-16 0,2-2 1632 0,3 6 336 0,0-1 64 0,2 3 16 0,-2 1 400 0,1 1 80 16,2 4 0-16,-1 2 16 0,1 1-592 0,-1 2-128 16,2 3-32-16,0-3 0 0,0 1-592 0,1-4-112 15,-1 2-32-15,-1-4 0 0,1-1-192 0,0 0 0 16,-2-3 128-16,2-3-128 16,-2 0-336-16,-4 0-112 0,2-2-32 0,-2 1-11616 15,0-1-2304-15</inkml:trace>
  <inkml:trace contextRef="#ctx0" brushRef="#br0" timeOffset="9">26227 13516 28559 0,'-3'4'2544'0,"0"-1"-2032"0,2 1-512 0,0-2 0 0,-1 2 896 0,1 1 64 0,-3 5 32 0,-1 6 0 16,-2 6 368-16,1 3 80 0,0 1 16 0,2-1 0 15,2 1-1008-15,-1-2-208 0,3 1-48 0,1-3 0 16,2-2-192-16,-1-1 144 0,2-1-144 0,0-2 128 15,1 0-960-15,-2-2-192 0,0 2-32 0,0-1-14896 16</inkml:trace>
  <inkml:trace contextRef="#ctx0" brushRef="#br0" timeOffset="10">25982 14149 26719 0,'-3'0'2368'0,"0"-3"-1888"0,3 3-480 0,1-1 0 0,-1 1 192 0,0-2-64 0,0-1-128 0,-1 0 192 0,1-1 288 0,-1 0 48 16,0 2 16-16,0 2 0 0,-2 0 560 0,-2 2 112 16,-1 6 32-16,-3-2 0 0,1 6 320 0,-5 1 64 0,1 0 16 0,-4 6 0 15,-2 3-896-15,-1 3-176 0,-2-2-48 0,-2 4 0 16,0-2-208-16,-2 4-32 0,-1-3-16 0,-1-2 0 15,0 2-272-15,1-4 160 0,0-2-160 0,0 1 128 16,4-5-128-16,-2 3-144 0,2-3 144 0,1-2-208 31,2 0-368-31,3 2-64 0,1-1 0 0,4-4-16 16,1-6-2720-16,2-7-528 0,3-5-128 0,0-6 0 0</inkml:trace>
  <inkml:trace contextRef="#ctx0" brushRef="#br0" timeOffset="11">25551 14171 9215 0,'-3'-2'816'0,"1"1"-656"0,-1 1-160 0,2-3 0 0,0 3 4896 0,2 0 944 0,0 3 192 0,1-3 48 0,0 0-3584 0,2 0-704 0,5 3-128 16,-9-3-48-16,23 6-688 0,-11 1-144 0,3 2-16 0,0 1-16 0,0 6-304 0,1-1-48 16,0 4-16-16,1-1 0 0,-1 5-64 0,2-4-32 15,-1 4 0-15,0-5 0 0,-1 1-112 0,3-2-32 16,-2-2 0-16,-1-1 0 0,2 0-144 0,0-4 0 15,1 3 0-15,1-5 0 16,-2 2-400-16,1 0-64 0,-1-1-16 0,-2 1-17936 0</inkml:trace>
  <inkml:trace contextRef="#ctx0" brushRef="#br0" timeOffset="12">26324 14430 34095 0,'-2'0'1504'0,"0"-3"320"0,0 3-1456 0,0-2-368 0,2 2 0 0,2 0 0 0,-2-2 464 0,1 2 32 0,0-2 0 0,1-2 0 0,2-2 464 0,1 0 80 0,1 2 32 0,2-2 0 0,-1 0-608 0,1 1-112 15,0 1-32-15,0 1 0 0,0 0-192 0,0 2-128 16,0 1 128-16,0 1-128 0,-1 2 128 0,-2 3-128 15,0 0 160-15,-2 0-160 0,-2 4 0 0,-1 2 0 16,-1-2 0-16,-3 3 0 0,0-1-128 0,-2 2 128 16,-3 0 0-16,1 2 0 0,-2 1 0 0,-1 1-128 15,-2 2 128-15,0 1 0 0,-2 2 0 0,0 0 0 16,0-1-128-16,0 0 128 0,0-1 0 0,3-1 0 16,2 1-128-16,2-5 128 0,1 0 0 0,2-1 256 15,3-5-64-15,2 0 0 0,2-4-64 0,2 0-128 16,1-2 176-16,3-2-176 0,0 0 0 0,2-2-176 15,0 0 0-15,1-2 0 16,0 0-240-16,2-1-48 0,-1 0-16 0,2-1 0 16,0-2-1088-16,2 2-224 0</inkml:trace>
  <inkml:trace contextRef="#ctx0" brushRef="#br0" timeOffset="13">26029 15170 28559 0,'-3'3'2544'0,"-1"-3"-2032"0,2 1-512 0,0 2 0 0,1-1 1184 0,0-2 144 0,-3 4 16 0,-2 2 16 0,-3 4-48 0,-2-2-16 0,-2 9 0 0,0-5 0 16,0 2-624-16,-2 0-128 0,-1 2-32 0,0 3 0 16,-2-2-112-16,0 2-16 0,-2 2-16 0,0 1 0 15,-1 4-128-15,1-4-32 0,-1 3 0 0,0-3 0 16,0-3-208-16,0-3 0 0,3-2 0 0,0-2-160 16,2-2-672-16,0-1-144 0,4-3-32 0,0-5-16576 15</inkml:trace>
  <inkml:trace contextRef="#ctx0" brushRef="#br0" timeOffset="14">25522 15258 25791 0,'-6'4'2304'0,"3"-2"-1856"0,0-2-448 0,3 0 0 0,1 0 3008 0,3 0 496 0,0 2 96 0,2-2 32 16,4 2-3280-16,5 1-656 0,4 0-128 0,4 1-16 0,1 5 736 0,0 1 160 0,1-1 16 0,-1 4 16 15,0 5 144-15,-1-2 16 0,0 3 16 0,-2-3 0 16,-2 3-272-16,1 0-48 0,-1 0-16 0,-2-3 0 16,2 3-320-16,-2-3 0 0,0 2 0 0,-1 1-128 31,2 3-1104-31,-1-2-224 0</inkml:trace>
  <inkml:trace contextRef="#ctx0" brushRef="#br0" timeOffset="15">26304 15587 40543 0,'-6'0'1792'0,"2"-2"384"0,2 0-1744 0,2 2-432 0,1-2 0 0,1-2 0 0,1 2-352 0,0-2-160 0,4-5-16 0,1 0-16 0,2-4 544 0,0 0 128 16,2 0 0-16,-2 1 16 0,0 2 304 0,-1 1 64 15,0 1 16-15,0 3 0 0,1 0-144 0,0 1-16 16,-1 0-16-16,1 2 0 0,0 2-64 0,-2-3-16 15,1 3 0-15,0 3 0 0,-2-1-112 0,0 2-32 0,-2-2 0 0,-1 5 0 16,0-2-128-16,-4 3-176 0,0 1 48 0,-3 1 0 16,0 2-112-16,-2 1-16 0,-3 3 0 0,1-3 0 15,-3 2 16-15,1-1 0 0,-2-2 0 16,1 0 0-16,2-2 240 0,-2-1 0 0,2-2 0 0,2-2 0 16,0-1 0-16,2-3-144 0,3 2 144 0,1-6 0 15,2 2-144-15,3-3 144 0,2-1-160 0,1 2 160 16,1-4-208-16,2 1 48 0,1 3 16 0,2-4 0 15,1 4 144-15,0-2 0 0,-2 3 0 0,2 2 0 16,-1 0-192-16,-1 0-16 0,0 4 0 0,-2-1 0 16,0 0 208-16,0 4-144 0,-1 2 144 0,-1 0-128 15,-1-1 336-15,0 1 80 0,-1 3 16 0,-2-3 0 0,1 1-64 16,-2-1-16-16,0-2 0 0,-2 2 0 16,1 1-64-16,-2-4-16 0,-1 4 0 0,-1-1 0 0,-1 1-144 15,-1-1 0-15,-2 1 0 0,-1 3 0 0,-2 2 0 0,-2-2 0 16,-1 6 0-16,-1-1 0 0,-2 5-336 0,-1-1 0 15,-1 3 0-15,0 1 0 16,0-2-912-16,-2 2-176 0,-2 3-48 0,0-5-9664 16,1-1-1952-16</inkml:trace>
  <inkml:trace contextRef="#ctx0" brushRef="#br0" timeOffset="16">26020 15979 11967 0,'3'0'1072'0,"-2"0"-864"0,1-2-208 0,-1 0 0 0,0 2 3792 0,-1-2 720 0,1 2 144 0,1 0 16 0,0-4-2736 0,-1 2-544 0,2-1-112 0,-3 2-32 0,0 2 400 0,-1 2 80 0,-3 0 0 0,-1 4 16 0,0 1-784 0,-4 2-176 16,-1 3-16-16,-1 3-16 0,-2 0-304 0,-3 2-48 16,1 1-16-16,-3-3 0 0,2 0 0 0,-2 0-16 15,1 0 0-15,-1-1 0 0,-2-1-224 0,-1 0-144 16,0-1 192-16,-2 0-192 16,-1 0-416-16,0-1-192 0,-2 0-32 0,2-2-16 15,1-2-448-15,-1 0-96 0,-2 1-16 0,4-5-16688 0</inkml:trace>
  <inkml:trace contextRef="#ctx0" brushRef="#br0" timeOffset="17">25668 15891 14735 0,'-1'4'1312'0,"0"-1"-1056"0,0-1-256 0,1-1 0 0,0 2 3328 0,1-3 624 0,0 0 112 0,2 2 32 0,0 4-2608 0,2 1-512 0,3 2-96 0,2 4-32 0,2 0-16 0,2 2-16 0,-1 3 0 0,2-1 0 16,1 5 64-16,1-2 16 0,1 5 0 0,-1-3 0 16,2 3-288-16,-1 1-48 0,1-4-16 0,-1 3 0 15,1-3-368-15,-2 0-176 0,-1-2 160 0,1 1-160 16,-2-1-656-16,0-2-240 0,-1-2-32 0,-2-1-16336 16</inkml:trace>
  <inkml:trace contextRef="#ctx0" brushRef="#br0" timeOffset="18">26326 16312 40543 0,'-12'8'1792'0,"4"-1"384"0,2-4-1744 0,1 1-432 0,4-1 0 15,1-3 0-15,-1 2 0 0,-2-1-144 0,1 3 0 0,-3 2 0 0,1 3-64 0,0-3-16 0,1 4 0 0,0-2 0 16,2-1-192-16,0 0-32 0,1 2-16 0,0-2 0 0,0 4 656 0,0-3 144 0,1 2 32 0,-1 1 0 15,3-1 16-15,-2 0 0 0,0-1 0 0,0 1 0 16,2-1-384-16,-2 0 0 0,0 1 0 0,2-4-128 31,-2 1-576-31,1-1-128 0,2-2 0 0,-1-2-16 0,1 1 16 0,0-3 16 16,1-3 0-16,1 1 0 0,2-2 368 0,0 1 80 0,2-4 16 0,1 4 0 16,3-2 16-16,0 1 0 0,0 0 0 0,1 1 0 15,1 0-512-15,0 1-112 0,1 0 0 0,-1 2-16 16,-2 0-1088-16,-1 0-224 0,-2 0-32 0,-2 2-7808 15</inkml:trace>
  <inkml:trace contextRef="#ctx0" brushRef="#br0" timeOffset="19">26512 16324 42383 0,'-10'19'1872'0,"2"-7"400"0,2 4-1824 0,2-6-448 0,3-1 0 0,1-2 0 0,0 3 0 0,-1 7-128 0,-1 9-16 0,-1 9 0 0,1 7 144 0,0 1 176 0,0-2-48 0,-1-3 0 15,0-3-352-15,-2 0-80 0,0-1-16 0,-1 1 0 32,-1-2-640-32,0 1-128 0</inkml:trace>
  <inkml:trace contextRef="#ctx0" brushRef="#br0" timeOffset="20">26410 11955 28559 0,'-2'3'2544'0,"-2"-3"-2032"0,4 0-512 0,1 0 0 0,1 0 240 0,-1-3-48 0,0 3-16 0,1-3 0 15,2-2 976-15,1 0 192 0,3-2 32 0,1-1 16 0,0 2-240 0,1-2-32 16,0 3-16-16,0 2 0 0,0-1-160 0,-3 1-48 15,-1 3 0-15,-1 0 0 0,0 3-304 0,1 1-64 16,-1 2-16-16,-1-3 0 0,1 4-192 0,0 1-64 16,0-2 0-16,1 1 0 0,1 0-64 0,2-3 0 0,2 2-16 0,4-1 0 15,1-1-176-15,3-2 192 0,2-1-192 0,1-1 192 16,3 0 0-16,1-1 0 0,2-4 0 0,1 1 0 16,-2 1-192-16,1-3 192 0,2-1-192 0,1 1 192 15,1 2-192-15,-2 0 160 0,-2 2-160 0,-2 2 160 16,-2 0-160-16,-3 2 0 0,-4 0 0 0,-2 2 0 15,-2 1 0-15,-4-2 0 0,-2 4 0 0,0-4 0 16,-2 3 0-16,-3 1-176 0,0 3 48 0,-2-4 0 16,0 2 0-16,0-1 0 0,-1 0 0 0,0 2 0 0,1-3 128 15,-1 0 176-15,0-2-48 0,-1 3 0 16,2 2 0-16,-1-1 0 0,1 0 0 0,0 0 0 0,0 2-128 0,0 3 0 16,1-1 0-16,-1 2 0 0,0 1 0 15,0 1 0-15,-1 0 0 0,1 2 0 0,0 2 0 0,-1-1 0 16,0 3 0-16,-1 3 0 0,1-2 128 0,0 4 0 15,-2 2 0-15,0 5 0 0,-1 1-128 0,-1 3 0 16,-1 4 0-16,1 2 0 0,-1-2 128 0,2-2 0 16,2 1 0-16,2-4 0 0,1-1-128 0,1-4 192 15,3 2-192-15,1-5 192 0,1 2 64 0,0 2 32 16,2 1 0-16,-1 1 0 0,0 2-144 0,-1 1-16 16,2 1-128-16,-2-2 192 0,1 2-192 0,-1 2 144 15,-1 2-144-15,0 2 128 0,-1-3 48 0,-2 4 0 16,1-2 0-16,-2 2 0 0,-2 1 80 0,0 0 32 15,-1 1 0-15,0-1 0 0,-2 0-48 0,2-2-16 0,0-1 0 0,-1-1 0 16,2-2-64-16,0 1-16 0,0 2 0 16,0-2 0-16,0 1 80 0,0-1 16 0,2-1 0 15,0-3 0-15,-1 0 112 0,3-3 32 0,-2 2 0 16,1-5 0-16,1-1-208 0,-1 1-48 0,1 3 0 0,-1 0 0 16,-1-1-128-16,-1 1 0 0,-1-1 0 0,-1 0 128 15,1-1-128-15,-2-3 0 0,0-2 0 0,0 0 0 16,-1 0 0-16,1-5 0 0,-1 5 0 0,1-6 0 15,1 0 160-15,-1-3 0 0,1-1 0 0,1 2 0 16,0-4 80-16,-1 3 16 0,1-1 0 0,-1 0 0 16,-2-1-256-16,1 3 0 0,-1-2 128 0,0 2-128 15,-2-1 0-15,0-1 0 0,0 1 0 0,-1 0 0 16,2-2 128-16,0 1-128 0,0-2 0 0,2-1 0 0,0 1 176 16,2-2-176-16,0 2 192 0,0-1-192 0,0 3 448 0,1-2 0 15,1 3-16-15,1-2 0 0,-1 4-432 0,1-2 0 16,0 3 0-16,1 1 0 0,-1 2 0 0,-1 0 0 15,1 5 0-15,-1 0 0 0,-1 1 0 0,0 2 0 16,1 1 128-16,-2-2-80 0,1-1-48 0,0 1 0 16,2-3 0-16,0-1 0 0,1 1 0 0,0-3 0 15,2 1 0-15,-1 1 0 0,2 1 0 0,1-3 0 16,0 2 0-16,1 1 0 0,0-1 0 0,-2-2 0 16,1 2 0-16,-1 0 0 0,-1-2 0 0,-1-2 0 15,0 1 0-15,-1 1 0 0,-2 0 0 0,1 1 0 16,-2-1 0-16,0-1 0 0,-1 1 0 0,0-1 0 15,0 1 0-15,0-4 0 0,1 0 0 0,-1 0 0 16,2-1 0-16,0-1 0 0,1-1 0 0,-1-1 0 0,2 0 0 0,1-1 0 16,0-4 0-16,0 2 0 0,1-1 0 15,0-2 0-15,1 1 0 0,0-1 0 0,-1-1 0 16,-1 2 0-16,0-1 0 0,0 0 0 0,-2 1 0 0,0-1 0 16,-1 0 0-16,-1 1 0 0,1 0 0 0,-2 0 0 15,0-3 0-15,0-1 0 0,0 1 0 0,0-1 0 16,0-3 0-16,0 0 0 0,0 1 0 0,1-1 0 15,-1 0 0-15,0-2 0 0,0-1 0 0,1 0 0 16,-1 1 0-16,0-1 0 0,0 0 0 0,1-1 0 16,-1-1-432-16,0 2-16 15,2-3-16-15,-2 0 0 0,2-3 304 0,-1 2 160 0,2 1-160 0,-1-2 160 16,1-2-160-16,-2 2 160 0,-1 2-160 0,0 0 160 16,0 0 0-16,0 0 0 0,0 0 0 0,0 0 0 0,0 0 0 15,0 0 0-15,0 0 0 0,0 0 0 0,0 0 0 0,0 0 0 16,0 0 0-16,-20 8 160 0,17-4-160 0,0-2 0 15,-1 0 0-15,2-2 0 0,1 2 0 0,-1-2 0 16,1-2 0-16,0 0 0 0,0 0 0 0,-1-1 0 16,0 2 160-16,0-1-160 0,-2-2 512 15,-1 2-16-15,0 0 0 0,-3 0 0 0,0-2-368 0,-2 4-128 16,-1 0 0-16,-3 0 0 0,-1 4 0 0,-1-2 0 16,0 2 0-16,-1 2 0 0,0 0 0 0,-1 1 0 15,0-1 0-15,-1-1 0 0,2 1 0 0,0-1 0 16,0-1 0-16,4-1 0 15,2 0-800-15,2-3-96 0,3 0-32 0,1-4 0 16,3-2-928-16,3-5-192 0</inkml:trace>
  <inkml:trace contextRef="#ctx0" brushRef="#br0" timeOffset="21">24663 17968 26719 0,'-2'1'2368'0,"0"0"-1888"0,2-1-480 0,0 0 0 0,2 0 0 0,-2 0-240 0,0 0 32 0,0 0 0 0,1 0 880 0,-1-1 176 0,2 0 48 0,-2 1 0 16,0 0 416-16,0 0 96 0,0 0 0 0,15-16 16 15,-11 11-176-15,0 1-32 0,-1 0-16 0,0 0 0 16,-2-2-432-16,0 4-96 0,-1-4-16 0,0 2 0 16,1-1-144-16,-1 0-48 0,0-1 0 0,0-3 0 15,2 0-32-15,0 2-16 0,1-5 0 0,-1-1 0 0,2 0-192 16,1-2-32-16,0-1-16 0,0-4 0 0,0-1-32 15,1-2 0-15,-1-2 0 0,1 0 0 0,1-3-144 16,1 2 0-16,-1-3 144 0,1 2-144 0,-1 1 0 0,-1-2 0 16,2-1 0-16,-1 4 0 0,0 2 0 0,0 2 0 15,0 1 0-15,0 2 0 0,0 4 0 0,0-1 0 16,-1 2 0-16,2 0 0 0,-2 4 0 0,0 0 0 16,1 2 0-16,0 1 0 0,-1 3 0 0,-1-2-160 15,1 3 160-15,-1-1-160 0,1 3 160 0,-1-3 0 16,1 6 0-16,-1 0 0 0,0 1-144 0,0 2 0 15,1 4 0-15,-1 2 0 0,0 1 144 0,-1 3-208 16,1 2 80-16,-2 1 128 0,0 1-176 0,1 1 176 16,-1 1-128-16,1 0 128 0,0 2 0 0,1-2 0 15,0-1 0-15,0-2 128 0,1-2-128 0,0 0 0 16,0-3 0-16,-1-2 128 0,0-2-128 0,0-1 0 16,0-3 0-16,-3 0 0 0,2-2 0 0,-1-3 144 0,-2 2-144 15,1-6 0-15,0 3 176 0,-1-1-176 0,0-3 160 0,1-1-160 16,0-1 192-16,-1-1-48 0,1-3-16 0,1-3 0 15,-1 1 16-15,1-4 0 0,-1 0 0 16,2-3 0-16,0-3-144 0,-1-3 128 0,1-1-128 0,0-5 128 16,1 3-128-16,-1-4 0 0,0 3 0 0,0 1 0 15,1 0-144-15,0 3 144 0,1 3-192 0,0 2 192 16,1 1 0-16,-1 3-128 0,1 4 128 0,-2 3 0 16,0 3-128-16,-1 2 128 0,1-2-192 0,0 2 192 15,-2 2-192-15,2 1 192 0,-1 1-192 0,-1 1 192 16,0 1 0-16,1 2 0 0,0 0 0 0,-1 1 0 0,1 2 0 0,0 3 0 15,0 1 0-15,-1 3 0 0,2 1-144 16,-1 4 144-16,1 1 0 0,0 4-144 0,0 2 144 16,0 0 0-16,-2 2 0 0,1 3 0 0,0 0 0 0,-2 2 0 15,2 1 0-15,-3 0 0 0,2 1 0 0,-2-2 0 16,1 1 0-16,-2-2 128 0,2-1-128 0,-2-3-160 16,0 1 160-16,0-3-208 15,1-4-176-15,-1-1-16 0,1-1-16 0,-1-4 0 16,1-1-224-16,1-6-64 0,-2-1 0 0,0-3 0 15,0-5-1344-15,0 0-256 0,2-5-64 0,-2-3-13200 0</inkml:trace>
  <inkml:trace contextRef="#ctx0" brushRef="#br0" timeOffset="22">25462 17493 6447 0,'-1'0'576'0,"-1"0"-576"16,2 0 0-16,0 0 0 0,0 0 960 0,0 0 96 0,0 1 16 0,0-1 0 0,2 2 1088 0,-1-2 208 0,0 0 64 0,-1 0 0 15,0 0 1152-15,0 0 256 0,0 0 32 0,0 0 16 16,0 0-1408-16,21 0-288 0,-16 0-48 0,0 2-16 15,1-2-1232-15,0 0-256 0,1 0-64 0,0 0 0 16,0 0-256-16,2 0-48 0,-2-2-16 0,2 2 0 0,-1 0-256 0,-1 0-144 16,0-2 16-16,1 1 0 0,0 1-160 0,0-2-32 15,1 1 0-15,-1 1 0 16,1 0-128-16,-1 0-16 16,1 0-16-16,0 0 0 0,1 0-1376 0,-2 0-256 0,2 1-64 0,-2-1-13584 15</inkml:trace>
  <inkml:trace contextRef="#ctx0" brushRef="#br0" timeOffset="23">25535 17642 20847 0,'-5'7'448'0,"0"-1"112"0,0-3 16 0,1 0 0 0,3-2-448 0,0 2-128 0,1-3 0 0,-1 2 0 0,-2 2 496 0,-1-2 80 0,3 0 0 0,0 0 16 0,1-2 1696 0,2-4 336 0,2 2 64 0,1-2 0 16,2 2-976-16,2-5-208 0,1 4-32 0,2-3-16 15,-1 2-688-15,3 1-128 0,1 0-16 0,1 0-16 16,0 1-400-16,0 0-80 0,-1 0 0 0,-1 2-128 15,-1 2-624-15,-2-2-224 0,-1 4-48 0,0-1-16 16,-2 0-1008-16,-1 0-192 16,-1 1-32-16,-1-2-12256 0</inkml:trace>
  <inkml:trace contextRef="#ctx0" brushRef="#br0" timeOffset="24">26057 17253 34095 0,'-3'-3'1504'0,"1"1"320"0,-1 1-1456 0,3-2-368 0,0 3 0 0,0 0 0 0,1-2-544 0,1 0-176 0,-1-1-48 0,0 0 0 0,0 0 768 0,2 0 320 0,-3 3-32 0,0 3 0 16,0 0 640-16,-3 1 128 0,2 2 32 0,-3 3 0 15,2-2 64-15,-2 2 0 0,2 1 16 0,-2-2 0 16,0 4-640-16,1 0-128 0,-1-1-16 0,-1 3-16 16,1-4-80-16,-1 2-16 0,2-2 0 0,-1 1 0 15,-1 3-272-15,-1-5 0 0,1 4 0 0,-1-3 0 16,-1 1 0-16,1 0 0 0,1 0 0 0,0-3 0 15,2 0 0-15,0-4-192 0,1 2 16 0,1 0 16 0,-1-3 160 16,2 0 128-16,3 1-128 0,-2-4 176 16,3 3-176-16,-1-3-272 0,2 0 64 0,2 0 16 15,0 0-16-15,2-3 0 0,-1-1 0 0,2 2 0 0,0-1 208 0,0 2 0 16,2-1 0-16,1 1 0 0,-1 2 0 0,0-1-144 16,2 2 144-16,0 1 0 0,-1 2 0 0,0 0-160 15,-2 1 160-15,-1 0 0 0,-1 1-176 0,1 2 176 16,-2-3-160-16,-1 4 160 0,1 0-192 0,-2-1 48 15,-1 1 16-15,-2-1 0 0,1 1 128 0,-1 0 0 16,-2 3 0-16,-1-2-128 0,-1 0 128 0,-1 1 176 16,0 1-48-16,-1-1 0 0,0 4-128 0,-1-1 128 15,-2-2-128-15,0 2 128 0,0 3-128 0,-3-1-192 16,0-1 32-16,-2 0 16 16,1-2-496-16,0 1-112 0,0-6-16 0,0 0 0 15,2-1 192-15,-1-2 48 0,1-4 0 0,-1-1 0 0,0-1 192 0,1-1 32 0,0-4 16 0,-1-1-10032 16,2-1-2016-1</inkml:trace>
  <inkml:trace contextRef="#ctx0" brushRef="#br0" timeOffset="25">26083 17124 24879 0,'-5'3'2208'0,"0"-2"-1760"0,2 0-448 0,3-1 0 0,0 1 384 0,0-1 0 0,-2 3 0 0,-1-3 0 0,0 4-240 0,-2-4-144 16,2 2 160-16,2 2-160 0,1-2 2608 0,1 2 416 16,2-2 96-16,2 2 16 0,1-4-1536 0,2 3-320 15,2 0-48-15,1-1-16 0,2 0-480 0,2 1-96 16,-1-2-32-16,1-1 0 0,1 0-288 0,0 0-64 15,2-1-16-15,-1 1 0 0,0-3-240 0,1 1-128 16,1 0 128-16,-1 0-208 16,-1-1-368-16,2 2-80 0,0-3-16 0,1 2-18592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25:40.46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23102 7406 3679 0,'-1'0'320'0,"1"-3"-320"0,0 2 0 0,0 1 0 0,1 0 352 0,1-2 0 0,-1-1 0 0,0-1 0 16,2 1-720-16,0-3-144 0</inkml:trace>
  <inkml:trace contextRef="#ctx0" brushRef="#br0" timeOffset="1">23128 7359 3855 0,'0'0'336'0,"0"0"-336"0,0 0 0 0,0 0 0 0,-1 0 944 0,0 2 112 0,-1-2 32 0,-2 0 0 0,0 2 1136 0,2 0 224 15,-1-2 48-15,3 0 16 0,0 0-240 0,0 0-48 0,0 0-16 16,0 0 0-16,0 0-1168 0,0 0-224 0,0 0-48 0,0 0-16 15,14-16-432-15,-12 13-96 0,-2 2-16 16,0-1 0-16,0 4-208 0,-2-2 0 0,1 0 0 0,-3 4 0 16,1-4 640-16,0 2 16 0,-1 2 16 0,0-3 0 15,0 2 592-15,1-1 112 0,-1 2 32 0,0-2 0 16,-1 2-240-16,0-1-32 0,1 0-16 0,-3 1 0 16,2 2-640-16,-1 0-128 0,0 3-32 0,-1-3 0 15,-2 5-320-15,0 1 144 0,-1 1-144 0,1 0 0 16,-3-1 0-16,1 4 0 0,-4 4 0 0,1 2 0 15,-3 0 0-15,1 3 0 0,2 0 0 0,-1-1 0 16,1 2 144-16,1-1-144 0,-2 1 0 0,2-1 144 0,1 3-144 16,0-2 192-16,-1 0-192 0,2-1 192 0,0 0-64 15,0-3-128-15,1 3 192 0,0 1-64 16,-1-4 0-16,0 3-128 0,1-3 192 0,0 0-64 0,1-2-128 16,2-2 0-16,0 4 144 0,0 0-144 0,1-2 160 0,1 2-32 15,2-4-128-15,0 2 192 0,2-1-192 0,1 0 176 16,1 3-176-16,2-4 160 0,-1-1-160 0,2 1 0 15,1-2 144-15,0-4-144 0,1 4 128 0,0-3-128 16,3-4 128-16,-2 1-128 0,0-3 0 0,2-1 128 16,2 0-128-16,-1-2 0 0,-1-2 0 0,1 2 128 15,0-4-128-15,-1 2 0 0,1-2 0 0,1 0 144 16,1-2-144-16,0 2 0 0,0-3 128 0,2 2-128 16,1 1 0-16,1-2 0 0,-1 2 0 0,0 2 0 15,1-2 0-15,0 0 0 0,-3 0 0 0,1 0 0 0,1 4 0 16,-2-7 0-16,1 3 0 0,-3-1 0 0,0-1 0 15,-1-2 0-15,0 0 0 0,-1-2 0 0,-1 1 0 0,0-2 0 16,0 0 0-16,1-2 0 0,0-4 0 16,1 1 0-16,-1-1 0 0,4-5 160 0,-1 1-160 15,1-2 128-15,0-2-128 0,1 2 0 0,1 0 144 0,-2 0-144 16,0 2 0-16,-1-2 0 0,2 1 0 0,-1-2 0 16,-1 1 0-16,0 3 0 0,-2-1 0 0,-2 1 0 15,0 2 0-15,-1-2 0 0,-1 1 0 0,-1-1 0 16,0 0 0-16,-1 0 0 0,0-2 0 0,0-1 128 15,0 1 64-15,1-2 32 0,0-2 0 0,1-1 0 16,0-1-224-16,1-1 0 0,-1-1 128 0,-1 0-128 16,-2-3 0-16,0-2 0 0,-1-1 0 0,-2 0 0 15,0 4 0-15,-1-1 0 0,-1 6 0 0,-2 3 0 16,0 6 0-16,-2 2 0 0,0 1 0 0,-3 4 0 0,-2 0 0 0,0 1 0 16,1 4 0-16,-2 0 0 15,-1 4 0-15,0 0-160 0,0 1 32 0,1-3 0 0,1 0-176 0,-3 1-16 16,-1-1-16-16,-1 2 0 0,0-2 160 0,-1 0 48 15,1 0 0-15,-1-2 0 0,1 2-16 0,-1-1 0 16,4 1 0-16,-2 1 0 0,1 1-32 16,2 1 0-16,1 1 0 0,0 2 0 0,1-4-112 0,1 6-32 15,2-2 0-15,-2 4 0 16,2-2-1280-16,-1 2-256 0,2 3-48 0,1-4-14448 0</inkml:trace>
  <inkml:trace contextRef="#ctx0" brushRef="#br0" timeOffset="2">22860 7804 35007 0,'-11'0'1552'0,"5"0"320"16,1 0-1488-16,2 0-384 0,3 0 0 0,0 1 0 0,0 2 544 0,0-3 32 0,0 3 16 0,2 2 0 0,-1-1-64 0,0 2-16 0,2 0 0 0,-1 1 0 0,3-1-304 0,0 4-64 16,1-3-16-16,2 2 0 0,-1 1-128 0,0 2 192 15,2-2-192-15,0 2 192 0,-1 1 80 0,0-1 32 16,2 0 0-16,0-2 0 0,1 3-80 0,0-3-16 16,1-2 0-16,1 0 0 0,0-2-208 0,1-2 0 15,1-2 128-15,-1-2-128 0,2 0-192 0,2-4-96 16,-1 2-16-16,2-4-11888 15,0 2-2384-15</inkml:trace>
  <inkml:trace contextRef="#ctx0" brushRef="#br0" timeOffset="3">23822 7861 27647 0,'-7'0'2448'0,"1"1"-1952"0,3 2-496 0,3-3 0 0,1 0 1392 0,-1 0 176 0,-1 0 32 0,-1 0 16 0,-1 0-944 0,3 0-192 16,1 0-32-16,2-3-16 0,3 2 80 0,0-2 32 15,3 0 0-15,2-1 0 0,3-2 64 0,0 0 16 16,4-1 0-16,3 1 0 0,1 0-112 0,4 0-32 15,1 0 0-15,0-2 0 0,3 2-288 0,0 1-64 0,-1 1-128 0,1-2 192 16,-3 3-192-16,-1 0 0 16,-3 2 0-16,-4 1 0 0,1 0-224 0,-4 0-96 0,2 1 0 15,-5 2-16 1,1 0-1248-16,-3 0-240 0,1 0-48 0,-3 1-8880 0,0 1-1792 0</inkml:trace>
  <inkml:trace contextRef="#ctx0" brushRef="#br0" timeOffset="4">23757 8139 24879 0,'-3'-2'2208'0,"2"0"-1760"0,1 1-448 16,2 1 0-16,2 0 3008 0,1 0 512 0,1-1 96 0,4 1 32 0,6 0-2512 0,6-4-496 0,8 2-112 0,4-2-16 0,-1-2-256 0,0 1-64 0,2 0-16 0,-3 0 0 16,-3 1-1168-16,0-2-224 0,2 0-64 0,1-1-15424 0</inkml:trace>
  <inkml:trace contextRef="#ctx0" brushRef="#br0" timeOffset="5">25532 7223 21183 0,'-7'-4'1888'0,"1"2"-1504"0,0-1-384 0,2 2 0 0,1 1 1600 0,2 0 240 0,0 0 48 0,-3-3 16 0,-2 2-1904 0,-3 1-384 0,-2-2-80 0,0-1-16 0,0 3 352 0,0-1 128 16,0 1 0-16,0-2-144 0,-2 2 144 0,1-3-208 15,-1 2 80-15,0-2 128 0,0 3 512 0,-1-3 208 16,0 0 48-16,-1-1 16 0,-1 1 560 0,-1-2 96 15,-2 1 32-15,1 0 0 0,-1 2-256 0,1-4-64 16,-3 6 0-16,1-3 0 0,0 6-656 0,0-1-144 16,2 2-32-16,0 2 0 0,1 0-320 0,2 0-208 15,2 2 16-15,0 1 16 0,2-3 0 0,1 0 0 16,3 0 0-16,-1 0 0 0,3 0 176 0,1 1 0 0,-1-2 0 0,1 0 128 16,1 2 208-16,2-1 48 15,0 0 16-15,0 3 0 0,1-2-96 0,1 2-32 0,0 1 0 0,0 2 0 16,1-2-112-16,0 3-32 0,1 0 0 0,-1 2 0 15,2 1 0-15,-2 3 0 0,3 0 0 0,-1 4 0 16,2 0-128-16,-1 3 0 0,1 3 0 0,2 3 0 16,-2-1 0-16,1 3 0 0,-1 1 0 0,-1 1 128 15,0 1-128-15,-2-1 0 0,-1 2 0 0,-2-1 0 16,0 0 0-16,-1-1 0 0,-1 1 0 0,-2 2 0 16,1 5 144-16,1-1-144 0,-1 6 160 0,0-2-160 15,0 1 160-15,1-1-160 0,-1 0 160 0,1-3-160 0,-1-3 160 16,1 4-160-16,-2-5 160 0,-1 7-160 0,0 2 144 0,0-2-144 15,-2-3 128-15,-1 3-128 0,4-5 208 0,-3-1-32 16,1-4-16-16,1 1 0 0,0 1-160 16,2-1 128-16,-1 3-128 0,0-4 128 0,0-1-128 15,2 1 128-15,-2 1-128 0,2 1 128 0,-2-5 0 0,2 3-128 16,-2-1 192-16,-1-1-64 0,1-1-128 0,1-3 128 16,-1 2-128-16,-1 1 128 0,0-2-128 0,-1 3 160 15,1 2-160-15,0-2 160 0,0 0-160 0,0-2 128 16,0 0-128-16,0-3 128 0,3 1-128 0,-1-3 192 15,1-3-192-15,-1 1 192 0,2-1-48 0,0-3 0 16,-1 1 0-16,2 1 0 0,-1 2-144 0,0-2 128 16,-2 2-128-16,1 0 128 0,0 2 16 0,-1-2 0 15,-1 2 0-15,1-3 0 0,-1 1 0 0,-1-2 0 16,0 1 0-16,0 1 0 0,-1-1-144 0,0 1 0 0,0-1 144 16,-1-2-144-16,1 2 0 0,0 0 0 0,0-2 0 0,1 2 0 15,0-1 0-15,0 1 0 0,3-5 0 0,-1 2 0 16,2 1 0-16,-2-1 128 0,3 0-128 0,-1-1 0 15,1 1 0-15,0-3 128 0,0 1-128 0,0-2 0 16,0 1 0-16,-1 1 0 0,1-2 0 0,0 2 128 16,-1 1-128-16,-1-1 0 0,0-2 0 0,-1 1 0 15,0-3 0-15,0 0 0 0,1 0 0 0,-1-1 0 16,1-2 0-16,1 0 0 0,1-1 0 0,-2-2 0 16,4 2 0-16,-2-2 0 0,1 3 0 0,0-3 0 15,2-1 0-15,-2 1 0 0,1 3 0 0,-1-2 0 16,1 0 0-16,-1 0 0 0,0 1 0 0,0 0 0 0,-1 0-128 15,2 0 128-15,-2-2-128 0,0 0 128 0,0 1 0 0,-2-1-128 16,2-2 128-16,-1 0 0 0,0-2-128 0,0 1 128 16,-2-4-128-16,2 4 128 0,0-4-208 0,1 2 32 15,0-1 16-15,0-2 0 0,0 0 160 0,-1 0-192 16,1 1 192-16,0 0-192 0,-2 1 192 0,1-2 0 16,-1 5 0-16,-1-4 0 0,1 3 0 0,-2-2 0 15,1 2 0-15,0 1 128 0,0-1-128 0,0 0 0 16,-1 1 128-16,-1 0-128 0,2-3 0 0,1 3 0 15,-2-4 0-15,3 0 0 0,0 2 0 0,1-3-192 16,0-2 64-16,0 0 0 0,0 3 128 0,1-3 0 16,-1 0 0-16,1 1 0 0,1 1 0 0,-2 1 0 15,1 1 0-15,-1-2 128 0,1 2-128 0,0 0 0 16,0-1 0-16,1 2 0 0,-1-1 0 0,1 2 0 0,2-3 0 16,0 0 0-16,2-2 0 0,0 2 0 0,2-1 0 0,1 0 0 15,1 0 0-15,3 1 0 0,2-3 128 0,1 0-128 16,1 1 288-16,2-1-16 0,2 2 0 15,2-2 0-15,1 0-144 0,-2 3-128 0,1-3 144 0,0 0-144 16,-1 4 0-16,-2-2 0 0,-2-2-208 0,-2 4 64 31,0-3-448-31,-2 1-96 0,-2 1-16 0,-1-3 0 0,-1 1-80 16,-1-1-32-16,0-1 0 0,0-2-18064 0</inkml:trace>
  <inkml:trace contextRef="#ctx0" brushRef="#br0" timeOffset="6">25975 7119 21183 0,'0'-4'1888'0,"0"0"-1504"0,0 2-384 0,0 0 0 0,1 0-464 0,-1 2-176 0,1-5-16 0,2 0-16 0,1-3 2336 0,-1-2 480 0,4 1 96 16,-1 2 0-16,1 1-528 0,2-3-112 0,1 3-32 0,0 2 0 15,1-2-800-15,-1 3-144 0,0 2-48 0,-2-1 0 16,0 4-48-16,-2-1-16 0,-1 4 0 0,-2-1 0 15,0 6 80-15,-1 2 16 0,-2 4 0 0,0 3 0 16,0 3-128-16,-2 0-32 0,1 4 0 0,-2 2 0 16,2-2-192-16,1 2-64 0,1 3 0 0,0-3 0 15,3 1-192-15,0-1 128 0,1 1-128 0,-2-1 0 16,2-2 160-16,-1 3-160 0,0 1 160 0,-3-1-160 16,2-3 0-16,-3 2 128 0,-2-3-128 0,1 1 0 15,-3-1 128-15,1-3 0 0,-2 3-128 0,0-3 192 16,0-2-16-16,0-2-16 0,0-2 0 0,1-3 0 15,1-3 16-15,0-4 0 0,2 0 0 0,0-3 0 16,2-3 0-16,0 0 0 0,2-3 0 0,-1-1 0 0,3-2-48 0,0-4 0 16,2 2 0-16,-1-5 0 0,2-3-128 15,1 0 0-15,-2-5 0 0,2 1 128 0,-2-2-128 0,0 0-144 16,0-3 144-16,-1 0-208 0,-1 3 80 0,0 0 128 16,-2 2-208-16,2 4 80 0,0 0 128 0,0 3 0 15,1 1 0-15,2 0 0 0,2 3 0 0,1 2 0 16,1-2 0-16,3 2 0 0,-1 0 0 0,2 1 0 15,1 0 0-15,2 0 128 0,-2 2-128 0,3-2 0 16,1 2 0-16,0 3 0 0,0 2 0 0,0 3-128 16,2 0 128-16,0 2-128 0,-1 0 128 0,0 4 0 15,0 2 0-15,-1 1-128 0,2 3-112 0,-4-1-16 16,-1 1 0-16,-5 0 0 0,-2-4 32 0,-2 4 0 16,-3 0 0-16,-3 0 0 0,-2 3 224 0,-2-1 128 15,-2 2 0-15,-2-1-128 0,0-1 192 0,-1 0-192 0,1-1 192 16,-2-1-192-16,1-2 192 0,-2 0-192 0,2-1 192 15,0-2-192-15,0 0 128 0,-2-5-128 0,1 2 0 0,-1-2 0 16,-1 0 0-16,-1 0 128 0,-3-3-128 0,0 0 0 16,-3 1 272-16,-3-4-48 0,-2 3-16 0,-2-2 0 15,-1 1 16-15,-3 2 0 0,0-1 0 0,1-1 0 16,-3-2-96-16,1 0-128 0,1 0 176 0,-1 0-176 16,4-2 0-16,0-2-256 0,1 1 32 0,0 1 0 15,1 4-448 1,1 1-96-16,-1 4 0 0,3 2-17984 0</inkml:trace>
  <inkml:trace contextRef="#ctx0" brushRef="#br0" timeOffset="7">26029 8385 16575 0,'0'-2'1472'0,"0"2"-1168"0,0-3-304 0,0 2 0 0,2 1 1312 0,-1 0 208 0,1-2 32 0,0-2 16 0,0-1 672 0,-1-1 144 0,2 1 32 0,-2 0 0 0,1 1-304 0,0 0-64 16,0 2-16-16,-1 2 0 0,1 0-944 0,0 0-176 15,1 2-32-15,-2 0-16 0,3 3-544 0,-2 1-128 16,-1 1 0-16,2 2-16 0,-1 1-176 0,-1 0 160 15,1 0-160-15,0 4 160 0,-1 2-160 0,2 3 0 16,-1 1 0-16,1 2 128 0,-1 3 16 0,1-3 0 16,0 3 0-16,1-5 0 0,0 1-144 0,0-2 128 15,-1 0-128-15,1-3 128 0,0-4-128 0,1-2 160 16,0 3-160-16,0-7 160 0,1 1 0 0,0-2 0 16,1-1 0-16,1-2 0 0,2-2-16 0,-3-2 0 15,3-2 0-15,0 2 0 0,1-7-144 0,-1 2 0 16,0-3 144-16,0-3-144 0,-2-2 0 0,1 2 0 0,-2 1 0 15,0-3-128-15,-1 1 128 0,-1-2 0 0,0 1 0 16,-2 3 0-16,1 4 0 0,-1 2 0 0,-1 2 0 16,0 2 0-16,1 4 0 0,-2 5 0 15,2 3 0-15,-2-1-128 0,3 4 128 0,-2-1 0 0,3 1-144 0,0 0 144 16,1 0 0-16,0-4 0 0,2 4 0 0,-1-5 0 16,2 2 0-16,0-3 0 0,-1-1 0 0,1-3 0 15,-2 0 0-15,1-3 192 0,-1 0-32 0,-1-3 0 16,2 1 32-16,-3 1 16 0,-2-4 0 0,1 1 0 15,0-2 16-15,-1 0 0 0,2-1 0 0,-1 0 0 16,0 1-64-16,-2-3-16 0,2 6 0 0,0-6 0 16,-1 1-144-16,1-4 0 0,1 0 0 0,-1-2 0 15,0-1 0-15,-1-1 0 0,1 0 0 0,0-2 0 0,-1-1 0 16,1-1 0-16,0-1 0 0,-1-1 0 0,2 0-176 16,-1-1 176-16,-1 1-128 0,0 2 128 15,0 2-416-15,-2-2 0 0,1 5 0 0,0-1 0 16,-1 1-384-16,0 3-80 0,0 2-16 0,1 3-18176 15</inkml:trace>
  <inkml:trace contextRef="#ctx0" brushRef="#br0" timeOffset="8">26781 8560 35935 0,'-3'0'1600'0,"-2"-3"320"0,1 2-1536 0,1 1-384 0,2 0 0 0,1 1 0 0,0 2 976 0,-2-3 128 0,-1 3 32 0,1 0 0 0,-2 3-432 0,0 1-64 0,3 3-32 0,-1 3 0 15,2 1-448-15,-2 3-160 0,2 1 0 0,-1 1 144 16,0 3-144-16,-2 0 0 0,1-2-160 0,-3 2 160 16,1 0-272-16,-2 1 32 0,1-2 16 0,-2-2 0 15,1 0-512-15,-2-3-96 0,-1 3-32 0,1-3-16624 16</inkml:trace>
  <inkml:trace contextRef="#ctx0" brushRef="#br0" timeOffset="9">25926 9316 37775 0,'-2'0'3360'0,"2"0"-2688"0,3-1-544 0,-2 1-128 0,1 1 288 0,1 2 32 0,1-3 0 0,2 2 0 0,1 0 192 0,3 2 64 0,1 3 0 0,0-2 0 16,1 3-416-16,-3 1-160 0,0 1 128 0,0 0-128 15,-3 2 176-15,0 0-48 0,-1 2-128 0,0 1 192 16,-1-2 112-16,-2 2 16 0,-1-2 0 0,2 0 0 16,-2 0-64-16,-1 0-16 0,1-2 0 0,-1 2 0 15,2-3-240-15,-1-3 0 0,1 2 0 0,1-6 0 16,1 0-256-16,0-2-32 0,1-2-16 0,2-3 0 0,-1-2 176 0,0 0 128 16,1-3-192-16,0-1 192 0,0-2 0 0,0 0 0 15,0 2 0-15,0-4 0 0,0 5 0 0,0 0 0 16,0 4 0-16,-2 1 0 0,0 4 144 15,-1 2-144-15,1 5 128 0,0 0-128 0,-1 5 208 0,3 4-32 16,-1 3-16-16,1-1 0 0,1 1-160 0,-1 1 0 16,3-2 0-16,0 1 0 0,1-2 0 0,-1-2 0 15,1-1 0-15,-2-3 128 0,2-4 0 0,-3-1 0 16,1-3 0-16,0 1 0 0,-3-7 112 0,1 2 16 16,1-4 0-16,-2 0 0 0,1-6 64 0,0 1 32 15,0-4 0-15,2-1 0 0,-1 2-32 0,2-6-16 16,0 1 0-16,0-2 0 0,0-1-96 0,-1-1-16 15,-1-3 0-15,1-1 0 0,-2 0-192 0,-1-2 0 16,1-3 0-16,-2 2 0 0,-2 1-128 0,2-1-80 0,-1-2-16 0,0 3 0 16,-1 5-144-16,-1-2-16 15,-1 5-16-15,0 3 0 16,0 1-144-16,1 2-32 0,0 2 0 0,-1-1-19072 0</inkml:trace>
  <inkml:trace contextRef="#ctx0" brushRef="#br0" timeOffset="10">26629 9581 33167 0,'-4'-4'2944'0,"3"2"-2352"0,1 2-464 0,1-3-128 0,1 2 128 0,-1-1 16 0,1-2 0 0,1-2 0 0,2-4 992 0,2 1 192 15,4-1 32-15,2-2 16 0,-2 2-688 0,2 0-144 16,2-1-32-16,3 0 0 0,-1 2-160 0,1-1-32 16,0 2-16-16,-2 0 0 0,-1 2 0 0,-3 4 0 15,0-2 0-15,-2 1 0 0,-1 2-80 0,-4 5-16 16,0-3 0-16,-1 4 0 0,-3 1-208 0,-2 0 0 15,-1 6 0-15,-1-1 0 0,-2 1-128 0,-2 2-32 16,-1 0 0-16,-2 4 0 0,-1 0-64 0,-2-2-16 16,0 5 0-16,-1-1 0 0,-2-1 16 0,1 3 0 0,-1 0 0 15,1-2 0-15,3-1 224 0,0-1 256 0,1 1-48 16,-1-3-16-16,4 0-48 0,0-3-16 0,3 2 0 0,0-2 0 16,2-1-128-16,0-2-144 0,2 2 144 0,2-4-208 31,0 0-208-31,2-4-32 0,1 1-16 0,1-1-11664 0,-2-3-2336 0</inkml:trace>
  <inkml:trace contextRef="#ctx0" brushRef="#br0" timeOffset="11">25953 9957 42383 0,'-1'-4'1872'0,"-1"-1"400"0,2 4-1824 0,0-1-448 0,2 2 0 0,-1 0 0 0,0 0-448 0,0 0-176 0,2 2-32 0,0-2-16 0,2 4 672 0,2 3 128 16,-1 2 16-16,-1 3 16 0,0 1-160 0,0 0 160 16,1 6-160-16,-1-3 160 0,0 5 48 0,0-1 16 0,-2-2 0 15,1 1 0-15,0-2 0 0,-2 0 0 16,1-1 0-16,-1-2 0 0,1-2-64 0,-1-3-16 0,1-3 0 16,0-1 0-16,0-2 0 0,2-3 0 0,0 0 0 0,1-4 0 15,1-2-144-15,1-4 0 0,0-1 0 0,0 0 0 16,0-2-128-16,1-2 128 0,0 2-160 0,-2 0 160 15,1 1-144-15,-4 2 144 0,3 4-128 0,-4 2 128 16,2 2-144-16,-1 2 144 0,1 6-160 0,-1 0 160 16,1 6-288-16,0 1 32 0,0 0 16 0,-1 0 0 15,3 0 112-15,1 0 128 0,1-1-208 0,0-3 80 16,0-2 128-16,1 2 0 0,0-5 160 0,-1-2-160 16,1 2 240-16,-3-7-48 0,1 2-16 0,0-1 0 0,-3-2 112 15,1-1 32-15,-1 0 0 0,-1 0 0 0,0 1 0 0,0-2 0 16,-2 2 0-16,0 2 0 0,1-1-64 15,-1 2 0-15,1 1 0 0,-1 0 0 0,1 0-256 0,-1 1 160 16,1 2-160-16,-1-1 128 0,-1 2-128 0,2-4 0 16,1 3 0-16,-1-2 128 0,1 1-128 0,1-4 0 15,0 1 0-15,1-2 0 0,2-1 0 0,-1-2 0 16,2 0 0-16,-1-6 0 0,2 2 0 0,-1-6 0 16,0 1 128-16,-2-1-128 0,0-3-192 0,0 2-80 15,-3-2-16-15,0-2 0 16,0-2-224-16,-2-2-64 0,0 3 0 0,-2-5-18784 0</inkml:trace>
  <inkml:trace contextRef="#ctx0" brushRef="#br0" timeOffset="12">26580 10186 28559 0,'2'-8'1264'0,"-1"2"272"0,4-4-1232 0,-2 8-304 0,-1-1 0 0,0 2 752 0,1-5 80 0,5 0 32 0,2-4 0 0,1 0 704 0,1-1 144 0,3 3 16 0,-2 0 16 0,2 1-944 0,-1 1-192 16,0 5-32-16,-1-1-16 0,1-1-160 0,-1 2-16 16,0 1-16-16,-2 1 0 0,-1-1-64 15,-2 3-16-15,1-1 0 0,-2-1 0 0,0 2-96 0,-2-1-32 16,0 2 0-16,-3 0 0 0,0-1-160 0,-2 2 0 16,2-3 0-16,-4 0 0 0,1 0 0 0,-1 2 0 15,-2-1 0-15,-2 0-176 0,0 4-64 0,-4-4-16 16,0 3 0-16,-1 1 0 0,-2-1-16 0,1 1-16 15,-2 2 0-15,2 0 0 0,2-3 288 0,-1 1-128 16,2-1 128-16,2 1 0 0,0-1 0 0,2-4 0 16,2 2 128-16,2 0-128 0,1-2 0 0,1-2 0 0,3 1 0 15,1 2-160-15,2-3-48 0,1 0-16 0,2 0 0 16,-1-3 0-16,4 3 64 0,-2 0 16 16,1 3 0-16,-1-1 0 0,1 2 144 0,-4-2 0 0,1 3 0 0,-2 0-128 15,-1-1 384-15,1 2 64 0,-1 0 32 0,-2 1 0 16,0-1-128-16,0 1-32 0,0 2 0 0,-2-2 0 15,0 4-192-15,-4-1 0 0,1-1 0 0,0 1 0 16,-2 0-176-16,-2 0 176 0,1-2-160 0,-1 2 160 16,-2-2-128-16,0 0 128 0,-2 1 0 0,1 1-144 15,-2 0-48-15,-1-2 0 0,-2 2 0 0,0 3 0 16,-2-1-256-16,0 2-48 16,-1-2-16-16,0 2 0 0,1-2-80 0,-1 0-32 15,-1 3 0-15,-1-1 0 0,2-2 64 0,0-3 16 0,1 1 0 0,2-4-14784 16</inkml:trace>
  <inkml:trace contextRef="#ctx0" brushRef="#br0" timeOffset="13">26424 11044 34095 0,'-4'4'3024'0,"0"-3"-2416"0,3 0-480 0,1-1-128 0,0 0 608 0,0 1 96 0,-1 2 32 0,-2 0 0 0,1 0 368 0,0 1 80 15,2 2 16-15,0 0 0 0,1 0-784 0,0-2-160 16,0 2-16-16,0 0-16 0,2 2 0 0,-2-2 0 16,2 3 0-16,-1-3 0 0,1 4-48 0,-1-4-16 0,1 2 0 15,0-1 0-15,1 0-160 0,2-1 192 0,0-2-192 0,2-2 192 16,0 1-192-16,2-3 0 0,1-3 0 0,1 0 128 15,0 0-128-15,3-3 0 0,1-1 0 0,1 0 0 16,0-1-320-16,2 2 16 0,0 2 0 0,-1-2 0 31,-1 0-80-31,0 2-32 0,-1-1 0 0,-2 1 0 16,-1 2-992-16,-2 0-192 0</inkml:trace>
  <inkml:trace contextRef="#ctx0" brushRef="#br0" timeOffset="14">26655 10975 11967 0,'-7'10'1072'0,"-2"-4"-864"0,2 1-208 0,2-1 0 0,1-1 4416 0,1 1 848 0,0-1 176 0,-3 7 16 0,-6 4-3456 0,-2 8-688 0,-4 6-144 0,0 5-16 0,2-3-64 0,0 2-16 16,2 1 0-16,0 0 0 0,2-1-816 0,1-3-256 15,0 5 160-15,1-3-160 16,4-3-256-16,0-3-144 0,1-4-32 0,3-6 0 16,2-6-1568-16,3-4-320 0</inkml:trace>
  <inkml:trace contextRef="#ctx0" brushRef="#br0" timeOffset="15">26886 7241 35007 0,'-7'0'3120'0,"2"0"-2496"0,4 2-496 16,1-2-128-16,1 0 672 0,-1 2 112 0,0-2 32 0,-3 0 0 0,2 0 32 0,1 3 16 0,1 0 0 0,-1-3 0 0,0 0-304 0,26 16-64 15,-11-7-16-15,3-3 0 0,4 0-224 0,3-2-64 16,2 2 0-16,4-2 0 0,1 0-48 0,4 1-16 16,3-2 0-16,3-3 0 0,4-2-128 0,-1-2 192 15,-1 0-192-15,1-2 192 0,2 0-64 0,0-3-128 16,-2 3 192-16,-3 0-64 0,-1 1-128 0,-1 0 0 0,-4 1 0 0,-5 1 128 15,-2 0-128-15,-5 3 0 0,-4-2 0 16,-3 2 0-16,-5 2 0 0,-1 1 0 0,-3 0 0 0,-3 1 0 16,-2 2 128-16,0 0 0 0,-3 4 0 15,-1 2 0-15,-2 1-128 0,-2 3 128 0,-1 5-128 0,-3 1 128 16,-1 4-128-16,-1 3 0 0,-2 3 0 16,-1 5 0-16,-1 4 0 0,0 3 0 0,1 7 0 0,-1 2 0 15,0 2 0-15,1 2 0 0,2 2 0 0,2-8 0 16,3-13 0-16,-1 9 0 0,1 14 0 0,-1 8 0 15,2 4 0-15,3 2 0 0,-1-4 0 0,-1 0 0 16,1 2 288-16,-2 3-32 0,0 7 0 0,-3-2 0 16,0 2-128-16,0-1-128 0,0 3 192 0,-1-2-192 0,1 5 0 15,2-8 0-15,1-2 0 0,1-5 0 0,1-9-240 16,0-1 48-16,2 3 16 0,-1-6 0 0,1 1 176 0,1-2 0 16,-2 1 160-16,1-3-160 0,1-3 192 15,-2-1-64-15,2-1-128 0,2 1 192 0,-1-3-64 0,0-2 0 16,0-1-128-16,1-5 192 0,2-1-48 0,1-4-16 15,-1-1 0-15,1 1 0 0,2-1-128 0,-1-2 192 16,3 4-192-16,-1-4 192 0,2-4-192 0,-2 1 0 16,2-3 0-16,-1 1 0 0,-2-5 0 0,1 0 0 15,-2-3 0-15,0 1 0 0,-3-3 0 0,-1 1 0 16,1-4 0-16,-1 2 0 0,-2-3 0 0,-1 1 0 16,1-4 128-16,0 2-128 0,-2-2 160 0,2-2-160 15,-1 3 192-15,-1-3-192 0,1 2 128 0,-1 0-128 16,1-2 0-16,-1 3 0 0,0 0 0 0,0-1 0 0,2 0 0 15,-2 1 0-15,2-3 0 0,0 2 160 16,0 1-160-16,-1-1 128 0,1-2 0 0,1 0 0 16,-1 2 0-16,0-2 0 0,-1 3-128 0,1-1 192 0,0 0-192 0,-3 1 192 15,2-1-192-15,-3-2 0 0,1 0 0 0,-1 0 0 16,0 0 224-16,0-2-32 0,2 1-16 0,-1-2 0 16,-1 0-48-16,1-1 0 0,2 0 0 0,-1 0 0 15,1 0 0-15,-1-2 0 0,1 0 0 0,-1 1 0 16,2-4 0-16,0 4-128 0,-2-4 192 0,1 2-64 15,1-2 128-15,-3 1 0 0,2 1 16 0,-2-2 0 16,1 1-80-16,0 1-32 0,-2 1 0 0,1-4 0 16,-1 3 64-16,-1 0 16 0,1 1 0 0,-1-1 0 15,0 2-240-15,-1-1 144 0,1-2-144 0,-1 2 128 0,1-1-128 16,-2 0 160-16,2 1-160 0,-3-2 160 0,2 2 96 16,-3-1 32-16,0-2 0 0,-1 1 0 0,-1 1-16 15,-2 1 0-15,0-4 0 0,0 0 0 0,-1-3-128 0,-1 3-16 16,1 0-128-16,-1-1 192 0,2 1-192 0,-1 0-288 15,-1 0 64-15,0 0 16 16,3 0-480-16,-1 0-80 0,-1 0-32 0,3 0 0 16,-1-3-432-16,4 3-96 15,1-3-16-15,3 0-20960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15:34.76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8109 11898 11055 0,'-18'0'976'0,"2"3"-784"0,-2 1-192 0,5-2 0 0,3 2 1056 0,1-2 160 0,-3 2 48 0,-10 3 0 16,-13 4-3184-16,-10 3-640 0,1 1-128 0,2-1-32 16,5-5 1248-16,3 0 256 0,5-5 64 0,4-2 0 0,3-2 992 0,2-3 160 0,1 0 128 0,1-1-128 15,1-1 1424-15,2 2 192 0,0-1 48 0,0-1 0 16,-1 4 960-16,0-3 208 15,1 4 48-15,1 1 0 0,1 2-976 0,0 1-192 0,2 2-48 0,0 0 0 16,4 0 160-16,1 4 32 0,1-1 0 0,3 0 0 16,4 4-976-16,3-3-192 0,3-2-48 0,5 2 0 15,4-4-1104 1,5 1-240-16,5-4-32 0,4 0-16 0,5-6-576 0,1 0-112 16,4-4-32-16,-1 1 0 15,-3-2 800-15,1 0 160 0,2-3 16 0,-1 4 16 0,0-3 480 0,-2 4 0 0,1-1 0 16,-1 1 0-16,0 3 1056 0,-1 0 160 0,0-1 16 0,1 4 16 15,1 0-64-15,-1 0-16 0,2 0 0 0,-2-2 0 0,-1 2-544 16,1 0-112-16,2 0-32 0,1-3 0 0,2 2-352 16,-2-1-128-16,-1-1 0 0,-2 0 0 15,-1-1-448-15,-3 0-176 0,0-1-32 16,-6 1-16-16,-2 1-288 0,-4 0-64 16,-3 3-16-16,-5 0 0 0,-4 0 624 0,-2 3 128 0,-4-3 32 0,-1 3 0 0,-4-3 816 0,0 3 160 15,-3-2 48-15,-1-1 0 0,0 3 464 0,-4-3 112 16,0 0 0-16,-3-3 16 0,2 3-608 0,-1-1-128 15,-3 1-32-15,-1 0 0 0,-4 0-432 0,-1 0-160 16,-1 0 0-16,-4 1 144 0,0-1-144 0,-4 3 0 16,-2-3 0-16,-3 0 0 0,1 0 0 0,-4 2-176 15,-2-2 48-15,-6 4 0 0,-3 2-48 0,-4 0 0 16,-1 0 0-16,2 1 0 0,3 0-32 0,0-1-16 16,2 0 0-16,2 0 0 0,8 1 224 0,2-1-192 0,4-2 192 15,2-1-192-15,3 2 192 0,4-1 128 0,0-2 0 16,4 0-128-16,2 0 224 0,1 2-64 0,1-2-16 0,2 2 0 15,1-2-144-15,1 2-176 0,1-1 48 16,2 0 0 0,1 0-528-16,0 1-112 0,2-3 0 0,3 1-16 15,1-2-848-15,1 0-160 0,5-3-48 0,4-1-10816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25:40.48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25718 10766 1887 0,'-5'-3'0'0,"0"1"0"0,1 0 0 0,0 0 176 0,3 0-176 0,0 2 0 0,-1-2 0 0,-1 0 0 0,-2-2 816 0,0 2 128 0,-1-2 16 16,1-2 16-16,0 2-176 0,1 2-32 0,2-2-16 0,-1 1 0 0,2 0 192 0,0 0 32 0,1 1 16 0,0 0 0 0,1-1-80 0,-1 0-16 0,1 0 0 0,-1 0 0 15,2 1 80-15,-2 0 16 0,0 0 0 0,0-1 0 16,0 2 112-16,0-1 32 0,0-1 0 0,0 2 0 16,0-1-240-16,0 0-32 0,0 2-16 0,0 0 0 15,0 2-80-15,0 0 0 0,0-2-16 0,0 0 0 16,0 0-432-16,1 25-96 0,-1-15-16 0,0 0 0 0,1 2-80 0,0 0 0 15,2 2-128-15,-2-2 192 0,2 1-192 0,-1-1 128 16,-1-2-128-16,2 2 0 16,-1-2 368-16,1 2-32 0,0 1 0 0,0 0 0 15,2 2 0-15,-1-2 0 0,-1 0 0 0,1 2 0 0,1 1-208 16,0 0-128-16,-1 0 160 0,1 3-160 0,-2-3 0 16,2 3 128-16,-1-3-128 0,0-3 0 0,-1 0 0 0,0-1 0 15,0-3 128-15,0-3-128 0,-1-1 192 0,1 0-16 16,-1-4 0-16,1-1 0 0,-2 0-16 0,0-1 0 15,2-3 0-15,-2 1 0 0,0-3 96 0,0-4 32 16,-1 2 0-16,2-5 0 0,-1 3-32 0,0-3-16 16,0-2 0-16,1-1 0 0,-1 0-240 0,0 0 0 15,0 3 128-15,2 1-128 0,1 0 0 0,-1-1 0 16,2 3 0-16,0 4-160 0,0 0 160 0,0 2-192 16,0 2 192-16,0 2-192 0,1 2 192 0,0 2 0 15,-1 0 0-15,1 1-128 0,-1-2-32 0,2 4 0 0,-2-5 0 16,-1 2 0-16,1-2 160 0,0 2-192 0,0 0 192 0,0-1-192 15,-1 2 192-15,1-1 0 0,-1 0 0 0,1-1 0 16,-2 4 0-16,1-1 0 0,0 3 0 0,-1-3 0 16,0 0 0-16,-1 0 0 0,2 0 0 0,-1 4 0 0,0-4 0 15,1 4 0-15,0-4 0 0,-2 2 0 0,2-2 0 16,0 0 0-16,-1-1 0 0,1 1 0 0,0-2 0 16,1-3 0-16,-2 2 0 0,1-1 0 15,1-1 208-15,0 2-16 0,0-3-16 0,0 0 0 16,0 2-32-16,-2 0 0 0,2 0 0 0,0 1 0 0,0 0-144 0,0 0 0 15,0 0 0-15,-1 0 0 0,1-2 0 0,-1 2 0 16,-1-3 0-16,1 0 0 0,1 0 176 0,-1-4-48 16,1 1-128-16,0-3 192 0,0 0 320 0,-1 0 48 15,3-4 16-15,-2-2 0 0,1 2-224 0,1-5-32 16,-1 1-16-16,1 2 0 0,0-3-128 0,-1 2-32 0,0-4 0 16,2 3 0-16,-1-2-144 0,-1-1 192 0,2 1-192 15,-2 2 192-15,1 0-32 0,2-1 0 0,0 4 0 16,-1-1 0-16,1-1-160 0,0 3-176 0,1-1 48 0,-1 0 0 15,1 2 128-15,1 0 0 16,-1-1 0-16,1 1 0 16,-1 0-496-16,3 2-16 0,-2 1 0 0,0 0-11008 15,-1-1-2224-15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26:39.92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14616 12404 12895 0,'1'-2'1152'0,"-1"0"-928"0,2 2-224 0,-1 0 0 0,0 0 1856 0,0 0 336 0,2-2 64 0,0-1 16 0,4 2-432 0,-2-2-96 0,1-4-16 0,-1 5 0 16,-3-1 128-16,1 2 32 0,-1-1 0 0,-2 2 0 15,1 0-400-15,-2 0-80 0,0 2 0 0,-2-1-16 0,-2 4-576 0,0-1-112 16,-2 3-32-16,-2 5 0 0,-2-3-160 0,-1 5-16 16,-3 3-16-16,0 1 0 0,0 0-176 0,-1 1-48 15,-2 6 0-15,-2 1 0 16,0-1 64-16,-1 6 16 0,-1 0 0 0,0-2 0 0,-1-3 80 0,2-2 16 16,-1 2 0-16,2-1 0 0,1-1-224 0,0-2-32 15,2 1-16-15,1-3 0 0,-2-1-160 0,3-1 0 16,1-4 0-16,1-2-176 0,2-4 0 0,2-2 0 15,3-1 0-15,1-1 0 16,2-4-288-16,-1 0-64 0,1 0-16 0,1-4 0 16,-2 1-112-16,1-3-32 0,0-1 0 0,-1-2-12144 15,2-1-2432-15</inkml:trace>
  <inkml:trace contextRef="#ctx0" brushRef="#br0" timeOffset="3.51">14198 12423 12895 0,'-4'-4'1152'0,"1"1"-928"0,0 1-224 0,3 1 0 0,1-2 2608 0,-1 3 464 0,2 0 112 0,-1-2 16 0,0 1-848 0,-1-2-176 0,1 1-16 0,-1 2-16 0,2 2 208 0,-2 1 32 0,-2 0 16 0,2 1 0 0,2 1-1152 0,-2 2-224 0,1 0-64 0,0-1 0 0,2 2-96 0,-2 2-32 0,1 0 0 0,3-1 0 0,0 1-64 0,1 0-32 15,1-2 0-15,0 2 0 0,2 4-208 0,2 2-32 16,4 2-16-16,-1 3 0 0,4 2-160 0,0 3-48 16,2 0 0-16,0 2 0 0,0 3 112 0,-1 0 0 15,1 4 16-15,-2-3 0 0,-1-3-240 0,-2 2-160 16,-2 0 192-16,1 1-192 0,-1-1 192 0,0-2-64 15,-2-1 0-15,0-6-128 0,1 2 0 0,0-6-256 16,-1-3 32-16,-1-2 0 16,1-6-416-16,-1-1-64 15,0-3-32-15,-3-3 0 0,2-3-224 0,-2 0-64 16,3-6 0-16,-1-3-13568 0,-1-2-2704 0</inkml:trace>
  <inkml:trace contextRef="#ctx0" brushRef="#br0" timeOffset="4.51">14267 12224 8287 0,'-2'-3'736'0,"-1"2"-592"0,1 1-144 0,1-3 0 0,1 3 1728 0,-3 0 304 0,-1-3 64 0,-2-2 16 0,-1 1 448 0,-1 0 80 0,2-1 32 0,0 2 0 16,1 1-32-16,1 0 0 0,2-1 0 0,0 2 0 0,-1-1-784 0,1 2-176 16,0-3-16-16,1 2-16 15,0 1-848-15,-2 0-160 0,1 0-48 0,-1 0 0 0,2 0-192 0,0 0-32 16,1 0-16-16,-1 0 0 0,1 0-96 0,0 0 0 16,0 0-16-16,1-2 0 0,0 2-96 0,0-3-16 15,2 2 0-15,-3 1 0 0,0 0-128 16,0 0 192-16,21 0-192 0,-14 0 192 0,1 1 32 0,0 4 16 15,4-1 0-15,-1-2 0 0,0 4-16 0,1-2 0 16,1-1 0-16,1 0 0 0,0 1-64 0,0-1-16 16,0-2 0-16,1 1 0 0,1 1 16 0,-1-3 0 15,0 1 0-15,0-2 0 0,-3 1-160 0,1 0 0 16,-1 0 0-16,-2-3-176 0,1 0 176 0,-1 0 144 16,0-1-16-16,-3-1-128 0,1 2 176 0,-2-1-176 15,0 0 160-15,-2-1-160 0,-1 4 0 0,1-4 128 0,-3 4-128 0,1 1 0 16,-1-3 0-16,-1 3 0 0,0 0 0 0,-1-1 0 15,1 2 128-15,-2-2-128 0,2 1 0 16,0 0 0-16,0 0 144 0,0 0-144 0,0 0 128 0,0 0-128 16,0 0 192-16,0 0-64 0,-7-21 0 0,7 15 0 15,0 0 0-15,2-2 0 0,2 2 0 0,0-4 0 16,1 2-128-16,-2-2 0 0,1 1 0 0,0 2 0 16,0-2 0-16,-2 0 0 0,1 2 0 0,-3 1 0 15,0-3 0-15,-3 5 0 0,1-2 0 0,-3 2 0 16,1 1 0-16,-2 0 0 0,-3 0 0 0,0 0 0 15,0-1 0-15,-3-1 192 0,1 2-64 0,0-1 0 16,0-2-128-16,0-3 0 0,0 2 0 0,1-2 0 16,1 2 144-16,-1-2 0 0,2 3 0 0,-1 0 0 0,2 2-144 15,-1 0 0-15,2 2 144 0,-1 2-144 16,0 0 0-16,1 0 0 0,1 0 0 0,0 2 0 0,0 0 0 0,2 0-208 16,-1 0 16-16,1 0 16 15,2 3-576-15,1-5-112 0,0 3-32 0,3-3 0 16,0 4-304-16,2-4-64 0,3 0-16 0,3 3-18704 15</inkml:trace>
  <inkml:trace contextRef="#ctx0" brushRef="#br0" timeOffset="5.51">14887 13144 28559 0,'-1'-3'2544'0,"-1"2"-2032"0,2-2-512 0,0 3 0 0,0 0 848 0,-1-2 80 0,1 1 16 0,-2-4 0 0,-1-1-240 0,-1 1-64 0,0 0 0 0,0 1 0 16,-1 4 64-16,-1 2 0 0,0 2 0 0,-2 0 0 15,1 5 16-15,-2 0 16 0,-1 4 0 0,-1-1 0 16,1 4-272-16,0 0-48 0,2 7-16 0,-1-5 0 16,3 2-208-16,0-2-64 0,1 1 0 0,2 0 0 15,1-3 0-15,0 0 0 0,2 0 0 0,2-3 0 16,-1-1-128-16,3-3 0 0,1 4 0 0,2-1 0 16,0-2 0-16,3-4-176 0,1-2 16 0,2-2 0 0,2-2 160 15,-1-2-192-15,3-2 192 0,-1-2-192 0,-2 0 64 0,1-4 0 16,0 0 0-16,-1-1 0 0,-1 1 128 0,-3-2 0 15,0 2 160-15,-2-3-160 0,-2 1 192 0,-3 0-64 16,0 1-128-16,-2-2 192 0,-1 1 48 0,-2-1 0 16,-1 4 0-16,-1-6 0 0,0-3-112 0,-3 1 0 15,0 0-128-15,-2-1 192 0,1 5-192 0,-2-3 0 16,0 0 0-16,-1 3 0 0,0 1 0 0,-1 3 0 16,3 2 0-16,-1 1 0 0,2 2 0 0,0 2-128 15,1 2 128-15,1 0 0 0,1 0-192 0,2 2 192 0,0 2-192 0,3-2 192 16,0 2-208-16,3 0 64 15,1 2 16-15,1 0 0 16,3 0-1280-16,-1 0-240 0,3 1-48 0,-1-1-14976 0</inkml:trace>
  <inkml:trace contextRef="#ctx0" brushRef="#br0" timeOffset="6.51">15179 13298 13823 0,'-3'4'1216'0,"1"-2"-960"0,0 0-256 0,1 0 0 0,1-2 2880 0,1 0 512 0,1 3 128 0,-2 0 0 16,1 0-3008-16,0 4-512 0,0 2-272 0,-1 1 16 0,0 0 768 0,-1-1 128 0,0 3 48 0,0-2 0 0,-1-1 576 16,0 0 112-16,0-2 32 0,-1 2 0 0,2-3-32 0,-2-2 0 15,2 0 0-15,0-2 0 0,1-1-368 0,-1 2-80 16,1-6-16-16,0 2 0 0,1-4-224 0,0 0-48 15,0-1-16-15,-1-3 0 0,2 0-112 0,0-4-32 16,-1-3 0-16,1 0 0 0,-2 0-80 0,0-3-16 16,0-3 0-16,0-3 0 0,0-3-224 15,0 3-160-15,0 2 192 0,1 1-192 0,-1 1 0 0,1-2-144 16,-1 5-16-16,1 0 0 0,0 4 32 0,1 0 0 16,0 3 0-16,2 1 0 0,0 0 128 0,-1 4 0 15,2 0 0-15,1 2 0 0,2 1-320 0,-1 1-48 16,1 2 0-16,2-1 0 15,1 1-176-15,1 1-32 0,2 1-16 0,-1-2 0 16,2 3-16-16,-1 1 0 0,-2-1 0 0,-1 0 0 16,-3 1-2032-16,0 1-416 0,0-1-80 0,-2 3 0 0</inkml:trace>
  <inkml:trace contextRef="#ctx0" brushRef="#br0" timeOffset="7.51">15522 13210 18431 0,'-3'9'1632'0,"0"-5"-1312"0,1 2-320 0,1-4 0 0,1 2 4416 0,1-4 800 0,0 4 160 0,0 2 48 16,2 3-3776-16,-2 2-752 0,3 1-160 0,-3-1-32 0,1-1-384 0,0 0-96 0,-1-1-16 0,-1 1 0 16,0 0-208-16,-1-1 0 0,-2 4-144 0,-1-1 144 15,1-2-1216-15,-3 2-160 0,-1-2-32 0,0-1-15376 16</inkml:trace>
  <inkml:trace contextRef="#ctx0" brushRef="#br0" timeOffset="8.51">15585 12805 43311 0,'-7'3'1920'0,"3"0"384"0,1-2-1840 0,1 2-464 0,4 0 0 0,-2 0 0 0,0-2-736 0,-2 5-240 0,2 3-48 0,-1 1-16 16,0 2-2000-16,0-2-400 0,-1 2-80 0,1-2 0 0</inkml:trace>
  <inkml:trace contextRef="#ctx0" brushRef="#br0" timeOffset="9.51">16010 13134 20271 0,'-2'-3'1792'0,"1"0"-1424"0,1 3-368 0,0-3 0 0,0 2 1280 0,0-2 192 0,0 1 48 0,0-4 0 0,-1-2-1328 0,0-2-192 0,-1 2-160 0,0-2 32 0,-2 4 128 0,-1-3 176 0,-1 3-48 0,0 0 0 0,-3 4 624 0,1 0 112 16,-1 2 32-16,-2 2 0 0,0 5 640 0,-2-1 144 0,1 4 32 0,-2 2 0 16,1 2-384-16,-1 4-80 0,1 1-16 0,0 1 0 15,1 1-720-15,2-2-160 0,0 0-32 0,3-1 0 16,0 2-320-16,3-4 0 0,-1-1 0 0,1-1 0 15,1-2 0-15,2-2 0 0,0 0 0 0,1-1 0 16,1-1 0-16,-1-3-128 0,3 0 128 0,-1-4 0 16,2 2-208-16,0-6 32 0,2 2 16 0,1-4 0 15,3-2 160-15,-1-2 0 0,2-1 0 0,1-3 128 16,1 0 16-16,-1-3 16 0,0 1 0 0,-1 2 0 16,-1-2-160-16,0-1 0 0,-2 3 0 0,-2 0 128 15,-1 0-128-15,-2 1 192 0,0 0-192 0,-2-1 192 0,0 1-64 16,-1 2 0-16,2 3 0 0,-2-2 0 0,0 5-128 15,0 2 0-15,-2-1 0 0,2 3 0 0,0 0 0 0,0 0-144 16,0 3 144-16,2-1-208 0,-1 0 208 16,-1 2 0-16,2 0-160 0,1 2 160 0,-1 1 0 0,1 0 0 15,-1 2 0-15,2 3 0 0,-2 0 0 0,1 2 128 16,1 1 0-16,-1 1 0 0,0 0 32 0,0 2 0 16,2 5 0-16,2-3 0 0,-1 1-160 0,1 1 160 15,2 1-160-15,-2 2 160 0,3 0-160 0,-2-3 0 16,-2-2 0-16,0 1 0 0,0 1 0 0,-1 2 0 15,-1 0 0-15,-2 4 0 0,-2-3 0 0,-1 0 0 16,-3 1 0-16,-2-1 0 0,-3-2 0 0,-2 2 0 0,-2 0 0 16,-2 0 0-16,-1-3 288 0,1-2-32 15,-1-2 0-15,-1-2 0 0,-1 3-48 0,-1-3-16 0,-1-2 0 16,0-3 0-16,-1 0-192 0,0-3 0 0,0-1 0 16,-1-5-160-16,-1 2-128 0,1-3-32 15,0-2 0-15,-2-3 0 16,1-1-112-16,-1-2-16 0,2-3-16 0,1-1 0 15,3-2-1024-15,3 0-208 0</inkml:trace>
  <inkml:trace contextRef="#ctx0" brushRef="#br0" timeOffset="10.51">17843 12423 11967 0,'-2'-4'1072'0,"1"1"-864"0,-1 0-208 0,1 0 0 0,1 3 912 0,0 0 144 0,-1 0 32 0,0 0 0 0,0-2 160 0,-3 2 32 0,-1 2 16 0,-1 2 0 16,0 2 496-16,-3 3 112 0,-1 3 16 0,-1 2 0 15,-2 2-384-15,0 2-80 0,-2 5-16 0,0-2 0 16,2-4-528-16,-2 2-96 0,-1 2-32 0,-2-2 0 15,4 0-176-15,-1-3-32 0,1-2-16 0,2-3 0 16,1 0-272-16,-1-2-48 0,4-3-16 0,-2 0 0 16,3 0-672-16,-2-2-144 0,0 0-32 0,2-2 0 15,-1 0-816-15,2-2-160 0,0 0-48 0,0-2-8048 16,1 0-1616-16</inkml:trace>
  <inkml:trace contextRef="#ctx0" brushRef="#br0" timeOffset="11.51">17440 12384 18431 0,'-5'2'816'0,"2"0"160"0,0-2-784 0,2 3-192 0,0-3 0 0,1 1 0 0,1-1 1024 0,0 0 176 0,0 0 16 0,3 0 16 0,0 2 656 0,-4-2 128 16,0 0 32-16,21 4 0 0,-10-2-48 0,0 5 0 0,5-1 0 0,2 4 0 15,0 3-880-15,1 2-176 0,2 5-48 0,-2-2 0 16,2 2-464-16,-2 1-112 0,1 2 0 0,-3-4-16 16,-2 2-304-16,-1-2 128 0,-3-2-128 0,1 2 0 15,0 2 0-15,0-4 0 0,-1 2 0 0,0-3 0 16,1 2 0-16,-2-5-304 0,0-3 64 0,-1-1 16 31,-1 0-272-31,0-2-48 0,-2-2-16 0,0 2-11280 0,0-6-2240 0</inkml:trace>
  <inkml:trace contextRef="#ctx0" brushRef="#br0" timeOffset="12.51">18208 12622 22111 0,'-2'3'1968'0,"-1"0"-1584"0,2 1-384 0,0-2 0 0,0-1 1440 0,-2 4 208 0,-2 5 32 0,-4 6 16 0,0 7 144 0,-3 1 16 0,3 0 16 0,1-2 0 15,1-1-656-15,1-2-144 0,2-3-32 0,0 0 0 16,2-4-560-16,0 0-112 0,1 1-32 0,1-2 0 16,0 1-464-16,0-2-112 0,1 1-16 0,-2-1 0 31,1-4-1472-31,0 2-320 0</inkml:trace>
  <inkml:trace contextRef="#ctx0" brushRef="#br0" timeOffset="13.51">17858 13203 17503 0,'-8'1'1552'0,"3"2"-1232"0,0-3-320 0,1 1 0 0,2 1 1792 0,-1-2 288 0,-1 3 64 0,-3 1 16 0,-4 4-256 0,-5 0-48 0,-2 4-16 0,0 0 0 15,1 2-240-15,-1 1-32 0,1-2-16 0,0 2 0 16,1 1-512-16,-2-1-96 0,2-1-32 0,1 2 0 16,0 0-560-16,1 2-112 0,-1-3-32 0,0 3 0 15,0-2-208-15,0-1 0 0,3-3 0 0,-3 2 0 16,1 0-256-16,0 0 16 0,1-2 0 0,1 1 0 15,1-5-592-15,1-4-128 0,1 0-32 0,2-2-10432 16,2-4-2080-16</inkml:trace>
  <inkml:trace contextRef="#ctx0" brushRef="#br0" timeOffset="14.51">17437 13241 14735 0,'-5'6'1312'0,"2"-4"-1056"0,2 3-256 0,0-2 0 0,2 0 4288 0,0 1 816 0,3-4 144 16,0 6 48-16,3 1-3056 0,3 6-624 0,4 1-112 0,0 4-32 0,2 0-592 0,2 1-128 15,-1 1-32-15,2 1 0 0,0-3-224 0,4 2-48 16,-2 0-16-16,0-2 0 0,1 1-112 0,-1-4-32 16,-1 1 0-16,-3-3 0 0,-1 2-288 0,-2-2 0 15,-2 0 0-15,-1-1 0 16,-2 1-672-16,0 3-32 0,-2 0-16 0,2-1 0 15,-2 1-1520-15,0-6-320 0,3 2-48 0,1-4-13216 0</inkml:trace>
  <inkml:trace contextRef="#ctx0" brushRef="#br0" timeOffset="15.51">18060 13501 15023 0,'-1'0'320'0,"-1"-4"80"0,1 2 16 16,1-1 16-16,0 2-432 0,1 1 0 0,1-2 0 0,-1-2 0 0,1 0 1680 0,2-2 256 0,1 0 48 0,0 0 16 0,0-1 400 0,0 4 80 0,1-3 16 0,0 3 0 0,0-1-1120 0,1 2-224 15,-1-1-32-15,1 2-16 0,1-1-208 0,-1-1-32 16,2 2-16-16,-2-3 0 0,0 4-240 0,0 0-48 16,-2 0-16-16,0 0 0 0,-2 4-416 0,-2 0-128 15,-1 4 0-15,-2 2 0 0,-3 0-128 0,-1 3-144 16,-3 0-32-16,-3 4 0 16,-2 1-304-16,-2 3-64 0,0 1-16 0,-2 0 0 15,0 1 80-15,1-1 16 0,1-1 0 0,2-4 0 16,3-1-400-16,1-3-80 0,4-1-16 0,2-3 0 0,2-2 1488 0,-1-1 304 15,2-1 48-15,1-1 16 0,3 0-144 0,-1-1-32 16,1 2 0-16,2 1 0 0,-1-2-592 0,4 2 0 0,-1 1-224 16,2-1 64-16,0-3 400 0,2 4 80 15,1 0 0-15,0 2 16 0,2-3 176 0,0 0 48 16,1 1 0-16,1 0 0 0,1-1-224 0,1 0-32 0,1 3-16 0,0-6 0 16,-1 1-288-16,-3 1-224 0,-1-1 32 0,-2-1 16 31,-2 0-1872-31,-4 1-368 0</inkml:trace>
  <inkml:trace contextRef="#ctx0" brushRef="#br0" timeOffset="16.51">17766 14013 3679 0,'-7'0'320'0,"4"0"-320"0,-1 0 0 0,1 0 0 0,1 0 5952 0,1 2 1136 0,-2-2 208 0,0 0 64 0,-4 4-4704 0,-1 2-928 0,-3 4-192 0,-1-1-48 15,0 4-688-15,-2 0-144 0,1 5-16 0,-1-2-16 16,-1 4-240-16,2 1-32 0,0-1-16 0,1-1 0 15,1 3 112-15,-1-4 0 0,2 0 16 0,1-1 0 16,2-1-80-16,-1-2 0 0,1 1-16 0,-1-6 0 16,1 4-240-16,-2-3-128 0,2-2 128 0,-2 2-128 15,-1 0-432-15,0-1-144 0,3-3-48 0,0 1 0 16,0-4-2048-16,3-3-400 0</inkml:trace>
  <inkml:trace contextRef="#ctx0" brushRef="#br0" timeOffset="17.51">17369 14017 13823 0,'0'0'1216'0,"0"0"-960"0,0 0-256 16,0 0 0-16,1 2 2192 0,0-2 400 0,2 1 80 0,1 2 16 0,4 3-896 0,4 3-160 0,2 2-32 0,2 4-16 0,1 1 672 0,3 2 144 15,1 2 32-15,1 2 0 0,3 3-1280 0,0 0-256 16,2-2-64-16,-1 1 0 0,0-1-480 0,-3-2-96 0,1 2-32 0,-2-5 0 16,-3-2-224-16,-3 1 176 15,-1 1-176-15,-4-2 160 0,-1 0-400 0,-2 2-80 0,0 2 0 0,-2 1-16 32,1 2-2096-32,-3-4-400 0</inkml:trace>
  <inkml:trace contextRef="#ctx0" brushRef="#br0" timeOffset="18.51">17993 14316 23951 0,'0'-3'1056'0,"0"3"224"0,0-2-1024 0,0 2-256 0,0 0 0 0,0 0 0 0,0 0 1344 0,0 0 224 0,3 0 32 0,-2 2 16 0,1 1 496 0,-2-3 112 0,0 0 16 0,0 0 0 0,0 0-1120 0,0 0-224 15,22 6-32-15,-17-8-16 0,3 2-400 0,-1-3-64 16,2 2-32-16,1-2 0 0,-2 1-144 0,2 1-16 16,-1 1-16-16,0 0 0 0,-2 0-176 0,-1 1 0 15,0 1 0-15,-1 1 128 0,0 1-128 0,-1-2 0 16,0 2 0-16,-2-2 128 0,1 3-128 0,-2 0 0 15,-1 1 144-15,-3-2-144 0,0 2 0 0,-2 0 144 16,-1 1-144-16,-3 0 0 0,0-1 0 0,-1 0-224 16,-1 3 16-16,-1-3 0 15,-2 2-176-15,2-2-16 0,1 0-16 0,0 0 0 16,0 3-112-16,2-5-32 0,0-1 0 0,6 0 0 0,0-2 256 0,3-1 48 16,1 0 16-16,2-1 0 0,2 1 64 0,0 0 16 0,0-3 0 0,2 3 0 15,3-2 16-15,1 1 0 0,1-2 0 16,2 2 0-16,1-2 272 0,0 1 64 0,0 1 16 15,-1 1 0-15,1 3-208 0,0-3 0 0,-1 4 128 0,-2 0-128 16,-2 1 0-16,-1 1 0 0,-1 0 0 0,-3 0 0 16,0-2 352-16,-2 2-32 0,-1-2 0 0,-1 2 0 15,1 0 32-15,-4-3 0 0,1 2 0 0,0 0 0 16,-2 1-160-16,0 0-48 0,0 0 0 0,0 2 0 16,-2 1-144-16,0 3 0 0,-2 4 0 0,0 0 0 15,0 2 0-15,-1 2 0 0,0 0 0 0,0 1 0 16,-1-3 0-16,2-1 0 0,0-1 176 0,-1 0-176 0,2-4 128 15,0-3-128-15,0-2 0 0,-2-1 144 0,3-2-432 16,-1-1-96-16,0-1 0 0,0-4-17632 16</inkml:trace>
  <inkml:trace contextRef="#ctx0" brushRef="#br0" timeOffset="19.51">17675 15002 12895 0,'-1'0'1152'0,"0"0"-928"0,0 1-224 0,1 2 0 0,-2-3 2384 0,1 2 432 0,-1 0 96 0,-3 3 16 16,0 1-224-16,-1 0-32 0,-2 1-16 0,2 2 0 0,0-3-912 0,0 2-176 16,-1 0-32-16,0 2-16 0,1-1-656 0,-3 2-128 15,2 0-32-15,-2 3 0 0,-1-2-288 0,0 2-64 16,-1 1-16-16,0 1 0 0,-1-2-32 0,-1 2-16 15,1 1 0-15,-3-1 0 0,0 2-288 0,0 1-144 16,-2 1 16-16,0-1 0 16,-1 2-416-16,2 2-80 0,0-5-16 0,1 2 0 15,2-4-592-15,2-1-128 0,1-3-32 0,2-2 0 16,3-6-944-16,2-2-192 0,3-2-32 0,1-5-16 0</inkml:trace>
  <inkml:trace contextRef="#ctx0" brushRef="#br0" timeOffset="20.51">17353 15006 21183 0,'-7'6'1888'0,"4"-3"-1504"0,-1 0-384 0,3 0 0 0,-1-3 3168 0,4 0 560 0,-1 1 112 0,0 1 32 0,3 1-2720 0,1 2-560 0,2 1-96 0,2 5-32 15,2-1 240-15,1 4 64 0,1 4 0 0,0 2 0 16,2 4-208-16,0-1-48 0,0 4 0 0,0 2 0 15,0-1-304-15,-2 1-64 0,1-3-16 0,-2-4 0 16,-1 0-128-16,0-1 0 0,-2-1 0 0,0-4 0 16,-1 2-384-16,1-1 32 0,-2-4 16 0,1 2 0 15,0-3-1312-15,2-2-256 0,0-4-48 0,1 3-14080 16</inkml:trace>
  <inkml:trace contextRef="#ctx0" brushRef="#br0" timeOffset="21.51">17824 15322 21183 0,'-2'3'944'0,"1"-1"192"0,1 0-912 0,0 0-224 0,0 1 0 0,0-2 0 16,0 1 1152-16,-1 5 176 0,0 2 32 0,-1 1 16 0,1 5 624 0,-2-5 128 0,0 2 32 0,-1-2 0 0,2-2-816 0,-1 0-176 0,1-1-16 0,-1-4-16 16,2 2-368-16,0 0-64 0,1 0 0 0,1 1-16 15,0-2-448-15,1 0-96 0,1 1-16 0,0-2 0 16,2 0-128-16,-1 1 0 0,0-4 0 0,1 3 0 16,2-3 128-16,-1 0 0 0,0 0 0 0,0 3 0 15,0-3-128-15,1 0 0 0,1 0 0 0,0 1 0 16,-1 1 128-16,0-2 0 0,2 3 0 0,0-3 0 15,1 0-128-15,0 0 0 0,-1-3 0 0,3 0 0 0,-1 0 0 16,0-4-272-16,0 1 64 0,-1-1 16 16,0-1-512-16,-2-2-112 15,1 0-16-15,-2 1 0 0,1-3-1728 0,-1 0-368 0,-1 1-64 0,1-1-10960 16</inkml:trace>
  <inkml:trace contextRef="#ctx0" brushRef="#br0" timeOffset="22.51">18014 15280 21183 0,'-2'2'1888'0,"-1"0"-1504"0,2 1-384 0,0 0 0 0,-1 0 1792 16,1 1 304-16,-3 4 48 0,0 6 16 0,-3 4 416 0,1 5 96 0,0 1 16 0,1-1 0 0,0 3-1536 0,1 2-320 15,2 0-48-15,-2 3-16 0,0-1-592 0,0 3-176 0,0-3 0 0,0 1 0 16,0-3 0-16,-1-3 0 0,2-3 0 0,-1-4-12240 15,-1-3-2480-15</inkml:trace>
  <inkml:trace contextRef="#ctx0" brushRef="#br0" timeOffset="23.51">17498 11970 15663 0,'-3'-2'1392'0,"0"-1"-1120"0,2 2-272 0,1-2 0 0,0 1 1488 0,0-2 240 0,-1 1 64 0,-2-6 0 0,1-1 688 0,-2-5 144 0,-1 2 16 0,0 0 16 0,-1 1-1040 0,-3 2-208 0,1 0-32 0,-5 1-16 16,0 3-688-16,-3 2-144 0,-2 1-16 0,-1 0-16 16,-1 2-112-16,-1 1 0 0,0 1-16 0,-1 2 0 15,2-2-160-15,-1 1-16 0,0 1-16 0,0 1 0 16,1-2-176-16,0 2 0 0,2 0 0 0,-2 1 128 15,-1 2 0-15,1-1-128 0,1 3 192 0,1-2-64 16,1 3 0-16,-1 1-128 0,2-1 192 0,0 2-64 16,2 0 80-16,1 0 16 0,2-1 0 0,0 0 0 15,-1 2-224-15,3-1 144 0,1 0-144 0,0-2 128 16,1 3-128-16,2-1 0 0,0 2 0 0,2 0 0 16,2 0 0-16,-1 3 0 0,2-1 0 0,2 4 0 15,-1 0 0-15,1 1 0 0,1 1 0 0,-1 3 0 0,2 1 160 16,-3 0 0-16,0 5 0 0,1 1 0 15,-4 3 64-15,0 3 16 0,-2 5 0 0,0 4 0 16,0 1-112-16,-1 6-128 0,0-1 176 0,0-3-176 0,-2-1 0 0,1-6 0 16,0-1 0-16,0-1 0 0,1 3 0 0,-1 1 0 15,2 4 0-15,3 6 0 0,0 4 0 0,-1-5 0 16,-1 0 0-16,0-6 0 0,1-5 0 0,-2 2-176 16,0-3 176-16,1 7-160 0,1 3 160 0,0 4 224 15,1-4-48-15,-2-3-16 0,-2-4-160 0,-1-4-176 16,0-1 48-16,-2 2 0 0,0-1 128 0,-2 0 0 15,0 1 0-15,0-1 0 0,1 0 0 0,2-3 0 16,1 0 0-16,1 2 0 0,0-2 0 0,0 1 0 16,3-2 0-16,-1 2 0 0,2 5 0 0,1 0 0 15,2 1 0-15,-2-2 0 0,0-5-240 0,0 0-16 16,-1-3 0-16,0-4 0 0,0 1 416 0,-1-1 80 0,2-1 16 0,-1-3 0 16,0 1-112-16,0 1-16 0,-1-3 0 0,0 2 0 15,-1 1 0-15,1-1 0 0,0 3 0 0,0 5 0 16,2-1-128-16,-1-1 0 0,0 1-160 0,0-6 160 15,-2 0 0-15,1 2 0 0,-1-3-128 0,1-2 128 16,-1 3 0-16,1-5 0 0,1 4 192 16,-1-5-192-16,2 4 0 0,-1-3 0 0,0 1 0 0,1-1 0 15,0 6 176-15,1-2-176 0,-1 0 160 0,1-5-160 16,-1-2 128-16,-1-5-128 0,0 0 0 0,0-1 144 16,-1-1-16-16,1-2 0 0,0 0 0 0,1-2 0 15,0-1-128-15,0-3 0 0,0 4 0 0,-1-4 0 16,1 0 0-16,0 2 0 0,-2-2 0 0,1 0 0 0,-1 0 0 15,0 1 0-15,0 0 0 0,-1 2 0 0,1-1 0 0,0 0 0 16,0 0 0-16,0-1 0 16,-1 0 0-16,1 2 0 0,-1-2 0 0,1 2 0 0,-1-2 0 15,1-1 0-15,0 1 0 0,-1-1 0 0,2-1 0 16,0 0 0-16,1 0 0 0,-2-2 0 0,2 0 240 0,0 0 16 16,0 0 0-16,0 1 0 0,2-2 0 0,-1 2 0 15,1-2 0-15,1 2 0 0,0 0-112 0,1-2-16 16,1 2 0-16,-1-2 0 0,0-2-128 0,-1 2 0 15,1-2 0-15,1 0 0 0,0 0 0 0,0 0 0 16,0-2 0-16,0 2 0 0,1 2 0 0,0-2 0 16,1 2 0-16,1 1 0 0,1 0 0 0,0 1 0 15,0 0 0-15,0 1 0 0,-2-2 0 0,1 0-176 16,0 1 48-16,0-1-13984 0,-1 0-2784 16</inkml:trace>
  <inkml:trace contextRef="#ctx0" brushRef="#br0" timeOffset="24.51">18305 11838 20271 0,'-2'3'1792'0,"2"1"-1424"0,0-1-368 0,0-1 0 15,2-1 1024-15,-2 2 144 0,0 3 32 0,1 0 0 0,-1 7 592 0,0-4 112 0,0 4 16 0,-1-3 16 0,-1-2-336 0,0 0-64 16,1 0 0-16,-1-4-16 0,2 2-560 0,0-4-96 15,2 0-32-15,0 1 0 0,3-3-416 0,3 0-96 16,-1-3 0-16,3 3-16 0,3-4-160 0,1 2-16 16,2-2-128-16,1 2 192 0,1-2-192 0,2-2 0 15,2-3 128-15,3 2-128 0,2 1 0 0,1-3 176 16,1 3-176-16,0 1 160 0,1 2-160 0,-2 3 0 16,1 0 0-16,-3 3 0 0,-4 0 0 0,-2 1 0 0,-3 0 0 15,-3 1 0-15,-1-4 0 0,-1 2 0 0,-1-1 0 0,-1-2 0 16,-1-2 0-16,1-1 0 15,0-1 0-15,0 2 0 0,-1-2 0 0,1 0 0 0,-2-2 0 0,2 0 0 16,-2 0 0-16,0 0 0 0,-2 2 0 0,-1 0 0 16,0 2 0-16,-2 2 0 0,-1 0-144 0,0 0 144 15,-2 2 0-15,0 3 0 0,0 0 0 0,-3 3 0 16,-1 0 0-16,1 0 0 0,-2 0 0 0,0 2 0 16,-1-1 0-16,-1 1 0 0,-1 5 0 0,-1-2 0 15,0 6 0-15,0 1 0 0,0 1 0 0,0 1 0 16,1 4 0-16,0-1 0 0,1-1 0 0,1 5 0 15,1 0 0-15,0 4 0 0,0 1 0 0,0 3 0 16,0-1 0-16,0 4 0 0,0 1 0 0,0 1 0 0,0 2 0 16,0 1 0-16,1 2 0 0,1-3 0 0,0 6 0 15,-1-5 0-15,3 5 0 0,-1-2 0 0,-1-1 0 16,2 0 0-16,1 0 0 0,-1 1 0 0,2-1 0 0,-1 1 0 16,0 2 0-16,1-2 0 0,1-3 0 15,-2-1 0-15,0-1-208 0,-2 2 64 0,1 2 16 0,1-1 0 16,-1 3 0-16,-2-1 0 0,1 2 128 0,-1-6 0 15,0-3 0-15,0 0 0 0,-2 5 0 0,2 1 176 16,1 2-48-16,0-3 0 0,-1-3-128 0,0-4 0 16,-1-1 0-16,-1-5 0 0,1-1 0 0,1 1 0 15,-1-5 0-15,0 0 0 0,2 3 128 0,-2 2 0 16,0-3 0-16,1 3 0 0,1-7-128 0,-1-2 0 16,3 1 0-16,-3 1 0 0,2 0 128 0,-2 5 0 0,3 4 0 15,-1-1 0-15,1 1 0 0,0-3 0 0,0-1 0 0,0-1 0 16,0 0-128-16,1 5 0 0,-1 0 0 15,0-1 0-15,0 1 0 0,0-3 0 0,0 5 0 0,0-1 0 16,-1 1 0-16,-1 1-224 0,1-2 48 16,-2 1 16-16,1 1 160 0,-1-5 0 0,2 4 0 0,-3-5 0 15,0-1 0-15,-1-5 0 0,1-1-160 0,0-5 160 16,0 1 0-16,0-3 256 0,2 2-32 0,-1 1 0 16,2 1-80-16,0-2-16 0,1 2 0 0,-1-2 0 15,2 4-128-15,-1-5 0 0,0 4 0 0,1-5 0 16,-1 2 0-16,1-2 0 0,1 1 0 0,-2-3 0 15,1 3 0-15,0-3 0 0,-1 2 0 0,1-2 0 16,1 0 0-16,-4 0 0 0,2-1 0 0,0-1 0 0,-1-4 0 16,1 1 0-16,-1-1 0 0,0 0 0 15,-1-3 0-15,1 2 0 0,0-3 0 0,0 0 0 16,0 0 0-16,-1-2 0 0,1 2 0 0,-1 0 0 0,0 1 0 16,1-1 0-16,0 1 0 0,-2-1 0 0,2 3 0 15,0-2 0-15,-2 5 0 0,2-2 0 0,-1-2 0 0,-1 2 0 16,2-3 0-16,-1 3 0 0,-1 1 0 0,1 2 0 15,-2-3 0-15,0 0 0 0,2-2 0 16,-2-4 0-16,2 2 0 0,-1-2 0 0,1-4 0 0,0 2 128 16,0-2-128-16,1 0 128 0,-2 0-128 0,2 0 128 15,0 0-128-15,-2 0 128 0,2 0-128 0,-1 0 128 16,2 4-128-16,-2-4 128 0,1 3-128 0,0 0 0 16,0 3 0-16,-1-2 0 0,1 2 0 0,0 3 128 15,0-3-128-15,-2-1 128 0,2 0-128 0,-2 1 0 16,0 0 0-16,-1-2 0 0,0-1 288 0,-1-3-32 0,0 1 0 15,0-1 0-15,1-1 96 0,-3 1 16 0,1-3 0 16,0 1 0-16,2 0-96 0,-1 2-16 0,0 0 0 0,-1-2 0 16,0 2-96-16,1 0-32 0,-1-3 0 0,-2 3 0 15,2 3-128-15,0-3 192 0,0 2-192 0,-2-2 192 16,2 4-192-16,0 0 0 0,0 2 144 0,1 0-144 16,0-3 0-16,-1 0 0 0,1 0 0 0,0-2 0 15,0 2-224-15,0-3-16 0,1 0 0 0,3-3 0 16,0 2-720-1,2-2-160-15,0 0-32 0,4-6-18752 0</inkml:trace>
  <inkml:trace contextRef="#ctx0" brushRef="#br0" timeOffset="25.51">16643 17740 27647 0,'-4'3'2448'0,"3"-3"-1952"0,1 0-496 15,0 0 0-15,1-3-688 0,0 3-224 0,-1-2-48 0,2-2-16 0,0-2 1856 0,0-3 368 0,3-1 80 0,0-2 16 0,2 1-208 0,-4 0-48 0,2 3 0 0,-1-2 0 16,0 4-576-16,-3 1-128 0,0 4-32 0,-1 1 0 16,0 0-352-16,0 1 0 0,-1 2 0 0,1-3-128 15,-1 2 128-15,-2-1 0 0,2 2 0 0,-2-1-128 16,3-2 640-16,0 0 144 0,0 0 32 0,0 0 0 16,0 0 32-16,0 0 16 0,0 0 0 0,0 0 0 15,0 0-208-15,0 0-32 0,0 0-16 0,0 0 0 16,0 0-224-16,0 0-32 0,0 0-16 0,0 0 0 15,0 0-208-15,0 0 176 0,0 0-176 0,0 0 160 16,19 5-32-16,-19-5-128 0,0-1 192 0,-1 1-64 16,1 0 32-16,-2-3 0 0,2 2 0 0,-1 1 0 0,0-2-160 0,0-2 192 15,0 2-192-15,1-2 192 0,0 1-192 0,0 0 0 16,1-2 0-16,-1 0 0 0,0 0 128 0,1-1-128 16,1-1 128-16,1 0-128 0,-1 1 0 0,1 0 128 15,-1-1-128-15,1-2 0 0,1 0 0 0,-1-1 128 16,1 0-128-16,0-5 0 0,-1 2 128 0,1-3-128 15,0 0 0-15,1-2 128 0,-2 1-128 0,1 0 0 16,0-1 0-16,0-3 0 0,-1 1 0 0,1 2 0 16,0-4 0-16,1-1 0 0,0 4-128 0,0-2 128 15,0 1 0-15,1-1 0 0,-1 5 0 0,0-7 0 16,1 4 0-16,0 0 0 0,1 3 0 0,0 1 0 16,-1 2 0-16,1-2 0 0,1 1 0 0,0 3 0 15,0 4 0-15,0 0 128 0,0 1-128 0,0 4 0 0,1 4 0 16,0 1 0-16,1 3 0 0,1 4 0 0,0 2 0 15,0 4 0-15,0 3 0 0,-1 1 0 0,0 1 0 0,-3 5 0 16,1-2 0-16,-3 5 0 0,0-3-192 0,-3 0 192 16,1 1 0-16,-3-4 0 0,1 0 0 0,-1-2 0 15,0-3 0-15,0-2 0 0,1-2 0 16,0-2 128-16,1-2 128 0,0-1 32 0,-1-5 0 0,2-1 0 16,-2 0-160-16,1-3-128 0,1-3 144 0,-1 2-144 15,1-3 0-15,-1-1 0 0,0-1 0 0,0-1 0 16,0-2 0-16,0-1 0 0,-1 0 0 0,0-2 0 15,0 2 0-15,-1-2 0 0,0-1 0 0,-1 1 0 16,0-2 0-16,-2 2 0 0,1-4 0 0,0 1 0 16,-1-1 0-16,2-4 0 0,1 3 0 0,0-3 0 15,2 0 0-15,2-1-128 0,0 2 128 0,2-4 0 0,1 1 0 0,3-3-128 16,1 3 128-16,2 1 0 0,0 4 0 16,1-2 0-16,0 4-128 0,-2 3 128 0,1 4 0 0,-1 2-192 15,0 4 192-15,-2 4-160 0,-1 2 160 0,-2 5-128 16,0 1 128-16,0-1-128 0,-2 6 128 0,-2 1 0 15,1 3-144-15,-2-3 144 0,1 3 0 0,-1 0 0 16,1 1 0-16,1 1 0 0,-2-1 0 0,2 1 192 16,1 1-64-16,0 2 0 0,1 0 80 0,2 1 16 15,0 0 0-15,-2-2 0 0,0 2 16 0,2 0 0 16,-2-3 0-16,-2-3 0 0,-1-6-240 0,1 3 0 16,0 3 0-16,-1 3 0 15,1 0-384-15,-1-1-80 0,-2-4-16 0,-1-4 0 16,0-1-192-16,0-3-32 0,-1-3-16 0,-1-2 0 15,1-3-1776-15,1-1-336 0,0-3-80 0,0-1-16 0</inkml:trace>
  <inkml:trace contextRef="#ctx0" brushRef="#br0" timeOffset="26.51">17526 17313 39615 0,'-2'3'1760'0,"0"1"352"0,-2-2-1680 0,2-2-432 0,2 1 0 0,0-1 0 0,1 3 176 0,0-3-48 0,0 0-128 0,3 0 192 0,4-4-512 0,-8 4-96 0,22-9-32 0,-10 3 0 0,3-2 448 0,1 0 0 0,0 2 0 0,-1 0 0 16,1 0-736-16,0 2-112 0,-2 0-32 0,-2 2 0 0,1 2 624 0,-2 2 112 15,-1 2 144-15,-1 0-208 16,-1-2-400-16,-1-1-80 0,-1 4-16 0,1 1-9216 16,-1-2-1840-16</inkml:trace>
  <inkml:trace contextRef="#ctx0" brushRef="#br0" timeOffset="27.51">17455 17560 35935 0,'-5'6'3200'0,"2"-3"-2560"0,0 1-512 0,2-1-128 0,2-3 1024 16,3 0 192-16,1-3 48 0,1 2 0 0,5-5-2736 0,6-3-560 0,6-7-96 0,5 0-32 0,2-5 1488 0,1 1 288 0,2 0 64 0,-2 2 16 15,-1 2-1232-15,-4 3-256 16,-3 3-64-16,-2 2 0 0,-5 4 64 0,-1 2 0 0,-4 2 0 16,-2 2 0-16</inkml:trace>
  <inkml:trace contextRef="#ctx0" brushRef="#br0" timeOffset="28.51">17960 17033 43311 0,'-7'0'3840'0,"3"2"-3072"0,1 1-608 0,3-3-160 0,1 3-400 0,1-3-112 0,-2 4-32 0,-3 2 0 15,2 3-2576-15,0-2-512 0,1 6-96 0,-2 2-32 16,2 1 1248-16,-2 2 240 0,1 2 48 0,-3-1 16 16,-2 3 720-16,-2 0 144 0,1 0 16 0,-1 3 16 0,1-5 4608 0,0 0 928 0,0 1 176 0,0-5 32 15,2 0-1472-15,0 0-288 0,3-1-64 0,-1-2-16 16,2 2-1888-16,1-3-368 0,2 0-80 0,2-4 0 16,1 1-256-16,0-3-128 0,1-2 128 0,3-4-208 15,2 0-288-15,1 0-48 0,3-4-16 16,1-2 0-16,2 1 560 0,-1-1-128 0,3 1 128 0,-1-1 0 15,1 3 0-15,0-3 128 0,0 4-128 0,-2-2 192 16,1 0-16-16,-3 2-16 0,1-1 0 0,-2 2 0 16,1-2-896-16,-1 2-176 0,-1 1-48 15,-2-2 0-15,-1-1-1008 0,0 0-208 0,0-1-32 16,-1-2-16-16,0 2-432 0,0-5-96 0</inkml:trace>
  <inkml:trace contextRef="#ctx0" brushRef="#br0" timeOffset="29.51">18297 16981 44223 0,'-10'11'1968'0,"2"-2"400"0,-1 3-1904 0,4-2-464 0,4-4 0 16,1 0 0-16,-1 3-848 0,-2 7-272 0,1 6-48 0,-3 8-16 0,0 4-624 0,2 4-128 0,1-3-32 0,-1 3 0 0,0-4 1312 0,-1 4 256 0,-2 6 48 0,-2 0 16 15,0 1 544-15,-2 2 112 0,-1 4 32 0,0-1 0 16,-1-3 1312-16,1-2 256 0,0-3 48 16,1-5 16-16,2-5-1152 0,1-4-208 0,4-3-48 0,1-5-16 15,2-1-736-15,4-10-144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37:51.55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20321 8032 21183 0,'-2'-5'1888'0,"0"1"-1504"0,0 0-384 0,1 4 0 0,1 0 0 16,-1-4-160-16,-2 2 16 0,0-4 0 0,-2 0-1104 0,-1-2-224 0,-1 2-32 0,1 1-16 0,-1 4 2432 0,-1-2 496 0,1 6 80 16,-1-3 32-16,1 1-400 0,-3 2-80 0,0 0-16 0,-1 0 0 0,0 0-320 0,0 1-80 0,1-1-16 0,0-1 0 0,-1 2 592 15,-1-2 112-15,-1-2 32 0,1 2 0 16,1 0-304-16,-2-2-48 0,3 0-16 0,-1 0 0 0,-1-2-80 0,0 0-32 0,-1 0 0 15,1-1 0-15,1 2-240 0,0-1-48 16,1-2-16-16,-1 1 0 0,1 2-352 0,-1-1-64 0,-1-1-16 16,0 2 0-16,1 1 80 0,-1-2 16 15,-2 2 0-15,-1 0 0 0,0 0 32 0,0-3 16 16,-2 3 0-16,1 0 0 0,-1 0-64 0,-1 0-16 16,1 3 0-16,0-3 0 0,-2 0-64 0,0 2 0 0,0-1-128 15,-2 2 192-15,0-1-48 0,-1 2-16 16,-1 0 0-1,1-2 0-15,1-1 48 0,-4 4 0 0,-2-3 0 0,-1 2 0 0,2-2-32 0,-1 0 0 16,-4 2 0-16,1-2 0 0,6 2-144 0,0-4 0 0,-3 3 0 0,-3-3 0 16,0 1 128-16,-2 1-128 0,-1-2 0 0,-1 0 128 15,1 0-128-15,-2 0 192 16,1 0-192-16,0 0 192 0,6 3 16 0,-2-3 16 16,-2 0 0-16,-4 0 0 0,-1 3-48 0,0 0-16 15,1-2 0-15,1 4 0 0,2-4-160 0,1 3 0 0,2 1 144 0,1-1-144 16,-4-1 160-16,3 0-32 0,2 1-128 15,-3-2 192-15,-3 2-64 0,-5-2-128 0,-3 2 176 0,2-2-176 0,2-2 0 0,3 0 0 16,-1 0 0-16,1 0 0 16,1 0 0-16,-1 0 0 0,-1 0 0 0,1-2 0 15,6 2 0-15,4-3 0 0,3 2 0 0,-2 1 0 16,-7 0 0-16,-6 0 0 0,-2 0 0 0,0 0 0 16,3 0 224-16,1 0-64 0,-1 0-16 0,2 1 0 15,10 2-144-15,-4-3 128 0,-5 2-128 0,-3 0 128 16,2 0 0-16,0 1-128 0,2-2 192 0,0 1-64 15,-3 1-128-15,2-3 0 0,-1 1 0 0,1 1 0 16,1-2 0-16,0 0 0 0,1 0 0 0,0 0 0 0,0 0 0 16,0 0 0-16,0 0 0 0,-1 0 0 0,-1 0 0 15,1 0 0-15,1-2 176 0,-2 1-176 0,3 1 0 0,-1-3 0 16,0 1 0-16,1 1 0 0,0-2 0 0,2-1 0 16,1 2 0-16,1 2 0 0,2-3 0 0,-2 3 192 15,-3 0-48-15,-2 0-16 0,5 0-128 0,-3 3 0 16,-3-3 0-16,0 2 128 0,-1 0 0 0,-1 0 0 15,1 1 0-15,2-3 0 0,0 1-128 0,1 1 0 16,2-2 144-16,-1 3-144 0,1-3 128 0,1 0-128 16,0 0 160-16,-1 0-160 0,-1-3 0 0,0 1 0 0,5 1 0 0,-1 1 0 15,0-3 0-15,-2-1-160 0,-2 2 160 0,0-2-128 16,0 1 128-16,0 0 0 16,-1-1 0-16,0-1 0 0,4 2 0 0,-1 0 144 0,0-1-16 0,0 2-128 15,0 1 0-15,-1 1 0 0,1-3 0 0,0 2 0 16,0 1 144-16,-1 0-16 0,1 0-128 0,0 0 192 15,-1 0-192-15,-2 0 0 0,-3 0 0 0,-2 0 0 16,2 0 0-16,-1 0 0 0,0 0 0 0,-1-2 0 0,2 2 0 16,0-3 0-16,1 2 0 0,-2-2 0 0,-5 1 0 15,1 1 0-15,-2-2 0 0,1 3 0 16,3 0 0-16,-2 0 0 0,-1 0 0 0,2 0 0 16,4 0 0-16,-3 0 0 0,-1 3 0 0,-1-3 0 15,4 0 0-15,9 1 0 0,7-1 0 0,-4 2 0 16,-7-2 0-16,-8 0 0 0,-6 3 128 0,-3-3-128 0,0 1 0 0,2 2 0 15,3-3 0-15,4 0 0 0,2 0 0 0,4 0 0 16,2 0 0-16,-4 0 0 16,-2 0 0-16,-4 0 0 0,-3 0 0 0,-1-3 0 0,0 6 0 0,-1-3 0 15,2 0 0-15,5 0 0 0,11 0 0 16,-2 0 0-16,-6 0 0 0,-3 2 0 0,-3-2 0 0,-4 1 0 0,2 2 0 0,0 0 0 16,0 0 0-16,0 1 0 15,0-2 0-15,0 4 0 0,1-2 0 0,9 0 0 16,7-2 0-16,-3 2 0 0,-8-2 176 0,-6 5-176 0,-3-4 192 0,-1 1-192 15,-1 1 0-15,-3-1 0 0,1-1 0 16,-1 0 0-16,6 1 0 0,2-4 0 0,1 2 0 0,2 2 0 0,2-2 0 0,-2-2 0 16,-2 1 0-16,-2 2 160 15,-3-3-160-15,1 0 0 16,2 0 0-16,2 0 0 0,4 1 0 0,-1 0 0 0,0 1 0 0,-1 0-176 0,8-1 176 0,-3 2 0 16,-7-1 0-16,-1 2 0 15,6-4 0-15,-2 2 0 0,-8 0 0 16,-2 0 128-16,1 1-128 0,0-3 0 0,1 1 0 15,1 1 0-15,2 0 0 0,0 0 0 0,-3 2 0 16,3-2 0-16,2 1 0 0,-2-3 0 0,-4 0 0 0,0 1 0 16,1 1 0-16,2-2 0 0,0 3 0 0,2-3 0 15,1 0 0-15,2 0 0 0,-3-3 0 0,2 3 0 16,4-2 0-16,-3 1 0 0,-1-2 0 0,2 3 0 16,3-2 0-16,1 1 0 0,-2 1 0 0,0 0 0 15,0 0 0-15,-1 1 0 0,4-1 0 0,-5 0 128 0,0 2-128 0,0-2 176 0,-1 0-176 0,0 0 192 31,-1-2-192-31,0 2 0 0,1 0 0 0,2-1 0 0,4 1 0 0,-3 0 0 0,0 0 0 0,-1 0 0 16,2-3 0-16,-3 3 0 16,0-1 0-16,-4 0 0 0,1 1 0 0,0-2 0 15,1 2 0-15,1 0 0 0,0 0 0 16,1 0 0-16,0 0 0 0,1 3 0 0,0 1 0 16,1-3 0-16,0 4 0 0,-2-4 0 0,-2 1 192 15,-3 1-64-15,1 1 0 0,0-2 0 0,1 2-128 0,1-2 0 16,3 0 0-16,1 0 0 0,3-1 0 0,-3 2 0 15,-2-1 0-15,-2-1 0 0,-2 2 0 0,0-3 0 16,6 0 0-16,-2 0 0 0,-3 0 0 0,1 0 0 16,5 2 0-16,-1-2 0 0,-1 2 0 0,0 0 0 0,-2 1 0 15,2-3 0-15,-4 3 0 0,3-2 0 16,1 1 0-16,-1-1 0 0,-1 1 0 0,0 0 0 16,0 0 0-16,2-2 0 0,0 3 0 0,-1-2 0 0,2 1 0 0,-1-2 0 15,3 3 0-15,1-3 0 0,-2 1 0 0,-2-1 0 16,-1 0 0-16,0 0 0 0,-1 0 0 0,3-1 0 15,-1 1 0-15,2 0 0 0,0-3 0 0,2 3 0 16,4 0 0-16,-3 0 0 0,-3-2 0 0,-3 1 0 16,0-2 0-16,-2 3 0 0,2-2 0 0,-1 0 0 15,1 0 0-15,1-1 0 0,2 2 0 0,1-2 0 16,0 3 0-16,1-3 0 0,1 3 0 0,0 0 0 16,1-2 0-16,-4 0 0 0,-2 2 0 0,0 0 0 0,4 0 0 0,-1-2 0 15,0-2 0-15,-2 2 0 16,0-2 0-16,1 0 0 0,1 2 0 0,0-2 0 0,2 2 0 0,0-1 0 15,-2 2 0-15,2-2 0 0,4 1-128 0,-2 1 128 16,1-2 0-16,-1 1 0 16,1 1 0-16,0-3 0 0,0 1 0 0,1 0 0 15,-1 0-128-15,2-1 128 0,1 2 0 0,5 0 0 0,5 0 0 0,-1 0 0 16,-3-1 0-16,-2 2 0 0,1-1 0 0,0 0 0 16,1 1 0-16,-2 0 0 0,2 1 0 0,1 0 0 0,1-3 0 0,1 3 0 15,2 0 0-15,0 0 0 16,0 0 0-16,1 0 0 0,3 0 0 0,0 3 0 15,0-3 0-15,-1 1 0 0,1 0 0 0,-1 3 0 0,3-3 0 0,-1 2 0 16,0 1 0-16,1 0 0 0,2 0 144 0,-1 2-144 16,2 1 128-16,1-1-128 0,0 4 128 0,0-2-128 15,2 2 0-15,-1 0 0 0,0-1 0 16,-1 1 0-16,1 2 128 0,-1 2-128 16,2-5 160-16,0 3-160 0,0-1 128 0,-2 0-128 15,1 0 0-15,0 0 0 0,-1 3 128 0,-1-4-128 16,0 2 0-16,1 0 144 0,0-2-16 0,-1 3-128 15,-3 1 192-15,2 3-64 0,-1 1-128 0,1 2 160 0,0-2-160 0,-1 5 160 0,2-1-160 0,0 3 160 16,0 4-160-16,1 2 160 16,2-1-160-16,1-2 0 0,-1 3 0 0,2 1 128 0,-2 2-128 0,1 2 0 15,1-5 0-15,-3 1 0 0,2 0 128 0,-1 1-128 16,-1 3 0-16,2-1 128 16,-2 2-128-16,0 1 192 0,0 3-192 0,-3 0 192 0,4-3-192 0,-2 3 192 0,0 3-192 15,0 1 192-15,0-3-64 16,1-1-128-16,2 0 192 0,-1-1-64 0,1-2-128 0,1-3 192 0,-2 9-192 0,-1 1 192 31,2 5-192-31,-2-3 0 0,2-1 0 0,-2 1 0 0,1 2 0 0,0-3 128 0,0-9-128 0,0 7 0 16,-1 7 176-16,-1 9-48 0,-1 0-128 0,1 0 192 15,-1-4-192-15,-1 1 144 0,2 1-144 16,-1 4 128-16,0-1-128 0,1-2 0 0,-1 5 0 0,0-4 128 16,1-6-128-16,0-3 0 0,0-7 144 0,0 6-144 15,0 1 0-15,0 3 144 0,1 5-144 16,1-2 0-16,0 0 160 15,1-5-160-15,-2-1 128 0,2-2-128 0,-1-1 416 0,1 2 0 0,0 1 0 0,0 3 0 0,1 3-304 0,-2 0-112 32,1 2 0-32,-2-4 0 0,0-1 0 0,1-1 0 0,-1 4 0 0,0 0 0 15,-1 6 0-15,2 0 0 16,-2 1 0-16,0-4 0 0,1-3 0 0,0-4 0 16,1 0 0-16,0 1 0 0,1 1 0 0,-1 0 0 15,2 2 0-15,0-2 0 0,1-5 0 0,-2 1 0 0,2-8 0 16,-1 2 0-16,1-3 0 0,0 2 0 0,0 6 0 15,1-3 0-15,-1 4 0 0,2-3 0 0,-2-1 0 16,0 0 0-16,-2-3 0 0,2-3 0 0,-1-1 0 0,0 1 0 16,-2 2 0-16,3 1 0 0,-1 1 0 0,1-1 0 15,0 0 0-15,0-2 0 0,0-1 0 0,0-1 0 16,0 1 0-16,1-3 0 0,-1-3 0 0,2-3 0 16,-2-3 0-16,1 2 0 0,-1 7 0 0,1 0 0 15,-1 1 0-15,1-2 0 0,-1-3 0 0,0 1 0 16,0-3 0-16,0-1 0 0,-1-3 0 0,0-2 0 15,0-1 0-15,-1-1 0 0,1 3 0 0,-1 1 0 0,-1 1 0 16,2-1 0-16,-1 4 0 0,-1-3 0 0,2-4 0 0,0-2 0 16,1-1 0-16,-2-1 0 0,1 2 0 0,1-4 0 15,-1 2 0-15,0-1 0 0,-1-5 0 0,1 1 0 16,0 0 0-16,0 3 0 0,-2-3 0 0,1 0 0 16,-2-1 0-16,2 1 0 0,-1-3 0 0,-1 2 0 15,2 1 0-15,-2 0 0 0,1-1 0 0,-1 1 0 16,0-2 0-16,2 1 0 0,-1-2 0 0,-1 2 0 15,2-1 0-15,-1 1 0 0,1-4 0 0,0 1 0 16,-1 3 0-16,1-3 0 0,-1 1 0 0,1-3 0 0,-1-1 0 0,1 1 0 16,-1-1 0-16,1 1 0 0,-2-1 0 0,2-3 0 15,0 1 0-15,0-1 0 0,1-2 0 0,-3 2 0 16,3 3 0-16,-1-3 0 0,1 0 0 0,-1 0 0 16,1 2 0-16,1 0 0 0,-2 0 0 0,1 1 0 15,1-2 0-15,-1 2 0 0,1-1 0 0,0 0 0 16,-1 0 0-16,1 0 0 0,-2 0 0 0,2 2 0 0,-1-1 0 0,0-3 0 15,0 2 0-15,1 0 0 0,0-2 0 0,0-2 0 16,0 0 0-16,-2 2 0 0,2 0 0 0,0-2 0 16,0 1 0-16,0 1 0 0,-1-2 0 0,1-1 0 15,0 4 0-15,0-4 0 0,-1 2 0 0,1 0 0 16,0 0 0-16,0 1 0 16,-1-2 0-16,1 0 0 0,-2 1 0 0,2-2 0 0,0 0 0 0,0 1 0 15,0 2 0-15,0-5 0 0,0 4 0 0,0-1 0 16,-1-1 0-16,1 1 0 0,0 1 0 0,1-1 0 15,-1 0 0-15,2 0 0 0,-2 0 0 0,1 0 0 16,0 1 0-16,0-1 0 0,1-1 0 0,-1 3 0 0,1-2 0 16,0 1 0-16,0 0 0 0,1 0 0 0,-1 1 0 0,0-2 0 15,2 2 0-15,0-3 0 16,0 1 0-16,1 1 0 0,-2-1 0 0,2-1 0 0,0 0 0 0,1 0 0 16,2 1 0-16,-1-2 0 0,3-1 0 0,0 2 0 15,0-2 0-15,1 1 0 0,4 1 0 0,-2-2 0 16,-1 2 0-16,0-1 0 0,3 2 0 0,2-2 0 15,2 2 0-15,0-2 0 0,1 3 0 0,2 0 0 0,4 1 0 16,2 1 0 0,-1-1 0-16,-2-2 0 0,0 2 0 0,0 0 0 0,1 0 0 0,0-2 0 0,0 2 0 0,-1-2 0 15,2-2 0-15,2 2 0 16,-2-2 0-16,1 0 0 16,1 0 0-16,4-2 0 0,4 0 0 0,1 0 0 0,2 0 0 0,-2-2 0 0,1 2 0 0,-2-2 0 15,0 2 0-15,0 0 0 16,-1 4 0-16,0-4 0 0,1 4 0 0,0-2 0 0,0 2 0 0,4-2 0 31,1 2 0-31,1-1 0 0,-2 0 0 0,-2 0 0 0,0 1 0 0,-1 2 0 0,-1-4 0 16,0 3 0-16,2 0 0 0,-1-1 0 0,3-1 0 15,0 0 0-15,1 1 0 0,-2-2 0 0,2 1 0 0,1-3 0 16,0 1 0-16,-2-2 0 16,-2 1 0-16,0 0 0 0,-1-3 0 0,0 3 0 15,2-2 0-15,1 0 0 0,1 0 0 0,1-1 0 16,1 2 0-16,-2 1 0 0,2 0 0 0,-3-2 0 15,-3 2 0-15,0 0 0 0,2 0 0 0,1-3 0 16,2 3 0-16,1-1 0 0,2 1 0 0,-1-2 0 16,0-2 0-16,2 1 0 0,-1 0 0 0,-3 0 0 15,1 0 0-15,-5 0 0 0,-4 2 0 0,2 1 0 0,6-3 0 16,3 1 0-16,2 1 0 0,-1-2 0 0,-2-1 0 16,0 1 0-16,-1 0 0 0,-1 0 0 0,-1-4 0 15,-1 5 0-15,1-4 0 0,1 2 0 0,3-2 0 0,1 0 0 16,-4 2 0-16,2-2 0 0,3 0 0 0,-2-1 0 15,-3 1 0-15,0 2 0 0,-1-2 0 0,0 4 0 16,0-2 0-16,2 2 0 0,1 0 0 0,1 0 0 16,-1-2 0-16,0 2 0 0,1-2 0 0,-3-1 0 15,-2 4 0-15,-1-4 0 0,2 0 0 0,1 0 0 16,2 1 0-16,-1-2 0 0,-3 2 0 0,0-2 0 16,2 3 0-16,2-2 0 0,-1 3 0 0,-2-4 0 15,-3 4 0-15,-1-2 0 0,0 2 0 0,4-1 0 0,3 2 0 16,-1-3 0-16,-3 4 0 0,1 0 0 0,1 0 0 15,2 0 0-15,-6 0 0 0,4 0 0 0,-3 1 0 0,1-1 0 16,0 0 0-16,-4-1 0 0,-5 1 0 16,3 0 0-16,4-2 0 0,5-1 0 0,3 2 0 0,-2-2 0 15,0 3 0-15,-4 0 0 0,-3-2 0 0,-1 1 0 16,0 1 0-16,2-3 0 0,1 3 0 0,2 0 0 16,0-2 0-16,1 1 0 0,1 1 0 0,1 0 0 15,0 0 0-15,-1 0 0 0,-6 0 0 0,3 0 0 0,2 0 0 16,-1 0 0-16,-4-3 0 0,3 2 0 15,5-2 0-15,1 3 0 0,1-2 0 0,-1 2 0 16,0 0 0-16,-4 0 0 0,1-1 0 0,-8 1 0 0,-7-3 0 0,6 3 0 16,9-4 0-16,6 2 0 0,-1 0 0 0,1 0 0 15,0 2 0-15,0 0 0 0,-3 2 0 0,-1 0 0 16,-1 0 0-16,-3-2 0 0,-2 2 0 0,1 0 0 16,3-2 0-16,2 3 0 0,2-2 0 0,-1 3 0 15,0 1 0-15,-2-2 0 0,-6 0 0 0,0 0 0 16,2 0 0-16,1 1 0 0,1-1 0 0,1 0 0 15,2 1 0-15,0-2 0 0,-4 2 0 0,1-1 0 0,4 0 0 16,-1 1 0-16,0 1 0 0,-2-4 0 0,-3 2 0 0,1 0 0 16,3 1 0-16,0-2 0 0,5 2 0 0,0-2 0 15,2 2 0-15,-1-1 0 0,-1-1 0 0,-2-1 0 16,-2 2 0-16,2-3 0 0,1 2 0 0,2-1 0 16,-2 2 0-16,0-3 0 15,-1 0 0-15,4 0 0 0,2 0 0 0,-2 0 0 0,-4 0 0 16,-1 0 0-16,2 0 0 0,1 0 0 0,3 1 0 0,2 2 0 15,0-3 0-15,-1 0 0 0,-1 0 0 0,-1 0 0 16,-3 0 0-16,1 0 0 0,-5 0 0 0,5 0 0 16,4 0 0-16,4-3 0 0,2 2 0 0,-2 1 0 15,-2 0 0-15,-6 0 0 0,-3 0 0 0,1 1 0 16,4 2 0-16,2-3 0 0,0 2 0 0,-12-2 0 0,-7 0 0 0,3 1 0 16,9-2 0-16,6 1 0 0,0 0 0 0,0 0 0 15,-1-2 0-15,0 2 0 0,3 0 0 0,-1-4 0 16,2 4 0-16,-4-5 0 0,0 4 0 0,-5-2 0 15,-7 2 0-15,4 1 0 0,1-2 0 0,4 2 0 16,3 0 0-16,-2 0 0 0,0 0 0 0,-3 0 0 16,-3 2 0-16,1-2 0 0,-3 0 0 0,1 1 0 0,-2 2 0 15,1-3 0 1,-1 0 0-16,1 1 0 0,4-1 0 0,-2 0 0 0,2-1 0 0,-7 1 0 0,-5 0 0 0,0 0 0 16,5 0 0-1,-1-3 0-15,3 3 0 0,-5 0 0 0,-10 0 0 0,3 3 0 16,9-3 0-16,4 1 0 0,2 1 0 0,-1 1 0 15,1-2 0-15,-4 4 0 0,0-4 0 0,-2 4 0 16,2-1 0-16,-2-2 0 0,-6 2 0 0,6 2 0 0,2 0 0 16,2-2 0-16,2 0 0 0,-2 1 0 15,0-1 0-15,0-3 0 0,-1 1 0 0,-2 1 0 0,1-2 0 0,-2 1 0 0,-1 1 0 0,1 1 0 32,3-2 0-32,0-1 0 0,1 2 0 0,0 1 0 15,-1-1 0-15,-1 2 0 0,-2-1 0 0,-2-2 0 16,0 0 0-16,-3 3 0 0,0-4 0 0,1 4 0 0,3-2 0 0,0 1 0 0,-4 0 0 0,2 1 0 31,3-1 0-31,-2-2 0 0,1-1 0 0,-3 2 0 0,-1-1 0 0,-3-2 0 0,-1 1 0 0,-1 2 0 31,-1-2 0-31,-1 2 0 0,-2-3 0 0,1 0 0 0,1 2 0 16,-1 2 0-16,0-4 0 0,1 2 0 0,0-2 0 0,-2 0 0 16,0 0 0-16,-1 1 0 0,0-1 0 0,-2 0 0 15,-2 3 0-15,0-3 0 0,-1 0 0 0,1 0 0 16,0 0 0-16,-2 0 0 0,1 0 0 0,-2 2 0 15,-1-2 0-15,0 0 0 0,-1 0 0 0,-2 0 0 16,1 2 0-16,-2-2 0 0,-1-2 0 0,-2 2 0 16,0 0 0-16,0 0 0 0,0 0 0 0,-1-2 0 15,1 2 0-15,-2-3 0 0,-1 2 0 0,0-1 0 16,0-2 0-16,-1 2 0 0,0-2 0 0,-1 0 0 16,0 2 0-16,0-4 0 0,-1 2 0 0,1-2 0 0,-1-1 0 0,0 1 0 15,-1 0 0-15,0 0 0 0,0-4 0 0,0 0 0 16,-1-1 0-16,0 0 0 0,0 0 0 0,-1-2 0 15,1 2 0-15,-2-4 0 0,1 3 0 0,-2 2 0 16,2 0 0-16,-2-2 0 0,1-3 0 16,-2-1 0-16,0-1 0 0,1-4 0 0,-1 1 0 0,-1-2 0 15,0 1 0-15,0 1 0 0,1-2 0 0,0-3 0 16,-1 3 0-16,0-3 0 0,0-1 0 0,1 0 0 16,0-3 0-16,1-1 0 0,-1 1 0 0,1-2 0 15,1 1 0-15,-1 0 0 0,2 4 0 0,-1-5 0 16,0-4 0-16,0 0 0 0,1 6 0 0,0-2 0 0,-1-1 0 0,1-2 0 15,1 2 0-15,0 0 0 0,1-1 0 16,-1-1 0-16,0 0 0 0,0-1 0 0,0 0 0 0,0 1 0 16,2-1 0-16,-1 0 0 0,0 1 0 0,1-2 0 15,1-1 0-15,-1-1 0 0,0-1 0 0,0 2 0 16,1-4 0-16,-1 3 0 0,1 0 0 0,-2-1 0 16,1 2 0-16,-1-4 0 0,-1 1 0 0,0 1 0 15,0-2 0-15,-1 3 0 0,1 0 0 0,-1-3 0 16,0 3 0-16,0 4 0 0,2 6 0 0,-2-4 0 15,1-7 0-15,0-5 0 0,-2-3 0 0,2 0 0 0,0 2 0 16,0 3 0-16,0-2 0 0,-1 0 0 0,1 2 0 0,0-1 0 16,-1-1 0-16,-2-1 0 0,1 4 0 0,-1-2 0 15,0-3 0-15,-1 2 0 0,2 0 0 16,-2 0 0-16,0 1 0 0,2 1 0 16,-1-3 0-16,2 1 0 0,-2 3 0 0,1 0 0 0,1-4 0 15,-2-2 0-15,2-1 0 0,0 1 0 0,0 3 0 0,-2-3 0 16,-1-3 0-16,1 2 0 0,-1 4 0 0,0-5 0 15,2 0 0-15,-1 1 0 0,2 3 0 0,0-4 0 16,0 0 0-16,1 0 0 0,0 1 0 0,0-3 0 16,0 2 0-16,1 3 0 0,0 3 0 0,0-4 0 0,2-5 0 0,-1-2 0 15,2 4 0-15,-2-1 0 0,1-2 0 16,-1 2 0-16,1 3 0 0,-2-3 0 0,0 4 0 0,-1-3 0 16,2 3 0-16,-2-2 0 0,-2 6 0 0,2-2 0 15,2 1 0-15,-2 3 0 0,0 4 0 0,1-4 0 16,1-1 0-16,1-5 0 0,-1 0 0 0,1 1 0 15,0 3 0-15,1 1 0 0,0 1 0 0,-2 1 0 16,1 1 0-16,-2-2 0 0,1 1 0 0,1 1 0 0,-2 1 0 16,-1 1 0-16,1 1 0 0,1-1 0 0,-1-4 0 15,-1 3 0-15,1 3 0 16,0-2 0-16,-1 2 0 0,2 2 0 0,-2-4 0 0,1 2 0 16,-1-1 0-16,1 2 0 0,2-3 0 0,-2 2 0 15,0 0 0-15,0 3 0 0,-1 0 0 0,0-1 0 0,1 7 0 0,1-3 0 16,-1-2 0-16,0 3 0 15,2 2 0-15,-1 0 0 0,1-2 0 16,0-1 0-16,0 2 0 0,1 1 0 0,-1-2 0 0,1 5 0 0,-2 2 0 0,2-1 0 16,0-1 0-16,1-6 0 0,-2 4 0 0,2-3 0 0,0 3 0 15,-1 2 0 1,1 0-368-16,-1 0-64 0,-2 3-16 0,2-2 0 0,0 2 448 0,-2-1-160 16,2 1 160-16,0 2 0 0,0-1 0 0,0 1-128 0,2 2 128 0,-1-1 0 15,0-2 0-15,0-2-192 0,1 2 192 16,-1 2-160-16,-1 2 160 0,0-1 0 0,-1 1 0 0,1 1-128 15,-1 2 128-15,-1 0 0 0,1-2 0 0,-1-2-128 16,1-3 128-16,-2 3 0 0,1 0-144 0,-2 1 144 0,1 2-176 0,-2-2 48 16,1 1 0-16,0 2 0 0,0 0 128 15,-1 2-192-15,1-3 192 0,-1 4-192 0,0 0 192 32,-1-3-160-32,1 2 160 0,0 0-160 0,0 4 32 15,-1-4 0-15,1 1 0 0,0 0 0 0,0 2 128 16,-1-3 0-16,1 1-144 0,0 2 144 0,0-2 0 15,-1-1 0-15,1 4 0 0,0-4 0 0,0 2-192 0,0 0 192 16,1 2-192-16,-2-3 192 0,1 1-192 0,0 0 192 16,0 2-192-16,-1 0 192 0,0-3-160 0,1 3 160 0,-2 1 0 15,1-1-144-15,-1 0 144 0,1-3 0 0,-2 2 0 16,0 1 0-16,2-1 0 0,-2 2 0 16,2 1 0-16,-2-3 0 0,-1 1 0 0,0 0 0 0,1 0 0 0,1 2 0 15,-2-2 0-15,-1 1 0 0,1 1 0 0,0 1 0 16,-2-2 0-16,1 0 0 0,-1 2 0 0,-1-3-128 15,1 2 128-15,-2 2 0 0,2-2 0 0,-3-1-128 16,1 1 128-16,1 1-160 0,-1 0 160 0,-1 2-160 16,2-1 160-16,-1-2-128 0,-1 1 128 0,0 3-128 0,1-2-64 15,1 1 0-15,-1 1 0 0,0 0 0 0,0 0-80 16,-3 0-32-16,3 1 0 0,-4 1 0 16,0 1-432-16,-5 1-96 0,1 2 0 0,-2-4-13856 15,-2 3-2768-15</inkml:trace>
  <inkml:trace contextRef="#ctx0" brushRef="#br0" timeOffset="5161.28">5953 16214 12895 0,'2'0'1152'0,"-2"0"-928"0,0-1-224 0,1 1 0 0,1 1 2240 0,-2 2 416 0,1-1 80 0,1 2 16 0,1 2-2112 0,2 4-400 0,0-2-96 0,-2 2-16 0,2 3 64 0,0-1 0 16,2 2 0-16,-1-2 0 0,-1 4 80 15,1-1 32-15,1 1 0 0,-1-2 0 0,2 0 464 0,-1 4 112 16,1-1 16-16,-2 3 0 0,0 0 576 0,0 1 128 16,0 1 32-16,-1 3 0 0,0 1-752 0,-1 0-160 0,0 1-16 0,-1 1-16 15,0-2-448-15,-1 0-96 0,1-1-16 0,-1-4 0 16,2-4-128-16,-1-2 0 0,0-2 0 16,0-4 0-16,-1 1 0 0,-1-4 0 0,2 1 0 0,-2-5 0 15,0 2-880-15,-1-4-48 16,0 0-16-16,0-4 0 15,-1 2-1280-15,-1-2-256 0,-1-2-48 0,-2 0-9824 16</inkml:trace>
  <inkml:trace contextRef="#ctx0" brushRef="#br0" timeOffset="5748.33">5911 16162 23951 0,'-3'-2'2128'0,"1"-2"-1696"16,-2 4-432-16,2-3 0 0,0 3 2880 0,2 0 480 0,0 0 96 0,-1 0 32 0,0 0-4272 0,-2 0-864 0,2 0-160 0,0 0-48 16,2 3 944-16,0-3 176 0,1 0 32 0,1 0 16 0,1 0 816 0,0 1 144 15,1 2 48-15,0-3 0 0,0 2 224 0,0-2 48 0,1 1 16 0,1 2 0 16,2-1 576-16,1 0 112 16,0 0 32-16,-1 1 0 0,3 1-240 0,1 1-64 0,1-1 0 0,1-1 0 0,1 3-496 0,0-3-96 31,2 4-32-31,1-4 0 0,-1 4-400 0,2-1 128 15,1 1-128-15,0 2 0 0,0 1 0 0,0 0 0 16,2 1 0-16,-1 1 0 0,-1-1 0 0,-1 2 0 16,-1-1 0-16,1 3 0 0,-1-3 0 0,-3 4 0 15,1-2 0-15,-2 2 0 0,-1 0 0 0,-2 1 0 16,-2-1 0-16,0 2 0 0,-2 0 0 0,-1 1 0 0,-2-1 0 16,-2 1 192-16,0 1-192 0,-2-2 0 0,-1 1 0 15,-3 1 0-15,0-2 0 0,-2-2 128 0,-1 0-128 0,-3 0 128 16,-1 0-128-16,-1-1 160 0,-3 1-160 0,-2-3 160 15,-1-1-160-15,-2-2 0 0,1-1 144 0,-3-2-144 16,0 2 144-16,-1-3-144 0,-1-2 192 0,0-1-192 16,-1 1 0-16,1 1 0 0,-1-1 0 0,0-2-144 15,1-2 0-15,0 1 0 0,2 2 0 0,0-3 0 16,2 0-176-16,3-4-48 0,1 4 0 0,3-2 0 16,1-1-512-16,2 2-96 15,3 1-32-15,0-3 0 0,1 0-1120 0,2 0-240 16,1 0-32-16,2 0-11232 0</inkml:trace>
  <inkml:trace contextRef="#ctx0" brushRef="#br0" timeOffset="6256">6587 16649 39615 0,'4'-3'1760'0,"-3"0"352"0,0 1-1680 0,1 0-432 0,-1 2 0 0,1 0 0 0,1-2-688 0,2 0-208 0,2-2-64 0,3-2 0 0,1-2-48 0,3 0-16 0,-2-1 0 0,2-1 0 0,-1 3 736 0,1-2 144 0,-1 2 144 0,1-5-208 31,0 5-176-31,-2 1-48 0,0 0 0 0,-3-1 0 0,-2 4 944 0,1-2 192 0,-1 1 48 0,1 0 0 15,-1 1 400-15,1-4 64 0,-1 1 32 0,-1 0 0 16,-1 1-656-16,0 0-128 0,0-3-16 0,-3 1-16 16,1 4-432-16,-2-4 0 0,-1 1-192 0,-1-4 192 15,0 4-832-15,-3-4-32 0,-1 4-16 0,-1 0 0 32,-2 1 48-32,1 4 16 0,-2-2 0 0,0 6 0 0,-3-2 512 0,1 5 112 0,-1 3 0 0,0 1 16 15,-1 0 544-15,2 4 96 0,-1 3 32 0,1-1 0 0,1 0 400 0,0 2 64 16,0 1 32-16,1-1 0 0,2 2-528 0,-1-1-96 15,1 3-32-15,0-2 0 16,-1 1-336-16,1-4 0 0,0 4 0 0,0-5-192 0,2 3 64 16,1-7 0-16,2 4 0 0,1-3 0 0,-1-4 128 15,4 1 128-15,0-1-128 0,2 1 176 0,2-3 64 0,1 4 16 16,3-3 0-16,-1 0 0 0,2 2-128 0,2-1-128 16,0 1 176-16,2-4-176 15,1 0-528-15,0 0-224 0,3-2-32 0,-1-1-16 16,1-3-1696-16,1 0-352 0,1-3-64 0,-2-1-10464 0</inkml:trace>
  <inkml:trace contextRef="#ctx0" brushRef="#br0" timeOffset="6767.71">7315 16460 14735 0,'0'-4'1312'0,"-2"-2"-1056"0,-1 3-256 15,1 0 0-15,0 3 4176 0,-1 0 784 0,1-2 160 0,-5 0 16 0,-1 2-4400 0,-5-2-880 0,-3-1-176 0,0 3-48 0,-1 3 208 0,1 1 160 0,-1 1-208 0,-2 1 80 0,2 1 128 0,-1-1 0 16,2 1 0-16,0 1-128 16,-1 0 128-16,0 0 0 0,1 0 0 0,1 0 0 0,0 2 704 0,0-1 128 0,1-3 32 0,2 1 0 15,1 0-304-15,1-1-64 0,-1 0-16 16,1 0 0-16,1 0-480 0,2-2 0 0,2 0 0 15,0-2-160 1,4 1-224-16,0 0-64 0,2-3 0 0,1 0 0 0,1 2 320 0,2-1 128 16,1 0-128-16,1-1 128 15,2-1 176-15,1-2 112 0,0 3 32 0,1 0 0 0,4 2-64 0,1-2-16 0,0 1 0 0,1 0 0 16,-2 5-96-16,1-3-16 0,-2 1 0 0,1 2 0 16,-2 1-128-16,1 4 0 0,-2-1 0 0,-2-1 0 15,-3 1 0-15,0 0 0 0,-2-2-144 0,-3 2 144 16,0 3 144-1,0-4 96-15,-4 1 16 0,1-1 0 0,0 1 144 0,0 0 48 0,0-2 0 0,-2-1 0 16,2 0-144-16,-2-3-32 16,2 1 0-16,-1 1 0 0,-1-2-144 0,-1 3-128 15,1-1 144-15,-2 3-144 0,0 1 0 0,-3 0 0 16,1 1 0-16,-2 0 0 0,-1 1-160 0,-1 1-80 16,0-1-16-16,-1 0 0 15,-1 1-464-15,1-3-112 0,1-4 0 0,1 0-16 16,3-2-304-16,-1-2-64 0,2-2-16 0,1 0-8768 15,0-2-1760-15</inkml:trace>
  <inkml:trace contextRef="#ctx0" brushRef="#br0" timeOffset="7060.34">7500 16646 40543 0,'1'6'1792'0,"-2"-1"384"15,-1 1-1744-15,2 0-432 0,0 0 0 0,0-1 0 0,0 3 0 0,-1 4 0 0,1 10 0 16,-1 3 0-16,0 1-368 0,1-4 48 0,0-1 16 0,0-3 0 0,0-2 48 0,0-1 16 0,0-7 0 0,-1 0 0 15,-1-6-1632-15,1 2-336 0,-1-4-64 0,-1-3-12496 0</inkml:trace>
  <inkml:trace contextRef="#ctx0" brushRef="#br0" timeOffset="7201.89">7497 16385 35935 0,'6'0'1600'0,"-3"0"320"0,-1 0-1536 0,0 2-384 16,-2 1 0-16,0-3 0 0,1 1 144 0,0 1-144 0,0 5 192 0,1-4-192 0,0 3-1056 0,0 1-320 0,1-1-64 0,-2-2-16 0,2 2 496 15,-1 0 112-15,1 0 16 0,0 0 0 0</inkml:trace>
  <inkml:trace contextRef="#ctx0" brushRef="#br0" timeOffset="7931.94">8023 16688 33167 0,'3'-4'1472'0,"-1"0"304"0,-1 2-1424 16,0-1-352-16,0 2 0 0,1 1 0 0,-1-2 0 0,0-2 0 0,3-2 0 0,0-3 0 0,-1-1-192 15,1 0-128-15,-2-1 0 0,0 1-16 0,-1 0 336 0,-2-2-144 0,-1 2 144 0,0 0 0 0,-2 0-656 0,-2 2-32 0,1-1 0 0,-4 2 0 0,0 0 688 0,-4-1 272 16,1 2-16-16,-1 1 0 0,0 2 192 0,-1-1 48 0,1 4 0 0,-1 0 0 0,-1 0-240 0,0 4-64 16,1 2 0-16,-1 1 0 0,4 0 112 0,-1 2 16 0,1 3 0 15,0 2 0-15,1 0-80 0,0 0-16 0,3 2 0 0,-2 0 0 16,3-1-64-16,0 4-16 0,1 0 0 15,3 2 0-15,-1-3-144 0,3-1-176 0,0-1 48 16,3 0 0-16,-1-3-64 0,2 0 0 16,1 2 0-16,0-3 0 0,1-2-336 0,1-4-80 15,1-2-16-15,0-1 0 0,2 0 240 0,0 0 32 0,2-3 16 0,2-3 0 0,0 0 720 16,0-4 160-16,1 1 32 0,0-2 0 16,1-2 112-16,-1-3 16 0,0 0 16 0,-1-2 0 0,-1 1-288 0,-1-3-64 15,0 0-16-15,-4 4 0 0,-2 1-128 16,-1-2-32-16,0-1 0 0,-3 2 0 15,-1-2 16-15,-2 1 0 0,-1 2 0 0,0 0 0 16,-1-1-720-16,0 3-160 0,1 4-32 0,-1 0 0 16,0 0-96-1,0 0-32-15,0 3 0 0,1 2 0 0,0 1 544 0,1-3 96 0,0 6 32 0,0-3 0 16,-1 0 736-16,1 4 128 0,1-1 48 0,0 2 0 0,0 2-160 0,1 0-16 0,2-1-16 16,-1 3 0-16,2 1-240 0,0 0-64 15,0-2 0-15,-1 3 0 0,1 4-48 0,0-2-16 16,-1 3 0-16,2 0 0 0,0 2-192 0,-1 1 0 0,1 3 0 0,0 0 0 15,-1 1 0-15,0 1 0 0,1 2 176 16,0-1-176-16,-1 1 240 0,0-1-64 0,-2 3-16 0,1-4 0 16,-2 0-160-1,0-1 0-15,-1 1 0 0,-1 2 0 0,0 3 0 0,0-2-144 0,-2-1 144 0,1 2-160 16,-1-2 32-16,-2 3 0 16,0-2 0-16,-1-3 0 0,-1-2 256 0,0-4 48 0,-1 3 16 0,-2-3 0 0,-1-1 0 0,-2-1 0 31,0-2 0-31,-2-2 0 0,-1 0-64 0,0-2-128 0,1-1 192 0,-2-3-64 15,1-2-800-15,-2-3-160 0,1-2-48 0,-2-5-16016 16</inkml:trace>
  <inkml:trace contextRef="#ctx0" brushRef="#br0" timeOffset="8516.77">8411 16599 43311 0,'1'0'3840'0,"-1"-3"-3072"0,0 1-608 0,0 0-160 0,0 2-544 0,1 0-144 0,1 2-16 0,0-2-16 0,1 5-1760 0,0 1-336 0,1 1-80 0,1 4-16 0,-2 5 2160 0,0 2 432 0,1 3 96 0,0 1 16 0,-1 0 32 0,0 3 16 15,-1-1 0-15,1-2 0 0,-2-1 464 0,-1-3 80 16,0-2 32-16,0-3 0 0,1-3 1056 0,0 0 224 16,-1-4 32-16,0-4 16 0,2 0-752 0,-4-2-160 15,2 2-16-15,0-4-16 0,0 0-384 0,0-6-80 16,0 0-16-16,0 0 0 0,0-1-320 0,0 1 0 15,0-1 0-15,0-4 0 0,0-3-144 0,0-2 0 0,2 2 0 0,-1-1 0 16,3 0 144-16,-4 0 0 0,1-1 0 16,-1 1-128-16,-1-1 304 0,1 2 64 0,-3-5 16 15,3 3 0-15,0 1-256 0,3 3 0 0,-2-1 128 0,3 2-128 16,1 3 0-16,2 0-256 0,2 4 48 0,1 1 16 16,1 1 192-16,0 2 0 0,1 1 144 0,1 1-144 15,-1 0 240-15,0 0-48 0,2 1-16 0,-1 1 0 16,1 1-176-16,-2-2 0 0,2 4 0 0,-2 1 128 15,2 4 0-15,0 0 0 0,-1 2 0 0,2 1 0 0,0 3 64 16,2 2 0-16,0 2 0 0,3 2 0 0,0-2 112 16,-1 5 16-16,0 2 16 0,0-5 0 15,-2-2-112-15,-1-5-32 0,2 1 0 0,-4 0 0 0,1 0-192 0,-2 0 144 16,0-1-144-16,-3-5 128 16,0 2-128-16,-1-2 0 0,-3 0 0 0,-2-4 0 0,-2 0-192 15,-1 1 192-15,-2-4-192 0,-3 3 192 16,-1-3-704-16,-3 1 0 0,-3-1-16 0,-4 2-18176 0</inkml:trace>
  <inkml:trace contextRef="#ctx0" brushRef="#br0" timeOffset="9420.82">5950 17935 12895 0,'8'0'1152'0,"-6"-2"-928"0,1 2-224 0,-2 0 0 0,0 0 5808 0,-1 2 1104 0,1-2 240 0,2 4 32 16,1 2-7632-16,0 2-1520 0,1 0-304 0,0 1-64 0,2 2 1712 0,-1 4 352 0,-1 1 64 0,0 0 16 0,0-1 32 0,0-1 16 16,-2 4 0-16,0-2 0 15,0-1-224-15,0-1-32 0,-1-4-16 0,1-1 0 0,-1-2 1680 0,0-2 336 0,0-2 64 0,-2 0 0 16,1-3-272-16,-1-3-64 16,1 1-16-16,1-2 0 0,0-2-704 0,-1-4-144 15,1 0-16-15,0-2-16 0,-1-4-304 0,1 0-128 0,-1 3 128 0,0-3-128 0,0-5 0 16,-1 1-176-16,3-4 16 0,-1 1 0 0,1 1-96 15,-1 0 0-15,3 3-16 0,0 3 0 16,1 0 272 0,0 1 0-16,3 2-128 0,-1 0 128 0,1 3 0 0,1 2 224 15,1-1-32-15,-1 2-16 0,1 1 32 0,-1-1 16 0,0 4 0 16,1 0 0-16,2 2-224 0,-3-2 0 0,-2 3 128 16,1 3-128-16,1 1 0 0,0 2 0 0,-2 0 0 0,1 0 0 0,-2 2 0 0,0 0 0 15,-1 0 0-15,-1 0 0 16,-1 2 0-16,-2 3 0 0,0-3 0 0,0-1 0 15,-2 3 192-15,0-5 64 0,-2 2 0 0,1-2 0 16,-1 3-112-16,-2-1-16 0,2-1 0 0,-1-4 0 16,1 0-128-16,0-2 0 0,1-2 0 0,1-2 0 15,0-2 0-15,0-2 0 0,0-3 0 0,1-2 0 16,2 0 0-16,-1-3 0 0,2 2 0 0,0-3 0 0,-1 1 0 0,1 0 0 16,0 0 0-16,0-2 0 15,1 4 0-15,1-2 0 0,1 2 0 0,-1-1 0 0,3 1 0 0,0 2 0 16,-1 0 0-16,2-2 0 0,1 3 0 0,0-1 0 0,2 0 0 0,0 2 0 15,1 0 0 1,-2 0 0-16,2 1-144 0,-2 4 144 0,3-2 0 16,-1 1 0-16,-1 3 0 0,1 2 0 0,0 5 0 0,0 3 0 15,0 1 0-15,1 3 0 0,0 5 176 0,-2-1-176 16,2 4 192-16,-1 1-192 0,-3 0 304 16,0 1-48-16,-1-1-16 0,-3 0 0 0,0 1-112 0,-3-1-128 15,0-1 176-15,-1 1-176 0,-1-5 0 0,-1 1 0 16,1-5-240-16,-1 2 80 15,-1 2-288-15,-1 1-64 0,-1-5-16 0,1 0 0 16,0-3-1856-16,0-4-368 0</inkml:trace>
  <inkml:trace contextRef="#ctx0" brushRef="#br0" timeOffset="10010.44">7036 17740 39615 0,'-2'-4'3520'0,"-1"2"-2816"16,-1-2-560-16,2 2-144 0,1 2 0 0,-2-4-192 0,-1-2 32 0,-3-3 16 0,0-1-1744 0,-2-2-352 15,0 2-64-15,2 1 0 0,-1 3 2304 0,1 2 448 0,0 3 112 0,-1 2 16 0,1 6-1584 0,-3 1-304 0,1 2-64 0,-1 4-16 0,2 1 1136 0,-2 3 256 0,0-2 0 0,1 0 0 0,1 0 2000 0,1-1 368 16,0-1 80-16,1 2 16 0,0 5-1056 0,-2-1-192 16,3 1-64-16,0 1 0 0,3 0-816 0,2 2-160 15,0-3-48-15,1-1 0 0,2-4-304 0,0-2-64 16,2 3-16-16,1-5 0 0,2 0 112 0,-2-6 16 16,3 1 0-16,-2-2 0 0,0-3-208 0,1-2-48 15,-1-4 0-15,-1 1 0 0,2-2 384 16,-2-1 0-16,2-2 192 0,-2-1-64 0,0 2 96 0,-1-2 16 0,1-4 0 15,0 0 0-15,-1 1-48 0,0-4-16 0,1 4 0 0,0-4 0 16,1-3-48-16,-2 3 0 16,1 0 0-16,0-3 0 0,-1 1-128 0,2 2 192 15,-1 3-192-15,1 0 192 0,-1 2-192 0,-1 3 192 0,-1 2-192 0,-1 0 192 16,0 3-192-16,-1 3 0 0,-1 0 0 0,1 0 0 16,-2 3 0-16,0-1-144 0,0-1 144 0,0 2 0 0,0-3 0 15,0 2 0-15,1 2 0 0,-1-3 0 0,0 4 0 0,0-1 0 16,0 0 192-16,0 1-48 15,1 2-16-15,2 2-128 0,-1 1 192 0,3 2-64 16,1 4 0-16,0-4 0 0,-1 1 0 0,4 3 0 16,1 2-128-16,1 5 160 0,0-6-160 0,0 0 160 0,-2-1-160 0,1 0 0 15,1 1 0-15,0-4-176 16,-2 0-48-16,-1-5-16 0,0 2 0 0,-2-4 0 16,1-2-272-16,-2 1-48 0,2-1-16 15,-4-2 0-15,0-4-896 0,0-1-192 0,0-1-48 0,-1-2-14288 0</inkml:trace>
  <inkml:trace contextRef="#ctx0" brushRef="#br0" timeOffset="10322.04">7286 17373 46079 0,'-1'10'2048'0,"-2"-4"400"0,1 0-1952 0,2 1-496 0,1 2 0 0,0-3 0 0,2 0-736 0,-1 6-240 0,3 9-48 0,1 7-16 0,2 9 416 0,1 8 96 15,0-1 16-15,1-3 0 16,-3-3 512-16,1 1 0 0,-2-1 0 0,-1-1 0 0,-1-5-864 0,-2-3-64 0,2-1-16 0,-2-2 0 0,2 5 592 0,0-5 112 0,-1-4 32 15,0-1 0-15,1-1 208 0,-2-4 0 0,2-1 0 0,-3-6 0 16,2-2-640-16,-3-3-64 0,0-2-32 0,0-5-14688 16</inkml:trace>
  <inkml:trace contextRef="#ctx0" brushRef="#br0" timeOffset="10574.91">7194 17604 39615 0,'0'4'3520'0,"-2"-2"-2816"0,-1 2-560 0,2-2-144 0,1-2 1040 0,0 2 176 15,1 0 48-15,-1-2 0 0,3 4-1408 0,0-2-288 0,4 1-48 0,1-3-16 0,3 0 496 0,3-3 160 0,5 0 0 0,0-4 0 0,5 1 32 0,-1-4 16 0,1 4 0 0,1-3 0 0,1 0-368 16,1-1-80-16,-1 1-16 0,-3 0 0 0,-3 4-208 0,-3 0-48 0,-1 2-16 0,-1-1 0 16,1 4-384-16,-3-2-80 0,-2 2-16 0,-3 2 0 15,1 2-1072-15,0-2-224 0</inkml:trace>
  <inkml:trace contextRef="#ctx0" brushRef="#br0" timeOffset="11113.69">7746 17645 35007 0,'3'4'3120'0,"-1"-1"-2496"16,-1 2-496-16,0 0-128 0,-1 1 1200 0,1-1 208 0,1 3 64 0,0 4 0 0,1 7-2320 0,0 3-464 0,2 3-96 0,-2 1 0 0,-1-4 1232 0,1-4 176 0,-2 1 192 0,0 1-32 0,-1-2-160 0,0-2-176 0,1 3 48 0,-1-3 0 15,-1 3-144-15,1 0-32 0,-1 4 0 0,0-2 0 16,-2-4 528-16,1 0 96 0,-2 1 32 0,0-4 0 15,2 0 272-15,-1-3 48 0,1-1 16 0,1-4 0 16,1-2-208-16,-2-4-32 0,2 0-16 0,2-3 0 16,-2 0-144-16,0-4-32 0,1 0 0 0,0-4 0 15,0-3 32-15,-1-2 0 0,2 1 0 0,-2-1 0 16,1-3-80-16,-2-6-16 0,1 3 0 0,-2-6 0 16,0 2-32-16,-1 0-16 0,2-2 0 0,-1 1 0 15,-1 3-144-15,0 0 160 0,0-2-160 0,1-2 160 16,0 2-160-16,2 2 0 0,2 5 0 15,1 3 0-15,3 2 0 0,-1 2-192 0,2 3 0 0,0 3 16 16,2 1 176-16,-1 0 128 0,1 2-128 0,0-4 176 0,3 4-176 16,2-1-144-16,0 3 144 0,0 0-208 0,0 1-144 0,-1 1-32 15,1 1 0-15,-3 1 0 16,0 0-640-16,-2 4-144 0,-1-1-32 0,1 0-15776 16</inkml:trace>
  <inkml:trace contextRef="#ctx0" brushRef="#br0" timeOffset="11352.99">8307 17775 22111 0,'13'12'1968'16,"-7"-2"-1584"-16,-1 0-384 0,-3-4 0 0,-1 0 4672 16,1-3 832-16,-1 7 192 0,1-1 16 0,2 8-4656 0,0 4-928 0,1 1-128 0,0-2-160 0,-2-2-32 0,0-4 0 0,-1-3 0 0,1-1 0 0,-2 0-384 0,-1-2-64 15,1 0-32-15,-2 0 0 0,1-1-2560 0,-2-4-512 0,0 3-96 0,0-2-9728 0</inkml:trace>
  <inkml:trace contextRef="#ctx0" brushRef="#br0" timeOffset="11508.17">8276 17525 26719 0,'-2'-12'1184'0,"1"2"240"0,-2 3-1136 0,2 1-288 0,1 4 0 15,0 1 0-15,0 1 1792 0,0-5 288 0,0 1 64 0,0-2 16 0,1 2-880 0,2-2-192 0,0 3-16 0,1 2-16 0,0 1-1568 0,-1 1-320 0,0-1-64 0,-1 3-15232 0</inkml:trace>
  <inkml:trace contextRef="#ctx0" brushRef="#br0" timeOffset="12081.24">9076 17576 23951 0,'2'0'2128'0,"-2"0"-1696"0,0 0-432 15,-2 0 0-15,1 1 2464 0,0 1 416 0,-2 1 64 0,0 3 32 0,-2 1-2144 0,-4 8-448 0,-2 4-64 0,-3 3-32 0,-1 2-144 0,-3 4-16 0,-1 3-128 16,-2 1 192-16,0 1-32 0,0 3-16 0,0 1 0 0,-1-1 0 0,-1 3 176 0,-1-2 48 0,2-3 0 0,1-5 0 0,1-5 176 0,4-1 32 0,1-7 16 0,0 0 0 0,2-4-592 0,0-2-160 16,2-4-16-16,1-2 0 15,0-2-1584-15,2-4-320 0,0-2-64 0,2-2-13232 0</inkml:trace>
  <inkml:trace contextRef="#ctx0" brushRef="#br0" timeOffset="12300.08">8625 17649 15663 0,'5'6'1392'0,"-3"-4"-1120"0,1 2-272 0,-2 0 0 0,2-2 4656 0,-1 2 864 0,0 2 176 0,5 4 48 0,3 8-3984 0,2 5-800 0,3 5-144 0,2 1-48 0,0-1 0 0,1 0-16 16,-1 1 0-16,2 2 0 0,0 1-176 0,1-1-48 0,-3 1 0 0,1-4 0 15,-1 1-320-15,0-1-64 16,-1-2-16-16,1-1 0 0,-3 0-400 0,-1-2-96 0,-1-2-16 0,0 2-12480 15,0-4-2496-15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38:42.67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13383 16865 25791 0,'-2'-3'2304'0,"-1"2"-1856"0,3-2-448 0,0 3 0 0,0 0 256 0,0 0-32 16,-1-2-16-16,-1-2 0 0,-1 0 112 0,-1 2 32 0,2 1 0 0,-3-2 0 0,1 3 96 0,-2-3 0 0,0 3 16 0,-2-3 0 0,0 6 80 0,-3-2 16 15,-3 1 0-15,-2 1 0 0,0 0 432 0,-4 1 96 0,0 2 0 0,-2 1 16 0,1 1-256 0,-4 0-48 16,2 0-16-16,-3 2 0 0,0 0-304 0,0-1-64 16,2 1-16-16,-2 2 0 0,-1 0-144 0,0 2-48 15,1-2 0-15,1 1 0 0,3 0-208 0,1-2 0 0,1 3 0 16,2-2 0-16,-1-2 128 0,2 3 0 0,1 0-128 0,0 2 192 15,1 1-192-15,0 3 0 0,0 0 128 0,2 3-128 16,-1 0 0-16,2 1 0 0,1 2 0 0,1 2 0 16,2-1 0-16,1-1 0 0,3-2 0 0,2 0 0 15,2-1 176-15,2-1-176 0,3-1 192 0,1-2-192 16,2-3 0-16,2 1 0 0,2-2 0 0,4 1 0 16,3 1 0-16,0-4 0 0,1 0 0 0,-1 0-144 15,-2-4 144-15,3 2 0 0,3 0 0 0,3 1 0 0,0-1 0 16,-1 0 128-16,0-1-128 0,-1 0 128 15,1 1-128-15,0-1 0 0,1 1 0 0,0 0 0 0,-2-2-144 16,2 2 144-16,0-2-160 0,0 0 160 0,-2-1-256 16,-1-1 64-16,2-5 0 0,-1-2 0 0,-2 1-176 0,-1-4-16 15,1 2-16-15,-2-5 0 16,0-1-384-16,-3 0-80 0,-1-2-16 0,-1 2 0 16,-1 2-896-16,-5-4-176 0,1 4-32 0,-4-7-11904 15</inkml:trace>
  <inkml:trace contextRef="#ctx0" brushRef="#br0" timeOffset="389.05">12609 17316 39615 0,'3'0'1760'15,"-3"0"352"-15,0 0-1680 0,1 0-432 0,-1 0 0 0,1 0 0 0,2 0 0 0,0 0 0 0,6 4-224 16,2-4 80-16,6 2-928 0,3 2-176 0,4-4-32 0,0 1-16 0,4-1 1728 16,0-1 336-16,2 1 80 0,-1-3 16 0,2 2-464 0,-1 1-80 0,0 0-32 0,-3-2 0 0,-1 2-128 0,-1 0-32 0,-3 0 0 0,-1-3 0 0,-3 3-128 0,0-1 0 0,-4 1 0 0,-1 0 128 0,-2-3-352 0,0 1-80 0,0 1-16 0,0-2-11104 15,2 1-2224 1</inkml:trace>
  <inkml:trace contextRef="#ctx0" brushRef="#br0" timeOffset="2297.17">14204 16639 16575 0,'-2'-2'1472'0,"1"-4"-1168"0,1 3-304 0,0 2 0 0,1 1 512 0,-1-2 32 15,0-2 16-15,-1-2 0 0,1 0 80 0,0-4 32 0,1 3 0 0,0-1 0 0,-1 2 16 16,1 2 0-16,1 0 0 0,-4 1 0 0,4 0 480 0,-1 3 112 0,-1 3 0 0,0 0 16 0,-1 3-64 0,1 4-16 0,1 3 0 0,-1 5 0 0,1 4-80 15,0 1-32-15,2 3 0 0,-2 5 0 0,-1 7-272 0,1 3-48 0,0 1-16 0,1 1 0 0,-2 2-304 16,0 3-64-16,0 11-16 16,0 4 0-16,-2 7-224 0,0-1-160 0,-2-2 192 0,1-7-192 0,-2 3 128 0,-2-10-128 15,2-2 0-15,-2 0 0 16,0 3 192-16,-2-1 0 0,2-12-16 0,-1 4 0 0,-1-5-16 0,1 0 0 0,2-3 0 16,-1-6 0-16,1-2-160 0,0-7 0 0,2-2 0 0,-1-6-176 31,3-4-192-31,-1-6-32 0,2-2-16 15,1-5 0-15,0-3-1280 0,0-6-256 0,1-1-48 0,1-9-14000 16</inkml:trace>
  <inkml:trace contextRef="#ctx0" brushRef="#br0" timeOffset="2708.15">14259 16583 34095 0,'-8'-3'1504'0,"3"-1"320"0,2 2-1456 0,1-1-368 0,2 2 0 0,2 1 0 0,0 0-1216 0,1-2-304 0,1 1-64 0,4-2-16 0,1 3 192 0,0 0 16 0,1 4 16 0,0 2 0 0,1 3 1184 0,-1 7 192 0,0 0 144 0,-2 6-16 0,-1 3 896 0,-2 1 176 0,1 5 32 0,-2 3 16 32,-3 2 432-32,-1 2 96 0,0 6 16 0,0-2 0 15,-1 4-672-15,-2-1-128 0,3 5-32 0,-1 0 0 16,1-1-384-16,3 1-96 0,-1 0-16 0,2 1 0 16,1 0-224-16,0 1-48 0,1-1-16 0,1 0 0 0,1 3-176 15,-1-3 0-15,2-3 0 0,-4-5 0 0,0-5 0 16,-3-5 0-16,1-2 0 0,-2-3 0 0,0 1 0 0,-2-5 0 15,0-1 0-15,-1-7 0 0,0 0-272 16,-1-4-96-16,2 1-16 0,-1-6 0 16,0-1-656-16,0-1-144 0,0-5-32 0,0-2-9632 15,1-2-1936-15</inkml:trace>
  <inkml:trace contextRef="#ctx0" brushRef="#br0" timeOffset="4632.38">14240 16691 4607 0,'-1'-1'400'0,"0"-1"-400"0,-1-1 0 15,1 2 0-15,1 1 1104 0,0-2 144 0,-1-1 32 0,-2-4 0 0,1-2 192 0,0-1 32 0,0 0 16 0,2 0 0 16,-1 0-160-16,2 2-16 0,1-1-16 0,-1 2 0 0,0 0 160 0,1 1 48 0,1 0 0 0,-1 0 0 0,2 2-144 0,0-2-32 0,0 2 0 0,0-2 0 0,3 0-48 15,-1 0-16-15,1 0 0 0,2-4 0 0,2 1-336 0,-1-1-64 0,1 4 0 0,1-4-16 16,1 1-304-16,0 2-64 16,1 1-16-16,-2 1 0 0,1 1-176 0,-1-2-48 0,0 2 0 0,1 1 0 15,-1 0-112-15,2 1-32 0,-3 2 0 0,0 0 0 0,3 2-128 16,-3-2 0-16,2 4 0 0,1 1 128 0,1 0-128 16,0 0 0-16,1 1 0 0,0-2 0 0,0 2 0 15,0 0 0-15,0-2 0 0,0-1 0 16,0 2 0-16,-2-1 0 0,-1 2 0 0,0-3 0 0,-1 4 0 0,-2-1 0 15,0 0 0-15,0 3 0 0,-2-2 0 0,0 2 0 16,-1-1 144 0,-1 4-144-16,2 0 0 0,-3 1 128 0,-1 3-128 0,-1-3 0 15,0 2 0-15,-2 1 0 0,-1-1 0 16,-1 1 0-16,0 3 0 0,-2 1 0 0,-1-2 0 0,-1-2 128 0,0 0-128 0,-2-2 0 16,0-3 0-16,-1 1 0 0,0 4 0 0,-1-3 0 15,0 0 0-15,-1 2 0 16,0-1 128-16,-1 1-128 0,1-2 128 0,-1 0-128 0,0-1 0 0,0 0 128 15,-1-1-128-15,-2 2 0 0,0 2 0 0,2-5 0 16,1 2 0-16,-1-2 0 0,-4 5 0 0,1-4 0 0,2-3 0 0,0-1 0 16,-2 1 0-16,1 2 0 0,-1-4 0 0,2 1 0 15,-1-1 0-15,-1 1 0 16,2-3 128-16,-1-2-128 0,2 1 0 0,1-3 144 0,0 0-144 0,1-3 0 16,1 6 144-16,2-3-144 0,0 1 0 0,1 2 144 15,0-1-144-15,0-2 0 16,1 4 0-16,1-3 0 0,0-1 0 0,0 0 0 15,0-1 0-15,0 1 0 0,2 0 0 0,-1 0 0 16,2 0 0-16,-2 1 0 0,2 0 0 0,0-1 0 0,0 1 0 0,1-1 0 0,0 0 0 0,-1 0 0 31,1 0 0-31,0 0 0 0,0 0 0 0,0 0 0 16,0 0 128-16,0 0-128 0,0 0 0 0,0 0 128 0,0 0-128 0,0 0 128 16,0 0-128-16,0 0 0 0,0 0 144 0,0 0-144 0,21 9 0 0,-18-5 0 15,3 2 0-15,-1 0 0 0,0 0 0 0,0 1 0 16,0 2 0-16,0-2 0 15,-1-4 0-15,1 3 0 0,1 3 0 0,1-1 0 0,2 0 0 0,0 0 0 16,1 3 0 0,0-4 0-16,2 6 176 0,-1-4-48 0,4 4 0 0,1-1 0 15,0 2 0-15,3 3 0 0,2 3 0 0,-2 0 0 0,2 4-128 0,0 1 0 0,-1 0 0 0,-2 1 0 32,-2-4 0-32,0 3 0 0,0 1 128 0,-1-1-128 15,1 3 176-15,-3-5-48 0,1 2-128 0,-3 0 192 16,0-3-64-16,0-2-128 0,-1 1 176 0,0-2-176 15,-1-2 128-15,-1-2-128 0,0-3 0 0,-2 0 0 16,0-2 0-16,-1 0 0 0,0-1 0 0,-1-2 0 0,-1 2 0 0,0-3 0 16,-1-1 0-16,1 0 0 0,-2 1-304 15,0 0-64-15,2-2-16 0,-2 2 0 16,-1-2-128-16,1 2-16 0,2-2-16 0,-2 1 0 16,1-1-976-16,1-4-192 0,-1 2-32 0,2-2-14848 0</inkml:trace>
  <inkml:trace contextRef="#ctx0" brushRef="#br0" timeOffset="6831.53">15238 16808 31327 0,'-2'0'2784'0,"-1"0"-2224"16,2 0-560-16,1 0 0 0,0 0 672 0,0 0 32 0,0-3 0 0,0 2 0 0,0 1-1120 0,2-3-224 0,2 0-32 0,-4 3-16 0,0 0 1584 0,11-16 304 0,-7 10 64 0,1-3 16 0,-1-1-112 0,-1-2-16 16,3-1 0-16,-1 0 0 0,0 0-400 0,-1-3-96 15,2 0-16-15,-1-2 0 0,0 1 48 0,0-1 0 16,1-1 0-16,0-3 0 0,1 2-176 0,-2-4-48 16,1-2 0-16,0-5 0 15,-1 2-144-15,2-3-16 0,-2 1-16 0,1 3 0 16,1-1-288-16,-2 1 160 0,-1 2-160 0,3 1 128 0,-2 3-128 15,0 0 0-15,1-1 0 0,-1 5 0 16,0-2 0-16,1 5 0 0,-1-1 0 16,0 4 0-16,-2-1 0 0,1 6 0 15,-1 1 0-15,-2 1 0 0,1 1 0 0,0 0-176 0,-1 2 48 0,0 1 0 0,-1 1-112 0,1-3-16 16,0 3 0-16,-1-2 0 0,0 1 256 0,2 1 0 0,-2 1 0 0,1 1-144 16,0 1 144-16,2 4 0 15,-3-7 0-15,7 19 0 0,-2-7-128 0,0 2 0 0,1 4 0 0,0 2 0 16,4 1 128-16,-2 1 0 0,0 4 0 0,2 1-128 15,-1 2 0-15,1 1 0 16,-2 3 0-16,1-1 0 0,0 0-112 0,-1 0-16 16,0 2 0-16,-1-2 0 0,-1-1 0 0,1-3 0 15,0-2 0-15,0-3 0 0,1-1 256 0,-2-7-192 16,1 1 192-16,1-4-192 0,-2-2 192 0,0-3 160 0,2 0-32 0,-2-2 0 0,0-2 128 16,-1 0 0-1,0-2 16-15,0-1 0 0,1-1-96 0,-1-1-32 0,0 1 0 0,0-2 0 16,0-4-16-16,-1 1-128 0,-1 0 192 0,1-4-64 0,1 1 128 0,-1 0 32 31,-1-4 0-31,1-2 0 0,1-1-64 0,-1 3-16 0,-1-3 0 0,0-3 0 16,1 3-80-16,-2-5-128 0,2 1 176 0,-2-2-176 0,2 0 224 0,-2-3-64 15,1 0-16-15,-1-1 0 16,1-2 0-16,-1-1 0 0,1-2 0 16,-2 2 0-16,1-2-16 0,0 2-128 0,-1 1 192 0,-1 2-64 15,1 1-128-15,-1 0-272 0,1 2 64 0,-1 2 16 16,3 2-192-1,-2 2-16-15,0 2-16 0,1 2 0 0,0 0-128 16,-1 3-32-16,2-1 0 0,-2 4 0 0,0 1 16 0,0 0 0 0,1 2 0 0,-1 1 0 16,-1 1-64-16,1 2-16 0,0 2 0 0,1 1-17728 15</inkml:trace>
  <inkml:trace contextRef="#ctx0" brushRef="#br0" timeOffset="7475.64">16467 16286 13823 0,'-1'0'1216'16,"0"0"-960"-16,1 1-256 0,0 0 0 0,-2-1-1184 0,2 2-288 0,-1 0-48 0,-1-1-16 0,-1 2 1984 0,1-1 384 0,-1-1 64 0,1 2 32 0,-1-3 1568 0,0 0 320 0,0 2 64 0,-2 2 16 0,2-1-800 0,-4 0-176 0,0 3-16 0,0 2-16 16,-2 3-512-16,0-4-96 0,1 3-32 0,-2 1 0 15,-1 1-288-15,-2 2-64 0,1-1-16 0,-2 3 0 16,1 0-240-16,-2 2-32 0,1-1-16 0,1-1 0 16,-1 2-208-16,2-2-32 0,0-1-16 0,0 2 0 15,1 2-112-15,0-4-32 0,0-2 0 16,0 2 0-16,1 1-192 0,0-3 0 0,1 0 0 15,0-4 0 1,2 1-384-16,0-4-80 0,0 0-16 0,1 0 0 0,0 1-480 16,-1-4-112-16,-1-2-16 0,2 1 0 0,0 1-576 15,1-3-112-15,0 0-16 0,1 0-16 16,-1-3-944-16,0 0-192 0,2-3-48 0,-2 0-6608 0</inkml:trace>
  <inkml:trace contextRef="#ctx0" brushRef="#br0" timeOffset="7766.98">16053 16350 4607 0,'1'-1'400'0,"-1"1"-400"0,0 0 0 0,1 0 0 0,-1 0 2800 0,2 0 464 0,-1 0 112 0,0 0 16 15,2 1-2240-15,2 2-432 0,-1-1-80 0,3 2-32 0,0-2 288 0,0 2 48 0,1 2 16 16,-1 0 0-16,2 2 320 0,0 0 80 0,-1 2 16 0,2 0 0 0,0 3 128 0,0-1 32 0,0 3 0 0,1-4 0 0,1 1-256 16,2 3-32-16,0-1-16 0,0 1 0 0,1-2-512 0,3 2-96 15,0-1-32-15,1 2 0 0,-1-2-592 0,1 3 0 16,-1-4 0-16,0 2 0 0,-1-3-400 0,-2 1-112 0,-2-1 0 0,1-2-16 31,0 4-624-31,-1-2-112 0,0-2-16 0,-1 1-9056 16,0 3-1808-16</inkml:trace>
  <inkml:trace contextRef="#ctx0" brushRef="#br0" timeOffset="10452.33">17003 15901 14495 0,'-3'0'1280'0,"1"-1"-1024"0,2 1-256 0,0 0 0 0,0 0 448 0,0 0 16 0,-2 0 16 0,1-2 0 16,0 0 240-16,-2 1 48 0,2 0 16 0,1 1 0 0,0 0-784 0,0 0 0 0,0 0-144 0,0 0 16 0,0 0 128 0,0 0 0 15,0 0 0-15,-16 12 0 0,12-8 512 0,-1 0 32 0,2 1 0 0,-2-2 0 0,-3 3 176 0,1 4 48 0,3-3 0 0,-4-1 0 0,0 4-48 0,0 2 0 16,-1 0 0-16,0 1 0 0,1 3 0 0,-1-3 0 0,2 2 0 0,-2 1 0 0,0 0-400 0,-1 0-96 16,2 3-16-16,-2 0 16 0,0 0-96 0,-1 4-128 0,0 4 176 0,1-1-176 0,0 0 0 15,1 1-304-15,2-1 48 0,1-4 0 0,-1 3 0 16,4-3 0-16,1-3 0 16,1-2 0-16,1 0 544 0,0 3 112 0,3-1 32 0,-1-1 32 0,1-2-144 15,0 4-48-15,2-1 0 0,3-3 0 16,-2 0-272-16,1 2 0 0,2 1 0 0,0-3 0 0,-2 0-160 0,3 3-32 15,1-1-16-15,1 4 0 16,1 1-592-16,0-7-112 0,1-4-32 0,0 0 0 0,0 2-608 0,1-2-128 0,3 1-32 16,-6-7 0-1,0 1-336-15,2 0-64 0</inkml:trace>
  <inkml:trace contextRef="#ctx0" brushRef="#br0" timeOffset="11643.5">17153 16584 16575 0,'-2'2'1472'0,"-1"-2"-1168"0,2 0-304 0,1 0 0 0,0-2 688 0,0 1 80 0,0 1 0 0,-1-3 16 0,0-3-784 0,0 0-144 0,-1 0-48 0,2-2 0 0,2-1 880 0,-2 2 160 0,1-4 48 0,-1 4 0 0,0-3-448 0,0 1-96 16,-1-1-16-16,-1 0 0 0,1 2 400 0,-1-2 80 16,-1 0 16-16,1-3 0 0,-1 5 208 0,-1-5 48 15,1 3 16-15,0-3 0 0,1 0-416 0,-2 1-96 16,3-3-16-16,0 2 0 0,1-3 48 0,0 0 0 16,1 1 0-16,1-1 0 0,1-3-272 0,2 3-48 15,0 0-16-15,0 1 0 0,1 1-288 0,0 2 0 0,0 2-208 16,-1 0 80-16,3 2 128 15,-3 4 0-15,1-2-144 0,-1 2 144 0,0 4-240 0,0 1 32 16,1 2 0-16,-1-3 0 0,0 3 208 0,0 1-144 16,0 1 144-16,-1-1-128 0,1 2 128 0,0 1 128 15,2 2-128-15,-3 3 176 0,3 1 16 0,-2 0 0 16,0 2 0-16,2 1 0 0,-2 0 0 16,0-2 0-16,0 1 0 0,0 0 0 0,0 2 192 0,1-2 64 15,-1-2 0-15,0 2 0 0,-2-2-320 0,2-3-128 0,0 2 128 0,-2-2-128 0,-1 0 192 16,1-4-32-16,-2 0-16 15,-1 0 0-15,1 0 48 0,-2-4 0 16,1 0 0-16,0-2 0 0,-1 0-192 0,1 0 192 0,-1 0-192 0,1-4 192 16,-2 1-192-16,4-2 192 0,-2-1-192 0,0 6 192 0,0 0-16 0,2-26 0 15,1 13 0-15,0 1 0 0,0 2-48 0,-2-4-128 16,1 0 192-16,1 0-64 0,-1-1-128 0,1 2 0 16,1-2 0-16,-2-1 0 15,2 0 0-15,-2-1 0 0,1 0 0 0,-1 0 0 0,2 1 0 16,-2 1 0-16,2-1 0 0,1 3 0 0,-3 0 0 0,2 1 0 0,0-1 0 15,0 3 0-15,-1 2 0 0,0 0 0 0,0 0 0 0,1 4 0 16,-1-1 0-16,0 1 0 16,0 4 0-16,-1-2 0 0,1 2 0 15,-2-2 0-15,0 2 0 0,-1 2 0 0,1 0 0 0,-1 1 0 0,3-2 0 0,-2 1 0 16,0 5 0-16,1-4 0 0,0 6 128 0,1-3-128 16,0 6 144-16,1-2 0 0,1 4 0 0,-1-2 0 0,2 3-144 15,-1 1 0-15,1 0 144 0,-1-2-144 16,1 3 144-16,0-3-144 0,-1 4 192 0,1-4-192 15,-1 2 192-15,0-1-64 16,0 0 0-16,0 1-128 0,-1-3 128 0,0 2-128 0,-1-1 0 0,1 1 0 0,1-2 0 0,-1 2 0 16,-2 1 0-16,2 0 0 15,-2 0 0-15,1-1 0 0,-1-1 0 0,0-4 0 16,-1 0 0-16,0-2 0 16,0-2-208-16,1 1 80 0,-1-1-192 0,1 0-48 0,1-5 0 15,-2 2 0-15,3-3-928 0,-1 0-192 0,1 0-48 0,1 0-14848 0</inkml:trace>
  <inkml:trace contextRef="#ctx0" brushRef="#br0" timeOffset="12057.82">17868 16267 4607 0,'-1'-3'400'0,"0"-1"-400"0,-1 1 0 0,1 3 0 0,1-2 3552 0,0 2 624 0,0-1 128 0,-1 1 32 0,0-3-2784 0,1 3-544 0,-1-2-112 0,1 2-32 0,0 0 0 0,0 0 0 16,0 0 0-16,0 0 0 0,0 0-416 0,0 0-64 0,3 21-32 0,-2-15 0 15,-1 0 32-15,0 2 16 0,0 0 0 0,0 2 0 16,-1 2 160-16,0-2 16 0,0 3 16 0,0-1 0 16,-1 0-592-16,1 0 0 0,0-1 0 0,0-1 0 15,-1 3 0-15,1-2-160 0,1 0 16 0,-1 1 0 31,1-1-512-31,0-3-112 0,0 1 0 0,0 1-16 0,0-4-256 16,0 2-48-16,1-2-16 0,0-1-6496 0,1-2-1296 16</inkml:trace>
  <inkml:trace contextRef="#ctx0" brushRef="#br0" timeOffset="12331.39">17740 16361 43311 0,'-9'10'3840'0,"1"-6"-3072"0,2 2-608 0,3-4-160 0,3-2-512 0,0 0-128 0,1 2-16 0,1 0-16 0,1-2-1696 0,2 0-320 0,3-4-80 0,4 0-16 15,0-4 1600-15,1-1 320 0,2 0 64 0,0-1 16 16,1 0 16-16,0 1 0 0,0 0 0 0,0 2 0 0,-2 1 304 0,0 0 64 0,-2 2 16 0,-1 0 0 31,0 3-176-31,-1 0-16 0,0 1-16 0,0 0 0 16,0-3-688-16,-1 3-144 0</inkml:trace>
  <inkml:trace contextRef="#ctx0" brushRef="#br0" timeOffset="12745.39">18212 16024 21183 0,'-1'2'1888'0,"-2"-1"-1504"0,2 2-384 0,0-1 0 0,1 0 2368 0,0 0 416 0,-1 2 80 0,-2 4 16 0,2 2-2112 0,-2 0-400 0,3 3-96 0,0-4-16 0,0 4 336 0,2-5 64 0,0 6 16 0,-1-2 0 16,1 1-672-16,-2 0 0 15,0 3-128-15,-2 2 128 0,1 4-192 0,-1-2 192 0,-1 5-192 0,1-3 192 16,-2-2 0-16,0 2 0 0,2-1 0 0,-1 1 192 16,0-3-192-16,0 0 0 0,2 0 0 0,1 0 128 15,0-6-368-15,1 2-80 0,3-5 0 0,-1-4-16 16,2 4-1152-16,2-8-240 0,-1 2-32 16,0-1-11312-16</inkml:trace>
  <inkml:trace contextRef="#ctx0" brushRef="#br0" timeOffset="13384.08">18315 15752 13823 0,'-3'0'1216'0,"1"-3"-960"0,-1 2-256 0,2 1 0 0,1 0 2080 16,0 0 368-16,0 0 80 0,-1 0 16 0,1 1-1984 0,0 2-400 0,0-3-160 0,0 0 128 0,0 0 752 0,0 0 144 0,0 0 16 0,3 22 16 0,0-18 320 0,-1 1 64 0,1 2 16 15,-1-1 0-15,1-2 224 0,0 2 48 0,1 3 16 0,0-3 0 0,1 0-768 0,0 1-144 0,0 2-48 0,0-3 0 16,2 0-544-16,-1 2-112 0,2 1-128 0,0 0 176 16,2 1-176-16,0 3 0 0,1 2 0 0,0-2 0 15,2 2 0-15,2 1 0 0,2 4 128 0,1-2-128 16,2 5 0-16,1-1 0 0,-1 0 0 16,1 0 0-16,-1 1 0 0,-2-1 128 0,0-1 0 0,-2-2 0 15,-1 0-128-15,-2 4 128 0,0-1-128 0,-2-2 128 16,-3 1-128-16,0-3 160 0,-3-2-160 0,-2 0 160 15,0 4 96-15,-3 1 32 0,0-1 0 0,-3 1 0 0,1 1-128 16,-3-2-32-16,1-1 0 0,-1-3 0 16,-1 5-128-16,-2-2 0 0,-1 0 0 0,-1 0 0 0,0-3 0 15,-2 1-176-15,-2 1 48 0,-1-1 0 0,-1-3 0 0,-2 2 0 16,-1 7 0-16,-3-4 0 16,-2 0-192-16,1-3-16 0,-2 1-16 0,-1 0-12256 15,0-1-2432-15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47:47.47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12169 16507 6447 0,'1'-6'576'0,"0"0"-576"0,1 2 0 0,-1 2 0 0,0 2 944 0,0-4 80 0,2-2 0 16,1-4 16-16,0-1-704 0,3 0-144 15,-4-1-16-15,0 3-16 0,-1 2-160 0,0 4 0 0,-2-1 144 0,0-1-144 16,-2 4 256-16,1 1 0 0,0 0-16 0,-2 0 0 16,1 1 640-16,-2 1 128 0,-1 1 16 0,2 1 16 15,-1-1 384-15,-1 4 80 0,-1 1 16 0,-2 2 0 16,2 0-272-16,-1 2-48 16,0 1-16-16,0-1 0 0,0 2-528 0,-3 2-96 0,0 6-32 0,-5 3 0 15,-1 3-80-15,0 3-32 16,-3 1 0-16,-2 3 0 15,0 2-416-15,-5-1 0 0,0 1 128 0,-1-1-128 16,-1 1 352-16,4-9 32 0,4-2 16 0,-4 5 0 16,-8 8 608-16,-8 8 112 0,-2 0 32 15,1 1 0-15,2 2-80 0,0-5-16 16,1-2 0-16,1-2 0 0,3-1-608 0,2-1-112 16,1 6-16-16,3-4-16 0,2-7-304 0,1 5 0 0,0-1 0 15,1-2 0-15,1-3 0 0,2-1 0 0,2-1 0 0,-1-2 0 16,3-1-240-16,0-6-48 0,1 1-16 0,2-7 0 15,2 2-464-15,1-5-112 0,1-4-16 0,2-1 0 16,2 1-544-16,1-7-112 0,3 2-32 0,1-7-12320 0</inkml:trace>
  <inkml:trace contextRef="#ctx0" brushRef="#br0" timeOffset="876.04">11193 16590 7359 0,'-8'-7'656'0,"0"0"-528"0,3 1-128 0,0 3 0 15,3-2 656-15,1 3 112 0,-1 0 0 0,-3-2 16 0,-1-2-144 0,-2 0-48 16,-2 0 0-16,1 2 0 0,2 1 176 0,-2 6 16 16,3-2 16-16,1 2 0 0,0-1-272 0,1 2-48 0,-1-1-16 0,2 0 0 15,0 1 368-15,-1-2 80 0,3 2 16 0,-1-2 0 16,0 2 640-16,0-1 128 0,-1 0 32 0,1 1 0 15,1-2-128-15,-2 2 0 0,2-1-16 0,0 0 0 16,0 0-576-16,-1 2-112 16,1 3-32-16,1-1 0 0,1-1-576 0,1 1-112 0,0 2-32 0,2 1 0 15,1 1-144-15,0-1 0 0,0 0 0 0,0 2 0 16,2 2 448-16,2 0 0 0,-1 3 0 0,2-1 0 16,2 2 0-16,1-2 0 0,2-2 0 0,1 3 0 0,2 3-96 0,2 0-16 15,2 3 0-15,2-1 0 0,2 1-128 0,1 0-16 16,0 2-16-16,0 0 0 0,2-2-176 0,2 6 128 31,5-1-128-31,2 5 128 0,-1 0-128 0,0-1 0 16,0 5 0-16,-2-1 128 0,-2 1-128 0,-2-3 0 0,-2 1 0 15,-3-3 0-15,-3-1 0 0,2 4 0 0,0-1 0 0,-3-1 0 0,-1-5 0 0,-3-3 0 16,-2-3 128-16,1 0-128 0,0 0 144 0,-1-2 0 0,-1-4 0 16,0-1 0-1,-2-5-144-15,2 0 0 0,0-1 0 0,0-3 0 16,1-3-272-16,0 1-96 0,1-1-16 0,0-1 0 15,5-2-1600-15,-1 0-320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29:57.250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556 6384 14735 0,'-1'-2'1312'0,"-1"2"-1056"0,1-3-256 0,1 2 0 0,-1 1 1216 0,0-2 192 0,-1-1 48 0,-1-2 0 0,-1-1 1232 0,1 0 256 0,0 1 64 0,-1 1 0 0,2 2-912 0,0 1-176 16,1 1-48-16,1 0 0 0,0 0-736 0,1 3-160 15,1 0-16-15,0 3-16 0,1 0-544 0,0 2-96 16,2 4-32-16,0 0 0 0,1 4-32 0,2 0-16 16,-1 3 0-16,3 1 0 0,0 2-96 0,1-1 0 15,-1-1-128-15,1 2 192 0,1 3-192 0,2-4 0 16,-2-1 128-16,0-2-128 0,1-2 0 0,0 0 0 15,-1-2-192-15,-2-2 192 0,2 1-368 0,-3-3 48 0,-2-2 0 16,-1-2 0 0,-1 1-352-16,-1-1-64 0,-1 0-16 0,0-2-17056 0</inkml:trace>
  <inkml:trace contextRef="#ctx0" brushRef="#br0" timeOffset="297.31">1186 6248 12383 0,'2'-6'256'0,"-2"0"64"0,1 1 16 0,-1 4 32 0,0 1-368 0,0 0 0 0,1 0 0 0,0-3 0 0,1 2 2016 0,-1 1 336 0,-1 0 64 0,-3 4 16 0,0 3 240 0,-2 4 48 0,-1 7 16 0,-4 3 0 15,0 1-624-15,-3 6-112 0,-1 1-16 0,-3 5-16 0,-2 7-816 0,-5 4-144 16,-2 3-48-16,-2 3 0 0,1-2-384 0,-4-2-64 16,-1 8-32-16,-3-5 0 0,0-2-144 0,2 2-16 15,-2-3-16-15,1 4 0 0,-1-1-304 0,-2 2 0 16,1 4 128-16,3-2-128 16,3-3-368-16,5-6-128 0,5-5-16 0,8-5-18736 15</inkml:trace>
  <inkml:trace contextRef="#ctx0" brushRef="#br0" timeOffset="3963.6">1334 7871 13823 0,'0'-3'1216'0,"0"2"-960"0,0 1-256 0,0-2 0 0,0 2 1200 0,0-4 192 0,0 1 32 0,0 0 16 0,-2-1 560 0,0-2 112 0,-1 3 32 0,-2 0 0 15,0 3-368-15,-1-3-80 0,1 1-16 0,-2 2 0 16,1-2-192-16,-3 2-32 0,0 0-16 0,-2 0 0 15,-1 2-640-15,-4 0-128 0,-3 1-32 0,-2-2 0 16,-1 1-256-16,-3 1-48 0,-1 1-16 0,-2-4 0 16,1 2-128-16,1-4-16 0,0 2-16 0,0-7 0 15,0 4-32-15,0-6-128 0,0 2 192 0,1 0-64 16,3 1-128-16,-3 1 128 0,2 2-128 0,-2-1 128 16,4 4-128-16,-1 1 0 0,-1 4 0 0,1 1 0 15,1 0 0-15,1 2 0 0,2-2 144 0,-1 3-144 16,1-2 0-16,0 2 144 0,4-2-144 0,-1 2 0 15,1-3 144-15,3 0-144 0,0 0 0 0,1-2 144 16,1-2-144-16,2 2 0 0,-1-4 0 0,4 3 0 16,-1-3 0-16,0 0 0 0,1 0 144 0,1-3-144 0,1 3 176 15,0 0-48-15,-1 0 0 0,2 0 0 0,-2 3 16 0,2-2 0 16,-1 4 0-16,-1 0 0 0,1 3-144 0,-1 2 0 16,2 3 0-16,-2 2 0 0,1 2 0 0,0 4 0 15,0-3 128-15,1 2-128 0,1 5 0 0,-1 1 0 16,1 5 0-16,-1-1 0 0,2 0 0 0,-1 1 0 15,1 2 0-15,2-1 0 0,-1 0 0 0,2-4 0 16,-2-3 0-16,3 2 0 0,0 2 0 0,1-1 0 16,2 1 0-16,-1-1 0 0,2 0 0 0,-1 2 0 15,2 1 0-15,0 4 0 0,0 0 0 0,0 5 0 16,-1 5 0-16,-1-3 0 0,1 1 0 0,0 1 0 16,-2 1 0-16,-1-3 0 0,-1-2 0 0,0 4 0 0,0 3 0 0,0 4 0 15,-1-3 0-15,-2 3 0 16,1-1 0-16,-2 1 0 0,0-1-160 0,-1-6-16 0,0 4 0 0,-1 2 0 15,0-2 32-15,1 0 0 0,-2 2 0 0,2-3 0 16,0-2 144-16,2-1 0 0,-1-3 0 0,0-3 0 16,0 3 0-16,2-1 0 0,-1 5 0 0,1-3 0 15,0 1 0-15,1 2-128 0,0 3 128 0,-2 2-192 16,2-2 192-16,-3-1-128 0,1-3 128 0,-2 3-128 16,1 4 128-16,0 0 0 0,0-3 0 0,-1 5 0 15,0 0 0-15,0-1 0 0,-1 0 0 0,1-4 0 16,-1-7 0-16,1 0 0 0,-1-3 0 0,1 1 0 15,1-1 128-15,0-1 48 0,0-1 16 0,2-1 0 16,-2 2 64-16,1-3 0 0,1 1 16 0,-2-1 0 0,0-1-48 16,-1-1-16-16,-1 5 0 0,0-1 0 0,0 5 112 0,-1-1 32 15,0-3 0-15,0 3 0 0,0 3-160 16,0-2-16-16,1-3-16 0,-2 0 0 0,2 0-160 0,0-6 192 16,1 0-192-16,0 2 192 0,0-2-192 0,1-1 0 15,0 2 0-15,2-2 0 0,-1 0 0 0,2-1 0 16,-2-2 0-16,2 0 0 0,0 0 160 0,-1-2 0 15,1-2 0-15,-1 1 0 0,0 1-160 0,-2-4 0 16,2 1 0-16,-2 1 0 0,-1-1 0 0,0 5 0 16,-1 0 0-16,-2 5 0 0,1-3 0 0,-2 5 0 15,1 1 0-15,-1 2 0 0,0 2 0 0,0-4 0 16,1 1 0-16,-1 1 0 0,2-3 0 0,-2-3 0 16,1-1 0-16,1-3 0 0,-1 1 0 0,1-1 0 0,-1 1 0 0,0-3-176 15,0 2 176-15,1-2 0 16,1 2 0-16,-2 0 0 0,2 0 0 0,-2 1 0 0,2-1 0 0,-1 2 0 15,0 1 0-15,1-3 128 0,1 0-128 0,-1-2 0 16,1 5 0-16,-1 1 128 0,1 3-128 0,-1-3 0 16,1-1 0-16,-2 1 0 0,1 2 0 0,0-2 128 15,0 0-128-15,-2 1 144 0,2 0-144 16,-2-5 160-16,1 0-160 0,-2 1 0 0,1-3 0 0,0-1-176 16,-1-3 176-16,2 0 0 0,-2 0 128 0,2-1-128 15,-2 3 128-15,0-2-128 0,1 3 128 0,-2 0-128 16,1-3 128-16,0 4-128 0,0-1 128 0,1-3-128 15,0 3 0-15,0 1 128 0,-1-2-128 0,-1-1 0 16,1-1 0-16,0 0 0 0,1-3 0 0,-2-2 0 16,1 4 0-16,-1-5 0 0,1 0 0 0,1 0 0 0,2 3 0 15,-2-4 0-15,2-2 0 0,0 0 0 0,1-1 0 16,0-2 128-16,0 2-128 0,0-4 0 0,1 0 128 0,-1-2-128 16,1 1 128-16,0 0-128 0,2-2 128 0,-2 1-128 15,0-2 128-15,2-2-128 0,-2 2 128 0,1 0-128 16,0-2 128-16,0-1-128 0,-1 2 256 0,1-1 0 15,0-2-16-15,2 2 0 0,-1-2-96 0,1 2-16 16,2-2 0-16,-1-2 0 0,2 2 16 0,-1-2 0 16,0 0 0-16,1 2 0 0,1-4-144 0,0 2 0 15,0-2 0-15,-1 0 0 0,1 2 0 0,0-4 0 16,1 2 0-16,0-1 0 0,-1 1 0 0,2 1 0 16,-1-1 0-16,1-1 0 0,2 1 0 0,0 0 0 15,5 2 0-15,0-2 0 0,3 2 0 0,-1 2 0 0,2-3 0 0,0 3 0 16,3 0 0-16,-1 0 0 15,-2 3 0-15,2-3 0 0,-2 2 0 0,-1 0 0 0,-1 0 0 0,0 0 0 16,-2 0 0-16,-1 0 0 0,0 1 0 16,-1-3 0-16,-2 3 0 0,1-3 0 0,0 3 0 0,1 1 0 15,0-3 0-15,1 1 0 0,1-2 0 0,-1 3 0 16,3-3 0-16,-1 0 0 0,2 0 0 0,0 0 0 16,2 0 0-16,0 0 0 0,3 0 0 0,-2 0 0 15,1 0 0-15,-1 0 0 0,0-3 0 0,-2 3 0 16,0 0 0-16,-1 0 0 0,-2 0 0 0,-2 3 0 15,0-2 0-15,-2 1 0 0,-1 1 0 0,0-2 0 0,-2 2 0 16,0-1 0-16,-1 2 0 0,0-2 0 0,1 0 0 16,-2 0 0-16,1-2 0 0,-2 0 0 0,-2 0 0 15,1 0 0-15,1-2 0 0,1 0 0 0,0-3 0 16,-2 2 0-16,0-4 0 0,-2 1 0 0,0-1 0 0,-2 1 192 16,-1-1-64-16,-1-1 0 0,1 0 0 15,-2 0 0-15,-2-2 0 0,1 1 0 0,-1-1 0 0,-1 0-128 16,2 1 192-16,-1 0-64 0,-1-1-128 0,1-2 128 15,-1 2-128-15,1-3 128 0,-2 1-128 0,0-3 0 16,2-1 0-16,-2-1 0 0,2-2 0 0,-2-3 0 16,1 0 0-16,1-3 0 0,-2-1 144 0,2-2-144 15,-1-7 160-15,1 0-160 0,2 4 144 0,-1-4-144 16,1 0 128-16,1-2-128 0,0 1 128 0,-1 1-128 16,1 2 128-16,1 1-128 0,-2 0 192 0,0-3-32 0,-2 3-16 15,1-5 0-15,-1 2-144 0,-1-6 160 16,1-1-160-16,-1-1 160 0,2 1-160 0,-2-1 0 0,2 1 0 0,-1-3 0 15,-1-2 0-15,1 0 0 0,1-1 0 16,-1 1 128-16,1 2-128 0,1-5 0 0,0-3 0 16,0-2 0-16,1 2 0 0,-2 0 0 0,0 1 0 0,0 0 0 15,-1 4 0-15,2-6 0 0,-1 0 0 0,0 0 0 16,0-2 0-16,-1 4 0 0,2-1 0 0,-2 3 0 16,-1 6 0-16,1-1 0 0,0 1-144 0,-2 2 144 15,1 5 0-15,0-4 0 0,0-1 0 0,1-3 144 16,0 5-144-16,2-5 0 0,-1 2 0 0,1-2 0 15,0 1-128-15,-1-1 128 0,1 4 0 0,-2-3 0 16,0-2 0-16,1 0 0 0,-1-1 0 0,-2-1 0 16,0 2 0-16,0 1 0 0,-1-5 0 0,1 3 0 0,-1 3 0 15,1 2 0-15,-1 1 0 0,1 0 0 16,-1-3-128-16,2 0 128 0,-2 2 0 0,1 1 0 0,-1 1 0 16,0 1 0-16,1 1 0 0,1 0 0 0,1 3 0 0,0-2 0 15,-1 1 0-15,2-1 0 0,0-4 0 16,-2 3 0-16,2-1 0 0,0 1 0 0,0 1 0 0,-2 2 0 15,1-5 0-15,-2 1 0 0,2 1 0 0,-1 0 0 16,1 0 0-16,-1 1 0 0,2-1-128 0,0-3 128 16,0 2-160-16,1-2 160 0,0 0-224 0,0 3 48 15,1-2 16-15,-1 1 0 0,0-1 160 0,0 4 0 16,0 4 0-16,0-3-128 0,0 1 128 0,0-1-192 16,-1 2 192-16,-1-1-192 0,1 3 192 0,0-3-160 15,-2 2 160-15,2 1-160 0,0 0 160 0,-2-1 0 0,1-4 0 0,1 5 0 16,-1 5 0-16,2-1 0 15,0-3 0-15,0 2-128 0,0-1 128 0,0-2 0 16,2-1 0-16,0-3 0 0,1 3 0 0,-1 1 0 0,1 0 0 0,-1 2 0 16,1 0 0-16,-1 2-128 0,0 1 128 0,1 4 0 15,-2-3-128-15,-1 3 128 0,-1 2-128 0,0-1 128 16,-1 3 0-16,0-2-160 0,0 0 160 0,-2 1 0 16,1 1-160-16,1-2 160 0,-1 2-128 0,1-3 128 15,-1 1 0-15,2 0 0 0,0 1 0 0,-2-2-128 16,2 2 128-16,-1 0-160 0,-1-1 160 0,2-1-160 15,-1 1 16-15,-1-2 0 0,2 4 0 0,-2-2 0 16,1-2 144-16,1 3 0 0,-1 3 0 0,1-1 0 16,0 1 0-16,-1 2 0 0,0-1-144 0,0 2 144 15,-1 0 0-15,1 1-176 0,1 2 176 0,-2 0-128 0,1 1 128 16,0-1-128-16,0 1 128 0,0 0-128 16,-1-1 128-16,2 0 0 0,-2-1 0 0,2 1-128 0,-1 0 128 0,0-2 0 15,1 2-144-15,1 0 144 0,0-2 0 0,0 2 0 16,1-3 0-16,2 1 0 0,-2 2-144 15,3 0 144-15,-2 2 0 0,1-2 0 0,0 4-192 0,-1-1 192 16,0 4-192-16,-1 0 192 0,1-1-256 0,-1 2 48 16,-1 2 16-16,0-2 0 0,1 0 192 0,-1 2-192 15,0 0 192-15,1-2-192 0,1 1 192 0,-2 1 0 16,1-2 0-16,0 2-144 0,2-1 144 0,-2 1 0 16,0 0 0-16,0-2 0 0,2 0 0 0,-1 0 0 15,1-2 0-15,-1 2 0 0,1-2 0 0,-1 2 0 16,-1 2 0-16,-1-3 0 0,2 2 0 0,-4 1 0 0,1 0 0 0,-1 1-128 15,-2 2 128-15,0-1 0 16,4-2-144-16,0 0 144 0,-16 14 0 0,10-8 0 0,-1 0 0 16,-2 0 0-16,1 0 0 0,-1-2 0 0,0 2 0 0,-1 0 0 15,1 1 0-15,-1-4 0 0,1 2 0 0,-3 0 0 16,1 0 0-16,-1-1 0 0,1 2 0 0,-3-3 0 16,2 3 0-16,-2-3 0 0,1 1 0 0,-1 0 0 15,2 1-160-15,1-4-64 0,2 2-16 0,0-3 0 16,4 0-624-16,3-4-128 15,2-1-32-15,4-3 0 0</inkml:trace>
  <inkml:trace contextRef="#ctx0" brushRef="#br0" timeOffset="4796.81">1994 5952 17503 0,'-4'3'1552'0,"2"0"-1232"0,0-2-320 0,1 1 0 0,1-2 512 0,-1 3 32 0,-3 3 16 0,-1 0 0 0,-2 4 144 0,-1 0 48 16,-1 2 0-16,-1-2 0 0,1-1-176 0,-1-3-48 15,0 2 0-15,-1-5 0 0,4 2 256 0,-3-1 48 16,-1-2 16-16,-3 2 0 0,2 0 576 0,-1 0 112 0,2 1 32 15,-1-2 0-15,-2 3-576 0,2 3-112 16,-2-2-32-16,-1 3 0 0,1 3-144 0,-2 2-16 16,-1-2-16-16,1 3 0 0,2 3-272 0,-1 1-48 15,0 1-16-15,0 3 0 0,0 2-160 0,0 3-48 0,2-3 0 0,0 1 0 16,1 1-128-16,2 1 0 0,1-3-160 0,3 0 160 16,3-2 0-16,0-1 0 0,4-2 0 0,1 1 0 15,3 0 0-15,-1-2 0 0,4 1 0 0,-1-1 0 16,2-2 0-16,1 1 0 0,1 1 0 0,0-4 160 15,0 0-160-15,0-1 0 0,1-2 144 0,0 2-144 16,-1-2 144-16,0-4-144 0,0 1 192 0,-1-1-192 16,0-3 0-16,0-1 0 0,1 0 0 0,0-4 0 15,2 2 0-15,-2-3 0 0,1 0-192 0,0-4 48 16,2-2-304-16,0 2-48 0,0-4-16 0,3 1 0 16,-1-3-1312-16,-2 1-272 15,1-4-48-15,0 1-12672 0</inkml:trace>
  <inkml:trace contextRef="#ctx0" brushRef="#br0" timeOffset="5147.25">1648 6530 20271 0,'-2'-3'896'0,"2"0"192"0,0 1-880 0,0 0-208 0,2 2 0 0,-2 0 0 0,1-2 1408 0,0 2 224 0,3-3 48 0,0 2 16 0,2-2 512 0,1 0 96 0,1 1 32 0,0 0 0 15,2 0-1088-15,1-2-224 0,-1 4-32 0,2-2-16 16,1-1-640-16,-1 2-128 0,3 1-16 0,0-3-16 16,1 1-624-1,1 1-112-15,4-5-16 0,3-1-16 0,3-1-1264 0,1-2-256 0,6-4-64 0,0-2-12000 16</inkml:trace>
  <inkml:trace contextRef="#ctx0" brushRef="#br0" timeOffset="5914.66">2438 5778 10127 0,'-3'0'896'0,"2"0"-704"0,0 0-192 0,1 0 0 0,0 3 1856 0,0-3 352 0,0 0 64 0,-1 4 16 0,-1-1-400 0,1 4-80 0,2 1-16 0,-1 2 0 15,2 2 224-15,-2 3 32 0,1 3 16 0,0 4 0 16,-1 5-432-16,0 5-96 0,0 7 0 0,-2 4-16 15,0 3-704-15,-3 6-144 0,3 8-32 0,-5 3 0 16,-1 6-304-16,-1-1-64 0,2 0-16 0,0-7 0 31,0-8-960-31,4-2-208 0,0-5-48 0,3-6 0 0,3-1-848 16,-1-8-176-16,2-5-48 0,-2-3 0 0,2-7 240 16,-1-3 32-16,0-3 16 0,0-7-6160 0,-1 0-1232 0</inkml:trace>
  <inkml:trace contextRef="#ctx0" brushRef="#br0" timeOffset="6230.63">2601 5655 10127 0,'1'-4'896'0,"1"2"-704"0,-1-1-192 0,0 6 0 0,0-3 1232 0,2 2 224 0,0 2 32 0,1 4 16 0,2 6 960 0,0 7 192 0,-1 6 32 15,-3 8 16-15,-2 4-160 0,-4 4-48 16,-1 1 0-16,-1 5 0 0,-3 2-1056 0,-1 1-224 16,2 4-32-16,-2 1-16 0,2-4-592 0,1 1-112 0,1 1-16 0,2-2-16 15,-1-2-240-15,0-4-64 0,0-3 0 0,0-3 0 16,1 0-128-16,1-5-176 0,-1 1 48 0,3-5 0 31,0-1-624-31,1-5-112 0,1-4-32 0,0-6 0 16,3-1-1536-16,-1-8-320 0</inkml:trace>
  <inkml:trace contextRef="#ctx0" brushRef="#br0" timeOffset="6799.29">2391 5734 28559 0,'-1'-9'1264'0,"1"2"272"0,1 1-1232 0,1-1-304 0,1 4 0 0,0-1 0 0,1 2 960 0,2-7 144 0,4-1 32 0,5-4 0 0,1-4 112 0,1-1 32 15,3 1 0-15,-1 2 0 0,-1 0-512 0,0 1-112 16,0 1-16-16,2 4 0 0,-1 0-400 0,0 2-96 16,0 2-16-16,1 3 0 0,-2 3 0 0,1 3 0 15,2 3 0-15,-1 6 0 0,-3 0 48 0,0 5 0 16,1 2 0-16,-2 9 0 0,-2 0-176 0,0 7 160 16,-2 0-160-16,-3 6 160 0,-3 0-160 0,-2-3 0 0,-3-3 0 15,-1 0 128-15,-1-1-128 0,-3 1 192 0,1-3-192 0,-2-1 192 16,-2-1-192-16,1-3-176 0,-1-5 48 0,-2 2 0 15,-1-2 128-15,-1-1 0 0,-1-3 0 0,-3 2 0 16,0-5 0-16,-2 1 0 0,-3-3 0 0,0-2-128 16,0-3-80-16,-1-1-16 0,0-4 0 0,0 0 0 15,2-3-128-15,-1-3-32 0,0 2 0 16,1-4 0-16,2 4 144 0,0 1 32 0,1 0 0 0,2 4 0 16,3 2 208-16,2 0 0 0,3 1-160 0,0 4 160 15,4-1 240-15,2 3 112 0,1 0 32 0,2 2 0 0,2 5 192 16,3 0 64-16,3 3 0 0,0 3 0 15,-1-6-416-15,1 1-80 0,4 1-16 0,2 0 0 0,4 1 208 16,4-1 48-16,3-3 0 0,2-1 0 0,1-2-192 0,2-2-16 16,5 4-16-16,-3-3 0 0,4 2-160 15,-5 2 192-15,-2-4-192 0,-3-2 192 0,-4 2-192 0,-6 1 0 16,0-3 0-16,-5 0 0 16,-2 0-656-16,-3-3-16 0,-3-1 0 0,-2 3-18416 15</inkml:trace>
  <inkml:trace contextRef="#ctx0" brushRef="#br0" timeOffset="8331.39">3138 5527 911 0,'-3'0'0'0,"1"2"0"0,1 0 0 0,-1-2 0 0,2 0 2528 0,-1 0 416 0,1 1 96 16,0 2 16-16,-1-1-640 0,0 0-128 0,-1 0-32 0,1 0 0 0,0 0 160 0,1 0 16 0,0-2 16 0,0 0 0 0,0-2-448 0,1 0-80 16,0 0-32-16,1-2 0 0,-2-1-864 0,0 0-192 15,0-3-16-15,-2-1-16 0,2-1 96 0,0 0 32 16,0 2 0-16,0-3 0 0,0-4-432 0,0-4-96 15,0-1-16-15,0-2 0 0,-1-3-144 0,-1-3-48 16,-2-1 0-16,0-3 0 0,-1 4 32 0,0-4 0 16,0 3 0-16,-1 1 0 0,2 3-32 0,0 0 0 15,-3 3 0-15,2 0 0 0,0 2-32 0,2 3-16 16,-1 3 0-16,3 2 0 0,1-1-144 0,1 6 0 16,2-2 0-16,0 3 0 0,2 2 0 0,0 1-224 15,1 0 48-15,2 3 16 0,-2 0 160 0,3 3-208 0,-1 0 80 0,2 1 128 16,1 5 0-16,2 1 0 0,1 2 0 15,0 0 0-15,-2 1-128 0,2 3 128 0,1 4-160 0,1 1 160 16,0 5 0-16,1 2 0 0,-1 4 0 16,-1 0 0-16,0 2 0 0,-4-5 0 0,-1 2 0 0,-1-2 0 15,-2-4 128-15,1-2-128 0,-2-1 0 0,0-3 0 16,1-1 0-16,1-3 0 0,0-1 0 0,2-2 0 16,1 1 320-16,-1-3-64 0,0-4 0 0,0 0 0 15,1-2-96-15,0-2-32 0,-1-1 0 0,0-2 0 16,1-1 112-16,-1-5 16 0,1 0 0 0,-2-4 0 15,0 1 0-15,-1-4 0 0,1-3 0 0,-2-3 0 16,0-2-112-16,-3 0-16 0,1-7 0 0,-1-2 0 16,-3-1 0-16,1-6 0 0,-2 1 0 0,-2-2 0 0,2-3-128 15,-2 2 0-15,-1-4 0 0,0 0 0 16,-1-1 0-16,0 4 0 0,-2 3 0 0,1 1 0 0,-1 5 0 16,-1 3-224-16,2 7 48 0,-2 2 16 15,4 8-256-15,-1 3-48 0,3 3-16 0,0 5-13664 16,1-2-2720-16</inkml:trace>
  <inkml:trace contextRef="#ctx0" brushRef="#br1" timeOffset="12770.72">15161 4058 6447 0,'-1'0'576'0,"0"0"-576"0,1 0 0 0,-1 0 0 0,1 0 944 0,0 3 80 0,0-2 0 0,-2 2 16 0,1 0 336 0,0 2 64 16,-2 5 16-16,0-3 0 0,-2 5-800 0,0-1-144 0,1 0-48 0,-1-1 0 15,1-3 560-15,1 2 96 16,-1-3 32-16,0 0 0 0,2-2 720 0,-1-2 160 0,2 0 16 0,-1-2 16 16,0-2 176-16,2 2 16 15,-1-5 16-15,1 2 0 0,0-1-912 0,1-2-176 0,1-4-32 0,-1 0-16 16,1-1-544-16,2-1-96 0,0-2-32 0,0-2 0 15,2 0-160-15,-1-6-48 0,2-1 0 0,-1-4 0 16,2-3-128-16,-1-3-128 0,3-3 192 0,0-5-192 16,1-3 176-16,0-1-176 0,0 2 160 0,0 2-160 15,-1 3 0-15,0 0 0 0,0 0 0 0,1 6 0 16,-1 4 0-16,-1 6 0 0,-1 6 0 0,0 3 0 16,1 3 0-16,-2 4 0 0,2 0 0 0,-2 2 0 15,2 2 160-15,-1 2-16 0,0 2 0 0,0 2 0 16,0 2-144-16,-1 2 0 0,1 3 0 0,-1 0 0 15,0 4 128-15,1 3 0 0,-1 2 0 0,0 2 0 0,-1 5-128 16,-1-1 0-16,0 5 0 0,0 1 128 0,-2 3-128 16,1-5 192-16,0 1-192 0,-2-5 192 0,1-2-192 0,-1-4 0 15,1-3 0-15,-1-3 0 0,2-2 0 16,-2-3 0-16,1-1 0 0,-1-5 0 0,1 0 0 0,-2-6 0 16,1 2 0-16,1-8 0 0,1 2 0 0,-2-8 0 15,3-1 128-15,-3 0-128 0,2 0 0 0,0-3 0 16,0-7 0-16,0-5 0 0,1-1-224 0,0-5 80 15,2-5 16-15,-2-5 0 0,-2-2 128 0,3 3-192 16,1-4 192-16,0 3-192 0,0 3 192 0,2 3-192 16,0 5 192-16,-1 8-192 0,2 3 192 0,0 7-128 15,0 0 128-15,1 7-128 0,0 4 128 0,0 0 0 16,1 4 0-16,-1 4 0 0,-1 5 0 0,-1 4 0 0,1 5 128 16,-1 3-128-16,0 5 0 0,-2 0 144 0,2 8-144 0,-2 0 0 15,2 1 336-15,-3 3-32 0,0-3-16 0,0 3 0 16,-2 2-32-16,0-1 0 0,-2 4 0 0,0 1 0 15,-2 0-96-15,0 0-32 0,0 1 0 0,-2-1 0 16,0-1-128-16,-1-5 128 0,1-3-128 0,-2-3 128 16,0-5-288-16,2-1-64 0,-2-4-16 0,2 0 0 31,1-4-592-31,1-4-128 0,0 0-32 0,2-3-18592 0</inkml:trace>
  <inkml:trace contextRef="#ctx0" brushRef="#br1" timeOffset="13469.95">16876 3362 21183 0,'0'-5'1888'0,"2"1"-1504"0,-1 1-384 0,0 3 0 0,0-3 976 0,2 1 128 0,1-3 32 0,1-7 0 0,2-1 560 15,0-5 112-15,1-1 32 0,-1 2 0 0,1-2 80 0,-2-2 32 16,-1 1 0-16,-2-2 0 0,0-3-1520 0,-1 1-304 16,-3-2-128-16,0 1 0 0,-2-1 0 0,-1 0 0 15,0 4 0-15,-5-2 0 0,3 4 0 0,-3 2 0 16,2 4 0-16,-3 2 0 0,1 6 256 0,-1 2 16 15,1 5 0-15,-3 5 0 0,1 3-64 0,-1 5-16 16,0 2 0-16,-2 5 0 0,0 7-64 0,1 1-128 16,0 5 176-16,2 5-176 0,3 1 256 0,1 5-48 15,1 2-16-15,3 1 0 0,0 5 16 0,1-6 0 16,3-2 0-16,-2 2 0 0,-1 1-32 0,0-1-16 16,-2 0 0-16,0 1 0 0,1-1-160 0,-3-2 0 0,-2 2 0 0,1-5 0 15,-2-5 0-15,2-5 0 0,0-3 0 0,1-7 0 16,0-1-384-16,2-5 32 0,-1 0 16 15,2-4 0 1,-1-2-624-16,0-4-112 0</inkml:trace>
  <inkml:trace contextRef="#ctx0" brushRef="#br1" timeOffset="13681.61">16347 3817 39615 0,'-4'-2'1760'0,"3"-1"352"0,2 2-1680 0,2-1-432 0,1-1 0 0,1 2 0 16,1-2 272-16,2 0-16 0,7-4-16 0,5-2 0 0,5 0 80 0,2-1 32 0,0 0 0 0,2 1 0 0,-1 0-352 0,2 0 128 0,-2 2-128 0,2 0 0 0,-2-3-192 0,0 4-128 16,-4 0 0-16,-1 0-17968 15</inkml:trace>
  <inkml:trace contextRef="#ctx0" brushRef="#br1" timeOffset="14032.12">16930 3698 4607 0,'5'3'192'0,"-3"-1"64"0,-1 2-256 0,-1-3 0 0,0 1 0 0,0-2 0 0,0 1 1552 0,0 1 272 0,0 5 48 0,2-4 16 0,-1 3 688 0,0-3 144 0,1 1 32 0,1-2 0 0,1-1 384 0,1-2 96 0,1 1 16 0,1-1 0 15,2 0-1376-15,1-3-272 16,0 1-48-16,1 0-16 0,0-3-896 0,0 1-176 0,0-2-32 0,2 0-16 15,-2-2-80-15,1-2-16 0,0 0 0 0,1-3 0 16,-1 2-144-16,-2 0-48 0,1-4 0 16,0 0 0-16,-1 1-128 0,0-1 0 15,-1 0 144-15,-2 2-144 0,-1-1 0 0,-2 2 0 0,-3 0 0 0,-1 1 0 16,-2 2-192-16,-2 4 0 0,-3 0 0 0,-2 1 0 16,-1 5-64-16,-2 5-32 0,-2 1 0 0,-2 6 0 15,-2 4 112-15,-2 4 32 0,1 1 0 0,-3 5 0 16,0 5 144-16,-1 1 0 0,1 3 0 0,0-1 0 15,3 5 0-15,0-4 0 0,2 0 128 0,4-2-128 16,3-3 144-16,3-1-144 0,2-5 192 0,2 1-192 16,3-5 208-16,1 1-64 0,4-5-16 0,0 0 0 15,4-4-128-15,0-2 0 0,3 0 0 0,2-6 0 16,0-2-832-16,5-2-208 0,2-2-48 0,5-2-10240 16,1-3-2064-16</inkml:trace>
  <inkml:trace contextRef="#ctx0" brushRef="#br1" timeOffset="14484.4">17523 3607 7359 0,'-4'-4'656'0,"0"-2"-528"0,1 5-128 0,2-2 0 0,0 3 2112 0,-2-2 400 0,-2 1 80 0,-4-4 16 0,-3 1 144 0,-3 2 48 0,-1 4 0 0,0 7 0 0,-1 2-624 0,1 6-112 0,0 3-16 0,0 2-16 15,0 4-1136-15,2 3-240 0,-1 1-32 0,4-1-16 16,4 2-352-16,3-5-64 0,3-4 0 0,2-1-16 16,3 1 16-16,2-6 0 0,0-3 0 0,4-2 0 15,1-2-192-15,3-1-256 0,0-2 64 0,2-2 16 32,2-4-272-32,-1 0-64 0,2-4-16 0,-2 2 0 0,-1-4-464 0,-2-3-96 15,-3 2 0-15,-1-3-16 16,0-3-432-16,-2 1-96 0,-2-4-16 0,-2-3 0 0,-1 0 16 0,-3-2 0 15,-2 1 0-15,0-5 0 0,-2 3 752 0,-1-3 160 16,0 0 16-16,0 2 16 0,2 1 1744 0,-2 3 352 0,1 7 64 0,0 2 0 16,2 4 1344-16,-2 3 272 0,-1 6 48 0,3 3 16 0,-1-2-1296 15,2 4-256-15,1 2-48 0,0 4-16 16,4 3-848-16,-1 3-176 0,5-2-48 0,-1 2 0 0,1 2-240 16,0 1-48-16,2-2-16 0,0 1 0 0,1-4 16 0,0 2 0 15,0-1 0-15,1-1 0 0,0 2-176 0,-1-4 160 16,0 3-160-16,-2-1 160 0,-1 1-416 0,-1-2-96 15,-1 2-16-15,-4-3 0 16,1-4-1696-16,-3 1-352 0,0-5-64 0,-1 0-13216 0</inkml:trace>
  <inkml:trace contextRef="#ctx0" brushRef="#br1" timeOffset="14736.09">17940 2964 24879 0,'-5'1'2208'0,"4"4"-1760"0,-1-1-448 0,1 2 0 0,2 0 2256 0,-1 2 368 0,3 3 80 0,-2 5 16 0,2 16-1248 0,-1 9-256 0,1 16-64 0,-1 1 0 16,1 1-368-16,-2-2-80 0,0 0 0 0,1-4-16 15,0-6-368-15,-1 4-64 0,0-1 0 0,-1 2-16 16,3 2-112-16,-2-6-128 0,1-1 176 0,1-4-176 15,-1-8 0-15,0-1-176 0,-1-8 0 0,0-3 0 16,-1-1-1232-16,0-4-256 16,-2-4-64-16,-1 1-15152 0</inkml:trace>
  <inkml:trace contextRef="#ctx0" brushRef="#br1" timeOffset="14931.75">17633 3619 39615 0,'-5'-3'1760'0,"4"0"352"0,1 2-1680 0,3-2-432 0,-1 3 0 0,2-3 0 0,2 0 224 0,4-3-32 0,7-1-16 0,7-6 0 0,4-3 96 0,2-1 32 16,-1 0 0-16,1-2 0 0,1 3-544 0,-1-3-96 16,1 5-32-16,-1 0 0 15,-1 2-1776-15,-3 2-352 0</inkml:trace>
  <inkml:trace contextRef="#ctx0" brushRef="#br1" timeOffset="15331.15">18188 3477 9215 0,'5'5'400'0,"-2"-1"96"0,-1 0-496 0,1-2 0 0,-2-1 0 0,0 4 0 0,1-1 2368 0,-1 5 384 0,1 4 80 0,1 6 16 0,-1 5 944 0,-1 5 192 15,-1 1 48-15,-1 0 0 0,-3 5-1680 0,0-3-336 0,-1 3-64 0,-2-4-16 16,0-2-1120-16,0-4-240 0,0-3-32 0,0 1-16 15,2-8-272-15,1 1-48 0,1-4-16 0,1-1 0 16,1-2-192-16,1-3-208 0,0 0 32 0,1-5 16 16,3 2-112-16,1-6-32 0,1 0 0 0,2-1 0 15,3-2 48-15,1-7 0 0,3 1 0 0,1-4 0 0,1 0-64 16,-1-4 0-16,2-3 0 0,-2 0 0 16,-1 1-192-16,-2-1-64 0,0 0 0 15,-1 2 0-15,-1 2 368 0,-1 2 64 0,0 3 16 0,-1 1 0 0,-2 6 128 0,-1 4 176 16,-1 0-48-16,-1 0 0 0,-1 3 416 15,0 0 80-15,-1 3 16 0,0-3 0 0,1 1-384 0,0 1-80 16,1 1-16-16,-2-2 0 0,2 2 80 0,-1-1 16 16,1-1 0-16,1 2 0 0,1 0 64 0,0 4 32 15,2 1 0-15,-1 2 0 0,2 3-352 0,-2 3 0 16,2 0 0-16,0 6 0 0,-1-1 0 0,0 1 176 16,-1 2-176-16,1-3 192 0,-2-1-192 0,1-2 0 15,-1-2 0-15,1-1 0 16,-2-1-512-16,-1-2 32 0,0 0 0 0,0-4-11936 0,-2-2-2400 15</inkml:trace>
  <inkml:trace contextRef="#ctx0" brushRef="#br1" timeOffset="15681.24">18791 3720 8287 0,'-2'3'736'0,"2"1"-592"0,2 1-144 0,-1-1 0 0,0-2 2448 0,-1 2 464 0,1-3 96 0,2 5 0 0,-1 5-3824 0,2-1-768 16,-2 6-144-16,-2 0-48 0,0-3 1552 0,-2 3 224 0,1-4 208 0,-2 4-32 15,0-3 1152-15,-2-1 224 0,0-2 48 0,1 0 16 16,-1 0 880-16,1-2 192 0,1-2 16 0,0-2 16 0,2 0-416 0,0-2-96 16,-1-2-16-16,2-3 0 0,0 0-912 0,2-3-192 15,-1 0-48-15,0-4 0 0,0 0-592 0,2-2-112 16,-2-4-16-16,2 0-16 0,-2-7 48 0,0 1 16 15,-1-6 0-15,1 0 0 0,-1-1-160 16,2-5-16-16,-2-5-16 0,1-5 0 0,2 0-176 16,1-3-256-16,2 2 64 0,1-2 16 15,-1 5-208-15,0 5-64 0,0 5 0 0,-1 5 0 0,0 7 240 16,0 4 32-16,1 1 16 0,0 4 0 0,2 2 0 0,0 1 0 16,1 0 0-16,1 5 0 15,-1 0-1328-15,-1 1-272 0</inkml:trace>
  <inkml:trace contextRef="#ctx0" brushRef="#br1" timeOffset="16113.97">19108 3624 25791 0,'2'0'2304'0,"0"0"-1856"0,1 2-448 0,-2-2 0 0,3 0 784 0,-2 0 64 0,3 0 16 0,4-2 0 0,2 0 960 0,4-1 192 0,-1 0 32 0,4-4 16 16,-1 1-1472-16,0-1-288 0,-1-2-64 0,2-1-16 16,-1 0 64-16,0-1 16 0,-1-1 0 0,1 1 0 15,0-4 16-15,-2 1 16 0,0 2 0 0,-2-4 0 0,1 1-144 0,-2-1-16 16,-1-3-16-16,-1 3 0 15,-4-3-160-15,0 3-256 0,-4 1 64 0,-4 5 16 16,-1 4-608-16,-5 2-128 0,-4 4-32 0,-3 7 0 16,-5 3 432-16,-3 5 64 0,-3 5 32 0,-1 5 0 0,-2 3 672 0,0 3 144 15,0 4 32-15,1-2 0 0,2 0 656 0,2 2 128 16,3 1 16-16,3-2 16 0,3-1-624 0,2-3-128 16,4-4-32-16,1 2 0 0,3-6-256 0,3-4-48 15,0 0-16-15,5-1 0 0,1-3-144 0,2 1 0 16,3-4 0-16,0 0-176 0,4 0-128 0,0-2-16 15,2-3-16-15,3 0 0 16,1-2-224-16,2-2-32 0,3-4-16 0,1 0-11264 16,1-4-2256-16</inkml:trace>
  <inkml:trace contextRef="#ctx0" brushRef="#br1" timeOffset="16547.34">19896 3214 25455 0,'-5'-3'560'0,"0"3"112"0,2-2 32 0,0 2 0 0,2 0-560 0,0 0-144 0,-2 0 0 0,-1 0 0 0,-1 2 208 0,-3-2 16 0,-1 0 0 0,-1 0 0 0,0 3 256 0,2-3 48 0,-2 3 16 0,0 0 0 15,0 1-848-15,-2-2-160 0,-2 4-48 0,-2 2 0 0,0-2 1104 0,0 4 224 16,0 0 32-16,0 1 16 0,1-1 1296 0,2 0 256 15,2-2 48-15,3 0 16 0,1-2-1296 0,4 0-256 16,0-2-48-16,2 1-16 16,4-2-864-16,0 1 0 0,2 0-128 0,1 1 0 0,3-2-128 15,-2 1-32-15,3 2 0 0,1-1 0 0,2 3 416 0,0 0 96 16,2 2 16-16,-1 0 0 0,-1 3 16 0,1-1 16 16,1 4 0-16,-1-2 0 0,-1 3 48 0,-1-3 16 15,1 0 0-15,-2 2 0 0,-1-2-16 0,0 5 0 16,0-1 0-16,-3 2 0 0,1 1-16 0,-2-1-16 15,-1 2 0-15,-2 3 0 0,0-1 32 0,-3 2 0 16,-1-1 0-16,-4 1 0 0,-2-1-64 0,-2-2-16 0,-3 2 0 16,-2 0 0-16,-2 0-16 0,-3-2 0 0,0-1 0 15,1-1 0-15,-3-2-96 0,-3 1 0 0,-2-2-128 0,-1-2 192 16,-1-3-432-16,-2-3-80 0,-2-2-32 16,0-4-20848-16</inkml:trace>
  <inkml:trace contextRef="#ctx0" brushRef="#br2" timeOffset="19213.73">15427 4513 19343 0,'0'0'1728'0,"0"3"-1392"0,-1-3-336 0,1 0 0 0,0 0 1776 0,-1 0 272 15,0 4 64-15,-1-2 16 0,0 3-448 0,-1 1-80 16,0 0-32-16,0 1 0 0,1-1-672 0,-1 0-144 16,1 0-32-16,0 0 0 0,1 0 32 0,0-2 0 15,0 2 0-15,0 3 0 0,1-2-96 0,0 6-16 16,0-1 0-16,0 2 0 0,1 3-240 0,0 3-48 16,-1 5-16-16,1 1 0 0,-1 2-176 0,0 3-32 0,-1-3-128 15,1 5 192-15,0-3-192 0,-1-1 0 0,1-1 0 16,0 2 0-16,0 3 0 0,-1 0 0 0,-1-1 0 0,1-1 0 15,0-5 0-15,1-4 0 0,-1-6 0 16,1-1 0-16,-2 1-208 0,1 0 16 0,0-4 0 16,-2-2 0-16,2-4 192 0,-1 1-144 0,0-1 144 0,0-4-128 15,0 2 128-15,-2-3 0 0,0 2 0 16,0-3-128-16,1 2 128 0,-4-4 0 0,3 2 0 0,-3-3 0 16,1 2-176-16,-1-2 176 0,1 2-208 0,-1-1 80 15,0-1 128-15,-2 0 0 0,2-1 0 0,-2-2 0 16,1-1 0-16,-1-1 0 0,2 0 0 0,-2 0 128 15,-1-5-128-15,3 3 144 0,-2-2-144 0,0 0 160 16,2-1-160-16,-2 2 160 0,1-1-160 0,-1 0 160 16,1 2-160-16,0 1 0 0,2 2 0 0,-2 0 0 15,2 1 0-15,0 1 0 0,1 2 0 0,1 1 0 0,2 1 0 16,0 1 0-16,2 1 0 0,0 1 0 0,3 1 160 16,-1 2-160-16,1-1 192 0,1-2-192 0,1 5 160 15,1-1-160-15,0 1 128 0,1 2-128 0,3 1 176 0,0 2-48 16,1 0-128-16,0 2 192 0,0 1-192 0,1 2 144 15,-3 2-144-15,0-1 128 0,1 1-128 0,-1-2 160 16,-2 4-160-16,1-2 160 0,-2-2-160 0,0 0 128 16,0 1-128-16,-2-4 128 0,1 0-128 0,-2-3 0 15,2-1 0-15,-1-4 0 0,1 0 128 0,0-4-128 16,1-2 0-16,0-4 128 0,2-2 64 0,0-3 16 16,4-2 0-16,-1-1 0 0,1-4-448 0,3-5-80 15,1 1-32-15,3-5 0 0,-1 3 624 0,2-4 128 0,3-3 32 16,1 2 0-1,2 1-688-15,0-2-144 0</inkml:trace>
  <inkml:trace contextRef="#ctx0" brushRef="#br2" timeOffset="23065.92">14862 6473 6447 0,'-1'3'576'15,"-2"-2"-576"-15,2 2 0 0,1-1 0 0,-1-2 1408 0,0 4 160 0,-1-3 32 0,-1 4 16 0,-1 2 336 0,-1 2 64 0,1-3 16 0,1-2 0 16,-1 2-624-16,3-3-112 0,-2-3-16 0,2 1-16 0,0-1-176 0,1-1-16 15,-1 1-16-15,1-3 0 0,0-1 576 0,0 2 112 16,0-2 32-16,1-1 0 0,0 2-560 0,-1-1-128 16,1-2 0-16,0-1-16 0,1 0-288 0,-1-2-48 15,0 3-16-15,0-4 0 0,1 2-288 0,-1 0-64 16,1-3-16-16,1 0 0 0,1-1-160 0,-2-1-16 16,2-3-16-16,-1 0 0 0,2-1-32 0,0-5-128 15,2-2 192-15,-1-4-64 0,1-3-128 0,1-1 0 16,-2-3 144-16,1-3-144 0,1-3 0 0,0 0 0 15,1-4 0-15,0 2 128 0,-1 2-128 0,1 6 0 16,-2 2 0-16,1 5 0 0,-2 6 0 0,0-1 0 16,0 5 0-16,-1-1 0 0,0 4 0 0,-1 2 192 15,1 0-32-15,0 1-16 0,-2 5-144 0,2-2 0 0,-1 2 0 16,0 2 128-16,1 1-128 0,0 4 0 0,-2 0 0 16,2 2 0-16,-1 2 0 0,1 2 0 0,1 4-128 0,-1 3 128 15,1 3 0-15,-1 0-144 0,1 6 144 0,-1 3 0 16,0 6 0-16,0-2 0 0,-1 2 0 0,1 1 0 15,-3-1 0-15,2 1 0 0,-1 3 0 0,-1-3 0 16,1-1 0-16,-2-2 0 0,1-5 0 0,2-1 0 16,0-4 0-16,-1-4 0 0,1-1 0 0,1-4 0 15,-1-2 0-15,1-1 128 0,-2-4-128 0,1-3 0 16,-1 0 0-16,-1 0 144 0,2-3-144 0,-2-4 128 16,1 1-128-16,-1-2 128 0,2-4-128 0,-2 0 128 15,3-4-128-15,-1-3 128 0,2-3-128 0,-1 0 128 16,1-7-128-16,2 1 0 0,-2-3 0 0,1-1 0 0,1-1-128 0,-2 0 128 15,1-1-160-15,0-1 160 0,-1 3-224 16,-1 1 48-16,-2 5 16 0,1 4 0 0,-1 0 160 0,-1 1 0 16,1 3 0-16,-2 2 0 15,1-1 0-15,1 3 0 0,0 2 0 0,1-2 0 0,1 3 0 16,-1 4 0-16,1 1 0 0,1 2 0 0,-1 1 0 0,1 3 128 16,0 3-128-16,0 2 128 0,1 3-128 15,0 5 0-15,0 3 0 0,0 6-128 0,0 0 128 0,-2 7 224 16,0 2-48-16,-3 3-16 0,0 1 32 0,-2 1 0 15,-3 1 0-15,-1-2 0 0,1 0-64 0,-1 0-128 16,-1 2 192-16,1 2-64 0,-1 5-128 0,2-1 0 16,0 6 0-16,2-2 0 0,0 0 0 0,0-3 0 15,1-3 0-15,0-8 0 16,1 1-512-16,0-6 32 0,0-2 0 0,2-4 0 16,-1-1-16-16,1-7 0 0,0-2 0 0,2-4 0 15,0-3-368-15,0-4-80 0,3-2-16 0,-2-6-10752 0,-1-1-2176 0</inkml:trace>
  <inkml:trace contextRef="#ctx0" brushRef="#br2" timeOffset="23647.4">15790 5842 5519 0,'-3'-4'496'0,"2"0"-496"0,0 2 0 0,-1-1 0 0,2 2 1696 16,0 1 240-16,0 0 48 0,0-3 16 0,-1 3 560 0,0-3 128 0,-2 3 0 0,1-3 16 0,-2 6-208 0,2 0-32 0,-1 1-16 0,2 2 0 16,-1 3-1104-16,-1 1-240 0,2 2-32 0,-2 4-16 15,1 0-352-15,-1 3-64 0,1-1 0 0,-1 2-16 16,1-1-160-16,1 1-16 0,0-2-16 0,-1 1 0 15,1-1-112-15,1 0 0 0,-1 3-16 0,1-3 0 16,-1 2-160-16,-1-4-16 0,1 3-128 0,0-1 192 0,0-2-336 16,-2 0-80-16,1-3-16 0,-1-1 0 15,0-2-1200-15,0-1-240 0,1-5-48 0,-1 1-8944 16,1-3-1776-16</inkml:trace>
  <inkml:trace contextRef="#ctx0" brushRef="#br2" timeOffset="23888.71">15529 6135 4607 0,'-5'-7'400'0,"1"5"-400"0,1-2 0 0,3-1 0 0,2 4 4144 0,-1-1 736 0,1 0 160 0,2 0 16 0,2-4-1360 0,3-1-288 0,2 1-48 0,3 3-16 15,1-1-1488-15,2-1-320 0,1 4-48 0,1-2-16 16,1 3-976-16,1-2-208 0,1 1-32 0,-1-2-16 15,0 3-240-15,-4-4 0 0,-1 4 0 0,1-2 0 32,-3 1-800-32,0 1-48 0,0 0-16 0,-5 0-10736 0,1 0-2160 0</inkml:trace>
  <inkml:trace contextRef="#ctx0" brushRef="#br2" timeOffset="24380.19">16252 5471 9215 0,'-2'0'816'0,"-1"1"-656"0,2 1-160 0,0-2 0 0,-1 1 960 0,1 1 176 0,-3 1 16 0,-1 1 16 0,-1 2 432 0,0 1 96 0,0-1 16 0,1 0 0 15,1-2 464-15,1 2 80 0,1 0 32 0,1 4 0 16,0 2-16-16,0 7 0 0,1 4 0 0,-2 8 0 16,0 12-752-16,-2 6-160 0,-1 5-16 0,-2 2-16 15,-3-4-752-15,0 1-128 0,0-6-48 0,0 0 0 16,2 4-16-16,0-4 0 0,2 1 0 0,0-1 0 15,2-3-384-15,0-2 0 0,1-5 128 0,0-4-128 16,2-5-192-16,0 0-80 0,1-3-16 0,1-3 0 16,0-3-304-16,3-5-64 0,1 0-16 0,2-4-17600 15</inkml:trace>
  <inkml:trace contextRef="#ctx0" brushRef="#br1" timeOffset="31030.8">6316 6169 2751 0,'5'-5'256'0,"-3"4"-256"0,1-1 0 0,-2-2 0 0,0 4 1424 0,0-3 240 0,0 3 64 0,2-3 0 0,1-1 720 0,1-1 160 0,0 1 16 0,-1 1 16 16,0-2 176-16,0 1 48 0,0 1 0 0,-2 2 0 15,2-1-560-15,-2 1-128 0,0-1 0 0,-1 1-16 16,1 1-928-16,-1 0-176 0,-1 0-32 0,0 1-16 16,-1 2-496-16,-2-1-112 0,3-2-16 0,0 0 0 15,-17 14 64-15,10-6 0 0,-2 0 0 0,-2 3 0 16,-1 5-256-16,-2 0-32 0,-2 3-16 0,-1 3 0 16,-3 3 0-16,-2 2 0 0,-2 4 0 0,1-3 0 0,-2 1 0 15,0 2 0-15,-1 3 0 0,2-2 0 0,0 1-144 0,4-6 160 16,2-1-160-16,1-2 160 0,-2-1-160 0,3-1 0 15,2-2 0-15,3-5 0 0,1-2 0 0,3-3-272 16,-1-1 64-16,2-3 16 16,1 0-320-16,3-2-48 0,-1-4-16 0,2 0 0 15,1-4-496-15,1-2-96 0,1 0-32 0,-1 0 0 16,3-4-1760-16,-1-3-368 0,2 1-64 0,1-2-10064 0</inkml:trace>
  <inkml:trace contextRef="#ctx0" brushRef="#br1" timeOffset="31431.45">5983 6209 9951 0,'-2'-5'208'16,"-1"2"48"-16,2 0 16 0,1 0 32 0,0 3-304 0,0-2 0 0,0 0 0 0,0 0 0 0,0-2 2480 0,0-2 432 0,-1 1 96 0,-1 0 0 0,0 3-448 0,-1 2-80 0,1-3-32 0,-1 3 0 15,0 0-512-15,0 0-96 0,2 3-32 0,0-3 0 16,1 2-528-16,-1-2-96 0,1 1-32 0,0 2 0 16,1-1-544-16,0 2-112 0,2 0-32 0,0 2 0 0,2 0-96 0,0 0-32 15,3 4 0-15,-1-1 0 0,2 1 48 0,0-3 0 16,1 4 0-16,3 0 0 0,2 4-64 0,-1-1-16 15,4 1 0-15,-2 1 0 0,1-1-176 16,0 1-128-16,2-3 192 0,1 2-192 0,0 1 0 0,1 3 0 16,2-3 0-16,-1-3 0 0,-3 2 0 0,2-1 0 15,1 2 0-15,0 1 0 0,-1-3-320 0,-2 1-64 16,-2-2 0-16,-1 2-16 16,-2-4-176-16,-4 2-48 0,0-3 0 0,-4 1 0 15,0-4-160-15,-3 2-48 0</inkml:trace>
  <inkml:trace contextRef="#ctx0" brushRef="#br1" timeOffset="37476.33">6862 6603 14735 0,'-1'-3'1312'0,"0"-1"-1056"0,-1 3-256 0,2-1 0 0,2 4 3184 0,-2-1 576 0,0 0 112 0,-2 3 32 0,1 1-1408 0,-1 2-288 0,-1 4-48 0,-2 3-16 16,2 2-736-16,-4 3-128 0,3 0-48 0,-1 2 0 0,1 2-912 15,-1-5-176-15,1 2-144 0,0-2 192 0,2-1-192 0,-2-4-144 16,2 2 144-16,-2-3-208 15,2 1-304-15,-2-6-48 0,1 2-16 0,0 1-17024 16</inkml:trace>
  <inkml:trace contextRef="#ctx0" brushRef="#br1" timeOffset="37948.41">8215 6027 26719 0,'-6'0'2368'0,"1"1"-1888"0,2 2-480 0,2-3 0 0,1 2 912 0,-1 2 96 0,-2 0 16 0,-4 2 0 0,-2 6 640 0,-3 1 128 16,0 5 16-16,-2 2 16 0,0 2-480 0,0 0-80 16,-1 7-32-16,-3-1 0 0,0 1-656 0,-2 2-144 15,0 1-32-15,-2-4 0 0,-1 3-144 0,-2-2-16 16,0-3-16-16,-1-1 0 0,1 0-224 0,1 0 0 16,3-6 0-16,-4 3 0 15,-1 1-432-15,0 0-16 0,2-2-16 0,2-5 0 16,2-4-1008-16,4-2-192 0,4-4-32 0,2-3-15200 0</inkml:trace>
  <inkml:trace contextRef="#ctx0" brushRef="#br1" timeOffset="38164.5">7827 6152 13823 0,'0'0'1216'0,"0"-1"-960"0,0 1-256 0,1 1 0 0,0 1 4144 0,2 1 784 0,0 3 144 0,1-2 48 0,3 6-2400 0,2 2-480 0,4 4-80 0,0 3-32 15,-1 0-1072-15,2 2-224 0,0 3-32 0,-2-1-16 16,2 1-320-16,-2 3-64 0,2-1-16 0,0 0 0 16,1 1-240-16,1-1-144 0,0-1 160 0,2-2-160 15,-1-2 0-15,0-1-320 0,2 1 64 0,1-5 0 16,-1 3-752-16,1-3-144 0,1-2-16 0,-2 0-16976 16</inkml:trace>
  <inkml:trace contextRef="#ctx0" brushRef="#br1" timeOffset="38563.65">8456 6587 23951 0,'8'-10'1056'0,"-4"4"224"0,1 0-1024 0,-1 2-256 0,0 2 0 0,-2-2 0 0,2 2 1360 0,1-2 224 0,5-2 32 0,3-3 16 0,2-1 64 0,1 1 16 0,-1 3 0 0,0 1 0 15,-3 0-1184-15,0 2-224 0,-1 3-48 0,-4 0-16 16,2 2-16-16,-4 4 0 0,0 1 0 0,-4 2 0 16,-1 1 96-16,-4 3 0 0,-1 0 16 0,-2 6 0 15,-1-1-16-15,-4 1 0 0,0 1 0 0,-3-1 0 16,-3 5-192-16,0-2-128 0,-2 2 128 0,-1 0-128 15,0 5 0-15,1-4 0 0,1 1 0 0,1-4 0 16,5-1-320-16,2-5 0 0,3 0 16 0,3-4 0 16,3 1 304-16,3-3 0 0,3-3 0 0,1 2 144 15,2-3 112-15,3-2 32 0,0-2 0 0,2 2 0 16,0-4-96-16,3 0-32 0,3 0 0 0,-1-3 0 16,2 2-160-16,-1-3 0 0,1-1 0 0,0 2-12112 15,2-3-2384-15</inkml:trace>
  <inkml:trace contextRef="#ctx0" brushRef="#br1" timeOffset="38931.24">9822 5964 28559 0,'0'-9'1264'0,"0"3"272"0,0 2-1232 0,-1 2-304 0,1 2 0 0,-1 2 0 0,-1-2 880 0,-2 3 112 0,-1 2 32 0,-5 3 0 0,-2 5 1104 0,-6 3 240 0,-1 6 32 0,-2 3 16 0,-1 5-1424 0,-1 3-288 0,-2 5-48 0,-1 3-16 16,-1 4-160-16,-3-5-32 0,1 1-16 0,0-2 0 15,2-7-192-15,0-1-48 0,2-5 0 0,0-2 0 16,2-1-192-16,1-4 0 0,4 0 0 0,2-7 0 16,4-2-576-16,-2-1 0 0,2-2 0 0,0-2-12496 15,0-1-2512 1</inkml:trace>
  <inkml:trace contextRef="#ctx0" brushRef="#br1" timeOffset="39147.5">9405 6104 23951 0,'-8'0'2128'15,"3"0"-1696"-15,1 2-432 0,3 2 0 0,2-2 3024 0,2 0 528 0,-2 0 96 0,2 4 32 0,2 4-2048 0,1 2-416 0,2 5-64 0,5 1-32 0,3 4-512 0,2-3-96 0,2 1-32 0,1-1 0 0,3 0-480 0,0 2 0 16,1-4 0-16,0 1 0 0,-3-2-256 0,2-3-32 16,-5 2-16-16,0-2 0 15,0 3-704-15,-2 0-144 0,-1-4-16 0,0 2-16208 0</inkml:trace>
  <inkml:trace contextRef="#ctx0" brushRef="#br1" timeOffset="39647.21">10029 6530 24879 0,'-1'-3'2208'0,"1"0"-1760"0,1-1-448 0,1 2 0 16,1-2-960-16,-1 2-256 0,3-4-64 0,0-4-16 0,4-3 2640 0,1 0 544 0,2-3 96 0,1 3 32 0,0-2-752 0,0 6-160 0,1-1-16 0,1 0-16 0,0 4 432 0,-1-1 96 15,2 5 0-15,-1-2 16 0,-1 4-448 0,0 0-80 16,-2 0-32-16,0 4 0 0,-4-2-656 16,1 2-128-16,-3-1-16 0,-1 0-16 15,-3 3-240-15,0 1 0 0,-4-4 0 0,-1 4 0 0,-2-1-208 0,-3 1-144 16,1 2-32-16,-3-3 0 16,0 4-112-16,-2-1-16 0,-2 3-16 0,-2-1 0 15,1 1-128-15,0 0-32 0,-1 1 0 0,3-4 0 0,3-2 288 16,2-1 48-16,2-3 16 0,4-2 0 0,1 2 336 0,3-1 160 15,2-2-16-15,2 0 0 0,0 0-144 0,0 0 0 16,2 0-160-16,0 0 160 0,2 0-320 0,1 0 48 16,2 4 0-16,-1-2 0 0,-1 2 272 0,2 0 0 15,-2 2 128-15,1 2-128 0,0 0 848 0,1 1 80 0,0 0 16 16,0 1 0-16,-2-1-96 0,0 1-16 0,-1 0 0 16,0 2 0-16,1 3-496 0,-1-1-96 0,0 0-32 0,0 2 0 15,-2 1-208-15,1 1 144 0,0 2-144 16,-2-4 128-16,-1 3-128 0,-1-3 0 0,-2-2 0 0,-2 3 0 15,-1-4 0-15,-1 3 128 0,-2 2-128 0,-2-5 192 16,-1-1 80-16,-3 2 32 0,-2-2 0 0,-2 1 0 16,-2-1-32-16,-3 1 0 0,-3-4 0 0,-2 0 0 15,-2-1-272-15,-3 0-144 0,-1-4 16 0,0 0-12896 16,0-2-2576-16</inkml:trace>
  <inkml:trace contextRef="#ctx0" brushRef="#br1" timeOffset="40053.9">11502 5961 38703 0,'-8'0'3440'0,"1"3"-2752"0,2 1-560 0,2-4-128 0,1 2 512 0,-4 2 64 0,-7 2 0 0,-8 4 16 0,-7 5 496 0,-4 5 112 0,1-1 16 0,2 2 0 0,4 4-496 0,0-3-80 0,1 4-32 0,1 0 0 16,2 1-480-16,-1 3-128 0,-2 1 0 0,2 0 0 16,0 1 0-16,0-3 0 0,1-5 0 0,3-4 0 15,1-1-464-15,1-1-16 16,1-2 0-16,0-3 0 16,4 0-352-16,2-4-80 0,2-3-16 0,2-2-12016 0,1-4-2416 0</inkml:trace>
  <inkml:trace contextRef="#ctx0" brushRef="#br1" timeOffset="40281.01">11039 5929 39615 0,'-3'4'3520'0,"1"-2"-2816"0,2 5-560 0,3-4-144 0,-1 0 448 0,1 4 48 0,0 2 16 0,4 7 0 0,0 4 320 0,4 2 80 0,4 5 16 0,2 2 0 0,6 0-224 0,1 5-64 15,1-2 0-15,1 3 0 0,4-3-416 0,-3 2-96 16,1-3 0-16,1-1-128 0,-1 1 192 0,-1-3-192 16,-2 1 192-16,0-1-192 0,1 1 0 0,-1-1-192 15,-3-3 0-15,-1-3 0 16,-3 0-608-16,0-4-112 0,-2 3-32 0,-3-3-12464 16,0-4-2496-16</inkml:trace>
  <inkml:trace contextRef="#ctx0" brushRef="#br1" timeOffset="40747.31">11927 6482 9215 0,'-4'0'816'0,"2"-2"-656"0,1 2-160 0,1 0 0 0,1 0 2336 0,0 0 432 0,0 0 96 0,1 2 16 0,-1-2-704 0,-1 4-128 0,1-1-16 0,-1-3-16 0,0 0 1072 0,0 0 224 16,-5 20 32-16,3-15 16 0,-1-1-2032 0,1 2-416 16,-2 0-80-16,-1 2 0 0,-1 0-320 0,-2 1-48 15,1 2-16-15,0 0 0 0,-2-1-224 0,2 3-48 16,-1-1-16-16,3-2 0 0,0 0-160 0,2-2 0 15,0 2 0-15,1 3 128 0,0-3 0 0,2 2-128 16,0-2 192-16,2 2-64 0,-1 0-128 16,0-4 0-16,3 1 0 0,-1-2 0 0,2-1-208 0,0-1 80 15,2-1 128-15,0-4-208 0,2 0 208 0,1 0 0 16,-2-3 0-16,3 0 0 0,3-4 0 0,2 1-192 0,1-1 48 16,1-2 16-1,-1-1-336-15,0 2-64 0,2 0-16 0,-2 2 0 16,2-3-320-16,-1 3-64 0,1 3-16 0,1-1 0 15,-2 1-448-15,1 1-80 0,-1 1-32 0,1-2 0 16,2 3 288-16,-3-2 64 0,0 0 16 0,-4 2 0 16,-1-3 48-16,-1 1 0 0,-1 1 0 0,-1-2-10608 0</inkml:trace>
  <inkml:trace contextRef="#ctx0" brushRef="#br1" timeOffset="40990.49">12270 6351 40543 0,'-3'2'3600'0,"2"1"-2880"0,1 1-576 0,1-1-144 0,0 2 240 0,1 5 16 0,-4 3 0 0,0 13 0 0,-3 11 592 0,-4 11 128 15,-2 9 32-15,-2 2 0 0,-3 2-208 0,-4 2-32 16,-1-3-16-16,-3 0 0 0,-2-2-512 0,0-3-112 15,-1-3 0-15,2-5-128 16,3-3-512-16,0-6-192 0,2-2-64 0,4-8 0 16,2-7-768-16,4-5-144 0</inkml:trace>
  <inkml:trace contextRef="#ctx0" brushRef="#br1" timeOffset="48481.2">8374 8200 9215 0,'-1'0'816'0,"0"-3"-656"0,1 2-160 0,0 1 0 0,1 0 1216 0,0-2 224 0,1 0 32 0,-1 1 16 0,0 0 576 0,3-3 112 16,-2-1 32-16,2 1 0 0,0 1 736 0,0-2 128 15,-1 4 48-15,2-2 0 0,0 6-1040 0,-2-3-208 16,0 6-32-16,-3 0-16 0,-2 0-1120 0,-3 4-240 0,0 0-32 0,-2 2-16 15,-3 2 304-15,0 2 64 0,0 1 16 16,-3 1 0-16,0 0-480 0,-1 1-112 0,-2-1-16 0,0 1 0 16,-2 3-192-16,-2-2-160 0,1-2 32 0,-2 5 0 15,0-1 0-15,1-2 0 0,3 1 0 0,1-3 0 16,0 0 128-16,2 3-128 0,0-3 128 0,1-2-128 16,1 0-128-16,2-3 0 0,0 0-16 0,3 0 0 15,2-5-144 1,0-2-32-16,1 1 0 0,3-4 0 15,1-1-384-15,0-2-96 0,1-2-16 0,0-1 0 0,0-2-1104 16,2-2-208-16,1-2-48 0,-1-1-12384 0</inkml:trace>
  <inkml:trace contextRef="#ctx0" brushRef="#br1" timeOffset="48785.2">8115 8265 19343 0,'-9'-2'848'0,"3"2"192"0,0-3-832 0,3 2-208 0,2 1 0 0,0 0 0 0,1 0 1472 0,-1 0 256 0,-3-2 64 0,1 2 0 0,0-3 944 0,0 2 192 15,1-2 32-15,1 2 16 0,1 1-1264 0,0-1-256 16,1 1-48-16,0 0-16 0,3 1-720 0,-1 3-144 16,2 2-16-16,2 1-16 0,0 3-176 0,2 3-48 15,-1 3 0-15,2-1 0 0,0 1-80 0,1 0 0 16,3 2-16-16,-1-3 0 0,0 1-32 0,2 0 0 15,1 3 0-15,0-3 0 0,2 3-144 0,0-3 0 0,-1 0 0 16,0 0 0-16,-1 0 0 0,2-1 0 0,-2-2 0 16,0 2 0-16,-1-4 0 0,-2 2-176 0,0-2 48 15,-2-1 0 1,-1 0-256-16,-4-2-64 0,0 0 0 0,-4 0 0 16,0-4-128-16,-2 2-48 0,-2-3 0 0,1 0-18032 0</inkml:trace>
  <inkml:trace contextRef="#ctx0" brushRef="#br1" timeOffset="50130.57">8143 7956 23039 0,'-3'0'2048'0,"0"-2"-1648"0,2 2-400 0,0 0 0 0,-1 0 1616 0,0-2 240 0,-2 2 64 0,-2-2 0 16,-3 2 304-16,1-3 64 0,-3 2 16 0,2 1 0 16,0 0-1184-16,1 0-224 0,1 4-64 0,1-2 0 15,0 0-448-15,1 0-112 0,1 2-16 0,1-2 0 16,0 1-32-16,1 0-16 0,0-1 0 0,2 0 0 16,0-2 208-16,3 0 32 0,-1 0 16 0,2 0 0 15,0 0-208-15,1-4-64 0,1 2 0 0,0-2 0 0,2 2 16 0,1-2 0 16,1 4 0-16,0-4 0 0,1 4-32 0,2 0-16 15,-1 0 0-15,2-2 0 16,1 4-160-16,-1-2 160 0,4 0-160 0,-2 0 160 0,0 4-160 0,0-4 0 16,-1 3 0-16,-2-3 0 0,1 1 0 0,-2-1 0 15,-1 0 0-15,1 0 0 0,-3-1 0 0,1 1 0 16,-1-3 0-16,0-1 0 0,-1 2 0 0,2-2 0 16,-1-1 0-16,-2 2 0 0,2-4 0 0,0 4 0 15,-2-1 0-15,-1-2 0 0,0 3 0 0,-1 0 0 16,-1-1 0-16,1 1 0 0,-3 0 0 0,1 3 0 15,-2-3 0-15,-1 3 0 0,-1 0 0 0,0 0 0 16,-2 3 0-16,0-3 0 0,-2 1 144 0,0 1-144 16,0 1 160-16,-3-2-160 0,2 2 128 0,0-2-128 0,0-1 0 0,1 0 0 15,0 0 0-15,1-1 128 0,-1-2-128 16,3-1 0-16,-1 1 0 0,1-4 0 0,-1 1 0 0,2 0 0 16,-1-3 144-16,0 2-16 0,0-2 0 0,1 2 0 15,-2-2-128-15,1-1 0 0,-2 2 0 0,2 0 0 16,-2 0 0-16,-1-1 0 0,1 2 0 0,-1 0 0 15,0 1 0-15,0-1 0 0,2 2 0 0,-2 1 0 16,1-2 0-16,0 2 0 0,1 2 0 0,0-2 0 16,-1 0 0-16,1 3 0 0,0 0 0 0,-1 1 0 15,0 1 0-15,0 0 0 0,-1 1 0 0,1 0 0 16,-1-2 0-16,1 1 0 0,0 2 0 0,-1-1 0 16,1-2 0-16,0 2 0 0,0 0 0 0,2 0 0 15,0-2 176-15,0 4-48 0,2-4-128 0,0 3 192 16,2-3-192-16,0 3-160 0,0-3 32 0,3 3 0 15,0 1-240-15,2-1-32 0,0-3-16 0,0 3 0 16,1 0-160-16,0 0-16 0,2-2-16 0,0 2 0 16,1-1-208-16,-1 2-32 0,3-3-16 0,-2 2-17904 15</inkml:trace>
  <inkml:trace contextRef="#ctx0" brushRef="#br1" timeOffset="51465.08">8910 7802 1839 0,'4'-7'160'0,"-3"4"-160"0,1 0 0 0,0 2 0 0,-1-2 992 0,0 3 160 0,0-2 48 0,1 1 0 0,1-4 1040 0,1 0 192 0,0 0 64 0,-2 1 0 0,-1 2-320 0,1 0-48 15,-2 2-16-15,-2 0 0 0,0 2-192 0,-1 0-32 16,0 1-16-16,-2 0 0 0,1 4-400 0,-1-4-64 16,0 3-32-16,0 3 0 0,1-3-544 0,0 2-128 15,-3 0 0-15,1-1-16 0,0-1-368 0,0 1-80 16,0-1-16-16,2 1 0 0,0 0 256 0,1 2 48 15,-1-1 16-15,-1 2 0 0,-1 0-544 0,-1 2 0 16,0 1 0-16,0-1-192 0,0-1-128 0,1 2-32 16,0 1 0-16,1 3 0 0,0-1 96 0,0 2 32 15,2-4 0-15,0 3 0 16,1 3-688-16,0-2-144 0,1 1-32 0,1-2 0 16,0-1 448-16,1-1 64 0,2 1 32 0,-1-3 0 0,1-1 224 0,2-2 64 0,-2-1 0 0,2-5 0 31,2 3-240-31,0-2-32 0,-1-2-16 0,0 0 0 15,2 1-736-15,-1-4-160 0,2 0-32 0,1 0-9728 0</inkml:trace>
  <inkml:trace contextRef="#ctx0" brushRef="#br1" timeOffset="51870.64">9094 7944 911 0,'-6'0'0'0,"2"0"0"0,2 0 0 0,1 2 0 0,-1-2 4528 0,1 1 816 0,1 2 160 0,-2-1 48 0,-1 2-2416 0,-2 5-464 15,0-2-112-15,-1 2 0 0,0 1-464 0,0 2-96 0,0-2-16 0,-1-1 0 16,2 1-1248-16,0-3-256 0,0 2-48 0,2-2-16 15,0 2-416-15,1-3 0 0,2 0-224 0,0-2 80 32,0-2-1136-32,1 2-208 0,3-4-48 0,-1 0-13920 0</inkml:trace>
  <inkml:trace contextRef="#ctx0" brushRef="#br1" timeOffset="52313.24">9171 7776 20271 0,'-3'0'896'0,"2"-3"192"0,0 3-880 0,1 0-208 0,0 0 0 0,0 0 0 0,0 3 816 0,0-3 112 0,1 3 32 0,0 0 0 0,1 0 1360 0,-2-3 288 16,0 0 48-16,0 0 16 0,8 25-1136 0,-3-19-240 0,0-2-32 0,1 2-16 15,2 0-864-15,0 1-192 0,1-1-16 0,1 1-16 16,0 2-160-16,0-3 128 0,0 4-128 0,0-3 128 15,-1 4 208-15,0-3 48 0,-2 1 0 0,1 0 0 16,-1 1-96-16,2 5-16 0,-2 1 0 0,0 0 0 16,-2-1-16-16,-3 1-16 0,0-6 0 15,0 3 0-15,-2 3-240 0,-3 0 0 0,-2 2 0 0,-1-2 0 16,-1-2 0-16,-2 1 0 0,0-3 0 0,-2-2 0 16,1-1 0-16,-1-2-256 0,-1 2 16 0,1-3 16 15,-2 0-960-15,0-2-192 16</inkml:trace>
  <inkml:trace contextRef="#ctx0" brushRef="#br2" timeOffset="54064.97">4686 8015 12895 0,'1'-2'1152'0,"0"0"-928"0,1 0-224 15,-2 0 0-15,0 2 1472 0,0-3 240 0,1 0 48 0,0-1 16 0,-1-2 1376 0,0 0 288 0,0 2 48 0,-1 1 16 0,-2 3-1008 0,1 0-192 16,-2 3-32-16,0 3-16 0,-1 0-1344 0,1 4-272 16,0 2-48-16,-1-2-16 0,0 4-320 0,-1 1-80 15,1 3-16-15,0 5 0 0,1-7 64 0,2 2 16 16,-1 4 0-16,1 1 0 0,-1 3-80 0,1-2-16 0,1 2 0 0,1-1 0 15,0-3-144-15,0-3 0 0,1-2 0 16,-1-2 0-16,0-1 0 0,1-3 0 16,2 1 0-16,-2-4 128 0,0 2-128 0,1-2 0 0,0-2 0 0,0-2 0 15,-1-1 0-15,1-2-192 0,0-1 64 0,-1-1 128 16,2 1-176-16,-2-5 176 0,2 1-128 0,-2 0 128 16,0-2 0-16,1 0 0 0,0-4 0 0,-1-2 0 15,0-1 0-15,2 0 0 0,-2-2 0 0,0-5 0 16,0-1 0-16,1-3 0 0,-1 0 0 0,1 1 128 15,0-1-128-15,-1-5 0 0,0-3 0 0,0 4 0 16,2 0 0-16,-1 0 0 0,2-2 0 0,0 2 0 16,-1-1 0-16,2 5 0 0,-1 4 0 0,0 1 0 15,-1 3 0-15,0 4 0 0,-1 2 0 0,1 0 0 16,-2 4 0-16,0 4 0 0,1 2 0 0,-2 0 0 16,1 3 0-16,-1 2 0 0,0 5-128 0,0 2 128 0,-1 4 0 0,-2 4 224 15,1 1-32-15,-1 2 0 0,-2-4-192 0,1 7 144 16,1 8-144-16,-3 4 128 0,1 3 32 15,0 0 0-15,0-3 0 0,0 0 0 0,1-3 16 16,0-4 0-16,3-3 0 0,-1-2 0 0,0-3-176 0,1-5 192 16,0 2-192-16,-2 1 192 0,2-4-192 0,-1 1 0 15,1-1 0-15,-1-5 0 0,1 1 0 0,1-5 0 16,0-2 0-16,0 2 0 0,1-6 0 0,1 2 0 16,0-4 0-16,0 0 0 15,2-2-576-15,1 0-32 0,0-4-16 0,2 0-19136 0</inkml:trace>
  <inkml:trace contextRef="#ctx0" brushRef="#br2" timeOffset="59500.5">4627 6141 11055 0,'0'-3'976'0,"0"0"-784"0,1 0-192 0,0 1 0 0,-1 2 1120 0,1-2 176 0,0-3 48 0,1 1 0 0,-1-3 1312 0,3 1 272 16,-2 1 48-16,2 4 16 0,0 1-976 0,-2 1-192 16,0 4-32-16,0-1-16 0,-2 5 48 0,0 2 16 15,-2 3 0-15,1 5 0 0,0 7-784 0,0 2-160 0,-2 5-16 16,2 4-16-16,-1 1-560 0,-2-1-112 15,0 1-32-15,-2-3 0 0,0 1-160 0,-2 1 0 0,2-1 0 16,-1-1 0-16,2-2-240 0,0-3-128 0,1 1-16 0,2-3-18528 16</inkml:trace>
  <inkml:trace contextRef="#ctx0" brushRef="#br2" timeOffset="60331.66">4584 9114 24879 0,'-1'0'2208'0,"1"0"-1760"0,0 2-448 0,0-2 0 0,0 1 992 0,0 2 112 0,0 0 32 0,-1 4 0 0,1 4 976 0,-1 2 192 0,-2 6 32 0,2-1 16 15,-1 6-1200-15,-1 3-224 0,-2 3-48 0,0 3-16 16,0-1-576-16,-2 4-112 0,1 1-32 0,-2 0 0 16,1-1-144-16,-1 1 0 0,2-2-160 0,0 0 160 31,0-3-1152-31,-2-4-144 0,3 1-32 0,-1-5-15472 0</inkml:trace>
  <inkml:trace contextRef="#ctx0" brushRef="#br2" timeOffset="60765.31">4432 10201 6447 0,'-3'9'576'0,"-1"-2"-576"0,0 1 0 0,2-2 0 0,3-4 6144 0,-1 1 1104 0,-1 6 240 0,-2 3 32 0,0 11-4880 0,-1 8-976 0,-1 3-192 0,0 5-32 15,-1-1-624-15,-2-1-128 0,2-4-32 0,-1 2 0 16,-1-2-656-16,1-3 0 0,1-2 0 0,0 0 0 16,1-5-736-16,0-1-128 0,1-1-32 0,1-2-16384 15</inkml:trace>
  <inkml:trace contextRef="#ctx0" brushRef="#br2" timeOffset="61407.41">4411 11425 28559 0,'-7'8'2544'0,"2"-4"-2032"0,0 2-512 0,3 0 0 0,0-3 1792 0,1-2 272 0,0 2 48 0,-3 3 16 0,-1 0-656 0,-2 6-144 0,-2-2-32 16,2 0 0-16,1-1-768 0,-1-5-144 0,4-2-48 0,0-1 0 31,2-2-624-31,0-1-128 0,2-5-32 0,1 0-17808 0</inkml:trace>
  <inkml:trace contextRef="#ctx0" brushRef="#br2" timeOffset="61579.95">4384 11671 35935 0,'-2'0'1600'15,"0"0"320"-15,1 0-1536 0,0 0-384 0,1 0 0 0,0 0 0 0,0 0-736 0,-1-3-224 0,-1 2-32 0,1-1-16 0,-1 0 304 0,2 2 64 0,0 0 16 16,0 0 0-16,0 0 464 0,-25-12 160 0</inkml:trace>
  <inkml:trace contextRef="#ctx0" brushRef="#br2" timeOffset="61714.48">4338 11825 16575 0,'-1'8'1472'0,"0"-2"-1168"0,1-4-304 0,0 1 0 0,1-3 512 0,0 1 32 0,-1 4 16 0,2-1 0 16,-1 3-1584-16,0-1-320 0,2-1-64 0,-2-5-16 0,1 0 1216 0,0-2 208 15,-1 2 0-15,-2 2 192 0</inkml:trace>
  <inkml:trace contextRef="#ctx0" brushRef="#br2" timeOffset="61817.92">4343 11913 10127 0,'-7'14'448'0,"4"-10"96"0,2-2-544 0,1-2 0 0,0 0 0 0,0 0 0 0,-1 2 1920 0,-2 2 288 0,2-1 48 0,0-2 16 0,0 1-480 0,1-2-112 0,1-2-16 0,-1 2 0 16,0 0-2784-16,0 0-560 0,0 0-112 0,10-19-32 0</inkml:trace>
  <inkml:trace contextRef="#ctx0" brushRef="#br2" timeOffset="62480.85">4320 13288 26719 0,'0'-2'2368'0,"0"2"-1888"0,1 2-480 0,-1-2 0 0,0 2 1056 0,-1 0 112 0,1 2 32 0,-1 2 0 0,-1 3 1136 0,0 2 224 15,-1 4 64-15,2 1 0 0,0-2-1488 0,0 6-304 16,1 0-48-16,1 4-16 0,1 3 192 0,0 1 16 16,0 6 16-16,1-2 0 0,-1 0-160 0,-2 1-48 15,0-1 0-15,0-1 0 0,-1-2-400 0,-3-1-96 16,2 1-16-16,-2-3 0 0,-1-2-496 0,1-1-96 15,-1 0-32-15,2 2 0 16,0 0-736-16,1-3-128 0,2 0-48 0,2-6-19408 0</inkml:trace>
  <inkml:trace contextRef="#ctx0" brushRef="#br1" timeOffset="79374.34">14616 12404 12895 0,'1'-2'1152'0,"-1"0"-928"0,2 2-224 0,-1 0 0 0,0 0 1856 0,0 0 336 0,2-2 64 0,0-1 16 0,4 2-432 0,-2-2-96 0,1-4-16 0,-1 5 0 16,-3-1 128-16,1 2 32 0,-1-1 0 0,-2 2 0 15,1 0-400-15,-2 0-80 0,0 2 0 0,-2-1-16 0,-2 4-576 0,0-1-112 16,-2 3-32-16,-2 5 0 0,-2-3-160 0,-1 5-16 16,-3 3-16-16,0 1 0 0,0 0-176 0,-1 1-48 15,-2 6 0-15,-2 1 0 16,0-1 64-16,-1 6 16 0,-1 0 0 0,0-2 0 0,-1-3 80 0,2-2 16 16,-1 2 0-16,2-1 0 0,1-1-224 0,0-2-32 15,2 1-16-15,1-3 0 0,-2-1-160 0,3-1 0 16,1-4 0-16,1-2-176 0,2-4 0 0,2-2 0 15,3-1 0-15,1-1 0 16,2-4-288-16,-1 0-64 0,1 0-16 0,1-4 0 16,-2 1-112-16,1-3-32 0,0-1 0 0,-1-2-12144 15,2-1-2432-15</inkml:trace>
  <inkml:trace contextRef="#ctx0" brushRef="#br1" timeOffset="79780.61">14198 12423 12895 0,'-4'-4'1152'0,"1"1"-928"0,0 1-224 0,3 1 0 0,1-2 2608 0,-1 3 464 0,2 0 112 0,-1-2 16 0,0 1-848 0,-1-2-176 0,1 1-16 0,-1 2-16 0,2 2 208 0,-2 1 32 0,-2 0 16 0,2 1 0 0,2 1-1152 0,-2 2-224 0,1 0-64 0,0-1 0 0,2 2-96 0,-2 2-32 0,1 0 0 0,3-1 0 0,0 1-64 0,1 0-32 15,1-2 0-15,0 2 0 0,2 4-208 0,2 2-32 16,4 2-16-16,-1 3 0 0,4 2-160 0,0 3-48 16,2 0 0-16,0 2 0 0,0 3 112 0,-1 0 0 15,1 4 16-15,-2-3 0 0,-1-3-240 0,-2 2-160 16,-2 0 192-16,1 1-192 0,-1-1 192 0,0-2-64 15,-2-1 0-15,0-6-128 0,1 2 0 0,0-6-256 16,-1-3 32-16,-1-2 0 16,1-6-416-16,-1-1-64 15,0-3-32-15,-3-3 0 0,2-3-224 0,-2 0-64 16,3-6 0-16,-1-3-13568 0,-1-2-2704 0</inkml:trace>
  <inkml:trace contextRef="#ctx0" brushRef="#br1" timeOffset="81200.67">14267 12224 8287 0,'-2'-3'736'0,"-1"2"-592"0,1 1-144 0,1-3 0 0,1 3 1728 0,-3 0 304 0,-1-3 64 0,-2-2 16 0,-1 1 448 0,-1 0 80 0,2-1 32 0,0 2 0 16,1 1-32-16,1 0 0 0,2-1 0 0,0 2 0 0,-1-1-784 0,1 2-176 16,0-3-16-16,1 2-16 15,0 1-848-15,-2 0-160 0,1 0-48 0,-1 0 0 0,2 0-192 0,0 0-32 16,1 0-16-16,-1 0 0 0,1 0-96 0,0 0 0 16,0 0-16-16,1-2 0 0,0 2-96 0,0-3-16 15,2 2 0-15,-3 1 0 0,0 0-128 16,0 0 192-16,21 0-192 0,-14 0 192 0,1 1 32 0,0 4 16 15,4-1 0-15,-1-2 0 0,0 4-16 0,1-2 0 16,1-1 0-16,1 0 0 0,0 1-64 0,0-1-16 16,0-2 0-16,1 1 0 0,1 1 16 0,-1-3 0 15,0 1 0-15,0-2 0 0,-3 1-160 0,1 0 0 16,-1 0 0-16,-2-3-176 0,1 0 176 0,-1 0 144 16,0-1-16-16,-3-1-128 0,1 2 176 0,-2-1-176 15,0 0 160-15,-2-1-160 0,-1 4 0 0,1-4 128 0,-3 4-128 0,1 1 0 16,-1-3 0-16,-1 3 0 0,0 0 0 0,-1-1 0 15,1 2 128-15,-2-2-128 0,2 1 0 16,0 0 0-16,0 0 144 0,0 0-144 0,0 0 128 0,0 0-128 16,0 0 192-16,0 0-64 0,-7-21 0 0,7 15 0 15,0 0 0-15,2-2 0 0,2 2 0 0,0-4 0 16,1 2-128-16,-2-2 0 0,1 1 0 0,0 2 0 16,0-2 0-16,-2 0 0 0,1 2 0 0,-3 1 0 15,0-3 0-15,-3 5 0 0,1-2 0 0,-3 2 0 16,1 1 0-16,-2 0 0 0,-3 0 0 0,0 0 0 15,0-1 0-15,-3-1 192 0,1 2-64 0,0-1 0 16,0-2-128-16,0-3 0 0,0 2 0 0,1-2 0 16,1 2 144-16,-1-2 0 0,2 3 0 0,-1 0 0 0,2 2-144 15,-1 0 0-15,2 2 144 0,-1 2-144 16,0 0 0-16,1 0 0 0,1 0 0 0,0 2 0 0,0 0 0 0,2 0-208 16,-1 0 16-16,1 0 16 15,2 3-576-15,1-5-112 0,0 3-32 0,3-3 0 16,0 4-304-16,2-4-64 0,3 0-16 0,3 3-18704 15</inkml:trace>
  <inkml:trace contextRef="#ctx0" brushRef="#br1" timeOffset="82481.2">14887 13144 28559 0,'-1'-3'2544'0,"-1"2"-2032"0,2-2-512 0,0 3 0 0,0 0 848 0,-1-2 80 0,1 1 16 0,-2-4 0 0,-1-1-240 0,-1 1-64 0,0 0 0 0,0 1 0 16,-1 4 64-16,-1 2 0 0,0 2 0 0,-2 0 0 15,1 5 16-15,-2 0 16 0,-1 4 0 0,-1-1 0 16,1 4-272-16,0 0-48 0,2 7-16 0,-1-5 0 16,3 2-208-16,0-2-64 0,1 1 0 0,2 0 0 15,1-3 0-15,0 0 0 0,2 0 0 0,2-3 0 16,-1-1-128-16,3-3 0 0,1 4 0 0,2-1 0 16,0-2 0-16,3-4-176 0,1-2 16 0,2-2 0 0,2-2 160 15,-1-2-192-15,3-2 192 0,-1-2-192 0,-2 0 64 0,1-4 0 16,0 0 0-16,-1-1 0 0,-1 1 128 0,-3-2 0 15,0 2 160-15,-2-3-160 0,-2 1 192 0,-3 0-64 16,0 1-128-16,-2-2 192 0,-1 1 48 0,-2-1 0 16,-1 4 0-16,-1-6 0 0,0-3-112 0,-3 1 0 15,0 0-128-15,-2-1 192 0,1 5-192 0,-2-3 0 16,0 0 0-16,-1 3 0 0,0 1 0 0,-1 3 0 16,3 2 0-16,-1 1 0 0,2 2 0 0,0 2-128 15,1 2 128-15,1 0 0 0,1 0-192 0,2 2 192 0,0 2-192 0,3-2 192 16,0 2-208-16,3 0 64 15,1 2 16-15,1 0 0 16,3 0-1280-16,-1 0-240 0,3 1-48 0,-1-1-14976 0</inkml:trace>
  <inkml:trace contextRef="#ctx0" brushRef="#br1" timeOffset="82880.66">15179 13298 13823 0,'-3'4'1216'0,"1"-2"-960"0,0 0-256 0,1 0 0 0,1-2 2880 0,1 0 512 0,1 3 128 0,-2 0 0 16,1 0-3008-16,0 4-512 0,0 2-272 0,-1 1 16 0,0 0 768 0,-1-1 128 0,0 3 48 0,0-2 0 0,-1-1 576 16,0 0 112-16,0-2 32 0,-1 2 0 0,2-3-32 0,-2-2 0 15,2 0 0-15,0-2 0 0,1-1-368 0,-1 2-80 16,1-6-16-16,0 2 0 0,1-4-224 0,0 0-48 15,0-1-16-15,-1-3 0 0,2 0-112 0,0-4-32 16,-1-3 0-16,1 0 0 0,-2 0-80 0,0-3-16 16,0-3 0-16,0-3 0 0,0-3-224 15,0 3-160-15,0 2 192 0,1 1-192 0,-1 1 0 0,1-2-144 16,-1 5-16-16,1 0 0 0,0 4 32 0,1 0 0 16,0 3 0-16,2 1 0 0,0 0 128 0,-1 4 0 15,2 0 0-15,1 2 0 0,2 1-320 0,-1 1-48 16,1 2 0-16,2-1 0 15,1 1-176-15,1 1-32 0,2 1-16 0,-1-2 0 16,2 3-16-16,-1 1 0 0,-2-1 0 0,-1 0 0 16,-3 1-2032-16,0 1-416 0,0-1-80 0,-2 3 0 0</inkml:trace>
  <inkml:trace contextRef="#ctx0" brushRef="#br1" timeOffset="83086.48">15522 13210 18431 0,'-3'9'1632'0,"0"-5"-1312"0,1 2-320 0,1-4 0 0,1 2 4416 0,1-4 800 0,0 4 160 0,0 2 48 16,2 3-3776-16,-2 2-752 0,3 1-160 0,-3-1-32 0,1-1-384 0,0 0-96 0,-1-1-16 0,-1 1 0 16,0 0-208-16,-1-1 0 0,-2 4-144 0,-1-1 144 15,1-2-1216-15,-3 2-160 0,-1-2-32 0,0-1-15376 16</inkml:trace>
  <inkml:trace contextRef="#ctx0" brushRef="#br1" timeOffset="83247.6">15585 12805 43311 0,'-7'3'1920'0,"3"0"384"0,1-2-1840 0,1 2-464 0,4 0 0 0,-2 0 0 0,0-2-736 0,-2 5-240 0,2 3-48 0,-1 1-16 16,0 2-2000-16,0-2-400 0,-1 2-80 0,1-2 0 0</inkml:trace>
  <inkml:trace contextRef="#ctx0" brushRef="#br1" timeOffset="84083.86">16010 13134 20271 0,'-2'-3'1792'0,"1"0"-1424"0,1 3-368 0,0-3 0 0,0 2 1280 0,0-2 192 0,0 1 48 0,0-4 0 0,-1-2-1328 0,0-2-192 0,-1 2-160 0,0-2 32 0,-2 4 128 0,-1-3 176 0,-1 3-48 0,0 0 0 0,-3 4 624 0,1 0 112 16,-1 2 32-16,-2 2 0 0,0 5 640 0,-2-1 144 0,1 4 32 0,-2 2 0 16,1 2-384-16,-1 4-80 0,1 1-16 0,0 1 0 15,1 1-720-15,2-2-160 0,0 0-32 0,3-1 0 16,0 2-320-16,3-4 0 0,-1-1 0 0,1-1 0 15,1-2 0-15,2-2 0 0,0 0 0 0,1-1 0 16,1-1 0-16,-1-3-128 0,3 0 128 0,-1-4 0 16,2 2-208-16,0-6 32 0,2 2 16 0,1-4 0 15,3-2 160-15,-1-2 0 0,2-1 0 0,1-3 128 16,1 0 16-16,-1-3 16 0,0 1 0 0,-1 2 0 16,-1-2-160-16,0-1 0 0,-2 3 0 0,-2 0 128 15,-1 0-128-15,-2 1 192 0,0 0-192 0,-2-1 192 0,0 1-64 16,-1 2 0-16,2 3 0 0,-2-2 0 0,0 5-128 15,0 2 0-15,-2-1 0 0,2 3 0 0,0 0 0 0,0 0-144 16,0 3 144-16,2-1-208 0,-1 0 208 16,-1 2 0-16,2 0-160 0,1 2 160 0,-1 1 0 0,1 0 0 15,-1 2 0-15,2 3 0 0,-2 0 0 0,1 2 128 16,1 1 0-16,-1 1 0 0,0 0 32 0,0 2 0 16,2 5 0-16,2-3 0 0,-1 1-160 0,1 1 160 15,2 1-160-15,-2 2 160 0,3 0-160 0,-2-3 0 16,-2-2 0-16,0 1 0 0,0 1 0 0,-1 2 0 15,-1 0 0-15,-2 4 0 0,-2-3 0 0,-1 0 0 16,-3 1 0-16,-2-1 0 0,-3-2 0 0,-2 2 0 0,-2 0 0 16,-2 0 0-16,-1-3 288 0,1-2-32 15,-1-2 0-15,-1-2 0 0,-1 3-48 0,-1-3-16 0,-1-2 0 16,0-3 0-16,-1 0-192 0,0-3 0 0,0-1 0 16,-1-5-160-16,-1 2-128 0,1-3-32 15,0-2 0-15,-2-3 0 16,1-1-112-16,-1-2-16 0,2-3-16 0,1-1 0 15,3-2-1024-15,3 0-208 0</inkml:trace>
  <inkml:trace contextRef="#ctx0" brushRef="#br1" timeOffset="93036.11">17843 12423 11967 0,'-2'-4'1072'0,"1"1"-864"0,-1 0-208 0,1 0 0 0,1 3 912 0,0 0 144 0,-1 0 32 0,0 0 0 0,0-2 160 0,-3 2 32 0,-1 2 16 0,-1 2 0 16,0 2 496-16,-3 3 112 0,-1 3 16 0,-1 2 0 15,-2 2-384-15,0 2-80 0,-2 5-16 0,0-2 0 16,2-4-528-16,-2 2-96 0,-1 2-32 0,-2-2 0 15,4 0-176-15,-1-3-32 0,1-2-16 0,2-3 0 16,1 0-272-16,-1-2-48 0,4-3-16 0,-2 0 0 16,3 0-672-16,-2-2-144 0,0 0-32 0,2-2 0 15,-1 0-816-15,2-2-160 0,0 0-48 0,0-2-8048 16,1 0-1616-16</inkml:trace>
  <inkml:trace contextRef="#ctx0" brushRef="#br1" timeOffset="93313.99">17440 12384 18431 0,'-5'2'816'0,"2"0"160"0,0-2-784 0,2 3-192 0,0-3 0 0,1 1 0 0,1-1 1024 0,0 0 176 0,0 0 16 0,3 0 16 0,0 2 656 0,-4-2 128 16,0 0 32-16,21 4 0 0,-10-2-48 0,0 5 0 0,5-1 0 0,2 4 0 15,0 3-880-15,1 2-176 0,2 5-48 0,-2-2 0 16,2 2-464-16,-2 1-112 0,1 2 0 0,-3-4-16 16,-2 2-304-16,-1-2 128 0,-3-2-128 0,1 2 0 15,0 2 0-15,0-4 0 0,-1 2 0 0,0-3 0 16,1 2 0-16,-2-5-304 0,0-3 64 0,-1-1 16 31,-1 0-272-31,0-2-48 0,-2-2-16 0,0 2-11280 0,0-6-2240 0</inkml:trace>
  <inkml:trace contextRef="#ctx0" brushRef="#br1" timeOffset="93697.9">18208 12622 22111 0,'-2'3'1968'0,"-1"0"-1584"0,2 1-384 0,0-2 0 0,0-1 1440 0,-2 4 208 0,-2 5 32 0,-4 6 16 0,0 7 144 0,-3 1 16 0,3 0 16 0,1-2 0 15,1-1-656-15,1-2-144 0,2-3-32 0,0 0 0 16,2-4-560-16,0 0-112 0,1 1-32 0,1-2 0 16,0 1-464-16,0-2-112 0,1 1-16 0,-2-1 0 31,1-4-1472-31,0 2-320 0</inkml:trace>
  <inkml:trace contextRef="#ctx0" brushRef="#br1" timeOffset="94114.81">17858 13203 17503 0,'-8'1'1552'0,"3"2"-1232"0,0-3-320 0,1 1 0 0,2 1 1792 0,-1-2 288 0,-1 3 64 0,-3 1 16 0,-4 4-256 0,-5 0-48 0,-2 4-16 0,0 0 0 15,1 2-240-15,-1 1-32 0,1-2-16 0,0 2 0 16,1 1-512-16,-2-1-96 0,2-1-32 0,1 2 0 16,0 0-560-16,1 2-112 0,-1-3-32 0,0 3 0 15,0-2-208-15,0-1 0 0,3-3 0 0,-3 2 0 16,1 0-256-16,0 0 16 0,1-2 0 0,1 1 0 15,1-5-592-15,1-4-128 0,1 0-32 0,2-2-10432 16,2-4-2080-16</inkml:trace>
  <inkml:trace contextRef="#ctx0" brushRef="#br1" timeOffset="94347.48">17437 13241 14735 0,'-5'6'1312'0,"2"-4"-1056"0,2 3-256 0,0-2 0 0,2 0 4288 0,0 1 816 0,3-4 144 16,0 6 48-16,3 1-3056 0,3 6-624 0,4 1-112 0,0 4-32 0,2 0-592 0,2 1-128 15,-1 1-32-15,2 1 0 0,0-3-224 0,4 2-48 16,-2 0-16-16,0-2 0 0,1 1-112 0,-1-4-32 16,-1 1 0-16,-3-3 0 0,-1 2-288 0,-2-2 0 15,-2 0 0-15,-1-1 0 16,-2 1-672-16,0 3-32 0,-2 0-16 0,2-1 0 15,-2 1-1520-15,0-6-320 0,3 2-48 0,1-4-13216 0</inkml:trace>
  <inkml:trace contextRef="#ctx0" brushRef="#br1" timeOffset="94814.83">18060 13501 15023 0,'-1'0'320'0,"-1"-4"80"0,1 2 16 16,1-1 16-16,0 2-432 0,1 1 0 0,1-2 0 0,-1-2 0 0,1 0 1680 0,2-2 256 0,1 0 48 0,0 0 16 0,0-1 400 0,0 4 80 0,1-3 16 0,0 3 0 0,0-1-1120 0,1 2-224 15,-1-1-32-15,1 2-16 0,1-1-208 0,-1-1-32 16,2 2-16-16,-2-3 0 0,0 4-240 0,0 0-48 16,-2 0-16-16,0 0 0 0,-2 4-416 0,-2 0-128 15,-1 4 0-15,-2 2 0 0,-3 0-128 0,-1 3-144 16,-3 0-32-16,-3 4 0 16,-2 1-304-16,-2 3-64 0,0 1-16 0,-2 0 0 15,0 1 80-15,1-1 16 0,1-1 0 0,2-4 0 16,3-1-400-16,1-3-80 0,4-1-16 0,2-3 0 0,2-2 1488 0,-1-1 304 15,2-1 48-15,1-1 16 0,3 0-144 0,-1-1-32 16,1 2 0-16,2 1 0 0,-1-2-592 0,4 2 0 0,-1 1-224 16,2-1 64-16,0-3 400 0,2 4 80 15,1 0 0-15,0 2 16 0,2-3 176 0,0 0 48 16,1 1 0-16,1 0 0 0,1-1-224 0,1 0-32 0,1 3-16 0,0-6 0 16,-1 1-288-16,-3 1-224 0,-1-1 32 0,-2-1 16 31,-2 0-1872-31,-4 1-368 0</inkml:trace>
  <inkml:trace contextRef="#ctx0" brushRef="#br1" timeOffset="95280.32">17766 14013 3679 0,'-7'0'320'0,"4"0"-320"0,-1 0 0 0,1 0 0 0,1 0 5952 0,1 2 1136 0,-2-2 208 0,0 0 64 0,-4 4-4704 0,-1 2-928 0,-3 4-192 0,-1-1-48 15,0 4-688-15,-2 0-144 0,1 5-16 0,-1-2-16 16,-1 4-240-16,2 1-32 0,0-1-16 0,1-1 0 15,1 3 112-15,-1-4 0 0,2 0 16 0,1-1 0 16,2-1-80-16,-1-2 0 0,1 1-16 0,-1-6 0 16,1 4-240-16,-2-3-128 0,2-2 128 0,-2 2-128 15,-1 0-432-15,0-1-144 0,3-3-48 0,0 1 0 16,0-4-2048-16,3-3-400 0</inkml:trace>
  <inkml:trace contextRef="#ctx0" brushRef="#br1" timeOffset="95530.2">17369 14017 13823 0,'0'0'1216'0,"0"0"-960"0,0 0-256 16,0 0 0-16,1 2 2192 0,0-2 400 0,2 1 80 0,1 2 16 0,4 3-896 0,4 3-160 0,2 2-32 0,2 4-16 0,1 1 672 0,3 2 144 15,1 2 32-15,1 2 0 0,3 3-1280 0,0 0-256 16,2-2-64-16,-1 1 0 0,0-1-480 0,-3-2-96 0,1 2-32 0,-2-5 0 16,-3-2-224-16,-3 1 176 15,-1 1-176-15,-4-2 160 0,-1 0-400 0,-2 2-80 0,0 2 0 0,-2 1-16 32,1 2-2096-32,-3-4-400 0</inkml:trace>
  <inkml:trace contextRef="#ctx0" brushRef="#br1" timeOffset="96113.56">17993 14316 23951 0,'0'-3'1056'0,"0"3"224"0,0-2-1024 0,0 2-256 0,0 0 0 0,0 0 0 0,0 0 1344 0,0 0 224 0,3 0 32 0,-2 2 16 0,1 1 496 0,-2-3 112 0,0 0 16 0,0 0 0 0,0 0-1120 0,0 0-224 15,22 6-32-15,-17-8-16 0,3 2-400 0,-1-3-64 16,2 2-32-16,1-2 0 0,-2 1-144 0,2 1-16 16,-1 1-16-16,0 0 0 0,-2 0-176 0,-1 1 0 15,0 1 0-15,-1 1 128 0,0 1-128 0,-1-2 0 16,0 2 0-16,-2-2 128 0,1 3-128 0,-2 0 0 15,-1 1 144-15,-3-2-144 0,0 2 0 0,-2 0 144 16,-1 1-144-16,-3 0 0 0,0-1 0 0,-1 0-224 16,-1 3 16-16,-1-3 0 15,-2 2-176-15,2-2-16 0,1 0-16 0,0 0 0 16,0 3-112-16,2-5-32 0,0-1 0 0,6 0 0 0,0-2 256 0,3-1 48 16,1 0 16-16,2-1 0 0,2 1 64 0,0 0 16 0,0-3 0 0,2 3 0 15,3-2 16-15,1 1 0 0,1-2 0 16,2 2 0-16,1-2 272 0,0 1 64 0,0 1 16 15,-1 1 0-15,1 3-208 0,0-3 0 0,-1 4 128 0,-2 0-128 16,-2 1 0-16,-1 1 0 0,-1 0 0 0,-3 0 0 16,0-2 352-16,-2 2-32 0,-1-2 0 0,-1 2 0 15,1 0 32-15,-4-3 0 0,1 2 0 0,0 0 0 16,-2 1-160-16,0 0-48 0,0 0 0 0,0 2 0 16,-2 1-144-16,0 3 0 0,-2 4 0 0,0 0 0 15,0 2 0-15,-1 2 0 0,0 0 0 0,0 1 0 16,-1-3 0-16,2-1 0 0,0-1 176 0,-1 0-176 0,2-4 128 15,0-3-128-15,0-2 0 0,-2-1 144 0,3-2-432 16,-1-1-96-16,0-1 0 0,0-4-17632 16</inkml:trace>
  <inkml:trace contextRef="#ctx0" brushRef="#br1" timeOffset="97030.54">17675 15002 12895 0,'-1'0'1152'0,"0"0"-928"0,0 1-224 0,1 2 0 0,-2-3 2384 0,1 2 432 0,-1 0 96 0,-3 3 16 16,0 1-224-16,-1 0-32 0,-2 1-16 0,2 2 0 0,0-3-912 0,0 2-176 16,-1 0-32-16,0 2-16 0,1-1-656 0,-3 2-128 15,2 0-32-15,-2 3 0 0,-1-2-288 0,0 2-64 16,-1 1-16-16,0 1 0 0,-1-2-32 0,-1 2-16 15,1 1 0-15,-3-1 0 0,0 2-288 0,0 1-144 16,-2 1 16-16,0-1 0 16,-1 2-416-16,2 2-80 0,0-5-16 0,1 2 0 15,2-4-592-15,2-1-128 0,1-3-32 0,2-2 0 16,3-6-944-16,2-2-192 0,3-2-32 0,1-5-16 0</inkml:trace>
  <inkml:trace contextRef="#ctx0" brushRef="#br1" timeOffset="97265.76">17353 15006 21183 0,'-7'6'1888'0,"4"-3"-1504"0,-1 0-384 0,3 0 0 0,-1-3 3168 0,4 0 560 0,-1 1 112 0,0 1 32 0,3 1-2720 0,1 2-560 0,2 1-96 0,2 5-32 15,2-1 240-15,1 4 64 0,1 4 0 0,0 2 0 16,2 4-208-16,0-1-48 0,0 4 0 0,0 2 0 15,0-1-304-15,-2 1-64 0,1-3-16 0,-2-4 0 16,-1 0-128-16,0-1 0 0,-2-1 0 0,0-4 0 16,-1 2-384-16,1-1 32 0,-2-4 16 0,1 2 0 15,0-3-1312-15,2-2-256 0,0-4-48 0,1 3-14080 16</inkml:trace>
  <inkml:trace contextRef="#ctx0" brushRef="#br1" timeOffset="97646.79">17824 15322 21183 0,'-2'3'944'0,"1"-1"192"0,1 0-912 0,0 0-224 0,0 1 0 0,0-2 0 16,0 1 1152-16,-1 5 176 0,0 2 32 0,-1 1 16 0,1 5 624 0,-2-5 128 0,0 2 32 0,-1-2 0 0,2-2-816 0,-1 0-176 0,1-1-16 0,-1-4-16 16,2 2-368-16,0 0-64 0,1 0 0 0,1 1-16 15,0-2-448-15,1 0-96 0,1 1-16 0,0-2 0 16,2 0-128-16,-1 1 0 0,0-4 0 0,1 3 0 16,2-3 128-16,-1 0 0 0,0 0 0 0,0 3 0 15,0-3-128-15,1 0 0 0,1 0 0 0,0 1 0 16,-1 1 128-16,0-2 0 0,2 3 0 0,0-3 0 15,1 0-128-15,0 0 0 0,-1-3 0 0,3 0 0 0,-1 0 0 16,0-4-272-16,0 1 64 0,-1-1 16 16,0-1-512-16,-2-2-112 15,1 0-16-15,-2 1 0 0,1-3-1728 0,-1 0-368 0,-1 1-64 0,1-1-10960 16</inkml:trace>
  <inkml:trace contextRef="#ctx0" brushRef="#br1" timeOffset="97847.14">18014 15280 21183 0,'-2'2'1888'0,"-1"0"-1504"0,2 1-384 0,0 0 0 0,-1 0 1792 16,1 1 304-16,-3 4 48 0,0 6 16 0,-3 4 416 0,1 5 96 0,0 1 16 0,1-1 0 0,0 3-1536 0,1 2-320 15,2 0-48-15,-2 3-16 0,0-1-592 0,0 3-176 0,0-3 0 0,0 1 0 16,0-3 0-16,-1-3 0 0,2-3 0 0,-1-4-12240 15,-1-3-2480-15</inkml:trace>
  <inkml:trace contextRef="#ctx0" brushRef="#br1" timeOffset="102031.71">17498 11970 15663 0,'-3'-2'1392'0,"0"-1"-1120"0,2 2-272 0,1-2 0 0,0 1 1488 0,0-2 240 0,-1 1 64 0,-2-6 0 0,1-1 688 0,-2-5 144 0,-1 2 16 0,0 0 16 0,-1 1-1040 0,-3 2-208 0,1 0-32 0,-5 1-16 16,0 3-688-16,-3 2-144 0,-2 1-16 0,-1 0-16 16,-1 2-112-16,-1 1 0 0,0 1-16 0,-1 2 0 15,2-2-160-15,-1 1-16 0,0 1-16 0,0 1 0 16,1-2-176-16,0 2 0 0,2 0 0 0,-2 1 128 15,-1 2 0-15,1-1-128 0,1 3 192 0,1-2-64 16,1 3 0-16,-1 1-128 0,2-1 192 0,0 2-64 16,2 0 80-16,1 0 16 0,2-1 0 0,0 0 0 15,-1 2-224-15,3-1 144 0,1 0-144 0,0-2 128 16,1 3-128-16,2-1 0 0,0 2 0 0,2 0 0 16,2 0 0-16,-1 3 0 0,2-1 0 0,2 4 0 15,-1 0 0-15,1 1 0 0,1 1 0 0,-1 3 0 0,2 1 160 16,-3 0 0-16,0 5 0 0,1 1 0 15,-4 3 64-15,0 3 16 0,-2 5 0 0,0 4 0 16,0 1-112-16,-1 6-128 0,0-1 176 0,0-3-176 0,-2-1 0 0,1-6 0 16,0-1 0-16,0-1 0 0,1 3 0 0,-1 1 0 15,2 4 0-15,3 6 0 0,0 4 0 0,-1-5 0 16,-1 0 0-16,0-6 0 0,1-5 0 0,-2 2-176 16,0-3 176-16,1 7-160 0,1 3 160 0,0 4 224 15,1-4-48-15,-2-3-16 0,-2-4-160 0,-1-4-176 16,0-1 48-16,-2 2 0 0,0-1 128 0,-2 0 0 15,0 1 0-15,0-1 0 0,1 0 0 0,2-3 0 16,1 0 0-16,1 2 0 0,0-2 0 0,0 1 0 16,3-2 0-16,-1 2 0 0,2 5 0 0,1 0 0 15,2 1 0-15,-2-2 0 0,0-5-240 0,0 0-16 16,-1-3 0-16,0-4 0 0,0 1 416 0,-1-1 80 0,2-1 16 0,-1-3 0 16,0 1-112-16,0 1-16 0,-1-3 0 0,0 2 0 15,-1 1 0-15,1-1 0 0,0 3 0 0,0 5 0 16,2-1-128-16,-1-1 0 0,0 1-160 0,0-6 160 15,-2 0 0-15,1 2 0 0,-1-3-128 0,1-2 128 16,-1 3 0-16,1-5 0 0,1 4 192 16,-1-5-192-16,2 4 0 0,-1-3 0 0,0 1 0 0,1-1 0 15,0 6 176-15,1-2-176 0,-1 0 160 0,1-5-160 16,-1-2 128-16,-1-5-128 0,0 0 0 0,0-1 144 16,-1-1-16-16,1-2 0 0,0 0 0 0,1-2 0 15,0-1-128-15,0-3 0 0,0 4 0 0,-1-4 0 16,1 0 0-16,0 2 0 0,-2-2 0 0,1 0 0 0,-1 0 0 15,0 1 0-15,0 0 0 0,-1 2 0 0,1-1 0 0,0 0 0 16,0 0 0-16,0-1 0 16,-1 0 0-16,1 2 0 0,-1-2 0 0,1 2 0 0,-1-2 0 15,1-1 0-15,0 1 0 0,-1-1 0 0,2-1 0 16,0 0 0-16,1 0 0 0,-2-2 0 0,2 0 240 0,0 0 16 16,0 0 0-16,0 1 0 0,2-2 0 0,-1 2 0 15,1-2 0-15,1 2 0 0,0 0-112 0,1-2-16 16,1 2 0-16,-1-2 0 0,0-2-128 0,-1 2 0 15,1-2 0-15,1 0 0 0,0 0 0 0,0 0 0 16,0-2 0-16,0 2 0 0,1 2 0 0,0-2 0 16,1 2 0-16,1 1 0 0,1 0 0 0,0 1 0 15,0 0 0-15,0 1 0 0,-2-2 0 0,1 0-176 16,0 1 48-16,0-1-13984 0,-1 0-2784 16</inkml:trace>
  <inkml:trace contextRef="#ctx0" brushRef="#br1" timeOffset="104080.95">18305 11838 20271 0,'-2'3'1792'0,"2"1"-1424"0,0-1-368 0,0-1 0 15,2-1 1024-15,-2 2 144 0,0 3 32 0,1 0 0 0,-1 7 592 0,0-4 112 0,0 4 16 0,-1-3 16 0,-1-2-336 0,0 0-64 16,1 0 0-16,-1-4-16 0,2 2-560 0,0-4-96 15,2 0-32-15,0 1 0 0,3-3-416 0,3 0-96 16,-1-3 0-16,3 3-16 0,3-4-160 0,1 2-16 16,2-2-128-16,1 2 192 0,1-2-192 0,2-2 0 15,2-3 128-15,3 2-128 0,2 1 0 0,1-3 176 16,1 3-176-16,0 1 160 0,1 2-160 0,-2 3 0 16,1 0 0-16,-3 3 0 0,-4 0 0 0,-2 1 0 0,-3 0 0 15,-3 1 0-15,-1-4 0 0,-1 2 0 0,-1-1 0 0,-1-2 0 16,-1-2 0-16,1-1 0 15,0-1 0-15,0 2 0 0,-1-2 0 0,1 0 0 0,-2-2 0 0,2 0 0 16,-2 0 0-16,0 0 0 0,-2 2 0 0,-1 0 0 16,0 2 0-16,-2 2 0 0,-1 0-144 0,0 0 144 15,-2 2 0-15,0 3 0 0,0 0 0 0,-3 3 0 16,-1 0 0-16,1 0 0 0,-2 0 0 0,0 2 0 16,-1-1 0-16,-1 1 0 0,-1 5 0 0,-1-2 0 15,0 6 0-15,0 1 0 0,0 1 0 0,0 1 0 16,1 4 0-16,0-1 0 0,1-1 0 0,1 5 0 15,1 0 0-15,0 4 0 0,0 1 0 0,0 3 0 16,0-1 0-16,0 4 0 0,0 1 0 0,0 1 0 0,0 2 0 16,0 1 0-16,1 2 0 0,1-3 0 0,0 6 0 15,-1-5 0-15,3 5 0 0,-1-2 0 0,-1-1 0 16,2 0 0-16,1 0 0 0,-1 1 0 0,2-1 0 0,-1 1 0 16,0 2 0-16,1-2 0 0,1-3 0 15,-2-1 0-15,0-1-208 0,-2 2 64 0,1 2 16 0,1-1 0 16,-1 3 0-16,-2-1 0 0,1 2 128 0,-1-6 0 15,0-3 0-15,0 0 0 0,-2 5 0 0,2 1 176 16,1 2-48-16,0-3 0 0,-1-3-128 0,0-4 0 16,-1-1 0-16,-1-5 0 0,1-1 0 0,1 1 0 15,-1-5 0-15,0 0 0 0,2 3 128 0,-2 2 0 16,0-3 0-16,1 3 0 0,1-7-128 0,-1-2 0 16,3 1 0-16,-3 1 0 0,2 0 128 0,-2 5 0 0,3 4 0 15,-1-1 0-15,1 1 0 0,0-3 0 0,0-1 0 0,0-1 0 16,0 0-128-16,1 5 0 0,-1 0 0 15,0-1 0-15,0 1 0 0,0-3 0 0,0 5 0 0,0-1 0 16,-1 1 0-16,-1 1-224 0,1-2 48 16,-2 1 16-16,1 1 160 0,-1-5 0 0,2 4 0 0,-3-5 0 15,0-1 0-15,-1-5 0 0,1-1-160 0,0-5 160 16,0 1 0-16,0-3 256 0,2 2-32 0,-1 1 0 16,2 1-80-16,0-2-16 0,1 2 0 0,-1-2 0 15,2 4-128-15,-1-5 0 0,0 4 0 0,1-5 0 16,-1 2 0-16,1-2 0 0,1 1 0 0,-2-3 0 15,1 3 0-15,0-3 0 0,-1 2 0 0,1-2 0 16,1 0 0-16,-4 0 0 0,2-1 0 0,0-1 0 0,-1-4 0 16,1 1 0-16,-1-1 0 0,0 0 0 15,-1-3 0-15,1 2 0 0,0-3 0 0,0 0 0 16,0 0 0-16,-1-2 0 0,1 2 0 0,-1 0 0 0,0 1 0 16,1-1 0-16,0 1 0 0,-2-1 0 0,2 3 0 15,0-2 0-15,-2 5 0 0,2-2 0 0,-1-2 0 0,-1 2 0 16,2-3 0-16,-1 3 0 0,-1 1 0 0,1 2 0 15,-2-3 0-15,0 0 0 0,2-2 0 16,-2-4 0-16,2 2 0 0,-1-2 0 0,1-4 0 0,0 2 128 16,0-2-128-16,1 0 128 0,-2 0-128 0,2 0 128 15,0 0-128-15,-2 0 128 0,2 0-128 0,-1 0 128 16,2 4-128-16,-2-4 128 0,1 3-128 0,0 0 0 16,0 3 0-16,-1-2 0 0,1 2 0 0,0 3 128 15,0-3-128-15,-2-1 128 0,2 0-128 0,-2 1 0 16,0 0 0-16,-1-2 0 0,0-1 288 0,-1-3-32 0,0 1 0 15,0-1 0-15,1-1 96 0,-3 1 16 0,1-3 0 16,0 1 0-16,2 0-96 0,-1 2-16 0,0 0 0 0,-1-2 0 16,0 2-96-16,1 0-32 0,-1-3 0 0,-2 3 0 15,2 3-128-15,0-3 192 0,0 2-192 0,-2-2 192 16,2 4-192-16,0 0 0 0,0 2 144 0,1 0-144 16,0-3 0-16,-1 0 0 0,1 0 0 0,0-2 0 15,0 2-224-15,0-3-16 0,1 0 0 0,3-3 0 16,0 2-720-1,2-2-160-15,0 0-32 0,4-6-18752 0</inkml:trace>
  <inkml:trace contextRef="#ctx0" brushRef="#br2" timeOffset="105366.18">23550 12869 10127 0,'1'-1'896'0,"2"-2"-704"0,-1 1-192 0,1 1 0 0,-1-2-304 0,2-1-80 0,1 2-32 0,4-4 0 0,3-2 1184 0,2 0 224 0,-2 2 48 0,-2-1 16 0,-2 4 1056 0,-1 0 192 0,-4 3 64 0,-1 3 0 16,-4 0-496-16,-1 4-80 0,-2-4-32 0,-3 6 0 15,0-2 288-15,-2 4 64 0,-1-1 16 0,-2 0 0 16,2-1-656-16,-1-2-144 0,1 2-32 0,-1-3 0 15,4 0-464-15,-1-2-80 0,0 0-32 0,2-2 0 16,2 1-160-16,-1 0-48 0,1-1 0 0,-1 3 0 16,0 1-240-16,-1 1-48 0,0 6-16 0,-3-1 0 15,0 2-208-15,-2 4 0 0,-4 4 0 16,-2 6 0-16,-3 0-272 0,-1 2 48 0,-4 3 16 0,-1 3 0 16,-1 5 80-16,-5-4 128 0,0 2-208 0,-2 1 80 0,1-4 128 15,-1 5 0-15,1 3 160 0,0 6-160 0,5 4 416 0,0-7-16 16,2-9 0-16,3-12 0 0,5-5-400 15,1-8 0-15,5-2 0 0,0-2 0 0,5-3-144 0,0-4-112 16,5-1-32-16,1-2 0 16,2-4-672-16,2-2-128 0</inkml:trace>
  <inkml:trace contextRef="#ctx0" brushRef="#br2" timeOffset="106047.74">23263 12963 23039 0,'-6'4'1024'0,"1"-4"192"0,1 2-960 0,2-2-256 0,1 1 0 0,1 2 0 0,-2-3-624 0,0 2-160 0,0 0-48 0,-2 1 0 0,0 0 1936 0,0-1 384 0,1 0 80 0,-1 0 16 16,1-2 656-16,1 0 144 0,-2 0 32 0,2 0 0 15,-2 0-704-15,0 0-144 0,-1 3-32 0,-1-3 0 16,1 0-752-16,-1 1-144 0,1 1-48 0,-1-2 0 16,1 3-112-16,0-3-32 0,0 1 0 0,-1 1 0 15,1 1-128-15,0-2-48 0,1 2 0 0,1-2 0 16,-1 0-272-16,0 0 0 0,1 2 0 0,0-3 0 16,1 0 0-16,-2-3 0 0,1 3 0 0,0 0 0 0,0 4-144 0,2-2 144 15,0-2-128-15,0-2 128 0,1 1 0 0,-2-5-160 16,2 2 160-16,-1-2 0 0,0 0 0 0,-2-1 320 15,2 1-32-15,-3 0-16 0,2 0-272 0,-2 2 0 16,1 2 0-16,-2-1 0 0,0 3 0 0,-2 3 0 16,2-3 0-16,-1 2 0 0,1-2 0 0,0 1 128 15,3 2-128-15,-1-3 0 0,1 2 256 0,1-2-64 16,1 0-16-16,0 0 0 0,1 0 96 0,1-2 32 16,1-2 0-16,-1 2 0 0,2-1-112 0,-1-1-32 15,0 1 0-15,0-1 0 0,-1 2 48 0,-1-2 16 16,2 1 0-16,-3 0 0 0,1 0 0 0,-2 1 0 15,0 0 0-15,-1 2 0 0,1 0 32 0,-1 0 0 0,-1 0 0 16,1 4 0-16,-1-1-80 0,0 0-16 0,0 4 0 16,2-4 0-16,0 3-160 0,1 3 128 0,1-3-128 15,1 2 128-15,3 0-128 0,2 0 192 0,0 0-192 16,3 1 192-16,1 1-32 0,0 0 0 0,4 2 0 0,0 1 0 16,1-1-32-16,1 2 0 0,0 2 0 0,1 2 0 15,2 4-128-15,-2-2 0 0,2 5 0 0,-2-3 0 16,1 3 0-16,0 0 0 0,3 1 0 0,-2 2 0 15,-1-3 0-15,0 3 128 0,-2-2-128 0,-2-1 0 16,-1-3 0-16,-2 0 0 0,-2-3 0 0,-1 1 0 16,-1-2 0-16,-2 1 0 0,1-3 0 0,-1-4 0 15,-1-2-128-15,-2-2-128 0,1-3 0 0,0-2-16 16,1-3-800-16,0-3-144 16,0-4-48-16,1-2-13232 0,0-4-2656 0</inkml:trace>
  <inkml:trace contextRef="#ctx0" brushRef="#br2" timeOffset="106831.04">23062 12692 28559 0,'-8'5'2544'0,"2"-5"-2032"0,4 1-512 0,2-1 0 0,1 0-448 0,-1-1-176 0,-3 2-32 0,0-1-16 0,-1 3 944 0,0-6 192 0,3 0 48 0,2-1 0 0,3 4-64 0,0-2-16 16,3-2 0-16,0-1 0 0,2 1 1008 16,0 2 208-16,1 0 32 0,0 0 16 0,-1 1-336 0,1 1-64 15,0 0-16-15,0 0 0 0,1 1-704 0,-1 1-128 16,0-2-48-16,0 2 0 0,2-1-176 0,1 3-32 16,0-1-16-16,2 4 0 0,0-5-176 0,1-1 0 15,1 2 0-15,2-3 0 0,-2 0 128 0,1-3-128 16,0 0 0-16,-1 0 128 0,2 2-128 0,-1-2 128 15,0 0-128-15,-2 0 128 0,1-1-128 0,-1 1 128 16,-2 0-128-16,-1 0 128 0,-1-2-128 0,-1 1 0 16,-1 0 0-16,-2-1 0 0,0 2 0 0,-3-1 0 0,0 1 0 0,-3 2 0 15,1-1 0-15,-1-2 0 16,-2 4 192-16,0-3-64 0,0 0 64 0,-1-1 0 0,1 2 0 16,-3-2 0-16,2-2-48 0,0 1 0 0,-2 1 0 0,1-3 0 15,-1 0-144-15,0 2 0 0,-2-1 0 0,0 0 128 16,-1 1-128-16,-1-1 0 0,0 0 0 0,0 1 0 15,-1 1 0-15,0-3 0 0,-4 1 0 0,-1-1 0 16,0-1 0-16,-1 0 0 0,-1 2 160 0,-1 0-160 16,2 1 320-16,-1 1-32 0,2 1-16 0,0-4 0 15,1 4-80-15,2 0 0 0,0-1-16 0,1 0 0 16,2 0-176-16,1-2 192 0,1-1-192 0,0 1 192 16,1 0-64-16,1 0 0 0,0 1 0 0,2-1 0 15,0 3-128-15,-1 0 0 0,2-2 0 0,0 3 0 16,2 2-592-16,0-2 0 0,2 2 0 0,1 0-13024 15,2 2-2592-15</inkml:trace>
  <inkml:trace contextRef="#ctx0" brushRef="#br2" timeOffset="107964.62">24008 12998 11967 0,'-3'0'1072'16,"2"1"-864"-16,1-1-208 0,0 0 0 0,1 0 1600 0,0 0 256 0,1 0 64 0,0 0 16 0,2 0 880 0,3 0 160 0,3-1 32 0,3-2 16 16,0 3-1104-16,3-2-240 0,3 1-32 0,-2 1-16 15,2 0-736-15,-1-3-128 0,2 3-48 0,-3-2 0 16,2 0-464-16,-3 2-80 0,0 0-32 0,-4 0 0 16,-1 0-144-16,-2 0-144 0,1 2 144 0,-3 0-208 15,0 1-576-15,-2-2-112 0,-3 1-32 0,0 1 0 16,2-2-800-16,-3 1-176 0,2 1-16 0,-2-3-7312 15,2 4-1456-15</inkml:trace>
  <inkml:trace contextRef="#ctx0" brushRef="#br2" timeOffset="108665.4">24020 13188 26719 0,'1'0'2368'0,"-1"0"-1888"0,0 0-480 0,1-2 0 0,1 2-1040 0,-1-2-304 0,1 2-64 0,1-2-16 16,-1-1 16-16,1 0 0 0,-1 2 0 0,1-2 0 0,-3 3 1408 0,1-2 0 15,-1 2 208-15,-1 0 0 0,1 2 1392 0,-1 1 256 16,-1-2 64-16,2 1 16 0,0 2 144 0,-1-2 32 16,1-2 0-16,0 0 0 0,0 0-752 0,0 0-144 0,0 0-16 0,0 0-16 15,11 20-560-15,-7-16-112 0,1-2-32 16,1 1 0-16,1 1-272 0,2-4-48 0,0 0-16 0,2 0 0 15,1-3 224-15,2 2 32 0,1-2 16 16,3 0 0-16,2-4-48 0,4 4-16 0,-1-3 0 16,2 1 0-16,-2 1-352 0,1 0 128 0,-1 1-128 0,1 0 0 31,-1-1-416-31,0 2-160 0,-1 2-16 0,0 0-11264 0,-3 0-2256 0</inkml:trace>
  <inkml:trace contextRef="#ctx0" brushRef="#br2" timeOffset="111050.07">25354 12126 9215 0,'-1'-3'816'0,"0"2"-656"0,0-1-160 0,2-1 0 0,-1 3 752 0,0-1 112 0,0-3 32 0,0-2 0 0,0 0 64 0,0-5 32 16,0 0 0-16,1-2 0 0,0 3 336 0,0-2 64 15,2 1 16-15,-2 0 0 0,-1 2 32 0,3 3 16 16,-3-1 0-16,-2 0 0 0,0 2-192 0,-2 4-48 16,-1-1 0-16,-1 2 0 0,-1 2-80 0,-2-2-32 15,-1 4 0-15,-2-2 0 0,-1 2-528 0,0 0-128 0,-3 2 0 0,-2-4-16 16,1 5-80-16,-1-4-16 0,0 0 0 15,0-2 0-15,0 1 192 0,0-2 48 0,1 0 0 16,2 0 0-16,1-3-144 0,-1 0-32 0,2-3 0 0,0 2 0 16,1 2-144-16,1-2-48 0,0 1 0 0,0 0 0 15,1 1-208-15,0 0 144 0,0 2-144 0,0 0 128 16,0 4-128-16,0-1 0 0,0-2 0 0,0 5 0 16,1 0 0-16,0 3 0 0,-1 1 0 0,1 0 0 15,2 2 0-15,-1 0 0 0,4 1 0 0,-1 0 0 16,1 2 128-16,3 1-128 0,-1 0 0 0,2 3 128 15,2-2 0-15,0 2 0 0,2 2 0 0,1-2 0 16,1 4-128-16,0-1 160 0,2 3-160 0,0-1 160 16,1 5-160-16,0 1 128 0,-1 3-128 0,1-1 128 0,1 4-128 15,0 1 0-15,-1 4 0 0,1 0 128 16,-1-3-128-16,-2 3 0 0,1 3 0 0,-2 1 0 0,-1 2 0 0,-3-3 0 16,2 7 0-16,-3-4 128 0,1 4-128 15,-1-3 0-15,-1 5 144 0,0-2-144 0,1-4 0 0,0-5 128 16,-1 1-128-16,0-1 0 0,0-1 176 0,-1 0-48 15,0-3 0-15,0-6 0 0,-1-1 16 0,0 0 0 16,-1 7 0-16,0 1 0 0,-1 2-144 0,0-4 0 16,1-4 144-16,-1 1-144 0,1-5 160 0,2 2-32 15,0-2-128-15,1-3 192 0,0 2-192 0,0 5 128 16,1 2-128-16,2-2 0 0,-1 4 128 0,2-4-128 16,-2 0 0-16,2-5 0 0,-1-2 0 0,-2-3 0 15,0 1 0-15,-1 0 0 0,0 1 0 0,-1-1 0 16,0-1 0-16,-2-1 0 0,2 3 0 0,-3-3 128 15,3 4-128-15,-3-1 0 0,2-3 0 0,-2 0 128 16,3 3-128-16,-2-3 0 0,2-2 176 0,0 1-176 0,0-5 192 16,-1 1-192-16,1 1 192 0,1-2-192 0,0 2 192 15,0 0-192-15,0-1 0 0,1 0 0 0,1 2 0 0,-1-3 0 16,1 2 0-16,-2-2 0 0,2-1 0 0,-1 1-144 16,0 0 144-16,1 0 0 0,0 3-144 0,-1-3 144 15,1 0 0-15,-2 0 0 0,2 3 0 0,-1-1 0 16,0 1 0-16,0 1 0 0,1-2 0 0,-1 4 0 15,1-2 0-15,1 3 0 0,-1-1 0 0,1 0 0 16,-2 2 0-16,0-5 0 0,0 1 0 0,1-1 0 16,-2-1 0-16,-2-2 0 0,2-1 0 0,-1 1 0 15,0-2 144-15,0 2-144 0,-1-1 160 0,1 1-160 16,0-1 160-16,1-2-160 0,-1 0 160 0,1-4-160 0,0 4 144 0,0-3-144 16,1 2 128-16,-1 0-128 0,1 5 0 15,-1-3 0-15,0 2 0 0,0 2 0 0,0 3 0 0,-1-3 0 16,0 2 0-16,-2 1 0 0,2 1-160 0,-1 1 160 15,-1-1 0-15,1-5-144 0,-1 1 144 0,1-2 0 16,-1-4 0-16,0 2 0 0,0-2 0 0,1 0 0 16,-1 1 128-16,2-1-128 0,-2-2 0 0,3 2 0 15,0-2 0-15,-1 0 128 0,2-1-128 0,-1 1-128 16,2 0 128-16,-1-2-192 0,1 2 192 0,1-2 0 16,-2 3 0-16,0-1 0 0,1-1 0 0,-4 1 0 15,2 3-144-15,-2-1 144 0,1 0 0 0,-2 2 0 16,-1 2 0-16,2-1 0 0,-2 1 0 0,0-1 0 0,2 1 0 15,-2 0 0-15,2-2 0 0,-1 0 0 16,2 0 0-16,-1 1 0 0,2-3 0 0,0-2 0 16,-2 0 0-16,4 0 0 0,-1-1 0 0,0-2 0 0,0 2 0 0,1-3 0 15,0 0 0-15,-1 0 0 0,2 0 0 16,-2 2 0-16,1 0 0 0,0 2 0 0,0-1 0 0,-1 1 0 16,1 2 0-16,0 1 0 0,-1-2 0 0,1 4 0 15,-1-3 0-15,0 0 0 0,-1 1 0 0,1 0 0 16,1 0 0-16,-1-3 0 0,0-1 0 0,-1 0 0 15,1-1 0-15,-1 0 0 0,0-2 0 0,0-2 0 16,0 2 0-16,0-3 0 0,-1 3 0 0,0-2 0 16,1 2 0-16,-1-2 0 0,-1 2 0 0,2 0 0 15,-1 0 0-15,1 0 0 0,-1 2 0 0,1 0 0 16,0-1 0-16,0 1 0 0,1 0 0 0,-1-2 0 0,1 2 0 0,1-1 0 16,-1-2 0-16,0 1 0 0,0-1 0 0,1-2 0 15,-2 1 0-15,0-1 0 0,0-1 160 0,0-2-160 16,0 1 192-16,-2 2-192 0,1-3 240 0,0 0-64 15,0 0-16-15,-1 1 0 0,1 1-160 0,0-2 0 16,0 0 0-16,1 0 0 0,0 0 0 0,0 0 0 16,0 0 0-16,0 0 0 0,0 0 0 0,-7 19 0 15,7-13 0-15,-1-2 0 0,1 2 0 0,0 0-176 16,-1-2 48-16,1 0 0 0,-1 1 128 0,-1-2 0 16,1 0 0-16,-1 1-128 0,1 2 128 0,-2-6 0 15,2 0 0-15,0 0 0 0,-1 0 0 0,0-3 0 16,1 2 0-16,-1 1 0 0,2 0 0 0,0-2 176 15,0 2-48-15,0 0 0 0,0 0-128 0,0 0 0 16,0 0 0-16,0 0 0 0,0 0 0 0,0 0 0 16,0 0 0-16,0 0 0 0,0 0 0 0,0 0 0 0,0 0 0 15,0 0 0-15,0 0 0 0,0 0 0 0,0 0 0 16,0 0 0-16,10-20 0 0,-8 20 0 0,-1 0 0 0,1-3 0 16,1 3 0-16,-1-3 0 0,1 3 0 0,-1-3 0 15,2 3 0-15,0-4 0 0,-1 4 0 16,2-2 0-16,0 2 0 0,1-3 0 0,2 6 0 0,-1-3 0 15,2 2 0-15,0-2 0 0,0 4-160 0,1-4 160 16,-1 3 0-16,1-3 0 0,0 3 0 0,0-3 0 16,-2 3 0-16,1-3 0 0,0-3-128 0,-1 3 128 15,0 0-240-15,-1 0 0 0,2-2 0 0,-2 1 0 16,2-2-272-16,-2-1-64 16,3-1-16-16,1-2 0 0,2 1-528 15,-1-3-96-15</inkml:trace>
  <inkml:trace contextRef="#ctx0" brushRef="#br2" timeOffset="112459.02">25668 12141 17503 0,'0'-5'1552'0,"0"1"-1232"0,0 0-320 0,0 4 0 0,0 0 1680 0,0-2 288 0,0-1 48 0,-1 0 16 0,0-3 704 0,0-1 144 0,-2 6 16 0,-1-1 16 0,2-1-1360 0,-1 2-272 16,1 2-48-16,0 2-16 0,0-1-576 0,1 2-128 15,0 2-32-15,1 0 0 0,1 2-96 0,0 0 0 16,1 2-16-16,1-4 0 0,1 7 0 0,-2-3 0 16,3-1 0-16,-2 3 0 0,2 1-112 0,-3 0 0 15,2-1-16-15,0 0 0 0,-1 4-48 0,0-2-16 16,1 5 0-16,-3-3 0 0,-1 2-176 0,-1 1 160 15,-1 1-160-15,1-2 160 0,-1 4-160 0,-1 1 0 16,1 1 144-16,-1-1-144 0,1-1 128 0,-1-2-128 0,1 1 160 16,-1-2-160-16,1 0 208 0,-1-3-48 0,2-1-16 15,-1-2 0-15,0 0-144 0,1-4 0 16,-1 0 144-16,0-1-144 0,0 0 0 0,1-5 128 0,-2 2-128 0,2-3 0 16,-1 1 0-16,-1-3 0 0,2 0 0 0,-2-3 0 15,2 0 0-15,-1-6-320 0,2 2 64 0,-2-6 16 31,2 1-592-31,0-7-112 0,3 1-16 0,-1-6-18624 0</inkml:trace>
  <inkml:trace contextRef="#ctx0" brushRef="#br2" timeOffset="113182.06">25860 13188 21183 0,'-7'0'1888'0,"0"0"-1504"0,2 0-384 0,3 3 0 0,1-3 1408 0,1 0 192 0,0 0 64 0,-1 1 0 0,-1 1-1024 0,1 1-192 16,0 0-32-16,0 1-16 0,2 0 720 0,-2 2 144 15,-1 3 16-15,0 1 16 0,-3 2-112 0,-1 3-32 16,-2 2 0-16,-3 2 0 0,-4 2-352 0,-1 1-80 16,-4 0-16-16,-1 4 0 0,-2 0-240 0,-2 1-48 15,0-3-16-15,0 1 0 0,-1-1-240 0,-2 1-160 16,4 1 192-16,-1-1-192 0,1-3 0 0,3-5-352 16,2 1 48-16,1-5 16 15,5-7-1360-15,0 1-272 0,2-7-48 0,1 0-14144 0</inkml:trace>
  <inkml:trace contextRef="#ctx0" brushRef="#br2" timeOffset="113436.77">25406 13191 30399 0,'-5'1'1344'0,"0"-1"288"0,3 2-1312 0,2-2-320 0,1 3 0 0,2-3 0 0,0 1-624 0,2 1-192 15,3 2-32-15,3 5-16 0,2-2 1632 0,3 6 336 0,0-1 64 0,2 3 16 0,-2 1 400 0,1 1 80 16,2 4 0-16,-1 2 16 0,1 1-592 0,-1 2-128 16,2 3-32-16,0-3 0 0,0 1-592 0,1-4-112 15,-1 2-32-15,-1-4 0 0,1-1-192 0,0 0 0 16,-2-3 128-16,2-3-128 16,-2 0-336-16,-4 0-112 0,2-2-32 0,-2 1-11616 15,0-1-2304-15</inkml:trace>
  <inkml:trace contextRef="#ctx0" brushRef="#br2" timeOffset="114104.49">26227 13516 28559 0,'-3'4'2544'0,"0"-1"-2032"0,2 1-512 0,0-2 0 0,-1 2 896 0,1 1 64 0,-3 5 32 0,-1 6 0 16,-2 6 368-16,1 3 80 0,0 1 16 0,2-1 0 15,2 1-1008-15,-1-2-208 0,3 1-48 0,1-3 0 16,2-2-192-16,-1-1 144 0,2-1-144 0,0-2 128 15,1 0-960-15,-2-2-192 0,0 2-32 0,0-1-14896 16</inkml:trace>
  <inkml:trace contextRef="#ctx0" brushRef="#br2" timeOffset="114780.38">25982 14149 26719 0,'-3'0'2368'0,"0"-3"-1888"0,3 3-480 0,1-1 0 0,-1 1 192 0,0-2-64 0,0-1-128 0,-1 0 192 0,1-1 288 0,-1 0 48 16,0 2 16-16,0 2 0 0,-2 0 560 0,-2 2 112 16,-1 6 32-16,-3-2 0 0,1 6 320 0,-5 1 64 0,1 0 16 0,-4 6 0 15,-2 3-896-15,-1 3-176 0,-2-2-48 0,-2 4 0 16,0-2-208-16,-2 4-32 0,-1-3-16 0,-1-2 0 15,0 2-272-15,1-4 160 0,0-2-160 0,0 1 128 16,4-5-128-16,-2 3-144 0,2-3 144 0,1-2-208 31,2 0-368-31,3 2-64 0,1-1 0 0,4-4-16 16,1-6-2720-16,2-7-528 0,3-5-128 0,0-6 0 0</inkml:trace>
  <inkml:trace contextRef="#ctx0" brushRef="#br2" timeOffset="114981.25">25551 14171 9215 0,'-3'-2'816'0,"1"1"-656"0,-1 1-160 0,2-3 0 0,0 3 4896 0,2 0 944 0,0 3 192 0,1-3 48 0,0 0-3584 0,2 0-704 0,5 3-128 16,-9-3-48-16,23 6-688 0,-11 1-144 0,3 2-16 0,0 1-16 0,0 6-304 0,1-1-48 16,0 4-16-16,1-1 0 0,-1 5-64 0,2-4-32 15,-1 4 0-15,0-5 0 0,-1 1-112 0,3-2-32 16,-2-2 0-16,-1-1 0 0,2 0-144 0,0-4 0 15,1 3 0-15,1-5 0 16,-2 2-400-16,1 0-64 0,-1-1-16 0,-2 1-17936 0</inkml:trace>
  <inkml:trace contextRef="#ctx0" brushRef="#br2" timeOffset="115484.65">26324 14430 34095 0,'-2'0'1504'0,"0"-3"320"0,0 3-1456 0,0-2-368 0,2 2 0 0,2 0 0 0,-2-2 464 0,1 2 32 0,0-2 0 0,1-2 0 0,2-2 464 0,1 0 80 0,1 2 32 0,2-2 0 0,-1 0-608 0,1 1-112 15,0 1-32-15,0 1 0 0,0 0-192 0,0 2-128 16,0 1 128-16,0 1-128 0,-1 2 128 0,-2 3-128 15,0 0 160-15,-2 0-160 0,-2 4 0 0,-1 2 0 16,-1-2 0-16,-3 3 0 0,0-1-128 0,-2 2 128 16,-3 0 0-16,1 2 0 0,-2 1 0 0,-1 1-128 15,-2 2 128-15,0 1 0 0,-2 2 0 0,0 0 0 16,0-1-128-16,0 0 128 0,0-1 0 0,3-1 0 16,2 1-128-16,2-5 128 0,1 0 0 0,2-1 256 15,3-5-64-15,2 0 0 0,2-4-64 0,2 0-128 16,1-2 176-16,3-2-176 0,0 0 0 0,2-2-176 15,0 0 0-15,1-2 0 16,0 0-240-16,2-1-48 0,-1 0-16 0,2-1 0 16,0-2-1088-16,2 2-224 0</inkml:trace>
  <inkml:trace contextRef="#ctx0" brushRef="#br2" timeOffset="116064.59">26029 15170 28559 0,'-3'3'2544'0,"-1"-3"-2032"0,2 1-512 0,0 2 0 0,1-1 1184 0,0-2 144 0,-3 4 16 0,-2 2 16 0,-3 4-48 0,-2-2-16 0,-2 9 0 0,0-5 0 16,0 2-624-16,-2 0-128 0,-1 2-32 0,0 3 0 16,-2-2-112-16,0 2-16 0,-2 2-16 0,0 1 0 15,-1 4-128-15,1-4-32 0,-1 3 0 0,0-3 0 16,0-3-208-16,0-3 0 0,3-2 0 0,0-2-160 16,2-2-672-16,0-1-144 0,4-3-32 0,0-5-16576 15</inkml:trace>
  <inkml:trace contextRef="#ctx0" brushRef="#br2" timeOffset="116281.56">25522 15258 25791 0,'-6'4'2304'0,"3"-2"-1856"0,0-2-448 0,3 0 0 0,1 0 3008 0,3 0 496 0,0 2 96 0,2-2 32 16,4 2-3280-16,5 1-656 0,4 0-128 0,4 1-16 0,1 5 736 0,0 1 160 0,1-1 16 0,-1 4 16 15,0 5 144-15,-1-2 16 0,0 3 16 0,-2-3 0 16,-2 3-272-16,1 0-48 0,-1 0-16 0,-2-3 0 16,2 3-320-16,-2-3 0 0,0 2 0 0,-1 1-128 31,2 3-1104-31,-1-2-224 0</inkml:trace>
  <inkml:trace contextRef="#ctx0" brushRef="#br2" timeOffset="116863.61">26304 15587 40543 0,'-6'0'1792'0,"2"-2"384"0,2 0-1744 0,2 2-432 0,1-2 0 0,1-2 0 0,1 2-352 0,0-2-160 0,4-5-16 0,1 0-16 0,2-4 544 0,0 0 128 16,2 0 0-16,-2 1 16 0,0 2 304 0,-1 1 64 15,0 1 16-15,0 3 0 0,1 0-144 0,0 1-16 16,-1 0-16-16,1 2 0 0,0 2-64 0,-2-3-16 15,1 3 0-15,0 3 0 0,-2-1-112 0,0 2-32 0,-2-2 0 0,-1 5 0 16,0-2-128-16,-4 3-176 0,0 1 48 0,-3 1 0 16,0 2-112-16,-2 1-16 0,-3 3 0 0,1-3 0 15,-3 2 16-15,1-1 0 0,-2-2 0 16,1 0 0-16,2-2 240 0,-2-1 0 0,2-2 0 0,2-2 0 16,0-1 0-16,2-3-144 0,3 2 144 0,1-6 0 15,2 2-144-15,3-3 144 0,2-1-160 0,1 2 160 16,1-4-208-16,2 1 48 0,1 3 16 0,2-4 0 15,1 4 144-15,0-2 0 0,-2 3 0 0,2 2 0 16,-1 0-192-16,-1 0-16 0,0 4 0 0,-2-1 0 16,0 0 208-16,0 4-144 0,-1 2 144 0,-1 0-128 15,-1-1 336-15,0 1 80 0,-1 3 16 0,-2-3 0 0,1 1-64 16,-2-1-16-16,0-2 0 0,-2 2 0 16,1 1-64-16,-2-4-16 0,-1 4 0 0,-1-1 0 0,-1 1-144 15,-1-1 0-15,-2 1 0 0,-1 3 0 0,-2 2 0 0,-2-2 0 16,-1 6 0-16,-1-1 0 0,-2 5-336 0,-1-1 0 15,-1 3 0-15,0 1 0 16,0-2-912-16,-2 2-176 0,-2 3-48 0,0-5-9664 16,1-1-1952-16</inkml:trace>
  <inkml:trace contextRef="#ctx0" brushRef="#br2" timeOffset="117312.33">26020 15979 11967 0,'3'0'1072'0,"-2"0"-864"0,1-2-208 0,-1 0 0 0,0 2 3792 0,-1-2 720 0,1 2 144 0,1 0 16 0,0-4-2736 0,-1 2-544 0,2-1-112 0,-3 2-32 0,0 2 400 0,-1 2 80 0,-3 0 0 0,-1 4 16 0,0 1-784 0,-4 2-176 16,-1 3-16-16,-1 3-16 0,-2 0-304 0,-3 2-48 16,1 1-16-16,-3-3 0 0,2 0 0 0,-2 0-16 15,1 0 0-15,-1-1 0 0,-2-1-224 0,-1 0-144 16,0-1 192-16,-2 0-192 16,-1 0-416-16,0-1-192 0,-2 0-32 0,2-2-16 15,1-2-448-15,-1 0-96 0,-2 1-16 0,4-5-16688 0</inkml:trace>
  <inkml:trace contextRef="#ctx0" brushRef="#br2" timeOffset="117546.66">25668 15891 14735 0,'-1'4'1312'0,"0"-1"-1056"0,0-1-256 0,1-1 0 0,0 2 3328 0,1-3 624 0,0 0 112 0,2 2 32 0,0 4-2608 0,2 1-512 0,3 2-96 0,2 4-32 0,2 0-16 0,2 2-16 0,-1 3 0 0,2-1 0 16,1 5 64-16,1-2 16 0,1 5 0 0,-1-3 0 16,2 3-288-16,-1 1-48 0,1-4-16 0,-1 3 0 15,1-3-368-15,-2 0-176 0,-1-2 160 0,1 1-160 16,-2-1-656-16,0-2-240 0,-1-2-32 0,-2-1-16336 16</inkml:trace>
  <inkml:trace contextRef="#ctx0" brushRef="#br2" timeOffset="117964.54">26326 16312 40543 0,'-12'8'1792'0,"4"-1"384"0,2-4-1744 0,1 1-432 0,4-1 0 15,1-3 0-15,-1 2 0 0,-2-1-144 0,1 3 0 0,-3 2 0 0,1 3-64 0,0-3-16 0,1 4 0 0,0-2 0 16,2-1-192-16,0 0-32 0,1 2-16 0,0-2 0 0,0 4 656 0,0-3 144 0,1 2 32 0,-1 1 0 15,3-1 16-15,-2 0 0 0,0-1 0 0,0 1 0 16,2-1-384-16,-2 0 0 0,0 1 0 0,2-4-128 31,-2 1-576-31,1-1-128 0,2-2 0 0,-1-2-16 0,1 1 16 0,0-3 16 16,1-3 0-16,1 1 0 0,2-2 368 0,0 1 80 0,2-4 16 0,1 4 0 16,3-2 16-16,0 1 0 0,0 0 0 0,1 1 0 15,1 0-512-15,0 1-112 0,1 0 0 0,-1 2-16 16,-2 0-1088-16,-1 0-224 0,-2 0-32 0,-2 2-7808 15</inkml:trace>
  <inkml:trace contextRef="#ctx0" brushRef="#br2" timeOffset="118247.89">26512 16324 42383 0,'-10'19'1872'0,"2"-7"400"0,2 4-1824 0,2-6-448 0,3-1 0 0,1-2 0 0,0 3 0 0,-1 7-128 0,-1 9-16 0,-1 9 0 0,1 7 144 0,0 1 176 0,0-2-48 0,-1-3 0 15,0-3-352-15,-2 0-80 0,0-1-16 0,-1 1 0 32,-1-2-640-32,0 1-128 0</inkml:trace>
  <inkml:trace contextRef="#ctx0" brushRef="#br2" timeOffset="122731.3">26410 11955 28559 0,'-2'3'2544'0,"-2"-3"-2032"0,4 0-512 0,1 0 0 0,1 0 240 0,-1-3-48 0,0 3-16 0,1-3 0 15,2-2 976-15,1 0 192 0,3-2 32 0,1-1 16 0,0 2-240 0,1-2-32 16,0 3-16-16,0 2 0 0,0-1-160 0,-3 1-48 15,-1 3 0-15,-1 0 0 0,0 3-304 0,1 1-64 16,-1 2-16-16,-1-3 0 0,1 4-192 0,0 1-64 16,0-2 0-16,1 1 0 0,1 0-64 0,2-3 0 0,2 2-16 0,4-1 0 15,1-1-176-15,3-2 192 0,2-1-192 0,1-1 192 16,3 0 0-16,1-1 0 0,2-4 0 0,1 1 0 16,-2 1-192-16,1-3 192 0,2-1-192 0,1 1 192 15,1 2-192-15,-2 0 160 0,-2 2-160 0,-2 2 160 16,-2 0-160-16,-3 2 0 0,-4 0 0 0,-2 2 0 15,-2 1 0-15,-4-2 0 0,-2 4 0 0,0-4 0 16,-2 3 0-16,-3 1-176 0,0 3 48 0,-2-4 0 16,0 2 0-16,0-1 0 0,-1 0 0 0,0 2 0 0,1-3 128 15,-1 0 176-15,0-2-48 0,-1 3 0 16,2 2 0-16,-1-1 0 0,1 0 0 0,0 0 0 0,0 2-128 0,0 3 0 16,1-1 0-16,-1 2 0 0,0 1 0 15,0 1 0-15,-1 0 0 0,1 2 0 0,0 2 0 0,-1-1 0 16,0 3 0-16,-1 3 0 0,1-2 128 0,0 4 0 15,-2 2 0-15,0 5 0 0,-1 1-128 0,-1 3 0 16,-1 4 0-16,1 2 0 0,-1-2 128 0,2-2 0 16,2 1 0-16,2-4 0 0,1-1-128 0,1-4 192 15,3 2-192-15,1-5 192 0,1 2 64 0,0 2 32 16,2 1 0-16,-1 1 0 0,0 2-144 0,-1 1-16 16,2 1-128-16,-2-2 192 0,1 2-192 0,-1 2 144 15,-1 2-144-15,0 2 128 0,-1-3 48 0,-2 4 0 16,1-2 0-16,-2 2 0 0,-2 1 80 0,0 0 32 15,-1 1 0-15,0-1 0 0,-2 0-48 0,2-2-16 0,0-1 0 0,-1-1 0 16,2-2-64-16,0 1-16 0,0 2 0 16,0-2 0-16,0 1 80 0,0-1 16 0,2-1 0 15,0-3 0-15,-1 0 112 0,3-3 32 0,-2 2 0 16,1-5 0-16,1-1-208 0,-1 1-48 0,1 3 0 0,-1 0 0 16,-1-1-128-16,-1 1 0 0,-1-1 0 0,-1 0 128 15,1-1-128-15,-2-3 0 0,0-2 0 0,0 0 0 16,-1 0 0-16,1-5 0 0,-1 5 0 0,1-6 0 15,1 0 160-15,-1-3 0 0,1-1 0 0,1 2 0 16,0-4 80-16,-1 3 16 0,1-1 0 0,-1 0 0 16,-2-1-256-16,1 3 0 0,-1-2 128 0,0 2-128 15,-2-1 0-15,0-1 0 0,0 1 0 0,-1 0 0 16,2-2 128-16,0 1-128 0,0-2 0 0,2-1 0 0,0 1 176 16,2-2-176-16,0 2 192 0,0-1-192 0,0 3 448 0,1-2 0 15,1 3-16-15,1-2 0 0,-1 4-432 0,1-2 0 16,0 3 0-16,1 1 0 0,-1 2 0 0,-1 0 0 15,1 5 0-15,-1 0 0 0,-1 1 0 0,0 2 0 16,1 1 128-16,-2-2-80 0,1-1-48 0,0 1 0 16,2-3 0-16,0-1 0 0,1 1 0 0,0-3 0 15,2 1 0-15,-1 1 0 0,2 1 0 0,1-3 0 16,0 2 0-16,1 1 0 0,0-1 0 0,-2-2 0 16,1 2 0-16,-1 0 0 0,-1-2 0 0,-1-2 0 15,0 1 0-15,-1 1 0 0,-2 0 0 0,1 1 0 16,-2-1 0-16,0-1 0 0,-1 1 0 0,0-1 0 15,0 1 0-15,0-4 0 0,1 0 0 0,-1 0 0 16,2-1 0-16,0-1 0 0,1-1 0 0,-1-1 0 0,2 0 0 0,1-1 0 16,0-4 0-16,0 2 0 0,1-1 0 15,0-2 0-15,1 1 0 0,0-1 0 0,-1-1 0 16,-1 2 0-16,0-1 0 0,0 0 0 0,-2 1 0 0,0-1 0 16,-1 0 0-16,-1 1 0 0,1 0 0 0,-2 0 0 15,0-3 0-15,0-1 0 0,0 1 0 0,0-1 0 16,0-3 0-16,0 0 0 0,0 1 0 0,1-1 0 15,-1 0 0-15,0-2 0 0,0-1 0 0,1 0 0 16,-1 1 0-16,0-1 0 0,0 0 0 0,1-1 0 16,-1-1-432-16,0 2-16 15,2-3-16-15,-2 0 0 0,2-3 304 0,-1 2 160 0,2 1-160 0,-1-2 160 16,1-2-160-16,-2 2 160 0,-1 2-160 0,0 0 160 16,0 0 0-16,0 0 0 0,0 0 0 0,0 0 0 0,0 0 0 15,0 0 0-15,0 0 0 0,0 0 0 0,0 0 0 0,0 0 0 16,0 0 0-16,-20 8 160 0,17-4-160 0,0-2 0 15,-1 0 0-15,2-2 0 0,1 2 0 0,-1-2 0 16,1-2 0-16,0 0 0 0,0 0 0 0,-1-1 0 16,0 2 160-16,0-1-160 0,-2-2 512 15,-1 2-16-15,0 0 0 0,-3 0 0 0,0-2-368 0,-2 4-128 16,-1 0 0-16,-3 0 0 0,-1 4 0 0,-1-2 0 16,0 2 0-16,-1 2 0 0,0 0 0 0,-1 1 0 15,0-1 0-15,-1-1 0 0,2 1 0 0,0-1 0 16,0-1 0-16,4-1 0 15,2 0-800-15,2-3-96 0,3 0-32 0,1-4 0 16,3-2-928-16,3-5-192 0</inkml:trace>
  <inkml:trace contextRef="#ctx0" brushRef="#br1" timeOffset="126960.51">16643 17740 27647 0,'-4'3'2448'0,"3"-3"-1952"0,1 0-496 15,0 0 0-15,1-3-688 0,0 3-224 0,-1-2-48 0,2-2-16 0,0-2 1856 0,0-3 368 0,3-1 80 0,0-2 16 0,2 1-208 0,-4 0-48 0,2 3 0 0,-1-2 0 16,0 4-576-16,-3 1-128 0,0 4-32 0,-1 1 0 16,0 0-352-16,0 1 0 0,-1 2 0 0,1-3-128 15,-1 2 128-15,-2-1 0 0,2 2 0 0,-2-1-128 16,3-2 640-16,0 0 144 0,0 0 32 0,0 0 0 16,0 0 32-16,0 0 16 0,0 0 0 0,0 0 0 15,0 0-208-15,0 0-32 0,0 0-16 0,0 0 0 16,0 0-224-16,0 0-32 0,0 0-16 0,0 0 0 15,0 0-208-15,0 0 176 0,0 0-176 0,0 0 160 16,19 5-32-16,-19-5-128 0,0-1 192 0,-1 1-64 16,1 0 32-16,-2-3 0 0,2 2 0 0,-1 1 0 0,0-2-160 0,0-2 192 15,0 2-192-15,1-2 192 0,0 1-192 0,0 0 0 16,1-2 0-16,-1 0 0 0,0 0 128 0,1-1-128 16,1-1 128-16,1 0-128 0,-1 1 0 0,1 0 128 15,-1-1-128-15,1-2 0 0,1 0 0 0,-1-1 128 16,1 0-128-16,0-5 0 0,-1 2 128 0,1-3-128 15,0 0 0-15,1-2 128 0,-2 1-128 0,1 0 0 16,0-1 0-16,0-3 0 0,-1 1 0 0,1 2 0 16,0-4 0-16,1-1 0 0,0 4-128 0,0-2 128 15,0 1 0-15,1-1 0 0,-1 5 0 0,0-7 0 16,1 4 0-16,0 0 0 0,1 3 0 0,0 1 0 16,-1 2 0-16,1-2 0 0,1 1 0 0,0 3 0 15,0 4 0-15,0 0 128 0,0 1-128 0,0 4 0 0,1 4 0 16,0 1 0-16,1 3 0 0,1 4 0 0,0 2 0 15,0 4 0-15,0 3 0 0,-1 1 0 0,0 1 0 0,-3 5 0 16,1-2 0-16,-3 5 0 0,0-3-192 0,-3 0 192 16,1 1 0-16,-3-4 0 0,1 0 0 0,-1-2 0 15,0-3 0-15,0-2 0 0,1-2 0 16,0-2 128-16,1-2 128 0,0-1 32 0,-1-5 0 0,2-1 0 16,-2 0-160-16,1-3-128 0,1-3 144 0,-1 2-144 15,1-3 0-15,-1-1 0 0,0-1 0 0,0-1 0 16,0-2 0-16,0-1 0 0,-1 0 0 0,0-2 0 15,0 2 0-15,-1-2 0 0,0-1 0 0,-1 1 0 16,0-2 0-16,-2 2 0 0,1-4 0 0,0 1 0 16,-1-1 0-16,2-4 0 0,1 3 0 0,0-3 0 15,2 0 0-15,2-1-128 0,0 2 128 0,2-4 0 0,1 1 0 0,3-3-128 16,1 3 128-16,2 1 0 0,0 4 0 16,1-2 0-16,0 4-128 0,-2 3 128 0,1 4 0 0,-1 2-192 15,0 4 192-15,-2 4-160 0,-1 2 160 0,-2 5-128 16,0 1 128-16,0-1-128 0,-2 6 128 0,-2 1 0 15,1 3-144-15,-2-3 144 0,1 3 0 0,-1 0 0 16,1 1 0-16,1 1 0 0,-2-1 0 0,2 1 192 16,1 1-64-16,0 2 0 0,1 0 80 0,2 1 16 15,0 0 0-15,-2-2 0 0,0 2 16 0,2 0 0 16,-2-3 0-16,-2-3 0 0,-1-6-240 0,1 3 0 16,0 3 0-16,-1 3 0 15,1 0-384-15,-1-1-80 0,-2-4-16 0,-1-4 0 16,0-1-192-16,0-3-32 0,-1-3-16 0,-1-2 0 15,1-3-1776-15,1-1-336 0,0-3-80 0,0-1-16 0</inkml:trace>
  <inkml:trace contextRef="#ctx0" brushRef="#br1" timeOffset="127246.98">17526 17313 39615 0,'-2'3'1760'0,"0"1"352"0,-2-2-1680 0,2-2-432 0,2 1 0 0,0-1 0 0,1 3 176 0,0-3-48 0,0 0-128 0,3 0 192 0,4-4-512 0,-8 4-96 0,22-9-32 0,-10 3 0 0,3-2 448 0,1 0 0 0,0 2 0 0,-1 0 0 16,1 0-736-16,0 2-112 0,-2 0-32 0,-2 2 0 0,1 2 624 0,-2 2 112 15,-1 2 144-15,-1 0-208 16,-1-2-400-16,-1-1-80 0,-1 4-16 0,1 1-9216 16,-1-2-1840-16</inkml:trace>
  <inkml:trace contextRef="#ctx0" brushRef="#br1" timeOffset="127497.45">17455 17560 35935 0,'-5'6'3200'0,"2"-3"-2560"0,0 1-512 0,2-1-128 0,2-3 1024 16,3 0 192-16,1-3 48 0,1 2 0 0,5-5-2736 0,6-3-560 0,6-7-96 0,5 0-32 0,2-5 1488 0,1 1 288 0,2 0 64 0,-2 2 16 15,-1 2-1232-15,-4 3-256 16,-3 3-64-16,-2 2 0 0,-5 4 64 0,-1 2 0 0,-4 2 0 16,-2 2 0-16</inkml:trace>
  <inkml:trace contextRef="#ctx0" brushRef="#br1" timeOffset="127901.17">17960 17033 43311 0,'-7'0'3840'0,"3"2"-3072"0,1 1-608 0,3-3-160 0,1 3-400 0,1-3-112 0,-2 4-32 0,-3 2 0 15,2 3-2576-15,0-2-512 0,1 6-96 0,-2 2-32 16,2 1 1248-16,-2 2 240 0,1 2 48 0,-3-1 16 16,-2 3 720-16,-2 0 144 0,1 0 16 0,-1 3 16 0,1-5 4608 0,0 0 928 0,0 1 176 0,0-5 32 15,2 0-1472-15,0 0-288 0,3-1-64 0,-1-2-16 16,2 2-1888-16,1-3-368 0,2 0-80 0,2-4 0 16,1 1-256-16,0-3-128 0,1-2 128 0,3-4-208 15,2 0-288-15,1 0-48 0,3-4-16 16,1-2 0-16,2 1 560 0,-1-1-128 0,3 1 128 0,-1-1 0 15,1 3 0-15,0-3 128 0,0 4-128 0,-2-2 192 16,1 0-16-16,-3 2-16 0,1-1 0 0,-2 2 0 16,1-2-896-16,-1 2-176 0,-1 1-48 15,-2-2 0-15,-1-1-1008 0,0 0-208 0,0-1-32 16,-1-2-16-16,0 2-432 0,0-5-96 0</inkml:trace>
  <inkml:trace contextRef="#ctx0" brushRef="#br1" timeOffset="128197.9">18297 16981 44223 0,'-10'11'1968'0,"2"-2"400"0,-1 3-1904 0,4-2-464 0,4-4 0 16,1 0 0-16,-1 3-848 0,-2 7-272 0,1 6-48 0,-3 8-16 0,0 4-624 0,2 4-128 0,1-3-32 0,-1 3 0 0,0-4 1312 0,-1 4 256 0,-2 6 48 0,-2 0 16 15,0 1 544-15,-2 2 112 0,-1 4 32 0,0-1 0 16,-1-3 1312-16,1-2 256 0,0-3 48 16,1-5 16-16,2-5-1152 0,1-4-208 0,4-3-48 0,1-5-16 15,2-1-736-15,4-10-144 0</inkml:trace>
  <inkml:trace contextRef="#ctx0" brushRef="#br2" timeOffset="130348.24">24663 17968 26719 0,'-2'1'2368'0,"0"0"-1888"0,2-1-480 0,0 0 0 0,2 0 0 0,-2 0-240 0,0 0 32 0,0 0 0 0,1 0 880 0,-1-1 176 0,2 0 48 0,-2 1 0 16,0 0 416-16,0 0 96 0,0 0 0 0,15-16 16 15,-11 11-176-15,0 1-32 0,-1 0-16 0,0 0 0 16,-2-2-432-16,0 4-96 0,-1-4-16 0,0 2 0 16,1-1-144-16,-1 0-48 0,0-1 0 0,0-3 0 15,2 0-32-15,0 2-16 0,1-5 0 0,-1-1 0 0,2 0-192 16,1-2-32-16,0-1-16 0,0-4 0 0,0-1-32 15,1-2 0-15,-1-2 0 0,1 0 0 0,1-3-144 16,1 2 0-16,-1-3 144 0,1 2-144 0,-1 1 0 0,-1-2 0 16,2-1 0-16,-1 4 0 0,0 2 0 0,0 2 0 15,0 1 0-15,0 2 0 0,0 4 0 0,0-1 0 16,-1 2 0-16,2 0 0 0,-2 4 0 0,0 0 0 16,1 2 0-16,0 1 0 0,-1 3 0 0,-1-2-160 15,1 3 160-15,-1-1-160 0,1 3 160 0,-1-3 0 16,1 6 0-16,-1 0 0 0,0 1-144 0,0 2 0 15,1 4 0-15,-1 2 0 0,0 1 144 0,-1 3-208 16,1 2 80-16,-2 1 128 0,0 1-176 0,1 1 176 16,-1 1-128-16,1 0 128 0,0 2 0 0,1-2 0 15,0-1 0-15,0-2 128 0,1-2-128 0,0 0 0 16,0-3 0-16,-1-2 128 0,0-2-128 0,0-1 0 16,0-3 0-16,-3 0 0 0,2-2 0 0,-1-3 144 0,-2 2-144 15,1-6 0-15,0 3 176 0,-1-1-176 0,0-3 160 0,1-1-160 16,0-1 192-16,-1-1-48 0,1-3-16 0,1-3 0 15,-1 1 16-15,1-4 0 0,-1 0 0 16,2-3 0-16,0-3-144 0,-1-3 128 0,1-1-128 0,0-5 128 16,1 3-128-16,-1-4 0 0,0 3 0 0,0 1 0 15,1 0-144-15,0 3 144 0,1 3-192 0,0 2 192 16,1 1 0-16,-1 3-128 0,1 4 128 0,-2 3 0 16,0 3-128-16,-1 2 128 0,1-2-192 0,0 2 192 15,-2 2-192-15,2 1 192 0,-1 1-192 0,-1 1 192 16,0 1 0-16,1 2 0 0,0 0 0 0,-1 1 0 0,1 2 0 0,0 3 0 15,0 1 0-15,-1 3 0 0,2 1-144 16,-1 4 144-16,1 1 0 0,0 4-144 0,0 2 144 16,0 0 0-16,-2 2 0 0,1 3 0 0,0 0 0 0,-2 2 0 15,2 1 0-15,-3 0 0 0,2 1 0 0,-2-2 0 16,1 1 0-16,-2-2 128 0,2-1-128 0,-2-3-160 16,0 1 160-16,0-3-208 15,1-4-176-15,-1-1-16 0,1-1-16 0,-1-4 0 16,1-1-224-16,1-6-64 0,-2-1 0 0,0-3 0 15,0-5-1344-15,0 0-256 0,2-5-64 0,-2-3-13200 0</inkml:trace>
  <inkml:trace contextRef="#ctx0" brushRef="#br2" timeOffset="130670.15">25462 17493 6447 0,'-1'0'576'0,"-1"0"-576"16,2 0 0-16,0 0 0 0,0 0 960 0,0 0 96 0,0 1 16 0,0-1 0 0,2 2 1088 0,-1-2 208 0,0 0 64 0,-1 0 0 15,0 0 1152-15,0 0 256 0,0 0 32 0,0 0 16 16,0 0-1408-16,21 0-288 0,-16 0-48 0,0 2-16 15,1-2-1232-15,0 0-256 0,1 0-64 0,0 0 0 16,0 0-256-16,2 0-48 0,-2-2-16 0,2 2 0 0,-1 0-256 0,-1 0-144 16,0-2 16-16,1 1 0 0,0 1-160 0,0-2-32 15,1 1 0-15,-1 1 0 16,1 0-128-16,-1 0-16 16,1 0-16-16,0 0 0 0,1 0-1376 0,-2 0-256 0,2 1-64 0,-2-1-13584 15</inkml:trace>
  <inkml:trace contextRef="#ctx0" brushRef="#br2" timeOffset="130997.96">25535 17642 20847 0,'-5'7'448'0,"0"-1"112"0,0-3 16 0,1 0 0 0,3-2-448 0,0 2-128 0,1-3 0 0,-1 2 0 0,-2 2 496 0,-1-2 80 0,3 0 0 0,0 0 16 0,1-2 1696 0,2-4 336 0,2 2 64 0,1-2 0 16,2 2-976-16,2-5-208 0,1 4-32 0,2-3-16 15,-1 2-688-15,3 1-128 0,1 0-16 0,1 0-16 16,0 1-400-16,0 0-80 0,-1 0 0 0,-1 2-128 15,-1 2-624-15,-2-2-224 0,-1 4-48 0,0-1-16 16,-2 0-1008-16,-1 0-192 16,-1 1-32-16,-1-2-12256 0</inkml:trace>
  <inkml:trace contextRef="#ctx0" brushRef="#br2" timeOffset="131581.04">26057 17253 34095 0,'-3'-3'1504'0,"1"1"320"0,-1 1-1456 0,3-2-368 0,0 3 0 0,0 0 0 0,1-2-544 0,1 0-176 0,-1-1-48 0,0 0 0 0,0 0 768 0,2 0 320 0,-3 3-32 0,0 3 0 16,0 0 640-16,-3 1 128 0,2 2 32 0,-3 3 0 15,2-2 64-15,-2 2 0 0,2 1 16 0,-2-2 0 16,0 4-640-16,1 0-128 0,-1-1-16 0,-1 3-16 16,1-4-80-16,-1 2-16 0,2-2 0 0,-1 1 0 15,-1 3-272-15,-1-5 0 0,1 4 0 0,-1-3 0 16,-1 1 0-16,1 0 0 0,1 0 0 0,0-3 0 15,2 0 0-15,0-4-192 0,1 2 16 0,1 0 16 0,-1-3 160 16,2 0 128-16,3 1-128 0,-2-4 176 16,3 3-176-16,-1-3-272 0,2 0 64 0,2 0 16 15,0 0-16-15,2-3 0 0,-1-1 0 0,2 2 0 0,0-1 208 0,0 2 0 16,2-1 0-16,1 1 0 0,-1 2 0 0,0-1-144 16,2 2 144-16,0 1 0 0,-1 2 0 0,0 0-160 15,-2 1 160-15,-1 0 0 0,-1 1-176 0,1 2 176 16,-2-3-160-16,-1 4 160 0,1 0-192 0,-2-1 48 15,-1 1 16-15,-2-1 0 0,1 1 128 0,-1 0 0 16,-2 3 0-16,-1-2-128 0,-1 0 128 0,-1 1 176 16,0 1-48-16,-1-1 0 0,0 4-128 0,-1-1 128 15,-2-2-128-15,0 2 128 0,0 3-128 0,-3-1-192 16,0-1 32-16,-2 0 16 16,1-2-496-16,0 1-112 0,0-6-16 0,0 0 0 15,2-1 192-15,-1-2 48 0,1-4 0 0,-1-1 0 0,0-1 192 0,1-1 32 0,0-4 16 0,-1-1-10032 16,2-1-2016-1</inkml:trace>
  <inkml:trace contextRef="#ctx0" brushRef="#br2" timeOffset="131880.51">26083 17124 24879 0,'-5'3'2208'0,"0"-2"-1760"0,2 0-448 0,3-1 0 0,0 1 384 0,0-1 0 0,-2 3 0 0,-1-3 0 0,0 4-240 0,-2-4-144 16,2 2 160-16,2 2-160 0,1-2 2608 0,1 2 416 16,2-2 96-16,2 2 16 0,1-4-1536 0,2 3-320 15,2 0-48-15,1-1-16 0,2 0-480 0,2 1-96 16,-1-2-32-16,1-1 0 0,1 0-288 0,0 0-64 15,2-1-16-15,-1 1 0 0,0-3-240 0,1 1-128 16,1 0 128-16,-1 0-208 16,-1-1-368-16,2 2-80 0,0-3-16 0,1 2-18592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12:53.65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10747 7520 911 0,'-1'0'0'0,"-1"-3"0"0,2 3 0 16,-1-1 0-16,1 1 336 0,0 0-16 0,0 0 0 0,0 0 0 0,1-3 752 0,-1 1 144 15,2 1 16-15,-2 1 16 0,0 0-16 0,0 0 0 0,0 0 0 0,0 0 0 0,0 0 224 0,0 0 32 0,0 0 16 0,0 0 0 0,0 0 96 0,0 0 32 0,0 0 0 0,0 0 0 0,0 0-304 0,0 0-64 0,0 0-16 0,0 0 0 16,0 0-496-16,16-13-112 0,-15 13 0 0,0 0-16 15,0 0-160-15,1 0-16 0,-1 0-16 0,0 2 0 16,0-2 208-16,1 2 64 0,-1-2 0 0,-1 2 0 16,1 2 64-16,-1-4 32 0,0 0 0 0,0 0 0 15,1 20-336-15,1-14-64 0,-1 3-16 0,0-2 0 16,0 4-256-16,0-3-128 0,2 0 128 0,-2 2-128 16,0-1 0-16,1 1 0 0,-1 2 0 0,-1-2 0 15,0 0 0-15,-1 2 0 0,-1 1 0 0,0-1 0 16,-1 2 0-16,-1 1 0 0,-1-2-192 0,0 2 192 15,-2-4-672 1,3 2-16-16,-1 1 0 0,0-4 0 0,0 0-144 16,0-1-48-16,1 1 0 0,0-4 0 0,2 0-176 0,-1-2-32 0,1-1-16 15,1-1 0-15,-1 1-192 0,1-3-48 0,1-2 0 0,0 1 0 16,0-2-384-16,0 0-64 0,0-2-32 0,0 1 0 0</inkml:trace>
  <inkml:trace contextRef="#ctx0" brushRef="#br0" timeOffset="716">10477 7552 10127 0,'0'0'896'16,"0"0"-704"-16,0 0-192 0,0 0 0 0,0 0 528 0,0 0 80 0,0-3 16 0,-1 2 0 15,1 1 1008-15,0-2 208 0,-1 0 32 0,1 2 16 0,0 0 160 0,0 0 16 0,0 0 16 0,0 0 0 0,0 0-272 16,0 0-48-16,0 0-16 0,0 0 0 0,0 0-560 0,18-6-112 0,-13 4-32 0,2 2 0 0,-1-3-288 15,1 2-64-15,3-2-16 0,1 0 0 0,3-2-272 0,-1 0-48 0,2-1-16 0,2-1 0 16,2 3-48-16,0-4-16 0,2 2 0 0,0-3 0 16,0 2-80-16,0 1 0 0,1 0-16 0,-1-1 0 15,0 4-48-15,0-2-128 0,-1 1 192 0,-2 1-64 0,-4 2 0 16,0 1 0-16,0 0 0 0,0 0 0 16,1 0-128-16,-3 3 0 0,-1 0 0 0,-1-1 0 0,-1 0 0 0,-1-2-144 15,1 3 144-15,0-2-208 16,-1 1 48-16,1 1 16 0,0-3 0 0,-1 1 0 15,2 2-96-15,-1-3-16 0,1 0 0 0,-1-3 0 32,-3 2-240-32,0 1-48 0,0-3-16 0,0 0-11232 0,-1 0-2256 0</inkml:trace>
  <inkml:trace contextRef="#ctx0" brushRef="#br0" timeOffset="4580.12">11401 8338 3679 0,'-4'-2'320'0,"2"-1"-320"0,1 2 0 16,-1-1 0-16,2 2 912 16,0 0 112-16,0-2 32 0,0 2 0 0,0-2-160 0,0 2-16 0,0-4-16 0,0 4 0 0,0 0-352 0,0 0-80 0,0 0-16 0,0 0 0 0,0 0 128 0,0 0 32 0,0 0 0 0,0 0 0 0,0 0-64 0,0 0 0 0,0 0 0 0,0 0 0 0,20 14 48 15,-15-12 0-15,1-1 0 0,0 2 0 0,1-1 32 0,0-2 16 16,2 4 0-16,-1-4 0 0,1 3-416 0,1-2-64 0,0-1-128 16,0 2 176-16,1-2-16 0,0 0 0 0,1 0 0 15,1 3 0-15,-1-3 320 0,3 0 64 0,0 1 16 0,1 1 0 16,0 0-48-16,0 0 0 0,0 1 0 0,1-2 0 15,1 4-176-15,0-4-32 0,2 2-16 0,1-1 0 16,-2-2-96-16,2 0-32 0,1 0 0 0,1-2 0 0,2-1 64 0,0 2 16 16,0-4 0-16,-2 4 0 15,1-2-96-15,-1 1-16 0,3 0 0 0,0 0 0 16,-3 1 48-16,1 1 0 0,1 0 0 0,-1 0 0 16,0-3 144-16,1 3 48 0,-2 0 0 0,2-2 0 15,0 1-112-15,1 1-32 0,1-3 0 0,-1 1 0 16,-3 0-224-16,2 0 0 0,1-2 0 0,-1 2 0 15,1-1 0-15,0 2 0 0,0-3 0 0,0 4 0 0,-3-2 0 16,0-2 0-16,2 4 0 0,0-2 0 0,1-1 0 16,-3 2 144-16,1-2-144 0,-2 0 192 0,-1 3 144 0,-2-3 48 15,-2 3 0-15,0 0 0 0,-1 0-48 0,-1 0 0 16,0 0 0-16,0 0 0 0,-1 0-176 0,-1 0-32 16,0-1-128-16,0 1 192 0,-1-1-192 0,1 0 0 15,-2-2 0-15,1 2 0 0,-1 1 0 0,1-3 0 16,-1 0 0-16,1 0 0 0,0 0-128 0,2 0 128 15,-2-1 0-15,1 1 0 0,-1 0-208 0,-2-1 64 16,-1 2 16-16,-1-1 0 0,1 3 128 0,-2 0 0 16,0 0 0-16,-2 3 128 0,0-1 32 0,-2 0 16 15,2 1 0-15,-1 0 0 0,0 1-176 0,-1 1 160 0,2-4-160 0,0 1 160 16,0 1-160-16,0-3 0 0,1 1 0 0,-1-2 0 16,1 1 0-16,-1 0 0 0,0-3 0 0,-1 3 0 31,0-2-448-31,-1 1 16 0,1 1 16 0,-1 0 0 0,-2 0 160 0,1 0 48 0,0 1 0 0,-1 1 0 15,0 1 208-15,-1 0 0 0,-1 0 0 0,0-2 0 16,-1 3 192-16,0-2 0 0,-1 2-16 0,0 1 0 16,-1-4-176-16,0 2 0 0,2-1 0 0,-2-2 0 15,0 1 0-15,2-2 0 0,-1 1 0 0,0 0 0 0,0 0 0 16,0 0 0-16,-1-2 0 0,0 2 0 0,0-3 0 0,-1 2 0 16,3-2 160-16,-3 1-160 15,1 1 0-15,1-2 0 0,1 1 0 0,1 1 0 16,0-3-128-16,0 1-144 0,1 1-32 0,-2 1 0 15,2 1-1072-15,0-3-224 0,0 3-32 0,-1 0-10848 16</inkml:trace>
  <inkml:trace contextRef="#ctx0" brushRef="#br0" timeOffset="5758.3">8577 8285 12895 0,'0'3'1152'16,"0"-3"-928"-16,0-3-224 0,0 3 0 0,1 0 960 0,0 0 160 0,0 0 32 0,1 0 0 15,0-2-432-15,-1 0-80 0,1 2 0 0,-2 0-16 0,0 0-320 0,0 0-64 0,0 0-16 0,0 0 0 0,0 0 32 0,0 0 16 0,-24 0 0 0,17 0 0 0,-2 0 128 0,0-2 32 0,1 1 0 0,-2-1 0 16,0 1 272-16,-1-1 64 0,-2 0 16 0,0-3 0 0,-2 4 0 0,-1-4 0 0,0 2 0 0,0 0 0 0,0-1-352 0,-2 2-80 16,0-2-16-16,-2 1 0 0,-1 0-16 0,0 2-16 15,1-2 0-15,-1 3 0 0,0 0 144 0,0 0 48 16,0 0 0-16,-2 0 0 0,0 3-32 0,-1-3 0 0,-1 4 0 0,-1-4 0 15,2 2-288-15,1-2-176 16,2 0 192-16,-4 0-192 0,-1-2 0 0,-1 2 0 16,2 0 0-16,1-3 0 0,-2 2 0 0,0-4 0 0,0 4 0 0,1-4 0 15,0 1 0-15,0 0 0 16,1 1 160-16,2-4-160 0,-1 5 384 0,2-2 0 16,0 2 0-16,1-2 0 0,1 4-112 0,0-4-16 15,-1 3-16-15,-1 0 0 0,2 1-32 0,-3 0 0 16,3 0 0-16,-4 0 0 0,2 0-208 0,-2 0 0 0,1 1 0 0,-2 0 0 15,3 1 0-15,0 0 0 0,0-2 0 0,0 0 0 16,1 0 0-16,3-2 0 0,0-1 0 0,2 2 0 16,1-2 0-16,1 2 0 0,-1-4 0 0,2 1 0 0,-1 1 0 15,1-2 0-15,-2 1 0 0,2 2 0 0,3 0 0 0,-1-1 0 16,1 0 0-16,-1 1 0 0,0 0 0 0,1 2 0 16,0 0 0-16,1 0 0 0,2 0 0 0,-2 2 0 15,2 0 0-15,-1-2 0 0,0 3 0 0,2-2-128 16,0 1 128-16,1 0 0 0,0-1-176 0,0 0 176 15,0 2-160-15,1-3 160 0,0 1 0 0,0-1-144 16,0 2 144-16,1-2 0 0,-1 0-240 0,1 0 48 16,0 0 0-16,1 3 0 15,0-3-720-15,1 0-144 0,0 0-32 0,0 1 0 16,0 1-1216-16,0-2-240 0,1 3-48 0,-1-2-9120 0</inkml:trace>
  <inkml:trace contextRef="#ctx0" brushRef="#br0" timeOffset="8692.79">9554 9691 14735 0,'-3'4'1312'0,"2"-4"-1056"16,1 2-256-16,0-2 0 0,0 0 0 0,-1 0 0 0,-1 0-176 0,1 4 176 0,-1-2-272 0,-1 0 48 0,1 0 16 16,-1-1 0-16,2 2 208 0,0-3 0 0,0 0 0 0,-1 0 0 0,0 2-256 0,1-2-16 0,-2 2 0 0,1 0 0 0,-1 0 784 0,-1 0 144 0,2 0 48 0,-2 1 0 0,2 0 976 15,-2-1 208-15,2 3 32 0,-2-2 16 0,1 1-64 0,0 1-16 0,2-1 0 0,-3-2 0 0,1 2-480 0,1-2-96 16,-1 3-32-16,0 0 0 0,0 1-464 0,1-2-80 15,-2 0-32-15,2-1 0 0,-2 4-304 0,0-2-64 16,-1 1-16-16,1 0 0 0,0-1-96 0,-1 1 0 16,-2 3-16-16,0-3 0 0,-2 4 80 0,1 0 32 15,-1 1 0-15,-2 0 0 0,0 0-48 0,-2 3-16 16,-1 2 0-16,-1-1 0 0,2-2-224 16,0 2 128-16,-1 4-128 0,1-3 0 0,0-4 0 0,2 2 0 0,2-4 0 15,1-2 0-15,2 0-160 0,-1-3-32 0,2-2 0 16,0 1 0-1,2-2-912-15,-1-2-192 0,-1 0-48 0,1-2 0 16,-1 1-912-16,1-4-192 0,-3 1-48 0,2 0-10032 0</inkml:trace>
  <inkml:trace contextRef="#ctx0" brushRef="#br0" timeOffset="9084.44">9211 9682 27647 0,'-1'-3'1216'0,"0"0"256"0,1 2-1168 0,0 1-304 0,0 0 0 16,1 0 0-16,1 0 944 0,1 0 128 0,0 0 16 0,1 0 16 0,2 0-848 0,2 0-256 0,0 1 128 0,0 2-128 0,1 0 0 0,-1 1 0 0,1 1 0 0,-1-1-128 0,1 2-144 0,0 0-32 0,1 4 0 0,0 2 0 0,1-2 304 0,-3 3-192 0,4 0 192 0,-3 2-160 15,4-3 640-15,-2 2 128 0,1 1 32 0,1 1 0 16,-1 0 96-16,0 0 32 0,1-1 0 0,-2 1 0 16,1-4-272-16,2 4-48 0,-1 1-16 15,0-1 0-15,-1-2-240 0,-2 0-32 0,-3-2-16 16,2-2 0-16,0 5-400 0,-2-2-96 15,-1-4-16-15,1 1 0 0,-2-1-1040 0,1-4-192 16,-1 1-64-16,-3-1-8000 0,1-4-1600 0</inkml:trace>
  <inkml:trace contextRef="#ctx0" brushRef="#br0" timeOffset="9891.03">9205 9459 4607 0,'-6'0'400'0,"1"0"-400"0,0 2 0 0,2-2 0 0,2 0 1312 0,1 0 176 0,-1 3 48 0,-2-3 0 16,1 0-640-16,-2 1-128 0,1 1-32 0,-1-2 0 0,1 0-416 0,1 0-64 0,1-2-32 0,-1 1 0 0,2-2 352 0,2-1 64 0,-1 2 0 15,0-1 16-15,2 2 240 0,-1-3 64 0,1 4 0 0,0-2 0 16,1 2 896-16,1 0 192 16,-1 0 48-16,1 0 0 0,-1 0-16 0,1 0 0 0,2 0 0 0,0 0 0 0,0 0-1008 0,1 0-208 0,1 2-32 0,-2-2-16 15,2 0-432-15,0 0-96 16,1 0-16-16,1 0 0 16,2 0-272-16,0 0 0 0,1 0 128 0,1 0-128 15,0 0 0-15,-3 0 0 0,0-2 0 0,1 2 0 0,3 0 0 16,2 0 0-16,0 2 0 0,-1-2 0 0,0 4 160 0,-1-3-32 15,2 4 0-15,-3-1 0 0,-3-1 64 0,2 0 16 0,2 1 0 16,-1 1 0-16,-2-1-80 0,1-1-128 0,-1 1 176 0,0-2-176 16,-2 1 192-16,0-3-192 0,0 0 192 0,0-3-192 0,-2 3 144 0,0 0-144 31,-1-2 0-31,1 1 144 0,-2-2-144 0,1 1 0 0,-1 1 0 0,-2-3 0 16,-1 4 0-16,-2-3 0 0,-1 1 128 0,-1 1-128 15,0-2 128-15,-2 0 0 16,-1 0 0-16,0 1 0 0,-1 0 0 0,-1-1 0 15,0 0 0-15,0-1 0 0,0 2-128 0,0-2 0 16,2-1 144-16,-1 2-144 0,0-4 0 0,2 1 0 16,-2 0 0-16,0-1 128 0,2 0-128 0,-1-1 0 15,2 0 0-15,-1 2 0 0,-1-2 0 0,-1 0 0 16,1 2 0-16,-1 0 128 0,2 0-128 0,-3-1 144 16,1 4-144-16,-1-4 160 0,0 3-160 0,1 0 128 0,-1 4-128 0,0-4 128 15,0-2-128-15,1 0 0 0,-1 2 0 0,-2-1 128 16,4 1-128-16,-2 1 0 0,0-1 0 0,0 1 0 15,0 3 0-15,0-3 0 0,1 0 0 0,-1 1 0 16,0 1 0-16,0-2-224 0,0-1 80 0,2 4 16 16,-2 0-48-16,0 0 0 0,0 0 0 0,1 0 0 15,1 0-336-15,0-2-80 16,2 2-16-16,0 0 0 0,-1 2-1328 0,2-2-272 0,3 0-48 0,1-2-12912 16</inkml:trace>
  <inkml:trace contextRef="#ctx0" brushRef="#br0" timeOffset="10673.84">10173 9154 911 0,'-1'3'0'0,"0"-3"0"0,-1 0 0 0,1 0 0 0,1 0 1968 0,0 1 304 0,0 4 64 0,-1-5 16 0,1 1-1696 0,-1 2-336 0,-1-3-64 0,2 0 0 0,0 0-400 0,0 0-80 31,0 0-16-31,0 0 0 0,0 0 368 0,0 0 64 16,0 0 0-16,0 0 16 0,0 0 320 0,0 0 64 15,-13 16 16-15,8-16 0 0,0 6 208 0,-1 0 32 16,1 4 16-16,-1 2 0 0,-1 1-208 0,1-3-32 16,-1 2-16-16,-1 0 0 0,0-2 272 0,-1 3 48 0,0-3 16 0,0-2 0 0,0 2-112 0,-2 0-32 0,1 2 0 15,-1-2 0-15,1 0-224 16,0 1-64-16,-1 0 0 0,1 1 0 15,1-1 48-15,1 1 0 0,1-2 0 0,1 1 0 16,1-1-112-16,0 2 0 0,2 1-16 0,-1-2 0 16,0 4-128-16,2-3-32 0,1 2 0 0,1-2 0 15,0 3-272-15,1-3 0 0,1 2 0 0,1-2 0 16,0 1-256-16,2-1-16 0,3-2 0 0,-1 2 0 16,1-2-176-16,0 0-16 15,2-1-16-15,-1-2 0 0,1-1-176 0,-2 0-48 0,1-2 0 0,1 1 0 16,-1-1-448-16,-1-2-112 0,2-2-16 0,-2 0-8512 15</inkml:trace>
  <inkml:trace contextRef="#ctx0" brushRef="#br0" timeOffset="11445.66">10194 9370 15663 0,'-4'-3'688'0,"2"2"144"0,-1 1-656 0,3-3-176 0,0 2 0 0,0 1 0 0,0-2 496 15,2 2 64-15,-1-4 16 0,0-2 0 0,3 1-128 0,0 0 0 0,1-1-16 0,-2 1 0 0,2 1-192 0,1-2-48 0,-1-2 0 16,0 0 0-16,-1 4-64 0,0 2 0 0,-1-2-128 0,1 1 192 0,-1 3 768 15,-1-2 128-15,1 2 48 0,-1-1 0 0,-1 1-176 0,2 0-16 0,0 0-16 0,1 0 0 0,0 0-608 0,1 3-112 0,0 1-16 0,0 1-16 16,1-1-176-16,0-1 0 0,1 2 0 0,0-1 128 0,0 2-128 0,-2 0 0 16,0-2 0-16,-1 2 0 0,-2 1-160 0,-1-1 160 15,1 1 0-15,-2 2-144 0,-2 1 144 0,0-2 0 16,-1 2 0-16,0 0 128 0,-1 3-128 0,-1-1 192 0,0 0-64 0,-1 1 0 16,0 0-128-16,0-3 0 0,1 2 0 0,-2-3 0 15,1 1-176-15,0 0-48 0,1-1-16 0,0-3 0 31,0-1-224-31,-1 3-48 0,0-1-16 0,-2-1 0 16,1 0-256-16,1 0-48 0,1-2-16 0,-1-2 0 16,1 2 272-16,-1-2 64 0,-3 0 16 0,2 0 0 0,-2 1 128 0,1-2 32 0,0-1 0 0,-1 0 0 15,2 0-224-15,1-1-32 16,1-2-16-16,0-1 0 16,0 2 400-16,1-4 80 0,0 2 128 0,2-2-208 0,1 0 432 0,1 2 96 0,0-1 0 0,0 1 16 15,1 2 112-15,1 1 0 0,2 1 16 0,-2-3 0 0,2 3 432 0,1-2 96 16,-1 0 16-16,1 2 0 15,1-2-336-15,-1 1-64 0,0 1-16 16,0 0 0-16,1-3-464 0,1 3-128 0,1-2 0 0,0 2 0 16,1 0 0-16,-1 0-128 0,-2 2 128 0,0-2-192 0,-1 0 192 0,0 4 0 15,0 2 0-15,0 0 0 0,-2 1 0 0,2-1-160 16,-1 4 160-16,1-4-160 16,-1 2 160-16,-1-1 0 0,1-2 128 0,0 0-128 0,-2 1 192 15,2-3-16-15,-1 1-16 0,0 1 0 16,2-1-160-16,-1-3 0 0,1 4 0 0,1-4 0 15,-1 2-960 1,0-3-208-16,0 2-48 0,0-2-16 0,0 1-448 0,-2 2-96 0</inkml:trace>
  <inkml:trace contextRef="#ctx0" brushRef="#br0" timeOffset="12141.71">10430 9141 6447 0,'0'0'576'0,"-1"1"-576"0,1 1 0 0,-1-2 0 0,1 0 1216 0,0 0 144 16,0 2 32-16,0 0 0 0,0 1-48 0,0 0 0 0,0 0 0 0,-1 3 0 0,2 0-608 0,-1-1-128 0,1 0-32 0,0 1 0 16,2 4-144-16,-1-2-48 0,2 3 0 0,0-1 0 0,1-1-48 0,0 1-16 0,1 2 0 0,0-1 0 0,1 1 384 0,0 0 80 0,0 3 16 0,2-5 0 15,-2 2-160-15,2 1-16 0,-2 3-16 0,-1 0 0 16,2-2-224-16,-2 4-32 0,0 2-16 0,-2 3 0 15,-1-5-16-15,0-1 0 16,-2 3 0-16,-2 0 0 0,0 1-320 0,-3-3 0 0,-1 2 0 0,0-1 128 16,0-1-384-16,0-2-64 15,0 0 0-15,-1-3-16 0,0-1 16 0,0-1 0 0,-2-2 0 0,2-1 0 16,-1 0 320-16,1-4-176 0,-1 0 176 0,1-2-128 31,0 0-800-31,2 1-160 0,-1-3-16 0,2 0-9248 0</inkml:trace>
  <inkml:trace contextRef="#ctx0" brushRef="#br0" timeOffset="16872.57">10795 9090 8287 0,'3'-2'736'0,"-1"-2"-592"0,-1 1-144 0,1 3 0 0,-1 0 832 0,-1 0 144 0,2-3 32 0,1 0 0 16,0 0-560-16,1 0-96 0,0-1-32 0,0-1 0 0,-1 2-64 0,1-1-32 0,-2 1 0 0,1 2 0 0,1-4-224 0,-1 2 0 0,4 0-144 0,-3 2 144 0,1-4 0 0,2 1 128 0,-2 3 16 0,-1-1 0 0,0-1 624 0,0 2 112 0,1-2 16 0,-3 1 16 15,2 2 112-15,-3 0 0 0,-1 2 16 0,-1 1 0 16,0-2 96-16,-3 4 16 0,-1 0 0 0,-1 1 0 16,-1 3-208-16,-1-3-48 0,-1 1 0 0,2 2 0 15,0 0-320-15,0 1-64 0,1-1 0 0,1 0-16 16,2 1-304-16,1 0-64 0,2 0-128 0,0-2 192 16,2 2-64-16,-1 3 0 0,3-3-128 0,-2 0 192 15,2 1 112-15,1 2 16 0,-2 3 0 0,1 3 0 16,0-1-96-16,-2 2-16 0,0-1 0 0,-1-1 0 0,-1 0 96 0,0-1 16 15,-1 3 0-15,-1-5 0 0,1-2-320 0,1 0 0 16,-1-1 0-16,1-5 0 0,0 2 0 0,0-3-176 16,1-2 0-16,-1 0 0 15,1-2-1360-15,1-2-256 16,0-2-64-16,-1 0-11200 0</inkml:trace>
  <inkml:trace contextRef="#ctx0" brushRef="#br0" timeOffset="17412.71">10711 9078 17503 0,'-2'1'1552'0,"0"-1"-1232"0,2-1-320 0,0 1 0 0,2 0 192 0,-1-3-32 0,-1 3 0 0,1-3 0 0,1-2 400 16,2 0 80-16,2 0 0 0,1-2 16 0,0 4-80 0,2-3-32 0,-2 2 0 0,2 0 0 0,1 2-256 0,-2 2-48 0,1-3-16 0,-2 3 0 0,1 3 736 0,-1-3 128 0,1 2 48 0,-2 2 0 15,1 0 48-15,1-1 16 0,0 2 0 0,1 1 0 16,1-2-496-16,0 2-80 0,1-2-32 0,1 0 0 16,1-2-272-16,-1 1-48 0,3-3-16 0,2 0 0 15,2 0-16-15,-1-5-16 16,3 1 0-16,0 0 0 0,1-2-224 0,0 0 0 16,-5 3 0-16,-1 2 0 15,0-1-928-15,-1-1-176 0,0 3-48 0,-2 0-13440 16</inkml:trace>
  <inkml:trace contextRef="#ctx0" brushRef="#br0" timeOffset="18968.29">11039 9112 5519 0,'-3'2'496'0,"2"-2"-496"16,0-2 0-16,1 2 0 0,0 0 928 0,-1 0 96 0,1-2 0 0,-3 2 16 0,1 0-464 0,-2-3-80 0,0 2-32 0,0 1 0 0,2-2-272 0,-2 2-64 0,1-4-128 0,-2 1 192 0,-2 3 64 0,1-2 0 15,1 1 0-15,-1 1 0 0,-1-3 176 0,-1 3 32 16,0-1 16-16,1 0 0 0,2 1 272 0,1-1 48 16,-1 1 16-16,-2-3 0 0,1 3 272 0,-1-1 64 0,1 1 16 0,-1-3 0 15,1 0-640-15,1 0-128 16,-1 1-16-16,1 1-16 0,0-2 224 0,0 1 48 0,0-2 16 0,-2 0 0 0,1 2-224 0,-2-2-48 31,1 1-16-31,-1 2 0 0,0-1-192 0,-2-2-48 16,0 2 0-16,0-1 0 0,1 2-128 0,0-2 0 15,-1 1 144-15,-1 1-144 0,-1 1 128 0,3 0-128 0,1 0 160 0,-1 0-160 0,2 1 320 16,-2 0-16-16,2-1-16 0,0 1 0 0,-2 2 256 0,-1 1 48 0,-2-2 16 16,2-1 0-1,4 2-208-15,-1-1-32 0,0-1-16 0,0 2 0 16,0-1-64-16,0 0-16 0,2 1 0 15,-1 0 0-15,2 1-272 0,-1-2 0 0,3 1 128 0,-1-3-128 16,1 3 0-16,2-3 0 0,0 3 0 0,0-2 0 16,0 1-272-16,1-2 32 0,0 3 16 0,0-3 0 15,2 0 64-15,-3 0 16 0,0 0 0 0,0 0 0 16,0 0 144-16,0 0 0 0,22-3 0 0,-19 1 0 16,0 1 0-16,1 1 0 0,0 0 0 0,1 0 0 0,1-3 0 0,0 3 0 15,2-2 0-15,-1 2 0 0,3-1 0 16,0-2 0-16,1 1 0 0,0 0 0 15,1 0-400-15,1-1-48 0,0 2-16 0,-2-3 0 16,1 2-48-16,-1 2 0 0,2-4 0 0,2 2 0 0,0 2 512 0,-3-4-144 16,1 2 144-16,-2-1 0 0,1 6 0 0,-1-3 0 15,-1 0 0-15,-1 0 0 0,1 0 0 0,0 0 0 16,2 0 0-16,-1 0 0 0,0 0 128 0,2 0-128 16,-2 0 128-16,0 0-128 0,0 0 0 0,-2 0 128 15,-1 0-128-15,0 0 0 0,-2 2 0 0,-1-2 0 0,-1 1-160 16,-2 2 160-16,1-1-144 0,-2-2 144 0,0 4 0 15,0-4-144 1,-1 4-560-16,0-2-96 0,0-2-32 0,0 1 0 16,0 1-976-16,-1 1-208 0,1-3-32 0,0 0-6800 0</inkml:trace>
  <inkml:trace contextRef="#ctx0" brushRef="#br0" timeOffset="19885.39">11206 9815 9215 0,'-2'-3'816'16,"2"2"-656"-16,0 1-160 0,0 0 0 0,0 1 272 0,0-1 32 0,0 0 0 0,-1 3 0 0,2-3 368 0,1 0 80 0,0 1 16 0,-2-1 0 0,0 0 368 0,0 0 80 0,26-1 0 0,-15 1 16 0,2-3-720 0,1 2-160 0,2 1-32 0,2-2 0 0,-1 2-320 0,0 0 0 0,1 0 0 0,0 0 128 0,3 0-128 0,-1 0-128 0,2 0 128 15,1 0-192-15,1 2 192 0,1-2 176 16,3 1-48-16,2-1 0 0,1 3 864 0,0-6 160 15,2 3 48-15,1-1 0 0,-2-1 208 0,1 2 32 16,3 0 16-16,1 0 0 0,-2 0-704 0,1 0-144 16,0 0-32-16,3 0 0 0,2 2-400 0,2-2-176 15,1 1 128-15,-2 2-128 0,-4-3 0 0,0 0 0 16,-1 0 0-16,-2 0 0 0,-5 0 0 0,1 1 0 16,2 0 128-16,2 0-128 0,-2 2 0 0,-1-2 160 15,2 2-160-15,-2-3 160 0,-1 0 160 0,1 0 48 0,1 0 0 0,0-4 0 16,1 1 160-16,-3 0 48 0,-2-1 0 0,2-2 0 15,0 3 192-15,-1-3 32 0,0 4 16 16,-2-2 0-16,-2 1-368 0,-4 2-80 0,-1 1-16 16,-5-2 0-16,-1 2-224 0,-4-1-128 0,-1 2 128 15,-1 1-128-15,-3-2-192 0,-1 1-96 0,-1 4-32 16,-3-3 0-16,0 3-1408 16,-1-2-304-16,-1 0-48 0,-1 1-12592 0</inkml:trace>
  <inkml:trace contextRef="#ctx0" brushRef="#br0" timeOffset="20930.95">8470 9786 12895 0,'-3'0'1152'0,"-1"-2"-928"0,3 1-224 0,1 1 0 0,0 0 1536 0,0 0 272 0,-2-3 48 16,1-1 16-16,0 2-1312 0,-1-2-272 15,2 2-48-15,-2-2-16 0,1 2-224 0,1 0 144 0,-1 1-144 0,0 0 128 0,-1 1-128 0,1 0 0 0,-1 0 0 0,-2 0 0 0,1 1-320 0,-1-1 16 0,0 0 0 0,-2 1 0 0,-1-1 512 0,0 2 112 0,0 0 0 0,-2-2 16 16,0 0 448-16,-1-2 96 0,1 0 16 0,-1 1 0 0,0 0-240 0,-1-3-32 0,-2-2-16 0,0 3 0 0,-1 0 224 0,-2-2 64 0,-1 1 0 0,-4 2 0 15,0 0-256-15,-2-1-64 0,0 0 0 16,-3 3 0-16,-3 0-432 16,-1 3-144-16,0 0 0 0,-5 0 0 0,-1 2 0 0,-1-3 0 0,1 2-192 15,1-2 48-15,-1 1 16 0,-3-3 0 16,2 1 0-16,0-1 0 0,5 0 128 0,-3-1 0 0,-4 1 0 0,-1-5 0 16,2 4 192-16,1-5 64 15,3 2 0-15,2-2 16 0,-1-1 336 0,1 1 64 16,0-2 16-16,1 0 0 0,5 3-256 0,-3-1-48 15,1 0-16-15,-2 1 0 0,2-1-368 0,-1 3 0 16,0 0 0-16,0 3 128 0,1-3-128 0,-1 3 0 0,3 3 0 0,0-3 0 16,2 0 0-16,-1 0-160 0,3 0 160 0,1 0 0 15,3 0-128-15,2 0 128 0,0-3 0 0,0 3 0 16,2 0 0-16,1-4-128 0,2 2 128 0,0 2 0 16,2-3-176-16,3 2 32 0,0 1 0 0,1-3 0 31,1 0-464-31,1 3-96 0,2-2 0 0,1 0-16 0,1 2-1056 0,2 0-208 0,1 0-32 0,2 0-16 0</inkml:trace>
  <inkml:trace contextRef="#ctx0" brushRef="#br0" timeOffset="22975.03">9911 13745 1839 0,'10'-8'160'0,"-4"0"-160"0,-1 1 0 0,-1 1 0 0,-2 2 2752 0,1 2 512 15,0-2 96-15,2-2 32 0,1-4-1952 0,2-5-384 0,-1 2-80 0,-1 0-16 0,-2 3-320 0,-3 2-80 0,-2 4-16 0,-1 0 0 0,-2 2-64 0,0 2-16 16,-1 2 0-16,-1-2 0 0,0 4 0 0,0 0 0 0,0-2 0 0,1 2 0 15,-1 2 544-15,-1-2 96 0,1 2 32 0,-1 0 0 16,-1 0 144-16,2 1 16 0,-1-1 16 0,-1 0 0 16,2 0-160-16,-3 0-48 0,0 4 0 0,-1 0 0 15,0 3-176-15,-3-1-32 0,1 4-16 0,-4 3 0 16,0-3-240-16,-3 2-64 0,-2 4 0 16,0 2 0-16,-1-1-384 0,0 0-192 15,2-6 160-15,-4 4-160 0,-1 2 0 0,-3-2 128 16,4-2-128-16,1-3 0 0,4 0 0 0,-1-2 0 0,2 1 0 0,1-3 0 15,0 0 0-15,1 1 0 0,0 0 0 0,1-3 0 16,1 3-528 0,1-5 0-16,2 0 0 0,-1-2 0 0,4 0-944 0,-1-3-176 0,3-2-32 0,0-1-14000 15</inkml:trace>
  <inkml:trace contextRef="#ctx0" brushRef="#br0" timeOffset="23351.98">9467 13641 15663 0,'0'-2'1392'0,"0"0"-1120"0,0 2-272 0,1-2 0 0,1 4 3200 0,-1-2 592 0,1 0 112 16,1 0 32-16,3 2-3104 0,3 0-640 0,0 0-192 0,0 1 128 0,1 3-128 0,0-1-128 0,1 3 128 0,-1 5-192 0,1-3 544 15,-1 5 96-15,2 1 32 0,-1 0 0 0,3 2 96 0,-2 0 32 0,-1-1 0 0,2 0 0 0,2 5 240 0,1 1 48 0,0 4 16 0,0-2 0 0,-1-3-352 0,1 0-80 0,1 2-16 16,2 0 0-16,-2-3-160 0,2-1-48 0,-2 2 0 0,1-2 0 15,0 1-64-15,-2-2-32 0,-1-3 0 16,-3 0 0-16,-1-4-160 0,-2 1 0 0,-1-6 0 0,-1-1 0 16,-1 0-1056-16,-1-3-240 0,0-2-48 15,-2-1-9712-15,2-1-1936 0</inkml:trace>
  <inkml:trace contextRef="#ctx0" brushRef="#br0" timeOffset="24832.1">9513 13495 14735 0,'-1'0'1312'16,"-1"0"-1056"-16,1 0-256 0,1 0 0 0,0 0 1152 0,0 0 192 0,0 2 16 0,0-2 16 15,0 0-736-15,0 0-160 0,1 2-32 0,-1-2 0 0,0 0 672 0,0 0 128 0,0 0 32 0,0 0 0 0,0 0-384 0,25-4-80 0,-18 4-16 0,1-4 0 0,1 2-320 0,-1 0-64 0,1 1-16 0,1 1 0 0,-2-1 448 0,4 1 96 16,-1 0 16-16,2-3 0 0,1 3-384 0,-1 0-80 15,0-1-16-15,2 1 0 0,1-2-480 0,1-1 128 16,2 2-128-16,-1-1 0 16,3-2 0-16,-2 1 0 0,-1 1 0 0,0 1 0 15,-5-3 0-15,1 1 0 0,1 3 0 0,-2-2 0 0,0 1 128 0,-1-2 0 0,0 3-128 16,1-3 192-16,-2 0 256 16,0-1 64-16,0 2 0 0,1-2 0 0,0 1-320 15,-3 0-48-15,1-1-16 0,0 2 0 0,-1-1-128 0,-2 2 128 0,0 1-128 0,-1-2 128 16,-1-1-128-16,0 2 0 15,0 1 0-15,-2-3 0 0,0 3 0 0,-1-2 0 0,-1 2 0 0,-1 0 0 16,2 0 192-16,-2 0-64 16,0 0 0-16,-2 2 0 0,2-2 128 0,0 0 0 0,0 0 16 0,0 0 0 15,0 0-32-15,0 0-16 16,0 0 0-16,0 0 0 0,0 0-224 0,0 0 144 0,0 0-144 0,0 0 128 16,-5-19-128-16,3 14 0 0,0 4 144 0,-1-4-144 15,-1-2 128-15,1 2-128 16,-1-1 128-16,0 1-128 0,1 2 160 0,-2 0-32 15,-2-2-128-15,0 0 192 0,1 2-64 0,-2-4-128 16,2 5 176-16,-1 1-176 0,1-2 160 0,-2-1-160 16,2 4 128-16,-1-2-128 0,0 2 0 0,1-1 0 0,0-2 0 15,1 3 0-15,0-3 0 0,-1 0 0 0,1 1 0 16,-1 0 0-16,1 2 0 0,-1-2 0 0,1-1 0 16,0 2 0-16,0-1 0 0,0-2 0 0,0 0 0 0,1 2 0 15,1-1 0-15,1 0-144 0,2 0 144 0,0-1-160 16,0 1-112-16,3-2-32 0,-1 1 0 0,1 0 0 15,0 1-400 1,0 0-64-16,1 3-32 0,1-4 0 0,-2 2-1456 16,1-2-304-16</inkml:trace>
  <inkml:trace contextRef="#ctx0" brushRef="#br0" timeOffset="25545.8">10658 12916 10127 0,'-4'3'896'0,"0"-2"-704"0,2-1-192 0,1 0 0 0,1 2 1184 0,-2-2 208 0,-1 3 32 0,-3 0 16 0,-3 1-1056 0,0-1-224 0,1 0-32 0,-1 1-128 0,0-1 272 16,1-1-48-16,0-1-16 0,0 4 0 0,-2-1-208 0,1 0 0 0,-1 2 128 0,0-3-128 0,2 4 512 0,-2-1 48 0,-1 0 16 0,2 3 0 15,3-6 416-15,-3 4 96 0,-1 2 0 0,-2 6 16 16,-2-1-192-16,1 1-32 0,1-2-16 0,1 2 0 16,-2 1-224-16,0 0-64 0,2 3 0 0,0-3 0 15,2 3 128-15,1-3 32 0,2 1 0 16,-1 1 0-16,2 1 96 0,2 0 0 0,0 3 16 15,1-4 0-15,-1 0-464 0,2-3-80 0,1-2-32 0,0 2 0 16,0-1-272-16,3 0 0 0,-1 0 0 16,1-2 0-16,1 1 0 0,1-1 0 0,0-3 0 0,3 2 0 0,-2 0-160 0,0-4 160 15,2 2-160 1,-1-3 160-16,2 2-640 0,-1-2-48 0,0 0 0 0,0 0 0 31,1 0-720-31,0-2-128 0,1 1-48 0,-2-1 0 16,2-2-512-16,0 2-96 0,0 0-32 0,0-4-7056 0</inkml:trace>
  <inkml:trace contextRef="#ctx0" brushRef="#br0" timeOffset="26330.92">10542 13422 24879 0,'0'0'1088'0,"0"0"256"0,0 0-1088 0,0 0-256 0,1 0 0 15,0 0 0-15,0 0-496 0,2-3-144 0,0 2-48 0,2-5 0 0,2 1-80 0,-2-1 0 0,0-2-16 0,-2 2 0 0,1-2 784 16,0 0 320-16,-2-2 0 0,1 2-16 0,-1 0 528 0,1 2 96 0,-1-5 32 0,0 3 0 0,2 2 736 0,0-2 160 0,1 0 16 0,-1 0 16 16,1-2-288-16,1-3-48 0,0 1-16 0,1-2 0 15,1 2-880-15,-2 0-176 0,3-2-32 0,-3 2-16 16,0 3-304-16,0-3-128 15,0-2 0-15,-1 2 128 0,1 2-128 0,-1 0 160 0,0 4-160 16,-1-1 160-16,-2 7 48 0,1-2 16 16,-2 2 0-16,0 0 0 0,1 0-32 0,-2 2-16 15,1-2 0-15,-1 4 0 0,1 2-176 0,-1 1 160 16,0-1-160-16,0 0 160 0,0-2-160 16,1 2 0-16,-1 1 0 0,2 2 0 0,-2 0 0 15,1-2 0-15,1 2 0 0,2-2 0 0,-1 2 0 0,-1 3-144 0,3-2 144 16,-1 0 0-16,1 2 0 0,-2-2 0 0,2 5 0 0,0-3 0 0,-1 2 0 0,0-2 0 15,2 1 0-15,-3-1 0 0,1-1 0 0,0 0 0 16,0-1 0-16,-1 3 0 0,1-4 144 0,0 1-144 16,-1-1 128-16,1-2-128 0,0 0 208 0,-2-1-32 15,2-3-16-15,-1 2 0 0,-1-3-160 0,2 0 160 0,-1-2-160 16,1 0 160-16,-1 0-160 0,0 0 0 16,0 0 144-16,1 0-144 0,-1 0 176 0,1-2-48 15,0 0 0-15,-2 0 0 0,2 2-128 0,-2-4 0 16,2 2-192-16,0-2 192 0,-1 0 0 0,1-1 0 0,0-1 0 0,-2 0 0 15,2-1 0-15,0 0 128 16,1-2-128-16,-2-1 0 0,2 1 192 0,-1-1-64 0,0 0 0 0,-1 2 0 16,2-5 0-16,-1 1 0 15,1-1 0-15,-1 0 0 0,-1 0-128 0,0 0 0 0,1-2 0 16,-2-1 128-16,1 0-128 0,-1 0 0 0,1 1 0 0,-1-1 0 16,-1 4-208-16,2 2 16 0,-2-3 16 0,0 3 0 15,2 0-48-15,-2 2-16 0,1-2 0 0,1 0 0 16,-2 4 64-16,2 0 16 0,-2 1 0 15,0 0 0-15,-1 2-240 16,1 0-48-16,-1 3-16 0,0-3 0 0,0 3-1520 0,-1 0-288 0</inkml:trace>
  <inkml:trace contextRef="#ctx0" brushRef="#br0" timeOffset="26996.27">10999 12875 2751 0,'-2'3'256'0,"-1"-2"-256"0,-1 1 0 0,2-2 0 15,1 3 3456 1,0-3 656-16,1 1 128 0,-3 2 32 0,1-1-2608 0,-1 2-528 0,1-2-112 0,2 2 0 0,0-3-480 0,2 2-96 0,2-1 0 0,0-2-16 0,-1 1-256 0,2 2-48 0,1-1-128 0,-1 2 192 0,1-1-192 0,1 3 0 0,-1 1 128 15,0-1-128-15,0 3 576 0,0-2 80 0,1 6 16 0,-1-5 0 16,-1 6-288-16,2-2-64 0,1 7-16 0,0-3 0 0,1 3-304 0,1-2 0 16,0 4 128-16,-2-1-128 0,1 1 432 15,0-1 16-15,-2-2 16 0,0-2 0 16,0 3 240-16,-1-3 64 0,-1 2 0 0,0 1 0 0,0 1-80 16,-3-4-16-16,1-1 0 0,-2 1 0 0,-1 0-208 0,-3 0-32 15,1-3-16-15,-3 2 0 0,0 1-160 0,-4 0-16 16,2 0-16-16,-3-1 0 0,1-1-224 15,-1-2 144-15,1-1-144 0,0-1 128 0,0 0-128 0,1-4-144 16,-1 2 144-16,-1 0-208 16,0 1-288-16,0-3-48 0,0 2-16 0,1-2 0 15,-4 0-720-15,0 0-128 0,0-2-48 0,3-4 0 16,4 0-672-16,0-3-144 0</inkml:trace>
  <inkml:trace contextRef="#ctx0" brushRef="#br0" timeOffset="28324.88">11539 12825 12895 0,'-3'0'1152'0,"-1"0"-928"0,2 0-224 0,0 0 0 0,4 0 2112 0,-2 0 384 16,-3 0 80-16,1 0 16 0,2 0-1120 0,-2 0-208 0,4 0-48 0,-2 0-16 0,0 0-320 0,0 0-64 0,0 0-16 0,23-7 0 0,-18 7-336 0,0 0-64 0,0 3-16 0,-1-3 0 0,-2 4 256 0,1-2 64 15,-1 8 0-15,-2-3 0 0,0 4 256 0,-1 2 48 0,1-3 16 0,-3 3 0 16,1 6-256-16,-2-4-32 0,1 5-16 0,0-7 0 16,1 2-400-16,-1-1-64 0,1 3-32 0,-1 5 0 15,-1 0-224-15,2 1 0 0,-1 0 0 0,2-2 0 16,-1 1 0-16,-1-3 0 0,2-3 0 0,0 0 0 16,1-1-192-16,-3 1-48 0,2-2 0 15,-1 0 0-15,0-1-464 16,-1-2-112-16,0 0-16 0,0-1 0 15,0-3-320-15,-1-2-80 0,1-1-16 0,0-1 0 16,1 0-160-16,-1-3-48 0,2 0 0 0,0-6-7152 0,1 2-1440 0</inkml:trace>
  <inkml:trace contextRef="#ctx0" brushRef="#br0" timeOffset="28725.58">11261 12818 17503 0,'-5'0'1552'0,"2"0"-1232"0,0 0-320 0,2 3 0 0,1-3 2416 16,-1 0 416-16,-3-3 96 0,0 3 16 0,-1 3-1568 0,3-6-304 0,-1 1-64 0,5 1-16 0,0-2-528 0,3 2-96 0,1-2-32 0,2 1 0 0,2 1-208 0,2-2-128 15,0 1 160-15,3 1-160 0,0 1 640 0,2-3 48 0,1-1 0 0,0 2 0 0,3-1 320 0,-1 2 64 16,2-2 16-16,0 0 0 0,2 1-512 0,-1 0-112 16,3 4-16-16,-2 0 0 0,-1 1-256 0,1-2-48 15,-1 1-16-15,-2 2 0 0,-1-2-128 0,0 0 0 16,0 0 0-16,-2-6 128 0,0 2-128 15,-2-1 0-15,-2 2 0 0,-1 1 0 0,-1-2-224 0,-1 1-32 0,0-4 0 16,-1 3 0 0,0 2-960-16,-1-2-208 15,0-2-48-15,-2 2-15168 0</inkml:trace>
  <inkml:trace contextRef="#ctx0" brushRef="#br0" timeOffset="29520.53">11620 13877 22111 0,'-1'-3'1968'0,"1"2"-1584"0,0 1-384 0,0 0 0 0,1 0 1200 0,-1 0 144 0,1 0 48 0,2-2 0 0,0-1-416 0,2 2-80 0,3-1 0 0,0-2-16 0,3 1-448 0,2 3-96 0,2-3-16 0,2 3 0 16,3 0-320-16,1 0 0 0,1 0 0 0,2 0 0 16,-1 3 176-16,1 1-48 0,-1 1 0 0,2-1 0 15,1-1 464-15,0 2 96 0,-2-1 16 0,4 0 0 0,0 2 96 16,0-4 32-16,1 0 0 0,-2 0 0 0,0 1-208 0,-1-3-48 16,-1 0 0-16,1 0 0 0,2 0-240 0,3-3-48 15,-1 3-16-15,0 0 0 0,-6 0-272 0,2 0 0 16,4 0 0-16,1 3 0 15,1-3 0-15,-1 1 0 0,1 1 0 0,-3-2 0 0,-3 2 0 0,0-1 0 16,-2-1-176-16,0 0 176 16,-2 0 0-16,-1-3 0 0,-4 3 0 0,-1-3 0 0,-2 0 0 0,-2-1 0 15,0 2 0-15,-3-2 0 0,3-1-320 16,-3 0 32-16,0 0 16 0,-1-1 0 16,-3 3-800-16,-2-4-144 0,0 0-48 0,-2 1 0 15,-1 0-1056-15,-4 1-224 0</inkml:trace>
  <inkml:trace contextRef="#ctx0" brushRef="#br0" timeOffset="30473.55">8791 13741 3679 0,'-4'0'320'0,"0"0"-320"0,2-3 0 0,1 3 0 0,-1-1 3104 0,2 1 544 0,0-2 128 0,-1-1 0 0,0 0-1984 0,0-1-384 0,-1-2-96 0,2-3-16 0,0 2-736 0,0 0-160 0,0 1-16 0,0-2-16 15,2 1-368-15,-2 1-240 0,0 0 48 0,-2 2 0 16,1 1 192-16,0-1 0 0,-2 4 0 0,0 0 0 16,-1 0 896-16,-2 1 160 0,0 2 32 0,-2 0 16 15,1 0 48-15,-1-2 16 0,1 4 0 0,-2-1 0 0,1-2-576 16,-1 2-112-16,-1-2-32 0,-1 0 0 0,-1 1-192 0,-1 0-64 15,0-1 0-15,-2-2 0 16,1 4 208-16,-2-2 48 0,-1 0 0 0,-3 0 0 16,0 1 112-16,-1 0 16 0,-1 0 16 0,0-3 0 0,-3 1-112 0,-1 1-32 15,-1 0 0-15,-2 0 0 0,0-2-160 0,-2 3-32 16,-3 0-16-16,0 1 0 0,-2 1-80 0,-1-1-16 16,-2 2 0-16,1-2 0 15,2-1-144-15,-1 0 0 0,1-1 144 0,-1-1-144 0,0 2 160 0,0-3-32 16,4 0-128-16,-4 0 192 0,-3 0-64 0,0 0-128 15,2 0 176-15,0-4-176 0,1 4 160 0,-2-2-160 16,3-1 128-16,1 2-128 0,1 1 144 0,1-2-144 16,1-1 160-16,1 2-160 0,0-2 0 0,1 2 128 0,2 1-128 0,-1 0 0 15,2 0 0-15,-1 0 0 0,-1 1 0 0,2 2 0 16,0-3 0-16,1 1 0 0,1 2 0 0,0-3 0 16,4 0 0-16,0 0 0 0,3-3 0 0,-1 2 0 15,3-2 0-15,1 2 0 0,0-1 0 0,2-2 0 16,2-1 0-16,0 1 0 15,1 1 0-15,1 0 0 0,2-1 0 0,-1-2-208 0,0 3 32 0,0-4 16 32,2 1-416-32,1 0-64 0,0 2-32 0,1 2 0 0,1-2-1376 0,1 2-288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15:29.76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23102 7406 3679 0,'-1'0'320'0,"1"-3"-320"0,0 2 0 0,0 1 0 0,1 0 352 0,1-2 0 0,-1-1 0 0,0-1 0 16,2 1-720-16,0-3-144 0</inkml:trace>
  <inkml:trace contextRef="#ctx0" brushRef="#br0" timeOffset="1">23128 7359 3855 0,'0'0'336'0,"0"0"-336"0,0 0 0 0,0 0 0 0,-1 0 944 0,0 2 112 0,-1-2 32 0,-2 0 0 0,0 2 1136 0,2 0 224 15,-1-2 48-15,3 0 16 0,0 0-240 0,0 0-48 0,0 0-16 16,0 0 0-16,0 0-1168 0,0 0-224 0,0 0-48 0,0 0-16 15,14-16-432-15,-12 13-96 0,-2 2-16 16,0-1 0-16,0 4-208 0,-2-2 0 0,1 0 0 0,-3 4 0 16,1-4 640-16,0 2 16 0,-1 2 16 0,0-3 0 15,0 2 592-15,1-1 112 0,-1 2 32 0,0-2 0 16,-1 2-240-16,0-1-32 0,1 0-16 0,-3 1 0 16,2 2-640-16,-1 0-128 0,0 3-32 0,-1-3 0 15,-2 5-320-15,0 1 144 0,-1 1-144 0,1 0 0 16,-3-1 0-16,1 4 0 0,-4 4 0 0,1 2 0 15,-3 0 0-15,1 3 0 0,2 0 0 0,-1-1 0 16,1 2 144-16,1-1-144 0,-2 1 0 0,2-1 144 0,1 3-144 16,0-2 192-16,-1 0-192 0,2-1 192 0,0 0-64 15,0-3-128-15,1 3 192 0,0 1-64 16,-1-4 0-16,0 3-128 0,1-3 192 0,0 0-64 0,1-2-128 16,2-2 0-16,0 4 144 0,0 0-144 0,1-2 160 0,1 2-32 15,2-4-128-15,0 2 192 0,2-1-192 0,1 0 176 16,1 3-176-16,2-4 160 0,-1-1-160 0,2 1 0 15,1-2 144-15,0-4-144 0,1 4 128 0,0-3-128 16,3-4 128-16,-2 1-128 0,0-3 0 0,2-1 128 16,2 0-128-16,-1-2 0 0,-1-2 0 0,1 2 128 15,0-4-128-15,-1 2 0 0,1-2 0 0,1 0 144 16,1-2-144-16,0 2 0 0,0-3 128 0,2 2-128 16,1 1 0-16,1-2 0 0,-1 2 0 0,0 2 0 15,1-2 0-15,0 0 0 0,-3 0 0 0,1 0 0 0,1 4 0 16,-2-7 0-16,1 3 0 0,-3-1 0 0,0-1 0 15,-1-2 0-15,0 0 0 0,-1-2 0 0,-1 1 0 0,0-2 0 16,0 0 0-16,1-2 0 0,0-4 0 16,1 1 0-16,-1-1 0 0,4-5 160 0,-1 1-160 15,1-2 128-15,0-2-128 0,1 2 0 0,1 0 144 0,-2 0-144 16,0 2 0-16,-1-2 0 0,2 1 0 0,-1-2 0 16,-1 1 0-16,0 3 0 0,-2-1 0 0,-2 1 0 15,0 2 0-15,-1-2 0 0,-1 1 0 0,-1-1 0 16,0 0 0-16,-1 0 0 0,0-2 0 0,0-1 128 15,0 1 64-15,1-2 32 0,0-2 0 0,1-1 0 16,0-1-224-16,1-1 0 0,-1-1 128 0,-1 0-128 16,-2-3 0-16,0-2 0 0,-1-1 0 0,-2 0 0 15,0 4 0-15,-1-1 0 0,-1 6 0 0,-2 3 0 16,0 6 0-16,-2 2 0 0,0 1 0 0,-3 4 0 0,-2 0 0 0,0 1 0 16,1 4 0-16,-2 0 0 15,-1 4 0-15,0 0-160 0,0 1 32 0,1-3 0 0,1 0-176 0,-3 1-16 16,-1-1-16-16,-1 2 0 0,0-2 160 0,-1 0 48 15,1 0 0-15,-1-2 0 0,1 2-16 0,-1-1 0 16,4 1 0-16,-2 1 0 0,1 1-32 16,2 1 0-16,1 1 0 0,0 2 0 0,1-4-112 0,1 6-32 15,2-2 0-15,-2 4 0 16,2-2-1280-16,-1 2-256 0,2 3-48 0,1-4-14448 0</inkml:trace>
  <inkml:trace contextRef="#ctx0" brushRef="#br0" timeOffset="2">22860 7804 35007 0,'-11'0'1552'0,"5"0"320"16,1 0-1488-16,2 0-384 0,3 0 0 0,0 1 0 0,0 2 544 0,0-3 32 0,0 3 16 0,2 2 0 0,-1-1-64 0,0 2-16 0,2 0 0 0,-1 1 0 0,3-1-304 0,0 4-64 16,1-3-16-16,2 2 0 0,-1 1-128 0,0 2 192 15,2-2-192-15,0 2 192 0,-1 1 80 0,0-1 32 16,2 0 0-16,0-2 0 0,1 3-80 0,0-3-16 16,1-2 0-16,1 0 0 0,0-2-208 0,1-2 0 15,1-2 128-15,-1-2-128 0,2 0-192 0,2-4-96 16,-1 2-16-16,2-4-11888 15,0 2-2384-15</inkml:trace>
  <inkml:trace contextRef="#ctx0" brushRef="#br0" timeOffset="3">23822 7861 27647 0,'-7'0'2448'0,"1"1"-1952"0,3 2-496 0,3-3 0 0,1 0 1392 0,-1 0 176 0,-1 0 32 0,-1 0 16 0,-1 0-944 0,3 0-192 16,1 0-32-16,2-3-16 0,3 2 80 0,0-2 32 15,3 0 0-15,2-1 0 0,3-2 64 0,0 0 16 16,4-1 0-16,3 1 0 0,1 0-112 0,4 0-32 15,1 0 0-15,0-2 0 0,3 2-288 0,0 1-64 0,-1 1-128 0,1-2 192 16,-3 3-192-16,-1 0 0 16,-3 2 0-16,-4 1 0 0,1 0-224 0,-4 0-96 0,2 1 0 15,-5 2-16 1,1 0-1248-16,-3 0-240 0,1 0-48 0,-3 1-8880 0,0 1-1792 0</inkml:trace>
  <inkml:trace contextRef="#ctx0" brushRef="#br0" timeOffset="4">23757 8139 24879 0,'-3'-2'2208'0,"2"0"-1760"0,1 1-448 16,2 1 0-16,2 0 3008 0,1 0 512 0,1-1 96 0,4 1 32 0,6 0-2512 0,6-4-496 0,8 2-112 0,4-2-16 0,-1-2-256 0,0 1-64 0,2 0-16 0,-3 0 0 16,-3 1-1168-16,0-2-224 0,2 0-64 0,1-1-15424 0</inkml:trace>
  <inkml:trace contextRef="#ctx0" brushRef="#br0" timeOffset="5">25532 7223 21183 0,'-7'-4'1888'0,"1"2"-1504"0,0-1-384 0,2 2 0 0,1 1 1600 0,2 0 240 0,0 0 48 0,-3-3 16 0,-2 2-1904 0,-3 1-384 0,-2-2-80 0,0-1-16 0,0 3 352 0,0-1 128 16,0 1 0-16,0-2-144 0,-2 2 144 0,1-3-208 15,-1 2 80-15,0-2 128 0,0 3 512 0,-1-3 208 16,0 0 48-16,-1-1 16 0,-1 1 560 0,-1-2 96 15,-2 1 32-15,1 0 0 0,-1 2-256 0,1-4-64 16,-3 6 0-16,1-3 0 0,0 6-656 0,0-1-144 16,2 2-32-16,0 2 0 0,1 0-320 0,2 0-208 15,2 2 16-15,0 1 16 0,2-3 0 0,1 0 0 16,3 0 0-16,-1 0 0 0,3 0 176 0,1 1 0 0,-1-2 0 0,1 0 128 16,1 2 208-16,2-1 48 15,0 0 16-15,0 3 0 0,1-2-96 0,1 2-32 0,0 1 0 0,0 2 0 16,1-2-112-16,0 3-32 0,1 0 0 0,-1 2 0 15,2 1 0-15,-2 3 0 0,3 0 0 0,-1 4 0 16,2 0-128-16,-1 3 0 0,1 3 0 0,2 3 0 16,-2-1 0-16,1 3 0 0,-1 1 0 0,-1 1 128 15,0 1-128-15,-2-1 0 0,-1 2 0 0,-2-1 0 16,0 0 0-16,-1-1 0 0,-1 1 0 0,-2 2 0 16,1 5 144-16,1-1-144 0,-1 6 160 0,0-2-160 15,0 1 160-15,1-1-160 0,-1 0 160 0,1-3-160 0,-1-3 160 16,1 4-160-16,-2-5 160 0,-1 7-160 0,0 2 144 0,0-2-144 15,-2-3 128-15,-1 3-128 0,4-5 208 0,-3-1-32 16,1-4-16-16,1 1 0 0,0 1-160 16,2-1 128-16,-1 3-128 0,0-4 128 0,0-1-128 15,2 1 128-15,-2 1-128 0,2 1 128 0,-2-5 0 0,2 3-128 16,-2-1 192-16,-1-1-64 0,1-1-128 0,1-3 128 16,-1 2-128-16,-1 1 128 0,0-2-128 0,-1 3 160 15,1 2-160-15,0-2 160 0,0 0-160 0,0-2 128 16,0 0-128-16,0-3 128 0,3 1-128 0,-1-3 192 15,1-3-192-15,-1 1 192 0,2-1-48 0,0-3 0 16,-1 1 0-16,2 1 0 0,-1 2-144 0,0-2 128 16,-2 2-128-16,1 0 128 0,0 2 16 0,-1-2 0 15,-1 2 0-15,1-3 0 0,-1 1 0 0,-1-2 0 16,0 1 0-16,0 1 0 0,-1-1-144 0,0 1 0 0,0-1 144 16,-1-2-144-16,1 2 0 0,0 0 0 0,0-2 0 0,1 2 0 15,0-1 0-15,0 1 0 0,3-5 0 0,-1 2 0 16,2 1 0-16,-2-1 128 0,3 0-128 0,-1-1 0 15,1 1 0-15,0-3 128 0,0 1-128 0,0-2 0 16,0 1 0-16,-1 1 0 0,1-2 0 0,0 2 128 16,-1 1-128-16,-1-1 0 0,0-2 0 0,-1 1 0 15,0-3 0-15,0 0 0 0,1 0 0 0,-1-1 0 16,1-2 0-16,1 0 0 0,1-1 0 0,-2-2 0 16,4 2 0-16,-2-2 0 0,1 3 0 0,0-3 0 15,2-1 0-15,-2 1 0 0,1 3 0 0,-1-2 0 16,1 0 0-16,-1 0 0 0,0 1 0 0,0 0 0 0,-1 0-128 15,2 0 128-15,-2-2-128 0,0 0 128 0,0 1 0 0,-2-1-128 16,2-2 128-16,-1 0 0 0,0-2-128 0,0 1 128 16,-2-4-128-16,2 4 128 0,0-4-208 0,1 2 32 15,0-1 16-15,0-2 0 0,0 0 160 0,-1 0-192 16,1 1 192-16,0 0-192 0,-2 1 192 0,1-2 0 16,-1 5 0-16,-1-4 0 0,1 3 0 0,-2-2 0 15,1 2 0-15,0 1 128 0,0-1-128 0,0 0 0 16,-1 1 128-16,-1 0-128 0,2-3 0 0,1 3 0 15,-2-4 0-15,3 0 0 0,0 2 0 0,1-3-192 16,0-2 64-16,0 0 0 0,0 3 128 0,1-3 0 16,-1 0 0-16,1 1 0 0,1 1 0 0,-2 1 0 15,1 1 0-15,-1-2 128 0,1 2-128 0,0 0 0 16,0-1 0-16,1 2 0 0,-1-1 0 0,1 2 0 0,2-3 0 16,0 0 0-16,2-2 0 0,0 2 0 0,2-1 0 0,1 0 0 15,1 0 0-15,3 1 0 0,2-3 128 0,1 0-128 16,1 1 288-16,2-1-16 0,2 2 0 15,2-2 0-15,1 0-144 0,-2 3-128 0,1-3 144 0,0 0-144 16,-1 4 0-16,-2-2 0 0,-2-2-208 0,-2 4 64 31,0-3-448-31,-2 1-96 0,-2 1-16 0,-1-3 0 0,-1 1-80 16,-1-1-32-16,0-1 0 0,0-2-18064 0</inkml:trace>
  <inkml:trace contextRef="#ctx0" brushRef="#br0" timeOffset="6">25975 7119 21183 0,'0'-4'1888'0,"0"0"-1504"0,0 2-384 0,0 0 0 0,1 0-464 0,-1 2-176 0,1-5-16 0,2 0-16 0,1-3 2336 0,-1-2 480 0,4 1 96 16,-1 2 0-16,1 1-528 0,2-3-112 0,1 3-32 0,0 2 0 15,1-2-800-15,-1 3-144 0,0 2-48 0,-2-1 0 16,0 4-48-16,-2-1-16 0,-1 4 0 0,-2-1 0 15,0 6 80-15,-1 2 16 0,-2 4 0 0,0 3 0 16,0 3-128-16,-2 0-32 0,1 4 0 0,-2 2 0 16,2-2-192-16,1 2-64 0,1 3 0 0,0-3 0 15,3 1-192-15,0-1 128 0,1 1-128 0,-2-1 0 16,2-2 160-16,-1 3-160 0,0 1 160 0,-3-1-160 16,2-3 0-16,-3 2 128 0,-2-3-128 0,1 1 0 15,-3-1 128-15,1-3 0 0,-2 3-128 0,0-3 192 16,0-2-16-16,0-2-16 0,0-2 0 0,1-3 0 15,1-3 16-15,0-4 0 0,2 0 0 0,0-3 0 16,2-3 0-16,0 0 0 0,2-3 0 0,-1-1 0 0,3-2-48 0,0-4 0 16,2 2 0-16,-1-5 0 0,2-3-128 15,1 0 0-15,-2-5 0 0,2 1 128 0,-2-2-128 0,0 0-144 16,0-3 144-16,-1 0-208 0,-1 3 80 0,0 0 128 16,-2 2-208-16,2 4 80 0,0 0 128 0,0 3 0 15,1 1 0-15,2 0 0 0,2 3 0 0,1 2 0 16,1-2 0-16,3 2 0 0,-1 0 0 0,2 1 0 15,1 0 0-15,2 0 128 0,-2 2-128 0,3-2 0 16,1 2 0-16,0 3 0 0,0 2 0 0,0 3-128 16,2 0 128-16,0 2-128 0,-1 0 128 0,0 4 0 15,0 2 0-15,-1 1-128 0,2 3-112 0,-4-1-16 16,-1 1 0-16,-5 0 0 0,-2-4 32 0,-2 4 0 16,-3 0 0-16,-3 0 0 0,-2 3 224 0,-2-1 128 15,-2 2 0-15,-2-1-128 0,0-1 192 0,-1 0-192 0,1-1 192 16,-2-1-192-16,1-2 192 0,-2 0-192 0,2-1 192 15,0-2-192-15,0 0 128 0,-2-5-128 0,1 2 0 0,-1-2 0 16,-1 0 0-16,-1 0 128 0,-3-3-128 0,0 0 0 16,-3 1 272-16,-3-4-48 0,-2 3-16 0,-2-2 0 15,-1 1 16-15,-3 2 0 0,0-1 0 0,1-1 0 16,-3-2-96-16,1 0-128 0,1 0 176 0,-1 0-176 16,4-2 0-16,0-2-256 0,1 1 32 0,0 1 0 15,1 4-448 1,1 1-96-16,-1 4 0 0,3 2-17984 0</inkml:trace>
  <inkml:trace contextRef="#ctx0" brushRef="#br0" timeOffset="7">26029 8385 16575 0,'0'-2'1472'0,"0"2"-1168"0,0-3-304 0,0 2 0 0,2 1 1312 0,-1 0 208 0,1-2 32 0,0-2 16 0,0-1 672 0,-1-1 144 0,2 1 32 0,-2 0 0 0,1 1-304 0,0 0-64 16,0 2-16-16,-1 2 0 0,1 0-944 0,0 0-176 15,1 2-32-15,-2 0-16 0,3 3-544 0,-2 1-128 16,-1 1 0-16,2 2-16 0,-1 1-176 0,-1 0 160 15,1 0-160-15,0 4 160 0,-1 2-160 0,2 3 0 16,-1 1 0-16,1 2 128 0,-1 3 16 0,1-3 0 16,0 3 0-16,1-5 0 0,0 1-144 0,0-2 128 15,-1 0-128-15,1-3 128 0,0-4-128 0,1-2 160 16,0 3-160-16,0-7 160 0,1 1 0 0,0-2 0 16,1-1 0-16,1-2 0 0,2-2-16 0,-3-2 0 15,3-2 0-15,0 2 0 0,1-7-144 0,-1 2 0 16,0-3 144-16,0-3-144 0,-2-2 0 0,1 2 0 0,-2 1 0 15,0-3-128-15,-1 1 128 0,-1-2 0 0,0 1 0 16,-2 3 0-16,1 4 0 0,-1 2 0 0,-1 2 0 16,0 2 0-16,1 4 0 0,-2 5 0 15,2 3 0-15,-2-1-128 0,3 4 128 0,-2-1 0 0,3 1-144 0,0 0 144 16,1 0 0-16,0-4 0 0,2 4 0 0,-1-5 0 16,2 2 0-16,0-3 0 0,-1-1 0 0,1-3 0 15,-2 0 0-15,1-3 192 0,-1 0-32 0,-1-3 0 16,2 1 32-16,-3 1 16 0,-2-4 0 0,1 1 0 15,0-2 16-15,-1 0 0 0,2-1 0 0,-1 0 0 16,0 1-64-16,-2-3-16 0,2 6 0 0,0-6 0 16,-1 1-144-16,1-4 0 0,1 0 0 0,-1-2 0 15,0-1 0-15,-1-1 0 0,1 0 0 0,0-2 0 0,-1-1 0 16,1-1 0-16,0-1 0 0,-1-1 0 0,2 0-176 16,-1-1 176-16,-1 1-128 0,0 2 128 15,0 2-416-15,-2-2 0 0,1 5 0 0,0-1 0 16,-1 1-384-16,0 3-80 0,0 2-16 0,1 3-18176 15</inkml:trace>
  <inkml:trace contextRef="#ctx0" brushRef="#br0" timeOffset="8">26781 8560 35935 0,'-3'0'1600'0,"-2"-3"320"0,1 2-1536 0,1 1-384 0,2 0 0 0,1 1 0 0,0 2 976 0,-2-3 128 0,-1 3 32 0,1 0 0 0,-2 3-432 0,0 1-64 0,3 3-32 0,-1 3 0 15,2 1-448-15,-2 3-160 0,2 1 0 0,-1 1 144 16,0 3-144-16,-2 0 0 0,1-2-160 0,-3 2 160 16,1 0-272-16,-2 1 32 0,1-2 16 0,-2-2 0 15,1 0-512-15,-2-3-96 0,-1 3-32 0,1-3-16624 16</inkml:trace>
  <inkml:trace contextRef="#ctx0" brushRef="#br0" timeOffset="9">25926 9316 37775 0,'-2'0'3360'0,"2"0"-2688"0,3-1-544 0,-2 1-128 0,1 1 288 0,1 2 32 0,1-3 0 0,2 2 0 0,1 0 192 0,3 2 64 0,1 3 0 0,0-2 0 16,1 3-416-16,-3 1-160 0,0 1 128 0,0 0-128 15,-3 2 176-15,0 0-48 0,-1 2-128 0,0 1 192 16,-1-2 112-16,-2 2 16 0,-1-2 0 0,2 0 0 16,-2 0-64-16,-1 0-16 0,1-2 0 0,-1 2 0 15,2-3-240-15,-1-3 0 0,1 2 0 0,1-6 0 16,1 0-256-16,0-2-32 0,1-2-16 0,2-3 0 0,-1-2 176 0,0 0 128 16,1-3-192-16,0-1 192 0,0-2 0 0,0 0 0 15,0 2 0-15,0-4 0 0,0 5 0 0,0 0 0 16,0 4 0-16,-2 1 0 0,0 4 144 15,-1 2-144-15,1 5 128 0,0 0-128 0,-1 5 208 0,3 4-32 16,-1 3-16-16,1-1 0 0,1 1-160 0,-1 1 0 16,3-2 0-16,0 1 0 0,1-2 0 0,-1-2 0 15,1-1 0-15,-2-3 128 0,2-4 0 0,-3-1 0 16,1-3 0-16,0 1 0 0,-3-7 112 0,1 2 16 16,1-4 0-16,-2 0 0 0,1-6 64 0,0 1 32 15,0-4 0-15,2-1 0 0,-1 2-32 0,2-6-16 16,0 1 0-16,0-2 0 0,0-1-96 0,-1-1-16 15,-1-3 0-15,1-1 0 0,-2 0-192 0,-1-2 0 16,1-3 0-16,-2 2 0 0,-2 1-128 0,2-1-80 0,-1-2-16 0,0 3 0 16,-1 5-144-16,-1-2-16 15,-1 5-16-15,0 3 0 16,0 1-144-16,1 2-32 0,0 2 0 0,-1-1-19072 0</inkml:trace>
  <inkml:trace contextRef="#ctx0" brushRef="#br0" timeOffset="10">26629 9581 33167 0,'-4'-4'2944'0,"3"2"-2352"0,1 2-464 0,1-3-128 0,1 2 128 0,-1-1 16 0,1-2 0 0,1-2 0 0,2-4 992 0,2 1 192 15,4-1 32-15,2-2 16 0,-2 2-688 0,2 0-144 16,2-1-32-16,3 0 0 0,-1 2-160 0,1-1-32 16,0 2-16-16,-2 0 0 0,-1 2 0 0,-3 4 0 15,0-2 0-15,-2 1 0 0,-1 2-80 0,-4 5-16 16,0-3 0-16,-1 4 0 0,-3 1-208 0,-2 0 0 15,-1 6 0-15,-1-1 0 0,-2 1-128 0,-2 2-32 16,-1 0 0-16,-2 4 0 0,-1 0-64 0,-2-2-16 16,0 5 0-16,-1-1 0 0,-2-1 16 0,1 3 0 0,-1 0 0 15,1-2 0-15,3-1 224 0,0-1 256 0,1 1-48 16,-1-3-16-16,4 0-48 0,0-3-16 0,3 2 0 0,0-2 0 16,2-1-128-16,0-2-144 0,2 2 144 0,2-4-208 31,0 0-208-31,2-4-32 0,1 1-16 0,1-1-11664 0,-2-3-2336 0</inkml:trace>
  <inkml:trace contextRef="#ctx0" brushRef="#br0" timeOffset="11">25953 9957 42383 0,'-1'-4'1872'0,"-1"-1"400"0,2 4-1824 0,0-1-448 0,2 2 0 0,-1 0 0 0,0 0-448 0,0 0-176 0,2 2-32 0,0-2-16 0,2 4 672 0,2 3 128 16,-1 2 16-16,-1 3 16 0,0 1-160 0,0 0 160 16,1 6-160-16,-1-3 160 0,0 5 48 0,0-1 16 0,-2-2 0 15,1 1 0-15,0-2 0 0,-2 0 0 16,1-1 0-16,-1-2 0 0,1-2-64 0,-1-3-16 0,1-3 0 16,0-1 0-16,0-2 0 0,2-3 0 0,0 0 0 0,1-4 0 15,1-2-144-15,1-4 0 0,0-1 0 0,0 0 0 16,0-2-128-16,1-2 128 0,0 2-160 0,-2 0 160 15,1 1-144-15,-4 2 144 0,3 4-128 0,-4 2 128 16,2 2-144-16,-1 2 144 0,1 6-160 0,-1 0 160 16,1 6-288-16,0 1 32 0,0 0 16 0,-1 0 0 15,3 0 112-15,1 0 128 0,1-1-208 0,0-3 80 16,0-2 128-16,1 2 0 0,0-5 160 0,-1-2-160 16,1 2 240-16,-3-7-48 0,1 2-16 0,0-1 0 0,-3-2 112 15,1-1 32-15,-1 0 0 0,-1 0 0 0,0 1 0 0,0-2 0 16,-2 2 0-16,0 2 0 0,1-1-64 15,-1 2 0-15,1 1 0 0,-1 0 0 0,1 0-256 0,-1 1 160 16,1 2-160-16,-1-1 128 0,-1 2-128 0,2-4 0 16,1 3 0-16,-1-2 128 0,1 1-128 0,1-4 0 15,0 1 0-15,1-2 0 0,2-1 0 0,-1-2 0 16,2 0 0-16,-1-6 0 0,2 2 0 0,-1-6 0 16,0 1 128-16,-2-1-128 0,0-3-192 0,0 2-80 15,-3-2-16-15,0-2 0 16,0-2-224-16,-2-2-64 0,0 3 0 0,-2-5-18784 0</inkml:trace>
  <inkml:trace contextRef="#ctx0" brushRef="#br0" timeOffset="12">26580 10186 28559 0,'2'-8'1264'0,"-1"2"272"0,4-4-1232 0,-2 8-304 0,-1-1 0 0,0 2 752 0,1-5 80 0,5 0 32 0,2-4 0 0,1 0 704 0,1-1 144 0,3 3 16 0,-2 0 16 0,2 1-944 0,-1 1-192 16,0 5-32-16,-1-1-16 0,1-1-160 0,-1 2-16 16,0 1-16-16,-2 1 0 0,-1-1-64 15,-2 3-16-15,1-1 0 0,-2-1 0 0,0 2-96 0,-2-1-32 16,0 2 0-16,-3 0 0 0,0-1-160 0,-2 2 0 16,2-3 0-16,-4 0 0 0,1 0 0 0,-1 2 0 15,-2-1 0-15,-2 0-176 0,0 4-64 0,-4-4-16 16,0 3 0-16,-1 1 0 0,-2-1-16 0,1 1-16 15,-2 2 0-15,2 0 0 0,2-3 288 0,-1 1-128 16,2-1 128-16,2 1 0 0,0-1 0 0,2-4 0 16,2 2 128-16,2 0-128 0,1-2 0 0,1-2 0 0,3 1 0 15,1 2-160-15,2-3-48 0,1 0-16 0,2 0 0 16,-1-3 0-16,4 3 64 0,-2 0 16 16,1 3 0-16,-1-1 0 0,1 2 144 0,-4-2 0 0,1 3 0 0,-2 0-128 15,-1-1 384-15,1 2 64 0,-1 0 32 0,-2 1 0 16,0-1-128-16,0 1-32 0,0 2 0 0,-2-2 0 15,0 4-192-15,-4-1 0 0,1-1 0 0,0 1 0 16,-2 0-176-16,-2 0 176 0,1-2-160 0,-1 2 160 16,-2-2-128-16,0 0 128 0,-2 1 0 0,1 1-144 15,-2 0-48-15,-1-2 0 0,-2 2 0 0,0 3 0 16,-2-1-256-16,0 2-48 16,-1-2-16-16,0 2 0 0,1-2-80 0,-1 0-32 15,-1 3 0-15,-1-1 0 0,2-2 64 0,0-3 16 0,1 1 0 0,2-4-14784 16</inkml:trace>
  <inkml:trace contextRef="#ctx0" brushRef="#br0" timeOffset="13">26424 11044 34095 0,'-4'4'3024'0,"0"-3"-2416"0,3 0-480 0,1-1-128 0,0 0 608 0,0 1 96 0,-1 2 32 0,-2 0 0 0,1 0 368 0,0 1 80 15,2 2 16-15,0 0 0 0,1 0-784 0,0-2-160 16,0 2-16-16,0 0-16 0,2 2 0 0,-2-2 0 16,2 3 0-16,-1-3 0 0,1 4-48 0,-1-4-16 0,1 2 0 15,0-1 0-15,1 0-160 0,2-1 192 0,0-2-192 0,2-2 192 16,0 1-192-16,2-3 0 0,1-3 0 0,1 0 128 15,0 0-128-15,3-3 0 0,1-1 0 0,1 0 0 16,0-1-320-16,2 2 16 0,0 2 0 0,-1-2 0 31,-1 0-80-31,0 2-32 0,-1-1 0 0,-2 1 0 16,-1 2-992-16,-2 0-192 0</inkml:trace>
  <inkml:trace contextRef="#ctx0" brushRef="#br0" timeOffset="14">26655 10975 11967 0,'-7'10'1072'0,"-2"-4"-864"0,2 1-208 0,2-1 0 0,1-1 4416 0,1 1 848 0,0-1 176 0,-3 7 16 0,-6 4-3456 0,-2 8-688 0,-4 6-144 0,0 5-16 0,2-3-64 0,0 2-16 16,2 1 0-16,0 0 0 0,2-1-816 0,1-3-256 15,0 5 160-15,1-3-160 16,4-3-256-16,0-3-144 0,1-4-32 0,3-6 0 16,2-6-1568-16,3-4-320 0</inkml:trace>
  <inkml:trace contextRef="#ctx0" brushRef="#br0" timeOffset="15">26886 7241 35007 0,'-7'0'3120'0,"2"0"-2496"0,4 2-496 16,1-2-128-16,1 0 672 0,-1 2 112 0,0-2 32 0,-3 0 0 0,2 0 32 0,1 3 16 0,1 0 0 0,-1-3 0 0,0 0-304 0,26 16-64 15,-11-7-16-15,3-3 0 0,4 0-224 0,3-2-64 16,2 2 0-16,4-2 0 0,1 0-48 0,4 1-16 16,3-2 0-16,3-3 0 0,4-2-128 0,-1-2 192 15,-1 0-192-15,1-2 192 0,2 0-64 0,0-3-128 16,-2 3 192-16,-3 0-64 0,-1 1-128 0,-1 0 0 0,-4 1 0 0,-5 1 128 15,-2 0-128-15,-5 3 0 0,-4-2 0 16,-3 2 0-16,-5 2 0 0,-1 1 0 0,-3 0 0 0,-3 1 0 16,-2 2 128-16,0 0 0 0,-3 4 0 15,-1 2 0-15,-2 1-128 0,-2 3 128 0,-1 5-128 0,-3 1 128 16,-1 4-128-16,-1 3 0 0,-2 3 0 16,-1 5 0-16,-1 4 0 0,0 3 0 0,1 7 0 0,-1 2 0 15,0 2 0-15,1 2 0 0,2 2 0 0,2-8 0 16,3-13 0-16,-1 9 0 0,1 14 0 0,-1 8 0 15,2 4 0-15,3 2 0 0,-1-4 0 0,-1 0 0 16,1 2 288-16,-2 3-32 0,0 7 0 0,-3-2 0 16,0 2-128-16,0-1-128 0,0 3 192 0,-1-2-192 0,1 5 0 15,2-8 0-15,1-2 0 0,1-5 0 0,1-9-240 16,0-1 48-16,2 3 16 0,-1-6 0 0,1 1 176 0,1-2 0 16,-2 1 160-16,1-3-160 0,1-3 192 15,-2-1-64-15,2-1-128 0,2 1 192 0,-1-3-64 0,0-2 0 16,0-1-128-16,1-5 192 0,2-1-48 0,1-4-16 15,-1-1 0-15,1 1 0 0,2-1-128 0,-1-2 192 16,3 4-192-16,-1-4 192 0,2-4-192 0,-2 1 0 16,2-3 0-16,-1 1 0 0,-2-5 0 0,1 0 0 15,-2-3 0-15,0 1 0 0,-3-3 0 0,-1 1 0 16,1-4 0-16,-1 2 0 0,-2-3 0 0,-1 1 0 16,1-4 128-16,0 2-128 0,-2-2 160 0,2-2-160 15,-1 3 192-15,-1-3-192 0,1 2 128 0,-1 0-128 16,1-2 0-16,-1 3 0 0,0 0 0 0,0-1 0 0,2 0 0 15,-2 1 0-15,2-3 0 0,0 2 160 16,0 1-160-16,-1-1 128 0,1-2 0 0,1 0 0 16,-1 2 0-16,0-2 0 0,-1 3-128 0,1-1 192 0,0 0-192 0,-3 1 192 15,2-1-192-15,-3-2 0 0,1 0 0 0,-1 0 0 16,0 0 224-16,0-2-32 0,2 1-16 0,-1-2 0 16,-1 0-48-16,1-1 0 0,2 0 0 0,-1 0 0 15,1 0 0-15,-1-2 0 0,1 0 0 0,-1 1 0 16,2-4 0-16,0 4-128 0,-2-4 192 0,1 2-64 15,1-2 128-15,-3 1 0 0,2 1 16 0,-2-2 0 16,1 1-80-16,0 1-32 0,-2 1 0 0,1-4 0 16,-1 3 64-16,-1 0 16 0,1 1 0 0,-1-1 0 15,0 2-240-15,-1-1 144 0,1-2-144 0,-1 2 128 0,1-1-128 16,-2 0 160-16,2 1-160 0,-3-2 160 0,2 2 96 16,-3-1 32-16,0-2 0 0,-1 1 0 0,-1 1-16 15,-2 1 0-15,0-4 0 0,0 0 0 0,-1-3-128 0,-1 3-16 16,1 0-128-16,-1-1 192 0,2 1-192 0,-1 0-288 15,-1 0 64-15,0 0 16 16,3 0-480-16,-1 0-80 0,-1 0-32 0,3 0 0 16,-1-3-432-16,4 3-96 15,1-3-16-15,3 0-20960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17:21.60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3640 7549 1839 0,'2'0'160'0,"-1"0"-160"0,-1 0 0 0,0 0 0 0,0 0 192 0,0 0 0 0,1 0 0 0,0 0 0 0,1 0 128 0,-1 0 16 15,1 0 16-15,-2 0 0 0,0 0 224 0,0 0 32 0,0 0 16 0,0 0 0 0,19-7-432 0,-15 4-192 0,1 0 160 16,-1-1-160-16,4 1 192 0,-2-3-64 0,0 3-128 16,0-1 192-16,1-2 240 0,-2 3 32 0,1-3 16 0,0 2 0 15,-2 2 144-15,-1-1 16 0,1 2 16 0,0 1 0 0,-2-2 16 0,1 0 0 16,0 2 0-16,0-2 0 0,-1 2-144 0,1-3-16 0,-1 2-16 0,1 1 0 16,-1-2 32-16,-1-1 16 0,1 2 0 0,-1 1 0 31,0-2-64-31,0 2-16 0,1-3 0 0,-2 2 0 15,1 1 32-15,-1 0 0 0,0-3 0 0,0 3 0 0,0-1-240 0,0 1-32 16,0-1-16-16,0 1 0 16,0-1-208-16,1 1 0 0,-1 0 128 0,0 0-128 0,0 0 224 0,0 0 0 0,0 0 0 0,0 0 0 15,0 0 48-15,0 0 16 0,0 0 0 0,0 0 0 16,0 0 144-16,0 0 16 16,0 0 16-16,0 0 0 0,0 0 48 0,0 0 16 15,19-6 0-15,-19 3 0 0,1 3 208 0,-1-1 32 16,1 1 16-16,-1 0 0 0,0 0-144 0,0 0-16 15,0 0-16-15,-1 1 0 0,0 2-224 0,-2-1-32 16,3-2-16-16,0 0 0 0,0 0-176 0,-10 20-32 16,9-18-128-16,0 4 192 0,0-2-192 0,-1 2 0 15,1 4 0-15,0-4 0 0,1 4 0 0,0-1 0 16,0-2 0-16,-1 2 0 0,1-3 144 0,0 2-16 0,0 0 0 16,-2 0 0-16,1 0 320 0,0-1 48 15,-2 1 16-15,1 0 0 0,0 2 0 0,-2-2 0 16,0 2 0-16,0 0 0 0,1-1-176 0,-1 0-16 0,0 4-16 0,-1-1 0 15,2 1-176-15,0 3-128 0,2-3 192 0,0 2-192 16,1-3 128-16,-2 1-128 0,4-2 0 0,-1 0 0 16,0-1 0-16,0 0 0 0,2 0 0 0,-2 0 0 15,2 1 0-15,-1-1 128 0,-1 0-128 0,1-2 0 16,-2 2 256-16,0 2-48 0,0-2-16 0,-2 4 0 16,2-2-64-16,-2 3 0 0,1-1-128 0,-2 2 192 0,-1 1-192 15,2-1 144-15,-1 0-144 0,1 3 128 0,-1 1-128 0,1-1 0 16,1 5 0-16,1-4 0 15,0-2 0-15,1 2 0 0,1-1 0 0,1-3 0 16,-1 0 128-16,2-1 0 0,1-2 0 0,-1 2 0 16,1-3-128-16,-2 2 128 0,2-2-128 0,0 1 128 0,-1-1 16 0,-1 2 0 15,0-2 0-15,1 4 0 0,-2 0-144 0,0 0 0 16,-1 2 0-16,0-5 0 0,0 3 0 0,-1 3 0 16,0 3 0-16,-1 7 0 0,0-1 0 0,0 0 0 15,-2 3 0-15,-1-5 0 0,1 3 0 0,-1-3 0 16,-1 1 0-16,0-5 0 0,0 0 0 0,2 1 0 15,-1-3 0-15,0-2 0 0,0-2 0 0,2 3 192 0,1-3-64 16,-1 2 0-16,2-2-128 0,2 0 192 0,-2 3-192 0,1 0 192 16,0 3-192-16,2 0 0 15,-2-3 0-15,0-1 0 0,0 4 0 0,1 4 0 0,-1-1 0 0,-1 1 0 16,1 0 0-16,-1 3 0 0,0-1 0 0,0-1 0 16,0 2 0-16,-1-7 0 15,2 0 0-15,-1 0 0 0,1 1 0 0,1-5 0 0,-1-1 0 0,-1 1 0 0,2-2 0 16,-1 0 0-16,3 4 0 0,-1 1 0 0,0-3 0 0,0 2 128 15,1 2-128-15,0 1 128 0,1 1-128 0,-1 2 0 16,1 2 0-16,-2-3 0 0,-1 0 0 16,-1 1 0-16,2 3 0 0,-4-1 128 0,1-3-128 0,-3 1 0 15,-1-1 0-15,1 3 0 16,-2 2 0-16,0 1 0 0,0-5 0 0,0 2 0 0,0 0 0 0,1 1 128 16,-1 2-128-16,2-3 128 0,-1 1-128 0,1-5 0 15,0 2 0-15,-1-1 128 16,1 1-128-16,1-4 0 0,1-1 0 0,1 2 0 0,-2-4 0 0,2 0 0 15,2-1 0-15,-1 2 0 0,1-1 0 16,0 3 0-16,0 0 0 0,-1 1 128 0,1-4-128 16,0 2 128-16,-1 4-128 0,1 1 128 15,-1-1-128-15,0 1 128 0,0 2-128 0,1 3 128 0,-2-1-128 0,1 1 0 16,-1-3 0-16,0-2 0 0,0 1 0 0,0-3 0 16,0-3 0-16,-1-1 0 0,-1 1 0 0,1 1 0 0,-1 1 0 0,-1 2 0 15,-1 1 0 1,1-1 0-16,0 2 0 0,-1-1 0 0,1 2 0 0,-1 1 0 0,2-1 0 0,-1 2 0 15,1 1 0-15,-2-3 0 16,1 1 0-16,1-1 0 0,0 1 0 0,-2-1 0 0,1-2 0 0,1 3 0 0,-2 1 0 0,0-1 0 31,1-3 0-31,-1 5 0 0,2 0 0 0,-2 3 0 16,-1-2 0-16,1 1 0 0,0 1 0 0,0 1 0 0,0 0 0 0,-1-3 0 0,0-1 0 0,0-3 0 31,0 3 0-31,0-1 0 0,0 1 0 0,0-3 0 0,1 4 0 0,0-6 0 16,0 3 0-16,0 1 0 0,-1 3 0 15,0 1 0-15,2 3 0 0,-1-2 0 0,-1-3 0 0,1-1 0 16,-1 1 0-16,0-1 128 0,2-2-128 16,-2-1 128-16,0 2-128 0,0 2 0 15,0 1 0-15,0-3 0 0,0 1 0 0,0 0 0 0,0 1 0 0,0-4 0 16,0-3 0-16,0 1 0 0,0 9 0 16,0-4 0-16,0 1 0 0,0-4 128 0,3 1-128 15,-1-1 0-15,2 0 0 0,0 1 0 0,1-1 0 0,0-2 0 16,1 3 0-16,-1-1 0 0,1-1 0 0,-1 2 0 15,3-2 0-15,-2 1 0 0,0 1 0 0,1-1 128 16,-1 3-128-16,0-6 0 0,0 0 144 0,-1 1-144 16,0-2 0-16,0 2 0 0,0-1 0 0,-1 1 128 15,0 3-128-15,0 1 0 0,-1 3 0 0,0-5 0 0,1 3 0 16,-2-9 0-16,2 0 0 0,0 1 0 0,1 3 0 16,-2 2 0-16,1 1 0 0,1-5 0 0,0-1 0 0,0-1 0 15,1-2 0-15,-1 1 0 0,3-3 0 0,-3 2 0 16,1-1 0-16,-1-1 0 0,0-2 0 0,0 1 0 15,0 4 0-15,0 4 0 0,-1-1 0 0,-2 0 128 16,2 1-128-16,-2 1 0 0,-1-1 0 0,0 0 128 16,0-2-128-16,1-1 0 0,-1-1 0 0,2 2 0 0,-1-4 0 15,1 0 0-15,0 0 0 0,0-6 0 0,1 0 0 16,-1 1 0-16,1 0 0 0,-1 1 0 0,0-2 0 16,1 0 0-16,-1 0 0 0,0 2 0 15,0-2 0-15,0-4 0 0,-1 4 0 0,1-1 0 0,-1-2 0 0,1 2 128 16,0-5-128-16,0 3 0 15,-2 2 128-15,1 0-128 0,-1 1 128 0,0 0-128 0,0-4 160 0,-1 1-160 16,3 0 128-16,-2-2-128 0,2 2 0 0,-2-4 0 16,2 1 0-16,-1 0 0 0,-1 2 0 0,2-2 0 15,-1-1 0-15,1 0 0 0,0 1 0 0,-1-4 0 16,1 2 0-16,-1-3 0 0,1 0 0 0,-2-2 0 16,1 0 0-16,1 0 0 0,0 0 0 0,-1 0 0 15,1 0 0-15,0 0 128 0,1 0-128 0,0 0 0 0,1 0 0 16,-1 0 128-16,-1 2-128 0,1 2 0 15,0-1 0-15,1 0 0 0,-1 4 0 0,-1-4 0 0,2 1 0 16,-1 2 0-16,1 0 0 0,-1 3 0 0,0-3 0 0,1 0 0 16,0-2 0-16,0 0 0 0,0-2 0 0,0-1 0 15,0-1 0-15,0 0 0 16,0 0 0-16,1 2 0 0,-1-4 0 0,1 1 0 0,0 1 0 0,1 0 0 16,-1 0 128-16,0 0-128 0,0 3 0 0,2 0 144 15,-2-1-144-15,2 0 128 0,-1 4-128 0,1-3 0 16,-1 3 0-16,2-2 128 0,-2 2-128 0,2-2 0 15,0-2 0-15,-2-1 0 0,3 4 0 0,-1-5 0 0,1 1 0 0,0-2 0 16,1 1 0-16,1 0 0 0,-1 0 0 0,2 0 0 16,-1 0 160-16,2 0-160 15,1 0 192-15,0 0-192 0,0 0 128 0,-1 1-128 0,3 2 0 0,0-1 0 16,0 0 0-16,-1 0 0 16,2 2 0-16,-1-2 0 0,-1 4 0 0,2-2 0 0,-2-1 0 15,2 3 0-15,1-2 0 0,-2-1 0 0,2 1 0 0,0-2 0 0,-2 1 0 0,2-3 0 16,-2 1 0-16,2-1 0 15,0-1 0-15,4-2 0 0,1 0 0 0,1 0 0 0,-2 3 0 0,0 0 0 16,2-2 0-16,0 1 0 0,1 1 0 0,1 0 0 16,-1 0 0-16,1 0 0 0,0 0 0 0,2 1 0 15,-2 1 0-15,-1-2 0 16,2 3 0-16,-4-2 0 0,-3 1 0 0,0 1 0 0,1-3 0 0,1 4 0 16,4-2 0-16,6 4 0 0,-5-2 0 0,2 0 0 15,4-1 0-15,0 2 0 0,-1-3 0 0,1 0 0 16,-2 1 0-16,0-2 0 0,0 1 0 0,1-2 0 15,-2 0 0-15,-1-2 0 0,1 2 0 0,-1-1 0 16,1 1 0-16,0-3 0 0,-2 3 0 0,-1-4 0 0,2 4 0 0,1-2 0 16,1 2 0-16,0-3 0 0,0 6 0 0,2-3 0 15,-1 2 0-15,1-2 0 0,-2 4 0 0,0-1 0 16,3 0 0-16,-4 1 0 0,-5 0 0 0,4 1 0 16,2 1 0-16,4 0 0 0,0-2 0 0,-2-2 0 15,0 2 0 1,-3-4 0-16,-4 0 0 0,4-3 0 0,5 0 0 0,5 0 0 0,1 0 0 0,1-1 0 0,-2-1 0 0,0 1 0 15,2 2 0-15,-1-2 0 0,-1 3 0 0,-1-2 0 32,-1 0 0-32,0 0 0 0,-6-1 128 0,2 2-128 15,0-2 0-15,2 4 0 0,1 0 0 0,0 0 0 16,1 1 0-16,-2 2 0 0,-1-1 0 0,0 0 0 16,3 3 0-16,0-4 0 0,-3 1 0 0,-2 1 0 15,2-3 0-15,0 0 0 0,1 0 0 0,1 0 0 0,-4-3 0 0,3 1 0 16,4 1 0-16,0-2 160 0,1 1-160 0,-10 2 128 15,-4-2-128-15,1 2 0 0,9 0 0 0,5-2 0 16,3-1 0-16,-2 2 0 0,-3-1 176 0,-1-1-176 16,-2 2 192-16,1-3-64 0,0 4-128 0,0-2 192 15,0 2-192-15,0-3 0 0,0 3 0 0,1-1 0 16,2 1 0-16,-1 0 0 0,0 1 0 0,-2-1 0 16,1-1 0-16,1-5 0 0,0 3 0 0,-1 0 0 15,-1-2 0-15,2 1 0 0,2 0 0 0,0 2 0 16,2-2 0-16,-3 2 0 0,1 0 0 0,1 2 0 0,-5-2 0 15,1-2 0-15,-3 2 0 0,1-1 0 0,2 0 0 16,-3-1 0-16,-1 1 0 0,4 2 0 0,2 1 0 16,1 0 0-16,-3 0 0 0,-1 0 0 0,2 1 0 0,0 4 0 15,-2-1 128-15,-1-3-128 0,0 2 0 0,1-6 0 16,0 3 0-16,2-3 0 0,0 1 0 0,1 0 0 16,1-2 0-16,2 2 0 0,0-1 128 0,-1 0-128 15,4 3 176-15,-4-3-176 0,-6 3 0 0,-3 0 0 16,-2 0 0-16,3 0-192 0,4-1 192 0,2-2 0 15,0 3 0-15,0 0 0 0,0 0 0 0,-1 3 0 16,1-2 0-16,-1 4 160 0,-1-1-160 0,-3 2 0 0,0-4 144 0,0 3-144 16,2 0 0-16,-1-3 0 0,2 0 0 0,-2 0 128 15,3-2-128-15,-2-2 0 0,2 2 0 0,3 0 0 16,0 0 0-16,1 0 0 0,-1 0 0 0,1 0 0 16,1 0 0-16,-2-2 0 0,0 0 0 0,-2 0 0 15,0-2 0-15,-1 0 0 0,2 2 0 0,-1-2 0 16,0 2 208-16,3-1-16 15,2 2-16-15,0 1 0 0,-3 4-176 0,1-2 0 16,1-1 0-16,-3 2 0 0,-1-1 0 0,0 0 0 0,2-2 0 0,-2 0 0 0,-3 2 0 0,3-2 0 16,1 0 0-16,-1 0 0 0,0 0 0 0,-1 0 0 15,-1 0 0-15,0-2 0 0,-2 0 0 0,-2 0 0 16,2 2 0-16,-3-4 0 0,3 2 0 0,-3-2 0 16,3 2 0-16,0-1 0 15,2 2 0-15,-2 1 0 0,-3 0 0 0,-1 0 128 0,5 0-128 0,-3 1 0 16,-2 2-160-16,0-3 160 0,-1 0 0 0,-1-4 0 15,-1 4 0-15,-1-3 0 0,0 0 0 0,1-1 0 16,2 2 0-16,-1-1 0 0,-1-1 0 0,0 2 0 16,0 1 0-16,2 1 0 0,-2-3 0 0,1 3 0 0,-1-2 0 15,1 0 0 1,-1 0 0-16,-5-1 0 0,-4 2 0 0,3 1 0 0,4-3 0 0,1 3 0 0,1-3 0 0,-1-1 0 16,-1 4 0-16,0 0 0 0,-3 0 0 0,0 0 0 15,2 0 0-15,0 0 0 16,3 0 0-16,-1 0 0 0,1 4 0 0,0-4 0 0,-4 3 0 0,2 0 160 15,0-2-160-15,0 2 0 0,1-1-160 0,-2 2 160 16,1-1 0-16,-2 0 0 0,1-3-128 0,0 0 128 0,0 0 0 16,-1 0 0-16,1 0 0 0,0 0 0 15,1-2 0-15,-1 1 0 0,1 1 0 16,-2 0 0-16,-1 0 0 0,1 0 128 16,2 0-128-16,-2 1 160 0,-1 1-160 0,0 1 0 0,-1-2-160 0,-1 2 160 0,1 0 0 0,-2 1 0 15,-1 1-128-15,-2-4 128 0,0 4 0 0,-2-1-192 16,1-1 192-16,-2 2-192 15,-1-3 192-15,-1 0-144 16,0-1 144-16,-3 2-128 0,2-1 128 0,-3-2 0 0,2 0 0 0,-2 2-128 0,1-2 128 0,1-2 0 16,-2 2 0-16,1-2 0 0,1-2 0 0,-2 0 0 15,-1 2 0 1,0-2 0-16,0 2 128 0,-2-2-128 0,1 2 128 16,-1-2-128-16,-1-1 0 0,-1 1 128 0,1 3-128 0,-2-1 0 0,-2-5 0 0,1 4 0 0,0-4 0 0,0 1 128 15,-2 0-128-15,1-3 0 16,0 2 0-16,0-2-128 0,0 2 128 15,-1-4 0-15,1 1 0 0,-1 0-128 16,-1-2 128-16,2-1 0 0,-2 1 0 0,1-2 0 0,-1 4 0 0,0-4 0 16,-1-3 0-16,0 1 0 15,0 0 0-15,-1 0 0 0,2 1 0 0,-1 2 128 16,-1-3-128-16,0-2 128 0,1 1-128 0,-2-1 128 16,0-1-128-16,1 3 0 0,0-3 0 0,1-3 128 0,-1 4-128 15,1-2 0-15,3 1 0 0,-2-3 0 0,1 2 0 16,1-3 0-16,-1-1 0 0,2-3 0 0,1 1 0 0,-1 0 0 15,1-2 0-15,0 3 0 0,0 3 0 0,-1-1 0 16,1 5 0-16,0-4 0 0,-2-9 0 0,0-3 0 16,1 1 0-16,0 3 0 0,-1-1 0 0,0 3 0 15,1-1 0-15,-2 1 0 0,2 2 0 0,-2-5 0 16,2 3 0-16,0-5 0 0,0 6 0 0,1-2 0 16,0-2 0-16,1-1 0 0,1 1 128 0,0-2-128 15,-1 1 160-15,0 1-160 0,2 3 128 0,-1-3-128 0,1-1 0 16,-2 0 144-16,1-2-144 0,1 1 160 15,-1 2-160-15,-1-1 160 0,2 1-160 0,1-1 160 16,-2 1-160-16,1 2 160 0,-1 1-160 0,-1 0 0 0,2-1 0 0,-2 1 0 16,1-1 0-16,1 1 0 0,-1 2 0 15,0-3 0-15,0-1 0 0,2-1 0 0,-2 2 0 0,1 1 0 16,0-2 0-16,0 2 0 0,1-5 0 0,-2 5 0 16,2 3 0-16,-3-3 0 0,2-4 0 0,-2-2 0 15,0 8 0-15,0 0 0 0,2-5 0 0,-1-3 0 16,1 2 0-16,-2 0 0 0,0 1 0 0,0 0 0 0,1 1 0 15,-2 2 0-15,1 0 0 0,-1 2 0 0,0 2 0 16,0-5 0-16,1 0 0 0,-1-2 0 16,3 2 0-16,-1 3 0 0,1-2 0 0,0-1 0 0,1 1 0 0,0-1 0 15,1 2 0-15,-2 1 128 16,2 0-128-16,0 2 0 0,0-1 0 0,-1-1 128 0,1 4-128 0,-1-1 0 16,-1 1 0-16,1-3 0 0,1-3 0 0,0-1 0 15,0 2 0-15,0 0 0 0,0 2 0 0,-2 1 0 16,1-2 0-16,0 1 0 0,-2 3 0 0,0-3 128 15,0 3-128-15,-1-1 128 0,2-1-128 0,-2 0 0 16,0 2 0-16,0 0-176 0,2-2 176 0,-1 1 128 0,0-2-128 16,0-1 176-16,2-2-176 0,-2-3 0 0,2 2 0 0,-2 1 0 15,1 2 0-15,-1 3 0 16,0 1 0-16,-1-3 0 0,1 3 0 0,-2 0 0 0,0 0 0 0,0-3 0 16,-1 0 0-16,0 2 0 15,0-2 0-15,-1-1 0 0,2 3 0 0,-1-3 0 0,0-3 0 0,-2-2 0 16,2-1 0-16,-1 0 0 15,-1-3 0-15,2 1 0 0,-1 3 0 0,0 2 0 16,0 0 0-16,2 0 0 0,-1 1 0 0,-1-3 0 16,2 1 0-16,0-1 0 0,0 3 0 0,0-1 0 15,0 1 0-15,0-4 0 0,0-2 0 0,0 2 0 0,2-2 0 0,-2 3 0 0,0 3 0 0,0 0 0 16,0-2 0-16,0 1 0 0,0-3 0 0,0 1 0 16,-2 0 0-16,2 1 0 15,-1 2 0-15,0-1 0 0,0-4 0 16,-1 1 0-16,2-4 0 0,-1 1 0 0,1-2 0 0,0 2 0 15,0 3 0-15,-1 0 0 0,1 1 0 0,0 0 0 0,-1 2 0 0,1-2 0 16,-2 2 0-16,2 1 0 16,-1-3 0-16,1-1 0 0,-1-4 0 0,1-1 0 15,0 6 0-15,0 1 0 0,1-3 0 0,0-1 0 0,2 3 0 0,-2-1 0 16,0 1 0-16,2 1 0 0,-1 0 0 0,2-1 0 16,-1 0 0-16,-1 1 0 0,0-1 0 0,1 0 0 15,-1 2 0-15,1-3 0 0,-1-2 0 0,0 2 0 16,-1 0 0-16,-1 4 0 0,1-3 0 15,-2 2 0-15,1 1 0 0,-1-1 0 0,-1 3 0 0,1-2 0 16,1 3 0-16,-1-1 0 0,-2-1 0 0,3 1-192 0,-1 1 64 0,1-1 128 16,-1 0 0-16,1-1 0 0,-1-1 0 0,1 2 0 15,0-3 0 1,0 3 0-16,0-1 0 0,0 2 0 0,0 2 0 0,0 1 0 16,-2 3 0-16,2-2 0 0,-1 4-224 0,0-2 80 15,-1-1 16-15,0 3 0 0,0 0 128 0,1 2 0 16,-2-1 0-16,1-3 0 0,-1 3 0 0,1 0 0 15,0 0 0-15,1 1 0 0,-1 2 0 0,1-3-128 16,-1 1 128-16,2 1-128 0,-1-1 128 0,0 2 0 0,0 0 0 16,-1-2-128-16,1 6 128 0,0-4 0 15,0 3 0-15,-1 0 0 0,1 1 0 0,0 0 0 0,1 0 0 0,-1 2 0 16,-1-2 0-16,2 2 0 16,-1 1 0-16,1-1 0 0,-1 1 0 0,1 0-160 0,-1 0 16 0,1-2 0 15,-2 2 16-15,1 1 0 0,0-1 0 0,1 0 0 16,-1 0 128-16,0 1 0 0,-1-1-144 0,1-1 144 15,1-1 0-15,-1 0 0 0,0 0 0 0,1 1 0 16,0-2 0-16,-2 2 0 0,2-1 0 0,0 0 0 16,0 2 0-16,0 0 0 0,0 2 0 0,0-2 0 15,0 0 0-15,0 2 0 0,-1-1 0 0,1 2 0 16,0-4 0-16,-1 1 0 0,1 2 0 0,0-2 0 0,-1 0 0 16,1 0 0-16,0 0 0 0,-2-2 0 0,2 2 0 0,-1-3 0 15,1 3 0-15,-1-1 0 16,1 1 0-16,-1-3 0 0,-1 0 0 0,1-1 0 0,1 3 0 0,-1-2-176 15,1 2 176-15,-1 1-128 0,1 0 128 0,-1 1 0 16,-1 1 0-16,1 0 0 0,0 1 0 0,0 0 0 16,-2-1 0-16,1 4 0 0,-1-2 0 0,-1 2-160 15,1 0 160-15,-2 2 0 0,-1 0-208 0,-1 0 64 16,1 2 16-16,0-2 0 0,0 1 0 0,0 0 0 16,-2-3 0-16,0 4 0 0,-2-1 0 0,1-3 0 15,0 3 0-15,1-3 0 0,-1 3 128 0,2-3 0 0,-2 1 0 16,2 2 0-16,-2-3 0 0,0 2 0 0,-1-1 0 0,1 2 0 15,0-3 0-15,0 1 0 0,-2 0 0 0,1-1 0 16,0 1 0-16,2 2 0 16,-2-3 0-16,-3 4 0 0,1-2 0 0,0-2 0 15,-2 4 0-15,-1-2 0 0,2-2 0 0,-2 1 0 0,1 2 0 0,-2-3 0 16,1 0 0-16,-1 0 0 0,0 2 0 0,0-2 0 16,0 0 0-16,-3 0 0 0,1 0 0 0,-1 0 0 15,3 2 0-15,-1 0 0 0,0-1 0 16,-2 1 0-16,3-1 0 0,0 1 0 0,-3 0 0 0,1 0 0 0,2-2 0 15,2 2 0-15,1-2 0 0,-2 0 0 0,-1 0 0 16,0 0 0-16,2 0 0 0,-2 0 0 0,-3 0 0 16,-2 0 128-16,-1 0-128 0,0 0 176 0,0 0-176 0,-1 0 0 15,1 0 0-15,-1 0 0 0,0 0 0 0,-1 0 0 16,-1 0 0-16,0 0 128 0,3 0-128 0,0 2 0 16,1 0 0-16,-1-2 0 0,1 3 0 0,2-3-144 15,-1 0 144-15,0 0-208 0,0 0 208 0,-2-3 0 16,2 3 0-16,2 0 0 0,0 0 0 0,0 0 0 15,-3 0 0-15,-1 0 0 0,-1 0 0 0,0 0 0 0,1 3-128 16,-2-3 128-16,1 0 0 0,-2 1 0 0,0 1 0 16,2-2 0-16,0 3 0 0,2-2 0 0,-1 2 0 0,1 0 0 15,3 0 0-15,0 0 0 0,1 0 0 0,1 1 0 16,-3-2 0-16,0 2 0 0,-6 0 0 0,0 2 0 16,3-4 0-16,2 2 0 15,-1-2-128-15,0 0 128 0,-1 0 0 0,-2 1 0 0,3 0 0 0,0-3 0 16,1 3 0-16,1-3 0 0,-2 0 0 0,0 0 0 15,1 0 0-15,0 0 0 16,-1 0 0-16,1 0-144 0,-1 0 144 0,0 0 0 16,3 1 0-16,-2-1 0 0,-2 2 0 0,-1 0 0 0,0 0 128 15,-1 1-128-15,5-2 0 0,-4 4 0 0,0-1 0 0,-2-2-128 0,3 2 128 16,-3-2 0-16,0 2 0 0,-1 0 0 0,2-1 0 16,-1 0 0-16,0-1 128 0,2 0-128 0,0 0 0 0,2 0 0 15,-1-2 0-15,1 2-128 0,0 0 128 0,0 1 0 16,-1-3 128-16,0 0-128 0,2 1 0 0,-4-1 0 15,1 2 0-15,-3-2 0 0,0 4 0 0,0-4 0 16,1 3-176-16,2 0 176 0,-1 0 0 0,-1-2 0 0,1 1-128 16,-1-2 128-16,3 3 0 0,1-3 0 0,0 0 0 15,0 0 0-15,1 1 0 0,-1-1 0 0,2 0-160 0,-2 0 160 16,1 0 0-16,1 0 0 0,-1 0 0 0,-1-1 0 16,-1 1-128-16,-1 0 128 0,0 0 0 0,1 0 0 15,-2 0 0-15,2 0 0 0,2 0 0 16,-2 0 0-16,0 0 0 0,-3 0 0 15,3 0 0-15,-2 1 0 16,2 2 0-16,-2-1 0 0,0-1 0 0,-1 2 0 0,4 0 0 0,-3 0 0 0,0 1 0 0,-2-2 0 16,0-1 0-16,-2 2 0 0,3-1 0 0,-3 0 0 0,1 0 0 15,0 1 0 1,-2-2 0-16,1 1 0 0,0-2 0 0,-1 1 0 0,2 2 0 16,-2-3 0-16,4 0 0 0,-3 0 0 0,2 2 0 15,-1-4 0 1,0 2 0-16,-2 0 0 0,2 0 0 0,-1 0 0 0,-1 0 0 0,2 2 0 15,0 0 0-15,-1 0 0 0,-1-2 0 0,-1 3 0 16,1 0 0-16,-1-3 0 0,3 3 0 0,-2-2 0 16,3 1 0-16,-1-2 0 0,0 0 0 0,1 0 0 15,-1 0 0-15,1 0 0 0,0-2 0 0,0 1 0 16,1 1 0-16,3 0 0 0,-1-3 0 0,-2 3 0 0,-4 0 0 16,0 0 0-16,0 3 0 0,0-3 0 0,-1 3 0 15,0-3 0-15,2 3 0 0,-1-2 0 0,1 2 0 0,-1-3 0 16,3 0 0-16,-1 0 0 0,1 0 0 0,0-3 0 15,2 2 0-15,-2 0 0 0,0-1 0 0,0 0 0 16,1 1 0-16,0 1 0 0,-1 0 0 0,2 0 128 16,-1 0-128-16,-1 0 0 0,1 0 0 0,-1 0 0 15,4 0 0-15,-3 0 0 0,2 0 0 0,-1 0 0 16,2 0 0-16,-2-3 0 0,2 3 0 0,-1-2 0 16,0 1 0-16,-1-2 0 0,0 1 0 0,1 0 0 0,-1 0 0 15,-1 2 0-15,1-3 0 0,-1 2 0 0,0 1 0 16,-1-2 0-16,0 1 0 0,2 1 0 0,-1-3 0 0,0 3 0 15,0-2 0-15,2 0-176 0,-1 2 176 0,1 0 0 16,-1 0 0-16,0 0 0 0,-2 2 0 0,1-2 128 16,1 2-128-16,0-2 128 0,-2 3-128 0,0-3 0 15,0 0 0-15,1 1 0 0,2 1 0 0,-1-2 0 16,2 0 0-16,-2 1 0 0,1 2 0 0,-1-3 0 16,3 0 0-16,0 0 0 0,2 0 0 0,-1 0-128 0,1-3 128 15,1 3-128-15,-2 0 128 0,-1 0 0 0,0 0 0 16,-1 0 0-16,2-1 0 0,-1 1 0 0,1 0 128 0,-1 0-128 15,1-2 0-15,-1 2 0 16,0-1 0-16,0 1 0 0,3 0 0 0,-2-3 0 0,0 3 0 0,-1-2 128 16,0 0-128-16,0 2 0 0,1-2-176 0,-1 2 176 15,1-3 0-15,2 3 0 0,2-1 0 0,-3 1 0 16,1-2 0-16,-3 2 0 0,0 0 0 0,-2 0 0 0,1 0 0 0,0 0 0 16,-2 0 0-16,2 0 0 15,-1 2 0-15,0-2 0 0,1 0 0 0,0 1 0 0,1-1 0 0,0 3 0 16,-1-3 0-16,-1 0 0 0,3-3 0 0,1 3 0 15,0-1 0-15,3 1 0 0,1 0 128 0,-1 0-128 16,0-2 0-16,-1 2 0 0,-1 0 0 0,2 0 0 16,0 0 0-16,0 0 0 0,0 0 0 0,-1 0 0 15,2 0 0-15,-2 0 0 0,-2 0 0 0,1 0 0 16,0 0 0-16,1-3 0 16,0 3 0-16,-1-1 0 0,1 1 0 0,1 0 0 0,-1-3 0 0,-1 3 0 15,2 0 0-15,0 0 0 0,-1-2 0 0,1 2 0 0,0 0 0 16,0 2 0-16,0-2 0 0,-1 0 0 0,5 0 0 15,-3 3 0-15,2-2 0 0,-2 2 0 16,1-1 0-16,-1 2 0 16,1-2 0-16,-3 2 0 0,3-1 0 0,-1 0 0 0,1-2 0 0,-1 2 0 15,1-3 0-15,0 2 0 0,-1-2 192 0,1 0-64 16,2 0 0-16,0 0-128 0,1 0 0 0,-2 0 0 0,2 0 0 0,-1 0 0 16,-1 0 0-16,1 0 0 0,0 0 0 0,-1 0 0 0,3 2 0 15,-1-2-144-15,0 2 144 0,0 1-128 0,-1-3 128 0,-2 3 0 16,3 0 0-16,0-3 0 0,0 1 0 0,-2-1 0 15,3 2 0-15,-1-2 0 16,0 0 0-16,1 0 0 0,2 0 0 0,-2 0 0 0,0 2 0 0,0-2 0 31,0 1 0-31,1-1 0 0,1 0 0 0,-1 0 0 16,-1 0 0-16,0 0 0 0,-1 0 0 0,1 0 0 16,0 0 0-16,0 0 0 0,1-1 0 0,-3-1 0 15,4 2 0-15,-1 0 0 0,0-2 0 0,1 2 0 0,-1 0 0 0,1 0 0 16,0 2 0-16,1-2 0 0,-1 0 0 0,0 0-128 15,-1 2 128-15,0-1 0 0,1 3 0 0,0-4 0 16,1 1 0-16,-1 1 0 0,1-2 0 0,1 3 0 16,0-3 0-16,1 0 0 0,0 0 0 0,1 0 0 15,-1 0 0-15,1 0 0 0,2 0 0 0,-1-3 0 16,1 3-128-16,-1 0 128 0,3 0-128 0,-1-2 128 16,0 2 0-16,0 0 0 0,1 2 0 0,-1-2 0 15,1 0 0-15,-2 3 0 0,2-3 0 0,-1 1 0 16,1 2 0-16,-1-1 0 0,0-2 0 0,1 0 0 0,0 0 0 15,0 0 0-15,0 0 0 0,0 0 0 16,0 0 0-16,0 0 0 0,0 0 0 0,0 0 0 0,0 0 0 16,0 0 0-16,0 0 0 0,0 0 0 0,0 0 0 0,0 0 0 15,0 0 0-15,0 0 0 0,0 0 0 0,0 0 0 16,0 0 0-16,0 0 0 0,0 0 0 0,0 0 0 16,0 0 0-16,0 0 0 0,0 0 0 0,0 0 0 15,0 0 0-15,0 0 0 0,-13 17 0 0,12-14 0 16,1-1 0-16,0 0 128 0,0 0 0 0,0 0 16 15,1 2 0-15,0-1 0 0,1 0-144 0,-1-1 0 16,1 0 0-16,0 2 0 0,0 1 0 0,1-2 0 0,-1 1 0 0,-1 1 0 16,2-1 0-16,-1 0 0 0,-1 2 0 15,2 0 0-15,-2-2 0 0,0 2 0 16,-1 0 0-16,2 0 0 0,-4 0 0 0,2 1 0 16,-1 0 0-16,1 2 0 0,-1-3 0 0,1 2 0 15,-1 0 0-15,1 2 0 0,0-2 0 0,0 0 0 0,0 0 0 0,0 1 0 16,1-1 0-16,-1 1 0 15,1 3-176-15,-1 1 176 0,1 2-512 0,1 2-32 16,-2 2 0-16,-3 2-19216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25:13.37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25718 10766 1887 0,'-5'-3'0'0,"0"1"0"0,1 0 0 0,0 0 176 0,3 0-176 0,0 2 0 0,-1-2 0 0,-1 0 0 0,-2-2 816 0,0 2 128 0,-1-2 16 16,1-2 16-16,0 2-176 0,1 2-32 0,2-2-16 0,-1 1 0 0,2 0 192 0,0 0 32 0,1 1 16 0,0 0 0 0,1-1-80 0,-1 0-16 0,1 0 0 0,-1 0 0 15,2 1 80-15,-2 0 16 0,0 0 0 0,0-1 0 16,0 2 112-16,0-1 32 0,0-1 0 0,0 2 0 16,0-1-240-16,0 0-32 0,0 2-16 0,0 0 0 15,0 2-80-15,0 0 0 0,0-2-16 0,0 0 0 16,0 0-432-16,1 25-96 0,-1-15-16 0,0 0 0 0,1 2-80 0,0 0 0 15,2 2-128-15,-2-2 192 0,2 1-192 0,-1-1 128 16,-1-2-128-16,2 2 0 16,-1-2 368-16,1 2-32 0,0 1 0 0,0 0 0 15,2 2 0-15,-1-2 0 0,-1 0 0 0,1 2 0 0,1 1-208 16,0 0-128-16,-1 0 160 0,1 3-160 0,-2-3 0 16,2 3 128-16,-1-3-128 0,0-3 0 0,-1 0 0 0,0-1 0 15,0-3 128-15,0-3-128 0,-1-1 192 0,1 0-16 16,-1-4 0-16,1-1 0 0,-2 0-16 0,0-1 0 15,2-3 0-15,-2 1 0 0,0-3 96 0,0-4 32 16,-1 2 0-16,2-5 0 0,-1 3-32 0,0-3-16 16,0-2 0-16,1-1 0 0,-1 0-240 0,0 0 0 15,0 3 128-15,2 1-128 0,1 0 0 0,-1-1 0 16,2 3 0-16,0 4-160 0,0 0 160 0,0 2-192 16,0 2 192-16,0 2-192 0,1 2 192 0,0 2 0 15,-1 0 0-15,1 1-128 0,-1-2-32 0,2 4 0 0,-2-5 0 16,-1 2 0-16,1-2 160 0,0 2-192 0,0 0 192 0,0-1-192 15,-1 2 192-15,1-1 0 0,-1 0 0 0,1-1 0 16,-2 4 0-16,1-1 0 0,0 3 0 0,-1-3 0 16,0 0 0-16,-1 0 0 0,2 0 0 0,-1 4 0 0,0-4 0 15,1 4 0-15,0-4 0 0,-2 2 0 0,2-2 0 16,0 0 0-16,-1-1 0 0,1 1 0 0,0-2 0 16,1-3 0-16,-2 2 0 0,1-1 0 15,1-1 208-15,0 2-16 0,0-3-16 0,0 0 0 16,0 2-32-16,-2 0 0 0,2 0 0 0,0 1 0 0,0 0-144 0,0 0 0 15,0 0 0-15,-1 0 0 0,1-2 0 0,-1 2 0 16,-1-3 0-16,1 0 0 0,1 0 176 0,-1-4-48 16,1 1-128-16,0-3 192 0,0 0 320 0,-1 0 48 15,3-4 16-15,-2-2 0 0,1 2-224 0,1-5-32 16,-1 1-16-16,1 2 0 0,0-3-128 0,-1 2-32 0,0-4 0 16,2 3 0-16,-1-2-144 0,-1-1 192 0,2 1-192 15,-2 2 192-15,1 0-32 0,2-1 0 0,0 4 0 16,-1-1 0-16,1-1-160 0,0 3-176 0,1-1 48 0,-1 0 0 15,1 2 128-15,1 0 0 16,-1-1 0-16,1 1 0 16,-1 0-496-16,3 2-16 0,-2 1 0 0,0 0-11008 15,-1-1-2224-15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15:42.28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6280 6161 38703 0,'-13'-4'3440'0,"2"1"-2752"0,6 3-560 0,2-2-128 0,2 1 0 0,-3-2 0 0,-6-1 0 0,-7-5 0 15,-8 0-496-15,-4-5-16 0,-5-1-16 0,1 3 0 0,1-1 240 0,-3 0 48 0,-7-2 16 0,-2 4 0 16,2 0-928 0,-7 4-192-16,-8-2-48 0,-11 3 0 15,-6 2-336-15,-5 2-64 0,-1-2 0 0,-3 4-16 0,-1 0 1136 0,-4 2 224 0,-1 0 64 0,-1-2 0 16,6-2 384-16,-4 0-160 0,1 2 160 0,-1-3 0 15,2 3 352-15,1 0 176 0,5-1 48 0,-4 1 0 0,0 4 448 0,-2-2 80 16,0 5 32-16,1-4 0 16,2 1-736-16,2 2-144 0,0 3-16 0,2-2-16 15,1 3-224-15,3-1-240 0,2-1 48 0,-6 0 16 16,-4 2-576-16,-2 1-112 0,-2 2-32 16,0 0 0-16,1-1-192 0,4 1-32 0,11-2-16 0,0 1 0 15,4 0 544-15,4 3 96 0,5-2 32 0,5 0 0 0,5 3 688 0,4-1 144 16,6 1 16-16,5 0 16 0,5-1 192 0,3 1 48 15,1-2 0-15,4 1 0 0,3-2-640 0,2 2 0 16,0-1 0-16,2 1 0 0,0 2-192 0,1 1-48 16,1 3-16-16,-2-1 0 0,2 2 256 0,0 0 0 15,3-3 0-15,-1 4-144 0,1-1 144 0,1 0 176 16,1 4-48-16,0 4 0 0,1 2 48 0,2 6 0 16,2 3 0-16,1 1 0 15,0 1-480-15,0 4-80 0,1 4-32 0,0 0 0 0,1-6 288 16,1 17 128-16,2 17-128 0,2 7 128 0,-3 3 0 0,0 2 0 15,1 7 0-15,-1 7-128 0,-2 8 128 0,1 0-128 16,-2-7 128-16,-1 10-128 0,1 7 128 0,-3-1 0 0,1-4 0 0,-2 0 0 16,2 2 0-16,-2-3 0 0,1 1 0 15,-2 0 0-15,-1 4 496 0,-2 0 16 0,-2 4 16 0,-1 2 0 16,0 1 320-16,-3 1 64 0,0-4 16 0,0 4 0 16,-3 9-560-16,0-7-112 0,1-12-32 0,-2 10 0 15,-3 7-224-15,-3-1 0 0,4-17 0 0,-7 14 0 16,-3 10 0-16,-4 1 0 0,-2-2 0 0,1-2 0 15,-1-4 704-15,2-3 112 0,0-4 16 0,1-2 0 16,3-4-192-16,0-5-48 0,3-8 0 0,3-6 0 16,2 1 48-16,2-8 0 0,4-5 0 0,4-6 0 0,3 0-464 15,1-5-176-15,4-1 128 0,1-5-128 0,2-9 0 0,3-2 0 16,1-4 0-16,2 2 0 0,1-5 0 0,2-2 0 16,1-7 0-16,-2-1 0 15,2 0-512-15,-2-5 32 0,-1-3 0 0,-2 0 0 16,-1 5-112-16,-2-3-32 0,1 0 0 0,-3-3 0 0,1 0 240 0,-1-3 32 15,1-6 16-15,0-5 0 0,3-4 336 0,1-4 0 16,1-3 0-16,3-5 0 0,1 0 128 0,1-3 32 16,4-2 16-16,1-3 0 0,2-2 400 0,2 1 64 15,2-2 32-15,3-1 0 0,0 2 32 0,2-1 0 16,3 2 0-16,1-1 0 0,2-1-272 0,3 3-48 16,2 3-16-16,4-1 0 0,5 2-176 0,2 2-48 15,1 0 0-15,3 0 0 0,4-2-144 0,1 2 0 0,2 3 0 16,3 1 0-1,5 2-464-15,4-2-32 0,3 0 0 0,-1-8 0 16,-5 2-144-16,6-4-16 0,3-2-16 0,4 0 0 0,2 2 416 0,2-4 64 0,-3 0 32 16,3-2 0-16,6 2 160 0,0 0 0 0,2 4 0 0,-2-2 0 15,-1-4 320-15,7 2-16 0,5 8 0 0,-1-2 0 16,0 2 112-16,-2 2 32 0,0 1 0 0,-2 4 0 16,0 7 64-16,-8 0 32 0,-9-2 0 0,1 3 0 15,1 2-272-15,1 1-48 0,0 1-16 0,-2-5 0 16,-6 2-208-16,-4-4 0 0,-6-4 0 0,-5 1 0 15,1-3 128-15,-1-1-128 0,-4 4 0 0,-3-7 0 16,-4 3 0-16,-5-4 128 0,1 0-128 0,-1-2 0 16,-2-3 160-16,-2 0-16 0,-3 0 0 0,0-3 0 15,1-2-144-15,-2-3 0 0,0 2 0 0,-4 0 0 16,1-3 0-16,-5 2 0 0,0-3 0 0,-3-1 0 0,-2 0 0 0,0-2 0 16,-1-3 0-16,-2 0 0 0,-1-1 0 0,0-3 0 15,-1-5-144-15,-1-1 144 0,1-5 0 16,-1-3-160-16,-2-2 160 0,0-5-128 0,-1 0 128 0,-2-7 224 15,-2-3-48-15,-1 1-16 0,-1-2 64 0,-1-5 16 16,-2-5 0-16,0-4 0 0,0 0-32 0,2-6 0 16,-1-2 0-16,1-2 0 0,2 3-64 0,-1-2-16 15,5-9 0-15,-2-5 0 0,2-4-128 0,0 2 0 16,-2 3 144-16,0-5-144 0,1-5 0 0,-2-3 0 16,-2 4 0-16,-1-4 128 0,1-7-128 0,-3 0 0 15,0-5 0-15,-1-1 0 0,-1-1 0 0,0-1 176 0,-2 2-176 0,-1-6 192 16,1-3-192-16,-4-1 160 15,1 0-160-15,-3-4 160 0,1 4-160 0,-1-4 0 0,0-4 0 0,1 0 0 16,-2 0 0-16,0 0 0 0,0 0 0 16,0 4 0-16,0 7-208 0,0-5 16 15,0 3 16-15,-1 6 0 0,2 11 32 0,-1-10 0 0,0-7 0 0,3-2 0 16,2 10 144-16,2 1-160 0,2 4 160 0,0 0-160 16,-2 13-16-16,0-7 0 0,3-6 0 0,-2 5 0 31,-2 15-272-31,0-3-64 0,1-8-16 0,-4-1 0 0,1 9 192 0,-1 1 32 0,-1 5 16 0,1 2 0 15,-1 4 288-15,1 1 0 0,-1 2 0 0,1 2 144 16,-2-1-144-16,2 5 128 0,0 6-128 0,1-1 128 16,1 4-128-16,0 2 128 0,0 2-128 0,0 2 128 15,1 12 0-15,1 1 0 0,0 1 0 0,1 4 0 0,-1 2 256 0,2 5 64 16,-2 1 0-16,-1 5 0 0,2 0-320 0,-4 4-128 16,1 1 128-16,-3 2-128 0,0 3 0 15,-2 3 0-15,-3 0 0 0,0 5 0 0,-1 0 0 0,-2 2 0 16,1 0 0-16,-3 2 0 0,1 2 0 0,-2-1 0 15,3 2 0-15,-2-3 0 0,-1 2 192 0,-1-2-64 16,2 2 0-16,-1-2 0 0,2 1 0 0,-2 0 0 16,-1-2 0-16,0 0 0 0,1 2-128 0,-2-3 0 15,-2 0 0-15,1 2 0 0,1 2 0 0,-3-2 0 16,1 4 0-16,-4-2 0 16,0 4-768-16,-3-1-128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48:30.05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5953 16214 12895 0,'2'0'1152'0,"-2"0"-928"0,0-1-224 0,1 1 0 0,1 1 2240 0,-2 2 416 0,1-1 80 0,1 2 16 0,1 2-2112 0,2 4-400 0,0-2-96 0,-2 2-16 0,2 3 64 0,0-1 0 16,2 2 0-16,-1-2 0 0,-1 4 80 15,1-1 32-15,1 1 0 0,-1-2 0 0,2 0 464 0,-1 4 112 16,1-1 16-16,-2 3 0 0,0 0 576 0,0 1 128 16,0 1 32-16,-1 3 0 0,0 1-752 0,-1 0-160 0,0 1-16 0,-1 1-16 15,0-2-448-15,-1 0-96 0,1-1-16 0,-1-4 0 16,2-4-128-16,-1-2 0 0,0-2 0 16,0-4 0-16,-1 1 0 0,-1-4 0 0,2 1 0 0,-2-5 0 15,0 2-880-15,-1-4-48 16,0 0-16-16,0-4 0 15,-1 2-1280-15,-1-2-256 0,-1-2-48 0,-2 0-9824 16</inkml:trace>
  <inkml:trace contextRef="#ctx0" brushRef="#br0" timeOffset="1">5911 16162 23951 0,'-3'-2'2128'0,"1"-2"-1696"16,-2 4-432-16,2-3 0 0,0 3 2880 0,2 0 480 0,0 0 96 0,-1 0 32 0,0 0-4272 0,-2 0-864 0,2 0-160 0,0 0-48 16,2 3 944-16,0-3 176 0,1 0 32 0,1 0 16 0,1 0 816 0,0 1 144 15,1 2 48-15,0-3 0 0,0 2 224 0,0-2 48 0,1 1 16 0,1 2 0 16,2-1 576-16,1 0 112 16,0 0 32-16,-1 1 0 0,3 1-240 0,1 1-64 0,1-1 0 0,1-1 0 0,1 3-496 0,0-3-96 31,2 4-32-31,1-4 0 0,-1 4-400 0,2-1 128 15,1 1-128-15,0 2 0 0,0 1 0 0,0 0 0 16,2 1 0-16,-1 1 0 0,-1-1 0 0,-1 2 0 16,-1-1 0-16,1 3 0 0,-1-3 0 0,-3 4 0 15,1-2 0-15,-2 2 0 0,-1 0 0 0,-2 1 0 16,-2-1 0-16,0 2 0 0,-2 0 0 0,-1 1 0 0,-2-1 0 16,-2 1 192-16,0 1-192 0,-2-2 0 0,-1 1 0 15,-3 1 0-15,0-2 0 0,-2-2 128 0,-1 0-128 0,-3 0 128 16,-1 0-128-16,-1-1 160 0,-3 1-160 0,-2-3 160 15,-1-1-160-15,-2-2 0 0,1-1 144 0,-3-2-144 16,0 2 144-16,-1-3-144 0,-1-2 192 0,0-1-192 16,-1 1 0-16,1 1 0 0,-1-1 0 0,0-2-144 15,1-2 0-15,0 1 0 0,2 2 0 0,0-3 0 16,2 0-176-16,3-4-48 0,1 4 0 0,3-2 0 16,1-1-512-16,2 2-96 15,3 1-32-15,0-3 0 0,1 0-1120 0,2 0-240 16,1 0-32-16,2 0-11232 0</inkml:trace>
  <inkml:trace contextRef="#ctx0" brushRef="#br0" timeOffset="2">6587 16649 39615 0,'4'-3'1760'0,"-3"0"352"0,0 1-1680 0,1 0-432 0,-1 2 0 0,1 0 0 0,1-2-688 0,2 0-208 0,2-2-64 0,3-2 0 0,1-2-48 0,3 0-16 0,-2-1 0 0,2-1 0 0,-1 3 736 0,1-2 144 0,-1 2 144 0,1-5-208 31,0 5-176-31,-2 1-48 0,0 0 0 0,-3-1 0 0,-2 4 944 0,1-2 192 0,-1 1 48 0,1 0 0 15,-1 1 400-15,1-4 64 0,-1 1 32 0,-1 0 0 16,-1 1-656-16,0 0-128 0,0-3-16 0,-3 1-16 16,1 4-432-16,-2-4 0 0,-1 1-192 0,-1-4 192 15,0 4-832-15,-3-4-32 0,-1 4-16 0,-1 0 0 32,-2 1 48-32,1 4 16 0,-2-2 0 0,0 6 0 0,-3-2 512 0,1 5 112 0,-1 3 0 0,0 1 16 15,-1 0 544-15,2 4 96 0,-1 3 32 0,1-1 0 0,1 0 400 0,0 2 64 16,0 1 32-16,1-1 0 0,2 2-528 0,-1-1-96 15,1 3-32-15,0-2 0 16,-1 1-336-16,1-4 0 0,0 4 0 0,0-5-192 0,2 3 64 16,1-7 0-16,2 4 0 0,1-3 0 0,-1-4 128 15,4 1 128-15,0-1-128 0,2 1 176 0,2-3 64 0,1 4 16 16,3-3 0-16,-1 0 0 0,2 2-128 0,2-1-128 16,0 1 176-16,2-4-176 15,1 0-528-15,0 0-224 0,3-2-32 0,-1-1-16 16,1-3-1696-16,1 0-352 0,1-3-64 0,-2-1-10464 0</inkml:trace>
  <inkml:trace contextRef="#ctx0" brushRef="#br0" timeOffset="3">7315 16460 14735 0,'0'-4'1312'0,"-2"-2"-1056"0,-1 3-256 15,1 0 0-15,0 3 4176 0,-1 0 784 0,1-2 160 0,-5 0 16 0,-1 2-4400 0,-5-2-880 0,-3-1-176 0,0 3-48 0,-1 3 208 0,1 1 160 0,-1 1-208 0,-2 1 80 0,2 1 128 0,-1-1 0 16,2 1 0-16,0 1-128 16,-1 0 128-16,0 0 0 0,1 0 0 0,1 0 0 0,0 2 704 0,0-1 128 0,1-3 32 0,2 1 0 15,1 0-304-15,1-1-64 0,-1 0-16 16,1 0 0-16,1 0-480 0,2-2 0 0,2 0 0 15,0-2-160 1,4 1-224-16,0 0-64 0,2-3 0 0,1 0 0 0,1 2 320 0,2-1 128 16,1 0-128-16,1-1 128 15,2-1 176-15,1-2 112 0,0 3 32 0,1 0 0 0,4 2-64 0,1-2-16 0,0 1 0 0,1 0 0 16,-2 5-96-16,1-3-16 0,-2 1 0 0,1 2 0 16,-2 1-128-16,1 4 0 0,-2-1 0 0,-2-1 0 15,-3 1 0-15,0 0 0 0,-2-2-144 0,-3 2 144 16,0 3 144-1,0-4 96-15,-4 1 16 0,1-1 0 0,0 1 144 0,0 0 48 0,0-2 0 0,-2-1 0 16,2 0-144-16,-2-3-32 16,2 1 0-16,-1 1 0 0,-1-2-144 0,-1 3-128 15,1-1 144-15,-2 3-144 0,0 1 0 0,-3 0 0 16,1 1 0-16,-2 0 0 0,-1 1-160 0,-1 1-80 16,0-1-16-16,-1 0 0 15,-1 1-464-15,1-3-112 0,1-4 0 0,1 0-16 16,3-2-304-16,-1-2-64 0,2-2-16 0,1 0-8768 15,0-2-1760-15</inkml:trace>
  <inkml:trace contextRef="#ctx0" brushRef="#br0" timeOffset="4">7500 16646 40543 0,'1'6'1792'0,"-2"-1"384"15,-1 1-1744-15,2 0-432 0,0 0 0 0,0-1 0 0,0 3 0 0,-1 4 0 0,1 10 0 16,-1 3 0-16,0 1-368 0,1-4 48 0,0-1 16 0,0-3 0 0,0-2 48 0,0-1 16 0,0-7 0 0,-1 0 0 15,-1-6-1632-15,1 2-336 0,-1-4-64 0,-1-3-12496 0</inkml:trace>
  <inkml:trace contextRef="#ctx0" brushRef="#br0" timeOffset="5">7497 16385 35935 0,'6'0'1600'0,"-3"0"320"0,-1 0-1536 0,0 2-384 16,-2 1 0-16,0-3 0 0,1 1 144 0,0 1-144 0,0 5 192 0,1-4-192 0,0 3-1056 0,0 1-320 0,1-1-64 0,-2-2-16 0,2 2 496 15,-1 0 112-15,1 0 16 0,0 0 0 0</inkml:trace>
  <inkml:trace contextRef="#ctx0" brushRef="#br0" timeOffset="6">8023 16688 33167 0,'3'-4'1472'0,"-1"0"304"0,-1 2-1424 16,0-1-352-16,0 2 0 0,1 1 0 0,-1-2 0 0,0-2 0 0,3-2 0 0,0-3 0 0,-1-1-192 15,1 0-128-15,-2-1 0 0,0 1-16 0,-1 0 336 0,-2-2-144 0,-1 2 144 0,0 0 0 0,-2 0-656 0,-2 2-32 0,1-1 0 0,-4 2 0 0,0 0 688 0,-4-1 272 16,1 2-16-16,-1 1 0 0,0 2 192 0,-1-1 48 0,1 4 0 0,-1 0 0 0,-1 0-240 0,0 4-64 16,1 2 0-16,-1 1 0 0,4 0 112 0,-1 2 16 0,1 3 0 15,0 2 0-15,1 0-80 0,0 0-16 0,3 2 0 0,-2 0 0 16,3-1-64-16,0 4-16 0,1 0 0 15,3 2 0-15,-1-3-144 0,3-1-176 0,0-1 48 16,3 0 0-16,-1-3-64 0,2 0 0 16,1 2 0-16,0-3 0 0,1-2-336 0,1-4-80 15,1-2-16-15,0-1 0 0,2 0 240 0,0 0 32 0,2-3 16 0,2-3 0 0,0 0 720 16,0-4 160-16,1 1 32 0,0-2 0 16,1-2 112-16,-1-3 16 0,0 0 16 0,-1-2 0 0,-1 1-288 0,-1-3-64 15,0 0-16-15,-4 4 0 0,-2 1-128 16,-1-2-32-16,0-1 0 0,-3 2 0 15,-1-2 16-15,-2 1 0 0,-1 2 0 0,0 0 0 16,-1-1-720-16,0 3-160 0,1 4-32 0,-1 0 0 16,0 0-96-1,0 0-32-15,0 3 0 0,1 2 0 0,0 1 544 0,1-3 96 0,0 6 32 0,0-3 0 16,-1 0 736-16,1 4 128 0,1-1 48 0,0 2 0 0,0 2-160 0,1 0-16 0,2-1-16 16,-1 3 0-16,2 1-240 0,0 0-64 15,0-2 0-15,-1 3 0 0,1 4-48 0,0-2-16 16,-1 3 0-16,2 0 0 0,0 2-192 0,-1 1 0 0,1 3 0 0,0 0 0 15,-1 1 0-15,0 1 0 0,1 2 176 16,0-1-176-16,-1 1 240 0,0-1-64 0,-2 3-16 0,1-4 0 16,-2 0-160-1,0-1 0-15,-1 1 0 0,-1 2 0 0,0 3 0 0,0-2-144 0,-2-1 144 0,1 2-160 16,-1-2 32-16,-2 3 0 16,0-2 0-16,-1-3 0 0,-1-2 256 0,0-4 48 0,-1 3 16 0,-2-3 0 0,-1-1 0 0,-2-1 0 31,0-2 0-31,-2-2 0 0,-1 0-64 0,0-2-128 0,1-1 192 0,-2-3-64 15,1-2-800-15,-2-3-160 0,1-2-48 0,-2-5-16016 16</inkml:trace>
  <inkml:trace contextRef="#ctx0" brushRef="#br0" timeOffset="7">8411 16599 43311 0,'1'0'3840'0,"-1"-3"-3072"0,0 1-608 0,0 0-160 0,0 2-544 0,1 0-144 0,1 2-16 0,0-2-16 0,1 5-1760 0,0 1-336 0,1 1-80 0,1 4-16 0,-2 5 2160 0,0 2 432 0,1 3 96 0,0 1 16 0,-1 0 32 0,0 3 16 15,-1-1 0-15,1-2 0 0,-2-1 464 0,-1-3 80 16,0-2 32-16,0-3 0 0,1-3 1056 0,0 0 224 16,-1-4 32-16,0-4 16 0,2 0-752 0,-4-2-160 15,2 2-16-15,0-4-16 0,0 0-384 0,0-6-80 16,0 0-16-16,0 0 0 0,0-1-320 0,0 1 0 15,0-1 0-15,0-4 0 0,0-3-144 0,0-2 0 0,2 2 0 0,-1-1 0 16,3 0 144-16,-4 0 0 0,1-1 0 16,-1 1-128-16,-1-1 304 0,1 2 64 0,-3-5 16 15,3 3 0-15,0 1-256 0,3 3 0 0,-2-1 128 0,3 2-128 16,1 3 0-16,2 0-256 0,2 4 48 0,1 1 16 16,1 1 192-16,0 2 0 0,1 1 144 0,1 1-144 15,-1 0 240-15,0 0-48 0,2 1-16 0,-1 1 0 16,1 1-176-16,-2-2 0 0,2 4 0 0,-2 1 128 15,2 4 0-15,0 0 0 0,-1 2 0 0,2 1 0 0,0 3 64 16,2 2 0-16,0 2 0 0,3 2 0 0,0-2 112 16,-1 5 16-16,0 2 16 0,0-5 0 15,-2-2-112-15,-1-5-32 0,2 1 0 0,-4 0 0 0,1 0-192 0,-2 0 144 16,0-1-144-16,-3-5 128 16,0 2-128-16,-1-2 0 0,-3 0 0 0,-2-4 0 0,-2 0-192 15,-1 1 192-15,-2-4-192 0,-3 3 192 16,-1-3-704-16,-3 1 0 0,-3-1-16 0,-4 2-18176 0</inkml:trace>
  <inkml:trace contextRef="#ctx0" brushRef="#br0" timeOffset="8">5950 17935 12895 0,'8'0'1152'0,"-6"-2"-928"0,1 2-224 0,-2 0 0 0,0 0 5808 0,-1 2 1104 0,1-2 240 0,2 4 32 16,1 2-7632-16,0 2-1520 0,1 0-304 0,0 1-64 0,2 2 1712 0,-1 4 352 0,-1 1 64 0,0 0 16 0,0-1 32 0,0-1 16 16,-2 4 0-16,0-2 0 15,0-1-224-15,0-1-32 0,-1-4-16 0,1-1 0 0,-1-2 1680 0,0-2 336 0,0-2 64 0,-2 0 0 16,1-3-272-16,-1-3-64 16,1 1-16-16,1-2 0 0,0-2-704 0,-1-4-144 15,1 0-16-15,0-2-16 0,-1-4-304 0,1 0-128 0,-1 3 128 0,0-3-128 0,0-5 0 16,-1 1-176-16,3-4 16 0,-1 1 0 0,1 1-96 15,-1 0 0-15,3 3-16 0,0 3 0 16,1 0 272 0,0 1 0-16,3 2-128 0,-1 0 128 0,1 3 0 0,1 2 224 15,1-1-32-15,-1 2-16 0,1 1 32 0,-1-1 16 0,0 4 0 16,1 0 0-16,2 2-224 0,-3-2 0 0,-2 3 128 16,1 3-128-16,1 1 0 0,0 2 0 0,-2 0 0 0,1 0 0 0,-2 2 0 0,0 0 0 15,-1 0 0-15,-1 0 0 16,-1 2 0-16,-2 3 0 0,0-3 0 0,0-1 0 15,-2 3 192-15,0-5 64 0,-2 2 0 0,1-2 0 16,-1 3-112-16,-2-1-16 0,2-1 0 0,-1-4 0 16,1 0-128-16,0-2 0 0,1-2 0 0,1-2 0 15,0-2 0-15,0-2 0 0,0-3 0 0,1-2 0 16,2 0 0-16,-1-3 0 0,2 2 0 0,0-3 0 0,-1 1 0 0,1 0 0 16,0 0 0-16,0-2 0 15,1 4 0-15,1-2 0 0,1 2 0 0,-1-1 0 0,3 1 0 0,0 2 0 16,-1 0 0-16,2-2 0 0,1 3 0 0,0-1 0 0,2 0 0 0,0 2 0 15,1 0 0 1,-2 0 0-16,2 1-144 0,-2 4 144 0,3-2 0 16,-1 1 0-16,-1 3 0 0,1 2 0 0,0 5 0 0,0 3 0 15,0 1 0-15,1 3 0 0,0 5 176 0,-2-1-176 16,2 4 192-16,-1 1-192 0,-3 0 304 16,0 1-48-16,-1-1-16 0,-3 0 0 0,0 1-112 0,-3-1-128 15,0-1 176-15,-1 1-176 0,-1-5 0 0,-1 1 0 16,1-5-240-16,-1 2 80 15,-1 2-288-15,-1 1-64 0,-1-5-16 0,1 0 0 16,0-3-1856-16,0-4-368 0</inkml:trace>
  <inkml:trace contextRef="#ctx0" brushRef="#br0" timeOffset="9">7036 17740 39615 0,'-2'-4'3520'0,"-1"2"-2816"16,-1-2-560-16,2 2-144 0,1 2 0 0,-2-4-192 0,-1-2 32 0,-3-3 16 0,0-1-1744 0,-2-2-352 15,0 2-64-15,2 1 0 0,-1 3 2304 0,1 2 448 0,0 3 112 0,-1 2 16 0,1 6-1584 0,-3 1-304 0,1 2-64 0,-1 4-16 0,2 1 1136 0,-2 3 256 0,0-2 0 0,1 0 0 0,1 0 2000 0,1-1 368 16,0-1 80-16,1 2 16 0,0 5-1056 0,-2-1-192 16,3 1-64-16,0 1 0 0,3 0-816 0,2 2-160 15,0-3-48-15,1-1 0 0,2-4-304 0,0-2-64 16,2 3-16-16,1-5 0 0,2 0 112 0,-2-6 16 16,3 1 0-16,-2-2 0 0,0-3-208 0,1-2-48 15,-1-4 0-15,-1 1 0 0,2-2 384 16,-2-1 0-16,2-2 192 0,-2-1-64 0,0 2 96 0,-1-2 16 0,1-4 0 15,0 0 0-15,-1 1-48 0,0-4-16 0,1 4 0 0,0-4 0 16,1-3-48-16,-2 3 0 16,1 0 0-16,0-3 0 0,-1 1-128 0,2 2 192 15,-1 3-192-15,1 0 192 0,-1 2-192 0,-1 3 192 0,-1 2-192 0,-1 0 192 16,0 3-192-16,-1 3 0 0,-1 0 0 0,1 0 0 16,-2 3 0-16,0-1-144 0,0-1 144 0,0 2 0 0,0-3 0 15,0 2 0-15,1 2 0 0,-1-3 0 0,0 4 0 0,0-1 0 16,0 0 192-16,0 1-48 15,1 2-16-15,2 2-128 0,-1 1 192 0,3 2-64 16,1 4 0-16,0-4 0 0,-1 1 0 0,4 3 0 16,1 2-128-16,1 5 160 0,0-6-160 0,0 0 160 0,-2-1-160 0,1 0 0 15,1 1 0-15,0-4-176 16,-2 0-48-16,-1-5-16 0,0 2 0 0,-2-4 0 16,1-2-272-16,-2 1-48 0,2-1-16 15,-4-2 0-15,0-4-896 0,0-1-192 0,0-1-48 0,-1-2-14288 0</inkml:trace>
  <inkml:trace contextRef="#ctx0" brushRef="#br0" timeOffset="10">7286 17373 46079 0,'-1'10'2048'0,"-2"-4"400"0,1 0-1952 0,2 1-496 0,1 2 0 0,0-3 0 0,2 0-736 0,-1 6-240 0,3 9-48 0,1 7-16 0,2 9 416 0,1 8 96 15,0-1 16-15,1-3 0 16,-3-3 512-16,1 1 0 0,-2-1 0 0,-1-1 0 0,-1-5-864 0,-2-3-64 0,2-1-16 0,-2-2 0 0,2 5 592 0,0-5 112 0,-1-4 32 15,0-1 0-15,1-1 208 0,-2-4 0 0,2-1 0 0,-3-6 0 16,2-2-640-16,-3-3-64 0,0-2-32 0,0-5-14688 16</inkml:trace>
  <inkml:trace contextRef="#ctx0" brushRef="#br0" timeOffset="11">7194 17604 39615 0,'0'4'3520'0,"-2"-2"-2816"0,-1 2-560 0,2-2-144 0,1-2 1040 0,0 2 176 15,1 0 48-15,-1-2 0 0,3 4-1408 0,0-2-288 0,4 1-48 0,1-3-16 0,3 0 496 0,3-3 160 0,5 0 0 0,0-4 0 0,5 1 32 0,-1-4 16 0,1 4 0 0,1-3 0 0,1 0-368 16,1-1-80-16,-1 1-16 0,-3 0 0 0,-3 4-208 0,-3 0-48 0,-1 2-16 0,-1-1 0 16,1 4-384-16,-3-2-80 0,-2 2-16 0,-3 2 0 15,1 2-1072-15,0-2-224 0</inkml:trace>
  <inkml:trace contextRef="#ctx0" brushRef="#br0" timeOffset="12">7746 17645 35007 0,'3'4'3120'0,"-1"-1"-2496"16,-1 2-496-16,0 0-128 0,-1 1 1200 0,1-1 208 0,1 3 64 0,0 4 0 0,1 7-2320 0,0 3-464 0,2 3-96 0,-2 1 0 0,-1-4 1232 0,1-4 176 0,-2 1 192 0,0 1-32 0,-1-2-160 0,0-2-176 0,1 3 48 0,-1-3 0 15,-1 3-144-15,1 0-32 0,-1 4 0 0,0-2 0 16,-2-4 528-16,1 0 96 0,-2 1 32 0,0-4 0 15,2 0 272-15,-1-3 48 0,1-1 16 0,1-4 0 16,1-2-208-16,-2-4-32 0,2 0-16 0,2-3 0 16,-2 0-144-16,0-4-32 0,1 0 0 0,0-4 0 15,0-3 32-15,-1-2 0 0,2 1 0 0,-2-1 0 16,1-3-80-16,-2-6-16 0,1 3 0 0,-2-6 0 16,0 2-32-16,-1 0-16 0,2-2 0 0,-1 1 0 15,-1 3-144-15,0 0 160 0,0-2-160 0,1-2 160 16,0 2-160-16,2 2 0 0,2 5 0 15,1 3 0-15,3 2 0 0,-1 2-192 0,2 3 0 0,0 3 16 16,2 1 176-16,-1 0 128 0,1 2-128 0,0-4 176 0,3 4-176 16,2-1-144-16,0 3 144 0,0 0-208 0,0 1-144 0,-1 1-32 15,1 1 0-15,-3 1 0 16,0 0-640-16,-2 4-144 0,-1-1-32 0,1 0-15776 16</inkml:trace>
  <inkml:trace contextRef="#ctx0" brushRef="#br0" timeOffset="13">8307 17775 22111 0,'13'12'1968'16,"-7"-2"-1584"-16,-1 0-384 0,-3-4 0 0,-1 0 4672 16,1-3 832-16,-1 7 192 0,1-1 16 0,2 8-4656 0,0 4-928 0,1 1-128 0,0-2-160 0,-2-2-32 0,0-4 0 0,-1-3 0 0,1-1 0 0,-2 0-384 0,-1-2-64 15,1 0-32-15,-2 0 0 0,1-1-2560 0,-2-4-512 0,0 3-96 0,0-2-9728 0</inkml:trace>
  <inkml:trace contextRef="#ctx0" brushRef="#br0" timeOffset="14">8276 17525 26719 0,'-2'-12'1184'0,"1"2"240"0,-2 3-1136 0,2 1-288 0,1 4 0 15,0 1 0-15,0 1 1792 0,0-5 288 0,0 1 64 0,0-2 16 0,1 2-880 0,2-2-192 0,0 3-16 0,1 2-16 0,0 1-1568 0,-1 1-320 0,0-1-64 0,-1 3-15232 0</inkml:trace>
  <inkml:trace contextRef="#ctx0" brushRef="#br0" timeOffset="15">9076 17576 23951 0,'2'0'2128'0,"-2"0"-1696"0,0 0-432 15,-2 0 0-15,1 1 2464 0,0 1 416 0,-2 1 64 0,0 3 32 0,-2 1-2144 0,-4 8-448 0,-2 4-64 0,-3 3-32 0,-1 2-144 0,-3 4-16 0,-1 3-128 16,-2 1 192-16,0 1-32 0,0 3-16 0,0 1 0 0,-1-1 0 0,-1 3 176 0,-1-2 48 0,2-3 0 0,1-5 0 0,1-5 176 0,4-1 32 0,1-7 16 0,0 0 0 0,2-4-592 0,0-2-160 16,2-4-16-16,1-2 0 15,0-2-1584-15,2-4-320 0,0-2-64 0,2-2-13232 0</inkml:trace>
  <inkml:trace contextRef="#ctx0" brushRef="#br0" timeOffset="16">8625 17649 15663 0,'5'6'1392'0,"-3"-4"-1120"0,1 2-272 0,-2 0 0 0,2-2 4656 0,-1 2 864 0,0 2 176 0,5 4 48 0,3 8-3984 0,2 5-800 0,3 5-144 0,2 1-48 0,0-1 0 0,1 0-16 16,-1 1 0-16,2 2 0 0,0 1-176 0,1-1-48 0,-3 1 0 0,1-4 0 15,-1 1-320-15,0-1-64 16,-1-2-16-16,1-1 0 0,-3 0-400 0,-1-2-96 0,-1-2-16 0,0 2-12480 15,0-4-2496-15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48:30.07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13383 16865 25791 0,'-2'-3'2304'0,"-1"2"-1856"0,3-2-448 0,0 3 0 0,0 0 256 0,0 0-32 16,-1-2-16-16,-1-2 0 0,-1 0 112 0,-1 2 32 0,2 1 0 0,-3-2 0 0,1 3 96 0,-2-3 0 0,0 3 16 0,-2-3 0 0,0 6 80 0,-3-2 16 15,-3 1 0-15,-2 1 0 0,0 0 432 0,-4 1 96 0,0 2 0 0,-2 1 16 0,1 1-256 0,-4 0-48 16,2 0-16-16,-3 2 0 0,0 0-304 0,0-1-64 16,2 1-16-16,-2 2 0 0,-1 0-144 0,0 2-48 15,1-2 0-15,1 1 0 0,3 0-208 0,1-2 0 0,1 3 0 16,2-2 0-16,-1-2 128 0,2 3 0 0,1 0-128 0,0 2 192 15,1 1-192-15,0 3 0 0,0 0 128 0,2 3-128 16,-1 0 0-16,2 1 0 0,1 2 0 0,1 2 0 16,2-1 0-16,1-1 0 0,3-2 0 0,2 0 0 15,2-1 176-15,2-1-176 0,3-1 192 0,1-2-192 16,2-3 0-16,2 1 0 0,2-2 0 0,4 1 0 16,3 1 0-16,0-4 0 0,1 0 0 0,-1 0-144 15,-2-4 144-15,3 2 0 0,3 0 0 0,3 1 0 0,0-1 0 16,-1 0 128-16,0-1-128 0,-1 0 128 15,1 1-128-15,0-1 0 0,1 1 0 0,0 0 0 0,-2-2-144 16,2 2 144-16,0-2-160 0,0 0 160 0,-2-1-256 16,-1-1 64-16,2-5 0 0,-1-2 0 0,-2 1-176 0,-1-4-16 15,1 2-16-15,-2-5 0 16,0-1-384-16,-3 0-80 0,-1-2-16 0,-1 2 0 16,-1 2-896-16,-5-4-176 0,1 4-32 0,-4-7-11904 15</inkml:trace>
  <inkml:trace contextRef="#ctx0" brushRef="#br0" timeOffset="1">12609 17316 39615 0,'3'0'1760'15,"-3"0"352"-15,0 0-1680 0,1 0-432 0,-1 0 0 0,1 0 0 0,2 0 0 0,0 0 0 0,6 4-224 16,2-4 80-16,6 2-928 0,3 2-176 0,4-4-32 0,0 1-16 0,4-1 1728 16,0-1 336-16,2 1 80 0,-1-3 16 0,2 2-464 0,-1 1-80 0,0 0-32 0,-3-2 0 0,-1 2-128 0,-1 0-32 0,-3 0 0 0,-1-3 0 0,-3 3-128 0,0-1 0 0,-4 1 0 0,-1 0 128 0,-2-3-352 0,0 1-80 0,0 1-16 0,0-2-11104 15,2 1-2224 1</inkml:trace>
  <inkml:trace contextRef="#ctx0" brushRef="#br0" timeOffset="2">14204 16639 16575 0,'-2'-2'1472'0,"1"-4"-1168"0,1 3-304 0,0 2 0 0,1 1 512 0,-1-2 32 15,0-2 16-15,-1-2 0 0,1 0 80 0,0-4 32 0,1 3 0 0,0-1 0 0,-1 2 16 16,1 2 0-16,1 0 0 0,-4 1 0 0,4 0 480 0,-1 3 112 0,-1 3 0 0,0 0 16 0,-1 3-64 0,1 4-16 0,1 3 0 0,-1 5 0 0,1 4-80 15,0 1-32-15,2 3 0 0,-2 5 0 0,-1 7-272 0,1 3-48 0,0 1-16 0,1 1 0 0,-2 2-304 16,0 3-64-16,0 11-16 16,0 4 0-16,-2 7-224 0,0-1-160 0,-2-2 192 0,1-7-192 0,-2 3 128 0,-2-10-128 15,2-2 0-15,-2 0 0 16,0 3 192-16,-2-1 0 0,2-12-16 0,-1 4 0 0,-1-5-16 0,1 0 0 0,2-3 0 16,-1-6 0-16,1-2-160 0,0-7 0 0,2-2 0 0,-1-6-176 31,3-4-192-31,-1-6-32 0,2-2-16 15,1-5 0-15,0-3-1280 0,0-6-256 0,1-1-48 0,1-9-14000 16</inkml:trace>
  <inkml:trace contextRef="#ctx0" brushRef="#br0" timeOffset="3">14259 16583 34095 0,'-8'-3'1504'0,"3"-1"320"0,2 2-1456 0,1-1-368 0,2 2 0 0,2 1 0 0,0 0-1216 0,1-2-304 0,1 1-64 0,4-2-16 0,1 3 192 0,0 0 16 0,1 4 16 0,0 2 0 0,1 3 1184 0,-1 7 192 0,0 0 144 0,-2 6-16 0,-1 3 896 0,-2 1 176 0,1 5 32 0,-2 3 16 32,-3 2 432-32,-1 2 96 0,0 6 16 0,0-2 0 15,-1 4-672-15,-2-1-128 0,3 5-32 0,-1 0 0 16,1-1-384-16,3 1-96 0,-1 0-16 0,2 1 0 16,1 0-224-16,0 1-48 0,1-1-16 0,1 0 0 0,1 3-176 15,-1-3 0-15,2-3 0 0,-4-5 0 0,0-5 0 16,-3-5 0-16,1-2 0 0,-2-3 0 0,0 1 0 0,-2-5 0 15,0-1 0-15,-1-7 0 0,0 0-272 16,-1-4-96-16,2 1-16 0,-1-6 0 16,0-1-656-16,0-1-144 0,0-5-32 0,0-2-9632 15,1-2-1936-15</inkml:trace>
  <inkml:trace contextRef="#ctx0" brushRef="#br0" timeOffset="4">14240 16691 4607 0,'-1'-1'400'0,"0"-1"-400"0,-1-1 0 15,1 2 0-15,1 1 1104 0,0-2 144 0,-1-1 32 0,-2-4 0 0,1-2 192 0,0-1 32 0,0 0 16 0,2 0 0 16,-1 0-160-16,2 2-16 0,1-1-16 0,-1 2 0 0,0 0 160 0,1 1 48 0,1 0 0 0,-1 0 0 0,2 2-144 0,0-2-32 0,0 2 0 0,0-2 0 0,3 0-48 15,-1 0-16-15,1 0 0 0,2-4 0 0,2 1-336 0,-1-1-64 0,1 4 0 0,1-4-16 16,1 1-304-16,0 2-64 16,1 1-16-16,-2 1 0 0,1 1-176 0,-1-2-48 0,0 2 0 0,1 1 0 15,-1 0-112-15,2 1-32 0,-3 2 0 0,0 0 0 0,3 2-128 16,-3-2 0-16,2 4 0 0,1 1 128 0,1 0-128 16,0 0 0-16,1 1 0 0,0-2 0 0,0 2 0 15,0 0 0-15,0-2 0 0,0-1 0 16,0 2 0-16,-2-1 0 0,-1 2 0 0,0-3 0 0,-1 4 0 0,-2-1 0 15,0 0 0-15,0 3 0 0,-2-2 0 0,0 2 0 16,-1-1 144 0,-1 4-144-16,2 0 0 0,-3 1 128 0,-1 3-128 0,-1-3 0 15,0 2 0-15,-2 1 0 0,-1-1 0 16,-1 1 0-16,0 3 0 0,-2 1 0 0,-1-2 0 0,-1-2 128 0,0 0-128 0,-2-2 0 16,0-3 0-16,-1 1 0 0,0 4 0 0,-1-3 0 15,0 0 0-15,-1 2 0 16,0-1 128-16,-1 1-128 0,1-2 128 0,-1 0-128 0,0-1 0 0,0 0 128 15,-1-1-128-15,-2 2 0 0,0 2 0 0,2-5 0 16,1 2 0-16,-1-2 0 0,-4 5 0 0,1-4 0 0,2-3 0 0,0-1 0 16,-2 1 0-16,1 2 0 0,-1-4 0 0,2 1 0 15,-1-1 0-15,-1 1 0 16,2-3 128-16,-1-2-128 0,2 1 0 0,1-3 144 0,0 0-144 0,1-3 0 16,1 6 144-16,2-3-144 0,0 1 0 0,1 2 144 15,0-1-144-15,0-2 0 16,1 4 0-16,1-3 0 0,0-1 0 0,0 0 0 15,0-1 0-15,0 1 0 0,2 0 0 0,-1 0 0 16,2 0 0-16,-2 1 0 0,2 0 0 0,0-1 0 0,0 1 0 0,1-1 0 0,0 0 0 0,-1 0 0 31,1 0 0-31,0 0 0 0,0 0 0 0,0 0 0 16,0 0 128-16,0 0-128 0,0 0 0 0,0 0 128 0,0 0-128 0,0 0 128 16,0 0-128-16,0 0 0 0,0 0 144 0,0 0-144 0,21 9 0 0,-18-5 0 15,3 2 0-15,-1 0 0 0,0 0 0 0,0 1 0 16,0 2 0-16,0-2 0 15,-1-4 0-15,1 3 0 0,1 3 0 0,1-1 0 0,2 0 0 0,0 0 0 16,1 3 0 0,0-4 0-16,2 6 176 0,-1-4-48 0,4 4 0 0,1-1 0 15,0 2 0-15,3 3 0 0,2 3 0 0,-2 0 0 0,2 4-128 0,0 1 0 0,-1 0 0 0,-2 1 0 32,-2-4 0-32,0 3 0 0,0 1 128 0,-1-1-128 15,1 3 176-15,-3-5-48 0,1 2-128 0,-3 0 192 16,0-3-64-16,0-2-128 0,-1 1 176 0,0-2-176 15,-1-2 128-15,-1-2-128 0,0-3 0 0,-2 0 0 16,0-2 0-16,-1 0 0 0,0-1 0 0,-1-2 0 0,-1 2 0 0,0-3 0 16,-1-1 0-16,1 0 0 0,-2 1-304 15,0 0-64-15,2-2-16 0,-2 2 0 16,-1-2-128-16,1 2-16 0,2-2-16 0,-2 1 0 16,1-1-976-16,1-4-192 0,-1 2-32 0,2-2-14848 0</inkml:trace>
  <inkml:trace contextRef="#ctx0" brushRef="#br0" timeOffset="5">15238 16808 31327 0,'-2'0'2784'0,"-1"0"-2224"16,2 0-560-16,1 0 0 0,0 0 672 0,0 0 32 0,0-3 0 0,0 2 0 0,0 1-1120 0,2-3-224 0,2 0-32 0,-4 3-16 0,0 0 1584 0,11-16 304 0,-7 10 64 0,1-3 16 0,-1-1-112 0,-1-2-16 16,3-1 0-16,-1 0 0 0,0 0-400 0,-1-3-96 15,2 0-16-15,-1-2 0 0,0 1 48 0,0-1 0 16,1-1 0-16,0-3 0 0,1 2-176 0,-2-4-48 16,1-2 0-16,0-5 0 15,-1 2-144-15,2-3-16 0,-2 1-16 0,1 3 0 16,1-1-288-16,-2 1 160 0,-1 2-160 0,3 1 128 0,-2 3-128 15,0 0 0-15,1-1 0 0,-1 5 0 16,0-2 0-16,1 5 0 0,-1-1 0 16,0 4 0-16,-2-1 0 0,1 6 0 15,-1 1 0-15,-2 1 0 0,1 1 0 0,0 0-176 0,-1 2 48 0,0 1 0 0,-1 1-112 0,1-3-16 16,0 3 0-16,-1-2 0 0,0 1 256 0,2 1 0 0,-2 1 0 0,1 1-144 16,0 1 144-16,2 4 0 15,-3-7 0-15,7 19 0 0,-2-7-128 0,0 2 0 0,1 4 0 0,0 2 0 16,4 1 128-16,-2 1 0 0,0 4 0 0,2 1-128 15,-1 2 0-15,1 1 0 16,-2 3 0-16,1-1 0 0,0 0-112 0,-1 0-16 16,0 2 0-16,-1-2 0 0,-1-1 0 0,1-3 0 15,0-2 0-15,0-3 0 0,1-1 256 0,-2-7-192 16,1 1 192-16,1-4-192 0,-2-2 192 0,0-3 160 0,2 0-32 0,-2-2 0 0,0-2 128 16,-1 0 0-1,0-2 16-15,0-1 0 0,1-1-96 0,-1-1-32 0,0 1 0 0,0-2 0 16,0-4-16-16,-1 1-128 0,-1 0 192 0,1-4-64 0,1 1 128 0,-1 0 32 31,-1-4 0-31,1-2 0 0,1-1-64 0,-1 3-16 0,-1-3 0 0,0-3 0 16,1 3-80-16,-2-5-128 0,2 1 176 0,-2-2-176 0,2 0 224 0,-2-3-64 15,1 0-16-15,-1-1 0 16,1-2 0-16,-1-1 0 0,1-2 0 16,-2 2 0-16,1-2-16 0,0 2-128 0,-1 1 192 0,-1 2-64 15,1 1-128-15,-1 0-272 0,1 2 64 0,-1 2 16 16,3 2-192-1,-2 2-16-15,0 2-16 0,1 2 0 0,0 0-128 16,-1 3-32-16,2-1 0 0,-2 4 0 0,0 1 16 0,0 0 0 0,1 2 0 0,-1 1 0 16,-1 1-64-16,1 2-16 0,0 2 0 0,1 1-17728 15</inkml:trace>
  <inkml:trace contextRef="#ctx0" brushRef="#br0" timeOffset="6">16467 16286 13823 0,'-1'0'1216'16,"0"0"-960"-16,1 1-256 0,0 0 0 0,-2-1-1184 0,2 2-288 0,-1 0-48 0,-1-1-16 0,-1 2 1984 0,1-1 384 0,-1-1 64 0,1 2 32 0,-1-3 1568 0,0 0 320 0,0 2 64 0,-2 2 16 0,2-1-800 0,-4 0-176 0,0 3-16 0,0 2-16 16,-2 3-512-16,0-4-96 0,1 3-32 0,-2 1 0 15,-1 1-288-15,-2 2-64 0,1-1-16 0,-2 3 0 16,1 0-240-16,-2 2-32 0,1-1-16 0,1-1 0 16,-1 2-208-16,2-2-32 0,0-1-16 0,0 2 0 15,1 2-112-15,0-4-32 0,0-2 0 16,0 2 0-16,1 1-192 0,0-3 0 0,1 0 0 15,0-4 0 1,2 1-384-16,0-4-80 0,0 0-16 0,1 0 0 0,0 1-480 16,-1-4-112-16,-1-2-16 0,2 1 0 0,0 1-576 15,1-3-112-15,0 0-16 0,1 0-16 16,-1-3-944-16,0 0-192 0,2-3-48 0,-2 0-6608 0</inkml:trace>
  <inkml:trace contextRef="#ctx0" brushRef="#br0" timeOffset="7">16053 16350 4607 0,'1'-1'400'0,"-1"1"-400"0,0 0 0 0,1 0 0 0,-1 0 2800 0,2 0 464 0,-1 0 112 0,0 0 16 15,2 1-2240-15,2 2-432 0,-1-1-80 0,3 2-32 0,0-2 288 0,0 2 48 0,1 2 16 16,-1 0 0-16,2 2 320 0,0 0 80 0,-1 2 16 0,2 0 0 0,0 3 128 0,0-1 32 0,0 3 0 0,1-4 0 0,1 1-256 16,2 3-32-16,0-1-16 0,0 1 0 0,1-2-512 0,3 2-96 15,0-1-32-15,1 2 0 0,-1-2-592 0,1 3 0 16,-1-4 0-16,0 2 0 0,-1-3-400 0,-2 1-112 0,-2-1 0 0,1-2-16 31,0 4-624-31,-1-2-112 0,0-2-16 0,-1 1-9056 16,0 3-1808-16</inkml:trace>
  <inkml:trace contextRef="#ctx0" brushRef="#br0" timeOffset="8">17003 15901 14495 0,'-3'0'1280'0,"1"-1"-1024"0,2 1-256 0,0 0 0 0,0 0 448 0,0 0 16 0,-2 0 16 0,1-2 0 16,0 0 240-16,-2 1 48 0,2 0 16 0,1 1 0 0,0 0-784 0,0 0 0 0,0 0-144 0,0 0 16 0,0 0 128 0,0 0 0 15,0 0 0-15,-16 12 0 0,12-8 512 0,-1 0 32 0,2 1 0 0,-2-2 0 0,-3 3 176 0,1 4 48 0,3-3 0 0,-4-1 0 0,0 4-48 0,0 2 0 16,-1 0 0-16,0 1 0 0,1 3 0 0,-1-3 0 0,2 2 0 0,-2 1 0 0,0 0-400 0,-1 0-96 16,2 3-16-16,-2 0 16 0,0 0-96 0,-1 4-128 0,0 4 176 0,1-1-176 0,0 0 0 15,1 1-304-15,2-1 48 0,1-4 0 0,-1 3 0 16,4-3 0-16,1-3 0 16,1-2 0-16,1 0 544 0,0 3 112 0,3-1 32 0,-1-1 32 0,1-2-144 15,0 4-48-15,2-1 0 0,3-3 0 16,-2 0-272-16,1 2 0 0,2 1 0 0,0-3 0 0,-2 0-160 0,3 3-32 15,1-1-16-15,1 4 0 16,1 1-592-16,0-7-112 0,1-4-32 0,0 0 0 0,0 2-608 0,1-2-128 0,3 1-32 16,-6-7 0-1,0 1-336-15,2 0-64 0</inkml:trace>
  <inkml:trace contextRef="#ctx0" brushRef="#br0" timeOffset="9">17153 16584 16575 0,'-2'2'1472'0,"-1"-2"-1168"0,2 0-304 0,1 0 0 0,0-2 688 0,0 1 80 0,0 1 0 0,-1-3 16 0,0-3-784 0,0 0-144 0,-1 0-48 0,2-2 0 0,2-1 880 0,-2 2 160 0,1-4 48 0,-1 4 0 0,0-3-448 0,0 1-96 16,-1-1-16-16,-1 0 0 0,1 2 400 0,-1-2 80 16,-1 0 16-16,1-3 0 0,-1 5 208 0,-1-5 48 15,1 3 16-15,0-3 0 0,1 0-416 0,-2 1-96 16,3-3-16-16,0 2 0 0,1-3 48 0,0 0 0 16,1 1 0-16,1-1 0 0,1-3-272 0,2 3-48 15,0 0-16-15,0 1 0 0,1 1-288 0,0 2 0 0,0 2-208 16,-1 0 80-16,3 2 128 15,-3 4 0-15,1-2-144 0,-1 2 144 0,0 4-240 0,0 1 32 16,1 2 0-16,-1-3 0 0,0 3 208 0,0 1-144 16,0 1 144-16,-1-1-128 0,1 2 128 0,0 1 128 15,2 2-128-15,-3 3 176 0,3 1 16 0,-2 0 0 16,0 2 0-16,2 1 0 0,-2 0 0 16,0-2 0-16,0 1 0 0,0 0 0 0,0 2 192 0,1-2 64 15,-1-2 0-15,0 2 0 0,-2-2-320 0,2-3-128 0,0 2 128 0,-2-2-128 0,-1 0 192 16,1-4-32-16,-2 0-16 15,-1 0 0-15,1 0 48 0,-2-4 0 16,1 0 0-16,0-2 0 0,-1 0-192 0,1 0 192 0,-1 0-192 0,1-4 192 16,-2 1-192-16,4-2 192 0,-2-1-192 0,0 6 192 0,0 0-16 0,2-26 0 15,1 13 0-15,0 1 0 0,0 2-48 0,-2-4-128 16,1 0 192-16,1 0-64 0,-1-1-128 0,1 2 0 16,1-2 0-16,-2-1 0 15,2 0 0-15,-2-1 0 0,1 0 0 0,-1 0 0 0,2 1 0 16,-2 1 0-16,2-1 0 0,1 3 0 0,-3 0 0 0,2 1 0 0,0-1 0 15,0 3 0-15,-1 2 0 0,0 0 0 0,0 0 0 0,1 4 0 16,-1-1 0-16,0 1 0 16,0 4 0-16,-1-2 0 0,1 2 0 15,-2-2 0-15,0 2 0 0,-1 2 0 0,1 0 0 0,-1 1 0 0,3-2 0 0,-2 1 0 16,0 5 0-16,1-4 0 0,0 6 128 0,1-3-128 16,0 6 144-16,1-2 0 0,1 4 0 0,-1-2 0 0,2 3-144 15,-1 1 0-15,1 0 144 0,-1-2-144 16,1 3 144-16,0-3-144 0,-1 4 192 0,1-4-192 15,-1 2 192-15,0-1-64 16,0 0 0-16,0 1-128 0,-1-3 128 0,0 2-128 0,-1-1 0 0,1 1 0 0,1-2 0 0,-1 2 0 16,-2 1 0-16,2 0 0 15,-2 0 0-15,1-1 0 0,-1-1 0 0,0-4 0 16,-1 0 0-16,0-2 0 16,0-2-208-16,1 1 80 0,-1-1-192 0,1 0-48 0,1-5 0 15,-2 2 0-15,3-3-928 0,-1 0-192 0,1 0-48 0,1 0-14848 0</inkml:trace>
  <inkml:trace contextRef="#ctx0" brushRef="#br0" timeOffset="10">17868 16267 4607 0,'-1'-3'400'0,"0"-1"-400"0,-1 1 0 0,1 3 0 0,1-2 3552 0,0 2 624 0,0-1 128 0,-1 1 32 0,0-3-2784 0,1 3-544 0,-1-2-112 0,1 2-32 0,0 0 0 0,0 0 0 16,0 0 0-16,0 0 0 0,0 0-416 0,0 0-64 0,3 21-32 0,-2-15 0 15,-1 0 32-15,0 2 16 0,0 0 0 0,0 2 0 16,-1 2 160-16,0-2 16 0,0 3 16 0,0-1 0 16,-1 0-592-16,1 0 0 0,0-1 0 0,0-1 0 15,-1 3 0-15,1-2-160 0,1 0 16 0,-1 1 0 31,1-1-512-31,0-3-112 0,0 1 0 0,0 1-16 0,0-4-256 16,0 2-48-16,1-2-16 0,0-1-6496 0,1-2-1296 16</inkml:trace>
  <inkml:trace contextRef="#ctx0" brushRef="#br0" timeOffset="11">17740 16361 43311 0,'-9'10'3840'0,"1"-6"-3072"0,2 2-608 0,3-4-160 0,3-2-512 0,0 0-128 0,1 2-16 0,1 0-16 0,1-2-1696 0,2 0-320 0,3-4-80 0,4 0-16 15,0-4 1600-15,1-1 320 0,2 0 64 0,0-1 16 16,1 0 16-16,0 1 0 0,0 0 0 0,0 2 0 0,-2 1 304 0,0 0 64 0,-2 2 16 0,-1 0 0 31,0 3-176-31,-1 0-16 0,0 1-16 0,0 0 0 16,0-3-688-16,-1 3-144 0</inkml:trace>
  <inkml:trace contextRef="#ctx0" brushRef="#br0" timeOffset="12">18212 16024 21183 0,'-1'2'1888'0,"-2"-1"-1504"0,2 2-384 0,0-1 0 0,1 0 2368 0,0 0 416 0,-1 2 80 0,-2 4 16 0,2 2-2112 0,-2 0-400 0,3 3-96 0,0-4-16 0,0 4 336 0,2-5 64 0,0 6 16 0,-1-2 0 16,1 1-672-16,-2 0 0 15,0 3-128-15,-2 2 128 0,1 4-192 0,-1-2 192 0,-1 5-192 0,1-3 192 16,-2-2 0-16,0 2 0 0,2-1 0 0,-1 1 192 16,0-3-192-16,0 0 0 0,2 0 0 0,1 0 128 15,0-6-368-15,1 2-80 0,3-5 0 0,-1-4-16 16,2 4-1152-16,2-8-240 0,-1 2-32 16,0-1-11312-16</inkml:trace>
  <inkml:trace contextRef="#ctx0" brushRef="#br0" timeOffset="13">18315 15752 13823 0,'-3'0'1216'0,"1"-3"-960"0,-1 2-256 0,2 1 0 0,1 0 2080 16,0 0 368-16,0 0 80 0,-1 0 16 0,1 1-1984 0,0 2-400 0,0-3-160 0,0 0 128 0,0 0 752 0,0 0 144 0,0 0 16 0,3 22 16 0,0-18 320 0,-1 1 64 0,1 2 16 15,-1-1 0-15,1-2 224 0,0 2 48 0,1 3 16 0,0-3 0 0,1 0-768 0,0 1-144 0,0 2-48 0,0-3 0 16,2 0-544-16,-1 2-112 0,2 1-128 0,0 0 176 16,2 1-176-16,0 3 0 0,1 2 0 0,0-2 0 15,2 2 0-15,2 1 0 0,2 4 128 0,1-2-128 16,2 5 0-16,1-1 0 0,-1 0 0 16,1 0 0-16,-1 1 0 0,-2-1 128 0,0-1 0 0,-2-2 0 15,-1 0-128-15,-2 4 128 0,0-1-128 0,-2-2 128 16,-3 1-128-16,0-3 160 0,-3-2-160 0,-2 0 160 15,0 4 96-15,-3 1 32 0,0-1 0 0,-3 1 0 0,1 1-128 16,-3-2-32-16,1-1 0 0,-1-3 0 16,-1 5-128-16,-2-2 0 0,-1 0 0 0,-1 0 0 0,0-3 0 15,-2 1-176-15,-2 1 48 0,-1-1 0 0,-1-3 0 0,-2 2 0 16,-1 7 0-16,-3-4 0 16,-2 0-192-16,1-3-16 0,-2 1-16 0,-1 0-12256 15,0-1-2432-15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48:30.08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12169 16507 6447 0,'1'-6'576'0,"0"0"-576"0,1 2 0 0,-1 2 0 0,0 2 944 0,0-4 80 0,2-2 0 16,1-4 16-16,0-1-704 0,3 0-144 15,-4-1-16-15,0 3-16 0,-1 2-160 0,0 4 0 0,-2-1 144 0,0-1-144 16,-2 4 256-16,1 1 0 0,0 0-16 0,-2 0 0 16,1 1 640-16,-2 1 128 0,-1 1 16 0,2 1 16 15,-1-1 384-15,-1 4 80 0,-1 1 16 0,-2 2 0 16,2 0-272-16,-1 2-48 16,0 1-16-16,0-1 0 0,0 2-528 0,-3 2-96 0,0 6-32 0,-5 3 0 15,-1 3-80-15,0 3-32 16,-3 1 0-16,-2 3 0 15,0 2-416-15,-5-1 0 0,0 1 128 0,-1-1-128 16,-1 1 352-16,4-9 32 0,4-2 16 0,-4 5 0 16,-8 8 608-16,-8 8 112 0,-2 0 32 15,1 1 0-15,2 2-80 0,0-5-16 16,1-2 0-16,1-2 0 0,3-1-608 0,2-1-112 16,1 6-16-16,3-4-16 0,2-7-304 0,1 5 0 0,0-1 0 15,1-2 0-15,1-3 0 0,2-1 0 0,2-1 0 0,-1-2 0 16,3-1-240-16,0-6-48 0,1 1-16 0,2-7 0 15,2 2-464-15,1-5-112 0,1-4-16 0,2-1 0 16,2 1-544-16,1-7-112 0,3 2-32 0,1-7-12320 0</inkml:trace>
  <inkml:trace contextRef="#ctx0" brushRef="#br0" timeOffset="1">11193 16590 7359 0,'-8'-7'656'0,"0"0"-528"0,3 1-128 0,0 3 0 15,3-2 656-15,1 3 112 0,-1 0 0 0,-3-2 16 0,-1-2-144 0,-2 0-48 16,-2 0 0-16,1 2 0 0,2 1 176 0,-2 6 16 16,3-2 16-16,1 2 0 0,0-1-272 0,1 2-48 0,-1-1-16 0,2 0 0 15,0 1 368-15,-1-2 80 0,3 2 16 0,-1-2 0 16,0 2 640-16,0-1 128 0,-1 0 32 0,1 1 0 15,1-2-128-15,-2 2 0 0,2-1-16 0,0 0 0 16,0 0-576-16,-1 2-112 16,1 3-32-16,1-1 0 0,1-1-576 0,1 1-112 0,0 2-32 0,2 1 0 15,1 1-144-15,0-1 0 0,0 0 0 0,0 2 0 16,2 2 448-16,2 0 0 0,-1 3 0 0,2-1 0 16,2 2 0-16,1-2 0 0,2-2 0 0,1 3 0 0,2 3-96 0,2 0-16 15,2 3 0-15,2-1 0 0,2 1-128 0,1 0-16 16,0 2-16-16,0 0 0 0,2-2-176 0,2 6 128 31,5-1-128-31,2 5 128 0,-1 0-128 0,0-1 0 16,0 5 0-16,-2-1 128 0,-2 1-128 0,-2-3 0 0,-2 1 0 15,-3-3 0-15,-3-1 0 0,2 4 0 0,0-1 0 0,-3-1 0 0,-1-5 0 0,-3-3 0 16,-2-3 128-16,1 0-128 0,0 0 144 0,-1-2 0 0,-1-4 0 16,0-1 0-1,-2-5-144-15,2 0 0 0,0-1 0 0,0-3 0 16,1-3-272-16,0 1-96 0,1-1-16 0,0-1 0 15,5-2-1600-15,-1 0-320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49:21.35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17365 11354 20271 0,'-1'-3'1792'0,"-1"0"-1424"0,0-1-368 0,2 2 0 15,0-1 1088-15,0 2 128 0,1 1 48 0,0-5 0 16,1 0-304-16,0-3-64 0,3-1-16 0,-1 2 0 16,1-3-560-16,0 3-96 0,1-1-32 0,0 0 0 15,1 0-192-15,0-2 176 0,1 4-176 0,0-4 160 0,0 1-32 0,0-1 0 16,0 0 0-16,1-1 0 0,0 4 432 0,1-6 80 16,-2 4 0-16,0-4 16 0,-1 3 208 0,2-1 32 15,-1-2 16-15,2-1 0 0,0-1-208 0,0 0-32 16,0-2-16-16,0 1 0 15,1-1-144-15,0 0-48 16,0 0 0-16,-1 0 0 0,0 1-464 0,-1 0 0 0,1 0 0 0,-2-3 0 16,1 3 0-16,0-4 0 0,0 2 0 0,0-1 0 0,-1-1 0 15,-1-2 0-15,2 1 0 0,-3-1 0 0,1 0 0 0,-1-3 0 16,1 3 0-16,-1-1 144 0,-1 4 80 16,0-3 16-16,1 3 0 0,-1-4 0 0,0 7-16 0,1-5 0 15,0 2 0-15,2-4 0 0,-2 2-96 0,1-1-128 16,-1 2 176-1,-1-1-176-15,1 1 128 0,-2 1-128 0,0-2 0 0,0 1 0 16,-2 1 128-16,1-2-128 0,-2 1 0 0,-1-2 0 16,1 0 144-16,-2-3-144 0,1 2 0 0,0 2 144 15,-1 1-144-15,1-2 128 0,0-3-128 0,0-1 128 16,-2 2-128-16,2 1 0 0,0 1 0 0,0-3 0 16,-1-1 0-16,1 1 0 0,-1-1 0 0,1-1 0 15,-1 4 144-15,-1-2-144 0,1 3 160 0,0-3-160 16,0 0 144-16,-2 2-144 0,2-2 128 0,-2 3-128 15,2-1 0-15,0 1 0 0,-1 4 0 0,0-3 0 0,0-3 0 16,-2-1 0-16,2-1 0 0,-2 2 0 0,0 1 0 16,-1 1 0-16,0 0 0 0,0 0 0 0,-1 3 0 0,0-3 0 15,0 0 128-15,-2 1-128 0,1 1 0 0,1 0 0 16,-2-1 144-16,0-1-144 0,0-1 0 0,0 1 0 16,0 0 0-16,0 0 0 0,0 1 0 0,1 3 0 15,1 1 0-15,-2 0 0 0,1-2 0 0,-3 1 0 16,1-5 0-16,1 4 128 0,-2 0-128 0,0-2 0 15,0 1 0-15,-3-2 0 0,2 0 0 0,0 1 0 16,0 1 0-16,0 4 128 0,0 0 0 0,0-3 0 16,0 4 0-16,-1-1 0 0,0 3-128 0,1-2 0 0,-1 1 0 15,-1-1 0-15,0 2 0 0,-1 0 0 0,-1-1 0 16,0 0 0-16,2 4 0 0,-2-2 0 0,-1 2 0 0,-1-3 0 16,0 1 0-16,1 2 0 0,-1-1 0 0,1 0 128 15,1 2-128-15,0-1 0 0,2 0 0 0,-2-1 0 16,0 0 0-16,-1 0 0 0,0 0 0 0,-1-1 0 15,0 0 0-15,0 1 0 0,0 0 0 0,-2 1 0 16,1 0 0-16,0 1 0 0,0 0 0 0,-1 1 0 16,1 2 0-16,-3 0 0 0,1 0 0 0,-1 0 0 0,-1 2 0 15,1-1 0-15,1 1 0 0,-2 1 0 0,1-2 0 16,-3 0 0-16,2 2 0 0,0 0-128 0,1-4 128 0,-3 2-160 16,2 2 160-16,-2-3-160 15,6 2 160-15,-4-2 0 0,-3-1 0 0,-2 1-128 16,-1 0 128-16,1 0 0 0,0 0 0 0,0-2 0 15,2 3 0-15,-1 0 0 0,-1 3 0 0,0-4 0 16,-1 2 0-16,1-1 0 0,3 1 0 0,-2 1 0 16,-2 3 0-16,1-4 0 0,0 4 0 0,0-2 0 0,0 2 0 0,-2 0 0 15,1-3 0-15,-1 3 0 0,5 0 0 0,-2 0 0 16,1 0 0-16,-2 0 0 0,-6 3-160 0,-1-3 0 0,-1 2 0 16,-1-2 0-16,2 1 160 0,-1 2 0 15,2-3 0-15,-1 1 0 0,3-1 0 0,-1 0 0 0,1 0 0 0,2-1 0 16,-1 1 0-16,0 0 0 0,1-3 0 0,-1 2 0 15,0 1 0-15,-1 0 0 0,2 0 0 0,-1 0 0 16,-1 0 0-16,0 0 0 0,0 0 0 0,0 1 0 16,2 2 0-16,0-3 0 0,0 2 0 0,0-1 0 15,2 2 0-15,0-3 0 0,-2 1 0 0,1-1 0 16,2 0 0-16,0-1 0 0,1 1 0 0,-1 0 0 0,0-3 0 0,-1 2 0 16,1 0 0-16,0 1 0 0,1 0 0 0,2-1 0 15,-1 1 0-15,1 0 0 0,1-3 0 0,-1 2 0 16,2 1 0-16,3-2 0 0,0 2 0 0,1-3 0 15,-1 2 0-15,-2 1 0 0,1 0 0 0,1 0 0 16,0 0 0-16,2-3 0 0,-2 3 0 0,2-2 0 16,0 1 0-16,1-2 0 0,1 3 0 0,-1-4 0 15,1 4 0-15,-1-2 0 0,1-1 0 0,0 2 0 0,1-2 0 16,1 0 0-16,2 1 0 0,0 0 0 0,1 0 0 16,2-1 0-16,-1 2 0 0,3-1 0 0,0-1 0 15,2 2-128 1,0 1 128-16,1-2 0 0,2 0 0 0,-2 1-128 0,4 0 128 0,-1 1 0 15,1 0-144-15,1-3 144 0,2 2 0 0,-1-1-144 16,2 2 144-16,1 0 0 0,1-4-128 0,-1 1 128 16,0 3 0-16,1-2 0 0,2 1 0 0,2-2-128 15,0 0 128-15,1-1 0 0,0 1 0 0,0 0 0 0,0-2 0 0,2 1 0 16,3-2 0 0,0-2 0-16,4 2 0 0,1-2 0 0,-2-2 0 0,-2 3 0 0,1-1 0 0,0 0 0 0,0 2 0 0,-3 0 0 31,-1 0 0-31,0 0 0 0,3-1 0 0,-2 0 0 15,2 1 0-15,-3 0 0 0,0 0 0 0,-3-1 0 16,2 1 0-16,-1-2 0 0,-2 1 0 0,-2 4 0 16,1-5 0-16,-2 3 0 0,0 2 0 0,-1-1 0 15,0-1 0-15,-2 1 0 0,0 0 0 0,0 1 0 16,-1-2 0-16,0 1 0 0,-1 2 0 0,-2 0 0 16,1 0 0-16,-2-1 0 0,-1 3-192 0,-1-1 192 0,-1 1-192 15,0 1 192-15,-3 2-144 0,0-3 144 16,-2 2 0-16,-1 2-144 0,-2 0 144 0,-1 1-160 0,-2-2 160 15,-3 4-160-15,-2-1 160 0,0 0-160 0,-2 1 160 16,-1 0-160-16,4-1 160 0,2 0-128 0,1 0 128 16,-1-2-128-16,-3 5 128 0,-5-2 0 0,-1 2 0 0,0 0 0 15,2 1 0-15,1-1 0 0,4-2 0 0,-3 2 0 16,-2 1 0-16,-1 0 0 0,2 1 0 0,3-4 0 16,3 0-224-16,-1-1 32 0,-1 0 16 0,-1 0 0 15,3 0 176-15,2-3-192 0,2 2 192 0,1 0-192 16,1-2 192-16,2 1 0 0,-1 1 0 0,3 1 0 15,2 2 0-15,-1-2 0 0,3 0 0 0,1 3-128 16,1-2-16-16,1 2 0 0,3-2 0 0,2 2 0 16,0 1 144-16,2-4-160 0,-1 1 160 0,2 2-160 15,1 0 160-15,3-3 0 0,1 4 0 0,1-4-128 0,0 1 128 0,0 0 0 16,2 1 160-16,0-2-160 0,-2 1 256 0,2-1-64 16,6 4 0-16,1-3 0 0,1 4-64 0,-2-1-128 15,0 0 176-15,1-1-176 0,1 1 0 0,-2 2 0 16,-1-2-160-16,-1 0 160 15,-1 2-464-15,0-2 16 0,1 2 16 0,-1 1 0 16,-2 0-960-16,2 2-192 0,3 1-32 0,5 3-13360 0</inkml:trace>
  <inkml:trace contextRef="#ctx0" brushRef="#br0" timeOffset="1367.09">17507 8121 13823 0,'-5'0'1216'0,"0"0"-960"15,1 0-256-15,2 0 0 0,1 0 1360 0,1 0 240 0,0 2 32 0,0-2 16 0,0 4-1040 0,2-4-208 16,1 2-32-16,-3-2-16 0,0 0-96 0,18 8-32 15,-10-6 0-15,0-2 0 0,1 1-224 16,-2 2 176-16,2-3-176 0,-1 2 160 16,-2 0 0-16,0 2 0 0,-1 0 0 0,-3 4 0 0,1 0 480 0,-2 1 112 15,-2 3 16-15,0 2 0 16,-3-1-16-16,0 2 0 0,0 0 0 0,1-1 0 0,-1-1-384 0,0-1-80 0,1 0-16 16,0-5 0-16,2 2 192 0,0-3 48 15,1 0 0-15,-2-2 0 0,4-3-112 0,-2 2-16 16,0-3 0-16,1 0 0 0,-1 0-32 15,-1-3-16-15,-1 2 0 0,1-3 0 0,0-2-16 16,-2 4-16-16,3 2 0 0,0 0 0 0,-9-20-112 16,4 11-32-16,0-1 0 0,0 0 0 15,0 2 240-15,0-5 48 0,1 1 16 0,-1 0 0 0,3 1-176 0,-2-2-32 16,3-2-16-16,-1 2 0 0,2-3-48 0,2 1-16 16,-1-4 0-16,1 2 0 0,1 0-48 0,-1 3-128 0,1-1 192 0,2-1-64 15,0-2 128-15,1 0 0 0,0 0 16 0,2-1 0 16,-1 1-80-16,2 4 0 0,-2-1-16 0,0 3 0 15,1 2-176-15,-1 0 0 0,1 1 0 0,-1 2 128 16,1 1-128-16,-1 2 0 0,-1-1 0 0,0 1 0 16,1 3 0-16,-3 0 0 0,3 0 0 0,-1 2 0 15,0-1 0-15,0 1 0 0,2 3-128 0,-1-3 128 0,0 4-208 16,2-1 16-16,-3-1 16 0,3 2 0 0,0 0-160 0,-1 0-48 16,1 1 0-1,-2 1 0-15,2-1-528 0,0-1-112 0,1 1-32 0,-3-1 0 16,0 1-704-16,1 0-144 0,-1 2-16 0,-1-2-16 15,1 0-432-15,-4 0-64 0,2-3-32 0,-1 0-7312 0</inkml:trace>
  <inkml:trace contextRef="#ctx0" brushRef="#br0" timeOffset="1897.62">17926 7930 4303 0,'3'-5'0'0,"-2"4"176"16,0-2-48-16,-1 1 0 0,0 1-128 0,0 1 0 0,0 0 0 0,0-3 0 0,-1 3 1536 15,1-3 288-15,-2-1 48 0,0 1 16 0,0 1-528 0,-1 1-96 0,0 1-32 0,0 0 16 0,-1 0-352 16,1 1-64-16,-1 1 0 0,-1 1-16 0,0 1-80 0,-1 2-16 16,0 0 0-16,-2 0 16 0,1 4-32 0,-3 0-16 15,0 0 0-15,-2 5 0 0,-1-2 16 0,2 0 16 16,1-1 0-16,1 2 16 0,-3 0-432 0,1 2-96 15,3 3-16-15,0-3 0 0,2-1 352 0,2 2 64 16,1 2 16-16,1-1 0 0,2 2-224 16,2 1-32-16,-1 1-16 0,3 1 16 0,0-1-368 0,1-2 0 15,3-2-192-15,-1-3 64 0,2-1-64 16,1-4-16-16,0 1 0 0,1-4 16 0,0-3-144 0,1-2-32 0,2 1 0 0,1-3 0 16,-2-3 368-16,2 0 128 0,0 0 0 0,1-3 0 15,1-1 112-15,-1 0 16 0,1-4 0 0,-3 0 0 16,0 0-64-16,-2-3 0 0,-1 0 0 0,-1-3 0 0,-1 1 240 0,-2 0 32 15,0 0 16-15,-2-2 0 0,-2-1-80 16,-1 1-16-16,-1 0 0 0,-1 0 0 0,0-2-256 0,-3 1-128 16,1 1 128-16,-2-1-128 0,-1 1 0 15,-1 0 128-15,0 0-128 0,-2 2 0 0,1 1 0 0,0 1 0 16,-1 3 0-16,1 1 0 0,-1 3-176 0,1 1 176 16,-1 0-128-16,2 2 128 0,0 1 0 0,0 0 272 15,1 0-32-15,0 1-16 0,0 0 112 0,0 0 32 16,3 0 0-16,-2 2 0 0,1 0-368 0,0 2 0 15,2-2 0-15,-2 2-192 16,1 2-880-16,-1-1-176 0,2-2-32 0,-2 1-16 16,2 2-1232-16,0 0-240 0,0 1-48 0,1 1-7776 0</inkml:trace>
  <inkml:trace contextRef="#ctx0" brushRef="#br0" timeOffset="2666.93">18174 7975 27647 0,'-2'-3'2448'0,"1"-1"-1952"0,1 4-496 0,0 0 0 0,1 0 1232 0,1 0 160 16,0 0 16-16,1-2 16 16,0 1-1424-16,2 1-480 0,1 0 0 0,1 0 0 0,-1 0 288 0,0 0 48 15,-1 3 16-15,1-3 0 16,0 2-304-16,0 0-48 0,-1 1-16 0,2 0 0 0,-3 0 112 0,3 3 32 16,-1 0 0-16,0 2 0 0,0 0 544 0,-1 5 96 15,-1-3 32-15,1-1 0 0,-1 5 736 0,0 1 160 0,1 1 16 0,-1-1 16 16,2-2-256-16,-1 2-48 15,0-1-16-15,1-2 0 16,1 1-224-16,0-1-64 0,-1 0 0 0,2-1 0 0,-2-2-368 0,1-2-80 16,-1 0 0-16,1-1-16 0,-2-1-176 0,1-1 0 15,-1-2 0-15,-2-2 0 0,1 0 0 0,-1 0 0 0,0-2 0 0,0-2 0 16,-1 1 0-16,1 0 0 0,-2-4 0 0,1 2 0 16,0 1 0-16,0-3 0 15,-1-1 0-15,1 0 0 0,0 2 0 0,1 0 0 16,-1 0 0-16,0 0 0 0,1-1 0 0,1 4 0 15,-1 3 0-15,1 0 0 0,1 3-128 0,-1 1 128 16,1 5 0-16,0-2 0 0,-2 3 0 0,1 2 0 16,1 3 0-16,0-2 0 0,0 0 0 0,0 0 0 15,-1 1-128-15,0-2 128 0,1 0 0 0,0-2 0 16,2 1 0-16,-1-5 0 0,-1 2 0 0,1-2 0 0,-1-4 0 0,1-2 0 16,-1 1 0-16,0-1 0 0,0 0 0 0,0-1 0 15,0-1 0-15,-2-1 0 0,4 2 0 0,-1-5 0 16,0 2 320-16,1-5-32 0,2 3 0 0,-2-1 0 15,2-2-144-15,0 1-16 0,-2 0-128 0,2 2 192 0,-2-3-192 16,1 3 0-16,-1 0 128 0,-1 1-128 0,0 0 0 0,-1 1 0 16,0-2 0-16,-1 2 0 0,0 1 0 0,-2 0 0 15,1 0 0-15,-1-2 0 0,2 1 0 0,0-2 0 16,-1 0 0-16,2-2 0 0,0-1 160 0,0 1-16 0,1-3 0 0,1 0 0 16,0-1 48-16,0 0 0 0,1 0 0 0,-2 2 0 15,-2 4-192-15,1-6 192 0,2 1-192 0,0-6 192 16,1-3-192-16,1 0 0 15,-3 2 144-15,-1-1-144 0,-2 3 0 0,1 1 0 16,-1 2 0-16,-2 3 0 0,0-1 0 0,-2 1 0 16,0 2 0-16,-1 2 0 0,0 0-272 0,-1 2-32 15,0 2 0-15,-1-1 0 16,-1 2-512-16,1 2-96 0,-1 2-32 0,2-1-10736 16,0 2-2144-16</inkml:trace>
  <inkml:trace contextRef="#ctx0" brushRef="#br0" timeOffset="3321.85">19476 7814 25791 0,'-8'-4'1152'0,"1"2"224"0,1-1-1104 0,1 3-272 0,1 3 0 0,3-3 0 16,-2 2 944-16,0-1 128 0,-5 2 16 0,0 3 16 0,-1-3-912 0,-1 1-192 15,1 1 0-15,-1 2 0 0,1-1-304 0,-3 0 32 16,0-1 0-16,-3 1 0 15,0 0-240-15,-1 3-32 0,-4-2-16 0,-1 2 0 0,-1 1 560 0,-1-1 0 16,-2 0 0-16,-1 0 0 0,3 1 800 0,-2-3 64 16,-1 5 16-16,2-6 0 0,3 1 144 0,-1 2 16 15,1-3 16-15,4 0 0 0,1 2-288 16,2-2-64-16,4-2-16 16,3 0 0-16,2 0-144 0,2-4-32 0,3 3 0 15,0-3 0-15,3 0-320 0,-1 1-64 0,4-1 0 0,2-1-128 16,-1 1 0-16,2 0 0 0,1 0 0 0,0 0-144 0,2-3 144 15,3 3 0-15,1 0 0 0,-4 3 0 16,-2-3 0-16,0 0 128 0,4 0-128 0,3 0 0 0,4 3 0 0,0 1 0 0,-4 0 0 16,1 1 128-16,3 1-128 0,1 1 0 15,-1 2 0-15,-4-2 0 0,1 0 0 0,-4-1 0 0,1 0 0 0,0 0 0 16,1 3 0-16,-2-3 0 0,-1-1 0 0,0 0 0 16,-2 1 0-16,0 0 0 0,-2 4 0 0,-2-4 0 15,-1 4 0-15,-1-2 0 0,-2 3 0 0,-2 1 0 16,-1 4 288-16,-1-2-16 0,-2 2 0 0,-2-1 0 15,0 1-16-15,-2-1 0 0,0 1 0 0,-3-4 0 0,1 2-128 0,-3-2-128 16,-2 2 192-16,-3-2-192 0,-1 3 160 0,0-3-160 16,-3 4 128-16,0-3-128 0,0 0 0 0,-1-3 0 15,-2 0 128-15,1 1-128 0,0-3 0 0,0 0 0 16,-1-2-160-16,0 1 160 16,1-4-800-16,0 3-64 0,-1 1-16 0,1-4-16400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25:43.9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21676 7403 6447 0,'1'-1'576'0,"0"-1"-576"0,-1 2 0 0,1-3 0 0,-1 2 1760 0,1 1 240 0,2-3 48 0,-1 1 16 0,2-2 944 0,0 1 176 16,0-2 32-16,-1 3 16 0,1-1-704 0,0 0-144 15,-2 3-16-15,2 0-16 0,-2 0-768 0,1 0-160 16,0 3-16-16,0-2-16 0,-1 1-752 0,2 0-160 15,0 3-32-15,0 1 0 0,-1 1-256 0,2 2-48 0,1-2-16 0,1 4 0 16,-1-1-128-16,0 0 160 0,1 3-160 0,0-4 160 16,0 4-160-16,0-1 0 0,1 2 0 0,2 2 128 15,-2 2-128-15,2 3 0 16,0-1 0-16,-1 1 0 0,-1 3 128 0,0 0-128 0,-2 1 192 16,0-1-64-16,0 0-128 0,-3-3 0 0,-1 3 144 15,0-2-144-15,-1 0 0 0,-1-1 0 0,0-2 0 16,0 1 128-16,-1-4-128 0,-1 2 0 0,0-2 0 15,-1 3 128-15,1-3-128 0,-2 0 0 0,-1 3 128 0,0-1-128 16,0-2 0-16,-1 3 144 0,0-6-144 0,0 2 0 16,-2 1 128-16,1-2-128 0,-2 1 0 0,-1-3 0 15,1-2 0-15,-1 2 0 0,-3 0 0 0,1-1 0 16,0-1 0-16,-2-2 0 0,0 2 0 0,0-4 0 0,-3 1 336 0,1-4-32 16,-1 1-16-16,0-2 0 15,-1 0-64-15,1-4-16 0,-1 2 0 0,-1-6 0 0,2 3-80 16,1-6 0-16,0 0-128 0,2 2 192 0,3-2-192 0,-2-1-128 15,2-2 128-15,-1-2-208 16,2 2-208-16,0 0-32 0,2-1-16 0,1 3 0 16,2 4-608-16,2 2-112 0,0-1-32 0,2 4-16576 15</inkml:trace>
  <inkml:trace contextRef="#ctx0" brushRef="#br0" timeOffset="2385.15">22406 7107 28559 0,'-2'2'2544'0,"1"-2"-2032"0,1 2-512 0,0-2 0 0,0 0 0 0,0 2-192 0,0 0 16 0,-2 1 0 15,1 3 176-15,0-2 0 0,0 2 128 0,-1 0-128 0,2 0 544 16,-1 0 32-16,1 2 16 0,-1 0 0 0,0 2 304 0,-1 4 64 16,-1 1 16-16,-2 3 0 0,0 8 272 0,-3 0 48 15,-1 5 16-15,-3 1 0 0,1 3-512 0,0 6-96 16,0 0-32-16,1 3 0 0,0 1-464 0,2 2-80 16,1 3-128-16,2 1 176 0,1 3-176 0,-1 2 0 15,0-3 0-15,1 2 0 16,0-5-384-16,1 1-48 0,1-7-16 0,0 1 0 15,2 2-864-15,0-2-176 0,1-1-48 0,2-3 0 16,1-3 768-16,0-4 160 0,1-2 32 0,0-8 0 16,0 0-480-16,2-3-96 0,1-2 0 0,2-3-7632 15,1-4-1520-15</inkml:trace>
  <inkml:trace contextRef="#ctx0" brushRef="#br0" timeOffset="3112.49">22563 7779 35007 0,'-7'-10'1552'0,"2"4"320"0,0 2-1488 0,1 2-384 0,3 2 0 0,0 2 0 0,0-2 528 0,-1 2 48 0,-1 3 0 0,-2-2 0 0,0 4 160 0,1 0 32 0,2 2 16 0,-1-1 0 0,3 2-400 0,1-2-96 0,1 0-16 0,0-2 0 0,1 4-80 0,0-3 0 16,1 0-16-16,0 2 0 0,-1-3 64 0,2 2 16 15,0 0 0-15,1 0 0 0,1 5-32 0,-1-3 0 16,1 0 0-16,-1 2 0 0,2-2-96 0,-1 0-128 16,2 0 176-16,0 1-176 0,-1-4 128 0,1 2-128 15,1-2 0-15,0-2 0 0,1 1 0 0,-1-4 0 16,1 0-160-16,-1-2 160 0,0-2-192 0,-2 0 192 0,2 0-192 16,-4-2 192-16,1-1 0 0,-3 4 0 15,1-4 0-15,-2 1 0 0,-1 3 0 0,1-5 0 0,-1 1 0 16,0 1 128-16,0-2 0 0,-1 0-128 0,2 2 192 0,-1-2-64 15,1 0-128-15,0 0 0 0,2 2 0 16,-1 0 0-16,0 2 0 0,-1 2 0 0,0 0 0 0,-1 0 0 16,1 2 0-16,-1 0 0 0,1 1-176 0,-1 2 176 15,2-1 0-15,-2 0 0 0,1 2 0 0,-1-1 128 16,1 2 16-16,-1-1 16 0,2 3 0 0,0-3 0 16,1 2-160-16,-2-2 160 0,4 0-160 0,-2-2 160 15,2 1-160-15,-1-4 0 0,2 1 0 0,-1-2 0 16,0-2 144-16,0 2-144 0,-1-1 160 0,-1-2-160 15,0 3 144-15,0-4-144 0,-2 4 128 0,0 0-128 0,-1-2 192 0,1 2-64 16,-2 0 0-16,0 0 0 16,2 0 0-16,-2-2 0 0,1 2 0 0,0-2 0 0,1 2 0 15,0-2-128-15,1-2 192 0,0-2-64 0,1 0-128 0,0-3 192 16,2-1-192-16,0-2 192 0,0-1 0 0,1 0 0 16,-1-3 0-16,1-3 0 0,-2 3-192 0,-1-5 0 15,-1 1 0-15,-1 1 0 0,0-4 0 0,-3 2 0 16,0-5-128-16,-2 2 128 15,1 1-496-15,0-3-16 0,0 2-16 0,1 1 0 16,0 1-304-16,1 6-48 0,1 1-16 16,1 5-11968-16,-1 4-2416 0</inkml:trace>
  <inkml:trace contextRef="#ctx0" brushRef="#br0" timeOffset="3472.21">23309 8009 11055 0,'-7'4'976'0,"2"-2"-784"0,0 2-192 0,2-1 0 0,3 0 4480 0,0-1 864 0,0 3 160 0,-1 1 48 0,1 6-4720 0,-3 4-832 0,1 0-368 0,0 3 32 0,0-3 560 0,1 1 112 0,2 0 32 0,-1 1 0 0,3-1 208 0,-2-3 32 16,0 2 16-16,2-1 0 0,-2 1 192 0,-1-3 32 16,1 2 16-16,0-1 0 0,-1 1-320 0,0-2-64 15,-1 2-16-15,1-3 0 0,-2 1-464 0,-2-2 0 16,0 0 0-16,1-4 0 15,0 2-1472-15,-1-5-192 0,-1 0-48 0,-2-4-13456 0</inkml:trace>
  <inkml:trace contextRef="#ctx0" brushRef="#br0" timeOffset="4049.77">23579 7296 26719 0,'-17'8'2368'0,"8"0"-1888"0,0 0-480 0,4-1 0 0,4-1 1696 0,1 0 240 0,1 0 48 0,-2 8 16 15,1 6-1248-15,-1 8-256 0,1 9-48 0,1 0-16 16,1 2-32-16,1-1 0 0,0 3 0 0,2-5 0 15,-1-2 0-15,1 0 0 0,0-2 0 0,-1-6 0 16,1-2-32-16,-2-1-16 0,1-5 0 0,0-2 0 0,1-2-16 0,0-3 0 16,-3 1 0-16,2-2 0 15,0-2 16-15,-2-2 0 0,0 0 0 0,1 0 0 16,-1-3-96-16,1-2-32 0,1-1 0 0,-2-1 0 0,3-2-224 0,-1 0 0 16,-1-6 0-16,1 1 0 0,0-4 0 0,0-3 0 15,-2-1 0-15,1 0 0 0,-1-4 0 0,2 2 0 16,-1 2 0-16,1 0 0 0,0 1-144 0,0 2 144 15,0 4 0-15,1 2-144 0,2 0 144 0,-1 2 0 16,4 4 128-16,0-2-128 0,2 0 128 0,-1 3-128 16,3 0 160-16,-2 1-160 0,2 1 0 0,-2 1 0 15,-1 0 0-15,-2 1 0 0,-1 2 0 0,-1 1 0 16,-2-4 0-16,-3 6 0 0,1-3 0 0,-3 2 0 16,-2 0 0-16,1 1 0 0,-1 1 0 0,-3 0 0 0,1 0 0 15,-1-1 0-15,0 3 0 0,0-3 128 16,-1 1-128-16,0 3 0 0,1-1 0 0,0 0 0 0,0 0-192 15,0-1 192-15,1-1-192 0,-1-3 192 0,0 2-192 0,-1-3 192 16,1 0 0-16,0 0 0 0,-1-2 0 0,0-2 0 16,0 2 0-16,-2-1 192 0,0-3-48 15,-1 1-16-15,-1 1-128 0,0-4 0 0,0 2 0 0,-1-1 128 32,0-2-480-32,-1-1-96 0,-1-2-32 0,1 0-12016 0,1-4-2416 0</inkml:trace>
  <inkml:trace contextRef="#ctx0" brushRef="#br0" timeOffset="4666.66">23838 7036 4607 0,'-3'0'400'0,"0"0"-400"0,2 3 0 0,0-3 0 0,1 0 0 0,0-3 0 0,-2 3-144 0,0 0 144 0,-2-2 688 0,2-2 240 0,0 1 48 0,1 0 16 15,1-3 432-15,1 2 96 0,-1 0 16 0,2-2 0 16,-1 3 624-16,0 0 128 0,0 0 16 0,-1 3 16 15,2-2 576-15,-1 1 112 0,0 1 32 0,3 1 0 16,0 1-992-16,0 1-208 0,4 3-48 0,1-2 0 16,-1 3-1008-16,5 2-208 0,1 3-32 0,2 2-16 15,2 3-368-15,0-1-160 0,3 4 128 0,2 2-128 0,-2 3 0 16,1 1 0-16,0 2 0 0,0 1 0 16,-1 2 0-16,-2 1 0 0,-2 0 0 0,-1 5 0 0,0 1 0 15,-1 3 0-15,-2 0 0 0,-3 1 0 0,-3 4 0 0,-1 0 0 16,-1 4 0-16,-1 3 0 0,-3-3 0 0,-1-2 0 15,1-6 0-15,-1-2 128 0,-1-4-128 0,-3 1 0 16,-1-3 0-16,-2 1 0 0,0 0 0 0,-3-3 0 16,-1 0 0-16,-2 0 0 0,0 1 0 0,-4-3 0 15,1 1 0-15,-1-6 0 0,0 1-160 0,-2-4-16 16,-1-2 0-16,-1 1 0 16,-1-3-976-16,-1-4-192 0</inkml:trace>
  <inkml:trace contextRef="#ctx0" brushRef="#br0" timeOffset="5167.18">24453 7682 21183 0,'-6'-4'1888'0,"2"0"-1504"0,0 2-384 0,3 2 0 0,1 0 3712 0,0 0 688 0,0 0 128 0,1-3 16 0,0 2-3424 0,1 1-688 0,3-3-144 0,1 0-32 0,2 0 240 0,2 0 32 0,3 0 16 0,-1 2 0 15,3-2-416-15,1 1-128 16,3 1 0-16,-1-2 0 0,3 1 176 0,0 1-176 0,1 1 160 16,1-3-160-16,-1 1 0 0,-1 0 0 0,0 0 0 15,-1 1 0-15,0-4-240 0,-2 3-80 0,-1-2-32 0,1 0 0 32,-2 0-768-32,0-1-160 0,-1 1-16 0,0 1-14976 0</inkml:trace>
  <inkml:trace contextRef="#ctx0" brushRef="#br0" timeOffset="5450.87">24501 7856 37775 0,'-11'-1'1664'0,"3"1"368"0,4-3-1632 0,1 3-400 0,2 0 0 0,2 0 0 0,0 0 144 0,1 3-144 0,0-3 160 0,2 0-160 0,2 2 528 0,4-1 16 16,3 2 0-16,3-3 0 0,7 0-224 0,0 0-64 16,2 0 0-16,3-4 0 0,3 2-256 0,3-2-144 15,-1 2 16-15,0-5 0 16,0 1-1616-16,-2-3-320 0</inkml:trace>
  <inkml:trace contextRef="#ctx0" brushRef="#br0" timeOffset="8066.64">25297 7055 28559 0,'3'1'2544'0,"-1"-1"-2032"0,1 2-512 0,-2-2 0 0,-1 3 352 0,1-2-32 0,2 2 0 0,-1 0 0 0,3 6 976 0,-1 1 192 0,2 5 48 0,-3 1 0 0,-2 3-576 0,-1 4-128 16,-1 1 0-16,-1 5-16 0,1-1-400 0,-1 4-80 15,-2-1-16-15,0-1 0 0,0 1-320 0,1-3 144 16,0 1-144-16,1-3 0 0,-1 1 0 0,2-5 0 16,1 1 0-16,0-4-144 15,1 2-704-15,2-3-144 0,-2 3-32 0,1-5-9984 16,1-1-1984-16</inkml:trace>
  <inkml:trace contextRef="#ctx0" brushRef="#br0" timeOffset="8450.78">24971 7908 35935 0,'0'0'1600'0,"1"0"320"0,2 0-1536 0,0-3-384 0,1 3 0 0,1 0 0 0,1 0-304 0,4 0-128 0,6 0-16 0,8-2-16 0,7 2 1664 0,2 0 336 0,4-1 64 0,0 1 0 0,1 0-1008 0,-2 0-208 15,-2-3-32-15,-2 3-16 0,-1-2-208 0,-3 0-128 16,3 0 128-16,-4 0-128 0,2 0 0 0,-3-1 0 16,-2 0 0-16,0 1 128 0,-2 0-400 0,0 0-80 15,0-2-16-15,-1 2 0 16,0-2-1744-16,-3-1-336 0</inkml:trace>
  <inkml:trace contextRef="#ctx0" brushRef="#br0" timeOffset="9105.61">25007 8608 35935 0,'-1'2'1600'0,"1"-4"320"0,0 1-1536 0,1 1-384 16,0-3 0-16,0 1 0 0,0 0-352 0,2-4-144 0,2-2-16 0,0-5-16 0,2 0 1648 0,-1-6 336 0,3-1 64 0,-1-2 16 0,-1 1-928 0,0 1-176 15,1-2-48-15,-1-3 0 0,-1 3-208 0,1-3-48 16,0 0-128-16,0-1 192 0,1-2-192 0,-1 2 0 15,2 1 0-15,-2 6 0 0,2 0 0 0,0 4 0 16,-2 5 0-16,2 2 0 0,-2 3 224 0,1 2-48 16,-1 1-16-16,0 0 0 0,2 4-160 0,-2 0 128 15,1 1-128-15,-1 0 128 0,1 4-128 0,-2-1-144 16,0 4 144-16,2 2-208 0,-2 0 48 0,1 4 16 16,2 3 0-16,-3-2 0 0,1 4 144 0,-2 2 0 15,1-1 0-15,1 0 0 0,-2-2 0 0,0 2 0 16,1 2 0-16,0-1 0 0,0 2 0 0,0-3 0 0,2-2 0 15,-1 1 0-15,2 1 0 0,-1-3 0 16,1-3 0-16,2 0 0 0,-1-1 0 0,0-2 0 0,0-3 0 0,-1-1 0 16,0-3 0-16,0-2 0 0,1-2 0 0,-1-2 128 15,-1-2 80-15,2-4 32 0,-1-1 0 0,1-2 0 16,-2-1 112-16,2-3 32 0,-1-3 0 0,0-2 0 16,-1-1-384-16,-2-1 0 0,2-4 0 0,-3-2 0 15,-1-3 0-15,-2-2 0 0,0-1 0 0,0-3 0 16,0 1-256-16,-2-1 48 0,1-2 0 0,-1 2 0 15,0 6-144-15,0 0-32 0,2 2 0 0,-2 5 0 16,1 5-640-16,0 1-128 0</inkml:trace>
  <inkml:trace contextRef="#ctx0" brushRef="#br0" timeOffset="10792.25">26429 7402 20271 0,'4'-2'1792'0,"-2"-2"-1424"0,-1 1-368 0,0 3 0 0,2 0 1280 0,-2 0 192 0,3-3 48 0,2 0 0 0,0-3-96 0,2 2-16 0,-2-2 0 0,-1 2 0 15,0 2 368-15,-2 2 64 0,-1-2 16 0,-2 0 0 16,0 2-1136-16,-3 0-208 0,1 0-64 0,-3 0 0 0,-1 0-272 0,-4 2-176 16,0 0 192-16,-5 4-192 0,-4 0 144 0,-4 2-144 15,-5 3 0-15,-5 1 144 0,-3 2-144 0,-3-1 192 16,-1 2-192-16,3-2 192 0,3-3-192 0,-3 2 128 15,-2 2-128-15,2 0 128 0,4 0 112 0,4-2 16 16,3 1 0-16,5-1 0 0,5 0-96 16,3-2-16-16,3 0 0 0,2 0 0 0,3 1-144 0,3-1 0 15,2-2 0-15,2 0 128 0,3 1-128 0,1-3 0 16,4-1 0-16,2 0 0 0,2 1 176 0,2-2-48 16,4 0-128-16,2-2 192 0,3-2 80 0,2 0 16 15,2 0 0-15,3-4 0 0,4 2-288 0,2-1 0 16,2 2 0-16,-1-1 0 0,2-1 0 0,-3 6 0 15,0-3 0-15,-1 2 0 0,1 2 144 0,-2 0-144 0,-2 1 0 16,-4-2 144-16,-3 3-144 0,-4-2 128 0,-2 2-128 16,-3-2 128-16,-2 1-128 0,-2-1-176 0,-2-1 48 0,-1 1 0 15,-1 1 128-15,-1-1-192 0,-2-2 192 0,-2 2-192 16,0-2 192-16,-2 3-192 0,-2 0 192 0,-1 1-192 16,-1 1 192-16,-2-1 0 0,-2 4 0 0,-1-3 0 15,-1 3 0-15,-3 1 0 0,-3-1 0 0,-1 0 0 16,-3 2 0-16,-2-3 0 0,-2 5 0 0,-3-5-128 15,-2 6 128-15,-2-2 128 0,-1 3-128 0,-2 0 176 16,-1 0-176-16,-1 2-144 0,1 1 144 0,1-3-208 16,1 0 208-16,0 0 0 0,2-1 0 0,1-1 0 0,3-2 0 15,0 2 0-15,-1 0 0 0,1-1 0 16,5 0 0-16,0 2 160 0,3-2-160 0,1 3 192 0,4-4-64 16,1 2 0-16,3-2 0 0,2-3 0 0,2 1 64 0,3 0 0 15,3-3 0-15,2 2 0 0,1-3-192 0,4-3 128 16,1 2-128-16,4-1 128 0,2-1-128 15,4 0 0-15,3 1 0 0,2-4-176 0,3 3 176 0,5-3 0 16,4 0 128-16,0-5-128 0,2 1 0 0,1 0 0 16,3-5 0-16,1 2 128 0,-2 1-128 0,-2-4 0 15,0 1-176-15,-4 1 176 16,-3 0-576-16,-3-2-32 0,-2 2 0 0,-6 0 0 16,-3 2-720-16,-4 1-144 0</inkml:trace>
  <inkml:trace contextRef="#ctx0" brushRef="#br0" timeOffset="11268.75">26201 8686 35935 0,'-2'-3'3200'0,"1"3"-2560"0,-1 3-512 0,2-3-128 0,0 3 192 0,-1-3 32 0,-1 4 0 0,-2 1 0 0,-1 2-224 0,-2 6 128 0,-1-1-128 0,-1 2 0 0,1 2 0 0,-1 1-208 15,2-1 16-15,-2 4 0 0,2-1 192 0,-1-1 0 16,2 4 0-16,0-3 160 0,2-3 112 0,2 1 32 0,0 1 0 0,1-2 0 15,1-3-176-15,1 2-128 16,2-5 144-16,1 0-144 0,1-1 0 0,2-3-208 0,2 0 16 0,1-2 0 31,3-4-1568-31,2 0-304 0,2-3-64 0,3 0-12240 0</inkml:trace>
  <inkml:trace contextRef="#ctx0" brushRef="#br0" timeOffset="11470.56">26298 8503 27647 0,'-15'0'2448'0,"5"1"-1952"0,0 1-496 0,4-2 0 0,3 3 2336 0,2-2 368 0,0 2 80 0,-4-1 16 0,-1 2-3856 0,-3 2-768 0,2 0-160 0,-1-2-16 16,3-2-128-16,2 2-32 0,0-4 0 0,2 0 0 15,2 0 1072-15,2-4 192 0</inkml:trace>
  <inkml:trace contextRef="#ctx0" brushRef="#br0" timeOffset="11766.8">26478 8702 35007 0,'0'0'3120'0,"2"0"-2496"0,0 0-496 0,0-3-128 15,2 3 816-15,0-1 144 0,3 0 16 0,4-3 16 0,5 0-240 0,6-2-48 0,2 0-16 0,3-1 0 0,2 0-560 0,-2 1-128 0,0 0 0 0,-2 1 0 32,-3 4-672-32,-2 1-160 0,-3 0-48 0,-3 4 0 0,-3-2-1232 0,-2 2-240 15,-3-1-48-15,-2 2-12032 0</inkml:trace>
  <inkml:trace contextRef="#ctx0" brushRef="#br0" timeOffset="11983.51">26421 8905 38703 0,'0'2'3440'0,"2"-2"-2752"0,1 0-560 0,1 0-128 0,1 0-656 0,0-2-176 0,4 2-16 0,3 0-16 15,7 0-960-15,2-3-192 0,1 2-32 0,-1 1-16 16,0-3 224-16,-1 3 48 0,1 0 16 0,-3 0 0 15,1 0 864-15,-2 3 160 0,-2-3 48 0,-2 0-8272 0</inkml:trace>
  <inkml:trace contextRef="#ctx0" brushRef="#br0" timeOffset="12249.5">26998 8573 35935 0,'-9'13'3200'0,"3"-1"-2560"0,0 0-512 0,2-2-128 0,3-1 1408 0,1-5 272 0,1 3 48 0,-4 8 16 0,0 7-1616 0,-1 6-336 0,-1 7-64 0,-1-3-16 16,1-1-992-16,0-6-208 0,0 1-48 0,0-4-9728 16,-1 0-1968-16</inkml:trace>
  <inkml:trace contextRef="#ctx0" brushRef="#br0" timeOffset="13083.66">26149 7248 17503 0,'3'-3'1552'0,"-1"1"-1232"0,1 0-320 0,-2 2 0 0,0-2 448 0,2 1 48 0,0-4 0 0,2-1 0 0,3-2 1776 0,2-2 352 16,0-1 80-16,-2 1 16 0,1 0-800 0,-2 0-144 15,2-2-48-15,-2 0 0 0,1 2-432 0,-1-5-80 16,-1 3-32-16,-1-2 0 0,0-2-576 0,0 0-112 16,-1 0-32-16,0-3 0 0,-2 1-176 0,1-2-32 0,0 1-16 0,0-2 0 15,0 1-112-15,1 2-128 0,0-4 176 16,0 3-176-16,-1 3 0 0,0 0 0 0,-1 4 0 15,1 2 0-15,-1 0 0 0,-1 4 0 0,1 3 0 0,-1 1 0 16,0 4 0-16,0-2 0 0,1 6 0 0,-2 1-144 16,0-1 144-16,1 4-208 0,0-1 80 0,0 6 128 15,1 1-176-15,-1 0 176 0,0 3-128 0,0 3 128 16,1 1 0-16,0-1 0 0,0 3 0 0,1-2 0 16,2 1 0-16,0-5 0 0,1 0 0 0,1-1-128 15,2-2 128-15,1-3 0 0,0-2 0 0,0 0 0 0,0-5 0 0,0-2 0 16,-1 0 0-16,0-2 0 0,0-2 192 0,-2-2-48 15,2-2 0-15,-2-2 0 0,2 0 96 16,-2-3 16-16,1-1 0 0,0 0 0 0,1-5-64 0,0 2 0 16,-1-6 0-16,1-1 0 0,0-2 16 0,-2-3 0 15,2 1 0-15,-2-2 0 0,2-5 32 0,-2 1 0 16,1 2 0-16,-2-1 0 0,-1 2-240 0,-1 1 0 16,-1 1 0-16,-2 6 0 0,1 0 0 0,-1 3-336 15,-2 1 48-15,-1 4 16 16,1 2-272-16,-1 3-48 0,-1 2-16 0,2 1-18528 15</inkml:trace>
  <inkml:trace contextRef="#ctx0" brushRef="#br0" timeOffset="13758.5">27830 7168 26719 0,'-4'0'2368'0,"2"0"-1888"0,0 0-480 0,2 0 0 0,0 0 480 0,0 0 0 0,-1 0 0 0,0 0 0 0,-2 0 96 0,1 0 0 0,1 0 16 0,1 0 0 15,0 0-288-15,0 0-64 0,0 0-16 0,0 0 0 16,0 0 0-16,-11 26 0 0,6-16 0 0,-3 5 0 16,-3 4 496-16,-1 0 112 0,-3 4 0 0,-2 5 16 15,-2-3 240-15,-1 3 64 0,-3 1 0 0,-1 3 0 16,-2 5-416-16,2 3-80 0,-1 5-16 0,1 4 0 16,2 1-256-16,2-2-64 0,1 2-16 0,4-3 0 15,2-6-304-15,6-3 0 0,3 0-176 0,4-3 176 16,3-3 0-16,2-1 0 0,2 1 192 0,2-3-48 0,1 2-144 0,2-2 0 15,0-2 0-15,2-1 128 16,1 0-384-16,0-1-96 0,1-3-16 0,0 1 0 16,1 1-224-16,0-4-48 0,2 1-16 15,1-2-11312-15,2-3-2240 0</inkml:trace>
  <inkml:trace contextRef="#ctx0" brushRef="#br0" timeOffset="15066.68">28020 7751 26719 0,'-12'-3'2368'0,"3"2"-1888"0,2 1-480 0,2 0 0 0,4 1 1776 0,-1 2 256 0,1-3 48 0,0 2 16 0,-3 0-1040 0,0 2-208 16,3 3-32-16,0-2-16 0,3 6 96 0,1-4 32 15,2 4 0-15,1 3 0 0,2-4-544 0,-2 2-96 16,1 3-32-16,2-1 0 0,-2 0-256 0,2 0 0 16,0 1 0-16,-1 1 0 0,1-4 160 0,-1 2-32 15,1 1 0-15,-1-2 0 0,-1 0-128 0,-1-1-192 16,0 2 32-16,-1-2 16 0,0-2-208 0,1 1-32 16,-1-1-16-16,2-3 0 15,0 2-1040-15,0-3-208 0,1-2-32 0,0-2-14368 0</inkml:trace>
  <inkml:trace contextRef="#ctx0" brushRef="#br0" timeOffset="15350.64">28422 7662 31327 0,'-4'-4'1392'0,"1"4"272"0,0 0-1328 0,3 0-336 0,0 0 0 0,0 0 0 0,0 1 0 0,-1 2 144 0,0 0-144 0,0 6 0 0,-3 1 1440 0,0 2 176 0,-1 7 48 0,-1 3 0 0,0 4-592 0,-3 3-112 0,-2 6-32 0,-1 5 0 0,-2 5-512 0,-2 2-96 16,0 5-32-16,-1 3 0 0,-1 2-96 0,0 0-32 16,-2 1 0-16,0-1 0 0,0-1-160 0,2-2 0 15,-2-1 0-15,0-1 0 16,3-1-640-16,-2-2-16 0,3 2 0 0,-1-4 0 15,2-5-1008-15,2-4-192 0</inkml:trace>
  <inkml:trace contextRef="#ctx0" brushRef="#br0" timeOffset="18249.68">28724 7235 6447 0,'0'-6'576'0,"0"0"-576"0,0 2 0 0,1 2 0 0,0-1 2240 0,1 2 320 0,-1 1 80 0,0-4 16 0,2 2-1744 0,-1-4-336 0,0-1-80 0,-2 4-16 0,2-2 16 0,-5 3 0 15,2 0 0-15,-3 1 0 0,-1 1 288 0,2 1 64 16,-2 1 16-16,0 0 0 0,-1 0-96 0,1 2 0 15,-2 1-16-15,2-1 0 0,-1-1-80 0,0 3-16 16,0 3 0-16,0-3 0 0,0 4-240 0,-2 0-48 16,2-1-16-16,0 3 0 0,0 2 48 0,-1-2 16 15,1 4 0-15,1-4 0 0,0 5 224 0,0-3 32 0,2 4 16 16,-1 0 0-16,1 1-112 0,1-1 0 0,0 0-16 0,-1 3 0 16,2-3-560-16,0 0 0 0,1 3 0 15,0-3 0 1,1-2-384-16,1 0-176 0,2-3-32 0,0-1-16 15,2-1 32-15,0 0 16 0,3-1 0 0,1-4 0 16,1 1-32-16,1-4-16 0,2-3 0 0,1 0 0 16,-1-2-448-16,1-2-96 0,0 0 0 0,0 1-6608 0,-1-2-1328 0</inkml:trace>
  <inkml:trace contextRef="#ctx0" brushRef="#br0" timeOffset="18533.45">28913 7459 23039 0,'-6'4'2048'0,"1"-4"-1648"0,1 2-400 0,2 2 0 0,0-3 3152 0,2 2 560 0,0-1 96 0,0 2 32 0,-1 2-2816 0,-1 0-576 0,2 4-96 0,0-1-32 16,0 1-624-16,1-1-128 0,0-2-16 0,2-1-16 15,-1 0-928-15,1-2-176 0,0 2-32 0,2-4-16 16,-1 0-240-16,0 0-32 0,2-2-16 0,-1 0-9760 0</inkml:trace>
  <inkml:trace contextRef="#ctx0" brushRef="#br0" timeOffset="18734.38">29074 7156 27647 0,'-6'-10'2448'0,"1"4"-1952"0,1 1-496 0,3 4 0 0,1-2 2160 0,0 3 336 0,0 0 64 0,0 0 0 0,-2 0-1600 0,2-2-320 0,0 2-64 0,0 0 0 0,0 0-720 16,2 2-144-16,-2-2-32 0,0 0 0 15,0 0-1792-15,0 0-384 0,0 0-64 0,0 0-11648 16</inkml:trace>
  <inkml:trace contextRef="#ctx0" brushRef="#br0" timeOffset="19154.06">29107 7045 24879 0,'-2'-9'2208'0,"0"5"-1760"0,2-2-448 0,2 4 0 0,-1-1 704 0,0 3 48 0,2 0 16 0,0-1 0 0,2-1-768 0,1 0 0 0,3 1 0 0,-1 0-208 0,0 3 592 0,1 2 112 0,-2 2 16 0,3 0 16 16,-1 2 352-16,1 2 64 0,1 1 16 0,1-1 0 16,3 2-256-16,0-2-64 0,2 0 0 0,1 2 0 15,1-2-112-15,1 2-16 0,2 3-16 0,-1-1 0 16,-1 2-352-16,-1 3-144 0,-2 0 128 0,-3 4-128 0,-4 0-144 15,-3 3-112-15,-3-1-32 0,-2 1 0 16,-2-2-208-16,-2-1-32 0,-3 3-16 16,0-2 0-16,-3-1-160 0,1 1-16 0,-3 0-16 0,-1-2 0 15,-3 0-320-15,-1-1-64 16,1 2-16-16,-4-3 0 0,0-2-528 0,-2 1-96 0</inkml:trace>
  <inkml:trace contextRef="#ctx0" brushRef="#br0" timeOffset="19950.7">29723 7976 13823 0,'-6'-1'1216'0,"1"-2"-960"0,0 3-256 0,1-2 0 0,3 0 2448 0,1 2 448 0,0 0 96 0,-1 0 16 15,-1-2-656-15,1 1-128 0,0-2-32 0,0 0 0 16,2 0-400-16,3-3-64 0,1 2-32 0,3-1 0 16,3 0-864-16,4-1-160 0,4-3-32 0,1 3-16 0,2-4-208 0,4 2-32 15,2 0-16-15,4-2 0 0,2 2-144 0,2-1-32 16,1 2 0-16,0 1 0 0,-1-1-192 0,0 4 0 16,-1-2 0-16,-1 3 0 15,-1 0-384-15,-2 1-32 0,-1-1 0 0,-3 1 0 16,-3 1-1360-16,-1-2-272 0</inkml:trace>
  <inkml:trace contextRef="#ctx0" brushRef="#br0" timeOffset="28315.82">30967 7428 2751 0,'0'-2'256'0,"-1"0"-256"0,1 2 0 0,-2 0 0 0,4 0 288 0,-4-2 16 0,2 2 0 0,-1-4 0 0,-1 2 0 0,1-2 0 0,-2-2 0 0,2 0 0 15,0-1-592-15,-1 4-112 16,2-2-32-16,-1 1 0 0,1 2 432 0,-1 0 0 0,2 2 0 0,-1 0 0 0,0 0 0 0,1 0 0 16,-1 4 0-16,-1-1 0 15</inkml:trace>
  <inkml:trace contextRef="#ctx0" brushRef="#br0" timeOffset="32600.48">30986 7374 7359 0,'1'-3'656'0,"-1"-1"-528"16,2 4-128-16,-2-2 0 0,1 2 1472 0,-1-4 256 0,3 2 48 0,-1-2 16 0,1-2 784 0,1-4 176 0,1 1 16 0,-1 1 16 0,1 0-928 0,-1 2-192 16,1 0-48-16,-1 0 0 0,-2 2-1136 0,-1 0-224 15,1 2-64-15,-1-1 0 0,-1 3-192 0,-1-1 0 16,-2 2 0-16,2 2 0 0,-1-1 320 0,-1-2 32 0,2 2 0 0,-2 0 0 15,3-2 480-15,0 0 80 0,0 0 32 0,0 0 0 16,0 0 64-16,-14 22 16 0,10-16 0 0,-1 1 0 16,1-1-592-16,-1 0-112 0,0 4-32 0,0-4 0 15,-1 4 144-15,1-1 16 0,-1-2 16 0,0 5 0 16,0-2-464-16,-2 5 0 0,0-2 0 0,-1 3 0 16,0 1 0-16,-1 1 0 0,-1 5 0 0,0-1 0 15,0 3 0-15,-1-1 0 0,0 1 0 0,1 1 0 16,0-1 0-16,-1 3 0 0,-1-2 0 0,1 3 0 15,1-1 0-15,-1-3 128 0,1 1-128 0,-1-1 0 16,2-2 128-16,1-2-128 0,1 1 0 0,1-3 144 16,1 1-16-16,-1 1 0 0,1-1 0 0,1-4 0 15,2 2 32-15,-2-2 0 0,0 3 0 0,0-1 0 0,1 2-160 16,0-4 160-16,2 0-160 0,-2-1 160 0,3-3-160 0,0 0 192 16,1-1-192-16,0-1 192 0,0-3-48 0,2-1 0 15,1 0 0-15,-1-1 0 0,3 2 0 0,0-4 0 16,1-2 0-16,0 2 0 0,0-1-144 0,2-2 0 15,1 0 0-15,-1 0 0 0,1 0 0 0,0-2 0 16,0-1 0-16,0 2 0 0,1 1 0 0,-1-2 0 16,-1 1 0-16,1-2 0 0,0 3 0 0,-1-4 0 15,2 2 0-15,-1-2 0 0,-1 2 0 0,0-2 0 16,1-1 0-16,-1 1 128 0,0-2-128 0,0 0 160 16,1-1-160-16,0 0 160 0,-1-3 16 0,1 2 0 15,0-2 0-15,-2 0 0 0,2 1-176 0,-1-1 0 0,-2 1 0 16,2 0 0-16,-2-1 0 0,-1 0 0 0,0 1 128 15,0 0-128-15,0-1 0 0,-1-1 160 0,1-1-160 0,-1 0 160 16,1 0-160-16,0-1 0 0,2-3 144 16,-1 1-144-16,1-1 0 0,1 0 0 0,-1 0 0 15,0 0 0-15,1-2 0 0,-1-1 0 0,1 0 0 0,-1 0 0 16,-1-1 0-16,0-1 0 0,1 1 0 0,-2-1 0 16,-2 4 0-16,1-2 0 0,-2-2 0 0,0 4 0 15,0-4 0-15,1 5 0 0,-2-3 0 0,-1 6 0 16,1-3 128-16,-2-2 16 0,1 5 0 0,-1-3 0 15,-1-1-144-15,1 3 0 0,0 0 0 0,0-2 0 16,-2 4 0-16,2-3 0 0,-1 1 0 0,0-1-176 16,0 2-48-16,1-2-16 0,-2 3 0 0,2-1 0 15,-2 3-16-15,1 0-16 0,-2 3 0 0,2 1 0 16,-1 0 48-16,1 1 16 0,-1 1 0 0,0 0 0 0,0 1 208 16,-1 0 0-16,1 1 0 0,-2 2 0 0,0 2-192 15,-1 1-64-15,-1-2 0 0,1 2 0 16,-1 2-192-16,-1 2-64 15,1-1 0-15,0 1 0 0,-1 2-848 0,0 3-176 0,-1-1-48 0,1 4-15040 16</inkml:trace>
  <inkml:trace contextRef="#ctx0" brushRef="#br0" timeOffset="32956.08">30863 7769 19343 0,'-6'0'1728'0,"2"0"-1392"0,0 2-336 0,3-2 0 0,1 0 1984 0,0 0 320 16,0 0 64-16,0 0 0 0,0 0-320 0,0 1-80 0,1-1-16 0,-1 0 0 0,0 0-368 0,0 0-80 0,0 0-16 0,0 0 0 15,24 5-912-15,-17-3-176 0,2-2-32 0,0 3-16 16,1-3 64-16,-1 0 16 0,3 1 0 0,-1 1 0 0,1-2-432 0,-1 3 128 16,-1-3-128-16,0 0 0 15,0 0-256-15,-1-3-128 0,-3 3-16 0,0-3-16 16,0 3-704-16,-2-5-144 0</inkml:trace>
  <inkml:trace contextRef="#ctx0" brushRef="#br0" timeOffset="36500.21">31014 7078 11055 0,'-1'-1'976'0,"-1"1"-784"0,2 0-192 0,0 0 0 0,0 0 640 0,-1 0 64 0,1 0 32 0,-2 0 0 0,-1 0-736 0,-2 0-368 16,0 1 48-16</inkml:trace>
  <inkml:trace contextRef="#ctx0" brushRef="#br0" timeOffset="37049.42">30888 7131 8287 0,'-6'3'368'0,"1"-3"80"0,0 0-448 0,1 0 0 0,2 0 0 0,-1 0 0 0,2 0 1616 0,-3 0 240 0,-3 0 64 16,-2 0 0-16,-2-3 560 0,0 3 112 0,0-2 32 0,-2 2 0 0,2 0-576 0,1-1-96 0,2 1-32 0,0 0 0 16,2 0-1344-16,1 0-288 0,3-3-48 0,-1 2-16 31,2 1-928-31,0 0-192 0,1 0-48 0,0 0 0 0,1 0 944 0,0 0 224 0,3 1 32 0,0 2 0 16,-4-3 848-16,0 0 176 0,0 0 48 0,24 9 0 15,-15-6-224-15,0 1-32 0,0-2-16 0,1-2 0 16,0 1-464-16,3-1-80 0,-2 3-32 0,1-6 0 15,2 3-320-15,-1 0-160 0,2-1 160 0,-1 1-160 16,2-2 0-16,-1-1 0 0,1 2 0 0,0 1 0 16,0-3 0-16,-1 3 0 0,0 0 0 0,-3 0 0 15,-1 0 0-15,0-2 0 0,-1 2 0 0,1-1 0 0,-2 1 0 0,0-3 0 16,-1 3 0-16,1-2 0 0,-2 1 0 0,-1-2 0 16,2 2 0-16,-1-2 0 0,-1 1 0 0,2 1 144 15,-2-2-144-15,2-1 128 0,-2 2-128 0,0 0 192 16,1 0-192-16,-1-1 192 0,2 0-192 0,-3 3 0 15,0-2 0-15,-1 0 0 0,-2 2 0 0,-1 0 0 16,0-2 128-16,-1 2-128 0,-1 0 0 0,0-3 192 16,0 2-192-16,-2-1 192 0,1 2 0 0,-2-4 0 15,0 2 0-15,-1-2 0 0,0 0-192 0,2 2 192 16,-2-2-192-16,-1-1 192 0,1 1-192 0,-1 1 0 0,-1 0 0 16,1-1 0-16,-1-1 0 0,-1 2 0 15,1-1 0-15,-1 0 0 0,1 2 0 0,0-2 0 0,-1-1 0 16,0 2 0-16,0-1 192 0,1 1-64 0,-1 2 0 15,0-1 0-15,-1-1 64 0,-1 3 0 0,1 3 0 0,0-3 0 16,1 2-192-16,1-1-176 0,1 2 48 0,1-2 0 16,1 2-16-16,1-1 0 0,1-2 0 0,1 0 0 31,1 1-224-31,0-1-32 0,2 0-16 0,1 0 0 16,0 0-544-16,4-1-128 0,-7 1 0 0,0 0-16144 0</inkml:trace>
  <inkml:trace contextRef="#ctx0" brushRef="#br0" timeOffset="37752.4">31600 6916 3679 0,'3'-6'320'0,"-2"2"-320"0,1 2 0 0,-1 1 0 0,2-2 2128 0,-3 3 368 0,1 0 64 0,0 0 0 16,2-2-944-16,-1 0-192 0,2 2-32 0,-1 0-16 0,-1 0 1040 0,-1 2 208 15,1 0 32-15,-2 2 16 0,0-1-800 0,-2 2-144 16,1-1-48-16,0 2 0 0,-2 2-592 0,2-2-112 16,-1 3-16-16,-1-1-16 0,1 2-224 0,-2 2-32 0,1 2-16 0,0 1 0 15,0-1-496-15,0 0-176 16,0 2 0-16,-1 3 144 0,2-3-144 0,-2 0-176 15,3 0 48-15,-1 3 0 16,0-3-640-16,1 0-128 0,1-1-32 0,0-2 0 16,0 0-1104-16,0-1-208 0,1-2-64 0,-1 0-11280 0</inkml:trace>
  <inkml:trace contextRef="#ctx0" brushRef="#br0" timeOffset="38033.46">31377 6941 29487 0,'-8'-3'1296'0,"2"1"288"0,2 1-1264 0,3 1-320 0,1 0 0 0,1-3 0 0,0 3 1056 0,0-1 160 0,2 1 16 0,1-1 16 0,1-1 224 0,-1 2 32 0,4 0 16 0,-2-2 0 0,2 1-816 0,0 1-176 15,2 0-16-15,1-3-16 0,2 3-128 0,0 0-32 16,2 0 0-16,2 0 0 0,2-2-192 0,2 1-144 16,0 1 192-16,0-3-192 0,1-1 0 0,2-1 0 15,2 1 0-15,0-3 0 16,2 1-592-16,0 0-240 0,2 0-32 0,-1 0-17280 0</inkml:trace>
  <inkml:trace contextRef="#ctx0" brushRef="#br0" timeOffset="39083.83">32180 7776 911 0,'1'-4'0'0,"0"1"0"0,1 3 0 0,-1-2 0 0,0 1 1760 16,-1 1 272-16,1-3 48 0,1-1 16 0,-1 2-176 0,1-2-48 0,1-2 0 0,-1 1 0 0,0 1 464 0,-1 1 96 0,-1 3 0 0,-1-3 16 0,-1 3-96 0,1 3-32 0,-1-3 0 0,-2 2 0 15,-1 2-1008-15,0 0-208 0,-2 2-32 0,-2 0-16 16,-1 3 160-16,0-2 16 0,-1 3 16 0,0 1 0 16,0 3-736-16,-2-2-160 0,1 4-32 0,-2 0 0 15,1 3-128-15,-1-1-48 0,-1 1 0 0,2 1 0 16,-1-2-144-16,1 1 0 0,0-2 0 0,1 2 0 16,1-5 0-16,0 3-144 0,1-1 144 0,0-4-208 15,1 0-224-15,0-1-32 16,2-2-16-16,0 0 0 0,2-3-880 0,0-2-176 15,0 2-48-15,0-6-14704 0</inkml:trace>
  <inkml:trace contextRef="#ctx0" brushRef="#br0" timeOffset="39374.39">31788 7722 30399 0,'-5'-3'1344'16,"4"0"288"-16,1 2-1312 0,1 1-320 0,0 0 0 0,1 0 0 0,-1 0 128 0,2 0-128 0,2 0 160 0,2 0-160 0,1 0 1472 0,2 4 208 0,0-1 48 0,0 0 0 0,2 4-464 0,1 2-96 0,-1 1-16 0,3 0 0 16,1 5-592-16,1 1-128 0,2 0-32 0,1 2 0 15,-1 5-96-15,1-5-32 0,1 4 0 0,-1 1 0 16,0-5-272-16,-2 4 160 0,1 1-160 0,-1-5 128 15,0 0-384-15,-2 0-64 0,-1-3-32 0,-1-2 0 32,0 2-976-32,-2-4-192 0</inkml:trace>
  <inkml:trace contextRef="#ctx0" brushRef="#br0" timeOffset="46785.52">31865 7529 4607 0,'-2'-2'400'0,"1"1"-400"0,1 1 0 0,0-3 0 0,-1 3 1376 0,1 0 192 15,-1-2 32-15,0-2 16 0,-1 0 560 0,0 1 96 0,-1-2 32 0,1 1 0 0,-1 0-240 0,0 1-32 16,-1 1-16-16,0 1 0 0,2 1-384 0,-2 0-80 15,2 0-16-15,-1 0 0 0,1 1-848 0,0-1-176 16,2 2-48-16,0-1 0 0,2-1 48 0,-1 2 0 16,-1-2 0-16,0 0 0 0,0 0 64 0,0 0 32 15,25-3 0-15,-17 0 0 0,1 1-32 0,1 0-16 16,1-3 0-16,0 2 0 0,0-1-176 0,-1 2-16 16,1-2-16-16,-1 0 0 0,0 3-352 0,-1 0 0 15,-1-2 0-15,0 2 0 0,-2 1 0 0,0 0 0 16,-1 0 0-16,1 0 0 0,0 0 0 0,2 0-160 15,-2 0 16-15,1 1 0 0,0-1-32 0,-1 0 0 16,-1 0 0-16,1 0 0 0,-1 0 304 0,0 0 48 16,1 0 16-16,-1 0 0 0,1-1 48 0,-1 1 16 15,1 0 0-15,0-2 0 0,1 2-256 0,-1-4 176 16,0 1-176-16,0 1 160 0,-1 1-160 0,0-2 0 16,0-1 0-16,-1 2 0 0,-2-1 0 0,1 2 0 0,-2-1 128 0,-1 1-128 15,0-2 0-15,-1 1 0 0,-1 0 144 0,0 2-144 16,-2-2 0-16,2 2 144 0,-1 0-144 0,0-3 0 15,-1 2 0-15,1 1 0 0,0-2 0 0,-1 2 0 16,0-4 0-16,2 2 128 0,-2-2-128 0,0 0 160 16,2-1-160-16,-2-1 0 0,2 2 0 0,-2-3 0 15,2 1 240-15,-2-1 16 0,0 1 0 0,-1 0 0 16,3 0-256-16,-3 2 0 0,-1-1 0 0,-1 2 0 16,-1 3 0-16,-1-3 0 0,-1 3 0 0,2 0 0 15,-2 3 0-15,1-3 0 0,2 2 0 0,-1-2 0 0,2 0-128 16,1 1 128-16,3-1-192 0,-1-1 192 15,2 1-176-15,2-2 176 0,2-2-160 0,0 1 160 0,2 0-144 0,0-4 144 16,3 4-128-16,-1-3 128 0,0-1 0 16,1 1 0-16,0 0 0 0,0 2 0 0,-2-1-208 0,-1 4 32 15,0-1 16-15,-3 2 0 16,1-3-352-16,-2 3-64 0,0 3 0 0,1-3-11296 16,-2 2-2256-16</inkml:trace>
  <inkml:trace contextRef="#ctx0" brushRef="#br0" timeOffset="47466.4">32513 6938 6447 0,'2'-3'576'0,"1"-2"-576"0,-2 3 0 0,-1 0 0 0,1 2 832 0,-1-1 48 0,1-2 16 0,2-3 0 0,0-3 320 0,1 2 80 0,-1 1 16 0,-2 0 0 0,0-1-304 0,-1 1-64 16,1 3-16-16,-2 0 0 0,1 2 16 0,0-2 0 15,0 0 0-15,-1 0 0 0,2 3 64 0,-1 0 16 16,0 0 0-16,0-2 0 0,1 4-288 0,-2-2-48 16,1 0-16-16,0 0 0 0,0 0 368 0,0 0 80 15,0 0 16-15,-15 22 0 0,12-13-304 0,-2-3-48 16,0 4-16-16,-1-2 0 0,1 0-336 0,-2 1-80 0,1 1-16 16,0 0 0-16,-1-2-80 0,-1 2-32 0,0 3 0 15,-2-3 0-15,0 3 80 0,0 2 16 0,-1-1 0 16,0 0 0-16,-1 5-160 0,1-3-32 0,1 0 0 0,2 3 0 15,0-3-128-15,2 0 0 0,1 0 0 0,2-1 128 16,1-2 64-16,2 2 0 0,2-1 0 0,0-4 0 16,3 2-192-16,1-3 0 0,0 1 0 0,2-1 128 15,0-2-320-15,1-1-80 0,-2-2-16 0,1 1 0 16,1-2-112-16,-3 3-32 16,1 1 0-16,1-4 0 0,-2 3-448 0,0-3-80 0,-1 2-32 0,1 0 0 15,0-1-704-15,-1-1-144 0,1 2-16 16,-1-1-16-16,1 0-96 0,-1-2-16 0,2 2 0 0,-2-2-7472 15</inkml:trace>
  <inkml:trace contextRef="#ctx0" brushRef="#br0" timeOffset="47852.7">32691 7048 13823 0,'-2'-2'1216'0,"1"2"-960"0,1 0-256 0,0 2 0 0,1-2 960 0,-1 0 160 0,0 2 32 0,0 0 0 0,0 1 576 0,0 0 128 0,0 1 32 0,-1 2 0 16,0 3-800-16,0-3-176 0,0 1-16 0,-2 2-16 15,1-1-432-15,0 0-96 0,0 1-16 0,-1 1 0 16,1-4-592-16,-1 4-112 0,2-4-16 0,0 0-16 15,0 0-592-15,0 1-112 0,1-1-32 0</inkml:trace>
  <inkml:trace contextRef="#ctx0" brushRef="#br0" timeOffset="48133.93">32749 6878 23039 0,'-8'-6'1024'0,"3"2"192"0,3 4-960 0,1-3-256 0,1 3 0 0,1 0 0 0,-1 0 0 0,0 0 176 0,1 0-176 0,-1 0 160 0,1 0-320 0,1 0-64 0,-1 0-16 0,0 0 0 0,0 0 240 0,-1 0 0 0,0 0 0 16,0 0-144-16,0 0 448 0,0 0 80 0,0 0 32 0,0 0 0 31,0 0-1056-31,0 0-224 0</inkml:trace>
  <inkml:trace contextRef="#ctx0" brushRef="#br0" timeOffset="48732.98">32889 6783 13823 0,'0'-3'1216'0,"0"3"-960"0,1 0-256 0,-1 0 0 0,1 0 608 0,-1-2 80 0,0 2 16 0,1-2 0 0,-1 0-160 0,0 2-32 0,0-3 0 0,0 3 0 0,0 0-160 0,0 0-32 0,0 0-16 0,0 0 0 16,0 0 912-16,0 0 192 0,0 0 48 0,0 0 0 15,-17 12 304-15,16-9 64 0,1 3 16 0,0-2 0 16,1 2-368-16,0 1-64 0,0 1 0 0,3 0-16 15,1-2-432-15,0 0-96 16,1 3-16-16,2-2 0 0,-1 2-416 0,0 1-96 0,1-3-16 0,-1 4 0 16,-1-1-320-16,1 0 128 0,-2 0-128 0,-2 1 0 15,0 0 0-15,-2 1 0 0,-1 1 0 0,0 2 0 0,0 1 0 0,-1 0 0 16,0 0 0-16,-2 2 0 16,1 1-272-16,-1-2-128 0,1 4-32 0,-2 2 0 15,3-1-304-15,-4-4-64 0,1 2-16 0,0-1 0 0,1-3 608 0,-2-1 208 16,1-2-144-16,-1 0 144 0,1-1 0 0,-1 0 0 15,2-4 144-15,-1 0-144 16,0-1-704-16,2-4-240 0,-1 1-48 0</inkml:trace>
  <inkml:trace contextRef="#ctx0" brushRef="#br0" timeOffset="50233.47">33127 7008 25791 0,'-5'-3'2304'0,"4"2"-1856"0,1 1-448 0,1 0 0 0,1 0 272 0,-1 0-32 0,0 0-16 0,0 0 0 16,0-3 416-16,2 3 96 0,1 3 16 0,-4-3 0 16,0 0-336-16,0 0-64 0,19 20-16 0,-11-8 0 15,-1 0 256-15,3 2 48 0,0 2 16 0,2 5 0 16,1-1-192-16,0 2-32 0,1 5-16 0,0 2 0 15,-1-1 128-15,1 7 32 0,1-3 0 0,-2 3 0 16,1-3 64-16,-2 0 32 0,-1-1 0 0,-1 0 0 16,-1 1-208-16,0-1-32 0,-1 5-16 0,0-2 0 15,0 3-160-15,0 2-48 0,-2 3 0 0,0 1 0 16,-2-1-208-16,-2-1 128 0,-2 0-128 0,-2-3 0 0,-2-1 0 0,-2 2 0 16,-3-2-128-16,-2-2 128 0,-1 4-400 15,-1-2 16-15,-2-2 16 0,1-1 0 0,0 1 96 0,-1-3 16 16,2-1 0-16,-1-5 0 0,3-1 96 0,0-6 32 15,0 0 0-15,2-7 0 16,0 1-896-16,2-3-192 0,1-4-16 0</inkml:trace>
  <inkml:trace contextRef="#ctx0" brushRef="#br0" timeOffset="50949.84">33473 6593 28559 0,'-2'-3'1264'0,"1"0"272"0,2-1-1232 0,0 2-304 0,2 2 0 0,-2-2 0 0,1 0-1280 0,2 0-320 0,1-2-64 0,1-2-16 0,2 0 2016 0,-1 0 416 0,0-3 80 0,0 3 0 0,-1-2 576 0,-1 2 96 16,0 0 32-16,0-1 0 0,0 2-80 0,-2 1-16 15,1 0 0-15,-1-1 0 0,-1 1-528 0,0 2-96 16,2 1-32-16,1 1 0 0,3 1-416 0,-1 1-96 16,3 2-16-16,1 2 0 0,3 3-96 0,-1-2-32 15,1 5 0-15,-1-3 0 0,1 5-128 0,-3 1 0 16,-1 1-192-16,-1 0 192 0,-3 3 0 0,-2-3 0 16,-2-1 144-16,-2 1-16 0,-2 0-128 0,-3 0 192 15,0 2-64-15,-3 1 0 0,-2 1-128 0,-1-2 128 16,-2 1-128-16,-1-3 128 0,2 0-128 0,-2 0 0 15,2 0 0-15,-2-1 0 0,2-2 0 0,-1 0 0 0,3-1-128 0,1 1 128 16,-1-1-176-16,-1 2 176 0,-2-2-208 16,1 0 80-16,-2-2-16 0,1-1 0 0,-1 1 0 15,0-4 0-15,3-2 144 0,1-2-160 0,2-1 160 16,-1-1-160-16,2-1 160 0,0-1 176 0,3-2-48 0,-1-1 0 16,-2 1-128-16,2-2 0 0,1 0 144 0,0-2-144 15,-1 2 144-15,1 0-144 0,2 0 192 0,-2-3-192 16,3 3 256-16,1 0-64 0,1 1-16 0,1 2 0 15,0 0-16-15,1 0 0 0,1 3 0 0,1 0 0 16,2 0-32-16,2 3 0 0,1-2 0 0,1 3 0 16,2 1 32-16,0 1 0 0,2 0 0 0,1 0 0 15,1-1-32-15,2 4 0 0,1-3 0 0,-1 0 0 16,2 2 80-16,0-2 16 0,4 2 0 0,0 1 0 0,-3-4-224 16,0 4 0-16,3-3 0 0,-1 0 0 15,-2 0-368-15,-2 0-112 16,0-2-32-16</inkml:trace>
  <inkml:trace contextRef="#ctx0" brushRef="#br0" timeOffset="69499.92">18473 7324 6447 0,'-5'3'576'0,"2"-3"-576"0,0 1 0 0,1 1 0 0,2-2-416 0,-1 0-192 0,-1 0-32 0,-2 3-16 0,0-3 928 0,1 1 192 16,0 2 48-16,2-3 0 0,2-3 400 0,0 2 96 16,2 1 16-16,-1-3 0 0,1 3 64 0,-2 0 32 15,2 0 0-15,-3 0 0 0,0 0 768 0,0 0 160 16,0 0 16-16,0 0 16 0,0 0-336 0,-10 19-64 0,7-13-16 0,-1 0 0 16,2 0-912-16,0 2-192 0,-1 1-48 0,1-3 0 15,2 1-48-15,-2 2-16 0,2-3 0 0,0 0 0 16,2 2 304-16,-1 0 48 0,1-2 16 0,1 1 0 15,-1 3-80-15,1-4-16 0,0 4 0 0,1 2 0 16,1 0-192-16,0 4-32 0,1 3-16 0,0 3 0 16,1 0-336-16,-3 3-144 0,1-1 128 0,-1 4-128 15,1 1 0-15,-2-1 0 0,-2 3 0 0,1-3 0 16,0 1 0-16,-1-4 0 0,0-2 0 0,0-1 128 16,0 1 112-16,1-1 16 0,-1-1 0 0,1 1 0 15,0-3 64-15,-2-1 32 0,1-2 0 0,-2 2 0 16,-1 3-160-16,0 1-48 0,-1 3 0 0,-1 1 0 0,-3 0-144 15,0 1 0-15,-1 1 144 0,0-2-144 0,0-1 0 16,-1 0 0-16,0-2 0 0,-1-2 0 0,1-5 160 0,1 0-32 16,-2-3-128-16,1-1 192 0,0-5-192 0,2 2 0 15,0-3 0-15,-1-2 0 0,1-2 0 0,-1-2 0 16,1 0 0-16,-2 0 0 0,1-2 0 0,-2 0 128 16,-1 0-128-16,-2-3 144 0,2 4-144 0,-1-4 160 15,-2 1-160-15,-1 1 160 0,-1-1-160 0,-2-2 0 16,-1 0 144-16,-1-1-144 0,1 1 0 0,-2 0-208 15,1-3 16-15,0 2 16 16,0 1-288-16,2 0-64 0,0-1-16 0,2 0 0 16,3 1-512-16,2 1-96 0,2 1-32 0,0 1-15200 0</inkml:trace>
  <inkml:trace contextRef="#ctx0" brushRef="#br0" timeOffset="72282.73">19168 7134 5519 0,'0'-3'496'0,"0"3"-496"0,1 0 0 16,-1 0 0-16,0 0 464 0,0 0 0 0,1 0 0 0,0-2 0 0,2 1-208 0,-2 1-64 0,0 0 0 0,-1 0 0 15,0 0 336-15,0 0 64 0,0 0 16 0,0 0 0 16,0 0 880-16,0 0 176 0,0 0 48 0,0 0 0 16,0 0 304-16,0 0 64 0,0 0 16 0,0 0 0 15,0 0-576-15,0 0-112 0,0 0-32 0,-21 9 0 16,16-2-560-16,-1-1-112 0,0 1-32 0,-1 2 0 16,1 1-320-16,-1 2-64 0,0 3-16 0,-2-1 0 0,1 4 16 15,-1 1 0-15,-1 0 0 0,-1 0 0 0,1 1 32 16,0-2 16-16,-1 1 0 0,1-1 0 0,0 0 176 0,0 0 16 15,-1 5 16-15,0 1 0 0,-1 7-224 0,1-1-64 16,-1 1 0-16,3 1 0 0,0 0-16 0,0 5-16 16,1 2 0-16,-1 1 0 0,0 4 32 0,2-2 0 15,-2-4 0-15,1 3 0 0,-1 2-80 0,0 2-16 16,1-3 0-16,0 1 0 0,3 4-160 0,0-3 128 16,6 1-128-16,1-4 128 0,0-2-128 0,2-4 0 15,1-4 0-15,1-6 0 0,1-2 144 0,2 1 48 16,-1-5 16-16,1 1 0 0,1 1-64 0,3-2-16 0,2 3 0 15,-1-2 0-15,2-2-128 0,2 5-176 16,2-4 48-16,1 2 0 0,0-2-192 0,2-3-16 16,1 1-16-16,-1 1 0 15,1-6-128-15,-2 2-32 0,-1-2 0 0,-3 0 0 16,1-2-944-16,-3 3-192 0,-1-1-32 0,-3-1-13232 0</inkml:trace>
  <inkml:trace contextRef="#ctx0" brushRef="#br0" timeOffset="74886.03">19410 7513 10127 0,'1'-6'896'0,"2"2"-704"0,-2 0-192 0,0 2 0 15,-1 2 192-15,2-3 16 0,0-4 0 0,-1 1 0 0,2-6 1008 0,-2 0 192 0,0 2 32 0,0 3 16 0,-2 1-544 0,0 4-96 16,-1 1-32-16,-1 1 0 0,2 0 16 0,0 1 0 16,-1 1 0-16,1-1 0 0,1 1 672 0,0-1 128 15,0-1 16-15,0 0 16 0,0 0-352 0,0 0-64 16,0 0 0-16,0 0-16 0,0 21-240 0,-2-15-64 0,-2 4 0 16,-1 0 0-16,0 6 0 0,-2 3-16 0,-1-1 0 0,0 4 0 15,0 4-352-15,-3 3-64 0,-1 2-16 16,-1 5 0-16,0 4-224 0,-2 1-48 0,2 1-16 0,1 2 0 15,1-2-160-15,2 1 0 0,1-2 0 0,1-3 128 16,4-3-128-16,0-1 0 0,3 1 0 0,0-3 0 16,2-1 0-16,0-5 0 0,0 0 0 0,1-1 0 15,-1-1 0-15,2-4 0 0,1 1 0 0,-1-4 192 16,1-2-192-16,0 1 160 0,1-1-160 0,-1-1 160 16,0-4-160-16,1-2 128 0,0 2-128 0,0-4 128 15,2 1-128-15,0-5 0 0,1-1 0 0,1-1 128 16,0-1-128-16,1-4 0 0,1-1 0 0,2 0 128 15,1-5-128-15,0-2 128 0,-1-3-128 0,1-1 128 0,0 0-128 16,-1-6 0-16,-2 1 144 0,0-1-144 0,0-1 128 0,0-4-128 16,-1-3 160-16,0 2-160 15,-2-2 192-15,-1-2-48 0,-1-4-16 0,-1-4 0 0,-1-1-128 0,-4-1 0 16,-1 4 0-16,-2 1 128 0,-2 3-128 0,-1 1 0 16,-1 2 0-16,-2-2 128 0,2 5-128 0,-1 0 0 15,-1 2 0-15,0 1 128 0,0 1-128 0,0 3 0 16,-1 2 0-16,-1 2 0 0,3-1 0 0,-1 3 0 15,1 2 0-15,1 2 0 0,-2 2 0 0,2 2-272 16,1 4 64-16,-1-2 16 16,0 3-288-16,-2 1-48 0,1 0-16 0,1 2 0 15,-2 0-1184-15,1 4-224 0,-1-1-48 0,2 3-13984 0</inkml:trace>
  <inkml:trace contextRef="#ctx0" brushRef="#br0" timeOffset="75219.25">19298 7968 27647 0,'-3'2'1216'0,"2"0"256"0,1-2-1168 0,0 3-304 0,0-3 0 0,0 1 0 0,1 1 1264 0,-1 1 192 0,1 1 32 0,1-2 16 15,0 4 544-15,1-2 128 0,0 0 0 0,1-2 16 16,2-1-1232-16,0-1-256 0,3 3-64 0,0-6 0 0,2 3-208 0,0 0-48 16,3 0-16-16,-2-1 0 0,1 2-176 0,0-1-48 15,-1 0 0-15,-2 3 0 0,1-1-288 0,-2-2-64 16,-2 4-16-16,0-2-13008 15,-1 0-2592-15</inkml:trace>
  <inkml:trace contextRef="#ctx0" brushRef="#br0" timeOffset="75984.23">19601 7160 5519 0,'-4'2'496'0,"1"-2"-496"0,2 4 0 0,0-2 0 0,1 0 496 0,0 0 0 0,1-2 0 0,-1 3 0 0,0 3 688 0,1-1 144 0,1 3 16 0,0 1 16 16,2 1 1280-16,1 2 256 0,1 1 48 0,1 0 16 15,2 2-1056-15,1-1-224 0,1 1-32 0,1 1-16 16,3-3 48-16,3 2 16 0,-1-1 0 0,3 0 0 15,-2 3-624-15,2 1-128 0,0 2-32 0,1 0 0 16,0 4-448-16,-1 5-80 0,1 3-32 0,-2 5 0 16,0 1-144-16,-1 7-16 0,-1 6-16 0,-3 2 0 15,-2 4-176-15,-4-4 0 0,-2-2 144 0,-2-1-144 0,1 5 0 16,-4 0 144-16,-2 0-144 0,0-2 0 0,-3-2 352 16,-1-4-32-16,-1-3-16 0,-3-2 0 15,-1-5 32-15,-2-1 16 0,-3 5 0 0,-1-4 0 0,1-5-160 0,-2-1-48 16,-2-2 0-16,1-3 0 0,-1-4-144 0,1-4 0 15,-2-2 0-15,0-3 0 16,-1-6-640-16,-2-2-64 0,-1-5-16 0,-2-2-17744 16</inkml:trace>
  <inkml:trace contextRef="#ctx0" brushRef="#br0" timeOffset="76780.47">19274 7277 9215 0,'-1'-1'816'0,"0"1"-656"0,-1 0-160 0,1 0 0 0,1 1 704 0,-1-1 96 0,-2 0 32 0,0 0 0 0,-2 0-144 0,0 0-32 15,0 3 0-15,1-6 0 0,2 3 1088 0,-1 0 224 0,2 0 32 0,1 0 16 16,0 0-240-16,1 0-48 0,1-1-16 0,1 1 0 15,1 0-80-15,-4 0-16 0,0 0 0 0,0 0 0 16,25 0-400-16,-17-3-96 0,1 1-16 0,2-2 0 16,0 1-304-16,2-1-64 0,1-2-16 0,1 1 0 15,1 1-480-15,2-2-112 0,-1 2 0 0,0-2-128 16,1 2 0-16,-2 2 0 0,-1-2 0 0,-2 2 0 16,-1 2 0-16,0-3 0 0,-3 3 0 0,0-1 0 15,0 2 0-15,-2-1 0 0,1 0 0 0,-2 3 0 16,0-3 0-16,0 0 0 0,-1 0 0 0,-1 2 0 15,0 2 0-15,-2-2 0 0,2 0 0 0,-2 0 0 16,1 0 0-16,-2 0 0 0,0 0 0 0,0-2 0 16,-1 3 0-16,-1-3 0 0,0 0 0 0,-2 1 0 15,0-1 0-15,-1 0 0 0,0-1 0 0,-1 1 0 16,0-3 0-16,-1 1 0 0,0-2 128 0,-1 0-128 0,0-2 0 16,1 0 0-16,0-3 128 0,0 2-128 0,0-2 0 0,0-1 160 15,1 0-160-15,0 2 128 0,1-2-128 16,-1 1 0-16,1 2 0 0,-1-2 0 0,0 5 0 0,2-2 0 15,-2 2 0-15,-1 2 0 0,-1 0 0 0,1 0 0 16,-1 2 0-16,1-2 0 0,1 2 0 0,0 0 0 16,0 2 128-16,0-2-128 0,0 4 0 0,1-4 0 15,0 2 0-15,2 2 0 16,1-1-464-16,-1 0-80 0</inkml:trace>
  <inkml:trace contextRef="#ctx0" brushRef="#br0" timeOffset="77400.62">20407 7794 12895 0,'-3'-6'1152'0,"2"3"-928"0,1 0-224 0,0 0 0 0,0 1 1984 0,1 1 336 0,2-3 80 0,-1-1 16 0,2-3-48 0,2 0 0 0,0 0 0 0,1 0 0 0,-3 2 192 0,3 2 48 0,-1 1 0 0,0 0 0 15,1 0-1520-15,2 2-288 0,2 2-64 0,2-1-16 16,1 3-400-16,4-2-96 0,0 1-16 0,2 1 0 15,2-3-208-15,-1 0 0 0,3 0 0 0,-1 0 0 16,1-3-128-16,-2 3-80 0,0 0-16 0,-1-2 0 16,-2 1-112-16,-1 1-32 0,-1 0 0 0,-3 0 0 15,-1 0-640-15,-3 1-128 0,0 1-16 16,-4-2-15792-16</inkml:trace>
  <inkml:trace contextRef="#ctx0" brushRef="#br0" timeOffset="77686.45">20413 7919 35935 0,'1'0'1600'0,"2"0"320"0,0 0-1536 0,1 0-384 0,-1 0 0 0,0 0 0 0,1-1 800 0,5 1 96 0,6-3 0 0,6 3 16 0,6 0 80 0,2 0 16 0,2 3 0 0,0 3 0 16,3 0-736-16,-1 0-144 0,2 4-128 0,-2 0 192 16,-1-1-320-16,0 1-64 0,0 2-16 0,-2-2-18800 15</inkml:trace>
  <inkml:trace contextRef="#ctx0" brushRef="#br0" timeOffset="81433.07">18504 10146 911 0,'-1'0'0'0,"-1"-2"0"0,2 2 0 0,0 0 0 0,0 0 1008 0,0 0 112 0,0 0 32 0,0 0 0 0,0 0 192 0,-1 0 32 0,2 2 16 0,-1-2 0 16,0 0 16-16,0 0 0 0,0 0 0 0,0 0 0 15,0 0 368-15,4 20 80 0,-3-16 0 0,-1 1 16 16,1-2 160-16,-1 1 16 0,0 0 16 0,2 1 0 16,-2-2-480-16,0 1-112 0,-2 5 0 0,2-3-16 15,0 1-688-15,-1 2-144 0,1 3-32 0,1 1 0 16,-1 0-208-16,2 3-64 0,0 0 0 0,1 2 0 16,-1-2 160-16,3 4 32 0,2 2 0 0,2 0 0 15,1 3-144-15,1 1-32 0,2 1 0 0,-2 1 0 16,0-4-208-16,0 1-128 0,-1-1 160 0,1 2-160 15,-1 3 128-15,0-1-128 0,-2 3 0 0,-1-2 144 16,-1 3-144-16,-1-1 0 0,0-3 0 0,-3 2 0 0,1 1 0 16,-2-3 128-16,-1 1-128 0,-1-3 0 15,-1 1 192-15,0-1-32 0,-2 0-16 0,0 1 0 0,0-1-16 0,-3-1 0 16,0 1 0-16,-2-4 0 0,-1 0-128 0,-1-1 0 16,-1 1 0-16,-2-3 128 0,2-3-128 0,-3 0 0 15,-1-2 0-15,0-2 0 0,1 0 144 0,-1-2-144 16,-1 5 160-16,-2-5-160 0,1 2 192 15,-2 1-64-15,-1-6-128 0,1 2 192 0,0-5-64 0,0-2-128 16,2-2 176-16,-2-2-176 0,3-2 192 0,-2-1-64 16,1-2 0-16,-1-2-128 0,2-1 0 0,0 0 0 15,2 1 0-15,0 2-192 0,1-3-96 0,1 4-16 16,1-3 0-16,3 2 0 16,1 1-144-16,1-1-16 0,2-1-16 0,0 0 0 15,2 2-640-15,2 1-128 0,1 2-32 0,1-1-15632 0</inkml:trace>
  <inkml:trace contextRef="#ctx0" brushRef="#br0" timeOffset="82051.07">19154 10166 13823 0,'4'-9'608'0,"-2"4"128"0,1-1-592 0,-1 1-144 0,1 4 0 0,-1-2 0 0,2-3 528 0,1-1 80 0,4-2 16 0,2-6 0 0,-1 2 560 0,-1 0 112 0,-2 6 32 0,-2 1 0 0,-2 3 256 0,0 3 48 0,-2 0 16 0,-1 3 0 16,0 0-272-16,-2 4-48 0,-1-1-16 0,-1 4 0 15,1 0-80-15,-2 2-16 0,-1 7 0 0,-1-3 0 16,0 2-576-16,0 2-112 0,-2 2-16 0,-1 3-16 16,3-3-304-16,-1 3-48 15,-1-2-16-15,2 1 0 0,0-1 256 0,-1 2 64 0,1 0 0 0,-2 3 0 16,-1 4-144-16,-1 3-32 0,1 3 0 0,-2 3 0 16,1 1-272-16,-2 4 0 0,1 2 128 0,0-1-128 15,2 2 0-15,1-9 0 0,2 1 0 0,0-3 0 16,4 1 240-16,3-1-64 0,1-1-16 0,3-6 0 15,1 1-32-15,2-6 0 0,3 1 0 0,0-4 0 16,2-3-128-16,2-2 0 0,1-2 0 0,2-1 0 16,0 1-192-16,3 0 192 0,1 0-192 0,1 0 192 0,1-1-224 15,-1 1 80-15,0-3 16 0,2-2 0 16,-2 0-896-16,-1-4-160 0,2-1-32 0,1-2-16 16,2-4-1200-16,-1-1-256 0,1-5-32 0,-2-3-10784 15</inkml:trace>
  <inkml:trace contextRef="#ctx0" brushRef="#br0" timeOffset="82754.89">19688 10413 19343 0,'-1'-3'1728'0,"0"0"-1392"0,1 2-336 0,0 1 0 0,1 0 656 0,-1 0 64 0,0-4 16 0,0-1 0 15,-1-1-592-15,-2 2-144 0,1-2 0 0,-3 2 0 0,1 1 848 0,-2 0 144 16,1 3 32-16,-1 0 0 0,0 3-32 0,0 0 0 16,-1 4 0-16,1-1 0 0,-1 1 48 0,-1 3 16 15,1 1 0-15,-2 2 0 0,3-2-144 0,-1 3-16 16,-2 6-16-16,-2 5 0 0,0 1-272 0,0 5-48 15,0 0-16-15,-2 1 0 0,2 3-128 0,0-1-32 16,1 1 0-16,-1-3 0 0,2 3-384 0,2-3 0 16,-1 2 0-16,2-1 0 0,3-3 0 0,0 1 0 15,2-5 0-15,2-1 0 0,2-3 0 0,1 1 0 16,4-4-224-16,-1 0 80 0,2-1 320 0,0-1 64 16,1-4 16-16,-2 2 0 0,2-3-112 0,0 1-16 15,0-3 0-15,-1-4 0 0,0 0-128 0,1-2 0 0,0-2 0 16,1-4 0-16,0-1 0 0,2 0 192 0,-1-4-192 15,2 0 192-15,-1-5-192 0,1-1 0 0,1-3 0 0,-2 0 128 16,1-1 0-16,-3-1 0 0,2 2 0 0,-2-2 0 16,0-4-128-16,-1-1 0 0,0 1 0 0,-2-2 0 15,1 1 0-15,-2-4 0 0,-1 3 0 0,-2 0-176 16,-1-2 176-16,-2 1 144 0,-2-1-16 0,-3-1-128 16,0 1 128-16,-1-3-128 0,-1-2 0 0,-1 3 0 15,-1-1 0-15,1 4 0 0,-1-4 128 0,1 3-128 16,-2 1 0-16,2 3 128 0,-2 0-128 0,2 1 0 15,-2 1 0-15,1 4 0 0,0 0 0 0,1 4-192 16,-1 2-320-16,0-1-48 0,0 3-16 0,0 3 0 16,1 1-944-16,-1 3-192 15,0 1-32-15,2 4-8912 0,0-3-1776 0</inkml:trace>
  <inkml:trace contextRef="#ctx0" brushRef="#br0" timeOffset="83067.22">19512 10742 6447 0,'0'5'272'0,"0"-5"80"0,0 1-352 0,0 2 0 0,1-3 0 0,0 2 0 0,-1-2 1840 0,2 0 288 0,2 4 64 0,2 0 16 0,2 1 1312 0,-1-2 256 0,2 1 48 0,1 0 16 0,0 1-784 0,0-4-160 0,1 4-16 0,1-1-16 16,3-2-1712-16,-2 2-352 0,4 0-64 0,-1-2-16 15,0-1-560-15,0 2-160 0,0-1 0 0,-1 2 0 32,-2-2-352-32,0-2-144 0,-1 4-16 0,-2-4-16 15,0 3-912-15,-4-3-176 0,1 0-48 0,-2 0-14128 0</inkml:trace>
  <inkml:trace contextRef="#ctx0" brushRef="#br0" timeOffset="83699.75">19521 10099 5519 0,'-7'4'496'0,"3"-2"-496"0,1 2 0 0,0-4 0 0,2 2 1840 0,0-2 272 0,1 2 48 0,-2 0 16 0,0 1 640 0,1 0 128 0,1 0 16 0,1-2 16 0,1 2 48 0,2-6 16 0,1 2 0 0,-5 1 0 16,0 0-1328-16,21-11-272 0,-11 7-48 0,0-2-16 16,1 2-848-16,0-2-160 0,3 0-48 0,-2 2 0 15,2-1-96-15,-1 1-32 0,3 1 0 0,0 0 0 16,2 2-192-16,-2-2 176 0,2 3-176 0,-2 0 160 16,-1 0-160-16,0 0 0 0,0 0 0 0,1 3 0 15,-1 1 0-15,-2-1 0 0,1 0 0 0,-3 1 0 16,-1-1-176-16,1 2 176 0,-1-4-128 0,-2 2 128 15,-1-1 0-15,-2 2 0 0,0-4 0 0,-3 1-128 16,0-1 128-16,0 0 0 0,-1 0 0 0,-1-1 0 16,0 1 0-16,0-4 0 0,-1 4 0 0,0-2 128 15,1 2-128-15,0 0 0 0,0 0 0 0,0 0 128 16,0 0-128-16,-16-16 0 0,11 11 0 0,0 1 0 16,0 0 0-16,0 1 0 0,-1-2 128 0,1 1-128 0,-1 0 0 15,-1 2 128-15,1-2-128 0,-1 1 0 0,-1 0 0 16,1-1 0-16,0 2 0 0,-2-2 0 0,2 2 0 0,-1-2 0 15,2 1-128-15,0 0 128 0,1 0 0 0,0 2 0 16,1-4 0-16,0 4-128 0,2-2 128 0,-1 0 0 16,2 3 0-16,0-3 0 0,0 1 0 0,1 1 0 15,0-2 0-15,-1-1 0 0,2 2 0 0,-1-2 0 16,1 0 0-16,0 2 0 0,0-2-144 0,1 2 0 16,-1-2 0-16,-1 2 0 0,1 2-176 0,0-3-48 15,-1 3 0-15,2 0 0 16,-2 3-1072-16,1-1-224 0,1-1-32 0,-2-1-14384 0</inkml:trace>
  <inkml:trace contextRef="#ctx0" brushRef="#br0" timeOffset="84349.93">20116 9925 2751 0,'-7'3'256'0,"3"1"-256"0,-1-1 0 0,1-3 0 0,3 1 1632 0,0-1 288 0,0 2 48 0,-1-2 16 0,-1 3 960 0,-1-3 208 0,2 1 48 0,-1 2 0 16,3-3-176-16,0 0-16 15,3 0-16-15,-1 0 0 0,2 0-1136 0,1 2-240 0,0-1-32 0,0 4-16 16,1 3-608-16,0 2-112 0,0 4-16 0,2 5-16 16,-2 1-464-16,-1 2-96 0,1 6 0 0,-1 1-16 15,0 5-112-15,1 1-128 0,0 6 176 0,0-3-176 16,3 4 0-16,-2-1 0 0,3-1 0 0,-1-1 0 15,3 1 128-15,-1-6-128 0,1 2 0 0,-1 1 0 16,4 2 0-16,-1-1 128 0,2 3-128 0,1-4 0 16,-3-1 192-16,1 1-64 0,-1-5 0 0,-3 0-128 15,0-1 0-15,-5 1 0 0,-1 3 0 0,-4 2 0 16,-2 1 0-16,-4-2 0 0,-3 1 0 0,-4-2 0 16,-2 1 0-16,-4-2 0 0,0 0 0 0,-3-5 0 15,1 2 0-15,-2-2 0 0,-1-7 0 0,0-2 0 16,-1-2 0-16,1-3 0 0,-1-4 0 0,2-2 0 0,1-6-240 0,-1-3-48 15,1-5-16-15,0-3-12112 16,2-4-2416-16</inkml:trace>
  <inkml:trace contextRef="#ctx0" brushRef="#br0" timeOffset="84776.79">20668 10628 26719 0,'-5'-1'1184'0,"2"1"240"0,3-2-1136 0,2 0-288 0,0 0 0 0,0 2 0 0,1-3-496 0,2 2-144 0,2-1-48 0,3-2 0 0,4-1 2224 0,-1 4 448 0,1 1 96 0,1 1 16 0,1 5-64 0,1-1-16 16,-1 3 0-16,3 0 0 0,1 0-1216 0,1 0-240 15,1-1-48-15,0-1-16 0,3-3-272 0,0 0-48 16,-1-3-16-16,2 0 0 16,-1-3-480-16,0 1-80 0,0 1-32 0,-2-3 0 15,1 3-1312-15,-3 1-272 0,0 2-48 0,-3 2-16 16,-2 1-1200-16,-3 1-240 0</inkml:trace>
  <inkml:trace contextRef="#ctx0" brushRef="#br0" timeOffset="85066.15">20619 10905 35935 0,'0'0'1600'0,"2"-2"320"0,1 1-1536 0,2 1-384 0,0-3 0 0,0 3 0 0,1 0 0 0,6-4-320 0,5 2 64 0,8-4 16 0,3 0 1472 0,3 2 304 0,0-2 48 0,1 2 16 16,-1-1-800-16,1 4-160 0,0-2-16 0,0 3-16 16,1 0-288-16,-3 0-64 0,3 3-16 0,-2 1 0 15,-1-2-464-15,1-1-96 0,0 4 0 0,1-1-18864 16</inkml:trace>
  <inkml:trace contextRef="#ctx0" brushRef="#br0" timeOffset="97083.47">21772 10156 9215 0,'-7'-4'816'0,"2"2"-656"0,1 2-160 0,1-3 0 0,2 2 832 0,1 1 128 0,0 0 16 0,-1-2 16 0,1 2 1104 0,-1-4 208 0,1 1 64 0,0 3 0 15,2 0-704-15,1 3-128 0,0 1-16 0,-3-4-16 16,0 0-496-16,16 18-112 0,-8-5 0 0,-2 3-16 15,1 1-272-15,1 4-48 0,-1 5-16 0,2 1 0 16,0 2-32-16,0 0-16 0,3 2 0 0,-1 0 0 16,2 1-16-16,0 0 0 0,-1-3 0 0,3 2 0 15,1 3-160-15,1 2-48 0,-1 1 0 0,-1-2 0 16,0 1-64-16,-1-3-16 0,-3-1 0 0,-3-3 0 16,0-1-192-16,-3-2 128 0,-3-1-128 0,0-3 0 15,-1-3 0-15,-2 3 0 0,-2-2 0 0,-1 1 0 16,-1 1 0-16,0-5 144 0,-1 2-144 0,-1-3 128 15,-1-1 192-15,1-3 48 0,-3 1 0 0,0-2 0 0,0 0-64 0,-2-1-16 16,-2-4 0-16,-2 0 0 0,-1-2-48 16,-3-2-16-16,-2 2 0 0,-4-4 0 0,-1 2 32 15,-5-2 0-15,-2 0 0 0,-2 0 0 0,-1-2-48 0,1 0 0 16,2 0 0-16,0 0 0 0,2 2-16 0,3 0-16 16,0 0 0-16,3 0 0 0,4 0-176 0,2-3 0 15,4 3 0-15,4-1 0 0,3 1 0 0,4-2-256 16,4-2 48-16,3-2 0 15,7 0-944-15,3-4-176 0</inkml:trace>
  <inkml:trace contextRef="#ctx0" brushRef="#br0" timeOffset="97519.49">22567 9900 23951 0,'-7'-9'1056'0,"0"3"224"0,1 2-1024 0,1 1-256 0,2 3 0 0,1 0 0 0,0 0 1600 0,-3 0 256 0,-2 0 48 0,-2 1 16 0,-2 1-400 0,1 2-80 0,1 2-16 0,1 1 0 16,0 1-928-16,2 2-192 0,1 2-48 0,-1 1 0 0,1 0 0 0,0 4 0 16,0-1 0-16,0 2 0 0,1 7 176 0,-1-3 16 15,2 7 16-15,-2-1 0 0,0 4-16 0,-1 5-16 16,-1 2 0-16,0 1 0 0,-2 5-208 0,-2 3-32 16,-1 4-16-16,-2 5 0 0,2 1-176 0,-3 5 0 15,3 3 0-15,-1-6 0 0,3 0 0 0,3-10-192 16,2-8 0-16,3-5 16 0,3-2 176 0,0-3 0 15,3-3 0-15,1-5 0 0,1-1 0 0,1-1 128 16,3-2-128-16,0-2 176 0,2 1-176 0,1-3-224 16,0 0 48-16,2-2 16 15,1-2-544-15,2 0-96 0,0 1-32 0,2-5-10784 16,2 2-2160-16</inkml:trace>
  <inkml:trace contextRef="#ctx0" brushRef="#br0" timeOffset="98173.17">22739 10652 18431 0,'-6'0'1632'0,"1"0"-1312"0,2 1-320 0,3 2 0 0,2-3 1584 0,-2 0 240 0,-2 2 48 0,0 2 16 15,-2-1 576-15,2 1 112 0,0 1 32 0,2 1 0 0,2-1-704 0,0 4-144 16,1 0-32-16,0-3 0 16,2 4-1056-16,-1-3-224 0,0 2-32 0,-1 1-16 0,1-2-176 15,0 2-32-15,0 0-16 0,-1-1 0 0,1 1-176 0,0-4 0 16,-2 0 0-16,2 0 0 0,-2 0 0 0,1-2 0 16,-1 2 0-16,1-5 0 0,-2 2 0 0,1-1 0 15,1-2 0-15,-1 0 0 0,1 0 0 0,-1 0 0 16,2-2 0-16,0 2 0 0,1 0 128 0,0 0-128 15,1 0 0-15,0 2 128 0,0-2-128 0,3 4 0 16,0-1 0-16,0 0 0 0,1 0 0 0,1-2 0 16,1 1-160-16,0 1 160 0,-2-2-224 0,0 2 48 15,0-3 16-15,-2 3 0 0,1-3 160 0,-2 3 0 16,1 1 0-16,-1 2 0 0,1 0 0 0,-1 0 0 0,0 0 0 16,1 0 0-16,2 4 0 0,0-3 0 0,0 0 0 0,1-1 0 15,0-1 0-15,0-1 0 0,0-2 0 0,-2-4 0 16,-1 2 0-16,0-4 176 0,-1-2-176 0,-1 0 192 15,1 0-32-15,-2-4 0 0,-1 1 0 0,1-1 0 16,-1-2 0-16,0-1 0 0,0 1 0 0,-1-2 0 16,0 2-16-16,-1-4 0 0,1 0 0 0,-2-3 0 15,3 1-144-15,-3-2 160 0,1 1-160 0,0-3 160 16,-1 4-160-16,-1-2 0 0,0 1 0 0,1 3 0 16,-1-2 0-16,1 3 0 0,0 1 0 0,1 4 0 15,-1-2 0-15,-1 3 0 0,1 2 0 0,-1-2 0 16,1-1-144-16,-1 4 144 0,0-2 0 0,0 1 0 15,0 2-192-15,2-1 64 0,-2 1 128 0,0 2-208 16,0 0-128-16,1 2-32 0,-1 1 0 0,0 0 0 16,0 1-96-16,1 2-32 0,0 3 0 0,2 0 0 15,-2 4-144-15,2-2-48 0,-1 2 0 0,1 0 0 16,-1 0-416-16,0-1-96 0,2-3-16 0,0 0 0 16,0 0-464-16,1-2-112 0,-1-1 0 0,1-2-11520 15</inkml:trace>
  <inkml:trace contextRef="#ctx0" brushRef="#br0" timeOffset="98632.85">23506 10856 18431 0,'-3'2'816'0,"2"-2"160"0,1 3-784 0,0-3-192 0,1 4 0 0,-1-4 0 0,1 2 912 0,1 2 144 0,0 2 32 0,2 4 0 0,1 2 736 16,1 2 160-16,1 3 16 0,1-1 16 0,-1 1-976 0,-1 2-192 16,3 3-32-16,-2 1-16 0,2-1-416 0,-3 1-64 15,0 0-32-15,-2-1 0 0,0 0-160 0,-3 0-128 16,-2 1 144-16,-2-5-144 0,0 2 256 0,-5-4-64 15,0-1 0-15,-2-2 0 0,-1 0 176 0,-3-1 16 16,2-3 16-16,-3-2 0 16,0-1-1168-16,-1-3-256 0,0-3-32 0,-2-3-13856 0</inkml:trace>
  <inkml:trace contextRef="#ctx0" brushRef="#br0" timeOffset="99167.23">23823 10178 32255 0,'-14'10'1424'0,"4"0"304"0,0 1-1392 0,5-1-336 0,2-3 0 0,3 0 0 0,2 1-544 0,-4 8-176 0,0 7-48 0,1 9 0 16,1 5 768-16,2-2 0 0,2-3 192 0,1-1-32 15,1-2 480-15,1 0 80 0,2-1 32 0,0-1 0 0,1 2 288 16,-2 0 64-16,1 0 16 0,-2-2 0 16,1 2-288-16,-2-6-64 0,-1 2-16 0,-1-5 0 15,-1-2-272-15,0-2-48 0,-2-1-16 0,0-3 0 0,0-2-208 0,1-1-32 16,-2-5-16-16,0-3 0 0,2 1-32 0,-2-2 0 16,1-3 0-16,1-1 0 0,-1-5-128 0,1 1 0 15,1-3-160-15,-2-4 160 0,2-1-192 0,-2-3 48 16,1-1 16-16,1-2 0 0,2 3 128 0,0 3 0 15,1 2 0-15,1 1-128 0,1 6 128 0,-1 1 0 16,3 2 0-16,0 4 0 0,1 0 0 0,0 5 0 16,0 1 0-16,0 3 0 0,-1-1 0 0,1 0 0 15,-2 2 0-15,0 1 0 0,-3-4 0 0,0 3 0 16,-1 1-176-16,-1-1 176 0,-1 0 0 0,-1-1 0 16,0 1-128-16,-1-4 128 0,1 4 0 0,-4-4 0 0,1 0 0 15,0 0 0-15,-2 0 224 0,1 1-64 16,-1 0-16-16,1-1 0 0,0 0-16 0,-2 0-128 0,0 2 192 15,-1 1-64-15,-1-1-128 0,0-2 0 0,-2 4 0 0,0-2 0 16,-2 0 0-16,-1 2 0 0,-2-4 0 0,-2 3 0 16,2-3 0-16,-3-1 0 0,0 0 0 0,-2 1 0 15,2-2 0-15,-1-1-224 0,1-3 80 16,1 0 16 0,0-5-1328-16,3 1-256 0,1-6-48 0,1-2-14880 0</inkml:trace>
  <inkml:trace contextRef="#ctx0" brushRef="#br0" timeOffset="99583.59">24011 9844 21183 0,'-6'-7'944'0,"1"3"192"0,2 2-912 0,0-2-224 0,3 4 0 0,0 0 0 0,0 0 1200 0,0-2 192 0,-1-1 32 0,0 2 16 0,1 1 688 0,0 0 144 16,2 1 32-16,2 4 0 0,-4-5-976 0,0 0-192 16,20 26-48-16,-9-14 0 0,4 2-384 0,2 5-96 0,5 3-16 15,3 3 0-15,2 1-336 0,1 2-80 16,3 3-16-16,-2-3 0 0,0 3-160 0,0-1 0 0,-2 2 144 0,0 1-144 15,-1 0 0-15,-2 1 0 16,-1-3 0-16,-3 1 0 0,0-3 160 0,-2 2-32 0,0 1-128 0,-2-3 192 16,0 5-192-16,-1 0 0 0,-2 5 0 15,-2-1-160-15,1 5 160 0,-4-1 0 0,0-1 0 0,-5-2 0 16,-3-2 0-16,-2-5-192 0,-2-4 64 0,-3 3 0 16,-3-1 128-16,-4-3 0 0,1 2 0 0,-5-1 0 15,0-2 0-15,-3-4 0 0,0 0 192 0,-3-3-64 16,2-3-256-16,-3-4-64 0,1 1 0 0,-2-3-18096 15</inkml:trace>
  <inkml:trace contextRef="#ctx0" brushRef="#br0" timeOffset="99950.28">24827 10444 32255 0,'-3'-4'2864'0,"-1"2"-2288"0,3 2-576 0,1 0 0 0,1 0 1664 0,0-4 208 0,2 2 48 0,-2-2 16 0,3-2-1104 0,1 0-240 0,1 0-32 0,2-1-16 16,4 4-352-16,-1-1-192 0,4 4 192 0,1-3-192 15,1 3 160-15,2 0-160 0,3 0 128 0,-1 0-128 16,0 0 0-16,1 0 128 0,-1 3-128 0,1-3 0 16,1 0 0-16,-4 0 0 0,1 1 0 0,-1-1 0 31,-2 0-688-31,-2 0-64 0,0 0-16 0,-2-1-11120 0,1-2-2224 0</inkml:trace>
  <inkml:trace contextRef="#ctx0" brushRef="#br0" timeOffset="100216.98">24790 10672 30063 0,'-2'3'656'0,"-1"0"144"0,2-3 32 0,2 2 0 0,2-2-656 0,-1 0-176 0,3 0 0 0,2 0 0 0,2 2 1024 0,7-2 160 0,4-2 32 0,5 0 16 0,3-2-160 0,2 2-48 0,2-2 0 0,2-2 0 0,-1 2-752 0,0-1-144 16,1 1-128-16,-2 1 144 15,0 0-960-15,-2 0-192 0,-3 3-32 0,-1-3-15008 0</inkml:trace>
  <inkml:trace contextRef="#ctx0" brushRef="#br0" timeOffset="100983.97">26032 9802 26719 0,'-4'-3'2368'0,"2"-2"-1888"0,2 3-480 0,0 2 0 0,1 0 1408 0,0 0 176 0,0 0 32 0,-1-3 16 0,2 0-1088 0,-1 1-224 15,1 4-32-15,-2-2-16 0,0 0-16 0,0 0 0 16,4 19 0-16,-4-9 0 0,0 0-16 0,0-1-16 16,0 3 0-16,-1 1 0 0,1 6 256 0,-1 1 48 15,1 2 16-15,0 3 0 0,0 5-32 0,0 0-16 16,1 4 0-16,0 1 0 0,0-2-496 0,1 0 0 15,-1-1 0-15,0-1 0 16,1-3-640-16,1-2-208 0,-1-3-48 0,2-1-15552 0</inkml:trace>
  <inkml:trace contextRef="#ctx0" brushRef="#br0" timeOffset="101326.06">25556 10627 43311 0,'-8'0'1920'0,"3"1"384"0,0 2-1840 0,4-1-464 0,2 0 0 16,3 0 0-16,2 1-176 0,2 0-128 0,5 0-16 0,8 3-16 0,9-2 336 0,6-2 208 0,7 2-16 0,2-4-16 0,1-3-48 0,2 1-128 15,5-2 192-15,1 0-64 0,4-2-128 0,1 0 0 16,0 0 0-16,-1-2 128 0,-2 2-128 0,-6 0-224 16,-4 4 48-16,-4-2 16 0,-2 1-96 0,-6 2-32 15,-1 0 0-15,-6 1 0 16,-1 0-608-16,-3 0-128 0,-2-1-32 0,-1-3-16400 0</inkml:trace>
  <inkml:trace contextRef="#ctx0" brushRef="#br0" timeOffset="102051.93">25705 11525 31327 0,'-3'-4'2784'0,"0"2"-2224"0,3 2-560 0,0-3 0 0,1 2 1008 0,-1-1 80 0,2-5 32 0,-2-1 0 0,2-2 96 0,2-6 32 16,3-3 0-16,2-1 0 0,3-2-736 0,2-3-128 15,1 1-48-15,0-2 0 0,-1-3-32 0,3 1-16 16,-1-4 0-16,-2 0 0 0,0 1-80 0,-2-2-16 16,0 3 0-16,-3-3 0 0,0 5 32 0,-1 1 0 15,-2 1 0-15,0 4 0 0,0 5-48 0,0 3-16 0,-1 4 0 0,-1 2 0 16,1 6 48-16,-1-2 16 0,1 4 0 0,-1 1 0 16,3 4-224-16,-1 5-128 0,2 0 128 0,1 6-208 15,0 3-32-15,1-1 0 0,-2 5 0 0,2-1 0 16,0 0 96-16,1 0 16 0,0 1 0 0,-1-4 0 15,1 2 128-15,1-2-128 0,-3-3 128 0,1 0-128 16,0 0 128-16,-1 0 128 0,0-1-128 0,-2 1 176 16,0-2 64-16,2-2 16 0,-3 0 0 0,2-2 0 15,-2 0-64-15,0-1-16 0,1 0 0 0,1-5 0 16,-1 1-32-16,1 2 0 0,0-4 0 0,1 0 0 16,0-2 32-16,-1-1 0 0,2-1 0 0,-2-2 0 15,-1 0 80-15,2-4 32 0,-2 1 0 0,0-2 0 0,1 0-80 16,-1-2-16-16,2-2 0 0,-2-4 0 0,3-3 64 15,-1-2 16-15,1-2 0 0,-1-2 0 0,0-3-144 0,0-1-128 16,0-3 144-16,-2 1-144 0,1-4 0 0,-2 3 0 16,-1-2 0-16,1 5 0 0,0 3 0 0,0 3-256 15,-1 5 48-15,0 0 16 16,0 6-384-16,-1-2-64 0,1 3 0 0,-2 3-16 16,2 0-352-16,0 2-64 0,3 2-16 0,0-2 0 0</inkml:trace>
  <inkml:trace contextRef="#ctx0" brushRef="#br0" timeOffset="103366.42">27184 9846 17503 0,'3'-3'1552'0,"-1"-1"-1232"0,2 4-320 0,-4 0 0 0,0 0 0 0,0 0-224 0,1 0 32 0,2-2 16 0,-2 2 1040 0,-1 0 208 16,-3 0 32-16,3 0 16 0,0 0 992 0,0 0 192 15,-16 16 32-15,11-7 16 0,2 1 144 0,-1-1 16 16,0 6 16-16,3 1 0 0,0 0-1312 0,1 4-272 16,0 7-48-16,2 8-16 0,2 3-512 0,-1 4-112 15,0 5 0-15,1 2-16 0,0 6-112 0,-2 0 0 16,-1 2-128-16,-3 0 192 0,-1-4-192 0,-2 1 0 16,-1 0 0-16,0 0 0 0,-1-1 0 0,-2-5-208 15,3-1 64-15,-2-6 16 0,1-4 128 0,-2-1 0 0,3-4 0 16,-1-1-128-16,1 0 128 0,-1-3-160 0,2-4 160 0,-1-3-160 31,3-3-416-31,-1-4-96 0,3-5-16 0,-1-6-11344 0,2-3-2256 0</inkml:trace>
  <inkml:trace contextRef="#ctx0" brushRef="#br0" timeOffset="103787.16">27406 9898 23951 0,'-6'-7'1056'0,"2"4"224"0,1-1-1024 16,3-1-256-16,2 4 0 0,-1-2 0 0,1 1-432 0,2-3-144 0,1-1-16 0,1-3-16 0,2-1 288 0,0 0 64 0,0 4 16 0,-3 0 0 0,-1 2 736 0,-1 2 144 15,-1 2 16-15,0 0 16 0,-2 1 1184 0,0 4 256 16,-3 1 32-16,2 1 16 0,-3 3 16 0,1 3 16 16,-1 2 0-16,-1 3 0 0,0 2-1200 0,1 6-240 0,1 2-48 0,1 6-16 15,2 0-192-15,3 5-48 0,2 5 0 0,1 1 0 16,0 3-208-16,0 1-48 0,-1 0-16 0,-1-2 0 15,-3 0-176-15,-1-3 128 0,-2 7-128 0,-3 2 128 16,0-1-128-16,-4 1 0 0,0 0 0 0,-2-4 0 16,-1-2 0-16,-2-4 0 0,2-1 0 0,0-5 0 15,2-1 0-15,0-3 0 0,2-1-176 0,3-3 176 32,2-7-416-32,3-6 0 0,1-2 0 0,3-6-18576 0</inkml:trace>
  <inkml:trace contextRef="#ctx0" brushRef="#br0" timeOffset="105599.76">27970 10513 29487 0,'-13'-2'2624'0,"5"1"-2112"0,1 1-512 0,4 0 0 0,1 0 1840 0,4 0 256 0,-1-3 48 0,-1 3 16 0,0-2-1344 0,1-2-272 0,2 2-48 0,-1-2-16 0,2 0 96 0,-2 2 32 16,2 0 0-16,-2 0 0 0,1 2-48 0,-1 2-16 15,0 0 0-15,0 4 0 0,-1 0 0 0,-1 3 0 16,2 1 0-16,-1-1 0 0,0 0-128 0,1 2-32 16,1 0 0-16,1 2 0 0,1 0-384 0,0 0 0 15,2 0 0-15,2 2 0 0,1-2 0 0,1 3 0 16,1-3 0-16,3 3 0 0,0-1 0 0,2-3 0 16,-1 2-224-16,0-3 80 0,0 3-192 0,-1-4-48 15,0 0 0-15,-1 1 0 16,-2-4-128-16,0-1-16 0,-2 3-16 0,0-5 0 15,-1-1-464-15,-1 2-80 0,0-3-32 0,-1 3-10848 16,-1-4-2176-16</inkml:trace>
  <inkml:trace contextRef="#ctx0" brushRef="#br0" timeOffset="105899.04">28409 10714 2751 0,'0'-11'128'0,"0"-2"16"0,0 3-144 0,0 2 0 0,0 4 0 0,0-2 0 0,0 0 1456 0,0-7 256 0,0-5 48 0,1-8 16 0,0-6-672 0,1 1-128 0,2 2-16 0,1 1-16 15,0 8-944-15,1 1-400 0,-1 5 16 0,0 4 16 16,0 1 1376-16,0 4 272 0,-1 0 48 0,-2 4 16 16,1 1 1152-16,-2 0 256 0,-1 1 32 0,-1 2 16 0,-1-1-192 0,0 2-48 15,-2 0 0-15,1 2 0 16,3-6-800-16,0 0-160 0,-17 22-48 0,11-12 0 16,-1 5-848-16,-1 1-192 0,1 2-16 0,0 5-16 15,-1 0-192-15,2 5-32 0,0 6-16 0,-2 1 0 0,1 0-240 16,-3 5 0-16,0 4 0 0,-1 1 0 0,-3 2 0 0,0 1 0 15,-4-1 0-15,-1-2-160 16,0-4-272-16,-1-1-48 0,-2 5-16 0,0-4 0 16,-2-3 176-16,1-3 48 0,-2 0 0 0,0-4 0 0,3-5-80 0,1-3-16 15,2-2 0-15,3-5-17296 0</inkml:trace>
  <inkml:trace contextRef="#ctx0" brushRef="#br0" timeOffset="106654.25">27952 10213 32255 0,'-3'-3'2864'0,"1"3"-2288"0,2 3-576 0,2-3 0 0,0 0-896 0,0 0-304 0,2 0-48 0,1-3-16 0,4 3 976 0,1-1 288 0,2 1-128 0,0 0 128 0,1 1 512 16,-2 2 160-16,0 1 32 0,-2-2 16 0,1 2 928 0,-3-2 176 15,2 2 32-15,-3-2 16 0,0 0-592 0,0 0-128 16,0 1-32-16,-1-2 0 0,0 1-528 0,0 0-96 15,1 0-32-15,1-2 0 0,0 3-64 0,2-3-16 16,2-3 0-16,2 3 0 0,5 0-384 0,0-2 0 0,3 2 128 16,3-2-128-16,1 0 0 0,-1-1-176 15,0 2 48-15,0-3 0 0,0 2-80 0,-2-1-16 0,-1 2 0 0,-2 1 0 16,-4 0 224-16,-3 0-176 0,-2 0 176 0,-3 0-160 16,-2 1 160-16,-1-1 0 0,-2 3 128 0,0-3-128 15,-1 0 352-15,-1-3 0 0,0 3 0 0,0-1 0 16,-1-1 80-16,-1-2 16 0,1-1 0 0,0 0 0 15,-2 3-160-15,1-4-32 0,0-1 0 0,-2 1 0 16,1-3-256-16,0 2 128 0,-1-2-128 0,0 2 0 16,-1-2 176-16,-1 2-176 0,-1-2 160 0,-1 2-160 15,1-2 0-15,-1 3 0 0,-1-3 0 0,0 4 0 16,-2-1 0-16,1 0 0 0,0 1 0 0,-1 1 0 16,0 1 128-16,1-4-128 0,-1 4 0 0,1-3 0 15,-1 3 192-15,1-3-64 0,-1 2-128 0,0-2 192 0,-1 2-16 16,2-2-16-16,1 0 0 0,-1 0 0 0,1 0-32 0,-1 2 0 15,1-1 0-15,1 1 0 0,-2 2-128 0,0-2 128 16,1 4-128-16,1-2 128 0,-1 2-128 0,2 2 0 16,0-2 0-16,1 0 0 0,3 3-144 0,0-3-64 15,2 1-16-15,2 1 0 16,4-2-928-16,2 3-176 0</inkml:trace>
  <inkml:trace contextRef="#ctx0" brushRef="#br0" timeOffset="108750.15">29220 10536 14735 0,'-2'-3'1312'0,"2"2"-1056"16,0 1-256-16,2 0 0 0,-1 0 976 0,-1-3 144 0,0 3 32 0,1-2 0 0,-1 1 416 0,0-2 96 0,0 0 0 0,0 3 16 0,0 0 896 0,0 0 176 0,0 0 48 0,0 0 0 16,0 0-944-16,0 0-192 0,0 0-48 0,0 0 0 15,0 0-960-15,22 13-192 0,-7-10-32 0,5-3-16 16,1 0-160-16,4 0-16 0,4-4-16 0,4 1 0 15,5 0-368-15,2-6-80 0,0 2-16 0,4-2 0 32,1-1-576-32,4-2-112 0,0 2-32 0,-2-3-10992 0,-2 1-2192 0</inkml:trace>
  <inkml:trace contextRef="#ctx0" brushRef="#br0" timeOffset="113038.74">30670 10071 1839 0,'1'-4'160'0,"2"1"-160"0,-2 1 0 0,0 1 0 0,1 1 752 0,-1-3 112 0,0 1 32 0,3-2 0 0,1-2 224 0,0-1 48 16,1 0 16-16,0 1 0 0,-1 1-912 0,0 1-272 0,-1 1 128 0,-1-1-128 15,0 2 432-15,-2-1 16 0,0 2 0 0,-1-2 0 16,0 3 432-16,2-2 80 0,-2 1 32 0,0 1 0 15,0-3 560-15,0 1 112 0,1 1 32 0,1-2 0 16,1-1-192-16,0-2-32 0,1 2-16 0,0 2 0 16,1-2-816-16,1-1-176 0,-1 4-16 0,0-1-16 15,0-2-432-15,-1 4 0 0,-2 0 0 0,0-3 0 16,0 3 0-16,-1 0 240 0,-1 0-16 0,0 0 0 16,-1 0 912-16,-1 0 176 0,1 0 32 0,-1 0 16 0,-1 0 0 0,3 0 0 15,0 0 0-15,0 0 0 0,0 0-544 0,0 0-112 16,0 0-32-16,0 0 0 0,0 0-352 0,0 0-64 15,0 0 0-15,0 0-16 0,0 0 48 0,0 0 16 16,0 0 0-16,0 0 0 0,0 0-304 0,0 0 160 16,0 0-160-16,0 0 128 0,0 0-128 0,0 0 0 15,0 0 0-15,0 0 0 0,0 0 0 0,0 0 0 16,0 0 0-16,0 0 0 0,0 0 0 0,0 0 192 16,-19-1-192-16,14 5 192 0,1-3-16 0,0 4 0 15,-1-1 0-15,1-2 0 0,2 0 80 0,0 2 32 16,-1 0 0-16,1 0 0 0,0 2-64 0,1 0-16 15,0 0 0-15,-2 3 0 0,1 1-80 0,-2 2-128 16,1 2 176-16,-1 2-176 0,-2 3 224 0,-1 0-64 16,0 6-16-16,-4 1 0 0,0 1-144 0,-3 4 128 15,-1 1-128-15,-2 0 128 0,0 3-128 0,-2-3 0 0,-2 2 144 16,0 2-144-16,-2-2 144 0,0 3-144 0,1-2 192 0,0-2-192 16,1 2 0-16,0-2 0 0,2-3 0 0,2 1 0 15,1-3 320-15,1-2-32 0,1 1-16 0,2-4 0 16,0-1-272-16,2-2 128 0,1-2-128 15,0-5 0-15,3-1 0 0,1 0 0 0,0 0 0 0,0-4-192 16,2 1-240 0,-2 1-32-16,1-4-16 0,-1 1 0 0,1 2-80 0,1-5-16 15,-2 2 0-15,1-4 0 16,0 2 0-16,2-1-16 0,-2 0 0 0,2-3 0 0,0 1-624 0,1-1-128 0,0-1-32 16,0 1-10192-16,0-3-2032 0</inkml:trace>
  <inkml:trace contextRef="#ctx0" brushRef="#br0" timeOffset="113735.1">30338 10008 17503 0,'-8'-4'1552'0,"2"4"-1232"0,2 0-320 0,2 0 0 0,1 0 1632 0,-2 0 272 0,-2-3 48 0,-2 3 16 0,-4-3 720 0,1 3 128 0,1-3 48 0,3 1 0 0,2 1-1280 0,0-2-256 15,3 3-48-15,0-2-16 0,2 0-544 0,2-1-96 16,0 0-32-16,1 1 0 0,0 0-96 0,-1 2-32 16,2-2 0-16,-2 2 0 0,1 2-16 0,-1-2 0 15,1 4 0-15,-1 2 0 0,-1 1-80 0,-1 2-32 16,2 0 0-16,-2 5 0 0,-1-2 48 0,1 4 0 16,0 0 0-16,2 3 0 0,-1-1-128 0,2 1 0 15,2 3-16-15,0-2 0 0,3 0-32 0,1 2 0 16,2 1 0-16,2 0 0 0,0-4-48 0,2 4-16 15,0-2 0-15,1 1 0 0,0 2-144 0,-1 0 0 16,2-1 0-16,-5 1 0 0,0-4 0 0,-2 5 0 16,1-1 0-16,-1 5 128 0,-1 1-128 0,-1-2 0 15,-2 3 0-15,-1-3 0 0,1-2 0 0,-2 2 0 0,0-2 0 16,-2-2 0-16,1 0 0 0,0-3 0 0,1-1 0 0,1-2 0 16,0-3 0-16,0-1 0 0,0-2 0 0,1-2 0 15,0 0 0-15,0 1 0 0,3-4 0 0,-1 2 0 31,0-3-496-31,-1-2-16 0,0 2-16 0,-1-2 0 16,0-2-336-16,-2-2-64 0,-1 4-16 0,-1-4 0 16,0 0-256-16,-1 0-48 0</inkml:trace>
  <inkml:trace contextRef="#ctx0" brushRef="#br0" timeOffset="118292.69">31433 10067 11055 0,'4'-6'976'0,"-2"0"-784"0,2 1-192 0,-1 1 0 0,-1 1-304 0,-1 2-96 0,0 1-32 0,3-3 0 0,0-4-256 0,2 1-48 0,0 0-16 0,0-3 0 0,-1 2 1504 0,0 1 288 16,-1 0 64-16,-2 1 16 0,1 0 1248 0,-1 2 240 15,1-1 48-15,-1-2 16 0,1 0-112 0,-1 1 0 16,1 0-16-16,-1 0 0 0,1 2-624 0,-1-1-112 16,-1 1-16-16,1 0-16 0,-1 0-992 0,-1 3-192 15,1-2-32-15,-1 2-16 0,0-2-544 0,0 2 0 16,1 0 0-16,-1 0 0 0,2 0 0 0,-2 0 0 16,0 2 0-16,0-2 0 0,0 0 0 0,0 0 0 15,0 0 0-15,0 0 0 0,0 0 288 0,0 0 48 16,-10 18 16-16,5-12 0 0,1 3 32 0,-1 1 0 15,-1 4 0-15,0 0 0 0,-2 5-240 0,2 0-144 0,-1 3 192 16,-1 0-192-16,1 4 144 0,-3 0-144 0,0 5 0 16,-1 0 144-16,0 1-144 0,-3 0 0 0,1 1 0 15,0 3 0-15,0-1 0 0,-1-3 0 0,0 2 128 0,2-5-128 16,0 2 0-16,-1-2 192 0,4-1-192 0,-1 0 192 16,0-3-48-16,0-1 0 0,1 0 0 0,1 1 0 15,0-3 0-15,1-2 0 0,2 1 0 0,0-3 0 16,1-2 48-16,0 1 16 0,3-3 0 0,0-2 0 15,1 0-32-15,0-2-16 0,2-1 0 0,0-3 0 16,1-1-160-16,0 1 0 0,2-1 0 0,0-1 128 16,1-2 0-16,3 2 0 0,-1-2 0 0,2 2 0 15,2-3-128-15,1 2 128 0,-1-1-128 0,2 0 128 16,-2 0-128-16,0-2 0 0,1 0 0 0,-1 0 0 16,-1 0 0-16,-1-2 0 0,0 0 0 0,0 0 0 0,0 2 0 15,-1-4 0-15,0 0 0 0,0-1 0 0,0 2 224 0,-1-6-32 16,1 3-16-16,1-2 0 0,-1 0 80 15,-1-2 32-15,2 0 0 0,-1-2 0 0,0-1 0 0,-1 1 0 16,0 0 0-16,-1-2 0 0,0-1-96 0,1-2-32 16,-1-2 0-16,1-2 0 0,-1-1-160 0,1-1 0 15,-2-6 0-15,1 2 0 0,1-2 0 0,-1 0 0 16,0-5 128-16,1 1-128 0,-2 2 0 0,0-1 0 16,0 1 0-16,-1-1 0 0,-1 3 0 0,0 1 0 15,-1 0 0-15,0-1 0 0,-2 4 0 0,0-1 0 16,-1 4-128-16,0 0 128 0,-1 3-128 0,-1 1 128 15,-1 2-160-15,-1 0 160 0,1 0-192 0,-1 1 192 0,-1 2-208 16,-1 1 80-16,0 2-64 0,-2 0-16 16,1 4 0-16,1 0 0 15,-2 0-240-15,1 3-32 0,-1-1-16 0,2 3 0 16,1 2-176-16,0 2-32 0,0 1-16 0,0-1 0 16,2 6-784-16,-1-3-160 0,2 4-16 0,-2 0-15312 0</inkml:trace>
  <inkml:trace contextRef="#ctx0" brushRef="#br0" timeOffset="118685.16">31412 10475 6447 0,'-4'-5'272'0,"1"1"80"0,1 2-352 0,1 1 0 0,1 1 0 0,1-3 0 0,1 3-464 0,-2-1-176 0,0-2-16 0,1 1-16 0,0 1 112 0,0-2 32 0,-1 1 0 0,0 1 0 0,0 1 2448 0,2 0 480 16,-2 0 96-16,0 0 32 0,1 1 1760 0,0 1 368 15,-1-2 64-15,0 0 16 0,0 0-1328 0,0 0-256 16,0 0-48-16,21 6-16 0,-15-3-1936 0,1-3-400 16,0-3-80-16,0 3-16 0,3-2-288 0,0-2-64 15,0 2-16-15,1-2 0 0,3 0-288 0,-3-1 160 0,0 2-160 0,-1-1 128 32,1 0-464-32,-1 2-112 0,0-2 0 0,-2-1-16 15,1 2-1008-15,-1 0-208 0,-1 2-48 0,-1-3-14912 0</inkml:trace>
  <inkml:trace contextRef="#ctx0" brushRef="#br0" timeOffset="121268.39">31411 9770 12895 0,'0'0'1152'0,"-1"0"-928"0,1 0-224 0,0 0 0 0,0 0 1024 16,0 0 144-16,-2-2 48 0,1 2 0 0,1 0 128 0,-1-3 16 0,0 2 16 0,1 1 0 0,0 0-736 0,0 0-160 16,0 0-32-16,0 0 0 0,0 0 1024 0,0 0 192 15,0 0 32-15,0 0 16 0,0 0-272 0,-11-16-48 16,9 13-16-16,0 3 0 0,-1 0-304 0,0 0-64 16,0 0-16-16,-1 3 0 0,0-2-400 0,0 2-80 15,-1-1 0-15,1 2-16 0,2-3-256 0,-2 4-48 16,2-4-16-16,-1 2 0 0,1 0-48 0,-1 0-128 15,2-1 192-15,0 0-64 0,-1 0-128 0,2-2 0 16,2 3 0-16,-1-3 0 0,1 0 176 0,2-3-48 16,1 3-128-16,1-4 192 0,2 2-192 0,0-2 0 15,2 2 128-15,1-4-128 0,2 2 0 0,0-2 0 16,2-1 0-16,1 1 0 0,0-1 0 0,2 1 0 16,0-1 0-16,1 1 0 0,-2 0 0 0,0 0 0 0,-1 2 0 15,2-2 0-15,-2 1 0 0,1 1 0 0,0-2 0 0,1 2 0 16,-2 1 0-16,-1-3 0 0,-1 1 0 15,-1 1 0-15,-2 0 0 0,-2 2 0 0,-1 1 0 0,-2-2 0 16,1 3 0-16,-2-4 0 0,-1 4 0 16,0-2 0-16,0 2 0 0,0 0 0 0,-1-3 0 0,0 2 0 15,0 1 0-15,1 0 0 0,-1-2 0 0,-1 2 0 16,1 0 0-16,-1-3 0 0,-1 3 0 0,1 0 0 16,-2 0 160-16,-2 0-160 0,1 3 160 0,-3-3-160 15,1 0 160-15,-2 0-160 0,0 2 160 0,5-2-160 16,0 0 128-16,-21 0-128 0,12 1 0 0,0 2 0 15,1-3 0-15,-2 0 128 0,1 0-128 0,1 0 0 16,0 0 0-16,1-3 176 0,-1 2-176 0,2-1 160 0,1-1-16 16,-1 2 0-16,1-2 0 0,0 0 0 0,0-1 16 15,-1 2 0-15,0-1 0 0,0 2 0 16,-2 1-160-16,1-3 0 0,-1 3 0 0,1 0 128 0,0-2-128 0,-1 1 0 16,1 1 0-16,-1 0 0 0,3-3 0 0,-1 3 0 15,2-2 0-15,-1 1 0 0,2 1 0 0,0-3 0 16,1 3 0-16,-1-2 0 0,2 0 0 0,0 0 0 15,1 1 0-15,-1 1 0 0,2-3 0 0,-1 3-224 16,1-2 80-16,2 0 16 16,-1 2-304-16,1-2-48 0,0 2-16 0,2-2 0 15,0 0-352-15,0 2-80 0,1-2-16 0,0 2-10912 16,2-3-2192-16</inkml:trace>
  <inkml:trace contextRef="#ctx0" brushRef="#br0" timeOffset="122616.76">32320 9695 12895 0,'1'-10'1152'0,"-1"4"-928"0,1-1-224 0,0 4 0 0,1 0 784 0,-2 0 112 0,1 0 32 0,0 1 0 0,0-5 400 0,1 3 80 16,-1-5 0-16,0 0 16 0,-2 3-144 0,0 1-48 16,-1 0 0-16,0 1 0 0,-1 2 208 0,1 1 32 15,0 1 16-15,-1 0 0 0,-1 1-32 0,-1 1-16 16,0 5 0-16,0-1 0 0,1 4-544 0,-1 0-96 15,0 6-32-15,0 2 0 0,1 4-352 0,-1 6-80 0,1 1-16 16,-1 2 0-16,2 1-128 0,-1 6-16 0,0 2-16 0,1 9 0 16,-1 1-32-16,-1 3-128 0,1 4 192 15,-1 1-64-15,0 2-128 0,0-3 0 0,0-4 144 0,-1-1-144 16,0-5 0-16,0 0 0 0,0-3 0 0,-1-3 0 16,1 0 0-16,0-5-256 0,-1-2 64 0,1 0 0 15,-2-2-96-15,2-4-32 0,-2-2 0 0,0-1 0 16,0 0-176-1,1-3-32-15,1-2-16 0,0-4 0 0,-1 0-960 16,4-4-192-16,-1 1-32 0,3-7-13248 0</inkml:trace>
  <inkml:trace contextRef="#ctx0" brushRef="#br0" timeOffset="122966.5">32604 9581 20271 0,'-1'0'896'0,"0"0"192"0,1 2-880 0,0 0-208 0,0 0 0 0,0 1 0 0,0 2 1536 0,0 1 256 0,0 5 48 0,0 2 16 0,-2 9 192 0,1 1 64 0,0 5 0 0,-2 5 0 0,0 0-608 0,-1 5-112 16,-2 3-32-16,1 1 0 0,-1 8-688 0,0-2-144 0,-1 1-16 0,1 6-16 16,-2 2-320-16,-2 2-176 15,0-2 192-15,-1 0-192 0,-2-5 192 0,2 1-192 0,-1 0 192 0,1-2-192 16,1-1 160-16,0-3-160 0,1 2 128 0,2-7-128 16,1-1 0-16,2-4 0 0,0-3 0 0,4-4 0 15,-1-3 0-15,1-2-192 0,2-3 32 0,1 0 16 31,1-4-752-31,1-1-128 0</inkml:trace>
  <inkml:trace contextRef="#ctx0" brushRef="#br0" timeOffset="123516.7">32717 10884 1839 0,'2'3'160'0,"-1"-3"-160"0,1 0 0 0,-2 0 0 0,0 0 2672 0,0 0 496 0,0-3 96 0,-2 3 32 0,1-1 1280 0,0 1 256 0,-2-2 48 0,3 2 16 0,0 0-2000 0,0 0-400 0,0 0-64 0,-11-16-32 16,13 12-1456-16,0-2-304 0,3-1-48 0,0 1-16 16,2 0-368-16,3 0-80 15,1 0 0-15,2 2-128 0,0-2 128 0,3 2-128 0,0 2 0 0,1-1 0 16,-3 2 0-16,0 1 0 0,0 1 0 0,-2 2 0 15,-1 3 0-15,-1-2 0 0,-1 2 0 0,-4 2 0 16,-3 2-208-16,-2 0 48 0,-2 3 16 0,-3 1 0 16,-3 2 144-16,-2 1 0 0,-1 2 0 0,-1 2 0 15,-3-1 0-15,0 1-128 0,-1 3 128 0,-2 0-128 16,-1-1-144-16,0-1-32 0,0 3 0 0,-1-3 0 16,0 0-960-1,2-2-192-15,-1-1-32 0,2-1-16 0,2-2-112 0,1-1-32 0,3-1 0 16,4-2 0-16,0-2 1520 0,4-2 288 0,0 2 64 0,2-3 16 0,2-1-240 0,1 0 0 15,-1 0 0-15,1-2-160 16,3-2-656-16,0 2-128 0,1 0-16 0,3-1-16 16,1 0 1616-16,1-1 320 0,3-2 64 0,-1 2 0 0,2-2-1024 0,1-2-304 15,1 2-16-15</inkml:trace>
  <inkml:trace contextRef="#ctx0" brushRef="#br0" timeOffset="124316.28">32795 9367 28559 0,'2'-5'2544'0,"1"3"-2032"0,-1-2-512 0,0 4 0 0,1-3 1088 0,-2 3 112 0,4-6 16 0,1-1 16 16,3-2 352-16,1-3 64 0,0-1 16 0,1 0 0 0,0 0-672 0,-1 1-128 15,1 0-32-15,0 2 0 0,-1 0-384 0,1 0-96 16,-1 1-16-16,1 1 0 0,-1 0-144 0,1 0-48 16,-1 2 0-16,1-2 0 0,2 2-16 0,0 0 0 0,1 0 0 0,1-1 0 15,-1 4-128-15,0-2 0 0,0 3 0 16,-2-1 0-16,-1 0 0 0,-1 3 128 0,0 0-128 0,-3 0 0 15,0 3 0-15,-2 0 0 0,-1 4 0 0,-1-1 0 16,-1 1 0-16,-2 6 0 0,0-1 0 0,-1 4 0 16,-3 3 0-16,0 3 0 0,-1 0 0 0,-2 0 0 15,0 3 0-15,-2 0 0 0,-1 1 0 0,-1-1 0 16,0-2 0-16,-1 2 0 0,-1 0 0 0,-1-3 0 16,0-4-128-16,-2 5-16 0,0-7 0 0,-1 3 0 0,-2 0-144 15,-1 0-32-15,0-3 0 0,1 0 0 0,0-1 0 0,2-6 0 16,3 1 0-16,4-4 0 0,3-2 320 15,3-1-128-15,2 0 128 0,2-3 0 0,2 0 0 0,3-2 272 16,0 1-16-16,2-3-16 0,2 1-48 0,2 1 0 16,4 1 0-16,1-2 0 0,3 3 128 0,0 0 0 15,4 3 16-15,1-2 0 0,1 4 48 0,1-1 0 16,3-1 0-16,-2 4 0 0,0-1-384 0,-1 0 128 16,-1 0-128-16,-1 0 0 0,1 0-208 0,-3 2-112 15,-1-2-32-15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29:57.250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556 6384 14735 0,'-1'-2'1312'0,"-1"2"-1056"0,1-3-256 0,1 2 0 0,-1 1 1216 0,0-2 192 0,-1-1 48 0,-1-2 0 0,-1-1 1232 0,1 0 256 0,0 1 64 0,-1 1 0 0,2 2-912 0,0 1-176 16,1 1-48-16,1 0 0 0,0 0-736 0,1 3-160 15,1 0-16-15,0 3-16 0,1 0-544 0,0 2-96 16,2 4-32-16,0 0 0 0,1 4-32 0,2 0-16 16,-1 3 0-16,3 1 0 0,0 2-96 0,1-1 0 15,-1-1-128-15,1 2 192 0,1 3-192 0,2-4 0 16,-2-1 128-16,0-2-128 0,1-2 0 0,0 0 0 15,-1-2-192-15,-2-2 192 0,2 1-368 0,-3-3 48 0,-2-2 0 16,-1-2 0 0,-1 1-352-16,-1-1-64 0,-1 0-16 0,0-2-17056 0</inkml:trace>
  <inkml:trace contextRef="#ctx0" brushRef="#br0" timeOffset="297.31">1186 6248 12383 0,'2'-6'256'0,"-2"0"64"0,1 1 16 0,-1 4 32 0,0 1-368 0,0 0 0 0,1 0 0 0,0-3 0 0,1 2 2016 0,-1 1 336 0,-1 0 64 0,-3 4 16 0,0 3 240 0,-2 4 48 0,-1 7 16 0,-4 3 0 15,0 1-624-15,-3 6-112 0,-1 1-16 0,-3 5-16 0,-2 7-816 0,-5 4-144 16,-2 3-48-16,-2 3 0 0,1-2-384 0,-4-2-64 16,-1 8-32-16,-3-5 0 0,0-2-144 0,2 2-16 15,-2-3-16-15,1 4 0 0,-1-1-304 0,-2 2 0 16,1 4 128-16,3-2-128 16,3-3-368-16,5-6-128 0,5-5-16 0,8-5-18736 15</inkml:trace>
  <inkml:trace contextRef="#ctx0" brushRef="#br0" timeOffset="3963.6">1334 7871 13823 0,'0'-3'1216'0,"0"2"-960"0,0 1-256 0,0-2 0 0,0 2 1200 0,0-4 192 0,0 1 32 0,0 0 16 0,-2-1 560 0,0-2 112 0,-1 3 32 0,-2 0 0 15,0 3-368-15,-1-3-80 0,1 1-16 0,-2 2 0 16,1-2-192-16,-3 2-32 0,0 0-16 0,-2 0 0 15,-1 2-640-15,-4 0-128 0,-3 1-32 0,-2-2 0 16,-1 1-256-16,-3 1-48 0,-1 1-16 0,-2-4 0 16,1 2-128-16,1-4-16 0,0 2-16 0,0-7 0 15,0 4-32-15,0-6-128 0,0 2 192 0,1 0-64 16,3 1-128-16,-3 1 128 0,2 2-128 0,-2-1 128 16,4 4-128-16,-1 1 0 0,-1 4 0 0,1 1 0 15,1 0 0-15,1 2 0 0,2-2 144 0,-1 3-144 16,1-2 0-16,0 2 144 0,4-2-144 0,-1 2 0 15,1-3 144-15,3 0-144 0,0 0 0 0,1-2 144 16,1-2-144-16,2 2 0 0,-1-4 0 0,4 3 0 16,-1-3 0-16,0 0 0 0,1 0 144 0,1-3-144 0,1 3 176 15,0 0-48-15,-1 0 0 0,2 0 0 0,-2 3 16 0,2-2 0 16,-1 4 0-16,-1 0 0 0,1 3-144 0,-1 2 0 16,2 3 0-16,-2 2 0 0,1 2 0 0,0 4 0 15,0-3 128-15,1 2-128 0,1 5 0 0,-1 1 0 16,1 5 0-16,-1-1 0 0,2 0 0 0,-1 1 0 15,1 2 0-15,2-1 0 0,-1 0 0 0,2-4 0 16,-2-3 0-16,3 2 0 0,0 2 0 0,1-1 0 16,2 1 0-16,-1-1 0 0,2 0 0 0,-1 2 0 15,2 1 0-15,0 4 0 0,0 0 0 0,0 5 0 16,-1 5 0-16,-1-3 0 0,1 1 0 0,0 1 0 16,-2 1 0-16,-1-3 0 0,-1-2 0 0,0 4 0 0,0 3 0 0,0 4 0 15,-1-3 0-15,-2 3 0 16,1-1 0-16,-2 1 0 0,0-1-160 0,-1-6-16 0,0 4 0 0,-1 2 0 15,0-2 32-15,1 0 0 0,-2 2 0 0,2-3 0 16,0-2 144-16,2-1 0 0,-1-3 0 0,0-3 0 16,0 3 0-16,2-1 0 0,-1 5 0 0,1-3 0 15,0 1 0-15,1 2-128 0,0 3 128 0,-2 2-192 16,2-2 192-16,-3-1-128 0,1-3 128 0,-2 3-128 16,1 4 128-16,0 0 0 0,0-3 0 0,-1 5 0 15,0 0 0-15,0-1 0 0,-1 0 0 0,1-4 0 16,-1-7 0-16,1 0 0 0,-1-3 0 0,1 1 0 15,1-1 128-15,0-1 48 0,0-1 16 0,2-1 0 16,-2 2 64-16,1-3 0 0,1 1 16 0,-2-1 0 0,0-1-48 16,-1-1-16-16,-1 5 0 0,0-1 0 0,0 5 112 0,-1-1 32 15,0-3 0-15,0 3 0 0,0 3-160 16,0-2-16-16,1-3-16 0,-2 0 0 0,2 0-160 0,0-6 192 16,1 0-192-16,0 2 192 0,0-2-192 0,1-1 0 15,0 2 0-15,2-2 0 0,-1 0 0 0,2-1 0 16,-2-2 0-16,2 0 0 0,0 0 160 0,-1-2 0 15,1-2 0-15,-1 1 0 0,0 1-160 0,-2-4 0 16,2 1 0-16,-2 1 0 0,-1-1 0 0,0 5 0 16,-1 0 0-16,-2 5 0 0,1-3 0 0,-2 5 0 15,1 1 0-15,-1 2 0 0,0 2 0 0,0-4 0 16,1 1 0-16,-1 1 0 0,2-3 0 0,-2-3 0 16,1-1 0-16,1-3 0 0,-1 1 0 0,1-1 0 0,-1 1 0 0,0-3-176 15,0 2 176-15,1-2 0 16,1 2 0-16,-2 0 0 0,2 0 0 0,-2 1 0 0,2-1 0 0,-1 2 0 15,0 1 0-15,1-3 128 0,1 0-128 0,-1-2 0 16,1 5 0-16,-1 1 128 0,1 3-128 0,-1-3 0 16,1-1 0-16,-2 1 0 0,1 2 0 0,0-2 128 15,0 0-128-15,-2 1 144 0,2 0-144 16,-2-5 160-16,1 0-160 0,-2 1 0 0,1-3 0 0,0-1-176 16,-1-3 176-16,2 0 0 0,-2 0 128 0,2-1-128 15,-2 3 128-15,0-2-128 0,1 3 128 0,-2 0-128 16,1-3 128-16,0 4-128 0,0-1 128 0,1-3-128 15,0 3 0-15,0 1 128 0,-1-2-128 0,-1-1 0 16,1-1 0-16,0 0 0 0,1-3 0 0,-2-2 0 16,1 4 0-16,-1-5 0 0,1 0 0 0,1 0 0 0,2 3 0 15,-2-4 0-15,2-2 0 0,0 0 0 0,1-1 0 16,0-2 128-16,0 2-128 0,0-4 0 0,1 0 128 0,-1-2-128 16,1 1 128-16,0 0-128 0,2-2 128 0,-2 1-128 15,0-2 128-15,2-2-128 0,-2 2 128 0,1 0-128 16,0-2 128-16,0-1-128 0,-1 2 256 0,1-1 0 15,0-2-16-15,2 2 0 0,-1-2-96 0,1 2-16 16,2-2 0-16,-1-2 0 0,2 2 16 0,-1-2 0 16,0 0 0-16,1 2 0 0,1-4-144 0,0 2 0 15,0-2 0-15,-1 0 0 0,1 2 0 0,0-4 0 16,1 2 0-16,0-1 0 0,-1 1 0 0,2 1 0 16,-1-1 0-16,1-1 0 0,2 1 0 0,0 0 0 15,5 2 0-15,0-2 0 0,3 2 0 0,-1 2 0 0,2-3 0 0,0 3 0 16,3 0 0-16,-1 0 0 15,-2 3 0-15,2-3 0 0,-2 2 0 0,-1 0 0 0,-1 0 0 0,0 0 0 16,-2 0 0-16,-1 0 0 0,0 1 0 16,-1-3 0-16,-2 3 0 0,1-3 0 0,0 3 0 0,1 1 0 15,0-3 0-15,1 1 0 0,1-2 0 0,-1 3 0 16,3-3 0-16,-1 0 0 0,2 0 0 0,0 0 0 16,2 0 0-16,0 0 0 0,3 0 0 0,-2 0 0 15,1 0 0-15,-1 0 0 0,0-3 0 0,-2 3 0 16,0 0 0-16,-1 0 0 0,-2 0 0 0,-2 3 0 15,0-2 0-15,-2 1 0 0,-1 1 0 0,0-2 0 0,-2 2 0 16,0-1 0-16,-1 2 0 0,0-2 0 0,1 0 0 16,-2 0 0-16,1-2 0 0,-2 0 0 0,-2 0 0 15,1 0 0-15,1-2 0 0,1 0 0 0,0-3 0 16,-2 2 0-16,0-4 0 0,-2 1 0 0,0-1 0 0,-2 1 192 16,-1-1-64-16,-1-1 0 0,1 0 0 15,-2 0 0-15,-2-2 0 0,1 1 0 0,-1-1 0 0,-1 0-128 16,2 1 192-16,-1 0-64 0,-1-1-128 0,1-2 128 15,-1 2-128-15,1-3 128 0,-2 1-128 0,0-3 0 16,2-1 0-16,-2-1 0 0,2-2 0 0,-2-3 0 16,1 0 0-16,1-3 0 0,-2-1 144 0,2-2-144 15,-1-7 160-15,1 0-160 0,2 4 144 0,-1-4-144 16,1 0 128-16,1-2-128 0,0 1 128 0,-1 1-128 16,1 2 128-16,1 1-128 0,-2 0 192 0,0-3-32 0,-2 3-16 15,1-5 0-15,-1 2-144 0,-1-6 160 16,1-1-160-16,-1-1 160 0,2 1-160 0,-2-1 0 0,2 1 0 0,-1-3 0 15,-1-2 0-15,1 0 0 0,1-1 0 16,-1 1 128-16,1 2-128 0,1-5 0 0,0-3 0 16,0-2 0-16,1 2 0 0,-2 0 0 0,0 1 0 0,0 0 0 15,-1 4 0-15,2-6 0 0,-1 0 0 0,0 0 0 16,0-2 0-16,-1 4 0 0,2-1 0 0,-2 3 0 16,-1 6 0-16,1-1 0 0,0 1-144 0,-2 2 144 15,1 5 0-15,0-4 0 0,0-1 0 0,1-3 144 16,0 5-144-16,2-5 0 0,-1 2 0 0,1-2 0 15,0 1-128-15,-1-1 128 0,1 4 0 0,-2-3 0 16,0-2 0-16,1 0 0 0,-1-1 0 0,-2-1 0 16,0 2 0-16,0 1 0 0,-1-5 0 0,1 3 0 0,-1 3 0 15,1 2 0-15,-1 1 0 0,1 0 0 16,-1-3-128-16,2 0 128 0,-2 2 0 0,1 1 0 0,-1 1 0 16,0 1 0-16,1 1 0 0,1 0 0 0,1 3 0 0,0-2 0 15,-1 1 0-15,2-1 0 0,0-4 0 16,-2 3 0-16,2-1 0 0,0 1 0 0,0 1 0 0,-2 2 0 15,1-5 0-15,-2 1 0 0,2 1 0 0,-1 0 0 16,1 0 0-16,-1 1 0 0,2-1-128 0,0-3 128 16,0 2-160-16,1-2 160 0,0 0-224 0,0 3 48 15,1-2 16-15,-1 1 0 0,0-1 160 0,0 4 0 16,0 4 0-16,0-3-128 0,0 1 128 0,0-1-192 16,-1 2 192-16,-1-1-192 0,1 3 192 0,0-3-160 15,-2 2 160-15,2 1-160 0,0 0 160 0,-2-1 0 0,1-4 0 0,1 5 0 16,-1 5 0-16,2-1 0 15,0-3 0-15,0 2-128 0,0-1 128 0,0-2 0 16,2-1 0-16,0-3 0 0,1 3 0 0,-1 1 0 0,1 0 0 0,-1 2 0 16,1 0 0-16,-1 2-128 0,0 1 128 0,1 4 0 15,-2-3-128-15,-1 3 128 0,-1 2-128 0,0-1 128 16,-1 3 0-16,0-2-160 0,0 0 160 0,-2 1 0 16,1 1-160-16,1-2 160 0,-1 2-128 0,1-3 128 15,-1 1 0-15,2 0 0 0,0 1 0 0,-2-2-128 16,2 2 128-16,-1 0-160 0,-1-1 160 0,2-1-160 15,-1 1 16-15,-1-2 0 0,2 4 0 0,-2-2 0 16,1-2 144-16,1 3 0 0,-1 3 0 0,1-1 0 16,0 1 0-16,-1 2 0 0,0-1-144 0,0 2 144 15,-1 0 0-15,1 1-176 0,1 2 176 0,-2 0-128 0,1 1 128 16,0-1-128-16,0 1 128 0,0 0-128 16,-1-1 128-16,2 0 0 0,-2-1 0 0,2 1-128 0,-1 0 128 0,0-2 0 15,1 2-144-15,1 0 144 0,0-2 0 0,0 2 0 16,1-3 0-16,2 1 0 0,-2 2-144 15,3 0 144-15,-2 2 0 0,1-2 0 0,0 4-192 0,-1-1 192 16,0 4-192-16,-1 0 192 0,1-1-256 0,-1 2 48 16,-1 2 16-16,0-2 0 0,1 0 192 0,-1 2-192 15,0 0 192-15,1-2-192 0,1 1 192 0,-2 1 0 16,1-2 0-16,0 2-144 0,2-1 144 0,-2 1 0 16,0 0 0-16,0-2 0 0,2 0 0 0,-1 0 0 15,1-2 0-15,-1 2 0 0,1-2 0 0,-1 2 0 16,-1 2 0-16,-1-3 0 0,2 2 0 0,-4 1 0 0,1 0 0 0,-1 1-128 15,-2 2 128-15,0-1 0 16,4-2-144-16,0 0 144 0,-16 14 0 0,10-8 0 0,-1 0 0 16,-2 0 0-16,1 0 0 0,-1-2 0 0,0 2 0 0,-1 0 0 15,1 1 0-15,-1-4 0 0,1 2 0 0,-3 0 0 16,1 0 0-16,-1-1 0 0,1 2 0 0,-3-3 0 16,2 3 0-16,-2-3 0 0,1 1 0 0,-1 0 0 15,2 1-160-15,1-4-64 0,2 2-16 0,0-3 0 16,4 0-624-16,3-4-128 15,2-1-32-15,4-3 0 0</inkml:trace>
  <inkml:trace contextRef="#ctx0" brushRef="#br0" timeOffset="4796.81">1994 5952 17503 0,'-4'3'1552'0,"2"0"-1232"0,0-2-320 0,1 1 0 0,1-2 512 0,-1 3 32 0,-3 3 16 0,-1 0 0 0,-2 4 144 0,-1 0 48 16,-1 2 0-16,-1-2 0 0,1-1-176 0,-1-3-48 15,0 2 0-15,-1-5 0 0,4 2 256 0,-3-1 48 16,-1-2 16-16,-3 2 0 0,2 0 576 0,-1 0 112 0,2 1 32 15,-1-2 0-15,-2 3-576 0,2 3-112 16,-2-2-32-16,-1 3 0 0,1 3-144 0,-2 2-16 16,-1-2-16-16,1 3 0 0,2 3-272 0,-1 1-48 15,0 1-16-15,0 3 0 0,0 2-160 0,0 3-48 0,2-3 0 0,0 1 0 16,1 1-128-16,2 1 0 0,1-3-160 0,3 0 160 16,3-2 0-16,0-1 0 0,4-2 0 0,1 1 0 15,3 0 0-15,-1-2 0 0,4 1 0 0,-1-1 0 16,2-2 0-16,1 1 0 0,1 1 0 0,0-4 160 15,0 0-160-15,0-1 0 0,1-2 144 0,0 2-144 16,-1-2 144-16,0-4-144 0,0 1 192 0,-1-1-192 16,0-3 0-16,0-1 0 0,1 0 0 0,0-4 0 15,2 2 0-15,-2-3 0 0,1 0-192 0,0-4 48 16,2-2-304-16,0 2-48 0,0-4-16 0,3 1 0 16,-1-3-1312-16,-2 1-272 15,1-4-48-15,0 1-12672 0</inkml:trace>
  <inkml:trace contextRef="#ctx0" brushRef="#br0" timeOffset="5147.25">1648 6530 20271 0,'-2'-3'896'0,"2"0"192"0,0 1-880 0,0 0-208 0,2 2 0 0,-2 0 0 0,1-2 1408 0,0 2 224 0,3-3 48 0,0 2 16 0,2-2 512 0,1 0 96 0,1 1 32 0,0 0 0 15,2 0-1088-15,1-2-224 0,-1 4-32 0,2-2-16 16,1-1-640-16,-1 2-128 0,3 1-16 0,0-3-16 16,1 1-624-1,1 1-112-15,4-5-16 0,3-1-16 0,3-1-1264 0,1-2-256 0,6-4-64 0,0-2-12000 16</inkml:trace>
  <inkml:trace contextRef="#ctx0" brushRef="#br0" timeOffset="5914.66">2438 5778 10127 0,'-3'0'896'0,"2"0"-704"0,0 0-192 0,1 0 0 0,0 3 1856 0,0-3 352 0,0 0 64 0,-1 4 16 0,-1-1-400 0,1 4-80 0,2 1-16 0,-1 2 0 15,2 2 224-15,-2 3 32 0,1 3 16 0,0 4 0 16,-1 5-432-16,0 5-96 0,0 7 0 0,-2 4-16 15,0 3-704-15,-3 6-144 0,3 8-32 0,-5 3 0 16,-1 6-304-16,-1-1-64 0,2 0-16 0,0-7 0 31,0-8-960-31,4-2-208 0,0-5-48 0,3-6 0 0,3-1-848 16,-1-8-176-16,2-5-48 0,-2-3 0 0,2-7 240 16,-1-3 32-16,0-3 16 0,0-7-6160 0,-1 0-1232 0</inkml:trace>
  <inkml:trace contextRef="#ctx0" brushRef="#br0" timeOffset="6230.63">2601 5655 10127 0,'1'-4'896'0,"1"2"-704"0,-1-1-192 0,0 6 0 0,0-3 1232 0,2 2 224 0,0 2 32 0,1 4 16 0,2 6 960 0,0 7 192 0,-1 6 32 15,-3 8 16-15,-2 4-160 0,-4 4-48 16,-1 1 0-16,-1 5 0 0,-3 2-1056 0,-1 1-224 16,2 4-32-16,-2 1-16 0,2-4-592 0,1 1-112 0,1 1-16 0,2-2-16 15,-1-2-240-15,0-4-64 0,0-3 0 0,0-3 0 16,1 0-128-16,1-5-176 0,-1 1 48 0,3-5 0 31,0-1-624-31,1-5-112 0,1-4-32 0,0-6 0 16,3-1-1536-16,-1-8-320 0</inkml:trace>
  <inkml:trace contextRef="#ctx0" brushRef="#br0" timeOffset="6799.29">2391 5734 28559 0,'-1'-9'1264'0,"1"2"272"0,1 1-1232 0,1-1-304 0,1 4 0 0,0-1 0 0,1 2 960 0,2-7 144 0,4-1 32 0,5-4 0 0,1-4 112 0,1-1 32 15,3 1 0-15,-1 2 0 0,-1 0-512 0,0 1-112 16,0 1-16-16,2 4 0 0,-1 0-400 0,0 2-96 16,0 2-16-16,1 3 0 0,-2 3 0 0,1 3 0 15,2 3 0-15,-1 6 0 0,-3 0 48 0,0 5 0 16,1 2 0-16,-2 9 0 0,-2 0-176 0,0 7 160 16,-2 0-160-16,-3 6 160 0,-3 0-160 0,-2-3 0 0,-3-3 0 15,-1 0 128-15,-1-1-128 0,-3 1 192 0,1-3-192 0,-2-1 192 16,-2-1-192-16,1-3-176 0,-1-5 48 0,-2 2 0 15,-1-2 128-15,-1-1 0 0,-1-3 0 0,-3 2 0 16,0-5 0-16,-2 1 0 0,-3-3 0 0,0-2-128 16,0-3-80-16,-1-1-16 0,0-4 0 0,0 0 0 15,2-3-128-15,-1-3-32 0,0 2 0 16,1-4 0-16,2 4 144 0,0 1 32 0,1 0 0 0,2 4 0 16,3 2 208-16,2 0 0 0,3 1-160 0,0 4 160 15,4-1 240-15,2 3 112 0,1 0 32 0,2 2 0 0,2 5 192 16,3 0 64-16,3 3 0 0,0 3 0 15,-1-6-416-15,1 1-80 0,4 1-16 0,2 0 0 0,4 1 208 16,4-1 48-16,3-3 0 0,2-1 0 0,1-2-192 0,2-2-16 16,5 4-16-16,-3-3 0 0,4 2-160 15,-5 2 192-15,-2-4-192 0,-3-2 192 0,-4 2-192 0,-6 1 0 16,0-3 0-16,-5 0 0 16,-2 0-656-16,-3-3-16 0,-3-1 0 0,-2 3-18416 15</inkml:trace>
  <inkml:trace contextRef="#ctx0" brushRef="#br0" timeOffset="8331.39">3138 5527 911 0,'-3'0'0'0,"1"2"0"0,1 0 0 0,-1-2 0 0,2 0 2528 0,-1 0 416 0,1 1 96 16,0 2 16-16,-1-1-640 0,0 0-128 0,-1 0-32 0,1 0 0 0,0 0 160 0,1 0 16 0,0-2 16 0,0 0 0 0,0-2-448 0,1 0-80 16,0 0-32-16,1-2 0 0,-2-1-864 0,0 0-192 15,0-3-16-15,-2-1-16 0,2-1 96 0,0 0 32 16,0 2 0-16,0-3 0 0,0-4-432 0,0-4-96 15,0-1-16-15,0-2 0 0,-1-3-144 0,-1-3-48 16,-2-1 0-16,0-3 0 0,-1 4 32 0,0-4 0 16,0 3 0-16,-1 1 0 0,2 3-32 0,0 0 0 15,-3 3 0-15,2 0 0 0,0 2-32 0,2 3-16 16,-1 3 0-16,3 2 0 0,1-1-144 0,1 6 0 16,2-2 0-16,0 3 0 0,2 2 0 0,0 1-224 15,1 0 48-15,2 3 16 0,-2 0 160 0,3 3-208 0,-1 0 80 0,2 1 128 16,1 5 0-16,2 1 0 0,1 2 0 15,0 0 0-15,-2 1-128 0,2 3 128 0,1 4-160 0,1 1 160 16,0 5 0-16,1 2 0 0,-1 4 0 16,-1 0 0-16,0 2 0 0,-4-5 0 0,-1 2 0 0,-1-2 0 15,-2-4 128-15,1-2-128 0,-2-1 0 0,0-3 0 16,1-1 0-16,1-3 0 0,0-1 0 0,2-2 0 16,1 1 320-16,-1-3-64 0,0-4 0 0,0 0 0 15,1-2-96-15,0-2-32 0,-1-1 0 0,0-2 0 16,1-1 112-16,-1-5 16 0,1 0 0 0,-2-4 0 15,0 1 0-15,-1-4 0 0,1-3 0 0,-2-3 0 16,0-2-112-16,-3 0-16 0,1-7 0 0,-1-2 0 16,-3-1 0-16,1-6 0 0,-2 1 0 0,-2-2 0 0,2-3-128 15,-2 2 0-15,-1-4 0 0,0 0 0 16,-1-1 0-16,0 4 0 0,-2 3 0 0,1 1 0 0,-1 5 0 16,-1 3-224-16,2 7 48 0,-2 2 16 15,4 8-256-15,-1 3-48 0,3 3-16 0,0 5-13664 16,1-2-2720-16</inkml:trace>
  <inkml:trace contextRef="#ctx0" brushRef="#br1" timeOffset="12770.72">15161 4058 6447 0,'-1'0'576'0,"0"0"-576"0,1 0 0 0,-1 0 0 0,1 0 944 0,0 3 80 0,0-2 0 0,-2 2 16 0,1 0 336 0,0 2 64 16,-2 5 16-16,0-3 0 0,-2 5-800 0,0-1-144 0,1 0-48 0,-1-1 0 15,1-3 560-15,1 2 96 16,-1-3 32-16,0 0 0 0,2-2 720 0,-1-2 160 0,2 0 16 0,-1-2 16 16,0-2 176-16,2 2 16 15,-1-5 16-15,1 2 0 0,0-1-912 0,1-2-176 0,1-4-32 0,-1 0-16 16,1-1-544-16,2-1-96 0,0-2-32 0,0-2 0 15,2 0-160-15,-1-6-48 0,2-1 0 0,-1-4 0 16,2-3-128-16,-1-3-128 0,3-3 192 0,0-5-192 16,1-3 176-16,0-1-176 0,0 2 160 0,0 2-160 15,-1 3 0-15,0 0 0 0,0 0 0 0,1 6 0 16,-1 4 0-16,-1 6 0 0,-1 6 0 0,0 3 0 16,1 3 0-16,-2 4 0 0,2 0 0 0,-2 2 0 15,2 2 160-15,-1 2-16 0,0 2 0 0,0 2 0 16,0 2-144-16,-1 2 0 0,1 3 0 0,-1 0 0 15,0 4 128-15,1 3 0 0,-1 2 0 0,0 2 0 0,-1 5-128 16,-1-1 0-16,0 5 0 0,0 1 128 0,-2 3-128 16,1-5 192-16,0 1-192 0,-2-5 192 0,1-2-192 0,-1-4 0 15,1-3 0-15,-1-3 0 0,2-2 0 16,-2-3 0-16,1-1 0 0,-1-5 0 0,1 0 0 0,-2-6 0 16,1 2 0-16,1-8 0 0,1 2 0 0,-2-8 0 15,3-1 128-15,-3 0-128 0,2 0 0 0,0-3 0 16,0-7 0-16,0-5 0 0,1-1-224 0,0-5 80 15,2-5 16-15,-2-5 0 0,-2-2 128 0,3 3-192 16,1-4 192-16,0 3-192 0,0 3 192 0,2 3-192 16,0 5 192-16,-1 8-192 0,2 3 192 0,0 7-128 15,0 0 128-15,1 7-128 0,0 4 128 0,0 0 0 16,1 4 0-16,-1 4 0 0,-1 5 0 0,-1 4 0 0,1 5 128 16,-1 3-128-16,0 5 0 0,-2 0 144 0,2 8-144 0,-2 0 0 15,2 1 336-15,-3 3-32 0,0-3-16 0,0 3 0 16,-2 2-32-16,0-1 0 0,-2 4 0 0,0 1 0 15,-2 0-96-15,0 0-32 0,0 1 0 0,-2-1 0 16,0-1-128-16,-1-5 128 0,1-3-128 0,-2-3 128 16,0-5-288-16,2-1-64 0,-2-4-16 0,2 0 0 31,1-4-592-31,1-4-128 0,0 0-32 0,2-3-18592 0</inkml:trace>
  <inkml:trace contextRef="#ctx0" brushRef="#br1" timeOffset="13469.95">16876 3362 21183 0,'0'-5'1888'0,"2"1"-1504"0,-1 1-384 0,0 3 0 0,0-3 976 0,2 1 128 0,1-3 32 0,1-7 0 0,2-1 560 15,0-5 112-15,1-1 32 0,-1 2 0 0,1-2 80 0,-2-2 32 16,-1 1 0-16,-2-2 0 0,0-3-1520 0,-1 1-304 16,-3-2-128-16,0 1 0 0,-2-1 0 0,-1 0 0 15,0 4 0-15,-5-2 0 0,3 4 0 0,-3 2 0 16,2 4 0-16,-3 2 0 0,1 6 256 0,-1 2 16 15,1 5 0-15,-3 5 0 0,1 3-64 0,-1 5-16 16,0 2 0-16,-2 5 0 0,0 7-64 0,1 1-128 16,0 5 176-16,2 5-176 0,3 1 256 0,1 5-48 15,1 2-16-15,3 1 0 0,0 5 16 0,1-6 0 16,3-2 0-16,-2 2 0 0,-1 1-32 0,0-1-16 16,-2 0 0-16,0 1 0 0,1-1-160 0,-3-2 0 0,-2 2 0 0,1-5 0 15,-2-5 0-15,2-5 0 0,0-3 0 0,1-7 0 16,0-1-384-16,2-5 32 0,-1 0 16 15,2-4 0 1,-1-2-624-16,0-4-112 0</inkml:trace>
  <inkml:trace contextRef="#ctx0" brushRef="#br1" timeOffset="13681.61">16347 3817 39615 0,'-4'-2'1760'0,"3"-1"352"0,2 2-1680 0,2-1-432 0,1-1 0 0,1 2 0 16,1-2 272-16,2 0-16 0,7-4-16 0,5-2 0 0,5 0 80 0,2-1 32 0,0 0 0 0,2 1 0 0,-1 0-352 0,2 0 128 0,-2 2-128 0,2 0 0 0,-2-3-192 0,0 4-128 16,-4 0 0-16,-1 0-17968 15</inkml:trace>
  <inkml:trace contextRef="#ctx0" brushRef="#br1" timeOffset="14032.12">16930 3698 4607 0,'5'3'192'0,"-3"-1"64"0,-1 2-256 0,-1-3 0 0,0 1 0 0,0-2 0 0,0 1 1552 0,0 1 272 0,0 5 48 0,2-4 16 0,-1 3 688 0,0-3 144 0,1 1 32 0,1-2 0 0,1-1 384 0,1-2 96 0,1 1 16 0,1-1 0 15,2 0-1376-15,1-3-272 16,0 1-48-16,1 0-16 0,0-3-896 0,0 1-176 0,0-2-32 0,2 0-16 15,-2-2-80-15,1-2-16 0,0 0 0 0,1-3 0 16,-1 2-144-16,-2 0-48 0,1-4 0 16,0 0 0-16,-1 1-128 0,0-1 0 15,-1 0 144-15,-2 2-144 0,-1-1 0 0,-2 2 0 0,-3 0 0 0,-1 1 0 16,-2 2-192-16,-2 4 0 0,-3 0 0 0,-2 1 0 16,-1 5-64-16,-2 5-32 0,-2 1 0 0,-2 6 0 15,-2 4 112-15,-2 4 32 0,1 1 0 0,-3 5 0 16,0 5 144-16,-1 1 0 0,1 3 0 0,0-1 0 15,3 5 0-15,0-4 0 0,2 0 128 0,4-2-128 16,3-3 144-16,3-1-144 0,2-5 192 0,2 1-192 16,3-5 208-16,1 1-64 0,4-5-16 0,0 0 0 15,4-4-128-15,0-2 0 0,3 0 0 0,2-6 0 16,0-2-832-16,5-2-208 0,2-2-48 0,5-2-10240 16,1-3-2064-16</inkml:trace>
  <inkml:trace contextRef="#ctx0" brushRef="#br1" timeOffset="14484.4">17523 3607 7359 0,'-4'-4'656'0,"0"-2"-528"0,1 5-128 0,2-2 0 0,0 3 2112 0,-2-2 400 0,-2 1 80 0,-4-4 16 0,-3 1 144 0,-3 2 48 0,-1 4 0 0,0 7 0 0,-1 2-624 0,1 6-112 0,0 3-16 0,0 2-16 15,0 4-1136-15,2 3-240 0,-1 1-32 0,4-1-16 16,4 2-352-16,3-5-64 0,3-4 0 0,2-1-16 16,3 1 16-16,2-6 0 0,0-3 0 0,4-2 0 15,1-2-192-15,3-1-256 0,0-2 64 0,2-2 16 32,2-4-272-32,-1 0-64 0,2-4-16 0,-2 2 0 0,-1-4-464 0,-2-3-96 15,-3 2 0-15,-1-3-16 16,0-3-432-16,-2 1-96 0,-2-4-16 0,-2-3 0 0,-1 0 16 0,-3-2 0 15,-2 1 0-15,0-5 0 0,-2 3 752 0,-1-3 160 16,0 0 16-16,0 2 16 0,2 1 1744 0,-2 3 352 0,1 7 64 0,0 2 0 16,2 4 1344-16,-2 3 272 0,-1 6 48 0,3 3 16 0,-1-2-1296 15,2 4-256-15,1 2-48 0,0 4-16 16,4 3-848-16,-1 3-176 0,5-2-48 0,-1 2 0 0,1 2-240 16,0 1-48-16,2-2-16 0,0 1 0 0,1-4 16 0,0 2 0 15,0-1 0-15,1-1 0 0,0 2-176 0,-1-4 160 16,0 3-160-16,-2-1 160 0,-1 1-416 0,-1-2-96 15,-1 2-16-15,-4-3 0 16,1-4-1696-16,-3 1-352 0,0-5-64 0,-1 0-13216 0</inkml:trace>
  <inkml:trace contextRef="#ctx0" brushRef="#br1" timeOffset="14736.09">17940 2964 24879 0,'-5'1'2208'0,"4"4"-1760"0,-1-1-448 0,1 2 0 0,2 0 2256 0,-1 2 368 0,3 3 80 0,-2 5 16 0,2 16-1248 0,-1 9-256 0,1 16-64 0,-1 1 0 16,1 1-368-16,-2-2-80 0,0 0 0 0,1-4-16 15,0-6-368-15,-1 4-64 0,0-1 0 0,-1 2-16 16,3 2-112-16,-2-6-128 0,1-1 176 0,1-4-176 15,-1-8 0-15,0-1-176 0,-1-8 0 0,0-3 0 16,-1-1-1232-16,0-4-256 16,-2-4-64-16,-1 1-15152 0</inkml:trace>
  <inkml:trace contextRef="#ctx0" brushRef="#br1" timeOffset="14931.75">17633 3619 39615 0,'-5'-3'1760'0,"4"0"352"0,1 2-1680 0,3-2-432 0,-1 3 0 0,2-3 0 0,2 0 224 0,4-3-32 0,7-1-16 0,7-6 0 0,4-3 96 0,2-1 32 16,-1 0 0-16,1-2 0 0,1 3-544 0,-1-3-96 16,1 5-32-16,-1 0 0 15,-1 2-1776-15,-3 2-352 0</inkml:trace>
  <inkml:trace contextRef="#ctx0" brushRef="#br1" timeOffset="15331.15">18188 3477 9215 0,'5'5'400'0,"-2"-1"96"0,-1 0-496 0,1-2 0 0,-2-1 0 0,0 4 0 0,1-1 2368 0,-1 5 384 0,1 4 80 0,1 6 16 0,-1 5 944 0,-1 5 192 15,-1 1 48-15,-1 0 0 0,-3 5-1680 0,0-3-336 0,-1 3-64 0,-2-4-16 16,0-2-1120-16,0-4-240 0,0-3-32 0,0 1-16 15,2-8-272-15,1 1-48 0,1-4-16 0,1-1 0 16,1-2-192-16,1-3-208 0,0 0 32 0,1-5 16 16,3 2-112-16,1-6-32 0,1 0 0 0,2-1 0 15,3-2 48-15,1-7 0 0,3 1 0 0,1-4 0 0,1 0-64 16,-1-4 0-16,2-3 0 0,-2 0 0 16,-1 1-192-16,-2-1-64 0,0 0 0 15,-1 2 0-15,-1 2 368 0,-1 2 64 0,0 3 16 0,-1 1 0 0,-2 6 128 0,-1 4 176 16,-1 0-48-16,-1 0 0 0,-1 3 416 15,0 0 80-15,-1 3 16 0,0-3 0 0,1 1-384 0,0 1-80 16,1 1-16-16,-2-2 0 0,2 2 80 0,-1-1 16 16,1-1 0-16,1 2 0 0,1 0 64 0,0 4 32 15,2 1 0-15,-1 2 0 0,2 3-352 0,-2 3 0 16,2 0 0-16,0 6 0 0,-1-1 0 0,0 1 176 16,-1 2-176-16,1-3 192 0,-2-1-192 0,1-2 0 15,-1-2 0-15,1-1 0 16,-2-1-512-16,-1-2 32 0,0 0 0 0,0-4-11936 0,-2-2-2400 15</inkml:trace>
  <inkml:trace contextRef="#ctx0" brushRef="#br1" timeOffset="15681.24">18791 3720 8287 0,'-2'3'736'0,"2"1"-592"0,2 1-144 0,-1-1 0 0,0-2 2448 0,-1 2 464 0,1-3 96 0,2 5 0 0,-1 5-3824 0,2-1-768 16,-2 6-144-16,-2 0-48 0,0-3 1552 0,-2 3 224 0,1-4 208 0,-2 4-32 15,0-3 1152-15,-2-1 224 0,0-2 48 0,1 0 16 16,-1 0 880-16,1-2 192 0,1-2 16 0,0-2 16 0,2 0-416 0,0-2-96 16,-1-2-16-16,2-3 0 0,0 0-912 0,2-3-192 15,-1 0-48-15,0-4 0 0,0 0-592 0,2-2-112 16,-2-4-16-16,2 0-16 0,-2-7 48 0,0 1 16 15,-1-6 0-15,1 0 0 0,-1-1-160 16,2-5-16-16,-2-5-16 0,1-5 0 0,2 0-176 16,1-3-256-16,2 2 64 0,1-2 16 15,-1 5-208-15,0 5-64 0,0 5 0 0,-1 5 0 0,0 7 240 16,0 4 32-16,1 1 16 0,0 4 0 0,2 2 0 0,0 1 0 16,1 0 0-16,1 5 0 15,-1 0-1328-15,-1 1-272 0</inkml:trace>
  <inkml:trace contextRef="#ctx0" brushRef="#br1" timeOffset="16113.97">19108 3624 25791 0,'2'0'2304'0,"0"0"-1856"0,1 2-448 0,-2-2 0 0,3 0 784 0,-2 0 64 0,3 0 16 0,4-2 0 0,2 0 960 0,4-1 192 0,-1 0 32 0,4-4 16 16,-1 1-1472-16,0-1-288 0,-1-2-64 0,2-1-16 16,-1 0 64-16,0-1 16 0,-1-1 0 0,1 1 0 15,0-4 16-15,-2 1 16 0,0 2 0 0,-2-4 0 0,1 1-144 0,-2-1-16 16,-1-3-16-16,-1 3 0 15,-4-3-160-15,0 3-256 0,-4 1 64 0,-4 5 16 16,-1 4-608-16,-5 2-128 0,-4 4-32 0,-3 7 0 16,-5 3 432-16,-3 5 64 0,-3 5 32 0,-1 5 0 0,-2 3 672 0,0 3 144 15,0 4 32-15,1-2 0 0,2 0 656 0,2 2 128 16,3 1 16-16,3-2 16 0,3-1-624 0,2-3-128 16,4-4-32-16,1 2 0 0,3-6-256 0,3-4-48 15,0 0-16-15,5-1 0 0,1-3-144 0,2 1 0 16,3-4 0-16,0 0-176 0,4 0-128 0,0-2-16 15,2-3-16-15,3 0 0 16,1-2-224-16,2-2-32 0,3-4-16 0,1 0-11264 16,1-4-2256-16</inkml:trace>
  <inkml:trace contextRef="#ctx0" brushRef="#br1" timeOffset="16547.34">19896 3214 25455 0,'-5'-3'560'0,"0"3"112"0,2-2 32 0,0 2 0 0,2 0-560 0,0 0-144 0,-2 0 0 0,-1 0 0 0,-1 2 208 0,-3-2 16 0,-1 0 0 0,-1 0 0 0,0 3 256 0,2-3 48 0,-2 3 16 0,0 0 0 15,0 1-848-15,-2-2-160 0,-2 4-48 0,-2 2 0 0,0-2 1104 0,0 4 224 16,0 0 32-16,0 1 16 0,1-1 1296 0,2 0 256 15,2-2 48-15,3 0 16 0,1-2-1296 0,4 0-256 16,0-2-48-16,2 1-16 16,4-2-864-16,0 1 0 0,2 0-128 0,1 1 0 0,3-2-128 15,-2 1-32-15,3 2 0 0,1-1 0 0,2 3 416 0,0 0 96 16,2 2 16-16,-1 0 0 0,-1 3 16 0,1-1 16 16,1 4 0-16,-1-2 0 0,-1 3 48 0,-1-3 16 15,1 0 0-15,-2 2 0 0,-1-2-16 0,0 5 0 16,0-1 0-16,-3 2 0 0,1 1-16 0,-2-1-16 15,-1 2 0-15,-2 3 0 0,0-1 32 0,-3 2 0 16,-1-1 0-16,-4 1 0 0,-2-1-64 0,-2-2-16 0,-3 2 0 16,-2 0 0-16,-2 0-16 0,-3-2 0 0,0-1 0 15,1-1 0-15,-3-2-96 0,-3 1 0 0,-2-2-128 0,-1-2 192 16,-1-3-432-16,-2-3-80 0,-2-2-32 16,0-4-20848-16</inkml:trace>
  <inkml:trace contextRef="#ctx0" brushRef="#br2" timeOffset="19213.73">15427 4513 19343 0,'0'0'1728'0,"0"3"-1392"0,-1-3-336 0,1 0 0 0,0 0 1776 0,-1 0 272 15,0 4 64-15,-1-2 16 0,0 3-448 0,-1 1-80 16,0 0-32-16,0 1 0 0,1-1-672 0,-1 0-144 16,1 0-32-16,0 0 0 0,1 0 32 0,0-2 0 15,0 2 0-15,0 3 0 0,1-2-96 0,0 6-16 16,0-1 0-16,0 2 0 0,1 3-240 0,0 3-48 16,-1 5-16-16,1 1 0 0,-1 2-176 0,0 3-32 0,-1-3-128 15,1 5 192-15,0-3-192 0,-1-1 0 0,1-1 0 16,0 2 0-16,0 3 0 0,-1 0 0 0,-1-1 0 0,1-1 0 15,0-5 0-15,1-4 0 0,-1-6 0 16,1-1 0-16,-2 1-208 0,1 0 16 0,0-4 0 16,-2-2 0-16,2-4 192 0,-1 1-144 0,0-1 144 0,0-4-128 15,0 2 128-15,-2-3 0 0,0 2 0 16,0-3-128-16,1 2 128 0,-4-4 0 0,3 2 0 0,-3-3 0 16,1 2-176-16,-1-2 176 0,1 2-208 0,-1-1 80 15,0-1 128-15,-2 0 0 0,2-1 0 0,-2-2 0 16,1-1 0-16,-1-1 0 0,2 0 0 0,-2 0 128 15,-1-5-128-15,3 3 144 0,-2-2-144 0,0 0 160 16,2-1-160-16,-2 2 160 0,1-1-160 0,-1 0 160 16,1 2-160-16,0 1 0 0,2 2 0 0,-2 0 0 15,2 1 0-15,0 1 0 0,1 2 0 0,1 1 0 0,2 1 0 16,0 1 0-16,2 1 0 0,0 1 0 0,3 1 160 16,-1 2-160-16,1-1 192 0,1-2-192 0,1 5 160 15,1-1-160-15,0 1 128 0,1 2-128 0,3 1 176 0,0 2-48 16,1 0-128-16,0 2 192 0,0 1-192 0,1 2 144 15,-3 2-144-15,0-1 128 0,1 1-128 0,-1-2 160 16,-2 4-160-16,1-2 160 0,-2-2-160 0,0 0 128 16,0 1-128-16,-2-4 128 0,1 0-128 0,-2-3 0 15,2-1 0-15,-1-4 0 0,1 0 128 0,0-4-128 16,1-2 0-16,0-4 128 0,2-2 64 0,0-3 16 16,4-2 0-16,-1-1 0 0,1-4-448 0,3-5-80 15,1 1-32-15,3-5 0 0,-1 3 624 0,2-4 128 0,3-3 32 16,1 2 0-1,2 1-688-15,0-2-144 0</inkml:trace>
  <inkml:trace contextRef="#ctx0" brushRef="#br2" timeOffset="23065.92">14862 6473 6447 0,'-1'3'576'15,"-2"-2"-576"-15,2 2 0 0,1-1 0 0,-1-2 1408 0,0 4 160 0,-1-3 32 0,-1 4 16 0,-1 2 336 0,-1 2 64 0,1-3 16 0,1-2 0 16,-1 2-624-16,3-3-112 0,-2-3-16 0,2 1-16 0,0-1-176 0,1-1-16 15,-1 1-16-15,1-3 0 0,0-1 576 0,0 2 112 16,0-2 32-16,1-1 0 0,0 2-560 0,-1-1-128 16,1-2 0-16,0-1-16 0,1 0-288 0,-1-2-48 15,0 3-16-15,0-4 0 0,1 2-288 0,-1 0-64 16,1-3-16-16,1 0 0 0,1-1-160 0,-2-1-16 16,2-3-16-16,-1 0 0 0,2-1-32 0,0-5-128 15,2-2 192-15,-1-4-64 0,1-3-128 0,1-1 0 16,-2-3 144-16,1-3-144 0,1-3 0 0,0 0 0 15,1-4 0-15,0 2 128 0,-1 2-128 0,1 6 0 16,-2 2 0-16,1 5 0 0,-2 6 0 0,0-1 0 16,0 5 0-16,-1-1 0 0,0 4 0 0,-1 2 192 15,1 0-32-15,0 1-16 0,-2 5-144 0,2-2 0 0,-1 2 0 16,0 2 128-16,1 1-128 0,0 4 0 0,-2 0 0 16,2 2 0-16,-1 2 0 0,1 2 0 0,1 4-128 0,-1 3 128 15,1 3 0-15,-1 0-144 0,1 6 144 0,-1 3 0 16,0 6 0-16,0-2 0 0,-1 2 0 0,1 1 0 15,-3-1 0-15,2 1 0 0,-1 3 0 0,-1-3 0 16,1-1 0-16,-2-2 0 0,1-5 0 0,2-1 0 16,0-4 0-16,-1-4 0 0,1-1 0 0,1-4 0 15,-1-2 0-15,1-1 128 0,-2-4-128 0,1-3 0 16,-1 0 0-16,-1 0 144 0,2-3-144 0,-2-4 128 16,1 1-128-16,-1-2 128 0,2-4-128 0,-2 0 128 15,3-4-128-15,-1-3 128 0,2-3-128 0,-1 0 128 16,1-7-128-16,2 1 0 0,-2-3 0 0,1-1 0 0,1-1-128 0,-2 0 128 15,1-1-160-15,0-1 160 0,-1 3-224 16,-1 1 48-16,-2 5 16 0,1 4 0 0,-1 0 160 0,-1 1 0 16,1 3 0-16,-2 2 0 15,1-1 0-15,1 3 0 0,0 2 0 0,1-2 0 0,1 3 0 16,-1 4 0-16,1 1 0 0,1 2 0 0,-1 1 0 0,1 3 128 16,0 3-128-16,0 2 128 0,1 3-128 15,0 5 0-15,0 3 0 0,0 6-128 0,0 0 128 0,-2 7 224 16,0 2-48-16,-3 3-16 0,0 1 32 0,-2 1 0 15,-3 1 0-15,-1-2 0 0,1 0-64 0,-1 0-128 16,-1 2 192-16,1 2-64 0,-1 5-128 0,2-1 0 16,0 6 0-16,2-2 0 0,0 0 0 0,0-3 0 15,1-3 0-15,0-8 0 16,1 1-512-16,0-6 32 0,0-2 0 0,2-4 0 16,-1-1-16-16,1-7 0 0,0-2 0 0,2-4 0 15,0-3-368-15,0-4-80 0,3-2-16 0,-2-6-10752 0,-1-1-2176 0</inkml:trace>
  <inkml:trace contextRef="#ctx0" brushRef="#br2" timeOffset="23647.4">15790 5842 5519 0,'-3'-4'496'0,"2"0"-496"0,0 2 0 0,-1-1 0 0,2 2 1696 16,0 1 240-16,0 0 48 0,0-3 16 0,-1 3 560 0,0-3 128 0,-2 3 0 0,1-3 16 0,-2 6-208 0,2 0-32 0,-1 1-16 0,2 2 0 16,-1 3-1104-16,-1 1-240 0,2 2-32 0,-2 4-16 15,1 0-352-15,-1 3-64 0,1-1 0 0,-1 2-16 16,1-1-160-16,1 1-16 0,0-2-16 0,-1 1 0 15,1-1-112-15,1 0 0 0,-1 3-16 0,1-3 0 16,-1 2-160-16,-1-4-16 0,1 3-128 0,0-1 192 0,0-2-336 16,-2 0-80-16,1-3-16 0,-1-1 0 15,0-2-1200-15,0-1-240 0,1-5-48 0,-1 1-8944 16,1-3-1776-16</inkml:trace>
  <inkml:trace contextRef="#ctx0" brushRef="#br2" timeOffset="23888.71">15529 6135 4607 0,'-5'-7'400'0,"1"5"-400"0,1-2 0 0,3-1 0 0,2 4 4144 0,-1-1 736 0,1 0 160 0,2 0 16 0,2-4-1360 0,3-1-288 0,2 1-48 0,3 3-16 15,1-1-1488-15,2-1-320 0,1 4-48 0,1-2-16 16,1 3-976-16,1-2-208 0,1 1-32 0,-1-2-16 15,0 3-240-15,-4-4 0 0,-1 4 0 0,1-2 0 32,-3 1-800-32,0 1-48 0,0 0-16 0,-5 0-10736 0,1 0-2160 0</inkml:trace>
  <inkml:trace contextRef="#ctx0" brushRef="#br2" timeOffset="24380.19">16252 5471 9215 0,'-2'0'816'0,"-1"1"-656"0,2 1-160 0,0-2 0 0,-1 1 960 0,1 1 176 0,-3 1 16 0,-1 1 16 0,-1 2 432 0,0 1 96 0,0-1 16 0,1 0 0 15,1-2 464-15,1 2 80 0,1 0 32 0,1 4 0 16,0 2-16-16,0 7 0 0,1 4 0 0,-2 8 0 16,0 12-752-16,-2 6-160 0,-1 5-16 0,-2 2-16 15,-3-4-752-15,0 1-128 0,0-6-48 0,0 0 0 16,2 4-16-16,0-4 0 0,2 1 0 0,0-1 0 15,2-3-384-15,0-2 0 0,1-5 128 0,0-4-128 16,2-5-192-16,0 0-80 0,1-3-16 0,1-3 0 16,0-3-304-16,3-5-64 0,1 0-16 0,2-4-17600 15</inkml:trace>
  <inkml:trace contextRef="#ctx0" brushRef="#br1" timeOffset="31030.8">6316 6169 2751 0,'5'-5'256'0,"-3"4"-256"0,1-1 0 0,-2-2 0 0,0 4 1424 0,0-3 240 0,0 3 64 0,2-3 0 0,1-1 720 0,1-1 160 0,0 1 16 0,-1 1 16 16,0-2 176-16,0 1 48 0,0 1 0 0,-2 2 0 15,2-1-560-15,-2 1-128 0,0-1 0 0,-1 1-16 16,1 1-928-16,-1 0-176 0,-1 0-32 0,0 1-16 16,-1 2-496-16,-2-1-112 0,3-2-16 0,0 0 0 15,-17 14 64-15,10-6 0 0,-2 0 0 0,-2 3 0 16,-1 5-256-16,-2 0-32 0,-2 3-16 0,-1 3 0 16,-3 3 0-16,-2 2 0 0,-2 4 0 0,1-3 0 0,-2 1 0 15,0 2 0-15,-1 3 0 0,2-2 0 0,0 1-144 0,4-6 160 16,2-1-160-16,1-2 160 0,-2-1-160 0,3-1 0 15,2-2 0-15,3-5 0 0,1-2 0 0,3-3-272 16,-1-1 64-16,2-3 16 16,1 0-320-16,3-2-48 0,-1-4-16 0,2 0 0 15,1-4-496-15,1-2-96 0,1 0-32 0,-1 0 0 16,3-4-1760-16,-1-3-368 0,2 1-64 0,1-2-10064 0</inkml:trace>
  <inkml:trace contextRef="#ctx0" brushRef="#br1" timeOffset="31431.45">5983 6209 9951 0,'-2'-5'208'16,"-1"2"48"-16,2 0 16 0,1 0 32 0,0 3-304 0,0-2 0 0,0 0 0 0,0 0 0 0,0-2 2480 0,0-2 432 0,-1 1 96 0,-1 0 0 0,0 3-448 0,-1 2-80 0,1-3-32 0,-1 3 0 15,0 0-512-15,0 0-96 0,2 3-32 0,0-3 0 16,1 2-528-16,-1-2-96 0,1 1-32 0,0 2 0 16,1-1-544-16,0 2-112 0,2 0-32 0,0 2 0 0,2 0-96 0,0 0-32 15,3 4 0-15,-1-1 0 0,2 1 48 0,0-3 0 16,1 4 0-16,3 0 0 0,2 4-64 0,-1-1-16 15,4 1 0-15,-2 1 0 0,1-1-176 16,0 1-128-16,2-3 192 0,1 2-192 0,0 1 0 0,1 3 0 16,2-3 0-16,-1-3 0 0,-3 2 0 0,2-1 0 15,1 2 0-15,0 1 0 0,-1-3-320 0,-2 1-64 16,-2-2 0-16,-1 2-16 16,-2-4-176-16,-4 2-48 0,0-3 0 0,-4 1 0 15,0-4-160-15,-3 2-48 0</inkml:trace>
  <inkml:trace contextRef="#ctx0" brushRef="#br1" timeOffset="37476.33">6862 6603 14735 0,'-1'-3'1312'0,"0"-1"-1056"0,-1 3-256 0,2-1 0 0,2 4 3184 0,-2-1 576 0,0 0 112 0,-2 3 32 0,1 1-1408 0,-1 2-288 0,-1 4-48 0,-2 3-16 16,2 2-736-16,-4 3-128 0,3 0-48 0,-1 2 0 0,1 2-912 15,-1-5-176-15,1 2-144 0,0-2 192 0,2-1-192 0,-2-4-144 16,2 2 144-16,-2-3-208 15,2 1-304-15,-2-6-48 0,1 2-16 0,0 1-17024 16</inkml:trace>
  <inkml:trace contextRef="#ctx0" brushRef="#br1" timeOffset="37948.41">8215 6027 26719 0,'-6'0'2368'0,"1"1"-1888"0,2 2-480 0,2-3 0 0,1 2 912 0,-1 2 96 0,-2 0 16 0,-4 2 0 0,-2 6 640 0,-3 1 128 16,0 5 16-16,-2 2 16 0,0 2-480 0,0 0-80 16,-1 7-32-16,-3-1 0 0,0 1-656 0,-2 2-144 15,0 1-32-15,-2-4 0 0,-1 3-144 0,-2-2-16 16,0-3-16-16,-1-1 0 0,1 0-224 0,1 0 0 16,3-6 0-16,-4 3 0 15,-1 1-432-15,0 0-16 0,2-2-16 0,2-5 0 16,2-4-1008-16,4-2-192 0,4-4-32 0,2-3-15200 0</inkml:trace>
  <inkml:trace contextRef="#ctx0" brushRef="#br1" timeOffset="38164.5">7827 6152 13823 0,'0'0'1216'0,"0"-1"-960"0,0 1-256 0,1 1 0 0,0 1 4144 0,2 1 784 0,0 3 144 0,1-2 48 0,3 6-2400 0,2 2-480 0,4 4-80 0,0 3-32 15,-1 0-1072-15,2 2-224 0,0 3-32 0,-2-1-16 16,2 1-320-16,-2 3-64 0,2-1-16 0,0 0 0 16,1 1-240-16,1-1-144 0,0-1 160 0,2-2-160 15,-1-2 0-15,0-1-320 0,2 1 64 0,1-5 0 16,-1 3-752-16,1-3-144 0,1-2-16 0,-2 0-16976 16</inkml:trace>
  <inkml:trace contextRef="#ctx0" brushRef="#br1" timeOffset="38563.65">8456 6587 23951 0,'8'-10'1056'0,"-4"4"224"0,1 0-1024 0,-1 2-256 0,0 2 0 0,-2-2 0 0,2 2 1360 0,1-2 224 0,5-2 32 0,3-3 16 0,2-1 64 0,1 1 16 0,-1 3 0 0,0 1 0 15,-3 0-1184-15,0 2-224 0,-1 3-48 0,-4 0-16 16,2 2-16-16,-4 4 0 0,0 1 0 0,-4 2 0 16,-1 1 96-16,-4 3 0 0,-1 0 16 0,-2 6 0 15,-1-1-16-15,-4 1 0 0,0 1 0 0,-3-1 0 16,-3 5-192-16,0-2-128 0,-2 2 128 0,-1 0-128 15,0 5 0-15,1-4 0 0,1 1 0 0,1-4 0 16,5-1-320-16,2-5 0 0,3 0 16 0,3-4 0 16,3 1 304-16,3-3 0 0,3-3 0 0,1 2 144 15,2-3 112-15,3-2 32 0,0-2 0 0,2 2 0 16,0-4-96-16,3 0-32 0,3 0 0 0,-1-3 0 16,2 2-160-16,-1-3 0 0,1-1 0 0,0 2-12112 15,2-3-2384-15</inkml:trace>
  <inkml:trace contextRef="#ctx0" brushRef="#br1" timeOffset="38931.24">9822 5964 28559 0,'0'-9'1264'0,"0"3"272"0,0 2-1232 0,-1 2-304 0,1 2 0 0,-1 2 0 0,-1-2 880 0,-2 3 112 0,-1 2 32 0,-5 3 0 0,-2 5 1104 0,-6 3 240 0,-1 6 32 0,-2 3 16 0,-1 5-1424 0,-1 3-288 0,-2 5-48 0,-1 3-16 16,-1 4-160-16,-3-5-32 0,1 1-16 0,0-2 0 15,2-7-192-15,0-1-48 0,2-5 0 0,0-2 0 16,2-1-192-16,1-4 0 0,4 0 0 0,2-7 0 16,4-2-576-16,-2-1 0 0,2-2 0 0,0-2-12496 15,0-1-2512 1</inkml:trace>
  <inkml:trace contextRef="#ctx0" brushRef="#br1" timeOffset="39147.5">9405 6104 23951 0,'-8'0'2128'15,"3"0"-1696"-15,1 2-432 0,3 2 0 0,2-2 3024 0,2 0 528 0,-2 0 96 0,2 4 32 0,2 4-2048 0,1 2-416 0,2 5-64 0,5 1-32 0,3 4-512 0,2-3-96 0,2 1-32 0,1-1 0 0,3 0-480 0,0 2 0 16,1-4 0-16,0 1 0 0,-3-2-256 0,2-3-32 16,-5 2-16-16,0-2 0 15,0 3-704-15,-2 0-144 0,-1-4-16 0,0 2-16208 0</inkml:trace>
  <inkml:trace contextRef="#ctx0" brushRef="#br1" timeOffset="39647.21">10029 6530 24879 0,'-1'-3'2208'0,"1"0"-1760"0,1-1-448 0,1 2 0 16,1-2-960-16,-1 2-256 0,3-4-64 0,0-4-16 0,4-3 2640 0,1 0 544 0,2-3 96 0,1 3 32 0,0-2-752 0,0 6-160 0,1-1-16 0,1 0-16 0,0 4 432 0,-1-1 96 15,2 5 0-15,-1-2 16 0,-1 4-448 0,0 0-80 16,-2 0-32-16,0 4 0 0,-4-2-656 16,1 2-128-16,-3-1-16 0,-1 0-16 15,-3 3-240-15,0 1 0 0,-4-4 0 0,-1 4 0 0,-2-1-208 0,-3 1-144 16,1 2-32-16,-3-3 0 16,0 4-112-16,-2-1-16 0,-2 3-16 0,-2-1 0 15,1 1-128-15,0 0-32 0,-1 1 0 0,3-4 0 0,3-2 288 16,2-1 48-16,2-3 16 0,4-2 0 0,1 2 336 0,3-1 160 15,2-2-16-15,2 0 0 0,0 0-144 0,0 0 0 16,2 0-160-16,0 0 160 0,2 0-320 0,1 0 48 16,2 4 0-16,-1-2 0 0,-1 2 272 0,2 0 0 15,-2 2 128-15,1 2-128 0,0 0 848 0,1 1 80 0,0 0 16 16,0 1 0-16,-2-1-96 0,0 1-16 0,-1 0 0 16,0 2 0-16,1 3-496 0,-1-1-96 0,0 0-32 0,0 2 0 15,-2 1-208-15,1 1 144 0,0 2-144 16,-2-4 128-16,-1 3-128 0,-1-3 0 0,-2-2 0 0,-2 3 0 15,-1-4 0-15,-1 3 128 0,-2 2-128 0,-2-5 192 16,-1-1 80-16,-3 2 32 0,-2-2 0 0,-2 1 0 16,-2-1-32-16,-3 1 0 0,-3-4 0 0,-2 0 0 15,-2-1-272-15,-3 0-144 0,-1-4 16 0,0 0-12896 16,0-2-2576-16</inkml:trace>
  <inkml:trace contextRef="#ctx0" brushRef="#br1" timeOffset="40053.9">11502 5961 38703 0,'-8'0'3440'0,"1"3"-2752"0,2 1-560 0,2-4-128 0,1 2 512 0,-4 2 64 0,-7 2 0 0,-8 4 16 0,-7 5 496 0,-4 5 112 0,1-1 16 0,2 2 0 0,4 4-496 0,0-3-80 0,1 4-32 0,1 0 0 16,2 1-480-16,-1 3-128 0,-2 1 0 0,2 0 0 16,0 1 0-16,0-3 0 0,1-5 0 0,3-4 0 15,1-1-464-15,1-1-16 16,1-2 0-16,0-3 0 16,4 0-352-16,2-4-80 0,2-3-16 0,2-2-12016 0,1-4-2416 0</inkml:trace>
  <inkml:trace contextRef="#ctx0" brushRef="#br1" timeOffset="40281.01">11039 5929 39615 0,'-3'4'3520'0,"1"-2"-2816"0,2 5-560 0,3-4-144 0,-1 0 448 0,1 4 48 0,0 2 16 0,4 7 0 0,0 4 320 0,4 2 80 0,4 5 16 0,2 2 0 0,6 0-224 0,1 5-64 15,1-2 0-15,1 3 0 0,4-3-416 0,-3 2-96 16,1-3 0-16,1-1-128 0,-1 1 192 0,-1-3-192 16,-2 1 192-16,0-1-192 0,1 1 0 0,-1-1-192 15,-3-3 0-15,-1-3 0 16,-3 0-608-16,0-4-112 0,-2 3-32 0,-3-3-12464 16,0-4-2496-16</inkml:trace>
  <inkml:trace contextRef="#ctx0" brushRef="#br1" timeOffset="40747.31">11927 6482 9215 0,'-4'0'816'0,"2"-2"-656"0,1 2-160 0,1 0 0 0,1 0 2336 0,0 0 432 0,0 0 96 0,1 2 16 0,-1-2-704 0,-1 4-128 0,1-1-16 0,-1-3-16 0,0 0 1072 0,0 0 224 16,-5 20 32-16,3-15 16 0,-1-1-2032 0,1 2-416 16,-2 0-80-16,-1 2 0 0,-1 0-320 0,-2 1-48 15,1 2-16-15,0 0 0 0,-2-1-224 0,2 3-48 16,-1-1-16-16,3-2 0 0,0 0-160 0,2-2 0 15,0 2 0-15,1 3 128 0,0-3 0 0,2 2-128 16,0-2 192-16,2 2-64 0,-1 0-128 16,0-4 0-16,3 1 0 0,-1-2 0 0,2-1-208 0,0-1 80 15,2-1 128-15,0-4-208 0,2 0 208 0,1 0 0 16,-2-3 0-16,3 0 0 0,3-4 0 0,2 1-192 0,1-1 48 16,1-2 16-1,-1-1-336-15,0 2-64 0,2 0-16 0,-2 2 0 16,2-3-320-16,-1 3-64 0,1 3-16 0,1-1 0 15,-2 1-448-15,1 1-80 0,-1 1-32 0,1-2 0 16,2 3 288-16,-3-2 64 0,0 0 16 0,-4 2 0 16,-1-3 48-16,-1 1 0 0,-1 1 0 0,-1-2-10608 0</inkml:trace>
  <inkml:trace contextRef="#ctx0" brushRef="#br1" timeOffset="40990.49">12270 6351 40543 0,'-3'2'3600'0,"2"1"-2880"0,1 1-576 0,1-1-144 0,0 2 240 0,1 5 16 0,-4 3 0 0,0 13 0 0,-3 11 592 0,-4 11 128 15,-2 9 32-15,-2 2 0 0,-3 2-208 0,-4 2-32 16,-1-3-16-16,-3 0 0 0,-2-2-512 0,0-3-112 15,-1-3 0-15,2-5-128 16,3-3-512-16,0-6-192 0,2-2-64 0,4-8 0 16,2-7-768-16,4-5-144 0</inkml:trace>
  <inkml:trace contextRef="#ctx0" brushRef="#br1" timeOffset="48481.2">8374 8200 9215 0,'-1'0'816'0,"0"-3"-656"0,1 2-160 0,0 1 0 0,1 0 1216 0,0-2 224 0,1 0 32 0,-1 1 16 0,0 0 576 0,3-3 112 16,-2-1 32-16,2 1 0 0,0 1 736 0,0-2 128 15,-1 4 48-15,2-2 0 0,0 6-1040 0,-2-3-208 16,0 6-32-16,-3 0-16 0,-2 0-1120 0,-3 4-240 0,0 0-32 0,-2 2-16 15,-3 2 304-15,0 2 64 0,0 1 16 16,-3 1 0-16,0 0-480 0,-1 1-112 0,-2-1-16 0,0 1 0 16,-2 3-192-16,-2-2-160 0,1-2 32 0,-2 5 0 15,0-1 0-15,1-2 0 0,3 1 0 0,1-3 0 16,0 0 128-16,2 3-128 0,0-3 128 0,1-2-128 16,1 0-128-16,2-3 0 0,0 0-16 0,3 0 0 15,2-5-144 1,0-2-32-16,1 1 0 0,3-4 0 15,1-1-384-15,0-2-96 0,1-2-16 0,0-1 0 0,0-2-1104 16,2-2-208-16,1-2-48 0,-1-1-12384 0</inkml:trace>
  <inkml:trace contextRef="#ctx0" brushRef="#br1" timeOffset="48785.2">8115 8265 19343 0,'-9'-2'848'0,"3"2"192"0,0-3-832 0,3 2-208 0,2 1 0 0,0 0 0 0,1 0 1472 0,-1 0 256 0,-3-2 64 0,1 2 0 0,0-3 944 0,0 2 192 15,1-2 32-15,1 2 16 0,1 1-1264 0,0-1-256 16,1 1-48-16,0 0-16 0,3 1-720 0,-1 3-144 16,2 2-16-16,2 1-16 0,0 3-176 0,2 3-48 15,-1 3 0-15,2-1 0 0,0 1-80 0,1 0 0 16,3 2-16-16,-1-3 0 0,0 1-32 0,2 0 0 15,1 3 0-15,0-3 0 0,2 3-144 0,0-3 0 0,-1 0 0 16,0 0 0-16,-1 0 0 0,2-1 0 0,-2-2 0 16,0 2 0-16,-1-4 0 0,-2 2-176 0,0-2 48 15,-2-1 0 1,-1 0-256-16,-4-2-64 0,0 0 0 0,-4 0 0 16,0-4-128-16,-2 2-48 0,-2-3 0 0,1 0-18032 0</inkml:trace>
  <inkml:trace contextRef="#ctx0" brushRef="#br1" timeOffset="50130.57">8143 7956 23039 0,'-3'0'2048'0,"0"-2"-1648"0,2 2-400 0,0 0 0 0,-1 0 1616 0,0-2 240 0,-2 2 64 0,-2-2 0 16,-3 2 304-16,1-3 64 0,-3 2 16 0,2 1 0 16,0 0-1184-16,1 0-224 0,1 4-64 0,1-2 0 15,0 0-448-15,1 0-112 0,1 2-16 0,1-2 0 16,0 1-32-16,1 0-16 0,0-1 0 0,2 0 0 16,0-2 208-16,3 0 32 0,-1 0 16 0,2 0 0 15,0 0-208-15,1-4-64 0,1 2 0 0,0-2 0 0,2 2 16 0,1-2 0 16,1 4 0-16,0-4 0 0,1 4-32 0,2 0-16 15,-1 0 0-15,2-2 0 16,1 4-160-16,-1-2 160 0,4 0-160 0,-2 0 160 0,0 4-160 0,0-4 0 16,-1 3 0-16,-2-3 0 0,1 1 0 0,-2-1 0 15,-1 0 0-15,1 0 0 0,-3-1 0 0,1 1 0 16,-1-3 0-16,0-1 0 0,-1 2 0 0,2-2 0 16,-1-1 0-16,-2 2 0 0,2-4 0 0,0 4 0 15,-2-1 0-15,-1-2 0 0,0 3 0 0,-1 0 0 16,-1-1 0-16,1 1 0 0,-3 0 0 0,1 3 0 15,-2-3 0-15,-1 3 0 0,-1 0 0 0,0 0 0 16,-2 3 0-16,0-3 0 0,-2 1 144 0,0 1-144 16,0 1 160-16,-3-2-160 0,2 2 128 0,0-2-128 0,0-1 0 0,1 0 0 15,0 0 0-15,1-1 128 0,-1-2-128 16,3-1 0-16,-1 1 0 0,1-4 0 0,-1 1 0 0,2 0 0 16,-1-3 144-16,0 2-16 0,0-2 0 0,1 2 0 15,-2-2-128-15,1-1 0 0,-2 2 0 0,2 0 0 16,-2 0 0-16,-1-1 0 0,1 2 0 0,-1 0 0 15,0 1 0-15,0-1 0 0,2 2 0 0,-2 1 0 16,1-2 0-16,0 2 0 0,1 2 0 0,0-2 0 16,-1 0 0-16,1 3 0 0,0 0 0 0,-1 1 0 15,0 1 0-15,0 0 0 0,-1 1 0 0,1 0 0 16,-1-2 0-16,1 1 0 0,0 2 0 0,-1-1 0 16,1-2 0-16,0 2 0 0,0 0 0 0,2 0 0 15,0-2 176-15,0 4-48 0,2-4-128 0,0 3 192 16,2-3-192-16,0 3-160 0,0-3 32 0,3 3 0 15,0 1-240-15,2-1-32 0,0-3-16 0,0 3 0 16,1 0-160-16,0 0-16 0,2-2-16 0,0 2 0 16,1-1-208-16,-1 2-32 0,3-3-16 0,-2 2-17904 15</inkml:trace>
  <inkml:trace contextRef="#ctx0" brushRef="#br1" timeOffset="51465.08">8910 7802 1839 0,'4'-7'160'0,"-3"4"-160"0,1 0 0 0,0 2 0 0,-1-2 992 0,0 3 160 0,0-2 48 0,1 1 0 0,1-4 1040 0,1 0 192 0,0 0 64 0,-2 1 0 0,-1 2-320 0,1 0-48 15,-2 2-16-15,-2 0 0 0,0 2-192 0,-1 0-32 16,0 1-16-16,-2 0 0 0,1 4-400 0,-1-4-64 16,0 3-32-16,0 3 0 0,1-3-544 0,0 2-128 15,-3 0 0-15,1-1-16 0,0-1-368 0,0 1-80 16,0-1-16-16,2 1 0 0,0 0 256 0,1 2 48 15,-1-1 16-15,-1 2 0 0,-1 0-544 0,-1 2 0 16,0 1 0-16,0-1-192 0,0-1-128 0,1 2-32 16,0 1 0-16,1 3 0 0,0-1 96 0,0 2 32 15,2-4 0-15,0 3 0 16,1 3-688-16,0-2-144 0,1 1-32 0,1-2 0 16,0-1 448-16,1-1 64 0,2 1 32 0,-1-3 0 0,1-1 224 0,2-2 64 0,-2-1 0 0,2-5 0 31,2 3-240-31,0-2-32 0,-1-2-16 0,0 0 0 15,2 1-736-15,-1-4-160 0,2 0-32 0,1 0-9728 0</inkml:trace>
  <inkml:trace contextRef="#ctx0" brushRef="#br1" timeOffset="51870.64">9094 7944 911 0,'-6'0'0'0,"2"0"0"0,2 0 0 0,1 2 0 0,-1-2 4528 0,1 1 816 0,1 2 160 0,-2-1 48 0,-1 2-2416 0,-2 5-464 15,0-2-112-15,-1 2 0 0,0 1-464 0,0 2-96 0,0-2-16 0,-1-1 0 16,2 1-1248-16,0-3-256 0,0 2-48 0,2-2-16 15,0 2-416-15,1-3 0 0,2 0-224 0,0-2 80 32,0-2-1136-32,1 2-208 0,3-4-48 0,-1 0-13920 0</inkml:trace>
  <inkml:trace contextRef="#ctx0" brushRef="#br1" timeOffset="52313.24">9171 7776 20271 0,'-3'0'896'0,"2"-3"192"0,0 3-880 0,1 0-208 0,0 0 0 0,0 0 0 0,0 3 816 0,0-3 112 0,1 3 32 0,0 0 0 0,1 0 1360 0,-2-3 288 16,0 0 48-16,0 0 16 0,8 25-1136 0,-3-19-240 0,0-2-32 0,1 2-16 15,2 0-864-15,0 1-192 0,1-1-16 0,1 1-16 16,0 2-160-16,0-3 128 0,0 4-128 0,0-3 128 15,-1 4 208-15,0-3 48 0,-2 1 0 0,1 0 0 16,-1 1-96-16,2 5-16 0,-2 1 0 0,0 0 0 16,-2-1-16-16,-3 1-16 0,0-6 0 15,0 3 0-15,-2 3-240 0,-3 0 0 0,-2 2 0 0,-1-2 0 16,-1-2 0-16,-2 1 0 0,0-3 0 0,-2-2 0 16,1-1 0-16,-1-2-256 0,-1 2 16 0,1-3 16 15,-2 0-960-15,0-2-192 16</inkml:trace>
  <inkml:trace contextRef="#ctx0" brushRef="#br2" timeOffset="54064.97">4686 8015 12895 0,'1'-2'1152'0,"0"0"-928"0,1 0-224 15,-2 0 0-15,0 2 1472 0,0-3 240 0,1 0 48 0,0-1 16 0,-1-2 1376 0,0 0 288 0,0 2 48 0,-1 1 16 0,-2 3-1008 0,1 0-192 16,-2 3-32-16,0 3-16 0,-1 0-1344 0,1 4-272 16,0 2-48-16,-1-2-16 0,0 4-320 0,-1 1-80 15,1 3-16-15,0 5 0 0,1-7 64 0,2 2 16 16,-1 4 0-16,1 1 0 0,-1 3-80 0,1-2-16 0,1 2 0 0,1-1 0 15,0-3-144-15,0-3 0 0,1-2 0 16,-1-2 0-16,0-1 0 0,1-3 0 16,2 1 0-16,-2-4 128 0,0 2-128 0,1-2 0 0,0-2 0 0,0-2 0 15,-1-1 0-15,1-2-192 0,0-1 64 0,-1-1 128 16,2 1-176-16,-2-5 176 0,2 1-128 0,-2 0 128 16,0-2 0-16,1 0 0 0,0-4 0 0,-1-2 0 15,0-1 0-15,2 0 0 0,-2-2 0 0,0-5 0 16,0-1 0-16,1-3 0 0,-1 0 0 0,1 1 128 15,0-1-128-15,-1-5 0 0,0-3 0 0,0 4 0 16,2 0 0-16,-1 0 0 0,2-2 0 0,0 2 0 16,-1-1 0-16,2 5 0 0,-1 4 0 0,0 1 0 15,-1 3 0-15,0 4 0 0,-1 2 0 0,1 0 0 16,-2 4 0-16,0 4 0 0,1 2 0 0,-2 0 0 16,1 3 0-16,-1 2 0 0,0 5-128 0,0 2 128 0,-1 4 0 0,-2 4 224 15,1 1-32-15,-1 2 0 0,-2-4-192 0,1 7 144 16,1 8-144-16,-3 4 128 0,1 3 32 15,0 0 0-15,0-3 0 0,0 0 0 0,1-3 16 16,0-4 0-16,3-3 0 0,-1-2 0 0,0-3-176 0,1-5 192 16,0 2-192-16,-2 1 192 0,2-4-192 0,-1 1 0 15,1-1 0-15,-1-5 0 0,1 1 0 0,1-5 0 16,0-2 0-16,0 2 0 0,1-6 0 0,1 2 0 16,0-4 0-16,0 0 0 15,2-2-576-15,1 0-32 0,0-4-16 0,2 0-19136 0</inkml:trace>
  <inkml:trace contextRef="#ctx0" brushRef="#br2" timeOffset="59500.5">4627 6141 11055 0,'0'-3'976'0,"0"0"-784"0,1 0-192 0,0 1 0 0,-1 2 1120 0,1-2 176 0,0-3 48 0,1 1 0 0,-1-3 1312 0,3 1 272 16,-2 1 48-16,2 4 16 0,0 1-976 0,-2 1-192 16,0 4-32-16,0-1-16 0,-2 5 48 0,0 2 16 15,-2 3 0-15,1 5 0 0,0 7-784 0,0 2-160 0,-2 5-16 16,2 4-16-16,-1 1-560 0,-2-1-112 15,0 1-32-15,-2-3 0 0,0 1-160 0,-2 1 0 0,2-1 0 16,-1-1 0-16,2-2-240 0,0-3-128 0,1 1-16 0,2-3-18528 16</inkml:trace>
  <inkml:trace contextRef="#ctx0" brushRef="#br2" timeOffset="60331.66">4584 9114 24879 0,'-1'0'2208'0,"1"0"-1760"0,0 2-448 0,0-2 0 0,0 1 992 0,0 2 112 0,0 0 32 0,-1 4 0 0,1 4 976 0,-1 2 192 0,-2 6 32 0,2-1 16 15,-1 6-1200-15,-1 3-224 0,-2 3-48 0,0 3-16 16,0-1-576-16,-2 4-112 0,1 1-32 0,-2 0 0 16,1-1-144-16,-1 1 0 0,2-2-160 0,0 0 160 31,0-3-1152-31,-2-4-144 0,3 1-32 0,-1-5-15472 0</inkml:trace>
  <inkml:trace contextRef="#ctx0" brushRef="#br2" timeOffset="60765.31">4432 10201 6447 0,'-3'9'576'0,"-1"-2"-576"0,0 1 0 0,2-2 0 0,3-4 6144 0,-1 1 1104 0,-1 6 240 0,-2 3 32 0,0 11-4880 0,-1 8-976 0,-1 3-192 0,0 5-32 15,-1-1-624-15,-2-1-128 0,2-4-32 0,-1 2 0 16,-1-2-656-16,1-3 0 0,1-2 0 0,0 0 0 16,1-5-736-16,0-1-128 0,1-1-32 0,1-2-16384 15</inkml:trace>
  <inkml:trace contextRef="#ctx0" brushRef="#br2" timeOffset="61407.41">4411 11425 28559 0,'-7'8'2544'0,"2"-4"-2032"0,0 2-512 0,3 0 0 0,0-3 1792 0,1-2 272 0,0 2 48 0,-3 3 16 0,-1 0-656 0,-2 6-144 0,-2-2-32 16,2 0 0-16,1-1-768 0,-1-5-144 0,4-2-48 0,0-1 0 31,2-2-624-31,0-1-128 0,2-5-32 0,1 0-17808 0</inkml:trace>
  <inkml:trace contextRef="#ctx0" brushRef="#br2" timeOffset="61579.95">4384 11671 35935 0,'-2'0'1600'15,"0"0"320"-15,1 0-1536 0,0 0-384 0,1 0 0 0,0 0 0 0,0 0-736 0,-1-3-224 0,-1 2-32 0,1-1-16 0,-1 0 304 0,2 2 64 0,0 0 16 16,0 0 0-16,0 0 464 0,-25-12 160 0</inkml:trace>
  <inkml:trace contextRef="#ctx0" brushRef="#br2" timeOffset="61714.48">4338 11825 16575 0,'-1'8'1472'0,"0"-2"-1168"0,1-4-304 0,0 1 0 0,1-3 512 0,0 1 32 0,-1 4 16 0,2-1 0 16,-1 3-1584-16,0-1-320 0,2-1-64 0,-2-5-16 0,1 0 1216 0,0-2 208 15,-1 2 0-15,-2 2 192 0</inkml:trace>
  <inkml:trace contextRef="#ctx0" brushRef="#br2" timeOffset="61817.92">4343 11913 10127 0,'-7'14'448'0,"4"-10"96"0,2-2-544 0,1-2 0 0,0 0 0 0,0 0 0 0,-1 2 1920 0,-2 2 288 0,2-1 48 0,0-2 16 0,0 1-480 0,1-2-112 0,1-2-16 0,-1 2 0 16,0 0-2784-16,0 0-560 0,0 0-112 0,10-19-32 0</inkml:trace>
  <inkml:trace contextRef="#ctx0" brushRef="#br2" timeOffset="62480.85">4320 13288 26719 0,'0'-2'2368'0,"0"2"-1888"0,1 2-480 0,-1-2 0 0,0 2 1056 0,-1 0 112 0,1 2 32 0,-1 2 0 0,-1 3 1136 0,0 2 224 15,-1 4 64-15,2 1 0 0,0-2-1488 0,0 6-304 16,1 0-48-16,1 4-16 0,1 3 192 0,0 1 16 16,0 6 16-16,1-2 0 0,-1 0-160 0,-2 1-48 15,0-1 0-15,0-1 0 0,-1-2-400 0,-3-1-96 16,2 1-16-16,-2-3 0 0,-1-2-496 0,1-1-96 15,-1 0-32-15,2 2 0 16,0 0-736-16,1-3-128 0,2 0-48 0,2-6-19408 0</inkml:trace>
  <inkml:trace contextRef="#ctx0" brushRef="#br1" timeOffset="79374.34">14616 12404 12895 0,'1'-2'1152'0,"-1"0"-928"0,2 2-224 0,-1 0 0 0,0 0 1856 0,0 0 336 0,2-2 64 0,0-1 16 0,4 2-432 0,-2-2-96 0,1-4-16 0,-1 5 0 16,-3-1 128-16,1 2 32 0,-1-1 0 0,-2 2 0 15,1 0-400-15,-2 0-80 0,0 2 0 0,-2-1-16 0,-2 4-576 0,0-1-112 16,-2 3-32-16,-2 5 0 0,-2-3-160 0,-1 5-16 16,-3 3-16-16,0 1 0 0,0 0-176 0,-1 1-48 15,-2 6 0-15,-2 1 0 16,0-1 64-16,-1 6 16 0,-1 0 0 0,0-2 0 0,-1-3 80 0,2-2 16 16,-1 2 0-16,2-1 0 0,1-1-224 0,0-2-32 15,2 1-16-15,1-3 0 0,-2-1-160 0,3-1 0 16,1-4 0-16,1-2-176 0,2-4 0 0,2-2 0 15,3-1 0-15,1-1 0 16,2-4-288-16,-1 0-64 0,1 0-16 0,1-4 0 16,-2 1-112-16,1-3-32 0,0-1 0 0,-1-2-12144 15,2-1-2432-15</inkml:trace>
  <inkml:trace contextRef="#ctx0" brushRef="#br1" timeOffset="79780.61">14198 12423 12895 0,'-4'-4'1152'0,"1"1"-928"0,0 1-224 0,3 1 0 0,1-2 2608 0,-1 3 464 0,2 0 112 0,-1-2 16 0,0 1-848 0,-1-2-176 0,1 1-16 0,-1 2-16 0,2 2 208 0,-2 1 32 0,-2 0 16 0,2 1 0 0,2 1-1152 0,-2 2-224 0,1 0-64 0,0-1 0 0,2 2-96 0,-2 2-32 0,1 0 0 0,3-1 0 0,0 1-64 0,1 0-32 15,1-2 0-15,0 2 0 0,2 4-208 0,2 2-32 16,4 2-16-16,-1 3 0 0,4 2-160 0,0 3-48 16,2 0 0-16,0 2 0 0,0 3 112 0,-1 0 0 15,1 4 16-15,-2-3 0 0,-1-3-240 0,-2 2-160 16,-2 0 192-16,1 1-192 0,-1-1 192 0,0-2-64 15,-2-1 0-15,0-6-128 0,1 2 0 0,0-6-256 16,-1-3 32-16,-1-2 0 16,1-6-416-16,-1-1-64 15,0-3-32-15,-3-3 0 0,2-3-224 0,-2 0-64 16,3-6 0-16,-1-3-13568 0,-1-2-2704 0</inkml:trace>
  <inkml:trace contextRef="#ctx0" brushRef="#br1" timeOffset="81200.67">14267 12224 8287 0,'-2'-3'736'0,"-1"2"-592"0,1 1-144 0,1-3 0 0,1 3 1728 0,-3 0 304 0,-1-3 64 0,-2-2 16 0,-1 1 448 0,-1 0 80 0,2-1 32 0,0 2 0 16,1 1-32-16,1 0 0 0,2-1 0 0,0 2 0 0,-1-1-784 0,1 2-176 16,0-3-16-16,1 2-16 15,0 1-848-15,-2 0-160 0,1 0-48 0,-1 0 0 0,2 0-192 0,0 0-32 16,1 0-16-16,-1 0 0 0,1 0-96 0,0 0 0 16,0 0-16-16,1-2 0 0,0 2-96 0,0-3-16 15,2 2 0-15,-3 1 0 0,0 0-128 16,0 0 192-16,21 0-192 0,-14 0 192 0,1 1 32 0,0 4 16 15,4-1 0-15,-1-2 0 0,0 4-16 0,1-2 0 16,1-1 0-16,1 0 0 0,0 1-64 0,0-1-16 16,0-2 0-16,1 1 0 0,1 1 16 0,-1-3 0 15,0 1 0-15,0-2 0 0,-3 1-160 0,1 0 0 16,-1 0 0-16,-2-3-176 0,1 0 176 0,-1 0 144 16,0-1-16-16,-3-1-128 0,1 2 176 0,-2-1-176 15,0 0 160-15,-2-1-160 0,-1 4 0 0,1-4 128 0,-3 4-128 0,1 1 0 16,-1-3 0-16,-1 3 0 0,0 0 0 0,-1-1 0 15,1 2 128-15,-2-2-128 0,2 1 0 16,0 0 0-16,0 0 144 0,0 0-144 0,0 0 128 0,0 0-128 16,0 0 192-16,0 0-64 0,-7-21 0 0,7 15 0 15,0 0 0-15,2-2 0 0,2 2 0 0,0-4 0 16,1 2-128-16,-2-2 0 0,1 1 0 0,0 2 0 16,0-2 0-16,-2 0 0 0,1 2 0 0,-3 1 0 15,0-3 0-15,-3 5 0 0,1-2 0 0,-3 2 0 16,1 1 0-16,-2 0 0 0,-3 0 0 0,0 0 0 15,0-1 0-15,-3-1 192 0,1 2-64 0,0-1 0 16,0-2-128-16,0-3 0 0,0 2 0 0,1-2 0 16,1 2 144-16,-1-2 0 0,2 3 0 0,-1 0 0 0,2 2-144 15,-1 0 0-15,2 2 144 0,-1 2-144 16,0 0 0-16,1 0 0 0,1 0 0 0,0 2 0 0,0 0 0 0,2 0-208 16,-1 0 16-16,1 0 16 15,2 3-576-15,1-5-112 0,0 3-32 0,3-3 0 16,0 4-304-16,2-4-64 0,3 0-16 0,3 3-18704 15</inkml:trace>
  <inkml:trace contextRef="#ctx0" brushRef="#br1" timeOffset="82481.2">14887 13144 28559 0,'-1'-3'2544'0,"-1"2"-2032"0,2-2-512 0,0 3 0 0,0 0 848 0,-1-2 80 0,1 1 16 0,-2-4 0 0,-1-1-240 0,-1 1-64 0,0 0 0 0,0 1 0 16,-1 4 64-16,-1 2 0 0,0 2 0 0,-2 0 0 15,1 5 16-15,-2 0 16 0,-1 4 0 0,-1-1 0 16,1 4-272-16,0 0-48 0,2 7-16 0,-1-5 0 16,3 2-208-16,0-2-64 0,1 1 0 0,2 0 0 15,1-3 0-15,0 0 0 0,2 0 0 0,2-3 0 16,-1-1-128-16,3-3 0 0,1 4 0 0,2-1 0 16,0-2 0-16,3-4-176 0,1-2 16 0,2-2 0 0,2-2 160 15,-1-2-192-15,3-2 192 0,-1-2-192 0,-2 0 64 0,1-4 0 16,0 0 0-16,-1-1 0 0,-1 1 128 0,-3-2 0 15,0 2 160-15,-2-3-160 0,-2 1 192 0,-3 0-64 16,0 1-128-16,-2-2 192 0,-1 1 48 0,-2-1 0 16,-1 4 0-16,-1-6 0 0,0-3-112 0,-3 1 0 15,0 0-128-15,-2-1 192 0,1 5-192 0,-2-3 0 16,0 0 0-16,-1 3 0 0,0 1 0 0,-1 3 0 16,3 2 0-16,-1 1 0 0,2 2 0 0,0 2-128 15,1 2 128-15,1 0 0 0,1 0-192 0,2 2 192 0,0 2-192 0,3-2 192 16,0 2-208-16,3 0 64 15,1 2 16-15,1 0 0 16,3 0-1280-16,-1 0-240 0,3 1-48 0,-1-1-14976 0</inkml:trace>
  <inkml:trace contextRef="#ctx0" brushRef="#br1" timeOffset="82880.66">15179 13298 13823 0,'-3'4'1216'0,"1"-2"-960"0,0 0-256 0,1 0 0 0,1-2 2880 0,1 0 512 0,1 3 128 0,-2 0 0 16,1 0-3008-16,0 4-512 0,0 2-272 0,-1 1 16 0,0 0 768 0,-1-1 128 0,0 3 48 0,0-2 0 0,-1-1 576 16,0 0 112-16,0-2 32 0,-1 2 0 0,2-3-32 0,-2-2 0 15,2 0 0-15,0-2 0 0,1-1-368 0,-1 2-80 16,1-6-16-16,0 2 0 0,1-4-224 0,0 0-48 15,0-1-16-15,-1-3 0 0,2 0-112 0,0-4-32 16,-1-3 0-16,1 0 0 0,-2 0-80 0,0-3-16 16,0-3 0-16,0-3 0 0,0-3-224 15,0 3-160-15,0 2 192 0,1 1-192 0,-1 1 0 0,1-2-144 16,-1 5-16-16,1 0 0 0,0 4 32 0,1 0 0 16,0 3 0-16,2 1 0 0,0 0 128 0,-1 4 0 15,2 0 0-15,1 2 0 0,2 1-320 0,-1 1-48 16,1 2 0-16,2-1 0 15,1 1-176-15,1 1-32 0,2 1-16 0,-1-2 0 16,2 3-16-16,-1 1 0 0,-2-1 0 0,-1 0 0 16,-3 1-2032-16,0 1-416 0,0-1-80 0,-2 3 0 0</inkml:trace>
  <inkml:trace contextRef="#ctx0" brushRef="#br1" timeOffset="83086.48">15522 13210 18431 0,'-3'9'1632'0,"0"-5"-1312"0,1 2-320 0,1-4 0 0,1 2 4416 0,1-4 800 0,0 4 160 0,0 2 48 16,2 3-3776-16,-2 2-752 0,3 1-160 0,-3-1-32 0,1-1-384 0,0 0-96 0,-1-1-16 0,-1 1 0 16,0 0-208-16,-1-1 0 0,-2 4-144 0,-1-1 144 15,1-2-1216-15,-3 2-160 0,-1-2-32 0,0-1-15376 16</inkml:trace>
  <inkml:trace contextRef="#ctx0" brushRef="#br1" timeOffset="83247.6">15585 12805 43311 0,'-7'3'1920'0,"3"0"384"0,1-2-1840 0,1 2-464 0,4 0 0 0,-2 0 0 0,0-2-736 0,-2 5-240 0,2 3-48 0,-1 1-16 16,0 2-2000-16,0-2-400 0,-1 2-80 0,1-2 0 0</inkml:trace>
  <inkml:trace contextRef="#ctx0" brushRef="#br1" timeOffset="84083.86">16010 13134 20271 0,'-2'-3'1792'0,"1"0"-1424"0,1 3-368 0,0-3 0 0,0 2 1280 0,0-2 192 0,0 1 48 0,0-4 0 0,-1-2-1328 0,0-2-192 0,-1 2-160 0,0-2 32 0,-2 4 128 0,-1-3 176 0,-1 3-48 0,0 0 0 0,-3 4 624 0,1 0 112 16,-1 2 32-16,-2 2 0 0,0 5 640 0,-2-1 144 0,1 4 32 0,-2 2 0 16,1 2-384-16,-1 4-80 0,1 1-16 0,0 1 0 15,1 1-720-15,2-2-160 0,0 0-32 0,3-1 0 16,0 2-320-16,3-4 0 0,-1-1 0 0,1-1 0 15,1-2 0-15,2-2 0 0,0 0 0 0,1-1 0 16,1-1 0-16,-1-3-128 0,3 0 128 0,-1-4 0 16,2 2-208-16,0-6 32 0,2 2 16 0,1-4 0 15,3-2 160-15,-1-2 0 0,2-1 0 0,1-3 128 16,1 0 16-16,-1-3 16 0,0 1 0 0,-1 2 0 16,-1-2-160-16,0-1 0 0,-2 3 0 0,-2 0 128 15,-1 0-128-15,-2 1 192 0,0 0-192 0,-2-1 192 0,0 1-64 16,-1 2 0-16,2 3 0 0,-2-2 0 0,0 5-128 15,0 2 0-15,-2-1 0 0,2 3 0 0,0 0 0 0,0 0-144 16,0 3 144-16,2-1-208 0,-1 0 208 16,-1 2 0-16,2 0-160 0,1 2 160 0,-1 1 0 0,1 0 0 15,-1 2 0-15,2 3 0 0,-2 0 0 0,1 2 128 16,1 1 0-16,-1 1 0 0,0 0 32 0,0 2 0 16,2 5 0-16,2-3 0 0,-1 1-160 0,1 1 160 15,2 1-160-15,-2 2 160 0,3 0-160 0,-2-3 0 16,-2-2 0-16,0 1 0 0,0 1 0 0,-1 2 0 15,-1 0 0-15,-2 4 0 0,-2-3 0 0,-1 0 0 16,-3 1 0-16,-2-1 0 0,-3-2 0 0,-2 2 0 0,-2 0 0 16,-2 0 0-16,-1-3 288 0,1-2-32 15,-1-2 0-15,-1-2 0 0,-1 3-48 0,-1-3-16 0,-1-2 0 16,0-3 0-16,-1 0-192 0,0-3 0 0,0-1 0 16,-1-5-160-16,-1 2-128 0,1-3-32 15,0-2 0-15,-2-3 0 16,1-1-112-16,-1-2-16 0,2-3-16 0,1-1 0 15,3-2-1024-15,3 0-208 0</inkml:trace>
  <inkml:trace contextRef="#ctx0" brushRef="#br1" timeOffset="93036.11">17843 12423 11967 0,'-2'-4'1072'0,"1"1"-864"0,-1 0-208 0,1 0 0 0,1 3 912 0,0 0 144 0,-1 0 32 0,0 0 0 0,0-2 160 0,-3 2 32 0,-1 2 16 0,-1 2 0 16,0 2 496-16,-3 3 112 0,-1 3 16 0,-1 2 0 15,-2 2-384-15,0 2-80 0,-2 5-16 0,0-2 0 16,2-4-528-16,-2 2-96 0,-1 2-32 0,-2-2 0 15,4 0-176-15,-1-3-32 0,1-2-16 0,2-3 0 16,1 0-272-16,-1-2-48 0,4-3-16 0,-2 0 0 16,3 0-672-16,-2-2-144 0,0 0-32 0,2-2 0 15,-1 0-816-15,2-2-160 0,0 0-48 0,0-2-8048 16,1 0-1616-16</inkml:trace>
  <inkml:trace contextRef="#ctx0" brushRef="#br1" timeOffset="93313.99">17440 12384 18431 0,'-5'2'816'0,"2"0"160"0,0-2-784 0,2 3-192 0,0-3 0 0,1 1 0 0,1-1 1024 0,0 0 176 0,0 0 16 0,3 0 16 0,0 2 656 0,-4-2 128 16,0 0 32-16,21 4 0 0,-10-2-48 0,0 5 0 0,5-1 0 0,2 4 0 15,0 3-880-15,1 2-176 0,2 5-48 0,-2-2 0 16,2 2-464-16,-2 1-112 0,1 2 0 0,-3-4-16 16,-2 2-304-16,-1-2 128 0,-3-2-128 0,1 2 0 15,0 2 0-15,0-4 0 0,-1 2 0 0,0-3 0 16,1 2 0-16,-2-5-304 0,0-3 64 0,-1-1 16 31,-1 0-272-31,0-2-48 0,-2-2-16 0,0 2-11280 0,0-6-2240 0</inkml:trace>
  <inkml:trace contextRef="#ctx0" brushRef="#br1" timeOffset="93697.9">18208 12622 22111 0,'-2'3'1968'0,"-1"0"-1584"0,2 1-384 0,0-2 0 0,0-1 1440 0,-2 4 208 0,-2 5 32 0,-4 6 16 0,0 7 144 0,-3 1 16 0,3 0 16 0,1-2 0 15,1-1-656-15,1-2-144 0,2-3-32 0,0 0 0 16,2-4-560-16,0 0-112 0,1 1-32 0,1-2 0 16,0 1-464-16,0-2-112 0,1 1-16 0,-2-1 0 31,1-4-1472-31,0 2-320 0</inkml:trace>
  <inkml:trace contextRef="#ctx0" brushRef="#br1" timeOffset="94114.81">17858 13203 17503 0,'-8'1'1552'0,"3"2"-1232"0,0-3-320 0,1 1 0 0,2 1 1792 0,-1-2 288 0,-1 3 64 0,-3 1 16 0,-4 4-256 0,-5 0-48 0,-2 4-16 0,0 0 0 15,1 2-240-15,-1 1-32 0,1-2-16 0,0 2 0 16,1 1-512-16,-2-1-96 0,2-1-32 0,1 2 0 16,0 0-560-16,1 2-112 0,-1-3-32 0,0 3 0 15,0-2-208-15,0-1 0 0,3-3 0 0,-3 2 0 16,1 0-256-16,0 0 16 0,1-2 0 0,1 1 0 15,1-5-592-15,1-4-128 0,1 0-32 0,2-2-10432 16,2-4-2080-16</inkml:trace>
  <inkml:trace contextRef="#ctx0" brushRef="#br1" timeOffset="94347.48">17437 13241 14735 0,'-5'6'1312'0,"2"-4"-1056"0,2 3-256 0,0-2 0 0,2 0 4288 0,0 1 816 0,3-4 144 16,0 6 48-16,3 1-3056 0,3 6-624 0,4 1-112 0,0 4-32 0,2 0-592 0,2 1-128 15,-1 1-32-15,2 1 0 0,0-3-224 0,4 2-48 16,-2 0-16-16,0-2 0 0,1 1-112 0,-1-4-32 16,-1 1 0-16,-3-3 0 0,-1 2-288 0,-2-2 0 15,-2 0 0-15,-1-1 0 16,-2 1-672-16,0 3-32 0,-2 0-16 0,2-1 0 15,-2 1-1520-15,0-6-320 0,3 2-48 0,1-4-13216 0</inkml:trace>
  <inkml:trace contextRef="#ctx0" brushRef="#br1" timeOffset="94814.83">18060 13501 15023 0,'-1'0'320'0,"-1"-4"80"0,1 2 16 16,1-1 16-16,0 2-432 0,1 1 0 0,1-2 0 0,-1-2 0 0,1 0 1680 0,2-2 256 0,1 0 48 0,0 0 16 0,0-1 400 0,0 4 80 0,1-3 16 0,0 3 0 0,0-1-1120 0,1 2-224 15,-1-1-32-15,1 2-16 0,1-1-208 0,-1-1-32 16,2 2-16-16,-2-3 0 0,0 4-240 0,0 0-48 16,-2 0-16-16,0 0 0 0,-2 4-416 0,-2 0-128 15,-1 4 0-15,-2 2 0 0,-3 0-128 0,-1 3-144 16,-3 0-32-16,-3 4 0 16,-2 1-304-16,-2 3-64 0,0 1-16 0,-2 0 0 15,0 1 80-15,1-1 16 0,1-1 0 0,2-4 0 16,3-1-400-16,1-3-80 0,4-1-16 0,2-3 0 0,2-2 1488 0,-1-1 304 15,2-1 48-15,1-1 16 0,3 0-144 0,-1-1-32 16,1 2 0-16,2 1 0 0,-1-2-592 0,4 2 0 0,-1 1-224 16,2-1 64-16,0-3 400 0,2 4 80 15,1 0 0-15,0 2 16 0,2-3 176 0,0 0 48 16,1 1 0-16,1 0 0 0,1-1-224 0,1 0-32 0,1 3-16 0,0-6 0 16,-1 1-288-16,-3 1-224 0,-1-1 32 0,-2-1 16 31,-2 0-1872-31,-4 1-368 0</inkml:trace>
  <inkml:trace contextRef="#ctx0" brushRef="#br1" timeOffset="95280.32">17766 14013 3679 0,'-7'0'320'0,"4"0"-320"0,-1 0 0 0,1 0 0 0,1 0 5952 0,1 2 1136 0,-2-2 208 0,0 0 64 0,-4 4-4704 0,-1 2-928 0,-3 4-192 0,-1-1-48 15,0 4-688-15,-2 0-144 0,1 5-16 0,-1-2-16 16,-1 4-240-16,2 1-32 0,0-1-16 0,1-1 0 15,1 3 112-15,-1-4 0 0,2 0 16 0,1-1 0 16,2-1-80-16,-1-2 0 0,1 1-16 0,-1-6 0 16,1 4-240-16,-2-3-128 0,2-2 128 0,-2 2-128 15,-1 0-432-15,0-1-144 0,3-3-48 0,0 1 0 16,0-4-2048-16,3-3-400 0</inkml:trace>
  <inkml:trace contextRef="#ctx0" brushRef="#br1" timeOffset="95530.2">17369 14017 13823 0,'0'0'1216'0,"0"0"-960"0,0 0-256 16,0 0 0-16,1 2 2192 0,0-2 400 0,2 1 80 0,1 2 16 0,4 3-896 0,4 3-160 0,2 2-32 0,2 4-16 0,1 1 672 0,3 2 144 15,1 2 32-15,1 2 0 0,3 3-1280 0,0 0-256 16,2-2-64-16,-1 1 0 0,0-1-480 0,-3-2-96 0,1 2-32 0,-2-5 0 16,-3-2-224-16,-3 1 176 15,-1 1-176-15,-4-2 160 0,-1 0-400 0,-2 2-80 0,0 2 0 0,-2 1-16 32,1 2-2096-32,-3-4-400 0</inkml:trace>
  <inkml:trace contextRef="#ctx0" brushRef="#br1" timeOffset="96113.56">17993 14316 23951 0,'0'-3'1056'0,"0"3"224"0,0-2-1024 0,0 2-256 0,0 0 0 0,0 0 0 0,0 0 1344 0,0 0 224 0,3 0 32 0,-2 2 16 0,1 1 496 0,-2-3 112 0,0 0 16 0,0 0 0 0,0 0-1120 0,0 0-224 15,22 6-32-15,-17-8-16 0,3 2-400 0,-1-3-64 16,2 2-32-16,1-2 0 0,-2 1-144 0,2 1-16 16,-1 1-16-16,0 0 0 0,-2 0-176 0,-1 1 0 15,0 1 0-15,-1 1 128 0,0 1-128 0,-1-2 0 16,0 2 0-16,-2-2 128 0,1 3-128 0,-2 0 0 15,-1 1 144-15,-3-2-144 0,0 2 0 0,-2 0 144 16,-1 1-144-16,-3 0 0 0,0-1 0 0,-1 0-224 16,-1 3 16-16,-1-3 0 15,-2 2-176-15,2-2-16 0,1 0-16 0,0 0 0 16,0 3-112-16,2-5-32 0,0-1 0 0,6 0 0 0,0-2 256 0,3-1 48 16,1 0 16-16,2-1 0 0,2 1 64 0,0 0 16 0,0-3 0 0,2 3 0 15,3-2 16-15,1 1 0 0,1-2 0 16,2 2 0-16,1-2 272 0,0 1 64 0,0 1 16 15,-1 1 0-15,1 3-208 0,0-3 0 0,-1 4 128 0,-2 0-128 16,-2 1 0-16,-1 1 0 0,-1 0 0 0,-3 0 0 16,0-2 352-16,-2 2-32 0,-1-2 0 0,-1 2 0 15,1 0 32-15,-4-3 0 0,1 2 0 0,0 0 0 16,-2 1-160-16,0 0-48 0,0 0 0 0,0 2 0 16,-2 1-144-16,0 3 0 0,-2 4 0 0,0 0 0 15,0 2 0-15,-1 2 0 0,0 0 0 0,0 1 0 16,-1-3 0-16,2-1 0 0,0-1 176 0,-1 0-176 0,2-4 128 15,0-3-128-15,0-2 0 0,-2-1 144 0,3-2-432 16,-1-1-96-16,0-1 0 0,0-4-17632 16</inkml:trace>
  <inkml:trace contextRef="#ctx0" brushRef="#br1" timeOffset="97030.54">17675 15002 12895 0,'-1'0'1152'0,"0"0"-928"0,0 1-224 0,1 2 0 0,-2-3 2384 0,1 2 432 0,-1 0 96 0,-3 3 16 16,0 1-224-16,-1 0-32 0,-2 1-16 0,2 2 0 0,0-3-912 0,0 2-176 16,-1 0-32-16,0 2-16 0,1-1-656 0,-3 2-128 15,2 0-32-15,-2 3 0 0,-1-2-288 0,0 2-64 16,-1 1-16-16,0 1 0 0,-1-2-32 0,-1 2-16 15,1 1 0-15,-3-1 0 0,0 2-288 0,0 1-144 16,-2 1 16-16,0-1 0 16,-1 2-416-16,2 2-80 0,0-5-16 0,1 2 0 15,2-4-592-15,2-1-128 0,1-3-32 0,2-2 0 16,3-6-944-16,2-2-192 0,3-2-32 0,1-5-16 0</inkml:trace>
  <inkml:trace contextRef="#ctx0" brushRef="#br1" timeOffset="97265.76">17353 15006 21183 0,'-7'6'1888'0,"4"-3"-1504"0,-1 0-384 0,3 0 0 0,-1-3 3168 0,4 0 560 0,-1 1 112 0,0 1 32 0,3 1-2720 0,1 2-560 0,2 1-96 0,2 5-32 15,2-1 240-15,1 4 64 0,1 4 0 0,0 2 0 16,2 4-208-16,0-1-48 0,0 4 0 0,0 2 0 15,0-1-304-15,-2 1-64 0,1-3-16 0,-2-4 0 16,-1 0-128-16,0-1 0 0,-2-1 0 0,0-4 0 16,-1 2-384-16,1-1 32 0,-2-4 16 0,1 2 0 15,0-3-1312-15,2-2-256 0,0-4-48 0,1 3-14080 16</inkml:trace>
  <inkml:trace contextRef="#ctx0" brushRef="#br1" timeOffset="97646.79">17824 15322 21183 0,'-2'3'944'0,"1"-1"192"0,1 0-912 0,0 0-224 0,0 1 0 0,0-2 0 16,0 1 1152-16,-1 5 176 0,0 2 32 0,-1 1 16 0,1 5 624 0,-2-5 128 0,0 2 32 0,-1-2 0 0,2-2-816 0,-1 0-176 0,1-1-16 0,-1-4-16 16,2 2-368-16,0 0-64 0,1 0 0 0,1 1-16 15,0-2-448-15,1 0-96 0,1 1-16 0,0-2 0 16,2 0-128-16,-1 1 0 0,0-4 0 0,1 3 0 16,2-3 128-16,-1 0 0 0,0 0 0 0,0 3 0 15,0-3-128-15,1 0 0 0,1 0 0 0,0 1 0 16,-1 1 128-16,0-2 0 0,2 3 0 0,0-3 0 15,1 0-128-15,0 0 0 0,-1-3 0 0,3 0 0 0,-1 0 0 16,0-4-272-16,0 1 64 0,-1-1 16 16,0-1-512-16,-2-2-112 15,1 0-16-15,-2 1 0 0,1-3-1728 0,-1 0-368 0,-1 1-64 0,1-1-10960 16</inkml:trace>
  <inkml:trace contextRef="#ctx0" brushRef="#br1" timeOffset="97847.14">18014 15280 21183 0,'-2'2'1888'0,"-1"0"-1504"0,2 1-384 0,0 0 0 0,-1 0 1792 16,1 1 304-16,-3 4 48 0,0 6 16 0,-3 4 416 0,1 5 96 0,0 1 16 0,1-1 0 0,0 3-1536 0,1 2-320 15,2 0-48-15,-2 3-16 0,0-1-592 0,0 3-176 0,0-3 0 0,0 1 0 16,0-3 0-16,-1-3 0 0,2-3 0 0,-1-4-12240 15,-1-3-2480-15</inkml:trace>
  <inkml:trace contextRef="#ctx0" brushRef="#br1" timeOffset="102031.71">17498 11970 15663 0,'-3'-2'1392'0,"0"-1"-1120"0,2 2-272 0,1-2 0 0,0 1 1488 0,0-2 240 0,-1 1 64 0,-2-6 0 0,1-1 688 0,-2-5 144 0,-1 2 16 0,0 0 16 0,-1 1-1040 0,-3 2-208 0,1 0-32 0,-5 1-16 16,0 3-688-16,-3 2-144 0,-2 1-16 0,-1 0-16 16,-1 2-112-16,-1 1 0 0,0 1-16 0,-1 2 0 15,2-2-160-15,-1 1-16 0,0 1-16 0,0 1 0 16,1-2-176-16,0 2 0 0,2 0 0 0,-2 1 128 15,-1 2 0-15,1-1-128 0,1 3 192 0,1-2-64 16,1 3 0-16,-1 1-128 0,2-1 192 0,0 2-64 16,2 0 80-16,1 0 16 0,2-1 0 0,0 0 0 15,-1 2-224-15,3-1 144 0,1 0-144 0,0-2 128 16,1 3-128-16,2-1 0 0,0 2 0 0,2 0 0 16,2 0 0-16,-1 3 0 0,2-1 0 0,2 4 0 15,-1 0 0-15,1 1 0 0,1 1 0 0,-1 3 0 0,2 1 160 16,-3 0 0-16,0 5 0 0,1 1 0 15,-4 3 64-15,0 3 16 0,-2 5 0 0,0 4 0 16,0 1-112-16,-1 6-128 0,0-1 176 0,0-3-176 0,-2-1 0 0,1-6 0 16,0-1 0-16,0-1 0 0,1 3 0 0,-1 1 0 15,2 4 0-15,3 6 0 0,0 4 0 0,-1-5 0 16,-1 0 0-16,0-6 0 0,1-5 0 0,-2 2-176 16,0-3 176-16,1 7-160 0,1 3 160 0,0 4 224 15,1-4-48-15,-2-3-16 0,-2-4-160 0,-1-4-176 16,0-1 48-16,-2 2 0 0,0-1 128 0,-2 0 0 15,0 1 0-15,0-1 0 0,1 0 0 0,2-3 0 16,1 0 0-16,1 2 0 0,0-2 0 0,0 1 0 16,3-2 0-16,-1 2 0 0,2 5 0 0,1 0 0 15,2 1 0-15,-2-2 0 0,0-5-240 0,0 0-16 16,-1-3 0-16,0-4 0 0,0 1 416 0,-1-1 80 0,2-1 16 0,-1-3 0 16,0 1-112-16,0 1-16 0,-1-3 0 0,0 2 0 15,-1 1 0-15,1-1 0 0,0 3 0 0,0 5 0 16,2-1-128-16,-1-1 0 0,0 1-160 0,0-6 160 15,-2 0 0-15,1 2 0 0,-1-3-128 0,1-2 128 16,-1 3 0-16,1-5 0 0,1 4 192 16,-1-5-192-16,2 4 0 0,-1-3 0 0,0 1 0 0,1-1 0 15,0 6 176-15,1-2-176 0,-1 0 160 0,1-5-160 16,-1-2 128-16,-1-5-128 0,0 0 0 0,0-1 144 16,-1-1-16-16,1-2 0 0,0 0 0 0,1-2 0 15,0-1-128-15,0-3 0 0,0 4 0 0,-1-4 0 16,1 0 0-16,0 2 0 0,-2-2 0 0,1 0 0 0,-1 0 0 15,0 1 0-15,0 0 0 0,-1 2 0 0,1-1 0 0,0 0 0 16,0 0 0-16,0-1 0 16,-1 0 0-16,1 2 0 0,-1-2 0 0,1 2 0 0,-1-2 0 15,1-1 0-15,0 1 0 0,-1-1 0 0,2-1 0 16,0 0 0-16,1 0 0 0,-2-2 0 0,2 0 240 0,0 0 16 16,0 0 0-16,0 1 0 0,2-2 0 0,-1 2 0 15,1-2 0-15,1 2 0 0,0 0-112 0,1-2-16 16,1 2 0-16,-1-2 0 0,0-2-128 0,-1 2 0 15,1-2 0-15,1 0 0 0,0 0 0 0,0 0 0 16,0-2 0-16,0 2 0 0,1 2 0 0,0-2 0 16,1 2 0-16,1 1 0 0,1 0 0 0,0 1 0 15,0 0 0-15,0 1 0 0,-2-2 0 0,1 0-176 16,0 1 48-16,0-1-13984 0,-1 0-2784 16</inkml:trace>
  <inkml:trace contextRef="#ctx0" brushRef="#br1" timeOffset="104080.95">18305 11838 20271 0,'-2'3'1792'0,"2"1"-1424"0,0-1-368 0,0-1 0 15,2-1 1024-15,-2 2 144 0,0 3 32 0,1 0 0 0,-1 7 592 0,0-4 112 0,0 4 16 0,-1-3 16 0,-1-2-336 0,0 0-64 16,1 0 0-16,-1-4-16 0,2 2-560 0,0-4-96 15,2 0-32-15,0 1 0 0,3-3-416 0,3 0-96 16,-1-3 0-16,3 3-16 0,3-4-160 0,1 2-16 16,2-2-128-16,1 2 192 0,1-2-192 0,2-2 0 15,2-3 128-15,3 2-128 0,2 1 0 0,1-3 176 16,1 3-176-16,0 1 160 0,1 2-160 0,-2 3 0 16,1 0 0-16,-3 3 0 0,-4 0 0 0,-2 1 0 0,-3 0 0 15,-3 1 0-15,-1-4 0 0,-1 2 0 0,-1-1 0 0,-1-2 0 16,-1-2 0-16,1-1 0 15,0-1 0-15,0 2 0 0,-1-2 0 0,1 0 0 0,-2-2 0 0,2 0 0 16,-2 0 0-16,0 0 0 0,-2 2 0 0,-1 0 0 16,0 2 0-16,-2 2 0 0,-1 0-144 0,0 0 144 15,-2 2 0-15,0 3 0 0,0 0 0 0,-3 3 0 16,-1 0 0-16,1 0 0 0,-2 0 0 0,0 2 0 16,-1-1 0-16,-1 1 0 0,-1 5 0 0,-1-2 0 15,0 6 0-15,0 1 0 0,0 1 0 0,0 1 0 16,1 4 0-16,0-1 0 0,1-1 0 0,1 5 0 15,1 0 0-15,0 4 0 0,0 1 0 0,0 3 0 16,0-1 0-16,0 4 0 0,0 1 0 0,0 1 0 0,0 2 0 16,0 1 0-16,1 2 0 0,1-3 0 0,0 6 0 15,-1-5 0-15,3 5 0 0,-1-2 0 0,-1-1 0 16,2 0 0-16,1 0 0 0,-1 1 0 0,2-1 0 0,-1 1 0 16,0 2 0-16,1-2 0 0,1-3 0 15,-2-1 0-15,0-1-208 0,-2 2 64 0,1 2 16 0,1-1 0 16,-1 3 0-16,-2-1 0 0,1 2 128 0,-1-6 0 15,0-3 0-15,0 0 0 0,-2 5 0 0,2 1 176 16,1 2-48-16,0-3 0 0,-1-3-128 0,0-4 0 16,-1-1 0-16,-1-5 0 0,1-1 0 0,1 1 0 15,-1-5 0-15,0 0 0 0,2 3 128 0,-2 2 0 16,0-3 0-16,1 3 0 0,1-7-128 0,-1-2 0 16,3 1 0-16,-3 1 0 0,2 0 128 0,-2 5 0 0,3 4 0 15,-1-1 0-15,1 1 0 0,0-3 0 0,0-1 0 0,0-1 0 16,0 0-128-16,1 5 0 0,-1 0 0 15,0-1 0-15,0 1 0 0,0-3 0 0,0 5 0 0,0-1 0 16,-1 1 0-16,-1 1-224 0,1-2 48 16,-2 1 16-16,1 1 160 0,-1-5 0 0,2 4 0 0,-3-5 0 15,0-1 0-15,-1-5 0 0,1-1-160 0,0-5 160 16,0 1 0-16,0-3 256 0,2 2-32 0,-1 1 0 16,2 1-80-16,0-2-16 0,1 2 0 0,-1-2 0 15,2 4-128-15,-1-5 0 0,0 4 0 0,1-5 0 16,-1 2 0-16,1-2 0 0,1 1 0 0,-2-3 0 15,1 3 0-15,0-3 0 0,-1 2 0 0,1-2 0 16,1 0 0-16,-4 0 0 0,2-1 0 0,0-1 0 0,-1-4 0 16,1 1 0-16,-1-1 0 0,0 0 0 15,-1-3 0-15,1 2 0 0,0-3 0 0,0 0 0 16,0 0 0-16,-1-2 0 0,1 2 0 0,-1 0 0 0,0 1 0 16,1-1 0-16,0 1 0 0,-2-1 0 0,2 3 0 15,0-2 0-15,-2 5 0 0,2-2 0 0,-1-2 0 0,-1 2 0 16,2-3 0-16,-1 3 0 0,-1 1 0 0,1 2 0 15,-2-3 0-15,0 0 0 0,2-2 0 16,-2-4 0-16,2 2 0 0,-1-2 0 0,1-4 0 0,0 2 128 16,0-2-128-16,1 0 128 0,-2 0-128 0,2 0 128 15,0 0-128-15,-2 0 128 0,2 0-128 0,-1 0 128 16,2 4-128-16,-2-4 128 0,1 3-128 0,0 0 0 16,0 3 0-16,-1-2 0 0,1 2 0 0,0 3 128 15,0-3-128-15,-2-1 128 0,2 0-128 0,-2 1 0 16,0 0 0-16,-1-2 0 0,0-1 288 0,-1-3-32 0,0 1 0 15,0-1 0-15,1-1 96 0,-3 1 16 0,1-3 0 16,0 1 0-16,2 0-96 0,-1 2-16 0,0 0 0 0,-1-2 0 16,0 2-96-16,1 0-32 0,-1-3 0 0,-2 3 0 15,2 3-128-15,0-3 192 0,0 2-192 0,-2-2 192 16,2 4-192-16,0 0 0 0,0 2 144 0,1 0-144 16,0-3 0-16,-1 0 0 0,1 0 0 0,0-2 0 15,0 2-224-15,0-3-16 0,1 0 0 0,3-3 0 16,0 2-720-1,2-2-160-15,0 0-32 0,4-6-18752 0</inkml:trace>
  <inkml:trace contextRef="#ctx0" brushRef="#br2" timeOffset="105366.18">23550 12869 10127 0,'1'-1'896'0,"2"-2"-704"0,-1 1-192 0,1 1 0 0,-1-2-304 0,2-1-80 0,1 2-32 0,4-4 0 0,3-2 1184 0,2 0 224 0,-2 2 48 0,-2-1 16 0,-2 4 1056 0,-1 0 192 0,-4 3 64 0,-1 3 0 16,-4 0-496-16,-1 4-80 0,-2-4-32 0,-3 6 0 15,0-2 288-15,-2 4 64 0,-1-1 16 0,-2 0 0 16,2-1-656-16,-1-2-144 0,1 2-32 0,-1-3 0 15,4 0-464-15,-1-2-80 0,0 0-32 0,2-2 0 16,2 1-160-16,-1 0-48 0,1-1 0 0,-1 3 0 16,0 1-240-16,-1 1-48 0,0 6-16 0,-3-1 0 15,0 2-208-15,-2 4 0 0,-4 4 0 16,-2 6 0-16,-3 0-272 0,-1 2 48 0,-4 3 16 0,-1 3 0 16,-1 5 80-16,-5-4 128 0,0 2-208 0,-2 1 80 0,1-4 128 15,-1 5 0-15,1 3 160 0,0 6-160 0,5 4 416 0,0-7-16 16,2-9 0-16,3-12 0 0,5-5-400 15,1-8 0-15,5-2 0 0,0-2 0 0,5-3-144 0,0-4-112 16,5-1-32-16,1-2 0 16,2-4-672-16,2-2-128 0</inkml:trace>
  <inkml:trace contextRef="#ctx0" brushRef="#br2" timeOffset="106047.74">23263 12963 23039 0,'-6'4'1024'0,"1"-4"192"0,1 2-960 0,2-2-256 0,1 1 0 0,1 2 0 0,-2-3-624 0,0 2-160 0,0 0-48 0,-2 1 0 0,0 0 1936 0,0-1 384 0,1 0 80 0,-1 0 16 16,1-2 656-16,1 0 144 0,-2 0 32 0,2 0 0 15,-2 0-704-15,0 0-144 0,-1 3-32 0,-1-3 0 16,1 0-752-16,-1 1-144 0,1 1-48 0,-1-2 0 16,1 3-112-16,0-3-32 0,0 1 0 0,-1 1 0 15,1 1-128-15,0-2-48 0,1 2 0 0,1-2 0 16,-1 0-272-16,0 0 0 0,1 2 0 0,0-3 0 16,1 0 0-16,-2-3 0 0,1 3 0 0,0 0 0 0,0 4-144 0,2-2 144 15,0-2-128-15,0-2 128 0,1 1 0 0,-2-5-160 16,2 2 160-16,-1-2 0 0,0 0 0 0,-2-1 320 15,2 1-32-15,-3 0-16 0,2 0-272 0,-2 2 0 16,1 2 0-16,-2-1 0 0,0 3 0 0,-2 3 0 16,2-3 0-16,-1 2 0 0,1-2 0 0,0 1 128 15,3 2-128-15,-1-3 0 0,1 2 256 0,1-2-64 16,1 0-16-16,0 0 0 0,1 0 96 0,1-2 32 16,1-2 0-16,-1 2 0 0,2-1-112 0,-1-1-32 15,0 1 0-15,0-1 0 0,-1 2 48 0,-1-2 16 16,2 1 0-16,-3 0 0 0,1 0 0 0,-2 1 0 15,0 0 0-15,-1 2 0 0,1 0 32 0,-1 0 0 0,-1 0 0 16,1 4 0-16,-1-1-80 0,0 0-16 0,0 4 0 16,2-4 0-16,0 3-160 0,1 3 128 0,1-3-128 15,1 2 128-15,3 0-128 0,2 0 192 0,0 0-192 16,3 1 192-16,1 1-32 0,0 0 0 0,4 2 0 0,0 1 0 16,1-1-32-16,1 2 0 0,0 2 0 0,1 2 0 15,2 4-128-15,-2-2 0 0,2 5 0 0,-2-3 0 16,1 3 0-16,0 0 0 0,3 1 0 0,-2 2 0 15,-1-3 0-15,0 3 128 0,-2-2-128 0,-2-1 0 16,-1-3 0-16,-2 0 0 0,-2-3 0 0,-1 1 0 16,-1-2 0-16,-2 1 0 0,1-3 0 0,-1-4 0 15,-1-2-128-15,-2-2-128 0,1-3 0 0,0-2-16 16,1-3-800-16,0-3-144 16,0-4-48-16,1-2-13232 0,0-4-2656 0</inkml:trace>
  <inkml:trace contextRef="#ctx0" brushRef="#br2" timeOffset="106831.04">23062 12692 28559 0,'-8'5'2544'0,"2"-5"-2032"0,4 1-512 0,2-1 0 0,1 0-448 0,-1-1-176 0,-3 2-32 0,0-1-16 0,-1 3 944 0,0-6 192 0,3 0 48 0,2-1 0 0,3 4-64 0,0-2-16 16,3-2 0-16,0-1 0 0,2 1 1008 16,0 2 208-16,1 0 32 0,0 0 16 0,-1 1-336 0,1 1-64 15,0 0-16-15,0 0 0 0,1 1-704 0,-1 1-128 16,0-2-48-16,0 2 0 0,2-1-176 0,1 3-32 16,0-1-16-16,2 4 0 0,0-5-176 0,1-1 0 15,1 2 0-15,2-3 0 0,-2 0 128 0,1-3-128 16,0 0 0-16,-1 0 128 0,2 2-128 0,-1-2 128 15,0 0-128-15,-2 0 128 0,1-1-128 0,-1 1 128 16,-2 0-128-16,-1 0 128 0,-1-2-128 0,-1 1 0 16,-1 0 0-16,-2-1 0 0,0 2 0 0,-3-1 0 0,0 1 0 0,-3 2 0 15,1-1 0-15,-1-2 0 16,-2 4 192-16,0-3-64 0,0 0 64 0,-1-1 0 0,1 2 0 16,-3-2 0-16,2-2-48 0,0 1 0 0,-2 1 0 0,1-3 0 15,-1 0-144-15,0 2 0 0,-2-1 0 0,0 0 128 16,-1 1-128-16,-1-1 0 0,0 0 0 0,0 1 0 15,-1 1 0-15,0-3 0 0,-4 1 0 0,-1-1 0 16,0-1 0-16,-1 0 0 0,-1 2 160 0,-1 0-160 16,2 1 320-16,-1 1-32 0,2 1-16 0,0-4 0 15,1 4-80-15,2 0 0 0,0-1-16 0,1 0 0 16,2 0-176-16,1-2 192 0,1-1-192 0,0 1 192 16,1 0-64-16,1 0 0 0,0 1 0 0,2-1 0 15,0 3-128-15,-1 0 0 0,2-2 0 0,0 3 0 16,2 2-592-16,0-2 0 0,2 2 0 0,1 0-13024 15,2 2-2592-15</inkml:trace>
  <inkml:trace contextRef="#ctx0" brushRef="#br2" timeOffset="107964.62">24008 12998 11967 0,'-3'0'1072'16,"2"1"-864"-16,1-1-208 0,0 0 0 0,1 0 1600 0,0 0 256 0,1 0 64 0,0 0 16 0,2 0 880 0,3 0 160 0,3-1 32 0,3-2 16 16,0 3-1104-16,3-2-240 0,3 1-32 0,-2 1-16 15,2 0-736-15,-1-3-128 0,2 3-48 0,-3-2 0 16,2 0-464-16,-3 2-80 0,0 0-32 0,-4 0 0 16,-1 0-144-16,-2 0-144 0,1 2 144 0,-3 0-208 15,0 1-576-15,-2-2-112 0,-3 1-32 0,0 1 0 16,2-2-800-16,-3 1-176 0,2 1-16 0,-2-3-7312 15,2 4-1456-15</inkml:trace>
  <inkml:trace contextRef="#ctx0" brushRef="#br2" timeOffset="108665.4">24020 13188 26719 0,'1'0'2368'0,"-1"0"-1888"0,0 0-480 0,1-2 0 0,1 2-1040 0,-1-2-304 0,1 2-64 0,1-2-16 16,-1-1 16-16,1 0 0 0,-1 2 0 0,1-2 0 0,-3 3 1408 0,1-2 0 15,-1 2 208-15,-1 0 0 0,1 2 1392 0,-1 1 256 16,-1-2 64-16,2 1 16 0,0 2 144 0,-1-2 32 16,1-2 0-16,0 0 0 0,0 0-752 0,0 0-144 0,0 0-16 0,0 0-16 15,11 20-560-15,-7-16-112 0,1-2-32 16,1 1 0-16,1 1-272 0,2-4-48 0,0 0-16 0,2 0 0 15,1-3 224-15,2 2 32 0,1-2 16 16,3 0 0-16,2-4-48 0,4 4-16 0,-1-3 0 16,2 1 0-16,-2 1-352 0,1 0 128 0,-1 1-128 0,1 0 0 31,-1-1-416-31,0 2-160 0,-1 2-16 0,0 0-11264 0,-3 0-2256 0</inkml:trace>
  <inkml:trace contextRef="#ctx0" brushRef="#br2" timeOffset="111050.07">25354 12126 9215 0,'-1'-3'816'0,"0"2"-656"0,0-1-160 0,2-1 0 0,-1 3 752 0,0-1 112 0,0-3 32 0,0-2 0 0,0 0 64 0,0-5 32 16,0 0 0-16,1-2 0 0,0 3 336 0,0-2 64 15,2 1 16-15,-2 0 0 0,-1 2 32 0,3 3 16 16,-3-1 0-16,-2 0 0 0,0 2-192 0,-2 4-48 16,-1-1 0-16,-1 2 0 0,-1 2-80 0,-2-2-32 15,-1 4 0-15,-2-2 0 0,-1 2-528 0,0 0-128 0,-3 2 0 0,-2-4-16 16,1 5-80-16,-1-4-16 0,0 0 0 15,0-2 0-15,0 1 192 0,0-2 48 0,1 0 0 16,2 0 0-16,1-3-144 0,-1 0-32 0,2-3 0 0,0 2 0 16,1 2-144-16,1-2-48 0,0 1 0 0,0 0 0 15,1 1-208-15,0 0 144 0,0 2-144 0,0 0 128 16,0 4-128-16,0-1 0 0,0-2 0 0,0 5 0 16,1 0 0-16,0 3 0 0,-1 1 0 0,1 0 0 15,2 2 0-15,-1 0 0 0,4 1 0 0,-1 0 0 16,1 2 128-16,3 1-128 0,-1 0 0 0,2 3 128 15,2-2 0-15,0 2 0 0,2 2 0 0,1-2 0 16,1 4-128-16,0-1 160 0,2 3-160 0,0-1 160 16,1 5-160-16,0 1 128 0,-1 3-128 0,1-1 128 0,1 4-128 15,0 1 0-15,-1 4 0 0,1 0 128 16,-1-3-128-16,-2 3 0 0,1 3 0 0,-2 1 0 0,-1 2 0 0,-3-3 0 16,2 7 0-16,-3-4 128 0,1 4-128 15,-1-3 0-15,-1 5 144 0,0-2-144 0,1-4 0 0,0-5 128 16,-1 1-128-16,0-1 0 0,0-1 176 0,-1 0-48 15,0-3 0-15,0-6 0 0,-1-1 16 0,0 0 0 16,-1 7 0-16,0 1 0 0,-1 2-144 0,0-4 0 16,1-4 144-16,-1 1-144 0,1-5 160 0,2 2-32 15,0-2-128-15,1-3 192 0,0 2-192 0,0 5 128 16,1 2-128-16,2-2 0 0,-1 4 128 0,2-4-128 16,-2 0 0-16,2-5 0 0,-1-2 0 0,-2-3 0 15,0 1 0-15,-1 0 0 0,0 1 0 0,-1-1 0 16,0-1 0-16,-2-1 0 0,2 3 0 0,-3-3 128 15,3 4-128-15,-3-1 0 0,2-3 0 0,-2 0 128 16,3 3-128-16,-2-3 0 0,2-2 176 0,0 1-176 0,0-5 192 16,-1 1-192-16,1 1 192 0,1-2-192 0,0 2 192 15,0 0-192-15,0-1 0 0,1 0 0 0,1 2 0 0,-1-3 0 16,1 2 0-16,-2-2 0 0,2-1 0 0,-1 1-144 16,0 0 144-16,1 0 0 0,0 3-144 0,-1-3 144 15,1 0 0-15,-2 0 0 0,2 3 0 0,-1-1 0 16,0 1 0-16,0 1 0 0,1-2 0 0,-1 4 0 15,1-2 0-15,1 3 0 0,-1-1 0 0,1 0 0 16,-2 2 0-16,0-5 0 0,0 1 0 0,1-1 0 16,-2-1 0-16,-2-2 0 0,2-1 0 0,-1 1 0 15,0-2 144-15,0 2-144 0,-1-1 160 0,1 1-160 16,0-1 160-16,1-2-160 0,-1 0 160 0,1-4-160 0,0 4 144 0,0-3-144 16,1 2 128-16,-1 0-128 0,1 5 0 15,-1-3 0-15,0 2 0 0,0 2 0 0,0 3 0 0,-1-3 0 16,0 2 0-16,-2 1 0 0,2 1-160 0,-1 1 160 15,-1-1 0-15,1-5-144 0,-1 1 144 0,1-2 0 16,-1-4 0-16,0 2 0 0,0-2 0 0,1 0 0 16,-1 1 128-16,2-1-128 0,-2-2 0 0,3 2 0 15,0-2 0-15,-1 0 128 0,2-1-128 0,-1 1-128 16,2 0 128-16,-1-2-192 0,1 2 192 0,1-2 0 16,-2 3 0-16,0-1 0 0,1-1 0 0,-4 1 0 15,2 3-144-15,-2-1 144 0,1 0 0 0,-2 2 0 16,-1 2 0-16,2-1 0 0,-2 1 0 0,0-1 0 0,2 1 0 15,-2 0 0-15,2-2 0 0,-1 0 0 16,2 0 0-16,-1 1 0 0,2-3 0 0,0-2 0 16,-2 0 0-16,4 0 0 0,-1-1 0 0,0-2 0 0,0 2 0 0,1-3 0 15,0 0 0-15,-1 0 0 0,2 0 0 16,-2 2 0-16,1 0 0 0,0 2 0 0,0-1 0 0,-1 1 0 16,1 2 0-16,0 1 0 0,-1-2 0 0,1 4 0 15,-1-3 0-15,0 0 0 0,-1 1 0 0,1 0 0 16,1 0 0-16,-1-3 0 0,0-1 0 0,-1 0 0 15,1-1 0-15,-1 0 0 0,0-2 0 0,0-2 0 16,0 2 0-16,0-3 0 0,-1 3 0 0,0-2 0 16,1 2 0-16,-1-2 0 0,-1 2 0 0,2 0 0 15,-1 0 0-15,1 0 0 0,-1 2 0 0,1 0 0 16,0-1 0-16,0 1 0 0,1 0 0 0,-1-2 0 0,1 2 0 0,1-1 0 16,-1-2 0-16,0 1 0 0,0-1 0 0,1-2 0 15,-2 1 0-15,0-1 0 0,0-1 160 0,0-2-160 16,0 1 192-16,-2 2-192 0,1-3 240 0,0 0-64 15,0 0-16-15,-1 1 0 0,1 1-160 0,0-2 0 16,0 0 0-16,1 0 0 0,0 0 0 0,0 0 0 16,0 0 0-16,0 0 0 0,0 0 0 0,-7 19 0 15,7-13 0-15,-1-2 0 0,1 2 0 0,0 0-176 16,-1-2 48-16,1 0 0 0,-1 1 128 0,-1-2 0 16,1 0 0-16,-1 1-128 0,1 2 128 0,-2-6 0 15,2 0 0-15,0 0 0 0,-1 0 0 0,0-3 0 16,1 2 0-16,-1 1 0 0,2 0 0 0,0-2 176 15,0 2-48-15,0 0 0 0,0 0-128 0,0 0 0 16,0 0 0-16,0 0 0 0,0 0 0 0,0 0 0 16,0 0 0-16,0 0 0 0,0 0 0 0,0 0 0 0,0 0 0 15,0 0 0-15,0 0 0 0,0 0 0 0,0 0 0 16,0 0 0-16,10-20 0 0,-8 20 0 0,-1 0 0 0,1-3 0 16,1 3 0-16,-1-3 0 0,1 3 0 0,-1-3 0 15,2 3 0-15,0-4 0 0,-1 4 0 16,2-2 0-16,0 2 0 0,1-3 0 0,2 6 0 0,-1-3 0 15,2 2 0-15,0-2 0 0,0 4-160 0,1-4 160 16,-1 3 0-16,1-3 0 0,0 3 0 0,0-3 0 16,-2 3 0-16,1-3 0 0,0-3-128 0,-1 3 128 15,0 0-240-15,-1 0 0 0,2-2 0 0,-2 1 0 16,2-2-272-16,-2-1-64 16,3-1-16-16,1-2 0 0,2 1-528 15,-1-3-96-15</inkml:trace>
  <inkml:trace contextRef="#ctx0" brushRef="#br2" timeOffset="112459.02">25668 12141 17503 0,'0'-5'1552'0,"0"1"-1232"0,0 0-320 0,0 4 0 0,0 0 1680 0,0-2 288 0,0-1 48 0,-1 0 16 0,0-3 704 0,0-1 144 0,-2 6 16 0,-1-1 16 0,2-1-1360 0,-1 2-272 16,1 2-48-16,0 2-16 0,0-1-576 0,1 2-128 15,0 2-32-15,1 0 0 0,1 2-96 0,0 0 0 16,1 2-16-16,1-4 0 0,1 7 0 0,-2-3 0 16,3-1 0-16,-2 3 0 0,2 1-112 0,-3 0 0 15,2-1-16-15,0 0 0 0,-1 4-48 0,0-2-16 16,1 5 0-16,-3-3 0 0,-1 2-176 0,-1 1 160 15,-1 1-160-15,1-2 160 0,-1 4-160 0,-1 1 0 16,1 1 144-16,-1-1-144 0,1-1 128 0,-1-2-128 0,1 1 160 16,-1-2-160-16,1 0 208 0,-1-3-48 0,2-1-16 15,-1-2 0-15,0 0-144 0,1-4 0 16,-1 0 144-16,0-1-144 0,0 0 0 0,1-5 128 0,-2 2-128 0,2-3 0 16,-1 1 0-16,-1-3 0 0,2 0 0 0,-2-3 0 15,2 0 0-15,-1-6-320 0,2 2 64 0,-2-6 16 31,2 1-592-31,0-7-112 0,3 1-16 0,-1-6-18624 0</inkml:trace>
  <inkml:trace contextRef="#ctx0" brushRef="#br2" timeOffset="113182.06">25860 13188 21183 0,'-7'0'1888'0,"0"0"-1504"0,2 0-384 0,3 3 0 0,1-3 1408 0,1 0 192 0,0 0 64 0,-1 1 0 0,-1 1-1024 0,1 1-192 16,0 0-32-16,0 1-16 0,2 0 720 0,-2 2 144 15,-1 3 16-15,0 1 16 0,-3 2-112 0,-1 3-32 16,-2 2 0-16,-3 2 0 0,-4 2-352 0,-1 1-80 16,-4 0-16-16,-1 4 0 0,-2 0-240 0,-2 1-48 15,0-3-16-15,0 1 0 0,-1-1-240 0,-2 1-160 16,4 1 192-16,-1-1-192 0,1-3 0 0,3-5-352 16,2 1 48-16,1-5 16 15,5-7-1360-15,0 1-272 0,2-7-48 0,1 0-14144 0</inkml:trace>
  <inkml:trace contextRef="#ctx0" brushRef="#br2" timeOffset="113436.77">25406 13191 30399 0,'-5'1'1344'0,"0"-1"288"0,3 2-1312 0,2-2-320 0,1 3 0 0,2-3 0 0,0 1-624 0,2 1-192 15,3 2-32-15,3 5-16 0,2-2 1632 0,3 6 336 0,0-1 64 0,2 3 16 0,-2 1 400 0,1 1 80 16,2 4 0-16,-1 2 16 0,1 1-592 0,-1 2-128 16,2 3-32-16,0-3 0 0,0 1-592 0,1-4-112 15,-1 2-32-15,-1-4 0 0,1-1-192 0,0 0 0 16,-2-3 128-16,2-3-128 16,-2 0-336-16,-4 0-112 0,2-2-32 0,-2 1-11616 15,0-1-2304-15</inkml:trace>
  <inkml:trace contextRef="#ctx0" brushRef="#br2" timeOffset="114104.49">26227 13516 28559 0,'-3'4'2544'0,"0"-1"-2032"0,2 1-512 0,0-2 0 0,-1 2 896 0,1 1 64 0,-3 5 32 0,-1 6 0 16,-2 6 368-16,1 3 80 0,0 1 16 0,2-1 0 15,2 1-1008-15,-1-2-208 0,3 1-48 0,1-3 0 16,2-2-192-16,-1-1 144 0,2-1-144 0,0-2 128 15,1 0-960-15,-2-2-192 0,0 2-32 0,0-1-14896 16</inkml:trace>
  <inkml:trace contextRef="#ctx0" brushRef="#br2" timeOffset="114780.38">25982 14149 26719 0,'-3'0'2368'0,"0"-3"-1888"0,3 3-480 0,1-1 0 0,-1 1 192 0,0-2-64 0,0-1-128 0,-1 0 192 0,1-1 288 0,-1 0 48 16,0 2 16-16,0 2 0 0,-2 0 560 0,-2 2 112 16,-1 6 32-16,-3-2 0 0,1 6 320 0,-5 1 64 0,1 0 16 0,-4 6 0 15,-2 3-896-15,-1 3-176 0,-2-2-48 0,-2 4 0 16,0-2-208-16,-2 4-32 0,-1-3-16 0,-1-2 0 15,0 2-272-15,1-4 160 0,0-2-160 0,0 1 128 16,4-5-128-16,-2 3-144 0,2-3 144 0,1-2-208 31,2 0-368-31,3 2-64 0,1-1 0 0,4-4-16 16,1-6-2720-16,2-7-528 0,3-5-128 0,0-6 0 0</inkml:trace>
  <inkml:trace contextRef="#ctx0" brushRef="#br2" timeOffset="114981.25">25551 14171 9215 0,'-3'-2'816'0,"1"1"-656"0,-1 1-160 0,2-3 0 0,0 3 4896 0,2 0 944 0,0 3 192 0,1-3 48 0,0 0-3584 0,2 0-704 0,5 3-128 16,-9-3-48-16,23 6-688 0,-11 1-144 0,3 2-16 0,0 1-16 0,0 6-304 0,1-1-48 16,0 4-16-16,1-1 0 0,-1 5-64 0,2-4-32 15,-1 4 0-15,0-5 0 0,-1 1-112 0,3-2-32 16,-2-2 0-16,-1-1 0 0,2 0-144 0,0-4 0 15,1 3 0-15,1-5 0 16,-2 2-400-16,1 0-64 0,-1-1-16 0,-2 1-17936 0</inkml:trace>
  <inkml:trace contextRef="#ctx0" brushRef="#br2" timeOffset="115484.65">26324 14430 34095 0,'-2'0'1504'0,"0"-3"320"0,0 3-1456 0,0-2-368 0,2 2 0 0,2 0 0 0,-2-2 464 0,1 2 32 0,0-2 0 0,1-2 0 0,2-2 464 0,1 0 80 0,1 2 32 0,2-2 0 0,-1 0-608 0,1 1-112 15,0 1-32-15,0 1 0 0,0 0-192 0,0 2-128 16,0 1 128-16,0 1-128 0,-1 2 128 0,-2 3-128 15,0 0 160-15,-2 0-160 0,-2 4 0 0,-1 2 0 16,-1-2 0-16,-3 3 0 0,0-1-128 0,-2 2 128 16,-3 0 0-16,1 2 0 0,-2 1 0 0,-1 1-128 15,-2 2 128-15,0 1 0 0,-2 2 0 0,0 0 0 16,0-1-128-16,0 0 128 0,0-1 0 0,3-1 0 16,2 1-128-16,2-5 128 0,1 0 0 0,2-1 256 15,3-5-64-15,2 0 0 0,2-4-64 0,2 0-128 16,1-2 176-16,3-2-176 0,0 0 0 0,2-2-176 15,0 0 0-15,1-2 0 16,0 0-240-16,2-1-48 0,-1 0-16 0,2-1 0 16,0-2-1088-16,2 2-224 0</inkml:trace>
  <inkml:trace contextRef="#ctx0" brushRef="#br2" timeOffset="116064.59">26029 15170 28559 0,'-3'3'2544'0,"-1"-3"-2032"0,2 1-512 0,0 2 0 0,1-1 1184 0,0-2 144 0,-3 4 16 0,-2 2 16 0,-3 4-48 0,-2-2-16 0,-2 9 0 0,0-5 0 16,0 2-624-16,-2 0-128 0,-1 2-32 0,0 3 0 16,-2-2-112-16,0 2-16 0,-2 2-16 0,0 1 0 15,-1 4-128-15,1-4-32 0,-1 3 0 0,0-3 0 16,0-3-208-16,0-3 0 0,3-2 0 0,0-2-160 16,2-2-672-16,0-1-144 0,4-3-32 0,0-5-16576 15</inkml:trace>
  <inkml:trace contextRef="#ctx0" brushRef="#br2" timeOffset="116281.56">25522 15258 25791 0,'-6'4'2304'0,"3"-2"-1856"0,0-2-448 0,3 0 0 0,1 0 3008 0,3 0 496 0,0 2 96 0,2-2 32 16,4 2-3280-16,5 1-656 0,4 0-128 0,4 1-16 0,1 5 736 0,0 1 160 0,1-1 16 0,-1 4 16 15,0 5 144-15,-1-2 16 0,0 3 16 0,-2-3 0 16,-2 3-272-16,1 0-48 0,-1 0-16 0,-2-3 0 16,2 3-320-16,-2-3 0 0,0 2 0 0,-1 1-128 31,2 3-1104-31,-1-2-224 0</inkml:trace>
  <inkml:trace contextRef="#ctx0" brushRef="#br2" timeOffset="116863.61">26304 15587 40543 0,'-6'0'1792'0,"2"-2"384"0,2 0-1744 0,2 2-432 0,1-2 0 0,1-2 0 0,1 2-352 0,0-2-160 0,4-5-16 0,1 0-16 0,2-4 544 0,0 0 128 16,2 0 0-16,-2 1 16 0,0 2 304 0,-1 1 64 15,0 1 16-15,0 3 0 0,1 0-144 0,0 1-16 16,-1 0-16-16,1 2 0 0,0 2-64 0,-2-3-16 15,1 3 0-15,0 3 0 0,-2-1-112 0,0 2-32 0,-2-2 0 0,-1 5 0 16,0-2-128-16,-4 3-176 0,0 1 48 0,-3 1 0 16,0 2-112-16,-2 1-16 0,-3 3 0 0,1-3 0 15,-3 2 16-15,1-1 0 0,-2-2 0 16,1 0 0-16,2-2 240 0,-2-1 0 0,2-2 0 0,2-2 0 16,0-1 0-16,2-3-144 0,3 2 144 0,1-6 0 15,2 2-144-15,3-3 144 0,2-1-160 0,1 2 160 16,1-4-208-16,2 1 48 0,1 3 16 0,2-4 0 15,1 4 144-15,0-2 0 0,-2 3 0 0,2 2 0 16,-1 0-192-16,-1 0-16 0,0 4 0 0,-2-1 0 16,0 0 208-16,0 4-144 0,-1 2 144 0,-1 0-128 15,-1-1 336-15,0 1 80 0,-1 3 16 0,-2-3 0 0,1 1-64 16,-2-1-16-16,0-2 0 0,-2 2 0 16,1 1-64-16,-2-4-16 0,-1 4 0 0,-1-1 0 0,-1 1-144 15,-1-1 0-15,-2 1 0 0,-1 3 0 0,-2 2 0 0,-2-2 0 16,-1 6 0-16,-1-1 0 0,-2 5-336 0,-1-1 0 15,-1 3 0-15,0 1 0 16,0-2-912-16,-2 2-176 0,-2 3-48 0,0-5-9664 16,1-1-1952-16</inkml:trace>
  <inkml:trace contextRef="#ctx0" brushRef="#br2" timeOffset="117312.33">26020 15979 11967 0,'3'0'1072'0,"-2"0"-864"0,1-2-208 0,-1 0 0 0,0 2 3792 0,-1-2 720 0,1 2 144 0,1 0 16 0,0-4-2736 0,-1 2-544 0,2-1-112 0,-3 2-32 0,0 2 400 0,-1 2 80 0,-3 0 0 0,-1 4 16 0,0 1-784 0,-4 2-176 16,-1 3-16-16,-1 3-16 0,-2 0-304 0,-3 2-48 16,1 1-16-16,-3-3 0 0,2 0 0 0,-2 0-16 15,1 0 0-15,-1-1 0 0,-2-1-224 0,-1 0-144 16,0-1 192-16,-2 0-192 16,-1 0-416-16,0-1-192 0,-2 0-32 0,2-2-16 15,1-2-448-15,-1 0-96 0,-2 1-16 0,4-5-16688 0</inkml:trace>
  <inkml:trace contextRef="#ctx0" brushRef="#br2" timeOffset="117546.66">25668 15891 14735 0,'-1'4'1312'0,"0"-1"-1056"0,0-1-256 0,1-1 0 0,0 2 3328 0,1-3 624 0,0 0 112 0,2 2 32 0,0 4-2608 0,2 1-512 0,3 2-96 0,2 4-32 0,2 0-16 0,2 2-16 0,-1 3 0 0,2-1 0 16,1 5 64-16,1-2 16 0,1 5 0 0,-1-3 0 16,2 3-288-16,-1 1-48 0,1-4-16 0,-1 3 0 15,1-3-368-15,-2 0-176 0,-1-2 160 0,1 1-160 16,-2-1-656-16,0-2-240 0,-1-2-32 0,-2-1-16336 16</inkml:trace>
  <inkml:trace contextRef="#ctx0" brushRef="#br2" timeOffset="117964.54">26326 16312 40543 0,'-12'8'1792'0,"4"-1"384"0,2-4-1744 0,1 1-432 0,4-1 0 15,1-3 0-15,-1 2 0 0,-2-1-144 0,1 3 0 0,-3 2 0 0,1 3-64 0,0-3-16 0,1 4 0 0,0-2 0 16,2-1-192-16,0 0-32 0,1 2-16 0,0-2 0 0,0 4 656 0,0-3 144 0,1 2 32 0,-1 1 0 15,3-1 16-15,-2 0 0 0,0-1 0 0,0 1 0 16,2-1-384-16,-2 0 0 0,0 1 0 0,2-4-128 31,-2 1-576-31,1-1-128 0,2-2 0 0,-1-2-16 0,1 1 16 0,0-3 16 16,1-3 0-16,1 1 0 0,2-2 368 0,0 1 80 0,2-4 16 0,1 4 0 16,3-2 16-16,0 1 0 0,0 0 0 0,1 1 0 15,1 0-512-15,0 1-112 0,1 0 0 0,-1 2-16 16,-2 0-1088-16,-1 0-224 0,-2 0-32 0,-2 2-7808 15</inkml:trace>
  <inkml:trace contextRef="#ctx0" brushRef="#br2" timeOffset="118247.89">26512 16324 42383 0,'-10'19'1872'0,"2"-7"400"0,2 4-1824 0,2-6-448 0,3-1 0 0,1-2 0 0,0 3 0 0,-1 7-128 0,-1 9-16 0,-1 9 0 0,1 7 144 0,0 1 176 0,0-2-48 0,-1-3 0 15,0-3-352-15,-2 0-80 0,0-1-16 0,-1 1 0 32,-1-2-640-32,0 1-128 0</inkml:trace>
  <inkml:trace contextRef="#ctx0" brushRef="#br2" timeOffset="122731.3">26410 11955 28559 0,'-2'3'2544'0,"-2"-3"-2032"0,4 0-512 0,1 0 0 0,1 0 240 0,-1-3-48 0,0 3-16 0,1-3 0 15,2-2 976-15,1 0 192 0,3-2 32 0,1-1 16 0,0 2-240 0,1-2-32 16,0 3-16-16,0 2 0 0,0-1-160 0,-3 1-48 15,-1 3 0-15,-1 0 0 0,0 3-304 0,1 1-64 16,-1 2-16-16,-1-3 0 0,1 4-192 0,0 1-64 16,0-2 0-16,1 1 0 0,1 0-64 0,2-3 0 0,2 2-16 0,4-1 0 15,1-1-176-15,3-2 192 0,2-1-192 0,1-1 192 16,3 0 0-16,1-1 0 0,2-4 0 0,1 1 0 16,-2 1-192-16,1-3 192 0,2-1-192 0,1 1 192 15,1 2-192-15,-2 0 160 0,-2 2-160 0,-2 2 160 16,-2 0-160-16,-3 2 0 0,-4 0 0 0,-2 2 0 15,-2 1 0-15,-4-2 0 0,-2 4 0 0,0-4 0 16,-2 3 0-16,-3 1-176 0,0 3 48 0,-2-4 0 16,0 2 0-16,0-1 0 0,-1 0 0 0,0 2 0 0,1-3 128 15,-1 0 176-15,0-2-48 0,-1 3 0 16,2 2 0-16,-1-1 0 0,1 0 0 0,0 0 0 0,0 2-128 0,0 3 0 16,1-1 0-16,-1 2 0 0,0 1 0 15,0 1 0-15,-1 0 0 0,1 2 0 0,0 2 0 0,-1-1 0 16,0 3 0-16,-1 3 0 0,1-2 128 0,0 4 0 15,-2 2 0-15,0 5 0 0,-1 1-128 0,-1 3 0 16,-1 4 0-16,1 2 0 0,-1-2 128 0,2-2 0 16,2 1 0-16,2-4 0 0,1-1-128 0,1-4 192 15,3 2-192-15,1-5 192 0,1 2 64 0,0 2 32 16,2 1 0-16,-1 1 0 0,0 2-144 0,-1 1-16 16,2 1-128-16,-2-2 192 0,1 2-192 0,-1 2 144 15,-1 2-144-15,0 2 128 0,-1-3 48 0,-2 4 0 16,1-2 0-16,-2 2 0 0,-2 1 80 0,0 0 32 15,-1 1 0-15,0-1 0 0,-2 0-48 0,2-2-16 0,0-1 0 0,-1-1 0 16,2-2-64-16,0 1-16 0,0 2 0 16,0-2 0-16,0 1 80 0,0-1 16 0,2-1 0 15,0-3 0-15,-1 0 112 0,3-3 32 0,-2 2 0 16,1-5 0-16,1-1-208 0,-1 1-48 0,1 3 0 0,-1 0 0 16,-1-1-128-16,-1 1 0 0,-1-1 0 0,-1 0 128 15,1-1-128-15,-2-3 0 0,0-2 0 0,0 0 0 16,-1 0 0-16,1-5 0 0,-1 5 0 0,1-6 0 15,1 0 160-15,-1-3 0 0,1-1 0 0,1 2 0 16,0-4 80-16,-1 3 16 0,1-1 0 0,-1 0 0 16,-2-1-256-16,1 3 0 0,-1-2 128 0,0 2-128 15,-2-1 0-15,0-1 0 0,0 1 0 0,-1 0 0 16,2-2 128-16,0 1-128 0,0-2 0 0,2-1 0 0,0 1 176 16,2-2-176-16,0 2 192 0,0-1-192 0,0 3 448 0,1-2 0 15,1 3-16-15,1-2 0 0,-1 4-432 0,1-2 0 16,0 3 0-16,1 1 0 0,-1 2 0 0,-1 0 0 15,1 5 0-15,-1 0 0 0,-1 1 0 0,0 2 0 16,1 1 128-16,-2-2-80 0,1-1-48 0,0 1 0 16,2-3 0-16,0-1 0 0,1 1 0 0,0-3 0 15,2 1 0-15,-1 1 0 0,2 1 0 0,1-3 0 16,0 2 0-16,1 1 0 0,0-1 0 0,-2-2 0 16,1 2 0-16,-1 0 0 0,-1-2 0 0,-1-2 0 15,0 1 0-15,-1 1 0 0,-2 0 0 0,1 1 0 16,-2-1 0-16,0-1 0 0,-1 1 0 0,0-1 0 15,0 1 0-15,0-4 0 0,1 0 0 0,-1 0 0 16,2-1 0-16,0-1 0 0,1-1 0 0,-1-1 0 0,2 0 0 0,1-1 0 16,0-4 0-16,0 2 0 0,1-1 0 15,0-2 0-15,1 1 0 0,0-1 0 0,-1-1 0 16,-1 2 0-16,0-1 0 0,0 0 0 0,-2 1 0 0,0-1 0 16,-1 0 0-16,-1 1 0 0,1 0 0 0,-2 0 0 15,0-3 0-15,0-1 0 0,0 1 0 0,0-1 0 16,0-3 0-16,0 0 0 0,0 1 0 0,1-1 0 15,-1 0 0-15,0-2 0 0,0-1 0 0,1 0 0 16,-1 1 0-16,0-1 0 0,0 0 0 0,1-1 0 16,-1-1-432-16,0 2-16 15,2-3-16-15,-2 0 0 0,2-3 304 0,-1 2 160 0,2 1-160 0,-1-2 160 16,1-2-160-16,-2 2 160 0,-1 2-160 0,0 0 160 16,0 0 0-16,0 0 0 0,0 0 0 0,0 0 0 0,0 0 0 15,0 0 0-15,0 0 0 0,0 0 0 0,0 0 0 0,0 0 0 16,0 0 0-16,-20 8 160 0,17-4-160 0,0-2 0 15,-1 0 0-15,2-2 0 0,1 2 0 0,-1-2 0 16,1-2 0-16,0 0 0 0,0 0 0 0,-1-1 0 16,0 2 160-16,0-1-160 0,-2-2 512 15,-1 2-16-15,0 0 0 0,-3 0 0 0,0-2-368 0,-2 4-128 16,-1 0 0-16,-3 0 0 0,-1 4 0 0,-1-2 0 16,0 2 0-16,-1 2 0 0,0 0 0 0,-1 1 0 15,0-1 0-15,-1-1 0 0,2 1 0 0,0-1 0 16,0-1 0-16,4-1 0 15,2 0-800-15,2-3-96 0,3 0-32 0,1-4 0 16,3-2-928-16,3-5-192 0</inkml:trace>
  <inkml:trace contextRef="#ctx0" brushRef="#br1" timeOffset="126960.51">16643 17740 27647 0,'-4'3'2448'0,"3"-3"-1952"0,1 0-496 15,0 0 0-15,1-3-688 0,0 3-224 0,-1-2-48 0,2-2-16 0,0-2 1856 0,0-3 368 0,3-1 80 0,0-2 16 0,2 1-208 0,-4 0-48 0,2 3 0 0,-1-2 0 16,0 4-576-16,-3 1-128 0,0 4-32 0,-1 1 0 16,0 0-352-16,0 1 0 0,-1 2 0 0,1-3-128 15,-1 2 128-15,-2-1 0 0,2 2 0 0,-2-1-128 16,3-2 640-16,0 0 144 0,0 0 32 0,0 0 0 16,0 0 32-16,0 0 16 0,0 0 0 0,0 0 0 15,0 0-208-15,0 0-32 0,0 0-16 0,0 0 0 16,0 0-224-16,0 0-32 0,0 0-16 0,0 0 0 15,0 0-208-15,0 0 176 0,0 0-176 0,0 0 160 16,19 5-32-16,-19-5-128 0,0-1 192 0,-1 1-64 16,1 0 32-16,-2-3 0 0,2 2 0 0,-1 1 0 0,0-2-160 0,0-2 192 15,0 2-192-15,1-2 192 0,0 1-192 0,0 0 0 16,1-2 0-16,-1 0 0 0,0 0 128 0,1-1-128 16,1-1 128-16,1 0-128 0,-1 1 0 0,1 0 128 15,-1-1-128-15,1-2 0 0,1 0 0 0,-1-1 128 16,1 0-128-16,0-5 0 0,-1 2 128 0,1-3-128 15,0 0 0-15,1-2 128 0,-2 1-128 0,1 0 0 16,0-1 0-16,0-3 0 0,-1 1 0 0,1 2 0 16,0-4 0-16,1-1 0 0,0 4-128 0,0-2 128 15,0 1 0-15,1-1 0 0,-1 5 0 0,0-7 0 16,1 4 0-16,0 0 0 0,1 3 0 0,0 1 0 16,-1 2 0-16,1-2 0 0,1 1 0 0,0 3 0 15,0 4 0-15,0 0 128 0,0 1-128 0,0 4 0 0,1 4 0 16,0 1 0-16,1 3 0 0,1 4 0 0,0 2 0 15,0 4 0-15,0 3 0 0,-1 1 0 0,0 1 0 0,-3 5 0 16,1-2 0-16,-3 5 0 0,0-3-192 0,-3 0 192 16,1 1 0-16,-3-4 0 0,1 0 0 0,-1-2 0 15,0-3 0-15,0-2 0 0,1-2 0 16,0-2 128-16,1-2 128 0,0-1 32 0,-1-5 0 0,2-1 0 16,-2 0-160-16,1-3-128 0,1-3 144 0,-1 2-144 15,1-3 0-15,-1-1 0 0,0-1 0 0,0-1 0 16,0-2 0-16,0-1 0 0,-1 0 0 0,0-2 0 15,0 2 0-15,-1-2 0 0,0-1 0 0,-1 1 0 16,0-2 0-16,-2 2 0 0,1-4 0 0,0 1 0 16,-1-1 0-16,2-4 0 0,1 3 0 0,0-3 0 15,2 0 0-15,2-1-128 0,0 2 128 0,2-4 0 0,1 1 0 0,3-3-128 16,1 3 128-16,2 1 0 0,0 4 0 16,1-2 0-16,0 4-128 0,-2 3 128 0,1 4 0 0,-1 2-192 15,0 4 192-15,-2 4-160 0,-1 2 160 0,-2 5-128 16,0 1 128-16,0-1-128 0,-2 6 128 0,-2 1 0 15,1 3-144-15,-2-3 144 0,1 3 0 0,-1 0 0 16,1 1 0-16,1 1 0 0,-2-1 0 0,2 1 192 16,1 1-64-16,0 2 0 0,1 0 80 0,2 1 16 15,0 0 0-15,-2-2 0 0,0 2 16 0,2 0 0 16,-2-3 0-16,-2-3 0 0,-1-6-240 0,1 3 0 16,0 3 0-16,-1 3 0 15,1 0-384-15,-1-1-80 0,-2-4-16 0,-1-4 0 16,0-1-192-16,0-3-32 0,-1-3-16 0,-1-2 0 15,1-3-1776-15,1-1-336 0,0-3-80 0,0-1-16 0</inkml:trace>
  <inkml:trace contextRef="#ctx0" brushRef="#br1" timeOffset="127246.98">17526 17313 39615 0,'-2'3'1760'0,"0"1"352"0,-2-2-1680 0,2-2-432 0,2 1 0 0,0-1 0 0,1 3 176 0,0-3-48 0,0 0-128 0,3 0 192 0,4-4-512 0,-8 4-96 0,22-9-32 0,-10 3 0 0,3-2 448 0,1 0 0 0,0 2 0 0,-1 0 0 16,1 0-736-16,0 2-112 0,-2 0-32 0,-2 2 0 0,1 2 624 0,-2 2 112 15,-1 2 144-15,-1 0-208 16,-1-2-400-16,-1-1-80 0,-1 4-16 0,1 1-9216 16,-1-2-1840-16</inkml:trace>
  <inkml:trace contextRef="#ctx0" brushRef="#br1" timeOffset="127497.45">17455 17560 35935 0,'-5'6'3200'0,"2"-3"-2560"0,0 1-512 0,2-1-128 0,2-3 1024 16,3 0 192-16,1-3 48 0,1 2 0 0,5-5-2736 0,6-3-560 0,6-7-96 0,5 0-32 0,2-5 1488 0,1 1 288 0,2 0 64 0,-2 2 16 15,-1 2-1232-15,-4 3-256 16,-3 3-64-16,-2 2 0 0,-5 4 64 0,-1 2 0 0,-4 2 0 16,-2 2 0-16</inkml:trace>
  <inkml:trace contextRef="#ctx0" brushRef="#br1" timeOffset="127901.17">17960 17033 43311 0,'-7'0'3840'0,"3"2"-3072"0,1 1-608 0,3-3-160 0,1 3-400 0,1-3-112 0,-2 4-32 0,-3 2 0 15,2 3-2576-15,0-2-512 0,1 6-96 0,-2 2-32 16,2 1 1248-16,-2 2 240 0,1 2 48 0,-3-1 16 16,-2 3 720-16,-2 0 144 0,1 0 16 0,-1 3 16 0,1-5 4608 0,0 0 928 0,0 1 176 0,0-5 32 15,2 0-1472-15,0 0-288 0,3-1-64 0,-1-2-16 16,2 2-1888-16,1-3-368 0,2 0-80 0,2-4 0 16,1 1-256-16,0-3-128 0,1-2 128 0,3-4-208 15,2 0-288-15,1 0-48 0,3-4-16 16,1-2 0-16,2 1 560 0,-1-1-128 0,3 1 128 0,-1-1 0 15,1 3 0-15,0-3 128 0,0 4-128 0,-2-2 192 16,1 0-16-16,-3 2-16 0,1-1 0 0,-2 2 0 16,1-2-896-16,-1 2-176 0,-1 1-48 15,-2-2 0-15,-1-1-1008 0,0 0-208 0,0-1-32 16,-1-2-16-16,0 2-432 0,0-5-96 0</inkml:trace>
  <inkml:trace contextRef="#ctx0" brushRef="#br1" timeOffset="128197.9">18297 16981 44223 0,'-10'11'1968'0,"2"-2"400"0,-1 3-1904 0,4-2-464 0,4-4 0 16,1 0 0-16,-1 3-848 0,-2 7-272 0,1 6-48 0,-3 8-16 0,0 4-624 0,2 4-128 0,1-3-32 0,-1 3 0 0,0-4 1312 0,-1 4 256 0,-2 6 48 0,-2 0 16 15,0 1 544-15,-2 2 112 0,-1 4 32 0,0-1 0 16,-1-3 1312-16,1-2 256 0,0-3 48 16,1-5 16-16,2-5-1152 0,1-4-208 0,4-3-48 0,1-5-16 15,2-1-736-15,4-10-144 0</inkml:trace>
  <inkml:trace contextRef="#ctx0" brushRef="#br2" timeOffset="130348.24">24663 17968 26719 0,'-2'1'2368'0,"0"0"-1888"0,2-1-480 0,0 0 0 0,2 0 0 0,-2 0-240 0,0 0 32 0,0 0 0 0,1 0 880 0,-1-1 176 0,2 0 48 0,-2 1 0 16,0 0 416-16,0 0 96 0,0 0 0 0,15-16 16 15,-11 11-176-15,0 1-32 0,-1 0-16 0,0 0 0 16,-2-2-432-16,0 4-96 0,-1-4-16 0,0 2 0 16,1-1-144-16,-1 0-48 0,0-1 0 0,0-3 0 15,2 0-32-15,0 2-16 0,1-5 0 0,-1-1 0 0,2 0-192 16,1-2-32-16,0-1-16 0,0-4 0 0,0-1-32 15,1-2 0-15,-1-2 0 0,1 0 0 0,1-3-144 16,1 2 0-16,-1-3 144 0,1 2-144 0,-1 1 0 0,-1-2 0 16,2-1 0-16,-1 4 0 0,0 2 0 0,0 2 0 15,0 1 0-15,0 2 0 0,0 4 0 0,0-1 0 16,-1 2 0-16,2 0 0 0,-2 4 0 0,0 0 0 16,1 2 0-16,0 1 0 0,-1 3 0 0,-1-2-160 15,1 3 160-15,-1-1-160 0,1 3 160 0,-1-3 0 16,1 6 0-16,-1 0 0 0,0 1-144 0,0 2 0 15,1 4 0-15,-1 2 0 0,0 1 144 0,-1 3-208 16,1 2 80-16,-2 1 128 0,0 1-176 0,1 1 176 16,-1 1-128-16,1 0 128 0,0 2 0 0,1-2 0 15,0-1 0-15,0-2 128 0,1-2-128 0,0 0 0 16,0-3 0-16,-1-2 128 0,0-2-128 0,0-1 0 16,0-3 0-16,-3 0 0 0,2-2 0 0,-1-3 144 0,-2 2-144 15,1-6 0-15,0 3 176 0,-1-1-176 0,0-3 160 0,1-1-160 16,0-1 192-16,-1-1-48 0,1-3-16 0,1-3 0 15,-1 1 16-15,1-4 0 0,-1 0 0 16,2-3 0-16,0-3-144 0,-1-3 128 0,1-1-128 0,0-5 128 16,1 3-128-16,-1-4 0 0,0 3 0 0,0 1 0 15,1 0-144-15,0 3 144 0,1 3-192 0,0 2 192 16,1 1 0-16,-1 3-128 0,1 4 128 0,-2 3 0 16,0 3-128-16,-1 2 128 0,1-2-192 0,0 2 192 15,-2 2-192-15,2 1 192 0,-1 1-192 0,-1 1 192 16,0 1 0-16,1 2 0 0,0 0 0 0,-1 1 0 0,1 2 0 0,0 3 0 15,0 1 0-15,-1 3 0 0,2 1-144 16,-1 4 144-16,1 1 0 0,0 4-144 0,0 2 144 16,0 0 0-16,-2 2 0 0,1 3 0 0,0 0 0 0,-2 2 0 15,2 1 0-15,-3 0 0 0,2 1 0 0,-2-2 0 16,1 1 0-16,-2-2 128 0,2-1-128 0,-2-3-160 16,0 1 160-16,0-3-208 15,1-4-176-15,-1-1-16 0,1-1-16 0,-1-4 0 16,1-1-224-16,1-6-64 0,-2-1 0 0,0-3 0 15,0-5-1344-15,0 0-256 0,2-5-64 0,-2-3-13200 0</inkml:trace>
  <inkml:trace contextRef="#ctx0" brushRef="#br2" timeOffset="130670.15">25462 17493 6447 0,'-1'0'576'0,"-1"0"-576"16,2 0 0-16,0 0 0 0,0 0 960 0,0 0 96 0,0 1 16 0,0-1 0 0,2 2 1088 0,-1-2 208 0,0 0 64 0,-1 0 0 15,0 0 1152-15,0 0 256 0,0 0 32 0,0 0 16 16,0 0-1408-16,21 0-288 0,-16 0-48 0,0 2-16 15,1-2-1232-15,0 0-256 0,1 0-64 0,0 0 0 16,0 0-256-16,2 0-48 0,-2-2-16 0,2 2 0 0,-1 0-256 0,-1 0-144 16,0-2 16-16,1 1 0 0,0 1-160 0,0-2-32 15,1 1 0-15,-1 1 0 16,1 0-128-16,-1 0-16 16,1 0-16-16,0 0 0 0,1 0-1376 0,-2 0-256 0,2 1-64 0,-2-1-13584 15</inkml:trace>
  <inkml:trace contextRef="#ctx0" brushRef="#br2" timeOffset="130997.96">25535 17642 20847 0,'-5'7'448'0,"0"-1"112"0,0-3 16 0,1 0 0 0,3-2-448 0,0 2-128 0,1-3 0 0,-1 2 0 0,-2 2 496 0,-1-2 80 0,3 0 0 0,0 0 16 0,1-2 1696 0,2-4 336 0,2 2 64 0,1-2 0 16,2 2-976-16,2-5-208 0,1 4-32 0,2-3-16 15,-1 2-688-15,3 1-128 0,1 0-16 0,1 0-16 16,0 1-400-16,0 0-80 0,-1 0 0 0,-1 2-128 15,-1 2-624-15,-2-2-224 0,-1 4-48 0,0-1-16 16,-2 0-1008-16,-1 0-192 16,-1 1-32-16,-1-2-12256 0</inkml:trace>
  <inkml:trace contextRef="#ctx0" brushRef="#br2" timeOffset="131581.04">26057 17253 34095 0,'-3'-3'1504'0,"1"1"320"0,-1 1-1456 0,3-2-368 0,0 3 0 0,0 0 0 0,1-2-544 0,1 0-176 0,-1-1-48 0,0 0 0 0,0 0 768 0,2 0 320 0,-3 3-32 0,0 3 0 16,0 0 640-16,-3 1 128 0,2 2 32 0,-3 3 0 15,2-2 64-15,-2 2 0 0,2 1 16 0,-2-2 0 16,0 4-640-16,1 0-128 0,-1-1-16 0,-1 3-16 16,1-4-80-16,-1 2-16 0,2-2 0 0,-1 1 0 15,-1 3-272-15,-1-5 0 0,1 4 0 0,-1-3 0 16,-1 1 0-16,1 0 0 0,1 0 0 0,0-3 0 15,2 0 0-15,0-4-192 0,1 2 16 0,1 0 16 0,-1-3 160 16,2 0 128-16,3 1-128 0,-2-4 176 16,3 3-176-16,-1-3-272 0,2 0 64 0,2 0 16 15,0 0-16-15,2-3 0 0,-1-1 0 0,2 2 0 0,0-1 208 0,0 2 0 16,2-1 0-16,1 1 0 0,-1 2 0 0,0-1-144 16,2 2 144-16,0 1 0 0,-1 2 0 0,0 0-160 15,-2 1 160-15,-1 0 0 0,-1 1-176 0,1 2 176 16,-2-3-160-16,-1 4 160 0,1 0-192 0,-2-1 48 15,-1 1 16-15,-2-1 0 0,1 1 128 0,-1 0 0 16,-2 3 0-16,-1-2-128 0,-1 0 128 0,-1 1 176 16,0 1-48-16,-1-1 0 0,0 4-128 0,-1-1 128 15,-2-2-128-15,0 2 128 0,0 3-128 0,-3-1-192 16,0-1 32-16,-2 0 16 16,1-2-496-16,0 1-112 0,0-6-16 0,0 0 0 15,2-1 192-15,-1-2 48 0,1-4 0 0,-1-1 0 0,0-1 192 0,1-1 32 0,0-4 16 0,-1-1-10032 16,2-1-2016-1</inkml:trace>
  <inkml:trace contextRef="#ctx0" brushRef="#br2" timeOffset="131880.51">26083 17124 24879 0,'-5'3'2208'0,"0"-2"-1760"0,2 0-448 0,3-1 0 0,0 1 384 0,0-1 0 0,-2 3 0 0,-1-3 0 0,0 4-240 0,-2-4-144 16,2 2 160-16,2 2-160 0,1-2 2608 0,1 2 416 16,2-2 96-16,2 2 16 0,1-4-1536 0,2 3-320 15,2 0-48-15,1-1-16 0,2 0-480 0,2 1-96 16,-1-2-32-16,1-1 0 0,1 0-288 0,0 0-64 15,2-1-16-15,-1 1 0 0,0-3-240 0,1 1-128 16,1 0 128-16,-1 0-208 16,-1-1-368-16,2 2-80 0,0-3-16 0,1 2-18592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42:00.30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32499 14368 13823 0,'-4'0'1216'0,"2"-1"-960"0,-1 1-256 0,2 0 0 15,0 1 4176-15,1-1 800 0,0 0 144 0,0 0 48 0,0-1-5616 0,0 1-1136 0,0-3-208 0,0 3-64 0,0 0 1488 0,0 0 368 0,0 0 0 0,0 0 0 0,-12-20 1504 0,4 15 368 0,-2 4 80 0,-1-4 16 0,-2 4 16 0,-4-3 16 0,0 2 0 0,-3-1 0 16,-2 2-1184-16,-1-4-240 0,-3 1-64 0,-2 1 0 16,1-3-224-16,-1-1-48 15,-3 1-16-15,0-4 0 0,1-1-224 0,-1 0 0 0,-1-1 128 16,1-1-128-16,-1-3 144 0,0 0-16 15,0-1 0-15,-2 0 0 0,-1-2-128 0,-1-1 0 0,-3-1 0 0,0 1 128 16,-2 2-128-16,-2-3 0 0,-2 1 144 16,-1-2-144-16,4-1 208 0,-2 2-16 0,-2 2-16 0,-1-4 0 15,0-3 32-15,0 2 16 0,3-2 0 0,-2-3 0 16,0 1 48-16,-1-3 16 0,0-1 0 0,1-3 0 16,6 1-32-16,-1-4 0 0,2 0 0 0,2-4 0 15,3 1-48-15,0-3-16 0,2 0 0 0,0 0 0 16,2-1-64-16,-1 1 0 0,1-3-128 0,-1 0 192 15,0-1-192-15,0-5 128 0,1 2-128 0,0 0 0 0,2 0 160 16,0 4-160-16,-2-1 160 0,1 1-160 0,2 0 144 16,-1-1-144-16,2-3 128 0,0-1-128 0,2 7 208 15,2-2-32-15,1-2-16 0,0 2 0 0,0 0-160 16,0-3 160-16,0-1-160 0,2-2 160 0,1 5-160 16,1-3 0-16,1 0 0 0,-1 4 128 0,4 0 0 0,-2 5 0 15,3 1 0-15,-1 3 0 0,1 3-128 0,2 7 0 16,-1 0 0-16,1 3 0 0,0 4-144 0,-1 1 144 15,1 4-192-15,0 0 192 0,0 1-144 0,2 3 144 16,-2 4 0-16,0-2-144 0,1 4 16 0,2 0 0 16,-1 1 0-16,2 4 0 0,0-3 128 0,0 4-192 15,1 0 192-15,1 4-192 0,0 0 48 0,1 2 0 0,0 0 0 16,2 3 0-16,0-2-80 0,0 3-16 16,-1 2 0-16,2 1 0 0,-1 1 80 0,0 2 16 0,0 1 0 15,-1-1 0-15,1 3 144 0,-1 2-208 0,-2-2 80 0,2 3 128 16,-2-2-192-16,-1-1 192 0,0 0-192 0,0 2 192 15,0-1-176-15,0 1 176 0,0-1-128 16,0 0 128-16,0 1 0 0,2-1-128 0,0 1 128 0,-1-4 0 16,3 0 0-16,0-1 0 0,0 0 0 0,1-3 0 15,1-1 0-15,0-2 0 0,0 0 0 0,1-4 0 16,-1-2 0-16,1 1 0 0,0-4 0 0,0-1 0 16,0-1 0-16,1-2 0 0,-1 0 0 0,1-2 0 15,1-3 0-15,-2-2 144 0,1-2-144 0,0-4 160 16,0 1-160-16,0-5 160 0,1 2-160 0,0-5 160 0,0 1-160 15,-1 0 0-15,1 0 144 0,0-3-144 16,-2 4 0-16,1 1 0 0,-2-2 0 0,1 3 128 0,0 3-128 16,-2-2 0-16,0 2 0 0,-2 0 0 0,1-1 0 0,1 1 0 15,0 2 0-15,0-3 0 16,0 4 0-16,0-2 0 0,0 3 0 0,0-1 0 0,-1 3 0 16,1 0 144-16,0 2-144 0,1 0 160 0,0 2-160 0,1-2 0 15,-1 4 0-15,-1-2 0 0,1 2 0 0,0-1 0 16,1 4 0-16,-1-3 0 0,1 4 0 15,-1-2 0-15,1 2 0 0,0 0 0 0,1 2 0 0,-1-2 0 16,2 4 0-16,0 0 0 0,1-1 0 0,-2 3 0 16,3 1 0-16,1-1 0 0,-2 2 0 0,3 0 0 15,2 0 0-15,2-1 0 0,5 3 0 16,1-4 0-16,3 2 0 0,3 0-176 0,3 0 176 0,1-1 0 0,3 0 128 16,3 2-128-16,1-2 0 0,2 2-128 0,4 3 0 15,5 1-20608-15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12:53.65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10747 7520 911 0,'-1'0'0'0,"-1"-3"0"0,2 3 0 16,-1-1 0-16,1 1 336 0,0 0-16 0,0 0 0 0,0 0 0 0,1-3 752 0,-1 1 144 15,2 1 16-15,-2 1 16 0,0 0-16 0,0 0 0 0,0 0 0 0,0 0 0 0,0 0 224 0,0 0 32 0,0 0 16 0,0 0 0 0,0 0 96 0,0 0 32 0,0 0 0 0,0 0 0 0,0 0-304 0,0 0-64 0,0 0-16 0,0 0 0 16,0 0-496-16,16-13-112 0,-15 13 0 0,0 0-16 15,0 0-160-15,1 0-16 0,-1 0-16 0,0 2 0 16,0-2 208-16,1 2 64 0,-1-2 0 0,-1 2 0 16,1 2 64-16,-1-4 32 0,0 0 0 0,0 0 0 15,1 20-336-15,1-14-64 0,-1 3-16 0,0-2 0 16,0 4-256-16,0-3-128 0,2 0 128 0,-2 2-128 16,0-1 0-16,1 1 0 0,-1 2 0 0,-1-2 0 15,0 0 0-15,-1 2 0 0,-1 1 0 0,0-1 0 16,-1 2 0-16,-1 1 0 0,-1-2-192 0,0 2 192 15,-2-4-672 1,3 2-16-16,-1 1 0 0,0-4 0 0,0 0-144 16,0-1-48-16,1 1 0 0,0-4 0 0,2 0-176 0,-1-2-32 0,1-1-16 15,1-1 0-15,-1 1-192 0,1-3-48 0,1-2 0 0,0 1 0 16,0-2-384-16,0 0-64 0,0-2-32 0,0 1 0 0</inkml:trace>
  <inkml:trace contextRef="#ctx0" brushRef="#br0" timeOffset="716">10477 7552 10127 0,'0'0'896'16,"0"0"-704"-16,0 0-192 0,0 0 0 0,0 0 528 0,0 0 80 0,0-3 16 0,-1 2 0 15,1 1 1008-15,0-2 208 0,-1 0 32 0,1 2 16 0,0 0 160 0,0 0 16 0,0 0 16 0,0 0 0 0,0 0-272 16,0 0-48-16,0 0-16 0,0 0 0 0,0 0-560 0,18-6-112 0,-13 4-32 0,2 2 0 0,-1-3-288 15,1 2-64-15,3-2-16 0,1 0 0 0,3-2-272 0,-1 0-48 0,2-1-16 0,2-1 0 16,2 3-48-16,0-4-16 0,2 2 0 0,0-3 0 16,0 2-80-16,0 1 0 0,1 0-16 0,-1-1 0 15,0 4-48-15,0-2-128 0,-1 1 192 0,-2 1-64 0,-4 2 0 16,0 1 0-16,0 0 0 0,0 0 0 16,1 0-128-16,-3 3 0 0,-1 0 0 0,-1-1 0 0,-1 0 0 0,-1-2-144 15,1 3 144-15,0-2-208 16,-1 1 48-16,1 1 16 0,0-3 0 0,-1 1 0 15,2 2-96-15,-1-3-16 0,1 0 0 0,-1-3 0 32,-3 2-240-32,0 1-48 0,0-3-16 0,0 0-11232 0,-1 0-2256 0</inkml:trace>
  <inkml:trace contextRef="#ctx0" brushRef="#br0" timeOffset="4580.12">11401 8338 3679 0,'-4'-2'320'0,"2"-1"-320"0,1 2 0 16,-1-1 0-16,2 2 912 16,0 0 112-16,0-2 32 0,0 2 0 0,0-2-160 0,0 2-16 0,0-4-16 0,0 4 0 0,0 0-352 0,0 0-80 0,0 0-16 0,0 0 0 0,0 0 128 0,0 0 32 0,0 0 0 0,0 0 0 0,0 0-64 0,0 0 0 0,0 0 0 0,0 0 0 0,20 14 48 15,-15-12 0-15,1-1 0 0,0 2 0 0,1-1 32 0,0-2 16 16,2 4 0-16,-1-4 0 0,1 3-416 0,1-2-64 0,0-1-128 16,0 2 176-16,1-2-16 0,0 0 0 0,1 0 0 15,1 3 0-15,-1-3 320 0,3 0 64 0,0 1 16 0,1 1 0 16,0 0-48-16,0 0 0 0,0 1 0 0,1-2 0 15,1 4-176-15,0-4-32 0,2 2-16 0,1-1 0 16,-2-2-96-16,2 0-32 0,1 0 0 0,1-2 0 0,2-1 64 0,0 2 16 16,0-4 0-16,-2 4 0 15,1-2-96-15,-1 1-16 0,3 0 0 0,0 0 0 16,-3 1 48-16,1 1 0 0,1 0 0 0,-1 0 0 16,0-3 144-16,1 3 48 0,-2 0 0 0,2-2 0 15,0 1-112-15,1 1-32 0,1-3 0 0,-1 1 0 16,-3 0-224-16,2 0 0 0,1-2 0 0,-1 2 0 15,1-1 0-15,0 2 0 0,0-3 0 0,0 4 0 0,-3-2 0 16,0-2 0-16,2 4 0 0,0-2 0 0,1-1 0 16,-3 2 144-16,1-2-144 0,-2 0 192 0,-1 3 144 0,-2-3 48 15,-2 3 0-15,0 0 0 0,-1 0-48 0,-1 0 0 16,0 0 0-16,0 0 0 0,-1 0-176 0,-1 0-32 16,0-1-128-16,0 1 192 0,-1-1-192 0,1 0 0 15,-2-2 0-15,1 2 0 0,-1 1 0 0,1-3 0 16,-1 0 0-16,1 0 0 0,0 0-128 0,2 0 128 15,-2-1 0-15,1 1 0 0,-1 0-208 0,-2-1 64 16,-1 2 16-16,-1-1 0 0,1 3 128 0,-2 0 0 16,0 0 0-16,-2 3 128 0,0-1 32 0,-2 0 16 15,2 1 0-15,-1 0 0 0,0 1-176 0,-1 1 160 0,2-4-160 0,0 1 160 16,0 1-160-16,0-3 0 0,1 1 0 0,-1-2 0 16,1 1 0-16,-1 0 0 0,0-3 0 0,-1 3 0 31,0-2-448-31,-1 1 16 0,1 1 16 0,-1 0 0 0,-2 0 160 0,1 0 48 0,0 1 0 0,-1 1 0 15,0 1 208-15,-1 0 0 0,-1 0 0 0,0-2 0 16,-1 3 192-16,0-2 0 0,-1 2-16 0,0 1 0 16,-1-4-176-16,0 2 0 0,2-1 0 0,-2-2 0 15,0 1 0-15,2-2 0 0,-1 1 0 0,0 0 0 0,0 0 0 16,0 0 0-16,-1-2 0 0,0 2 0 0,0-3 0 0,-1 2 0 16,3-2 160-16,-3 1-160 15,1 1 0-15,1-2 0 0,1 1 0 0,1 1 0 16,0-3-128-16,0 1-144 0,1 1-32 0,-2 1 0 15,2 1-1072-15,0-3-224 0,0 3-32 0,-1 0-10848 16</inkml:trace>
  <inkml:trace contextRef="#ctx0" brushRef="#br0" timeOffset="5758.3">8577 8285 12895 0,'0'3'1152'16,"0"-3"-928"-16,0-3-224 0,0 3 0 0,1 0 960 0,0 0 160 0,0 0 32 0,1 0 0 15,0-2-432-15,-1 0-80 0,1 2 0 0,-2 0-16 0,0 0-320 0,0 0-64 0,0 0-16 0,0 0 0 0,0 0 32 0,0 0 16 0,-24 0 0 0,17 0 0 0,-2 0 128 0,0-2 32 0,1 1 0 0,-2-1 0 16,0 1 272-16,-1-1 64 0,-2 0 16 0,0-3 0 0,-2 4 0 0,-1-4 0 0,0 2 0 0,0 0 0 0,0-1-352 0,-2 2-80 16,0-2-16-16,-2 1 0 0,-1 0-16 0,0 2-16 15,1-2 0-15,-1 3 0 0,0 0 144 0,0 0 48 16,0 0 0-16,-2 0 0 0,0 3-32 0,-1-3 0 0,-1 4 0 0,-1-4 0 15,2 2-288-15,1-2-176 16,2 0 192-16,-4 0-192 0,-1-2 0 0,-1 2 0 16,2 0 0-16,1-3 0 0,-2 2 0 0,0-4 0 0,0 4 0 0,1-4 0 15,0 1 0-15,0 0 0 16,1 1 160-16,2-4-160 0,-1 5 384 0,2-2 0 16,0 2 0-16,1-2 0 0,1 4-112 0,0-4-16 15,-1 3-16-15,-1 0 0 0,2 1-32 0,-3 0 0 16,3 0 0-16,-4 0 0 0,2 0-208 0,-2 0 0 0,1 1 0 0,-2 0 0 15,3 1 0-15,0 0 0 0,0-2 0 0,0 0 0 16,1 0 0-16,3-2 0 0,0-1 0 0,2 2 0 16,1-2 0-16,1 2 0 0,-1-4 0 0,2 1 0 0,-1 1 0 15,1-2 0-15,-2 1 0 0,2 2 0 0,3 0 0 0,-1-1 0 16,1 0 0-16,-1 1 0 0,0 0 0 0,1 2 0 16,0 0 0-16,1 0 0 0,2 0 0 0,-2 2 0 15,2 0 0-15,-1-2 0 0,0 3 0 0,2-2-128 16,0 1 128-16,1 0 0 0,0-1-176 0,0 0 176 15,0 2-160-15,1-3 160 0,0 1 0 0,0-1-144 16,0 2 144-16,1-2 0 0,-1 0-240 0,1 0 48 16,0 0 0-16,1 3 0 15,0-3-720-15,1 0-144 0,0 0-32 0,0 1 0 16,0 1-1216-16,0-2-240 0,1 3-48 0,-1-2-9120 0</inkml:trace>
  <inkml:trace contextRef="#ctx0" brushRef="#br0" timeOffset="8692.79">9554 9691 14735 0,'-3'4'1312'0,"2"-4"-1056"16,1 2-256-16,0-2 0 0,0 0 0 0,-1 0 0 0,-1 0-176 0,1 4 176 0,-1-2-272 0,-1 0 48 0,1 0 16 16,-1-1 0-16,2 2 208 0,0-3 0 0,0 0 0 0,-1 0 0 0,0 2-256 0,1-2-16 0,-2 2 0 0,1 0 0 0,-1 0 784 0,-1 0 144 0,2 0 48 0,-2 1 0 0,2 0 976 15,-2-1 208-15,2 3 32 0,-2-2 16 0,1 1-64 0,0 1-16 0,2-1 0 0,-3-2 0 0,1 2-480 0,1-2-96 16,-1 3-32-16,0 0 0 0,0 1-464 0,1-2-80 15,-2 0-32-15,2-1 0 0,-2 4-304 0,0-2-64 16,-1 1-16-16,1 0 0 0,0-1-96 0,-1 1 0 16,-2 3-16-16,0-3 0 0,-2 4 80 0,1 0 32 15,-1 1 0-15,-2 0 0 0,0 0-48 0,-2 3-16 16,-1 2 0-16,-1-1 0 0,2-2-224 16,0 2 128-16,-1 4-128 0,1-3 0 0,0-4 0 0,2 2 0 0,2-4 0 15,1-2 0-15,2 0-160 0,-1-3-32 0,2-2 0 16,0 1 0-1,2-2-912-15,-1-2-192 0,-1 0-48 0,1-2 0 16,-1 1-912-16,1-4-192 0,-3 1-48 0,2 0-10032 0</inkml:trace>
  <inkml:trace contextRef="#ctx0" brushRef="#br0" timeOffset="9084.44">9211 9682 27647 0,'-1'-3'1216'0,"0"0"256"0,1 2-1168 0,0 1-304 0,0 0 0 16,1 0 0-16,1 0 944 0,1 0 128 0,0 0 16 0,1 0 16 0,2 0-848 0,2 0-256 0,0 1 128 0,0 2-128 0,1 0 0 0,-1 1 0 0,1 1 0 0,-1-1-128 0,1 2-144 0,0 0-32 0,1 4 0 0,0 2 0 0,1-2 304 0,-3 3-192 0,4 0 192 0,-3 2-160 15,4-3 640-15,-2 2 128 0,1 1 32 0,1 1 0 16,-1 0 96-16,0 0 32 0,1-1 0 0,-2 1 0 16,1-4-272-16,2 4-48 0,-1 1-16 15,0-1 0-15,-1-2-240 0,-2 0-32 0,-3-2-16 16,2-2 0-16,0 5-400 0,-2-2-96 15,-1-4-16-15,1 1 0 0,-2-1-1040 0,1-4-192 16,-1 1-64-16,-3-1-8000 0,1-4-1600 0</inkml:trace>
  <inkml:trace contextRef="#ctx0" brushRef="#br0" timeOffset="9891.03">9205 9459 4607 0,'-6'0'400'0,"1"0"-400"0,0 2 0 0,2-2 0 0,2 0 1312 0,1 0 176 0,-1 3 48 0,-2-3 0 16,1 0-640-16,-2 1-128 0,1 1-32 0,-1-2 0 0,1 0-416 0,1 0-64 0,1-2-32 0,-1 1 0 0,2-2 352 0,2-1 64 0,-1 2 0 15,0-1 16-15,2 2 240 0,-1-3 64 0,1 4 0 0,0-2 0 16,1 2 896-16,1 0 192 16,-1 0 48-16,1 0 0 0,-1 0-16 0,1 0 0 0,2 0 0 0,0 0 0 0,0 0-1008 0,1 0-208 0,1 2-32 0,-2-2-16 15,2 0-432-15,0 0-96 16,1 0-16-16,1 0 0 16,2 0-272-16,0 0 0 0,1 0 128 0,1 0-128 15,0 0 0-15,-3 0 0 0,0-2 0 0,1 2 0 0,3 0 0 16,2 0 0-16,0 2 0 0,-1-2 0 0,0 4 160 0,-1-3-32 15,2 4 0-15,-3-1 0 0,-3-1 64 0,2 0 16 0,2 1 0 16,-1 1 0-16,-2-1-80 0,1-1-128 0,-1 1 176 0,0-2-176 16,-2 1 192-16,0-3-192 0,0 0 192 0,0-3-192 0,-2 3 144 0,0 0-144 31,-1-2 0-31,1 1 144 0,-2-2-144 0,1 1 0 0,-1 1 0 0,-2-3 0 16,-1 4 0-16,-2-3 0 0,-1 1 128 0,-1 1-128 15,0-2 128-15,-2 0 0 16,-1 0 0-16,0 1 0 0,-1 0 0 0,-1-1 0 15,0 0 0-15,0-1 0 0,0 2-128 0,0-2 0 16,2-1 144-16,-1 2-144 0,0-4 0 0,2 1 0 16,-2 0 0-16,0-1 128 0,2 0-128 0,-1-1 0 15,2 0 0-15,-1 2 0 0,-1-2 0 0,-1 0 0 16,1 2 0-16,-1 0 128 0,2 0-128 0,-3-1 144 16,1 4-144-16,-1-4 160 0,0 3-160 0,1 0 128 0,-1 4-128 0,0-4 128 15,0-2-128-15,1 0 0 0,-1 2 0 0,-2-1 128 16,4 1-128-16,-2 1 0 0,0-1 0 0,0 1 0 15,0 3 0-15,0-3 0 0,1 0 0 0,-1 1 0 16,0 1 0-16,0-2-224 0,0-1 80 0,2 4 16 16,-2 0-48-16,0 0 0 0,0 0 0 0,1 0 0 15,1 0-336-15,0-2-80 16,2 2-16-16,0 0 0 0,-1 2-1328 0,2-2-272 0,3 0-48 0,1-2-12912 16</inkml:trace>
  <inkml:trace contextRef="#ctx0" brushRef="#br0" timeOffset="10673.84">10173 9154 911 0,'-1'3'0'0,"0"-3"0"0,-1 0 0 0,1 0 0 0,1 0 1968 0,0 1 304 0,0 4 64 0,-1-5 16 0,1 1-1696 0,-1 2-336 0,-1-3-64 0,2 0 0 0,0 0-400 0,0 0-80 31,0 0-16-31,0 0 0 0,0 0 368 0,0 0 64 16,0 0 0-16,0 0 16 0,0 0 320 0,0 0 64 15,-13 16 16-15,8-16 0 0,0 6 208 0,-1 0 32 16,1 4 16-16,-1 2 0 0,-1 1-208 0,1-3-32 16,-1 2-16-16,-1 0 0 0,0-2 272 0,-1 3 48 0,0-3 16 0,0-2 0 0,0 2-112 0,-2 0-32 0,1 2 0 15,-1-2 0-15,1 0-224 16,0 1-64-16,-1 0 0 0,1 1 0 15,1-1 48-15,1 1 0 0,1-2 0 0,1 1 0 16,1-1-112-16,0 2 0 0,2 1-16 0,-1-2 0 16,0 4-128-16,2-3-32 0,1 2 0 0,1-2 0 15,0 3-272-15,1-3 0 0,1 2 0 0,1-2 0 16,0 1-256-16,2-1-16 0,3-2 0 0,-1 2 0 16,1-2-176-16,0 0-16 15,2-1-16-15,-1-2 0 0,1-1-176 0,-2 0-48 0,1-2 0 0,1 1 0 16,-1-1-448-16,-1-2-112 0,2-2-16 0,-2 0-8512 15</inkml:trace>
  <inkml:trace contextRef="#ctx0" brushRef="#br0" timeOffset="11445.66">10194 9370 15663 0,'-4'-3'688'0,"2"2"144"0,-1 1-656 0,3-3-176 0,0 2 0 0,0 1 0 0,0-2 496 15,2 2 64-15,-1-4 16 0,0-2 0 0,3 1-128 0,0 0 0 0,1-1-16 0,-2 1 0 0,2 1-192 0,1-2-48 0,-1-2 0 16,0 0 0-16,-1 4-64 0,0 2 0 0,-1-2-128 0,1 1 192 0,-1 3 768 15,-1-2 128-15,1 2 48 0,-1-1 0 0,-1 1-176 0,2 0-16 0,0 0-16 0,1 0 0 0,0 0-608 0,1 3-112 0,0 1-16 0,0 1-16 16,1-1-176-16,0-1 0 0,1 2 0 0,0-1 128 0,0 2-128 0,-2 0 0 16,0-2 0-16,-1 2 0 0,-2 1-160 0,-1-1 160 15,1 1 0-15,-2 2-144 0,-2 1 144 0,0-2 0 16,-1 2 0-16,0 0 128 0,-1 3-128 0,-1-1 192 0,0 0-64 0,-1 1 0 16,0 0-128-16,0-3 0 0,1 2 0 0,-2-3 0 15,1 1-176-15,0 0-48 0,1-1-16 0,0-3 0 31,0-1-224-31,-1 3-48 0,0-1-16 0,-2-1 0 16,1 0-256-16,1 0-48 0,1-2-16 0,-1-2 0 16,1 2 272-16,-1-2 64 0,-3 0 16 0,2 0 0 0,-2 1 128 0,1-2 32 0,0-1 0 0,-1 0 0 15,2 0-224-15,1-1-32 16,1-2-16-16,0-1 0 16,0 2 400-16,1-4 80 0,0 2 128 0,2-2-208 0,1 0 432 0,1 2 96 0,0-1 0 0,0 1 16 15,1 2 112-15,1 1 0 0,2 1 16 0,-2-3 0 0,2 3 432 0,1-2 96 16,-1 0 16-16,1 2 0 15,1-2-336-15,-1 1-64 0,0 1-16 16,0 0 0-16,1-3-464 0,1 3-128 0,1-2 0 0,0 2 0 16,1 0 0-16,-1 0-128 0,-2 2 128 0,0-2-192 0,-1 0 192 0,0 4 0 15,0 2 0-15,0 0 0 0,-2 1 0 0,2-1-160 16,-1 4 160-16,1-4-160 16,-1 2 160-16,-1-1 0 0,1-2 128 0,0 0-128 0,-2 1 192 15,2-3-16-15,-1 1-16 0,0 1 0 16,2-1-160-16,-1-3 0 0,1 4 0 0,1-4 0 15,-1 2-960 1,0-3-208-16,0 2-48 0,0-2-16 0,0 1-448 0,-2 2-96 0</inkml:trace>
  <inkml:trace contextRef="#ctx0" brushRef="#br0" timeOffset="12141.71">10430 9141 6447 0,'0'0'576'0,"-1"1"-576"0,1 1 0 0,-1-2 0 0,1 0 1216 0,0 0 144 16,0 2 32-16,0 0 0 0,0 1-48 0,0 0 0 0,0 0 0 0,-1 3 0 0,2 0-608 0,-1-1-128 0,1 0-32 0,0 1 0 16,2 4-144-16,-1-2-48 0,2 3 0 0,0-1 0 0,1-1-48 0,0 1-16 0,1 2 0 0,0-1 0 0,1 1 384 0,0 0 80 0,0 3 16 0,2-5 0 15,-2 2-160-15,2 1-16 0,-2 3-16 0,-1 0 0 16,2-2-224-16,-2 4-32 0,0 2-16 0,-2 3 0 15,-1-5-16-15,0-1 0 16,-2 3 0-16,-2 0 0 0,0 1-320 0,-3-3 0 0,-1 2 0 0,0-1 128 16,0-1-384-16,0-2-64 15,0 0 0-15,-1-3-16 0,0-1 16 0,0-1 0 0,-2-2 0 0,2-1 0 16,-1 0 320-16,1-4-176 0,-1 0 176 0,1-2-128 31,0 0-800-31,2 1-160 0,-1-3-16 0,2 0-9248 0</inkml:trace>
  <inkml:trace contextRef="#ctx0" brushRef="#br0" timeOffset="16872.57">10795 9090 8287 0,'3'-2'736'0,"-1"-2"-592"0,-1 1-144 0,1 3 0 0,-1 0 832 0,-1 0 144 0,2-3 32 0,1 0 0 16,0 0-560-16,1 0-96 0,0-1-32 0,0-1 0 0,-1 2-64 0,1-1-32 0,-2 1 0 0,1 2 0 0,1-4-224 0,-1 2 0 0,4 0-144 0,-3 2 144 0,1-4 0 0,2 1 128 0,-2 3 16 0,-1-1 0 0,0-1 624 0,0 2 112 0,1-2 16 0,-3 1 16 15,2 2 112-15,-3 0 0 0,-1 2 16 0,-1 1 0 16,0-2 96-16,-3 4 16 0,-1 0 0 0,-1 1 0 16,-1 3-208-16,-1-3-48 0,-1 1 0 0,2 2 0 15,0 0-320-15,0 1-64 0,1-1 0 0,1 0-16 16,2 1-304-16,1 0-64 0,2 0-128 0,0-2 192 16,2 2-64-16,-1 3 0 0,3-3-128 0,-2 0 192 15,2 1 112-15,1 2 16 0,-2 3 0 0,1 3 0 16,0-1-96-16,-2 2-16 0,0-1 0 0,-1-1 0 0,-1 0 96 0,0-1 16 15,-1 3 0-15,-1-5 0 0,1-2-320 0,1 0 0 16,-1-1 0-16,1-5 0 0,0 2 0 0,0-3-176 16,1-2 0-16,-1 0 0 15,1-2-1360-15,1-2-256 16,0-2-64-16,-1 0-11200 0</inkml:trace>
  <inkml:trace contextRef="#ctx0" brushRef="#br0" timeOffset="17412.71">10711 9078 17503 0,'-2'1'1552'0,"0"-1"-1232"0,2-1-320 0,0 1 0 0,2 0 192 0,-1-3-32 0,-1 3 0 0,1-3 0 0,1-2 400 16,2 0 80-16,2 0 0 0,1-2 16 0,0 4-80 0,2-3-32 0,-2 2 0 0,2 0 0 0,1 2-256 0,-2 2-48 0,1-3-16 0,-2 3 0 0,1 3 736 0,-1-3 128 0,1 2 48 0,-2 2 0 15,1 0 48-15,1-1 16 0,0 2 0 0,1 1 0 16,1-2-496-16,0 2-80 0,1-2-32 0,1 0 0 16,1-2-272-16,-1 1-48 0,3-3-16 0,2 0 0 15,2 0-16-15,-1-5-16 16,3 1 0-16,0 0 0 0,1-2-224 0,0 0 0 16,-5 3 0-16,-1 2 0 15,0-1-928-15,-1-1-176 0,0 3-48 0,-2 0-13440 16</inkml:trace>
  <inkml:trace contextRef="#ctx0" brushRef="#br0" timeOffset="18968.29">11039 9112 5519 0,'-3'2'496'0,"2"-2"-496"16,0-2 0-16,1 2 0 0,0 0 928 0,-1 0 96 0,1-2 0 0,-3 2 16 0,1 0-464 0,-2-3-80 0,0 2-32 0,0 1 0 0,2-2-272 0,-2 2-64 0,1-4-128 0,-2 1 192 0,-2 3 64 0,1-2 0 15,1 1 0-15,-1 1 0 0,-1-3 176 0,-1 3 32 16,0-1 16-16,1 0 0 0,2 1 272 0,1-1 48 16,-1 1 16-16,-2-3 0 0,1 3 272 0,-1-1 64 0,1 1 16 0,-1-3 0 15,1 0-640-15,1 0-128 16,-1 1-16-16,1 1-16 0,0-2 224 0,0 1 48 0,0-2 16 0,-2 0 0 0,1 2-224 0,-2-2-48 31,1 1-16-31,-1 2 0 0,0-1-192 0,-2-2-48 16,0 2 0-16,0-1 0 0,1 2-128 0,0-2 0 15,-1 1 144-15,-1 1-144 0,-1 1 128 0,3 0-128 0,1 0 160 0,-1 0-160 0,2 1 320 16,-2 0-16-16,2-1-16 0,0 1 0 0,-2 2 256 0,-1 1 48 0,-2-2 16 16,2-1 0-1,4 2-208-15,-1-1-32 0,0-1-16 0,0 2 0 16,0-1-64-16,0 0-16 0,2 1 0 15,-1 0 0-15,2 1-272 0,-1-2 0 0,3 1 128 0,-1-3-128 16,1 3 0-16,2-3 0 0,0 3 0 0,0-2 0 16,0 1-272-16,1-2 32 0,0 3 16 0,0-3 0 15,2 0 64-15,-3 0 16 0,0 0 0 0,0 0 0 16,0 0 144-16,0 0 0 0,22-3 0 0,-19 1 0 16,0 1 0-16,1 1 0 0,0 0 0 0,1 0 0 0,1-3 0 0,0 3 0 15,2-2 0-15,-1 2 0 0,3-1 0 16,0-2 0-16,1 1 0 0,0 0 0 15,1 0-400-15,1-1-48 0,0 2-16 0,-2-3 0 16,1 2-48-16,-1 2 0 0,2-4 0 0,2 2 0 0,0 2 512 0,-3-4-144 16,1 2 144-16,-2-1 0 0,1 6 0 0,-1-3 0 15,-1 0 0-15,-1 0 0 0,1 0 0 0,0 0 0 16,2 0 0-16,-1 0 0 0,0 0 128 0,2 0-128 16,-2 0 128-16,0 0-128 0,0 0 0 0,-2 0 128 15,-1 0-128-15,0 0 0 0,-2 2 0 0,-1-2 0 0,-1 1-160 16,-2 2 160-16,1-1-144 0,-2-2 144 0,0 4 0 15,0-4-144 1,-1 4-560-16,0-2-96 0,0-2-32 0,0 1 0 16,0 1-976-16,-1 1-208 0,1-3-32 0,0 0-6800 0</inkml:trace>
  <inkml:trace contextRef="#ctx0" brushRef="#br0" timeOffset="19885.39">11206 9815 9215 0,'-2'-3'816'16,"2"2"-656"-16,0 1-160 0,0 0 0 0,0 1 272 0,0-1 32 0,0 0 0 0,-1 3 0 0,2-3 368 0,1 0 80 0,0 1 16 0,-2-1 0 0,0 0 368 0,0 0 80 0,26-1 0 0,-15 1 16 0,2-3-720 0,1 2-160 0,2 1-32 0,2-2 0 0,-1 2-320 0,0 0 0 0,1 0 0 0,0 0 128 0,3 0-128 0,-1 0-128 0,2 0 128 15,1 0-192-15,1 2 192 0,1-2 176 16,3 1-48-16,2-1 0 0,1 3 864 0,0-6 160 15,2 3 48-15,1-1 0 0,-2-1 208 0,1 2 32 16,3 0 16-16,1 0 0 0,-2 0-704 0,1 0-144 16,0 0-32-16,3 0 0 0,2 2-400 0,2-2-176 15,1 1 128-15,-2 2-128 0,-4-3 0 0,0 0 0 16,-1 0 0-16,-2 0 0 0,-5 0 0 0,1 1 0 16,2 0 128-16,2 0-128 0,-2 2 0 0,-1-2 160 15,2 2-160-15,-2-3 160 0,-1 0 160 0,1 0 48 0,1 0 0 0,0-4 0 16,1 1 160-16,-3 0 48 0,-2-1 0 0,2-2 0 15,0 3 192-15,-1-3 32 0,0 4 16 16,-2-2 0-16,-2 1-368 0,-4 2-80 0,-1 1-16 16,-5-2 0-16,-1 2-224 0,-4-1-128 0,-1 2 128 15,-1 1-128-15,-3-2-192 0,-1 1-96 0,-1 4-32 16,-3-3 0-16,0 3-1408 16,-1-2-304-16,-1 0-48 0,-1 1-12592 0</inkml:trace>
  <inkml:trace contextRef="#ctx0" brushRef="#br0" timeOffset="20930.95">8470 9786 12895 0,'-3'0'1152'0,"-1"-2"-928"0,3 1-224 0,1 1 0 0,0 0 1536 0,0 0 272 0,-2-3 48 16,1-1 16-16,0 2-1312 0,-1-2-272 15,2 2-48-15,-2-2-16 0,1 2-224 0,1 0 144 0,-1 1-144 0,0 0 128 0,-1 1-128 0,1 0 0 0,-1 0 0 0,-2 0 0 0,1 1-320 0,-1-1 16 0,0 0 0 0,-2 1 0 0,-1-1 512 0,0 2 112 0,0 0 0 0,-2-2 16 16,0 0 448-16,-1-2 96 0,1 0 16 0,-1 1 0 0,0 0-240 0,-1-3-32 0,-2-2-16 0,0 3 0 0,-1 0 224 0,-2-2 64 0,-1 1 0 0,-4 2 0 15,0 0-256-15,-2-1-64 0,0 0 0 16,-3 3 0-16,-3 0-432 16,-1 3-144-16,0 0 0 0,-5 0 0 0,-1 2 0 0,-1-3 0 0,1 2-192 15,1-2 48-15,-1 1 16 0,-3-3 0 16,2 1 0-16,0-1 0 0,5 0 128 0,-3-1 0 0,-4 1 0 0,-1-5 0 16,2 4 192-16,1-5 64 15,3 2 0-15,2-2 16 0,-1-1 336 0,1 1 64 16,0-2 16-16,1 0 0 0,5 3-256 0,-3-1-48 15,1 0-16-15,-2 1 0 0,2-1-368 0,-1 3 0 16,0 0 0-16,0 3 128 0,1-3-128 0,-1 3 0 0,3 3 0 0,0-3 0 16,2 0 0-16,-1 0-160 0,3 0 160 0,1 0 0 15,3 0-128-15,2 0 128 0,0-3 0 0,0 3 0 16,2 0 0-16,1-4-128 0,2 2 128 0,0 2 0 16,2-3-176-16,3 2 32 0,0 1 0 0,1-3 0 31,1 0-464-31,1 3-96 0,2-2 0 0,1 0-16 0,1 2-1056 0,2 0-208 0,1 0-32 0,2 0-16 0</inkml:trace>
  <inkml:trace contextRef="#ctx0" brushRef="#br0" timeOffset="22975.03">9911 13745 1839 0,'10'-8'160'0,"-4"0"-160"0,-1 1 0 0,-1 1 0 0,-2 2 2752 0,1 2 512 15,0-2 96-15,2-2 32 0,1-4-1952 0,2-5-384 0,-1 2-80 0,-1 0-16 0,-2 3-320 0,-3 2-80 0,-2 4-16 0,-1 0 0 0,-2 2-64 0,0 2-16 16,-1 2 0-16,-1-2 0 0,0 4 0 0,0 0 0 0,0-2 0 0,1 2 0 15,-1 2 544-15,-1-2 96 0,1 2 32 0,-1 0 0 16,-1 0 144-16,2 1 16 0,-1-1 16 0,-1 0 0 16,2 0-160-16,-3 0-48 0,0 4 0 0,-1 0 0 15,0 3-176-15,-3-1-32 0,1 4-16 0,-4 3 0 16,0-3-240-16,-3 2-64 0,-2 4 0 16,0 2 0-16,-1-1-384 0,0 0-192 15,2-6 160-15,-4 4-160 0,-1 2 0 0,-3-2 128 16,4-2-128-16,1-3 0 0,4 0 0 0,-1-2 0 0,2 1 0 0,1-3 0 15,0 0 0-15,1 1 0 0,0 0 0 0,1-3 0 16,1 3-528 0,1-5 0-16,2 0 0 0,-1-2 0 0,4 0-944 0,-1-3-176 0,3-2-32 0,0-1-14000 15</inkml:trace>
  <inkml:trace contextRef="#ctx0" brushRef="#br0" timeOffset="23351.98">9467 13641 15663 0,'0'-2'1392'0,"0"0"-1120"0,0 2-272 0,1-2 0 0,1 4 3200 0,-1-2 592 0,1 0 112 16,1 0 32-16,3 2-3104 0,3 0-640 0,0 0-192 0,0 1 128 0,1 3-128 0,0-1-128 0,1 3 128 0,-1 5-192 0,1-3 544 15,-1 5 96-15,2 1 32 0,-1 0 0 0,3 2 96 0,-2 0 32 0,-1-1 0 0,2 0 0 0,2 5 240 0,1 1 48 0,0 4 16 0,0-2 0 0,-1-3-352 0,1 0-80 0,1 2-16 16,2 0 0-16,-2-3-160 0,2-1-48 0,-2 2 0 0,1-2 0 15,0 1-64-15,-2-2-32 0,-1-3 0 16,-3 0 0-16,-1-4-160 0,-2 1 0 0,-1-6 0 0,-1-1 0 16,-1 0-1056-16,-1-3-240 0,0-2-48 15,-2-1-9712-15,2-1-1936 0</inkml:trace>
  <inkml:trace contextRef="#ctx0" brushRef="#br0" timeOffset="24832.1">9513 13495 14735 0,'-1'0'1312'16,"-1"0"-1056"-16,1 0-256 0,1 0 0 0,0 0 1152 0,0 0 192 0,0 2 16 0,0-2 16 15,0 0-736-15,0 0-160 0,1 2-32 0,-1-2 0 0,0 0 672 0,0 0 128 0,0 0 32 0,0 0 0 0,0 0-384 0,25-4-80 0,-18 4-16 0,1-4 0 0,1 2-320 0,-1 0-64 0,1 1-16 0,1 1 0 0,-2-1 448 0,4 1 96 16,-1 0 16-16,2-3 0 0,1 3-384 0,-1 0-80 15,0-1-16-15,2 1 0 0,1-2-480 0,1-1 128 16,2 2-128-16,-1-1 0 16,3-2 0-16,-2 1 0 0,-1 1 0 0,0 1 0 15,-5-3 0-15,1 1 0 0,1 3 0 0,-2-2 0 0,0 1 128 0,-1-2 0 0,0 3-128 16,1-3 192-16,-2 0 256 16,0-1 64-16,0 2 0 0,1-2 0 0,0 1-320 15,-3 0-48-15,1-1-16 0,0 2 0 0,-1-1-128 0,-2 2 128 0,0 1-128 0,-1-2 128 16,-1-1-128-16,0 2 0 15,0 1 0-15,-2-3 0 0,0 3 0 0,-1-2 0 0,-1 2 0 0,-1 0 0 16,2 0 192-16,-2 0-64 16,0 0 0-16,-2 2 0 0,2-2 128 0,0 0 0 0,0 0 16 0,0 0 0 15,0 0-32-15,0 0-16 16,0 0 0-16,0 0 0 0,0 0-224 0,0 0 144 0,0 0-144 0,0 0 128 16,-5-19-128-16,3 14 0 0,0 4 144 0,-1-4-144 15,-1-2 128-15,1 2-128 16,-1-1 128-16,0 1-128 0,1 2 160 0,-2 0-32 15,-2-2-128-15,0 0 192 0,1 2-64 0,-2-4-128 16,2 5 176-16,-1 1-176 0,1-2 160 0,-2-1-160 16,2 4 128-16,-1-2-128 0,0 2 0 0,1-1 0 0,0-2 0 15,1 3 0-15,0-3 0 0,-1 0 0 0,1 1 0 16,-1 0 0-16,1 2 0 0,-1-2 0 0,1-1 0 16,0 2 0-16,0-1 0 0,0-2 0 0,0 0 0 0,1 2 0 15,1-1 0-15,1 0-144 0,2 0 144 0,0-1-160 16,0 1-112-16,3-2-32 0,-1 1 0 0,1 0 0 15,0 1-400 1,0 0-64-16,1 3-32 0,1-4 0 0,-2 2-1456 16,1-2-304-16</inkml:trace>
  <inkml:trace contextRef="#ctx0" brushRef="#br0" timeOffset="25545.8">10658 12916 10127 0,'-4'3'896'0,"0"-2"-704"0,2-1-192 0,1 0 0 0,1 2 1184 0,-2-2 208 0,-1 3 32 0,-3 0 16 0,-3 1-1056 0,0-1-224 0,1 0-32 0,-1 1-128 0,0-1 272 16,1-1-48-16,0-1-16 0,0 4 0 0,-2-1-208 0,1 0 0 0,-1 2 128 0,0-3-128 0,2 4 512 0,-2-1 48 0,-1 0 16 0,2 3 0 15,3-6 416-15,-3 4 96 0,-1 2 0 0,-2 6 16 16,-2-1-192-16,1 1-32 0,1-2-16 0,1 2 0 16,-2 1-224-16,0 0-64 0,2 3 0 0,0-3 0 15,2 3 128-15,1-3 32 0,2 1 0 16,-1 1 0-16,2 1 96 0,2 0 0 0,0 3 16 15,1-4 0-15,-1 0-464 0,2-3-80 0,1-2-32 0,0 2 0 16,0-1-272-16,3 0 0 0,-1 0 0 16,1-2 0-16,1 1 0 0,1-1 0 0,0-3 0 0,3 2 0 0,-2 0-160 0,0-4 160 15,2 2-160 1,-1-3 160-16,2 2-640 0,-1-2-48 0,0 0 0 0,0 0 0 31,1 0-720-31,0-2-128 0,1 1-48 0,-2-1 0 16,2-2-512-16,0 2-96 0,0 0-32 0,0-4-7056 0</inkml:trace>
  <inkml:trace contextRef="#ctx0" brushRef="#br0" timeOffset="26330.92">10542 13422 24879 0,'0'0'1088'0,"0"0"256"0,0 0-1088 0,0 0-256 0,1 0 0 15,0 0 0-15,0 0-496 0,2-3-144 0,0 2-48 0,2-5 0 0,2 1-80 0,-2-1 0 0,0-2-16 0,-2 2 0 0,1-2 784 16,0 0 320-16,-2-2 0 0,1 2-16 0,-1 0 528 0,1 2 96 0,-1-5 32 0,0 3 0 0,2 2 736 0,0-2 160 0,1 0 16 0,-1 0 16 16,1-2-288-16,1-3-48 0,0 1-16 0,1-2 0 15,1 2-880-15,-2 0-176 0,3-2-32 0,-3 2-16 16,0 3-304-16,0-3-128 15,0-2 0-15,-1 2 128 0,1 2-128 0,-1 0 160 0,0 4-160 16,-1-1 160-16,-2 7 48 0,1-2 16 16,-2 2 0-16,0 0 0 0,1 0-32 0,-2 2-16 15,1-2 0-15,-1 4 0 0,1 2-176 0,-1 1 160 16,0-1-160-16,0 0 160 0,0-2-160 16,1 2 0-16,-1 1 0 0,2 2 0 0,-2 0 0 15,1-2 0-15,1 2 0 0,2-2 0 0,-1 2 0 0,-1 3-144 0,3-2 144 16,-1 0 0-16,1 2 0 0,-2-2 0 0,2 5 0 0,0-3 0 0,-1 2 0 0,0-2 0 15,2 1 0-15,-3-1 0 0,1-1 0 0,0 0 0 16,0-1 0-16,-1 3 0 0,1-4 144 0,0 1-144 16,-1-1 128-16,1-2-128 0,0 0 208 0,-2-1-32 15,2-3-16-15,-1 2 0 0,-1-3-160 0,2 0 160 0,-1-2-160 16,1 0 160-16,-1 0-160 0,0 0 0 16,0 0 144-16,1 0-144 0,-1 0 176 0,1-2-48 15,0 0 0-15,-2 0 0 0,2 2-128 0,-2-4 0 16,2 2-192-16,0-2 192 0,-1 0 0 0,1-1 0 0,0-1 0 0,-2 0 0 15,2-1 0-15,0 0 128 16,1-2-128-16,-2-1 0 0,2 1 192 0,-1-1-64 0,0 0 0 0,-1 2 0 16,2-5 0-16,-1 1 0 15,1-1 0-15,-1 0 0 0,-1 0-128 0,0 0 0 0,1-2 0 16,-2-1 128-16,1 0-128 0,-1 0 0 0,1 1 0 0,-1-1 0 16,-1 4-208-16,2 2 16 0,-2-3 16 0,0 3 0 15,2 0-48-15,-2 2-16 0,1-2 0 0,1 0 0 16,-2 4 64-16,2 0 16 0,-2 1 0 15,0 0 0-15,-1 2-240 16,1 0-48-16,-1 3-16 0,0-3 0 0,0 3-1520 0,-1 0-288 0</inkml:trace>
  <inkml:trace contextRef="#ctx0" brushRef="#br0" timeOffset="26996.27">10999 12875 2751 0,'-2'3'256'0,"-1"-2"-256"0,-1 1 0 0,2-2 0 15,1 3 3456 1,0-3 656-16,1 1 128 0,-3 2 32 0,1-1-2608 0,-1 2-528 0,1-2-112 0,2 2 0 0,0-3-480 0,2 2-96 0,2-1 0 0,0-2-16 0,-1 1-256 0,2 2-48 0,1-1-128 0,-1 2 192 0,1-1-192 0,1 3 0 0,-1 1 128 15,0-1-128-15,0 3 576 0,0-2 80 0,1 6 16 0,-1-5 0 16,-1 6-288-16,2-2-64 0,1 7-16 0,0-3 0 0,1 3-304 0,1-2 0 16,0 4 128-16,-2-1-128 0,1 1 432 15,0-1 16-15,-2-2 16 0,0-2 0 16,0 3 240-16,-1-3 64 0,-1 2 0 0,0 1 0 0,0 1-80 16,-3-4-16-16,1-1 0 0,-2 1 0 0,-1 0-208 0,-3 0-32 15,1-3-16-15,-3 2 0 0,0 1-160 0,-4 0-16 16,2 0-16-16,-3-1 0 0,1-1-224 15,-1-2 144-15,1-1-144 0,0-1 128 0,0 0-128 0,1-4-144 16,-1 2 144-16,-1 0-208 16,0 1-288-16,0-3-48 0,0 2-16 0,1-2 0 15,-4 0-720-15,0 0-128 0,0-2-48 0,3-4 0 16,4 0-672-16,0-3-144 0</inkml:trace>
  <inkml:trace contextRef="#ctx0" brushRef="#br0" timeOffset="28324.88">11539 12825 12895 0,'-3'0'1152'0,"-1"0"-928"0,2 0-224 0,0 0 0 0,4 0 2112 0,-2 0 384 16,-3 0 80-16,1 0 16 0,2 0-1120 0,-2 0-208 0,4 0-48 0,-2 0-16 0,0 0-320 0,0 0-64 0,0 0-16 0,23-7 0 0,-18 7-336 0,0 0-64 0,0 3-16 0,-1-3 0 0,-2 4 256 0,1-2 64 15,-1 8 0-15,-2-3 0 0,0 4 256 0,-1 2 48 0,1-3 16 0,-3 3 0 16,1 6-256-16,-2-4-32 0,1 5-16 0,0-7 0 16,1 2-400-16,-1-1-64 0,1 3-32 0,-1 5 0 15,-1 0-224-15,2 1 0 0,-1 0 0 0,2-2 0 16,-1 1 0-16,-1-3 0 0,2-3 0 0,0 0 0 16,1-1-192-16,-3 1-48 0,2-2 0 15,-1 0 0-15,0-1-464 16,-1-2-112-16,0 0-16 0,0-1 0 15,0-3-320-15,-1-2-80 0,1-1-16 0,0-1 0 16,1 0-160-16,-1-3-48 0,2 0 0 0,0-6-7152 0,1 2-1440 0</inkml:trace>
  <inkml:trace contextRef="#ctx0" brushRef="#br0" timeOffset="28725.58">11261 12818 17503 0,'-5'0'1552'0,"2"0"-1232"0,0 0-320 0,2 3 0 0,1-3 2416 16,-1 0 416-16,-3-3 96 0,0 3 16 0,-1 3-1568 0,3-6-304 0,-1 1-64 0,5 1-16 0,0-2-528 0,3 2-96 0,1-2-32 0,2 1 0 0,2 1-208 0,2-2-128 15,0 1 160-15,3 1-160 0,0 1 640 0,2-3 48 0,1-1 0 0,0 2 0 0,3-1 320 0,-1 2 64 16,2-2 16-16,0 0 0 0,2 1-512 0,-1 0-112 16,3 4-16-16,-2 0 0 0,-1 1-256 0,1-2-48 15,-1 1-16-15,-2 2 0 0,-1-2-128 0,0 0 0 16,0 0 0-16,-2-6 128 0,0 2-128 15,-2-1 0-15,-2 2 0 0,-1 1 0 0,-1-2-224 0,-1 1-32 0,0-4 0 16,-1 3 0 0,0 2-960-16,-1-2-208 15,0-2-48-15,-2 2-15168 0</inkml:trace>
  <inkml:trace contextRef="#ctx0" brushRef="#br0" timeOffset="29520.53">11620 13877 22111 0,'-1'-3'1968'0,"1"2"-1584"0,0 1-384 0,0 0 0 0,1 0 1200 0,-1 0 144 0,1 0 48 0,2-2 0 0,0-1-416 0,2 2-80 0,3-1 0 0,0-2-16 0,3 1-448 0,2 3-96 0,2-3-16 0,2 3 0 16,3 0-320-16,1 0 0 0,1 0 0 0,2 0 0 16,-1 3 176-16,1 1-48 0,-1 1 0 0,2-1 0 15,1-1 464-15,0 2 96 0,-2-1 16 0,4 0 0 0,0 2 96 16,0-4 32-16,1 0 0 0,-2 0 0 0,0 1-208 0,-1-3-48 16,-1 0 0-16,1 0 0 0,2 0-240 0,3-3-48 15,-1 3-16-15,0 0 0 0,-6 0-272 0,2 0 0 16,4 0 0-16,1 3 0 15,1-3 0-15,-1 1 0 0,1 1 0 0,-3-2 0 0,-3 2 0 0,0-1 0 16,-2-1-176-16,0 0 176 16,-2 0 0-16,-1-3 0 0,-4 3 0 0,-1-3 0 0,-2 0 0 0,-2-1 0 15,0 2 0-15,-3-2 0 0,3-1-320 16,-3 0 32-16,0 0 16 0,-1-1 0 16,-3 3-800-16,-2-4-144 0,0 0-48 0,-2 1 0 15,-1 0-1056-15,-4 1-224 0</inkml:trace>
  <inkml:trace contextRef="#ctx0" brushRef="#br0" timeOffset="30473.55">8791 13741 3679 0,'-4'0'320'0,"0"0"-320"0,2-3 0 0,1 3 0 0,-1-1 3104 0,2 1 544 0,0-2 128 0,-1-1 0 0,0 0-1984 0,0-1-384 0,-1-2-96 0,2-3-16 0,0 2-736 0,0 0-160 0,0 1-16 0,0-2-16 15,2 1-368-15,-2 1-240 0,0 0 48 0,-2 2 0 16,1 1 192-16,0-1 0 0,-2 4 0 0,0 0 0 16,-1 0 896-16,-2 1 160 0,0 2 32 0,-2 0 16 15,1 0 48-15,-1-2 16 0,1 4 0 0,-2-1 0 0,1-2-576 16,-1 2-112-16,-1-2-32 0,-1 0 0 0,-1 1-192 0,-1 0-64 15,0-1 0-15,-2-2 0 16,1 4 208-16,-2-2 48 0,-1 0 0 0,-3 0 0 16,0 1 112-16,-1 0 16 0,-1 0 16 0,0-3 0 0,-3 1-112 0,-1 1-32 15,-1 0 0-15,-2 0 0 0,0-2-160 0,-2 3-32 16,-3 0-16-16,0 1 0 0,-2 1-80 0,-1-1-16 16,-2 2 0-16,1-2 0 15,2-1-144-15,-1 0 0 0,1-1 144 0,-1-1-144 0,0 2 160 0,0-3-32 16,4 0-128-16,-4 0 192 0,-3 0-64 0,0 0-128 15,2 0 176-15,0-4-176 0,1 4 160 0,-2-2-160 16,3-1 128-16,1 2-128 0,1 1 144 0,1-2-144 16,1-1 160-16,1 2-160 0,0-2 0 0,1 2 128 0,2 1-128 0,-1 0 0 15,2 0 0-15,-1 0 0 0,-1 1 0 0,2 2 0 16,0-3 0-16,1 1 0 0,1 2 0 0,0-3 0 16,4 0 0-16,0 0 0 0,3-3 0 0,-1 2 0 15,3-2 0-15,1 2 0 0,0-1 0 0,2-2 0 16,2-1 0-16,0 1 0 15,1 1 0-15,1 0 0 0,2-1 0 0,-1-2-208 0,0 3 32 0,0-4 16 32,2 1-416-32,1 0-64 0,0 2-32 0,1 2 0 0,1-2-1376 0,1 2-288 0</inkml:trace>
  <inkml:trace contextRef="#ctx0" brushRef="#br1" timeOffset="47898.14">9296 15660 6447 0,'3'-4'576'0,"-2"2"-576"15,0-1 0-15,-1 3 0 16,0-1 1904-16,0 1 272 0,2-5 48 0,0 2 16 0,-1-1-432 0,2 0-80 0,-2 2 0 0,-1-2-16 0,-1 4-80 0,0 0-16 0,-1 0 0 0,0 4 0 0,-2-2-400 0,0 4-96 0,1-2-16 15,-2 3 0-15,-1 5-400 0,-3-3-64 0,-2 8-32 0,0-1 0 0,-2 2 272 0,-2 1 48 0,1-2 16 0,-2 2 0 0,-1-1 16 0,0 1 0 0,0-1 0 16,-2 4 0-16,-1 1-368 0,-1 3-64 0,0-2-16 0,-1 1 0 0,0 1-144 0,-3 3-48 16,-4 6 0-16,-6 5 0 0,-1-2-80 15,-1 4-32 1,1-1 0-16,-1 2 0 0,4-4-208 16,-1-1 144-16,3 3-144 0,0-3 128 0,2 1 128 0,-1 0 32 15,2-3 0-15,-2 5 0 0,-1 0-112 0,-1-1-32 16,0-1 0-16,0-1 0 0,2-1-144 0,0-2 0 15,3-5 0-15,1-3 0 0,1 1 0 0,1-2 0 0,1-4 0 0,2 1 0 16,3-8 144-16,0 1-144 0,4-4 160 0,0-1-160 16,3-2 0-16,1-2 0 0,0 2-208 0,1-5 64 15,3 0-160-15,1-2-16 0,2 0-16 0,-1-4 0 16,3 0-112-16,-1 0-32 0,2-2 0 16,0-2 0-16,3 0-416 0,1-4-64 0,1 1-32 15,1-3-16672-15</inkml:trace>
  <inkml:trace contextRef="#ctx0" brushRef="#br1" timeOffset="48830.37">8268 15879 2751 0,'-8'-7'256'0,"3"0"-256"0,0 4 0 0,3-4 0 0,1 5 1472 0,1-2 256 0,0-2 64 0,0 0 0 0,0-9-1504 15,0-1-288-15,0 0 0 0,1 0-128 0,0 3-192 0,0 6-48 0,-1-2 0 0,0 3 0 0,-1 0 624 0,0 2 112 0,-2 4 16 0,1-3 16 16,1 3 432-16,-2-3 64 0,2-1 32 0,-2-1 0 16,2 2 448-16,-1 0 96 0,0 2 0 0,1-1 16 0,0-2 288 0,1 4 48 15,0-3 16-15,0 2 0 16,0 1-496-16,0 0-80 0,1-2-32 0,0 2 0 0,2 0-208 0,-2 0-32 16,2 0-16-16,-2 2 0 15,-1-1-32-15,1 3-16 0,-1 1 0 0,0 1 0 16,0-2-128-16,0 2-32 0,1 0 0 0,1 1 0 15,-1-1-304-15,1 0-64 0,2 0-16 0,0 1 0 16,2-3-128-16,0 2-48 0,2-1 0 0,0 2 0 16,1 0 0-16,2-3 0 0,0 2 0 0,0 0 0 15,3 3-48-15,-1 1-16 0,4-1 0 0,-1 4 0 16,-2-1 112-16,4 4 0 0,0 3 16 0,1 1 0 16,2 4-144-16,-1 1-128 0,-2 1 192 0,1 5-192 15,-1 1 192-15,2 3-64 0,0-1 0 0,-2 2-128 16,3 4 128-16,0-6-128 0,0 0 0 0,2-3 0 0,0 0 160 15,2-3-32-15,-2-2 0 0,2 2 0 0,4 1 128 16,-1-3 0-16,0 5 16 0,0-3 0 0,-4-2-272 0,2 1 128 16,0 2-128-16,-2-1 0 0,-1 1 208 0,-2 0-64 15,-1 6-16-15,-1-2 0 0,-1 0-128 0,-2-1 0 16,2 2 0-16,-4 1 0 0,-1 2 0 0,-2-5 0 16,-2 3 0-16,-1-5 0 0,0 0 0 0,-1-5-192 15,1 4 0-15,-2-7 16 0,0-4-128 0,0-1-16 16,0-8-16-16,3-2 0 15,1-4-96-15,0-3-16 0,2 0 0 0,2-3-12288 0,3-4-2448 16</inkml:trace>
  <inkml:trace contextRef="#ctx0" brushRef="#br1" timeOffset="52059.5">10749 15914 11967 0,'-2'-2'1072'0,"-1"0"-864"0,2-2-208 0,0 4 0 0,1-2 1648 0,-1 2 272 0,-2-4 64 0,0-2 16 0,-1 0-1824 0,-2-3-368 0,1 2-80 0,0 0-16 0,0 4 144 0,0-4 144 0,1 5-208 16,-1-4 80-16,0 3 128 0,0 0 0 0,2-1 0 0,-2 0 128 0,0 2 512 0,-2-2 128 15,1 4 0-15,-1-2 16 0,-2 2 480 0,-1 0 80 16,2 0 32-16,-2 0 0 0,0 3-352 0,-1 2-64 16,1-1 0-16,-2 0-16 15,-1 4-192-15,-2 0-48 0,3 0 0 0,0 2 0 16,2-1-304-16,-1 1-64 0,1 2-16 0,1 1 0 16,2 0-176-16,-1 3-144 0,3 3 192 0,0-1-192 0,2 5 160 15,0-4-160-15,1 2 128 0,0 2-128 0,0-5 0 0,2 4 0 16,0 1 0-16,0 0 0 0,2 2 0 0,2-5-144 15,2 3 144-15,0-7-160 0,2 0-160 0,2-3-16 0,2-6-16 0,1 2 0 16,0-5 192-16,2-2 160 16,1-1-208-16,0-2 80 0,0-4 320 0,3 0 64 0,1-4 0 0,-1 0 16 15,2-4 96-15,-1-2 16 16,0-2 0-16,-2 1 0 0,1 1 48 0,-2-1 16 16,-2 0 0-16,0 0 0 0,-1 1 112 0,-2-4 16 15,0 0 16-15,-2 0 0 0,-2-1-128 0,-3-2-16 0,-2-3-16 0,-3 1 0 0,0 1-128 0,-2-1-32 31,-3-2 0-31,-1 0 0 0,1 3-80 0,-4-4-32 16,0 4 0-16,-2-6 0 0,0-4-160 0,-1 1 0 0,-1 1 0 16,0 1 0-16,0-1 0 0,1 5 0 15,2 2 192-15,0 1-64 0,0 1-128 0,2 1 0 0,-1 1 0 16,3 4 0-16,2 4 0 0,0 2-144 0,1 0 144 0,-1 1-208 31,0 2-272-31,2 1-48 0,-2 3-16 0,2 1 0 16,0 1-672-16,1 1-144 0,2 1-32 0,1 1 0 15,0 2-1344-15,3-2-272 0,1 2-48 0,2 2-8720 0</inkml:trace>
  <inkml:trace contextRef="#ctx0" brushRef="#br1" timeOffset="52596.68">11018 16011 31327 0,'1'-2'2784'0,"0"1"-2224"0,-1 1-560 0,1-3 0 16,2 2 1248-16,-1 1 144 0,3-3 16 0,3 0 16 0,3-4-1632 0,1 3-336 0,4-3-64 0,0 2-16 15,2-1 192-15,-2-2 48 0,-1 0 0 0,-1 2 0 0,4-5-384 0,-2 1-64 0,0 0 0 0,-3 0-16 0,-1 2 592 16,-3 0 256-16,0 2-192 0,-1-3 192 0,-3 6 800 0,-1-4 288 0,-1 4 48 0,-2-2 16 0,0 1 64 0,-1-2 32 0,-1-2 0 0,-1 2 0 16,-2 0-672-16,0 0-128 0,-1-3-16 0,-2-1-16 15,-1 2-416-15,0 0 128 0,-1-2-128 0,-2 2 0 0,0-2 0 0,-1 4-256 16,0 2 48-16,0 4 0 0,1 1 16 0,-1 4 16 15,-2 2 0-15,2 2 0 0,-2 4 176 16,-1-2 0-16,2 3 0 0,-1-1 0 16,2-1 368-16,-3 4 0 0,-1 2 0 0,1 3 0 15,1-3-128-15,2 4-32 0,3-3 0 0,2 1 0 16,2-2-80-16,0 1 0 0,1 1-128 16,2-2 192-16,-1 4-192 0,1-3 0 15,2 1 0-15,0-2-160 0,3 1 160 0,2 1 0 16,3-2-144-16,-1 1 144 0,2-3 0 0,2 0 0 0,0-4-144 0,0 1 144 0,2-2-176 15,-2-3 32-15,1 1 0 0,-1-3 0 16,0-1-496-16,3-2-80 0,0-3-32 0,2-3 0 16,1 0-1024-16,0-4-208 0,3 0-32 0,1-4-12464 0</inkml:trace>
  <inkml:trace contextRef="#ctx0" brushRef="#br1" timeOffset="53107.98">11667 15701 26719 0,'-3'0'2368'0,"1"0"-1888"0,-2 0-480 0,2 1 0 0,0 2 1440 15,0-3 192-15,-3 2 32 0,-4 2 16 0,0 2-2032 0,-4 3-416 0,1-2-64 0,1-1-32 0,0 3 576 0,-1-3 112 0,1 4 32 0,0-4 0 0,0 0-80 0,0 2-16 16,0 0 0-16,-2-1 0 16,1-1 64-16,0 0 16 0,2 1 0 0,0 0 0 15,1-1 864-15,-1 0 192 0,3 0 16 0,-1 0 16 0,2-2-384 0,0 2-80 16,1-2-16-16,0 0 0 0,2 2-448 0,0-1 0 16,1-2 0-16,0 0 0 0,4 1 0 0,0-2-336 15,1-2 48-15,1 0 16 0,3 1 144 0,1-2 128 0,2 1-192 0,1 0 192 16,3-2 0-16,0 2 192 0,2 0 0 0,0 0 0 15,0 0 112-15,-5 0 16 0,-2 0 0 0,0 0 0 16,3 2 0-16,0 2 16 16,-1 2 0-16,-1 0 0 15,-1 0-32-15,-3 2-16 0,-2-2 0 0,-1 3 0 0,0 1-288 0,-1-1 0 0,1 4-176 16,-3-5 176-16,1 4-144 0,-1-1 144 0,0-1 0 0,-1-1-144 16,-2 4 272-16,-1-1 64 15,0 4 16-15,-4-3 0 0,1 0 256 0,-3 2 48 16,1 1 16-16,-2 0 0 0,-1 0-208 0,-2-1-32 15,0 1-16-15,0 0 0 0,-1-2-272 0,0 1 0 0,1-3 128 16,1-2-128-16,0 2-192 0,1-4-112 0,1-2-16 16,2-1 0-1,1-4-720-15,1 2-160 0,2-6-16 0,0-1-9152 16,2 1-1840-16</inkml:trace>
  <inkml:trace contextRef="#ctx0" brushRef="#br1" timeOffset="53373.55">11878 15995 37775 0,'0'3'3360'0,"-1"0"-2688"0,1 1-544 0,0-1-128 0,0 0 880 0,1 1 144 0,1 5 16 0,0 4 16 0,2 5-1056 0,-1 4-272 0,1-2-32 0,0 1 0 0,0-2-64 16,-1-3-16-16,0-3 0 0,-1-3 0 0,-1 0-1136 0,-1-2-224 0,2-4-48 0,-4 0-16 15,1-2-512-15,-1 1-112 0,-1-7 0 0,1 1-16 16,1 0 448-16,-1-6 80 0</inkml:trace>
  <inkml:trace contextRef="#ctx0" brushRef="#br1" timeOffset="53610.65">11828 15717 38703 0,'0'0'1712'0,"0"-3"352"0,-2 2-1648 0,2 1-416 15,2-2 0-15,-1 2 0 0,1 0 128 0,1 0-128 0,1 2 0 0,2-2 128 0,1 0-1360 0,3 4-288 0,-3-4-48 0,2 2-16 16,2 0-2832-16,0 0-560 0,-1 1-112 0,0 0-32 0</inkml:trace>
  <inkml:trace contextRef="#ctx0" brushRef="#br1" timeOffset="54227.75">12302 16014 23951 0,'2'0'1056'16,"-2"0"224"-16,0-3-1024 0,0 3-256 0,0 0 0 0,0 0 0 0,-2-2 864 0,2 1 112 0,-1-3 32 16,-1-2 0-16,-1 1-400 0,1-3-80 0,-2 0-16 0,-1 0 0 0,0 2-256 0,0 0-64 0,0 0-16 0,-1 2 0 0,-1 2-176 0,-1-1-192 0,0 6 32 0,-1-1 16 0,0 2 560 0,-1-1 112 0,3 4 32 0,-2-1 0 15,-1 2 656-15,-2 2 128 0,0 3 16 0,-1 0 16 16,5 0-624-16,-2-1-128 15,-1 2-32-15,0 2 0 0,-1-1-400 0,1 1-64 0,4-4-128 0,-1-2 176 16,4 2 0-16,0-3 0 0,3-2 0 16,1 2 0-16,0-2-176 0,2 2 0 0,3-2 0 0,0 2 128 15,1 0-272-15,0-2-64 0,3 2-16 0,0-3 0 16,0 0-16-16,1-2 0 0,0 0 0 0,1-2 0 16,-1-2 48-16,1 0 16 0,1-2 0 0,0-1 0 0,-1-2 176 0,0-1 0 15,2-3 0-15,-1 1-128 0,2-2 128 0,-2 0 192 16,-1-2-32-16,0 2-16 0,0-4 64 0,-1 2 16 15,-2-1 0-15,-1 3 0 0,-2-2 80 0,0 2 16 16,-1-2 0-16,-1-1 0 16,-1 4-128-16,0-3-32 0,-2 3 0 0,0-1 0 15,-1 3-32-15,0-1-128 0,-2 3 192 0,1 2-64 0,-2 3-128 0,0 0 0 16,-1 4 0-16,0 2 0 16,0 3-128-16,-1-2 128 0,1 6-160 0,0-1 160 0,0 2 0 0,0 1 0 0,2 3 0 0,-1-2 0 15,1 3 0-15,1-3 0 0,2 2-128 0,-1-2 128 16,2 0 0-16,0 3 0 15,3 1 0-15,0 0 0 0,1 1 160 0,0 1 32 16,1 3 0-16,-3 1 0 0,2-4-192 0,-1 4 192 16,0 2-192-16,-2-1 192 0,0 2-192 0,-1-3 0 15,0 1 0-15,-2-1 0 0,0-4 0 16,-2 1 0-16,1-5 0 0,-5 1 0 0,2-3 0 0,-2 0 0 0,0-4 0 0,-2 1 0 16,2 0 0-16,-3-3 0 0,1 1 0 0,-1-1 0 0,-1-4 0 15,-1-5 0-15,-2-1-128 0,-1 0 128 0,-1 3-304 16,-2-1 16-16,-1 0 0 0,-1-4 0 15,-1-4-464-15,-1-5-80 0,0-2-32 0,1-2 0 32,1-1-864-32,1-2-160 0,3 1-32 0,1 0-12608 0</inkml:trace>
  <inkml:trace contextRef="#ctx0" brushRef="#br1" timeOffset="54797.55">12442 15912 38703 0,'4'0'1712'0,"-3"-2"352"0,-1 2-1648 0,1 0-416 16,-1-3 0-16,2 3 0 0,0 0 0 0,1 0-192 0,0 0 0 0,2 0 16 0,3 0-1488 0,-1 3-288 0,3 1-64 15,1 2-16-15,-1 2 288 0,0 2 48 0,-1 3 16 0,-3 3 0 0,1 0 144 0,-2 2 16 0,0-4 16 0,-3 5 0 0,2 5 2400 16,-1-1 464-16,-1-1 112 0,-2 0 0 0,1-3 1136 0,-1-1 208 0,2-4 64 0,-1-2 0 0,1 0-1136 0,0-4-208 16,0 1-64-16,-1-6 0 0,2 0-944 0,-2-3-192 15,1 0-32-15,0-3-16 0,-1 0-288 0,-1-1 0 16,1-5 0-16,0-1-144 0,1-2-192 0,-1 0-48 0,0-1 0 15,-1 0 0-15,0-3 240 0,0-1 144 16,0 3-192-16,0-2 192 0,0-4 0 0,-1-1 224 0,0 1-16 0,1 1 0 16,-2-2 64-16,2 4 16 0,3-1 0 15,-1 5 0-15,3 1-96 0,1 2-32 16,2 4 0-16,-2 2 0 0,3-1-160 16,-1 4 0-16,2-2 0 0,1 2 0 0,2 1 0 0,-1 0 0 0,-1 1 0 0,3-1 0 15,-4 3 0-15,0-3 160 0,-2 0-32 16,2 0-128-16,-2 2 240 0,-1 2-64 0,-1 0-16 15,2 2 0-15,0 4-32 0,2 5 0 0,0 1 0 16,1 6 0-16,0 4-128 0,2 5 0 0,-1 3 0 0,0 5 128 16,0-1 0-16,-3 3 0 0,3-3 0 0,-3 1 0 15,0-5-128-15,-1-3 0 0,0 0 0 0,0-3 0 16,-1-2 0-16,-1-1 0 0,0-3 0 0,-1-3 0 16,-1 1-320-16,0-8-80 15,-2 1-32-15,-1-6 0 0,1-2-320 0,-4-4-64 16,1-2-16-16,-1-2-17072 0</inkml:trace>
  <inkml:trace contextRef="#ctx0" brushRef="#br1" timeOffset="55748.95">10584 17055 6447 0,'-4'9'576'0,"0"-3"-576"0,1-2 0 0,1-2 0 0,2-1 4720 0,0-1 832 0,0 3 160 0,2-1 48 0,-1 2-5104 0,1 2-1008 0,4 3-208 0,2 1-32 0,2-4 592 0,-2 0 192 0,2-1 0 0,-1 1 0 0,1 3 352 0,-3 1 80 0,1 5 16 0,-3-3 0 16,-2 4 272-16,0 0 64 0,-2 3 16 0,-1-2 0 15,0 4 48-15,-2-5 16 0,-1-4 0 0,1 1 0 0,0-3-224 0,1-7-32 16,1 1-16-16,0-4 0 0,1 0-144 0,1-4-16 31,1 1-16-31,2-4 0 0,-1 1-352 0,1-4-80 0,1-2-16 0,2-4 0 0,-1-3-160 0,-1 1-256 16,3-2 64-16,-3 1 16 15,1 0 48-15,-2-4 0 16,2 2 0-16,-1 2 0 0,-1 3 128 16,-2 1 0-16,1 2-144 0,0 6 144 0,1-2 0 0,-2 2 0 0,1 4 0 0,0 0 0 15,0 0 0-15,-1 3 0 0,2 0 0 16,0 3 0-16,0-2-192 0,1 3 192 0,2 1-160 15,-2-2 160-15,1 3-416 0,-1 1 16 0,1 0 0 0,-2 2 0 16,1-3 400-16,-1 3 144 0,0-2 0 0,-2 2 0 16,1-3 240-16,-1 0 64 0,-2-2 0 0,0-3 0 15,0 4-208-15,-1-4-48 0,2 2 0 0,-4-3 0 16,2 0-192-16,0 0 144 0,2 0-144 0,-2-3 128 16,1-1-304-16,0 1-64 0,1-3-16 0,-2 6 0 15,0 0-32-15,9-25-16 0,-5 17 0 0,0 0 0 16,0-2 304-16,1 0 128 0,3-5-128 0,-2 1 192 15,1 2 64-15,1 0 0 0,1-3 0 0,0 1 0 0,3 2-256 16,-3 2 144-16,3 0-144 0,-1 4 128 16,-3 3-128-16,1 0 0 0,0 0 0 0,-2 2 0 0,-1 2 0 15,0-1 0-15,2 0 0 0,-1 3 128 0,1-6-128 16,0 6 160-16,0-3-160 0,0 3 160 0,1 0 16 16,-1 1 0-16,-1-2 0 0,0 4 0 0,3 4-176 15,-1 0 160-15,0 2-160 0,-2 2 160 0,2 3-160 0,-1 3 0 16,1 2 0-16,0 1 0 0,-1-1 0 0,0-1 0 15,-1-4 0-15,1 4 0 0,-1-1 0 0,2 1 0 16,-2-1 0-16,-1-2 0 0,0-4 0 0,-2-2 0 16,1 1-144-16,-1-5 144 0,-1-4-240 0,1 2 16 0,-1-4 0 15,0 0 0 1,0-2-1120-16,-1 0-240 0,2 3-32 0,0-3-14880 0</inkml:trace>
  <inkml:trace contextRef="#ctx0" brushRef="#br1" timeOffset="56358.7">11729 17077 36863 0,'-4'0'3264'0,"0"-1"-2608"0,2-1-528 0,1-1-128 16,-1 2 512-16,1-2 80 0,-3 0 16 0,-2-4 0 0,-1 1-2608 0,-1-2-528 0,1-2-96 0,0 2-32 0,2 2 2272 0,-2 0 384 0,1 3 192 0,0 2 0 0,-1 1-1008 0,-1 1-192 0,0 4-32 0,-2 3-16 16,0-2 416-16,0 3 64 0,0 4 32 0,0-3 0 0,0 3 1888 0,0 1 384 0,0 2 80 0,3 1 16 15,0-4-240-15,0 2-48 0,2 1-16 0,0-1 0 16,3-2-784-16,1 0-160 15,2-1-16-15,1-2-16 0,2-1-544 16,2-2 0-16,2-1-240 0,-1-2 80 16,2 1-320-16,1-5-64 0,-2 4-16 0,2-4 0 15,0 0 368-15,0-3 64 0,-1 2 128 16,1-4-208-16,0 1 208 0,-2 1 208 16,1 0-32-16,-1-1-16 0,1-4 416 0,0 0 64 0,-1 0 32 0,0-2 0 0,-1 0-224 0,1 1-32 0,-1-1-16 15,-1 1 0-15,1-3-272 0,-3 2-128 16,1 1 0-16,0-1 128 15,0 0-128-15,-1-1 0 0,0 3 0 0,-1-2 0 0,1 2 0 0,-1-1 0 0,-1 4 0 0,1 0 0 16,-2 4 0-16,0 1 192 0,-1 1-64 0,-1 2 0 0,0 3 32 0,-2 0 0 16,1-2 0-16,-1 2 0 0,1 0 64 0,-1 1 16 15,1 5 0-15,0-2 0 16,4 2-96-16,-1-2-16 0,1 3 0 0,2 2 0 16,0-1 0-16,1 3-128 0,1 0 192 0,1 4-64 15,1-2-128-15,-1-3 160 0,2-2-160 0,-2 2 160 16,3 1-160-16,-1-3 0 0,0-2-160 0,-2-2 160 0,0 0-288 0,2-2 32 15,1 2 16-15,1-3 0 16,-1-1-576 0,1-3-112-16,0 0-32 0,0-3 0 0,-1-4-1408 0,1-1-272 0,-1 2-64 0,1-4-11648 0</inkml:trace>
  <inkml:trace contextRef="#ctx0" brushRef="#br1" timeOffset="56665.78">12143 16818 24879 0,'0'-4'2208'15,"-1"0"-1760"-15,-1 2-448 0,2 2 0 0,0 0 2288 0,0-4 368 0,2 1 80 0,-2-3 16 0,2 3-2464 0,1-4-480 0,0 7-112 0,0 0-16 0,1 7 896 0,-2-4 192 0,2 6 16 0,-2 3 16 0,1 2-224 0,-1 1-64 0,-1 1 0 0,1 1 0 0,-2 4 0 0,0-1-16 0,0 1 0 0,-2 1 0 0,0 3-176 0,1 1-16 16,-2 2-16-16,2-2 0 16,0 2-288-16,-1 0 0 0,2-2 128 15,-1-4-128-15,1 0 0 0,-1 1 0 16,1 1 0-16,1-1-144 16,-1-5-448-16,0 2-96 0,1-5-16 0,1-2 0 15,-2-3-1360-15,1-1-288 0,0-5-48 0,-1-2-7568 16,0-2-1504-16</inkml:trace>
  <inkml:trace contextRef="#ctx0" brushRef="#br1" timeOffset="56901.81">11966 16968 43311 0,'4'2'1920'0,"-2"-2"384"0,0 0-1840 16,-1 2-464-16,0-4 0 0,1 2 0 0,1 0-192 0,2-2-128 0,4 0-16 0,3 2-16 0,4-3 352 0,3 2-176 0,0 1 176 0,4-2-128 0,0 1 128 0,2-2 0 0,-2 3 0 0,2-2 0 0,-3 0-208 0,1 2-112 15,-4 0-32-15,0 0 0 16,1 2-800-16,-3 0-144 0,0 2-48 0,-1-1 0 16,-3 2-576-16,-2-1-112 0,-1 2-16 0,-2-3-16 15,0 0 32-15,-1 4 16 0</inkml:trace>
  <inkml:trace contextRef="#ctx0" brushRef="#br1" timeOffset="57281.12">12422 17242 26719 0,'2'11'1184'16,"-2"-7"240"-16,0 2-1136 0,0-4-288 0,0-1 0 0,0 2 0 0,0-2 0 0,0 4-272 0,0-1 48 0,0 2 16 0,-2 0 208 0,2 0 256 0,0-2-48 0,2-1-16 0,-2 0 576 15,0 0 96-15,0-2 32 0,1-1 0 0,-1 2-144 0,1-2-32 0,0 0 0 0,1 0 0 0,-1-2 688 0,1 1 144 0,1-4 32 0,-1 1 0 16,2-3-560-16,-2-2-96 0,2 3-32 0,0-4 0 0,0 0-448 0,-1-2-112 16,1-1-16-16,-2-3 0 0,1 0 32 0,-2-1 0 15,2 1 0-15,-2 0 0 0,0-3-144 0,2 2-16 16,-1-1-16-16,-1 2 0 0,3-1-176 15,0 0 0-15,2 1 0 0,-1 0 0 0,2 2 0 0,-1 2 0 16,3 2-144-16,-1-1 144 0,0 1 0 0,1 2 0 0,-1 2 0 16,0 0 0-16,-1 3 0 0,1 0 0 0,-2-1 0 15,0 2-160-15,0 2 16 0,-1 0 0 16,0 0 0-16,0 2 0 16,1 2-240-16,-1-3-64 0,0 4 0 0,0-1 0 15,0 2-480-15,-2 0-96 0,0-2-32 0,0 2-16544 16</inkml:trace>
  <inkml:trace contextRef="#ctx0" brushRef="#br1" timeOffset="57535.28">12796 17151 14735 0,'2'10'1312'0,"0"-6"-1056"0,-1 0-256 0,0 1 0 0,-1-4 5440 0,1 1 1024 0,0 1 192 0,2 2 64 0,1 3-5248 0,2 2-1024 0,0 5-224 0,3-2-32 0,-2 0-384 0,1 0-64 0,-1-1 0 16,-1 0-16-16,2 4 0 0,-2 0 0 0,-1 0 0 0,-2 3 0 15,1 0-80-15,-3-3-16 0,1-3 0 0,-1 2 0 0,-1-3 368 0,-1-2 0 16,1-2-144-16,-2-3 144 16,0-2-688-1,1-5-80-15,1 1 0 0,-2-5-14528 0</inkml:trace>
  <inkml:trace contextRef="#ctx0" brushRef="#br1" timeOffset="57693.2">12793 16891 25791 0,'3'2'2304'0,"-3"-2"-1856"15,0 0-448-15,1-2 0 0,-1 2 3392 0,1 0 576 0,1 0 112 0,-1-2 16 0,2 2-3088 0,1 0-624 0,0 2-128 0,1 0-32 0,-1-2-224 0,1 2-256 0,-3 0 48 0,2-2-11952 0,-1 2-2400 0</inkml:trace>
  <inkml:trace contextRef="#ctx0" brushRef="#br1" timeOffset="58054.68">13480 16947 20271 0,'-4'7'1792'0,"0"-2"-1424"0,2-2-368 0,-1-2 0 0,2 2 2080 0,-3 3 352 0,-2 3 64 0,-3 4 0 0,-3 6-640 0,0 3-128 0,-1 0-16 0,0-2-16 15,2 4-208-15,-2-2-32 0,1 0-16 0,1 1 0 0,-2 0-800 0,0 2-144 16,0 3-48-16,-1-3 0 0,0 1-160 0,0 1-32 16,0 3-16-16,0-3 0 15,2-1-240-15,0-1 0 0,3-3 0 0,2-6 0 0,1-4 0 0,1-1-128 16,2 1-16-16,-2-2 0 16,0-4-240-16,2 0-32 0,1-5-16 0,-1-1 0 15,1-1-784-15,1-5-144 0,-1-3-48 0,2-1-9920 16,0-3-1984-16</inkml:trace>
  <inkml:trace contextRef="#ctx0" brushRef="#br1" timeOffset="58277.49">13110 16960 8287 0,'2'2'736'0,"0"-2"-592"0,-2 0-144 0,0 0 0 0,0 1 4368 0,0 2 848 0,1-3 160 0,-1 4 48 0,1 2-2320 0,0 2-464 0,3 5-80 0,0 3-32 15,2 0-1040-15,0 3-208 0,3 0-32 0,-1 4-16 16,4 1-464-16,0 1-112 0,3 4-16 0,1-4 0 16,1 4-256-16,0-4-64 0,3 1-16 0,0-5 0 15,0 1-304-15,1-2 0 0,0-2 0 0,0 1 0 32,2-2-400-32,0-1-48 0,1-1 0 0,2-1 0 0,2 0-416 0,-1-1-96 15,2-3 0-15,-1 2-17200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19:33.99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3640 7549 1839 0,'2'0'160'0,"-1"0"-160"0,-1 0 0 0,0 0 0 0,0 0 192 0,0 0 0 0,1 0 0 0,0 0 0 0,1 0 128 0,-1 0 16 15,1 0 16-15,-2 0 0 0,0 0 224 0,0 0 32 0,0 0 16 0,0 0 0 0,19-7-432 0,-15 4-192 0,1 0 160 16,-1-1-160-16,4 1 192 0,-2-3-64 0,0 3-128 16,0-1 192-16,1-2 240 0,-2 3 32 0,1-3 16 0,0 2 0 15,-2 2 144-15,-1-1 16 0,1 2 16 0,0 1 0 0,-2-2 16 0,1 0 0 16,0 2 0-16,0-2 0 0,-1 2-144 0,1-3-16 0,-1 2-16 0,1 1 0 16,-1-2 32-16,-1-1 16 0,1 2 0 0,-1 1 0 31,0-2-64-31,0 2-16 0,1-3 0 0,-2 2 0 15,1 1 32-15,-1 0 0 0,0-3 0 0,0 3 0 0,0-1-240 0,0 1-32 16,0-1-16-16,0 1 0 16,0-1-208-16,1 1 0 0,-1 0 128 0,0 0-128 0,0 0 224 0,0 0 0 0,0 0 0 0,0 0 0 15,0 0 48-15,0 0 16 0,0 0 0 0,0 0 0 16,0 0 144-16,0 0 16 16,0 0 16-16,0 0 0 0,0 0 48 0,0 0 16 15,19-6 0-15,-19 3 0 0,1 3 208 0,-1-1 32 16,1 1 16-16,-1 0 0 0,0 0-144 0,0 0-16 15,0 0-16-15,-1 1 0 0,0 2-224 0,-2-1-32 16,3-2-16-16,0 0 0 0,0 0-176 0,-10 20-32 16,9-18-128-16,0 4 192 0,0-2-192 0,-1 2 0 15,1 4 0-15,0-4 0 0,1 4 0 0,0-1 0 16,0-2 0-16,-1 2 0 0,1-3 144 0,0 2-16 0,0 0 0 16,-2 0 0-16,1 0 320 0,0-1 48 15,-2 1 16-15,1 0 0 0,0 2 0 0,-2-2 0 16,0 2 0-16,0 0 0 0,1-1-176 0,-1 0-16 0,0 4-16 0,-1-1 0 15,2 1-176-15,0 3-128 0,2-3 192 0,0 2-192 16,1-3 128-16,-2 1-128 0,4-2 0 0,-1 0 0 16,0-1 0-16,0 0 0 0,2 0 0 0,-2 0 0 15,2 1 0-15,-1-1 128 0,-1 0-128 0,1-2 0 16,-2 2 256-16,0 2-48 0,0-2-16 0,-2 4 0 16,2-2-64-16,-2 3 0 0,1-1-128 0,-2 2 192 0,-1 1-192 15,2-1 144-15,-1 0-144 0,1 3 128 0,-1 1-128 0,1-1 0 16,1 5 0-16,1-4 0 15,0-2 0-15,1 2 0 0,1-1 0 0,1-3 0 16,-1 0 128-16,2-1 0 0,1-2 0 0,-1 2 0 16,1-3-128-16,-2 2 128 0,2-2-128 0,0 1 128 0,-1-1 16 0,-1 2 0 15,0-2 0-15,1 4 0 0,-2 0-144 0,0 0 0 16,-1 2 0-16,0-5 0 0,0 3 0 0,-1 3 0 16,0 3 0-16,-1 7 0 0,0-1 0 0,0 0 0 15,-2 3 0-15,-1-5 0 0,1 3 0 0,-1-3 0 16,-1 1 0-16,0-5 0 0,0 0 0 0,2 1 0 15,-1-3 0-15,0-2 0 0,0-2 0 0,2 3 192 0,1-3-64 16,-1 2 0-16,2-2-128 0,2 0 192 0,-2 3-192 0,1 0 192 16,0 3-192-16,2 0 0 15,-2-3 0-15,0-1 0 0,0 4 0 0,1 4 0 0,-1-1 0 0,-1 1 0 16,1 0 0-16,-1 3 0 0,0-1 0 0,0-1 0 16,0 2 0-16,-1-7 0 15,2 0 0-15,-1 0 0 0,1 1 0 0,1-5 0 0,-1-1 0 0,-1 1 0 0,2-2 0 16,-1 0 0-16,3 4 0 0,-1 1 0 0,0-3 0 0,0 2 128 15,1 2-128-15,0 1 128 0,1 1-128 0,-1 2 0 16,1 2 0-16,-2-3 0 0,-1 0 0 16,-1 1 0-16,2 3 0 0,-4-1 128 0,1-3-128 0,-3 1 0 15,-1-1 0-15,1 3 0 16,-2 2 0-16,0 1 0 0,0-5 0 0,0 2 0 0,0 0 0 0,1 1 128 16,-1 2-128-16,2-3 128 0,-1 1-128 0,1-5 0 15,0 2 0-15,-1-1 128 16,1 1-128-16,1-4 0 0,1-1 0 0,1 2 0 0,-2-4 0 0,2 0 0 15,2-1 0-15,-1 2 0 0,1-1 0 16,0 3 0-16,0 0 0 0,-1 1 128 0,1-4-128 16,0 2 128-16,-1 4-128 0,1 1 128 15,-1-1-128-15,0 1 128 0,0 2-128 0,1 3 128 0,-2-1-128 0,1 1 0 16,-1-3 0-16,0-2 0 0,0 1 0 0,0-3 0 16,0-3 0-16,-1-1 0 0,-1 1 0 0,1 1 0 0,-1 1 0 0,-1 2 0 15,-1 1 0 1,1-1 0-16,0 2 0 0,-1-1 0 0,1 2 0 0,-1 1 0 0,2-1 0 0,-1 2 0 15,1 1 0-15,-2-3 0 16,1 1 0-16,1-1 0 0,0 1 0 0,-2-1 0 0,1-2 0 0,1 3 0 0,-2 1 0 0,0-1 0 31,1-3 0-31,-1 5 0 0,2 0 0 0,-2 3 0 16,-1-2 0-16,1 1 0 0,0 1 0 0,0 1 0 0,0 0 0 0,-1-3 0 0,0-1 0 0,0-3 0 31,0 3 0-31,0-1 0 0,0 1 0 0,0-3 0 0,1 4 0 0,0-6 0 16,0 3 0-16,0 1 0 0,-1 3 0 15,0 1 0-15,2 3 0 0,-1-2 0 0,-1-3 0 0,1-1 0 16,-1 1 0-16,0-1 128 0,2-2-128 16,-2-1 128-16,0 2-128 0,0 2 0 15,0 1 0-15,0-3 0 0,0 1 0 0,0 0 0 0,0 1 0 0,0-4 0 16,0-3 0-16,0 1 0 0,0 9 0 16,0-4 0-16,0 1 0 0,0-4 128 0,3 1-128 15,-1-1 0-15,2 0 0 0,0 1 0 0,1-1 0 0,0-2 0 16,1 3 0-16,-1-1 0 0,1-1 0 0,-1 2 0 15,3-2 0-15,-2 1 0 0,0 1 0 0,1-1 128 16,-1 3-128-16,0-6 0 0,0 0 144 0,-1 1-144 16,0-2 0-16,0 2 0 0,0-1 0 0,-1 1 128 15,0 3-128-15,0 1 0 0,-1 3 0 0,0-5 0 0,1 3 0 16,-2-9 0-16,2 0 0 0,0 1 0 0,1 3 0 16,-2 2 0-16,1 1 0 0,1-5 0 0,0-1 0 0,0-1 0 15,1-2 0-15,-1 1 0 0,3-3 0 0,-3 2 0 16,1-1 0-16,-1-1 0 0,0-2 0 0,0 1 0 15,0 4 0-15,0 4 0 0,-1-1 0 0,-2 0 128 16,2 1-128-16,-2 1 0 0,-1-1 0 0,0 0 128 16,0-2-128-16,1-1 0 0,-1-1 0 0,2 2 0 0,-1-4 0 15,1 0 0-15,0 0 0 0,0-6 0 0,1 0 0 16,-1 1 0-16,1 0 0 0,-1 1 0 0,0-2 0 16,1 0 0-16,-1 0 0 0,0 2 0 15,0-2 0-15,0-4 0 0,-1 4 0 0,1-1 0 0,-1-2 0 0,1 2 128 16,0-5-128-16,0 3 0 15,-2 2 128-15,1 0-128 0,-1 1 128 0,0 0-128 0,0-4 160 0,-1 1-160 16,3 0 128-16,-2-2-128 0,2 2 0 0,-2-4 0 16,2 1 0-16,-1 0 0 0,-1 2 0 0,2-2 0 15,-1-1 0-15,1 0 0 0,0 1 0 0,-1-4 0 16,1 2 0-16,-1-3 0 0,1 0 0 0,-2-2 0 16,1 0 0-16,1 0 0 0,0 0 0 0,-1 0 0 15,1 0 0-15,0 0 128 0,1 0-128 0,0 0 0 0,1 0 0 16,-1 0 128-16,-1 2-128 0,1 2 0 15,0-1 0-15,1 0 0 0,-1 4 0 0,-1-4 0 0,2 1 0 16,-1 2 0-16,1 0 0 0,-1 3 0 0,0-3 0 0,1 0 0 16,0-2 0-16,0 0 0 0,0-2 0 0,0-1 0 15,0-1 0-15,0 0 0 16,0 0 0-16,1 2 0 0,-1-4 0 0,1 1 0 0,0 1 0 0,1 0 0 16,-1 0 128-16,0 0-128 0,0 3 0 0,2 0 144 15,-2-1-144-15,2 0 128 0,-1 4-128 0,1-3 0 16,-1 3 0-16,2-2 128 0,-2 2-128 0,2-2 0 15,0-2 0-15,-2-1 0 0,3 4 0 0,-1-5 0 0,1 1 0 0,0-2 0 16,1 1 0-16,1 0 0 0,-1 0 0 0,2 0 0 16,-1 0 160-16,2 0-160 15,1 0 192-15,0 0-192 0,0 0 128 0,-1 1-128 0,3 2 0 0,0-1 0 16,0 0 0-16,-1 0 0 16,2 2 0-16,-1-2 0 0,-1 4 0 0,2-2 0 0,-2-1 0 15,2 3 0-15,1-2 0 0,-2-1 0 0,2 1 0 0,0-2 0 0,-2 1 0 0,2-3 0 16,-2 1 0-16,2-1 0 15,0-1 0-15,4-2 0 0,1 0 0 0,1 0 0 0,-2 3 0 0,0 0 0 16,2-2 0-16,0 1 0 0,1 1 0 0,1 0 0 16,-1 0 0-16,1 0 0 0,0 0 0 0,2 1 0 15,-2 1 0-15,-1-2 0 16,2 3 0-16,-4-2 0 0,-3 1 0 0,0 1 0 0,1-3 0 0,1 4 0 16,4-2 0-16,6 4 0 0,-5-2 0 0,2 0 0 15,4-1 0-15,0 2 0 0,-1-3 0 0,1 0 0 16,-2 1 0-16,0-2 0 0,0 1 0 0,1-2 0 15,-2 0 0-15,-1-2 0 0,1 2 0 0,-1-1 0 16,1 1 0-16,0-3 0 0,-2 3 0 0,-1-4 0 0,2 4 0 0,1-2 0 16,1 2 0-16,0-3 0 0,0 6 0 0,2-3 0 15,-1 2 0-15,1-2 0 0,-2 4 0 0,0-1 0 16,3 0 0-16,-4 1 0 0,-5 0 0 0,4 1 0 16,2 1 0-16,4 0 0 0,0-2 0 0,-2-2 0 15,0 2 0 1,-3-4 0-16,-4 0 0 0,4-3 0 0,5 0 0 0,5 0 0 0,1 0 0 0,1-1 0 0,-2-1 0 0,0 1 0 15,2 2 0-15,-1-2 0 0,-1 3 0 0,-1-2 0 32,-1 0 0-32,0 0 0 0,-6-1 128 0,2 2-128 15,0-2 0-15,2 4 0 0,1 0 0 0,0 0 0 16,1 1 0-16,-2 2 0 0,-1-1 0 0,0 0 0 16,3 3 0-16,0-4 0 0,-3 1 0 0,-2 1 0 15,2-3 0-15,0 0 0 0,1 0 0 0,1 0 0 0,-4-3 0 0,3 1 0 16,4 1 0-16,0-2 160 0,1 1-160 0,-10 2 128 15,-4-2-128-15,1 2 0 0,9 0 0 0,5-2 0 16,3-1 0-16,-2 2 0 0,-3-1 176 0,-1-1-176 16,-2 2 192-16,1-3-64 0,0 4-128 0,0-2 192 15,0 2-192-15,0-3 0 0,0 3 0 0,1-1 0 16,2 1 0-16,-1 0 0 0,0 1 0 0,-2-1 0 16,1-1 0-16,1-5 0 0,0 3 0 0,-1 0 0 15,-1-2 0-15,2 1 0 0,2 0 0 0,0 2 0 16,2-2 0-16,-3 2 0 0,1 0 0 0,1 2 0 0,-5-2 0 15,1-2 0-15,-3 2 0 0,1-1 0 0,2 0 0 16,-3-1 0-16,-1 1 0 0,4 2 0 0,2 1 0 16,1 0 0-16,-3 0 0 0,-1 0 0 0,2 1 0 0,0 4 0 15,-2-1 128-15,-1-3-128 0,0 2 0 0,1-6 0 16,0 3 0-16,2-3 0 0,0 1 0 0,1 0 0 16,1-2 0-16,2 2 0 0,0-1 128 0,-1 0-128 15,4 3 176-15,-4-3-176 0,-6 3 0 0,-3 0 0 16,-2 0 0-16,3 0-192 0,4-1 192 0,2-2 0 15,0 3 0-15,0 0 0 0,0 0 0 0,-1 3 0 16,1-2 0-16,-1 4 160 0,-1-1-160 0,-3 2 0 0,0-4 144 0,0 3-144 16,2 0 0-16,-1-3 0 0,2 0 0 0,-2 0 128 15,3-2-128-15,-2-2 0 0,2 2 0 0,3 0 0 16,0 0 0-16,1 0 0 0,-1 0 0 0,1 0 0 16,1 0 0-16,-2-2 0 0,0 0 0 0,-2 0 0 15,0-2 0-15,-1 0 0 0,2 2 0 0,-1-2 0 16,0 2 208-16,3-1-16 15,2 2-16-15,0 1 0 0,-3 4-176 0,1-2 0 16,1-1 0-16,-3 2 0 0,-1-1 0 0,0 0 0 0,2-2 0 0,-2 0 0 0,-3 2 0 0,3-2 0 16,1 0 0-16,-1 0 0 0,0 0 0 0,-1 0 0 15,-1 0 0-15,0-2 0 0,-2 0 0 0,-2 0 0 16,2 2 0-16,-3-4 0 0,3 2 0 0,-3-2 0 16,3 2 0-16,0-1 0 15,2 2 0-15,-2 1 0 0,-3 0 0 0,-1 0 128 0,5 0-128 0,-3 1 0 16,-2 2-160-16,0-3 160 0,-1 0 0 0,-1-4 0 15,-1 4 0-15,-1-3 0 0,0 0 0 0,1-1 0 16,2 2 0-16,-1-1 0 0,-1-1 0 0,0 2 0 16,0 1 0-16,2 1 0 0,-2-3 0 0,1 3 0 0,-1-2 0 15,1 0 0 1,-1 0 0-16,-5-1 0 0,-4 2 0 0,3 1 0 0,4-3 0 0,1 3 0 0,1-3 0 0,-1-1 0 16,-1 4 0-16,0 0 0 0,-3 0 0 0,0 0 0 15,2 0 0-15,0 0 0 16,3 0 0-16,-1 0 0 0,1 4 0 0,0-4 0 0,-4 3 0 0,2 0 160 15,0-2-160-15,0 2 0 0,1-1-160 0,-2 2 160 16,1-1 0-16,-2 0 0 0,1-3-128 0,0 0 128 0,0 0 0 16,-1 0 0-16,1 0 0 0,0 0 0 15,1-2 0-15,-1 1 0 0,1 1 0 16,-2 0 0-16,-1 0 0 0,1 0 128 16,2 0-128-16,-2 1 160 0,-1 1-160 0,0 1 0 0,-1-2-160 0,-1 2 160 0,1 0 0 0,-2 1 0 15,-1 1-128-15,-2-4 128 0,0 4 0 0,-2-1-192 16,1-1 192-16,-2 2-192 15,-1-3 192-15,-1 0-144 16,0-1 144-16,-3 2-128 0,2-1 128 0,-3-2 0 0,2 0 0 0,-2 2-128 0,1-2 128 0,1-2 0 16,-2 2 0-16,1-2 0 0,1-2 0 0,-2 0 0 15,-1 2 0 1,0-2 0-16,0 2 128 0,-2-2-128 0,1 2 128 16,-1-2-128-16,-1-1 0 0,-1 1 128 0,1 3-128 0,-2-1 0 0,-2-5 0 0,1 4 0 0,0-4 0 0,0 1 128 15,-2 0-128-15,1-3 0 16,0 2 0-16,0-2-128 0,0 2 128 15,-1-4 0-15,1 1 0 0,-1 0-128 16,-1-2 128-16,2-1 0 0,-2 1 0 0,1-2 0 0,-1 4 0 0,0-4 0 16,-1-3 0-16,0 1 0 15,0 0 0-15,-1 0 0 0,2 1 0 0,-1 2 128 16,-1-3-128-16,0-2 128 0,1 1-128 0,-2-1 128 16,0-1-128-16,1 3 0 0,0-3 0 0,1-3 128 0,-1 4-128 15,1-2 0-15,3 1 0 0,-2-3 0 0,1 2 0 16,1-3 0-16,-1-1 0 0,2-3 0 0,1 1 0 0,-1 0 0 15,1-2 0-15,0 3 0 0,0 3 0 0,-1-1 0 16,1 5 0-16,0-4 0 0,-2-9 0 0,0-3 0 16,1 1 0-16,0 3 0 0,-1-1 0 0,0 3 0 15,1-1 0-15,-2 1 0 0,2 2 0 0,-2-5 0 16,2 3 0-16,0-5 0 0,0 6 0 0,1-2 0 16,0-2 0-16,1-1 0 0,1 1 128 0,0-2-128 15,-1 1 160-15,0 1-160 0,2 3 128 0,-1-3-128 0,1-1 0 16,-2 0 144-16,1-2-144 0,1 1 160 15,-1 2-160-15,-1-1 160 0,2 1-160 0,1-1 160 16,-2 1-160-16,1 2 160 0,-1 1-160 0,-1 0 0 0,2-1 0 0,-2 1 0 16,1-1 0-16,1 1 0 0,-1 2 0 15,0-3 0-15,0-1 0 0,2-1 0 0,-2 2 0 0,1 1 0 16,0-2 0-16,0 2 0 0,1-5 0 0,-2 5 0 16,2 3 0-16,-3-3 0 0,2-4 0 0,-2-2 0 15,0 8 0-15,0 0 0 0,2-5 0 0,-1-3 0 16,1 2 0-16,-2 0 0 0,0 1 0 0,0 0 0 0,1 1 0 15,-2 2 0-15,1 0 0 0,-1 2 0 0,0 2 0 16,0-5 0-16,1 0 0 0,-1-2 0 16,3 2 0-16,-1 3 0 0,1-2 0 0,0-1 0 0,1 1 0 0,0-1 0 15,1 2 0-15,-2 1 128 16,2 0-128-16,0 2 0 0,0-1 0 0,-1-1 128 0,1 4-128 0,-1-1 0 16,-1 1 0-16,1-3 0 0,1-3 0 0,0-1 0 15,0 2 0-15,0 0 0 0,0 2 0 0,-2 1 0 16,1-2 0-16,0 1 0 0,-2 3 0 0,0-3 128 15,0 3-128-15,-1-1 128 0,2-1-128 0,-2 0 0 16,0 2 0-16,0 0-176 0,2-2 176 0,-1 1 128 0,0-2-128 16,0-1 176-16,2-2-176 0,-2-3 0 0,2 2 0 0,-2 1 0 15,1 2 0-15,-1 3 0 16,0 1 0-16,-1-3 0 0,1 3 0 0,-2 0 0 0,0 0 0 0,0-3 0 16,-1 0 0-16,0 2 0 15,0-2 0-15,-1-1 0 0,2 3 0 0,-1-3 0 0,0-3 0 0,-2-2 0 16,2-1 0-16,-1 0 0 15,-1-3 0-15,2 1 0 0,-1 3 0 0,0 2 0 16,0 0 0-16,2 0 0 0,-1 1 0 0,-1-3 0 16,2 1 0-16,0-1 0 0,0 3 0 0,0-1 0 15,0 1 0-15,0-4 0 0,0-2 0 0,0 2 0 0,2-2 0 0,-2 3 0 0,0 3 0 0,0 0 0 16,0-2 0-16,0 1 0 0,0-3 0 0,0 1 0 16,-2 0 0-16,2 1 0 15,-1 2 0-15,0-1 0 0,0-4 0 16,-1 1 0-16,2-4 0 0,-1 1 0 0,1-2 0 0,0 2 0 15,0 3 0-15,-1 0 0 0,1 1 0 0,0 0 0 0,-1 2 0 0,1-2 0 16,-2 2 0-16,2 1 0 16,-1-3 0-16,1-1 0 0,-1-4 0 0,1-1 0 15,0 6 0-15,0 1 0 0,1-3 0 0,0-1 0 0,2 3 0 0,-2-1 0 16,0 1 0-16,2 1 0 0,-1 0 0 0,2-1 0 16,-1 0 0-16,-1 1 0 0,0-1 0 0,1 0 0 15,-1 2 0-15,1-3 0 0,-1-2 0 0,0 2 0 16,-1 0 0-16,-1 4 0 0,1-3 0 15,-2 2 0-15,1 1 0 0,-1-1 0 0,-1 3 0 0,1-2 0 16,1 3 0-16,-1-1 0 0,-2-1 0 0,3 1-192 0,-1 1 64 0,1-1 128 16,-1 0 0-16,1-1 0 0,-1-1 0 0,1 2 0 15,0-3 0 1,0 3 0-16,0-1 0 0,0 2 0 0,0 2 0 0,0 1 0 16,-2 3 0-16,2-2 0 0,-1 4-224 0,0-2 80 15,-1-1 16-15,0 3 0 0,0 0 128 0,1 2 0 16,-2-1 0-16,1-3 0 0,-1 3 0 0,1 0 0 15,0 0 0-15,1 1 0 0,-1 2 0 0,1-3-128 16,-1 1 128-16,2 1-128 0,-1-1 128 0,0 2 0 0,0 0 0 16,-1-2-128-16,1 6 128 0,0-4 0 15,0 3 0-15,-1 0 0 0,1 1 0 0,0 0 0 0,1 0 0 0,-1 2 0 16,-1-2 0-16,2 2 0 16,-1 1 0-16,1-1 0 0,-1 1 0 0,1 0-160 0,-1 0 16 0,1-2 0 15,-2 2 16-15,1 1 0 0,0-1 0 0,1 0 0 16,-1 0 128-16,0 1 0 0,-1-1-144 0,1-1 144 15,1-1 0-15,-1 0 0 0,0 0 0 0,1 1 0 16,0-2 0-16,-2 2 0 0,2-1 0 0,0 0 0 16,0 2 0-16,0 0 0 0,0 2 0 0,0-2 0 15,0 0 0-15,0 2 0 0,-1-1 0 0,1 2 0 16,0-4 0-16,-1 1 0 0,1 2 0 0,0-2 0 0,-1 0 0 16,1 0 0-16,0 0 0 0,-2-2 0 0,2 2 0 0,-1-3 0 15,1 3 0-15,-1-1 0 16,1 1 0-16,-1-3 0 0,-1 0 0 0,1-1 0 0,1 3 0 0,-1-2-176 15,1 2 176-15,-1 1-128 0,1 0 128 0,-1 1 0 16,-1 1 0-16,1 0 0 0,0 1 0 0,0 0 0 16,-2-1 0-16,1 4 0 0,-1-2 0 0,-1 2-160 15,1 0 160-15,-2 2 0 0,-1 0-208 0,-1 0 64 16,1 2 16-16,0-2 0 0,0 1 0 0,0 0 0 16,-2-3 0-16,0 4 0 0,-2-1 0 0,1-3 0 15,0 3 0-15,1-3 0 0,-1 3 128 0,2-3 0 0,-2 1 0 16,2 2 0-16,-2-3 0 0,0 2 0 0,-1-1 0 0,1 2 0 15,0-3 0-15,0 1 0 0,-2 0 0 0,1-1 0 16,0 1 0-16,2 2 0 16,-2-3 0-16,-3 4 0 0,1-2 0 0,0-2 0 15,-2 4 0-15,-1-2 0 0,2-2 0 0,-2 1 0 0,1 2 0 0,-2-3 0 16,1 0 0-16,-1 0 0 0,0 2 0 0,0-2 0 16,0 0 0-16,-3 0 0 0,1 0 0 0,-1 0 0 15,3 2 0-15,-1 0 0 0,0-1 0 16,-2 1 0-16,3-1 0 0,0 1 0 0,-3 0 0 0,1 0 0 0,2-2 0 15,2 2 0-15,1-2 0 0,-2 0 0 0,-1 0 0 16,0 0 0-16,2 0 0 0,-2 0 0 0,-3 0 0 16,-2 0 128-16,-1 0-128 0,0 0 176 0,0 0-176 0,-1 0 0 15,1 0 0-15,-1 0 0 0,0 0 0 0,-1 0 0 16,-1 0 0-16,0 0 128 0,3 0-128 0,0 2 0 16,1 0 0-16,-1-2 0 0,1 3 0 0,2-3-144 15,-1 0 144-15,0 0-208 0,0 0 208 0,-2-3 0 16,2 3 0-16,2 0 0 0,0 0 0 0,0 0 0 15,-3 0 0-15,-1 0 0 0,-1 0 0 0,0 0 0 0,1 3-128 16,-2-3 128-16,1 0 0 0,-2 1 0 0,0 1 0 16,2-2 0-16,0 3 0 0,2-2 0 0,-1 2 0 0,1 0 0 15,3 0 0-15,0 0 0 0,1 0 0 0,1 1 0 16,-3-2 0-16,0 2 0 0,-6 0 0 0,0 2 0 16,3-4 0-16,2 2 0 15,-1-2-128-15,0 0 128 0,-1 0 0 0,-2 1 0 0,3 0 0 0,0-3 0 16,1 3 0-16,1-3 0 0,-2 0 0 0,0 0 0 15,1 0 0-15,0 0 0 16,-1 0 0-16,1 0-144 0,-1 0 144 0,0 0 0 16,3 1 0-16,-2-1 0 0,-2 2 0 0,-1 0 0 0,0 0 128 15,-1 1-128-15,5-2 0 0,-4 4 0 0,0-1 0 0,-2-2-128 0,3 2 128 16,-3-2 0-16,0 2 0 0,-1 0 0 0,2-1 0 16,-1 0 0-16,0-1 128 0,2 0-128 0,0 0 0 0,2 0 0 15,-1-2 0-15,1 2-128 0,0 0 128 0,0 1 0 16,-1-3 128-16,0 0-128 0,2 1 0 0,-4-1 0 15,1 2 0-15,-3-2 0 0,0 4 0 0,0-4 0 16,1 3-176-16,2 0 176 0,-1 0 0 0,-1-2 0 0,1 1-128 16,-1-2 128-16,3 3 0 0,1-3 0 0,0 0 0 15,0 0 0-15,1 1 0 0,-1-1 0 0,2 0-160 0,-2 0 160 16,1 0 0-16,1 0 0 0,-1 0 0 0,-1-1 0 16,-1 1-128-16,-1 0 128 0,0 0 0 0,1 0 0 15,-2 0 0-15,2 0 0 0,2 0 0 16,-2 0 0-16,0 0 0 0,-3 0 0 15,3 0 0-15,-2 1 0 16,2 2 0-16,-2-1 0 0,0-1 0 0,-1 2 0 0,4 0 0 0,-3 0 0 0,0 1 0 0,-2-2 0 16,0-1 0-16,-2 2 0 0,3-1 0 0,-3 0 0 0,1 0 0 15,0 1 0 1,-2-2 0-16,1 1 0 0,0-2 0 0,-1 1 0 0,2 2 0 16,-2-3 0-16,4 0 0 0,-3 0 0 0,2 2 0 15,-1-4 0 1,0 2 0-16,-2 0 0 0,2 0 0 0,-1 0 0 0,-1 0 0 0,2 2 0 15,0 0 0-15,-1 0 0 0,-1-2 0 0,-1 3 0 16,1 0 0-16,-1-3 0 0,3 3 0 0,-2-2 0 16,3 1 0-16,-1-2 0 0,0 0 0 0,1 0 0 15,-1 0 0-15,1 0 0 0,0-2 0 0,0 1 0 16,1 1 0-16,3 0 0 0,-1-3 0 0,-2 3 0 0,-4 0 0 16,0 0 0-16,0 3 0 0,0-3 0 0,-1 3 0 15,0-3 0-15,2 3 0 0,-1-2 0 0,1 2 0 0,-1-3 0 16,3 0 0-16,-1 0 0 0,1 0 0 0,0-3 0 15,2 2 0-15,-2 0 0 0,0-1 0 0,0 0 0 16,1 1 0-16,0 1 0 0,-1 0 0 0,2 0 128 16,-1 0-128-16,-1 0 0 0,1 0 0 0,-1 0 0 15,4 0 0-15,-3 0 0 0,2 0 0 0,-1 0 0 16,2 0 0-16,-2-3 0 0,2 3 0 0,-1-2 0 16,0 1 0-16,-1-2 0 0,0 1 0 0,1 0 0 0,-1 0 0 15,-1 2 0-15,1-3 0 0,-1 2 0 0,0 1 0 16,-1-2 0-16,0 1 0 0,2 1 0 0,-1-3 0 0,0 3 0 15,0-2 0-15,2 0-176 0,-1 2 176 0,1 0 0 16,-1 0 0-16,0 0 0 0,-2 2 0 0,1-2 128 16,1 2-128-16,0-2 128 0,-2 3-128 0,0-3 0 15,0 0 0-15,1 1 0 0,2 1 0 0,-1-2 0 16,2 0 0-16,-2 1 0 0,1 2 0 0,-1-3 0 16,3 0 0-16,0 0 0 0,2 0 0 0,-1 0-128 0,1-3 128 15,1 3-128-15,-2 0 128 0,-1 0 0 0,0 0 0 16,-1 0 0-16,2-1 0 0,-1 1 0 0,1 0 128 0,-1 0-128 15,1-2 0-15,-1 2 0 16,0-1 0-16,0 1 0 0,3 0 0 0,-2-3 0 0,0 3 0 0,-1-2 128 16,0 0-128-16,0 2 0 0,1-2-176 0,-1 2 176 15,1-3 0-15,2 3 0 0,2-1 0 0,-3 1 0 16,1-2 0-16,-3 2 0 0,0 0 0 0,-2 0 0 0,1 0 0 0,0 0 0 16,-2 0 0-16,2 0 0 15,-1 2 0-15,0-2 0 0,1 0 0 0,0 1 0 0,1-1 0 0,0 3 0 16,-1-3 0-16,-1 0 0 0,3-3 0 0,1 3 0 15,0-1 0-15,3 1 0 0,1 0 128 0,-1 0-128 16,0-2 0-16,-1 2 0 0,-1 0 0 0,2 0 0 16,0 0 0-16,0 0 0 0,0 0 0 0,-1 0 0 15,2 0 0-15,-2 0 0 0,-2 0 0 0,1 0 0 16,0 0 0-16,1-3 0 16,0 3 0-16,-1-1 0 0,1 1 0 0,1 0 0 0,-1-3 0 0,-1 3 0 15,2 0 0-15,0 0 0 0,-1-2 0 0,1 2 0 0,0 0 0 16,0 2 0-16,0-2 0 0,-1 0 0 0,5 0 0 15,-3 3 0-15,2-2 0 0,-2 2 0 16,1-1 0-16,-1 2 0 16,1-2 0-16,-3 2 0 0,3-1 0 0,-1 0 0 0,1-2 0 0,-1 2 0 15,1-3 0-15,0 2 0 0,-1-2 192 0,1 0-64 16,2 0 0-16,0 0-128 0,1 0 0 0,-2 0 0 0,2 0 0 0,-1 0 0 16,-1 0 0-16,1 0 0 0,0 0 0 0,-1 0 0 0,3 2 0 15,-1-2-144-15,0 2 144 0,0 1-128 0,-1-3 128 0,-2 3 0 16,3 0 0-16,0-3 0 0,0 1 0 0,-2-1 0 15,3 2 0-15,-1-2 0 16,0 0 0-16,1 0 0 0,2 0 0 0,-2 0 0 0,0 2 0 0,0-2 0 31,0 1 0-31,1-1 0 0,1 0 0 0,-1 0 0 16,-1 0 0-16,0 0 0 0,-1 0 0 0,1 0 0 16,0 0 0-16,0 0 0 0,1-1 0 0,-3-1 0 15,4 2 0-15,-1 0 0 0,0-2 0 0,1 2 0 0,-1 0 0 0,1 0 0 16,0 2 0-16,1-2 0 0,-1 0 0 0,0 0-128 15,-1 2 128-15,0-1 0 0,1 3 0 0,0-4 0 16,1 1 0-16,-1 1 0 0,1-2 0 0,1 3 0 16,0-3 0-16,1 0 0 0,0 0 0 0,1 0 0 15,-1 0 0-15,1 0 0 0,2 0 0 0,-1-3 0 16,1 3-128-16,-1 0 128 0,3 0-128 0,-1-2 128 16,0 2 0-16,0 0 0 0,1 2 0 0,-1-2 0 15,1 0 0-15,-2 3 0 0,2-3 0 0,-1 1 0 16,1 2 0-16,-1-1 0 0,0-2 0 0,1 0 0 0,0 0 0 15,0 0 0-15,0 0 0 0,0 0 0 16,0 0 0-16,0 0 0 0,0 0 0 0,0 0 0 0,0 0 0 16,0 0 0-16,0 0 0 0,0 0 0 0,0 0 0 0,0 0 0 15,0 0 0-15,0 0 0 0,0 0 0 0,0 0 0 16,0 0 0-16,0 0 0 0,0 0 0 0,0 0 0 16,0 0 0-16,0 0 0 0,0 0 0 0,0 0 0 15,0 0 0-15,0 0 0 0,-13 17 0 0,12-14 0 16,1-1 0-16,0 0 128 0,0 0 0 0,0 0 16 15,1 2 0-15,0-1 0 0,1 0-144 0,-1-1 0 16,1 0 0-16,0 2 0 0,0 1 0 0,1-2 0 0,-1 1 0 0,-1 1 0 16,2-1 0-16,-1 0 0 0,-1 2 0 15,2 0 0-15,-2-2 0 0,0 2 0 16,-1 0 0-16,2 0 0 0,-4 0 0 0,2 1 0 16,-1 0 0-16,1 2 0 0,-1-3 0 0,1 2 0 15,-1 0 0-15,1 2 0 0,0-2 0 0,0 0 0 0,0 0 0 0,0 1 0 16,1-1 0-16,-1 1 0 15,1 3-176-15,-1 1 176 0,1 2-512 0,1 2-32 16,-2 2 0-16,-3 2-19216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35:31.48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20833 9429 25791 0,'0'-6'2304'0,"2"2"-1856"0,-1 2-448 0,0 2 0 0,0-3-832 0,2 2-272 16,-2-2-48-16,2 0-16 0,-1-2 1296 0,0 3 272 0,1 2 48 0,-2 4 16 0,0 2 656 0,-1 1 128 0,2 2 32 0,-1 4 0 0,0-1 144 0,4 4 48 0,-1 0 0 0,0 3 0 0,0-3-496 0,1 2-80 15,2 2-32-15,0 3 0 0,0 1-368 0,0 1-80 0,0 3-16 0,-2 1 0 16,0 1-64-16,-1 0-16 0,-2 3 0 0,-1 0 0 16,-1 2 112-16,2 3 16 0,-1 0 0 0,-2 4 0 15,1 5-320-15,-2 6-128 0,2 4 0 0,-1 0 128 16,0 0-128-16,1-4 128 0,0-1-128 16,0-2 128-16,1 0 16 0,0 1 0 15,2 4 0-15,1-2 0 0,-1-3-144 16,2 4 0-16,-1-2 0 0,0 1 128 0,2-3 0 15,-4 1-128-15,1 3 192 0,-2 2-64 0,0-1 0 16,-1-2 0-16,1 0 0 0,-1-5 0 0,2-1 48 0,-2-2 0 16,1-1 0-16,-1-1 0 0,0 3 64 0,1 0 16 0,2 2 0 15,-1 0 0-15,3 3-64 0,-1-1-16 0,1-2 0 16,0 1 0-16,2-1 64 0,0 6 16 0,3 0 0 16,0-1 0-16,0 0-256 0,3 2 144 0,0-2-144 0,2 1 128 15,-1 0-128-15,-1-4 0 0,1 5 0 0,-3-7 0 0,1 1 0 16,-4 2 0-16,0-3 0 0,-1 3 0 0,-5 0 0 0,-1-2 160 15,0-2-160-15,-2-1 160 0,0 0-160 16,-5-1 0-16,1 5 0 0,-1-6 128 0,1-2 112 16,-3 2 16-16,1 0 0 0,1-3 0 0,0-3-32 0,-1 1 0 15,4-2 0-15,0-1 0 0,1 1-96 0,0-3 0 16,4 1-128-16,-1 0 192 0,1-1-192 0,1-2 0 16,1 1 0-16,-1-6 0 0,1-1 0 0,1-2 0 15,0 0 0-15,0 1 0 0,0-1-128 0,0-1-32 16,-2-4 0-16,1 3 0 0,0 0 32 15,-3-2 0-15,-1 1 0 0,-1 1 0 0,0 0 128 0,-4 0 0 0,1-3 0 16,-2 1 0-16,1-1 0 0,-1 0 0 0,-2 2 0 0,2-1 0 16,-1-2 128-16,-1 2 16 0,2 1 0 15,0-1 0-15,2 1 48 0,0-1 16 0,2-2 0 16,-1 1 0-16,3-2-208 0,-1-2 176 0,0 1-176 16,0-4 160-16,0-2-160 0,-1 0 0 0,1 0 0 15,-1-1 0-15,-1 1 0 0,-1-2 0 0,-1-1-176 0,1-1 176 16,-4 1-128-16,1 2 128 0,-2-2-128 0,0 2 128 15,1 0 0-15,-1-2 0 0,0 2 0 0,0-3 0 16,0 0 128-16,1-1 128 0,2 0 0 0,0-1 16 16,1-1-112-16,0 0-32 0,3-1 0 15,0-2 0-15,2 0 0 0,2 0 0 0,1 0 0 0,1 0 0 0,2 0-128 16,2 0 0-16,0 0 0 0,0 0 0 16,-2 0 0-16,1 0-272 0,5 1 64 0,1 2 16 0,2-1-48 15,1 2 0-15,0 0 0 0,1-2 0 0,0 0 32 0,0 0 0 16,0 0 0-16,-1-2 0 15,3-2 208-15,-3 2 0 0,0-4 0 0,1 2 0 16,2-2 0-16,3 0 0 0,2 2-128 0,-1-2 128 0,3 2 0 0,-1-1 0 16,-3 2 0-16,4 2 0 0,5 4 0 0,1-1 0 15,-1 2 0-15,0 0 0 0,-5 0 0 0,0 1 0 16,1-1 0-16,-1-1 0 0,-3 0 0 0,-2 1 0 16,-2-2 0-16,-3 2 0 0,-2-2 0 0,5 4-272 15,-11-2 144-15,-2 1 128 0,-2-4-160 16,-2 0 160-16,1-2-160 0,-1 3 160 0,-1-2 0 15,1 2 0-15,-1-2 0 0,0-2 176 0,2 0-48 16,-1 0 0-16,1-2 0 0,0-2 16 0,1-2 0 16,0-1 0-16,-1-2 0 0,1-1-144 0,0-5 0 15,0 2 0-15,-2-4 0 0,2-1 0 0,-3-1 0 0,0 0 0 16,0-2 0-16,1 1-176 0,-2-2 176 0,-2-3-128 16,2-1 128-16,-1-3 0 0,-1-2 0 0,0-3 0 15,0-2 0-15,1-1 0 0,-2-5 0 0,1-5 0 16,-1 0 128-16,2-4-128 0,0-2 0 0,-2 1 0 0,2 3 128 15,0-2-128-15,1 3 0 0,0-2 0 0,1 3 0 16,0 5 0-16,1 4 0 0,0 3 0 0,-1-2 128 16,1 1 0-16,-1-1 16 0,-2 1 0 0,1-1 0 15,0-1 0-15,-2 0 0 0,0-6 0 0,1 0 0 16,-2 3-144-16,1-6 0 0,-2-1 144 0,0-7-144 16,1-2 0-16,-2-2 0 0,1-4 0 0,0 0 0 15,2-4 0-15,0 2-128 0,4 2 128 0,0 4-128 0,3 4 128 16,0 7-192-16,1 1 192 0,-1 5-192 0,-1 2 192 0,0 2 0 15,-1 3 0-15,0 3 0 16,-1-3 128-16,0 3 0 0,-1 0 0 0,-1 1 0 0,0 0-128 0,-1 1 192 16,-2-1-64-16,-1-3 0 0,1-2-128 0,-1-1 176 15,-1-4-176-15,0-1 192 0,1-2-192 0,-1-3 0 16,2-3 0-16,0 2 0 0,1 0 0 0,0 4 0 16,1 4 0-16,0 1 0 0,1-2 0 0,-1 6-176 15,0 0 176-15,-1 2-128 0,1 3 128 0,0-1 0 16,0 2 0-16,-2 4 0 0,1-4 128 0,-1 4-128 15,-1-1 128-15,1 2-128 0,-2-2 0 0,0 1 0 16,0 0 0-16,-1-1 0 0,0 2 0 0,-1-5 128 0,1 1-128 0,1-2 0 16,-1 1 0-16,2 0 0 0,1-1 0 0,0-2 128 15,2-3-128-15,-2 1 0 16,3-1 0-16,0-2 0 0,2 5 0 0,-2 0 0 16,1 3 0-16,-2 1 0 0,1-1 0 0,-3 7 0 0,1-3 0 15,-1 4 0-15,0 2 0 0,-1-1-128 0,0 1 128 16,0 1 0-16,1-2 0 0,-2 1 0 0,1 1 0 15,2-2-128-15,-1 1 128 0,1 1 0 16,-1-2 0-16,2 2 0 0,1-7 0 0,0 0-160 0,1 2 160 0,0-2 0 16,2 3-128-16,1-4 128 0,1 3 0 0,-2-1 0 15,2-1-128-15,-1 0 128 0,2 2 0 0,-2-2 0 16,0 3 0-16,-2 2-128 0,0 3 128 0,0-1 0 16,-1 1 0-16,0 0-128 0,0 1 128 0,-1 1 0 15,2-1-176-15,-2 0 176 0,1 3-160 0,-1-3 160 0,0 1-128 0,0 2 128 16,1-3 0-16,-1 3-144 0,0-2 144 15,1 2-128-15,2-3 128 0,-1 0-128 16,1 1 128-16,-2-1-192 0,1 0 192 0,1 0-192 0,1-2 48 0,-2 1 0 16,1 2 0-16,-1 2 0 0,1 0 144 0,-2 3-128 15,0-2 128-15,-1 3-128 0,0 2 128 16,-1 1 0-16,0 1 0 0,-1 1-128 0,0 4 128 0,-1-2 0 16,1 2 0-16,-2 0 0 0,-1 2 0 15,0-2 0-15,0 4 0 0,-1 1 0 0,0-5 0 0,0 3-160 16,-3-3 160-16,0 3 0 0,0 1 0 0,-3 2-128 0,0-3 128 15,-2 1 0-15,0 1 0 0,-2 1 0 16,-3-2 0-16,-1 2 0 0,2 0 0 0,-5-2 0 16,-3 2 0-16,1 3 0 0,-1-4 0 0,-3 4 144 0,-2 3-144 15,-1 0 128-15,0 1-128 0,-2 0 0 0,2 0 0 16,0-1 0-16,1-2 0 0,-1-1 0 16,4-2 0-16,-1 2 0 0,3-3 0 0,4 0 0 0,1-2 128 15,1 2-128-15,0-2 0 0,3-2 0 0,0 2 0 16,2-2 0-1,1 2-608-15,2-4-48 0,2 2-16 0,1 0 0 16,2 0-128-16,2 1-32 0,1 0 0 0,3-1-11984 0,1 0-2416 16</inkml:trace>
  <inkml:trace contextRef="#ctx0" brushRef="#br0" timeOffset="529.27">21102 8576 23951 0,'-4'-4'2128'0,"3"-1"-1696"0,1 4-432 15,1-2 0-15,0 3 384 0,1 0-16 0,-1-3 0 0,0-1 0 0,1-1-368 0,1-1-240 0,2 2 48 0,-1 0 0 0,2-1 896 0,0 4 192 0,1 1 48 0,2-2 0 0,1 4-192 0,0-2-48 0,0 4 0 0,-2-2 0 16,1 2 592-16,0 2 112 0,-1 0 32 0,1 2 0 16,0 0-208-16,-2 1-32 0,0 1-16 0,1-3 0 15,-2 2-656-15,1 1-128 0,0 0-16 0,-1 1-16 16,1-1-144-16,-2 2-32 0,1-2 0 0,1 3 0 15,-1 0-64-15,0-1-128 0,0 3 176 0,0-1-176 16,1-2 128-16,-1 1-128 0,-1-1 0 0,0-2 0 16,0 2 0-16,-2-6 0 0,0 1 0 0,-1-4 0 15,1 1 0-15,-3-1 0 0,1-2 0 0,-1-1 0 16,-1-1 128-16,1-2-128 0,0 3 0 0,0-4 0 0,0 2 0 16,0-2 0-16,1 0 0 0,0-2 0 15,2 0 0-15,-1 0 0 0,2 0 0 0,-2 0 0 16,2-1 0-16,0 1 0 0,-1 0 0 0,0 0 0 0,1 2 0 0,-3-2-192 15,1 0 48-15,1 0 16 0,-1 2-176 16,-1-2-16-16,2-1-16 0,-1 1 0 16,1 3-800-1,-1-4-144-15,2 4-48 0,-1-3-15472 0</inkml:trace>
  <inkml:trace contextRef="#ctx0" brushRef="#br0" timeOffset="848.53">21715 8348 26719 0,'-7'0'1184'0,"2"3"240"0,0-3-1136 0,2 1-288 0,2 1 0 0,0 1 0 0,0-2 0 0,-2 5 128 15,-1 0-128-15,-2 4 0 0,-1 3 0 0,-2 1 0 0,-1 3 0 0,0 1 0 0,-1 2 0 0,-2 2 0 0,-3 4 0 0,-2 5 0 0,0 4 688 0,-5 5 16 0,1 2 16 0,-3 8 0 0,-1 1 1136 0,-1 1 240 0,0 3 32 0,-1-2 16 0,-2 3-784 16,2-3-144-16,2 0-48 0,0-2 0 0,0-3-624 16,2-1-128-16,2-3-32 0,3-6 0 0,3-3-256 0,4-7-128 15,3-5 128-15,3-1-128 0,2-6-224 16,3-2-128-16,1-4-32 0,3-2-18352 15</inkml:trace>
  <inkml:trace contextRef="#ctx0" brushRef="#br0" timeOffset="8016.98">24386 9290 15663 0,'-5'-3'1392'0,"1"3"-1120"0,3-3-272 0,1 2 0 0,0 1 784 0,0 0 112 0,0-5 0 0,-2 1 16 0,-1 1 176 0,2-6 16 0,0 2 16 0,1 0 0 0,0 2-592 0,1 2-112 0,0 0-32 0,0 2 0 0,1-2 336 0,-1 3 64 0,0-2 16 0,-1 2 0 0,3 0 560 0,-2-1 112 15,-1 1 32-15,1 0 0 0,-1 3-192 0,1 4-32 16,1-5-16-16,-1 4 0 15,1-2-416-15,2 2-80 0,1 0 0 0,0 1-16 0,1-1-368 0,0 0-64 16,2 1 0-16,0 2-16 0,1 1-160 0,1 2-16 16,1 4-128-16,-1 0 192 0,0 1-48 0,0 1-16 15,0 4 0-15,1 3 0 0,0 5-128 0,1 3 0 16,2 3 0-16,-2 5 0 0,3 2 0 16,-1 5 0-16,0 1 0 0,-1 4 128 0,-1-3-128 0,-1 4 0 15,-1 0 0-15,0 2 128 0,-3 1-128 0,1 3 0 16,-2 3 144-16,0 1-144 0,3 3 128 0,-3 1-128 0,3-1 160 15,-2-4-160-15,2-2 144 0,-1 4-144 16,2 8 128-16,0 0-128 0,0 0 208 0,-1-1-32 0,1-2-16 16,-2 0 0-16,1 0-32 0,0 2-128 0,-2-2 192 15,1-2-64-15,-1-1-128 0,-1-6 192 0,3 2-192 16,-1 0 192-16,2 0-192 0,0-3 128 0,0 4-128 16,-1-5 128-16,-1-5-128 0,-1 3 192 0,0 0-192 0,-1 0 192 15,-1-3-192-15,0 0 0 0,-1 0 144 0,0-1-144 16,-1-6 0-16,1 0 128 0,1-1-128 15,-1-3 0-15,1-1 192 0,1 1-48 0,0-2 0 0,0 1 0 16,2-1 80-16,-2-4 16 0,1 2 0 0,-1-4 0 16,2 0-240-16,-3-2 0 0,0 1 0 0,-3 0 0 15,1 1 0-15,-3 2 0 0,0 1 0 16,-2 1 0-16,0 2 0 0,-2 2 0 0,0-4 0 0,-2-1 0 16,1-6 0-16,2-1 0 0,-4-3 0 0,2 1 0 15,1-1 176-15,-1-2-16 0,-2 1 0 0,2 2 0 0,0-3 48 16,1 0 16-16,-1 1 0 0,1 1 0 0,-1-2-224 15,0-1 0-15,1 1 0 0,2-4 0 16,-1 3 0-16,0-3 128 0,0-2-128 0,1 1 0 0,0 1 0 16,0-3 144-16,1-2-144 0,-2 2 128 0,2-1 0 0,-1 1-128 15,-1 0 192-15,-1 2-64 0,1 2-128 16,-2-1 160-16,0 1-160 0,0 2 160 0,0 0-160 0,0 0 0 16,-1-2-160-16,1 2 160 0,0 0 0 0,-1-3 0 15,1 0 0-15,0-6 0 0,0 0 0 16,0-1 0-16,1-1 0 0,-1 1 160 0,0-3-16 0,2 2 0 15,-2-2 0-15,0 0 0 0,0-2-144 0,0 3 0 16,0-1 144-16,0-1-144 0,-1 0 0 0,1 2 0 16,-1 0 0-16,1 0 128 0,-2-1-128 0,3 0 0 0,0-1 0 15,-1 0 0-15,1-1 0 0,2 0 0 16,-2 0 0-16,1-1 0 0,2-3 0 0,-1 1 144 16,1 2-144-16,1-5 160 0,-2 1-160 0,2 0 192 0,0 0-192 15,-1-2 192-15,1 4-192 0,-1-1 0 0,1-3 0 16,0 4 128-16,-1-4-128 0,-1 2 0 0,2-1 0 15,0 2 0-15,-1 0 0 0,0 1 0 0,0-1 0 0,-1 0 0 16,1 1 0-16,0 2 0 0,0-2 0 0,1 3 0 16,-2-1 0-16,2 0 0 0,-1-2 0 0,0 2 0 15,1-2 0-15,-1 2 0 0,0-3 0 0,1 0 0 16,-2 0 0-16,2 0 0 0,0 1 0 0,-1-4 0 16,1 4 0-16,-1-1 0 0,1-3 0 0,-1 0 0 15,-1 1 0-15,2-1 0 0,0 1 0 0,0-1 0 16,0 0 0-16,0 0 128 0,0 0-128 0,0 0 0 15,2 1 0-15,-1 1 0 0,1-2 0 0,0 1 0 0,-1 2 0 16,1 0 0-16,-1 1 0 0,1-1 0 0,-1 0 0 0,1 0 0 16,0 0 0-16,-1 0 0 0,-1-2-160 0,1 0 160 15,0-2 0-15,-1 2-144 0,2-4 144 0,0 2 0 16,-1 0 0-16,1-2 0 0,0 2 0 0,-1-2 0 16,2 0 0-16,-1-2 0 0,1 2 0 0,-1-2 0 15,2 2 0-15,0 0 0 0,1-2 0 0,-1 0 0 16,1 0 0-16,0 0 0 0,2-1 0 15,-1 2 0-15,0-1 0 0,3 0 0 0,-1 2 0 0,1 0 0 16,1 0 0-16,1 0 0 0,0-2 0 0,1 2 0 0,3 0 0 16,0 0 0-16,1 0 0 0,3 0 0 0,-1 0 0 15,1 0 0-15,1-3 0 0,-1 2 0 16,4 1 0-16,0-2 0 0,-1-2 0 0,4-1 0 0,2 1 0 0,1 1 0 16,1-1 0-16,0 2 0 0,-1-2 0 0,1 4 0 15,0-3 0-15,-2 3 0 0,2 0 0 16,-2 0 0-16,3 0 0 0,-1 3 0 0,-1-2 0 0,1 2 0 15,-3 0 0-15,3 0 0 0,1 0 0 0,1 0 0 16,0-2 0-16,0 2 0 0,1-3 0 0,-3 0 0 16,1-3 0-16,-2 2 0 0,-1-2 0 0,2 0 0 15,2-1 0-15,-1-2 0 0,0 1 0 0,0 1 0 16,0-2 0-16,0 2 0 0,0 2 0 0,1 1 0 16,1-2 0-16,0 3 0 0,0 3-160 0,0-2 160 0,-1 1-160 15,-1-1 160-15,1 2-128 0,0-1 128 16,0-2 0-16,1 0 0 0,-1 0 0 0,1 0 0 0,-3 0 0 15,1 4 0-15,0-4 0 0,1 0 0 0,-1 3 0 0,0-3 0 16,0 0 128-16,-1 0-128 0,0 1 208 16,0 1-16-16,1 1-16 0,1 1 0 0,0-2-176 15,1 2 0-15,2-1 0 0,-2 1 128 0,1 1-128 16,-2-1 0-16,4-1 0 0,-2 2 0 0,1-1 0 0,0 2 0 16,-2-2 0-16,-1-2 0 0,0 2-128 0,-2-1 128 15,1-2-160-15,-1 1 160 0,-3 1 0 0,1-3 0 16,2 1-128-16,1 2 128 0,-3-3 0 0,2 3 0 15,-2-3 0-15,2 3 0 0,0-2 0 0,1 1-176 0,1-2 176 16,-1 3-160-16,1-3 160 0,0 0 0 16,0 1 0-16,2 2 0 0,0-3 0 0,3 2 0 0,0-2 160 15,-1 1-160-15,0 2 0 0,-1-1 0 0,-2 2 0 16,1 0 0-16,-4-2 0 0,0-1 0 0,-3 2 0 16,-1-1-160-16,0 0 160 0,-2 0 0 0,1 1 0 15,-1-3 0-15,2 3 0 0,0 0 0 0,1-3 144 16,1 0-144-16,-4 1 0 0,2-1 0 0,2 0 0 0,1 0 0 15,1-1 0-15,0 1 0 0,-1 0 0 0,1-3 0 16,-2 3 0-16,1-2 0 0,-1-2 0 0,-3 2 0 16,0 0 0-16,-2 0 0 0,1-2 0 0,-1 2 0 15,-1-2-224-15,1 0 48 0,-4-2 16 16,1 1 0-16,-1 1 0 0,-1 1 0 0,-2-2 0 0,1 0 0 16,-3 2 160-16,0-3 0 0,-2 2 0 0,2 2 0 15,-2-2 0-15,1 2 0 0,-1-2 0 0,0 4 128 0,1-4 48 16,0 4 16-16,1 0 0 0,1 0 0 0,-2 0-64 15,2 0-128-15,-1 0 192 0,-1 0-64 0,0 0-128 0,-1-2 0 16,-1 2 0-16,0 0 0 0,1 0-224 16,-1 0 80-16,-1-3 16 0,-1 2 0 0,1-1 128 0,0 2 0 15,0-3 0-15,0 2 0 0,0 1 0 16,1 0 0-16,1 0 0 0,2 0 0 0,0-2 0 0,2 2 0 16,1 2 0-16,2-2 128 0,-1 1-128 0,3 2 0 15,0-1 0-15,1-1 128 0,2 2-128 0,-3-3 0 16,0 0 0-16,-1 0 0 0,0 0 0 0,-3 0 144 15,0 0-144-15,0-4 160 0,0 2-32 0,-3-1 0 16,2 2 0-16,-1-1 0 0,0-1 64 0,1 2 0 16,0-2 0-16,2 1 0 0,-1 1-64 0,0-3-128 15,2 4 192-15,-1-2-64 0,0 2 0 0,-2 0-128 0,1 0 192 16,-1 0-64-16,-1 0-128 0,0 0-144 16,0 0 144-16,-2 2-208 0,0-2 208 0,-1 0 0 15,0-2 0-15,-2 2 0 0,1-3 0 0,-2 2 0 0,-2-2 0 16,1 3 0-16,-2-3-192 0,-1 0 16 0,0 1 0 0,-1-2 0 15,-1 1 176-15,0 0 0 0,-1-1 0 0,1 0 0 16,-1 2 0-16,1-2 0 0,-1-1 0 0,-1 2 0 16,2-1 0-16,-2 0 0 0,0-1 0 0,1 1 0 15,0 1-128-15,-1-3 128 0,0 1-128 0,2 0 128 16,-2-2-160-16,0-1 160 0,3-1-192 0,1-13 192 16,-1 11 0-16,-2-4 0 0,1-1 0 0,-1 0-144 0,1-3 144 15,-2-1-208-15,-1-2 80 16,1-3-64-16,-2-2-16 0,0 1 0 0,-3-6 0 0,0 1 208 0,-1-1-144 15,-1-3 144-15,-1-3-128 16,-3-3 128-16,1 0 0 0,1-3 0 0,-2-1 0 16,0 1 0-16,0-3 0 0,0 0 0 0,-1-1 128 15,0-3-128-15,0-2 192 0,-1 0-64 0,3-5 0 0,-1 1 32 0,1-6 16 16,2 0 0-16,-1-3 0 0,3 3-48 0,-1-1 0 16,0-2 0-16,2-4 0 0,2-3 0 0,0-3 0 15,2-5 0-15,0 1 0 0,0 4 0 16,0-3-128-16,3 1 192 0,-1 1-64 0,1-1-128 0,1 5-144 15,-1 6 144-15,1 1-208 0,1 4 64 0,-3 4 16 16,1 1 0-16,1 0 0 0,-3 4 128 0,1 2 0 16,0 3 0-16,0 1 0 0,0 2 0 0,1-2 0 15,1 0 0-15,-1 0 0 0,1 2 0 0,2-2 0 0,-1-4 0 16,1-2 0-16,-1 5 0 0,0-3-192 16,1 0 192-16,-2 0-192 0,1-2 192 0,-2 0-208 15,0 0 80-15,0 2 128 0,0 0-240 0,-1 3 80 0,-1 1 16 16,-1 3 0-16,0-1 144 0,-1 4 0 0,-1 1 0 0,0-2 0 15,0 1 0-15,-1 2-128 0,1-1 128 16,0-1 0-16,0 2 0 0,2-1 0 0,-1 1 0 16,1 2 0-16,0 3 0 0,0-2 0 0,0-1 0 0,0-2 0 15,0 1 0-15,0 3 0 0,-2-2 0 0,0 1-128 16,-1 2 128-16,0-1 0 0,-2-2 0 0,-1 2 0 16,-2 3 0-16,1 0 0 0,-1 1 0 0,0 3-128 15,-1-1 128-15,2 1-128 0,-1-1 128 0,1-1-128 0,1 1 128 16,-1-1 0-16,4 2 0 0,-1-3 0 15,2 3 0-15,-1-3 0 0,2 2 0 0,1 3-128 16,0 2 128-16,1 0 0 0,-1 2 0 0,0 0 0 0,1 3 0 0,-1-2 0 16,2 4 0-16,-2-1 0 15,0 1 0-15,0 1-160 0,1 1 16 0,-4-1 0 0,1 0-80 0,-2 0-16 16,-1 1 0-16,-1 1 0 0,0 0 240 0,-2-2 0 16,1-1 0-16,0 3 0 0,-1 1-176 15,-1 2 16-15,2 0 0 0,0 0 0 0,0 0 160 16,0 1 0-16,1 0 0 0,0-2 0 0,-1 3 0 0,3 2 0 15,-1-2 0-15,0 1 0 0,-2 2 0 0,3 0 0 16,-4 0 0-16,1 2 0 0,-1 2 0 0,0-2 0 16,-2 0 0-16,0 2 0 0,-1-2 0 0,-3 2 0 15,0-1 0-15,1 2 0 0,-2-2 0 0,-1 3 0 16,0-3 0-16,-1 3-128 0,1-3 128 0,-3 0 0 16,0 0 0-16,0 1 0 0,-4-2 0 0,0 3 0 15,-1-4 128-15,-2 1-128 0,0 2 0 0,-2 0 0 0,0 0 0 16,-3 2 0-16,-1 2 128 0,-3 2-128 0,-2-2 160 0,-2-2-160 15,1 4 0-15,-1-1 0 0,-1-2 0 0,-5 1 0 16,-3 1 0-16,-4 1 0 0,2 2 160 0,-5-3-32 16,-2 4-128-16,-2-1-160 0,0-2 160 0,-4-1-208 15,-2 2 208-15,0-1 0 0,-5-2 0 0,0 5 0 16,-1-1 0-16,1 1 0 0,1-3 0 0,-2 1 0 16,1-1 0-16,-4 2 0 0,-1 0 128 15,1 1-128-15,0 4 0 0,0-1 0 0,-3 0 0 0,-1-1-144 16,0 2 144-16,-1 0 0 0,3 0 0 0,0 0 0 0,7-1 0 15,-3 3 0-15,-1-6 0 0,0 2 0 16,4-2 0-16,1-1 0 0,2-1 0 0,2 1 0 0,4 1 0 16,0-4-160-16,1 1 160 0,-1-1 0 15,4-3 0-15,0 0 0 0,4 0 0 0,0 0 0 0,8 0-144 16,-2 0 144-16,0-3-208 0,0 3 80 0,3-2 128 16,0 0 0-16,-1 0 0 0,2 1 0 0,2-2 0 15,1 3 0-15,3 0 0 0,-1 0 0 0,-2-2 0 16,-2 2-208-16,1 2 48 0,1 2 16 0,0 0 144 15,1 1-160-15,0-4 160 0,1 4-160 0,0-2 160 0,3 1-160 16,1 1 160-16,2-1-160 0,3-1 160 0,0 0 0 16,4 1 0-16,1 2 0 0,4-4 0 0,0 2 0 15,0-1 0-15,1-2 0 0,1 2 0 0,-1 0 0 16,2 1 0-16,1-2 0 0,1-2 0 0,-1 0 0 16,-1 3 0-16,1-3 0 0,-1-3 0 0,1 3 0 0,0-2 0 15,1 0-128-15,1 0 0 0,-1-2 0 0,1 1 0 0,1 0 0 16,1-1-112-16,3 2-16 0,-2-1 0 0,1 0 0 15,2 0-32-15,-1 2-16 0,2 1 0 0,1 0 0 32,0 0-144-32,0 1-16 0,2 2-16 0,-1-3 0 0,1 2-1216 15,2-1-240-15</inkml:trace>
  <inkml:trace contextRef="#ctx0" brushRef="#br0" timeOffset="8645.34">27082 8118 26719 0,'-3'-1'2368'0,"1"1"-1888"0,1 0-480 0,1 0 0 0,-2 1 384 0,1 2 0 0,-1-3-16 0,-2 2 0 0,-2 2-16 0,-2 2 0 0,0 0 0 0,-2 2 0 0,0 3 544 0,-3 0 128 0,1 1 0 0,-2 3 16 16,-2 1-352-16,0 3-80 0,-2 0-16 0,-2 6 0 0,-2 0 256 0,-2 1 48 15,-2 5 16-15,-1-2 0 0,-4 6-272 0,0-3-64 16,0 3-16-16,0-2 0 0,1 1-560 0,-3 3 0 15,0-3 0-15,1 1 0 0,7-7 0 0,0-2-144 16,1 2 144-16,0-2-192 16,3-7-768-16,4-1-144 0,3-2-48 0,2-6 0 15,2-3-1344-15,0-2-256 0</inkml:trace>
  <inkml:trace contextRef="#ctx0" brushRef="#br0" timeOffset="8922.21">26334 8177 34095 0,'-7'-8'3024'0,"4"4"-2416"0,0 2-480 0,3 2-128 0,3 2 1232 0,0 2 240 0,2 1 32 0,4 1 16 0,5 6-1328 0,5 8-192 0,7 5-192 0,7 3 32 0,0 4 448 0,2 3 96 0,-1 3 0 0,2-1 16 0,0 3-208 0,2 3-64 0,-1-2 0 0,0 0 0 0,-1-3-128 0,-2-3 0 0,-5 0 0 0,-1-3 0 0,-3-4 0 0,-1-3 0 15,-2-3 0-15,-2 0 0 0,-1 1-336 0,-1-5-48 16,1-2-16-16,-3 0-17392 16</inkml:trace>
  <inkml:trace contextRef="#ctx0" brushRef="#br0" timeOffset="12018.57">31510 8974 12895 0,'0'2'1152'0,"-1"0"-928"0,1 0-224 0,-2-2 0 0,2 0 1104 0,-1 0 176 0,0 0 48 0,0 0 0 0,-3 1 1040 0,-1 2 192 0,0-3 64 0,-1 0 0 0,0 0-464 0,-2 0-96 0,0 0-16 0,-2 0 0 0,-1 2-736 0,-2-2-160 0,1 0-16 0,-3 1-16 16,0 2-736-16,-2-3-160 0,1 0-32 0,-3 0 0 16,-1 0-192-16,-2 0 0 0,0 0 128 0,0-3-128 0,-1 2 0 0,-1-4 128 15,-2 4-128-15,0 1 0 16,0-2 144-16,0 4-144 0,0-2 128 0,1 1-128 16,-1 4 256-16,3-1-48 0,0 0 0 0,2 1 0 0,2-1-208 15,0 1 0-15,3-1 128 0,0 2-128 0,1-2 0 0,1 1 0 16,2-1 0-16,0-1 0 0,2 4 128 15,0-5-128-15,1 4 0 0,2-2 0 0,-1 2 160 16,3-2-160-16,-1 2 160 0,3 0-160 0,-1 0 192 0,0 1-64 16,2 0-128-16,-1 2 192 0,2-1-48 0,0 2-16 15,0 3 0-15,-1 0 0 0,1 2-128 0,0 5 0 16,0 0 0-16,-2 3 128 0,2 1-128 0,-2 3 0 16,2 2 0-16,0 2 0 0,0-1 0 0,1 1 0 15,0 0 0-15,0-1 0 0,1 0 0 0,-1-1 0 16,1-1 0-16,-1 1 0 0,0-3 192 0,1 1-64 0,-1 1 0 15,0 1 0-15,0 3 16 0,2-1 0 0,-2 1 0 16,2 3 0-16,-1-4-144 0,1 2 0 0,0-2 0 16,1 0 0-16,-1-3 0 0,0 4 0 0,1 1 0 0,1 1 0 15,1 1 160-15,-2 2-160 16,1-1 192-16,-2 2-192 0,2-1 160 0,-1 0-160 0,-2-3 128 0,0 0-128 16,-1 1 144-16,-1-2-144 0,0-1 160 0,-2-1-160 15,2-2 192-15,-2-3-64 0,1-1-128 0,-2 1 192 16,3 2 0-16,-1 0 0 0,0 1 0 15,2-4 0-15,0 1-192 0,2-4 0 0,0 0 128 0,-1-1-128 16,2-1 0-16,-1 2 176 0,2-3-176 0,-2 3 160 16,2 0-160-16,-1 0 0 0,0 3 0 0,1-1 0 0,-2 0 0 15,1 1 0-15,-1 4 128 0,0-5-128 16,-2 5 0-16,0-3 0 0,0 2 0 0,-3-2 0 0,2 1 0 0,-2-1 0 16,1-1 0-16,0-3 0 15,0-2 0-15,1-1 0 0,0-3 0 0,-2-1 0 16,2-4 128-16,0 1 0 0,-2-1 0 0,2-1 0 15,0 2-128-15,0-4 0 0,-1 2 144 0,1-2-144 0,0 1 0 0,0 1 144 16,0-3-144-16,-2 2 0 0,1-2 128 0,-2 2-128 16,1-3 0-16,0 3 0 0,-2 1 0 0,0-3 128 15,0 3-128-15,0 1 0 0,0-1 240 0,0 3-64 16,0-1-16-16,1-2 0 16,1 2-160-16,0-2 128 0,2 0-128 0,0-1 128 15,1 0-128-15,1-1 0 0,0 1 0 0,0-1 0 0,1-2 0 0,-1-2 0 0,0 2 0 16,-1-2 128-16,0 2-128 0,0-3 0 0,-1 0 0 15,-2 4 0-15,0-4 0 0,-1 1 0 16,2 1 0-16,-3 1 0 0,2 0 0 0,-1-2 0 16,2 0 0-16,-1 2 128 0,1 0 32 0,1 0 0 0,1 0 0 15,0 1 0-15,1-1-160 0,1 0 128 0,2-2-128 16,0 2 128-16,0 0-128 0,1 0 0 0,1 0 144 16,-1 1-144-16,1 0 0 0,-1-1 0 0,0 3 0 0,-2-2 128 15,1 3-128-15,-1 1 0 0,-1-1 0 0,-1 0 0 16,1 0 0-16,-2 0 0 0,-2-1 0 0,2-1 0 15,0 2 0-15,0-4 0 0,0 0 0 0,0 1 0 16,2-4 0-16,-2 4 0 0,1-4 0 0,-1 1 0 16,1 1 0-16,-1-1 0 0,1 2 0 0,-1-2 0 15,2 2 0-15,-2-3 144 0,0 4-144 0,-2-2 0 0,2-1 0 16,-1 3 0-16,0 1 0 0,0 1 0 0,-2-2 0 16,1 2 0-16,0 1 0 0,0 0 0 0,-1-2 0 15,1 0 0-15,-1 1 0 0,0-2 0 0,0-1 0 0,0 0 0 16,0 1 0-16,1-1 0 0,-2 0 0 0,1 0 0 15,1 0 0 1,-2 0 0-16,2 1 0 0,-2 0 0 0,2 2 0 0,-2 1 0 16,1-2 0-16,0 2 0 0,0 3 0 0,0-4 0 0,0 4 0 0,1-1 0 15,-1-1 0-15,2 0 0 0,-2 2 0 0,2-2 0 16,0 0 0-16,-2 0 0 0,2 2 0 0,-1-2 0 16,1 0 0-16,-1 1 0 0,1-2 0 0,-1-1 0 15,0 1 0-15,1-2 0 0,0-2 0 0,0 1 0 16,-1-1 0-16,1 0 0 0,1-2 0 0,-1 2 0 15,0-2 0-15,-1-1 0 0,2 2 128 0,-2-1-128 0,1 2 0 16,0 0 0-16,-1 0 0 0,0 2 0 0,-1 1 0 16,1-3 0-16,1 4 0 0,-2-4 0 15,2 4 0-15,-2-2 0 0,2 0 0 0,0 0 0 0,0-1 0 0,-1-4 0 16,2 1 0-16,-1 1 0 16,1-4 0-16,0 2-144 0,0-2 144 0,0 0 0 0,0-1 0 0,0 0 0 15,0 0 0-15,0-1 144 0,-1 0-144 0,1-2 0 16,0 2 192-16,1-4-192 0,-1 4 192 0,0-4-192 15,1 1 128-15,-1 0-128 0,3 1 0 0,-2 0 0 16,2-3 0-16,-1 4 0 0,2 0 0 0,0-3 0 16,-1 4 0-16,2-1 0 0,1-2 0 0,1 2 0 15,0 0 0-15,2 2 0 0,-1-2 0 0,2-1 0 0,1 2 0 16,0 1 0-16,3-2 0 0,0-1 0 16,2 2 0-16,0-2 0 0,0 0 0 0,1 0 0 0,2 0 0 0,-2 0 0 15,0 2 0-15,1-2 0 0,1 3 0 16,0 0 0-16,1 0 0 0,0 0 0 0,-1 0 0 0,0 0 0 15,1 0 192-15,-1 0-192 0,0 3 0 0,-2-2 0 16,1 2 0-16,-1 0 0 0,-1 0 0 0,0 0 0 16,0 0-160-16,0 3 160 0,0-2 0 0,0 0 0 15,1 2 0-15,-1 0 0 0,1 0 0 16,-1 0 0-16,1 0 0 0,-1-2 0 0,0 2 0 0,0 1 0 16,-1-4 0-16,-1 2 0 0,0 0 0 0,-2 0 0 15,-1-1 0-15,0 2 0 0,-1-2 0 0,-1-1 0 16,1 2 0-16,-3-1 0 0,2-1 0 0,-2 0 0 15,1 0 0-15,-2 0 0 0,0 0 0 0,3-3 0 16,-3 4 0-16,1-4 0 0,1 0 0 0,-2 1 0 0,1 0 160 0,1 0-160 16,-1 2 0-16,0-3 0 15,1 0 0-15,-2 0 0 0,0 0 0 0,0 0 0 16,1 0 0-16,-1 0 0 0,0 0 0 0,-2 0 0 0,1 0 0 0,-2 0 0 16,1 0 0-16,-2 0 0 0,2 0 0 15,-1 0-144-15,0 0 144 0,1 0 0 16,0-4 0-16,0 2 0 0,-1-1 0 0,1-1 0 0,1 1 0 15,-1-2 0-15,-2-1 128 0,2-1 64 0,-2 0 16 16,-1-3 0-16,2 0-208 0,-3-2 0 0,0-1 0 0,0-3 0 16,-1 0 160-16,-1-5-160 0,1-1 160 15,-1-4-160-15,-1-5 208 0,1-1-48 0,-1-3-16 0,1-3 0 16,-2-2-144-16,-2-2 192 0,2-6-192 0,-1-1 192 0,0-6-16 16,0 2 0-16,2 0 0 0,-2 5 0 0,2 1-32 15,0 5 0-15,-1 1 0 0,1 3 0 16,0 0 48-16,-1 0 0 0,-1 0 0 0,0-3 0 0,0 3-192 15,-1 1 192-15,0-4-192 0,-3 0 192 0,2 0-192 16,-2 2 0-16,-1-5 0 0,0 2 128 0,0-5-128 0,2 0 0 16,-1-3 144-16,0-7-144 0,2-3 0 15,0 0 128-15,0-3-128 0,2 0 0 0,1 2 0 16,-1 0 128-16,0 5-128 0,0-1 0 0,-2 3 0 0,3 4 0 16,-1-1-192-16,1 7 64 0,0 3 128 0,0 0 0 15,2 3 0-15,0-3-128 0,-1 6 128 0,2-3 0 16,1 1 0-16,-3 2 128 0,3 3-128 0,0 0 0 15,2 0 0-15,-1 1 0 0,0 2 0 0,-1 1 0 16,0 2 0-16,-1 1-128 0,0-1 128 0,-2 1 0 16,1 1-144-16,-2-2 144 0,1 1 0 0,0-1 0 0,-1-1-144 15,2 1 144-15,-1 1 0 0,2 5 0 16,0 2 0-16,-1-2 0 0,2-5 0 0,0-1 0 0,2-2 0 16,-1-3 0-16,0 3 0 0,-1 2 0 0,1 1 0 15,1 3 0-15,-1-1-176 0,-1 5 176 0,1-2-160 16,-1 1 160-16,0 1-192 0,-1 3 192 0,0 1-208 0,1 2 80 15,-2 0-16-15,1-1 0 0,1 2 0 0,-1 3 0 16,1-2 144-16,0 0 0 0,0-1-144 16,1 1 144-16,0 0 0 0,1 0 0 0,0 0 0 0,0 1 0 15,1 0 0-15,-1 0 0 0,0 1 0 0,0 2 0 16,-2 0-160-16,1 1-64 0,-1 0-16 16,0 0 0-16,0 2 48 0,0-1 16 0,-1 1 0 0,0 0 0 15,0 0 176-15,-2 1-160 0,2 0 160 0,-2 0-160 0,1-1 160 16,0 2-192-16,-2 1 192 0,1 0-192 15,0-2 0-15,0 2 0 0,1-1 0 0,-1 1 0 16,2 0-224-16,0 1-48 0,1 1-16 0,1 1 0 16,0 0-464-16,2 1-80 15,-1 2-32-15,2-2-18960 0</inkml:trace>
  <inkml:trace contextRef="#ctx0" brushRef="#br0" timeOffset="12768.99">31214 7742 31327 0,'-10'-4'1392'0,"3"3"272"0,1 1-1328 0,2 0-336 0,3 1 0 0,0-1 0 0,1 3 272 0,-2-3-16 0,0 1 0 0,-2 2 0 0,0 0 192 0,0 2 48 0,0-3 0 0,0 0 0 16,-1 2 160-16,1-2 48 0,-1 1 0 0,1 0 0 0,-1 1-272 0,-2 2-48 0,1 0-16 0,-1 3 0 0,-2-1 48 0,1 4 16 15,-2 0 0-15,0 4 0 0,-1 0-112 0,-2 5-32 16,2 2 0-16,-1-1 0 0,-1 4-112 0,2 2-32 16,3 3 0-16,-1 1 0 0,2 3-16 0,2-3-128 15,1 3 192-15,1-1-64 0,2-1-128 0,0 0 0 16,1-1 144-16,0-3-144 0,1-1 0 15,0-2 0-15,1 1 0 0,1-5 0 0,1 2 0 0,1-2 0 16,1 0 0-16,2-1 0 0,0-2 0 0,2-3 0 0,1 0 0 0,0-3 0 16,3-4 0-16,0 0 0 0,-1-5 0 15,3 2-128-15,-1-5 128 0,1 2 224 16,1-6-48-16,1 0-16 0,0-1 0 0,0-2 0 0,-1-4 0 16,0-1 0-16,2-1-16 15,-2-4 0-15,0 2 0 0,1-5 0 0,-3 0-16 0,-1 0-128 16,1-1 192-16,-1-5-64 0,1 0-128 0,-2-1 160 0,-2-2-160 0,1-4 160 15,-3-2-160-15,0 0 0 0,-1-1 144 16,-3 1-144-16,-1 0 0 0,-1-3 0 0,-1 2 0 0,-2 1 128 16,-1 4-128-16,-1-1 0 0,-1 5 128 0,-2 2-128 15,-1 1 128-15,-1 2-128 0,-1 4 160 0,0 2-160 16,-1 2 128-16,0 0-128 0,1 1 0 0,-2-1 0 16,1 0 0-16,-1 2 0 0,-1 1 0 0,0 0 0 0,1 1 0 15,-1 2-192-15,1 1 192 0,0 2-160 16,0-2 160-16,0 3-128 0,2 1 128 0,-1 1-128 15,3 1 128-15,0 0-128 0,-1 0 128 0,3 0-128 16,0 3-272-16,0 0-48 16,2 0-16-16,-1 4 0 0,1-1-1232 0,2 4-240 15</inkml:trace>
  <inkml:trace contextRef="#ctx0" brushRef="#br0" timeOffset="13012.23">31066 8322 43311 0,'-1'-2'1920'0,"-1"-2"384"0,2 1-1840 0,2 3-464 0,0 0 0 0,2-2 0 0,2 2-448 16,1-1-192-16,6-3-48 0,4 2 0 0,7-2 560 0,3-2 128 0,0 0 0 0,1-1 0 0,0-1 0 0,-2 0 0 0,-2 0 0 0,-3-1 128 0,0 2-336 0,-1-2-64 0,-1 1-16 0,-2 2 0 16,0 0-1376-16,2 0-256 0</inkml:trace>
  <inkml:trace contextRef="#ctx0" brushRef="#br0" timeOffset="14750.65">20756 17137 31327 0,'-3'0'2784'0,"2"-4"-2224"0,1 4-560 0,1-4 0 0,0 2 704 0,1-2 48 0,0-5 0 0,0-1 0 0,2-8 400 0,1-4 96 0,1-3 16 0,0-1 0 0,2-3-400 0,-2-1-80 0,0 0-16 0,0-3 0 0,-1 0-352 0,-1-1-80 16,0-1-16-16,-3-3 0 0,2-1 64 0,-1-1 16 16,-1-1 0-16,-1-1 0 0,1 1-80 0,1-2 0 15,0 2-16-15,3 3 0 0,1 5-48 16,3 1-16-16,1 8 0 0,1-2 0 15,-1 5-240-15,0 2 0 0,1 3 128 0,-1 2-128 16,-2 2 0-16,0 2 0 0,-1 4 0 0,-3 1 0 16,0 1-160-16,-2 3-32 0,2 1 0 0,-3 4 0 0,-1-1 192 0,1 1-192 15,1 2 192-15,-1 3-192 0,0 3 192 0,2 2 0 0,-1 4 0 16,2 2 0-16,1 5 0 16,0 1 176-16,3 5-176 0,0 0 192 0,2 3-192 0,1 2 0 15,4 5 0-15,-1-3 128 0,4 6-128 0,-1-4 0 16,0-1 0-16,-1-1 0 0,2-1 0 0,-2-5 0 15,-1-1 0-15,2-5 0 0,-2-1 192 0,-2-3-64 0,2 1 0 0,0-5 0 16,-3-2 96-16,0-3 16 0,0-2 0 0,0-3 0 16,-1-5 64-1,1-2 16-15,0-1 0 0,0-4 0 0,1 1-32 16,-1-4 0-16,-1 1 0 0,0-4 0 0,-1-1-96 0,0 1-32 0,-1 0 0 0,-2 1 0 16,1 0-160-16,-1-1 0 0,-2 4 0 0,0-4 128 15,0 4-128-15,0-4 0 0,-2 1 144 0,1-3-144 16,-1 2 272-16,-2-4-16 0,1-1 0 0,1-1 0 15,-2-2-64-15,0-4 0 0,1-3-16 16,-1-4 0-16,-1 0-176 0,0-5 192 0,0-2-192 16,0-2 192-16,-1-3-192 0,-1 1 0 0,0-1 0 0,-2-4 0 0,2 1-160 15,-2-1-64-15,3 1-16 0,-2 3 0 16,1 6-32-16,-2 1-16 0,2-1 0 0,0 7 0 0,1 5 0 0,0 2 0 16,2 4 0-16,-2 2 0 15,2 5-64-15,0 0-16 0,1 4 0 0,0 2 0 16,-1 2-208-16,2-2-32 0,0 2-16 0,0-1 0 15,2 2-208-15,0-1-32 0,0-2-16 0,1 1 0 16,0 1-304 0,0 1-64-16</inkml:trace>
  <inkml:trace contextRef="#ctx0" brushRef="#br0" timeOffset="15858.73">22025 16463 12895 0,'0'-3'1152'0,"0"3"-928"0,0 0-224 0,0 0 0 0,0 0 736 0,-1 0 96 0,1 0 32 0,-1 0 0 0,0-2 288 0,0 2 64 0,-2 2 16 0,3-2 0 16,0 0 320-16,0 0 64 0,0 0 16 0,0 0 0 0,0 0 384 0,-15 13 80 0,14-10 16 0,0 0 0 0,1 0-368 0,0 1-64 0,0 1-16 0,-2 1 0 15,2 2-864-15,-2 0-176 0,1 2-48 0,-3 0 0 16,2 2-384-16,-3 3-64 0,-2 3-128 0,0 3 176 16,-3 1-176-16,-1 3 0 0,-1-3 0 0,-3 4 0 0,0-1-160 15,-2 3 160-15,1-2 0 0,-2-1-144 0,0 1 144 16,0-4 0-16,1 0 0 0,1-3 0 16,1-1 0-16,0-2 0 0,3-3-144 0,1-6 144 15,1-1-464-15,1-3-32 0,2-1 0 0,-1-4 0 16,4-2-1472-16,0-2-288 0,1-4-64 0,2-2-16 15,1-1-1472-15,1-5-288 16</inkml:trace>
  <inkml:trace contextRef="#ctx0" brushRef="#br0" timeOffset="16065.48">21736 16611 1839 0,'-2'0'160'0,"-2"0"-160"0,1 0 0 0,1-2 0 16,1 2 3456-16,1 2 640 0,-2-2 144 0,1 0 32 0,-1 0-992 0,-1 1-192 0,2 2-32 0,0 0-16 0,2 2-720 0,2-1-144 0,3 2-16 0,0 2-16 0,3 0-848 0,0 2-160 0,4 3-48 0,2-1 0 0,2 2-576 0,2 0-112 0,2 5-16 0,1-3-16 16,3 0-240-16,-1 0-128 0,1 0 128 0,-3 0-128 15,1 0 0-15,-1 2 0 0,-2-1-192 0,-1-1 64 32,-1 1-640-32,-4-3-128 0,1 1-32 0,-2-4 0 15,-3-2-1264-15,-1-1-256 0,0-4-48 0,0-1-11712 0</inkml:trace>
  <inkml:trace contextRef="#ctx0" brushRef="#br0" timeOffset="16367.48">22456 15961 32255 0,'-6'2'2864'0,"1"-1"-2288"0,2 4-576 0,3-1 0 0,0 0-592 0,-1 2-240 0,-2 2-32 0,-1 5-16 0,-3 4-1984 0,0 5-400 0,-1 3-64 0,2 0-32 0,0 3 4832 0,0 1 976 0,0 0 192 0,-2 5 48 0,2 4 256 0,0 1 48 16,-1 4 16-16,0 1 0 0,2 1-1472 0,-1 2-304 15,1 1-48-15,2 2-16 0,-1-2-704 0,0 0-144 0,2 1-16 16,-2 0-16-16,2 0-288 0,-1-3-176 15,1 0 32-15,2-4 0 16,0-8-1104-16,1-3-224 0,4-5-32 0,1-1-15744 0</inkml:trace>
  <inkml:trace contextRef="#ctx0" brushRef="#br0" timeOffset="21081.86">25817 17190 39615 0,'-8'1'3520'0,"2"1"-2816"0,4-2-560 16,2 0-144-16,1 0-144 0,-1 0-64 0,-3 0-16 0,1-2 0 0,-1 1 224 0,1-5 0 0,2 2 0 0,2-5 160 0,3 1 16 0,0 0 0 0,0-2 0 0,1 2 0 0,1-5 272 0,-1 3 64 0,0-2 16 0,-1 2 0 0,0-2 48 0,0-2 16 0,-1-1 0 0,-1-1 0 0,0 0-16 0,-1-2 0 16,1-2 0-16,-2-2 0 0,1-2-144 0,0 1-48 15,-2-6 0-15,1-2 0 16,0-1-112-16,0 0-16 0,1-3-16 0,-1 1 0 0,1-3-80 0,1 1-16 16,0 1 0-16,2 4 0 0,0 3-144 15,2 5 0-15,-2 1 0 0,1 4 0 0,0 4 0 16,0-1 0-16,0 5 0 0,-1 0 0 0,1 2 0 0,-1 0 0 0,-1 2 0 0,1 0 0 15,-1 1 0-15,-1 1 0 16,1 1 0-16,1-1-176 0,-1 1 176 0,-1 1 0 16,2 4 0-16,0 1 0 0,-1 2-128 0,1 3 0 0,2 5 0 15,1 3 0-15,-1 2 0 0,1 1 0 0,0 3 0 16,2 1 0-16,0-1-32 0,0 3 0 0,0-3 0 0,1 1 0 16,-1 2 160-16,0 0-192 0,-2-3 192 15,1 3-192-15,0-3 192 0,-1 0 0 0,0 1 0 16,-1-1 0-16,1-4 0 0,-1 0 0 15,1 0 0-15,-1 1 0 0,0-1 0 0,1 0 0 0,-1-1 0 16,1-1 0-16,0-4 0 0,1 2 144 0,0-4-144 0,-1 1 0 16,1-4 224-16,0 2-64 0,-2-3-16 0,-1-1 0 15,0 0-144-15,1-1 0 0,-1 0 144 0,-3-2-144 0,1 0 176 0,0-2-48 16,-2 0 0 0,1 0 0-16,1 0 64 0,-2 0 16 0,0-2 0 0,0 2 0 0,0 0-48 0,1 0-16 15,-2 0 0-15,0 0 0 0,2 0-144 0,-2 0 160 16,0 0-160-16,2 0 160 0,-2 0-160 0,0 0 0 15,0 0 0-15,2 0 128 0,-1 0-128 16,-1-2 0-16,2 0 0 0,-1 2 0 0,2-2 0 0,0-1 0 16,-2 2 0-16,1-3 128 0,-1 2-128 0,1-2 192 15,-1-1-192-15,1 2 192 0,-1-4-32 0,1 4 0 16,-1-4 0-16,1 1 0 0,-1 3-160 0,-1-2 192 0,2-2-192 16,-1 3 192-16,1-5-192 15,0 0 0-15,1-1 0 0,-1 0 128 0,0-2 112 0,1-2 16 16,0 0 0-16,-1-6 0 0,1 1-16 0,0-3 0 0,0-5 0 15,-1-3 0-15,0-2-112 0,-2-5 0 0,-1-5-128 16,0-1 192-16,-1-4-192 0,-1-2 0 16,0-4 0-16,-2 2 0 0,1 4 0 0,-2 2-160 0,-2 1 32 15,2 1 0-15,1 5-192 0,-1 3-48 0,0 6 0 0,2 4 0 32,-1 3-80-32,3 5 0 0,1 3-16 0,1 4 0 0,1 2-256 15,0 0-48-15,2 4-16 0,0 4 0 16,-1 0-432-16,1 0-96 0</inkml:trace>
  <inkml:trace contextRef="#ctx0" brushRef="#br0" timeOffset="21605.32">27219 16499 32255 0,'-5'4'2864'0,"1"0"-2288"0,2-1-576 0,1 0 0 0,-1 1 1088 0,1-1 96 0,-3 3 32 0,-3 6 0 0,-2 4-976 16,-2 4-240-16,-1-2 0 0,-2 5 0 0,1-5 176 0,-2 5-16 0,0-1 0 0,-2 0 0 0,-1 0 304 0,-1-2 64 0,-1 2 16 0,-1-1 0 0,0-1-240 0,-2 1-48 0,1-2-16 0,-1-2 0 0,0 2-1200 0,0-5-224 0,-1 3-48 0,3-5-15312 0</inkml:trace>
  <inkml:trace contextRef="#ctx0" brushRef="#br0" timeOffset="21761.36">26805 16633 41471 0,'0'6'1840'0,"0"1"368"0,1-2-1760 0,1 1-448 15,3 0 0-15,-1-1 0 0,4 2-208 0,1 6-128 16,7 2-32-16,5 7 0 15,3 4-80-15,2 2 0 0,-3-2-16 0,-3-1 0 16,-1 0-512-16,-4-3-112 0,-1-2 0 0,0 1-16 0,-2-2 704 0,0 0 144 16,-1 1 16-16,0-2-14864 0</inkml:trace>
  <inkml:trace contextRef="#ctx0" brushRef="#br0" timeOffset="22467.73">27371 17090 5519 0,'0'5'496'0,"-1"-5"-496"0,0 1 0 0,1-1 0 0,0 0 7152 0,1-1 1328 0,1-2 272 0,2-1 48 0,1-2-6432 0,1-5-1280 0,3-3-256 16,2-5-48-16,1 0-192 0,-1-6-32 0,2 1-16 0,-2-2 0 0,-1-3-160 0,0 1-16 0,0-4-16 0,-2-3 0 0,0-2 16 0,-1-1 0 0,-2-3 0 0,-2-1 0 0,0-3-80 0,0-2-16 0,0 3 0 0,1 7 0 0,0 8-32 0,1 3-16 15,0 4 0-15,1 6 0 0,-1 3-80 0,0 5-16 0,0 2 0 0,0 2 0 0,1 4-288 0,0 2-64 0,0 3-16 0,0 4 0 16,1 3-64-16,-1 1-16 0,0 3 0 0,1 2 0 16,0 2 176-16,0 5 144 0,2 3-208 0,-1 4 80 0,3 3 128 0,-1 2 0 15,1 2 0-15,1-1 0 0,-1-1 208 16,1-4-16-16,-1 1-16 0,2-5 0 0,-1-1-176 0,-1-5 192 0,1-2-192 16,-2-5 192-16,1-1-64 0,1-5-128 0,-1 0 192 15,0-1-64-15,0-6-128 16,-1 1 192-16,0-4-192 0,-2-4 192 0,0-2 64 15,2-3 0-15,-2-1 16 0,1-8 0 0,-2-2-16 0,0-2-16 16,-1-5 0-16,-2-3 0 0,-2-2-240 0,-2-5 0 16,-1-5 0-16,-2-4 0 0,1-2-192 0,-3-9 32 0,0-4 0 15,0-4 0-15,1 0-16 16,1 4 0-16,0 2 0 0,3 9 0 0,3 4-80 16,0 10 0-16,2 8-16 0,0 5 0 0,1 7 144 15,1 8 128-15,0 0-192 0,0 6 192 0,1 4 0 0,-1 2-128 16,3 3 128-16,-1 8 0 0,2 1 0 0,-2 7 0 0,0 5 0 0,3 0 0 15,-3 3 0-15,1 4 128 0,3 5-128 16,-1 3 0-16,0-1 320 0,1 1 0 0,-1 2 16 0,1-2 0 16,-2 2 176-16,0-5 16 0,0 2 16 0,0-1 0 15,-1-5-144-15,-1-3-16 0,0 0-16 16,0-7 0-16,1-2-368 0,-1-5 144 0,-1-1-144 16,0 0 0-16,-1-3 0 0,1-7-352 0,-2 3 48 15,-1-4 16-15,0-3-432 0,-2 0-96 0,0-4-16 0,-2 0 0 16,-1-4-352-16,0-2-80 0</inkml:trace>
  <inkml:trace contextRef="#ctx0" brushRef="#br0" timeOffset="23973.8">30746 16924 34095 0,'0'0'3024'0,"1"-3"-2416"0,1 3-480 0,0 0-128 0,0-2-1840 0,-1 1-384 15,3-2-80-15,1-3 0 0,1 0 1408 0,2-2 304 0,-2 0 48 0,0-1 16 0,-1 2 2576 0,-1-2 512 0,-2 3 96 0,0 0 32 0,1 1-816 0,-2 0-144 0,-1 1-48 0,1-2 0 0,-1 2-784 0,0-2-176 0,0 0-16 0,0 0-16 0,0 2-176 0,0 1-48 0,2-3 0 0,-1 0 0 16,0-1-48-16,0-2-16 0,3 2 0 0,-1-5 0 0,2-1 16 0,-2-2 0 15,2-2 0-15,1-1 0 0,1 1 0 0,-1-1 0 16,0-5 0-16,0-1 0 0,0-2-16 0,2-3 0 16,-2 1 0-16,0-6 0 0,1 2-112 0,0 0-32 15,-1-3 0-15,-1 3 0 0,0 1-256 16,0 0 0-16,-2 5 128 0,1 2-128 0,0 4 192 0,-2 4 0 16,1 0-16-16,0 3 0 0,0 4-176 0,1 0 128 15,-2 5-128-15,2-2 128 0,-2 3-128 0,2 3-176 16,-2 0 48-16,3 0 0 15,-1 3-96-15,1 1-16 0,1 4 0 0,-1-1 0 0,3 4-16 0,-1 1 0 16,2 3 0-16,-1 1 0 0,1 0 256 0,2 4 0 16,0 2 0-16,0 3-144 0,1 2 144 0,0-1 0 15,-1 2 0-15,1 1 0 0,0-1 0 16,-1 1 0-16,1-1 0 0,-1-3 0 0,0 1 0 0,0-1 0 0,-1-3 0 0,0-2 0 16,-1-4 0-16,0-1 0 15,-1-6 0-15,0 0 0 0,-2-1 0 0,1-2 304 0,-1-4-48 0,1-2-16 16,-1-2 112-16,0-4 32 0,1-2 0 0,0-4 0 15,-1-1-192-15,0-3-16 0,1-2-16 0,-2-5 0 16,0-1-160-16,0-2 0 16,0-6 0-16,-1-2-176 0,1 2-16 0,-2-5 0 0,1-1 0 15,1-1 0-15,-2 1-16 0,-1 0-16 0,1-3 0 0,-1 0 0 16,-1 3 224-16,2 3-176 0,-1 4 176 0,2 5-160 16,0 1 160-16,-1 7-208 0,2 4 80 0,0 4 128 0,0 2-192 15,0 2 192-15,0 3-160 0,0 3 160 0,-1 3-192 16,1 3 48-16,0 2 16 15,0 2 0-15,1 6 128 0,0 3 0 0,1 3-144 0,1 4 144 0,0 5 0 16,2 4 0-16,0-1 0 0,1 2 128 16,0 1 112-16,2 2 16 0,-1-4 0 0,-1 3 0 15,0-8 0-15,1 3 0 0,-1-2 0 0,0 1 0 0,0-1-256 0,0 1 0 16,-1 0 0-16,0-1 0 16,-1-3-320-16,-1 1-128 0,-2-7 0 0,1 0-16 15,-1-3-128-15,-1-3-32 16,-2-6 0-16,0 0 0 0,-2-2-272 0,0-4-48 0,1-1-16 0,-2-3-18832 15</inkml:trace>
  <inkml:trace contextRef="#ctx0" brushRef="#br0" timeOffset="24340.42">32182 16400 34095 0,'4'-4'1504'0,"-3"-2"320"0,1 3-1456 0,-1-1-368 0,0 4 0 0,0 0 0 0,1 0 704 0,-1 0 80 0,1-2 16 0,2 2 0 0,0-2 96 0,-1 0 0 0,0 4 16 0,-1 0 0 0,-2 2-384 0,0 1-80 0,-2 5 0 0,-2-1-16 0,-1 4-80 0,-2-1-16 0,-3 7 0 0,-1-3 0 0,-2 4-144 0,-1 1-48 0,-1 1 0 0,-1-2 0 0,0-1 80 0,-3 2 16 16,1-1 0-16,-1 1 0 0,-1-2-240 0,0-3-160 16,1 0 32-16,-2-4 0 15,1-2-672-15,1-2-128 16,3 0-32-16,3-5-17600 0</inkml:trace>
  <inkml:trace contextRef="#ctx0" brushRef="#br0" timeOffset="24574.12">31946 16334 3679 0,'-1'3'320'16,"-1"-1"-320"-16,-1-1 0 0,3 2 0 0,1-3 8448 0,2 1 1600 0,-1 0 336 0,1 0 64 0,0 3-8448 0,4 1-1680 0,0 1-320 0,3 0 0 0,0 4 0 0,0 0 0 0,1 3 192 0,0 0-64 0,1 6 416 0,1-1 80 0,-1 5 16 0,3-1 0 0,-1 3-192 0,-1-3-16 0,2 3-16 0,-1-2 0 16,0 2-160-16,1-5-48 0,1 2 0 0,-1-1 0 15,1 1-352-15,-1 0-80 0,1-3-16 0,-1-3 0 32,1-2-624-17,-2-3-128-15,1-1-32 0,-2-4-17984 0</inkml:trace>
  <inkml:trace contextRef="#ctx0" brushRef="#br0" timeOffset="24930.39">32723 15818 23951 0,'1'-2'2128'0,"0"1"-1696"0,-1 1-432 0,2 0 0 0,-1 0 1856 0,0 1 272 0,0-1 64 0,2 0 16 0,-1 2-912 0,2 1-176 0,-2 3-32 0,0 4-16 0,-2 2 400 0,0 2 64 0,-3 2 32 0,2 3 0 0,-2 3-352 0,1 5-80 0,1 5-16 0,-2 3 0 0,1 6-144 0,1 3-16 0,-1 3-16 0,1 1 0 0,1 1 32 0,0 0 16 0,1-1 0 0,1 5 0 16,-1-6-512-16,1 2-96 0,0 0-32 16,-1-1 0-16,0-6-352 0,0 2-240 0,2 0 48 0,0-6 0 15,1-3-880-15,0-3-160 16,1-5-48-16,0 2 0 16,0-7-288-16,0-3-64 0</inkml:trace>
  <inkml:trace contextRef="#ctx0" brushRef="#br0" timeOffset="28379.35">23420 16605 15023 0,'-5'-3'0'0,"2"1"0"16,0 2 0-16,2 0 0 0,1 0 0 0,-3 0-160 0,0 0 160 0,-3-1 128 0,-2 1-128 0,-1 0 192 0,1 0-192 0,2 0-176 0,1 0 48 0,1 0 128 0,2 0 0 0,-1 0 256 0,1 0-32 0,2 0 32 0,0 0-464 0,0 0-112 0,1 0 0 0,0-3-16 0,2 2 0 0,-1-2 0 0,2 0 0 0,-1 0 32 0,2 0 1328 0,-1-2 272 0,1 1 48 0,1 0 64 0,-1-2 720 0,1 2 160 0,2-2 16 0,0 1 64 15,1 1 64-15,0-3 32 0,3 1 0 0,0 0 32 16,2 0-800-16,2-4-160 16,4 1-48-16,1-1 48 0,4-2-784 0,1-1-160 0,2 1-16 15,2 0 16-15,1-1-592 16,1 2 0-16,2 2-144 0,-1 0 144 0,-1-1-560 15,-3 1-16-15,1 5-16 0,-3-2 32 16,2 2-736-16,-3 4-160 0,-3 0-16 0,-1 0-16 0,-1 4-1248 16,-2 0-240-16,-2 0-48 0,-1 2-8880 0</inkml:trace>
  <inkml:trace contextRef="#ctx0" brushRef="#br0" timeOffset="28785.05">23502 16773 24879 0,'-14'0'2208'0,"3"3"-1760"0,6 0-448 0,4-3 0 16,1 3 512-16,-2-3 0 0,-5 1 16 0,-3 4 0 0,-1-1-80 0,1-3-32 0,5 1 0 0,5-2 0 0,4 0-160 0,4 0-16 0,3 0-16 0,4 0 0 0,3-2 976 0,4 1 192 0,4 1 32 0,5 0 16 0,4 0-480 0,2 0-80 0,4 0-32 0,0-3 0 16,-2 2-592-16,-1-5-128 0,1 1-128 0,-1-1 176 15,-1-2-1392-15,0-1-256 16,2 2-64-16,-1-5-13664 0</inkml:trace>
  <inkml:trace contextRef="#ctx0" brushRef="#br0" timeOffset="30572.78">29473 16485 40543 0,'-8'0'3600'0,"0"0"-2880"0,3 0-576 0,4 0-144 0,1 0 416 0,0 0 48 0,-4 0 16 0,-1 0 0 0,0 0-800 0,2-3-176 0,3 2-16 0,5-5-16 15</inkml:trace>
  <inkml:trace contextRef="#ctx0" brushRef="#br0" timeOffset="44791.33">13093 13219 25791 0,'-5'0'2304'16,"0"0"-1856"-16,1 0-448 0,2 0 0 0,0 1 1792 0,0-1 272 16,-2 3 48-16,-3-1 16 0,-2 4-1488 15,0-2-288-15,2 0-64 0,0 2-16 0,0 0-272 0,2 0 0 16,-1 4 0-16,-1 0 0 0,-2 3 0 0,-1 1 0 16,-1 6 0-16,-4 2 0 0,0 4 304 0,-3 5 48 15,-3 6 16-15,-5 5 0 0,1-1 464 0,-4 4 80 0,-2 4 32 16,-2-1 0-16,4 1-480 0,-1-2-80 15,0 0-32-15,1-7 0 0,2 1-352 0,2-6 0 16,1-3 0-16,0 4 128 0,-4 3-128 0,1-3 0 16,0 1 0-16,2-2-128 15,1-5-624-15,1-3-112 0,5-7-32 0,2-5 0 16,2-4-960-16,2-5-192 0,1-4-32 0,-1-5-12288 0</inkml:trace>
  <inkml:trace contextRef="#ctx0" brushRef="#br0" timeOffset="45107.7">12432 13239 23039 0,'-3'0'2048'0,"0"2"-1648"0,1 2-400 0,2-2 0 0,1 2 2400 0,1-1 400 16,3 3 80-16,3 4 0 0,4 6-1792 0,7 6-384 0,8 7-64 0,4 3 0 0,1 5 64 0,1 1 32 0,1 4 0 0,-2-1 0 0,-1 0-288 0,-2 0-48 0,0 2-16 0,-1-1 0 0,1-1-384 0,-5 0 0 0,-1-3 0 0,-5-1 0 0,0-4 0 0,-1 1 0 16,-1 2 0-16,-1-2 0 0,-2-2 0 0,0-1 0 0,-2-2 0 0,0-3 0 0,-1-3-192 0,-1-3 0 15,-1-4-16-15,-3-1 0 16,0-5-640-1,-2-3-128-15,-1 2-32 0,-2-7-15264 0</inkml:trace>
  <inkml:trace contextRef="#ctx0" brushRef="#br0" timeOffset="45429.86">13264 12957 18431 0,'-7'6'1632'0,"1"-2"-1312"0,1-2-320 0,1 2 0 0,3-4 4320 0,2 2 800 0,0-2 144 0,2 2 48 0,2 1-3808 0,4-1-752 0,4-2-160 0,6-3-16 0,2-3-1568 0,3-3-304 0,5-2-64 0,1-4-16 15,0 2-96-15,0-2-32 0,1 1 0 0,-4-1 0 16,-1 6-480-16,-5 0-112 0,-3 3-16 0,-2 2-8752 0</inkml:trace>
  <inkml:trace contextRef="#ctx0" brushRef="#br0" timeOffset="45755.63">13911 12452 43311 0,'-5'5'3840'0,"0"1"-3072"0,2 2-608 0,1-2-160 0,2 0-384 0,0 3-96 0,0 5-32 0,-1 10 0 0,0 7 272 0,2 8 48 0,2 1 16 0,0-1 0 0,1 1-336 0,1-4-80 0,-1-1-16 0,-2-3 0 0,1-1-1584 0,-2 0-320 0,-1 1-64 0,-3-1-16 0,1 2-896 0,-3 1-176 0,0-5-48 0,-1 2 0 32,-3 0 1472-32,-1-1 272 0,2 1 64 0,0-9-3296 0</inkml:trace>
  <inkml:trace contextRef="#ctx0" brushRef="#br0" timeOffset="46307.08">14313 13704 29487 0,'0'8'2624'0,"1"-1"-2112"0,-1 3-512 0,2-4 0 0,0 0 1728 0,2 4 256 0,2 10 32 0,3 10 16 0,3 11-1632 0,4 1-400 0,3 2 0 0,-1-6 0 0,1-3-224 0,0-5-128 0,2-4-32 0,0-1 0 0,2-5-608 0,-1-5-128 0,0-2-32 0,-1 0-8640 0,2-7-1744 0</inkml:trace>
  <inkml:trace contextRef="#ctx0" brushRef="#br0" timeOffset="46598.65">14898 13652 42383 0,'-15'16'1872'0,"4"-4"400"0,0 6-1824 0,5-4-448 0,2-4 0 0,3-1 0 15,-2 7 0-15,-3 13 0 0,-3 13-176 0,-2 13 176 0,0 6-320 0,0 2 64 0,1-3 16 0,-1-3 0 0,1-2 240 0,-2-2 0 0,1 0 0 0,-2-1 0 0,0-2-352 0,-2 0 32 0,-2 1 0 0,-2-3 0 0,0 2 48 0,1-2 16 0,-1 1 0 0,2-4 0 16,1-3-768-16,1-5-128 0,3-2-48 0,2-9 0 15,5-5-1872-15,1-4-368 0</inkml:trace>
  <inkml:trace contextRef="#ctx0" brushRef="#br0" timeOffset="47028.68">15445 13690 35935 0,'3'-2'3200'0,"1"-2"-2560"0,-2 0-512 0,2 2-128 0,1 2 1184 16,2-4 224-16,7-2 32 0,10-3 16 0,8-4-1056 0,7-2-208 0,7-1-32 0,0 3-16 0,-2 0-144 0,1 0 0 0,1 1 0 0,-2 2-176 0,1-1-688 0,-2 4-144 0,-1-3-16 0,-2 4-16 16,-3-1-1808-16,-3 4-352 0,-4 0-80 0,-5 3-16 15,-4 3-32-15,-4-2-16 0,-3 3 0 0,-5 1-4816 0</inkml:trace>
  <inkml:trace contextRef="#ctx0" brushRef="#br0" timeOffset="47291.53">15600 13903 43311 0,'-3'2'1920'0,"-1"-2"384"16,1 0-1840-16,3 0-464 0,2 0 0 0,1 0 0 0,4-2 0 0,2 1-160 0,10-2 0 0,7-3 0 0,10-3-576 0,3 2-112 0,2-3-32 0,2-2 0 0,1 3-64 0,-1 2-16 0,2 0 0 0,-1 1-10176 0,-1 1-2048 0</inkml:trace>
  <inkml:trace contextRef="#ctx0" brushRef="#br0" timeOffset="48504.16">17280 13586 34095 0,'-7'3'3024'0,"4"-3"-2416"0,0 1-480 16,3-1-128-16,1 0 1216 0,1 2 240 0,-1-2 32 0,-1 3 16 0,2 2-1104 0,5 0-208 0,1-1-64 0,3-2 0 0,2 2-128 0,2-2 0 0,3-1 0 0,-1 2 0 0,3-3 0 0,-1 2-192 0,-2-2 64 0,0 0 128 0,1 0-208 0,-5 2 80 0,1-2 128 0,-4 0-208 15,1-2-496-15,-2 2-112 0,-2-2-16 0,-1 2 0 16,0-4-1312-16,1 2-272 0</inkml:trace>
  <inkml:trace contextRef="#ctx0" brushRef="#br0" timeOffset="53296.15">17418 13001 35935 0,'-7'3'3200'0,"0"1"-2560"0,5-4-512 15,2 0-128-15,0 0-320 0,-1 0-64 0,-2 1-32 0,-2-1 0 0,-1 2-304 0,-1 2-64 0,1 1-16 0,1-1 0 0,1-2 496 0,0 4 112 0,0-1 0 0,1 4 16 0,2-3 48 0,-2 3 0 0,2 1 0 0,-2 2 0 0,1 0 128 0,-2 4 0 0,-1 8 0 0,-1 3 128 0,-1 5-128 0,-2 0 0 0,-1 7 128 0,-1 4-128 0,1-1 640 0,-1 5 48 0,0 3 16 16,1-5 0-16,1 1-288 0,1 0-48 0,0 1-16 0,2 0 0 0,1-5-128 16,1-3-32-16,3-4 0 0,1-3 0 15,0-2 288-15,3-2 48 0,-1 0 16 16,1-4 0-16,-1 2-288 0,2-1-48 0,1 1-16 16,0 0 0-16,1 1-192 0,-1-1 0 15,1 3 0-15,0-7 0 0,1 0 0 0,1-3 0 0,2-6 0 16,1 0 0-16,1-4 0 0,2-2 0 15,0-2 0-15,0-4 0 0,2-2 0 0,0-2 144 0,3-3-144 16,-2-4 128-16,1-2-432 0,0-2-80 0,2-3-32 0,0-3 0 0,1-2 160 16,1-1 48-16,-1 1 0 0,0-3 0 0,0-1 208 0,-1 2 0 15,1-5 0-15,-3 1 0 0,0 2 0 0,-3-3 0 16,-3 2 0-16,-1-1 0 16,-3-1 0-16,-2 0 128 0,-3-2 0 15,-3-1-128-15,0-2 416 0,-3 1-32 16,-2-2 0-16,-1 1 0 15,-2 0 64-15,0-2 0 0,-4-2 0 0,-1-2 0 16,-1-2-48-16,-1 2 0 0,-2-5 0 0,1 2 0 0,0 3-240 0,0-1-160 16,0 4 192-16,1 8-192 0,1 4 0 0,1 3 0 0,-1 1-160 0,0 5 160 15,1 3-512-15,-1 6 32 0,2 3 0 0,0 4 0 16,0 4-544-16,1-1-96 0,0 4-32 0,0 1 0 16,0-1-1280-16,1 2-272 0,1-1-48 0,2 0-9984 0</inkml:trace>
  <inkml:trace contextRef="#ctx0" brushRef="#br0" timeOffset="53922.75">17195 12821 8287 0,'-2'4'736'0,"2"-4"-592"0,0 2-144 0,1-2 0 16,0 0 1424-16,1-2 256 0,-1 2 48 0,3 0 16 0,1-3 896 0,1-1 176 0,2-3 48 0,1-2 0 0,0-3-896 0,1 0-176 0,0-2-48 0,-1-5 0 0,3-3-832 0,-3 1-160 0,3 1-48 0,-3-2 0 0,0 0-48 0,-1 0-16 0,-1 3 0 0,-2-1 0 0,0 3-128 0,-1 0-16 0,-2 1-16 0,-1-3 0 0,1 4-208 16,-1 2-32-16,-1 0-16 0,0 1 0 15,1-1-224-15,-1 4 0 0,2 0 128 0,1 4-128 0,1 0-144 16,-1 4-80-16,2 1-16 0,0 1 0 0,3 4 16 0,-1 2 0 15,3 2 0-15,0 3 0 0,1 2 224 0,0 2 0 16,0 3 0-16,2 3 160 0,-1 0 144 0,-1-1 16 16,0 1 16-16,0 1 0 0,-1-4-48 0,0 0-16 0,-1 0 0 15,-1-3 0-15,0-4-272 0,-1-2 0 16,2-4 0-16,1-2-11616 16,2-4-2384-16</inkml:trace>
  <inkml:trace contextRef="#ctx0" brushRef="#br0" timeOffset="58249.09">14669 10317 13823 0,'-7'0'1216'0,"2"0"-960"0,0 1-256 15,1 1 0-15,3-2 1024 0,1 0 176 0,0 0 16 0,-1 0 16 0,-2 0-832 0,1-2-160 0,-2 1-48 0,0-2 0 0,-1 1 80 0,0 1 16 0,-1 1 0 0,-2 0 0 0,-2 0 0 0,-3 3 0 0,0 3 0 0,-3-2 0 0,-2 5 0 0,-1 1 0 16,-1 2 0-16,0-2 0 0,0 2 176 0,0 1 48 15,2-1 0-15,-2 2 0 0,3-2 192 0,1 0 32 16,2-2 16-16,1 0 0 16,1 0 128-16,2 1 16 0,2-1 16 0,0-2 0 0,2 0-208 0,3-2-32 15,-1 2-16-15,1-2 0 16,1 3-384-16,1-2-80 0,1 2 0 0,1-1-16 0,3-1-176 16,-1-1 0-16,3 1 0 0,2-1-176 0,2 1 48 0,1-5 0 15,0 2 0-15,3-2 0 0,0 2 128 0,3-3-160 16,2 2 160-16,1-1-160 0,2-1 160 0,1 2 0 15,0-1-144-15,1 2 144 0,-1 2-256 0,-1 0 32 16,-1 4 0-16,-1-1 0 0,-1 4 80 0,-4 0 16 16,-2 3 0-16,-3 2 0 0,-1 2 128 0,-3 1 0 15,-2-1-144-15,-3 1 144 0,-1-4 192 0,-1 2 128 16,-2-4 0-16,-2 1 16 0,0 2 384 0,-1-2 80 0,0-2 16 16,-2 2 0-16,-1 0-384 0,-1-1-80 0,-3 1-16 15,0-1 0-15,0-1-336 0,0-2 0 16,-3 2 0-16,0 0 128 15,-3-1-448-15,2-1-64 0,-2-2-32 0,2 0 0 16,0-1-496-16,1-3-112 0,1-1 0 0,0-4-8496 16,2 0-1680-16</inkml:trace>
  <inkml:trace contextRef="#ctx0" brushRef="#br0" timeOffset="58723.82">15045 10374 39615 0,'-10'-9'1760'0,"3"5"352"0,1-1-1680 0,2 4-432 0,4 1 0 0,0 0 0 0,-1 0-160 15,-2 0-112-15,-1 1-32 0,-2 2 0 0,-1 3-80 0,-2 3 0 0,1 1-16 0,-2 6 0 0,0 2-48 0,-3 4-16 0,1 1 0 0,0 5 0 0,-1 2 112 0,0 3 32 0,-1 3 0 0,2 2 0 0,-1 2 320 0,2-2 0 16,0 3 0-16,1-3 0 0,0 1 192 0,2-5 128 16,0-3 0-16,3-1 16 0,3-3 112 0,2-5 32 15,1 1 0-15,2-5 0 0,3 0-96 0,4-1-32 16,3-4 0-16,3-4 0 0,2-1-176 0,3-6-48 0,5-2 0 16,1-4 0-16,3-4-384 0,0-2-64 0,1-3-32 15,0-3 0 1,-1 0-208-16,-2-1-32 0,0 0-16 0,-5-4 0 15,-1 1 128-15,-4-2 32 0,-2-1 0 0,-4-1 0 0,-2 1 672 16,-5-3 144-16,-3-1 16 0,-3-1 16 0,-1 2 288 0,-5-3 48 0,1 1 16 0,-4 2 0 16,1-1-304-16,-4 1-64 0,1 0-16 0,-2 1 0 15,3 6-192-15,-1-3-48 0,-3 2 0 0,0-1 0 16,0 3-128-16,0 2 0 0,1 2 144 0,-1 2-144 16,0-1 0-16,0 5-240 0,0 0 48 0,2 5 0 15,-1-2-1424-15,2 3-288 0,-1 0-48 16,2 2-13536-16</inkml:trace>
  <inkml:trace contextRef="#ctx0" brushRef="#br0" timeOffset="59063.23">15207 9600 35007 0,'-12'-3'1552'0,"4"3"320"0,2 0-1488 0,2 0-384 0,4 3 0 0,2-2 0 0,-1 4 256 0,1 1-32 0,1 5 0 0,3 6 0 0,1 6 272 0,3 5 48 0,1 2 16 0,2 7 0 0,-1-3-208 0,1 7-32 0,-2 0-16 0,-1 4 0 0,-2 3-160 0,0 5-16 0,-1 5-128 0,1 4 192 16,0 5-192-16,0-1 0 0,-1-5 0 0,3-2 0 15,0-2 0-15,0-12 128 0,1-4-128 0,2-3 0 16,6 0 0-16,0 2 128 16,2-6-128-16,-3 0 0 0,-1-3 144 0,-3-3-16 0,0-3 0 15,-3-2 0-15,-3-2-368 0,0-2-80 0,-2-2 0 0,-2 1-16 32,-1-5-1200-32,0-3-224 0,-1-1-48 0,1-5-13616 0</inkml:trace>
  <inkml:trace contextRef="#ctx0" brushRef="#br0" timeOffset="59733.51">15595 10367 37775 0,'-2'-8'3360'0,"1"2"-2688"0,2-1-544 0,0 6-128 16,0-1 784-16,1-2 128 0,1-2 32 0,2-7 0 0,1-3-944 0,2 4-176 0,1 0-32 0,-1 5-16 0,0 4 96 0,-3 4 128 0,1 4-208 0,-3 2 80 0,1 4-64 0,0 3-16 0,1 0 0 0,-1 1 0 15,-1 3 48-15,2 1 16 0,-1-3 0 0,1 4 0 0,2-2 464 0,-1 4 80 16,1-2 32-16,-1 1 0 0,2-1-96 0,1 1-16 16,0 1 0-16,1 0 0 15,-2 2 0-15,2 1-16 0,1-1 0 0,-1 1 0 0,1-1-80 0,2-2-16 16,-2-1 0-16,0-3 0 0,1-4-208 15,-1-2 0-15,1-5 0 0,-1-1-160 0,0-6 160 0,0 0-128 16,1-4 128-16,-1-2-128 0,2-3 128 0,-2-1 0 16,0-6 0-16,0 0 0 0,-2-2 0 0,-2-5 176 15,1-1-48-15,-3-2 0 0,-2 1 0 0,-1-6 0 16,-2-5 0-16,-3-2 0 0,-1-3 0 0,-2-2 0 16,1 1 0-16,-1-3 0 0,1 2-128 0,0 5-176 15,2 0 48-15,1 6 0 16,1 1-384-16,2 5-80 0,1 7-16 0,0 0 0 15,2 3-544-15,-2 4-96 0,1 2-32 0,-1 1-15888 16</inkml:trace>
  <inkml:trace contextRef="#ctx0" brushRef="#br0" timeOffset="60132.93">16163 10390 33167 0,'-3'0'1472'0,"2"0"304"0,1 0-1424 0,0 0-352 0,3 0 0 0,-1 0 0 0,2 0 192 0,2-3-48 0,3 1 0 0,3-2 0 0,3-3-528 0,1-2-96 0,0-3-32 0,0-2 0 0,1-1 256 0,0-1 64 0,-1 0 0 0,-2-3 0 15,0 1-592-15,-2-2-112 0,-2 2-32 0,-2 2 0 0,-3-1 592 0,-3 1 112 16,-1 0 32-16,-2 1 0 0,-1 2 576 0,-3 0 128 15,-1 2 32-15,-3 4 0 0,0 1 240 0,-1 2 48 16,2 4 16-16,-3 4 0 0,-2 4-208 0,1 2-64 16,-2 3 0-16,-1 4 0 0,3 4 64 15,-2-1 0-15,2 5 0 0,1-3 0 0,0 4-144 0,2 1-32 16,2-1 0-16,-1-4 0 0,2 0-64 0,1-1-16 16,0 2 0-16,3-1 0 0,-1 0-192 0,2 0-64 0,1 3 0 15,1-1 0-15,3 0-128 0,0 1 128 0,3 1-128 16,3-1 128-16,1-5-128 0,2 1 0 0,4-2 0 15,0 0 0-15,3-3-160 0,1-2-112 16,1-3-32-16,0-4 0 16,3-2-1744-16,0-4-336 0</inkml:trace>
  <inkml:trace contextRef="#ctx0" brushRef="#br0" timeOffset="60975.37">16633 9464 13823 0,'-14'-7'1216'0,"3"1"-960"0,1 2-256 0,3 2 0 0,3-1 3184 0,2 3 592 0,-1-1 112 0,-2 1 16 0,-2-2-2368 0,-3-2-496 0,2-1-80 0,2-1-32 0,4 1-160 0,3-1-48 0,3 0 0 0,2-1 0 0,4 1-304 0,3-2-64 0,4 0-16 0,0 2 0 0,5-4-336 0,0 4 0 15,3 0 0-15,-1 0 128 0,-2 1 320 0,-1 1 80 16,0 3 16-16,-1-2 0 0,-2 3 16 0,1-2 0 16,-1 4 0-16,-2 1 0 15,-2-2-144 1,0 1-32-16,-2 2 0 0,-1 2 0 0,0-2-192 0,-3 5-64 0,0-2 0 0,-2 4 0 0,-2-1-128 16,0 2 0-16,-3 2 0 0,-1 1 0 0,-1 3 0 0,0-1 0 15,-2 1 0-15,2 2 0 0,-2 5 192 0,0-3-64 16,0 1 0-16,-4 5 0 0,2-5 48 0,-1 2 0 0,-2-1 0 15,0-1 0-15,0 1-176 0,0-4 192 16,-1 0-192-16,0 1 192 0,2-2-192 0,-1-2 128 16,1 0-128-16,1-1 128 0,0 3-128 0,-1-6 0 0,3 2 0 0,-1 3 0 15,0 3 0-15,-2-2 0 0,1 2 0 0,1-1 0 16,0-4 128-16,2 0-128 0,-1 0 0 16,1-1 128-16,2-2 32 0,0-1 0 0,1-2 0 0,0 0 0 15,1-4-160-15,-1 3 0 0,1-6-192 0,1 4 192 31,-1-4-768-31,0 0-16 0,0 0-16 0,1 1-17568 0</inkml:trace>
  <inkml:trace contextRef="#ctx0" brushRef="#br0" timeOffset="61218.08">16904 10682 54367 0,'-7'0'2416'0,"4"2"480"0,-1-2-2320 0,4 1-448 0,3 2-128 0,-1-1 0 0,3-2-1328 0,0 0-272 0,1 4-64 15,3-2-16-15,-1-4-304 0,-1-8-48 0</inkml:trace>
  <inkml:trace contextRef="#ctx0" brushRef="#br0" timeOffset="76614.27">11062 2762 13823 0,'-6'-2'1216'0,"1"1"-960"0,1 1-256 0,2 1 0 0,1 1-192 0,-3-2-64 16,-2 0-32-16,-4 0 0 15,-4-2 688-15,-2 2 144 0,1 0 32 0,0 0 0 0,3 2 208 0,-1-2 48 16,0 0 16-16,0 0 0 16,0 3-192-16,0-3-32 0,-1 0-16 0,0 0 0 0,1 1 128 0,-2 2 32 15,-1-1 0-15,-1-2 0 0,-1 1 528 0,0 2 112 16,-1-1 32-16,-1-1 0 0,-1 2-32 0,0-1-16 15,-1-2 0-15,1 2 0 0,-1 0-352 0,0-2-64 16,-1 0-16-16,1 0 0 0,0 1-320 0,-2-1-64 16,0 3 0-16,0-1-16 0,2 0-224 0,-3 0-32 15,-1 0-16-15,-1 2 0 0,1 2-288 0,-3 1 0 0,-1 0 0 16,-1 2 0-16,1-3 0 0,-1 1 0 16,1-1 0-16,1-1 0 0,0 2 256 0,2-4 0 0,0 0 0 15,0 0 0-15,-1-1-64 0,4 0 0 0,1 1-16 16,1-3 0-16,-3 3-16 0,-1 0 0 15,1-2 0-15,0 2 0 0,-1-1-32 0,0-1 0 0,1 2 0 16,0-2 0-16,1 4-128 0,-1-1 192 0,1 2-192 16,0 0 192-16,0 0-192 0,1 2 0 0,-2 0 0 0,0 1 0 15,2 1 0-15,-1 0 0 0,0 2 0 0,-2 2 0 16,1 0 0-16,1 0 160 0,6-3-160 0,-1 3 160 16,1-2-160-16,-3 1 0 0,-2-1 0 0,0 4-176 15,-1-4 176-15,2 2 0 0,0-2 0 0,0 1 0 16,1-1 0-16,1 0 0 0,0 2 0 15,3-4 0-15,1 2 0 0,0 1 0 0,1 0 0 0,0 2 0 16,1 1 0-16,2-1 0 0,1-1 0 0,0 0 128 0,1 0 0 16,0 1 16-16,3-2 0 0,-1 2 0 15,1-1-16-15,-1 1 0 0,1 1 0 0,-1 0 0 0,1-4-128 0,0 4 0 16,-1-3 0-16,1 3 0 16,1-4 0-16,-1 1 0 0,1-4 0 0,1 1-176 0,2 3 176 0,-2-3 0 15,1-2 0-15,1 2 0 0,1-2 0 0,1 0 0 16,1 1 0-16,1 1 0 0,1-3 0 0,1 2 0 15,1 1 0-15,-1-2 0 0,2 2 0 0,0 3 176 16,3-3-48-16,-1-1 0 0,0 4-128 0,1-1 0 16,-2 1 0-16,1-1 0 0,0 1 0 0,-1 0 128 15,0-1-128-15,0 1 128 0,-1-4-128 16,0 4 0-16,1-1 0 0,-1-2-176 0,0 0 176 0,0-1 0 0,1-3 0 16,0 1 0-16,1-1 0 0,-1 1 0 15,0-1 0-15,0 0 0 0,2 0 144 0,-1 0 16 0,0 1 0 0,2 0 0 16,0-1-160-16,-2 0 0 0,3 0 0 0,0 2 0 15,0 1 192-15,1-1-64 16,-1 2 0-16,1 0 0 0,-1-1-128 0,0 1 0 0,1-1 0 0,-2 1 0 16,-1 0 0-16,1 1 192 0,0-1-192 0,0 0 192 15,1 0-192-15,1 1 0 0,1-1 0 0,-1-3 0 16,0 2 0-16,-1-3 0 0,0 1 0 0,0-1 0 16,1 0 0-16,0 0 0 0,0-1 0 0,-1 0-176 15,0-1 176-15,0-1 0 0,-1 2 0 0,1-1 0 16,0 2 0-16,0-2 192 0,0 2-64 15,1 0 0-15,-1 2 64 0,1 0 32 0,-1 1 0 0,1-2 0 0,0 2-224 16,-1 1 0-16,3-4 0 0,-1 0 0 0,0 2 0 0,1 0 0 16,2-1 0-16,-2-1 0 15,2-2 0-15,0 2 0 0,1 0-144 0,-1-4 144 0,2 2 0 0,-1 0 0 16,0-1 0-16,2 0 0 0,-2 1 0 0,1-2 0 16,1 1 0-16,0 0 160 0,-1 0-160 15,2 0 0-15,-1 0 0 0,1 1 0 0,-1-1 0 16,1 0 0-16,-1 1 0 0,2-2 0 0,1 2 128 0,0-1 0 15,0 0 0-15,3-1 0 0,-1 2-128 16,2-4 0-16,2 4 0 0,0-4 0 0,2 2 0 0,-1-2 0 16,1 0 0-16,0 0-176 0,1 0 176 0,0 0 0 15,-1-2 128-15,1 2-128 0,0-4 176 16,-1 4-48-16,0 0 0 0,-2 0 0 0,0 0 0 16,-1 0 0-16,1 1 0 0,-1 4 0 0,0-1-128 0,2-2 0 15,-2 5 0-15,0-4 0 0,-1 4 0 0,0-6 0 0,2 1 0 0,1 1 128 16,-2-3-128-16,1-3 0 0,0 0 0 0,3-1 0 15,-1-1 0-15,1 1 0 0,2-2 0 0,0 2 0 16,2-2 0-16,-1 2 0 0,0-2 0 0,0 4 0 16,-1-2 0-16,-3-1 0 0,2 1 0 0,-2 2 0 15,-1 1 0-15,-1-3 0 16,-1 4 0-16,-1-3 0 0,0 3 0 0,-2 0 0 16,2 3 0-16,-3-3 0 0,-1 1 0 0,2 2 0 0,0-2 0 0,1-1 0 15,-2 0 0-15,0 0 0 0,0-1 0 0,1 1 0 16,-1-4 0-16,-2 1 0 0,-1 0 0 0,0-2 0 15,0 1 0-15,-2-2 0 0,1 0 0 0,-1 0 0 0,0 2 0 16,-1-2 0-16,1 0 0 0,1-1 0 16,-2 1 0-16,0 0 0 0,0 0 128 0,-1 0-128 0,1 1 0 15,-3-2 0-15,2 3 0 0,-1 0 0 0,1-5 0 16,-2 4 0-16,2-3 0 0,-1 1 0 0,0-1 0 16,0 0 0-16,0 2 0 0,-1 0 128 0,1-3-128 0,-2 2 160 15,1-2-160-15,-1 2 160 16,0-2-160-16,2 2 128 0,0-2-128 0,-2-1 128 0,0 1-128 0,1 2 0 15,0-3 0-15,1-2 0 0,2-3 0 0,0 1 128 16,0-2-128-16,-1 4 0 0,1-3 0 0,-1 1 128 16,-2 2-128-16,1 0 0 0,0 2 128 0,-2-3-128 15,2 4 128-15,-2-3-128 0,-1 5 0 0,0 1 0 16,0 0 0-16,-1-3 0 0,1 4 0 0,-1 0 0 16,0 1 0-16,0 1 0 0,-1-3 0 0,1-1 0 15,-1 1 128-15,1 0-128 0,0-3 0 0,0-1 0 16,0 1 0-16,1-4 0 0,-2 0 0 0,-1-2 0 0,1-1 0 15,0-3 0-15,-2 3 0 0,1-4 0 16,-1 2 0-16,-1-1 0 0,0-1 0 0,-1 2 0 0,0-4 0 16,-1-3 0-16,-2 3 0 0,1-3 0 0,-2 3 0 15,-1-2 0-15,0 3 176 0,-1-1-48 0,-3-3-128 0,-1 3 192 16,-1 0-64-16,-3-3 0 0,1 1-128 0,-2-4 192 16,-1 3-192-16,0-1 0 0,-2-1 0 15,1 1 0-15,0 0 0 0,-2-1 0 0,0 1 0 0,-2-5 0 16,-1-1 0-16,-3 0 0 0,0 3 0 0,-2 1 0 15,0-1 0-15,-3 5 0 0,0-1 0 0,-1 1 0 16,-1 2 0-16,-1 0 0 0,2 1 0 0,-1 1-160 16,-1 1 160-16,2 1 0 0,0 4 0 0,1 0 0 0,-3 1 0 15,0 3 0-15,-4 0 128 0,0 2-128 16,-1 0 0-16,-1 0 0 0,-2 0 0 0,-2 0 0 16,-1-1 0-16,0 1 0 0,-1-1 0 0,3 0 0 0,1 3 0 0,0 0 0 15,0 2-176-15,2 0 176 0,0 2 0 0,-1-1 0 16,-1 6 128-16,-1-1-128 0,1 2 0 0,0 0 0 15,-1 2-192-15,0 2 48 0,0-1 144 0,1 2 0 16,0-1 0-16,0 3 0 0,0 0 0 0,0 4 0 16,0-1 0-16,1 0 0 0,1 5 0 0,0-3 0 15,0 3 0-15,0-3 0 0,-1 2-160 0,2 0 0 16,-1-1 0-16,2 0 0 0,2-2-96 0,-1 1-32 16,2-4 0-16,-1 1 0 0,2-3 16 0,-2 0 0 15,3-1 0-15,-2 1 0 16,2 2-144-16,-3 0-32 0,2-1 0 0,0 1 0 15,3 3-448-15,4 1-112 0</inkml:trace>
  <inkml:trace contextRef="#ctx0" brushRef="#br0" timeOffset="80088.39">18134 1207 25791 0,'-12'-4'2304'0,"3"2"-1856"0,7 2-448 0,3 2 0 0,1-2 1568 0,1 0 224 0,-2 0 32 0,-1-2 16 0,1-2-1680 0,3 1-336 0,3-3-64 0,4 2-16 0,4-4-16 0,3 0-16 0,4 0 0 0,4-2 0 0,3-3 16 0,5 0 0 0,4-2 0 0,7-1 0 0,9-6 80 0,7-1 0 0,4 2 16 0,3 2 0 15,-1-4 176-15,1-1 0 16,0-1 0-16,3 1 0 0,-1 0 0 0,5-2 144 0,6 1 0 16,-1-1 0-16,1 1 496 0,-4 3 112 0,0 0 16 0,1 0 0 15,2 3-112-15,1 0-16 0,-1 3 0 0,-1 0 0 16,-1 0-336-16,5 4-80 0,4-1-16 0,-6 1 0 16,-8 2-208-16,6 0 0 0,9-2 128 0,2 0-128 0,-1 3 192 15,-4 2-16-15,-6-2 0 0,-4 1 0 0,-1-1 64 16,-2 2 16-16,2 1 0 0,-1 4 0 0,1-1-112 15,-3 2-16-15,-4 1 0 0,-3 0 0 0,-3 1 144 16,-2 4 32-16,-2 3 0 0,0 0 0 0,2 2-64 0,-2 0-16 16,-3 1 0-16,-7-1 0 0,-8-3-96 0,-2 2 0 15,0 4-128-15,0-1 192 0,-1 1-48 0,-3 2-16 16,-1 1 0-16,-2 0 0 0,-4 3 0 0,-1 1 0 16,-3 0 0-16,-1 1 0 0,-1 1 0 15,0-2-128-15,-2 1 192 0,1-3-64 0,-2-2-128 0,0 3 0 16,1-6 144-16,-4 1-144 0,2-2 0 0,-2 1 144 15,0-1-144-15,-1-2 0 0,-2 1 0 0,1 0 0 16,-3 0 0-16,1-1 0 0,-1 0 0 0,-3-4 0 0,2 2 0 16,-3-2 0-16,-1-1 144 0,1-1-144 0,-1-1 0 15,-1 0 144-15,-1-1 64 0,1-2 16 0,-2 2 0 16,1-2 0-16,-1 0-48 0,1-2-16 16,-2 2 0-16,1-2 0 0,-1-2-32 0,0 4 0 15,0 0 0-15,0 0 0 0,0 0 0 0,-4-22 0 0,2 16 0 16,-1 0 0-16,1-1 0 0,-2-3 0 0,2 2 0 0,-2-2 0 15,0 0-128-15,1-5 0 0,-2 3 0 0,0-4 128 16,0-3 64-16,-3 2 0 0,1-4 0 16,-1-1 0-16,1-1-192 0,0 4 0 0,-1-3 0 15,1 3 0-15,-1 0 0 0,2 1 0 0,0 2 0 0,1 1 0 16,1 4 128-16,3 2-128 0,-1 0 128 0,0 6-128 16,2 1 128-16,0 2-128 0,2 0 0 0,-1 4 128 15,0 2-128-15,2 2-144 0,0 0 144 0,0 0-208 0,0 3 16 16,1 1 16-16,0-1 0 0,0 2 0 0,-1 2 176 0,0-2 0 15,2 2 0-15,-2 1-128 0,1 0 128 16,1 0 0-16,0 0 0 0,0 0 0 0,1 2 0 0,0-5 0 16,0 2 0-16,2-4 0 0,-1 4 0 15,2-3 0-15,-2 1 0 0,2-3 0 0,0 2 0 16,-1-2 0-16,1-1 0 0,0 1 0 0,-1-4 0 0,1 0 0 16,-2 0 0-16,1-1 0 0,-1 0 0 0,-1-4 0 15,-1 2 0-15,0-3 0 0,-1 2 0 0,-1-2 0 16,-1 0 0-16,-2 0 0 0,0 0 0 0,0-2 0 15,-1 2 0-15,1 0 0 0,-3 0 0 0,1 0 0 16,-1 0 128-16,1 0-128 0,2 0 192 0,0 0-16 0,0 0-16 16,0 0 0-16,0 0-16 0,0 0 0 0,-20-4 0 15,15 1 0-15,0 1-144 0,-1-2 160 16,-1 2-160-16,-2-2 160 0,-1 0 0 0,-2 1 0 16,-3 0 0-16,-4 1 0 0,-1 1-160 0,-4 1 0 0,-3 1 0 15,-8 4 0 1,-6 5-400-16,-8 2-112 0,-8 2-32 0,-9 4-19568 0</inkml:trace>
  <inkml:trace contextRef="#ctx0" brushRef="#br1" timeOffset="120061.82">2816 12992 35935 0,'-2'-9'3200'0,"2"3"-2560"16,2 2-512-16,-2 1-128 0,1 3 0 0,-1-1 0 0,0-1 128 0,0-4-128 0,0-2 0 0,-3 2 0 0,1 1 0 0,-3 4 0 0,0 1-448 0,0 4-48 0,-1-2-16 0,-2 4 0 15,0 2-704-15,-3 1-160 0,0 3-32 0,-2 1 0 0,-2 0 1040 16,-1 3 208-16,1 2 160 0,-1-2-208 15,3 0 816-15,-1 0 160 0,3 1 48 0,1-3 0 0,4 2 16 0,2-2 0 16,4-2 0-16,1 3 0 0,4-2-384 0,2-1-64 16,1 2 0-16,1-6-16 0,2 2-240 15,0-2-128-15,3-2 160 0,-2-4-160 0,3 1 0 0,0-3-128 16,-2-5-16-16,0 1 0 0,-1-2-128 0,-1 0-32 16,2-2 0-16,-3-4 0 0,-1 2 304 0,-1-2 0 15,-1-1 0-15,-2-2 0 16,1 2 240-16,-1-6 96 0,0 3 32 0,-1-2 0 0,0-2 272 15,-2-1 64-15,2 1 16 0,-2-1 0 0,1 1-464 0,-1 0-80 16,-2 3-32-16,0 4 0 0,0 0-144 0,-1 6 0 16,0 1 0-16,0 3 0 0,-2 3-224 0,2 4 32 15,-2 2 0-15,1 4 0 0,-2 1-48 0,1 0 0 16,-2 4 0-16,0-1 0 0,0 3 240 0,0-1 0 16,-1 3 0-16,1-2 0 0,0-2 128 0,0-3 64 15,1 0 0-15,-1 2 16 0,1-2 0 0,2-2 0 16,-1 0 0-16,3-1 0 0,-1-3-208 0,1 0 144 15,1-2-144-15,-1 0 128 0,3 1-128 0,-2-2 0 0,2 1 0 0,-2-2 0 16,0 2 0-16,0-1 0 0,-1 0 0 0,2-3 0 16,-2 3 0-16,1-6 0 15,0 1 0-15,1 1 0 0,0-2 0 0,0-1 0 0,-2 4 0 0,0 0 128 16,0 0-128-16,0 0 160 0,8-22-160 0,-7 16 160 16,-1 0-160-16,0 0-176 0,0-1 48 0,0-2 0 15,0 0-96-15,-1 1-16 0,-1 0 0 0,0-2 0 16,-2 0 240-16,0-2 0 0,0 2 0 0,-1 1 0 15,1 3 0-15,-1 2 128 0,1-1 0 16,1 5-128-16,-1 3 240 0,1 0-64 0,0 4-16 0,1 1 0 0,1 1-160 16,0 1 0-16,2 0 0 0,0-2 128 15,1 2-128-15,0-2 0 0,1 0 0 0,-1 2 0 16,1-4 0-16,-2 1 0 0,0 0 0 0,-2-1 0 0,1 0 0 0,-3 1 0 16,1-2 0-16,-3 2 0 0,0-3 0 0,-1 1 0 15,0-2 0-15,-2 3 0 0,2-2 0 0,-1-1 0 16,2-3 0-16,0 0 0 0,1 0 176 0,0-4 0 15,3-1 0-15,1-1 0 0,2 0-176 0,1-2 0 16,1-2 0-16,1-1 0 0,1 0 0 0,0 0 0 16,1 4 0-16,0-3 0 0,0-3 0 0,-1 3 0 15,0 2 0-15,1-1 128 0,-3 3-128 0,3 1 0 16,-1-1 0-16,0 1 0 0,0-1 128 0,-1 2 0 0,-1-2 0 16,-2 0 0-16,1 2 0 0,-2-5 0 0,-1 2 0 0,-2-3 0 15,0 1 64-15,-3 1 0 0,2 0 0 16,-4-1 0-16,0 3 64 0,0 0 0 0,-2 1 16 15,-1-1 0-15,-1 1-144 0,2 4-128 0,2 1 144 0,1 4-144 16,3-1 0-16,1 3 0 0,1 7 0 16,1-3 0-16,1 5-320 0,1 1 0 0,2 6 0 0,1 3 0 15,0 1-144 1,0 2-48-16,2 3 0 0,-1-1 0 0,2 3-592 16,-1-3-128-16,1-3-32 0,2-4-9744 0,-2-2-1968 0</inkml:trace>
  <inkml:trace contextRef="#ctx0" brushRef="#br1" timeOffset="121278.23">4359 13934 28559 0,'-8'-6'2544'0,"2"2"-2032"0,1 1-512 0,3 1 0 0,2 1 192 0,0 1-64 0,0-3-128 0,0 1 192 0,0-2-192 0,1 0 0 0,0-2 0 0,1 2 0 0,0 0-336 0,0 2-112 0,0 0-32 0,0 2 0 15,1 0-1312-15,-1 2-256 0,-2 2-48 0,1 2-16 16,-2 0 896-16,0 4 192 0,0-1 16 0,-3 2 16 0,0 6 1184 0,-1 3 224 16,0 2 48-16,0 3 16 0,0-3 640 0,2 3 128 0,0-3 32 15,2 1 0-15,2-4 576 0,1 2 112 0,2-4 16 16,1-4 16-16,0-1-944 0,-1-2-192 0,1-1-32 15,0-3-16-15,0-2-432 0,-1-2-96 0,-2-2-16 16,2 0 0-16,-2-2-144 0,-1-4-128 0,1 0 144 0,-2-2-144 16,1-1 208-16,-1-3-48 0,-1 2-16 0,1-3 0 15,0 0 96-15,0-3 16 0,-2 1 0 0,1-1 0 16,0 6-256-16,-1-4 144 0,-1 1-144 0,-1 1 128 16,1 2 32-16,-4 2 0 0,1 0 0 0,-2 4 0 15,-2-2 64-15,0 3 16 0,-1 2 0 0,1 1 0 16,-1 4-96-16,0 0-16 0,1 2 0 0,2 2 0 15,1 2-128-15,1 3 0 0,2-3 0 0,0 0 128 0,3 4-128 16,1 0 0-16,1 1 0 0,3 1 0 16,0 0 0-16,-1-4 0 0,2 1 0 0,0-6 0 0,0 2 0 0,1-3 0 15,2 0 0-15,0-2-176 16,0-2 176-16,1 0 0 0,-1-4 128 16,1 0-128-16,-2 2 304 0,1-4-16 0,-2-1 0 0,-1-1 0 15,-1 1-16-15,-1-1 0 0,0-3 0 16,-1-1 0-16,-1 0-96 0,1-2-32 0,-1 0 0 0,-1 2 0 15,0-3-16-15,-1 4 0 0,1-4 0 0,-2 1 0 16,2 2-320-16,-2 1-64 0,-1-1 0 0,0 4-16 0,0 0-96 16,0 0-16-16,-1 2 0 0,-2 0 0 15,0 2 192-15,-1 2 16 0,0 0 16 0,-1 2 0 0,0 2 160 0,-2 0 144 16,3 0-16-16,-3 2-128 0,-2 2 256 0,1 0-64 16,-2 3-16-16,2-1 0 0,1 2 144 0,1-2 48 15,2 0 0-15,2-1 0 0,2 1-48 0,2-1 0 0,0 1 0 16,2 1 0-16,0-1-320 0,2-2 128 0,0 0-128 15,1 1 0-15,1-2 0 0,1 2 0 0,-1-5 0 0,1 0 0 16,2-2 0-16,-1-4-160 16,2 0 160-16,0-4-160 0,-2 1 160 0,-1-2 0 15,0 1 0-15,-1-3 0 0,0 2 0 0,-2-3 144 0,-1-2-144 16,-2 3 160-16,0-1-160 0,-2-3 128 0,-1 3-128 16,-2-2 128-16,0 2 0 0,-1-2 0 0,1-1 0 0,0 1 0 15,0 2 0-15,0 0 0 0,2 2 0 0,-1 0 0 16,0 2-128-16,2 1 0 0,-1 4 0 0,1 1 0 0,1 4 0 15,-2-1 0-15,1 6 0 0,0 1 0 16,1 2-128-16,1 4-64 0,0 0-16 0,0 3 0 16,0 1-400-16,3 1-80 15,-1 1-16-15,2 0-11168 0,2-2-2240 0</inkml:trace>
  <inkml:trace contextRef="#ctx0" brushRef="#br1" timeOffset="122193.29">5660 14844 21183 0,'-3'-3'1888'0,"2"1"-1504"0,0 1-384 0,1 1 0 0,0-3 576 0,0 3 64 0,-1-3 0 0,-1-4 0 0,0-1-80 0,1 0-16 0,-1 0 0 0,0 0 0 0,2 3-288 0,-1 2-64 0,-1 0-16 0,1 2 0 0,0 2 272 0,0 2 48 0,-2 0 16 0,1 3 0 0,-2 3 176 0,-1 1 32 0,1 2 16 0,-1 2 0 15,0 3-160-15,1-1-16 0,0 4-16 0,-1-1 0 0,2-1-416 0,1 2-128 16,1-1 0-16,1-3 0 0,1-4 0 0,0-2 0 16,2 0 0-16,0-2 0 0,2 0 0 15,1-2 128-15,1-1 0 0,0-4-128 0,0 2 288 16,1-3-48-16,-1 2-16 0,1-2 0 0,-1 0-224 0,-1 0 0 16,-1-2 128-16,-1-1-128 0,1 0 0 0,-1 0 176 15,1-1-176-15,-2 1 160 0,1-1 80 0,0-1 16 0,-1 1 0 16,0-2 0-16,-1 0 64 0,1-1 32 15,-1 0 0-15,-2-4 0 0,2 4 32 0,-4-6 16 0,0 4 0 16,-2-1 0-16,-1 1-16 0,-1 0 0 0,0 2 0 16,-2 3 0-16,1-2-192 0,0 4-32 0,-1 2-16 15,0 0 0-15,-2 2-144 0,1 2-144 0,2-1 144 0,-2 6-208 32,0 1-256-32,1-1-48 0,0 4-16 0,1 0 0 15,-1-1 16-15,2 0 0 0,0 2 0 0,1 1 0 0,1-2 320 0,2 2 64 0,-2-1 128 16,2-2-208-16,2 2 480 0,-2-3 112 0,4-1 0 0,-1-3 16 15,1-1-48-15,2-3-16 0,1-1 0 0,1-2 0 16,2-2-80-16,0-2-32 0,2-2 0 0,0-4 0 16,0 1-32-16,1-3 0 0,0 2 0 0,-1-5 0 15,0 4-192-15,-3 0 128 0,2 0-128 0,-3 0 0 16,0 1 208-16,-1-2-48 0,-1 4-16 16,0-1 0-16,-3 2 80 0,0 1 16 0,-2 0 0 0,0 3 0 0,-3 0-80 0,0 0-16 15,1 1 0-15,-2 0 0 0,0 2-144 0,0 0 0 16,0 2 0-16,-3 0 128 15,1 1-128-15,-3-2 0 0,1 4 0 0,1-2 0 0,-1 1 0 16,2 1 0-16,-1-1 0 0,2-4 0 0,0 3 0 0,1-3 160 16,0 0-32-16,1 0-128 0,2 0 368 0,-1-2-48 15,3 4 0-15,0-2 0 0,0 0-176 0,2 3-144 16,0-3 192-16,1 4-192 0,2-2 0 0,0 2-352 16,1 0 48-16,2 1 16 15,1-1-976-15,1 3-192 0</inkml:trace>
  <inkml:trace contextRef="#ctx0" brushRef="#br1" timeOffset="123066.46">6893 15920 17503 0,'-5'0'1552'16,"0"0"-1232"-16,2-1-320 0,2 1 0 0,0-3-208 0,-1 3-112 0,-2-4 0 0,-4 2-16 0,-2-2 928 0,0-2 192 0,0 0 48 0,2 2 0 0,2 2 320 0,-1 2 80 0,2 0 16 0,1 2 0 0,-1 4-384 0,0 2-80 0,0 0-16 0,0 2 0 0,1 3-320 0,-1 3-80 0,1 0-16 0,2-3 0 16,-1 0-352-16,2 2 0 0,0 1 0 0,2 0-128 15,0-1 0-15,1-4 0 0,0 0 0 0,2-4 0 16,0 2 128-16,0-3 0 0,3-2 128 0,0-2-128 16,1 2 848-16,0-2 112 0,2 2 0 0,-1-4 16 15,1 3-592-15,-1-3-128 0,1 0-32 0,-1-3 0 16,0 3-224-16,-2-4 0 15,-1 2 0-15,-1-1 0 0,0 0 128 0,-2-3-128 0,0 2 176 16,0-5-176-16,-1 2 512 0,0-6 0 0,-1 1 0 0,0 0 0 16,0 2-192-16,1-3-32 0,-1 0-16 0,-1 0 0 15,0 5-32-15,-1-2-16 0,1 0 0 0,-2-1 0 16,0 4 112-16,-1 0 32 0,1 1 0 16,-2-1 0-16,-1 4-176 0,-1 3-48 0,0 0 0 0,-2 3 0 15,2 0-144-15,-2 5 0 0,-1 3-160 0,-2 3 160 16,1-2-160-16,0 2 160 0,0 4-160 0,-1 1 160 0,2-1 0 0,2-2 0 15,1-2 0-15,1 1 0 0,0-2 384 0,1 2 128 16,0-2 32-16,3-6 0 16,2 2-352-16,3-7-192 0,1-2 192 0,2 0-192 0,3-5 240 0,3 1-64 15,-1 1-16-15,3-6 0 0,3-5-160 0,2 2 0 16,-1-3 144-16,-2 2-144 0,0 0 0 16,0-2 0-16,-3 4 0 0,2-4 0 0,-2 2 0 0,-2-2-160 15,0 1 160-15,-3 3 0 0,-1 4 0 16,-4-2 0-16,-2 3 0 0,-2 2 0 0,-1 1 0 0,-2 0 0 15,0-1 0-15,-5 4 0 0,2 0 0 0,0 0 128 16,0 0-128-16,-3 0 0 0,-1 0 160 0,-1 0-160 16,-1 0 160-16,-1 0-160 0,1 2 192 0,0 0-48 0,2-2-16 15,-2 3 0-15,3 0-128 0,1 0 0 16,3 1 144-16,-1-2-144 0,-1 2 0 0,-3 6 0 0,-1-2 0 0,-1 2 0 16,3 2-528-1,-1 1-80-15,2-3-16 0,5 2-16912 0</inkml:trace>
  <inkml:trace contextRef="#ctx0" brushRef="#br2" timeOffset="137355.47">1567 11819 22111 0,'0'0'1968'0,"0"0"-1584"0,0 3-384 0,1-2 0 0,0 1 1408 0,0 1 208 0,1 1 48 0,0 3 0 0,2 5-1536 0,1 4-320 0,-2 5-48 0,2-1-16 16,-1 1 1008-16,1-5 192 0,-1 3 32 0,1-5 16 0,0 0 304 0,0 0 64 0,0-2 16 0,0 1 0 0,-1-1-272 0,1 0-48 0,-1 0-16 0,0-1 0 16,0-1-400-16,-1 2-64 0,2-2-32 0,0 0 0 15,0-2-224-15,0 2-64 0,1-4 0 0,-1 2 0 16,3-2-256-16,-1 0 0 0,2-1 0 0,-1 0 0 15,2 0 160-15,1-1-32 0,-1 2 0 0,0-2 0 16,1 2-128-16,0 3 0 0,3-2 0 0,-2 3 0 16,2 1 128-16,0 1 0 0,-2 2 0 0,0-2 0 15,1 2-128-15,0 1 0 0,-2-3 0 0,1 0 0 16,-1-2 0-16,-1 3 0 0,-1-3 0 0,3 0 128 16,-1-2-128-16,0 0 192 0,1-2-192 0,1 0 192 15,-1 0-192-15,2 0 128 0,-2 0-128 0,1-2 128 0,0 2-128 16,0 3 0-16,2-2 144 15,-2 2-144-15,-1 1 128 0,-1-1-128 0,0 1 160 0,0 2-160 0,1 2 144 16,-3 0-144-16,0-1 128 0,1 3-128 0,0 0 160 0,0 2-160 16,1 0 192-16,-1-2-192 0,1-1 128 0,-1-2-128 15,0 2 0-15,0-5 0 16,1 2 208-16,1-3-64 0,0 1-16 0,1-3 0 0,-2 2-128 0,1 0-176 16,-1-3 48-16,2 1 0 0,-2-1 128 15,0 3 0-15,0-1 0 0,0 0 128 0,0 2 32 0,2 0 16 16,-2 0 0-16,0 1 0 0,-1 3-16 0,-1-2 0 15,1 4 0-15,-2 0 0 0,1 0-160 0,-2 3 0 16,1 2 144-16,-1-1-144 0,-1-2 128 0,0 1-128 16,1-2 128-16,-1-1-128 0,0 1 0 15,0-1 0-15,2-2 0 0,-2-2 0 0,2 1 0 0,0-6 0 16,2 2 0-16,0-1 128 0,0-1-128 0,-1-1 0 0,3 1 0 0,-3 2 0 16,1-3 0-16,1 4 0 0,-1 0 0 0,1-1 0 15,-1 2 0-15,0 0 0 16,0-1 0-16,0 2 0 0,-1 4 0 0,1-4 0 15,0 1 0-15,-2-3 0 0,1 2 0 0,1-2 0 0,1 0 0 0,1-1 0 16,-1-3 0-16,-1 1 0 0,0-1 0 0,0 1 0 16,1-1 0-16,0-3 0 0,0 1 0 0,-1-1-128 15,1-1 128-15,1 2 0 0,-1-2 0 0,-3 4 0 16,2-2 0-16,-1 2 0 0,1 1 0 16,0 2 0-16,1-1 0 0,-1 0 0 0,-2 2 0 15,1 0 0-15,1 1 0 0,-1 2 0 0,-1-2 0 0,0 0 0 16,0-1 0-16,0 0 0 0,-1-2 0 0,1 2 0 0,0 0 128 15,1-1 0-15,-2-2 0 0,1 2 0 0,-1-3-128 0,1 0 0 16,-1 1 0-16,0-4 0 16,1 1 0-16,-1-2 0 0,2 0 0 0,-2 0 128 0,1-2-128 15,0 0 0-15,1 3 0 0,1-3 0 0,0 0 0 0,0 1 0 16,0 1 0-16,1 1 0 0,-1 0 0 16,-2 0 0-16,1 2 0 0,0 0 0 0,2 1 0 15,-1 0 0-15,1 0 0 0,0 2 0 0,1 0 0 0,-1 2 0 16,2-3 0-16,-2-1 0 0,-1-3 0 0,0 1 0 15,0 1 0-15,-2-1 0 0,2 0 0 0,0-2 0 16,0 2 0-16,0-2 0 0,0-2 0 0,0 1 0 0,1 2 0 16,-1-1 0-16,-1-2 0 15,3 4 0-15,-3 2 0 0,1 0 0 0,-2 1 0 0,2-1 0 0,0 6 0 16,1-2 0-16,0 2 0 0,-1-4 0 0,0 1 0 16,-1-2 0-16,3 2 0 0,-1-2 0 15,0-1 0-15,0 0 0 0,0 1 160 0,-1-4 16 16,0 2 0-16,0-1 0 0,0 0-176 0,0 1 0 0,-1-4 0 0,1 1 128 15,-1 1-128-15,1-2 0 0,0 1 0 0,0 1 0 16,0-2 208-16,-2 2-32 0,3 0-16 16,-1 1 0-16,1 1-160 0,2-1 0 0,-1 2 0 0,-1 1 0 15,-1 0 128-15,0-1 0 0,1 2 0 0,-1-1 0 16,1 0-128-16,-1 2 0 0,1-3 0 16,0 0 0-16,2 1 0 0,-1 0 0 0,3-2 0 0,-3-1 0 15,-1 1 0-15,2-3 0 0,-1 3 0 0,2-4 0 16,-2 1 0-16,-1 1 0 0,2 0 0 0,-2 1 0 0,0 0 0 15,-1 1 0-15,-2-1 0 0,4 2 0 0,-3 2 0 16,3 4 0-16,0-1 176 0,-1 2-176 0,1 0 144 16,0 0-144-16,0 5 128 0,0-5-128 0,2 3 192 15,-2-1-64-15,-1 1 0 0,2-3 0 0,-1 0-128 16,-1-1 0-16,2 1 0 0,-1-4 0 0,0 0 0 0,1 1 0 16,-1-2 0-16,2-2 0 0,-1 3 0 0,0-3 0 15,0 0 0-15,1 0 0 0,-1 0 0 16,2 0 0-16,-1 1 0 0,1-2 0 0,1 3 0 0,-3 1 0 15,1-2 0-15,-2 2 0 0,3 1 128 16,-2 0 0-16,-1 0 0 0,0 1 0 0,2 2-128 0,0 0 0 16,-2-1 0-16,0 2 0 0,1-2 0 0,-2 0 0 0,0-3 0 15,0 1 0-15,1-3 0 0,1 2 0 0,0-3 0 16,1 0 0-16,0 1 0 0,0-1 0 0,4 0 0 0,-1 1 0 16,-1 0 0-16,0-1 0 0,1 0 0 15,-2 0 0-15,-4 0 0 0,2 1 0 0,3 0 0 16,1 4 0-16,3 3 0 0,-1-2 0 0,-1 2 0 15,-2-2 0-15,1 3 0 0,-2-3 0 0,-1-1 0 16,-1 2 0-16,-1-3 160 0,-1 1-160 0,0-1 192 0,1 0-192 16,2 2 0-16,-1-3 0 0,1-2 0 0,0-1 0 15,0 3 0-15,1-5 0 0,0 2 0 0,0-3 0 16,2 4 128-16,-2-5-128 0,1 2 0 0,-1-1 0 16,1 4 0-16,0 1 0 0,2-2 0 0,-2 2 0 15,1 1 0-15,-3-3 0 0,-1 1 0 0,1 2 0 16,1 3 144-16,2 1-16 0,-1 0-128 0,1 0 192 0,-1 3-192 15,0-2 0-15,0 0-192 0,-2-2 192 16,-3-3 0-16,3-2 0 0,-1 2 0 0,2-3 0 16,1 2 0-16,-1-2 0 0,1 0 128 0,-1 0-128 0,-1-3 0 15,2 2 0-15,0 0 0 0,1 1 0 0,0 0 0 0,0 0 0 16,1 4 0-16,-2-4 0 0,0 4 0 0,0-1 128 16,2 2-128-16,-2 1 0 0,0 3 0 15,-1-2 0-15,-1 0 0 0,0 0 0 0,-2-1 0 16,0-2 0-16,0 0 0 0,-1-2 0 0,1 0 0 15,0 0 0-15,0-1 0 0,-1-1 0 0,0 0 0 0,0 0 0 16,2-2 0-16,-2 2 0 0,1-2 0 0,1-1 0 16,0 2 0-16,-1-1 0 0,3 2 0 0,-2-3 0 15,0 0 0-15,1 1 0 0,-1 2 0 0,0-3 0 16,0 3 0-16,1-2 0 0,-2-1 0 0,1 4 0 16,-1-1 0-16,1 0 0 0,-1 0 0 0,-1 0 128 0,-1 4-128 15,0-1 0-15,1 2 144 0,-1 0-144 0,0-1 128 0,1 2-128 16,-1-4 0-16,1 0 0 0,0 0 0 0,0-2 0 15,3 3 0-15,-2-3 0 0,2 0 0 16,-1 0 0-16,3 2 0 0,2 0 0 0,-3-1 0 0,1 0 0 16,-2 2 128-16,0 1-128 0,0-1 0 15,-3 3 128-15,1-3 0 0,-2 4-128 0,1-3 192 0,-1 2-64 16,0 4-128-16,-1-4 0 0,-1 2 0 16,2 1 0-16,-1-1 0 0,-2-2 0 0,1 0 0 0,0 1 0 15,1-3 0-15,0-1 0 0,-1 1 0 0,2-1 0 16,0 0 0-16,0-2 0 0,0-1 0 0,1 0 0 15,1 1 0-15,1-1 0 0,-1 0 0 0,-1-2 0 0,2-1 0 16,-2 2 0-16,0 2 0 0,0-3 0 0,-1 3 0 16,1 1 160-16,-1 1-32 0,0 1-128 0,0 0 0 15,-2-2 0-15,1 4 0 0,0 0 0 0,-1 3 0 0,1-3 0 16,0 4-160-16,-1-2 160 16,3 1 0-16,-1 1 0 0,3-6 0 0,-2-1 0 0,0 0 0 0,0-3 0 15,1 2 0-15,2 0 0 0,0-1 0 0,-1-1 0 16,1 0 0-16,-2-2 0 0,1 2 0 15,0 0 0-15,-1-2 0 0,1 2 0 0,-1 0 0 0,-1 0 160 16,2 2-16-16,-1 0 0 0,2 2-144 0,-2 3 128 16,2-1-128-16,-1 4 128 0,2-1-128 0,-1 1 0 0,1 3 0 15,1-3 0-15,-2 1 0 0,1 0 0 16,1-1 0-16,0 0 0 0,1 0 0 0,-1-3 0 16,1 0 0-16,0 2 0 0,1-2 0 0,0-1 0 0,1-1 0 0,-1 4 0 15,1-3 0-15,-1 1 0 0,2 0 0 16,0 2 0-16,-2 1 0 0,0 0 0 0,0 3 0 0,-2-3 128 15,-1 0 48-15,0 0 0 0,2 3 0 0,2-1 0 16,1 4-176-16,-1 1 0 0,2-1 0 0,0-2 128 16,0 2-128-16,0-1 0 0,1-2 0 0,0-2 0 15,-1 0 0-15,1 0 0 0,-1 2 0 0,1-4 0 16,1 1 0-16,-2-2 0 0,0 0 0 0,-3-1 0 16,2 0 0-16,-3 0 0 0,-1-3 0 0,2 0 0 15,0 1-672 1,0-4-16-16,-1 2 0 0,0-2 0 0,2 2-752 15,-2-3-160-15,-2 0-16 0,2-2-19632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15:54.01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25728 9958 27647 0,'2'-4'2448'0,"1"3"-1952"0,-1-1-496 0,1 2 0 0,-1-3 0 0,1 2 0 0,0-4 0 0,5-1 0 0,0 0 400 0,1 1 144 16,0-1 32-16,-2 1 0 0,-2 3 176 0,0 0 32 0,-3 2 16 0,1 0 0 16,1 2 144-16,-2-2 16 0,1 2 16 0,-1 0 0 15,2-2 112-15,-1 3 32 0,2 0 0 0,2 0 0 16,0 0-640-16,2 4-128 0,-1-1-32 0,2 1 0 16,1 2-144-16,0 1-48 0,4 2 0 0,-1 2 0 15,-1-2-128-15,1 3 0 0,1 1 0 0,0 0 128 16,0 3-128-16,-3-3 0 0,2 0 0 0,-3-1 0 15,1 1 0-15,-2-3 0 0,1 6 0 0,-1-4 0 16,2 1-400-16,-2-3 32 0,1 2 16 0,0-2 0 16,1 0-512-16,-1 0-96 15,0-1-32-15,0-2 0 0,1-3-1312 0,0 2-256 16</inkml:trace>
  <inkml:trace contextRef="#ctx0" brushRef="#br0" timeOffset="350.6">26458 9825 28559 0,'-3'2'2544'0,"-1"-2"-2032"0,0 4-512 0,3-2 0 0,0-1 496 0,-2 2 0 0,0 3 0 0,-5 2 0 0,-2 4 704 0,-1 3 144 0,-1 1 16 0,0 2 16 15,-1 0-160-15,1 3-16 0,-1 1-16 0,0 4 0 16,-1 5-608-16,-1 3-128 0,1 2-32 0,-3 4 0 16,0 4-112-16,-1 3-32 0,-2-2 0 0,-1-1 0 15,0-3-144-15,0 0-128 0,0-3 144 0,0 1-144 16,0-2 0-16,2-1 0 0,1-4 0 0,2 1 0 31,1-4-320-31,4-3-144 0,1-2-48 0,3-6 0 0,6-1-1328 16,2-7-272-16,2-3-48 0,3-2-16 0</inkml:trace>
  <inkml:trace contextRef="#ctx0" brushRef="#br0" timeOffset="723.58">26750 9982 32255 0,'-5'-3'2864'0,"2"3"-2288"0,0 0-576 0,3 3 0 0,1-3 1856 0,-1 1 256 0,0 1 48 0,0-2 16 0,2 2-1696 0,3 0-336 0,1-2-144 0,-6 0 128 0,21-4-128 0,-8 2 0 0,2 1 144 0,1-6-144 16,2 3 128-16,1-3-128 0,4 1 128 0,-1 1-128 15,3 0 192-15,1 2-48 0,0-1 0 0,1 1 0 16,0 0-144-16,1 3 0 0,2-3 144 0,0 3-144 15,1 3 0-15,0-3-288 0,0 0 48 0,1 0 16 32,-3 0-1264-32,-1 0-256 0,-2-3-48 0,-2 3-14464 0</inkml:trace>
  <inkml:trace contextRef="#ctx0" brushRef="#br0" timeOffset="1186.98">26862 10264 29487 0,'-7'0'2624'0,"2"0"-2112"0,2 0-512 0,3 0 0 0,0 0 1616 0,0 0 224 0,-1 0 32 0,-3-3 16 0,1 2-912 0,2-2-176 0,4-3-32 0,0 3-16 16,3-4-368-16,2 1-64 0,3 0 0 0,1 0-16 15,3 0-48-15,3 2 0 0,0 0 0 0,3 3 0 16,1 0-16-16,3 1-16 0,2 1 0 0,3 0 0 16,2 3-224-16,2-4 128 0,1 4-128 0,2-4 0 0,1 0 0 0,-3 2 0 15,1-2 0-15,-2 0 0 16,-1-2-528-16,-2 2 0 15,0-3 0-15,-1 2-17520 0</inkml:trace>
  <inkml:trace contextRef="#ctx0" brushRef="#br0" timeOffset="7401.81">28046 9888 11967 0,'-2'0'1072'0,"1"0"-864"0,1 0-208 0,0 0 0 0,0 0 192 0,0-3 0 0,1 2 0 0,-1 1 0 31,0-3-816-31,0 0-160 0,1-1-48 0,-1 4 0 0,0 0-272 0,0 0-64 0,0 0-16 0,0 0 0 16,0 0 1856-16,0 0 368 0,0 0 80 0,0 0 16 16,0 0 784-16,0 0 144 0,0 0 48 0,0 0 0 0,0 0 224 15,0 0 48-15,0 0 16 0,0 0 0 0,0 0 0 0,0 0 0 16,16-15 0-16,-13 15 0 0,0-2-656 0,1 1-128 15,0-2-16-15,1-1-16 0,0 2-992 0,-2-1-192 16,2 0-32-16,-1-1-16 0,-2 1-64 0,1 0-16 16,-2 0 0-16,0 2 0 0,-1-1-16 0,2 2-16 15,-2 0 0-15,-2 0 0 0,1-3-48 0,0 3 0 16,0 3 0-16,1-3 0 0,0 0 48 0,0 0 0 16,0 0 0-16,0 0 0 0,0 0-48 0,0 0-16 15,0 0 0-15,0 0 0 0,0 0-48 0,0 0 0 16,0 0 0-16,0 0 0 0,0 0-128 0,0 0 128 15,0 0-128-15,0 0 128 0,0 0-128 0,0 0 192 16,0 0-192-16,0 0 192 0,-12 14 64 0,10-14 0 16,1 0 16-16,0 0 0 0,-1 0-112 0,1 0-32 0,1 0 0 15,0 0 0-15,-1 0-128 0,1 0 128 16,-1 0-128-16,1 0 128 0,0 0-128 0,0 0 0 0,0 0 144 0,0 0-144 16,0 0 0-16,0 0 0 0,0 0 0 0,0 0 0 15,0 0 0-15,0 0 0 0,0 0 0 0,0 0 0 16,0 0 0-16,0 0 0 0,0 0 0 0,0 0 0 15,0 0 0-15,0 0 0 0,0 0 0 0,0 0 0 16,0 0 0-16,0 0 128 0,0 0-128 0,0 0 0 16,0 0 0-16,0 0 144 0,0 0-144 0,0 0 0 15,0 0 0-15,0 0 0 0,0 0 0 0,0 0 0 16,0 0 0-16,0 0 0 0,0 0 0 0,0 0 0 16,0 0 0-16,0 0 0 0,0 0 0 0,0 0 0 0,0 0 0 0,0 0 0 15,3 23 0-15,-3-17 0 16,2 4 160-16,-1 0-160 0,1 2 128 0,-1 0-128 0,2 4 0 0,1 3 0 15,2-2 0-15,-2 4-176 0,2-1 176 16,0 1 0-16,0 1 0 0,0 1 0 0,0-4 0 16,1 2 0-16,-1 2 0 0,-1-3 0 0,0 1 0 0,0-5 0 15,0 0 0-15,-2 0 0 0,2-3 0 0,-1-1 0 16,1-3 0-16,-1-1 0 0,-1-2 0 0,2-1 0 16,0-4 0-16,0-2 0 0,1 1 0 0,1-3 0 15,0-3 0-15,2-1 0 0,-2-2 0 0,0-6 144 16,2 2-144-16,-1-3 0 0,-2-3 0 0,0-1 0 15,0-1 0-15,-1-1 0 0,1 0 0 0,-2 0 0 16,0-1 0-16,-1 1 0 0,1 0 0 0,-1 3 0 16,0 3-240-16,0 4 80 0,-1 2-32 0,1 1-16 0,-1 6 0 15,2-1 0-15,0 1 208 0,-1 3-192 0,1 0 192 0,1 0-192 16,0 0 192-16,1 3-144 0,0-2 144 0,0 4-128 16,1-1 128-16,-1 2-128 0,0 0 128 0,0 4-128 15,0 2 128-15,2 2 0 0,-1 1 0 0,1 1-128 16,0 0 128-16,1 2 0 0,1-1-144 0,-2 1 144 15,2 1 0-15,-1-3 0 0,0 0 0 0,-1-4 0 16,0 1 0-16,-1-2 0 0,-1-3 0 0,1 1 0 16,0-3 0-16,-1-1 0 0,0-2 0 0,0-1 0 15,1-1 0-15,0-1 128 0,-1-1-128 0,0 1 192 16,1-2-32-16,-2-2 0 0,1 1 0 0,-1 0 0 16,-2-1-160-16,1 2 0 0,-1-2 0 0,-1 1 0 0,2-3 0 15,-2 2 0-15,0 1 0 0,0-2 0 16,0 1 128-16,1-2 0 0,-1 2 0 0,2-4 0 0,1 0 32 15,0-1 0-15,0-3 0 0,1 0 0 16,0-2 80-16,2-2 16 0,-1-3 0 0,-1 1 0 0,2-4-256 0,-2-1 176 16,-1-3-176-16,0 2 160 0,-1-2-288 0,-3-5-64 15,0 5-16-15,-1-3 0 16,0 1-512-16,-2 3-112 0,0-2 0 0,1 4-16 16,0 4-128-16,1 3-32 0,-1 6 0 0,1 4-18368 0</inkml:trace>
  <inkml:trace contextRef="#ctx0" brushRef="#br0" timeOffset="8536.64">29504 9783 5519 0,'0'-3'496'0,"0"3"-496"0,0-2 0 0,1 0 0 0,1 4 528 0,-1-4 16 0,0 2 0 0,2 0 0 0,-1-2-304 0,2 2-64 0,1-3-16 0,-2 2 0 16,1 1 448-16,-1 0 96 0,-2 0 0 0,0 0 16 15,-1-2 1344-15,-1 2 272 0,1 0 48 0,-3 0 16 16,2 0 352-16,0 0 80 0,1 0 16 0,0 0 0 16,0 0-1632-16,0 0-320 0,0 0-64 0,0 0 0 15,-19 16-640-15,14-11-192 0,-1 2 0 0,-1-1 0 16,1 1 0-16,-3 1 0 0,0 2 0 0,-1 0 0 0,-1 2 704 15,0 1 48-15,0-1 0 0,-4 5 0 16,-2 4 208-16,-3 5 64 0,-1 3 0 0,-4 2 0 16,-2 3-384-16,-5 5-64 0,0 1 0 0,-3 1-16 0,1 1-384 0,-1-3-176 15,4-2 160-15,1-5-160 0,4-6 128 16,4-1-128-16,2-4 0 0,4-5 0 0,4-4 0 0,0-1 0 16,3-2-208-16,1-5 64 15,3-2-1616-15,2-4-320 0</inkml:trace>
  <inkml:trace contextRef="#ctx0" brushRef="#br0" timeOffset="8834.19">29116 9846 13823 0,'0'-7'1216'0,"0"2"-960"0,0 4-256 0,1-1 0 0,2 2 2288 0,-1 0 400 0,0 0 96 0,2 0 16 0,2 0-1360 0,3 0-272 0,1 2-48 0,1 4-16 16,-1-1 784-16,1 7 160 0,-1 0 16 0,1 1 16 15,0 2-528-15,2 3-96 0,-2 3-32 0,1 2 0 16,0 1-752-16,0 2-160 0,0-2-16 0,-1 0-16 16,0 3-240-16,-1-1-48 0,1-4-16 0,0 3 0 15,0-5-176-15,1 1 0 0,-1-4 0 0,1 0 0 16,0 0-192-16,2-1-32 0,0-4 0 0,1-2 0 15,-1 0-608-15,1-2-128 16,-1 2-32-16,-2-4-16672 0</inkml:trace>
  <inkml:trace contextRef="#ctx0" brushRef="#br0" timeOffset="9361.66">28924 9451 911 0,'4'-4'0'0,"-2"2"0"0,2-1 0 0,-1 2 0 0,-1 1 736 0,0 0 64 0,1 0 16 0,-1-2 0 16,3 2-624-16,2 0-192 0,-1-3 128 0,-1 3-128 0,0 3 1584 0,-3-1 256 0,-1 2 48 0,1-2 16 0,-2 5 752 0,-2 3 160 16,2-1 16-16,0 4 16 0,0-1-144 0,0 2-16 15,0 4-16-15,2 5 0 0,-1-1-1328 0,3 0-256 16,-2 3-48-16,0-3-16 0,2-2-768 0,0 2-256 15,1-1 160-15,-1-2-160 16,-1-3-224-16,1 0-128 0,0-4-32 0,-3 1 0 16,0 0-1024-16,0-3-224 0,-1 0-32 0,-2 1-7200 15,-1-4-1440-15</inkml:trace>
  <inkml:trace contextRef="#ctx0" brushRef="#br0" timeOffset="9671.03">28807 9587 9215 0,'-3'-6'816'0,"2"2"-656"0,0-1-160 0,1 4 0 0,0-1 3280 0,0 2 624 0,1-3 128 0,1-1 32 0,1 1-736 0,1-1-160 0,1-2-32 0,0 1 0 16,2 1-1408-16,0-2-304 0,2 2-48 0,2 1-16 15,0-4-848-15,2 2-192 0,1 0-16 0,3 3-16 0,0-4-288 0,3 2 160 16,-1 2-160-16,4-2 128 0,0-2-384 0,-1 2-64 16,3-1-32-16,0-1 0 15,2 0-1584-15,2-4-320 0,0 2-64 0,2-3-13136 16</inkml:trace>
  <inkml:trace contextRef="#ctx0" brushRef="#br0" timeOffset="10908.73">29237 9660 23951 0,'-9'-4'2128'0,"3"2"-1696"0,1-1-432 0,2 2 0 0,1 1 1328 0,2 0 176 0,2 0 32 0,-2 0 16 0,0 0-784 0,0 0-176 15,1 0-16-15,1 0-16 0,3 0-96 0,1 0-16 0,-6 0 0 0,0 0 0 16,29-8 0-16,-17 6-16 0,2-3 0 0,1 2 0 16,1-1 144-16,0 1 16 0,2-3 16 0,1 3 0 15,1-4-160-15,2 1-16 0,0 3-16 0,2-4 0 16,-1 1-80-16,1 0-16 0,-2 0 0 0,-1 0 0 16,-3 2-320-16,1-2 0 0,2 0 0 0,1-1 0 15,2 1 0-15,-3-1 0 0,1 1 0 0,-1-1-128 16,-1 1-144-16,-2 1-32 0,0 2 0 0,-5-1 0 15,0 1-144 1,-3 2-16-16,-2-1-16 0,-3 2 0 0,-1 0 288 0,-2 0 192 0,0 0-208 0,-2 2 80 16,-2-2 432-16,0 1 80 0,-2 2 32 0,0-1 0 15,0 0 32-15,-3 0 0 0,1-1 0 0,-1 0 0 16,-2 1-16-16,0 0 0 0,1-2 0 0,-2 0 0 0,1 0-208 0,-2 0-32 16,1-2-16-16,-1 0 0 0,0 0-176 0,-1 0 0 15,-2 0 0-15,0-3 0 0,1 4 160 0,-1-4-160 16,-2 1 192-16,0 1-192 0,1-1 128 0,0 2-128 15,1-1 0-15,-1 2 0 0,0 1 0 0,1-3 0 16,2 3 0-16,2-2 0 0,0 1 0 0,3 1 0 16,2 0 0-16,1 0 0 0,2-3 0 0,3 3 0 15,1-2 0-15,2 1 0 16,2-2-464-16,2 1 0 0,0 0 0 0,3-3 0 16,-1 2-1216-16,3 1-240 0,0-3-64 0,0 2-8688 15,0-1-1744-15</inkml:trace>
  <inkml:trace contextRef="#ctx0" brushRef="#br0" timeOffset="11583.5">28192 9587 23039 0,'-9'4'2048'0,"3"-2"-1648"0,4 0-400 16,2-2 0-16,1 0 384 0,-1-2-16 0,-1 4 0 0,-2-2 0 0,1 2 496 0,1-4 96 0,1 0 32 0,2 0 0 0,2 1-240 0,1-2-48 15,2-1-16-15,2 2 0 0,1 2 224 0,0 0 48 16,2 0 16-16,2 0 0 0,0 2-96 0,1-2-32 0,4 2 0 0,-2 0 0 16,0-2-480-16,1 3-112 15,0-3 0-15,1-3-16 0,-1 3-240 0,0-4 0 0,0 2 0 0,0 0 0 16,-1-2 160-16,0 0-16 0,-1-2 0 0,-1 2 0 16,1-2-144-16,-1 0 128 0,-1 0-128 0,-1-1 128 15,-2 1-128-15,0 3 0 0,-1-6 0 16,-1 3 0-16,0 0 0 0,-3-1 0 0,-1 4 144 0,-1-4-144 15,-3 4 368-15,0-3 0 0,-1 2 0 0,0-1 0 16,-2 1-80-16,-1-2-16 0,-1 2 0 0,-2-2 0 16,0 2-80-16,0-1-32 0,-3 2 0 0,0-1 0 15,0-1-160-15,-3 0 160 0,1 3-160 0,-1-2 160 16,0 2-160-16,-2-2 160 0,0-2-160 0,1 3 160 0,-1-3-160 16,1 2 128-16,1 1-128 0,0-2 128 0,2 1-128 15,0 0 192-15,2 2-192 0,0-4 192 0,3 3-192 0,2-1 0 16,0 3-160-16,3 1 160 0,0-2-352 15,3 2 32-15,2 0 0 0,2 2 0 16,3-1-1920-16,2 2-368 0</inkml:trace>
  <inkml:trace contextRef="#ctx0" brushRef="#br0" timeOffset="12086.38">30501 9726 35935 0,'-1'-5'3200'0,"-1"1"-2560"0,4 4-512 0,-1 0-128 0,1 2 240 0,1-2 16 0,0-2 16 0,2-2 0 0,2 2-272 0,-1-2 0 16,1 4 128-16,-2-2-128 0,1 4 624 0,-3-1 64 15,-1 4 16-15,-1 3 0 0,-2 3-192 0,0 2-16 16,-1 6-16-16,-2 1 0 0,-2 2-240 0,-2 3-48 16,1 0-16-16,-2 0 0 0,0-2-176 0,1 3 0 15,-1 1 0-15,2-2 0 0,-2 1-176 0,3-2-64 16,-2-1-16-16,2-4 0 15,0 0-1360-15,-1-1-288 0,1-1-48 0,-2-1-14304 0</inkml:trace>
  <inkml:trace contextRef="#ctx0" brushRef="#br0" timeOffset="12317.06">30293 10014 19343 0,'-12'-6'1728'0,"3"-1"-1392"0,0 4-336 0,6 0 0 0,1 3 4992 0,4 0 912 0,0-2 192 0,-1 1 48 0,3-2-4976 0,1-1-976 0,2 1-192 0,3 0 0 15,1 1-320-15,2 0 0 0,0 2 0 0,2 0 0 16,1 0 320-16,0 0 0 0,3 2-144 0,0 0 144 16,0 1 0-16,2-3 0 0,2 0 0 0,-2 0 0 15,1 0-832-15,-1-3-176 0,-1-1-16 0,-2 0-10224 16,0 0-2032-16</inkml:trace>
  <inkml:trace contextRef="#ctx0" brushRef="#br0" timeOffset="12933.54">31222 9227 22111 0,'1'-1'976'0,"-1"2"208"0,0 2-944 0,-1-2-240 0,-1 4 0 0,2-1 0 0,-1-1 1872 0,-1 6 336 0,-2 5 64 0,-1 7 16 0,-1 7 0 0,-3 4 0 0,2 5 0 0,-2 3 0 16,1 3-1376-16,0 0-272 0,-1 3-48 0,2-1-16 15,1-2-368-15,0-2-80 0,1-3 0 0,0-3-128 16,1-4 192-16,0-4-64 0,2 0 0 0,-1-5-128 15,2 1 192-15,-1-5-64 0,0-2 0 0,0 0-128 16,0-3 128-16,-1-1-128 0,-1-2 0 0,1-1 0 16,-1-2 0-16,-1-1 0 0,0-3 0 0,0-3 0 15,1 0 288-15,-1-3-48 0,2 0-16 0,0-4 0 16,0-3 32-16,1-2 0 0,1-4 0 0,2-1 0 0,1-3-112 16,0 0-16-16,2-1 0 0,1 1 0 15,1 2-128-15,1-2-176 0,1 1 48 0,2 1 0 16,-2 3 128-16,3-1 0 0,2 2-144 0,0-2 144 15,2 4 0-15,1 0 0 0,0-1 0 0,3 3 0 0,-1 0 0 0,2 1 0 16,0 2 0-16,1 1 0 0,1 0-400 0,-1 1 32 16,0 4 16-16,2-2 0 0,0 3 0 0,1 0 0 15,-1 3 0-15,2 0 0 0,-2 4 80 0,0-1 16 16,-5 4 0-16,-2 2 0 0,-4 0-16 0,-2 5 0 16,-3-1 0-16,-2 0 0 0,-3 0 272 0,0 1 176 15,-2-1-32-15,2 0 0 0,-2 0-16 0,-2-1 0 16,2-1 0-16,-2-2 0 0,1 1 0 0,-3-4 0 15,0-1 0-15,-1 0 0 0,0 1 0 0,-2-3 0 16,-2 2 0-16,1-2 0 0,-3 0 112 0,-1 0 16 16,0-2 0-16,-3 2 0 0,-2 0-96 0,-4 1-16 0,-1-1 0 15,-3 0 0-15,-1 0 128 0,-4 0 32 0,-1-2 0 0,-2 2 0 16,2-3-48-16,-2 0-16 0,-1-3 0 0,1 4 0 16,1-4-240-16,1 0 0 15,1 3 128-15,2-6-128 0,2 3-224 0,2-4-96 0,6 1 0 0,0-4-12656 16,5 1-2512-16</inkml:trace>
  <inkml:trace contextRef="#ctx0" brushRef="#br0" timeOffset="28122.98">26596 12277 27647 0,'-4'0'2448'15,"3"0"-1952"-15,0 0-496 0,1 0 0 0,1 0 1696 0,-1 0 240 0,0 0 48 0,-1 0 16 0,-1 0-448 0,1 1-80 0,1-1-32 0,0 0 0 0,0 0-480 0,0 0-80 16,0 0-32-16,0 0 0 0,0 0-304 0,0 0-64 16,0 0-16-16,0 0 0 0,12 19-256 0,-9-17-48 15,-1 2-16-15,0 2 0 0,-1 0 64 0,0 2 16 16,-1 3 0-16,-1-1 0 0,-2 2 16 0,3 2 0 15,-1 0 0-15,2 2 0 0,1 3-96 0,0-3-16 16,2 1 0-16,2 1 0 0,-1-2 0 16,1 0-128-16,2 0 192 0,0-1-64 0,0 1 80 0,-1-5 16 15,0 1 0-15,0-1 0 0,-1-1-80 0,-1 0-16 16,1-1 0-16,-2-4 0 0,1 0-128 0,-3-2 0 16,1-3 0-16,-1 0 128 0,1 0 0 0,-1-3 0 15,-1-1 0-15,0-2 0 0,2 0 128 0,-1-3 0 16,1-1 16-16,-1-2 0 0,2 2-80 0,1-2-32 15,0-1 0-15,0 1 0 0,1 2-160 0,0-2 0 0,0 4 0 16,1 2 0-16,-1 1 0 0,0 1-192 0,1 4 64 16,-2 0 128-16,2 3-192 0,-3-2 192 0,1 4-160 0,0-1 160 15,-1 2 0-15,0 0 0 0,1 1 0 0,-2 2 0 16,1-3 0-16,-1 4-144 0,2-4 144 0,-2 3-192 16,1-3 192-16,1 4 0 0,1-3 0 0,2 2 0 15,-2 4 0-15,2-4 0 0,2 4 0 0,0-3 0 16,1 2 0-16,0-2 0 0,-1-1 0 0,0-2-128 15,0-1 128-15,-1 0 0 0,-1-2 0 0,0-1 0 16,-1-1 0-16,-2-2 0 0,0 0 0 0,0 0 0 16,-2-2 176-16,-1-1 16 0,2 2 0 0,-3-4 0 15,1 1 192-15,1 0 64 0,-1-2 0 0,0 0 0 16,0 0-112-16,2-3-16 0,-2-1 0 0,2 0 0 0,0-2-176 16,-1 0-144-16,1-2 192 0,1-4-192 0,1-2 160 0,-1-2-160 15,0-1 128-15,0-1-128 0,-2-4 128 0,2 0-128 16,-2-1 0-16,1 0 128 0,-2 2-128 15,2 1 0-15,0 1 0 0,-2 1 0 0,2 3 0 0,-2 2-272 16,2 3 32-16,0-1 16 16,0 3-752-16,-1 1-160 0,2 3-16 0,-1 0-16 15,1 4-464-15,0-2-96 0,-1 4 0 0,-1-2-18496 16</inkml:trace>
  <inkml:trace contextRef="#ctx0" brushRef="#br0" timeOffset="29283.97">26721 11990 22111 0,'-4'2'1968'0,"0"-2"-1584"0,3 0-384 15,0 0 0-15,1 0 432 0,-1-2 0 0,-1 2 0 0,-1 0 0 0,-2 0 528 0,0 0 128 0,1 0 0 0,-1 0 16 0,1 0 48 0,1 0 0 16,-1 0 0-16,0 0 0 0,2 0 448 0,-1 2 80 15,2-2 32-15,0 2 0 0,1 0-688 0,0-2-128 16,1 3-16-16,1-2-16 0,2 1-416 0,-4-2-96 0,0 0-16 0,0 0 0 16,21 4-16-16,-12-4 0 0,0-3 0 0,3 2 0 15,0-2 16-15,3 0 0 0,1-1 0 0,0 2 0 16,2-2-144-16,-2 2-16 0,2 2-16 16,-1-4 0-16,0 4-160 0,1-2 0 0,1-2 0 0,0 0 128 15,0 2-128-15,-3-2 0 0,1 1 144 16,1 0-144-16,-1 0 160 0,-1-3-32 0,-1 2-128 0,0 2 192 15,-3 1-192-15,0-2 128 0,0 1-128 16,-3 0 0-16,0 2 144 0,0 0-144 0,-1-2 128 0,0 2-128 16,-1-4 176-16,1 2-48 0,-1-2-128 0,-1-1 192 15,2 1-192-15,-2-2 144 0,-1 3-144 0,-1-4 128 16,-2 1-128-16,1 2 160 0,-3-2-160 0,-3 0 160 0,1 2-16 16,-3-1 0-16,0 1 0 0,-4-1 0 15,0 1 48-15,-1-2 0 0,-1 2 0 0,-1-2 0 0,-2 1-64 0,0 1 0 16,0 0 0-16,0-2 0 15,1 3-128-15,0-4 0 0,2 4 144 0,-1-2-144 0,1 1 0 16,0-2 144-16,1 0-144 0,0-1 0 0,4 4 0 16,-1-1 0-16,4-2 0 0,-1 3 0 0,3 0-208 0,0 0-48 15,2 1-16-15,0 0 0 16,3 2-288-16,-1 0-48 0,4-2-16 0,0 2 0 16,2 0-80-16,-1 0-32 0,2 2 0 0,0-2 0 15,3 2-528-15,0 3-96 0</inkml:trace>
  <inkml:trace contextRef="#ctx0" brushRef="#br0" timeOffset="31485.1">28643 11793 32255 0,'0'0'2864'0,"2"0"-2288"0,-1 0-576 0,-1 0 0 16,0 0 384-16,1 0-48 0,0-2 0 0,-1 2 0 0,3 0 944 0,-2 0 176 0,2 0 32 0,-3 0 16 16,0 0-880-16,0 0-176 0,0 0-48 0,0 0 0 15,7 25-208-15,-6-13-32 0,-1 5-16 0,1 4 0 16,-1 5-16-16,2 5 0 0,-2 7 0 0,1 3 0 15,-1 4 0-15,0 2-128 0,1 1 192 0,0-1-64 16,1 0-128-16,0-6 0 0,1-3 0 0,-1-3 128 16,1-6 48-16,-1 0 0 0,-1-2 0 0,1-3 0 0,-1 0 0 0,0-3 0 15,-1-1 0-15,0-4 0 0,-1-1-48 0,0 1-128 16,-1-6 192-16,1-3-64 0,0-2 48 0,0-1 0 16,1-1 0-16,-2-3 0 0,1-3 64 0,0-1 16 15,0-2 0-15,-1-4 0 0,1 2-64 0,0-6-16 16,-2-3 0-16,2-1 0 0,0-4-48 0,0-3-128 15,2-1 192-15,0-2-64 0,2 0-128 0,2-3 0 16,1-2 144-16,1 5-144 0,3 0 0 0,1 0 0 16,2 2 0-16,0 4-192 0,2 0 192 0,-1 3-128 15,0 3 128-15,1 0-128 0,-1 6 128 0,0-1 0 16,0 4 0-16,-1 2 0 0,0 4 0 0,0-2-128 16,-1 6 128-16,-1 3 0 0,0 0-192 0,-1 1 64 0,0 3 0 15,0 1 0-15,-1 2-64 0,-2 0-16 0,1 1 0 16,-1-2 0-16,0 1 80 0,1-1 128 0,-1 3-208 15,1-2 80-15,-1 0 128 0,0 3-128 0,1-4 128 0,-2 4-128 16,0-3 128-16,-1 0 0 0,0 0 0 0,-1-1 0 16,-2 3 0-16,1-4 0 0,-3 0 0 0,0-1 0 15,-3 0 0-15,1 0 0 0,-2 1 0 0,-1-1 0 16,-1 0 0-16,-1-2 192 0,-2 4-32 0,-1-1-16 16,0-1 32-16,-2-1 0 0,-2 1 0 0,-1 3 0 15,-1-5-176-15,0 2 192 0,-1 0-192 0,-3-1 192 16,2-3-192-16,-3-2 160 0,1-1-160 0,-1 0 160 15,1-2-160-15,0-2 192 0,3-3-192 0,0-1 192 16,2-1-336-16,2 0-64 0,3 0-16 0,2-2 0 16,-1 2-592-16,3-4-112 15,2 2-32-15,3 0-18096 0</inkml:trace>
  <inkml:trace contextRef="#ctx0" brushRef="#br0" timeOffset="32994.51">27824 12679 12895 0,'0'0'1152'0,"-2"0"-928"0,2 0-224 0,0 0 0 0,2 0 1120 0,-2 0 176 0,1 1 48 0,1 1 0 16,1 1-1024-16,1 1-192 0,0 2-128 0,1 0 160 15,-1 0-160-15,0 4 0 0,1 2 0 0,-1 1 128 16,-2 0 256-16,0 2 32 0,1 1 16 0,-2 3 0 15,0-2-80-15,-2 2-16 0,-1 2 0 0,-2-2 0 16,0 1-112-16,-1 1-32 0,-1 2 0 0,1-4 0 16,-1 2-896-16,0-1-176 15,1 1-32-15,-1-4-7760 0</inkml:trace>
  <inkml:trace contextRef="#ctx0" brushRef="#br0" timeOffset="38600.71">24119 10036 23951 0,'-1'-6'2128'0,"-1"0"-1696"15,1 2-432-15,1 1 0 0,0 3 1472 0,0 0 192 0,0-3 64 0,0-3 0 0,-1-3-496 0,0 3-80 0,0 2-32 0,-2 2 0 16,-1 4-160-16,1 1-16 0,-2 3-16 0,-2 0 0 16,1 4-400-16,0-3-80 0,1 2 0 0,1 1-16 15,1 0 16-15,2-2 16 0,-1 1 0 0,4-2 0 0,1 0-144 0,1-1-48 16,2 0 0-16,0 0 0 0,3 0-80 0,-2 0-32 16,2 1 0-16,1 0 0 0,0 2-160 15,0 1 0-15,0 2 0 0,0 0 128 0,-1 1-128 0,0 0 0 16,-2 1 0-16,1-3 0 0,-1 1 0 0,1-2 0 15,-2-2 0-15,0-2 0 0,0-1 0 0,0-1 0 16,1-2 0-16,-1-2 0 0,1-2 0 0,1-2 160 16,-1-1-160-16,1-2 160 0,0-5 32 0,2-1 16 15,1-2 0-15,2-2 0 0,0-2-16 0,1-3-16 16,1 0 0-16,-2-3 0 0,3 0-32 0,3-5 0 16,2-7 0-16,2-1 0 0,3-3-16 0,2-3 0 15,-1 0 0-15,2-1 0 0,2-5-128 0,0-1 0 16,1 0 0-16,-1-1-176 0,0 0 176 0,0 2-128 0,-1 2 128 0,-3 1-128 31,0 2-272-31,-1 5-48 0,1 4-16 0,-2 1 0 16,-1 4-176-16,-2 3-48 0,-2 6 0 0,-2 3-17728 0</inkml:trace>
  <inkml:trace contextRef="#ctx0" brushRef="#br0" timeOffset="54211.24">13915 15345 23039 0,'-1'-1'2048'0,"-1"-2"-1648"0,2-1-400 0,0 4 0 0,2-2 1008 0,-1 1 112 0,0-2 32 0,0-3 0 15,2 0-688-15,1-3-128 0,1 4-16 0,-1-1-16 16,3 0-304-16,-2 3 0 0,0 3 0 0,-2 0 0 15,1 3 0-15,0 3 0 0,-1 0 0 0,2 2 0 16,-1 0 496-16,1 2-16 0,1 3 0 0,0-1 0 16,2 1 592-16,0 0 112 0,1-1 32 0,1 2 0 0,2 1-192 0,2-2-48 15,2 3 0-15,1 2 0 0,2-2-592 0,2 2-112 16,1 0-16-16,2 3-16 0,2 1-240 0,0 0 0 16,2 3 0-16,0 1 0 0,0 2 0 0,-1-2 0 15,-2 5 0-15,-2-2 0 16,-1-3-448-16,-2 1-48 0,0-1 0 0,-5-4 0 15,-2-3-1904-15,-2-6-384 0,-1 2-80 0,-3-8-16 16,-1 0-560-16,-3-5-112 0</inkml:trace>
  <inkml:trace contextRef="#ctx0" brushRef="#br0" timeOffset="54565.92">14641 15157 22111 0,'-5'1'1968'0,"1"2"-1584"0,2-1-384 0,0-1 0 0,1 2 976 0,0 0 112 0,-3 4 32 0,-1 1 0 16,-2 6-1888-1,-1 1-368-15,1 1-80 0,1 2 0 0,0 2 1216 0,-1 0 0 0,1 5 208 0,0 1-16 16,-1 4 784-16,-1 3 160 0,2-2 16 0,-3 3 16 16,-2 11 528-16,-2 4 96 0,-1 7 32 0,-3 3 0 15,-1 2-288-15,0 2-48 0,-3 2-16 0,-1-2 0 0,-2 0-992 16,1-2-208-16,-1-4-32 0,1-3-16 0,-2-3-224 16,0-4 0-16,2-4 0 0,-2-4 0 15,0-5-768-15,2-5-160 0,0-1-32 0,2-6 0 16,4-3-1328-16,0-3-272 0,2-4-48 0,0-2-10656 15</inkml:trace>
  <inkml:trace contextRef="#ctx0" brushRef="#br0" timeOffset="56333.02">14191 15006 1839 0,'-8'-4'160'0,"3"2"-160"0,0 1 0 0,2-1 0 0,1 1 3696 0,1 1 704 0,1 0 144 0,-1 0 16 0,-2 0-3328 0,0-4-656 0,0 4-144 0,1-2-32 0,1-2-576 0,1 2-112 0,1 2-32 0,0-4 0 0,2 4 320 0,-1-3 0 15,0 3 0-15,0 0 144 0,0 0 240 0,-1 0 64 16,2 0 0-16,-2 0 0 0,0 0 384 0,-1 0 96 15,2 0 16-15,-2 3 0 0,1-3 352 0,0 0 80 16,2 0 16-16,-1 0 0 0,2-3-320 0,-2 3-64 16,2-2-16-16,0 1 0 0,-1-3-160 0,1-1-48 15,1 1 0-15,-1-2 0 0,2 0-432 0,-1-1-96 16,-1 0 0-16,2-4-16 0,2 0-48 0,0-4 0 16,2-1 0-16,-2 0 0 0,1-2-48 0,-2 2-16 15,1-3 0-15,-1-1 0 0,-1 3-128 0,1 0 0 16,-2-2 0-16,-2-1 0 0,2 2 0 0,-1-1 0 15,1 3 0-15,-1-2 0 0,-1 3 0 0,1-1 0 16,0 2 0-16,-1 2 0 0,1-2 0 0,-1 5 0 0,0 1 0 16,1 2 0-16,0 2 0 0,1 3 0 0,1 2 0 15,0 3 0-15,3 2 0 0,1 2 0 0,1 2 0 16,-1 5 0-16,2 1 272 0,-1 3-16 0,0 1-16 16,0-2 0-16,2 1-96 0,-2-2-16 0,0-1 0 0,-1 1 0 15,0-1-128-15,-2 1 0 0,0-4 0 0,-2 2 0 31,0 1-320-31,0 0-128 0,1 3-48 0,-1-3-16208 0</inkml:trace>
  <inkml:trace contextRef="#ctx0" brushRef="#br0" timeOffset="56816.57">15137 15527 20271 0,'-15'-5'896'0,"2"1"192"0,2 1-880 0,3 2-208 0,1-1 0 0,4 2 0 0,-1 0 1040 0,-5 0 176 0,-3 0 16 0,-3-3 16 0,0 3-896 0,4 0-176 0,1-1-48 0,5 1 0 15,3-2 1264-15,2 0 240 0,4 1 48 0,1 0 16 16,4-2-416-16,4 2-96 0,4-1-16 0,3-2 0 16,3 1-512-16,3-3-96 0,5 0-32 0,1-1 0 15,4 0-320-15,-2-1-64 0,-2-2-16 0,-1 1 0 16,2-1-128-16,-2 0-256 0,0 2 64 0,-3-2 16 16,-3 1-608-16,-1 2-128 0,-3-3-32 15,-2 0 0-15,0 1-208 0,-2 3-32 0,-2-4-16 16,-3 2 0-16,0 0-192 0,-2 2-32 0,-3-3-16 0,0 3-6448 15,0 3-1296-15</inkml:trace>
  <inkml:trace contextRef="#ctx0" brushRef="#br0" timeOffset="57111.04">15117 15792 38703 0,'1'0'3440'0,"2"2"-2752"0,0 0-560 0,2-2-128 0,3-2 320 0,3 0 16 0,7 0 16 0,10-2 0 16,11-4-1088-16,8-5-224 0,5-3-32 0,-1-2-16 15,-3 0 336-15,-2 0 64 0,-2 2 16 0,-2 0 0 16,-2 1-1600-16,-6 1-320 0,-4 2-64 0,-5 6-16 16,-3-1 80-16,-5 4 16 0,-2 0 0 0,-5 1 0 0,-1 2 896 15,-2-2 176-15,-2 2 32 0,0-2-4304 0</inkml:trace>
  <inkml:trace contextRef="#ctx0" brushRef="#br0" timeOffset="59467">16230 15293 8287 0,'-2'0'736'0,"2"0"-592"0,0 0-144 0,-1 0 0 0,1 0 0 0,0 0-144 0,-1 0 144 0,0 0-208 16,-2 0-944-16,1 0-192 0,1 0-48 0,1 0 0 0,0 0 1088 0,0 0 304 16,0 0 0-16,0 0-128 0,0 0 0 0,0 0 0 15,0 0 0-15,0 0 0 0,13-16 128 0,-10 17 176 16,-1 1-48-16,1 2 0 0,-2 0-128 0,0 1 0 15,-1 2 144-15,-1 2-144 0,-2-3 0 0,0 4 0 16,-2-1 0-16,0-4 0 0,0 0 0 0,0-2 0 16,1 1 0-16,0-2 0 0,1-2 592 0,0 0 48 15,2 0 16-15,0-2 48 0,0-2 1776 0,2 1 352 16,0-4 80-16,2 4 32 0,-1-4-1152 0,3-1-240 0,0 2-32 16,1-2-16-16,0 3-480 0,-1-1-80 0,1 2-32 0,-2 1 0 15,0 0 496-15,-2 3 80 0,1-2 32 0,-1 0 0 16,-1 2 176-16,1 0 32 15,-1 0 16-15,-1 2 0 0,0-2-464 0,0-2-112 0,1 2-16 0,-1 0 0 16,0 0-720-16,0 0-160 0,0 0-16 0,0 0-16 16,0 0-240-16,0 0 0 0,0 0 0 0,0 0 0 15,0 0 0-15,13-18 0 0,-12 15 0 0,0 2 0 16,-1 1 0-16,0 0 0 0,1 0 0 0,-1 0 0 16,0 1 0-16,1 2 0 0,-1-1 144 0,0 2-144 15,-1-1 272-15,1-3-16 0,0 0-16 0,0 0 0 16,-2 26 0-16,2-18 0 0,0 2 0 0,0 0 0 0,0 0-112 0,1 2-128 15,0 1 176-15,2-1-176 0,0 2 128 16,4 0-128-16,0 2 0 0,2 4 0 0,1 1 0 0,2-1 0 16,2 5 0-16,-1-3 0 0,1 3 0 0,1 1 0 15,-1-2 0-15,-1-1 0 0,-1-1 0 0,-1-2 0 16,-1-2 0-16,-1-3 0 0,-2-1 0 0,-1-6 0 16,-1-1 0-16,0-4 0 0,-1-1 0 0,-1-4 160 15,0-1-160-15,0-4 192 0,-1-4-64 0,2 0-128 16,-2-4 192-16,0-3-64 0,-1-1-128 0,-1-1 0 15,1-2 0-15,0-4 0 0,1 2 0 0,0 1-144 16,2 5 0-16,2 2 0 0,1 3-128 0,2 3-32 16,1 7 0-16,0 0 0 0,0 3 128 0,1 6 32 15,2 4 0-15,2 3 0 0,1 0 144 0,-1 2 0 16,1-3 0-16,0-2 128 0,-1-1-128 0,-1 1 0 16,-2-4 0-16,-2 0 128 0,-1-2-128 0,-1-2 128 0,-2-2-128 0,1 0 128 15,-1 0 48-15,0-2 16 0,0-2 0 0,-1 2 0 16,0-2-192-16,0-1 160 15,0 4-160-15,1 1 160 0,0 0-160 0,1 4 0 0,-1-2 0 0,0 4 0 16,3 0 0-16,-2 2 0 0,3-2 144 0,0 0-144 16,1 3 128-16,-1-4-128 0,0 0 128 0,1-2-128 15,0 0 192-15,-1-3-48 0,1-3 0 0,1-3 0 16,-3-1 48-16,1-2 16 0,0-6 0 0,-2-2 0 16,0-1 16-16,-2-5 0 0,0-1 0 0,-2-1 0 15,-3-1-224-15,-2 0 144 0,0 1-144 0,-3-1 128 16,-1 1-128-16,-1-1 0 0,0 2 0 0,1 3-176 15,1 3-320-15,0 2-64 16,3 4-16-16,0-3 0 0,2 3-656 0,2 2-144 0</inkml:trace>
  <inkml:trace contextRef="#ctx0" brushRef="#br0" timeOffset="60385.57">17367 14569 10127 0,'-2'3'896'0,"1"1"-704"0,-2-1-192 0,2 3 0 0,1 1 2688 0,0-4 496 0,1 4 96 0,0 5 32 0,2 6-1904 0,-1 8-384 0,2 5-80 0,0 4-16 0,-1-3 544 0,0-3 128 15,1-5 0-15,-1 0 16 0,1-3-656 0,-1-3-144 16,0-2-32-16,0-2 0 0,-1 1-784 0,-1-3 0 16,-1-2 0-16,-1 0 0 15,-1 0-1248-15,-1-1-160 0,0-3-16 0,-1-3-16 16,0 0-752-16,-2-3-160 0</inkml:trace>
  <inkml:trace contextRef="#ctx0" brushRef="#br0" timeOffset="60600.46">17123 14848 26719 0,'-4'-4'2368'0,"0"1"-1888"0,3 1-480 0,1 1 0 0,1 1 2240 0,-1-3 336 0,1-3 80 0,1-1 16 16,0-6-1872-16,3-2-368 0,2 2-80 0,3-6-16 16,1 3-144-16,1-2-48 0,0 2 0 0,0 0 0 15,3 3-144-15,-1 1 128 0,1 2-128 0,-2 0 128 16,3-1-128-16,0 0-192 0,-1 0 32 0,2 0 16 15,2 2-368 1,1-4-64-16,-2 4 0 0,2 0-16 0,1-1-192 0,0 3-48 0,3-2 0 0,-2 0-9216 16,-1 2-1856-16</inkml:trace>
  <inkml:trace contextRef="#ctx0" brushRef="#br0" timeOffset="61266.9">18190 15089 17503 0,'-10'6'1552'0,"2"-1"-1232"0,1 1-320 0,2-2 0 0,1-3 2512 0,2 0 448 0,-2 3 96 0,-2 0 16 0,-4 4-1552 0,-5 3-304 15,-1 4-64-15,-1 1-16 0,1 3 208 0,-2-1 64 0,0 5 0 0,-1-1 0 16,0 3-576-16,-2 1-128 15,-3 5 0-15,1 1-16 0,-3 2-288 0,-2 5-48 16,4-1-16-16,-2-1 0 0,1-1-32 0,3-1-16 16,2-3 0-16,0-4 0 0,2-3-288 0,1-4 0 15,3-1-176-15,0-8 176 16,2 1-800-16,1-7-48 0,2-3-16 0,0-3-11104 0,4-6-2208 0</inkml:trace>
  <inkml:trace contextRef="#ctx0" brushRef="#br0" timeOffset="61483.59">17658 15303 40543 0,'1'-4'1792'0,"0"2"384"0,3-1-1744 0,0 2-432 0,1 1 0 0,0-3 0 0,2 3 0 0,4 0-304 0,9-2 48 0,7 1 16 0,3 1-80 0,0 1 0 16,1 1-16-16,-4 5 0 15,-1-1-208-15,-2 6-32 0,1 0-16 0,-1 2 0 16,-3 1-96-16,0 1-16 0,0 1 0 0,0 1 0 0,0-2 1072 0,1 0 208 15,2-3 32-15,-1 2 16 0,1-6-400 0,-1 1-80 16,2-3-16-16,-2-2-16272 16</inkml:trace>
  <inkml:trace contextRef="#ctx0" brushRef="#br0" timeOffset="63051.49">18672 15078 29487 0,'-3'-3'2624'0,"1"-1"-2112"0,2 2-512 0,1 0 0 0,0 0-1024 16,-1 0-320-16,0-4-64 0,-1-1-16 0,0 0 400 0,-1-2 64 0,-1 2 32 0,2 2 0 0,1 1 1824 0,-3 2 352 15,2 2 80-15,0 0 16 16,0 2 384-16,-1 2 96 0,1 1 16 0,1 2 0 0,0 2-176 0,0 1-16 15,0 4-16-15,0 2 0 0,1 5-928 0,1-2-192 16,-1 6-48-16,0 0 0 0,0 1-464 0,1 0-192 16,-1 1 16-16,-1 1 0 0,0-2 32 0,0 3 0 15,-1-1 0-15,-2 1 0 0,1-1 144 0,-1-2 0 16,-1 1 0-16,2-2 128 16,-1-3-688-16,2-2-128 0,2-5-16 0,2-4-16 15,1-5-1328-15,-1-3-272 0,4-6-48 0,0-4-16 16,3-3-512-16,1-5-112 0</inkml:trace>
  <inkml:trace contextRef="#ctx0" brushRef="#br0" timeOffset="63316.86">18606 15266 31327 0,'-8'5'2784'0,"2"-2"-2224"0,2 1-560 0,3-2 0 0,1-2 1536 0,-2 0 192 0,0 7 32 0,-3-4 16 16,0 6-1776-16,3-3-576 0,2-1 0 0,2-2 0 15,3-1-80-15,1-4-32 0,3-2 0 0,1 0 0 16,1-1 64-16,0-1 16 0,3 0 0 0,-2 0 0 0,2 1 224 0,-1 2 32 0,2 0 16 0,0 3 0 16,0 0-272-16,-2 1-48 0,1 1-16 0,-1-2 0 15,0 3-144-15,-1-2-16 16,2 1-16-16,-1-2 0 0,1 0-880 0,1 0-192 0,-2 0-16 0,2-3-6912 15</inkml:trace>
  <inkml:trace contextRef="#ctx0" brushRef="#br0" timeOffset="64084.65">19171 14746 27647 0,'-2'0'1216'0,"1"0"256"0,-2 0-1168 0,3-2-304 0,0 1 0 0,2-2 0 0,-1 1 1120 0,0-2 160 0,3-2 48 0,1-2 0 0,1 0-944 0,-1-1-192 0,1 5-48 0,-1 4 0 0,-1 3 608 0,-2 3 112 0,1 4 32 0,-3 2 0 15,1 7 0-15,-2 3 0 0,-1 1 0 0,0 5 0 16,-2 4-896-16,2-1 0 0,-2 2 0 0,2 1 0 0,-1 0 0 0,3 1-128 15,0-2 128-15,3 4 0 16,1 0 224-16,3-1 128 0,0 5 32 0,2-4 0 0,-2 1-144 16,1-3-32-16,-1 0 0 0,-2-6 0 0,0 2-208 15,-1-6 176-15,-2 1-176 0,-1-7 160 0,-1-1-160 0,-1-4 0 16,0-4-192-16,-3-2 192 0,2-2 0 16,-2-4 0-16,-1-2 0 0,1-4 0 0,-1-2 128 0,0-4 0 15,2 0 0-15,0-6 0 0,1-3-128 0,3-3 0 16,0 0 0-16,3-3 0 0,1-1 0 0,2 1-176 15,2 3 48-15,0 0 0 0,-1 3-160 0,3 3-32 16,0 0 0-16,1 1 0 0,0 3-32 0,0 2-16 16,2 3 0-16,-2 0 0 0,1 3 64 0,-3 0 16 15,1 1 0-15,-3 2 0 0,2 1 288 0,-1 0 0 0,0 0 0 16,0 0 0-16,1 0 0 0,0 1 272 0,0 2-48 16,3-1-16-16,-1 2 240 0,1-2 32 0,2 6 16 0,1 1 0 15,3-2-336-15,-1 4-160 0,1 0 160 16,0 2-160-16,-1 1 0 0,1-1 0 0,-2-1-208 0,-1 2 64 15,0 1-112-15,-4-2 0 0,-2 2-16 0,-2 1 0 16,-3 0 544-16,-3-2 112 0,-2 1 32 0,-3-2 0 16,-2 2-32-16,-3-3-16 0,1 1 0 0,-4-3 0 15,1 0 32-15,0-2 16 0,-1 0 0 0,0-2 0 16,-3-2-272-16,-1 1-144 0,-2-1 160 0,-4 1-160 16,0 2 0-16,1-4 0 0,1 1-176 0,-4 1 176 15,-7 0-192-15,-4 1 192 0,-2 3-160 0,-1-1 160 16,2 0 0-16,0 0 0 0,3 0-128 0,1 1 128 0,3 0-208 15,2-2 0-15,4-5 0 0,2-2-12400 16,4-2-2496-16</inkml:trace>
  <inkml:trace contextRef="#ctx0" brushRef="#br0" timeOffset="66317.89">16449 17368 39615 0,'-4'-10'3520'0,"3"0"-2816"0,1 1-560 15,1 6-144-15,1-4-640 0,1-2-144 0,2-10-48 0,1-9 0 16,3-11-1360-16,2-4-288 0,0 1-48 0,-1 1-16 0,0 0 2032 0,0 5 512 16,-2-1-128-16,0 3 128 0,-2-1 288 0,-1 3 96 0,0 4 32 0,-2-1 0 15,1-3 1200-15,-1 4 240 0,-2-3 64 16,1 0 0-16,0 1-480 0,0-1-96 0,-1 1 0 15,2 1-16-15,-1-1-768 0,-1 2-160 0,2 2-16 16,-2-3-16-16,2 1-176 0,-2-1-48 0,1 5 0 0,0-1 0 16,0 3-144-16,-1-1 0 0,2 4 0 0,-2 0 0 15,1 0 0-15,0 3 0 0,-1-2 144 0,0 2-144 16,2 0 160-16,-2 3-32 0,1-2-128 0,1 4 192 16,-2 5-192-16,0-3 128 0,-1 6-128 0,0-1 0 15,0 4 0-15,-1 0 128 0,0 0-128 0,0 0 0 16,-1 1 0-16,0 2 0 0,-1-3 0 0,1 1 0 15,-1 1 0-15,3-2 0 0,0 0 0 0,0 0 0 16,-18 15 0-16,12-8 0 0,-2 0 0 0,1 2 0 16,-2 0 0-16,1 1 192 0,-2 0-16 0,0 1-16 0,0-1-160 15,0 0 0-15,0 3 0 0,-1-4 0 0,0 1 0 16,-2-1 0-16,2 1 0 0,0-1 0 0,3-3 0 0,-1 1 0 16,2-1 0-16,0-3 0 0,4-2 128 15,-1 2 0-15,1-3 0 0,1-3 0 0,1 2-128 0,1 1 0 16,-2-3 0-16,1 0 0 0,0 0 0 0,1-1 0 15,-1 2 0-15,0-2 0 0,-2 2 0 0,2-2 0 16,0 2 0-16,-1 0 0 0,2-3 0 0,0 2 0 16,2-1 0-16,0-1 0 0,1 0 0 0,1-1 0 15,4 0 0-15,1-5 0 0,2-1 0 0,1 1 0 16,2 0 0-16,-1-1 0 0,2-1 0 0,-1 4 0 16,-1-3 0-16,1 5 0 0,-2 1 0 0,-2 0 0 15,1 2 0-15,-2-1 0 0,-2 4 0 0,-2 1 0 0,0 0 0 16,-2 0 0-16,-1 0 0 0,-1 1 0 15,-1 1 144-15,0 1-16 0,0-2 0 0,0 2 16 0,0-1 0 0,2 2 0 16,0-2 80-16,1 0 16 0,0 3 0 16,4-2 0-16,-1 3 48 0,2 1 16 0,2 2 0 15,1 1 0-15,1 3-176 0,0 0-128 0,-1 2 192 0,-1-2-192 16,-1-1 128-16,-1-2-128 0,0 2 0 0,-2-4 0 16,-1-2 0-16,-2 2 0 0,0 0 0 0,-2 1 0 15,-2-1-416 1,0 2-96-16,-2 0 0 0,0-3-16 15,-1 4-784-15,0-1-160 0,0-2-16 0,4 3-16 0</inkml:trace>
  <inkml:trace contextRef="#ctx0" brushRef="#br0" timeOffset="67266.52">19238 17184 34095 0,'-5'3'3024'0,"0"0"-2416"0,2-2-480 0,0 1-128 0,2 1-256 0,-3-2-80 0,-3 4-16 0,-4 1 0 0,-3-1-400 0,-2 1-80 0,2-1 0 0,1-1-16 0,3-4 1552 0,0 0 304 16,1-6 64-16,3 0 16 0,2-4-64 0,0-3 0 15,1-3 0-15,2 0 0 0,2-2-48 0,0-2-16 16,2-4 0-16,-1 1 0 0,2-4-272 0,0-3-64 15,1-2-16-15,0-3 0 0,0 2-192 0,-1-2-32 16,4 1-16-16,-2-2 0 0,0-2-368 0,0-3 144 16,1-3-144-16,-1 2 0 0,0 4 0 0,-1-3 0 15,0 3 0-15,-1 1 0 0,1 5 0 0,-3 3 0 16,-1 4 0-16,0-1 0 0,-1 5 0 0,0 3 0 16,0 2 0-16,-1 2 0 0,0 2 0 0,1 2 0 15,0 0 0-15,0-1 0 0,-1 4 0 0,1-3 0 16,-1 1 0-16,1 0 0 0,1 3 0 0,0 1 0 0,0 0 0 15,2 2 0-15,-2-1 0 0,-1 4 0 16,0-3 0-16,-1 3 0 0,-2 3 0 0,0 1 0 16,-4 2 0-16,-1 0 0 0,-1 0-176 0,-3 6 176 0,-2 0-192 15,-2 5 192-15,-3-1-176 0,-2 0 176 0,-1 4-160 0,0-2 160 16,0 1 0-16,-3 3 0 0,0 0 0 0,-1 1 0 16,4-2 0-16,1-5 0 0,4 0 0 0,2-4 0 15,1 1 0-15,4-6 0 0,2-1 0 0,3-2 0 16,1 1 240-16,1-5-16 0,2 0 0 0,1 0 0 15,3-3-224-15,0-3 176 0,4 0-176 0,0-4 160 16,4 0-160-16,2-5-176 0,1 2 48 0,1-3 0 16,4-3-64-16,-1 1-16 0,2-2 0 0,-1-1 0 15,0 1 64-15,-1 2 16 0,-1 1 0 0,-1-1 0 0,-1 2 128 16,0 0 0-16,-2 0 0 0,0-2 0 0,-1 5 0 0,-1-2 0 16,2 1 128-16,-1 4-128 0,-1-2 256 15,1 6-32-15,0 0 0 0,-1 2 0 0,0 1-32 0,1 3-16 16,-1 3 0-16,1 3 0 0,-1 0-176 15,0 5 0-15,0 2 0 0,0 2 0 0,0-2 0 0,-1 2 128 16,0 4-128-16,0-3 0 0,0 0 240 0,-3-3-48 16,2 2 0-16,-2-1 0 0,2 1-64 0,-2-3-128 15,2-2 176-15,-2 2-176 16,0-2-224-16,0-1-160 0,0 1-16 0,2 0-19696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50:26.6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2532 8532 28559 0,'-4'-6'2544'0,"0"1"-2032"0,4 3-512 0,1-2 0 16,0 4 224-16,1-5-48 0,-1-2-16 0,-1-6 0 0,1-3-160 0,0-2-144 15,2-1 144-15,-1 3-208 0,1 0 544 0,-2 4 112 16,-1-1 32-16,0 3 0 15,-1 4-352-15,-3-1-128 0,0 1 0 0,-3-1 0 0,-1 1 160 0,-3 4-160 16,-2-2 160-16,-2 0-160 0,-2-2 384 0,-3 1 0 16,-3 1-16-16,-1-3 0 0,-1 1-48 0,-2 0-16 15,-2 0 0-15,1-1 0 16,-2 1 80-16,-1 0 32 0,0-3 0 0,0 3 0 16,1 0 320-16,-1 5 64 0,-1-2 16 15,-1 6 0 1,0 3-112-16,-3 4-32 0,-1 2 0 0,0 2 0 15,0 3-256-15,-3 3-48 0,1 5-16 0,-2-2 0 0,3 4-208 0,-4 5-144 16,-3 6 192-16,2 0-192 0,4-4 0 0,-1 5 0 0,-2 5 0 0,-1-2 0 16,5 4 0-16,2-1 0 0,3-1 0 0,4-6-144 0,6 0 144 0,2 0 0 15,4 3 0-15,3-3 0 16,5-1-128-16,3 2 128 0,4 1-128 0,4-1 128 16,3 1 0-16,3 2 0 0,4-1 0 0,3-4 0 15,1-1 128-15,4-1 0 0,1-4 0 0,3 1 0 16,4 0-128-16,4 0-128 0,5 2 128 0,5-2-192 0,2-6 192 15,3-2 0-15,4-1 0 0,2-2 0 0,2-5 0 16,4-4 0-16,4-2 0 0,3-6 0 0,3-4 0 0,-1-6 128 16,0-2-128-16,-3 0 128 0,-3-5-128 15,5-3 0-15,4-6 0 0,1-7 128 0,1-3-128 0,-2-5 0 16,-3-1 0-16,-1-3 0 0,-3-1 0 0,0-1 0 16,-1-2 0-16,-5-3 0 0,-3 1 0 0,-8-2 0 15,-6 3 0-15,-8-4 0 0,-3 2 128 0,-6 1 16 16,-3-2 0-16,-6 3 0 0,-5-1 64 0,-5 2 16 0,-6 1 0 0,-5-1 0 15,-4 5 0-15,-4-1 0 0,-4 4 0 16,-7 1 0-16,-6-3-64 0,-4 5-16 16,1 3 0-16,-5 0 0 0,-4 5-144 0,-6 0 0 15,-2 4 0-15,-5 3 0 0,-2 3 0 0,-2 4 0 0,-2 2-144 0,-4 1 144 16,0 3-400-16,-5 4 16 0,-1 4 16 0,-2 4 0 16,-4 4-224-1,0 5-48-15,2 1-16 0,0 4-17744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38:08.621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2124 5019 23039 0,'-3'-10'2048'0,"1"5"-1648"0,2 0-400 0,0 3 0 0,2-2 2560 0,-1 2 448 0,0-2 64 0,2-1 32 0,2-2-2000 0,2-2-400 0,2 2-64 0,-1 0-32 0,0 5 480 0,0 4 80 0,0 2 32 0,-1 2 0 0,2 3-752 0,0 2-160 0,2 4-32 0,1 3 0 0,3 2 0 0,-2 5-16 16,2-3 0-16,0 3 0 0,1-2 192 0,2 2 32 16,-1 0 16-16,1-3 0 0,2-2-480 0,1-1 128 0,3-1-128 0,2 1 0 15,3 0 208-15,3 0 0 16,3 1 0-16,1-2 0 0,0 1-64 0,0-2-16 0,0 0 0 0,-2 0 0 16,2 1-128-16,2 4 0 0,4 7 0 15,4 3 0-15,4 9 0 0,2 0 208 0,-1-3 0 16,-1 0 0-16,-2-1-208 0,2-3 0 0,-1 3 0 0,1-6 0 15,2-3 448-15,3 1 64 0,3-1 0 16,2 0 0-16,1 1-800 16,-2-1-160-16,-7 1-16 0,2-1-16 0,3 4 480 0,3-1 0 0,5 1-128 15,-1-1 128-15,3-1 576 0,-3 5 144 0,-1-1 48 16,-1 1 0-16,-5 0-544 0,1-3-96 0,0 5-128 0,4 1 176 0,3 7-176 16,0-1 0-16,-2 3-160 0,1 0 160 0,0-2 0 0,1-1 0 15,-2-3 0-15,0 4 160 0,1-3-160 16,-3-2 0-16,-2-3 0 0,3 6-176 0,5 2 176 0,-1 1 0 15,0 1 128-15,-3-6-128 0,0-7 0 0,0 5 0 16,-1-1 0-16,-5-1-128 0,-8-5 128 16,5 1 0-16,5 4 128 0,4 5-128 0,2 7 0 15,0-1 0-15,0 6 0 0,-2-4-128 0,-3 1 128 0,-2-4 0 16,0 4 0-16,0-3 0 0,1 1 0 0,-2 0 0 16,-2 0 0-16,0 2 0 0,3 3 0 0,2-3 0 15,0-3 0-15,4-2 0 0,-1 2 0 0,2-3 0 16,-2-2 0-16,0-5 0 0,-1 3 0 0,4 1 0 15,4 7 0-15,2 2 0 0,0-4 0 0,-2-1 0 0,0-2 0 16,-2 2 0-16,-4-1 0 0,0-1 144 16,3 1-144-16,3 3 160 0,3 11-32 0,-1 1-128 15,-5-3 192-15,-2-1-64 0,-1-1-128 0,-2-4 0 16,0-3 0-16,2 4 128 0,3 3-128 0,-1 1 0 16,-2 2 0-16,0-2 0 0,1-3 0 0,-1-2 160 15,1-3-160-15,1-1 160 0,-2-3-160 0,-4-3 0 0,-2-2 0 0,4 1 0 16,6 9 0-16,2-2 160 0,1 0 16 0,-2-3 0 15,1-2-336-15,-4 4-64 0,-2-2-16 16,-5 1 0-16,1-4 240 0,4 7 0 16,8 9 0-16,0 2 0 0,-4-1 0 0,-2-2 0 0,0-2 0 0,-4-7 0 15,-3 0 0-15,5 4 0 0,4 0 0 0,3-1 0 16,-1 4 416-16,1-2 128 0,-2 1 32 0,0-6 0 16,1-3-320-16,-1 1-64 0,0-1-16 0,-5-3 0 15,-3 0-176-15,0 0 128 0,3 3-128 0,0 1 128 16,4 5-128-16,-1-1 128 0,0 0-128 0,-5-2 128 15,-6 1-128-15,0-6 0 0,-3-1 0 0,-1 0 128 0,0 2-128 0,2 3 192 16,5 3-192-16,-5 0 192 0,-2-2-192 0,-3-6 0 16,-2-1-160-16,-1-1 160 0,1 1 0 15,-2-5 0-15,-1 0 0 0,-1-3 0 0,2-1 0 0,2 3 0 16,2 2 0-16,-2-1 0 0,0 0 0 0,-3-1 0 16,-1-3 0-16,0-1 0 0,1-3 0 0,-2-1 0 15,-2-1 0-15,2-3 0 0,0 0-160 0,0 0 160 16,-1 1-160-16,-1-5 160 15,-2 2-752-15,1-5-48 0,0 1-16 0,1 0 0 16,-4 0 112-16,-1 0 32 16,2 3 0-16,-1-1 0 0,0 2-464 0,0-1-80 0</inkml:trace>
  <inkml:trace contextRef="#ctx0" brushRef="#br0" timeOffset="15881.32">16957 2860 911 0,'0'-4'0'0,"0"2"0"0,0-2 0 0,0 2 0 0,0-1 624 0,0 3 32 0,-1-1 16 0,1-1 0 0,-2 0 784 0,1-4 144 0,0 1 48 0,0-1 0 0,-1 2 112 16,2-2 32-16,0 5 0 0,0-4 0 0,0 4-128 0,3-2 0 0,-1 6-16 0,3-3 0 0,0 6 240 0,0-1 48 0,0 3 16 0,0 1 0 0,0 1-480 0,0 2-112 0,0 2-16 0,1 1 0 16,2 1 128-16,0 0 32 0,2 0 0 0,0 4 0 15,0 1-1024-15,0-3-208 0,-3 2-32 0,-1 1-16 16,1-1-224-16,-1 0 0 15,-3 1 0-15,1-1 0 0,1 1 0 0,0-2 0 0,0 2 0 0,0-3 0 16,0 0-528 0,1-3-112-16,-1-1 0 0,0-2-16 0,1-3-2048 15,-2-2-416-15</inkml:trace>
  <inkml:trace contextRef="#ctx0" brushRef="#br0" timeOffset="16194.46">17371 2673 21183 0,'-4'-2'944'0,"2"1"192"0,1 1-912 16,1 1-224-16,0 1 0 0,1-2 0 0,0 4-480 0,-1 2-144 0,0 3-16 0,0 5-16 0,-1 7 2464 0,-3 7 496 0,-2 8 112 0,0 1 16 0,-3 1-96 0,-2 4-16 0,-1 4 0 0,-2 2 0 0,2 1-848 0,-6 4-160 0,0 6-32 0,-4 2-16 0,-2 4-736 0,-2-1-144 16,0-3-16-16,-1-5-16 0,0-2-224 0,0-1-128 0,-1-2 160 15,1 2-160-15,0-2 0 0,1-3 128 0,4-6-128 0,2-2 0 16,3-6 0-16,-1 1 0 0,3-5 128 16,2-2-128-16,2-1-240 0,1-3-80 0,2-6-32 0,3-3-11936 15,2-4-2400 1</inkml:trace>
  <inkml:trace contextRef="#ctx0" brushRef="#br0" timeOffset="17100.32">17925 2902 14735 0,'-1'-1'1312'0,"0"-2"-1056"0,2 3-256 0,-1 0 0 0,1 0 1056 0,-1 0 160 0,1 0 16 0,2-1 16 0,-1 1 1552 0,3-1 304 0,0 1 64 0,3-1 16 0,-1 1-432 0,2 0-96 0,2 0-16 0,1 0 0 0,2-3-1696 0,2 2-352 0,1 1-64 16,2-2-16-16,0-1-192 0,2 3-64 0,3 0 0 0,-1 0 0 16,1 0-256-16,-1 0 0 0,2 0 128 0,0 0-128 0,-3 3 0 0,3-3 0 15,-2 0 0-15,1 2 0 16,-2-2-256-16,-1 0-64 0,0-2-16 0,-1 2 0 15,-1 0-336-15,-2-3-64 0,-1 2-16 16,-4 1-11184-16,-1-3-2240 0</inkml:trace>
  <inkml:trace contextRef="#ctx0" brushRef="#br0" timeOffset="17897.58">16987 2474 5519 0,'-7'-3'496'0,"4"0"-496"0,0-1 0 0,2 2 0 0,1-1 960 0,0 2 80 15,1-1 32-15,0-2 0 0,2-2 976 0,-1 0 208 0,3-4 48 0,0 4 0 0,0-1 192 0,1 4 32 0,1 0 16 0,0 3 0 0,0 0-432 0,2 3-64 0,2-2-32 0,0 4 0 0,4-1-1008 0,2 2-208 0,2 0-32 0,1-2-16 16,2 2-512-16,2-2-112 16,0-1 0-16,2 0-128 0,1-6 0 0,1 2 0 0,-2-3 0 15,0-2 0-15,0 0 0 0,-2-3 0 16,0 2 0-16,-3-2 0 0,-1 1 0 0,-3 0 0 0,-1 2 0 15,-2-3 0-15,-3 3 144 0,-1 2 32 0,-3-2 0 0,0 2 0 16,-2 1 112-16,-2-2 32 0,-1 4 0 0,-2-4 0 16,0 1-176-16,-2 0-16 0,-2 2-128 15,-1-2 192-15,-1 0-192 0,-1 2 0 0,-2-2 0 0,-2 2 0 16,0-2-144-16,-3 2 144 16,-1-2-208-16,-1 1 80 0,-1 2 128 0,-2-1 0 15,4-2 0-15,-1 1 0 0,3 1 0 0,-3-2 128 0,2 1-128 16,0-2 176-16,2 3-176 0,1-1 192 0,1 0-192 0,0 1 192 15,3 0 48-15,-2 0 16 0,3 2 0 0,0-2 0 16,1 2-256-16,0-2 0 0,1 2 0 0,0 0 0 16,2-2-240-16,0-1 64 0,0 2 16 0,2-3 0 15,2 2-1056-15,1-2-192 0,2 2-64 0,3-4-14656 16</inkml:trace>
  <inkml:trace contextRef="#ctx0" brushRef="#br0" timeOffset="18802.03">19573 2354 13823 0,'2'0'1216'0,"-1"0"-960"0,-1 0-256 0,0 0 0 0,1 0 1584 0,-1 0 272 0,1 0 48 0,2 0 16 0,-1 0 320 0,1 0 80 0,-2 3 16 0,-1-3 0 0,0 0-272 0,0 0-48 0,-11 28-16 0,2-12 0 0,-2 4-656 0,-5 7-128 0,-1 5-16 0,-4 3-16 0,1 0-640 0,-6 7-128 0,-5 7-32 0,-6 8 0 0,-1 4-144 0,-2-4-48 16,3-3 0-16,0-1 0 0,0-5-192 0,2-1 0 16,4-6 0-16,0 0 0 0,0 0 0 0,2-5-208 0,3-2 32 15,2-3 16 1,3-5-384-16,3-6-80 0,3-3-16 0,2-6 0 16,2-2-1056-16,3-6-224 0,3-3-32 15,0-7-13776-15</inkml:trace>
  <inkml:trace contextRef="#ctx0" brushRef="#br0" timeOffset="19062.27">19127 2385 25791 0,'-5'-8'1152'0,"3"5"224"0,-1 2-1104 0,2-2-272 0,2 6 0 0,0-3 0 0,1 1 1520 0,0 4 240 0,2-1 48 0,1 4 16 0,1 6-288 0,1 1-64 0,-1 5-16 0,2 2 0 0,-2 6-416 0,1 1-80 0,1 8 0 0,-1-1-16 0,2 5-496 0,1-1-112 0,-1 2-16 0,0 2 0 0,1 3-176 16,0-5-144-16,0 1 192 0,0-3-192 15,0-1 0-15,0-1 0 0,0 1 0 0,1-1 0 16,1 0-528-16,2-3-112 0,1-2-32 0,1-7-11488 16,1-1-2288-16</inkml:trace>
  <inkml:trace contextRef="#ctx0" brushRef="#br0" timeOffset="19569.34">19954 2344 27647 0,'-3'-9'1216'0,"0"2"256"0,2 5-1168 0,1-2-304 0,1 4 0 0,0-2 0 0,2 2 800 0,-1 0 96 0,2 0 32 0,1 0 0 0,0 3-336 0,-3 2-64 0,0 3-16 0,-4 0 0 0,-1 5 736 0,-2-2 144 0,-2 6 16 0,-1-1 16 0,-2 7-512 0,-1-4-96 0,1 6-32 0,-2 0 0 0,0 4-336 0,-1 6-64 0,-1 3 0 15,1 6-16-15,0 3-144 0,0-2-32 0,1 5 0 0,3 1 0 0,-3-4-192 0,3 0 0 0,0 1 0 0,2-4 0 16,0-3 0-16,2-5 0 0,3 1 0 0,1-6 0 16,3-3 0-16,1 1 0 0,2-9 0 0,0-2 0 0,1-4 0 15,1-3 0-15,2-1 0 0,-1-4 0 0,2-5-128 0,1-2 128 16,-1-1 0-16,0-7 0 0,3 2-160 0,-2-6 160 16,0 1-128-16,1-4 128 0,2-7 0 15,2-1 0-15,1-5 0 0,-1-3 0 0,3-2 0 0,1-5 0 16,-2 2 0-16,1 1 0 0,-2-1 160 0,-1 1-32 15,-1 2-128-15,-1-3 192 0,-5 1-192 0,0 1 0 16,-3 0 128-16,-2 2-128 0,-2 1 0 0,0 2 0 16,-4 3 0-16,-1-3 0 0,-1-1 0 15,-3-1 0-15,-1 1 0 0,0-1 0 0,-1 5-320 0,-1 1 64 16,-1 0 0-16,0 1 0 16,0 3-160-16,1 1-32 0,0 4 0 0,1 1 0 15,3 7-1088-15,0 3-240 0,0 2-32 0,-1 4-14256 0</inkml:trace>
  <inkml:trace contextRef="#ctx0" brushRef="#br0" timeOffset="19839.03">19787 2834 911 0,'-5'0'0'0,"3"1"0"0,-1 2 0 0,2-1 0 0,2 0 5744 0,1 0 1056 0,-1-1 224 0,1 2 32 0,2 3-3840 16,2 0-768-16,2 0-144 0,-1 0-48 0,3-2-576 0,1-1-112 0,1-3-32 0,1 0 0 0,2-3-864 0,1 1-176 0,1 0-48 0,0-1 0 0,2 0-288 0,-2 3-160 0,-1-3 160 0,-1 0-160 0,-1 1 0 0,-2 0-288 15,-1 0 32-15,-1-2-12032 16,0 2-2400-16</inkml:trace>
  <inkml:trace contextRef="#ctx0" brushRef="#br0" timeOffset="21625.81">20559 2056 11967 0,'-1'-6'1072'0,"-1"4"-864"0,2-1-208 0,0 2 0 0,0 1 992 0,0 0 160 0,-1-3 16 0,0 1 16 0,-2 1 1792 0,1-2 352 0,0 3 80 0,-1 6 16 0,-1 1-800 0,3 5-176 0,0 7-16 0,-2 4-16 16,2 8-1200-16,-1 4-256 0,-1 9-32 0,1 4-16 0,-3 6-576 0,0-1-112 0,-3 4-32 0,0 6 0 16,-2 10-192-16,-1 2 128 0,-2 4-128 0,1-2 0 15,0-5 0-15,-1-9 128 0,3 1-128 16,-1-7 0-16,3-3 0 0,1-4 0 0,1-6 0 0,3-7-160 15,1-5-336 1,1-3-64-16,1-7-16 0,1-6 0 0,1-2-1040 0,0-6-224 16,2-1-32-16,-1-5-13648 0</inkml:trace>
  <inkml:trace contextRef="#ctx0" brushRef="#br0" timeOffset="21910.41">20749 1908 16575 0,'-3'0'736'0,"0"0"160"0,1 4-720 0,0-2-176 0,1-1 0 0,1 3 0 0,0 1 1408 0,-2 7 240 0,-1 4 48 0,-2 13 16 0,-1 7 528 15,-1 11 96-15,-1 7 32 0,0 9 0 0,-3 9-176 0,-1 5-16 0,1 4-16 0,0 1 0 0,1 7-1216 0,0 2-240 0,0-2-64 0,2-3 0 0,0-10-384 0,2-4-96 16,1-6-16-16,-1 0 0 0,1-5-144 0,-1-7-192 16,1 0 32-16,-1-11 16 15,1-5-528-15,0-3-96 0,-1-5-32 0,1-2 0 16,0-3-304-16,1-3-64 0,2-6-16 0,2-4-14736 0</inkml:trace>
  <inkml:trace contextRef="#ctx0" brushRef="#br0" timeOffset="22645.94">16442 2025 7359 0,'0'-2'656'0,"-1"1"-528"0,1 1-128 0,0 0 0 0,-1 0 1360 0,1 0 240 0,0 1 64 0,-1 1 0 0,-1 1 1312 0,1 1 272 0,0 3 48 0,-1 4 16 0,0 3-1120 0,0 4-208 0,-1 7-64 0,0 5 0 0,0 10-352 0,-1 9-80 15,1 10-16-15,-2 7 0 0,0 3-480 0,0 14-96 16,1 18-32-16,-2 4 0 0,-1-1-544 0,-2-4-128 15,-1-2 0-15,0-5-16 0,0-2-176 16,-2-9 0-16,0-9 0 0,-1-6 0 0,2-8-128 0,1-7-64 0,3-8-16 16,2-7 0-1,4-6-768-15,1-8-160 0,4-4-16 0,3-4-15680 16</inkml:trace>
  <inkml:trace contextRef="#ctx0" brushRef="#br0" timeOffset="22939.5">16742 1857 5519 0,'-3'-12'496'16,"2"6"-496"-16,0-1 0 0,-1 4 0 0,2 0 2160 0,0 3 336 0,0 0 64 0,0 0 0 0,0 3-992 0,0 4-208 0,-2 9-32 0,-2 9-16 0,1 6 784 0,-5 8 144 0,1 11 48 0,-2 7 0 0,-2 16-112 0,-1 8-32 0,-2 15 0 0,-1-1 0 0,3-10-688 0,-1 7-144 0,0 5-32 0,0-1 0 15,4-9-768-15,-1-4-144 0,2-1-48 0,0-5 0 16,0 0-320-16,1-6 0 0,-1-6 0 0,1-6 0 0,1-4-128 0,1-4-112 16,2-5-16-16,5-3-17808 15</inkml:trace>
  <inkml:trace contextRef="#ctx0" brushRef="#br0" timeOffset="23801.43">21312 2657 11055 0,'-3'-2'976'0,"2"-1"-784"0,1 2-192 0,1 1 0 0,1 0 2864 0,-1 0 528 0,0 0 96 0,2 0 32 0,2 0-272 0,1-2-48 0,4 2-16 0,1-2 0 0,4 2-1136 0,1-2-240 16,4-1-32-16,1 0-16 0,2 0-1216 0,2 2-240 0,3-1-48 0,2 2-16 0,1-3-240 0,1 3 0 15,0 0 128-15,0 0-128 0,0 0-208 0,-2 0-96 16,-3 0-16-16,-1 0 0 16,-1-1-1216-16,-3 1-240 0,0 0-48 0,-2-3-14720 0</inkml:trace>
  <inkml:trace contextRef="#ctx0" brushRef="#br0" timeOffset="24103.36">21319 2942 22111 0,'-5'-3'1968'0,"3"3"-1584"0,1 0-384 0,1 0 0 15,0 0 2400-15,1 0 400 0,1 0 80 0,2-2 0 0,4 1-944 0,3-4-192 0,5-2-32 0,4 0-16 0,2-2-928 0,3-1-176 0,1 1-32 0,3-1-16 0,2-3-544 0,2 3-176 0,3 2 0 0,0 0 0 16,0 0-784-16,-1-1-176 0,-2 5-16 0,-3-3-9984 15,-3 4-2000-15</inkml:trace>
  <inkml:trace contextRef="#ctx0" brushRef="#br0" timeOffset="24398.25">21849 2243 13823 0,'-12'0'1216'0,"6"0"-960"0,1 0-256 0,0 0 0 0,3 1 2752 0,-1 2 512 0,2 3 112 0,-5 0 16 0,-3 10-368 0,-4 6-64 0,-3 7-16 0,-2 5 0 0,0 5-1200 0,-1 4-240 0,0 3-48 0,-2 5-16 0,-1 4-816 0,0 6-176 0,1 2-16 0,0 0-16 0,4-4-240 0,0-2-48 0,0 0-128 16,4-3 192-16,1-3-512 0,0-3-128 0,2 2 0 0,3-6-16 15,0-2-1328-15,2-4-272 16</inkml:trace>
  <inkml:trace contextRef="#ctx0" brushRef="#br0" timeOffset="24958.33">22577 2487 20271 0,'-6'-3'1792'0,"2"3"-1424"0,0-2-368 0,1 2 0 0,0 0 1024 0,2 0 144 0,-2-2 32 0,-1 4 0 0,-4 3 1056 0,-2 1 224 0,-3 0 32 0,-2 5 16 0,0 1-1024 0,0 3-208 16,0 4-32-16,0 3-16 0,1 2-352 0,-1 4-80 0,0 3-16 0,0 4 0 0,0 0-256 0,0 5-48 0,-1 1-16 0,1-3 0 16,2 1-80-16,0-4-16 0,4 2 0 0,1-2 0 0,3-4-16 0,4-1-16 15,1-6 0-15,4-1 0 0,2-5-352 0,4 1 0 16,2-3-160-16,2 0 160 0,1-4-240 16,3-4 64-16,2 0 16 0,0-4 0 0,3-1-48 0,1-2-16 15,2-5 0-15,0 0 0 0,-2-2 224 0,4-6-192 16,1-2 192-16,2-3-192 0,-1 0 192 15,-2-4 0-15,-2-2 144 0,-2-1-144 16,-2 0 0-16,-2-4 0 0,-4-3 0 0,-3 0 0 0,0-3 0 0,-3-3 0 16,-2-1 0-16,-3 0 0 0,-2 1 0 0,-3-2 128 15,-3 1-128-15,-2 1 0 0,-3 1 0 0,-2 1 0 16,-1 7 0-16,-4-1 0 0,-2 5 0 0,-4 1 0 0,-1 2 0 16,-2 5 0-16,-2 3 0 0,-3 3-192 0,0 4 48 15,-1 3 0 1,3 3-496-16,0 3-80 0,1 3-32 0,1 1-17696 0</inkml:trace>
  <inkml:trace contextRef="#ctx0" brushRef="#br0" timeOffset="30715.79">15760 7266 3679 0,'1'-11'320'0,"0"1"-320"0,1 3 0 0,-1 2 0 0,1 1 256 0,1-6 0 0,0-6-16 16,4-9 0-16,0-6 224 0,-1 2 48 0,2 1 16 0,-3 6 0 0,0 4 1376 0,-2 4 272 0,0 2 48 0,-1 3 16 0,-1 4 928 0,1 3 192 15,-1 2 32-15,-1 0 16 0,0 2-1392 0,-1 2-288 16,1 0-48-16,-2 2-16 0,1 0 144 0,0 3 32 15,0 4 0-15,-1 2 0 0,2 5-944 0,-1 2-192 16,-1 9-48-16,-1 5 0 0,-2 7-208 0,-1 4-64 16,-2 4 0-16,-2 1 0 0,-3 1 16 15,0 4 0-15,-3 6 0 0,-2 4 0 0,-2 4-272 16,-2 0-128-16,-2 2 128 0,-1-8-128 0,4-10 0 0,-2-5 0 16,1 1 0-16,1-4 0 0,4-4 0 15,2-4 0-15,3-3-144 0,3-5 144 16,3-7-800-16,1-4-48 0,1-5-16 0,2-5-18032 15</inkml:trace>
  <inkml:trace contextRef="#ctx0" brushRef="#br0" timeOffset="31306.75">16623 7548 18431 0,'5'-2'816'0,"-3"0"160"0,2 2-784 0,-1-2-192 0,-1 2 0 0,-1 0 0 16,2 0 848-16,-2 0 128 0,1 0 32 0,0 0 0 0,-2 2 1568 0,-4 2 320 0,-1 0 64 0,-2 2 16 0,-2 0-1056 0,-3 3-192 0,-4 1-64 0,-2 2 0 0,-2 2-896 0,-1 0-176 0,-2 4-32 0,-1 0-16 0,-2 3-224 0,2-1-32 15,-1-1-16-15,3-3 0 0,3 0-144 0,3-4-128 0,1-3 192 0,3 1-192 16,3 0 192-16,3-4-192 0,2 0 192 0,1 0-192 16,4-2 0-16,0-2 0 15,2 2 0-15,3-1 0 0,2 0 0 0,4-2 0 0,0 2-192 0,0-1 48 16,3 2 16-16,0-1 0 0,1 0 0 0,1 0 0 16,1 1 128-16,-1 2 0 15,0-3 0-15,-3 4 0 0,-1-4 0 0,2 6 0 0,1-3 0 0,2 6 0 16,-2 1 0-16,-1-2 0 0,-2 4 0 15,-2-2 0-15,-2 5 0 0,-4-5 0 0,-3 2 0 0,0-1-128 16,-2 1 128-16,-4-2 0 0,0 6 0 0,-2-1 0 16,-1 2 0-16,-3-1 0 0,0 0 0 0,-3 2 128 15,0-1-128-15,-2-1 0 0,-1-1 0 0,0 0 128 0,1-1-128 16,-1-3-192-16,1-2 64 0,3-2 0 16,-1-1-720-16,4-6-144 0,0 0-32 0,3-2-16256 15</inkml:trace>
  <inkml:trace contextRef="#ctx0" brushRef="#br0" timeOffset="31721.26">17199 7779 19343 0,'-5'-3'1728'0,"0"3"-1392"0,2 0-336 0,0 0 0 0,1 3 1248 0,-3 0 176 0,-6 0 48 0,-9 4 0 0,-5 1-192 0,-6 6-16 0,0 1-16 0,0 1 0 0,3 0 624 0,1 2 128 0,2 0 32 0,1 3 0 0,2-3-736 0,2 5-144 0,3 3-16 0,1 0-16 15,1 4-576-15,2-1-112 0,1-1-32 0,4 1 0 16,3-3-208-16,2-2-32 0,2-4-16 0,5 1 0 16,2-5-144-16,4-2 128 0,2-3-128 0,3-1 128 15,2-4-128-15,3-5-272 0,2-1 64 0,3-3 16 16,0-4 16-16,1-2 16 0,2-5 0 0,2-1 0 15,0-3-32-15,2-2-16 0,2-6 0 0,0 1 0 16,-2 0 208-16,-4 1 0 0,-2 0 0 0,-2 2 0 16,-3-3 0-16,-3 0 0 0,-3 1 0 0,-4 0 0 15,-4-1 0-15,-4 3 0 0,-3 0 144 0,-3-3-144 16,-4 5 0-16,-2 2 0 0,-3-1 0 0,-2 3 0 0,-1 0 0 16,-3 0 0-16,2 4 0 0,-2 2 0 0,1 0 128 15,-1 1-128-15,2 1 0 0,0 0 0 0,2 5 0 16,3-2-288-16,0 3 32 0,4-3-11776 15,1 2-2352-15</inkml:trace>
  <inkml:trace contextRef="#ctx0" brushRef="#br0" timeOffset="32015.6">17696 6865 35007 0,'-2'0'1552'0,"1"3"320"16,-1 3-1488-16,2-1-384 0,2 1 0 0,-1 0 0 0,0 6 576 0,2 4 32 0,-1 16 16 0,0 10 0 0,0 15 592 0,-4 8 128 0,1 8 32 0,-4 3 0 0,0-1-464 0,-1-2-80 0,-1 0-32 0,-1 0 0 0,0 4-288 0,-1-3-64 0,0-4-16 0,3-7 0 15,1-6-432-15,4-9 0 0,2-2 0 0,2-6 0 16,3-6-848-16,4-3-48 0,3-5-16 16,5-3-18816-16</inkml:trace>
  <inkml:trace contextRef="#ctx0" brushRef="#br1" timeOffset="40155.99">22661 5316 43311 0,'-4'-6'3840'0,"2"3"-3072"0,1 6-608 16,2 3-160-16,0 4-800 0,2-3-192 0,-1 8-32 0,2 10-16 0,1 9 704 0,1 12 144 0,1 16 16 0,1 7 16 0,-1 12-16 0,-1 4 0 0,0 4 0 0,-2 3 0 0,0 2-64 0,-3 4-16 0,2 11 0 15,-3 3 0-15,1-2-64 0,0 1 0 16,0 6-16-16,1 10 0 0,0-1 336 0,-2 6 0 0,0 8-144 15,-1-2 144-15,0-2 512 0,-2 10 144 0,2 12 48 16,-3 3 0-16,0 4 16 0,-1-5 16 0,-1-4 0 0,0 12 0 16,-1 15-352-16,1 3-80 0,-1-4-16 0,2-1 0 15,2-4-288-15,0-5 0 0,2-1 0 0,0-4 0 16,0 0 256-16,-1-8 0 0,0-7 0 0,-1 2 0 16,0-2 0-16,-1-3 0 0,0 2 0 0,-1-9 0 15,2-9-32-15,-1 3-16 0,0 4 0 0,2-11 0 16,2-5 0-16,-2-4 0 0,1 0 0 0,0-7 0 0,1-6-208 15,-1-6 144-15,-1 2-144 0,0-5 128 16,-2-4-128-16,-1-8 0 0,0-4 0 0,-2-4 0 0,0-1 0 16,-2-4 0-16,0-7 0 0,1-6 0 15,0-7-576-15,1-9 16 0,-1-3 0 16,1-9-19216-16</inkml:trace>
  <inkml:trace contextRef="#ctx0" brushRef="#br1" timeOffset="40695.93">20137 12341 29487 0,'-32'-7'2624'0,"10"0"-2112"0,3 3-512 0,11 2 0 0,6 0 3264 0,6 2 560 0,2 0 96 0,5 0 32 0,9-3-3808 0,12 0-752 0,14-1-160 16,12 0-16-16,10-2 144 0,9 4 16 0,7-2 16 0,9-1 0 0,6 1 464 0,6-2 144 0,4-1 0 0,7-2 0 0,9-3-240 0,6 2 64 0,1-4 16 0,5-1 0 0,9 2 160 15,3-2 0-15,-3 0 0 0,6 1 0 0,5-4 384 16,8 2 64-16,9 0 16 0,1 1 0 0,-2 4 48 0,8 2 16 16,9 3 0-16,6 3 0 0,6 6-48 0,6-1-16 15,6 2 0-15,2 2 0 16,5 3-320-16,-3-5-144 0,1 2 128 0,5-3-128 0,6 1 0 15,1 1 0-15,4-1 128 0,-1-2-128 0,-8 2 0 0,-1-3 192 16,5-2-192-16,-6-1 192 0,-3 0-48 0,1-3 0 16,-1 2 0-16,-2-1 0 0,-3 1 80 0,-5 0 16 15,-11 0 0-15,-1 0 0 0,-1 4-240 0,-6-2 176 0,-8 1-176 16,-4 0 160-16,3 0-160 0,-10 1 0 16,-9 1-160-16,-7-2 160 15,-1 3-800-15,-2-3-64 0,-1 1-16 0,-5-1-18368 16</inkml:trace>
  <inkml:trace contextRef="#ctx0" brushRef="#br1" timeOffset="41795.85">30595 13036 18431 0,'-1'-4'1632'0,"1"-1"-1312"0,1 2-320 0,0 0 0 0,0 3 1696 0,0-1 272 0,1-4 48 0,0 0 16 0,1-1-128 0,0 0-32 0,0 0 0 0,-3 3 0 0,0 6-80 0,-4 0 0 0,-1 6-16 0,-3 4 0 0,-5 2-896 0,-3 8-176 0,-4 3-48 0,-6 4 0 0,-5 5-288 0,-3 3-64 15,-6 7-16-15,-2-1 0 0,-6 0-288 0,-2-2 0 16,3-4 128-16,2-4-128 0,-2-1 0 16,0-2 0-16,1 0 0 0,4-3 0 0,4-6 0 0,4-2 0 15,7-5-176-15,2-5 176 16,7-4-912-16,3-5-80 0,4-4-16 0,2-5-16672 16</inkml:trace>
  <inkml:trace contextRef="#ctx0" brushRef="#br1" timeOffset="41968.51">30020 13125 42383 0,'5'6'1872'0,"-3"0"400"0,-1-2-1824 0,2 1-448 0,-1 3 0 0,2-5 0 0,2 6 192 0,2 0-64 0,7 8-128 0,6 8 192 0,7 3 144 0,8 9 32 0,5-1 0 0,2 2 0 0,0-1-16 0,2-1 0 0,-1-1 0 0,0 2 0 0,1 0-352 0,-1 1 0 0,-2-2 0 0,-3 1 0 0,-1-2-624 0,-3-5-32 15,-2 3-16-15,-2-1-18752 0</inkml:trace>
  <inkml:trace contextRef="#ctx0" brushRef="#br1" timeOffset="43003.16">22629 4113 38703 0,'-9'-1'3440'0,"3"1"-2752"0,2 3-560 0,4 0-128 0,2 0 240 0,-2 4 16 0,-2-1 0 0,-1 6 0 0,0 5-256 0,3 6-256 0,4 4 48 0,2 1 16 0,3 2 480 0,1 1 96 0,2-3 32 0,2 1 0 0,-1-3-208 0,1-3-32 0,1 0-16 15,-2-4 0-15,0-3-160 0,-2-1 0 0,0-4 0 0,-3-2-176 32,2 0-1360-32,-1-6-256 0,2 0-64 0,-1-3-14400 0</inkml:trace>
  <inkml:trace contextRef="#ctx0" brushRef="#br1" timeOffset="43253.08">23167 3843 36863 0,'-18'14'3264'0,"2"4"-2608"0,5 1-528 0,5-1-128 0,-1-2 592 0,-4 10 96 0,-13 21 16 0,-13 29 0 16,-14 22-128-16,-3 15 0 0,-1 2-16 0,2-5 0 0,5-2-48 0,1-10-16 0,3-7 0 0,-1-8 0 0,4-8-496 0,2-2 0 0,0 0 0 0,2-3 0 0,5-5 0 0,2-4 0 0,4-4-192 0,7-9-18896 15</inkml:trace>
  <inkml:trace contextRef="#ctx0" brushRef="#br0" timeOffset="58408.97">12495 2433 19343 0,'-2'-3'1728'0,"1"0"-1392"0,-1 3-336 0,2 0 0 16,2 0 1392-16,-2 3 208 0,0-3 32 0,0 0 16 0,0 0-1136 0,0 3-240 0,1 1-32 0,-1-4-16 0,0 0-224 0,11 25 0 0,-5-13 0 0,2 1 0 0,2 3 0 0,-1 0 0 15,3 2 0-15,0 2 0 0,0-1 0 0,1 3 0 0,0-2-160 0,0 1 160 0,1 3 0 0,0 0 0 0,1 3 0 0,-2 2 0 0,1 0 0 0,-2 5 144 16,2-2-144-16,-3-4 160 0,0 1-32 15,-2-1 0-15,-2 3 0 0,-2-1 0 0,-1 1-128 0,1-2 192 16,-4 8-192-16,-1 1 192 0,0 0 128 0,-2 0 16 16,-1-1 16-16,-2-5 0 0,2-2-208 0,-2-3-144 15,-2-4 192-15,1-5-192 0,-1-2 848 0,-1-3 64 16,0-4 16-16,-2 1 0 0,0-3-176 0,-1-4-48 16,-1 2 0-16,-2-4 0 0,-2-1-256 0,0-1-48 0,-2-1-16 15,-1-4 0-15,-2-1-384 0,-3 1 0 16,-1 0 0-16,1-1 0 0,-4 0 0 0,1-2 0 0,-1 2 0 0,-1 1 0 15,1 1 0-15,1 1 0 0,0 2 0 0,-1 2 0 16,4 2 0-16,0 1-176 16,2 1 176-16,3-1-128 0,3 2-592 15,5-1-112-15,2 0-32 0,3-1 0 16,4 0-1280-16,3-1-256 0</inkml:trace>
  <inkml:trace contextRef="#ctx0" brushRef="#br0" timeOffset="59045.31">13321 2033 22111 0,'-6'6'1968'0,"1"0"-1584"16,2-1-384-16,0-1 0 0,3-2 576 0,-2 2 16 0,-1 3 16 0,-4 6 0 0,-3 5-608 0,-1 5 0 0,-3 3-192 0,0 1 64 0,0 2 128 0,0 5 0 0,-2 0 0 0,0 5-128 0,0-1 128 0,0 5 0 0,-2 6 0 0,0 4 0 0,-1 4 0 0,0 7 128 15,-2 9-128-15,-1-1 128 0,3-6 256 0,1-2 64 16,2-4 16-16,5-10 0 0,3-11-224 0,1 1-48 15,4 2-16-15,0 1 0 0,3-1 448 16,1-4 80-16,2 2 32 0,2-7 0 0,2 1-288 16,2-6-48-16,3-2-16 0,3-1 0 0,2-3-384 0,3-2 0 15,4 1-144-15,2-5 144 16,1 0-1072-16,3-6-96 0,0-1-32 16,3-6-6976-16,-1 0-1392 0</inkml:trace>
  <inkml:trace contextRef="#ctx0" brushRef="#br0" timeOffset="59595.11">13734 2328 22111 0,'-7'-2'976'0,"1"2"208"0,0 0-944 0,2 2-240 0,1 2 0 0,1-1 0 0,1 0 960 0,-4 3 160 0,-3 7 32 0,-2 3 0 0,-1 2-912 0,0 2-240 0,-1 2 0 0,1 1 0 0,0 1 0 0,-1-1 0 0,0 1 0 0,1 0 0 0,-1 3 0 0,-2 2-192 15,2-1 0-15,-2 0 16 0,3 5-48 0,-1-5-16 16,0 4 0-16,0-1 0 0,2 1 240 0,0-3 0 16,3-1 192-16,1-2-192 0,-1 3 752 0,4-2 32 15,0 1 16-15,2-2 0 0,2-1-144 0,3-3-16 16,2-2-16-16,0 1 0 0,2-5 80 0,0-2 32 16,5 0 0-16,0-1 0 0,2-3-400 0,0 0-80 0,2-4 0 15,1-2-16-15,-1-6-240 0,0 0 0 0,1-6 0 16,-1 0 0-16,-2-5 0 0,0 0 0 0,-1-2 0 15,0-5 0-15,-2 2 0 0,1-3 0 0,-2-2 0 0,1 0 0 16,-1-2 0-16,1-1 0 0,-1-1 0 0,-1 1 0 16,-3 0 192-16,0 1-16 0,0-3 0 0,-4-1 0 15,1 1 144-15,-3-1 48 0,-2 1 0 16,0 0 0-16,-2 2-368 0,-2 1 0 0,-1-2 0 16,-1 1 128-16,-2 1-128 0,-2 2-128 0,-1 0 128 0,-1 5-192 15,1-1-112-15,-2 3-16 0,2 1-16 0,-2 4 0 16,2 2-1424-16,1 3-288 15,1 6-48-15,0 3-11024 0</inkml:trace>
  <inkml:trace contextRef="#ctx0" brushRef="#br0" timeOffset="59839.59">13511 2882 33167 0,'-4'-6'1472'0,"1"2"304"0,1 2-1424 0,2 1-352 0,1-2 0 0,2 3 0 0,0 0 1088 0,4-3 128 0,2 0 48 0,7-1 0 0,7-2-1056 0,1-2-208 0,2 4 0 0,2-2 0 0,-1 2 0 0,-1 1 0 0,-1 3 0 0,-2-2 128 0,-1 2-384 0,-2 2-64 15,-3-2-32-15,-2 3-10640 16,-1 1-2128-16</inkml:trace>
  <inkml:trace contextRef="#ctx0" brushRef="#br0" timeOffset="60234.38">13889 1944 35935 0,'-11'-10'1600'0,"3"1"320"0,2 6-1536 0,4-1-384 0,2 5 0 0,0 2 0 0,2-1-192 0,-1-1-96 0,3 4-32 0,2 3 0 0,3 4-64 15,3 3 0-15,2 2-16 0,2 4 0 0,3 4 256 0,-1 1 144 0,4 2-160 0,1 4 160 0,0 3-848 0,2 3-80 0,2 2-16 0,0 2 0 16,-1-1-432-16,0-3-96 0,-2-3 0 0,-4-4-16 0,-3 1 912 0,-1-1 192 16,-1 5 48-16,-2 1 0 15,1 1 1040-15,-3 3 224 0,-2 0 32 0,-2 3 16 0,-2 2 400 0,-2 3 80 16,-2-2 16-16,-1-2 0 0,-3-1-304 0,-2 3-48 16,-1-1-16-16,-1 4 0 0,-2 3-688 0,-1-5-144 15,0 0-16-15,-2-4-16 0,1-2-240 0,-2-5 0 16,-1-6 0-16,-1-3 0 0,0-4-224 0,-1-3 64 0,-1-3 16 15,-2-2 0 1,2-3-1536-16,-3-2-304 0,-1 0-64 0,1-5-11920 0</inkml:trace>
  <inkml:trace contextRef="#ctx0" brushRef="#br0" timeOffset="60717.86">14756 2781 33167 0,'2'-6'2944'0,"1"2"-2352"0,-1 2-464 0,2 2-128 0,1 0 1568 0,1 0 288 0,6-4 64 0,6-1 16 0,8 0-1360 0,5-4-288 0,4 1-48 0,1 0-16 0,1-2-720 0,-1 2-144 0,-1 2-16 0,-2-2-16 0,-1 2-1472 15,1-3-288-15,-5 6-64 0,-1-4-7424 0,-2 4-1472 0</inkml:trace>
  <inkml:trace contextRef="#ctx0" brushRef="#br0" timeOffset="61013.2">14818 2996 35935 0,'-9'-4'1600'0,"4"4"320"0,0 0-1536 0,3 0-384 0,3 0 0 0,1 0 0 0,1 0 960 0,0 2 128 0,5 0 32 0,2-2 0 0,5 3-784 0,4 0-144 0,5 0-48 0,2-3 0 0,4 1-144 0,3 1-176 16,3-4 48-16,2 1 0 0,3-2-32 0,2-3 0 16,0 0 0-16,1-3-11616 15,0 2-2304-15</inkml:trace>
  <inkml:trace contextRef="#ctx0" brushRef="#br0" timeOffset="63436.86">20973 1510 25791 0,'-2'-5'2304'0,"0"1"-1856"0,2 2-448 0,2 0 0 0,-1 0 1088 0,0 1 128 0,-1-4 32 0,1-3 0 0,2 0-32 0,-1-5-16 0,3 0 0 0,0 0 0 0,3 3-544 0,-1-2-96 0,3 2-32 0,0-1 0 16,3 1-528-16,2 0 0 0,0 2 0 0,1-2 0 0,3 0 128 0,-1-3-128 0,2 4 0 0,0-4 0 0,2 3 448 0,-1 0-32 15,0 2 0-15,-1-2 0 0,-2 4-32 0,1-1-16 16,-2 1 0-16,1 3 0 0,-1 0-64 0,-2 2-16 15,0 2 0-15,-3 2 0 0,-1 0-128 0,-3 3-32 16,-2 3 0-16,-3 2 0 0,-3 2-128 16,-2 1 0-16,-3 0 0 15,-1 1 0-15,-2 1-336 0,0-2 48 0,-1 0 16 0,-1-1 0 0,0-1-64 16,-2 0-16-16,1 2 0 0,-3 0 0 0,2 1 16 0,-2-3 0 16,1 0 0-16,-2 2 0 15,0-2-256-15,0 3-48 0,-1-4-16 0,1 0 0 16,0 0-240-16,1-2-32 0,1 0-16 15,2-3 0-15,2 1 1264 0,2 0 240 0,1-1 48 16,1-4 16-16,1 4 192 0,0-2 32 0,2 0 16 0,1-2 0 0,1 0-208 16,2 0-32-16,1 0-16 0,2-2 0 0,2 0-336 0,3 0-64 0,1-2-16 15,3 0 0-15,3 0-192 0,-1 0-288 0,1 2 64 0,-1-3 16 16,1 6-816-16,-1-3-144 16,-2 4-48-16,-1 0 0 0,-2 3-2032 15,-1-1-400-15</inkml:trace>
  <inkml:trace contextRef="#ctx0" brushRef="#br0" timeOffset="64234.55">20853 3360 14735 0,'-4'2'1312'0,"1"-2"-1056"0,2 0-256 0,1 0 0 0,0-2 768 0,0 2 80 0,-2-3 32 0,1 2 0 0,0-4 1168 16,0-1 224-16,2 1 48 0,3-4 16 0,0 1-352 0,3 0-80 0,0 2-16 0,1 0 0 0,0 0-544 0,1 2-96 0,-2 0-32 0,2 2 0 0,1 3-912 0,-2 0-304 16,1 3 160-16,-1 0-160 15,-1 2-448-15,-1 0-192 0,0-2-16 0,-1 2-16 16,0 0-160-16,-1 0-48 0,-2 0 0 0,1 2 0 0,-3 0 496 0,-1 1 112 0,-1 1 16 0,-3 0 0 15,0 2 128-15,-2 2 128 0,-2 3-192 0,-2 1 192 16,0 0 0-16,-2 1 0 16,-1-1 0-16,-1 2 0 0,2-2 512 0,-1-1 224 0,2 1 32 15,0 1 16-15,4-3 272 0,0-4 48 16,2 2 16-16,2-2 0 0,2 0-752 0,1-2-160 0,2-3-16 0,0-1-16 16,3-3-432-16,1 1-96 0,2 1-16 0,1-4 0 15,2 2-16-15,1-3 0 0,0 0 0 0,1 0 0 16,2 0-304-16,-1-3-64 15,21 2-784-15,-17-1 128 0,3-1-144 16,1 2-32-16,0-3-7200 0,2 2-1456 0</inkml:trace>
  <inkml:trace contextRef="#ctx0" brushRef="#br0" timeOffset="64914.17">15728 1861 28559 0,'-24'4'2544'0,"7"-2"-2032"0,0 4-512 0,4 0 0 0,7-2 688 0,2 2 32 0,-1 1 16 0,-5 2 0 0,-3 10-736 0,-3 3 0 0,-2 7 0 0,4 3 0 0,5 0 128 0,4 1 16 0,5 0 16 0,3-1 0 0,4 0 32 0,2 1 0 0,2 2 0 0,0-3 0 15,1 0-320-15,-1-1-64 0,0 0-16 0,-3-3-9248 16,-1 2-1840-16</inkml:trace>
  <inkml:trace contextRef="#ctx0" brushRef="#br0" timeOffset="65352.78">15341 3161 39615 0,'-3'-7'1760'0,"2"4"352"15,1-1-1680-15,1 1-432 0,2 1 0 0,0 1 0 0,4-2 0 0,0-3-192 0,7 0 0 0,4-6 16 0,7-2 176 0,6-5 224 0,2 0-48 0,3-5-16 0,0 2-160 0,-2-2 0 0,2 2 0 0,-2 0 0 0,-3 0-384 0,0 1 0 0,-2-2 0 0,-2 1 0 16,2 0-96-16,-4 3-32 0,-1-1 0 0,0 2 0 0,-3 3-864 0,0 1-176 0,-1 5-48 0,-2 0 0 15,-2 2-832-15,-2 0-160 16,-2 5-32-16,-1-1-8288 0</inkml:trace>
  <inkml:trace contextRef="#ctx0" brushRef="#br0" timeOffset="66001">15297 3910 28559 0,'-11'6'2544'0,"3"-2"-2032"0,3-2-512 0,3-2 0 0,4 0 256 0,-2 0-32 0,-3 0-16 0,-3 0 0 0,1-2-208 0,0-2 0 0,3-5 0 0,3-2 0 0,3-7 560 0,2-1 112 0,1-3 32 0,3-4 0 0,0-2-496 0,0-1-80 15,2 1-128-15,-2-1 176 0,-1 5 512 0,-1-5 96 0,2 3 32 0,-1-2 0 16,1-3-224-16,0 0-32 0,0 5-16 0,-2 4 0 15,2-1-336-15,-1 7-64 0,0 4-16 0,-2 2 0 16,2 1 0-16,-1 6 0 0,0 0 0 0,-1 2 0 16,0 5-128-16,2-1 192 0,-3 4-192 0,3 1 192 15,0 3-192-15,-2 2 0 0,0 2 0 0,0 1 0 0,0 2 0 0,-1 4 0 16,0 4 0-16,1 0 0 16,-1-1 0-16,0 0 0 0,-1 3 0 0,1 1 0 0,-1-5 0 15,0 2 0-15,2-3 0 0,-3 1 0 0,1-6 0 0,1-1 0 16,-1-7 0-16,0-3 0 0,0 0 144 15,0-3-144-15,0 0 160 0,0-4-160 16,1 3 368-16,-1-3-32 0,1 0 0 0,-1-3 0 0,1 1-144 0,1-2-48 16,-1-2 0-16,0-2 0 0,1 0-16 0,0 2-128 15,0-4 192-15,-1-3-64 0,2 3 16 16,-2-4 0-16,0 0 0 0,1-1 0 0,0 2 80 16,-1-6 16-16,0 0 0 0,0 0 0 0,0-2-48 0,0-3-16 0,2-1 0 15,1-3 0-15,-2-3 0 0,3 1 0 16,0-1 0-16,0-1 0 0,2 1-48 0,-1-4-128 0,-1 0 192 15,-1-2-64-15,1 2-128 0,-2-1-272 0,2-1 64 16,1-4-12672 0,2-1-2544-16</inkml:trace>
  <inkml:trace contextRef="#ctx0" brushRef="#br2" timeOffset="107454.6">27282 6647 5519 0,'1'-3'496'0,"1"1"-496"0,-2 0 0 0,0 2 0 0,1 0 528 0,0-2 16 0,0-1 0 15,0 0 0-15,1-1 224 0,0-2 32 0,1 0 16 0,-1-1 0 0,2-1-1040 0,-2 2-208 0,2-2-32 0,-2 2-16 0,1 0-224 0,1-3-32 0,-2 4-16 0,1-1 0 0,-1 0 752 0,2 1 160 0,-2 0 32 0,1 2 0 16,-1 0 1456-16,1-2 288 0,-1 4 64 0,-2 1 16 16,1-3 224-16,-1 3 64 0,2 0 0 0,-2 0 0 15,0 0-688-15,-2-2-128 0,2 2-16 0,0 0-16 16,0-2-416-16,2 2-80 0,-2 0 0 0,0 0-16 16,0 0-624-16,0 0-128 0,0 0-32 0,0 0 0 15,0 0-160-15,0 0 192 0,0 0-192 0,0 0 192 16,0 0 512-16,0 0 96 0,0 0 32 0,0 0 0 15,0 0 32-15,0 0 16 0,0 0 0 0,0 0 0 16,0 0-880-16,0 0 0 0,-7 26-128 0,4-17 0 16,-1 1 128-16,0 0 176 0,2 5-48 0,-1-4 0 0,1 4-128 0,-1-2 0 15,2 2 0-15,1-3 0 16,0 1 0-16,1-2-176 0,1 0 48 0,-1-1 0 0,0 2 128 16,0-4 0-16,1 0 0 0,-2-1 0 0,1-1 0 15,0 0 0-15,0-2 0 0,2-2 0 0,0-1 0 0,1-1 0 16,1 0 0-16,0-1 0 0,3-4 0 15,-1 1 176-15,2-2-176 0,0-1 192 0,3-2-192 16,-1 3-144-16,0-4 144 0,1 0-208 0,-1-1-48 0,-1 1 0 16,0 0 0-16,-1 0 0 0,-2 1 256 0,1 0 0 15,-3-1 0-15,1 0 0 0,-3-2 0 16,2 1 0-16,-2-1 0 0,-1 1 0 0,1-2 272 0,-2 0 160 16,-1 1 16-16,1 0 16 0,-1-2-176 0,0 2-32 15,0-2-16-15,-1-1 0 0,0 3-240 0,-2-1 0 16,1 4 128-16,-2-1-128 0,-1 4 0 0,0-1 0 15,-1 5 0-15,-1 1 0 0,-1 1-192 0,0 3 64 16,-1 0 128-16,0 3-208 0,-1 0 352 0,-1 4 80 0,0 0 16 16,-1 2 0-16,1 2-64 0,0 1-16 0,-1-2 0 0,3 2 0 15,-1 1-160-15,1-3-176 16,2 3 48-16,0-3 0 0,1 2-208 0,2-1-48 0,1 1 0 16,0-3 0-16,1 0 48 0,1-2 0 0,-2 3 0 15,2-3 0-15,1-1 64 0,-1 1 16 0,2-1 0 0,-1-2 0 16,2 0 0-16,1-1 16 0,-1-1 0 0,1 1 0 15,0-2 16-15,2-1 0 0,0 0 0 0,0-3 0 16,1 0 224-16,2-3-144 0,-1 1 144 0,1 1-128 16,0-3 128-16,1-2 0 0,0-1 0 0,-2 1 0 15,2 0 0-15,-2-3 144 0,2 2-144 16,-2-3 0-16,-1 2 320 0,2-5-64 0,-3 3 0 0,0-2 0 0,0-2 0 16,-2 2-16-16,1-3 0 0,-3 1 0 0,2 2-80 0,-3-3-16 15,0 2 0-15,0 0 0 16,-1 1-16-16,-3 2 0 0,1 0 0 0,-2 4 0 0,1 1-128 15,-4 1 0-15,1 3 0 0,-3 1 0 16,0 4-272 0,0-3-144-16,0 4-32 0,0-1 0 0,0 2 48 0,2 0 0 0,-2 1 0 0,0 2 0 0,2 0 528 0,0-2 128 15,-1 6 0-15,2-4 16 0,1 6 32 0,1-2 0 16,0 0 0-16,2 2 0 0,2-1-304 0,0 1 0 16,2-2 0-16,1-3 0 0,2 0 0 0,1-1 0 15,1-1-160-15,0 2 160 16,1-4-512-16,1 0 32 0,0 1 0 0,0-6 0 15,2 1-32-15,0 1-16 0,1-3 0 0,0-3 0 16,1 0 256-16,-1-2 48 0,0 1 16 0,0-5 0 0,-1 2 208 0,-2-2 240 0,1 2-48 16,0-3-16-16,-2 1 16 0,1-3 16 0,-1 2 0 0,-1 0 0 15,0-2 112-15,-1 2 0 0,-1-2 16 16,1-1 0-16,-2 3-208 0,-1-2-128 0,-1 0 128 0,-1-1-128 16,0 3 192-16,-2 0-48 0,-1 2 0 15,0 0 0-15,-1 2 48 0,-1 4 16 0,-1-2 0 0,0 4 0 16,-2 1-208-16,-1 2 0 0,1 3 128 0,-2 0-128 15,0 1 0-15,0 2 0 0,0 1-144 0,-1 2 144 16,1 1-192-16,0-1 192 0,2 0-208 0,-1 1 80 16,2 0 128-16,0 0 0 0,2-3 0 0,2 2 0 15,-1-3 0-15,2 1 0 0,-1-3 0 0,2 2 0 16,1-3 0-16,0 0 0 0,1-2 0 0,2-2 0 16,-1-1 0-16,2-1 0 0,1 0 160 0,1-1-160 15,1-1 128-15,1-4-128 0,-1-1 0 0,2 0 144 0,-1 1-304 0,0-5-64 16,2 1-16-16,-3 0 0 15,2 0 240-15,-3-2-192 0,0 2 192 0,0-3-192 16,1 1 192-16,-4 2 0 0,2-2 0 0,-1-1 0 0,-2 1 272 0,2 2-48 16,-3 0-16-16,1 0 0 0,-2-1 32 0,-2 1 0 15,1 3 0-15,-1-2 0 0,-2 3-48 16,0 0-16-16,-1 2 0 0,-1 0 0 0,1 4-176 0,-1-2 0 16,-1 4 0-16,-1 2 0 0,-1-1 144 0,2 4 0 15,-2-1 0-15,1 3 0 0,-1 1-144 0,2 0 0 16,-1 2 0-16,1 0-176 0,-1 1 176 0,1 3 0 15,1-4 0-15,1 4 128 0,1-2-128 0,0 1 0 16,2 1 0-16,1-4 0 0,2 1 176 0,-1 0-48 16,2-4 0-16,0 1 0 0,1 0 64 0,1-4 0 15,0 0 0-15,1-2 0 0,1-2-192 0,-1-1-176 16,2 2 48-16,1-7 0 0,0 2-64 0,1-5 0 0,1 4 0 0,-1-6 0 16,0 2 192-16,1-3 0 15,0-1 0-15,-1 0 0 0,-2-2 0 0,1 1 0 0,-1-1 0 0,-1 0 0 16,1 0 192-16,-4-1 64 0,1 1 0 0,-2 3 16 15,0-2 48-15,-2 0 0 0,-2 2 0 0,0 0 0 16,-2 0-128-16,1 4 0 0,-2-4-16 0,-2 4 0 16,0 1-48-16,0 1 0 0,-1 0 0 0,1 2 0 15,-2 1-128-15,0 1 0 0,2 0 0 0,-2 0 0 16,3 1 0-16,0 1 0 0,1 0 0 0,0 0 0 16,3 2 0-16,-2 1 0 0,3 1 0 15,-1 0 0-15,1 1 0 0,1 2 0 0,0 1 0 0,0 0 0 16,0 2 0-16,0 1-176 0,0 3 176 0,-1-3-128 0,0 2 128 15,-1-1-160-15,2 1 160 0,-1-3-160 0,0 0 160 0,0-2-128 16,0 0 128-16,-1-4-128 0,2 1 128 0,0-4 0 16,0 0-144-16,0-3 144 0,0 1-208 0,0-2 16 15,2-3 16-15,-1 2 0 0,0-5 176 0,1-1 0 16,0 0-144-16,-1-2 144 0,-1-1 0 0,1 0 240 16,-1 0-48-16,0-3 0 0,0 2 0 0,0-2-16 15,0 0 0-15,-1 0 0 0,0 2-32 0,1-1 0 16,-2 3 0-16,0 4 0 0,1 0-144 15,-2 3 0-15,0 1 0 0,-1 4 0 0,-1-2 0 0,0 7 160 16,-1-4-160-16,-2 6 160 0,0-3-160 0,0 2 0 16,0 0 144-16,0 0-144 0,2 0 0 0,-1-1 0 15,2-1 0-15,0 1 128 0,1-1-128 0,0 1 0 0,1-1 0 16,0 2 0-16,1-1 0 0,2-1 0 0,-2 1 0 0,2 2 0 16,2-3 0-16,0-2-160 15,2-1 16-15,2 2 0 16,1-5-1152-16,3 0-240 0,3-2-32 0,2-2-14880 0</inkml:trace>
  <inkml:trace contextRef="#ctx0" brushRef="#br2" timeOffset="110981.9">27442 8860 15663 0,'0'0'1392'0,"0"-4"-1120"0,1 4-272 16,0-2 0-16,0 2 240 0,0 0-16 0,1-4 0 0,0 2 0 0,2-2 352 0,-2-2 80 0,2 0 16 0,-1 2 0 0,-1 1 64 0,-1 0 16 0,-2 0 0 0,1 3 0 0,-1 0 784 0,0 0 144 0,-2 3 48 0,2-2 0 15,-2 1-384-15,0 5-64 0,0-1 0 0,-1 0-16 16,2 1-640-16,-2 2-128 0,1 1-32 0,-1 2 0 15,1-3-224-15,0 1-48 0,0 2-16 0,1-2 0 16,1-2-176-16,-2 3 0 0,2-1 144 0,-2-3-144 16,1 2 0-16,-1-1 0 0,0 0 0 0,0-2 0 0,1 0 0 15,-1-3 0-15,2 0 0 0,0-2-128 16,0-1 128-16,1 0 0 0,0 0 0 0,-2-1 128 0,2 1 144 16,-1-2 48-16,0 1 0 0,1 1 0 0,0 0-80 15,0 0-16-15,0 0 0 0,-5-19 0 0,4 13-16 0,1 0 0 16,0-3 0-16,0-1 0 0,0 0-208 15,0 0 144-15,1 0-144 0,-2-2 128 0,-1 1-128 0,1 0 0 16,0 0 0-16,-2 0 0 0,1-1 0 0,0 5 128 16,-2-2-128-16,-2 6 128 0,1-1 64 0,-3 4 16 15,2 0 0-15,-1 4 0 0,0-1 112 0,1 3 32 16,1 1 0-16,0-1 0 0,2 3-208 0,-1-2-144 16,2 5 192-16,-1 1-192 0,1-1 0 0,-1 2 0 0,1 0-160 15,0 0 160-15,0 1-160 0,1-3 160 0,1 2 0 16,0-2-144-16,1-2 144 0,0-1 0 0,0-3 160 15,2-1-160-15,-1 0 128 0,2-1-128 0,0-2 0 0,-1-2 0 16,1-2 208-16,0-1-48 0,1-1-16 0,0 1 0 16,-2-3 0-16,2-3 0 0,0-1 0 15,0 0 0-15,2-2-16 0,-3-1-128 0,4 0 192 16,-2-6-64-16,1 3-128 0,0-2 0 0,-1-1 0 0,0 0 128 16,0 3-128-16,-1-1 0 0,-1 2 0 0,-2 2 0 15,1 2 0-15,-3 1 0 0,-1 3-176 0,-2 4 176 16,-1-1-192-16,-1 2 64 0,-1 2 0 0,0 2 0 15,-1-1 128-15,-1 4 0 16,1-1 160-16,-1 2-160 0,1 0 224 0,0 2-48 16,-1 0-16-16,2 0 0 0,1 0-160 0,0 1 0 15,3-2 144-15,-1 2-144 0,2-3 0 0,0 4 0 0,1 0 0 0,2-1 0 16,-1 1 0-16,3 0 0 0,0 2 0 0,1-5 0 16,0 2 0-16,1 0 0 0,0-3 0 0,0 1 0 0,0-3 0 15,-1 1 0-15,2-1 0 0,-1-2-128 0,-1-2 128 16,0 1 0-16,0-2 0 0,-2 1-128 0,2-2 128 0,-1-2 0 15,0 1 0-15,-1-3 128 0,0 0 0 0,-1-1 0 16,1 0 0-16,-1-1 0 0,2-2-128 16,-3 1 192-16,0-1-64 0,1-3 0 0,-2 0-128 15,0 1 0-15,0 2 0 0,0-1 128 0,-2 4-128 16,0-2 0-16,1 5 0 0,-3 1 0 0,-1 0 0 0,0 1-128 16,-1 4 128-16,-1 1 0 0,-2 0-208 15,0 6 32-15,-1-3 16 0,-1 4 0 0,1 0 160 0,-1 0-208 16,0 2 80-16,0 0 128 0,2 2 0 0,-1-2 0 0,3 3 144 15,0-2-16-15,0 0-128 0,4-3 128 16,0 0-128-16,2 1 128 0,3-5-128 0,2 1 0 0,2-1 128 0,3-3-128 16,1-1 0-16,1-2 0 0,3-2 0 15,0-4 0-15,2 3 0 0,2-6 0 16,3-1-144-16,-1-2 144 0,1-1-128 0,-3 0 128 0,-1 0-160 0,-2 1 160 16,-2 2-192-16,-6 1 48 0,-1-1 16 0,-4 4 0 15,-4-2 128-15,-3 1 0 0,-5 3 0 0,-1 1 0 16,-2 1 0-16,-3 2 144 15,-3 2 0-15,1 1 0 0,-2-2-144 0,1 1 0 16,2 2 0-16,2 0-12304 0,6-2-2576 0</inkml:trace>
  <inkml:trace contextRef="#ctx0" brushRef="#br3" timeOffset="159552.19">27468 7789 4607 0,'-2'0'400'0,"1"0"-400"0,0 0 0 0,0 0 0 0,1 3 0 0,0-3 128 0,-2 0-128 0,0 0 0 0,1 2 208 0,-2-2-32 0,2 0-16 0,1 0 0 0,0 0 304 0,0 0 64 0,0 0 16 0,0 0 0 0,21-12 752 0,-15 9 160 16,0 0 16-16,0-2 16 0,1 3 176 0,-2-1 16 15,0 0 16-15,-3 1 0 0,1 0-160 0,-1 2-16 16,0 0-16-16,0 0 0 0,-1 0-768 0,1 0-160 16,0 0-16-16,0 0-16 0,-1 0 0 0,-1 0 0 15,2 0 0-15,-2 0 0 0,0 0-48 0,0 0-16 16,0 0 0-16,0 0 0 0,0 0 208 0,0 0 32 16,0 0 16-16,0 0 0 0,0 0-80 0,0 0-16 15,0 0 0-15,-19-12 0 0,13 12-96 0,-2-4-32 16,0 4 0-16,-2 0 0 0,-1 0-144 0,0 2-48 0,-2 0 0 0,0-1 0 15,-1 2-128-15,-1-1-48 0,2 2 0 0,0-2 0 16,2 0-144-16,2 0 0 16,1-2 0-16,2 0 128 0,2 0 16 0,0 0 0 15,3 0 0-15,0 0 0 0,1 0-144 0,0-2 0 16,2 2 0-16,-1 0 128 0,3-2-128 0,0 0 160 0,1 0-160 16,-5 2 160-16,0 0-160 0,0 0 0 0,23-8 0 0,-17 6 0 15,1 0 0-15,0 0 0 0,-1 3 0 0,2-1 0 16,-1 1 0-16,2-1 0 0,-1 2 0 0,2-2 128 0,0 2-128 15,3-2 0-15,-1-2-160 16,3 0 160-16,-2 2 0 0,1-1-144 0,0 0 144 16,-3 1 0-16,0-3 0 0,-3 2 0 0,-1 1 0 0,-2 0 0 15,-3 1 0-15,-1-1-208 0,-1 0 80 0,-1 3 128 16,-1-3-240-16,-5 0 80 0,1 2 16 0,-2 0 0 0,-4 0 144 16,1 2 0-16,-1-2 0 0,-3 2 128 0,2 0-128 0,-2 1 144 15,0-2-144-15,0 0 160 0,0 1 0 16,2-1 0-16,-1 1 0 0,2-2 0 0,2 1-160 15,-1 1 128-15,2-2-128 0,2-1 128 0,0 2 48 0,2-3 0 16,0 1 0-16,3 0 0 0,-1 1-176 16,3 0 160-16,0-2-160 0,2 0 160 0,-1 1-160 0,3 2 0 15,1-3-192-15,0 2 192 16,2-1-560-16,-1 2 16 0,2-3 0 0,0 2 0 16,0-2-624-16,-1 0-128 0,-1 2-32 15,0 0-14240-15</inkml:trace>
  <inkml:trace contextRef="#ctx0" brushRef="#br3" timeOffset="161455">27381 6841 11055 0,'0'-2'976'0,"0"0"-784"0,0 2-192 0,0 0 0 0,1-3 320 0,0 2 32 0,1-1 0 0,0-2 0 0,1-1 512 0,0-2 96 0,1 1 32 0,1 2 0 0,0-2 64 0,-1 3 16 0,-1-1 0 0,1 2 0 0,0 1-128 0,-1 1-32 0,1 0 0 0,-1 1 0 16,0 1-224-16,0 2-48 0,-2-1-16 0,0 0 0 16,1 1-240-16,-2 1-32 0,0 1-16 0,-2-2 0 15,1 2 32-15,1-2 0 0,-1 2 0 0,0-4 0 16,-1 5 32-16,1-4 16 0,1 1 0 0,-1 2 0 15,1 0-16-15,0 1 0 0,0-1 0 0,0 1 0 0,1 2 80 16,-1 0 16-16,1 0 0 0,1 1 0 0,-1-1-160 16,0 5-16-16,0-2-16 15,-1 0 0-15,2 2-304 0,-2 1 0 0,0-2 0 0,-2 3 0 16,1 0 288-16,0 2-48 0,0-1-16 0,-2 2 0 0,1-1-32 16,-1 2 0-16,1 1 0 0,0-2 0 15,0-3-192-15,1 0 0 0,0 0 0 0,-1-4 0 16,1 1 0-16,1-1 0 0,-1-1 0 0,1-2 0 0,-1 1 0 15,-1-2 0-15,1-2 0 0,-1 2 0 0,0-2 336 0,0 3-16 16,-2-3-16-16,1 4 0 16,0-2-48-16,-1 4-16 0,2 2 0 0,-2 0 0 15,0 2-240-15,2-1 0 0,1 0 0 0,-1-2 0 0,2 1 0 0,0 1 0 16,3-5 0-16,-1 2 0 0,2-3 0 0,0 1 0 16,1-4 0-16,-1 0 0 0,0 0 0 0,0-2 0 15,0-2 0-15,0 2 0 0,-1-3 192 0,1 2-48 16,-2-3-16-16,0 2 0 0,0-2-128 0,-1 0 0 0,1 1 0 15,-2-1 0-15,0 3 0 0,0-3 128 16,1 2-128-16,-2 2 128 0,2-1-128 0,-1 0 0 16,1 0 0-16,-1-2 0 0,1 1 0 0,1 0 0 15,-1 0 0-15,1 1 0 0,0-3 128 16,0 0-128-16,2 0 128 0,-2 0 80 0,-1-3 16 0,2 1 0 0,-1 0 0 16,0-1-96-16,0 0 0 0,-1 0-128 0,1-4 192 15,-1 1-192-15,-1 0 176 0,1 0-176 16,0-3 160-16,-1 2 48 0,0-6 16 0,0 3 0 0,0-4 0 15,-1 1-224-15,1 0 0 0,-1-3 0 16,0-3 0-16,-1-2 0 16,0 1 0-16,1-2 0 0,-1-3 0 0,1 3 0 15,0-1 0-15,0-2 0 0,-1 0 0 0,1 3 0 0,-1 0 0 16,0-3 0-16,1 1 0 0,0 3 240 0,-1 1-48 0,0-1-16 0,1 2 0 16,0-2-176-16,0 1 160 0,-2 1-160 0,1 1 160 0,-1 0-160 15,-2 2 0-15,3-2 0 0,-1 3 0 0,0 1 128 16,0-2-128-16,-1 1 0 0,1 2 128 0,0-2-128 0,1-1 0 15,1 1 144-15,-1 2-144 0,2-4 0 0,0 1 0 16,0 0 0-16,0-2 0 0,2 3 0 16,-1-1 0-16,1 0 0 0,-1 1 0 0,2 1 0 15,-1 2-160-15,0 2 160 0,0 0-208 0,-1 2 64 16,1 0 16-16,0 2 0 0,-1 0 0 0,1 1-32 16,-1 1 0-16,-1 2 0 0,1 0 0 15,-1 2-512-15,1 2-96 0,-1-1-32 0,1 3 0 16,1 2-1104-16,0 0-208 0</inkml:trace>
  <inkml:trace contextRef="#ctx0" brushRef="#br3" timeOffset="162643">27443 7997 13823 0,'-3'0'1216'0,"1"0"-960"0,1 0-256 0,1-3 0 0,1 3 336 0,-1-1 32 0,0-1 0 0,0-2 0 0,0-2-192 0,1 0-48 0,0-4 0 0,2 1 0 0,-1-1 416 0,1-2 80 0,-1 3 16 0,1 2 0 0,-1-2-240 0,-1 2-32 0,1 4-16 0,-1-1 0 15,0 2 304-15,-1 2 64 0,-1 0 16 0,1 0 0 0,-1 2 736 0,-2 0 128 16,2 0 48-16,0 1 0 0,-1-2-688 0,2-1-128 16,0 0-16-16,0 0-16 0,0 0 96 0,0 0 0 15,0 0 16-15,0 0 0 0,0 0-400 0,0 0-64 16,0 0-32-16,0 0 0 0,0 0 0 0,0 0 0 16,0 0 0-16,-14 15 0 0,12-12-224 0,1 4-64 15,0 1 0-15,0 2 0 0,-1 3-128 0,0 0 0 16,1 6 144-16,-1 3-144 0,1 3 0 0,-1 3 0 15,-1 1 0-15,2 3 0 0,-3-1 0 0,2 1 0 16,-1-3 0-16,1 0 0 0,1-1 0 0,-1 1 0 16,1-4 0-16,0-3 0 0,0 0 0 0,1 0 0 0,-1-1 0 15,-1-2 0-15,0 1 0 0,1 2 0 0,-2-1 0 0,1 1 128 16,-1-2-128-16,1 2 144 0,-1 3-144 0,1-3 160 16,-1 1 96-16,1-4 32 0,1 2 0 0,1-2 0 15,0-2-48-15,0 2-16 16,2-4 0-16,-1-2 0 0,0 0-32 0,2-4-16 0,-1 0 0 15,0-3 0-15,0 0-16 0,-1-2 0 0,2 0 0 0,-2-2 0 16,2 2-160-16,-3-4 0 0,0 3 0 0,0 0 0 16,0-3 0-16,-2 3 0 0,2-3 0 0,-2 1 0 15,1 1 0-15,-1-2 0 0,1 0 0 0,-1-2 0 16,0 1 0-16,1-2 0 0,0 0 0 0,1 3 0 16,0 0 0-16,-1-23 0 0,1 15 0 0,0-2 0 15,1-3 0-15,-1-3 0 0,1 1 0 16,0-2 0-16,1-1 0 0,-2-5 0 0,1-1 0 15,0-5 0-15,2 1 0 0,-1-4 0 0,2-3 0 0,0-2 0 16,0 1 0-16,1 1 0 0,0 3 0 0,0-1 0 0,0 3 0 16,-1 2 0-16,-2 0 0 0,1 3 0 0,-1 0 0 0,0 3 0 15,0-1 0-15,-1 1 0 16,1 6 0-16,-2 0 0 0,1 0 0 0,0 1 0 0,0 1 0 16,0 2 0-16,-1 0 0 0,2-1 0 0,-1 3 0 0,-1 0 0 15,1 2 0-15,-1-2 0 0,0 4 0 0,0-3 0 16,0 3 0-16,0 2 0 0,-1-2 0 0,0 2 0 15,-1 1 0-15,1 0 0 0,0-1 0 0,-1 2 0 16,0 2 0-16,0 0 0 0,-2-3-272 0,2 3-96 0,-1 3-16 16,1-3 0-1,-2 2-624-15,2 2-128 0,-2-1-16 0,1 3-15280 0</inkml:trace>
  <inkml:trace contextRef="#ctx0" brushRef="#br0" timeOffset="167931.68">27587 7782 6447 0,'3'0'576'0,"-3"-3"-576"0,0 0 0 0,0 3 0 0,0 0 2496 0,0-3 384 0,0 3 64 0,0-1 32 0,0 0-2320 0,-1-3-464 0,-1 0-192 0,2 0 176 0,-1-2-176 0,1 0 0 0,-1 0 0 0,2 0 0 0,-1 0 128 0,1-3 64 0,2 1 0 0,-1 0 0 0,1 2 624 0,-1-1 128 16,0 3 16-16,-2-3 16 0,0 2 240 0,-3 2 64 15,-1-1 0-15,-1 1 0 0,1 0-576 0,-4 3-96 16,1-4-32-16,-2 2 0 0,-1-1-352 0,1 2-80 0,0 1-16 0,-1-3 0 15,-1 3 64-15,-1 0 16 16,1 0 0-16,-1 0 0 0,0 0-16 0,-2 0 0 16,-1 0 0-16,0 3 0 0,-1 1-192 0,0-2 128 0,-1 2-128 15,-2-1 0-15,3 1 160 0,-1 1-160 16,0 1 160-16,1 2-160 0,1-2 208 0,0 3-48 0,1 0-16 0,1 1 0 16,1-1-144-16,0 1 0 0,2 0 0 15,0 0 0-15,2-2 0 0,0 2 0 0,3-1 0 0,0-3 0 16,3 2 0-16,1-2 0 0,1 0 0 0,2-2 0 15,2 1 672-15,2-4 48 0,3 2 16 16,1 0 0-16,2-1-112 0,2 0-32 0,3 0 0 0,1 1 0 16,2-2-384-16,1 1-80 0,1-2 0 0,1 0-128 15,1 0 144-15,2 0-144 0,0 0 0 0,-1-2 144 16,-1 1-144-16,-2-2 192 0,-2 1-192 0,-2 0 192 0,1-1-32 16,-2 0 0-16,-2 0 0 0,-3-2 0 15,1 1-32-15,-2 0 0 0,0-2 0 0,-1 0 0 16,0 0-128-16,-2-1 128 0,0-1-128 0,-2 2 128 0,-1-2-128 15,-1 2 0-15,-2-3 0 0,-2 3 0 16,-1 1 0-16,-3-1 0 0,-1-3 0 0,-3 3 0 0,-1 2 0 0,-1-2 0 16,-2 0-144-16,-3 0 144 0,1 0-160 0,-2 2 32 15,1-2 0-15,-2 2 0 0,2-1 128 16,0 1-128-16,0 4 128 0,1-3-128 0,0 3 128 0,0 0 0 16,2 0 160-16,0 1-160 0,-1 1 192 0,1 2-64 15,2 1-128-15,0 1 192 0,0 1-192 0,0 2 0 16,0-1 0-16,2 3 0 0,-1 0 0 0,2 1-128 15,1 1 128-15,1-3 0 0,0 2 0 0,2-2 0 16,2 1 0-16,1-1 0 0,2 0-192 16,2-1 64-16,2-2 128 0,0 2-208 0,4-3 32 0,0 0 16 0,3-2 0 15,-1-1 0-15,3 1 160 16,1-1 192-16,1-1-32 0,1-2-16 0,-1 0 128 0,-1 0 32 0,1-2 0 16,-1-1 0-16,0 2-64 0,-1-4-16 0,0 1 0 0,-3 1 0 15,1-1-224-15,-3-2 0 0,-2-1 0 16,0 1 0-16,-2-2 0 0,0 0-128 15,-2 2 128-15,-2-4 0 0,-2 1-320 0,0 0 0 0,-2-1 0 16,-1-3 0-16,0 3 112 0,-4-1 16 0,1 4 0 0,-1-3 0 16,-1 1 192-16,0 3-144 0,-1 0 144 15,-1 0-128-15,-1 5 128 0,0 1 0 0,0 0 0 0,-1 1 0 0,-2 2 176 16,0 2 64-16,1 2 16 0,-1-1 0 16,2 0-256-16,-2-1 0 0,1 4 0 0,-2-3 0 15,0 1 0-15,1 2 0 0,1-3 0 0,0 3 0 16,2-4 0-16,0 1-128 0,2 0 128 0,1 0 0 15,0 0 0-15,2 1 0 0,1-1 0 0,3-4 0 0,0 2 0 16,2-2 0-16,3 2 0 0,2-4 0 0,2 4-128 16,2-2-32-16,2-1 0 0,3 1 0 0,1-1-96 15,-1 1 0-15,4-2-16 0,-3 0 0 16,-1 0-240-16,0 0-32 0,-3 0-16 0,-2 0-9760 16,-2 2-1968-16</inkml:trace>
  <inkml:trace contextRef="#ctx0" brushRef="#br0" timeOffset="170275.75">21944 6252 17503 0,'6'0'1552'0,"0"3"-1232"0,0-3-320 0,-2 1 0 0,0-1 0 0,2 2 128 0,6-1-128 0,7 2 0 0,7 3 0 0,4-3 0 0,0 3 0 0,-1 0 0 0,-1-1 160 0,0 1-32 0,-1 3 0 0,-1-3 0 0,0 4-128 0,0-4 0 0,0 0 0 0,0 3 0 0,1-2 304 0,-1-3 16 16,1 2 16-16,-1-1 0 0,2-1 656 0,2-2 128 15,0 2 32-15,1 2 0 0,1-2-144 0,0 2-32 16,-1-2 0-16,2 2 0 0,4 3-368 0,0-2-80 16,2 2-16-16,-2-2 0 0,0 2-368 0,-1-1-144 15,1 2 0-15,-1 3 144 0,0-1-144 0,-3-2 0 0,2 2 0 0,-3-1 0 16,-1 1 0-16,-2-3 0 16,2 1 0-16,0-1 0 0,-1-2 272 0,1 2 128 0,0-1 32 15,0 0 0-15,0 1 144 0,-1 1 16 0,3 0 16 0,0-2 0 16,0 2-464-16,1 0-144 0,2-4 0 15,-1 2 0-15,0 0 128 0,1-1-128 0,-1-1 0 0,-1 0 0 16,0 0 0-16,-3 0 0 0,-1 2 0 16,0-2 0-16,-3 0 0 0,1 0 0 0,-1 3 0 0,-3-2 0 15,1-1 0-15,-1 3 160 0,-1 1-160 0,2-4 192 16,0 0-192-16,-1 1 192 0,1-1-192 0,1-3 192 16,1 1-192-16,-1 0 0 0,1-2 0 0,-1 1 0 15,0 1 0-15,0-2 0 0,-1-1 0 0,0 2 0 16,-2 0 0-16,0 1 0 0,-1 1 0 15,-1 1 0-15,0 0 0 0,-1 1 0 0,1 3 0 16,-2-3 0-16,2 4 0 0,0-4 0 0,1 2 0 16,-1 1 0-16,2-4 0 0,-2 2 0 0,1-2 0 0,1-1 0 15,-1 0 256-15,0 0-16 0,0-2-16 0,1 1 0 0,-1 1 48 0,1-1 16 16,3-2 0-16,0 2 0 0,0 2-160 0,0 0-128 16,0 0 192-16,0 1-192 0,0-1 0 15,0 1 0-15,0 2 0 0,-1-2 0 0,-2 2 0 0,0-2 0 16,0 2 0-16,-1-2 0 0,1 2 0 0,-1-3 0 15,-1 1 0-15,-1-1 0 0,1 0 0 0,1 0 0 16,4 1 0-16,1 2 0 0,0-1 128 0,-1 0 0 16,1 1 16-16,1-2 0 0,-2 2 160 0,-2-3 16 15,1 2 16-15,-1 0 0 0,-2 2-160 0,-2-1-48 16,-1 1 0-16,0-3 0 0,0 4-128 0,-1-3 0 16,1 0 0-16,-1 2 0 0,-1-2 0 0,1 0 128 0,-2-2-128 15,0 3 128-15,1-2-128 0,1 0 0 0,0-1 0 16,-2 0 0-16,1 0 0 0,0 0 0 0,-1-2 0 15,0 2 0-15,0-3 0 0,1 2 0 0,2 0 0 0,-2-2 0 16,2 1 0-16,-2 1 0 0,0-1 0 16,0-1-176-16,1 4 48 0,-2-1 0 0,0 0 0 15,-1 0 0-15,-2 3 128 0,0 1 0 0,0 0 0 0,1-2 0 16,1 2 0-16,-2 0 128 0,1-3-128 16,0 2 176-16,-1 0-48 0,2-3-128 0,0 1 192 0,0 0-64 15,0-1-128-15,1 0 0 0,1-4 0 0,1 2 0 0,1 0 0 16,1 0 0-16,1-2 0 0,0 2 0 15,0-2 0-15,0 2 0 0,-1 1 0 0,-1-1 0 16,0-1 0-16,0 0 0 0,0 0 0 0,0 0 0 0,-1 1 0 16,0-2 0-16,-1 4 128 0,0-2-128 15,1 2 0-15,-1 0 0 0,0 1 0 0,2-1 0 0,-2-1 0 0,3 1 0 16,1 3 0-16,1-3 0 0,2 1 0 0,-1 2 0 16,2-3 0-16,1 3 0 0,1 1 0 0,-1-4 0 15,0 0 0-15,-1 0 128 0,-1 1-128 0,0-3 0 16,-1 2 144-16,0 1-144 0,-1-1 240 0,-1 2-32 15,0-1 0-15,0-1 0 0,0 0 48 0,0 1 16 16,0 0 0-16,0-1 0 0,3 1-144 16,-1 2-128-16,1-1 192 0,0-1-192 0,2-1 0 0,0 1 0 15,3 2 0-15,-1-2 0 0,-1 2 0 0,3-2 0 16,-1 2 0-16,-1-3 0 0,2 4 0 0,-1-4 0 16,1 3 0-16,1-3 0 0,-1 2 0 0,-1-2 0 0,1 0-128 15,-2 0 128-15,2-3 0 0,-2 2-144 0,2-1 144 16,0 0 0-16,1 2 0 0,-2 1 0 0,2-1 0 15,0 0 0-15,0 1 0 0,0 2 0 0,0-2 0 0,0 2 0 16,1-3 0-16,-1 2 0 0,-1-2 0 16,1 3 0-16,-1-3-176 0,1 1 176 0,2 2-208 0,-1-1 80 15,2 2-128-15,2 0-32 0,0-1 0 0,1 1 0 16,0 0-16-16,2-2 0 0,-2 0 0 0,1 0 0 16,0-1 80-16,-1-1 16 0,3 1 0 0,2-1 0 15,-1 1 208-15,2 1 0 0,0-2 144 0,2 2-144 16,-1 0 480-16,1 2 0 0,2 0 0 0,0 3 0 0,1-1-224 15,3 0-32-15,0 4-16 0,-1-2 0 16,3 2-208-16,2-1 0 0,0-1 0 0,2 0 0 0,1-1-304 16,2-1 0-16,3-2 0 0,0 2 0 0,1-2 176 0,1 4 128 15,-1 1-192-15,0-2 192 0,0 2 0 0,2-2-128 16,1-4 128-16,-2 4 0 0,-2-1 0 0,0 2 0 16,2 1-128-16,-2-2 128 0,1 2-176 15,-1-4 32-15,3 4 0 0,-1-3 0 0,3 2 144 16,-1 1-160-16,1-3 160 0,0 4-160 0,-2-3 160 15,0 3-160-15,1-3 160 0,-1 3-160 0,-1-1-64 16,-1 0-16-16,1 1 0 0,-2 0 0 16,-3-2-400-16,1 1-64 15,1 1-32-15,-2 2 0 0,-1-2-400 0,-3 0-80 16,0 3 0-16,-1-3-12304 0</inkml:trace>
  <inkml:trace contextRef="#ctx0" brushRef="#br0" timeOffset="176849.52">22733 8885 21183 0,'3'-3'1888'0,"1"1"-1504"0,0 1-384 0,-3 1 0 0,0 0 192 0,2 0-16 0,1-3-16 0,2 1 0 0,4 0-160 0,-2 0 0 0,2 2 0 0,0-3 0 0,-1 2 0 0,1-1 0 0,1 2 0 0,2-1 0 0,2-2 0 0,1 3 256 0,4-4 0 0,1-1-16 0,3 4 336 0,2-5 64 15,2-4 0-15,0 1 16 0,1 0-320 0,1-1-64 16,2-3-16-16,1-2 0 0,2 2 240 0,-2 0 32 16,2-3 16-16,-2 4 0 0,-1-3-32 0,2 2-16 15,0 0 0-15,2 0 0 0,0 0-112 0,1 1 0 16,0 0-16-16,3-1 0 15,1 0 64-15,2 0 16 0,1 2 0 0,0 0 0 16,-2 2-128-16,-2-1 0 0,4 0-16 0,-1-1 0 0,0 0-304 0,-1 0 128 16,0 1-128-16,-1 0 0 0,0 2 0 0,-1-2 0 15,-2 2 0-15,-1 0 0 0,0-2 0 0,0-3 0 0,-1 1 0 16,1 0 0-16,0-2 288 16,0 2 0-16,0-3 0 0,-1 1 0 0,1 2 144 0,0 0 16 0,2 2 16 15,-1-4 0-15,0 2-240 0,0-1-48 16,-4 3-16-16,0-2 0 0,-4 6-160 0,1-3 0 0,-1 2 0 15,-1 2 128-15,-1 1-128 0,-1 2 0 0,-3 0 0 16,-3 2 128-16,0 0-128 0,-3-2 0 16,2 2-192-16,0-1 192 0,1-1-352 0,-3 1 48 15,1-2 16-15,-2 0 0 0,2-1 288 0,-1-1 0 0,2 2-128 0,0-3 128 16,-2 2 0-16,2-2 0 0,0 2 0 16,2-2 0-16,-1 0 0 0,2 1 0 0,3 0 128 0,-2-4-128 15,0 5 192-15,-1-2-16 0,3 0 0 0,-1 2 0 16,0-2-176-16,-1 1 160 0,1 1-160 0,0 2 160 15,-2 1-160-15,1-3-176 0,-1 4 48 0,0-3 0 16,-1 1-192-16,-1 1-16 0,-1-4-16 16,-1 1 0-16,3 0 96 0,-1-2 32 0,0 0 0 0,1 0 0 15,1-3 224-15,1 2 208 0,1-3-32 0,2 1-16 16,1-1 272-16,2 0 48 0,0 2 16 0,-2-2 0 16,2 4-256-16,-1 0-48 0,1-1-16 15,0 1 0-15,-2 2-176 0,-1 1 192 0,-1 0-192 0,0 0 192 16,0 0-192-16,0 1 0 0,0-2 0 0,0 0 0 0,0-1-320 15,-1 0 0-15,0 0 0 0,-2 2 0 16,-1-4 128-16,2 1 16 0,-1 0 16 0,2 0 0 0,-1 0 160 0,-1 0 0 16,1-1 0-16,-1 2 0 0,0-1 256 0,2 1 0 15,-1-1-16-15,-2 1 0 0,1 0 128 0,3 2 16 16,0-1 16-16,2 1 0 0,-1 1-400 0,1 1 0 16,2-2 128-16,-3 1-128 15,2 2 0-15,-5-2 0 0,2 2 0 0,-1-3 0 16,0 1 0-16,-2-1 0 0,1-1-192 0,-2 0 192 0,0 2-304 0,-1-4 64 15,0-2 16-15,0 2 0 0,-1 0 224 0,0-3 0 0,2 2 0 16,0-2 0-16,4 1 0 0,0 0 192 16,3-2-48-16,0-1 0 15,-1 4-16-15,1-2-128 0,3 2 192 0,2-2-64 0,-1 2-128 0,1-2 0 16,0 0 0-16,0 2 0 0,-3-3 0 0,-1 1 0 16,1 1 0-16,0-2 0 0,-1 2 0 0,0-4 0 0,1 2 0 0,-1-2 0 15,3-1 0-15,0 1 0 0,0 0 0 0,2-1 0 16,1 1 0-16,1-2 0 15,1 2 0-15,1-2 0 0,0-1 176 0,2-1 0 0,4 0 0 0,2 0 0 16,1 0-48-16,0 1-128 0,3 2 192 0,1 0-64 16,1-2-128-16,0 2 0 0,-2-3 0 0,-1 1-176 15,2-1 176-15,0 0 0 0,-2 0 0 0,0-3 0 16,2 1 0-16,0-1 0 0,0 2 0 0,0-4 0 0,-4 5 0 16,2-3 0-16,1 3 0 0,0-4 0 0,1 2 0 15,2-1 0-15,1 3 128 0,0-4-128 0,0 5 0 0,1-4 0 16,0 1 0-16,-1-1 0 0,5 0 0 0,-2 0 0 15,-1 2 0-15,-1 1 0 0,3 1 0 16,-4 2 0-16,0-5 0 0,-2 2 0 0,0 0 0 0,0-2 0 16,0 0 0-16,2 0 0 0,-1-1 0 15,1-3 0-15,-1 0 0 0,-1 3 0 0,-1 1 0 0,0-1 0 16,1 2 0-16,2-4 0 0,-2 3 0 0,1 0 0 16,2 2 0-16,-2-3 0 0,2 3-240 0,-3 0 48 15,1-2 0-15,0 1 0 16,-1-1-768-16,-3 2-160 0,0 1-32 0,-3 3 0 15,0-1-352-15,-3 3-80 0,1 0-16 0,-2-2-11920 16</inkml:trace>
  <inkml:trace contextRef="#ctx0" brushRef="#br0" timeOffset="178820.97">22159 7469 1839 0,'-4'-3'160'0,"1"2"-160"0,-1 1 0 0,1-1 0 0,1 1 896 0,1 1 160 0,-1-1 32 0,1 1 0 0,-2 2-1088 0,-1-3-224 0,1 4-32 0,1-4-16 0,1 2-160 0,2-2-16 0,1 0-16 0,2 0 0 0,2 0 464 0,0 0 0 16,3 0 0-16,1 0 160 0,0 0 784 0,1 0 144 16,1 0 48-16,1 1 0 0,2-1 80 0,-1 3 32 15,2-1 0-15,2-2 0 0,-1 4-656 0,2 0-128 16,-1 1-16-16,3 0-16 0,0-1-432 0,3 0-176 15,2 2 16-15,1-3 0 0,4 1-80 0,0-4-16 0,2 1 0 0,0-2 0 16,1 1 576-16,2-4 128 16,2 1 0-16,0 0 16 0,2-4 96 0,0 3 16 0,0-1 0 15,1-2 0-15,1 2 0 0,1 2 0 0,1-1 0 0,1 2 0 16,1-1 48-16,0 3 16 0,0 0 0 16,-2 3 0-16,0-3 144 0,-1 2 48 0,-2-2 0 15,-1 4 0-15,1-2-432 0,0 2-80 0,0 0 0 16,1-1-16-16,1 2-304 0,-1-3 0 0,2 0 0 15,-1 0 0-15,0-4 0 0,-1 2 0 0,-1-4 0 0,2 1 160 16,2 0 400-16,-1 3 80 0,3-2 0 0,0 2 16 16,-1 2-128-16,0-2-16 0,-2 3-16 0,0 0 0 15,0 1-192-15,-2-2-48 0,-4 0 0 16,3 0 0-16,2 2-256 0,1 1-144 0,-5 2 16 0,0-1 0 16,-2 1-432-16,0-4-80 0,-1 4 0 15,0-4-16-15,-1 0 336 0,1-1 80 0,-1-2 16 16,1 0 0-16,2-2 400 0,3-2 80 0,1 0 0 0,1-2 16 0,1 4 608 15,-2-2 112-15,2 1 32 0,-2 3 0 0,0 0-464 16,-4 0-96-16,1 3-16 0,-2 1 0 0,2-1-448 0,-1 4 128 16,-1 1-128-16,-1 0 0 15,-3 3-352 1,0-1-112-16,1 0-32 0,-2-1 0 0,0 1-160 0,-1 1-48 16,0-3 0-16,0-2 0 0,-2 3 704 0,1-6 0 15,-1 4 0-15,0-4 0 0,0 3 832 0,0 1 192 0,1-4 32 16,0 4 16-16,-1-2-288 0,0-1-48 0,-1 1-16 0,2 2 0 15,-2 0-512-15,2 2-208 0,1 3 176 0,1-2-176 16,0 2 0-16,-1 1 0 0,1-3 0 0,0-1 0 16,1 0-320-16,-1-3-96 0,0 2-32 0,0-5 0 0,0 2 176 0,0-3 16 0,1 3 16 0,0-4 0 15,-1 1 480-15,1-1 80 0,1-1 32 16,-1-1 0-16,-2-1 256 0,1 1 48 16,3-4 16-16,0 1 0 0,0 1-160 0,0 2-48 0,1-1 0 15,0 2 0-15,0 0-160 0,-2 0-48 0,3 2 0 16,0 2 0-16,-1-2-256 0,-1 2 0 0,-2-1 0 0,1 0 0 15,-2 0-176-15,-1 0 16 0,1-1 0 0,-1 0 0 16,0 1-32-16,-2-2 0 0,2 1 0 0,-1 1 0 0,0-2 192 16,1 2 0-16,2-1 0 15,0-1 0-15,3 2 208 0,1-2 80 0,-1 0 16 16,3-1 0-16,0-1-112 0,2 0-32 0,1-2 0 0,1 2 0 16,0 1-160-16,1-2 160 0,-1 4-160 0,0-2 160 0,1 0-160 15,-2-2 0-15,-3 2 0 0,1-4 0 0,-1-1 0 0,2-1 0 16,1-1 0-16,0 3 0 0,0-3 0 0,-1 2 0 15,2 2 0-15,2-1 0 0,2-1 0 0,0 4 0 16,0-3 0-16,2 2 0 0,3 2 0 16,4-3 0-16,3 2 0 0,4 1 0 0,0 0 0 15,4 0 0-15,0 0-160 0,1-3 160 16,4 1-432-16,-1 1 16 16,1 1 0-16,2-3 0 0,0 6-32 0,-1-3 0 0,-2 1 0 0,1-1 0 0,1 2 448 15,1 1 0-15,0-2 0 0,-1 4 0 0,-3-1 192 0,3-2 112 16,3 3 16-16,2 1 16 0,0 1 48 0,1-1 16 15,2-1 0-15,3-2 0 0,2-5-400 0,0 1 0 0,2-2 0 16,0 0 0-16,2 0 176 0,2-3-48 16,2 0-128-16,0-2 192 0,2 3 16 0,1 2 0 15,-5-4 0-15,2 1 0 0,3-1-208 0,2 1 0 0,1 1 128 0,0 1-128 16,-1-2 0-16,-1 2 0 0,-2-2 0 0,-1 2 0 16,-2 2 0-16,0-2 0 0,1 2 0 0,-3-1 0 31,-2-1-688-31,-1 1-16 0,-3 0-16 0</inkml:trace>
  <inkml:trace contextRef="#ctx0" brushRef="#br0" timeOffset="183352.42">27587 11987 13823 0,'-12'0'1216'0,"3"-1"-960"0,2 1-256 0,2 0 0 0,4-2-384 0,0 2-128 0,-1-4-32 0,-1 2 0 0,-2-2 368 0,-3-2 176 0,-2-3-160 0,1-1 160 0,0 0 832 0,-1-2 272 0,3 2 48 0,-2-2 16 0,3 2 32 0,0-3 0 16,1 3 0-16,1-1 0 0,1 4 544 0,1 3 112 15,2 2 32-15,-1 2 0 0,1 0-320 0,1 8-64 16,3 3-16-16,-1 7 0 0,1 8-1088 0,1-2-208 16,-1 5-64-16,2 6 0 15,0 7-128-15,1 8-144 0,0 3 144 0,-1 2-208 16,-1-2-736-16,-1-2-144 0,-2-1-16 0,-1-3-16 15,0 0-1360-15,-2-1-272 16,-1 1-48-16,-3-6-6944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44:21.294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3066 4991 2751 0,'0'0'128'0,"0"0"16"0,0 0-144 0,0 0 0 0,6-8 0 0,-6 8 0 15,1-7 2240-15,-1 7 400 0,0 0 96 0,6-7 16 16,-6 7-2176-16,7-9-416 0,-1 1-160 0,1 2 0 16,-1-1 0-16,1 1 0 0,-7 6 0 0,8-7 0 15,0-1 0-15,-8 8 192 0,0 0-48 0,7-6 0 16,0-1 672-16,-7 7 128 0,0 0 16 0,6-6 16 15,-6 6 256-15,0 0 48 0,0 0 16 0,0 0 0 16,0 0-288-16,0 0-64 0,0 0-16 0,0 0 0 16,0 0-400-16,0 0-80 0,0 0 0 0,-7 4-16 15,7-4-144-15,-8 3-32 0,8-3 0 0,-8 7 0 16,1 1-64-16,7-8 0 0,-6 8-16 0,1 2 0 16,0-2-176-16,-1 2 0 0,0 2 0 0,1-2 128 0,-1 2 16 0,-1 3 0 15,-3-2 0-15,0 0 0 0,0 1 96 0,-2 2 16 16,-1-1 0-16,0 2 0 0,0-1 256 0,0 2 64 15,-3 2 16-15,0-1 0 0,1-1-16 0,2 6 0 16,1 2 0-16,-2 1 0 0,-5-1-96 0,5 1-32 16,4-1 0-16,-2 1 0 0,-1 3-208 0,1-1-48 15,2-1-16-15,3 1 0 0,2-3-176 0,-3 0 0 16,-1 0 0-16,4-2 0 0,2 2 0 0,1-3 128 16,-1-2-128-16,0 1 0 0,2 0 0 0,1 1 0 15,1-1 0-15,2-3 0 0,1 1 0 0,0-2 0 16,0-4 128-16,-2 1-128 0,0-2 0 0,3-1 0 15,3-1 0-15,-1-2 128 0,0 2-128 0,3-5 128 16,3 0-128-16,2-1 128 0,-1 1-128 0,0-3 128 0,2 1-128 0,2-4 128 16,2 1-128-16,-1-1 0 0,1-1 0 0,1-2 0 15,1-1 176-15,0 0-48 0,-2 1-128 0,-1-3 192 16,2 1-192-16,-1-3 0 0,-1 0 0 0,0-1 0 16,-4 0 0-16,1-1 0 0,2-1 0 0,-2-4 0 15,-3 0 0-15,0-3 0 0,0 1 0 0,0-1 0 16,-1-2 128-16,-2 1-128 0,2-1 0 0,-2-2 144 15,1-3-144-15,-2 1 0 0,-1-1 144 0,1-1-144 16,0-2 128-16,-3-2-128 0,0-2 128 0,0-2-128 16,3 1 0-16,-4-2 144 0,-3 0-144 0,-1 1 0 15,2 0 0-15,-3 3 0 0,-3-2 0 0,-1 4 0 16,-2 2 0-16,-1 4 0 0,-1-1 0 0,-1 5 0 16,-1-1 0-16,1 3 0 0,-1 0 0 0,0 2 0 15,-2-2 128-15,2 2-128 0,1 3 0 0,0 2 0 0,-2 0 0 0,2 0 0 16,0 1 0-16,1 2 0 0,-1 1-160 0,1 2 16 15,2 1 0-15,6 3 0 16,-8-3-464-16,8 3-96 0,-8-3 0 0,8 3-16 16,0 0-1968-16,0 0-400 0,0 0-80 0,0 0-9088 15</inkml:trace>
  <inkml:trace contextRef="#ctx0" brushRef="#br0" timeOffset="570.79">2791 5363 14735 0,'0'0'1312'0,"0"0"-1056"0,0 0-256 0,0 0 0 0,0 0 3168 0,0 0 576 16,-2-9 112-16,2 9 32 0,0 0-2560 0,0 0-512 15,0 0-112-15,0 0 0 0,7 7 0 0,1 3 16 16,-2-3 0-16,1 3 0 0,1-1-448 0,0 4-80 16,-2-4-32-16,2-1 0 0,3-2-160 0,-2 2 0 15,0-1 0-15,3 0 0 0,2 0 144 0,2-1-144 16,2 2 160-16,2-1-160 0,0 1 384 0,1 1-32 15,1-4 0-15,1 0 0 0,-3-1-48 0,1-1-16 16,-1-1 0-16,-1 1 0 0,0 1-112 0,-2-3-32 16,-2-1 0-16,1 0 0 0,0 0-144 0,-2 0 192 0,-1-1-192 0,0-3 192 15,1 1-192-15,-2-1 0 0,-2 0 144 0,2 0-144 16,0 1 0-16,-2-3 128 0,-1-1-128 0,1-1 0 16,-3-1 0-16,1-2 0 0,1 1 0 0,-2-2 0 31,-4-1-1920-31,3-1-368 0,4-3-64 0,-4-3-16 0</inkml:trace>
  <inkml:trace contextRef="#ctx0" brushRef="#br0" timeOffset="2297.1">3068 4687 6447 0,'-8'-3'576'15,"8"3"-576"-15,-8-4 0 0,-1 1 0 16,-2 2 1104-16,2 1 112 0,9 0 32 0,-9 0 0 0,-1-2-864 0,10 2-160 16,-9 0-32-16,9 0-16 0,0 0 752 0,-9 3 160 15,9-3 16-15,0 0 16 0,0 0 128 0,0 0 32 16,0 0 0-16,0 0 0 0,0 0-512 0,0 0-112 16,0 0-16-16,0 0 0 0,0 0-176 0,11 1-32 15,0 3-16-15,-1-1 0 0,-10-3 32 0,13-3 0 16,0 2 0-16,-1 0 0 0,0-1-128 0,-1 1-32 15,1-2 0-15,-1 2 0 0,-11 1-32 0,11-1-16 16,2 1 0-16,-1 0 0 0,-2 0 16 0,-10 0 0 16,12 2 0-16,0-2 0 0,-12 0 0 0,12-1 0 15,-12 1 0-15,11-1 0 0,0 1-80 0,-1 0-16 0,1-1 0 16,-1 1 0-16,2 0-160 0,0 0 160 0,-1-3-160 16,1 0 160-16,-2 2-160 0,4-2 128 0,-1 2-128 15,-2-2 128-15,0 0-128 0,-1-1 0 0,1 0 144 0,-11 4-144 16,0 0 192-16,10-3-16 0,0 2-16 0,-10 1 0 15,0 0 224-15,0 0 32 0,0 0 16 0,11-4 0 16,-1 1-80-16,-10 3-16 0,0 0 0 0,0 0 0 16,0 0-16-16,0 0-16 0,0 0 0 0,0 0 0 15,0 0-112-15,3-10 0 0,-3 10-16 0,0 0 0 16,-5-11-176-16,1 2 160 0,4 9-160 0,-4-8 160 16,-3 2-160-16,7 6 128 0,0 0-128 0,-9-7 128 15,-1 1 0-15,2 1-128 0,-1 0 192 0,0 1-64 16,0 0 64-16,-2 2 16 0,-1-2 0 0,2 4 0 15,0-2 32-15,-2 4 0 0,-1-2 0 0,1 2 0 16,2-2-96-16,-1 0-16 0,1 0 0 0,10 0 0 0,0 0 0 0,-9 1-128 16,0 0 192-16,9-1-64 0,-10-1-128 0,10 1-144 15,0 0 144-15,0 0-208 0,0 0 16 0,0 0 16 16,0 0 0-16,0 0 0 16,0 0-1632-16,11-3-336 0,2 0-64 0</inkml:trace>
  <inkml:trace contextRef="#ctx0" brushRef="#br0" timeOffset="5384.82">3958 5338 4607 0,'-13'-1'192'0,"13"1"64"0,0 0-256 0,0 0 0 0,0 0 0 0,0 0 0 15,0 0 2896-15,0 0 544 0,0 0 96 0,0 0 32 16,0 0-1776-16,0 0-368 0,0 0-64 0,0 0-16 16,0 0-16-16,0 0-16 0,0 0 0 0,10 1 0 15,4 2-480-15,-3-1-112 0,1 0-16 0,2 0 0 0,3-1-432 0,2 2-80 16,0 0-32-16,2-1 0 0,0-2-160 0,0 2 0 15,0 0 0-15,-2 1 0 0,1 1 0 0,-1-3 0 16,-1 2 0-16,-2-1 0 16,-2-4-592-16,-1 2 0 0,0 0 0 0,-2 2 0 15,-11-2-2000-15,12 0-400 0</inkml:trace>
  <inkml:trace contextRef="#ctx0" brushRef="#br0" timeOffset="5653.57">4048 5483 19343 0,'0'0'1728'0,"0"0"-1392"0,0 0-336 0,0 0 0 16,0 0 2224-16,0 0 368 0,0 0 80 0,12 2 16 15,-2 2-1920-15,2-1-384 0,2 1-80 0,1 0-16 16,-2-2-160-16,1 1-128 0,0-1 144 0,2 2-144 16,0-1 0-16,-1-2 0 0,1 1 0 0,2-2 0 15,2 0-384-15,-1 0-64 0,0-3 0 0,1 2-16 16,4-1-1776-16,-2-2-368 0</inkml:trace>
  <inkml:trace contextRef="#ctx0" brushRef="#br0" timeOffset="7035.12">5363 4608 16927 0,'0'0'752'0,"0"0"144"0,0 0-704 0,0 0-192 15,0 0 0-15,0 0 0 0,0 0 1040 0,0 0 176 16,0 0 48-16,6-8 0 0,-6 8-288 0,0 0-48 16,0 0-16-16,0 0 0 0,0-9-448 0,0 9-80 15,0 0-32-15,0 0 0 0,0 0-224 0,0 0-128 16,-8-7 128-16,8 7-128 0,-7-6 0 0,7 6 0 16,-10-4 0-16,10 4 0 0,-10-4 144 0,0 2-144 15,0-1 192-15,10 3-192 0,-12-1 496 0,2-1-16 16,-2 1 0-16,0 1 0 0,1-1 64 0,-1-1 16 15,1 1 0-15,-2 1 0 0,-1 4-144 0,0 0-32 16,-1-1 0-16,0 0 0 0,-2 0-128 0,2 1-16 16,1-1-16-16,1 0 0 0,0-3 48 0,1 0 16 0,1 0 0 0,1 2 0 15,10-2-96-15,-11 2-32 0,-2 1 0 0,4-2 0 16,9-1-160-16,0 0 0 0,-12 3 144 0,4-2-144 16,8-1 0-16,-10 1 128 0,-1-1-128 0,11 0 0 15,-9 0 0-15,9 0 128 0,0 0-128 0,-9 3 0 16,0-2 0-16,9-1 144 0,0 0-144 0,0 0 0 15,-7 7 208-15,7-7-64 0,0 0-16 0,-5 10 0 16,0-1 0-16,5-9 0 0,-2 12 0 0,1-1 0 16,1-11-128-16,1 11 192 0,1 0-192 0,0 1 192 15,2 2-192-15,-1 0 0 0,-2 2 144 0,3 0-144 16,4-5 0-16,-2 4 144 0,-2-2-144 0,0 2 0 16,0 4 192-16,1 0-192 0,2 2 192 0,-2 1-192 15,-1-1 192-15,4 0-192 0,1 0 192 0,-4 3-192 16,-5 1 208-16,3 3-64 0,3-2-16 0,-2 2 0 15,-1 4-128-15,-1 0 192 0,-2 3-192 0,2 2 192 0,-1 2-192 0,-1 0 128 16,-1 2-128-16,1 0 128 0,1 2-128 0,-1-1 160 16,-3-3-160-16,5 0 160 0,4 2 16 0,-3-2 0 15,-6-5 0-15,2 5 0 0,1 0-32 0,4-1 0 16,2-3 0-16,0 1 0 0,-2-2-144 0,-1 0 128 16,1 0-128-16,-1 0 128 0,-3-3 16 0,1-1 0 15,2 0 0-15,-1-1 0 0,0 1 80 0,0-3 16 16,0 5 0-16,-1 0 0 0,-1 2-240 0,-1 0 176 15,-1 0-176-15,2 2 160 0,2 3-160 0,-2-1 160 16,-3-1-160-16,2-2 160 0,1-2-160 0,1-5 0 16,-1-2 144-16,3 3-144 0,-3-4 128 0,0 2-128 15,0 1 160-15,1 0-160 0,0 0 144 0,3-1-144 0,0 0 128 16,0-2-128-16,-1-1 128 0,1-4-128 0,-1 5 128 0,0 0-128 16,-2 0 160-16,2 0-160 0,0-1 192 0,-1 0-192 15,0-2 240-15,0-1-64 0,1 0-16 0,-1-2 0 16,1 1-160-16,-3-2 0 0,-3-2 0 0,3 3 0 15,2-3 192-15,-1 1-64 0,-1-2 0 0,0 1 0 16,0 0-128-16,-1-1 0 0,-1 0 0 0,2-1 0 16,0-1 0-16,0 0 208 0,2 0-48 0,-2 0-16 15,-2 0-144-15,1-1 0 0,0 2 0 0,-1-1 0 16,0-2 0-16,1 1 0 0,1-1 0 0,-2 2 0 16,0 0 0-16,-2 0 0 0,0 0 0 0,1 0 0 15,1 2 0-15,-2-2 0 0,-2-3 0 0,3 3 0 16,-1-4 0-16,0-1 0 0,4-8 0 0,-6 9 0 0,3-1 192 15,3-8-64-15,0 0 0 0,-6 9 0 0,2 0-128 16,4-9 0-16,0 0 0 0,-2 10 0 0,-1-3 192 0,3-7 0 16,0 0 0-16,0 0 0 0,-5 8-192 0,5-8 0 15,-4 9 144-15,4-9-144 0,-6 8 0 0,6-8 0 16,-2 8 0-16,2-8 0 0,0 0 0 0,0 0 0 16,0 0 0-16,8 9 0 0,1-2 0 0,-9-7 0 15,11 2 0-15,-1 1 128 0,-10-3-128 0,14 1 0 16,2-1 0-16,-2 0 0 0,-2-1 0 0,1-3 0 15,2 3 0-15,-2 1 0 0,-3 1 0 0,3 0-128 16,0 2 128-16,0-2-128 0,0 4 128 0,0-2 0 16,2 1-144-16,-1 1 144 0,-1-1-224 0,1 0 32 15,1 0 0-15,-1 0 0 16,0 0-192-16,-1 1-16 0,-1 1-16 0,0-2 0 16,1 0-2032-16,-13-4-416 0,10 0-80 0</inkml:trace>
  <inkml:trace contextRef="#ctx0" brushRef="#br0" timeOffset="8596.03">5663 4616 4607 0,'0'0'400'0,"0"0"-400"0,0 0 0 0,0 0 0 0,0 0 2064 0,0 0 336 16,0 0 64-16,0 0 16 0,0 0-560 0,0 0-128 16,0 0 0-16,0 0-16 0,0 0-384 0,0 0-80 15,0 0-16-15,0 0 0 0,7 5-464 0,-1-2-80 16,-6-3-32-16,7 5 0 0,1 0-160 0,-2 2-48 15,-6-7 0-15,7 10 0 0,-1 0 48 0,-2 2 0 16,-1 0 0-16,1 1 0 0,-3 3-96 0,0 0-16 16,2 1 0-16,-2 4 0 0,-1 3-144 0,2 2-48 15,-2 0 0-15,2 1 0 0,2 1 128 0,-1-1 0 16,-1 0 16-16,2 2 0 0,-3-3 112 0,2 2 32 16,0-1 0-16,-1-2 0 0,2-3-208 0,-1 0-32 0,-1-1-16 15,1 4 0-15,-2-1-80 0,1 1-16 0,-2-4 0 0,0 0 0 16,2-2-64-16,-2 0 0 0,-1-2-128 0,0-3 192 15,1 0-192-15,-2 1 144 0,0-4-144 0,0 1 128 16,2-12-128-16,0 0 192 0,0 0-192 0,0 0 192 16,0 0-64-16,0 0-128 0,0 0 192 0,0 0-64 15,0 0 32-15,0 0 0 0,2-9 0 0,-1-1 0 16,-1-1-32-16,1-4 0 0,1-4 0 0,0 0 0 16,2-1-128-16,0-2 0 0,0 1 144 0,1-2-144 15,2-3 0-15,-1 2 0 0,-1-1 0 0,2 4 0 16,-1 2-128-16,2 1 128 0,0 2-128 0,0 2 128 15,-2 1 0-15,1 1 0 0,0 0 0 0,0 3-128 16,4-1 128-16,0 3 0 0,1 2 0 0,3-2-128 0,-2 0 128 16,0 0-160-16,0 2 160 0,-2 1-160 0,0 1 160 15,-1 2 0-15,1 1 0 0,-1 1-128 0,-10-1 128 0,13 4-128 16,0 1 128-16,-2 5-128 0,-4-4 128 0,1 5-128 16,0-1 128-16,0 2-128 0,0-2 128 0,-2 2-128 15,-1 1 128-15,2 0-128 0,-2 0 128 0,-1 0 0 16,-4 1 0-16,0 1 0 0,0-5 0 0,-1-1 0 15,-2 2 0-15,-2-1 0 0,0-1 128 0,0 2-128 16,-2-2 160-16,-2 0-160 0,-1-1 240 0,-2 0-48 16,0 1-16-16,0-2 0 0,-1 0-48 0,0-2-128 15,0-1 192-15,0 0-64 0,-1 1-128 0,1 0 128 16,0 1-128-16,2-1 128 0,1-2-128 0,1-1 0 16,-2-2 0-16,2 0 128 0,0 0-128 0,9 0 0 15,-12 0 0-15,2-4 0 16,1-4-624-16,0 3 0 0,0-1 0 0,1 2 0 15,-1 1-2192-15,1-5-432 0</inkml:trace>
  <inkml:trace contextRef="#ctx0" brushRef="#br0" timeOffset="13078.7">20098 7304 9215 0,'-22'7'400'0,"12"-2"96"0,0-1-496 0,1 0 0 15,-1 1 0-15,-1-3 0 0,2 2 2496 0,0 2 416 16,-1-1 80-16,1-1 16 0,-1-2-1840 0,10-2-352 16,0 0-80-16,-10 4-16 0,1-1-464 0,9-3-80 15,-9 4-32-15,9-4 0 0,0 0-144 0,0 0 160 16,-4 10-160-16,4-10 160 0,-7 8-160 0,7-8 160 15,0 0-160-15,0 0 160 0,-5 9 96 0,0-1 32 16,5-8 0-16,-5 12 0 0,-1-2 176 0,1-1 48 16,-1 0 0-16,6-9 0 0,0 0 64 0,-7 7 0 15,7-7 16-15,-6 6 0 0,6-6 304 0,0 0 48 0,0 0 16 0,0 0 0 16,0 0-272-16,0 0-48 0,0 0-16 0,0 0 0 16,0 0-80-16,0 0-16 0,0 0 0 0,0 0 0 15,0 0-48-15,0 0-16 0,0 0 0 0,0 0 0 16,0 0-144-16,0 0-48 0,-2-13 0 0,6 3 0 15,0-2-16-15,0 2 0 0,1 1 0 0,2-1 0 16,1 0 0-16,2-2 0 0,2 1 0 0,0-2 0 16,1-2 0-16,1-2 0 0,3 0 0 0,0-1 0 15,1 1 16-15,3 0 0 0,1-1 0 0,2 0 0 16,0-1-16-16,1 1-16 0,1 0 0 0,0 0 0 16,2-1 0-16,-2 1 0 0,0-1 0 0,0 0 0 15,-1 2-32-15,-1-1 0 0,1-1 0 0,0 0 0 16,1 1 0-16,1-2 0 0,2-2 0 0,2 1 0 15,2 1-208-15,-2 0 128 0,-2 0-128 0,2 0 0 0,2-3 208 0,1 3-48 16,1-4-16-16,0 2 0 0,0 1-144 0,-2-1 160 16,-2 1-160-16,1-2 160 0,-2 0-160 0,0 1 128 15,-1-2-128-15,4 0 128 0,2-7-128 0,0 2 160 16,-1 0-160-16,3 2 160 0,2-3-160 0,-1 4 128 16,-2-1-128-16,0 1 128 0,-1-1-128 0,-1 1 128 15,-3 0-128-15,0 2 128 0,-1 1-128 0,0 1 128 16,0 1-128-16,0 0 128 0,0-1-128 0,1 1 0 15,1-1 144-15,-2 1-144 0,-2 2 0 0,4-3 128 16,-1 1-128-16,0-3 0 0,-1 1 0 0,0-1 0 16,-1 2 0-16,-2 1 128 0,-2 1-128 0,0-3 0 15,0-1 0-15,-1-1 0 0,-1 1 0 0,-1 2 0 16,0 1 0-16,0 2 128 0,1 1-128 0,0 1 0 0,-3 2 0 16,1 0 0-16,2 2 0 0,-5 1 0 0,-3 3 0 0,0-2 0 15,0 2 0-15,1 0 0 0,-2 1 0 0,1 2 0 16,-1-1 0-16,-1 1 0 0,-2-1 0 0,2-1 128 15,1 2-128-15,-1-2 0 0,-1-1 0 0,-1 2 0 16,0 2 0-16,1-1 0 0,-1-1 0 0,1 1 128 16,0-1-128-16,-2 2 0 0,-2 0 0 0,0 1 0 15,0-3 0-15,-1 1 0 0,0-1 0 0,1 2 0 16,0 0 0-16,-8 5 0 0,7-4 0 0,-7 4 0 16,8-7 0-16,-8 7 0 0,7-6 0 0,-7 6 0 15,6-5 128-15,1-2-128 0,-7 7 0 16,5-8 0-16,-5 8 0 0,8-9 0 0,-2 3 128 15,-6 6-128-15,7-4 0 0,-1-3 0 0,-6 7 0 16,7-8 0-16,-2 2 0 0,-1-1 0 0,-4 7 0 0,5-9 0 0,-1 3 0 16,-4 6 0-16,5-8 0 0,-5 8 0 0,0 0 128 15,0 0-128-15,0 0 0 0,2-9 0 0,-2 9 0 16,-5-7 0-16,5 7 128 0,0 0-128 0,-12 0 0 16,0 2 0-16,0 0 128 0,-1-1-128 0,-1 2 0 15,-2 0 128-15,-1-1-128 0,-2 2 0 0,-1 0 128 16,-3 0-128-16,-3 1 0 0,-2 2 0 0,0-2 0 15,-4 3 0-15,2-2 128 0,3 1-128 0,-3 1 0 16,-1-1 0-16,-1 4 0 0,1 1 0 0,1-1 0 16,1 0 0-16,2-1 128 0,2-1-128 0,2 2 144 15,1-6-144-15,2 1 160 0,2 0-160 0,1 0 0 16,4-2 0-16,0 0 128 0,1 1-128 0,3-3 0 16,9-2 0-16,0 0 0 0,0 0 0 0,0 0 0 0,0 0 0 0,0 0 0 15,0 0 0-15,8-6 0 0,2 1 0 0,5-1 0 16,0-1 0-16,5 1 0 0,-1-2-128 0,4-5 128 15,3-3 0-15,2 2-144 0,4-3 144 16,4 0 0-16,3-1 0 0,0 1-128 0,-2 1 128 0,1 2 0 16,2 3 0-16,-2-2 0 0,-2-1-128 0,-2 1 128 15,-1 0 0-15,-2 1 0 0,-1 0-128 0,0 1 128 16,0-2 0-16,-1 1-128 0,-1 0 128 0,1 3 0 16,0 1-128-16,-3 3 128 0,-5 1 0 0,-2 0 0 15,-2 0 0-15,-4 2-128 0,-13 2 128 0,0 0 0 16,11 2 0-16,-11-2 0 0,0 0 0 0,-3 13 0 15,-2 0 0-15,-3 2 0 0,-2 0 0 0,-5 3 0 0,-3-1 0 0,-2 4 0 16,-2 3 0-16,0-1 0 0,-1 2 0 0,1 1 192 16,-1 1-16-16,4 2-16 0,-2 0-16 0,0-3 0 15,2-1 0-15,0-1 0 0,0 1-144 0,0-1 192 16,1-4-192-16,3 0 192 0,2 0-192 0,2-3 0 16,1-3 144-16,4 0-144 0,4 1 0 0,2-2 0 15,0-13 0-15,9 11 128 16,5-3-1392-16,7-4-272 0,7-4-48 0,11-9-19440 0</inkml:trace>
  <inkml:trace contextRef="#ctx0" brushRef="#br0" timeOffset="15046.58">32717 7304 5183 0,'-15'-8'224'0,"6"7"48"0,-1 2-272 0,-3 2 0 0,-5-3 0 0,-1 0 0 31,2 0-304-31,0 0-112 0,-2 0-32 0,-2 1 0 0,0 2 1440 0,0-2 288 0,0 0 48 0,1-1 16 15,-1-1 2000-15,1 0 416 0,2 1 80 0,1 4 0 16,1 0-1568-16,2-1-320 0,2 0-64 0,1-2-16 16,0-1-480-16,11 0-112 0,-9 4 0 0,9-4-16 0,0 0-64 0,0 0-16 15,0 0 0-15,0 0 0 16,0 0-592-16,10 0-112 0,1-2-32 0,3 0 0 0,3 0-32 0,4-1-16 16,5-1 0-16,3 0 0 0,3 0-48 0,5-1-16 15,2 1 0-15,5-2 0 0,3 2-64 0,0 1-16 16,-1-1 0-16,-1 2 0 0,1-2-48 0,1 1-16 15,1 2 0-15,-20 1 0 0,4 0-192 0,3 0 176 16,4 0-176-16,2 0 160 0,2 0 16 0,-1 0 0 16,-2 1 0-16,29 1 0 0,-15-1 32 0,-11 0 16 15,-7-1 0-15,-3 1 0 0,-3 2 0 0,-2 0 0 16,-2 1 0-16,-1-3 0 0,-4-1-16 0,-1 0 0 16,-3 0 0-16,-2 0 0 0,-2 1-80 0,0-1-128 15,-1 0 176-15,-12 0-176 0,12 3 176 0,-12-3-176 0,12 0 160 0,-12 0-160 16,0 0 128-16,11 1-128 0,-11-1 0 15,0 0 144-15,0 0-144 0,8-1 160 0,-8 1-160 0,0 0 160 16,0 0-16-16,0 0 0 0,-1-7 0 0,-2 3 0 16,-2 0-144-16,0 1 160 0,0-4-160 0,-1 3 160 15,-2 3-160-15,2-3 0 0,-1 1 0 0,1-1 0 16,-2 2 0-16,0 2 128 0,-1-3-128 0,-1 2 0 16,-1 0 0-16,0 1 0 0,-2 0 0 0,-1 0 0 15,-1 0 0-15,-3 0 0 0,-2-2 0 0,-1 4 0 16,0 3 0-16,-1-4 0 0,-1 2 0 0,-1-1 0 15,1 1 0-15,-3-2 0 0,-4 2 0 0,-2-2 0 16,1 2 0-16,-3-2 0 0,-2-2 128 0,-1 2-128 16,1 2 128-16,15-1-128 0,-1 1 192 0,0-2-64 15,-2 2-128-15,1-2 0 0,0 0 144 0,4 1-144 0,-1-2 0 16,-10-2 0-16,9 1 0 0,7 0 0 0,5 1 0 16,9 0 0-16,0 0 0 0,0 0 128 0,0 0-128 0,0 0 0 15,0 0 0-15,0 0 0 0,10-5 0 0,2 1 0 16,0 0 0-16,2 1-128 0,3 2 128 0,3 1-128 15,-1-3 128-15,-7 2-128 0,2-2 128 0,3 3 0 16,3-2 0-16,-1-1-128 0,4 3 128 0,0 0 0 16,1 0-144-16,16-1 144 0,-6 1-352 0,-5 0 0 15,-3 0 0-15,-4 0 0 16,-1 0-496-16,-4 0-112 0,-3-3 0 0,-1 3-16 16,-1 0-1312-16,-12 0-256 0,0 0-48 0</inkml:trace>
  <inkml:trace contextRef="#ctx0" brushRef="#br0" timeOffset="15734.31">33463 7807 4607 0,'0'0'400'0,"0"0"-400"0,0 0 0 0,0 0 0 0,6-8 4560 0,-6 8 832 0,7-6 176 0,-7 6 16 15,0 0-3216-15,0 0-656 0,0 0-128 0,0 0-32 16,0 0 272-16,0 0 48 0,0 0 16 0,-4 10 0 15,-2 1-160-15,0 0-48 0,-3 4 0 0,-3-1 0 16,-1-1-448-16,-1 3-80 0,-2 1-32 0,-2 5 0 16,-3 1-448-16,-1 2-96 0,-3-3 0 0,-1 1-16 15,-4 0-128-15,-3-5-32 0,2 4 0 0,14-9 0 16,-1 3-128-16,-2 1-16 0,-1 0-16 0,2-1 0 0,-2-2-240 16,1 0 128-16,2 1-128 0,-12 8 0 0,8-5 0 0,6-2 0 15,6-6 0-15,2 0 0 16,3-5-384-16,0-1-128 0,1-2-32 0,4-2 0 15,0 0-560-15,-3-5-112 0,3 0-32 0,2-2 0 16,-1-3-2000-16,3 0-400 0,0-4-64 0</inkml:trace>
  <inkml:trace contextRef="#ctx0" brushRef="#br0" timeOffset="15992.34">33019 7842 20271 0,'0'0'1792'16,"0"0"-1424"-16,0 0-368 0,0 0 0 0,0 0 3280 0,0 0 592 15,0 0 112-15,0 0 32 0,0 0-1808 0,0 0-352 16,0 0-80-16,0 0-16 0,0 0-336 0,0 0-64 0,0 0-16 0,4 10 0 16,-1 0-512-16,1 3-128 0,1 0 0 0,3 1-16 15,1-1-224-15,-3-3-32 0,1 1-16 0,1 5 0 16,1-3-224-16,0 4-32 0,3 2-16 0,-1 0 0 16,2 0-144-16,12 18 0 15,-4-6 144-15,-1-5-144 0,-3-2 0 0,-2-3 128 0,0-2-128 0,-2 1 0 16,-2-1 0-16,0-1-288 0,-2 1 48 0,-1-4 16 31,-3-2-1312-31,0 2-256 0,0 0-48 0,-1 0-16 0,0-1-1472 16,-1-4-320-16</inkml:trace>
  <inkml:trace contextRef="#ctx0" brushRef="#br0" timeOffset="16232.63">33558 8351 32255 0,'0'0'1424'0,"0"0"304"0,0 0-1392 0,0 0-336 15,0 0 0-15,-3 13 0 0,2 0 2352 0,1 3 400 16,0-2 64-16,0 2 32 0,0 1-1280 0,0 3-256 16,1 4-48-16,-1 1-16 0,-1-2-656 0,-1-1-128 15,1 2-16-15,0-1-16 0,-2 1-272 0,-1-1-160 16,-1-1 192-16,1-1-192 0,2-1 144 0,-1-1-144 15,0 1 0-15,2-3 144 16,1-4-1872-16,0 0-384 0,0-1-80 0</inkml:trace>
  <inkml:trace contextRef="#ctx0" brushRef="#br0" timeOffset="18064.3">23610 4561 6447 0,'0'0'576'0,"0"0"-576"0,0 0 0 0,0 0 0 16,0 0 2416-16,0 0 368 0,0 0 80 0,0 0 16 16,0 0-1360-16,0 0-272 0,0 0-48 0,0 0-16 15,-1 10 32-15,1-10 16 0,-3 13 0 0,1-1 0 16,-2-3-176-16,-1 2-32 0,-2 0-16 0,-1 1 0 0,-1 1-384 0,-3 0-80 15,-1 4-16-15,-1 3 0 16,-2 1-208-16,-2 0-32 0,-4-1-16 0,0 3 0 0,0 0 80 0,-4-1 16 16,-6-1 0-16,2 1 0 15,4 2 16-15,2-2 16 0,-1-4 0 0,4-1 0 0,3 0-80 0,2 0 0 16,2-1-16-16,2-2 0 0,0-2-304 0,3-2 0 16,0-3 128-16,9-7-128 15,-7 6-1440-15,7-6-352 0,0 0-64 0,0 0-7680 16,-7 0-1536-16</inkml:trace>
  <inkml:trace contextRef="#ctx0" brushRef="#br0" timeOffset="18294.73">23181 4770 12895 0,'0'0'1152'0,"6"-11"-928"0,-4-1-224 0,2 3 0 16,-4 9 3184-16,7-6 592 0,-7 6 112 0,9-4 16 15,-9 4-2144-15,12-3-432 0,-2 2-96 0,0 2-16 16,1 2-496-16,-1 1-96 0,-2 4-32 0,2 2 0 15,2-3-240-15,0 3-48 0,0 3-16 0,-1 1 0 16,1 2-160-16,2 1-128 0,5 0 192 0,-1 1-192 16,2-1 0-16,-1 1 0 0,1 1 0 0,-1-1 0 15,1-4 128-15,-1 1-128 0,1-1 0 0,1 0 0 16,-3 1 0-16,-2-6 0 0,-2 1-160 0,-1-2 160 16,-3 2-1984-1,-2 2-256-15,-1-3-64 0</inkml:trace>
  <inkml:trace contextRef="#ctx0" brushRef="#br0" timeOffset="18701.72">23704 5023 20271 0,'0'0'1792'0,"0"0"-1424"16,0-10-368-16,1 3 0 0,2-5 3520 0,1 1 640 16,3 1 128-16,0 0 32 0,4-1-3440 0,1 2-688 15,1 0-192-15,1-2 0 0,0 1 0 0,2 0 0 16,1-1 0-16,1 2 0 0,2-1 0 0,-5 3 0 16,0 2 0-16,-1 4 0 0,0-3 0 0,-1 4 0 0,-1 4 0 0,-12-4 0 15,0 0 0-15,9 6 0 0,-4 4 0 0,-2 1 0 16,-3 1 0-16,-4-1 0 0,-4 1-128 0,-3 2 128 15,-6 2 0-15,0 2 0 0,0 3 0 0,0-3 0 16,-1-1 208-16,1 2 48 0,0-1 0 0,2 0 0 16,4 0 128-16,3 1 16 0,1-2 16 0,5-3 0 15,2 2 96-15,2-1 32 0,1 0 0 0,1 2 0 16,2 1-144-16,3 0-16 0,2 0-16 0,2-2 0 16,0 0-192-16,4-2-48 0,2-1 0 0,2 0 0 15,1 0-128-15,2-1 128 0,1-2-128 0,1-5 128 16,2 2-1888-1,4-2-384-15,0-1-80 0</inkml:trace>
  <inkml:trace contextRef="#ctx0" brushRef="#br0" timeOffset="20330.62">19811 1062 13535 0,'-2'-20'592'0,"0"10"128"0,1-1-576 0,1-2-144 0,3-1 0 0,-1 2 0 15,2 3 128-15,0 0-128 0,1-1 192 0,2-1-64 16,1 1 224-16,-1 1 32 0,-1 1 16 0,0-1 0 16,1 1-272-16,-1-1-128 0,-6 9 128 0,8-8-128 15,-1 0 0-15,-7 8 0 0,0 0 0 0,7-5 0 16,-7 5 0-16,0 0 128 0,0 0-128 0,0 0 0 0,0 0 0 0,0 0 128 16,0 0-128-16,0 0 0 0,0 0 128 0,0 0-128 15,0 0 128-15,0 0-128 0,0 0 0 0,0 0 0 16,10-5 0-16,-10 5-4784 15,5-7-880-15</inkml:trace>
  <inkml:trace contextRef="#ctx0" brushRef="#br0" timeOffset="20884.5">19922 724 11967 0,'0'0'1072'0,"0"0"-864"15,0 0-208-15,0 0 0 0,0 0 1328 0,0 0 208 16,0 0 64-16,0 0 0 0,-3-9-848 0,3 9-176 15,0 0-16-15,0 0-16 0,0 0 304 0,0 0 64 0,0 0 16 0,0 0 0 16,0 0-144-16,0 0-16 0,0 0-16 0,0 0 0 16,0 0-320-16,0 0-64 0,0 0-16 0,0 0 0 15,-2 10-224-15,2-10-128 0,0 0 160 0,0 0-160 16,2 15 176-16,1-5-176 0,-3-10 192 0,3 11-192 16,-3-11 320-16,2 13-64 0,1 0 0 0,-2 0 0 15,-1 1 256-15,0 3 64 0,-1 3 0 0,0 3 0 16,-1 3-16-16,1 9 0 0,0 10 0 0,-3 0 0 15,0 2-224-15,0 1-32 0,-1 2-16 0,1-2 0 16,1-3-288-16,2-1 128 0,0-1-128 0,1 0 0 16,2-1 160-16,1 5-160 0,1 1 128 0,1 1-128 15,0 0 368-15,2-2-16 0,1-4 0 0,-2 0 0 16,1 0-176-16,-1 0-48 0,-1 1 0 0,2 4 0 0,1 3-128 0,-3 4 0 16,-3 3 0-16,1 1 0 0,0 0 0 0,-2-3 0 15,-2 0 0-15,-1-3 0 0,2-2 0 0,-1 0 0 16,-4 0-160-16,0 2 160 0,-1 0 0 0,1-3 0 15,-1-4 0-15,-1-3 0 0,1-3 0 0,0 0 0 16,3-4 0-16,0 1 0 0,2-1 0 0,1 2 0 16,1-2 128-16,-1 3-128 0,1 2 0 0,1-2 0 15,-1-1 0-15,0 0 0 0,0-1 128 0,1 0-128 16,-1-3 0-16,2 0 0 0,-2 0 0 0,-1 0 0 16,-1-1 0-16,1 3 0 0,0-4 0 0,0 3 0 15,0 3 0-15,0 3 0 0,-2-1 0 0,1 0 0 16,0 0 0-16,-2-3-192 0,-1 1 192 0,3-1 0 15,1-3 0-15,0-2-144 0,0-2 144 0,1 0 0 0,2-1 0 0,1 1-128 16,0-5 128-16,0-1 0 0,-2 1-144 0,2 1 144 16,0 0-272-16,-1 0 16 0,-5-2 0 0,4-3-15168 15</inkml:trace>
  <inkml:trace contextRef="#ctx0" brushRef="#br0" timeOffset="21551.02">19672 117 12895 0,'0'0'1152'0,"0"0"-928"0,-7-6-224 0,7 6 0 16,0 0 3216-16,0 0 608 0,0 0 112 0,0 0 32 16,0 0-2752-16,0 0-528 0,0 0-112 0,0 0-32 15,0 0 96-15,0 0 0 0,0 0 16 0,11 3 0 16,-11-3-240-16,10 9-48 0,-2 3-16 0,0 0 0 16,0 1-16-16,-1 1 0 0,1 2 0 0,0-1 0 0,2 4-144 0,-2-1-16 15,0 0-16-15,0 0 0 0,1 1-160 0,-1-1 0 16,1 0 144-16,1-2-144 0,0-1 0 15,-1 1 0-15,0 2 0 0,1-2 128 0,2-2-128 0,-2-2 0 16,1 1 0-16,-1 5 128 0,2-1-128 0,0-1 0 16,-2-6 0-16,1 1 128 0,-1-1-128 0,0-1 0 15,0-2 0-15,0-1 0 16,0-2-336-16,1 3-96 0,-1-2-16 0,1-2 0 16,-11-3-2256-16,11-3-464 0</inkml:trace>
  <inkml:trace contextRef="#ctx0" brushRef="#br0" timeOffset="21861.65">20238 94 23039 0,'0'0'2048'0,"0"0"-1648"0,-11-2-400 0,2 1 0 15,0-1 2544-15,9 2 416 0,0 0 96 0,0 0 16 16,-3 12-2432-16,1 0-464 0,-2-1-176 0,0 5 0 16,1 0 496-16,-2 3-16 0,-4 3 0 0,-3 3 0 15,-2 1-128-15,-3 6-32 0,-5 3 0 0,0 5 0 16,1 1 160-16,-1 7 32 0,-2 7 0 0,1 3 0 16,-2-2-48-16,1-1 0 0,1-1 0 0,-1-2 0 15,1 0-224-15,1 0-48 0,0-1-16 0,1 2 0 0,1 5-176 0,6-4 0 16,1-7 0-16,4-2 0 15,1-2-1840-15,3-3-336 0,1-3-80 0</inkml:trace>
  <inkml:trace contextRef="#ctx0" brushRef="#br0" timeOffset="34154.75">5661 5867 5519 0,'0'0'496'0,"0"0"-496"0,0 0 0 0,0 0 0 16,0 0 2464-16,0 0 400 0,0 0 80 0,0 0 0 15,0 0-1248-15,0 0-256 0,-9-4-48 0,9 4-16 16,0 0-240-16,0 0-48 0,0 0-16 0,0 0 0 15,-7-5-240-15,7 5-32 0,0 0-16 0,0 0 0 16,-3-8-208-16,3 8-64 0,0 0 0 0,0 0 0 16,-6-2-176-16,6 2-32 0,0 0-16 0,0 0 0 15,0 0-160-15,0 0-128 0,-9 2 192 0,9-2-192 16,0 0 256-16,0 0-48 0,-5 9-16 0,5-9 0 16,0 0 112-16,2 11 16 0,-2-11 0 0,5 13 0 15,5-1 16-15,-3-1 16 0,0-3 0 0,1 1 0 16,0-2-32-16,-1 2-16 0,1 0 0 0,1 3 0 0,0-3-112 0,-1 1-32 15,-1 1 0-15,-1-1 0 0,2 1-160 0,0-1 192 16,-2 2-192-16,1 1 192 0,-2 1-192 0,0-1 0 16,1-1 0-16,-4 1 0 0,1 1 0 0,-2 1 128 15,4 0-128-15,-1-4 0 0,-4-11 128 0,3 12-128 16,-3-12 0-16,4 11 128 0,-4-11-128 0,0 0 160 16,0 0-160-16,8 9 160 0,-8-9 0 0,0 0 0 15,0 0 0-15,10 0 0 0,-10 0 48 0,10-6 16 16,-3-3 0-16,0 1 0 0,-1-1-48 0,-1 0-16 15,2 1 0-15,-3-3 0 0,0 1-160 0,0 1 0 16,-1-2 144-16,-3 11-144 0,4-10 0 0,-4 10 0 16,6-9 0-16,-6 9 0 0,0 0 0 0,0 0 0 15,0 0 0-15,0 0 0 0,7-7 0 0,-7 7 0 16,0 0 160-16,0 0-160 0,0 0 0 0,11 0-160 0,-11 0 0 16,10 3 0-16,1 1 160 0,-1-1 0 0,-10-3 0 0,12 3-128 15,-2 3 128-15,1-1 0 0,0 0 0 0,1 0 0 16,-3 1 0-16,-1 0-128 0,0 1 128 0,-8-7 0 15,0 0 0-15,12 7 0 0,-1 0 0 0,0-1 0 16,-3 1 0-16,-8-7 0 0,0 0 0 0,10 6 0 16,-10-6 0-16,0 0 0 0,0 0 0 0,12 3 0 15,-2-3 0-15,-10 0 0 0,0 0 0 0,11-6 176 16,0-1 0-16,-4-1 0 0,-6-1 0 0,3 0 0 16,4-1 48-16,1-1 16 0,-1-1 0 0,-2 2 0 15,-2-2-48-15,2 0 0 0,-1-1 0 0,-1 0 0 16,-2 0-64-16,1-1 0 0,-2-2-128 0,2 1 192 0,1-2-192 0,-2-2 128 15,-2 1-128-15,0-1 0 0,0 2 128 0,0-2-128 16,-1 0 0-16,0 1 144 0,-1 1-144 0,2 0-144 16,-1 1 144-16,1 3-208 15,3 5-464-15,-1-1-96 0,-2 1 0 0,0 8-16 16,0 0-2176-16,0 0-432 0,0 0-96 0</inkml:trace>
  <inkml:trace contextRef="#ctx0" brushRef="#br0" timeOffset="34578.07">6376 6069 16575 0,'0'0'1472'0,"0"0"-1168"0,0 0-304 0,0 0 0 0,0 0 2752 0,0 0 512 16,0 0 80-16,0 0 32 0,0 0-2432 0,0 0-496 15,0 0-80-15,11 8-32 0,-3-1-112 0,-2 2-32 16,-2 1 0-16,1 1 0 0,1 0-192 0,-1 2 0 16,-3 1 0-16,1 0 0 0,0 2-208 0,-2 0 16 15,-2 1 0-15,-1 3 0 16,1-3-480-16,-2 2-96 0,1-2 0 0,-1 3-7616 15,-1-3-1504-15</inkml:trace>
  <inkml:trace contextRef="#ctx0" brushRef="#br0" timeOffset="36604.64">5704 6922 17903 0,'0'0'784'0,"0"0"176"0,0 0-768 0,5-8-192 15,-5 8 0-15,5-8 0 0,-5 8 256 0,0 0 16 16,0 0 0-16,0 0 0 0,0 0 192 0,0 0 48 16,0 0 0-16,0 0 0 0,0 0-16 0,0 0 0 15,0 0 0-15,0 0 0 0,0 0-96 0,11 6-16 16,-11-6 0-16,11 9 0 0,0 1 192 0,-1 3 48 0,-3-6 0 0,1 3 0 15,-1 3-80-15,1-1-16 0,0 2 0 0,0-1 0 16,-2-1 96-16,1 1 16 0,1 3 0 0,-2-1 0 16,1 1-80-16,-1 0-16 0,-1-1 0 0,3 2 0 15,-1-4-208-15,-1 2-32 0,0-2-16 0,-1-2 0 16,0 1-128-16,0-1-32 0,0-2 0 0,-5-9 0 16,0 0-128-16,7 9 192 0,-7-9-192 0,0 0 192 15,0 0-64-15,10 5 0 0,-10-5 0 0,0 0 0 16,11-5 0-16,-3 0-128 0,-8 5 192 0,6-8-64 15,1-4-128-15,-2 2 0 0,-3-2 144 0,2 0-144 16,2 2 0-16,-2-1 0 0,-2 1 0 0,-2 10 0 16,5-8 0-16,-5 8 0 0,7-7 0 0,-7 7 0 15,0 0 0-15,0 0 0 0,9 6-144 0,-1 2 144 16,-3 1 0-16,0 2 0 0,0 4-144 0,-1-4 144 0,0 1 0 0,1-1 0 16,2-1 0-16,0 0 0 0,-7-10 0 0,10 12 0 15,0-1 0-15,0-2 0 0,-10-9 0 0,11 5 0 16,-11-5 0-16,13 7 0 0,-1-2 0 0,-12-5 0 15,0 0 128-15,0 0-128 0,13 2 0 0,-13-2 128 16,0 0-128-16,0 0 0 0,0 0 176 0,10-1-176 16,-10 1 192-16,11-4-192 0,-11 4 400 0,10-4-16 15,-1 0-16-15,-9 4 0 0,12-6 0 0,0-3 0 16,0-2 0-16,-2 1 0 0,-1 3-160 0,0-3-16 16,2 1-16-16,-1-4 0 0,1-2-176 0,-1 0 192 15,-1-2-192-15,2 0 192 0,-2 1-192 0,-1 1 0 0,-3-4 0 16,1 1 0-1,1-2-864-15,-2 2-48 0,-1 0-16 0,1 1 0 16,0 0-2624-16,-1 4-528 0</inkml:trace>
  <inkml:trace contextRef="#ctx0" brushRef="#br0" timeOffset="37159.15">6410 7264 10127 0,'0'0'896'0,"0"0"-704"0,-5-6-192 0,5 6 0 0,-2-9 4752 0,2 9 928 15,3-9 176-15,4 0 32 0,2 0-4704 0,3 0-944 16,2 0-240-16,1-1 0 0,0 1 0 0,1 0 0 16,1 0 0-16,0 0 0 0,-2 2 0 0,2 1 0 15,2 1 0-15,-1-2 0 0,0 5-128 0,-1 0 128 16,-5 0 0-16,-1-1 0 0,0 2 0 0,-11 1 0 16,0 0 0-16,12 1 0 0,-2 2 0 0,-10-3 0 15,0 0 0-15,7 8 0 0,-7-8 0 0,0 0 0 16,3 10 0-16,-1 0 0 0,-4 1 0 0,1-1 0 15,1-10 176-15,-4 15-176 0,-2 0 240 0,-1 1-64 0,2-2-16 0,0 1 0 16,0-2-160-16,-1-2 0 0,6-11 0 0,-4 12 128 16,1 1-128-16,-1-1 0 0,0-2 0 0,0-1 0 15,4-9 0-15,-7 10 0 0,7-10 0 0,-6 11 128 16,1 2-128-16,-1 0 0 0,1-1 0 0,1 1 0 16,-1-1 0-16,0 1 0 0,1-1 0 0,1 1 0 15,1 1 0-15,2-2 0 0,4-3 0 0,0-1 0 16,-4-8 144-16,0 0-144 0,9 7 160 0,0 1-160 15,-1-1 256-15,-1-1-64 0,-7-6 0 0,13 7 0 16,3-1-192-16,-3 0 0 0,-2-2 0 0,0-1 0 16,2 3 0-16,0-4 0 0,-1 1 0 0,0-2 0 15,0 0 0-15,-1 3-256 0,1-4 48 0,1 0 16 16,1-2-448-16,1-1-96 0,-4-1-16 0,0 0-13008 16</inkml:trace>
  <inkml:trace contextRef="#ctx0" brushRef="#br0" timeOffset="38488.41">6901 4543 14735 0,'0'0'1312'0,"0"0"-1056"15,0 0-256-15,0 0 0 0,0 0 2080 0,0 0 352 16,0 0 80-16,1-8 16 0,1-3-1952 0,-2 11-400 16,8-7-176-16,-8 7 160 0,11-6-160 0,-2 1 128 15,0 1-128-15,-9 4 128 0,12-1 352 0,-1-2 64 16,0-1 16-16,-1 3 0 0,1 2-48 0,-1 3 0 16,-10-4 0-16,13 3 0 0,0 1-112 0,-1-3-16 15,0 4-16-15,-1-3 0 0,1 0-240 0,0 2-128 16,0 0 160-16,-2 0-160 0,-10-4 208 0,14 4-48 15,-1 0-16-15,-1 0 0 0,-12-4 48 0,12 2 16 0,0 0 0 16,-2 0 0-16,-10-2 48 0,0 0 0 16,12 6 0-16,-3-1 0 0,-9-5-64 0,9 6-16 0,-9-6 0 0,7 8 0 15,-7-8 64-15,5 12 16 0,-3-2 0 0,-2-10 0 16,3 11 0-16,0 0 0 0,-2 2 0 0,0-2 0 16,-1 1-256-16,0 2 144 0,2 2-144 0,-1-1 128 15,0 0-128-15,0 0 0 0,1 4 0 0,0 1 0 16,4 6 0-16,-1 3 0 0,1 1 0 0,1 1 0 15,-1 1 0-15,1 2 0 0,-1-2 0 0,1 2 0 16,-2 0 0-16,2 1 0 0,0 0 0 0,0 3 0 16,-2 1 0-16,0 3 0 0,-1 4 0 0,0-2 0 15,0 4 128-15,-1-2 112 0,-1-1 16 0,1 2 0 16,0 4-16-16,-2-4 0 0,-1 1 0 0,1 3 0 16,2 5-112-16,1-4 0 0,1-1-128 0,0-1 192 0,-1-3-192 0,0 0 144 15,0-4-144-15,0-3 128 0,-2-1-128 0,0 3 192 16,-1 1-192-16,0 1 192 0,-1 2 0 0,0-2 0 15,0 3 0-15,2 0 0 0,0-3-192 0,1-3 160 16,-4-3-160-16,3-2 160 0,1 2 32 0,-2-1 16 16,-1-2 0-16,0 1 0 0,0 2-208 0,1-1 0 15,1-2 0-15,0-1 0 0,1 2 176 0,-1-5-176 16,1 1 192-16,0-2-192 0,-1 0 160 0,2 0-160 16,1-4 128-16,-1-1-128 0,-1-3 144 0,1 0-144 15,1-1 160-15,0 1-160 0,-1 1 288 0,0 1-32 16,0 1-16-16,0 1 0 0,0 1-112 0,0 0 0 15,-2-2-128-15,1 0 192 0,-2 2-192 0,-1-3 128 16,0-5-128-16,-1 2 0 0,1 0 144 0,0 0-144 0,-1-4 128 16,-1 0-128-16,1-2 160 0,0 2-160 0,1 0 192 0,1-4-192 15,2 0 208-15,-1-2-64 0,-2-11-16 0,3 13 0 16,-2-3 64-16,2 1 16 0,-3-11 0 0,4 10 0 16,-4-10 0-16,4 11 0 0,-4-11 0 0,4 11 0 15,-4-11-16-15,3 13-16 0,-3-13 0 0,6 13 0 16,-4-2-176-16,1 2 0 0,-3-13 0 0,0 0 0 15,2 9 0-15,-2-9 0 0,0 0 0 0,3 12 0 16,-3-12 0-16,0 0 0 0,0 0 0 0,0 0 128 16,5 10-128-16,-5-10 160 0,0 0-160 0,8 9 160 15,-8-9-160-15,0 0 192 0,8 9-192 0,-8-9 192 16,0 0-192-16,0 0 192 0,0 0-192 0,9 8 192 16,-9-8-192-16,0 0 128 0,0 0-128 0,7 11 128 0,-7-11-128 15,0 0 0-15,0 0 144 0,0 0-144 0,0 0 128 0,0 0-128 16,0 0 128-16,0 0-128 0,0 0 0 0,0 0 128 15,0 0-128-15,0 0 0 0,0 0 144 0,0 0-144 16,0 0 192-16,0 0-192 0,0 0 256 0,0 0-48 16,0 0-16-16,0 0 0 0,-7-6 64 0,7 6 16 15,-8-5 0-15,0 1 0 0,-1 0 32 0,0 2 0 16,0-1 0-16,0 2 0 0,0-3-112 0,0 3 0 16,-2 1-16-16,1 2 0 0,-1 1-176 0,1 1 0 15,-1 0 144-15,2 0-144 0,0-2 0 0,9-2 0 16,-10 4 0-16,2 0 0 0,8-4-240 0,0 0-64 15,0 0-16-15,0 0 0 16,0 0-1776-16,0 0-352 0,0 0-80 0,0 0-16 16,0 0-944-16,0 0-192 0,0 0-32 0</inkml:trace>
  <inkml:trace contextRef="#ctx0" brushRef="#br0" timeOffset="41334.65">9500 4873 3679 0,'0'0'320'0,"0"0"-320"16,0 0 0-16,5-7 0 0,-5 7 2240 0,4-10 368 15,-1 1 80-15,-3 9 0 0,0 0-1856 0,8-4-368 16,-8 4-80-16,0 0 0 0,6-8-224 0,-6 8-32 16,0 0-128-16,0 0 192 0,0 0 560 0,0 0 96 15,0 0 32-15,0 0 0 0,0 0 336 0,0 0 64 16,0 0 0-16,0 0 16 0,0 0-336 0,0 0-64 16,0 0 0-16,0 0-16 0,0 0-112 0,-8 8 0 15,1-1-16-15,-1 3 0 0,0-1-224 0,0 1-32 0,0 2-16 0,-1 0 0 16,0 1 32-16,0-2 16 0,-1 1 0 0,0 1 0 15,4 1-48-15,-3 2-16 0,-4-3 0 0,-2 4 0 16,-2-1-144-16,2 2-16 0,-2 2-16 0,0 0 0 16,-1 0-128-16,-1 2-32 0,1-1 0 0,0 1 0 15,-2-2 0-15,2-1-128 0,2 1 192 0,1 1-64 16,-2 3-128-16,2-1 192 0,2-4-192 0,0-2 192 16,0-1-192-16,2-5 0 0,-1-4 0 0,0-2 128 15,0 0-432 1,2-1-80-16,0-1-32 0,0 0 0 0,10-3-640 0,0 0-128 15,-9 1-32-15,9-1-8432 0,-9-4-1680 0</inkml:trace>
  <inkml:trace contextRef="#ctx0" brushRef="#br0" timeOffset="41716.61">9144 4843 30751 0,'0'0'1360'0,"0"0"288"0,0 0-1328 0,0 0-320 16,0 0 0-16,0 0 0 0,0 0 416 0,5 11 16 16,1-2 0-16,-1 2 0 0,0-1-432 0,0 2 0 15,1 1 128-15,-1 0-128 0,-1-1 0 0,1 2 0 16,1-1 0-16,0 2 0 0,-2-4 0 0,1 2 0 15,1-1 0-15,1 1 0 0,-1 0 0 0,3 0 0 0,2-1 144 0,-1 0-144 16,1-1 384-16,2 1 0 0,2-1 0 0,1 2 0 16,-2-3-64-16,2 3 0 0,2 1 0 0,1 2 0 15,-1 1-32-15,-1 1-16 0,-4-1 0 0,1 0 0 16,3-1-144-16,-1 1-128 0,-3 1 192 0,1 0-192 16,0-1 176-16,-2-2-176 0,-1-4 160 0,-2 1-160 15,-1 1 0-15,1-3-192 0,-2 0 16 0,1-5 0 16,-8-5-1984-1,0 0-400-15</inkml:trace>
  <inkml:trace contextRef="#ctx0" brushRef="#br0" timeOffset="42792.56">10104 4269 7359 0,'0'0'656'0,"0"0"-528"0,0 0-128 0,8-7 0 15,-8 7 2016-15,6-6 368 0,-6 6 80 0,0 0 16 0,7-7-1712 0,-7 7-352 16,0 0-64-16,0 0-16 0,0 0-336 0,0 0 0 16,0 0 0-16,0 0 0 0,5-7 256 0,-5 7-32 15,0 0 0-15,0 0 0 0,0 0 480 0,0 0 80 16,0 0 32-16,0 0 0 0,0 0-160 0,0 0-16 15,0 0-16-15,-5-6 0 0,5 6-240 0,-8-2-32 16,-1 2-16-16,1 2 0 0,0-2-112 0,0 4-32 16,-1 1 0-16,0 3 0 0,-1 1-16 0,-1 2-16 15,-1-1 0-15,1 2 0 0,-1 0-160 0,0 1 160 16,0 1-160-16,-1 0 160 0,-2 1-32 0,-1-1-128 16,1 1 192-16,1 3-64 0,3-3 0 0,-1 2 0 15,0 0 0-15,3-1 0 0,1-3 80 0,3 0 16 16,0-1 0-16,2 2 0 0,2 0 112 0,1-3 32 15,1-1 0-15,3 2 0 0,1 0 16 0,2-2 0 0,-1-1 0 0,2 0 0 16,3-1-208-16,-2 4-48 0,-3-2 0 0,5 3 0 16,1-2-128-16,-1-1 0 0,0-1 0 0,-1-1 128 31,-10-8-464-31,13 8-112 0,-2 0 0 0,0 0-16 16,2 0-2016-16,0-3-400 0,0-4-64 0,0-2-32 0</inkml:trace>
  <inkml:trace contextRef="#ctx0" brushRef="#br0" timeOffset="43958.65">10303 4471 4607 0,'0'0'400'0,"0"0"-400"16,0 0 0-16,0 0 0 0,0 0 3984 0,0 0 720 15,0 0 144-15,0 0 16 0,0 0-3200 0,0 0-656 16,0 0-128-16,0 0-32 0,0 0-592 0,-9 5-112 15,9-5-16-15,0 0-128 0,-9 5 0 0,9-5 0 16,-6 10 0-16,0-3 0 0,6-7 0 0,-6 13 0 0,1-3 0 0,-1 0 0 16,1 0 224-16,0 0-64 0,5-10-16 0,-5 13 0 15,-1 1 192-15,3-1 48 0,-1-3 0 0,4-10 0 16,-4 13-224-16,4-13-32 0,-2 13-128 0,2-13 192 16,0 12-192-16,3 0 0 0,1 1 128 0,-4-13-128 15,0 0 0-15,6 13 0 0,1-1-192 0,-7-12 192 31,0 0-896-31,10 5-80 0,-10-5-16 0</inkml:trace>
  <inkml:trace contextRef="#ctx0" brushRef="#br0" timeOffset="44194.18">10341 4281 6447 0,'0'0'576'0,"0"0"-576"15,0 0 0-15,0 0 0 0,-1-13 4912 0,-1 5 864 16,2 8 176-16,0 0 48 0,0 0-4496 0,0 0-896 16,0 0-176-16,0 0-48 0,0 0-384 0,0 0 0 15,0 0-224-15,2 10 80 16,-4 1-1792-16,2-11-368 0,0 0-64 0</inkml:trace>
  <inkml:trace contextRef="#ctx0" brushRef="#br0" timeOffset="44646.06">10427 4176 10127 0,'0'0'896'0,"0"0"-704"0,-8-4-192 0,8 4 0 0,0 0 3584 0,0 0 704 15,0 0 128-15,0 0 16 0,6 11-3536 0,-6-11-720 16,7 12-176-16,0-2 0 0,-1 2 0 0,-6-12 0 16,0 0 0-16,7 13 0 0,1-1 0 0,2-1 192 15,3 0-192-15,0-1 192 0,0 1-16 0,2 0 0 16,-1 2 0-16,3-2 0 0,1 1-48 0,0-1-128 16,-1 1 192-16,0 1-64 0,0 1 16 0,-1 1 0 15,-2 0 0-15,1 1 0 0,-1-2 96 0,-4 2 16 16,-3 1 0-16,-2 1 0 0,-1 2 96 0,-3-3 32 15,-3 1 0-15,-2 0 0 0,-1 0-160 0,-2 1-32 16,-2-1 0-16,-2-1 0 0,1 2-64 0,-2-2-128 16,-1 3 176-16,0-4-176 0,-2-2 0 0,-2-1-304 15,0-3 48-15,-2 0 0 16,0-3-1792-16,-1 0-368 0</inkml:trace>
  <inkml:trace contextRef="#ctx0" brushRef="#br0" timeOffset="45380.04">9052 4581 9215 0,'0'0'816'0,"0"0"-656"16,0 0-160-16,0 0 0 0,0 0 2464 0,0 0 464 15,0 0 80-15,10-3 32 0,-10 3-1744 0,12-4-336 16,0 1-80-16,-12 3-16 0,14 0-80 0,-2-1-16 0,1-1 0 0,0 0 0 16,0 1-352-16,0 0-80 0,0 1-16 0,0 0 0 15,-1 0-176-15,-1 0-144 0,1 0 192 0,0 0-192 16,0 2 128-16,-1 0-128 0,0-2 0 0,-1 1 0 15,-10-1 256-15,13 0-48 0,-2 0-16 0,2 0 0 16,2 0 128-16,-2 0 0 0,-13 0 16 0,13-1 0 16,-1-1-144-16,-1 2-48 0,-2 3 0 0,0-1 0 15,-9-2 0-15,10 4 0 0,-10-4 0 0,8 7 0 16,-8-7-144-16,0 0 0 0,9 9 144 0,-9-9-144 16,0 0 176-16,9 6-48 0,-9-6 0 0,8 7 0 15,-8-7-128-15,0 0 160 0,0 0-160 0,0 0 160 16,0 0 32-16,0 0 0 0,0 0 0 0,11 4 0 0,-11-4 48 15,0 0 16-15,0 0 0 0,0 0 0 0,6-9 64 0,-6 9 32 16,1-8 0-16,-1 8 0 0,-4-10-160 0,1 3-48 16,3 7 0-16,-7-8 0 0,-1 2-16 0,0 0 0 15,-1 0 0-15,0 1 0 0,0 0-128 0,0-1 192 16,0 1-192-16,0 1 192 0,-2-1-192 0,2 2 160 16,-1-1-160-16,1-1 160 0,-5 1 48 0,3 2 16 15,0-2 0-15,1 1 0 0,-1-1 96 0,11 4 0 16,-11-4 16-16,2 0 0 0,-1 1-192 0,10 3-144 15,0 0 192-15,0 0-192 0,-7-3 0 0,7 3 0 16,0 0-192-16,0 0 48 16,0 0-528-16,0 0-96 0,0 0-32 0,0 0 0 15,7-7-2272-15,1 1-448 0</inkml:trace>
  <inkml:trace contextRef="#ctx0" brushRef="#br0" timeOffset="46581.09">11117 5016 2751 0,'0'0'256'0,"0"0"-256"15,0 0 0-15,10-4 0 0,1 0 5696 0,2 2 1104 16,0 2 224-16,1 0 32 0,3 2-5376 0,1 2-1072 16,-1-4-224-16,1 0-32 0,2 0-352 0,0 1 0 15,-1 2 0-15,3-3 0 0,3-1 0 0,0-2 0 16,-3 0 0-16,0 0 0 0,3-3 0 0,-3 2 0 16,0 2 0-16,0 1 0 15,1-2-464-15,-3 0-16 0,-1-1 0 0,-1 3 0 16,0-2-448-16,-2 2-96 0,-2 0 0 0,1 1-16 15,-4-1-1696-15,0 1-336 0</inkml:trace>
  <inkml:trace contextRef="#ctx0" brushRef="#br0" timeOffset="46830.83">11205 5146 20271 0,'0'0'1792'0,"0"0"-1424"15,0 0-368-15,0 0 0 0,11-4 1856 0,1 1 320 16,2 0 48-16,0 2 16 0,3-2-1824 0,1 2-416 16,-1 1 0-16,3-2 0 0,1 1-176 0,1 1-32 15,0-3-16-15,3 2 0 16,1 0-1824-16,-1 0-352 0,9 1-80 0,-2-4-16 0</inkml:trace>
  <inkml:trace contextRef="#ctx0" brushRef="#br0" timeOffset="48584.96">13100 5462 2751 0,'0'0'256'0,"0"0"-256"16,-5-5 0-16,5 5 0 0,-8-4 3776 0,8 4 720 15,0 0 144-15,0 0 32 0,0 0-3392 0,0 0-656 16,0 0-144-16,0 0-32 0,0 0-32 0,-9 1-16 16,9-1 0-16,0 0 0 0,0 0 160 0,-7 9 16 15,-2-2 16-15,1-1 0 0,8-6 384 0,-10 7 80 16,-2 2 16-16,2 1 0 0,-1 3-192 0,3 2-48 15,2 2 0-15,-3 1 0 0,-3-3-384 0,0 4-96 16,0-5-16-16,-1 4 0 0,-2 3-48 0,-1 1-16 0,-1 3 0 0,-1 4 0 16,-2-4-16-16,-1 3 0 0,-1 2 0 0,0-1 0 15,-1 0 16-15,1-2 0 0,-2 0 0 0,5-3 0 16,0-3-96-16,5-2-32 0,2 0 0 0,3-5 0 16,0-1-144-16,2-7-144 0,1 2 144 0,6-8-208 31,0 0-816-31,0 0-176 0,0 0-16 0,0 0-16 15,0 0-2080-15,0 0-400 0,-1-18-96 0,5 2-16 0</inkml:trace>
  <inkml:trace contextRef="#ctx0" brushRef="#br0" timeOffset="48856.32">12702 5608 18431 0,'0'0'816'0,"0"0"160"0,-8-3-784 0,8 3-192 15,0 0 0-15,0 0 0 0,0 0 3744 0,0 0 704 16,0 0 144-16,0 0 16 0,7 7-3536 0,-1 2-720 16,1 0-144-16,3 3-16 0,2 0-64 0,0 3-128 15,-1 3 192-15,3 1-64 0,1-1-128 0,2 0 0 16,-1 0 0-16,-1 2 0 0,2 1 0 0,2-2 0 16,-1 1 0-16,1-1 0 0,1 2 0 0,1-4 0 15,1-1 0-15,0 0 0 0,-4 2-256 0,1-5-16 16,-1 0-16-16,0 1 0 15,0-1-784-15,-1 0-144 0,0 0-48 0,-1-2 0 16,0 2-1488-16,-1 0-288 0,1 0-64 0</inkml:trace>
  <inkml:trace contextRef="#ctx0" brushRef="#br0" timeOffset="49501.46">13132 6715 34095 0,'0'0'1504'0,"-6"-9"320"0,1 2-1456 0,5 7-368 0,0 0 0 0,0 0 0 16,0 0 576-16,0 0 64 0,0 0 0 0,0 0 0 15,0 0-496-15,0 0-144 0,0 0 0 0,0 0 0 16,-4 16 0-16,-3-1 0 0,-3 4 0 0,-1 1 0 16,0 3 0-16,-4 0 0 0,-3 1 0 0,-2 2 0 15,1-2 0-15,1 3 0 0,-1-3 0 0,1 1 0 0,-1-1 0 0,2-2 0 16,1-4 0-16,0 0 0 0,2 0 0 0,0-2 0 15,-1-3 0-15,1 0 0 0,0-1-160 0,-2 0-32 16,0-2-16-16,2-1 0 16,0-2-1552-16,-3-1-304 0,-3 1-64 0,3-5-7152 15,3 0-1408-15</inkml:trace>
  <inkml:trace contextRef="#ctx0" brushRef="#br0" timeOffset="49725.64">12786 6759 29487 0,'0'0'2624'0,"0"0"-2112"0,0 0-512 0,0 0 0 15,0 0 2160-15,1 13 320 0,0 0 64 0,3-1 16 16,3 4-2048-16,2 0-384 0,1 4-128 0,1 1 0 16,-1 0 0-16,2 2 0 0,-1 2 0 0,1 4 0 15,1-1 0-15,0 0-208 0,0-1 32 0,0 2 16 31,-2-2-832-31,-1-1-160 0,1 0-48 0,-1-4 0 16,1-1-2000-16,-1-2-416 0,-1-4-80 0,0 0-7632 0</inkml:trace>
  <inkml:trace contextRef="#ctx0" brushRef="#br0" timeOffset="50917.59">13201 7240 5695 0,'0'0'256'0,"0"0"48"0,0 0-304 16,0 0 0-16,0 0 0 0,11-4 0 0,-11 4 1968 0,10-2 336 16,-10 2 64-16,11-2 0 0,-11 2-192 0,9-2-32 15,-9 2-16-15,0 0 0 0,9 0-512 0,-9 0-96 16,10-2-32-16,-10 2 0 0,0 0-480 0,11-1-112 16,-11 1 0-16,12-1-16 0,-2-2-320 0,-1 1-64 15,-9 2-16-15,12-4 0 0,0 2-192 0,-1 0-32 16,-2-1-16-16,2 1 0 0,-1 0 48 0,1-2 16 15,-1 3 0-15,1 0 0 0,-11 1-48 0,11 1 0 16,0 2 0-16,-2 1 0 0,0 1-128 0,-9-5-128 16,8 11 192-16,-3-1-192 0,-5-10 0 0,3 13 0 15,-2-3 0-15,-2 3 0 0,-2 0 0 0,-2 0 0 0,0-1 0 16,-1 2 0-16,0 1 0 0,-1 0 0 0,0 0 0 0,-1-1 0 16,0 0 0-16,0-3 0 0,-1-2 0 0,1 1 0 15,0 3 0-15,2-4 0 0,-1 2 0 0,1-1 0 16,-1-1 0-16,2 2-144 0,0-2 144 0,1 0 0 15,0 3 0-15,1-3 0 0,2 0 0 0,1 0 0 16,0 0 0-16,0 0 0 0,0-9 0 0,5 12 0 16,1-3 0-16,-1-2 0 0,-5-7 0 0,0 0-128 15,11 4 128-15,-11-4-160 0,11-2 160 0,-1 1-160 32,2-3-416-32,0-1-64 0,0-4-32 0,-1-2-9216 0,1 0-1840 0</inkml:trace>
  <inkml:trace contextRef="#ctx0" brushRef="#br0" timeOffset="51332.42">13432 6033 12895 0,'0'0'1152'0,"0"0"-928"0,0 0-224 0,0 0 0 15,0 0 2592-15,0 0 480 0,0 0 80 0,0 0 32 16,5 12-2016-16,-5-12-400 0,0 0-64 0,4 13-32 16,-1-2 144-16,-2 2 16 0,2-2 16 0,-2 2 0 15,-1 1-336-15,1 2-64 0,2 0 0 0,0-2-16 16,-2-1-304-16,2-3-128 0,-3-10 128 0,2 15-128 16,1-2-224-16,-2 0-128 0,-1-2-32 0,0-11 0 15,0 0-800-15,0 0-160 0,0 12-48 0,0 0 0 16,-1-2-1632-16,-1 3-336 0,0 3-64 0,-1-2-4352 15</inkml:trace>
  <inkml:trace contextRef="#ctx0" brushRef="#br0" timeOffset="51951.21">13590 5034 8287 0,'0'0'368'0,"0"0"80"16,0 0-448-16,0 0 0 0,0 0 0 0,0 0 0 0,0 0 2560 0,0 0 448 15,0 0 64-15,0 0 32 0,0 0-2016 0,0 0-384 16,0 0-96-16,0 0-16 0,0 0-416 0,0 0-176 16,0 0 128-16,0 0-128 0,0 0 0 0,0 0 0 15,3 15 0-15,-5-6 0 0,-2 0-320 0,-1 1 64 16,-1 1 16-16,-4 0 0 0,0 2 240 0,0 0-144 15,0 3 144-15,1-4-128 0,-1 1 128 0,1 1 0 16,1 1 0-16,1-2 0 0,1 0 368 0,1-2 96 16,1 5 32-16,1-2 0 0,2-2 80 0,1 1 32 15,0 0 0-15,3-1 0 0,-1 0-160 0,2 1-16 16,0 0-16-16,1 0 0 0,0-1-240 0,1-1-48 16,0 2-128-16,1-1 192 0,-2-2-192 0,3 1 0 15,2-1 0-15,1 1 0 16,-2 0-720-16,1-1-96 0,2-1-16 0,-2-3-6448 0,-1 3-1296 0</inkml:trace>
  <inkml:trace contextRef="#ctx0" brushRef="#br0" timeOffset="52241.11">13832 5294 31391 0,'0'0'1392'0,"0"0"272"0,-7 4-1328 0,-3 1-336 15,3 0 0-15,7-5 0 0,-7 7 320 0,7-7-16 16,-6 10 0-16,2-1 0 0,1 0-432 0,3-9-96 15,-2 12-16-15,2 0 0 16,2-6-800-16,-2-6-176 0,4 11-16 0,0-2-16 16,-4-9-1904-16,0 0-384 0</inkml:trace>
  <inkml:trace contextRef="#ctx0" brushRef="#br0" timeOffset="52437.17">13769 5139 24879 0,'-12'-15'2208'0,"5"9"-1760"0,1 2-448 0,6 4 0 16,-7-7 1712-16,7 7 256 0,0 0 48 0,0 0 16 16,0 0-1888-16,0 0-368 0,0 0-80 0,0 0-16 31,0 0-2544-31,0 0-512 0</inkml:trace>
  <inkml:trace contextRef="#ctx0" brushRef="#br0" timeOffset="52848.49">13877 5051 30639 0,'0'0'1344'0,"0"0"304"0,0 0-1328 0,0 0-320 16,10-2 0-16,1-2 0 0,-1 0 416 0,2 2 16 15,0 2 0-15,-2 3 0 0,-10-3-432 0,12 7 0 16,-12-7 0-16,11 9-176 0,-1 0-176 0,-3 1-32 15,0 1-16-15,-2-1 0 0,-5-10 48 0,8 12 16 0,-8-12 0 0,9 15 0 16,-1 1 336-16,-2 0 0 0,0-2-144 0,-1-3 144 16,1 0 0-16,0 0 0 0,-1-1 0 0,1 2 0 15,1 0 0-15,-2-2 176 0,0 0-32 0,-1 1 0 16,0 1-144-16,-1-2 0 0,-2 3 144 0,-2 1-144 16,-2 1 0-16,0-1 128 0,-2 0-128 0,-1 3 0 15,-3 2 0-15,-1-5 0 0,0 0 0 0,0 1-128 16,-1-2-128-16,2-3 0 0,0-2-16 0,0 1 0 15,1 0-496-15,1-2-112 0,1-2-16 16,6-5-10976-16</inkml:trace>
  <inkml:trace contextRef="#ctx0" brushRef="#br0" timeOffset="53651.78">13676 6367 16575 0,'0'0'1472'0,"0"0"-1168"15,-7-6-304-15,7 6 0 0,0 0 1648 0,-9 0 272 16,9 0 48-16,-9 3 16 0,9-3-1552 0,-9 4-304 15,9-4-128-15,-10 6 0 0,1 2 0 0,1-1-128 0,8-7-16 0,-8 8 0 16,0-3-80-16,8-5-16 0,-6 6 0 0,6-6 0 16,-7 11 240-16,3 1 0 0,-1-5 144 0,0 4-144 15,1 1 720-15,-1-3 48 0,-2 2 16 0,2 1 0 16,-2 1 128-16,2 1 32 0,-1 1 0 0,0 0 0 16,4 0-432-16,-2-2-64 0,1 0-32 0,2 1 0 15,0-2-272-15,2 0-144 0,2-2 160 0,-1 1-160 16,-2-11 128-16,7 13-128 0,-2-6 0 0,1 1 0 15,-6-8 0-15,11 8 0 0,-3 0-208 0,1-3 64 16,1-1-704-16,-10-4-144 0,0 0-32 16,12 4 0-16,-2 0-304 0,-10-4-64 0,12 2-16 0,-12-2 0 15,13 0-64-15,-13 0-32 0,12-1 0 0</inkml:trace>
  <inkml:trace contextRef="#ctx0" brushRef="#br0" timeOffset="53954.25">13797 6534 29711 0,'0'0'1312'0,"0"0"288"0,0 0-1280 16,0 0-320-16,-8-3 0 0,8 3 0 0,-9 4 576 0,9-4 48 0,-6 8 16 0,6-8 0 15,-5 10-640-15,5-10 0 0,-2 9 0 0,2 2 0 32,0-11-496-32,0 11-16 0,2 1 0 0,0-1 0 15,-2-11-64-15,1 13 0 0,-2-4-16 0,1 2 0 16,3 1-208-16,-1-1-32 0,-2-11-16 0,2 11 0 15,-2-11-848-15,0 11-160 0,0-11-48 0</inkml:trace>
  <inkml:trace contextRef="#ctx0" brushRef="#br0" timeOffset="54167.6">13741 6407 30399 0,'-6'-12'2704'0,"0"4"-2160"15,1 2-544-15,5 6 0 0,0 0 912 0,0 0 80 16,0 0 16-16,9-5 0 16,2 0-2800-16,-2 3-576 0,-9 2-96 0</inkml:trace>
  <inkml:trace contextRef="#ctx0" brushRef="#br0" timeOffset="54636.06">13933 6311 5519 0,'0'0'240'0,"0"0"64"0,0 0-304 0,0 0 0 16,0 0 0-16,0 0 0 0,0 0 5040 0,0 0 944 15,0 0 192-15,0 0 32 0,8 10-4544 0,-2-2-896 16,-6-8-192-16,9 10-48 0,-1-2-368 0,0 0-160 16,0 0 128-16,1 1-128 0,0 1 0 0,-1 2 0 15,-3-2-192-15,0 1 192 0,2-2-240 0,-2 0 80 16,0 0 16-16,0 2 0 0,-1 3 144 0,2-5 0 16,-1 0 0-16,-3 0 0 0,1 2 0 0,0 1 0 15,-3-1 0-15,-2 1 0 0,1 1 256 0,0-3-32 16,-2 5 0-16,0-2 0 0,1-1 32 0,-1-1 16 15,1 1 0-15,-1 0 0 0,-1-2-272 0,0 2 128 16,0-2-128-16,0 0 0 0,4-10 0 0,-6 10 0 0,-1-1 0 0,2-2 0 31,-1 2-512-31,0-1-192 0,6-8-64 0,-7 6-12336 0</inkml:trace>
  <inkml:trace contextRef="#ctx0" brushRef="#br0" timeOffset="58688.59">12899 4234 9215 0,'0'0'400'0,"0"0"96"0,3-15-496 0,-1 4 0 0,-2 0 0 0,3 2 0 15,-3 9 2656-15,4-10 432 0,-2 1 96 0,1-1 16 16,1 3-2560-16,-2-1-512 0,2-3-128 0,-4 11 0 16,3-10 128-16,-3 10 0 0,6-9 0 0,0 2 0 15,-6 7 832-15,5-10 160 0,-5 10 32 0,0 0 16 16,0 0 240-16,0 0 32 0,0 0 16 0,10-1 0 16,-1 4-400-16,-1 5-80 0,0 1-16 0,0 4 0 15,-3-1-448-15,-1 4-80 0,0 2-32 0,-1 4 0 16,-1 4-96-16,-1-1-32 0,-1 1 0 0,-1 0 0 15,0-2-144-15,1-1-128 0,1 1 192 0,-1-2-192 16,0 0 144-16,-1-1-144 0,0-2 0 0,-1-2 144 16,0-1 48-16,-1 1 0 0,2-3 0 0,-2 2 0 15,1-2 112-15,0 3 16 0,0-1 16 0,-1-1 0 16,0 0-144-16,3-2-48 0,0-3 0 0,2 1 0 0,-2-11-144 0,2 11 0 16,-2-11 0-16,0 0 0 15,0 0-1792-15,0 0-272 0,0 0-64 0,0 0-13216 16</inkml:trace>
  <inkml:trace contextRef="#ctx0" brushRef="#br0" timeOffset="60106.96">12597 3998 14735 0,'0'0'1312'0,"0"0"-1056"15,0 0-256-15,0 0 0 0,0 0 1760 0,0 0 288 16,0 0 64-16,0 0 16 0,0 0-1648 0,0 0-336 15,0 0-144-15,10 0 128 0,0-4-128 0,-10 4 192 0,0 0-192 0,11-5 192 16,-3-1-64-16,-8 6-128 0,0 0 192 16,9-5-64-16,-9 5 448 0,8-6 96 0,-8 6 16 0,0 0 0 15,0 0 336-15,0 0 64 0,0 0 0 0,0 0 16 16,0 0-352-16,-8-6-80 0,0 3-16 0,-1 1 0 16,-3 5-320-16,-1 1-64 0,-3 0-16 0,2 0 0 15,0 1-32-15,-1 0-16 0,-2 0 0 0,0 2 0 16,1-1 0-16,-3 0 0 0,0 1 0 0,0 0 0 15,3-3 0-15,0 0 0 0,-1 0 0 0,1 1 0 16,1-3 160-16,0 2 16 0,2 0 16 0,-1-1 0 16,0-2 64-16,1 0 16 0,-1 1 0 0,1-1 0 15,2 0-176-15,0 3-48 0,1-2 0 0,1 0 0 16,0 1-64-16,9-3-32 0,-11 1 0 0,11-1 0 16,-9 5-160-16,9-5 128 0,-9 3-128 0,9-3 128 0,0 0-128 0,0 0 0 15,-9 5 0-15,9-5 0 0,0 0 128 0,-9 3-128 16,9-3 0-16,0 0 128 0,0 0-128 0,0 0 128 15,0 0-128-15,0 0 128 0,0 0 64 0,0 0 0 16,0 0 0-16,0 0 0 0,0 0-192 0,-7 8 192 16,7-8-192-16,-4 11 192 0,4-11-48 0,-1 13 0 15,-2-1 0-15,3 4 0 0,0 1 0 0,0 1 0 16,-1 1 0-16,1 4 0 0,3 1 0 0,-2 4 0 16,-1 0 0-16,0 1 0 0,-1 0-16 0,1 1-128 15,1 2 192-15,-1 0-64 0,0 2-128 0,1 3 0 16,2 3 0-16,-1 3 0 0,0 1 128 0,2 4-128 15,1 2 0-15,-2 3 128 0,-3 3 32 0,2 2 0 16,1-1 0-16,1 3 0 0,-4 4-160 0,0 0 0 0,-2-1 0 0,2 0 128 16,2-3-128-16,2-4 0 0,-2-2 0 0,1-1 0 15,-2 2 0-15,-1 0 192 0,-1-1-32 0,-2 1 0 16,1-3-32-16,0 3-128 0,0 0 192 0,-1-2-64 16,0-1-128-16,1 2 160 0,-5-2-160 0,-1-1 160 15,1 1-160-15,-1-1 160 0,3 0-160 0,-1-1 160 16,0 0 16-16,2 0 0 0,3-7 0 0,1-3 0 15,0-1 0-15,1-1 0 0,0 1 0 0,2-3 0 16,1 1-176-16,0-3 128 0,1 1-128 0,0-1 128 16,-1 0-128-16,-1 0 0 0,-1 0 0 0,2-3 128 15,1 2-128-15,-1-2 0 0,-4 0 0 0,0 2 128 16,0-3-128-16,-1 1 0 0,-2 0 0 0,3-1 0 16,-1 0 0-16,0 0 128 0,-1 2-128 0,0-2 0 15,-1-2 176-15,2 2-48 0,0-1-128 0,1-2 192 0,1-1-64 0,-1-4-128 16,-1 1 176-16,1-4-176 0,0 1 160 0,0-3-160 15,-2-2 128-15,2-2-128 0,0-1 0 0,0 0 128 16,-1 1-128-16,0-1 0 0,-2-1 0 0,1 2 0 16,-2-2 128-16,0-1-128 0,0-1 0 0,-1 4 0 15,-1-3 0-15,0 1 128 0,-2 1-128 0,1 2 0 16,2 2 0-16,0 1 128 0,-1-5-128 0,0-1 0 16,1 2 0-16,1-3 0 0,-1 1 0 0,1-2 0 15,0 1 128-15,0-3-128 0,-1 0 144 0,5-7-144 16,-3 10 160-16,2-1-160 0,1 1 0 0,0-1 0 15,0-9 0-15,3 11 0 0,-3-11 0 0,0 0 0 16,4 7 0-16,-4-7 0 0,0 0 0 0,7 6 0 0,-7-6-128 16,0 0 128-16,16 2 0 0,0-2 0 0,-3-2 0 0,0 2 0 15,0-2 0-15,-1 1 176 0,1-1-176 16,1 1 160-16,2 1-160 0,1 0 160 0,0-3-160 0,-1 2 160 16,-1 0-160-16,-1-1 0 0,0 2 0 0,1 0 0 15,-2 0 0-15,0 0 0 0,-1 0-128 0,1 0 128 31,0 0-1072-31,-2 0-144 0,1-3-16 0,1 0-16 16,2-5-1056-16,0 0-224 0,3 0-32 0,-1-7-15104 0</inkml:trace>
  <inkml:trace contextRef="#ctx0" brushRef="#br0" timeOffset="61491.57">14380 3882 13823 0,'0'0'1216'0,"0"0"-960"16,0 0-256-16,0 0 0 0,-9 6 3200 0,2-1 608 16,7-5 112-16,-4 10 32 0,4-10-3104 0,-3 9-608 15,3-9-240-15,0 0 176 0,0 0 144 0,0 0 48 16,0 0 0-16,3 10 0 0,-3-10 224 0,13 5 48 16,1-3 16-16,-1-1 0 0,-2 0-176 0,4 1-32 15,0-2-16-15,1 0 0 0,-2-2-176 0,3 2-48 16,1 0 0-16,2 0 0 0,-3 0-32 0,1 0-16 15,2 0 0-15,2 2 0 0,1 0-160 0,-2 0 192 16,-2 0-192-16,-1 1 192 0,0-2-192 0,-2 2 0 16,-3-1 0-16,0-2 128 0,-2 2 16 0,1-1 0 0,-1 0 0 15,-11-1 0-15,10 3 384 0,-1-3 80 0,-9 0 16 0,11 2 0 16,-11-2-80-16,10 4-16 0,0 0 0 0,-10-4 0 16,0 0-208-16,0 0-32 0,10 12-16 0,-3-2 0 15,-7-10 64-15,4 13 16 0,-2-1 0 0,-1 4 0 16,3-1-80-16,-3 4-16 0,-2 0 0 0,1 5 0 15,0 3-32-15,-3 4-16 0,-1 1 0 0,0 5 0 16,2 5-32-16,-1 4-16 0,1 2 0 0,-1 3 0 16,-1-2-160-16,0 5 0 0,0 5 0 0,0 4 0 15,0 4 0-15,3 2 0 0,2 5 128 0,2-2-128 16,-4-7 0-16,-1 6 0 0,1-1 0 0,0 3 128 16,0 3 80-16,-1-5 16 0,2-2 0 0,-1 1 0 15,-3 1-64-15,-1 2-16 0,0-4 0 0,-2 3 0 0,1-3 16 0,-1-1 0 16,1-4 0-16,-1 0 0 0,-2 2 144 0,0 1 16 15,0-1 16-15,1 3 0 0,1-1-80 0,3-3 0 16,-1-1-16-16,1-3 0 0,2-1-96 0,-1-1-16 16,2 1 0-16,2-1 0 0,-1 1-128 0,0-3 192 15,0-4-192-15,0-2 192 0,-1-2-192 0,-1-4 128 16,2 0-128-16,0-2 128 0,0 1 0 0,-2 0-128 16,-1 1 192-16,2 0-64 0,0-3 16 0,-1-2 0 15,0-1 0-15,-1-2 0 0,2-3 0 0,-2-2 0 16,1 0 0-16,0-4 0 0,4 0-16 0,0-2-128 15,-1 0 192-15,2-4-64 0,0 0-128 0,-2 0 0 16,0-1 144-16,1 0-144 0,-1 0 144 0,2-1-144 16,-1-1 192-16,-1-1-192 0,1 2 192 0,0-1-64 0,1 1 0 15,1-2-128-15,-4 0 128 0,0 2-128 0,-1 0 0 0,1-1 0 16,-2-2 0-16,2 0 0 0,2 0 0 0,-2-3 0 16,-2 2 128-16,2 0-128 0,-1-2 0 0,1 0 0 15,0-1 0-15,0 0 0 0,0-1 128 0,1-1-128 16,1-1 0-16,0-1 128 0,-2-9-128 0,3 12 0 15,-3-12 192-15,1 12-192 0,-1-12 192 0,4 10-192 16,-1-1 192-16,-3-1-192 0,0-8 192 0,1 10-192 16,1-2 128-16,-2-8-128 0,0 11 0 0,0-11 0 15,2 10 128-15,-2-10-128 0,2 10 0 0,-2-10 0 16,0 0 0-16,0 0 0 0,0 0 0 0,3 10 0 16,1-1 128-16,0-3-128 0,-4-6 0 0,0 0 0 15,0 0 176-15,0 0-176 0,0 0 160 0,0 0-160 16,0 0 224-16,0 0-48 0,0 0-16 0,0 0 0 15,-12-5 64-15,0 1 16 0,-1-1 0 0,2 4 0 0,-1-2-80 0,0 0-16 16,-1 2 0-16,0-3 0 0,0 3 64 0,0 1 16 16,0-1 0-16,-1 1 0 0,2 0-224 0,-1 0 0 15,-2 0 0-15,2-3 0 0,2 2 0 0,-2-2 0 16,2 0 0-16,1 1 0 0,-2 1 0 0,0 1-240 16,1 0 32-16,-1 0 0 0,1-2 208 0,-2 1 0 15,-1 1 0-15,1 1 0 0,0 1 0 0,-1 0-144 16,-2 2 144-16,-1 0-128 0,-1-4-64 0,-2 3 0 15,-1 0 0-15,1 0 0 16,-1-3-176-16,0-3-32 0,-3 3-16 0,2 0 0 16,1-1-2144-16,-2 0-416 0,-2 0-96 0</inkml:trace>
  <inkml:trace contextRef="#ctx0" brushRef="#br1" timeOffset="66435.8">10082 9342 5519 0,'0'0'240'0,"0"0"64"0,0 0-304 0,5-8 0 0,-5 8 0 0,5-9 0 16,-5 9 4288-16,0 0 816 0,8-8 144 0,-8 8 48 16,0 0-3888-16,0 0-784 0,0 0-160 0,0 0-16 15,0 0 256-15,0 0 64 0,0 0 16 0,0 0 0 16,0 0 48-16,0 0 16 0,0 0 0 0,0 0 0 15,0 0-80-15,-5 8 0 0,-1 1-16 0,1-1 0 16,-1 0-176-16,-2-1-48 0,-1 1 0 0,0 4 0 16,1 2-80-16,-3 2 0 0,0-3-16 0,-2 4 0 15,0-1-16-15,-3 2 0 0,-1 1 0 0,1 2 0 16,1 0 48-16,-1 0 16 0,-1 1 0 0,0 2 0 16,-5 2 128-16,1-2 32 0,2 0 0 0,-1 1 0 15,0-2-208-15,2-1-48 0,0-2 0 0,2 1 0 0,2 0-208 0,1-3-48 16,1 0-128-16,2 0 192 0,-2 1-192 0,3-1 0 15,1 0 128-15,2-4-128 0,-1-2 0 0,1 1 0 16,-1 2 0-16,2-1 0 0,0 0 0 0,-1-1 0 16,0 2 0-16,1-2 0 0,-2 0-320 0,1-2-16 15,-1 1 0-15,-1-4 0 16,-1 0-208-16,3 0-32 0,-1-2-16 0,1 2 0 16,-1-2-112-16,7-6-32 0,-9 7 0 0,9-7 0 15,0 0-1584-15,0 0-320 0,0 0-64 0,0 0-12144 0</inkml:trace>
  <inkml:trace contextRef="#ctx0" brushRef="#br1" timeOffset="67494.56">9516 9562 20271 0,'0'0'1792'0,"-9"-6"-1424"0,-2-6-368 0,3 5 0 16,1 3 1808-16,7 4 304 0,-6-7 48 0,6 7 16 16,-2-10-1760-16,2 10-416 0,-4-7 0 0,4 7 0 15,0 0 0-15,0 0 128 0,-4-10-128 0,4 10 0 16,-1-9 352-16,1 9-32 0,0 0 0 0,2-9 0 16,-2 9 128-16,7-8 32 0,-1-1 0 0,2 4 0 15,0 0 0-15,1 1 0 0,0 0 0 0,-9 4 0 0,9-3 288 0,-9 3 48 16,0 0 16-16,11-3 0 0,-11 3 16 0,0 0 16 15,0 0 0-15,0 0 0 0,0 0-80 0,8-3-16 16,-8 3 0-16,0 0 0 0,0 0-160 0,0 0-32 16,0 0-16-16,0 0 0 0,4-9-160 0,-4 9-16 15,2-9-16-15,-2 9 0 0,1-9-112 0,-1 9 0 16,2-10-16-16,-1 0 0 0,2 0-240 0,-2 0 0 16,-1 10 128-16,1-9-128 0,-1 9 0 0,3-10 0 15,-2-1 0-15,-1 11 0 0,0-9 0 0,0 9 0 16,0 0 0-16,0 0 0 0,0 0 160 0,0 0-160 15,0 0 160-15,0 0-160 0,-8-6 128 0,8 6-128 16,-7-4 0-16,7 4 0 0,-11-4 192 0,11 4-48 16,-9-3-16-16,9 3 0 0,-9-1 0 0,9 1 0 0,-9-4 0 15,9 4 0-15,0 0-128 0,0 0 192 16,0 0-192-16,0 0 192 0,0 0-192 0,0 0 160 0,0 0-160 16,0 0 160-16,0 0-160 0,0 0 128 0,0 0-128 0,0 0 128 15,0 0-128-15,0 0 0 0,-2-8 0 0,2 8 0 16,0 0 144-16,0 0-144 0,0 0 160 0,0 0-160 15,0 0 192-15,0 0-64 0,0 0-128 0,0 0 192 16,0 0-64-16,11 8-128 0,-3 1 176 0,-1 0-176 16,3-2 176-16,-1-1-176 0,0 5 160 0,1-1-160 15,2 2 128-15,1 0-128 0,0-1 0 0,1 3 0 16,1 0 128-16,0 0-128 0,1 2 0 0,2-1 0 16,-1 2 128-16,2-1-128 0,-1 0 0 0,0 2 0 15,-2 0 128-15,1 3-128 0,0 3 0 0,0-1 144 16,-1 0-144-16,0 1 0 0,-2-3 144 0,1 1-144 15,-1 1 176-15,2 1-48 0,-2-3 0 0,0 0 0 0,2-1 64 0,-3 1 16 16,-2-1 0-16,2-1 0 0,1-2-80 0,0 0-128 16,-1 2 176-16,0-1-176 0,2 1 224 0,-2-2-64 15,0-2-16-15,0-1 0 0,-1-1 112 0,-1 0 0 16,1-2 16-16,-2 2 0 0,1-4-272 0,-2 2 0 16,-1 1 0-16,0-1 0 0,-2-1 0 0,1 0 0 15,-2 1 0-15,-1-2 0 0,-2 0 0 0,-2-9 0 16,3 8 128-16,2 0-128 0,-2 0 0 0,-3-8 0 15,0 0 128-15,4 9-128 0,-4-9 0 0,0 0 128 16,0 0-128-16,0 0 0 0,0 0 160 0,0 0-160 16,0 0 128-16,0 0-128 0,0 0 128 0,0 0-128 15,0 0 128-15,0 0-128 0,0 0 0 0,0 0 0 16,0 0 128-16,0 0-128 0,0 0 0 0,0 0 0 16,8 1 0-16,-8-1 0 0,0 0 0 0,0 0 0 0,0 0 0 0,9 5 0 15,-1 0-128-15,-8-5 128 0,0 0 0 0,7 7 0 16,2 0 0-16,-9-7 0 0,8 3 0 0,-8-3 0 15,0 0 0-15,9 6 0 0,-1-2 0 0,-8-4 0 16,0 0 0-16,0 0 0 0,9 2 0 0,-9-2 0 16,0 0 0-16,0 0 0 0,8 7 0 0,-8-7 0 15,0 0 0-15,0 0 0 0,0 0 0 0,7 5 0 16,-7-5 0-16,0 0 0 0,5 6 0 0,0 1 0 16,-5-7 0-16,0 0 0 0,0 0 0 0,5 8 0 15,1 0 0-15,-6-8 0 0,0 0 0 0,0 0 0 16,6 9 0-16,-6-9 0 0,0 0 0 0,7 6 0 0,-7-6 0 15,0 0 0-15,0 0 0 0,9 4 0 16,-9-4-1040-16,0 0-192 0,0 0-48 0,9-5-13984 16,-3-2-2800-16</inkml:trace>
  <inkml:trace contextRef="#ctx0" brushRef="#br1" timeOffset="68500.67">10049 9365 11967 0,'0'0'1072'0,"0"0"-864"16,0 0-208-16,0 0 0 0,5-8 1632 0,-5 8 288 15,0 0 48-15,5-9 16 0,-5 9-1232 0,6-9-240 16,-6 9-64-16,4-9 0 0,-4 9 288 0,4-9 48 16,-4 9 16-16,0 0 0 0,1-9-32 0,-1 9 0 0,0 0 0 0,0 0 0 15,0 0-64-15,-1-9 0 0,1 9-16 0,0 0 0 16,0 0-304-16,0 0-64 0,0 0-16 0,0 0 0 15,0 0-32-15,0 0 0 0,0 0 0 0,0 0 0 16,2-8 64-16,-2 8 16 0,0 0 0 0,0 0 0 16,5-8 320-16,-5 8 64 0,0 0 16 0,0 0 0 15,7-8-32-15,-7 8 0 0,0 0 0 0,0 0 0 16,0 0-256-16,0 0-48 0,6-8-16 0,-6 8 0 16,0 0-96-16,0 0-32 0,0 0 0 0,0 0 0 15,0 0-80-15,0 0-32 0,0 0 0 0,0 0 0 16,0 0-160-16,-10 0 0 0,1 3 0 0,1 2 128 15,8-5-128-15,-9 12 128 0,-2-3-128 0,2 3 128 16,1 3 0-16,2 0-128 0,1 2 192 0,0 1-64 16,-2-4 16-16,-1 2 0 0,-1 0 0 0,1 4 0 0,0 1 16 0,1-1 0 15,-4-3 0-15,1 2 0 0,-1 3-160 0,1 2 128 16,-2-2-128-16,-2 0 128 0,-3 2-128 0,-1-1 160 16,-1-2-160-16,1 3 160 0,0 0 64 0,0-2 16 15,-2-2 0-15,3 0 0 0,0 2 64 0,2 0 16 16,0-1 0-16,3 0 0 0,1-2-96 0,-1 2-16 15,2-4 0-15,0 4 0 0,1 4-208 0,1-1 128 16,1 0-128-16,0-2 0 0,1-1 144 0,-1 0-144 16,1 0 128-16,0-3-128 0,1 3 0 0,-1-3 0 15,-1-2 0-15,1-1 0 0,2 1 0 0,-3-2 0 16,-2-2 0-16,3 0 0 0,-1-2 0 0,0 3 128 0,0-6-128 16,-1 1 0-16,1-2 144 0,1 1-144 0,-2-1 160 15,1 1-160-15,0-2 144 0,7-5-144 0,-9 6 128 0,2 2-128 16,7-8 0-16,0 0 0 0,-9 3 128 0,9-3-128 15,0 0 0-15,0 0-224 0,0 0 48 0,0 0 16 32,0 0-1760-32,10 4-336 0,1 0-80 0,3-2-16 15,4-2-1104-15,3 0-208 0,0-2-48 0</inkml:trace>
  <inkml:trace contextRef="#ctx0" brushRef="#br1" timeOffset="69018.3">10578 9794 15663 0,'0'0'1392'0,"0"0"-1120"0,-10-2-272 0,2 2 0 15,8 0 2496-15,-8 2 448 0,8-2 96 0,0 0 16 16,0 0-1776-16,0 0-368 0,0 0-64 0,0 0-16 16,11 5-256-16,0 1-48 0,4-5-16 0,-1 0 0 15,2-1-288-15,-1-1-64 0,1 0-16 0,0-3 0 16,1 1-144-16,1 0 0 0,-1 1 144 0,0 1-144 15,-2-3 0-15,1 1 0 0,-2 2 0 0,1-1 0 16,-2 1 0-16,1 0-192 0,2-2 32 0,-3 2 0 16,-1-2-576-16,-1 2-112 0,1 1-32 15,-3 0 0-15,-9 0-496 0,11 0-96 0,-11 0-32 0,10-1-9632 16</inkml:trace>
  <inkml:trace contextRef="#ctx0" brushRef="#br1" timeOffset="69296.95">10490 10027 23951 0,'0'0'1056'0,"0"0"224"0,-6-3-1024 0,6 3-256 0,0 0 0 0,0 0 0 16,0 0 2048-16,14 1 336 0,-1 4 80 0,0-4 16 16,0 1-2096-16,1-1-384 0,2 2 0 0,2-3-224 15,1 2 80-15,1 2 16 0,0 0 0 0,-1-3 0 32,-1-2-416-32,1 0-80 0,-1-2-16 0,1 3 0 15,2 0-2480-15,0-4-496 0</inkml:trace>
  <inkml:trace contextRef="#ctx0" brushRef="#br1" timeOffset="70699.45">11857 9273 16575 0,'0'0'1472'0,"-10"2"-1168"0,-2 2-304 0,2 1 0 15,1 2 2144-15,-1-5 368 0,3 0 80 0,-1 0 16 16,-1 1-1888-16,1 0-368 0,8-3-80 0,-12 1-16 16,2-2 368-16,-1-1 64 0,0 0 16 0,-1 0 0 15,0-2-32-15,-1 3 0 0,-1 0 0 0,-2 1 0 16,-1-3-176-16,-2 3-48 0,-2 0 0 0,0 3 0 16,-1-6-192-16,0 3-64 0,-2 3 0 0,3-3 0 0,2 0 0 0,-1 0-16 15,-1 2 0-15,2 2 0 0,-1-1 48 0,2 0 16 16,-2-3 0-16,3 2 0 0,2 1 80 0,2-1 0 15,2 2 16-15,2-1 0 0,-1-3 64 0,2 1 16 16,8-1 0-16,0 0 0 0,-9 0-112 0,9 0-32 16,-9 3 0-16,9-3 0 0,0 0-144 0,0 0-128 15,0 0 192-15,0 0-192 0,0 0 192 0,-8 6-192 16,8-6 192-16,0 0-192 0,-4 10 0 0,4-10 0 16,-1 13-240-16,1-2 80 0,0-11 160 0,2 13 0 15,-2-13 0-15,4 15 0 0,0-1 0 0,1-2 0 16,-5-12 0-16,7 15 0 0,-2 1 0 0,0 1 144 0,-1 1-144 0,0 0 160 15,0 2 48-15,0-2 16 0,0-1 0 0,-2 3 0 16,0 2-32-16,-1 0-16 0,-1 0 0 0,0 2 0 16,-1 2-176-16,-1 0 0 0,0 1 144 0,0 1-144 15,1-1 0-15,1 3 0 0,0-3 0 0,0 3 128 16,0 3-128-16,1 1 0 0,2 1 0 0,0 3 128 16,-1-3 0-16,1 0 0 0,-2-1 0 0,2 1 0 15,-1 1 48-15,2 0 16 0,0-2 0 0,-1 1 0 16,-2 2-64-16,0 0-128 0,2 1 192 0,0 3-64 15,-1 3 0-15,1-1-128 0,-3-1 192 0,1 1-64 16,2 1 32-16,-1 2 0 0,2-3 0 0,-1 1 0 16,-1-2 32-16,2 2 0 0,-1-1 0 0,0 4 0 0,-1 3 16 15,1-1 16-15,-2-1 0 0,3 2 0 16,1-3 0-16,0 2 0 0,-1-2 0 0,2-1 0 0,-3 0-224 16,1-3 128-16,0 0-128 0,0 0 0 0,-1 0 128 0,1-2-128 15,0 1 0-15,-3 1 0 0,-1-1 240 0,1 0-48 16,3-3-16-16,1 1 0 0,-2-1 48 0,1 2 16 15,1 2 0-15,0-4 0 0,1 1-96 0,-1 2-16 16,0-3 0-16,0 0 0 0,-1 0-128 0,-1-1 192 16,-3-3-192-16,4-1 192 0,-2 1-192 0,2-1 0 15,0-2 144-15,-3 0-144 0,-2 1 0 0,1-1 128 16,3-2-128-16,-3 3 0 0,-2-3 0 0,2 0 0 16,2 0 0-16,-2 0 0 0,-2 2 0 0,2 2 144 15,2 2-144-15,0-3 0 0,1-1 0 0,1-4 0 16,1 0 0-16,-1-2 0 0,-4-3 0 0,-1 3 0 15,-2 0 160-15,4-3-160 0,2-1 0 0,-4 0 0 0,-5 0 128 0,5-1-128 16,4-1 128-16,-3-1-128 0,-4 1 192 0,0 1-64 16,0-6-128-16,1 6 0 0,1-1 0 0,-2-1 0 15,-3-1 0-15,1 1 0 0,1 0 0 0,-1 1 0 16,2-2 0-16,-1 2 0 0,4-1 0 0,-2-1 0 16,2 1 0-16,1-2 0 0,1 2 0 0,1-3 0 15,-1-2 0-15,-1 3 0 0,0 3 0 0,0-1 0 16,-1-1 0-16,-1-2 0 0,1-2 0 0,1 2 128 15,1 2-128-15,-1 1 0 0,0-4 0 0,0 0 0 16,0-4 0-16,0 2 128 0,-1 0-128 0,0 2 0 16,-1-2 0-16,1-2 0 0,-1 1 128 0,0-1-128 15,2-1 0-15,0 0 0 0,-2 0 0 0,-1 0 0 16,0 0 0-16,3-10 0 0,0 0 128 0,-1 11-128 16,1-11 0-16,0 9 0 0,0-9 0 0,0 0 128 0,0 0-128 0,0 0 0 15,0 0 0-15,0 0 128 0,4 12-128 0,-4-12 0 16,0 0 0-16,0 0 0 0,8 8 0 0,-8-8 128 15,0 0-128-15,0 0 0 0,14 4 128 0,-1-3-128 16,-1-2 0-16,-12 1 128 0,12 0-128 0,-1 0 0 16,1 0 0-16,0 1 128 0,0 0-128 0,1 0 0 15,-2 1 0-15,4 0 0 0,-1 2 0 0,2-2 0 16,1-1-128-16,0 3 128 0,0 2 0 0,-1-2-144 16,0 0 144-16,1 1 0 15,0 1-448-15,0-3 32 0,-1 0 0 0,-2-3 0 16,-1-1-928-16,0-2-176 0,-1-2-32 0,-3 0-18816 0</inkml:trace>
  <inkml:trace contextRef="#ctx0" brushRef="#br1" timeOffset="78453.38">12194 9610 19343 0,'-7'-1'1728'0,"-2"-6"-1392"15,0 1-336-15,0 2 0 0,1 1 3280 0,8 3 592 16,0 0 112-16,0 0 32 0,0 0-3264 0,0 0-752 16,0 0 0-16,0 0 0 0,10 7 0 0,0-3 0 15,0 1 0-15,-1 0 0 0,-1 2 0 0,1-1 0 16,0 3 0-16,0 1 0 0,-1 3 192 0,-1 1-64 15,-2 2-128-15,3 2 192 0,1 4 32 0,-3 1 0 16,-2 1 0-16,1 2 0 0,2-3 112 0,-2 1 32 16,-1-1 0-16,1 1 0 0,-1 1-176 0,1 2-16 15,1 0-16-15,-1 2 0 0,0-4-160 0,2 1 128 16,-1 0-128-16,1 0 128 0,-2-4-128 0,1-1 0 0,1-1 0 0,-1-1 0 31,2-1-400-31,0-1-112 0,-1-2-32 0,0-2 0 16,1 1-1616-16,1-1-320 0,-3-2-64 0,-1-1-10480 0</inkml:trace>
  <inkml:trace contextRef="#ctx0" brushRef="#br1" timeOffset="79433.86">13497 9751 21183 0,'0'0'1888'0,"0"0"-1504"0,0 0-384 0,-6-5 0 16,6 5 1744-16,0 0 288 0,0 0 48 0,0 0 16 15,0 0-1440-15,0 0-272 0,0 0-64 0,0 0-16 16,0 0-304-16,0 0 160 0,0 0-160 0,0 0 128 16,0 0-128-16,0 0-144 0,0 0 144 0,0 0-208 15,0 0 208-15,0 0-144 0,0 0 144 0,0 0-128 16,0 0 128-16,0 0 192 0,0 0-32 0,0 0-16 16,0 0 752-16,-11 2 128 0,2 2 48 0,-2 3 0 15,-1 2 32-15,-1-2 16 0,0 0 0 0,0 3 0 16,1-1-576-16,-1 1-112 0,0 2-32 0,0 0 0 15,-1-1-272-15,-1 4-128 0,2-1 0 0,-2 3 128 16,-4 1-128-16,1 0 0 0,2 2 0 0,-2 0 0 0,-3 0 0 0,2 0 0 16,0-2 0-16,0 2 0 0,-3 1 0 0,0-2 0 15,1-1 0-15,1-1 0 0,3 2-240 0,0-5 32 16,0 0 0-16,4-2 0 16,3-2-496-16,-1-2-80 0,1-1-32 0,2-2 0 15,8-5-2256-15,0 0-464 0</inkml:trace>
  <inkml:trace contextRef="#ctx0" brushRef="#br1" timeOffset="79761.45">13018 9831 29487 0,'0'0'2624'0,"0"0"-2112"0,0 0-512 0,0 0 0 15,0 0 1600-15,2 11 224 0,-2-11 32 0,11 12 16 16,-1 0-1568-16,3 1-304 0,4 0 0 0,1 0-176 16,-1 0 176-16,2 1 0 0,-1 2 0 0,3 0 0 15,-1-2 0-15,3 2 0 0,0-5 0 0,-1 5 0 16,-2 1-144-16,-1 0 144 0,0-2-160 0,-2 0 160 15,-2-2-176-15,0 0 176 0,-2 0-192 0,0-1 192 16,-2-2-304-16,1-2 48 0,1-2 16 0,-2 1 0 16,-1-1-384-16,0 0-80 0,2-2 0 0,-1 0-16 15,-1-1-1392-15,0 0-256 0,1 0-64 0</inkml:trace>
  <inkml:trace contextRef="#ctx0" brushRef="#br1" timeOffset="80686.73">13797 10107 10127 0,'0'0'896'0,"0"0"-704"15,-9-1-192-15,9 1 0 0,0 0 4256 0,-4 8 816 16,4-8 176-16,0 0 16 0,-1 10-3856 0,2 0-784 15,2 2-160-15,1 1-16 0,0-1 64 0,1 1 32 16,0-1 0-16,2 1 0 0,2 4-256 0,-1-3-48 16,-3 2-16-16,1 1 0 0,2 1-224 0,-1 0 144 15,-3-1-144-15,-1 0 128 0,0-1-128 0,-2 1-176 16,-1-2 48-16,-1 2 0 16,-2-4-320-16,1 0-64 0,1-2-16 0,1-11 0 15,0 0-1376-15,0 0-272 0,0 0-48 0,0 0-16 0</inkml:trace>
  <inkml:trace contextRef="#ctx0" brushRef="#br1" timeOffset="81240.42">13920 9266 4607 0,'0'0'400'0,"0"0"-400"16,0 0 0-16,6-6 0 0,-6 6 1968 0,11-6 304 15,-2-3 64-15,0 0 16 0,0 0-1968 0,-1 2-384 16,-8 7 0-16,10-6-192 0,-1-2 192 0,-9 8 0 16,0 0 0-16,8-8 0 0,-1-1 0 0,-7 9 0 15,0 0 0-15,0 0 0 0,0 0 752 0,0 0 32 16,0 0 16-16,0 0 0 0,0 0 736 0,0 0 160 15,0 0 32-15,-11 3 0 0,1 1-576 0,1 0-96 0,9-4-32 0,-11 6 0 16,2 2-560-16,1 0-112 0,2 0-32 0,-1-1 0 16,1 0-176-16,-2 3-144 15,-1 2 192-15,1 0-192 0,0-2 128 0,2 1-128 0,-2 0 0 0,1 2 0 16,2 3 176-16,0 0-32 0,-1 1 0 0,-1 1 0 16,0-1-144-16,2 2 192 0,1 5-192 0,3-3 192 15,1-2-192-15,0 0 0 0,0-1 0 0,1-3 0 16,-1 2 0-16,3-4 0 0,1-1 0 0,0 1-176 15,1-1-176-15,2-2-32 0,-1-2-16 0,2-3 0 16,-8-5-544-16,12 7-96 0,-2-3-32 16,2 0-9584-16</inkml:trace>
  <inkml:trace contextRef="#ctx0" brushRef="#br1" timeOffset="81781.09">14207 9353 21183 0,'0'0'1888'0,"0"0"-1504"0,0 0-384 0,-6 11 0 0,6-11 1920 0,-2 9 320 16,2-9 64-16,-2 13 16 0,1 1-1824 0,1-1-368 15,0-2-128-15,-1 2 0 0,-2 0 0 0,-1 1 0 16,0 2 0-16,1 0-192 0,-3-1 192 0,0 0-208 16,1-4 80-16,-2 1 128 0,-1 0-320 0,3-1 48 15,1 3 16-15,0-4 0 0,0-2-128 0,4-8 0 16,-5 6-16-16,5-6-7664 16,0 0-1536-16</inkml:trace>
  <inkml:trace contextRef="#ctx0" brushRef="#br1" timeOffset="82238.89">14342 9168 4607 0,'0'0'192'16,"0"0"64"-16,0 0-256 0,0 0 0 0,0 0 0 0,0 0 0 0,0 0 3840 15,0 0 736-15,0 0 144 0,0 0 16 0,0 0-3776 0,11 2-768 16,0 0-192-16,-11-2 0 0,12 4 0 0,-1-1 128 15,-11-3-128-15,13 2 128 0,-2 2 240 0,1 0 32 16,-2 1 16-16,1-1 0 0,-1-1-224 0,1 1-64 16,-1 0 0-16,1 2 0 0,-2 2-128 0,1 0 192 15,-1 2-192-15,0-1 192 0,1 3-64 0,-3 0 0 16,0-2 0-16,-1 3 0 0,0-2 160 0,0-1 32 16,2 2 0-16,-3 1 0 0,-2 1-144 0,-1-3-32 15,-2-11 0-15,2 14 0 0,-1-2-144 0,-1 1 128 16,0 0-128-16,0-13 128 0,-1 13-128 0,1-3 160 15,0-10-160-15,0 13 160 0,-2 0-160 0,0-1 0 0,-1 0-160 16,3-12 160 0,-4 10-2464-16,-1 1-400 0,0-2-80 0</inkml:trace>
  <inkml:trace contextRef="#ctx0" brushRef="#br1" timeOffset="82899.23">15645 9713 11967 0,'0'0'528'0,"0"0"112"0,6-6-512 0,-6 6-128 0,0 0 0 0,0 0 0 15,7-8 2928-15,-7 8 544 0,0 0 112 0,0 0 32 16,0 0-2128-16,0 0-416 0,0 0-96 0,-3 13-16 16,-2 0-256-16,0-1-48 0,-3 1-16 0,-1 1 0 15,-2 2-336-15,1-1-80 0,-1 1-16 0,0 2 0 16,-2 2 256-16,0-2 48 0,0 0 16 0,-1 2 0 0,0 1 48 0,-1 0 16 15,-4-2 0-15,1 3 0 0,0 6-256 0,-1-5-48 16,1-5-16-16,1 1 0 0,2-1-272 0,-1-1 0 16,-1-4 0-16,4 0 0 15,3 0-720-15,-2-1-48 0,-4-3-16 0,4-3 0 16,12-6-2144-16,-9 3-416 0,9-3-96 0</inkml:trace>
  <inkml:trace contextRef="#ctx0" brushRef="#br1" timeOffset="83148.03">15273 9709 31327 0,'0'0'1392'0,"8"6"272"0,-8-6-1328 0,6 10-336 0,2 2 0 0,4 1 0 16,4 0 1968-16,3 2 320 0,2 2 64 0,1 0 16 15,2 0-1984-15,-1 0-384 0,1-2 0 0,-2 2-192 32,0 1-320-32,-1 1-64 0,0 2-16 0,-2 0 0 15,-2-5-688-15,-1 2-144 0,-2 2-32 0,0-1 0 16,-2-1-1584-16,0 1-320 0,1-5-64 0,-4-2-7392 0</inkml:trace>
  <inkml:trace contextRef="#ctx0" brushRef="#br1" timeOffset="83589.1">15767 10226 34607 0,'0'0'1536'0,"0"0"320"0,0-9-1488 0,1 1-368 16,2-1 0-16,2 1 0 0,2-1 160 0,1 1-32 15,-1 1-128-15,4-1 192 0,-1 1-368 0,1 1-80 16,-2 5 0-16,1-3-16 0,3 2 272 0,0-4-160 16,0 2 160-16,2 1-128 0,-1 3 128 0,0 0-128 15,-2 1 128-15,1-1-128 0,0 0 0 0,-2 1 0 0,-11-1 0 0,10 4 0 16,-10-4 128-16,0 0 176 0,7 8-48 0,-7-8 0 16,0 0 256-16,2 12 64 0,-2-12 0 0,-2 11 0 15,-1 0-64-15,-1-1-16 0,-1 1 0 0,-2-4 0 16,2 0-192-16,-1 2-48 0,-1-1 0 0,-1 1 0 15,-2 2-128-15,-1-1 0 0,1 2 0 0,0 1 0 16,-2-2 0-16,0 2 0 0,-1 2 0 0,3-1 0 16,3 0-144-16,2 0 144 0,0-3 0 0,3 0 0 15,2-1 0-15,2 1 0 0,-1-1 0 0,3 2 144 16,0-1 16-16,1 1 0 0,0-1 0 0,3-1 0 16,2-2-160-16,2 0 0 0,-1 0 0 0,0-3 128 15,0-3-320-15,1 2-80 0,-1-2-16 0,0-1 0 16,-1 0-1792-16,-1-2-352 0,0-2-80 15,1-1-6832-15,-3-1-1344 0</inkml:trace>
  <inkml:trace contextRef="#ctx0" brushRef="#br1" timeOffset="84107.14">16282 9042 26655 0,'0'0'1184'0,"0"0"240"16,-10 5-1136-16,-1 2-288 0,1-1 0 0,1 2 0 15,2 0 512-15,1 1 64 0,-3 1 0 0,-1-1 0 0,1 3-576 0,1 1 0 16,1 3 0-16,-2 1 0 0,-3 1 0 0,0 2 0 16,-1-1-192-16,0 3 192 0,-1-1-144 0,1 1 144 15,2-2-128-15,2 1 128 0,0-3 0 0,2-1 0 16,2-3 0-16,1 3 0 0,2 2 192 0,-1-1 0 16,2-1 16-16,2-2 0 0,2 0-208 0,2-1 128 15,1 2-128-15,2-1 0 0,0 1 0 0,1-3-320 16,2 0 64-16,-1-1 0 0,2 0-32 0,1-2 0 15,0-4 0-15,0 2 0 16,0-1-1488-16,0-1-288 0</inkml:trace>
  <inkml:trace contextRef="#ctx0" brushRef="#br1" timeOffset="84394.25">16530 9215 10127 0,'0'0'896'0,"0"0"-704"0,0 0-192 0,0 0 0 15,-5 8 4496-15,5-8 880 0,-6 8 160 0,2 2 32 16,1-1-4352-16,1 2-896 0,2-11-160 0,-1 13-32 15,0 1-128-15,1-1 0 0,0 0-176 0,0 0 176 0,0-1-320 0,1 0 48 16,-1-12 0-16,1 14 0 16,-1 2-176-16,0-3-16 0,0-13-16 0,0 14 0 15,0-2-1472-15,0-12-288 0,0 0-64 0,2 13-16 0</inkml:trace>
  <inkml:trace contextRef="#ctx0" brushRef="#br1" timeOffset="85031.46">16560 8939 25503 0,'0'0'1136'0,"0"0"224"0,0 0-1088 0,0 0-272 16,0 0 0-16,0 0 0 0,0 0 544 0,0 0 48 15,0 0 16-15,0 0 0 0,6 12-288 0,1-3-64 16,-7-9-16-16,10 10 0 0,-1 2 64 0,2 0 16 16,-1 1 0-16,1 0 0 0,-1 0-64 0,1 0 0 15,0-4 0-15,1 3 0 0,2-1-256 0,-1 2 128 16,0-2-128-16,2-1 0 0,-2-1 160 0,0 3-160 16,0 1 128-16,0 0-128 0,0-1 192 0,-3 1-64 0,-3-1 0 0,1 1 0 15,0-2 192-15,-3 3 16 0,-1 0 16 0,-2-2 0 16,1 1-48-16,-2-2-16 0,-1 2 0 0,-1-3 0 15,-3 0-128-15,1 0-32 0,1 2 0 0,-2 0 0 16,-3-2-128-16,1 1 0 0,1-2 0 0,-2 1 0 16,-1 2-192-16,-1 1-80 0,-1 0-16 0,-1-1 0 31,0 1-720-31,-1 1-144 0,-1 2-16 0,1-1-16 16,2-4-1760-16,0-3-336 0</inkml:trace>
  <inkml:trace contextRef="#ctx0" brushRef="#br1" timeOffset="86631.16">16789 8829 24879 0,'0'0'1088'0,"0"0"256"0,0 0-1088 0,0 0-256 15,0 0 0-15,0 0 0 0,0 0 880 0,12 4 112 16,0-2 32-16,-1-2 0 0,3-3-496 0,0 0-80 15,1 2-32-15,5 0 0 0,2-3-112 0,0 1-32 16,-1 3 0-16,1-5 0 0,1 0-272 0,-3 2 128 16,0-1-128-16,0 2 0 0,-2 0 128 0,-3 1-128 15,1 1 0-15,-2 1 0 0,1-1 144 0,-2 0-144 16,-3 0 0-16,1 0 144 0,-11 0 0 0,13 2 0 16,-3-1 0-16,1 0 0 0,-11-1 240 0,11 2 32 15,-11-2 16-15,12 0 0 0,-2-3-32 0,-10 3 0 16,0 0 0-16,12 1 0 0,-1-2-48 0,-11 1-16 0,0 0 0 0,0 0 0 15,0 0-128-15,0 0-16 0,0 0-16 0,0 0 0 16,0 0-48-16,0 0 0 0,0 0 0 0,0 0 0 16,-4 12 64-16,0-3 0 0,-1 1 0 0,-1-2 0 15,6-8-48-15,-7 9 0 0,0 0 0 0,2 2 0 16,0-1-16-16,1-1 0 0,0 3 0 0,1 2 0 16,1 2 16-16,-1 2 0 0,2 6 0 0,2-1 0 15,2 3 0-15,0 0 0 0,3 3 0 0,0 4 0 16,-1-2 48-16,2 3 0 0,1-2 0 0,0 5 0 15,-2 1-64-15,2 3-128 0,1 6 192 0,-2-1-64 16,-2 5-128-16,0 1 160 0,0 1-160 0,-2 2 160 16,-1 1-160-16,-2 2 0 0,-1-1 0 0,0 0 128 0,-2 2-128 15,1-2 0-15,-2 2 144 0,0 0-144 16,-1 1 0-16,-1-3 0 0,1-1 0 0,1 2 128 0,-1 0 160 0,-2 1 32 16,1 5 16-16,-1 1 0 0,1 1 64 0,1 1 16 15,0 1 0-15,-1-2 0 0,0-3-256 0,2-1-160 16,3 4 192-16,-1-5-192 0,1-3 384 0,-2 0-16 15,2-5-16-15,0-1 0 0,1-1-32 0,0-1-16 16,-2-1 0-16,2 6 0 0,2 5-176 0,-1-3-128 16,-1 3 192-16,1-4-192 0,1-3 128 0,-1-4-128 15,-1-6 0-15,0 3 0 0,-3-1 0 0,2 4 0 16,0 0 128-16,-1-1-128 0,0-3 0 0,-1-2 128 16,2-1-128-16,-2-5 0 0,1-1 208 0,0-1-64 15,1-1-16-15,0-3 0 0,-2-2-128 0,2 2 0 16,1 3 144-16,0-3-144 0,0-2 0 0,0 3 128 15,1 5-128-15,0-3 0 0,2-2 128 0,0 1-128 0,-1 0 160 0,4-3-160 16,-4-3 192-16,2-1-48 0,0 1-16 0,0 1 0 16,0-1-128-16,0 0 128 0,0-3-128 0,0 3 128 15,-2 2-128-15,2-3 0 0,-1-1 0 0,-1 4 0 16,-2-2 0-16,0 2 128 0,0-2-128 0,0-1 0 16,0 0 0-16,0-1 128 0,0 0-128 0,0-2 0 15,0 1 0-15,0-5 0 0,0 1 128 0,2-2-128 16,-1 2 0-16,1-2 0 0,1-1 0 0,1 1 128 15,0-1-128-15,0 0 0 0,0 1 0 0,1-2 0 16,-1-1 0-16,0 1 128 0,0-3-128 0,0 1 0 16,1 1 0-16,-1 0 0 0,-2 1 128 0,0 0-128 0,-1-2 0 15,0 2 0-15,1-1 0 0,-2 1 128 0,-2-2-128 16,2-1 0-16,0-1 0 0,0 0 0 0,0 0 128 0,0-2-128 16,0-10 0-16,0 12 128 0,0-12-128 0,2 14 160 15,-1-2-160-15,-1-12 160 0,4 12-160 0,-2-1 128 16,-2-11-128-16,2 11 128 0,-2-11-128 0,2 14 0 15,1-2 0-15,-1-2 128 0,-2-10-128 0,0 0 0 16,4 11 144-16,0-2-144 0,-4-9 0 0,3 10 128 16,-3-10-128-16,2 11 0 0,-2-11 0 0,3 9 128 15,-3-9-128-15,3 9 0 0,-3-9 0 0,0 0 0 16,2 8 0-16,-2-8 128 0,0 0-128 0,0 0 0 16,0 0 0-16,0 0 128 0,0 0-128 0,0 0 0 15,0 0 0-15,0 0 128 0,0 9-128 0,0-9 176 16,0 0-176-16,0 0 192 0,0 0-16 0,0 0 0 0,0 0 0 15,0 0 0-15,0 0-176 0,0 0 0 0,0 0 0 0,0 0 0 16,0 0 0-16,0 0 0 0,0 0 0 0,0 0 0 16,0 0 0-16,0 0 0 0,0 0 0 0,0 0 0 15,-10 4 0-15,1-2 0 0,9-2 0 0,-8 4 0 16,0-1 208-16,-1 1 16 0,-1-4 0 0,0 1 0 16,0 0 32-16,-2 3 0 0,-1-4 0 0,0 3 0 15,0 1-64-15,-1-4-16 0,-2 0 0 0,1-3 0 16,-1 6-176-16,0-3 0 0,1 0 144 0,-1 0-144 15,-1-3 0-15,1 2 0 0,2-2 0 0,1 3 0 16,0 0-304-16,0 0-128 16,-1-5-16-16,-1 4-16 0,1-2-1488 0,2 1-288 0,2-4-64 15,-1 1-12240-15,-2-1-2448 0</inkml:trace>
  <inkml:trace contextRef="#ctx0" brushRef="#br1" timeOffset="87493.88">14183 11025 36863 0,'0'0'1632'0,"0"0"336"0,0 0-1584 0,0 0-384 16,-10 0 0-16,10 0 0 0,0 0 592 0,0 0 48 15,0 0 0-15,0 0 0 0,0 0-640 0,0 0 0 16,0 0 0-16,0 0 0 16,2 10-2160-16,-2-10-400 0,9 5-64 0</inkml:trace>
  <inkml:trace contextRef="#ctx0" brushRef="#br1" timeOffset="87660.02">14208 11211 26031 0,'0'0'1152'0,"0"0"240"0,0 0-1120 0,0 0-272 16,0 0 0-16,0 0 0 0,9 5 512 0,0-1 64 0,3 2 0 16,-2-4 0-16,1-2-32 0,-11 0 0 0,0 0 0 0,13 4 0 15,0 0-224-15,-1 0-32 0,-12-4-16 16,11 6 0 0,1-2-1600-16,0 2-320 0,-3 0-64 0</inkml:trace>
  <inkml:trace contextRef="#ctx0" brushRef="#br1" timeOffset="87812.69">14405 11415 11967 0,'0'0'528'0,"0"0"112"0,0 0-512 0,-7 7-128 0,2 3 0 0,5-10 0 16,-4 10 5088-16,2 0 992 0,0 1 192 0,2-11 32 15,2 12-5792-15,-2-12-1168 0,5 13-240 0</inkml:trace>
  <inkml:trace contextRef="#ctx0" brushRef="#br1" timeOffset="88034.78">14409 11806 29887 0,'0'0'1328'0,"0"0"272"0,0 0-1280 0,0 0-320 16,0 0 0-16,0 0 0 0,0 0 288 0,0 0 0 15,0 0 0-15,6 9 0 0,1 0-480 0,-7-9-112 16,8 9-16-16,-8-9 0 16,6 8-320-16,1 0-80 0,-7-8-16 0,6 9 0 15,-6-9-48-15,5 9-16 0,-5-9 0 0,6 9 0 0,-6-9 560 0,0 0 240 0,0 0-192 0,5 11 192 16,-5-11-160-16,0 0 160 0,9 6 0 0</inkml:trace>
  <inkml:trace contextRef="#ctx0" brushRef="#br1" timeOffset="88193.79">14480 12087 19343 0,'0'0'1728'0,"-6"8"-1392"0,-1 0-336 0,7-8 0 0,-7 5 3808 0,7-5 688 0,0 0 144 0,-6 8 32 16,6-8-2912-16,-4 9-576 0,4-9-112 0,0 0-32 16,0 0-704-16,3 11-144 0,-3-11-16 0,4 10-16 15,-4-10-2592-15,5 9-512 0</inkml:trace>
  <inkml:trace contextRef="#ctx0" brushRef="#br1" timeOffset="90161.39">12456 13099 16575 0,'0'0'736'0,"0"0"160"0,-9 1-720 0,-1 1-176 15,1-2 0-15,9 0 0 0,0 0 4384 0,0 0 848 16,-6 5 160-16,6-5 48 0,0 0-4288 0,2 8-832 16,-2-8-192-16,0 0-128 0,7 9 496 0,-1-1-16 15,2 1 0-15,-1-3 0 0,-7-6-80 0,12 8-16 0,1 3 0 0,-2-2 0 16,0 2 16-16,-2 1 0 0,-1-1 0 0,0 2 0 15,-2 0 48-15,1 4 16 0,-1-3 0 0,1 5 0 16,-2 4 32-16,-1 3 0 0,-2 1 0 0,2-2 0 16,-4 1-240-16,-1 0-64 0,-2 0 0 0,2 0 0 15,1 0 64-15,0-1 16 0,-1 0 0 0,1 0 0 16,5-1-128-16,-1-2-16 0,0-2-128 0,0 0 192 16,0-2-192-16,1-3 128 0,1-3-128 0,-2-1 0 15,-4-11 0-15,4 13 0 0,1 0 0 0,-1-4 0 16,-4-9-560-1,0 0-48-15,4 12-16 0,0 1 0 0,-1 0-272 0,-3 1-64 0,-3 0-16 0,-1 1 0 16,-2 0-48-16,-2 2 0 0,-1-2 0 0,0 2 0 16,-2 1 320-16,3-4 64 15,4-3 16-15,4-11 0 0,0 0-64 0,4 7-16 0,-4-7 0 0,12 4 0 16,0-5-2272-16,5-4-464 0</inkml:trace>
  <inkml:trace contextRef="#ctx0" brushRef="#br1" timeOffset="91611.27">13650 13370 28559 0,'0'0'1264'0,"0"0"272"0,0 0-1232 0,0 0-304 0,0 0 0 0,0 0 0 0,0 0 0 0,8-5 0 16,-8 5 0-16,10-1-144 16,-10 1-320-16,12 4-64 0,-12-4-16 0,0 0 0 15,0 0 16-15,0 0 0 0,0 0 0 0,0 0 0 0,0 0 208 0,0 0 32 16,0 0 16-16,0 0 0 0,0 0 272 0,0 0 128 15,0 0-128-15,0 0 192 0,0 0 352 0,0 0 64 16,0 0 16-16,0 0 0 0,-9 2 48 0,9-2 16 16,-11 4 0-16,2-3 0 0,0 1-128 0,9-2-32 15,0 0 0-15,-10 2 0 0,-1 1-224 0,2 0-48 16,1-1-16-16,8-2 0 0,-9 3 16 0,9-3 0 16,-9 4 0-16,9-4 0 0,-9 4 128 0,9-4 48 15,-11 1 0-15,11-1 0 0,-9 5 48 0,9-5 16 16,-6 4 0-16,6-4 0 0,-11 5 48 0,2 0 16 15,1 2 0-15,1 2 0 0,-2-2-128 0,-1 6-32 0,1 0 0 0,-1 4 0 16,-2-2-112-16,0 6-32 0,-1-1 0 0,-1 3 0 16,-3-3-112-16,-1 4-16 0,-2 5-128 0,1-1 192 15,0 0-64-15,2-3 0 0,1-3-128 0,0-1 192 16,2-1-192-16,2-3 128 0,1-3-128 0,5-2 0 16,1-2 0-16,1-2 0 0,4-8-128 0,0 0 128 31,-5 9-576-31,5-9-16 0,-6 8 0 0,6-8 0 15,0 0-560-15,-6 5-128 0,6-5 0 0,-9 3-16 0,0-1-464 16,9-2-96-16,0 0 0 0,-11 3-16 0,2-2-1504 0,0-1-288 0</inkml:trace>
  <inkml:trace contextRef="#ctx0" brushRef="#br1" timeOffset="91952.05">13184 13434 19343 0,'0'0'1728'0,"0"0"-1392"15,0-10-336-15,0 10 0 0,-1-9 2704 0,1 9 480 16,0 0 80-16,0 0 32 0,0 0-2656 0,11-4-640 16,-11 4 0-16,10 4 0 0,-10-4 160 0,13 9-16 15,-1 1 0-15,0-1 0 0,-1 2 80 0,-2 2 16 16,-2 1 0-16,1 2 0 0,0 1-32 0,-1 0 0 15,0 2 0-15,1 1 0 0,0-1-32 0,1 2-16 0,-1-1 0 0,1-1 0 16,0 2 96-16,1 1 0 0,1 2 16 0,0-3 0 16,0 1 176-16,-1 0 16 0,2-1 16 0,-2-2 0 15,1 0-160-15,1-3-48 0,-1 3 0 0,0-6 0 16,-1 0-272-16,1-1 128 0,-1 1-128 0,2-3 0 16,-3 2 0-16,0-6-272 0,-1 1 16 0,1 1 16 31,0-3-1872-31,-1-1-368 0,-8-4-80 0</inkml:trace>
  <inkml:trace contextRef="#ctx0" brushRef="#br1" timeOffset="93156.53">14124 12744 2751 0,'0'0'256'0,"0"0"-256"15,0 0 0-15,0 0 0 0,0 0 2288 0,0 0 400 16,0 0 96-16,0 0 16 0,0 0-2224 0,0 0-432 15,0 0-144-15,0 0 0 0,0 0 448 0,0 0 16 16,4 12 0-16,-4-12 0 0,-1 9 496 0,1-9 112 0,0 11 16 0,-3-1 0 16,0 2-144-16,-5 11 880 15,4-8-912-15,0-2-352 0,-1 1-80 0,-2 0-16 0,-1 1 0 16,1 0-256-16,-3 2-48 0,1 0-16 0,0 0 0 16,0 1 192-16,0 1 48 0,0-1 0 0,-2 2 0 15,1-1 320-15,1 2 64 0,0 1 0 0,0 0 16 16,-1-2-272-16,3 2-48 0,0-2-16 0,3-2 0 15,2 0-256-15,0-4-64 0,4 2-128 0,0-4 192 16,1 1-192-16,1-1 0 0,0-3 0 0,1 0 0 16,-5-9-192-16,8 10-96 0,-1-2-16 0,1 0 0 15,0-2-480-15,-8-6-112 16,11 4 0-16,-1 0-16 0,0-4-1744 0,-10 0-352 16</inkml:trace>
  <inkml:trace contextRef="#ctx0" brushRef="#br1" timeOffset="97146.99">14194 13162 8287 0,'0'0'736'0,"0"0"-592"0,0 0-144 0,0 0 0 16,0 0 4688-16,-7 10 912 0,2 0 176 0,5-10 48 16,0 0-3376-16,-4 11-656 0,-3-2-144 0,2-1-32 31,5-8-1872-31,-6 6-368 0,-1 0-80 0,7-6 0 0,0 0 704 0,0 0 0 0,0 0 0 0,0 0 0 16,-8 0 160-16,8 0 32 0,0 0 0 0,0 0 0 15,0 0 352-15,0 0 80 0,0 0 16 0,0 0 0 16,2-12 176-16,-1 4 32 0,-1 8 16 0,1-10 0 15,-1 10-96-15,4-10 0 0,-4 10-16 0,0 0 0 16,4-9-208-16,0 3-32 0,-4 6-16 0,6-8 0 16,1-2-192-16,-7 10-48 0,1-11 0 0,-1 11 0 15,4-12-64-15,-1 2 0 0,-3-2-16 0,0 1 0 16,1 0 816-16,0-2 160 0,2 0 48 0,-2 0 0 16,-1-4-1600-16,3 1-320 0,2 1-64 0,0-2-16 0,-1 0 800 0,0 2 0 15,0 2 144-15,0 0-16 0,0 2-128 0,-1 2 0 16,-3 9 0-16,0 0 128 0,5-8-128 0,-5 8 0 15,0 0 0-15,0 0 128 0,0 0-128 0,0 0 0 16,0 0-160-16,0 0 160 0,10 0 0 0,-10 0 0 16,11 1-128-16,-11-1 128 0,0 0 0 0,0 0 0 15,9 4 0-15,-9-4-144 0,10 3 144 0,-10-3 0 16,12 3 0-16,-12-3 0 0,10 3 0 0,-10-3 0 16,0 0 0-16,11 5 128 0,-11-5-128 0,8 7 144 15,-8-7-144-15,0 0 160 0,7 9-160 0,-1-1 0 16,-6-8 0-16,5 11 0 0,-1 0 0 0,-2-1 0 0,0 1 0 15,-1-1 0-15,2 1 0 0,-1 0 0 0,-1 0 0 0,2-1 0 16,1 2 0-16,0-3 0 0,-4-9 0 0,5 14 0 16,0-1 0-16,1 1 0 0,-1-3 0 0,-1 1 0 15,-4-12 0-15,6 13 0 0,1 1 0 0,-1-2 128 16,-6-12-128-16,0 0 0 0,5 11 144 0,-5-11-144 16,6 13 144-16,-6-13-144 0,0 0 192 0,0 0-192 15,0 0 128-15,0 0-128 0,0 0 0 0,0 0 0 16,0 0 160-16,0 0-160 0,0 0 128 0,10-4-128 15,-3-2 176-15,-7 6-48 0,0 0-128 0,5-9 192 16,0-1-16-16,-1-1-16 0,-1 2 0 0,-2-2 0 16,0-4 16-16,2 4 0 0,-2-3 0 0,2 3 0 15,-2-1-176-15,2-1 160 0,-1 0-160 0,1 3 160 0,-2-4-160 16,0 1 0-16,1 3 0 0,-1-3 0 0,0 1 0 16,1 0 0-16,-1 1 0 0,0-1 0 0,1 0 0 0,-2 1 0 15,0 1 0-15,1-3 0 0,0 0 0 0,0 3 0 16,-1 1 0-16,2 0 0 0,-2-2 0 0,1 1 0 15,0 1 0-15,1 0 0 0,-2-1-192 0,1 4 48 16,-1 6 0-16,3-9 0 16,-3 9-288-16,0 0-48 0,0 0-16 0,0 0 0 15,0 0-1392-15,0 0-288 0,11 0-48 0,1 2-16 16,-12-2-1296-16,14 4-272 0</inkml:trace>
  <inkml:trace contextRef="#ctx0" brushRef="#br1" timeOffset="98392.65">14420 12561 22975 0,'0'0'1024'0,"0"0"192"0,0 0-960 0,0 0-256 15,0 0 0-15,0 0 0 0,0 0 608 0,0 0 80 16,0 0 16-16,0 0 0 0,8 11-544 15,-1-4-160-15,-7-7 0 0,10 10 0 0,-1 1 128 0,-1-1-128 16,-1 2 0-16,0-6 0 0,3 1 0 0,0 2 0 16,0 1 0-16,2 1 0 0,-1-2 256 0,0 1-64 15,1 1-16-15,0-2 0 0,0 0 144 0,-1 2 16 16,1 3 16-16,-2-1 0 0,0 1 32 0,0 2 0 16,2 1 0-16,-4 2 0 0,-3 1 48 0,1 0 16 15,1-1 0-15,-2 3 0 0,-2-1 48 0,1 0 16 16,-4-3 0-16,0 2 0 0,0 1-224 0,-2 0-32 15,1-3-16-15,0 0 0 0,-1 0-240 0,1 1 128 16,-2-3-128-16,2-1 0 0,-1-3 0 0,0-3 0 0,0 1 0 0,-1 1 0 31,3-11-336-31,0 0-64 0,-4 9-16 0,4-9 0 16,0 0-1536-16,0 0-304 0,0 0-64 0</inkml:trace>
  <inkml:trace contextRef="#ctx0" brushRef="#br1" timeOffset="99158.14">13972 13774 21599 0,'0'0'960'0,"0"0"192"0,0 0-928 0,0 0-224 16,0 0 0-16,0 0 0 0,0 0 1104 0,0 0 176 16,0 0 48-16,0 0 0 0,0 0-656 0,0 0-128 15,0 0-32-15,0 0 0 0,0 0 160 0,0 0 32 16,0 0 0-16,8 9 0 0,-8-9 64 0,5 10 0 16,0-1 16-16,0-3 0 0,-5-6-16 0,4 11 0 15,-4-11 0-15,4 13 0 0,-1 1-128 0,-1 0-16 16,1 2-16-16,0 2 0 0,-2 2-416 0,-1 1-192 15,0-2 160-15,1-2-160 0,1 3 128 0,-1-1-128 16,-4 1 0-16,2 1 144 0,0-2-144 0,-1 1 0 0,-2-2 144 16,2-1-144-16,1-3 0 0,1 1 0 0,0 0 0 15,0-2 0-15,-2-1-176 0,1 0-96 0,1-2-32 0,0-10 0 32,0 0-2208-32,0 0-448 0</inkml:trace>
  <inkml:trace contextRef="#ctx0" brushRef="#br1" timeOffset="100097.12">15967 13318 12431 0,'0'0'544'0,"-9"4"128"0,9-4-544 0,0 0-128 0,-10 4 0 16,10-4 0-16,-10-1 1152 0,1 1 192 0,9 0 32 0,-9 0 16 15,9 0-256-15,-11 3-48 0,0 0-16 0,11-3 0 16,-10 4 320-16,10-4 64 0,-9 4 16 0,9-4 0 15,-8 6-128-15,1 4 0 0,-2-7-16 0,-1 4 0 16,0 2-64-16,-2 0-16 0,-1 3 0 0,-1 4 0 16,-2 2-192-16,-2 1-32 0,-2 1-16 0,2 2 0 15,-1 2-464-15,-1 0-96 0,-1 1 0 0,2-3-16 16,0 2-208-16,4-1-32 0,0 1-16 0,2-1 0 16,-1-1-176-16,1-1 128 0,1-3-128 0,2-2 128 15,1-2-128-15,1-1-176 0,-1-1 48 0,2-1 0 16,1-1-704-16,-1-1-128 15,-2-5-16-15,9-4-16 0,-9 3-2832 0,0-3-560 0,-6-4-112 0,15 4-32 16</inkml:trace>
  <inkml:trace contextRef="#ctx0" brushRef="#br1" timeOffset="100384.07">15396 13375 24879 0,'0'0'1088'0,"0"0"256"0,0 0-1088 0,0 0-256 16,0 0 0-16,0 0 0 0,11 0 2640 0,2 4 480 15,2 4 80-15,0 3 32 0,1-2-2688 0,0 4-544 16,-1 5 0-16,2 2-192 0,-2 0 192 0,-1 1 0 0,0 0 0 0,1 4 0 16,-2 1 0-16,-2 3 0 0,0-3 0 0,-1 2 0 15,-1 1 0-15,-1-2 0 0,0 0 0 0,-1-3 0 16,-4-2 0-16,1-1 0 0,2 0 0 0,-1-1 0 15,-1-2 128-15,1 0-128 0,-1-3 0 0,0-2 0 16,0-2-176-16,1 0-144 0,0 1-16 0,0-5-16 31,-5-7-1584-31,9 7-320 0,1-3-64 0,0 0-10928 0</inkml:trace>
  <inkml:trace contextRef="#ctx0" brushRef="#br1" timeOffset="100847.77">15887 13907 28959 0,'0'0'1280'0,"0"0"272"0,0 0-1232 0,0 0-320 15,0 0 0-15,0 0 0 0,0 0 368 0,7-6 16 16,-7 6 0-16,11-7 0 0,1-1-224 0,0 3-32 15,0-4-128-15,-1 3 192 0,0-1-192 0,-1 2 128 16,1 1-128-16,-2 1 0 0,0 1 192 0,-9 2-64 16,10-5-128-16,-10 5 192 0,0 0 176 0,0 0 16 15,0 0 16-15,0 0 0 0,0 0 112 0,0 0 32 16,0 0 0-16,0 0 0 0,0 0-224 0,8 9-64 0,-8-9 0 0,0 0 0 16,0 0-256-16,0 0 160 0,4 13-160 0,-1-3 128 15,-3-10-128-15,0 12 0 0,0-2 0 0,0-10 0 16,0 0 0-16,-2 12 0 0,0 0 0 0,-1-2 0 15,3-10 0-15,-4 13 0 0,-1-4 0 0,1 2 0 16,0-1 0-16,-1 1 0 0,-2 0 0 0,2 1 0 16,0 1 0-16,1-1 0 0,0 1 0 0,2-1 0 15,0-1 0-15,4 0 0 0,1-2 0 0,-3-9 0 16,6 12 128-16,-1-3 0 0,-5-9 0 0,10 6 0 16,-1 1 48-16,2-5 0 0,1 2 0 0,-2-1 0 15,-10-3-176-15,12 0 192 0,-2 0-192 0,2 0 192 16,-2-1-192-16,-10 1 0 0,12 0 0 0,-1 0 0 15,-11 0-1536-15,11-3-192 0,0-1-48 0,-11 4-12960 16</inkml:trace>
  <inkml:trace contextRef="#ctx0" brushRef="#br1" timeOffset="101735.58">16356 12507 2751 0,'0'0'128'0,"0"0"16"0,0 0-144 0,0 0 0 0,0 0 0 0,0 0 0 16,0 0 2864-16,0 0 528 0,0 0 128 0,0 0 0 16,0 0-1776-16,0 0-352 0,0 0-80 0,-5 9-16 15,-3-2-48-15,2-1-16 0,6-6 0 0,-8 7 0 16,-1-1-272-16,2 1-48 0,7-7-16 0,-10 5 0 16,1 4-320-16,2 0-80 0,1-2-16 0,-1-1 0 15,-2 2-80-15,1 1-16 0,1 0 0 0,-1 2 0 16,-1 2 80-16,1-1 16 0,-1 1 0 0,2 0 0 15,2-2 224-15,0 4 64 0,-2 0 0 0,2 2 0 16,0-2-192-16,2 3-48 0,1 0 0 0,-1 0 0 0,-1 2-304 16,0-2-64-16,1 2-16 0,0-1 0 15,-1 1-144-15,0-2 0 0,1 0 0 0,2-2 0 0,-2 1 0 16,2 0 0-16,1-3 0 0,1-1 0 0,1-2 0 0,1-1 0 16,3 2 0-16,-1-4 0 0,-5-8-144 0,10 9-64 15,1 0-16-15,0-4 0 16,1-2-464-16,1-1-80 0,2 2-32 0,0 0 0 15,2 2-352-15,-1-5-64 0,-2 4 0 0,1-4-16 16,-4 3-352-16,1 0-64 0,-2 0-16 0,-10-4-9872 0</inkml:trace>
  <inkml:trace contextRef="#ctx0" brushRef="#br1" timeOffset="102777.08">16337 13094 17215 0,'0'0'768'0,"0"0"144"0,0 0-720 0,0 0-192 0,0 0 0 0,0 0 0 16,0 0 640-16,0 0 80 0,0 0 32 0,0 0 0 16,0 0-608-16,0 0-144 0,0 0 0 0,0 0 0 15,0 0 352-15,0 0 32 0,0 0 16 0,9-4 0 16,-9 4 400-16,0 0 80 0,0 0 16 0,5-7 0 16,-5 7 352-16,7-9 80 0,-1 1 16 0,-6 8 0 15,3-9 0-15,-3 9 16 0,4-10 0 0,-2 1 0 16,-2 9-416-16,3-11-96 0,0 1-16 0,-1 1 0 15,1 0-304-15,1 0-64 0,0-2-16 0,1-1 0 16,0 1-48-16,2-2-16 0,0 0 0 0,1-2 0 16,0 1-80-16,-1-3-32 0,0 0 0 0,0 1 0 0,-1 2-272 15,1 1 160-15,-2-4-160 0,0 4 128 0,1 1 16 16,0 0 0-16,-1 2 0 0,1 2 0 0,-5 2 48 16,-1 6 16-16,0 0 0 0,0 0 0 0,8-5-208 0,-8 5 144 15,6-7-144-15,-6 7 128 0,0 0-128 0,0 0 0 16,0 0 0-16,0 0-176 0,12 7 176 0,-3 0 0 15,-9-7 0-15,8 12 0 0,-2 0 0 0,0-2 0 16,-2 1 0-16,-2 0 0 0,1-1 0 0,-1 1 176 16,1 1-48-16,-2 0 0 0,-2 1-128 0,2 0 0 15,2-3 0-15,-2 2 0 0,-1 0 0 0,3-2 0 16,-2-1 144-16,2 0-144 0,-3-9 128 0,4 12-128 16,-1-1 160-16,1-1-160 0,-4-10 128 0,4 10-128 15,-4-10 0-15,4 12 0 0,-1-1 144 0,-1-1-144 16,-2-10 128-16,4 9-128 0,-4-9 208 0,3 11-32 0,-3-11-16 0,4 10 0 15,-4-10-32-15,0 0-128 0,5 8 192 0,-5-8-64 16,0 0-128-16,7 8 0 0,-7-8 144 0,0 0-144 16,0 0 160-16,0 0-32 0,0 0-128 0,10 0 192 15,-10 0 64-15,8-6 16 0,-8 6 0 0,8-9 0 16,-2 0-16-16,-1 0 0 0,1 0 0 0,-2 0 0 16,-1-2-64-16,0 1-32 0,-2-1 0 0,1 1 0 15,-1-2-160-15,0 1 160 0,1-2-160 0,-1 0 160 16,0-1-160-16,2 1 0 0,-1-1 0 0,0 1 0 15,-2 1 0-15,0 1 0 0,1 0 0 0,-1 1 0 16,0-2 0-16,1 3 0 0,1 0 0 0,-2 1 0 16,-2 1-272-16,2 7 16 0,0-6 0 0,0 6 0 15,0 0-512-15,0 0-80 0,0 0-32 0,0 0 0 16,0 0-2512-16,0 0-496 0,0 0-96 0</inkml:trace>
  <inkml:trace contextRef="#ctx0" brushRef="#br1" timeOffset="103317.85">16801 12501 3679 0,'0'0'320'0,"0"0"-320"0,-9-4 0 0,1 1 0 15,-1 2 4928-15,9 1 896 0,0 0 192 0,0 0 48 16,0 0-4544-16,0 0-912 0,0 0-176 0,0 0-48 15,0 0-48-15,0 0-16 0,0 0 0 0,0 0 0 16,0 0-320-16,0 0 0 0,0 0 0 0,6 10 128 16,1-1-128-16,-7-9 0 0,5 9 0 0,-5-9 128 15,5 11 160-15,-1-1 32 0,0 2 16 0,0 0 0 0,-4-12 160 0,5 15 16 16,-1 0 16-16,0-2 0 0,-1 0-144 0,2-1-48 16,2 1 0-16,-1 1 0 0,-2 0 48 0,2 2 0 15,2-2 0-15,0 3 0 0,0 0-240 0,0 1-144 16,-2 2 192-16,2-2-192 0,0 1 192 0,0-1-192 15,1-1 192-15,-3 0-192 0,-2 1 144 0,-2-2-144 16,-2-1 0-16,-2 0 144 0,0-1-144 0,-1 2 160 16,2-2-160-16,-3 0 160 0,-3-1-160 0,2-1 0 15,0-2 0-15,-2 1 128 0,-3 1-128 0,2-2 0 16,2-1 0-16,-2-1 128 0,-1 0-128 0,1 0 0 16,3 2 0-16,-3-3 0 0,-3-1-224 0,2 1-32 15,1-1 0-15,-1-1 0 16,0 1-2432-16,-1-3-512 0</inkml:trace>
  <inkml:trace contextRef="#ctx0" brushRef="#br0" timeOffset="109074.59">19886 9503 6447 0,'0'0'576'0,"0"0"-576"0,0 0 0 0,-8-4 0 16,8 4 3712-16,-5-6 624 0,-1-1 128 0,6 7 16 16,0 0-2576-16,0 0-528 0,0 0-96 0,0 0-32 15,0-10 64-15,0 10 16 0,0 0 0 0,0 0 0 0,0 0-304 16,0 0-48-16,0 0-16 0,0 0 0 0,0 0-256 0,0 0-48 16,11 4-16-16,-2 0 0 0,-9-4-128 0,10 12-48 15,1 2 0-15,-1-1 0 0,2-4-112 0,-2 0-32 16,1 3 0-16,-1-2 0 0,2 3-112 0,1 0-16 15,-1 0-16-15,1-1 0 0,0 1-176 0,2 2 192 16,1 0-192-16,2 0 192 0,1-2-192 0,-1 1 0 16,-3 2 0-16,1-1 0 0,-2 1 0 0,-2 0-224 15,-3-5 32-15,-1 1 0 16,0-2-512-16,1 0-112 0,0-4-16 0,-2 1 0 16,-7-7-112-16,0 0-16 0,5 10-16 0,-5-10 0 15,0 0-256-15,0 0-48 0,0 0-16 0,0 0 0 16,0 0-1584-16,0 0-304 0,0 0-64 0,0 0-16 0</inkml:trace>
  <inkml:trace contextRef="#ctx0" brushRef="#br0" timeOffset="109427.88">20419 9366 19007 0,'0'0'832'0,"0"0"192"0,0 0-832 0,-9 2-192 0,9-2 0 0,-9 4 0 15,1 1 528-15,8-5 64 0,0 0 16 0,-7 8 0 16,2 1 160-16,5-9 48 0,-7 8 0 0,7-8 0 16,-5 13 416-16,0 0 96 0,0 2 16 0,1-3 0 0,1 1-96 0,-1 2-16 15,-1 0 0-15,0 3 0 0,-2 2-272 0,0-2-48 16,-1 4-16-16,-1 4 0 0,0-2-320 0,-2 3-64 15,-1-1 0-15,-1 3-16 0,-1 2-288 0,0 1-48 16,-2 2-16-16,0-2 0 0,-1 6-144 0,2 1 0 16,0-1 0-16,1-2 0 0,0 0 0 0,1-4 0 15,0-2 0-15,4 0 0 0,2-2 0 0,1-5 0 16,-2-3 0-16,3-5 0 16,2-2-768-16,-1-1-48 0,4-12 0 0,0 0 0 15,0 0-2160-15,0 0-432 0</inkml:trace>
  <inkml:trace contextRef="#ctx0" brushRef="#br0" timeOffset="110192.35">19963 9061 11967 0,'0'0'528'0,"0"0"112"0,0 0-512 0,0 0-128 15,0 0 0-15,0 0 0 0,0 0 2000 0,0 0 368 16,0 0 80-16,0 0 16 0,0 0-1632 0,0 0-320 16,0 0-64-16,0 0 0 0,0 0 352 0,0 0 80 15,0 0 16-15,0 0 0 0,0 0 16 0,0 0 16 16,0 0 0-16,0 0 0 0,0 0 176 0,10 4 48 16,-10-4 0-16,10 0 0 0,-10 0-128 0,0 0-32 15,0 0 0-15,10-2 0 0,-10 2-288 0,0 0-64 16,7-8-16-16,-7 8 0 0,0 0-288 0,0 0-48 15,0 0-16-15,0 0 0 0,0 0-272 0,11 0 0 16,-11 0 128-16,0 0-128 0,0 0 0 0,11 5 0 0,0-1 0 0,-11-4 0 16,0 0 0-16,13 5 0 15,0-1 0-15,-1-1 0 0,-2-2 0 0,3 0 128 0,3-1-128 0,-2-2 0 16,-1-3 208-16,3 1-64 0,3 1-16 16,2 0 0-16,0 1 32 0,0-2 0 0,0 1 0 0,-2 3 0 15,1 0-160-15,-2 0 0 0,-1 4 144 0,-1-1-144 16,-2-3 0-16,-1 0 0 0,-1 2 0 0,0 2 0 15,-2-2 0-15,1 0 0 0,-2 1 0 0,-9-3 0 16,13 2 0-16,-3 1 0 0,-10-3 0 0,12 1 0 16,-3-1 0-16,-9 0 128 0,12-2-128 0,-3-1 0 15,-9 3 192-15,9-1-16 0,-9 1-16 0,10-3 0 16,-10 3 96-16,0 0 0 0,0 0 16 0,0 0 0 16,8-4-48-16,-8 4-16 0,0 0 0 0,0 0 0 15,0 0 48-15,0 0 16 0,0 0 0 0,0 0 0 0,0 0-80 0,0 0 0 16,-9-6-16-16,1 1 0 0,0-1-48 0,1 4 0 15,-3-5 0-15,3 1 0 0,-2-2 96 0,1 1 16 16,0 1 0-16,-1-2 0 0,-2-2 48 0,1-1 16 16,-2-3 0-16,2 1 0 0,-2 0-64 0,-1-3-16 15,0 0 0-15,0 5 0 0,0-2-224 0,0 2 128 16,0 0-128-16,0 0 0 0,1 1 0 0,0 2 0 16,1 1 0-16,0 5 0 15,1-3-1136-15,1 5-112 0,9 0-32 0,0 0 0 16,-7 0-1696-16,7 0-352 0,0 0-64 0</inkml:trace>
  <inkml:trace contextRef="#ctx0" brushRef="#br0" timeOffset="111479.1">20972 9614 30239 0,'0'0'1344'0,"0"0"256"0,0 0-1280 0,0 0-320 16,0 0 0-16,0 0 0 0,0 0 464 0,0 0 32 16,0 0 0-16,10 5 0 0,-10-5-288 0,12 4-48 15,-12-4-16-15,11 7 0 0,0-1 240 0,1 0 32 0,-2-5 16 0,3 1 0 16,1 1 80-16,3-3 0 0,3-3 16 0,0-2 0 16,0 4-112-16,3-4-32 0,1 1 0 0,4 0 0 15,-1-3-240-15,0 2-144 0,1 1 160 0,-2 0-160 16,-1 0 0-16,-6 2-192 0,-1 1 16 0,1 2 0 31,-4 1-512-31,-2 1-96 0,-13-3-32 0,11 4-9664 0,-11-4-1936 0</inkml:trace>
  <inkml:trace contextRef="#ctx0" brushRef="#br0" timeOffset="111717.45">20981 9772 26719 0,'0'0'2368'0,"0"0"-1888"15,0 0-480-15,0 0 0 0,0 0 2240 0,0 0 336 16,8-9 80-16,3 4 16 0,2 2-2128 0,3-4-416 16,2 2-128-16,4 1 0 0,4 2 0 0,3-1 0 15,2 1 0-15,2 0 0 0,1 2 0 0,0 0 0 16,-2 0-192-16,1 3 192 15,-2-1-1872-15,-2 1-272 0,-3-2-48 0,-2 1-11632 0</inkml:trace>
  <inkml:trace contextRef="#ctx0" brushRef="#br0" timeOffset="113615.51">22652 8994 21935 0,'0'0'960'0,"0"0"224"0,0 0-944 0,0 0-240 0,0 0 0 0,0 0 0 16,0 0 864-16,0 0 128 0,0 0 32 0,-8-4 0 15,2-4-128-15,6 8-32 0,-11-1 0 0,1 1 0 16,-1 1-32-16,0 0 0 0,-2 1 0 0,-2-2 0 16,0 0-224-16,-1 0-48 0,-1 1-16 0,-1-1 0 15,0 0-208-15,-1-1-32 0,0-2-16 0,-1 0 0 16,-1-1-16-16,3-1 0 0,1-1 0 0,3 0 0 16,1 3 256-16,-2-3 48 0,-1 0 16 0,-1-1 0 15,0 1-272-15,1-1-48 0,2 3-16 0,-1 0 0 16,2-1-128-16,0 3-128 0,0 0 192 0,1 2-192 15,1 0 0-15,-1 2 0 0,0-1 0 0,2 3 0 16,2 1 0-16,8-5 0 0,-9 7 0 0,1-2-144 16,0-4 144-16,8-1 0 0,0 0 0 0,0 0 0 0,-9 3 192 0,9-3-48 15,0 0 0-15,0 0 0 0,0 0 112 0,0 0 32 16,-5 6 0-16,5-6 0 0,0 0 0 0,0 0 0 16,0 0 0-16,0 0 0 0,-1 9-288 0,1-9 160 15,0 11-160-15,0-11 128 0,2 13-128 0,1-1 0 16,-1 2 0-16,1 3 0 0,0-5 0 0,-1 3 0 15,0 2 0-15,-1 1 0 0,1 1 0 0,0 1 0 16,-1 3 0-16,-1 1 0 0,-3 4 0 0,2-2-144 16,1-3 144-16,0 1 0 0,0-5 0 0,3 2 0 15,1 1 0-15,0 3 0 0,-2 0 0 0,2 1 0 16,0 0 0-16,1 1 0 0,0 1 144 0,-1 1-144 16,-1-2 128-16,1 2-128 0,0 1 0 0,0-2 128 15,0 0-128-15,-1 0 0 0,0 2 0 0,0 2 0 0,-1-4 128 0,0 1-128 16,-1 1 0-16,-1 0 0 0,1-3 0 0,-1 2 0 15,-1 4 0-15,1-5 0 0,0 0 0 0,0 2 0 16,0 2 0-16,1-1 0 0,2-2 0 0,-1 1 0 16,0 0 128-16,0-2-128 0,2-1 128 0,0-1-128 15,3 3 240-15,-3-5-48 0,-3 2 0 0,2 1 0 16,0 0-32-16,0 0-16 0,-2 2 0 0,2-2 0 16,-2 1-144-16,-2 2 0 0,-3-4 144 0,0 1-144 15,-1 1 0-15,0 0 144 0,1 0-144 0,-1 0 0 16,-3-4 160-16,1 1-160 0,3-1 128 0,0 1-128 15,0 0 144-15,2-2-144 0,1-3 160 0,-1 1-160 16,1-2 160-16,1 1-160 0,0 1 160 0,0 1-160 0,1-1 192 16,1-2-64-16,-2 1-128 0,1-1 192 0,0 1-192 15,2 1 128-15,-2 0-128 0,0 1 0 0,-1 1 0 0,0 1 128 16,0-1-128-16,-1 2 0 0,0-2 0 0,1 1 0 16,0-3 0-16,-2 1 0 0,-1-1 0 0,1 1 0 15,1-4 0-15,1 2 0 0,-1-1 0 0,1 0 0 16,1 0 0-16,-1-1 0 0,-1 1 0 0,1-1 0 15,1 0 0-15,-1 3 0 0,0 0 0 0,0 1 0 16,-1-4 0-16,1 2 0 0,0-1 0 0,-2 4 0 16,0-1 0-16,0 1 0 0,1 1 0 0,0-2 0 15,0-1 0-15,-1 0 0 0,0-1 0 0,-1 1 128 16,2 0-128-16,-1 0 0 0,0-1 0 0,2 0 0 16,1 0 0-16,-1 1 0 0,-2 1 0 0,0 0 0 15,1-1 0-15,0 1 0 0,-1 0 0 0,1 3 0 0,1 1 128 0,0-1-128 16,-1 0 0-16,-1-3 0 0,1 0 0 0,0 2 0 15,-1-1 0-15,1-1 128 0,0 2-128 0,0-2 0 16,2-3 0-16,-1 0 0 0,-1-1 0 0,1-1 0 16,-2 0 0-16,1-2 128 0,0 2-128 0,1-2 0 15,1 2 128-15,-1 0-128 0,0 1 0 0,0 0 144 16,0 0-144-16,0 1 0 0,0 1 0 0,0 4 0 16,-1 1 0-16,2 1 0 0,-1 0 0 0,0 0 0 15,-1-1 0-15,-1-1 0 0,0 0 0 0,-1-2 0 16,1 0 0-16,-1-1 128 0,0 0-128 0,1-3 0 15,-1 0 0-15,-1 1 0 0,0-4 128 0,2 2-128 16,-1-1 0-16,2 0 0 0,-2-2 144 0,1 2-144 0,-2-1 0 16,1 3 0-16,0-2 0 0,1 2 0 0,-2-1 0 15,1 2 128-15,2-1-128 0,0 0 0 0,-3 0 0 0,2 2 0 16,1 2 0-16,4 3 128 0,1 6-128 0,1-1 0 16,-4-10 0-16,-2-3 0 0,-4-10 0 0,-1 5 144 15,3 2-144-15,0 2 0 0,3 1 0 0,0 3 0 16,-1-3 0-16,-1 2 0 0,1-3 0 0,0 1 0 15,-2-2 0-15,2 1 0 0,-2 0 0 0,5-2 0 16,1 2 0-16,0 1 0 0,-4-4 0 0,1 0 0 16,-2-4 0-16,1 4 0 0,-3 1 0 0,2-3 0 15,-1-2 128-15,0 8-128 0,1 5 0 0,0-4 128 16,0-5-128-16,-1 0 0 0,2-4 0 0,1-9 0 16,-4 12 0-16,1 0 0 0,3-12 224 0,-6 5-64 15,-5-6-16-15,4 2 0 0,7-1-144 0,-6 12-192 16,4-3 32-16,2-9 16 0,-3 13 144 0,3-13 0 0,-1 14 0 0,0-5 0 15,1-9 0-15,-3 12 0 0,0 0 0 0,1-2-128 16,2-10 128-16,-5 9 0 0,5-9 0 0,0 12 0 16,5 4 0-16,-1-6 128 0,-2-2-128 0,-2-8 0 15,0 0 128-15,0 0-128 0,0 0 160 0,0 0-160 16,0 0 128-16,0 0-128 0,0 0 0 0,0 0 144 16,0 0-144-16,0 0 128 0,-11-3-128 0,11 3 128 15,0 0 0-15,7 7-128 0,-7-7 192 0,0 0-64 16,0 0-128-16,0 0 0 0,0 0 0 0,0 0 128 15,0-9-128-15,0 9 192 0,6-7-192 0,-6 7 192 16,0 0-192-16,13-2 0 0,15 11-160 16,-17-7 160-16,-11-2 0 0,0 0-128 0,0 0 128 0,0 0 0 0,14-1 0 15,-2 0 0-15,-12 1 0 0,0 0 0 0,14 1 0 16,2 4 0-16,-16-5 0 0,0 0 0 0,12-2 0 16,2 0 0-16,-4 1 0 0,-10 1 0 0,0 0 0 15,15-1 0-15,-4-3 0 0,-11 4-240 0,12-3 0 16,-12 3 0-16,0 0 0 15,0 0-656-15,0 0-144 0,12 0-32 0,-12 0 0 16,0 0-1888-16,2-9-384 0</inkml:trace>
  <inkml:trace contextRef="#ctx0" brushRef="#br0" timeOffset="116845.47">22776 9490 14735 0,'0'0'1312'0,"0"0"-1056"0,0 0-256 0,0 0 0 0,0 0 2048 0,3-9 368 15,-3 9 64-15,0 0 16 0,0 0-1600 0,10-5-304 16,2 4-64-16,-12 1-16 0,0 0 144 0,0 0 32 15,14 1 0-15,-4 3 0 0,-10-4 0 0,11 4 0 16,-2 1 0-16,0 4 0 0,-1 3-176 0,-3 1-48 16,-1 0 0-16,1 0 0 0,1 0-112 0,-1 1-32 15,-3 1 0-15,4 0 0 0,3 2 64 0,-1-1 0 16,-2-2 0-16,2 2 0 0,2-3-208 0,-1 0-48 0,-1 4 0 16,1-4 0-16,2-1-128 0,-1-1 0 0,2-3 0 0,0 4 0 15,-2-3 0-15,-1 0 0 0,0 0-224 0,1-2 80 31,-3-1-592-31,1 0-112 0,-8-6-32 0,7 7 0 16,-7-7-1792-16,0 0-352 0,6 10-80 0</inkml:trace>
  <inkml:trace contextRef="#ctx0" brushRef="#br0" timeOffset="117230">23322 9382 11967 0,'0'0'1072'0,"0"0"-864"15,0 0-208-15,0 0 0 0,0 0 2432 0,0 0 448 16,0 0 96-16,-4 11 16 0,4-11-2352 0,-1 11-480 15,0 0-160-15,1 2 0 0,-2 4 432 0,0 2-32 16,-5 5 0-16,1-1 0 0,-3 2 304 0,-1 2 64 16,1 2 16-16,-1 4 0 0,-3 1 112 0,-1 1 32 15,-2-3 0-15,-1 1 0 0,-1 0-272 0,1-2-48 16,0 4-16-16,0-1 0 0,0 0-240 0,1 0-48 16,2 0-16-16,0-1 0 0,-1 0-160 0,4 0-128 0,-1-2 144 0,1-1-144 15,2-1 0-15,-1-2 0 0,-2 2 0 0,2-6 0 16,2-1-352-16,3-1-16 0,-1-4 0 0,4-3 0 31,2-1-656-31,0-1-128 0,1-3-16 0,-1-9-12080 0</inkml:trace>
  <inkml:trace contextRef="#ctx0" brushRef="#br0" timeOffset="117812.87">23668 9082 2751 0,'0'0'256'0,"0"0"-256"0,0 0 0 0,0 0 0 16,0 0 2496-16,0 0 464 0,0 0 96 0,0 0 16 15,0 0-1936-15,0 0-384 0,0 0-80 0,0 0-16 16,0 0 48-16,-4 8 16 0,0 1 0 0,4-9 0 16,0 0 352-16,0 0 64 0,-9 7 16 0,2-1 0 15,7-6 16-15,0 0 16 0,-8 7 0 0,2 1 0 16,1-1-336-16,5-7-64 0,-7 10-16 0,2-3 0 16,0 1-320-16,-1 1-80 0,3 0-16 0,-1 3 0 15,0-1-352-15,-1 0 128 0,-2-3-128 0,1 3 0 16,-1 0 0-16,0 2 0 0,1 0 0 0,2 0 0 15,1 2 0-15,2-1 0 0,-3 0 0 0,3 0 0 0,2-1 0 16,3 1 0-16,1-5-144 0,2 3 144 0,-1-1 0 0,1 0-176 16,-7-11 176-16,10 10-128 0,1 1-64 0,-2-2 0 15,0-1 0-15,1-3 0 16,2-1-288-16,0 0-64 0,0 1-16 0,-1 0 0 16,2 0-272-16,-1-2-48 0,-1 1-16 0,-1 2 0 15,0 1-1728-15,1-3-368 0</inkml:trace>
  <inkml:trace contextRef="#ctx0" brushRef="#br0" timeOffset="118205.17">23881 9227 24239 0,'0'0'1072'0,"-6"7"224"0,6-7-1040 0,0 0-256 0,0 0 0 0,-3 11 0 15,1-2 736-15,2-9 96 0,2 12 0 0,1 0 16 16,-3-4-144-16,3 1-48 0,-3-9 0 0,5 12 0 0,-5-1-240 0,1 1-48 16,0 0-16-16,-1-12 0 0,2 13-160 0,0 0-48 15,1-1 0-15,0-1 0 0,-3-11-144 0,2 12 0 16,-2-12 0-16,1 13 0 16,3-1-400-16,-4-12-16 0,0 0 0 0,0 10 0 15,0-10-368-15,0 0-80 0,2 12-16 0,-2-12 0 16,0 0-128-16,0 0-16 0,2 13-16 0,-2-13-6240 15,0 0-1232-15</inkml:trace>
  <inkml:trace contextRef="#ctx0" brushRef="#br0" timeOffset="118697.39">23969 9071 19743 0,'0'0'880'0,"0"0"176"0,0 0-848 0,0 0-208 15,0 0 0-15,0 0 0 0,0 0 848 0,0 0 128 16,0 0 32-16,0 0 0 0,0 0-496 0,12 1-112 16,-12-1-16-16,13 10 0 0,-3-2 64 0,-1 0 0 15,-1 0 0-15,0 0 0 0,0 1-192 0,-1 0-16 16,0 0-16-16,1 0 0 0,0 0-224 0,-2 3 144 15,1-2-144-15,0 2 128 0,3 0 128 0,-3 1 32 16,0-4 0-16,-1 3 0 0,1 1 144 0,0 0 16 16,-1 0 16-16,1 0 0 0,-1-3-208 0,1 1-64 15,-2-1 0-15,-1 2 0 0,-2 0-192 0,1-1 144 16,-2 0-144-16,-1-1 128 0,-1 1-128 0,-2 0 0 16,3-11 0-16,-4 11 0 0,-1-1-176 0,0-2-112 15,5-8-32-15,-9 11 0 16,2-1-1680-16,-2-1-352 0,-3-4-64 0,-1 0-16 0</inkml:trace>
  <inkml:trace contextRef="#ctx0" brushRef="#br0" timeOffset="119277.53">23120 10789 11055 0,'0'0'976'0,"0"0"-784"0,0 0-192 0,0 0 0 16,0 0 4880-16,0 0 944 0,12 0 176 0,-2-1 32 15,1-1-4496-15,-11 2-896 0,10-4-176 0,-1 0-32 16,-9 4 144-16,8-5 16 0,-8 5 16 0,0 0 0 16,0 0-416-16,8-4-64 0,-8 4-128 0,0 0 176 15,0 0-176-15,0 0-176 0,0 0 48 0,0 0 0 16,0 0-2624-16,0 0-528 0</inkml:trace>
  <inkml:trace contextRef="#ctx0" brushRef="#br0" timeOffset="119513.65">23310 11289 39567 0,'0'0'1744'0,"0"0"368"0,0 0-1680 16,0 0-432-16,0 0 0 0,0 0 0 0,0 0 0 0,0 0-192 15,0 0 0-15,0 0 16 16,0 0-400-16,0 0-64 0,0 0-32 0,4 11 0 16,-4-11-784-16,0 0-144 0,0 0-48 0,0 0 0 15,0 0-1648-15,0 0-336 0,0 0-64 0,0 0-16 0</inkml:trace>
  <inkml:trace contextRef="#ctx0" brushRef="#br0" timeOffset="119812.81">23248 11902 32015 0,'0'0'1408'0,"0"0"320"0,0 0-1392 0,0 0-336 15,0 0 0-15,0 0 0 0,0 0 256 0,0 0-32 16,0 0 0-16,0 0 0 0,0 0-224 0,0 0 0 16,0 0-144-16,8-5 144 15,-8 5-960-15,8-5-80 0,-8 5-32 0,0 0-7920 16,10-4-1584-16</inkml:trace>
  <inkml:trace contextRef="#ctx0" brushRef="#br0" timeOffset="120838.56">22892 13180 31967 0,'0'0'1408'0,"0"0"304"0,0 0-1376 0,0 0-336 0,0 0 0 0,0 0 0 16,0 0 224-16,13 4-32 0,-3-3 0 0,2 4 0 16,-1 2-48-16,-1 5-16 0,2-2 0 0,1 4 0 15,2 2 32-15,1 2 0 0,-2 3 0 0,-1-1 0 16,-1 3 0-16,3 1 0 0,-4-5 0 0,1 1 0 16,0-1-160-16,-2 2 160 0,-1-1-160 0,-1-2 160 0,0-2-160 0,0-2 0 15,-2-1 0-15,3 1 0 16,-2-3-256-16,-1-1-128 0,-2-2-16 0,0 0-16 15,-4-8-2176-15,5 8-432 0,-5-8-96 0</inkml:trace>
  <inkml:trace contextRef="#ctx0" brushRef="#br0" timeOffset="121138.18">23519 13100 3679 0,'0'0'320'0,"0"0"-320"0,0 0 0 16,0 0 0-16,0 0 5520 0,0 0 1040 15,-9 7 208-15,9-7 32 0,-5 8-5200 0,-2 3-1056 0,1 4-208 0,-3-1-32 16,-2 0 336-16,-2 6 80 0,0 9 16 0,-1-1 0 16,-2 2 112-16,0 4 32 0,2 3 0 0,-3 1 0 15,-4-2 80-15,-1 3 32 0,0 0 0 0,2 0 0 16,0 2-352-16,-1-1-80 0,0 2-16 0,1-2 0 15,2 1-416-15,0-3-128 0,1-3 0 0,1-3 0 16,3-2 0-16,1-2-256 0,1-7 32 0,2 1 0 16,2-5-480-1,2-2-80-15,2-3-32 0,2-1 0 0,0-4-1632 0,1-7-336 0,0 0-64 0</inkml:trace>
  <inkml:trace contextRef="#ctx0" brushRef="#br0" timeOffset="121648.46">23921 12463 19343 0,'0'0'848'0,"0"0"192"0,-11 4-832 0,1 1-208 0,-2 0 0 0,2 3 0 16,-2 0 2272-16,1 1 416 0,1 1 64 0,0-2 32 16,-3 3-2336-16,-1 0-448 0,1 2-144 0,0 0 0 15,0 2-32-15,0-1 0 0,-1-1 0 0,1 3 0 16,0 3 176-16,1 2 0 0,0 1 0 0,2-2 0 16,0 1 464-16,2 0 32 0,3 1 0 0,1 0 0 15,0-1 128-15,2 0 16 0,2-2 16 0,2 1 0 0,0-1-320 0,2 1-64 16,0-1-16-16,1 0 0 0,1-1-256 0,1-1 0 15,3 2 0-15,0-5 0 0,0-3-288 0,1 1-64 16,-1 1-16-16,3-3 0 16,0 1-32-16,2-2-16 0,-1-2 0 0,2-1 0 15,1-3-480-15,-2-1-80 0,0-2-32 0,0-1-11552 16</inkml:trace>
  <inkml:trace contextRef="#ctx0" brushRef="#br0" timeOffset="122201.05">23901 12957 16575 0,'0'0'1472'0,"-8"3"-1168"0,8-3-304 0,0 0 0 16,-8 3 1904-16,8-3 320 0,0 0 64 0,0 0 16 15,0 0-1424-15,0 0-288 0,0 0-48 0,0 0-16 16,-4-7 80-16,4 7 16 0,2-11 0 0,0 2 0 16,2 0-16-16,0-1 0 0,1-1 0 0,-1-1 0 15,0 2-224-15,1-4-32 0,3-2-16 0,-4 0 0 16,0-2-144-16,-1 2-16 0,-1-3-16 0,2 2 0 16,0-4-160-16,-1 5 0 0,1-1 0 0,0 4 128 15,-2 3-128-15,1 1 0 0,-1 1 0 0,-2 8 0 16,0 0 0-16,0 0 0 0,0 0 0 0,0 0 0 0,0 0 0 0,0 0 0 15,0 0-176-15,0 0 176 0,11 7 0 0,-11-7 0 16,8 14 0-16,-4 0-128 0,1 1 128 0,-3-1 0 16,1 0 0-16,0-1 0 0,-1 3 0 0,1-3 0 15,-3 1 0-15,1 2 0 0,0 0 0 0,1-1 0 16,-2-2 0-16,1 0 0 0,2 0 128 0,-1 0-128 16,0 0 128-16,0-2-128 0,1-2 128 0,2-1-128 15,-5-8 160-15,7 9-160 0,-7-9 256 0,6 6-32 16,-6-6-16-16,0 0 0 0,10 7-16 0,-10-7-16 15,11 1 0-15,-1 1 0 0,-10-2 80 0,12-3 32 16,-12 3 0-16,12-5 0 0,0-2 64 0,-2-2 16 16,-1 0 0-16,-1-1 0 0,0-1-64 0,0 1-16 15,-2-2 0-15,1-1 0 0,-2 0-288 0,-1-1 128 0,-2-1-128 16,1 0 0-16,0-1 0 0,-2 2-272 0,-1-1 16 16,0 1 16-1,-4 1-384-15,1 0-80 0,1 4 0 0,0 2-16 16,2 7-1120-16,0 0-208 0,-4-6-64 0,4 6-11280 0</inkml:trace>
  <inkml:trace contextRef="#ctx0" brushRef="#br0" timeOffset="122621.78">24232 12369 4607 0,'0'0'192'0,"0"0"64"0,0 0-256 0,0 0 0 16,-9 1 0-16,9-1 0 0,0 0 5632 0,0 0 1072 15,0 0 208-15,0 0 64 0,-3 11-5648 0,3-11-1136 16,3 11-192-16,1 0 0 0,-4-11 0 0,6 12 192 15,2-1 0-15,0 0-16 0,0 0 240 0,1 1 48 16,0 0 16-16,2 1 0 0,-1 1-192 0,1 1-32 16,-1 0-16-16,2 2 0 0,-1 0 96 0,1 1 32 15,-1 3 0-15,-1 0 0 0,-1-1 128 0,2-1 16 16,-1 2 16-16,0-1 0 0,0-2-144 0,-3 2-16 16,0-2-16-16,1 4 0 0,1-3-160 0,-1 2-48 0,-2 0 0 0,-2-3 0 15,-1 1-144-15,-1-1 0 0,-2-1 0 0,-4 0 0 16,-6 0 0-16,-2 0 128 0,0 1-128 0,-2-1 0 15,-1 3 0-15,-5-4-224 0,-4 4 32 0,1-2 0 32,0 2-384-32,-2-2-64 0,-3-1 0 0,0 0-9984 0,-2 0-1984 0</inkml:trace>
  <inkml:trace contextRef="#ctx0" brushRef="#br0" timeOffset="127466.81">24228 8854 19919 0,'0'0'880'0,"0"0"192"0,0 0-864 0,-5-4-208 0,5 4 0 0,0 0 0 0,-10-6 2048 0,10 6 384 15,-9-4 64-15,9 4 0 0,0 0-912 0,0 0-192 16,0 0-48-16,0 0 0 0,0 0-320 0,0 0-80 15,6-7-16-15,-6 7 0 0,10-2-304 0,1 0-64 16,1 0-16-16,-1 2 0 0,1-4-256 0,1 4-48 16,1 4-16-16,-2-4 0 0,-3-5-48 0,2 3-16 15,0 6 0-15,1-1 0 0,-1-1-160 0,0 1 192 16,1 0-192-16,0 0 192 0,-2 1-192 0,1 2 0 16,-1 0 144-16,3 1-144 0,2-3 0 0,0-1 0 15,1 1 0-15,-2 0 128 0,-1-1-128 0,0 1 0 16,0 1 128-16,2 0-128 0,-1-2 0 0,0 1 0 15,-1-3 0-15,0 2 128 0,-1-1-128 0,-12-2 0 16,9 5 0-16,-1 2 128 0,-8-7-128 0,7 12 0 16,-4 1 0-16,1-1 0 0,-4-12 0 0,-1 13 144 0,-2-2-144 0,3-11 160 15,-1 12-160-15,0 0 128 0,0 1-128 0,-1-3 128 16,2-10 96-16,-1 11 16 0,1 0 0 0,0 0 0 16,0-2-240-16,1 3 144 0,2 1-144 0,1-2 128 15,1 0-128-15,0 1 0 0,-2 1 144 0,1 0-144 16,1 2 0-16,0 0 128 0,0 0-128 0,2 1 0 15,-2 1 128-15,0 0-128 0,1-3 128 0,0 4-128 16,-1 3 160-16,0 0-32 0,1 0-128 0,-1 2 192 16,0 2-192-16,0 5 144 0,-1 5-144 0,0 2 128 15,0-4-128-15,0 0 0 0,-1 0 0 0,1 0 0 16,-2-1 0-16,1 0 0 0,-2-3 128 0,2 1-128 16,1 0 0-16,1 2 0 0,-1-1 0 0,1-1 0 15,0 4 128-15,0 2-128 0,1 4 128 0,-1-1-128 0,0 0 144 0,0 1-144 16,-1-2 160-16,-1 1-160 0,-2 0 0 0,-1 0 128 15,-1-3-128-15,-2 1 0 0,-2 0 0 0,0-1 0 16,-1 2 128-16,1 1-128 0,-1 3 0 0,0-2 0 16,0-2 128-16,1 0-128 0,1-1 0 0,1-2 128 15,1 0-128-15,2-1 0 0,-2-4 0 0,1 0 0 16,0 0 0-16,-1 2 0 0,2-2 128 0,0 3-128 16,2 1 0-16,-2 1 144 0,-2 2 64 0,1 0 16 15,-1 0 0-15,-1-1 0 0,0 0 32 0,-1-3 0 16,-1-1 0-16,0 0 0 0,0 1-64 0,0 1 0 15,-1-3 0-15,1 0 0 0,0 2-192 0,1-3 144 16,0 0-144-16,0 3 128 0,2 0-128 0,0 0 0 0,1-2 0 16,1-1 128-16,0 2-128 0,0-5 0 0,0 0 0 0,1 1 0 15,2-1 0-15,-1 1 0 0,1-4 0 0,-2 4 0 16,1-4 0-16,-1 4 0 0,-1-1 0 0,1-1 0 16,1 3 0-16,-2 2 0 0,-2 1 0 0,2-1 0 15,0 0 0-15,0-1 0 0,0-1 128 0,0-2-128 16,0-1 0-16,2 0 0 0,-1 0 0 0,1 2 0 15,1-2 0-15,0 0 0 0,-1 1 0 0,2 2 0 16,1 0 0-16,-2-1 0 0,0 1 0 0,-2-2 0 16,-1 1 0-16,0-1 0 0,0 1 0 0,0-1 128 15,0 0-128-15,0-1 0 0,0 0 0 0,0-2 128 16,0-1-128-16,0 0 0 0,0-3 0 0,0 4 0 16,-1-2 0-16,1-1 0 0,-2-2 0 0,2 1 0 15,2 0 0-15,-1-2 0 0,-2-1 0 0,1 1 0 16,1-2 0-16,3 2 0 0,-2 4 0 0,1-4 128 0,-3 1-128 0,3 0 0 15,-2 6 0-15,2-3 128 0,-1-2-128 0,1 0 0 16,-2 3 0-16,0-3 0 0,1 0 0 0,-1 0 0 16,0-1 0-16,1-1 0 0,0-1 0 0,1-1 0 15,-1 0 0-15,0-3 0 0,-2 0 0 0,0 1 128 16,1-1-128-16,0 1 0 0,1-1 0 0,-2 0 0 16,0 1 128-16,1-3-128 0,2 0 0 0,-2 0 0 15,-2 2 0-15,2 2 128 0,1 0-128 0,0 2 0 16,-2-2 0-16,0-1 0 0,-2 0 0 0,0 5 0 15,-1-1 0-15,1 0 0 0,-1-1 0 0,0-3 0 16,1 0 0-16,1-1 0 0,-1 1 0 0,2 0 0 0,0-3 0 16,0 0 0-16,-1 0 0 0,1-11 128 15,-1 12-128-15,1-12 0 0,0 10 128 0,0-10-128 0,0 10 128 0,0-10-128 16,0 12 0-16,0-1 0 0,0-11 128 0,0 0-128 16,0 11 0-16,0-11 0 0,-2 11 0 0,2-11 0 15,0 13 0-15,2-3 0 0,-2-10 0 0,1 11 0 16,-1-1 0-16,0-10 0 0,0 0 0 0,3 9 0 15,-3-9 0-15,1 11 0 0,-1-11 128 0,0 0-128 16,0 0 0-16,0 0 0 0,0 9 0 0,0-9 0 16,0 10 0-16,0-10 0 0,0 0 128 0,1 9-128 15,-1-9 0-15,-1 9 0 0,1-9 0 0,0 0 0 16,0 0 0-16,-1 10 0 0,1-10 128 0,0 0-128 16,0 0 0-16,0 0 0 0,0 0 0 0,0 0 0 15,0 0 192-15,0 0-32 0,0 0-16 0,-6 9 0 16,0-3 176-16,6-6 16 0,0 0 16 0,-9 4 0 0,1-3-16 0,0 1 0 15,-1 0 0-15,0-2 0 0,0 0-64 0,0 2-16 16,-3-2 0-16,0 1 0 0,0 2-96 0,-1-2-32 16,-1-1 0-16,0 1 0 0,-1 3 32 0,1 0 0 15,0-1 0-15,-2-1 0 0,0 1-160 0,1-3 192 16,-2 0-192-16,0 0 192 0,-3 1-64 0,6-1 0 16,3-1 0-16,2 1 0 0,-1 2-128 0,10-2 0 15,-12 0 0-15,3 2 0 0,9-2-128 0,0 0-64 16,0 0-16-16,0 0 0 15,-8 5-2256-15,8-5-448 0,0 0-96 0,0 0 0 0</inkml:trace>
  <inkml:trace contextRef="#ctx0" brushRef="#br1" timeOffset="134882.53">2240 15873 27007 0,'0'0'1200'0,"0"0"240"0,0 0-1152 0,0 0-288 0,0 0 0 0,0 0 0 15,9-5 704-15,-9 5 96 0,0 0 16 0,0 0 0 16,0 0-176-16,0 0-48 0,0 0 0 0,8 9 0 15,-8-9-112-15,5 11-32 0,0-2 0 0,-2 0 0 16,-3-9 96-16,0 13 16 0,1-1 0 0,-1-1 0 16,-3 2 64-16,1 1 16 0,1-3 0 0,1 2 0 15,0 2-192-15,0 0-16 0,-4 2-16 0,2-1 0 16,5 1-128-16,-3 1-32 0,-4 0 0 0,3 2 0 16,2-1 16-16,0 2 0 0,-1 1 0 0,0 3 0 15,2 0-144-15,2 1-128 0,-1 3 144 0,0-2-144 16,-4 1 128-16,2-2-128 0,3 1 0 0,-1 0 144 15,-3 2-144-15,2-2 0 0,2 2 0 0,-4-2 0 16,-4 0 0-16,2-1 128 0,0 0-128 0,4-3 0 0,-1 1 0 16,-2-1 0-16,-3-2 128 0,1 1-128 0,2-2 0 0,-2-1 0 15,-2-1 144-15,1 1-144 0,1 0 0 0,2-2 128 16,-1-1-128-16,-1-2 0 0,0-1 0 0,1-2 144 16,2-11-144-16,-4 13 0 0,-1-2 144 0,-1 1-144 15,2-3 0-15,-1 0 144 0,0-1-144 0,5-8 192 16,0 0-192-16,-4 12 192 0,-1-2-64 0,0 0 0 15,5-10 0-15,-6 10 0 0,3-1 0 0,-3-2-128 16,6-7 192-16,-7 5-64 0,-1 0 0 0,8-5-128 16,-11 3 192-16,2-1-64 0,9-2 32 0,-12 0 0 15,1-1 0-15,0-2 0 0,0 1-16 0,-1-2 0 16,0-1 0-16,-1 1 0 0,0-3-144 0,0 1 128 16,1-1-128-16,-2 1 128 0,-3-2-128 0,3 0 0 0,-1 0 0 0,2 2 0 15,1-3 0-15,1 1 0 0,-1-1 128 0,3 1-128 16,2 0 0-16,1 1 0 15,-1 1 0-15,2 1 128 16,5 5-448-16,-4-7-112 0,0 1-16 0,4 6 0 16,-2-9-480-16,-2 2-96 0,-1 0-32 0,2 0 0 15,3 7-512-15,-1-7-96 0,-1-2-32 0,1 1-14608 0</inkml:trace>
  <inkml:trace contextRef="#ctx0" brushRef="#br1" timeOffset="135694.73">2969 15751 16287 0,'0'0'720'0,"7"-7"160"0,-7 7-704 0,11-5-176 15,-11 5 0-15,10-5 0 0,-2 0 448 0,-8 5 64 16,0 0 16-16,8-6 0 0,-8 6 944 0,0 0 192 16,0 0 48-16,6-6 0 0,-6 6-96 0,0 0-16 15,0 0 0-15,0 0 0 0,0 0-448 0,0 0-80 16,0 0-32-16,0 0 0 0,0 0-464 0,-4 10-80 15,2 2-32-15,-2 1 0 0,-3 1-224 0,0 2-48 16,-2 2-16-16,-1 1 0 0,-1 0-176 0,-2 2 128 16,-3 2-128-16,0 5 128 0,1-2 144 0,-4 4 32 15,-3 1 0-15,3 2 0 0,-1-1 128 0,2-3 16 16,0 0 16-16,1 2 0 0,2 6 0 0,1-4 0 16,-2-6 0-16,1 6 0 0,-2 7-272 0,0 1-48 15,-1 1-16-15,-1 1 0 0,1 1-128 0,2-2 0 0,2-4 0 16,1 1 128-16,0-3-128 0,4 0 0 0,1-2 0 0,2-2 0 15,0-1 128-15,2 2-128 0,2 1 0 16,2-1 128-16,1-5-128 0,0 0 0 0,1-2 0 0,3-3 0 16,3-1 176-16,1 0-48 0,-3 1-128 0,5-3 192 15,1 0-192-15,1 0 144 0,-2-5-144 0,2-3 128 16,-1 1-128-16,2 0-144 0,3-1 144 0,0-4-208 31,-1-1-368-31,1 3-80 0,3-4-16 0,-2-1 0 16,-3-3-464-16,4 1-80 0,0-3-32 0,-3 0-9712 0,-6-1-1952 0</inkml:trace>
  <inkml:trace contextRef="#ctx0" brushRef="#br1" timeOffset="152187.49">3541 16191 8287 0,'0'0'736'0,"0"0"-592"0,0 0-144 0,0 0 0 15,0 0 2304-15,4-9 448 0,-2-1 64 0,-2 10 32 16,0 0-1648-16,3-9-336 0,1 1-64 0,-4 8-16 16,1-7 160-16,-1 7 16 0,4-10 16 0,-4 10 0 0,3-8-80 0,-3 8 0 15,0 0-16-15,0-9 0 0,0 9-64 0,0 0-16 16,0 0 0-16,0 0 0 0,0 0-160 0,0 0-48 16,0 0 0-16,0 0 0 0,0 0 16 0,0 0 0 15,0 0 0-15,0 0 0 0,0 0-48 0,0 0-16 16,-5-6 0-16,5 6 0 0,0 0-96 0,0 0 0 15,0 0-16-15,0 0 0 0,0 0 32 0,0 0 16 16,0 0 0-16,-10-2 0 0,10 2-80 0,0 0-16 16,-10 3 0-16,10-3 0 0,-9 4-112 0,0 1-16 15,-2 0-16-15,2 0 0 0,9-5-240 0,-10 8 176 16,-2-1-176-16,2 1 160 0,2 1 0 0,0-1 0 16,-2-2 0-16,0 2 0 0,1 1 64 0,0 1 16 15,0 1 0-15,-1-1 0 0,-3 2-64 0,1 1-16 0,3 0 0 0,-2 1 0 16,-2-1-160-16,1 4 0 0,2 3 0 0,0 1 128 15,-1 1-128-15,1-2 0 0,-2 0 0 0,0 3 0 16,1 0 0-16,-1-2 0 0,1 1 0 0,1-2 0 16,0-1 0-16,-1 2 0 0,1 0 0 0,1-2 0 15,2-2 128-15,1 0-128 0,0 2 128 0,1-5-128 16,2 2 128-16,1-3-128 0,1 1 128 0,-1 2-128 16,0-3 144-16,2 2-144 0,1 0 160 0,0-1-160 15,1-1 176-15,0 3-176 0,3-3 192 0,-2 1-192 16,-2-2 144-16,2 1-144 0,1 1 0 0,0 2 144 15,1-2-144-15,0-1 0 0,2-2 0 0,-2-1 0 16,0-1 128-16,-5-9-128 0,8 9 192 0,0-1-64 16,1-1-128-16,0-2 0 0,-9-5 0 0,12 5 0 0,1-1 0 0,-1-1 0 15,-2-2 0-15,0-1 0 0,1 0 0 0,2 1 0 16,1-3 0-16,-2-1 0 0,-12 3 0 16,14-5 0-16,2 0 0 0,-2-1 128 0,-1 0 0 15,0-1-128-15,2-2 192 0,0-1-64 0,1-1 0 0,0 2-128 16,-2-3 192-16,2 3-64 0,-1 0 16 0,1 0 0 15,-2-3 0-15,2 1 0 0,-3 0-144 0,0-2 0 16,-3 1 0-16,1 1 128 0,-2-1 32 0,-1 1 0 16,-2 0 0-16,1-1 0 0,-2 0 96 0,0 2 0 15,0-2 16-15,1-1 0 0,-4 0-96 0,1-1-32 16,1-1 0-16,-2 1 0 0,-2 0-144 0,0-2 160 16,0-1-160-16,0-2 160 0,-1 2-160 0,0-3 0 15,-1 0 0-15,2 0 128 0,0-3-128 0,-2 4 0 0,-2-1 0 16,1 1 0-16,2 1 0 0,-2-2 0 0,-1 3 128 0,-1-1-128 15,0 3 0-15,0 2 0 0,-2 0 0 0,1 2 0 16,-2-2 0-16,-1 3 0 0,0-1 0 0,-2 2 0 16,1-1-176-16,-1 0 48 0,2 2 0 0,0 2 0 15,0 0-64-15,3 0 0 0,-1-1 0 0,7 7 0 32,-10-6-320-32,0 2-80 0,4 0-16 0,6 4 0 15,0 0-1184-15,-9 0-256 0,9 0-32 0,-8 5-16 0,8-5-1440 16,-8 9-304-16</inkml:trace>
  <inkml:trace contextRef="#ctx0" brushRef="#br1" timeOffset="152614.46">3214 16523 6447 0,'0'0'576'0,"0"0"-576"16,0 0 0-16,0 0 0 0,0 0 3968 0,0 0 704 0,0 0 128 0,0 0 16 15,0 0-2464-15,0 0-496 0,6 11-112 0,-6-11-16 16,5 12-128-16,1-4-48 0,-1 0 0 0,1 0 0 16,1-1-528-16,-1 1-128 0,-6-8 0 0,11 9-16 15,2 0-80-15,0-2-16 0,-1-2 0 0,-2 0 0 16,2 1-272-16,0-2-48 0,1 1-16 0,-2-1 0 16,0 0-224-16,3-2-48 0,2-2-16 0,-1 0 0 15,1 4-160-15,0-4 128 0,1-3-128 0,-2 2 128 16,0-1-128-16,0-1 0 0,2 0 0 0,0 2 0 31,-1-2-384-31,-1 1-64 0,1-1-16 0,0 2 0 0,-1 0-512 0,-2-2-112 0,-2 0 0 0,-2 2-10800 16,0-3-2144-16</inkml:trace>
  <inkml:trace contextRef="#ctx0" brushRef="#br1" timeOffset="153402.62">3336 15969 13823 0,'0'0'608'0,"0"0"128"0,0 0-592 0,0 0-144 0,0 0 0 0,0 0 0 16,0 0 3504-16,0 0 656 0,0 0 144 0,0 0 32 16,0 0-2032-16,0 0-416 0,13-2-80 0,-13 2-16 15,11-2-288-15,-1-1-64 0,1-2-16 0,-1 1 0 0,-10 4-336 0,12-5-64 16,-1-1 0-16,2 4-16 0,1-1-320 0,-1 1-64 16,-13 2-16-16,14-3 0 0,0 0-288 0,-1 2-64 15,-13 1-16-15,16 0 0 0,0 1-240 0,-2-2 176 16,-1 1-176-16,0 1 160 0,-1 1-160 0,1 0 0 15,0 1 0-15,-1-2 128 0,-2-1-128 0,2 2 0 16,-1 0 0-16,1 1 0 0,-12-3 0 0,14 0 0 16,0 0 0-16,-3 2 0 0,0 0 0 0,-11-2 0 15,13 2 0-15,-3 1 0 0,-10-3 144 0,12 0-144 16,-12 0 160-16,10 1-160 0,-10-1 160 0,0 0-160 16,0 0 160-16,0 0-160 0,0 0 192 0,0 0-64 15,0 0-128-15,0 0 192 0,0 0 0 0,0 0-16 0,9-1 0 16,-9 1 0-16,0 0-48 0,0 0-128 15,4-11 192-15,-4 11-64 0,0-7-128 0,0-1 0 16,2-1 144-16,-2 9-144 0,-2-8 0 0,2 8 0 0,-1-7 0 0,1 7 128 16,0 0-128-16,0 0 0 0,0 0 0 0,0 0 0 15,-3-9 0-15,3 9 0 0,0 0 0 0,-7-4 0 16,0 0 0-16,-1 3 144 0,8 1-144 0,-11-1 160 16,-1-1-32-16,1 1-128 0,1 0 192 0,0 1-64 15,-2-3-128-15,1 1 160 0,2-2-160 0,0 1 160 16,1 2-160-16,8 1 0 0,-8-5 0 0,8 5 128 15,-9-3-128-15,9 3 0 0,-7-3 0 0,7 3 0 16,0 0-384-16,0 0 32 0,0 0 16 0,0 0 0 16,0 0-352-16,0 0-64 0,0 0-16 0,0 0 0 15,2 11-1040-15,1-1-224 0,-3-10-32 0,5 12-16 16,-5-12-1760-16,9 9-336 0</inkml:trace>
  <inkml:trace contextRef="#ctx0" brushRef="#br1" timeOffset="154219.09">3942 15617 4607 0,'0'0'400'16,"0"0"-400"-16,0 0 0 0,0 0 0 0,0 0 1984 0,0 0 320 16,-10 1 64-16,10-1 16 0,0 0-1552 0,-10 0-320 15,-5-1-64-15,6 2-16 0,9-1 208 0,0 0 64 16,0 0 0-16,0 0 0 0,-10 2 304 0,10-2 64 15,-9 2 16-15,9-2 0 0,0 0 368 0,0 0 80 16,0 0 0-16,0 0 16 0,0 0-64 0,0 0-16 16,0 0 0-16,0 0 0 0,0 0-160 0,0 0-32 15,0 0-16-15,0 0 0 0,0 0-288 0,0 0-48 16,0 0-16-16,0 0 0 0,0 0-144 0,0 0-16 16,0 0-16-16,0 0 0 0,0 0-160 0,-4 9-16 15,-2 1-16-15,4-2 0 0,2-8-224 0,1 14-64 16,2 3 0-16,-1-1 0 0,1-2-64 0,3 2 0 15,5 0-16-15,-1 1 0 0,-2 0 16 0,4 1 0 16,4 0 0-16,-2 2 0 0,-1 0 16 0,1 3 16 0,1 1 0 0,2 2 0 16,1 3-80-16,0 0-16 0,-2 1 0 0,1 0 0 15,-2-1-128-15,0 0 160 0,-2 3-160 0,-2-1 160 16,0 3-160-16,-2 0 0 0,-3 1 144 0,1 3-144 16,1 1 0-16,-2 1 0 0,1 2 0 0,-1 1 128 15,1-1-128-15,-2-3 0 0,0 0 0 0,1-5 0 16,-4 1 0-16,2 0 0 0,1 1 0 0,0-3 0 15,-2 0 0-15,-2-2 0 0,1 1-128 0,-1-2 128 16,0-6 0-16,1 1 0 0,-2-1 0 0,0-2 0 16,-3-1 0-16,-1-2 0 0,-2-2 0 0,-1-2 0 15,-1-1-224-15,-1 0 32 0,-3-1 16 0,-1-2 0 16,-1 2-80-16,-3-5 0 0,-1-2-16 0,-2 1 0 16,2 0-176-16,-2-3-16 0,1 0-16 0,-1-4 0 15,1-2-544-15,1 2-96 0,-1-3-32 0,1 0 0 16,-2-1-448-16,3 1-112 0,4-1-16 0,0 0 0 15,0-1-1856-15,2-2-368 0</inkml:trace>
  <inkml:trace contextRef="#ctx0" brushRef="#br1" timeOffset="155007.62">3679 15845 8287 0,'0'0'736'15,"0"0"-592"-15,0 0-144 0,0 0 0 0,0 0 2512 0,0 0 480 16,0 0 80-16,0 0 32 0,0 0-1760 0,11-6-336 16,-5 0-80-16,-6 6-16 0,0 0 288 0,0 0 48 0,0 0 16 0,0 0 0 15,7 10-304-15,-7-10-48 0,0 0-16 0,2 11 0 16,-2-11-272-16,1 10-64 0,-2 2-16 0,1-12 0 16,0 0 0-16,-2 10 0 0,2-10 0 0,0 0 0 15,0 0 144-15,-3 11 16 0,3-11 16 0,0 0 0 16,0 0 160-16,0 0 16 0,0 0 16 0,0 0 0 15,0 0-112-15,-9-1-32 0,2-3 0 0,7 4 0 16,-6-6-256-16,-1 1-64 0,1 0-16 0,-1-2 0 16,2 1-304-16,0-1-128 0,-2 2 0 0,2-1 128 15,1-5 32-15,-1 1 0 0,-3-1 0 0,2 2 0 16,0 1-160-16,1 2 128 0,-1 1-128 0,-1-1 128 16,1 1-128-16,6 5 0 0,-7-6 0 0,2 2 0 15,0-3 0-15,5 7 0 0,0 0 128 0,0 0-128 0,0 0 0 16,0 0 0-16,0 0 0 0,0 0-176 0,2-10 176 0,-2 10 0 15,0 0-144-15,0 0 144 0,12-3-288 0,-2 1 16 16,-10 2 0-16,12 2 0 16,0 0-384-16,-12-2-80 0,12 6-16 0,-2 1 0 15,2-2-2112-15,-2 1-416 0,1 1-96 0</inkml:trace>
  <inkml:trace contextRef="#ctx0" brushRef="#br1" timeOffset="163296.21">4858 16461 7359 0,'0'0'320'0,"0"0"80"0,0 0-400 0,0 0 0 15,0 0 0-15,0 0 0 0,0 0 4480 0,0 0 800 16,0 0 160-16,0 0 48 0,0 0-3360 0,0 0-656 16,13-1-144-16,-3-2-32 0,-10 3-512 0,13-1-96 15,0 1-32-15,-2-1 0 0,-11 1 32 0,13-1 0 16,0-2 0-16,0 3 0 0,0 3-80 0,-1-1-16 15,-3 5 0-15,4-1 0 0,5 2-352 0,-2 0-80 0,-5 1-16 0,4 0 0 16,3-1-144-16,1 0 0 0,4 0 0 0,-3-2 0 16,1-3 0-16,1 1 0 0,1-3 0 0,-1-1 0 15,-1 0-176-15,0 0 48 0,-2-1 0 0,-2 1 0 16,-3 0-128-16,-1-3-32 0,0 0 0 0,-1 2 0 31,-1 1-1472-31,-1-3-288 0,-10 3-64 0</inkml:trace>
  <inkml:trace contextRef="#ctx0" brushRef="#br1" timeOffset="163744.29">4971 16667 29135 0,'0'0'1280'0,"11"-4"288"0,-11 4-1248 0,11-4-320 0,4 1 0 0,-2 0 0 16,-13 3 1088-16,13 0 176 0,-13 0 16 0,0 0 16 16,0 0-464-16,10 4-112 0,-10-4-16 0,11 5 0 15,-11-5-304-15,7 7-64 0,-7-7-16 0,9 6 0 16,2-1 80-16,-11-5 16 0,8 7 0 0,1-2 0 16,0-1-16-16,1 0 0 0,-10-4 0 0,15 5 0 15,0-2-224-15,1-1-48 0,0 1-128 0,1 0 192 16,0-1-192-16,2 1 0 0,2-1 0 0,-1 1 0 15,-1 0 0-15,1-1-208 0,1 2 16 0,-1-4 0 16,0 1-2240 0,1-1-448-16,1 0-96 0,1 0-16 0</inkml:trace>
  <inkml:trace contextRef="#ctx0" brushRef="#br1" timeOffset="167284.09">6503 15701 7359 0,'0'0'656'0,"0"0"-528"0,0 0-128 0,0 0 0 16,0 0 2944-16,0 0 576 0,0 0 96 0,0 0 32 15,0 0-1696-15,9-2-336 0,-9 2-64 0,0 0-16 16,10 0-176-16,-10 0-32 0,0 0-16 0,0 0 0 16,0 0-416-16,10 5-96 0,-10-5-16 0,6 10 0 15,-6-10-208-15,4 13-64 0,-3 0 0 0,-1 2 0 16,0 0 16-16,0 2 0 0,0-2 0 0,0 2 0 16,0 1-48-16,0 0-16 0,0 0 0 0,-1 3 0 15,-2 1-32-15,2 1-16 0,2-1 0 0,-1 0 0 16,-2 1-160-16,-1-1-48 0,1-1 0 0,0 0 0 0,2-1-208 15,2 2 128-15,-4-4-128 0,1 0 0 0,0 1 0 16,-1-1 128-16,1-4-128 0,0 2 0 0,-1 3 0 0,0-2 0 16,-2-2 0-16,0-1-160 15,0 0-736-15,0 1-128 0,0-2-48 0,0-1 0 16,4-12-2736-16,-5 10-544 0</inkml:trace>
  <inkml:trace contextRef="#ctx0" brushRef="#br1" timeOffset="167764.06">5859 16620 17503 0,'0'0'1552'16,"0"0"-1232"-16,0 0-320 0,0 0 0 15,0 0 2976-15,0 0 544 0,0 0 96 0,0 0 32 16,0 0-1840-16,0 0-352 0,0 0-80 0,14 0-16 0,-2 0 16 0,1 0 0 16,1 2 0-16,6 2 0 0,5 0-544 0,2 1-128 15,4 1 0-15,3 2-16 0,3-1-208 0,3-1-32 16,3-2-16-16,3 1 0 0,-1 0-272 0,0-1-160 16,-5 2 192-16,2-4-192 0,0-2 144 0,2 0-144 15,2-1 0-15,-1 0 144 0,0-3-144 0,-1 1 0 16,0-2 0-16,1 1 0 0,-5-1 0 0,-1 2 0 15,-1-3 128-15,-3 0-128 0,-2 2 0 0,-2-1 0 16,-1 0 144-16,-1 1-144 0,-3 2-192 0,0-2-96 16,-4 0-32-16,-1 1 0 15,-2-1-2208-15,0 2-448 0,-4-1-96 0,-2 0 0 0</inkml:trace>
  <inkml:trace contextRef="#ctx0" brushRef="#br1" timeOffset="168692.53">6073 17383 13823 0,'0'0'608'0,"0"0"128"0,0 0-592 0,0 0-144 0,0 0 0 0,0 0 0 15,0 0 3792-15,0 0 736 0,13 3 144 0,-13-3 16 16,0 0-2576-16,0 0-528 0,8-8-112 0,-8 8 0 16,3-12-272-16,3 4-48 0,-6 8-16 0,5-9 0 15,-4-1-160-15,3-1-16 0,1 5-16 0,2-6 0 16,1 0-192-16,0 1-48 0,-1-1 0 0,4-1 0 16,-1 0-112-16,-1-3-16 0,-1-1-16 0,1 0 0 15,2-1-208-15,0 0-32 0,0-2-16 0,-1-1 0 16,-1 0-128-16,1 1-32 0,-1-1 0 0,1 1 0 15,-1 2-144-15,-1 4 128 0,0 1-128 0,0 2 128 16,-2 3-128-16,-6 8 0 0,0 0 0 0,0 0 128 16,9-2-128-16,-9 2 0 0,11 0 0 0,-11 0 0 0,0 0 0 0,8 10 0 15,-2 3 0-15,-1 0 0 0,1-1 0 0,-1 1 0 16,1 0-144-16,-1 0 144 0,1-1 0 0,0 1 0 16,1 0-128-16,-1 1 128 0,1 3 0 0,1-3 0 15,-1 0 0-15,1 0 0 0,0 0 0 0,0 1-128 16,0-1 128-16,0 2 0 0,-2-1 0 0,3 2 0 15,-1 0-128-15,0 1 128 0,-2-1 0 0,2-2-160 16,1-2 160-16,0-3-128 0,-2 2 128 0,2-4 0 16,1-1 0-16,0 1-128 0,-3-1 128 0,-7-7 0 15,13 0 0-15,1 0 0 0,-3 1 0 0,0-2 0 16,0-2 0-16,-11 3 0 0,0 0 128 0,12-1-128 16,-1-6 128-16,-1 1-128 0,0 1 176 0,1-2-48 15,-1-1 0-15,1-1 0 0,-1 1 32 0,1 1 0 16,0-1 0-16,0-1 0 0,-3-2 32 0,2 1 16 0,3 1 0 0,0-3 0 15,-1-3 16-15,0 1 0 0,-3-1 0 0,1-2 0 16,1-2-16-16,-2 1 0 0,0 0 0 0,-1 0 0 16,-2-1-64-16,-1 0-16 0,-1-5 0 0,0 1 0 15,1-1-128-15,-1 2 0 0,-1-3 144 0,-1 2-144 16,1 1 0-16,0 1 0 0,-1 3 0 0,2-2 0 16,-1 3 0-16,1 4-128 0,0 1 0 0,-2 5 0 15,0-1-1632 1,-2 8-320-16,0 0-64 0,0 0-19232 0</inkml:trace>
  <inkml:trace contextRef="#ctx0" brushRef="#br1" timeOffset="179532.98">8595 16596 3679 0,'0'0'320'0,"0"0"-320"15,0 0 0-15,0 0 0 0,0 0 800 0,0 0 96 16,0 0 0-16,0 0 16 0,0 0-656 0,0 0-256 16,0 0 176-16,0 0-176 0,-7 6 512 0,7-6 16 15,0 0 0-15,0 0 0 0,0 0 992 0,0 0 192 16,0 0 32-16,0 0 16 0,0 0-48 0,0 0-16 16,0 0 0-16,0 0 0 0,0 0-272 0,0 0-48 15,0 0-16-15,0 0 0 0,0 0-144 0,0 0-16 16,0 0-16-16,0 0 0 0,0 0-400 0,0 0-80 0,0 0 0 0,0 0-16 15,0 0-112-15,0 0-32 0,0 0 0 0,0 0 0 16,7 8-32-16,-7-8 0 0,0 0 0 0,6 12 0 16,-6-12 64-16,2 11 16 0,0 0 0 0,-1-2 0 15,-1-9-32-15,2 10-16 0,-2-10 0 0,4 11 0 16,-4-11-48-16,4 12-16 0,0-2 0 0,1 2 0 16,2-2-288-16,1 2-48 0,0 0-16 0,2-2 0 15,3 3-128-15,0 0 128 0,0-1-128 0,1 1 128 16,2 1-128-16,-3 1 0 0,-2-2 144 0,0 0-144 15,1 0 0-15,0-2 0 0,-2 1 0 0,-2-3 128 16,-1 2-128-16,-2 0 0 0,0 1 128 0,-5-12-128 16,0 11 0-16,0-11-240 0,4 13 48 0,-4-13 0 15,0 0-704-15,5 9-128 0,-5-9-16 0,0 0-16 16,0 0-1632-16,0 0-320 0,0 0-64 0,0 0-11376 16</inkml:trace>
  <inkml:trace contextRef="#ctx0" brushRef="#br1" timeOffset="180040.06">9091 16630 7359 0,'0'0'656'0,"0"0"-528"0,0 0-128 0,0 0 0 16,0-10 2496-16,0 10 448 0,-1-7 112 0,1 7 16 15,-2-11-1664-15,2 11-320 0,-2-9-64 0,2 9 0 16,0 0 192-16,-2-8 64 0,0 0 0 0,2 8 0 16,-2-7 0-16,2 7 16 0,0 0 0 0,0 0 0 15,0 0-272-15,-1-10-48 0,1 10-16 0,0 0 0 16,0 0-80-16,0 0-32 0,0-7 0 0,0 7 0 16,0 0-192-16,0 0-32 0,0 0-16 0,0 0 0 15,0 0-304-15,0 0-64 0,0 0-16 0,0 0 0 16,0 0-80-16,0 0-16 0,0 0 0 0,0 0 0 15,0 0 192-15,0 0 48 0,0 0 0 0,-1 13 0 16,-1 0 0-16,0-2 0 0,-2 1 0 0,0 1 0 16,-1 0-32-16,0 2 0 0,-1-1 0 0,0 3 0 0,-2 1-16 15,-1 0-16-15,-1 2 0 0,-1 2 0 0,-1 0-80 0,1 4-16 16,-4 2 0-16,0 2 0 0,-1-4-64 0,2 5-16 16,1 2 0-16,-2-1 0 0,1-1 0 0,-2 1 0 15,-1-1 0-15,2 2 0 0,-2-5-128 0,4 1 0 16,1-2 144-16,2-1-144 0,-2-1 0 0,1 0 144 15,2 0-144-15,0-2 0 0,1-2 128 0,2-1-128 16,-3-3 0-16,0 1 0 0,-1 3 0 0,1-2 0 16,-1-6 0-16,1-1 0 15,0 1-256-15,-1-1-176 0,0-4-16 0,1-1-16 16,2 0-1360-16,7-7-272 0,0 0-48 0,0 0-16 16,-9-3-1344-16,3-1-272 0</inkml:trace>
  <inkml:trace contextRef="#ctx0" brushRef="#br1" timeOffset="182641.72">9714 16689 23039 0,'0'0'1024'0,"0"0"192"0,0 0-960 0,0 0-256 0,0 0 0 0,0 0 0 16,0 0 1360-16,0 0 240 0,0 0 32 0,0 0 16 16,10 6 0-16,-10-6 0 0,0 0 0 0,11 4 0 15,-11-4-352-15,10 4-64 0,2-2-16 0,-2 1 0 16,-10-3-384-16,13 1-96 0,2 2-16 0,0-1 0 16,1 0-336-16,2-2-64 0,1 0 0 0,0 0-16 15,3 0-176-15,1 0-128 0,-1-2 144 0,1 2-144 16,2-1 0-16,0 1 128 0,-3-1-128 0,1-1 0 0,1 1 0 0,-1 0 0 15,-1-2 0-15,1 3 0 0,-3-2-208 0,0 2-48 16,0 0 0-16,-2 0 0 16,-3 0-1504-16,0 0-304 0,-3 0-64 0,-1-2-14544 15</inkml:trace>
  <inkml:trace contextRef="#ctx0" brushRef="#br1" timeOffset="183141.28">10724 16555 7359 0,'0'0'656'0,"0"0"-528"0,0 0-128 0,0 0 0 0,0 0 4320 0,0 0 832 15,0 0 160-15,0 0 48 0,0 0-2960 0,0 0-592 16,0 0-112-16,0 0-32 0,0 0-80 0,0 0-32 16,0 0 0-16,0 0 0 0,0 0-464 0,0 0-112 15,0 0-16-15,0 0 0 0,0 0-352 0,0 0-80 16,10 9-16-16,-4 0 0 0,-1 2-160 0,0 1-32 16,1 1-16-16,-1 1 0 0,0 0-160 0,0 5-16 15,1-1-128-15,1 0 192 0,1 2-192 0,0-1 0 16,0-1 0-16,1 1 0 0,1 0 0 0,2-2 0 15,0 0 0-15,2-3 0 0,1 0 0 0,0-3 128 16,1 0-128-16,-1-3 0 0,1 1 0 0,-3-5-128 16,-13-4 128-16,16 5-208 15,-1-1-1184-15,0-2-224 0,-5-2-48 0,1-1-10592 0,-1-3-2112 16</inkml:trace>
  <inkml:trace contextRef="#ctx0" brushRef="#br1" timeOffset="183474.61">11276 16585 8287 0,'0'0'736'0,"0"0"-592"0,0 0-144 0,0 0 0 16,-8-1 2240-16,8 1 400 0,0 0 96 0,-8-1 16 15,8 1-1152-15,-8-4-240 0,8 4-32 0,-9-2-16 16,1 1 544-16,8 1 128 0,0 0 0 0,0 0 16 15,0 0-352-15,-9 4-80 0,3 1-16 0,-2 2 0 16,-1-1-544-16,0 3-112 0,0 3-32 0,1 0 0 0,0 1-320 0,0 2-64 16,-2 1-16-16,1 2 0 0,-1 2-96 0,0 2-32 15,0-2 0-15,-1 4 0 0,1 5 48 0,-2 0 0 16,-2 2 0-16,-2 4 0 0,-1 4-208 0,-1 3-48 16,-2 0 0-16,-1 1 0 0,-1 0-128 0,-1 1 0 15,-3 1 0-15,2-2 0 0,1-2-288 0,2 2-96 16,1-4 0-16,2 2-16 15,0-5-544-15,1 1-96 0,0-3-32 0,1-2 0 16,3-3-1408-16,2-4-272 0,-1-4-64 0</inkml:trace>
  <inkml:trace contextRef="#ctx0" brushRef="#br1" timeOffset="184978.31">10913 16272 8799 0,'0'0'384'0,"0"0"96"0,0 0-480 0,0 0 0 16,0 0 0-16,0 0 0 0,0 0 608 0,0 0 32 15,0 0 0-15,0 0 0 0,0 0-640 0,0 0-288 16</inkml:trace>
  <inkml:trace contextRef="#ctx0" brushRef="#br1" timeOffset="188713.77">10923 15893 2751 0,'0'0'256'0,"0"0"-256"15,0 0 0-15,0 0 0 0,0 0 1952 0,0 0 352 16,0 0 64-16,0 0 0 0,0 0-1792 0,0 0-352 16,0 0-80-16,0 0-16 0,0 0-128 0,0 0 0 0,0 0 0 0,0 0 0 15,0 0 0-15,0 0 0 0,0 0 128 0,0 0-128 16,-8-3 496-16,8 3 16 0,-5-5 0 0,5 5 0 16,0 0 64-16,0 0 0 0,0 0 16 0,0 0 0 15,0 0 336-15,0 0 64 0,0 0 16 0,0 0 0 16,0 0-16-16,0 0 0 0,0 0 0 0,0 0 0 15,0 0 208-15,0 0 32 0,0 0 16 0,0 0 0 16,0 0 32-16,0 0 16 0,0 0 0 0,0 0 0 16,0 0-384-16,0 0-80 0,0 0 0 0,0 0-16 15,0 0-192-15,0 0-48 0,0 0 0 0,0 0 0 16,0 0-16-16,0 0-16 0,0 0 0 0,0 0 0 16,0 0-112-16,0 0-32 0,0 0 0 0,0 0 0 15,0 0-16-15,0 0 0 0,0 0 0 0,0 0 0 16,0 0 64-16,0 0 0 0,0 0 0 0,0 0 0 15,11-5-32-15,0 0 0 0,-4-1 0 0,-7 6 0 0,10-7-16 0,-4 0 0 16,-1 1 0-16,2 0 0 0,3 0-80 0,-1-1-32 16,-1-3 0-16,1 1 0 0,3 0-80 0,0 1-16 15,0-1 0-15,-1-2 0 0,1-2 16 0,0 3 0 16,0-2 0-16,-1 2 0 0,1-2-32 0,0 3-16 16,-1-3 0-16,1 0 0 0,-1 1-160 0,-1 1 160 15,-1 0-160-15,-1 1 160 0,0 0-160 0,-2 2 0 16,-6 7 0-16,7-9 128 0,-7 9-128 0,6-6 0 15,-6 6 0-15,0 0 0 0,0 0 0 0,0 0 0 16,0 0 128-16,0 0-128 0,0 0 0 0,0 0 0 16,0 0 0-16,0 0 0 0,0 0 0 0,0 0 0 15,0 0 0-15,0 0 0 0,0 0 0 0,0 0 0 0,0 0 0 0,0 0 0 16,0 0 0-16,0 0 0 0,0 0 0 0,0 0 0 16,0 0 0-16,8 7 0 0,-3 1 0 0,-1 1 0 15,0 2-144-15,-1-2 144 0,-2 5 0 0,0-5 0 16,-1-9 0-16,2 13 0 0,-2 2 0 0,2-5 0 15,-2-10 176-15,3 13-176 0,-3-2 192 0,1 0-192 16,-1-11 240-16,3 16-64 0,-2-2-16 0,2 1 0 16,-1-1-160-16,0-1 128 0,-2-1-128 0,0-12 128 15,2 13-128-15,0-1 0 0,-2-1 144 0,0-11-144 16,2 12 0-16,-2-12 144 0,0 0-144 0,0 0 0 16,2 11 144-16,-2-11-144 0,0 0 0 0,0 0 144 15,0 0-400-15,0 0-96 0,0 0-16 0,0 0 0 16,0 0-1296-16,0 0-272 0,0 0-48 0,0 0-16 15,0 0-1504-15,0 0-288 0</inkml:trace>
  <inkml:trace contextRef="#ctx0" brushRef="#br1" timeOffset="190862.15">8667 16211 3679 0,'0'0'160'0,"0"0"32"0,0 0-192 0,0 0 0 15,0 0 0-15,0 0 0 0,0 0 4368 0,0 0 832 16,0 0 176-16,0 0 16 0,0 0-3216 0,0 0-640 16,0 0-128-16,0 0-16 0,0 0-208 0,0 0-32 15,0 0-16-15,0 0 0 0,0 0-352 0,4 10-64 16,-4-10-16-16,0 0 0 0,0 0-128 0,0 0-16 15,0 0-16-15,10 7 0 0,-10-7 80 0,12 4 16 16,-12-4 0-16,9 2 0 0,-9-2-48 0,0 0 0 16,0 0 0-16,0 0 0 0,11-2-16 0,-11 2 0 15,0 0 0-15,0 0 0 0,0 0-80 0,10 0-32 16,-10 0 0-16,0 0 0 0,0 0-192 0,0 0-32 16,11 2-16-16,-11-2 0 0,10 6-224 0,-1-1 0 0,-9-5 0 0,12 6 0 15,0 1 0-15,1-3 0 16,0 0 0-16,1 1 0 0,0-2 0 0,1-1 0 0,-2-1 0 0,2-1 0 15,2-1 192-15,0 0 0 0,-1 0 0 0,4-1 0 16,0-2 32-16,1 2 0 0,-3-3 0 0,1-1 0 16,-1 1 96-16,0 1 0 0,-2 0 16 0,0 0 0 15,-1 0-112-15,0 1-32 0,-1 0 0 0,-1 0 0 16,-1 1-48-16,-1 0-16 0,1-1 0 0,-3 1 0 16,-9 2-128-16,11-1 192 0,-2-2-192 0,-9 3 192 15,9-1-192-15,-9 1 0 0,0 0 0 0,12 0 128 16,-12 0-128-16,10-1 0 0,-10 1 0 0,0 0 0 15,10 1 0-15,-10-1 0 0,0 0 128 0,11 0-128 16,-11 0 0-16,0 0 0 0,9-1 0 0,-9 1 0 16,0 0 0-16,0 0 0 0,0 0 128 0,0 0-128 0,0 0 0 0,0 0 0 15,0 0 0-15,0 0 0 0,0 0 128 0,0 0-128 16,0 0 0-16,0 0 128 0,0 0-128 0,0 0 0 16,0 0 144-16,0 0-144 0,0 0 0 0,0 0 128 15,0 0-128-15,0 0 0 0,-9-4 0 0,9 4 128 16,-9-4-128-16,9 4 0 0,0 0 0 0,-9-7 0 15,3 1 0-15,6 6 128 0,-9-7-128 0,9 7 0 16,-8-6 0-16,8 6 128 0,-10-8-128 0,2 1 0 16,2 1 0-16,-1 1 128 0,-1 0-128 0,8 5 0 15,-7-6 0-15,7 6 0 0,-11-5 0 0,2 0 0 16,1 0 0-16,2 1 128 0,6 4-128 0,-9-5 0 16,1 2 0-16,8 3 0 0,-7-5 0 0,7 5 0 15,-6-6 0-15,6 6 0 0,-7-5 0 0,7 5 0 0,-6-6 0 0,6 6 0 16,0 0-192-16,0 0 32 0,0 0 16 0,0 0 0 31,0 0-1104-31,0 0-224 0,0 0-32 0,0 0-16 16,11-3-1296-16,4 3-256 0,0 1-48 0</inkml:trace>
  <inkml:trace contextRef="#ctx0" brushRef="#br1" timeOffset="192009.91">10877 16236 15839 0,'0'0'704'0,"0"0"128"0,0 0-656 0,-9-5-176 15,9 5 0-15,0 0 0 0,-9-6 1680 0,9 6 304 16,-9-6 64-16,9 6 16 0,0 0-384 0,-7-7-80 15,7 7 0-15,0 0-16 0,0 0-224 0,0 0-32 16,-9-2-16-16,9 2 0 0,0 0-208 0,0 0-32 16,0 0-16-16,0 0 0 0,-9 5-352 0,9-5-64 15,0 0 0-15,-8 6-16 0,8-6-336 0,0 0-64 16,-5 8-16-16,5-8 0 0,0 0-16 0,0 0-16 16,0 0 0-16,0 0 0 0,0 0 176 0,0 0 32 15,0 0 16-15,0 0 0 0,0 0 128 0,10 5 32 16,-10-5 0-16,11 4 0 0,-1-1-112 0,0 0 0 0,0-2-16 0,0 0 0 15,0 1-240-15,3-2-64 0,-1 0 0 0,0 1 0 16,-2-1-128-16,2 1 0 0,0-1 0 0,1 1 128 16,1-1-128-16,4 0 0 0,3 0 0 0,1 0 0 15,-1-1 192-15,2-1-64 0,-1-1 0 0,1 0 0 16,1-1 64-16,-2 2 16 0,0 0 0 0,0-1 0 16,-1 1-80-16,0 1-128 0,0-2 176 0,0 2-176 15,1 0 128-15,-1-1-128 0,-3 2 0 0,0-2 0 16,0-1 176-16,1 2-176 0,0 1 160 0,-3 0-160 15,-2-3 288-15,-1 2-32 0,-1 1-16 0,0 0 0 16,-2-1-48-16,-10 1 0 0,10-3 0 0,-10 3 0 16,12-3-32-16,-12 3-16 0,0 0 0 0,0 0 0 15,11-3 32-15,-11 3 0 0,0 0 0 0,0 0 0 16,0 0-32-16,0 0 0 0,0 0 0 0,0 0 0 0,0 0-144 16,0 0 192-16,0 0-192 0,0 0 192 0,0 0-192 15,0 0 0-15,-6-10 0 0,6 10 128 0,0 0-128 0,-6-9 0 16,6 9 0-16,0 0 0 0,-8-9 0 0,8 9 0 15,-8-5 128-15,8 5-128 0,-5-7 0 0,5 7 0 16,-8-6 0-16,8 6 0 0,-6-9 128 0,2 2-128 16,4 7 0-16,-5-8 128 0,-1 3-128 0,1 0 192 15,-1-1-192-15,6 6 192 0,-4-8-192 0,-2 1 128 16,-1 1-128-16,0 0 128 0,2 3-128 0,5 3 0 16,-8-6 144-16,2 0-144 0,-2 2 0 0,0-1 0 15,1 1 0-15,0 1 128 0,-4 1-128 0,2-1 0 16,3-1 0-16,-1 0 0 0,-1 2 0 0,2-1 0 0,6 3 0 15,-9-3 0-15,9 3 0 0,-7-4 0 0,2-1 0 0,5 5 0 16,-5-6 0-16,1-1 0 0,0 2-160 0,4 5 160 31,0 0-1408-31,2-9-192 0,1 0-16 0,4 1-13184 0,2-1-2640 0</inkml:trace>
  <inkml:trace contextRef="#ctx0" brushRef="#br1" timeOffset="213661.04">7740 15716 3679 0,'0'0'320'0,"0"0"-320"0,0 0 0 0,0 0 0 15,0 0 2352-15,0 0 400 0,-8-4 64 0,8 4 32 16,0 0-1504-16,0 0-320 0,0 0-48 0,0 0-16 15,-6-4-688-15,6 4-144 0,0 0-128 0,0 0 192 16,0 0-192-16,0-9 0 0,0 9-192 0,0 0 192 16,5-8-176-16,-5 8 176 0,0 0-128 0,0 0 128 15,0 0 352-15,0 0 160 0,0 0 16 0,0 0 16 0,9-7 1056 0,-9 7 224 16,0 0 32-16,0 0 16 0,0 0-336 0,0 0-64 16,0 0 0-16,0 0-16 0,0 0-496 0,0 0-80 15,0 0-32-15,0 0 0 0,0 0-112 0,0 0-32 16,0 0 0-16,0 0 0 0,0 0-128 0,0 0-48 15,3 11 0-15,-3-11 0 0,0 0-208 0,4 13-64 16,-2-3 0-16,-2-10 0 0,7 12 0 0,-2 0 0 16,-2 1 0-16,1 0 0 0,1-2 96 0,0 4 16 15,0 0 0-15,0 1 0 0,2 2 16 0,-2-1 16 16,-1 3 0-16,1 1 0 0,2 1 0 0,-1 1 0 16,-2 2 0-16,0 1 0 0,0 3-192 0,0-2-32 15,0 1-16-15,-2-1 0 0,1 2-160 0,0-1 160 16,-2 0-160-16,-1 2 160 0,-1-2-160 0,-1 4 128 15,0 0-128-15,0 4 128 0,0-4 0 0,-1 2 0 0,1-1 0 16,0-1 0-16,4 1-128 0,0-2 160 0,-3-1-160 0,2-1 160 16,2 2-160-16,-3 0 0 0,-1 1 144 0,-2-1-144 15,2 0 0-15,-3 2 0 0,0-2 0 0,1 2 128 16,1-3-128-16,-1 1 0 0,2-2 0 0,-2-2 0 16,0-1 0-16,1-1 0 0,-2-3 0 0,0-1 0 15,1 0 0-15,1-4-160 0,2-2 160 0,-1-2-208 16,-2-1-80-16,2-1-16 0,-1-2 0 0,2-9 0 15,0 0 16-15,-2 11 0 0,-4-3 0 0,6-8 0 16,0 0-160-16,0 0-48 16,0 0 0-16,0 0 0 0,0 0-256 0,0 0-48 0,0 0-16 0,-9-1 0 15,9 1-2752-15,-6-5-544 0</inkml:trace>
  <inkml:trace contextRef="#ctx0" brushRef="#br1" timeOffset="214327.86">8112 15665 8287 0,'0'0'736'0,"0"0"-592"0,0 0-144 0,0 0 0 0,0 0 2416 0,0 0 448 0,0 0 80 0,0 0 32 16,0 0-992-16,0 0-208 0,6 13-48 0,-3-4 0 0,-2 1-80 0,-1 1-32 15,0-11 0-15,-1 14 0 0,0 2-496 0,-1 1-96 16,2 0-32-16,-1 2 0 0,-3 2-416 0,1-1-64 15,1-3-32-15,1 1 0 0,-2 0 0 0,2 2 0 16,-1-2 0-16,1 3 0 0,0 1 96 0,-1 1 32 16,0 2 0-16,0 1 0 0,1 0-96 0,0 2 0 15,1-1-16-15,0 4 0 0,0 2-80 0,0-2-16 16,0 3 0-16,0 1 0 0,0 3-80 0,0 0 0 16,2 0-16-16,1 1 0 0,0-1-144 0,-1-1-32 15,1 0 0-15,-3-1 0 0,0 0-128 0,0-1 0 16,0 0 0-16,1-2 128 0,2-1-128 0,-2 2 0 15,0-1 0-15,1-2 0 0,-2-1 128 0,1-1-128 16,2-3 0-16,-2 1 128 0,0-2-128 0,1-3 0 0,-2-2 0 0,2-1 0 16,1-2 0-16,-1-1 0 0,-2-2 0 0,0-1 0 15,0 0-320-15,0 0 64 0,0-1 16 0,2 0 0 32,-2 1-272-32,0-4-48 0,0-9-16 0,-3 14 0 15,0-5-128-15,2 2-16 0,1-11-16 0,-1 10 0 16,1-10-240-16,-1 9-48 0,1-9-16 0,0 0 0 15,0 0-1728-15,0 0-352 0</inkml:trace>
  <inkml:trace contextRef="#ctx0" brushRef="#br1" timeOffset="-214080.85">11921 15666 18767 0,'0'0'832'0,"0"0"176"0,0 0-816 0,0 0-192 0,0 0 0 0,0 0 0 15,0 0 1408-15,0 0 224 0,0 0 48 0,0 0 16 16,0 0-320-16,0 0-64 0,0 0-16 0,0 0 0 16,0 0-208-16,0 0-64 0,0 0 0 0,0 0 0 15,0 0-240-15,11 7-48 0,-4 2-16 0,-1 1 0 0,-2 3 64 0,-1 4 16 16,1 3 0-16,-2 2 0 0,-4-1-160 0,1 6-16 15,0 4-16-15,1 2 0 0,1 1-80 0,0 4-16 16,-1 1 0-16,0 1 0 0,0 2-80 0,-1 1-32 16,-2 0 0-16,2 4 0 0,2 0-144 0,1 2-48 15,-1 1 0-15,-1-2 0 0,0-2-208 0,0-1 176 16,0-2-176-16,0-1 160 0,1-1-160 0,-1-4 0 16,0 2 144-16,0-2-144 0,0-3 0 0,-1 1 0 15,0 2 0-15,-1-1 128 0,0 1-128 0,-1-2 0 16,-1-1 0-16,2 0 0 0,-2-1 0 0,1 0 0 15,-1-2 0-15,2-3 0 0,-1-5-240 0,0-2-64 16,2-3-16-16,0-1 0 0,0-5 320 0,1 0 0 16,-2-2-128-16,2 1 128 0,0-11-256 0,2 9 0 15,-2-9 0-15,0 0 0 16,0 0-384-16,0 0-64 0,0 0 0 0,0 0-16 16,0 0-1200-16,3-9-256 0,0 1-32 0,-2-5-13648 0</inkml:trace>
  <inkml:trace contextRef="#ctx0" brushRef="#br1" timeOffset="-213457.8">12220 15635 6335 0,'0'0'272'0,"0"0"64"0,0 0-336 0,0 0 0 16,2 13 0-16,-2-13 0 0,4 9 672 0,-4-9 64 0,-1 12 16 0,1-12 0 16,0 11 1104-16,0-11 208 0,-1 12 48 0,1-12 16 15,0 12-464-15,0-12-80 0,0 10-32 0,0-10 0 16,0 12-240-16,0-2-48 0,0 1-16 0,0-1 0 15,0 2-80-15,0 1-16 0,0 0 0 0,0 3 0 16,1 3 0-16,0 1 0 0,-1 3 0 0,2 2 0 16,-2 4-16-16,0 1-16 0,-2 2 0 0,2 0 0 15,2 3-384-15,-2 0-80 0,0 2-16 0,0 3 0 16,1 2-256-16,-1 1-64 0,-3 1-16 0,2 3 0 16,2 4-48-16,1-2 0 0,-2-3 0 0,1-2 0 15,0 1-64-15,-1-5-32 0,0-1 0 0,1 2 0 16,1-4-160-16,-2 5 128 0,-3-1-128 0,2-2 128 15,0-2-128-15,3 3 0 0,6 1 0 0,-9-6 0 16,-8-8 0-16,1-3 0 0,4 1 128 0,1-3-128 0,2-1 0 0,0-3 0 16,-2-1 0-16,2-1 0 0,-2-2-192 0,3-2-32 15,0-3 0-15,0-9 0 16,0 11-368-16,0-11-80 0,0 0-16 0,0 0 0 16,0 0-2128-16,0 0-416 0,0 0-96 0</inkml:trace>
  <inkml:trace contextRef="#ctx0" brushRef="#br1" timeOffset="-212068.33">12477 17176 4607 0,'0'0'400'0,"0"0"-400"0,0 0 0 0,0 0 0 16,0 0 3664-16,0 0 656 0,0 0 128 0,0 0 32 15,0 0-2528-15,0 0-496 0,0 0-112 0,0 0 0 16,0 0-192-16,0 0-16 0,0 0-16 0,0 0 0 16,0 0-656-16,0 0-128 0,0 0-16 0,0 0-16 15,0 0-176-15,0 0-128 0,0 0 144 0,10-4-144 16,-10 4 320-16,10-3-48 0,-10 3 0 0,13-6 0 16,2-1 208-16,-2 1 32 0,-3-1 16 0,2 2 0 15,1 0-64-15,-1 0-16 0,-12 5 0 0,12-6 0 16,2 4-48-16,-1-2-16 0,-1 1 0 0,-1 3 0 15,2 3-144-15,0 2-48 0,0 2 0 0,-2 0 0 16,-1 2-192-16,1 3 0 0,0 1 0 0,0 0 0 16,-1 2 0-16,-1 0 0 0,1 2 0 0,-1 0 0 0,-1-1 0 0,-1 1 0 15,1-2 0-15,-1 1 0 0,-2 0 128 0,-1-1-128 16,0 2 0-16,-2 0 0 0,1 4 192 0,-3 0-64 16,-1-3-128-16,-3 0 192 0,0-1 64 0,-1 0 0 15,-3-2 0-15,0 0 0 0,0 2-112 0,-1-1-16 16,-3-3 0-16,-1 0 0 0,-1 1-128 0,0-1 0 15,-1-3 0-15,-2-1 0 0,-2-2-320 0,-1 0 16 16,2-1 0-16,1 1 0 0,1-3 48 0,2-1 0 16,0-1 0-16,-1-2 0 0,1-1 256 0,0 0 0 15,-1-2 0-15,4-1 0 0,0-1 0 0,1-2 0 16,-1 1-128-16,1-1 128 0,1 1 0 0,-2-3 0 16,1-2 0-16,2 3 0 0,8 8 0 0,-5-7 0 0,5 7 0 0,0 0 0 15,-1-11 256-15,1 11-64 0,2-9 0 0,-2 9 0 16,7-9 48-16,0 5 0 0,-7 4 0 0,15 0 0 15,-1-1 48-15,2 2 16 0,-1 3 0 0,4 0 0 16,-1 0-96-16,1 2-16 0,0 2 0 0,0 1 0 16,2 0-16-16,-1 0-16 0,-5 2 0 0,1-1 0 15,0 1-32-15,-3-2-128 0,-3-1 192 0,-1 1-64 16,3 1-128-16,-4 2 0 0,-8-12 0 0,4 8 0 16,-4-8-672-1,0 0-112-15,0 0-32 0,0 0-11024 0,0 0-2224 0</inkml:trace>
  <inkml:trace contextRef="#ctx0" brushRef="#br1" timeOffset="-210897.42">12490 15486 21599 0,'0'0'960'0,"0"0"192"0,0 0-928 0,0 0-224 0,0 0 0 0,0 0 0 16,0 0 912-16,0 0 144 0,0 0 32 0,0 0 0 16,0 0-16-16,0 0 0 0,0 0 0 0,0 0 0 15,1-9 16-15,-1 9 16 0,0 0 0 0,3-8 0 16,-3 8-144-16,-2-9-16 0,2 9-16 0,2-8 0 16,-2 8-208-16,3-11-32 0,0-1-16 0,2 3 0 15,0 0-336-15,3 1-64 0,0-3-16 0,1 2 0 16,0-1 80-16,3-1 16 0,1 0 0 0,-1-1 0 15,-3 3-16-15,3-2 0 0,1 1 0 0,1-1 0 16,0 0 0-16,1 2 0 0,-2 1 0 0,0 0 0 16,0-1-208-16,-3 2-128 0,-2 1 160 0,-8 6-160 15,12-3 128-15,-12 3-128 0,0 0 0 0,0 0 144 0,0 0-144 0,0 0 0 16,8 7 0-16,-8-7 0 0,6 13 0 0,-2-2 0 16,0 4 0-16,-1 0 0 0,-3 4 128 0,1-4 0 15,0 2 0-15,1 3 0 0,-4 1-128 0,2 1 0 16,0 0-192-16,-1 0 192 0,-2-2 0 0,1 1 0 15,-1 1 0-15,2 0 0 0,-2-1 0 0,-1-3 0 16,-1 2 0-16,2-1 0 0,2-1 0 0,-1 2 0 16,-4-2 0-16,1-1 0 0,0 0 0 0,-2-1 128 15,-2-1-128-15,-1 2 0 0,-2-2 160 0,0-2-160 16,1-3 192-16,-2 1-192 0,-6-2 128 0,4 0-128 16,3-5 0-16,-1 1 0 0,-4-1 0 0,3-2 0 15,1-2 0-15,1-1 0 0,3-3 0 0,0 0 0 16,0 0 0-16,1-2-144 0,0-2 144 0,1 0-160 0,1-1 160 0,1 1-160 15,-1-3 160-15,4 1 0 0,2 10-144 0,-1-9 144 16,1 0 0-16,0 9 0 0,0 0 0 0,0 0 0 16,9-4 0-16,1-1 160 0,0 2-16 0,2 3 0 15,0 2 32-15,2 0 0 0,5 2 0 0,-1 3 0 16,0-1 80-16,2 1 0 0,-1-2 16 0,2 2 0 16,1-1 48-16,-2 1 0 0,-2 0 0 0,0 1 0 15,0 0-160-15,-1 1-32 0,-1 2 0 0,-2-2 0 16,-1-3-128-16,-2 2 0 0,-2 0 0 0,1 2 0 15,1-1-1344-15,-2 1-240 16,-1-3-48-16,0 4-18080 0</inkml:trace>
  <inkml:trace contextRef="#ctx0" brushRef="#br2" timeOffset="-203308.25">28703 13093 4607 0,'0'0'192'0,"0"0"64"0,0 0-256 0,0 0 0 16,0 0 0-16,0 0 0 0,-9 2 3296 0,9-2 608 16,-10 7 128-16,1-2 32 0,1-1-2336 0,8-4-448 15,-9 4-112-15,9-4-16 0,-9 8-160 0,3-2-32 16,6-6-16-16,0 0 0 0,-9 7-176 0,9-7-48 16,-7 6 0-16,1 1 0 0,6-7-144 0,-7 6-16 15,7-6-16-15,0 0 0 0,-5 11-32 0,5-11-16 16,0 0 0-16,-5 7 0 0,5-7 112 0,0 0 32 15,0 0 0-15,0 0 0 0,0 0-64 0,0 0 0 16,0 0 0-16,0 0 0 0,0 0-80 0,0 0-32 16,0 0 0-16,-6 9 0 0,6-9-176 0,0 0-32 0,0 0-16 0,0 0 0 15,0 0-48-15,0 0-16 0,0 0 0 0,0 0 0 16,0 0-16-16,0 0 0 0,0 0 0 0,11-1 0 16,-11 1 48-16,12-2 16 0,-2-2 0 0,2 1 0 15,-1-3-32-15,2-1 0 0,0-2 0 0,2 2 0 16,0 1 48-16,1-2 0 0,0-2 0 0,1-2 0 15,0 0 32-15,-3 3 16 0,-1-3 0 0,1 2 0 16,1-1-16-16,0 1 0 0,0 0 0 0,0-2 0 16,4-1-96-16,-2 1-32 0,-2-4 0 0,1 1 0 15,-1-2-144-15,2-1 160 0,0-1-160 0,2 0 160 16,-5-1-160-16,0-1 0 0,-2-1 144 0,0-1-144 16,1-2 0-16,0-2 144 0,-1-2-144 0,2-1 0 15,2-4 144-15,-1 1-144 0,1 2 0 0,-1 0 144 0,2 1-144 0,-1 0 0 16,-3 4 0-16,0 2 0 0,-1 1 0 0,-2 3 0 15,-3 3 0-15,-2 4 0 0,-1 2 0 0,-3 1 0 16,-2 3 0-16,1 7 0 0,0 0 0 0,0 0 0 16,-8-4 0-16,8 4-176 0,-12 2 48 0,2 4 0 15,1 0 0-15,-2 3 0 0,0 3 0 0,-1 2 0 16,0 2 0-16,0 2 0 0,2 0 128 0,0 3-160 16,-2 0 160-16,0 1-160 0,0 4 160 0,1 0 0 15,-1 4 0-15,-1 0-128 0,0-4 128 0,1 4 0 16,0 3 0-16,1 0 0 0,-2-2 0 0,1-1 0 15,1-1 128-15,8 2-128 0,4 4 128 0,0-5-128 16,-1-5 160-16,0-2-160 0,1-3 0 0,1-2 128 16,0-1-128-16,4 0 0 0,-1-4 0 0,1 0 0 0,3-1 0 15,1-2 0-15,-1-3 0 0,-3-1 0 0,-6-6 0 16,11 9-160 0,3 1-352-16,-4-8-80 0,-10-2-16 0,0 0 0 15,13-2-1872-15,1-1-368 0,0 3-80 0,0 0-8208 0,-1-1-1632 0</inkml:trace>
  <inkml:trace contextRef="#ctx0" brushRef="#br2" timeOffset="-202819.08">29361 13020 5519 0,'0'0'496'0,"0"0"-496"16,0 0 0-16,0 0 0 0,0 0 4640 0,0 0 832 16,0 0 160-16,0 0 48 0,0 0-3376 0,0 0-688 15,0 0-128-15,0-10-16 0,0 10 0 0,1-10 0 16,2 0 0-16,2 0 0 0,3 1-640 0,0 1-112 15,-2-2-16-15,2 2-16 0,0-1-384 0,0 3-80 16,0-1-16-16,1 2 0 0,1 1-208 0,-10 4 176 16,9 0-176-16,-9 0 160 0,0 0-160 0,8 5 0 15,-8-5 144-15,3 14-144 0,-6-2 0 0,-1 1 0 0,-2 0 0 0,-3 2 128 16,-3 0-128-16,0 1 128 0,0-2-128 0,1 2 128 16,-2 2-128-16,0 0 0 0,-2-2 128 0,3 2-128 15,1 2 0-15,0-3 0 0,0-3 0 0,0 3 0 16,1 3 0-16,1-2 0 0,-1-1 0 0,4 0 0 15,1 2 0-15,0 0 0 0,-2-2 0 0,3-2 0 16,3 0 0-16,1-2 0 0,2-3 0 0,-2-10 0 16,7 10 0-16,2-2 0 0,3-3 0 0,-1-1 0 15,-11-4 0-15,12 0 0 0,6-1 0 0,2-2 0 16,-2 1 0-16,1-1-208 0,1-1 48 0,0-1 16 16,-2-1-1712-16,0-4-320 0,1 3-80 0,-1-1-8256 15,0 1-1648-15</inkml:trace>
  <inkml:trace contextRef="#ctx0" brushRef="#br2" timeOffset="-202374.92">29733 12847 20959 0,'0'0'928'0,"0"0"192"0,0 0-896 0,0 0-224 0,0 0 0 0,0 0 0 16,0 0 1424-16,-4 7 240 0,4-7 64 0,0 0 0 16,0 0-16-16,0 0 0 0,0 0 0 0,0 0 0 15,0 0-912-15,0 0-176 0,0 0-48 0,0 0 0 16,0 0-448-16,0 0-128 0,0 0 0 0,0 0 0 15,11 0-384-15,-11 0-112 0,11 0-16 0,-11 0 0 16,0 0-512-16,12 0-128 0,-12 0 0 0,10 0-16 16,-10 0-112-16,12-3 0 0,-12 3-16 0</inkml:trace>
  <inkml:trace contextRef="#ctx0" brushRef="#br2" timeOffset="-201829.72">30044 12729 13823 0,'0'0'608'0,"0"0"128"0,0 0-592 0,0 0-144 0,0 0 0 0,0 0 0 15,0 0 3344-15,0 0 640 0,0 10 128 0,0 2 32 16,-1 1-2544-16,0 0-512 0,-2 3-112 0,-1-1-16 16,0 2-160-16,0 2-32 0,0 0-16 0,-1-1 0 15,-1-1-352-15,0-1-64 0,2 1-16 0,1-2 0 16,-3-1 0-16,1-1-16 0,0 0 0 0,1-2 0 16,4-11 0-16,-1 11 0 0,1-11 0 0,0 0 0 15,0 0 16-15,0 0 16 0,0 0 0 0,0 0 0 16,0 0-80-16,0 0-32 0,0 0 0 0,0 0 0 0,2-9-80 0,2-2-16 15,0 1 0-15,0-2 0 0,1-1-128 0,2 0 0 16,1-3 144-16,-1-1-144 0,1-2 0 0,1-1 144 16,0 1-144-16,1 0 0 0,-3 3 0 0,1 1 0 15,0 2 0-15,0 1 0 0,-2 3 0 0,1 0 0 16,-1 1 0-16,-6 8 0 0,10-6 0 0,-3 2 0 16,-7 4 0-16,0 0 0 0,11-3 0 0,-11 3 0 15,0 0 0-15,12 3 0 0,-3 1 0 0,-9-4 0 16,0 0 0-16,10 19 0 0,3 9 0 0,-4-2 192 15,-4-7-48-15,-1 1 0 0,-2-3 48 0,-2 0 0 16,-2 0 0-16,0 1 0 0,0-1 0 0,0-3 0 16,-1 3 0-16,-2-5 0 0,-5-5-192 0,1 0 0 15,2 2 0-15,3-1 0 0,4-8-256 0,-3 11-64 16,3-11-32-16,0 0 0 16,0 0-864-16,0 0-160 0,0 0-32 0,0 0-10048 0,0 0-1984 0</inkml:trace>
  <inkml:trace contextRef="#ctx0" brushRef="#br2" timeOffset="-201439.22">30315 12832 3679 0,'0'0'320'0,"0"0"-320"0,0 0 0 0,0 0 0 16,0 0 4448-16,0 0 816 0,7-7 176 0,-7 7 16 16,0 0-2992-16,0 0-608 0,0 0-112 0,0 0-16 15,0 0-160-15,0 0-32 0,-9 8 0 0,-3 1 0 16,0 3-640-16,2 2-128 0,2 2-16 0,-1-2-16 15,-2 2-160-15,2 0-48 0,3-1 0 0,1-2 0 16,2 0-144-16,0-1-48 0,1 0 0 0,0-1 0 0,1-3-176 0,2 3-32 16,-1-11-128-16,4 11 192 0,2-3-192 0,-1 0 0 15,-5-8 0-15,10 8 0 0,2-3 0 0,0-1 0 16,-2 0 0-16,2-1 0 0,0-3 0 0,-1 0 0 16,0-2 0-16,1 1 0 0,1 0 0 0,0-1 0 15,-2 0 0-15,-11 2 0 0,6-8 128 0,-1 0-128 16,4-1 0-16,-3 0 0 0,-6 9 144 0,6-12-144 15,-2 0 128-15,-1 1-128 0,1-2 208 0,-2 0-32 16,-4 0-16-16,2-1 0 0,2 1 0 0,-2-1 0 16,-3 0 0-16,2-1 0 0,-1 1-32 0,0 1-128 15,-3 1 192-15,2 2-64 0,3 1-128 0,0 9 0 16,-1-8 0-16,-1 1 0 0,-2 1-192 0,4 6-128 0,0 0-32 16,0 0 0-1,-1-7-1696-15,1 7-320 0,0 0-80 0,0 0-13744 0</inkml:trace>
  <inkml:trace contextRef="#ctx0" brushRef="#br2" timeOffset="-201071.76">30467 13029 17727 0,'0'0'784'0,"0"0"176"0,0 0-768 0,0 0-192 0,0 0 0 0,3 11 0 16,3-2 1408-16,-6-9 240 0,0 0 48 0,8 8 16 16,-8-8 0-16,0 0 0 0,0 0 0 0,9 7 0 0,-9-7-160 0,0 0-16 15,10 2-16-15,-10-2 0 0,0 0-336 0,0 0-64 16,11-3-16-16,-11 3 0 0,6-10-304 0,-6 10-64 16,5-9-16-16,-1 0 0 0,-1-1-144 0,-1-2-16 15,1-1-16-15,2 0 0 0,0 0-272 0,-1-3-48 16,-1-1-16-16,1-1 0 0,0 0-32 0,0 0-16 15,0-2 0-15,1 0 0 0,1 1-160 0,1 2 0 16,-3 0 0-16,2 4 128 0,-1-3-128 0,2 2 0 16,1 4 0-16,0 0 0 0,-2 0 0 0,1 3 0 15,-2 1 0-15,-5 6 0 0,0 0-192 0,0 0 48 16,0 0 0-16,0 0 0 16,0 0-688-16,0 0-144 0,0 0-32 0,10-3 0 15,-10 3-2640-15,0 0-512 0,11 3-128 0</inkml:trace>
  <inkml:trace contextRef="#ctx0" brushRef="#br2" timeOffset="-200440.3">30736 12860 10127 0,'0'0'448'0,"-2"10"96"0,2 0-544 0,-1 0 0 0,-2 1 0 0,0 1 0 16,3-1 3776-16,-2 1 656 0,2-12 128 0,-4 13 32 15,1-1-2304-15,2 0-464 0,2-1-96 0,-1 0 0 16,0-11-592-16,0 11-112 0,1 0-32 0,1-2 0 15,-4 0-352-15,2-9-64 0,0 0 0 0,6 9-16 16,-6-9-176-16,0 0-16 0,5 7-16 0,-5-7 0 0,0 0-96 0,9 0-32 16,-9 0 0-16,9-2 0 0,0-4-96 0,-2-1-128 15,-2-2 176-15,0 2-176 0,3-5 144 0,-1 1-144 16,-2 1 0-16,1-1 144 0,3-4-144 0,1-1 0 16,-1-1 0-16,0 0 0 0,-3 0 0 0,3 2 0 15,3 2 128-15,-1 2-128 0,-4 1 0 0,1 3 0 16,-8 7 0-16,0 0 0 0,9-4 0 0,-9 4 0 15,0 0 0-15,0 0 0 0,11 2 0 0,-11-2 0 16,9 6 0-16,-9-6 0 0,6 12 0 0,2 0 192 16,1 6-64-16,-3-8 0 0,-6-10 288 0,0 0 48 15,2 15 16-15,-2-6 0 0,0-9-208 0,0 0-32 16,3 15-16-16,-2-2 0 0,-1-2 16 0,0-11 0 16,0 0 0-16,0 0 0 0,0 0-48 0,0 0 0 15,0 0 0-15,0 0 0 0,0 0-192 0,0 0 128 16,-4-5-128-16,4 5 0 0,0 0 144 0,0 0-144 0,-1-12 128 0,4 3-128 15,3 0 0-15,1 0 0 0,-2-1 128 0,1-1-128 16,3 0 0-16,2 0 0 0,-5-4 0 0,4 1 0 16,-1-2 128-16,0 2-128 0,0-2 0 0,1 3 128 15,-1 1-128-15,1 3 0 0,-3 2 0 0,1 1 128 16,-8 6-128-16,0 0 0 0,8-4 0 0,-8 4 0 16,0 0 0-16,0 0 0 0,0 0 0 0,14 4 0 15,5 16 0-15,-12-14 0 0,-9-12 0 0,2 6 0 16,13 16 0-16,-5-1 0 0,-2-3 0 0,-1 1 0 15,2 0 0-15,-7-5 0 0,0-8 0 0,0 0 0 16,0 15 256-16,6 4 192 0,4 7 16 0,-6-8 16 0,-4-18-272 16,-3 13-48-16,2 0-16 0,1 1 0 0,0-1-144 15,1-1 128-15,-1-12-128 0,3 13 128 0,-2 0-128 0,0-2 0 16,-1-11 0-16,0 0 0 16,4 10-1408-16,-4-10-144 0,0 0-48 0,0 0-11824 15,10 4-2368-15</inkml:trace>
  <inkml:trace contextRef="#ctx0" brushRef="#br2" timeOffset="-199810.67">32006 12701 26255 0,'0'0'1152'0,"0"0"256"15,0 0-1120-15,0 0-288 0,0 0 0 0,0 0 0 16,0 0 1152-16,0 0 192 0,0 0 16 0,0 0 16 16,0 0-112-16,0 0-32 0,0 0 0 0,-9-2 0 15,9 2-336-15,-12 2-80 0,-1 0-16 0,2 3 0 16,-1-2-272-16,-1 2-48 0,0 0-16 0,-2 0 0 0,-1 2-256 0,-1-1-48 16,0 2-16-16,0 0 0 0,0-2-144 0,2 1 192 15,1-1-192-15,1-3 192 0,0 1-64 0,3-1-128 16,10-3 192-16,-10 1-64 0,10-1 0 0,0 0 0 15,0 0 0-15,0 0 0 0,0 0-128 0,0 0 0 16,0 0 0-16,0 0 128 0,0 0-128 0,0 0 0 16,0 0 0-16,11-1 0 0,-11 1-160 0,12 0 160 15,-12 0 0-15,11 0-144 0,-11 0 144 0,12 1 0 16,-12-1 0-16,10 2 0 0,-10-2 0 0,11 8-128 16,-3-1 128-16,-8-7 0 0,6 9 0 0,1-1 0 15,-1 0 0-15,1 1-128 0,-2 2 128 0,-1-1 0 16,0 1 0-16,0 0 0 0,-2-2 0 0,1 1 0 0,-3 1 0 15,0-1 0-15,1 1 144 0,-2-1 16 0,0 0 0 16,-3 1 0-16,-1-2 96 0,-1 1 0 0,0 0 16 0,-1-1 0 16,1 0-16-16,-1-1 0 0,1-1 0 0,-1 1 0 15,-2-3-256-15,3 2 160 0,6-7-160 0,-11 4 128 16,-1 0-128-16,3 1-272 0,9-5 64 0,-9 1 16 31,1 1-720-31,8-2-144 0,0 0-32 0,0 0 0 16,0 0-1904-16,0-10-384 0</inkml:trace>
  <inkml:trace contextRef="#ctx0" brushRef="#br2" timeOffset="-199106.6">32305 12845 25791 0,'0'0'2304'0,"0"0"-1856"16,0 0-448-16,0 0 0 0,0 0 2240 0,0 0 336 15,-1-11 80-15,2 2 16 0,-1 9-2288 0,2-8-384 0,1-2-240 0,-3 10 48 16,1-9 192-16,-1 9 0 0,-1-9 0 0,-2 2-144 15,3 7 400-15,-5-6 64 0,5 6 32 0,0 0 0 16,-8-4 432-16,2 2 96 0,6 2 16 0,0 0 0 16,-5 17-336-16,-6-7-64 0,-3-16-16 0,0 4 0 15,2 7-288-15,0 1-48 0,0 2-16 0,1 1 0 16,-1 2-128-16,-1-1 192 0,-2 1-192 0,2 0 192 16,2 2 0-16,-1-1 16 0,-1 0 0 0,3-4 0 15,3 0-32-15,0-1-16 0,0 1 0 0,0 0 0 16,7-8-32-16,0 0 0 0,0 0 0 0,-1 9 0 15,1-9-128-15,0 0 0 0,0 0 144 0,9 7-144 16,-9-7 0-16,13 2 0 0,-1 0 0 0,-1-2 0 16,3 0 0-16,-1-2 128 0,0 1-128 0,0-2 0 15,1-1 0-15,0 1 0 0,-1 0 0 0,2-2 0 16,-2 0 0-16,0-1 0 0,-2 1 0 0,0 0 0 0,-2 0 0 0,-1-1 0 16,-8 6 0-16,9-6 0 0,-9 6 0 0,8-7 0 15,-2 1 0-15,-6 6 0 0,6-8 0 0,-6 8 0 16,0 0 0-16,5-8 0 0,-5 8 0 0,0 0 0 15,0 0 0-15,0 0 0 0,0 0 0 0,0 0 0 16,0 0 0-16,0 0-128 0,0 0 128 0,0 0 0 16,0 0 0-16,0 0 0 0,-5 12 0 0,-2 0-128 15,1 1 128-15,-1 1 0 0,-1 0 0 0,-2 2 0 16,-2 1 0-16,-1 3 0 0,0 2 0 0,0 3 0 16,-3-1 0-16,-1 2 0 0,-4 0 0 0,3 1 0 15,0-4 0-15,0-1 0 0,-1 0 0 0,4-1 0 16,0-3 144-16,4 1-144 0,3-4 0 0,4 1 0 15,3-3 0-15,3 0 0 0,3 0 0 0,-1-4 0 0,-4-9 0 16,6 12 0 0,4 0-528-16,-2-4-16 0,-8-8 0 0,10 6 0 15,2-2-1184-15,0-1-256 0,-2-3-32 0,2-2-9056 0,0 1-1792 0</inkml:trace>
  <inkml:trace contextRef="#ctx0" brushRef="#br2" timeOffset="-198631.79">32491 12873 27647 0,'-9'-3'2448'16,"3"-1"-1952"-16,6 4-496 0,0 0 0 0,0 0 2864 0,9-9 464 15,2 1 112-15,1 3 16 16,-1 1-3184-16,-1 0-624 0,-1 0-128 0,-9 4-32 0,0 0 176 0,0 0 16 15,0 0 16-15,-1 13 0 0,-6 0 512 0,1 6 112 16,-1 7 0-16,-1-6 16 0,-5-8 144 0,0 2 32 16,0 3 0-16,2 0 0 0,2-1-64 0,1-2-16 15,0 0 0-15,1-1 0 0,1-1-176 0,2 0-16 16,1 0-16-16,3-12 0 0,0 0-80 0,0 0-16 16,3 13 0-16,-3-13 0 0,0 0-128 0,9 10 0 15,-9-10 0-15,13 3 0 0,0-3 0 0,0-2 128 16,-1 1-128-16,1-3 0 0,0-2 0 0,1-2 0 15,1-1 0-15,-4 0 0 0,-4-3 0 0,2-1 0 0,1-3-176 16,1 2 176-16,-3 1-128 0,0 1 128 0,-1 0-128 0,0 2 128 16,-2 1-144-16,0 1 144 0,-5 8-160 0,0 0 160 15,0 0 0-15,0 0 0 0,0 0 0 0,0 0 0 16,0 0 0-16,0 0 0 0,0 0 176 0,7 9-48 16,-2 1 112-16,-5-10 16 0,7 11 16 0,-2 1 0 15,-1-2-16-15,-4-10 0 0,0 0 0 0,5 13 0 16,0-1-256-16,0-3 128 0,-5-9-128 0,0 0 0 15,8 9 0-15,1-1 0 0,0-2 0 0,2-2-144 32,-11-4-576-32,12 4-112 0,-12-4-32 0</inkml:trace>
  <inkml:trace contextRef="#ctx0" brushRef="#br2" timeOffset="-198187.03">32915 12920 20271 0,'0'0'1792'0,"0"0"-1424"0,-3-10-368 0,1 1 0 0,2 9 3872 0,0-9 704 16,0 9 144-16,2-8 16 0,-2 8-3824 0,0 0-768 15,0 0-144-15,0 0 0 0,0 0 0 0,0 0 0 16,-10 0 0-16,-1 3 0 0,0 2 304 0,-1 1 96 16,2 1 32-16,-2 1 0 0,0 1 288 0,2 0 64 15,-1 0 16-15,2 0 0 0,0-1-336 0,1 1-64 16,2 1-16-16,-1-2 0 0,7-8-192 0,-5 9-64 15,5-9 0-15,-4 8 0 0,4-8-128 0,0 0 0 16,0 0 0-16,0 0 0 0,0 0 0 0,0 0 0 16,0 0 0-16,0 0 0 0,0 0 0 0,0 0 0 0,12 3 0 0,-2-4 0 15,1-2 0-15,-11 3 0 0,11-4 128 0,0-1-128 16,-3-2 0-16,-8 7 0 0,9-5 0 0,-9 5 0 16,8-6 0-16,-8 6 0 0,0 0 0 0,9-3 128 15,-9 3-128-15,0 0 0 0,0 0 0 0,0 0 0 16,0 0 0-16,0 0 0 0,0 0 0 0,0 0 0 15,6 10 256-15,-2 1-48 0,-4-11 0 0,3 12 0 16,-3 1 16-16,2-3 0 0,-2-10 0 0,4 10 0 16,-4-10-224-16,4 13 0 0,0-3 128 0,-4-10-128 15,0 0 0-15,0 0 128 0,7 9-128 0,-7-9 0 16,0 0 0-16,0 0 0 0,0 0 0 0,0 0-160 16,0 0-496-16,0 0-112 0,0 0 0 0,0 0-16 15,10 2-2224-15,-10-2-448 0,9-4-96 0</inkml:trace>
  <inkml:trace contextRef="#ctx0" brushRef="#br2" timeOffset="-197889.36">32974 13095 18431 0,'0'0'816'0,"0"0"160"0,0 0-784 0,0 0-192 16,0 0 0-16,0 0 0 0,0 0 3984 0,0 0 752 15,0 0 160-15,5-8 32 0,0 2-3968 0,2-1-800 16,-1 2-160-16,-6 5 0 0,5-9 0 0,-1 1 240 15,-4 8-64-15,5-9-16 0,-2-3 544 0,1 2 128 16,0 2 0-16,1-4 16 0,-2 1-96 0,1-3-32 0,0 1 0 0,-1 0 0 16,0-1-464-16,1 0-112 0,-4-1-16 0,3 2 0 15,3 0-128-15,-1 2 0 0,-2-2 0 0,-1 1 0 16,0 1 0-16,2 2 0 0,4 1 0 16,-1 2 0-16,1-1 0 0,-3 2 0 0,1 1 0 0,0 0 0 15,1-1 0-15,0 0-176 0,1 1 176 0,0 1-192 16,0-1-64-16,6 2-32 0,-3-3 0 0,-1 2 0 31,-10 3-2096-31,0 0-432 0,0 0-64 0,0 0-32 0</inkml:trace>
  <inkml:trace contextRef="#ctx0" brushRef="#br2" timeOffset="-197521.18">33142 12945 16575 0,'0'0'736'0,"0"0"160"0,0 0-720 0,0 0-176 16,0 0 0-16,0 0 0 0,12-1 1984 0,-1-2 352 16,1-1 80-16,0 2 16 15,-1-2-1664-15,1 1-336 0,0 2-64 0,1-2-16 0,0 6 496 0,-1-7 112 16,-2-4 0-16,1 2 16 0,-1 0-48 0,0 1-16 16,0 0 0-16,-1 0 0 0,-9 5-432 0,10-4-96 15,-2-3 0-15,-2 2-16 0,1-1-160 0,-2 0-16 16,-2 0-16-16,-3 6 0 0,4-7-176 0,-4 7 192 15,-2-9-192-15,1 3 192 0,1 6-192 0,-2-5 192 16,-4-1-192-16,6 6 192 0,-6-2-64 0,6 2 0 16,-9 1 0-16,0 3 0 0,-1-4-128 0,1 4 0 15,0 2 0-15,-1 2 128 0,-2 0 144 0,0 2 32 0,-1 0 0 0,-1 1 0 16,0 2 80-16,-1 0 0 0,0-1 16 0,-1 2 0 16,3-2-208-16,1 0-32 0,0-3-16 0,5 1 0 15,1-3-144-15,1 1 0 0,4 1 144 0,1-9-144 16,2 9 0-16,-2-9-192 0,0 0 32 0,12 8 0 31,-12-8-2368-31,17 5-480 0,-1-1-80 0</inkml:trace>
  <inkml:trace contextRef="#ctx0" brushRef="#br2" timeOffset="-197053.28">33556 13090 27647 0,'0'0'1216'0,"-9"-4"256"0,0 0-1168 15,9 4-304-15,0 0 0 0,0 0 0 0,-6-8 1744 0,6 8 304 16,-3-9 48-16,3 9 16 16,-5-9-2112-16,1 2-560 0,4 7-32 0,-7-6-16 0,7 6 608 0,-9-4 0 15,0 0 224-15,9 4-64 0,-10-1 672 0,-1 2 128 16,1 0 16-16,1 2 16 0,9-3-320 0,-12 7-64 16,0-1-16-16,2 2 0 0,-1 0-288 0,1 0-64 15,0-1-16-15,0 3 0 0,1 0 32 0,3 0 0 16,-1 1 0-16,2 1 0 0,0-3-16 0,2 1 0 15,3-10 0-15,-1 13 0 0,0-1-80 0,2 0-16 16,-1-12 0-16,4 11 0 0,-4-11-144 0,6 8 192 16,-6-8-192-16,9 5 192 0,-9-5-192 0,13 4 192 15,-1 1-192-15,0-2 192 0,0-7-192 0,-1 0 192 0,0 0-192 0,-1-1 192 16,1-3-192-16,-1 2 160 0,-1-2-160 0,0-1 160 16,-1-3-160-16,1 3 128 0,0-3-128 0,-1 1 128 15,-1-2 64-15,1-4 0 0,-1 1 0 0,1-1 0 16,-1-3 208-16,-1 1 48 0,2-1 16 0,-1-2 0 15,-1-3-128-15,1-1-16 0,-1-1-16 0,1-2 0 16,-1 1-112-16,1 0 0 0,-2 1-16 0,0-1 0 16,0 1-32-16,-1 0 0 0,-1-2 0 0,-2 3 0 15,-1 2-144-15,0 5 0 0,-2-3 0 0,-1 2 0 16,0 2 0-16,1 1-256 0,-1 1 48 0,1 2 0 16,-1 1-640-16,2 1-128 0,1-1-32 0,0 1 0 15,0 1-1872-15,1 0-368 0,2 1-80 0</inkml:trace>
  <inkml:trace contextRef="#ctx0" brushRef="#br2" timeOffset="-195762.54">27888 13546 11967 0,'-8'5'1072'0,"-2"1"-864"0,-3-5-208 0,5 4 0 16,8-5 4064-16,0 0 768 0,0 0 160 0,6 9 16 15,6-1-4336-15,5-1-864 0,4-1-192 16,5-2-16-16,4 1 400 0,8 0-128 0,5-1 128 0,10 0 0 15,11-1 320-15,8-2 128 0,6-2 48 0,5 1 0 16,3 3 224-16,12-3 48 0,12 0 16 0,6-3 0 0,4 0 240 16,11 1 64-16,10-2 0 0,5 1 0 0,3 3-352 0,15-2-64 15,13 2-16-15,11 3 0 0,6 1-192 0,-1-4-32 16,-2-5-16-16,2 0 0 0,3 4-176 0,10 1-48 16,10 0 0-16,0 0 0 0,0 0 0 0,-3 1-16 15,-8 2 0-15,-3-3 0 0,-3-2-16 0,-95 1 0 16,16 0 0-16,13-3 0 0,9 1-160 0,-2-1 0 15,-3 0 0-15,305-7 0 32</inkml:trace>
  <inkml:trace contextRef="#ctx0" brushRef="#br2" timeOffset="-192953.43">33605 11605 29247 0,'0'0'1296'0,"0"0"272"0,0 0-1248 0,0 0-320 16,10-4 0-16,0 4 0 0,1-3 576 0,1 3 64 15,-1 3 16-15,0-3 0 0,-11 0-256 0,12-3-48 16,-2 3-16-16,-10 0 0 0,10 3-16 0,-10-3-16 15,11 3 0-15,-11-3 0 0,0 0-176 0,9 4-128 16,-9-4 192-16,0 0-192 0,0 0 320 0,0 0-64 0,0 0 0 0,0 10 0 16,0-10 320-16,-4 8 48 0,4-8 16 0,-10 6 0 15,-1 0 0-15,-2 0 16 0,-3 1 0 0,-2-2 0 16,-4 0-80-16,-3 2 0 0,-1-1-16 0,-4 1 0 16,-2-1-128-16,-2 3-32 0,-3 0 0 0,-3-6 0 15,-4 3-176-15,-7 0-32 0,-8-2-16 0,24-3 0 16,-7 2-176-16,-6 0 192 0,-6 0-192 0,-4 1 192 15,-7-3-192-15,-7 1 192 0,-8-1-192 0,-74 5 192 16,20 0-64-16,9-5-128 0,1-2 192 0,2 1-64 16,0 1-128-16,0-1 0 0,-3-1 144 0,-2-2-144 15,-2 6 0-15,0-6 144 0,3-1-144 0,-2 0 0 16,-4 2 128-16,6-2-128 0,4-3 0 0,1 1 0 0,-1-1 160 16,6 2-160-16,5 4 128 0,-4-5-128 0,-2 1 128 0,5 3-128 15,5 4 0-15,5-2 128 0,3-1-128 0,0 0 0 16,-4 1 0-16,4 1 128 0,6 3-128 0,5-3 128 15,-1-1-128-15,-1 0 128 0,1 1 0 0,5 5 0 16,3-3 0-16,5 1 0 0,6-1-128 0,-1-3 0 16,0-1 0-16,2 1 128 0,5 1-128 0,4 2 128 15,2-1-128-15,6 0 128 0,5-2-128 0,6 0 0 16,1-2 144-16,1 1-144 0,-1 0 0 0,-2 1 128 16,-1-4-128-16,1 2 0 0,1 2 0 0,2 2 0 15,1-1 0-15,3 2 0 0,1-2 0 0,2 2 0 16,6-2 0-16,2 1 0 0,-1 0 0 0,3 2 0 15,1-2 0-15,1 0 0 0,3-1 0 0,2 0 0 0,-1 0 0 16,2 2 0-16,1-3 0 0,1 0 0 0,1-3 0 16,2 3 0-16,1-1 0 0,8 1 0 0,-9 0 0 15,9 0 0-15,0 0 0 0,-9 0 144 0,1 0-144 0,8 0 0 16,-9 4 128-16,9-4-128 0,0 0 0 0,-8 1 0 16,8-1 128-16,-9 3-128 0,0 0 144 0,9-3-144 15,-8 4 160-15,8-4-160 0,-9 5 160 0,9-5-160 16,0 0 176-16,-5 9-176 0,-1-1 192 0,6-8-192 15,-4 10 192-15,1-2-192 0,0 1 192 0,3-9-192 16,-1 12 192-16,0 0-192 0,-1-2 192 0,4 0-192 16,0 0 160-16,1 0-160 0,0 2 128 0,1 1-128 15,-1 1 144-15,1 0-144 0,2 2 160 0,0 4-160 16,1 0 128-16,0 7-128 0,-1 1 0 0,3 6 144 0,1 5-144 16,3 11 0-16,4 14 0 0,-5-6 0 0,-8-7 0 15,0 8 0-15,0 3 0 0,0 10 0 0,-1 8 0 0,1 4 0 16,-1 5 0-16,1 4 0 0,0 2 0 0,-3 3 0 15,-2 1 0-15,3 4 0 0,6 6 0 0,-1 3 0 16,-3 4 0-16,0-5 0 0,-1-4 192 0,3-7 0 16,-1-3 0-16,1 11 0 0,0 11-48 0,0-7 0 15,-2-10 0-15,-1 2 0 0,-5 4-144 0,4 3 0 16,-1 4 144-16,0 1-144 0,-2 2 0 0,0 5 144 16,-2-1-144-16,0-2 0 0,1-4 128 0,-2 6-128 15,0 1 0-15,1-4 0 0,2-7 0 0,-1 0 0 16,-1 0 128-16,2-3-128 0,-1-6 0 0,2-3 128 15,0-1-128-15,3 3 0 0,3 5 0 0,0-15 0 0,-2-8 0 16,-3-7 0-16,-2-6 0 0,1 0 0 0,1 0 0 0,1-3 0 16,1-4 0-16,1-5 0 0,0-7 0 0,-1-5 0 31,-3-4-384-31,1-3-96 0,1-1-16 0,1-1 0 16,-2-3-2000-16,2-1-384 0,2-2-96 0,2-8-16208 0</inkml:trace>
  <inkml:trace contextRef="#ctx0" brushRef="#br2" timeOffset="-190192.73">28331 14152 17503 0,'0'0'1552'0,"0"0"-1232"15,0 0-320-15,4-7 0 0,1-1 1040 0,-5 8 160 16,5-8 16-16,-5 8 16 0,4-8-256 0,-4 8-48 15,7-6-16-15,-7 6 0 0,0 0 240 0,0 0 32 16,5-8 16-16,-5 8 0 0,0 0 64 0,0 0 16 16,0 0 0-16,0 0 0 0,0 0-384 0,0 0-80 15,0 0-16-15,5 13 0 0,-1 4-304 0,-1 4-64 16,-3 1-16-16,-2 4 0 0,1 1-192 0,-1 6-32 16,-1 3-16-16,0 1 0 0,2-1-48 0,-2 5-128 0,-2-1 192 0,1 5-64 15,-2-2-128-15,1 1 0 0,1 0 0 0,0-1 0 16,-3-1 0-16,2 0 0 0,0-2 0 0,1 0 0 15,0-2 0-15,0-1 0 0,0-5 128 0,2 1-128 16,-1 0 208-16,0-3-32 0,1-2-16 0,0 0 0 16,2-5-160-16,2-1 0 0,-5 0 0 0,3-1 128 15,3-5-336-15,-1 0-80 0,-2-3-16 0,3 0 0 32,1-7-336-32,-4-6-80 0,0 0-16 0,0 0 0 0,0 0-544 0,0 0-96 0,0 0-32 0,12-9-8608 15,-6 1-1728-15</inkml:trace>
  <inkml:trace contextRef="#ctx0" brushRef="#br2" timeOffset="-189631.8">28558 14177 4607 0,'0'0'192'0,"0"0"64"0,0 0-256 0,0 0 0 0,0 0 0 0,0 0 0 16,0 0 3776-16,0 0 704 0,0 0 128 0,0 0 48 16,0 0-2944-16,0 0-592 0,-4-8-112 0,4 8-32 15,0 0 192-15,0 0 48 0,0 0 0 0,0 0 0 16,0 0-128-16,0 0-32 0,0 0 0 0,0 0 0 15,0 0-352-15,-5 12-80 0,1 0-16 0,1 0 0 16,-2 2-176-16,1 3-48 0,2-3 0 0,0 6 0 16,-2 3-144-16,2 2-48 0,-1 2 0 0,2 3 0 0,-3 2 64 0,1 3 0 15,1 0 0-15,0 2 0 0,0-1 64 0,-1 3 0 16,2-1 16-16,2 2 0 0,-1 1-144 0,0-1-16 16,0 1-16-16,1-4 0 0,2-1-160 0,0-2 0 15,1-4 144-15,-2-3-144 0,1 2 128 0,-1-5-128 16,0 1 160-16,0-1-160 0,1-4 0 0,-2 3 0 15,-1-6 0-15,0 2 0 16,0-3-416-16,0-1-32 0,0-2 0 0,2-2 0 16,-4-3-1728-16,2-8-368 0,0 0-64 0</inkml:trace>
  <inkml:trace contextRef="#ctx0" brushRef="#br2" timeOffset="-188572.4">28790 14663 1839 0,'0'0'160'0,"0"0"-160"0,-7-3 0 0,7 3 0 15,0 0 1936-15,0 0 368 0,0 0 64 0,0 0 0 16,0 0-1296-16,0 0-272 0,0 0-48 0,0 0-16 15,0 0 1824-15,0 0 352 0,0 0 80 0,0 0 16 16,0 0-912-16,0 0-176 0,0 0-48 0,0 0 0 16,0 0-480-16,0 0-112 0,0 0 0 0,14 6-16 15,-3 1-544-15,1-1-96 0,-2 2-32 0,2-2 0 0,1-2-304 0,0 2-64 16,-1-1-16-16,2-1 0 0,2-2-208 0,0 0 176 16,-2-2-176-16,2 0 160 0,-1 0-32 0,1 1 0 15,-3 0 0-15,1-1 0 0,-2 0-128 0,1 2 0 16,-13-2 144-16,10 1-144 0,-10-1 0 0,0 0 144 15,0 0-144-15,0 0 0 0,0 0 192 0,0 0-192 16,0 0 192-16,0 0-192 0,0 0 224 0,0 0-64 16,0 0-16-16,0 0 0 0,0 0-144 0,0 0 0 15,0 0 144-15,0 0-144 0,0 0 0 0,0 0 0 16,0 0 0-16,0 0 128 0,-7 1-128 0,-3 2 0 16,0 2 0-16,1-1 0 0,0 2 0 0,0 2 0 15,-2 0 0-15,1 2 0 0,-1 1 0 0,0-1 0 16,-2 2 0-16,0 0 0 0,0 0 0 0,0-3 0 0,1 2 0 15,-1 2 0-15,-2 0 0 0,1 2 0 16,1-2 0-16,0 1 0 0,-3 1 0 0,1-1 0 0,-2-1 0 0,1 3 0 16,0-3 0-16,1-3 0 0,0 3 0 0,2-4 0 15,3-1 0-15,1 0 0 0,0-2 128 0,2 1-128 16,7-7 160-16,-6 8-32 0,2 0-128 0,4-8 192 16,-7 6-192-16,7-6 0 0,-2 8 0 0,2-8 0 15,0 0 0-15,0 0 0 0,2 9 0 0,-2-9 0 16,0 0 192-16,8 9-64 0,1-5-128 0,-1 1 192 15,-8-5-16-15,13 3-16 0,0-3 0 0,1 0 0 16,1-1 32-16,0-1 16 0,4 1 0 0,2 0 0 16,1 1-80-16,-1 0-128 0,-3-3 176 0,1 3-176 15,2 0 0-15,1-1 0 0,-3-1 0 0,-4 1 0 16,0 1-208-16,-2 0-48 0,-13 0-16 0,11 0 0 16,-11 0-1392-16,0 0-288 0,0 0-48 15,0 0-9200-15,0 0-1824 0</inkml:trace>
  <inkml:trace contextRef="#ctx0" brushRef="#br2" timeOffset="-187799.78">28893 14537 7359 0,'0'0'656'0,"0"0"-528"0,-7-3-128 0,7 3 0 15,0 0 3584-15,0 0 704 0,0 0 128 0,-5-7 16 16,5 7-3536-16,0 0-720 0,0 0-176 0,-9-4 0 16,0 1 704-16,1 3 96 0,0 0 32 0,1 0 0 15,-3 0 720-15,10 0 160 0,0 0 16 0,0 0 16 16,0 0-272-16,0 0-48 0,-7-3-16 0,7 3 0 0,0 0-416 0,0 0-96 16,0 0 0-16,0 0-16 0,0 0-384 0,0 0-80 15,0 0-16-15,7-6 0 0,1 1-272 0,-8 5-128 16,0 0 128-16,12-4-128 0,0 1 176 0,-2 2-48 15,-10 1-128-15,12 0 192 0,-2 0-192 0,1 1 144 16,-1 2-144-16,1-1 128 0,-1-2-128 0,2 0 128 16,-1 3-128-16,1-2 128 0,0 2-128 0,1-3 160 15,-1 0-160-15,-1 0 160 0,2 0-160 0,-1 0 0 16,-1 0 0-16,-1 0 128 0,1 0-128 0,-2 0 0 16,-9 0 0-16,0 0 128 0,11 0-128 0,-2 1 0 15,-9-1 0-15,0 0 128 0,0 0-128 0,0 0 0 16,0 0 144-16,0 0-144 0,0 0 192 0,0 0-48 0,0 0 0 15,0 0 0-15,0 0 160 0,0 0 16 16,0 0 16-16,0 0 0 0,0 0-112 0,0 0-32 0,0 0 0 0,0 0 0 16,0 0-64-16,0 0 0 0,0 0-128 0,0 0 192 15,0 0-192-15,0 0 176 0,0 0-176 0,4-8 160 16,-4 8-160-16,0 0 128 0,0 0-128 0,0 0 128 16,0 0-128-16,-2-9 192 0,-1 1-192 0,3 8 192 15,-5-6-64-15,5 6 0 0,0 0 0 0,-7-5 0 16,-2 1 16-16,3 0 0 0,6 4 0 0,0 0 0 15,-9-7-144-15,2 4 0 0,7 3 144 0,-8-6-144 16,2 1 0-16,-1 1 144 0,1-1-144 0,6 5 0 16,-8-5 144-16,8 5-144 0,-7-4 0 0,7 4 144 15,-6-7-144-15,-1 3 128 0,7 4-128 0,-9-2 128 16,3-1-128-16,6 3 0 0,-11-1 0 0,2 1 0 0,9 0 0 16,-9 0 0-16,9 0 0 0,-9 2 0 0,9-2-256 0,0 0-48 15,0 0 0-15,0 0 0 16,0 0-2112-16,0 0-416 0,0 0-96 0</inkml:trace>
  <inkml:trace contextRef="#ctx0" brushRef="#br2" timeOffset="-187214.53">29362 14198 18431 0,'-6'-4'1632'16,"1"-1"-1312"-16,5 5-320 0,0 0 0 0,0 0 2480 0,-2-9 416 16,2 9 96-16,0 0 16 0,5-9-1936 0,-5 9-384 15,0 0-80-15,0 0-16 0,6-7-192 0,-6 7-32 16,0 0-16-16,0 0 0 0,0 0 208 0,0 0 32 15,0 0 16-15,0 0 0 0,0 0 64 0,0 0 16 16,0 0 0-16,-2 16 0 0,-2-3-80 0,1 1-16 16,1 4 0-16,-2 1 0 0,-2-2-112 0,-1 2-32 15,3 3 0-15,2 2 0 0,2 5-80 0,-3-1-32 16,-1 2 0-16,0 1 0 0,0 1-112 0,2 3-32 16,-1-2 0-16,-1 0 0 0,-1 4-192 0,-1-1 176 15,-2 2-176-15,3-3 160 0,-1-2-32 0,2-2-128 16,2 1 192-16,-1-1-64 0,-1-1-128 0,3 0 0 15,-3-1 0-15,0-6 0 0,0-1 0 0,2-1 0 16,0-3 160-16,1 1-160 0,0-6 0 0,1-3 0 0,4 0 0 0,0 0 0 16,0-4-256-16,-4-6-48 0,0 0-16 0,0 0 0 31,0 0-512-31,11 0-128 0,-11 0 0 0,12-6-16 16,-4-5-1792-16,-2 1-368 0,1-2-64 0</inkml:trace>
  <inkml:trace contextRef="#ctx0" brushRef="#br2" timeOffset="-186842.18">29550 14163 21183 0,'0'0'1888'16,"0"0"-1504"-16,0 0-384 0,0 0 0 0,0 0 1456 0,0 0 208 16,0 0 64-16,0 0 0 0,4 13-1248 0,-1 1-240 15,-2 2-48-15,0 3-16 0,-1 5 432 0,0 2 96 16,0 1 0-16,1 2 16 0,-2 1 304 0,0 3 48 16,-2-2 16-16,1 2 0 0,-2-2-128 0,1 0-32 15,-1 2 0-15,0-1 0 0,0 3-272 0,1 2-48 16,-3-3-16-16,1 2 0 0,0 3-464 0,-2-3-128 15,2-2 0-15,-1-1 0 0,-1 0 0 0,1-3 0 16,-1 0 0-16,2-6 0 0,2-4 0 0,1 0 0 0,-1-2 0 16,2-2 0-16,1-2 0 0,0-2-192 0,-2-3 64 0,2-9 0 31,4 8-1648-31,-4-8-320 0,0 0-64 0,0 0-13248 0</inkml:trace>
  <inkml:trace contextRef="#ctx0" brushRef="#br2" timeOffset="-186236.48">29588 15074 11967 0,'0'0'1072'0,"0"0"-864"15,0 0-208-15,0 0 0 0,0 0 4080 0,-1-6 768 16,1 6 144-16,2-9 48 0,-2 9-3760 0,5-10-736 16,-5 10-160-16,8-7-16 0,0-3 16 0,-1 4 16 15,-2-1 0-15,-5 7 0 0,8-6 368 0,-8 6 64 16,7-7 0-16,3 3 16 0,-10 4-80 0,11-2 0 15,-11 2-16-15,12-1 0 0,-12 1-240 0,12-2-64 16,-2 2 0-16,-10 0 0 0,0 0-192 0,0 0-64 0,8 8 0 0,-8-8 0 16,8 10-192-16,-3 1 144 15,-5-11-144-15,5 10 128 0,-5-10-128 0,4 12 0 0,-4-12 144 0,0 12-144 16,0 0 0-16,0-2 128 0,0-10-128 0,-1 13 0 16,-2-3 0-16,1 1 0 0,-2 1 0 15,-1-3 0-15,-2 1 0 0,0 2 0 0,1 0 0 0,-1-1 128 31,0 1-128-31,0-1 0 0,1-2 0 0,-2 1 0 0,-1 1 0 0,1-2 0 0,1-3 0 0,-1 2 0 16,1 0 0-16,-1 0-160 0,8-8 160 0,-9 6-160 16,9-6 160-16,-8 4-160 0,8-4 160 0,0 0-160 15,0 0 160-15,0 0 0 0,0 0 0 0,0 0 0 16,0 0 0-16,0 0 0 0,0 0 0 0,0 0-128 16,0 0 128-16,0 0 0 0,0 0 0 0,0 0 0 15,0 0 0-15,12 4 0 0,-1 1 0 0,1-4 0 16,-2 1 128-16,2-1-128 0,0-1 128 0,1 0-128 15,0 0 0-15,1 0 0 0,1 0 0 0,0 1 0 16,-2 1 0-16,0-1 0 0,-1 0 0 0,0-1 0 16,0-1-544-16,-12 1-32 0,11-3 0 0,1-1 0 15,0-2-2064-15,-3-2-432 0,-3 2-64 0</inkml:trace>
  <inkml:trace contextRef="#ctx0" brushRef="#br2" timeOffset="-185427.99">29742 14091 22175 0,'0'0'976'0,"0"0"208"0,0 0-944 16,0 0-240-16,0 0 0 0,0 0 0 0,-3-9 1360 0,3 9 240 16,-1-8 32-16,1 8 16 0,0-9-80 0,0 9-16 15,0 0 0-15,0 0 0 0,5-9-208 0,-5 9-32 16,0 0-16-16,4-9 0 0,1 0-528 0,-5 9-128 16,7-9 0-16,0 2-16 0,1 1-400 0,0 0-80 15,0 1-16-15,0 0 0 0,1 2-128 0,1-2 0 16,1 1 0-16,0 2 0 0,4 0 0 0,-2 0 128 15,-13 2-128-15,14-3 0 0,-1 2 128 0,0-1-128 16,-2 2 0-16,-11 0 128 0,11 0-128 0,0 3 160 16,-11-3-160-16,10 7 160 0,-10-7-160 0,8 7 0 0,-8-7 0 15,5 11 0-15,-2-1 144 0,0 1-144 0,-3-11 160 0,2 11-160 16,1 1 0-16,-3 1 0 0,-3-1 0 0,3 1 0 16,1 1 0-16,-1-1 0 0,-3 2 0 0,-1 0 0 15,1 1 0-15,-2 1 0 0,-2-4 0 0,1 1 0 16,-1 1 0-16,1-2 128 0,-3-2-128 0,-2 0 0 15,1-2 0-15,1-1 128 0,0-2-128 0,-1 5 0 16,-1 0 0-16,-2 0 128 0,-2-3-128 0,1 0 0 16,0-2 0-16,2-1-160 0,0-1 32 0,12-4 0 15,-9 5 128-15,9-5 0 0,-9-2-144 0,9 2 144 16,0 0 0-16,0 0 0 0,0 0 0 0,0 0 0 16,0 0-128-16,-1-9 128 0,1 9-160 0,0 0 160 15,0 0-160-15,5-7 160 0,-5 7-160 0,0 0 160 16,0 0 0-16,10-4 0 0,-1 2 0 0,-9 2 0 15,0 0 0-15,13 0 192 0,-1 0-16 0,0 1 0 0,-2 2 80 0,2-3 32 16,0-2 0-16,2 2 0 0,2 0-32 0,-2 2-16 16,-1-1 0-16,1 1 0 0,1 1-240 0,-2 0 0 15,-3-2 0-15,2 3 0 0,1-3 0 0,-3 2 0 16,-10-3 0-16,11 2 0 0,-11-2 0 0,0 0 0 16,0 0 0-16,0 0 0 15,9 4-448-15,-9-4-192 0,0 0-48 0,0 0 0 16,0 0-1712-16,0 0-352 0,0 0-64 0</inkml:trace>
  <inkml:trace contextRef="#ctx0" brushRef="#br2" timeOffset="-183481.05">30477 14673 5519 0,'0'0'496'15,"0"0"-496"-15,0 0 0 0,0 0 0 16,0 0 3872-16,0 0 672 0,0 0 144 0,0 0 32 16,0 0-2224-16,0 0-432 0,0 0-80 0,0 0-32 0,0 0-256 0,0 0-48 15,0 0-16-15,0 0 0 0,0 0-384 0,0 0-80 16,0 0-16-16,10 0 0 0,-10 0-544 0,12 0-112 16,3 0-32-16,-2-2 0 0,-2 1-128 0,2 0-16 15,2-1-16-15,2 1 0 0,0-2-128 0,1 1-32 16,-1-1 0-16,2-1 0 0,2 0-144 0,1-1 0 15,-1 3 0-15,1-2 128 0,2 0-128 0,-2 1 0 16,-1 2 0-16,-2 0 0 0,0-1-192 0,-2 2-80 16,-3 2-16-16,-4-1 0 15,-10-1-1632-15,9 3-336 0,-9-3-64 0,10 5-8704 16,-10-5-1744-16</inkml:trace>
  <inkml:trace contextRef="#ctx0" brushRef="#br2" timeOffset="-183059.06">30512 14893 19343 0,'0'0'1728'0,"0"0"-1392"15,0 0-336-15,0 0 0 0,0 0 3424 0,12 0 608 16,-2 0 128-16,-10 0 32 0,11 4-2464 0,-1-3-512 15,-10-1-80-15,12 1-32 0,-12-1-96 0,13 4-32 16,0-2 0-16,-1-2 0 0,-12 0-128 0,14 0-16 16,-1-2-16-16,0 2 0 0,0-1-272 0,2-2-48 15,0 0-16-15,0-1 0 0,1 1-240 0,4-2-48 16,0 4-16-16,2-5 0 0,1 1-176 0,1-1 0 16,-1-1 0-16,2 3 0 15,1 2-1280-15,3-1-224 0,1 0-48 0,-2 2-11488 16,-2 4-2288-16</inkml:trace>
  <inkml:trace contextRef="#ctx0" brushRef="#br2" timeOffset="-180623.61">30210 16077 3679 0,'0'0'160'0,"0"0"32"0,0 0-192 0,0 0 0 0,0 0 0 0,0 0 0 16,0 0 4672-16,0 0 880 0,0 0 176 0,0 0 32 15,0 0-4016-15,0 0-800 0,0 0-176 0,0 0-16 16,0 0 432-16,0 0 96 0,0 0 0 0,0 0 16 15,0 0 240-15,0 0 32 0,0 0 16 0,0 0 0 16,0 0-352-16,0 0-64 0,0 0-16 0,0 0 0 16,-4 9-256-16,4-9-64 0,-7 8-16 0,-1-2 0 15,8-6-240-15,-10 7-32 0,-2-1-16 0,1-1 0 16,-1 1-176-16,0-2-32 0,-2-1-16 0,-2 3 0 16,-2-1-80-16,0 1-16 0,-2 1 0 0,-1 1 0 0,-4 0 0 15,2-1 0-15,2 0 0 0,-4 1 0 0,-2 0 32 16,2-2 0-16,4-1 0 0,0 2 0 0,-1-1 16 0,0 1 0 15,0-2 0-15,4 0 0 0,1 1-80 0,1-1-16 16,-1 0 0-16,4-2 0 0,3 0-32 0,-1 0-128 16,1 2 192-16,1 0-64 0,9-5 0 0,-9 6 0 15,-1-1 0-15,10-5 0 0,-7 6-128 0,7-6 128 16,0 0-128-16,-7 7 128 0,7-7-128 0,0 0 0 16,0 0 0-16,0 0 0 0,0 0 0 0,0 0 128 15,0 0-128-15,0 0 0 0,11 6 128 0,-11-6-128 16,13 7 0-16,1-4 128 0,0 1-128 0,1-1 0 15,-1 0 0-15,3 0 128 0,2 1-128 0,2-1 0 16,0 0 0-16,3 1 0 0,0-3 0 0,-1 2 0 16,-4 1 0-16,1 0 0 0,1 0 0 0,-1-2 0 0,0 1 0 0,-2-1 0 15,-1 1 0-15,0 1 0 0,0-4 0 0,-1 4 0 16,-1-2 160-16,0 2-160 0,-1-1 192 0,-1 0-192 16,-1-1 0-16,0 1 0 0,-1-1 0 0,1 1-144 15,0 0 144-15,0-1 0 0,-1 1 0 0,0-1 0 16,-1 0 0-16,-10-2 0 0,12 0 0 0,-2 1 0 15,-10-1 0-15,0 0 0 0,0 0 0 0,11 0 0 16,-11 0 0-16,0 0 144 0,0 0-144 0,0 0 0 16,0 0 144-16,0 0-144 0,0 0 0 0,0 0 144 15,0 0-144-15,0 0 0 0,-7 7 0 0,1-1 0 16,-2 1 0-16,0-1 0 0,8-6 0 0,-9 9 0 16,-2 3 0-16,1-4 0 0,0 0 0 0,-1-1 0 15,1 1 0-15,-2 4 0 0,-1-3 0 0,0 2 0 0,-1-1 0 0,-3-1 0 16,-2 4 0-16,-1 2 0 0,-1-2 0 0,-3-2 0 15,-1 1 0-15,1 1 0 0,0 1 0 0,-1-1 0 16,1 0 0-16,-1 1 0 0,1-1 0 0,2-3 0 16,1 3 0-16,2-1 0 0,-1-1 0 0,2 1 0 15,2 0 0-15,1 1 0 0,-2 0 0 0,1 0 0 16,0 0 0-16,3 0 0 0,2 0 0 0,-1-1 0 16,0 1 0-16,2-1 0 0,1-1 0 0,1-3 0 15,1-3 0-15,7-5 0 0,0 0 0 0,-5 11 0 16,5-11 0-16,-4 9 0 0,4-9 0 0,0 0 0 15,-1 10 0-15,1-10 0 0,0 0 0 0,4 12 0 16,-4-12 0-16,6 9 0 0,-6-9 0 0,9 8 0 16,1-1 0-16,0-1 0 0,-10-6 0 0,14 1 0 15,-1 2 0-15,2 0 0 0,0-3 0 0,2 1 0 0,0-1 0 0,3 0 128 16,2 0-128-16,1 0 0 0,2 0 0 0,5 0 128 16,4-1-128-16,0 1 0 0,-1-3 0 0,-1 2 128 15,2 1-128-15,0 0 0 0,-1-2 0 0,-5 2 0 16,-2 0 0-16,-3 0 0 0,-4-1 128 0,-3 1-128 15,-3-2 0-15,-3 2 0 0,1 2 0 0,-11-2 0 32,0 0-608-32,0 0-48 0,0 0-16 0,0 0 0 15,0 0-2208-15,0 0-432 0,0 0-80 0</inkml:trace>
  <inkml:trace contextRef="#ctx0" brushRef="#br2" timeOffset="-179924.98">29736 17267 21823 0,'0'0'960'0,"0"0"208"0,0 0-928 0,0 0-240 16,0 0 0-16,0 0 0 0,0 0 1872 0,0 0 336 15,0 0 64-15,0 0 16 0,0 0-992 0,0 0-192 16,0 0-32-16,0 0-16 0,0 0-224 0,0 0-32 16,0 0-16-16,-7 4 0 0,7-4-256 0,-8 4-48 15,8-4-16-15,-8 8 0 0,2 1 48 0,-1-3 16 16,0 2 0-16,1 1 0 0,-1 2 32 0,1 0 0 15,-1 1 0-15,0 1 0 0,-3 2-288 0,3 0-48 16,-1 2-16-16,1-1 0 0,1-2-208 0,1 3 128 16,-1 1-128-16,2-2 0 0,1-3 0 0,0-1 0 15,3-12 0-15,-1 13 0 0,1-2 0 0,0-11 0 16,0 0 0-16,4 11 0 0,-4-11-320 0,6 10-64 0,-6-10-16 0,9 7 0 31,-9-7-560-31,13 4-128 0,-1-4 0 0,0-2-16 16,-1 1-1792-16,2-3-368 0,2-2-64 0</inkml:trace>
  <inkml:trace contextRef="#ctx0" brushRef="#br2" timeOffset="-179166.6">29806 17069 3679 0,'0'0'320'0,"0"0"-320"16,0 0 0-16,0 0 0 0,0 0 3504 0,0 0 624 16,0 0 128-16,0 0 32 0,0 0-1760 0,0 0-352 15,-6 9-64-15,6-9 0 0,0 0-496 0,0 0-80 16,0 0-32-16,0 0 0 0,0 0-368 0,0 0-80 16,0 0-16-16,0 0 0 0,0 0-528 0,0 0-96 15,0 0-32-15,0 0 0 0,0 0-384 0,0 0 0 0,0 0-144 0,0 0 144 31,0 0-3104-31,0 0-512 0</inkml:trace>
  <inkml:trace contextRef="#ctx0" brushRef="#br2" timeOffset="-178497.47">29916 17353 4607 0,'0'0'192'0,"0"0"64"16,0 0-256-16,0 0 0 0,0 0 0 0,0 0 0 0,0 0 4736 0,0 0 912 16,-9 0 176-16,9 0 48 0,0 0-3440 0,0 0-704 15,0 0-128-15,0 0-16 0,0 0-128 0,0 0-32 16,0 0 0-16,0 0 0 0,0 0-560 0,0 0-112 16,0 0-32-16,9-1 0 0,2-2-400 0,-1 2-64 15,-1 0-32-15,2-1 0 0,-1 0-224 0,1 2 0 16,-3 0 128-16,2 0-128 0,-1 0 0 0,-9 0 0 15,0 0 0-15,12 0 0 16,0 0-448-16,-12 0-16 0,0 0-16 0,11-3 0 16,0 3-1888-16,-11 0-384 0,0 0-80 0,9-5-11296 0</inkml:trace>
  <inkml:trace contextRef="#ctx0" brushRef="#br2" timeOffset="-178153.69">29838 17503 11967 0,'0'0'528'0,"0"0"112"0,0 0-512 0,0 0-128 0,0 0 0 0,0 0 0 15,7-4 3088-15,-7 4 592 0,8 0 112 0,1 0 32 0,2 0-2544 0,0-1-512 16,-11 1-112-16,10 0-16 0,2 2 512 0,-3 1 112 16,-9-3 16-16,12 1 0 0,3-2-416 0,1 1-80 15,-4-1-16-15,0 1 0 0,1 1-512 0,0-1-128 16,-2 0 0-16,0-1-128 15,-11 1-960-15,10-2-288 0,1 2-64 0,-11 0-13280 16</inkml:trace>
  <inkml:trace contextRef="#ctx0" brushRef="#br2" timeOffset="-177858.37">30241 17223 2751 0,'0'0'256'0,"0"0"-256"0,0 0 0 0,0 0 0 16,0 0 6896-16,0 0 1328 0,0 0 272 0,0 0 48 16,0 0-6464-16,0 0-1296 0,-1 13-256 0,-1-3-48 15,2-10 320-15,-1 13 64 0,1 0 16 0,-1 0 0 16,-2 0-288-16,1 4-48 0,-1 0-16 0,0 3 0 15,2-3-256-15,-2 2-48 0,-2 2-16 0,1 1 0 16,-1 0-208-16,1 1 0 0,-2-4 0 0,0-1 0 16,3-1 0-16,-1-2-288 0,-2-4 32 0,3 0 16 15,-1-2-1472-15,4-9-288 0,0 0-64 0</inkml:trace>
  <inkml:trace contextRef="#ctx0" brushRef="#br2" timeOffset="-176937.47">29820 15871 5519 0,'0'0'496'0,"0"0"-496"16,0 0 0-16,0 0 0 0,4 11 3168 0,-4-11 544 16,8 12 96-16,-8-12 32 0,0 0-1856 0,5 9-352 15,-5-9-80-15,0 0-16 0,8 8-96 0,-8-8-32 16,0 0 0-16,0 0 0 0,0 0-192 0,0 0-64 15,0 0 0-15,0 0 0 0,0 0 0 0,0 0-16 16,8 5 0-16,-8-5 0 0,0 0-112 0,0 0-32 16,0 0 0-16,0 0 0 0,0 0-160 0,0 0-16 15,0 0-16-15,0 0 0 0,10-5-240 0,-10 5-48 16,0 0-16-16,6-8 0 0,1-1-224 0,-7 9-32 16,4-9-16-16,0 0 0 0,0 0-48 0,0 1-16 15,1 0 0-15,-5 8 0 0,2-10-160 0,4-1 192 16,0-3-192-16,1 2 192 0,-3 2-192 0,0-5 128 15,-1 1-128-15,1 1 128 0,0 1-128 0,0 1 0 0,-1 0 0 0,1 1 0 16,0-2 0-16,0 3 0 0,-4 9 0 0,5-9 0 16,0 2 0-16,-5 7 0 0,0 0 0 0,0 0 0 15,10-9 0-15,-10 9 0 0,0 0 0 0,8-8 0 16,1 3 0-16,-9 5 0 0,0 0 0 0,0 0 0 16,0 0 0-16,0 0 0 0,9-1-144 0,-9 1 144 15,0 0 0-15,0 0 0 0,7 10-128 0,-2 1 128 16,-2 0 0-16,-1 2-128 0,0-1 128 0,0 4 0 15,1-3 0-15,0 1-128 0,-1 2 128 0,1-2 0 16,-1 2 0-16,2-2 0 0,-1 2 0 0,1-1 0 16,0 0 0-16,0 0 0 0,-2 1 0 0,2-2 0 15,0-2 0-15,0 1 0 0,0-1 0 0,0 0 144 16,1-1-16-16,0-1-128 0,-5-10 192 0,5 10-64 0,1-2 32 16,-6-8 0-16,6 9 0 0,-6-9 0 0,0 0 112 0,9 3 32 15,-9-3 0-15,11 0 0 0,-11 0 16 0,10-3 0 16,-2-4 0-16,0 1 0 0,-2-3-64 0,1-2 0 15,-2 1 0-15,2-4 0 0,-1-1-128 0,1 1-128 16,-2-2 192-16,0-1-192 0,7-22 128 16,-7 18-128-16,0 2 0 0,0-1 0 0,1 2 0 15,-2 0-128-15,-1 1 128 0,3 1-400 0,-1 0 16 16,0 1 0-16,-1 3 0 16,-1-1-224-16,-1 1-32 0,2 1-16 0,0 0 0 15,0 3-1584-15,1 2-304 0,3-1-64 0,1 2-16336 0</inkml:trace>
  <inkml:trace contextRef="#ctx0" brushRef="#br2" timeOffset="-175127.72">31207 16391 3679 0,'0'0'160'0,"0"0"32"0,-5-7-192 0,5 7 0 0,0 0 0 0,0 0 0 15,-8-4 4928-15,8 4 928 0,0 0 192 0,0 0 32 16,-8-3-3392-16,8 3-704 0,0 0-128 0,0 0-16 16,0 0-128-16,0 0-32 0,-10-3 0 0,10 3 0 15,0 0-320-15,0 0-64 0,0 0-16 0,0 0 0 16,0 0-368-16,0 0-80 0,0 0 0 0,0 0-16 16,0 0-304-16,0 0-64 0,0 0-16 0,0-7 0 15,0 7-224-15,0 0-32 0,6-5-16 0,2 0 0 0,0 1 0 0,1 2 0 16,0-5 0-16,3 3 0 0,1 1-32 0,3 1-128 15,-1-1 192-15,5 2-64 0,-1-2-128 0,2 1 0 16,-1-1 0-16,1 1 0 0,0 0 0 0,-2 2 0 16,-1 0 0-16,2 2 0 0,-1-2 0 0,-3 0 0 15,-5 0 0-15,0 0 0 0,4 1 144 0,-2-1-144 16,-3 0 160-16,-10 0-160 0,10-1 0 0,-10 1 0 16,12 0 0-16,-12 0 0 0,0 0 0 0,0 0 0 15,12 2 0-15,-12-2 0 0,0 0 0 0,0 0 0 16,0 0 0-16,3 12 0 0,-6-2 0 0,-1 1 0 15,-1-1 0-15,-2 1 0 0,-2-1 0 0,-3-1 0 16,-2 2 0-16,1 0 0 0,3 1 0 0,-2 0 0 16,-4 0 0-16,1 1 0 0,-2-2 0 0,0 1 0 15,0 1 0-15,0-1 0 0,1 1 0 0,2 0 0 0,-1-1 0 0,1 1 0 16,-3-2 0-16,3 1 128 0,2 1-128 0,0-1 0 16,-2 0 0-16,1-1 0 0,3 1 0 0,-2 1 0 15,-1-1 0-15,1 1 0 0,2-1 0 0,1-2 0 16,-1 2 0-16,1-2 0 0,-1 1 0 0,3-5 0 15,7-6 0-15,-2 11 0 0,2-11 0 0,0 0 0 16,-3 10 192-16,3-10-48 0,0 0-16 0,3 10 0 16,-3-10 0-16,0 0-128 0,8 10 192 0,-1-3-64 15,-7-7-128-15,11 7 160 0,-11-7-160 0,13 5 160 16,-1-1-160-16,1 0 0 0,0-1 144 0,1-1-144 16,0 2 0-16,1-1 144 0,0-3-144 0,2 0 0 15,2 0 128-15,-3 0-128 0,0 2 0 0,1 0 0 16,0-2 128-16,-1 0-128 0,-3 0 0 0,-2-2 0 0,1 0-176 15,-12 2-144-15,12-2-16 0,-2 1-16 16,-1-2-1648-16,-9 3-336 0,11-3-64 0,-11 3-16 16,9-4-1296-16,0-2-256 0</inkml:trace>
  <inkml:trace contextRef="#ctx0" brushRef="#br2" timeOffset="-174438.15">31744 16925 8287 0,'0'0'736'0,"0"0"-592"16,0 0-144-16,5-7 0 0,-5 7 1664 0,4-11 288 15,0 2 64-15,-4 9 16 0,7-9-800 0,-7 9-144 16,0 0-48-16,0 0 0 0,4-8 704 0,-4 8 144 16,0 0 32-16,0 0 0 0,0 0-64 0,0 0 0 15,0 0 0-15,0 0 0 0,0 0-624 0,0 0-128 0,0 0-16 16,0 0-16-16,0 0-208 0,-6 13-32 0,1-4-16 0,0 2 0 16,0-1-288-16,0 1-48 0,-1-1-16 0,1 0 0 15,0 2-176-15,0 3-32 0,-2-2-16 0,1 2 0 16,-1-2-240-16,1 2 144 0,-1-4-144 0,2 1 128 15,1 0-128-15,0-1 0 0,2 1 0 0,-1-3 128 16,2 2-128-16,1-11 0 0,0 12 0 0,0-12 128 16,0 0-128-16,4 11 0 0,2 0 0 0,1-3 0 15,-7-8-208-15,9 5-80 0,1-3-16 0,-10-2 0 16,12-1-400 0,0 0-96-16,-1 1-16 0,2-3 0 0,-1 1-432 15,1-2-96-15,-1 0 0 0,1 1-16 0,0-2-1776 0,-1 0-336 0,-3-2-80 0</inkml:trace>
  <inkml:trace contextRef="#ctx0" brushRef="#br2" timeOffset="-174203.29">31786 16716 26719 0,'-10'-3'2368'0,"10"3"-1888"16,-10-3-480-16,10 3 0 0,-6-2 3184 0,6 2 528 16,0 0 128-16,0 0 0 0,0 0-3136 0,0 0-704 15,8-7 0-15,-8 7 0 0,0 0-256 0,8-5 32 16,-8 5 16-16,0 0 0 16,0 0-368-16,0 0-64 0,7-4 0 0,-7 4-10688 0,11-5-2112 0</inkml:trace>
  <inkml:trace contextRef="#ctx0" brushRef="#br2" timeOffset="-173318.79">31899 16118 15663 0,'0'0'1392'0,"0"0"-1120"16,0 0-272-16,0 0 0 0,0 0 2752 0,0 0 512 16,7-6 80-16,-7 6 32 0,9-5-1968 0,-9 5-400 15,10-2-80-15,1 0-16 0,-11 2 80 0,12 4 16 16,-3 1 0-16,-1-1 0 0,-1 4-32 0,0 2 0 16,-2 2 0-16,4 1 0 0,3 3-384 0,0 2-80 15,-3 4 0-15,3 0-16 0,2 0-240 0,0 3-64 16,-1 1 0-16,2 1 0 0,2 1-192 0,0 1 176 0,-2 1-176 15,-1 0 160-15,-2-2-32 0,3 1 0 0,-4 1 0 0,0-1 0 16,-3-2 32-16,-2-1 0 0,1-3 0 0,-2 5 0 16,-4-1-32-16,-1 3 0 0,-3 0 0 0,0 0 0 15,-3 0-128-15,0 0 0 0,-6-5 0 0,-1 0 0 16,-1-1-192-16,-5 0-128 0,-3-2-32 0,-1-1 0 16,-1-2-1552-1,-3 1-304-15,-4-3-64 0,-4-1-8592 0,-1-1-1712 0</inkml:trace>
  <inkml:trace contextRef="#ctx0" brushRef="#br2" timeOffset="-172786.69">31066 15996 21183 0,'0'0'1888'0,"0"0"-1504"0,0 0-384 0,0 0 0 15,0 0 1056-15,0 0 144 0,3-11 16 0,-3 11 16 16,0 0-32-16,0 0-16 0,0 0 0 0,0 0 0 16,0 0 32-16,0 0 16 0,0 0 0 0,0 11 0 15,-3-1-32-15,1 3-16 0,-2-2 0 0,-1 3 0 16,-2 2-288-16,-2 3-64 0,-3 1-16 0,2-1 0 15,-1 1-288-15,-4 3-48 0,-5 2-16 0,1 4 0 16,3-2-176-16,-2 5-32 0,-2-1-16 0,-1 3 0 16,0 2-48-16,3 2 0 0,2-1 0 0,0-1 0 0,-1 1-192 15,2-1 176-15,2 2-176 0,3-3 160 0,-1-2-160 0,4 1 0 16,1-3 0-16,5-1 0 16,0-3-256-16,3 2-128 0,5 0-16 0,3-5-16 15,3-3-592-15,4-1-112 0,3-2-32 0,3-2 0 16,6-2-2208-16,2-2-448 0,15 1-96 0,-2-3 0 0</inkml:trace>
  <inkml:trace contextRef="#ctx0" brushRef="#br2" timeOffset="-171872.06">32201 15794 27647 0,'0'0'1216'0,"0"0"256"0,0 0-1168 0,0 0-304 15,-2-9 0-15,2 9 0 0,0-8 480 0,0 8 32 0,4-9 16 0,-4 9 0 16,4-9 560-16,-4 9 128 0,5-8 0 0,-5 8 16 15,4-11 208-15,-4 11 32 0,3-10 16 0,-3 10 0 16,5-8-368-16,-5 8-80 0,0 0-16 0,5-8 0 16,2-1-336-16,-7 9-80 0,6-10-16 0,1 1 0 15,-1 1-336-15,1 1-64 0,-7 7 0 0,10-6-16 16,1-1-176-16,0 2 0 0,1 0 0 0,0 2 128 16,-2 2-128-16,2 1 0 0,0 0 0 0,-1 4 0 15,1 1 0-15,-1 2-144 0,-1 0 144 0,-1 4 0 16,-1 1-144-16,0 2 144 0,-3 3 0 0,0-2-144 15,-1 2 144-15,-1 2 0 0,-1-1 0 0,-2 1 0 16,-1 2 0-16,0-1 0 0,-2-1 0 0,-1 1 0 16,-1-2 0-16,-1-1 128 0,-1-1-128 0,1-1 128 0,-1 1-128 15,0-2 0-15,1 0 128 0,-2-1-128 0,-1-2 0 16,0 1 144-16,0 0-144 0,-2-2 0 0,1-2 128 0,-1 0-128 16,1-3 0-16,1 0 0 0,1-1 0 0,-2-1 0 15,-1-2 128-15,2-1-128 0,9 0 0 0,-10-1 0 16,-1-1 0-16,11 2 0 0,-9-6 0 0,1 1 0 15,2-2 0-15,1 1-144 0,5 6-32 0,-3-9 0 16,2-1 0-16,1 10 0 0,2-9 176 0,-2 9-128 16,5-9 128-16,-5 9-128 0,0 0 128 0,11-5 0 15,-11 5 0-15,10-3-128 0,-10 3 128 0,12 0 0 16,-12 0 160-16,12 7-160 0,-12-7 384 0,12 6-32 16,-2 2 0-16,-1 1 0 0,-1 2-48 0,0-2-16 15,-8-9 0-15,10 8 0 0,1 0-96 0,-2-1 0 16,-1 0-16-16,-1-1 0 0,4 1-176 0,-11-7 0 15,10 6 0-15,1 0 128 16,0-1-1072-16,1 1-208 0,0-2-64 0,0 0-12384 0,-1 1-2480 0</inkml:trace>
  <inkml:trace contextRef="#ctx0" brushRef="#br1" timeOffset="-145378.36">13653 16572 18767 0,'0'0'832'0,"0"0"176"0,0 0-816 0,0 0-192 15,0 0 0-15,0 0 0 0,0 0 1680 0,0 0 304 16,0 0 48-16,0 0 16 0,-8 8-480 0,8-8-96 16,0 0 0-16,0 0-16 0,0 0-416 0,0 0-80 15,0 0 0-15,0 0-16 0,0 0-192 0,0 0-48 16,0 0 0-16,0 0 0 0,0 0-192 0,10 3-64 15,-10-3 0-15,13 0 0 0,0-3-16 0,3 0-16 16,2 2 0-16,-1-2 0 0,-3 1-144 0,5 1-16 16,3-3-16-16,0 1 0 0,-1 0-240 0,0 2 128 15,-2 0-128-15,1 1 0 0,-1 1 0 0,0 0 128 16,-4 1-128-16,2-1 0 0,0-1 0 0,-1 0 0 16,-2 0 0-16,2 0 0 0,1 0 0 0,0 0 0 0,-2-1 0 15,4-1 0-15,0 1 0 0,1 0 0 0,-1-1 0 0,1 0 0 16,-2-1-320-16,0 2-48 0,-1 0-16 15,-1 1 0 1,0 0-640-16,-2 0-128 0,-1-2-16 0,-1 4-16 16,-2 0-1600-16,-10-2-320 0,11 2-64 0,-11-2-5536 0,0 0-1088 0</inkml:trace>
  <inkml:trace contextRef="#ctx0" brushRef="#br1" timeOffset="-144836.18">13625 16779 17615 0,'0'0'768'0,"0"0"192"0,0 0-768 0,0 0-192 15,0 0 0-15,0 0 0 0,-10-1 832 0,1 1 128 16,9 0 16-16,0 0 16 0,0 0-528 0,0 0-96 0,-8 0-32 0,8 0 0 15,0 0 256-15,0 0 48 0,0 0 16 0,0 0 0 16,0 0 224-16,0 0 32 0,0 0 16 0,0 0 0 16,0 0 160-16,13 3 48 0,0 1 0 0,0-3 0 15,0 3-16-15,-1 0 0 0,-1-2 0 0,2 2 0 16,0 0-288-16,4 0-48 0,2-4-16 0,2 0 0 16,-1 0-192-16,3 0-32 0,0-2-16 0,2 2 0 15,-2-3-112-15,1 2-32 0,-2 1 0 0,0 0 0 16,0 0-128-16,-1 0-48 0,0 0 0 0,2 0 0 15,3 0-208-15,1 0 0 0,-3 0 0 0,2 0 0 16,2-2 0-16,-1 0 0 0,1 0 0 0,-1 0 0 16,0-1 0-16,1 1 0 0,-1-2 0 0,0 0-160 15,-1-1-240-15,1 2-48 0,-1 3-16 0,0-1 0 16,0 1-1488-16,-1-3-288 0,1 2-64 0,-2 1-13664 16</inkml:trace>
  <inkml:trace contextRef="#ctx0" brushRef="#br1" timeOffset="-142783.48">15702 15803 11967 0,'0'0'1072'0,"0"0"-864"15,0 0-208-15,0 0 0 0,4-9 2768 0,-4 9 512 16,0 0 112-16,0 0 0 0,0 0-1600 0,0 0-320 15,0 0-64-15,0 0 0 0,0 0-48 0,0 0 0 16,0 0 0-16,0 0 0 0,0 17-224 0,-1-2-48 16,-2 2-16-16,0 2 0 0,1 0-448 0,-1 3-96 15,-1 3-16-15,0 1 0 0,2 0-320 0,-1 0-192 16,-1 2 192-16,0-2-192 0,2 0 128 0,-1 0-128 16,0-5 0-16,2 2 0 0,-1-1 0 0,0-3 0 15,0 0 0-15,0-1 0 0,0-1 0 0,2 0-224 16,-2-2 32-16,1-2 16 15,-3-2-1808-15,2-1-384 0,2-10-64 0</inkml:trace>
  <inkml:trace contextRef="#ctx0" brushRef="#br1" timeOffset="-142383.33">15016 16670 19343 0,'0'0'1728'0,"0"0"-1392"16,0 0-336-16,0 0 0 0,0 0 2960 0,0 0 528 15,0 0 96-15,13-1 32 0,0-1-2000 0,2 2-400 16,-1 2-64-16,2-1-32 0,2-1-128 0,3 1-32 16,5 2 0-16,2-2 0 0,2-2-320 0,4 1-64 15,4-1 0-15,1 1-16 0,0-2-240 0,1 0-32 16,0-2-16-16,-1 2 0 0,-1 1-272 0,0 1 128 16,1-4-128-16,0 2 0 0,0-1 128 0,0 0-128 15,0 2 0-15,-1-3 0 16,0 3-304-16,-4 0-112 0,-3-1-32 0,-2 1 0 0,-3 1 64 0,-4 0 0 15,-3-1 0-15,-2 1 0 16,-2 1-384-16,-2 0-64 0,-1 1 0 0,-2-1-16 16,-10-1-2672-16,12 1-544 0</inkml:trace>
  <inkml:trace contextRef="#ctx0" brushRef="#br1" timeOffset="-141610.65">14857 17459 21183 0,'-9'-8'944'0,"9"8"192"0,0 0-912 0,0 0-224 16,0 0 0-16,-3-7 0 0,3 7 2928 0,0-10 528 15,2-2 128-15,2 0 0 0,0 1-1856 0,1-1-384 16,1 0-80-16,2-1-16 0,-1-2-288 0,0-1-48 15,1 0-16-15,0 2 0 0,1-4-416 0,0-1-96 16,0 0 0-16,-1 1-16 0,0-2-176 0,0 0-16 16,-2 2-16-16,1-1 0 0,-1 2-160 0,0-2 128 15,-1 1-128-15,1 3 128 0,1 2 32 0,-2 1 0 16,-1 3 0-16,1 0 0 0,2 2-16 0,-7 7 0 0,10-5 0 0,-1 1 0 16,-9 4-144-16,12-1 0 0,0 1 0 0,0 2 0 15,-1 2 0-15,1 1-176 0,0 3 48 0,0-1 0 16,-2 2 128-16,2 3-160 0,-1 1 160 0,1 0-160 15,0 0 160-15,1 1 0 0,0-1 0 0,1 3-128 16,-1-1 128-16,-2 2 0 0,-3-2 0 0,-1 0 0 16,4 1 0-16,-2 0 0 0,-4 0 0 0,3 0 0 15,1 0 0-15,2-6 0 0,-4 1 0 0,3-1 0 16,-1 1 0-16,1-2 144 0,0 0-144 0,1-3 160 16,-1-2-160-16,1 1 0 0,-11-5 0 0,13 6 0 15,-1-2 0-15,-1-2 192 0,-11-2-32 0,13-1 0 0,-1-3 0 0,-2 3 0 16,-10 1 0-16,11-2 0 0,-11 2 16 0,10-6 0 15,-2-1 0-15,-8 7 0 0,8-4-16 0,-1-1 0 16,-2-5 0-16,1 1 0 0,1 2 16 0,-1 1 0 16,-6 6 0-16,7-11 0 0,-1 1 96 0,1-1 32 15,-1 0 0-15,1-1 0 0,-1 0 80 0,1-1 32 16,1 0 0-16,-2-1 0 0,1-2 0 0,1-1 0 16,-1 0 0-16,3 0 0 0,-3 0-144 0,1-4-16 15,-1 0-16-15,1 1 0 0,-2-1-240 0,1 0 0 16,-2-1 128-16,-1 2-128 0,0 2 0 0,0 1 0 15,-1 0-192-15,0 1 192 16,-2 2-656-16,2 4-32 0,0 1 0 0,0 1 0 16,3-1-1312-16,-1-1-272 0,1 3-48 0,1-4-16 15,1 1-560-15,2 1-112 0,2 0-32 0</inkml:trace>
  <inkml:trace contextRef="#ctx0" brushRef="#br1" timeOffset="-140973.04">16629 15714 15663 0,'0'0'1392'0,"0"0"-1120"0,0 0-272 0,0 0 0 15,4-9 2528-15,-4 9 448 0,8-8 96 0,-1 2 0 16,-1-1-1872-16,-6 7-384 0,8-6-80 0,-8 6-16 15,0 0 16-15,0 0 0 0,0 0 0 0,0 0 0 16,0 0-48-16,0 0-16 0,0 0 0 0,2 12 0 16,-2 6 144-16,-2 1 16 0,-2 6 16 0,0 8 0 15,0 7-48-15,-1 3-16 0,-2 3 0 0,-1 2 0 16,2 2-128-16,-2 2-16 0,0 2-16 0,0 6 0 16,-1 0-224-16,0 4-32 0,0 1-16 0,-2-1 0 15,1-1-160-15,-2-4-16 0,1-3-16 0,-1-2 0 16,-1 1-160-16,1-1 0 0,-1-5 0 0,3-2 0 0,0 0 128 15,3-4-128-15,0-3 0 0,1-3 128 16,0-2-128-16,0-4 0 0,-2-3 0 0,1-1 0 16,2-5-320-16,1-1-112 0,-1-1-16 0,0-6 0 15,1-2-1216-15,1-2-256 0,3-10-64 0,0 0 0 16,0 0-768-16,0 0-176 0</inkml:trace>
  <inkml:trace contextRef="#ctx0" brushRef="#br1" timeOffset="-140491.95">16899 15656 21935 0,'0'0'960'0,"0"0"224"0,-4-8-944 0,1-1-240 0,3 9 0 0,-1-8 0 16,1 8 944-16,0 0 144 0,-5-8 16 0,5 8 16 15,0 0-224-15,-5-6-64 0,-1 0 0 0,6 6 0 16,0 0-128-16,0 0-48 0,0 0 0 0,0 0 0 15,0 0-160-15,0 0-48 0,-5 8 0 0,1 4 0 16,2 2 128-16,2 7 0 0,1 4 16 0,-1 5 0 0,-1 0 272 0,-1 6 48 16,1 3 16-16,0 8 0 0,1 3-96 0,0 3-32 15,0 3 0-15,-3 0 0 0,-1 4-272 0,-1-1-48 16,-2 2-16-16,2 1 0 0,0-1-224 0,-3-1-48 16,0 1-16-16,2-3 0 0,2-9-176 0,-1-1 0 15,-2-2 144-15,1 0-144 0,-1-2 128 0,1-1-128 16,-2-1 128-16,1-2-128 0,-2-1 0 0,1-5 144 15,2-1-144-15,-1-5 0 0,-1 0-192 0,3-6-160 16,0-1-32-16,0-3 0 16,1 0-1600-16,1-7-336 0,2-2-64 0,1-9-16 15,0 0-608-15,0 0-128 0</inkml:trace>
  <inkml:trace contextRef="#ctx0" brushRef="#br1" timeOffset="-139266.33">17350 16547 5519 0,'0'0'496'0,"0"0"-496"0,0 0 0 0,0 0 0 0,0 0 2640 0,0 0 432 16,-4-6 96-16,4 6 16 0,-7-7-1072 0,7 7-224 15,0 0-32-15,0 0-16 0,-3-7-368 0,3 7-64 16,0 0 0-16,0 0-16 0,0 0-48 0,0 0-16 15,0 0 0-15,0 0 0 0,0 0-160 0,0 0-16 16,0 0-16-16,2 13 0 0,1-4-352 0,1 4-64 16,0 1-16-16,-2 3 0 0,-1 3-336 0,2-2-80 15,1 1-16-15,0 1 0 0,1-1-144 0,2 1-128 16,0 1 144-16,4 0-144 0,-3 0 128 0,0-3-128 16,1 1 0-16,2-2 144 0,2-2-144 0,0-1 0 15,-2 0 0-15,-1-1 0 0,2-1 0 0,-3-4 0 0,-1-2 0 0,0 2 0 31,-8-8-448-31,0 0-80 0,5 8-16 0,-5-8 0 16,0 0-464-16,0 0-80 0,0 0-32 0,13 3-9888 0,-1-3-1984 0</inkml:trace>
  <inkml:trace contextRef="#ctx0" brushRef="#br1" timeOffset="-138892.91">17818 16499 20271 0,'0'0'1792'0,"0"0"-1424"15,0 0-368-15,0 0 0 0,-8 4 2160 0,8-4 352 16,-8 7 80-16,8-7 16 0,-10 3-1488 0,3 4-288 15,7-7-64-15,-6 13-16 0,1-3 240 0,-2 3 48 16,2 1 16-16,0 0 0 0,-2 3-384 0,1 2-80 16,-1 2-16-16,-1 3 0 0,-1 0-208 0,0 5-48 15,0 2-16-15,-2 5 0 0,-2 1-128 0,-1 3-32 16,0-1 0-16,1-3 0 0,-2 1 16 0,1-3 0 16,0-1 0-16,-1 0 0 0,1 0-160 0,0-2 0 15,-1-2 144-15,0-1-144 0,-1 2 0 0,0 0 0 0,3-4 0 16,0-1-192-1,2-1-384-15,0-1-64 0,1-1-32 0,-1-1 0 16,0-4-1616-16,0 1-320 0,1-2-64 0,1-3-11472 0</inkml:trace>
  <inkml:trace contextRef="#ctx0" brushRef="#br1" timeOffset="-137917.1">17412 16274 4607 0,'0'0'400'0,"-10"0"-400"0,1 0 0 0,9 0 0 16,0 0 3632-16,0 0 640 0,0 0 128 0,0 0 16 15,-8-2-2144-15,8 2-432 0,0 0-96 0,0 0-16 16,0 0-512-16,0 0-128 0,0 0 0 0,0 0-16 16,0 0-496-16,0 0-80 0,0 0-32 0,0 0 0 15,0 0-224-15,0 0-48 0,11 0-16 0,-11 0 0 16,0 0 16-16,10 2 16 0,0 0 0 0,2-1 0 0,0-1 80 16,0 2 16-16,-12-2 0 0,14 1 0 0,0 0-144 0,-1-1-32 15,0-1 0-15,2 1 0 0,-1-1 0 16,0-1-128-16,-1 1 192 0,0 1-64 0,0 0 64 0,2 0 0 15,-1-1 0-15,-1 1 0 0,-2 1-64 0,0 2 0 16,1-1 0-16,-2 1 0 0,-10-3-128 0,12 4 192 16,-12-4-192-16,12 6 192 0,-2-2-192 0,-10-4 0 15,11 7 144-15,-11-7-144 0,8 9 0 0,-8-9 0 16,7 5 0-16,-7-5 128 0,0 0-128 0,0 0 0 16,11 7 128-16,-11-7-128 0,0 0 0 0,0 0 128 15,10 2-128-15,-10-2 0 0,0 0 0 0,0 0 144 16,11 0-144-16,-11 0 0 0,0 0 144 0,0 0-144 15,0 0 0-15,8-5 144 0,-8 5 48 0,5-6 16 16,-5 6 0-16,4-7 0 0,-4 7 32 0,0-9 0 0,0 9 0 0,0-9 0 16,0 9-240-16,-2-8 176 0,2 8-176 0,0 0 160 15,-2-9-160-15,2 9 0 0,-3-9 0 0,3 9 128 16,-2-8-128-16,2 8 0 0,-6-9 0 0,6 9 0 16,-4-9 0-16,4 9 0 0,-5-6 0 0,5 6 0 15,-5-10 128-15,0 2-128 0,5 8 0 0,-5-9 128 16,1 1 0-16,4 8-128 0,0 0 192 0,-6-6-64 15,0-1 64-15,6 7 16 0,-5-6 0 0,5 6 0 16,-8-5-64-16,8 5-16 0,-8-6 0 0,8 6 0 16,-8-5-128-16,8 5 128 0,-9-4-128 0,9 4 128 15,-9-4-128-15,9 4 128 0,-9-5-128 0,9 5 128 16,-7-3-128-16,7 3 128 0,0 0-128 0,0 0 128 16,-6-6-128-16,6 6 0 0,0 0 0 0,0 0 0 0,-4-11-384 0,4 11 64 15,0 0 0-15,0 0 0 16,0 0-1328-16,0 0-256 0,6-6-48 0,-6 6-9088 15,0 0-1824-15</inkml:trace>
  <inkml:trace contextRef="#ctx0" brushRef="#br1" timeOffset="-136796.65">18445 16613 2751 0,'0'0'128'0,"0"0"16"0,0 0-144 0,0 0 0 16,-3-8 0-16,3 8 0 0,0 0 2592 0,0 0 480 15,-2-11 112-15,2 11 16 0,0 0-1856 0,0 0-352 16,-4-5-80-16,4 5-16 0,0 0 320 0,0 0 64 16,0 0 16-16,0 0 0 0,-8-5-80 0,8 5 0 0,-8-1-16 0,8 1 0 15,-8-3-48-15,8 3 0 16,0 0 0-16,0 0 0 0,0 0 320 0,0 0 48 0,0 0 16 0,0 0 0 16,0 0-320-16,0 0-48 0,0 0-16 0,0 0 0 15,7-4-464-15,1-1-112 0,1 0 0 0,1 1-16 16,2 1-176-16,-2 0-16 0,1 2-16 0,2 0 0 15,1-2-80-15,3 2-16 0,1 1 0 0,1 0 0 16,-5 0-256-16,2 0 160 0,-1 0-160 0,2 0 128 16,0-1-128-16,0 1 0 0,0 0 0 0,1 0 0 15,1 0 0-15,-1 0 0 0,1 0 0 0,1-2 0 16,-2 1 0-16,1 1 0 0,-1 0 0 0,-1-3 0 16,-2 3-176-16,0 0-64 0,-1 0-16 0,-1 3 0 15,-1-2-512-15,-2 2-96 0,-1 1-32 0,-9-4 0 16,9 5-1728-16,-9-5-368 0,0 0-64 0</inkml:trace>
  <inkml:trace contextRef="#ctx0" brushRef="#br1" timeOffset="-130283.14">19993 16070 9215 0,'0'0'816'0,"0"0"-656"16,0 0-160-16,0 0 0 0,0 0 2672 0,0 0 496 16,6-8 96-16,-6 8 32 0,0 0-1824 0,0 0-384 15,0 0-64-15,0 0 0 0,0 0-256 0,0 0-32 16,0 0-16-16,0 0 0 0,0 0 16 0,0 0 0 16,0 0 0-16,0 0 0 0,0 0 80 0,0 0 16 15,0 0 0-15,0 0 0 0,0 0-64 0,0 0 0 16,0 0 0-16,0 0 0 0,3-9 32 0,-3 9 0 15,0 0 0-15,0 0 0 0,0 0-192 0,0 0-32 16,0 0-16-16,0 0 0 0,0 0-240 0,0 0-64 16,0 0 0-16,0 0 0 0,0 0 16 0,0 0 0 15,0 0 0-15,0 0 0 0,0 0-80 0,0 0-32 16,0 0 0-16,0 0 0 0,0 0 16 0,0 0 0 0,0 0 0 0,0 0 0 16,0 0-48-16,0 0 0 0,0 0 0 0,-8 5 0 15,8-5 32-15,0 0 0 0,0 0 0 0,-9 4 0 16,9-4 32-16,0 0 16 0,0 0 0 0,0 0 0 15,-7 8-48-15,7-8-16 0,0 0 0 0,-6 9 0 16,6-9-16-16,-6 9-128 0,6-9 192 0,-5 11-64 16,0-3-128-16,5-8 128 0,-5 11-128 0,1-1 128 15,0-1-128-15,1 0 192 0,3-9-192 0,-5 10 192 16,0-1-64-16,1-1 0 0,-1 0 0 0,0 2 0 16,-1 0 0-16,2 0 0 0,-1 0 0 0,0 3 0 15,0-1-128-15,-2 1 0 0,-2 3 144 0,1 0-144 16,1 0 128-16,-1 1-128 0,-1 3 128 0,-1 0-128 0,0-2 0 15,0 0 0-15,-1 0 0 0,1 1 128 0,-1 0-128 0,1-1 0 16,-2-2 0-16,2 0 0 0,-1-2 128 0,1 0-128 16,-2 1 128-16,-1-1-128 0,0-1 0 0,0 0 144 15,0 0-144-15,0-1 0 0,-3 0 192 0,3-2-192 16,2 0 192-16,1 2-192 0,3 0 192 0,-3 0-64 16,-3-2 0-16,2 3-128 0,0-2 128 0,2 2-128 15,1-4 0-15,0 2 0 0,1 2 0 0,-1 1 0 16,-1-3 0-16,1 2 0 0,0-1 0 0,0 0 0 15,0 1 0-15,1 1 0 0,0-1 0 0,1 2 0 16,-1 0 0-16,2 3 0 0,-2 1 0 0,1-4 0 16,1 0 0-16,-1-1 0 0,0-1 0 0,1-1 0 15,-1-2 0-15,1-1 0 0,0 0 0 0,0 1 160 16,-2-1-160-16,3 0 128 0,4-9-128 0,-6 8 0 0,1-1 0 0,5-7 128 16,-8 8-128-16,8-8 0 0,0 0 0 0,-7 8 0 15,7-8 0-15,0 0 0 0,0 0 0 0,-6 7 0 16,6-7 0-16,0 0 0 0,0 0 0 0,-7 5 0 15,7-5 0-15,0 0-176 0,0 0 176 0,0 0-128 16,-8 6 128-16,8-6-208 0,0 0 80 0,0 0 128 16,0 0-160-16,-7 4 160 0,7-4 0 0,0 0-144 15,0 0 144-15,-8 4-128 0,1 0 128 0,7-4-128 16,-6 4 128-16,6-4-128 0,0 0 128 0,-7 5-128 16,1-2-32-16,6-3 0 0,-8 4 0 0,8-4 0 15,-8 0-160-15,8 0-48 0,-8 1 0 0,8-1 0 16,-8 0-1280-16,8 0-256 0,-6-1-48 0,6 1-16 15,-7-4-1648-15,7 4-336 0</inkml:trace>
  <inkml:trace contextRef="#ctx0" brushRef="#br1" timeOffset="-129126.48">19278 16211 11055 0,'0'0'976'16,"0"0"-784"-16,0 0-192 0,0 0 0 15,0 0 2320-15,0 0 432 0,0 0 64 0,0 0 32 0,0 0-1376 0,0 0-288 16,0 0-48-16,0 0-16 16,0 0 240-16,0 0 48 0,0-9 16 0,0 9 0 0,0 0-144 0,0 0-48 15,0 0 0-15,0 0 0 0,0 0-288 0,0 0-64 16,0 0-16-16,0 0 0 0,0 0-272 0,0 0-48 16,0 0-16-16,0 0 0 0,0 0-272 0,0 0-48 15,0 0-16-15,0 0 0 0,0 0-192 0,0 0 0 16,0 0 128-16,0 0-128 0,0 0 208 0,0 0 0 15,0 0 0-15,0 0 0 0,0 0 16 0,0 0 0 16,0 0 0-16,0 0 0 0,0 0-64 0,0 0-16 16,0 0 0-16,0 0 0 0,0 0-16 0,0 0 0 15,0 0 0-15,0 0 0 0,0-9-128 0,0 9 0 16,0 0 0-16,0 0 0 0,0 0 0 0,0 0 0 16,0 0 0-16,0 0 0 0,0 0 336 0,0 0-16 15,0 0 0-15,0 0 0 0,0 0-96 0,0 0-32 0,0 0 0 0,0 0 0 16,0 0-192-16,0 0 176 0,0 0-176 0,0 0 160 15,0 0-160-15,0 0 0 0,0 0 144 0,0 0-144 16,0 0 0-16,0 0 144 0,0 0-144 0,0 0 0 16,0 0 128-16,-4-8-128 0,4 8 0 0,0 0 0 15,-5-7 128-15,5 7-128 0,-5-7 0 0,5 7 0 16,0 0 0-16,0 0 0 0,-4-8 128 0,4 8-128 16,0 0 0-16,0 0 0 0,0 0 0 0,-4-8 0 15,4 8 176-15,-3-9-176 0,3 9 160 0,-2-8-160 16,2 8 208-16,0 0-48 0,-4-8-16 0,4 8 0 15,0 0-16-15,0 0 0 0,-4-6 0 0,4 6 0 16,0 0 0-16,0 0 0 0,0 0 0 0,0 0 0 0,0 0 0 0,0 0 0 16,-4-6 0-16,4 6 0 0,0 0-128 0,0 0 192 15,0 0-192-15,0 0 192 0,0 0-192 0,0 0 192 16,0 0-192-16,0 0 192 0,0 0-192 0,0 0 160 16,0 0-160-16,0 0 160 0,0 0-160 0,0 0 128 15,0 0-128-15,12 3 128 0,-12-3-128 0,10 7 0 16,-1 0 0-16,0 1 128 0,-1 0-128 0,0 2 0 15,-1 1 144-15,0 2-144 0,2 0 144 0,1 1-144 16,-3 2 192-16,4-2-192 0,-1 5 192 0,-1 0-192 16,2 2 192-16,1 1-192 0,-1 3 224 0,4 1-64 15,-1-3-16-15,0 4 0 0,1-4 16 0,2 2 0 16,1 0 0-16,1-2 0 0,0 3-16 0,0-2 0 16,-1-1 0-16,1 0 0 0,-1 1-144 0,0-2 160 0,-1 2-160 0,0-4 160 15,1 3-16-15,-2 0 0 0,-2-2 0 16,-1 1 0-16,0 0-16 0,0 0-128 0,1 1 192 0,-1-1-64 15,0 0-128-15,-3 0 192 0,0-1-192 0,0 0 192 16,-1 1-192-16,0 0 0 0,-1-2 144 0,1-1-144 16,-4-4 0-16,2 1 0 0,-2-1 0 0,1-2 128 15,-1 1-128-15,1-2 0 0,0 1 0 0,-1-1 128 16,-1-2-128-16,2 2 0 0,-3 0 0 0,3-2 0 16,-2-1 0-16,-1-1 0 0,3 0 0 0,-2 0-128 15,0 1 128-15,-1-1-192 0,-3-8 192 0,6 10-192 16,-2 2 64-16,-4-12 0 0,0 0 0 0,0 0 0 15,0 0-320-15,9 4-48 0,-9-4-16 0,0 0 0 16,8-7-1392-16,-8 7-272 0,6-9-64 0,-1-3-11584 16,-3-3-2304-16</inkml:trace>
  <inkml:trace contextRef="#ctx0" brushRef="#br1" timeOffset="-128005.91">20575 16267 12895 0,'0'0'1152'0,"0"0"-928"16,0 0-224-16,8-6 0 0,-1-1 1760 0,-1 1 304 15,2-1 64-15,-8 7 16 0,8-7-800 0,-8 7-144 16,0 0-48-16,0 0 0 0,6-9 448 0,-6 9 96 0,0 0 16 0,0 0 0 15,6-7-368-15,-6 7-80 0,3-8-16 0,-3 8 0 16,0 0-608-16,0 0-128 0,0 0-32 0,0 0 0 16,0 0-192-16,0 0-32 0,0 0-16 0,0 0 0 15,0 0 80-15,0 0 32 0,0 0 0 0,-9 8 0 16,0-2-16-16,1 2 0 0,2 1 0 0,-1 3 0 16,1 1-32-16,1 1-16 0,-2 0 0 0,2 2 0 15,1 0-64-15,-1 2-16 0,-1 2 0 0,1 0 0 16,0 0-64-16,0 1-16 0,-3 1 0 0,3 1 0 15,0 0-128-15,-1 0 0 0,1 1 0 0,0 0 0 16,-3 2 0-16,2 0 0 0,0-1 0 0,0 1 0 16,-1-1 0-16,2 0 0 0,1 0 0 0,-1-1 0 0,0 4 0 15,1-3 0-15,1-3 128 0,2 1-128 0,0 2 0 16,-1-2 0-16,2-2 144 0,3 0-144 0,-2-1 128 16,2-2-128-16,0-2 128 0,0-1-128 0,3 0 128 0,0-4-128 15,1 0 128-15,-1-3-128 0,-1 1 128 0,2-2-128 16,-7-7 128-16,10 8-128 0,1 0 0 0,-1-1 128 15,-1-1-128-15,2 1 0 0,-11-7 128 0,13 2-128 16,1 2 128-16,-1-4-128 0,-1 0 256 0,1-2-32 16,3-1 0-16,-3-1 0 0,-2-2 80 0,1-2 16 15,1-1 0-15,0-1 0 0,2 0-64 0,-1 0 0 16,0-3 0-16,2 0 0 0,-2-2-64 0,1 0 0 16,-2-2-16-16,-2 0 0 0,1-3 16 0,0 1 16 15,-2-1 0-15,1-1 0 0,-1-2-32 0,-1-1-16 16,0 1 0-16,-1-1 0 0,-1 2-32 0,-2-3 0 0,-3 2 0 0,1 2 0 15,-2 0 0-15,1 0-128 0,-1-1 192 16,-1 0-64-16,-1 0-128 0,1 0 128 0,-2-2-128 0,1 3 128 16,-2 2-128-16,-2-2 0 0,0 0 0 0,0 2 0 15,0-1 0-15,-2 3 0 0,-1-3 0 0,0 3 0 16,1 2 0-16,-3 1-176 0,0 0 176 0,0 1-192 16,-2 3 48-16,1 0 0 0,1-2 0 0,0 1 0 15,-1 2 0-15,1 1 0 0,-1-1 0 0,1 2 0 16,-2-1-176-16,4 0-48 0,2 0 0 0,1 0 0 15,-1 0-368 1,2 1-80-16,4 7-16 0,0 0 0 0,0 0-1504 0,-5-10-304 0,-1 4-64 16,6 6-8768-16,0 0-1760 0</inkml:trace>
  <inkml:trace contextRef="#ctx0" brushRef="#br1" timeOffset="-127572.13">20480 16633 23951 0,'0'0'2128'0,"0"0"-1696"0,0 0-432 0,0 0 0 15,0 0 2080-15,0 0 336 0,5 10 64 0,-5-10 16 16,0 0-1536-16,7 13-288 0,-1-4-64 0,1 0-16 16,-2-1 256-16,2-1 48 0,0 0 16 0,3 0 0 15,-3-1-160-15,1 2-48 0,0-3 0 0,2 2 0 16,2-1-192-16,1-2-64 0,-2 0 0 0,0 0 0 15,4-2-128-15,-1 0-48 0,-1 0 0 0,0-2 0 16,0 0-64-16,0-1-16 0,2 0 0 0,-1-1 0 16,0 0-192-16,1-1 0 0,-2 1 0 0,0-4 0 15,0 2-256-15,0 1-112 0,0-3-16 0,-2 1 0 16,0-1-496-16,-2-1-96 0,-1 1-32 16,1-5 0-16,0 1-1936 0,-1-2-400 0,0 3-80 0,0-3-10544 15</inkml:trace>
  <inkml:trace contextRef="#ctx0" brushRef="#br1" timeOffset="-126611.41">20513 15955 7359 0,'0'0'656'0,"0"0"-528"16,0 0-128-16,-9-1 0 0,9 1 4576 0,0 0 880 16,-8 1 176-16,8-1 48 0,-9 2-3824 0,9-2-768 15,0 0-160-15,0 0-32 0,0 0-96 0,0 0-32 16,0 0 0-16,0 0 0 0,0 0-64 0,0 0-32 15,0 0 0-15,0 0 0 0,0 0 32 0,13 0 0 0,-3 0 0 16,2-3 0-16,2 2 32 0,0-4 16 0,0-1 0 0,0 4 0 16,3 1-272-16,-2-2-48 0,-1 0-16 0,0 2 0 15,0 0-224-15,-1-1-64 0,-13 2 0 0,15-2 0 16,-1 2 32-16,0 0 0 0,4-2 0 0,1 2 0 16,-4 2-16-16,2-1 0 0,0-2 0 0,-1 1 0 15,-3 0-144-15,1 1 128 0,-1 0-128 0,0 1 128 16,-1-1-128-16,-1 2 0 0,-11-3 0 0,11 4 0 15,1-2 0-15,-12-2 0 0,10 3 128 0,-10-3-128 16,11 4 0-16,-11-4 0 0,0 0 144 0,10 5-144 16,-10-5 0-16,11 2 0 0,-11-2 0 0,0 0 128 15,9 2-128-15,-9-2 0 0,0 0 0 0,0 0 128 16,0 0-128-16,0 0 128 0,0 0-128 0,0 0 128 0,0 0 48 16,0 0 16-16,0 0 0 0,0 0 0 0,0 0-16 0,0 0 0 15,4-8 0-15,-4 8 0 0,1-10 0 0,-1 10 0 16,-3-10 0-16,1 4 0 0,2 6-176 0,-4-11 128 15,-1 2-128-15,0 3 128 0,5 6-128 0,-6-7 0 16,2-2 144-16,0 3-144 0,-1-1 0 0,1-1 0 16,0-1 0-16,1 1 0 0,-3 2 0 0,1-1 128 15,0 1-128-15,0-2 0 0,-2 0 224 0,1 2-32 16,-1-1 0-16,2 2 0 0,0 0 80 0,-2-1 16 16,1 3 0-16,6 3 0 0,-7-7-80 0,7 7-16 15,-6-9 0-15,2 2 0 0,4 7-192 0,-4-6 128 16,4 6-128-16,-4-7 0 0,4 7 0 0,-1-9 0 15,1 9 0-15,0-9 0 0,0 9 0 0,0 0-128 16,-3-8 128-16,3 8-160 0,0 0-176 0,0 0-48 16,0 0 0-16,0 0 0 15,0 0-1664-15,0 0-320 0,0 0-80 0,0 0-10512 0,0 0-2096 0</inkml:trace>
  <inkml:trace contextRef="#ctx0" brushRef="#br1" timeOffset="-125739.05">21420 15850 6447 0,'0'0'576'16,"0"0"-576"-16,-1-11 0 0,-1 2 0 0,2 9 2176 0,2-9 320 16,-4-1 64-16,1 1 0 0,1 9-1728 0,-1-8-336 15,1-3-80-15,0 11-16 0,0 0 224 0,-3-9 32 16,2 1 16-16,1 8 0 0,0 0 784 0,0 0 144 16,0 0 48-16,0 0 0 0,0 0-160 0,0 0-16 15,0 0-16-15,0 0 0 0,0 0-384 0,0 0-80 16,0 0-16-16,0 0 0 0,0 0-256 0,0 0-48 15,-3 11-16-15,2 6 0 0,1 2 0 0,1 5 0 16,-1 1 0-16,0 6 0 0,-1 4-64 0,0 6-16 16,-1 2 0-16,0 2 0 0,-2 3-16 0,-1 2-16 0,-2 2 0 15,1 5 0-15,-2 1-176 0,0 2-48 0,-1-3 0 0,0 1 0 16,1-5-192-16,0 0-128 0,-1 0 160 0,1-4-160 16,2 2 0-16,0-1 128 0,1-1-128 0,1-3 0 15,2-3 0-15,-1-3 0 0,-1-3 0 0,2-3 0 16,0-3 0-16,2-5 0 0,-2-3-192 0,-1-2 192 15,0-1-384-15,2-6 48 0,0-1 0 0,0-1 0 32,1-12-80-32,0 0-16 0,0 0 0 0,0 0 0 0,0 0-1344 15,0 0-272-15,0 0-48 0,3-9-8912 0,1-8-1776 0</inkml:trace>
  <inkml:trace contextRef="#ctx0" brushRef="#br1" timeOffset="-125377.83">21689 15803 3679 0,'0'0'160'0,"0"0"32"0,0 0-192 0,0 0 0 16,0 0 0-16,0 0 0 0,0 0 5568 0,0 0 1088 15,0 0 192-15,0 0 64 0,0 0-4624 0,0 0-928 16,5 10-176-16,-1 1-32 0,0 2-256 0,-2 1-64 16,0 6 0-16,0 5 0 0,2 2 16 0,0 3 0 15,3 8 0-15,-5 1 0 0,-2 3-48 0,-1 4-16 16,0 3 0-16,-2 3 0 0,-1 1-304 0,-1 2-64 0,-3 2-16 16,-1-1 0-16,-2 1-400 0,1-5 128 0,0 0-128 0,-1-1 0 15,-2 0 0-15,3 2 128 0,-3 0-128 0,2-2 0 16,2-3 0-16,1-1 0 0,3-4 128 0,0-3-128 15,0-5 0-15,1-4-256 0,1-5 64 0,0 0 16 32,1-1-1232-32,1-5-256 0,-1-6-64 0,4-1-9856 0,-1-1-1984 0</inkml:trace>
  <inkml:trace contextRef="#ctx0" brushRef="#br1" timeOffset="-124749.83">21893 17130 17503 0,'0'0'768'0,"0"0"176"0,0-9-752 0,0 9-192 0,8-9 0 0,1 0 0 15,0 0 3296-15,2 2 624 0,-2 1 128 0,1 0 32 16,-10 6-2896-16,12-5-576 0,0 1-112 0,-12 4-32 16,12-1-64-16,-1 4-16 0,1 0 0 0,-2 1 0 15,-10-4-128-15,11 11-48 0,-2-1 0 0,-2 3 0 16,-1 0-80-16,1 0-128 0,-1 0 176 0,-1 2-176 16,1 0 0-16,-3 0 0 0,0-1 0 0,-2 2-144 15,1 1 144-15,-2 1-208 0,0 0 80 0,-2 2 128 16,0-1-192-16,0-2 192 0,-1 0-160 0,-3 0 160 0,-1-1-176 15,-1 1 176-15,0 2-192 0,-1 1 192 16,-2-6-432-16,1 0 32 0,-2 1 0 0,0-3 0 16,1-1-96-16,-1 2-16 0,2-2 0 0,-1-1 0 15,2-1 0-15,1-2-16 0,2-3 0 0,6-4 0 0,0 0 288 0,0 0 64 16,-7 6 16-16,7-6 0 0,0 0 784 0,0 0 144 16,0 0 48-16,0 0 0 0,4 11 208 0,-4-11 32 15,0 0 16-15,8 8 0 0,-8-8-304 0,12 7-64 16,-2-4-16-16,-10-3 0 0,13 4-496 0,0-4-192 15,0 0 128-15,-1 0-128 16,0 0-272-16,-2-4-144 0,0 1-32 0,1-3 0 16,-1-1-2688-16,-2 1-560 0,1-5-96 0,-2 0-32 0</inkml:trace>
  <inkml:trace contextRef="#ctx0" brushRef="#br1" timeOffset="-123984.45">22007 15568 2751 0,'0'0'128'0,"0"0"16"0,0 0-144 0,0 0 0 16,0 0 0-16,0 0 0 0,0 0 5504 0,8-6 1056 16,-3-1 224-16,1 1 32 0,1-1-4832 0,-1 1-976 15,1-2-192-15,-1 0-48 0,0 0-208 0,0 2-48 16,1-2-16-16,-1 0 0 0,1 0-144 0,-1-2-32 16,-1 1 0-16,2 0 0 0,1 1 192 0,0-1 16 0,-1 2 16 0,1-1 0 15,0-1-144-15,1 1-16 0,-1 0-16 0,2 2 0 16,2-1-160-16,0 1-16 0,1 1-16 0,-1 1 0 15,-1 1-176-15,0 3 192 0,-11 0-192 0,14 2 192 16,-1 3 0-16,-2-1 0 0,-11-4 0 0,6 10 0 16,-2 2-32-16,-1 1 0 0,-1 1 0 0,-2 2 0 15,-2 1-16-15,0 0 0 0,2-2 0 0,0 1 0 16,2 0-144-16,-2 1 160 0,0-2-160 0,0 1 160 16,0 0-160-16,-2-1 0 0,-2 0-160 0,1-1 160 15,-1 3-208-15,-2-2 48 0,-4 1 16 0,-2 0 0 16,-1-1-80-16,0 0-16 0,-1 0 0 0,-2-2 0 15,-1 0 112-15,0 0 128 0,2 2-208 0,-2-3 80 0,0 2-64 16,2-2 0-16,1-5 0 0,0 0 0 0,1-2 16 16,1-1 0-16,2-4 0 0,0 0 0 0,10 0 176 0,-9-1 0 15,9 1 128-15,-6-7-128 0,1-3 208 0,5 10-16 16,0 0-16-16,2-9 0 0,-2 9 80 0,8-9 0 16,0 2 16-16,2 3 0 0,1 3 320 0,-1 0 64 15,2 1 16-15,1 3 0 0,2 3 192 0,2 3 32 16,-1 1 16-16,4 1 0 0,0-2-128 0,4 0-16 15,2 1-16-15,-1-1 0 0,-2 3-320 0,2-1-64 16,1-2-16-16,-2 1 0 0,-6 1-352 0,3 0 0 16,-2 0 0-16,1-1 128 15,-3 1-1088-15,0 0-192 0,-2-4-64 0,1 2-12144 16,0 1-2432-16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43:32.862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15177 5929 32255 0,'-3'-6'2864'0,"1"2"-2288"0,2 4-576 0,0-2 0 15,2 2 192-15,-2-4-64 0,1 2 0 0,0-7-128 0,4 2 160 0,1-6-160 0,3 3 128 0,1 2-128 0,3 0 320 0,4 0-32 0,1 0 0 0,4 0 0 0,4 1-288 0,5-2 160 16,4-1-160-16,2-1 128 0,3-1-128 0,2 1 0 0,2-1 0 0,1 1 0 15,0 2 0-15,-3-1 0 0,-2 2-224 0,-5 0 80 16,-1 3-64-16,-2 1-16 0,-1 2 0 16,-1 1 0-16,-2 2 368 0,0 4 80 15,-2 1 16-15,-2 0 0 0,0 4 496 0,1 3 96 0,0-1 32 16,1 4 0-16,2 4-208 0,-1-2-32 0,1 1-16 16,1 1 0-16,2-4-176 0,-2 0-48 0,1 0 0 0,0-1 0 15,1-2-192-15,2 2-64 0,4 4 0 16,1-1 0-16,3 2-128 0,4 2 0 0,2 1 0 0,0 1 0 15,0 1 0-15,1-1 0 0,3 0 0 0,-1 2 128 16,2 1-128-16,-2-1 0 0,-2-1 0 0,-2 1 128 16,-2 0-128-16,-2 1 0 0,-5-4 0 0,-2 1 0 15,-3 2 192-15,-3-1-64 0,-3-2 0 16,0 5 0-16,1 0-128 0,0 1 128 0,-1-1-128 0,0 4 128 16,5 3-128-16,-2 1 128 0,2 3-128 0,2 0 128 0,-3 1-128 15,3-4 0-15,-3 1 0 0,3-2 0 0,-4 0 0 0,2-1 0 16,0 2 0-16,-2-1 0 0,-3-7 0 0,1 4 0 15,2 3 0-15,2 2 0 0,-1-1 0 16,-2-1 0-16,0-2 0 0,-2 2 0 0,-4-7 0 0,0 0 0 16,0 0 0-16,1 0 0 0,-2 0 160 0,-2 1-160 15,2-2 192-15,-2 2-192 0,1-1 192 0,1-2-64 16,1 2 0-16,0 1-128 0,2-2 144 0,2 2-144 16,2-1 0-16,1 0 144 0,0 2-144 0,0 1 0 15,-1-5 0-15,-2 1 0 0,-4-3 0 0,-2 0 0 16,-1 1 0-16,-4 4 128 0,-3-1-128 0,-2 0-192 15,-1 5 32-15,-3-2 16 0,-3-3 144 0,1-1 0 16,-1 0 0-16,0 2 0 0,1-1 128 0,1-2-128 0,0 1 128 0,1-4-128 16,2-1 160-16,-1-2-32 0,0 1-128 0,2-4 192 15,0 2-192-15,-2 2 176 16,4-2-176-16,-2 4 160 0,0-5-160 0,-3 1 0 0,0-3 0 0,0 0 0 16,2 4 0-16,-2 4 0 0,1 1 0 0,-2 1 0 15,0-4 0-15,-1 1 0 0,-2-1 0 0,-2 0 0 16,1-1 0-16,-3 1 0 0,0-2 128 0,-3 1-128 15,0 2 128-15,0-5-128 0,0 2 128 0,-1 0-128 16,2 2 0-16,-1-1 0 0,2-1 0 0,1 2 0 16,-1-1 0-16,2-2-176 0,0-2 176 0,0 0-192 15,2 0 192-15,0 2 0 0,2-4 0 0,-2 1 0 0,0 0 0 0,0 0 0 16,2 0 0-16,-3-1 0 16,0 1 0-16,-3 0 0 0,1 0 0 0,-4-1 0 0,1 2 0 0,-3 2 0 15,1-1 0-15,-2 1 0 0,3 1 0 0,-3 0 192 16,2 1-64-16,-2-3 0 0,2 4-128 0,0-3 0 15,-1 1 0-15,1-4 0 0,-2 2 0 0,0-4 0 16,1 1 0-16,0-3 0 0,1 1 0 0,0-6 0 16,-1 2 0-16,-2 1 0 0,2-4 0 0,-4 0 0 15,3 0 0-15,-1-2 0 0,-3 0 0 16,0-2 0-16,-1 0 0 0,0 0 0 16,1-2 0-16,-1 2 128 0,-1-2-128 15,-1 3 128-15,0-2-128 0,-1 3 192 0,-2 1-64 16,0-2 0-16,-2 3-128 0,0 1 0 0,0-1 0 0,0 0 0 15,0-2 0-15,-1-2 0 0,1 2 0 0,-1-4 0 0,2 2 0 0,1-2 0 0,-1 0 0 16,1 0-128-16,0-2 128 0,-1-1 0 0,1 2 0 16,2-1 0-16,0-2 0 0,-1 1 0 0,2-3 0 15,0 3 0-15,-1-4 0 0,-1 1-160 0,2 3 160 16,0-2 0-16,0 3-192 0,1 0 64 0,2 2 128 0,0 0-208 16,1 2 208-16,1 0-192 0,0 3 192 15,1-2-192-15,0 0 192 0,0 0 0 0,3 0-160 0,1-2 160 16,-1 2 0-16,2-3 0 0,0 2 0 0,3-2 0 15,1 0 0-15,2 0 0 0,-1 0 0 0,2 0 0 16,1-2 0-16,2-1-192 0,0 2 64 0,0-2 128 16,-5 3-192-16,0 0 192 0,18-9-192 0,-10 4 192 15,0 0-176-15,1 0 176 0,0 1-128 16,-1 0 128-16,0-1 0 0,-1 2 0 0,2-1 0 0,0-2 0 16,2 0 208-16,1-3-16 0,-1 1-16 0,3 2 0 0,-1-6-176 15,2 2 192-15,-1 0-192 0,-2 1 192 16,2 1-192-16,-2 0 0 0,-1 2 0 0,-1 0 0 15,-1 0 0-15,-3 0-176 0,0 2 48 0,-1-2 0 0,-2 2 0 0,-1-1 0 16,1-2 0-16,-2 1 0 0,0-1 128 0,-1 1 0 16,0 0 0-16,1-1 0 0,0 0 0 0,1 1 0 15,-1 0 0-15,0 0 0 0,0 2 0 0,-1 2 192 16,2-2-32-16,-1 4-16 0,-1 0-16 0,0 4-128 16,-1-2 192-16,-2 4-64 0,1 2-128 0,-2-2 0 15,-1 3 0-15,-2-2 0 0,0 3 0 0,-1 1-176 16,-2-1 48-16,0 0 0 0,-1 2 0 0,-4-2 0 15,-4 5 0-15,-2 1 0 0,0 0-128 0,-2-4 0 0,-2 4-16 16,1-3 0-16,2-1 272 0,1-1 0 0,3 0-128 16,1-3 128-16,1 1 0 0,1-3 0 0,2 0 0 15,2 0 0-15,1 1 128 0,2 2 48 0,1-1 0 0,3 0 0 16,0 0 80-16,1 3 0 0,2 2 16 0,0 3 0 16,2 3-144-16,0-4-128 0,1 1 192 15,0 0-192-15,2-4 0 0,-1-4 0 0,4 0-240 16,1-1 80-16,2-1-16 0,3-2 0 0,-1-2 0 0,2 2 0 15,2-4 176-15,1 1-128 0,1-1 128 0,1 0-128 16,2 0-224-16,1 0-32 0,3 1-16 0,3 7-18032 16</inkml:trace>
  <inkml:trace contextRef="#ctx0" brushRef="#br0" timeOffset="6174.3">1083 14098 41471 0,'5'3'3680'0,"0"0"-2944"0,1-1-592 0,-1 0-144 0,-1 2-224 0,2-2-80 0,5 5-16 0,7 5 0 0,3 1 0 0,3 6-16 0,-1 2 0 0,-1 1 0 0,-1 2-16 0,1 3 0 0,0 1 0 0,3 1 0 15,1-1-128-15,4 2-32 0,1 1 0 0,1 0 0 0,2 1 512 0,2-2-144 0,3 1 144 0,-2 0 0 16,-1-3 0-16,-1-2 0 0,0-1 144 0,-3-1-144 16,0 0 576-16,-2 1 16 0,1-3 0 0,-1 3 0 15,-2-3-224-15,1 1-48 0,0 5-16 16,1-4 0-16,0 2-176 0,-2-1-128 0,-2-3 192 0,0-2-192 16,-4-4 0-16,-1-1 0 0,-1-3 0 0,-1-1 0 0,-2 2 0 15,-1-3 160-15,0-2-160 0,-1 1 192 0,-3-3-192 16,-1-2 128-16,-1 0-128 0,-1-4 128 0,-2 0-128 0,-1-3 0 15,-2-1 0-15,-3-2 0 0,-1-1 0 0,-1-2 128 16,-1-1-128-16,-2 0 128 16,-1-2 16-16,-1 0 0 0,1-2 0 0,-2-1 0 0,0 2 32 0,1-5 0 15,-1 2 0-15,1 0 0 0,1 0-176 16,-3 0 0-16,2-3 144 0,0 1-144 0,1-1 0 0,0 2 0 16,0-1 0-16,1 1 0 0,2 3 0 0,-2 0 0 15,3-1 0-15,-2 3 0 0,1 2 0 0,-1 0-192 16,2 4 64-16,0-2 0 0,1 6 128 0,-1-2-208 15,-1 2 80-15,2 2 128 0,-1 0 0 0,1 2 0 16,0 2 0-16,1 2 0 0,2 0 0 0,-1 4 0 16,2 3 0-16,1 0 0 0,1 6 0 0,-1-4 0 15,1 1 0-15,1 1 0 0,-1 0 0 0,1-1 0 16,-1 0 160-16,-1-2-160 0,2 3 128 0,-4-1-128 0,1-2 0 0,-2 5 0 16,1-1 192-16,-2 6-64 0,-1-1 0 0,-1 3-128 15,0-4 0-15,-2 3 0 0,1-1 0 16,-4 0 0-16,-1-4 0 0,0 1 0 0,-2-2 0 0,-2 0 0 15,-1 0 0-15,-3-3 0 0,0-1 0 0,-3 1 0 16,-2 0 0-16,-5-4 128 0,-1 2-128 0,-2-2 0 16,-1-2 256-16,-1-1-48 0,-2 1-16 0,0-2 0 15,-1-1 32-15,-1 3 0 0,2-4 0 0,1 1 0 16,2 2-224-16,0-3-240 0,4-2 48 0,3-2-18944 16</inkml:trace>
  <inkml:trace contextRef="#ctx0" brushRef="#br0" timeOffset="21509.78">8677 17883 12895 0,'-4'2'1152'0,"2"-2"-928"0,0 0-224 0,1 1 0 0,1-1 448 0,-1 0 32 0,-1 2 16 0,-2-2 0 0,-1 2-176 0,0 0-48 0,1-2 0 0,0 3 0 0,2-3 544 15,1-3 96-15,-2 3 32 0,2-2 0 0,-1 0-96 0,0 0-16 0,0 1 0 0,1-1 0 0,1 1 240 0,0 1 32 0,0 0 16 0,0 0 0 16,0 0 32-16,0 3 16 0,0 0 0 16,0-3 0-16,0 0-688 0,0 0-144 0,1 20-16 0,0-14-16 15,2 1-304-15,-2 1 0 0,3-2 0 0,-2 1 0 16,3 0 0-16,0-1 0 0,1-2 128 0,2 1-128 16,-1-4 320-16,2-1 0 0,0 0 0 0,3-1 0 15,1-2 144-15,2 0 48 0,2 0 0 16,1 0 0-16,0-2 96 0,1 1 32 0,-1 1 0 0,2 2 0 15,2 1-128-15,2 0-32 0,1 1 0 0,-1 2 0 16,2 1-320-16,-1 1-160 0,0 1 160 0,1 0-160 16,2-1 0-16,2 1 0 0,1-1 0 0,0 1 0 15,0-2 0-15,1 0 144 0,2-1-144 0,1 0 128 0,0-1 128 16,3-2 32-16,0-2 0 0,2 2 0 0,-1-3-96 16,1 2-32-16,2-1 0 0,-1-2 0 0,-3 1-32 0,-1 2 0 15,0-1 0 1,2-1 0-16,-2 2-128 0,1 1 0 0,4 0 144 15,0 0-144-15,-1 4 0 0,-1-2 0 0,-1 2 0 0,-2 0 0 0,0 2 0 16,-1 0 0-16,-4-2 0 0,0 1 0 0,2-2 0 0,-1 0 128 16,-1-2-128-16,2 1 0 0,0 0 144 0,1-2-144 15,-7 0 192-15,5-2-192 0,0 0 192 0,0-2-192 16,1 2 192-16,-2-2-192 0,0 0 208 16,0-1-64-16,-1 2-16 0,0-1 0 0,-2-2-128 0,-1 2 0 15,0-1 0-15,-2 1 128 0,-1 2-128 0,-1 1 0 16,-2-3 144-16,-2 2-144 0,-1-2 0 0,0 1 0 15,1 3 0-15,1-3 0 0,0 3 0 0,-3-3 0 16,1 3 0-16,-3 3-128 0,0-3 128 0,-1 1 0 0,-2 1 0 16,0 1 0-16,-1-2-128 0,-1 2 128 15,0-3-128-15,1 0 128 0,0 0 0 0,2 0-128 0,-1-3 128 0,2 2 0 16,0-2 0-16,0 0 0 0,1-3 0 16,0-1 0-16,0 2-128 0,0 0 128 15,-1-1-128-15,-2 1 128 0,1 2-256 0,0-1 48 0,-2 0 0 16,-1 2 0-1,0-1-320-15,0 2-64 0,-1 1-16 0,1 0 0 0,-1 0-640 0,0 1-128 16,1 2-32-16,-1-2 0 0,1 1-432 16,-2 1-80-16,1 1-32 0,0-1 0 0,-2 2-112 0,1 1-32 0</inkml:trace>
  <inkml:trace contextRef="#ctx0" brushRef="#br0" timeOffset="44506.78">31337 9859 19343 0,'-2'0'1728'0,"2"0"-1392"0,2 0-336 0,-2 0 0 0,0 0 1008 0,0 0 128 0,0 0 16 0,-2-2 16 0,2 2 80 0,-1 0 16 0,1 2 0 0,0-2 0 0,0 0-704 0,0 0-144 0,0 0-32 0,-16 13 0 0,10-7 272 16,-1 0 48-16,-2 1 16 0,-1 2 0 0,-1 1 16 0,-3 2 0 16,1 1 0-16,-2-1 0 0,0 2-304 0,-1 4-64 15,-3 1-16-15,-2 4 0 0,-1 4 0 0,0 2 0 0,0 1 0 16,-1 3 0-16,1 2-160 0,0-2-16 15,1 4-16-15,1-2 0 0,0 2 0 0,3-1 0 16,0 1 0-16,0 1 0 0,4-2 0 0,-1 1 0 16,1 4 0-16,0-3 0 0,2-1-160 0,0 2 0 0,0-1 0 15,1 0 128-15,-1 1-128 0,0-2 0 0,-2-3 0 16,2-2 128-16,0-1 64 0,1-5 16 0,0 2 0 0,0-5 0 16,2 2 48-16,-1-3 0 0,-1 0 0 15,2 3 0-15,-1 0-112 0,0-3-16 0,1 0 0 0,-1 1 0 16,0-1-128-16,2-2 0 0,-2 1 0 0,2-4 0 15,-1 0 0-15,1-3 0 0,0 1 0 0,-1-2 0 16,1-3 0-16,-1 1 0 0,1-1 0 0,1-4 0 16,0 2 0-16,-2-2 0 0,2 0 0 0,1 0 128 15,0-3 0-15,0 1-128 0,1-2 192 0,2-1-64 0,-1 2 0 16,1-3 0-16,0 1 0 0,-1 0 0 0,2-1-128 0,0 1 0 16,-1-1 0-16,1 0 0 0,1-1 0 0,-1-1 0 15,1 2 0-15,0 0 0 16,0 0 0-16,-5-23 0 0,2 11 0 0,0 2 0 0,-1-5 128 0,-2 2 0 15,0-6 0-15,-2-1 0 0,1-4-128 0,-2-1 0 16,0-1 0-16,0-2 0 0,-1-3 0 16,0-2 0-16,0 3 0 0,0 0 0 0,1-1 0 15,-1-1-144-15,2 3 144 0,0 1 0 0,2 3-128 0,1 3 128 16,2 0 0-16,0 3 0 0,1 6 0 16,0 0 0-16,2 5 0 0,0 0 0 0,0 2-128 0,2 3 128 15,-2 1 0-15,1 1 0 0,0 2-192 0,2 4 192 16,-2-1-192-16,0 2 192 0,2 4-160 0,-1-2 160 0,-1 6-128 15,3-2 128-15,-2 4 0 0,3-1 0 16,-1 3 0-16,3 0-128 0,2 3 128 0,0 1 0 0,2 1 0 16,0 0 0-16,1 4 0 0,1 3 0 0,-1 1 128 0,1 0-128 15,-2-3 128-15,-1 1-128 0,-2-1 128 0,1-6-128 16,-2 1 0-16,1-5 144 0,-1-2-144 16,2 3 0-16,1-6 192 0,1 2-64 0,0-5 0 0,3 0-128 15,-1-4 256-15,3 0-48 0,0-2-16 16,2-1 0-16,0-3-64 0,2 0 0 0,1-7-128 15,1 1 192-15,2-2-192 0,-1-5 0 0,2 0 0 0,1-6 0 16,0-3 0-16,2-4-288 0,4-5 64 0,3-7-19040 16</inkml:trace>
  <inkml:trace contextRef="#ctx0" brushRef="#br1" timeOffset="62023.85">31638 14482 7359 0,'-1'0'656'0,"0"0"-528"0,0 0-128 0,-1-2 0 0,2 2 1376 0,0 0 240 0,-1 0 48 0,1 2 16 0,-1-2 656 0,0 0 128 0,-2 2 32 0,3-2 0 0,0 0 240 0,0 0 48 0,0 0 16 0,0 0 0 0,0 0-784 0,0 0-160 0,0 0-16 0,0 0-16 16,0 0-1008-16,0 0-208 0,0 0-32 0,0 0-16 0,0 0-192 15,0 0-48-15,0 0 0 0,0 0 0 0,0 0 80 0,0 0 16 16,19-10 0-16,-13 10 0 16,0-2-144-16,2-1-16 0,-1 2-16 0,2 1 0 0,-2 0-48 0,1 0-16 15,-1 0 0-15,2 0 0 16,-2 0-48-16,2 1-128 0,-1-1 192 0,1 3-64 15,2-3-128-15,-1 0 128 0,2 2-128 0,2-2 128 0,0-2-128 0,-1 2 160 16,2-3-160-16,0 2 160 0,0-1-160 16,-2 0 128-16,2 0-128 0,0 2 128 0,-1-4-128 15,-1 4 0-15,1-2 0 0,-3 2 128 0,0 0 0 0,0 0 0 16,-1 0 0-16,-1 2 0 0,-1-2 0 0,0 4 0 16,0-2 0-16,-1 0 0 0,-1 0 0 15,0 2 0-15,-1-1 0 0,0 2 0 0,-1-1-128 0,-1 2 0 16,1 0 0-16,-2 1 0 0,1-4 0 0,-2 4 0 0,0 1 0 15,-1-3 0-15,0 1 0 0,-1 0 0 16,0 3 0-16,-2-3 0 0,0 1 0 0,-2-1 0 16,0 0 0-16,-3 1 0 0,0 2 0 0,-1-3 0 0,-2 2 0 15,0 0 0-15,0-2 0 0,-2 2 0 0,1 0 0 16,-2-1 0-16,2-1 0 0,1 0 0 0,-3 0 0 0,2 2 0 16,-2-2 0-1,1 2-176-15,-1 0 176 0,1 1-192 0,0 0 64 0,0 1 0 16,-1 0 0-16,0 3 0 0,2-4 128 0,0 3-208 15,-1-5 80-15,2 2 128 0,1-2-144 0,2-1 144 0,-2 3 0 0,0-3 0 16,2 0 0-16,0 0 0 0,0 2 0 0,0-2 0 16,0 0 0-16,0 0 0 0,0 1 0 0,2-1 0 15,0 0 0-15,0-2-128 0,1-1 128 0,0 2 0 16,0-1 0-16,0-1 0 0,0 0-128 0,1 0 128 16,-1 0 0-16,2 1 0 0,-2-1 0 0,0 0 0 0,0 1 0 0,0-1 0 15,1 0 0 1,-1 0 0-16,3 0 0 0,-2 1 0 0,3-1 0 0,-1-1 0 0,1 2 0 0,1-2 0 15,1-1 0-15,2 2 0 0,-2-1 176 16,2 0-176-16,-1 0 192 0,3 1-192 0,-1 0 128 16,2-3-128-16,-1 4 0 0,2-4 0 0,2 3 208 0,1-3-16 15,1 0 0-15,3 0 0 0,-1 0-32 0,1 0-16 16,1 0 0-16,-1 0 0 0,1-3-144 0,0 3 160 16,1-2-160-16,0 0 160 0,-1 2-160 0,0 0 0 15,1 0 0-15,-2-2 0 0,-1 2 0 0,1 0 0 16,-2 0 0-16,1 0 0 0,-2 2 0 0,0-2 0 15,-1 0 0-15,0 2 0 0,0 0-336 0,-2-2 0 16,0 3 0-16,-1-3 0 16,0 0-368-16,0 0-80 0,-2 0-16 0,1 0-12656 15,-1 0-2544-15</inkml:trace>
  <inkml:trace contextRef="#ctx0" brushRef="#br1" timeOffset="63173.5">32291 14067 2751 0,'-2'0'256'0,"-1"0"-256"0,1 0 0 0,2-1 0 0,1 1 2336 0,-1 0 416 0,1 0 96 0,1-2 16 0,0-1-1232 0,1 2-240 0,0-4-48 0,-3 5-16 0,0 0 256 0,0 0 48 0,15-14 16 0,-12 11 0 0,-1 0 512 0,1 3 96 0,-1-2 32 0,0 0 0 0,1 2-512 0,-1 0-112 0,1 4 0 0,-1-4-16 0,0 4-752 0,-1 1-128 16,0-1-48-16,-1 2 0 0,0 0-416 0,-1 1-96 16,0 2-16-16,-1 1 0 0,0 0-192 0,1 2 176 15,-2-2-176-15,2 1 160 0,2 3-160 0,-2-4 0 16,1 5 0-16,0-3 0 0,0 4 0 0,0-2 0 15,1 4 128-15,-1-3-128 0,1 2 0 16,-1-1 0-16,-1 2 0 0,1-5 0 0,-1 2-144 0,0-1-64 16,-1-2-16-16,1-2 0 15,1-1-400-15,-1-3-80 0,2 0 0 0,-1-2-16 16,1-3-560-16,1 1-96 0,-1-2-32 0,0 0-14176 0</inkml:trace>
  <inkml:trace contextRef="#ctx0" brushRef="#br1" timeOffset="63510.25">32215 14048 2751 0,'-4'-4'256'0,"0"1"-256"0,2 1 0 0,-1 1 0 0,2 1 4960 0,1 0 944 0,0 0 192 0,-1 0 48 0,0 0-2496 0,-1 0-480 0,0 0-96 0,1 0-32 0,-1 0-1216 0,4-3-240 0,-1 3-48 0,3 0-16 0,2-2-912 0,0 0-176 0,3 2-48 0,2-2 0 0,0 2-48 0,0-4-16 16,3 4 0-16,-2-2 0 0,4-1-128 0,-1 2-48 15,0-1 0-15,1 0 0 0,-1 0-144 0,-1-1 0 16,1 2 0-16,1-1 0 0,0-1 0 0,2 2 0 15,0-1 0-15,1 2-176 16,1 0-384-16,-2 0-80 0,2 2 0 16,-1 2-12032-16,-2 2-2416 0</inkml:trace>
  <inkml:trace contextRef="#ctx0" brushRef="#br1" timeOffset="64237.17">32778 14474 34095 0,'-9'-2'3024'0,"1"2"-2416"0,4 2-480 0,4-2-128 16,2 0 768-16,-2 0 128 0,-3 0 16 0,0-2 16 0,-2 2-96 0,0-3 0 0,2 2-16 0,3-3 0 0,0 4-368 0,3-2-80 0,0-2-16 0,1 4 0 0,1-2 96 0,1 2 0 0,2 0 16 16,0 0 0-16,2 0-16 0,1 2-16 15,2-2 0-15,-1 1 0 0,2 2-224 0,-1-3-32 16,2 0-16-16,-1 2 0 0,-1-2-160 0,1 4 0 0,1-4 0 0,-2 1 0 16,0 2 0-16,0-1 0 0,1-2 0 15,-2 4 0-15,2-4 0 0,-2 2 0 0,-1 0 0 0,0 0 0 16,-2 2 0-16,-1 1 0 0,-2-4 0 15,-1 3 0-15,-2 1 0 0,0-2 0 0,-3 4 0 0,-3-1 0 16,-2 0 0-16,-2 4 0 0,-3-2 0 16,-1 2-176-16,-1 3-32 0,-3-2-16 0,-1 1 0 0,-2 1 0 15,1 1-32-15,0 0-16 0,-1 1 0 0,0 2 0 16,-1 0-32-16,0 1 0 0,-2 3 0 0,1-3 0 16,1-2 0-16,2-2 0 0,1-2 0 0,1-2 0 15,4 1 304-15,0-3-192 0,2-2 192 0,2 0-160 0,2 0 160 16,0-3 0-16,1 2 128 0,0 0-128 15,1-2 144-15,0 1-144 0,1 1 192 0,0-1-192 16,2 0 288-16,0-1-48 0,3 2-16 0,-1-1 0 16,2 2 32-16,2-2 0 0,0 1 0 0,2 0 0 15,1 0 0-15,-1 1 0 0,3-2 0 0,2 2 0 0,2-3-256 0,-1 4 176 16,2-5-176-16,1 2 160 16,-1-2-160-16,0 2 0 0,0-4 0 0,-3 2 0 0,2-2 0 0,0-2-272 15,0-1 32-15,0 2 16 16,0-5-304-16,-1 1-64 0,1 0-16 0,0-1 0 15,1 0-1280-15,-2-3-256 0</inkml:trace>
  <inkml:trace contextRef="#ctx0" brushRef="#br1" timeOffset="65076.99">32822 14266 15663 0,'-8'-1'1392'0,"3"1"-1120"0,3-2-272 0,1 2 0 0,1 0 2368 0,0-3 400 0,1 3 96 0,0-1 16 0,0-1-1312 15,2-1-256-15,-1-1-48 0,1 1-16 0,-1 0 80 0,1 1 16 0,-1 0 0 0,1 2 0 0,-2 0-112 0,1-2-16 0,1 2 0 0,-2 0 0 0,2 0-592 0,-2 0-128 0,0 2-32 0,0 0 0 0,1 0-208 0,-2 1-64 16,1-2 0-16,-1 1 0 0,0 1-16 0,0 1-16 0,1-4 0 0,-1 2 0 16,0-1-32-16,0-1 0 0,1 3 0 0,1-3 0 15,-1 0 64-15,0 0 0 16,0 0 0-16,0-3 0 0,2 2 0 0,-1 1 16 0,-2 0 0 0,0 0 0 15,0 0-80-15,0 0-128 0,20-12 176 0,-15 9-176 16,1 2 128-16,1 1-128 0,0-1 0 0,-1 1 0 16,2 1 0-16,-1-1 0 0,2 1 0 0,-2 2 0 15,2-2 0-15,-2 1 0 0,2 1 0 0,-2-2 0 16,3 2 0-16,0-3 0 0,0 2 0 16,0-2 0-16,1 1 0 0,0 2 0 0,-1-3 0 0,0 0 0 15,0 0 0-15,-2-3 0 0,0 2 0 0,0 1 0 16,0-2 0-16,-2-1 0 0,-1 2 0 0,0-4 0 0,-1 4 0 15,-2-3 0-15,1 1 0 0,-1 0 0 0,1 0 128 0,-2 0-128 16,0 0 192-16,1-1-192 16,1 2 0-16,-1-2 0 0,0 1 0 0,0 0 0 0,-1 1 0 0,-1 0 0 15,2 0-160-15,-2 2 160 16,0 0-272-16,-2 0 64 0,1 0 16 0,0 0 0 0,-2 0 192 0,0 0 0 16,-1 0 0-16,-1 2 0 0,1-2 192 15,-2 0 0-15,1 0-16 0,-1 0 0 0,-1 0-48 0,-1 0 0 16,0-2 0-16,0 2 0 0,-1-3-128 0,0 2 128 15,0-1-128-15,0-1 128 0,1 2-128 16,-1-2 0-16,1 1 0 0,1 1 0 0,1-2 0 16,0 1 0-16,-2 1 0 0,2-2 0 0,0 2-192 0,1 1 48 15,1-3 0-15,2 3 0 0,-1 0 0 0,1 0 0 16,2 0 0-16,-1 0 0 0,2 3-192 0,-1-3-48 0,2 1 0 16,1 2 0-1,1-3-256-15,0 1-64 0,3 0-16 0</inkml:trace>
  <inkml:trace contextRef="#ctx0" brushRef="#br1" timeOffset="66089.36">31632 14240 4607 0,'1'0'400'0,"1"0"-400"0,0 0 0 0,-2-2 0 0,1 2 0 0,1 0 0 0,0-1-224 0,1 1 80 0,2 0 752 0,-2 0 160 0,1 0 16 0,-3-3 16 0,0 6 832 0,-1-3 160 0,-1 0 48 0,0 1 0 0,-2 1 656 0,0 0 128 0,0 0 16 0,1 1 16 15,-1-2-416-15,3-1-64 0,0 0-32 0,0 0 0 16,0 0-784-16,0 0-144 0,0 0-48 0,0 0 0 16,0 0-256-16,0 0-48 0,0 0-16 0,20 2 0 0,-20-2-336 0,-1 3-64 15,-3-3 0-15,-1 4-16 16,0-2-176-16,-2 2-48 0,-1-1 0 0,0 1 0 0,0 1-80 0,1-1-128 16,1-2 176-16,1 0-176 15,1 0 240-15,0-2-64 0,3 2-16 0,0-2 0 16,2 0-32-16,0 0-128 0,2 0 192 0,1-2-64 0,1 2-128 0,-1-4 0 15,4 2 0-15,-1-1 128 0,2 0-128 0,1-1 160 16,1 0-160-16,1-2 160 0,3 1-160 0,0 1 192 16,1-2-192-16,1 0 192 0,2 2-192 0,-2-2 0 15,2 2 144-15,-1-1-144 0,0 2 0 0,-2 0 0 16,-1 2 0-16,-2-1 128 0,0 0-128 0,-4 2 0 16,1 0 0-16,-1 0 0 0,-2 0 0 0,0 0 0 15,-2 0 0-15,0 0 0 0,-2 0 0 0,0 0 128 0,-1 0-128 16,1-2 128-16,-2 2 16 0,0 0 16 0,0-3 0 0,1 2 0 15,-1 1-160-15,0-2 160 0,0 2-160 0,-1-3 160 16,2 2-160 0,-2 1 0-16,1 0 0 0,0-3 0 0,0 3 0 0,-1-2 0 0,1 1 0 0,-1 1 0 15,2-3 0-15,-2 2 0 0,0 0 0 0,-2 0 0 16,2 1 0-16,0 0 0 0,0 0 0 16,0 0 0-16,0 0 0 0,0 0 0 0,0 0 0 0,0 0 0 15,0 0 0-15,0 0 0 0,0 0 0 0,0 0 0 16,-11-16 0-16,9 13 0 0,-1 1 0 0,1-2 0 15,-1 3 0-15,1-4 0 0,-2 1 0 16,2 0 128-16,-3 2-128 0,1-2 192 0,-1-1-192 0,0 1 192 16,0 1-192-16,0-1 192 0,-1 2-192 0,0-2 192 0,1-1-192 15,-1 4 160-15,0-2-160 0,1 1 160 0,0 0-160 0,1 0 0 16,0 1 0-16,2 1 0 16,-1 0 0-16,2 0 0 0,-1-3 0 0,2 3 0 0,-2 0-320 15,4 0 0-15,-1-2 0 0,0 2 0 16,3 0-320-16,-4 0-64 0,0 0-16 0,0 0 0 15</inkml:trace>
  <inkml:trace contextRef="#ctx0" brushRef="#br1" timeOffset="93090.24">3793 12822 28559 0,'-13'-6'2544'0,"4"5"-2032"0,3-3-512 0,1 4 0 0,4 0-224 0,0 0-144 0,0 0-16 0,-2 1-16 0,-1 2 96 0,1-2 32 0,-1 4 0 0,0-4 0 0,3 2-496 0,1-3-112 0,0 2-16 0,1-4 0 16,2 2-864-16,1-4-176 0,-1-2-48 0,1-1 0 15,-4 7 608-15,0 0 112 0,11-16 32 0,-8 14 0 0,-2-1 1232 0,-1 3 0 0,0 3 208 0,-1-1-16 0,-3 5 1328 16,-1 0 256-16,-1 3 48 0,-2 1 16 15,1 3 304-15,-2 0 64 0,1-1 16 0,0 3 0 16,1-4-192-16,1 4-48 0,1-2 0 0,1 1 0 0,3-3-800 0,-1 2-160 16,4-2-48-16,-1 2 0 15,0-3-656-15,3 2-128 0,0 6-16 0,-1 0-16 16,3 7-160-16,-1 2 0 0,0 4 0 0,-1 6 0 0,0 6 0 16,-2 3 0-16,1 3 0 0,-3 4 0 0,1 6 0 15,-1-2 128-15,0 5-128 0,1 7 0 0,2 5 192 0,-1 1-64 16,-1-6 0-16,1-1 0 0,-1-3 336 15,1-3 64-15,1 1 16 0,-1-3 0 0,2-2-304 0,-3-6-64 16,2-2-16-16,-2-6 0 0,0-1-160 0,-1-1 192 16,-1 2-192-16,0-4 192 0,-2-2-192 0,1-2 160 15,-2-2-160-15,-1-3 160 0,0-3-160 0,-1-4 160 0,1-3-160 16,0-4 160-16,1-6-160 0,1 4 128 16,-2-2-128-16,0 2 128 0,0 0-128 0,-1-1 0 0,1-3 0 15,1-2 0-15,0-1 0 0,-1-2 0 0,2 0 128 16,-2-1-128-16,1-6 0 15,0 0 0-15,2 0 0 0,-2-3 128 0,2 0 16 0,-3-7 0 0,0 1 0 0,-2-1 0 16,3-3-144-16,-4 0 0 16,-1-3 144-16,1 1-144 0,-2-5 0 0,0-1 0 0,-1 2 0 15,1-7 0-15,-1 1 0 0,1 3 0 0,1-1 0 0,1-1 0 16,-1 1 0-16,2-1 0 0,0 4 0 0,2 1-128 16,3 3 128-16,-2 0 0 0,2 4 0 0,-1 2 0 15,1-1 0-15,-1 3 0 0,2 2 0 0,-1 0 0 16,0 2 0-16,0-1 0 0,-1 4 0 0,1-4 0 15,0 4 0-15,-1 1 0 0,2-2 0 0,-2 2-128 0,2 2 128 16,1-2 0-16,-1 0-144 0,1 4 144 0,1 2-128 0,2 0 128 16,-1 4-160-16,2 5 160 15,1 1-144-15,-2-4 144 0,1 2-128 0,1 2 128 0,2 6 0 16,2 5-128-16,1 2 128 0,-1-1 0 0,-1 1 0 16,0-1 0-16,-1 2 0 0,1 1 0 0,-1-3 0 15,-2 1 0-15,0-3 0 0,1-2 0 0,-2 1 0 0,0-3 144 16,-1-3-144-16,0-3 0 15,-1-4 224-15,2 2-64 0,0-4-16 0,-1 0 0 0,2 1 32 16,-1-1 0-16,0-3 0 0,-1 2 0 0,1-3-48 0,-1-2-128 16,0-2 192-16,-1 2-64 0,0-2 64 0,-1 1 0 15,2-2 0-15,0-1 0 0,2-1 48 0,0-2 16 16,4-3 0-16,1-4 0 0,3-6 0 0,5-5 16 0,0-1 0 16,10-14 0-16,9-13 16 0,12-12 0 0,7-6 0 15,9-11 0-15,1 3-288 0,13-12 0 0,14-10 0 16,12-8-21104-16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4T13:32:03.96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16195 828 6447 0,'0'0'576'0,"0"0"-576"0,0 0 0 0,0 0 0 16,0 0 2544-16,0 0 400 0,0 0 64 0,0 0 32 15,0 0-1568-15,0 0-304 0,0 0-64 0,0 0-16 16,0 0-48-16,0 0-16 0,0 0 0 0,0 0 0 15,0 0-224-15,0 0-48 0,0 0-16 0,0 0 0 16,0 0-48-16,-4 11-16 0,0-1 0 0,0 3 0 16,0-2 0-16,0 3 0 0,2 0 0 0,-1 1 0 15,-1 4-64-15,1 0-16 0,2 3 0 0,1 4 0 0,0 5-80 16,0 0 0-16,-1 2-16 0,1 1 0 0,0-1-192 0,1-1-48 16,-1-1 0-16,1 2 0 0,1-2 0 0,-2 1-16 15,0-2 0-15,0-2 0 0,1 1-80 0,-1 3-16 16,0 1 0-16,0 2 0 0,-1 0-144 0,1-1 160 15,0-1-160-15,0-4 160 0,0-3-160 0,1-3 0 16,-1-2 0-16,0 0 128 0,0-5-128 0,0-3 0 16,0-2-192-16,0 1 192 15,-1-4-640-15,1-8-16 0,0 0 0 0,0 0 0 16,0 0-592-16,0 0-112 0,0 0-32 0,0 0 0 16,0 0-2000-16,0 0-384 0,4-18-96 0,0-1-16 0</inkml:trace>
  <inkml:trace contextRef="#ctx0" brushRef="#br0" timeOffset="568.09">16439 830 3679 0,'0'0'320'0,"0"0"-320"15,0 0 0-15,0 0 0 0,0 0 2816 0,0 0 512 16,0 0 80-16,0 0 32 0,0 0-1776 0,0 0-336 16,0 0-80-16,0 0-16 0,1-9-128 0,-1 9-16 15,0-8-16-15,0 8 0 0,0 0-240 0,0 0-64 16,0 0 0-16,0 0 0 0,0 0-160 0,0 0-32 16,0 0-16-16,0 0 0 0,0 0-80 0,0 0-16 15,0 0 0-15,0 0 0 0,0 0-112 0,0 0-32 16,0 0 0-16,0 0 0 0,-4 8 80 0,0 2 16 15,1 3 0-15,1 1 0 0,1 2 192 0,-1 2 32 16,0 3 16-16,0 1 0 0,2 4-112 0,0 3-32 0,-1 4 0 0,1 2 0 16,1 1-160-16,1 1-32 0,-2 2-16 0,1-1 0 15,2-2-160-15,-2-2-16 0,-2-1-128 0,-1-2 192 16,1-1-192-16,1 0 128 0,-1-3-128 0,-1 1 0 16,0 1 128-16,-1-5-128 0,-1 1 0 0,-1-1 144 15,0-4-144-15,-2 3 0 0,-1-4 144 0,3 1-144 16,1-3 0-16,2 0 0 0,-1-4 0 0,2-2 0 31,1-2-336-31,0-9-96 0,-2 11-16 0,2-11 0 0,0 0-448 0,0 0-80 0,0 0-32 0,0 0-9648 16,0 0-1936-16</inkml:trace>
  <inkml:trace contextRef="#ctx0" brushRef="#br0" timeOffset="6572.25">16781 1207 11807 0,'0'0'512'0,"0"0"128"0,0 0-512 0,0 0-128 0,0 0 0 0,0 0 0 15,-6-3 1056-15,6 3 192 0,0 0 32 0,0 0 16 16,0 0-320-16,0 0-64 0,0 0-16 0,0 0 0 15,0 0-336-15,0 0-80 0,0 0-16 0,0 0 0 16,0 0-64-16,0 0-16 0,0 0 0 0,0 0 0 16,0 0 176-16,0 0 16 0,0 0 16 0,0 0 0 15,0 0 240-15,0 0 64 0,0 0 0 0,0 0 0 16,0 0-160-16,0 0-32 0,0 0 0 0,0 0 0 16,0 0-128-16,10-3-48 0,-10 3 0 0,0 0 0 0,0 0-80 0,12-4 0 15,-1 2-16-15,-1 0 0 0,-10 2-128 0,14-2-32 16,1-2 0-16,-1 3 0 0,-2 2-144 0,1-1-128 15,0-3 144-15,1 2-144 0,2 1 128 0,-3 0-128 16,-1-3 0-16,1 3 144 0,0 0-144 0,-2 0 0 16,0-3 144-16,1 3-144 0,-1 3 192 0,0-1-48 15,-11-2 0-15,11-2 0 0,0 2-16 0,-11 0-128 16,0 0 192-16,12 0-64 0,-2 0-128 0,-10 0 0 16,10 2 144-16,-10-2-144 0,11 2 0 0,-11-2 0 15,10 2 0-15,-10-2 0 0,11 1 0 0,-11-1 0 16,11 1 0-16,-11-1 0 0,0 0 0 0,12 3 0 15,-12-3 0-15,11 4 0 0,-11-4 0 0,0 0 0 16,0 0 0-16,0 0 0 0,0 0 0 0,0 0 0 0,0 0 0 0,0 0 128 16,0 0-128-16,0 0 0 0,2 10 0 0,-2-10 0 15,-1 12 0-15,-2-2 0 0,-2 0 0 0,0-3 0 16,-3 2 0-16,0-2 0 0,0 2 0 0,1-1-128 16,-3 0 128-16,1-2-160 0,-1 2 160 0,-1-1-160 15,0 0 160-15,4 6 0 0,5 2 0 0,-8-5 0 16,-8-10 0-16,1 0 0 0,3 3 0 0,0 2 0 15,-2 2 0-15,0-1 0 0,1-1 0 0,0 3 0 16,2 1 0-16,0 0 0 0,-1 1 0 0,1-4 0 16,2 1 0-16,2 2 0 0,2 1 0 0,0-2 0 15,7-8 0-15,-5 8 0 0,0 1 0 0,5-9 0 16,0 0 0-16,0 0 0 0,-6 9 0 0,6-9 0 16,-2 13 0-16,2-13 0 0,0 0 0 0,0 0 0 0,-2 12 0 0,2-12 144 15,0 0-144-15,0 0 0 0,0 0 144 0,0 0-144 16,0 12 0-16,0-12 144 0,0 0-144 0,0 0 0 15,0 0 144-15,7 13-144 0,-2-3 0 0,-5-10 144 16,7 9-144-16,-7-9 0 0,10 8 176 0,-10-8-176 16,11 9 160-16,-1-5-160 0,-10-4 256 0,13 3-64 15,-1-1 0-15,-2 1 0 0,-10-3-192 0,13 2 0 16,0-3 0-16,0 1 0 0,-1 1 0 0,1-1 0 16,-1-2 0-16,0 2 0 0,-2 2 0 0,2-3 0 15,-2-4 0-15,2 4 0 0,0 3 0 0,-2-1 0 16,-10-1 0-16,13-1 0 0,1 0 0 0,-3 0 0 15,-11 1 0-15,10-3 0 0,-1-1-128 0,-1-1-128 16,-8 5-32-16,9-4 0 16,-2-3-544-16,-7 7-128 0,0 0 0 0,0 0-9472 0,0 0-1904 0</inkml:trace>
  <inkml:trace contextRef="#ctx0" brushRef="#br0" timeOffset="7438.36">16797 990 11967 0,'0'0'528'0,"0"0"112"0,0 0-512 0,0 0-128 0,0 0 0 0,0 0 0 16,11 1 1440-16,-11-1 256 0,0 0 48 0,10-2 16 16,3-1-288-16,-3 2-48 0,-10 1-16 0,11 0 0 15,-1 0-320-15,1 0-64 0,-11 0 0 0,13 3-16 16,0-1-448-16,-1-1-96 0,-1 1-16 0,1 0 0 16,-2 2 0-16,2-4 0 0,1-2 0 0,0-1 0 15,-1 3-48-15,-2-1-16 0,1-2 0 0,1 2 0 0,-1 1 0 0,1-1-16 16,0-1 0-16,1 1 0 0,0-6-32 0,0 1 0 15,0 1 0-15,0 1 0 0,-1 0-144 0,-1 1-16 16,1 2-16-16,-1 0 0 0,-11 1-160 0,10-2 0 16,-10 2 0-16,10 0 0 0,-10 0 0 0,0 0 0 15,0 0 0-15,11 2 0 0,-11-2 128 0,0 0-128 16,0 0 128-16,0 0-128 0,0 0 128 0,0 0-128 16,0 0 128-16,0 0-128 0,0 0 256 0,0 0-16 15,0 0-16-15,0 0 0 0,0 0-48 0,0 0-16 16,0 0 0-16,0 0 0 0,0-10-160 0,0 10 128 15,0-9-128-15,0 0 128 0,-3-1-128 0,3 10 0 16,0 0 0-16,0 0 128 0,-1-11-128 0,1 11 0 16,0 0 0-16,0 0 0 0,-5-10 0 0,5 10 128 0,-8-8-128 15,8 8 0-15,-11-2 128 0,11 2-128 0,-9-2 0 0,9 2 128 16,-9-2-128-16,9 2 0 0,0 0 144 0,0 0-144 16,-9-2 0-16,9 2 0 0,0 0 0 0,0 0 0 15,0 0 0-15,0 0 0 0,0 0 0 0,0 0 0 16,0 0-144-16,0 0-112 0,0 0 0 0,0 0-16 31,4-8-2544-31,-4 8-496 0,0 0-96 0,13-11-9392 0</inkml:trace>
  <inkml:trace contextRef="#ctx0" brushRef="#br0" timeOffset="7996.5">17448 697 21023 0,'0'0'928'0,"0"0"192"0,0 0-896 0,0 0-224 0,0 0 0 0,0 0 0 16,0 0 448-16,0 0 32 0,0 0 16 0,0 0 0 16,0 0 64-16,0 0 16 0,0 0 0 0,4 14 0 15,-3-1 64-15,0 3 32 0,0-3 0 0,2 2 0 16,0 0-96-16,-2 2-32 0,-2 2 0 0,-2 1 0 16,0 3 176-16,0 1 48 0,-1-1 0 0,1 7 0 15,-1 5-208-15,0 3-48 0,0 1 0 0,-1 7 0 16,-3 1-64-16,0-1 0 0,1-3-16 0,3 0 0 15,0 1-48-15,0-4 0 0,0 1 0 0,0 0 0 0,-1 0-224 0,2-2-160 16,2-2 192-16,-2-7-192 0,1-3 144 0,-1-1-144 16,2-3 0-16,1 0 144 0,0-6-144 0,0-2 0 15,0-2 0-15,0-2 0 16,0-11-304-16,0 0-80 0,0 0-32 0,0 0 0 16,0 0-1792-16,0 0-352 0,0 0-80 0,0 0-10624 15</inkml:trace>
  <inkml:trace contextRef="#ctx0" brushRef="#br0" timeOffset="8389.23">17706 675 27695 0,'0'0'1216'0,"0"0"272"0,0 0-1184 0,0 0-304 0,0 0 0 0,0 0 0 16,0 0 688-16,0 0 80 0,0 0 0 0,-2 13 16 16,1 2-624-16,0-2-160 0,0 0 0 0,-1 4 0 15,1 2 0-15,0 1 128 0,-1 3-128 0,1-1 128 16,-2 1 96-16,0 5 16 0,0 0 0 0,0 5 0 15,1-3 64-15,-1 8 16 0,0 3 0 0,1 5 0 0,1 1 32 0,-1-1 16 16,0-2 0-16,0 0 0 0,2 2 96 0,0-4 32 16,-2-7 0-16,-1 0 0 0,1 0-176 0,2-2-48 15,0-2 0-15,1-1 0 0,1-3-112 0,1-1-32 16,0-2 0-16,-1-3 0 0,1-2-128 0,1 1 0 16,-2-4-160-16,2-3 160 15,-4-13-800-15,6 6-64 0,-6-6-16 0,0 0-9552 16,0 0-1920-16</inkml:trace>
  <inkml:trace contextRef="#ctx0" brushRef="#br0" timeOffset="9056.94">17862 1530 21183 0,'0'0'1888'0,"0"0"-1504"0,0 0-384 0,0 0 0 16,0 0 1472-16,0 0 240 0,0 0 32 0,13-4 16 15,-2 0-1024-15,-1-2-208 0,1-5-32 0,0 6-16 16,2 1-144-16,0 0-16 0,-1-2-16 0,1-1 0 0,-1 3-304 0,1 1 0 16,-1 1 128-16,-1 1-128 0,0-2 192 0,-2 4-32 15,-9-1 0-15,9 5 0 0,-9-5 336 0,0 0 64 16,9 8 16-16,-2 4 0 0,-3-2-368 0,-2 4-64 16,-2-1-16-16,-1-2 0 0,-2 2-128 0,-1 0 0 15,-1 0 0-15,0 3 0 0,0 4 192 0,0-2 0 16,-2-3 0-16,0 2 0 0,2 2-64 0,0 0 0 15,0-3 0-15,0 0 0 0,-2-2-128 0,1 0 0 16,-2 1 144-16,1-2-144 0,2-6 0 0,-3 5 144 16,-2-4-144-16,-1 0 0 0,2 0 128 0,-2-1-128 15,-3 3 0-15,0-4 0 0,0-2 0 0,1 0 0 16,0 1 0-16,0-2-144 0,0 2 144 0,1 0 0 0,1-5 0 0,2 0-128 16,0 0 128-16,9 0 0 0,0 0 0 0,0 0 0 15,0 0 0-15,0 0 128 0,0 0-128 0,-1-12 0 16,2 2 0-16,-1 10 0 0,5-10 0 0,2 3 0 15,-7 7 0-15,10-4 0 0,1-2 0 0,-1 0 0 16,1 2 0-16,-1 2 176 0,2-1-48 0,-2 2 0 16,1 1 192-16,-1 3 16 0,1 0 16 0,-2 3 0 15,-9-6-192-15,11 6-32 0,0-1-128 0,-2 3 192 16,-1-1-192-16,1-2 0 0,0 0 0 0,-9-5 0 16,0 0 0-16,8 7 0 0,-8-7 0 0,10 6-160 15,1-1-176-15,-11-5-48 0,0 0 0 0,0 0 0 16,0 0-336-1,10 0-80-15,-10 0-16 0,13 2 0 0,2 2-2288 0,-15-4-464 0,3-16-80 0,4 4-32 16</inkml:trace>
  <inkml:trace contextRef="#ctx0" brushRef="#br0" timeOffset="9926.09">17948 617 10127 0,'2'-11'896'0,"-2"11"-704"0,5-7-192 0,0 2 0 0,0-2 2048 0,0 1 384 16,2-1 80-16,-1 1 16 0,1-5-1760 0,0 5-368 16,-1-3-64-16,2 2-16 0,1 1-96 0,-1-2-32 15,-3-1 0-15,2 5 0 0,-7 4 224 0,9-7 32 16,-3-5 16-16,2 5 0 0,-1 3 128 0,0 0 32 15,-7 4 0-15,11-5 0 0,-2 1 32 0,-9 4 16 16,10-6 0-16,1 1 0 0,0 1-384 0,0 3-80 16,-11 1-16-16,10 0 0 0,1-3-192 0,-11 3 0 15,10-2 0-15,1 1 0 0,-11 1 0 0,10 0 0 16,-10 0 128-16,11 2-128 0,-11-2 0 0,10 5 0 16,-10-5 128-16,0 0-128 0,10 11 192 0,-2 1-16 0,-3 1 0 0,1 2 0 15,-2 1-176-15,-2 1 0 0,1 1 144 0,-1 2-144 16,-2 2 0-16,-1 1 0 0,1 1 0 0,-1-3 0 15,-2-2 0-15,-1-2 0 0,0 0 0 0,-1 1 0 16,0-1 0-16,-2-1 0 0,0 1 0 0,-1-4 0 16,-1-4 0-16,-1 1 128 0,0 2-128 0,0-1 0 15,-1-4 0-15,1 1 128 0,-1 1-128 0,0-2 0 16,-1-1 0-16,0 0 144 0,0-4-144 0,1 2 0 16,-1-1 128-16,0-1-128 0,-1-2 0 0,3 0 0 15,1 0 144-15,9 0-144 0,-11 0 0 0,2 0 144 16,9 0-144-16,0 0 0 0,-6-9 0 0,6 9 0 15,0 0 0-15,0-9 0 0,0 9 0 0,3-12 0 16,8 2-176-16,2 2 176 0,0 2-128 0,3 0 128 0,2 4 0 16,1-1 0-16,0 2 0 0,-1-3 0 15,0 3 192-15,0 1 32 0,1 0 0 0,-2 1 0 0,-2 3-32 0,1-3 0 16,0 0 0-16,-2 3 0 0,0 2-192 0,-1-1 128 16,-1 1-128-16,-2-2 0 0,1 1 0 0,-11-5 0 15,10 8 0-15,1 0 0 0,-1 0 0 0,-1 0 0 16,-9-8 0-16,11 10 0 0,-11-10 0 0,11 9 0 15,-3-1-176-15,-8-8 176 16,0 0-960-16,12 4-80 0,-12-4-16 0</inkml:trace>
  <inkml:trace contextRef="#ctx0" brushRef="#br0" timeOffset="13027.73">18817 1109 9215 0,'0'0'400'0,"0"0"96"16,0 0-496-16,0 0 0 0,0 0 0 0,0 0 0 0,0 0 3680 15,0 0 640-15,0 0 128 0,0 0 32 16,0 0-3440-16,0 0-672 0,0 0-144 0,0 0-32 0,11 15-192 0,0-7 144 15,-11-8-144-15,11-5 128 0,1-3 0 0,0 6-128 16,0 4 192-16,1-2-64 0,-2-4 224 0,0 2 32 16,1 2 16-16,2 0 0 0,4-2 112 0,2 1 32 15,-1-2 0-15,2 1 0 0,1-1-240 0,3 2-48 16,2 1-16-16,1-4 0 0,-2 1-240 0,0-3 0 16,-1 1 0-16,-2 2 0 0,-2 3 0 0,-1-1-208 15,-2-4 32-15,-2 3 16 16,-3 5-672-16,-2-1-128 0,-2 1-16 0,-9-3-7424 15,0 0-1488-15</inkml:trace>
  <inkml:trace contextRef="#ctx0" brushRef="#br0" timeOffset="13559.95">18887 1286 17503 0,'0'0'1552'0,"0"0"-1232"16,0 0-320-16,0 0 0 0,0 0 1504 0,0 0 240 16,0 0 48-16,0 0 16 0,0 0-1008 0,9 8-208 0,-9-8-32 0,11 5-16 15,-11-5-48-15,11 3-16 16,-11-3 0-16,13 1 0 0,0-1-96 0,2 3-32 0,0 2 0 0,1-5 0 16,1-7 128-16,0 2 32 0,-2 2 0 0,2 0 0 15,2 0-320-15,-2 0-48 0,-3-1-16 0,0 1 0 16,1 0-128-16,0 0 0 0,4-1 0 0,-1 3 0 15,-3 1-224-15,2-1-80 0,0-3-16 0,-1 1 0 32,0 3-1408-32,-2-1-272 0,0-2-64 0</inkml:trace>
  <inkml:trace contextRef="#ctx0" brushRef="#br0" timeOffset="14728.06">20403 647 15599 0,'0'0'688'0,"0"0"144"0,0 0-656 0,0 0-176 0,0 0 0 0,0 0 0 16,0 0 512-16,0 0 64 0,0 0 0 0,0 0 16 15,0 0-336-15,0 0-80 0,0 0-16 0,0 0 0 16,0 0 128-16,0 0 32 0,0 0 0 0,-9 4 0 16,0-1 336-16,0-3 80 0,9 0 16 0,-12 0 0 15,0 1 256-15,2 4 48 0,1-1 16 0,-2 0 0 16,-2-5-112-16,0 1-32 0,-2 2 0 0,-1 0 0 15,2-2-320-15,-1 2-64 0,0 1-16 0,-1 0 0 16,2-2-272-16,-2 1-64 0,-1 2-16 0,0 2 0 0,1-1-176 0,1 1 0 16,-1-2 144-16,2 1-144 0,-2 1 160 0,2-1-32 15,0 0-128-15,0 0 192 0,3 2 0 0,-1-1-16 16,2-3 0-16,-1 2 0 0,1 3-176 0,2 0 0 16,0-2 0-16,8-6 0 0,-9 4 0 0,9-4 0 15,-8 9 0-15,2-5 0 0,6-4 0 0,-7 7 0 16,1 1 0-16,6-8 128 0,0 0-128 0,0 0 0 15,-4 9 0-15,4-9 128 0,0 0 64 0,0 0 16 16,0 0 0-16,2 10 0 0,-2-10-16 0,4 12 0 16,-4-12 0-16,11 8 0 0,-2 1-48 0,1-5-16 15,2 0 0-15,0 1 0 0,-2-1 0 0,2 0 0 16,0-4 0-16,-1-2 0 0,2 1-128 0,2 1 160 16,-1 1-160-16,2-1 160 0,-1-1-160 0,1 1 0 0,-2 3 0 0,2-2 0 15,0-2 0-15,1 1 0 0,-1 0 0 0,3 0 0 16,0 1 160-16,2-1-160 0,-1-1 192 0,-1 1-192 15,-1 2 192-15,1 1-192 0,-4 0 192 0,0-1-192 16,-2 1 0-16,-2-1 0 0,-11-2 0 0,12 2 0 16,-12-2 0-16,12 5 0 0,-12-5 128 0,0 0-128 15,10 4 0-15,-10-4 0 0,0 0 0 0,0 0 0 16,0 0 128-16,8 8-128 0,-8-8 0 0,0 0 0 16,0 0 128-16,4 14-128 0,-1-4 0 0,-3-10 0 15,0 0 0-15,0 0 0 0,-5 11 0 0,-1-2 0 16,-2 0 0-16,-1 1 0 0,-1 1 0 0,-2-1 0 15,0 1 0-15,-1-2 160 0,-2-5-160 0,-2 2 128 0,-1 3-128 0,-1 2 0 16,1-2 0-16,0 3 0 0,-2-1 0 0,1 2 0 16,0 1 0-16,0-3-176 0,-1 1 176 0,2 2 0 15,1-1 0-15,0 0 0 0,-1 0 0 0,0 0 0 16,-2 2 0-16,2 0 0 0,1-5 0 0,1 1 0 16,1 2 0-16,2 0 0 0,-3-2 0 0,2-1 0 15,-1 1 0-15,2-1 0 0,-1 2 0 0,1-3 0 16,2-5 0-16,1 2 0 0,1 2 0 0,2-1 0 15,7-7 0-15,-5 6 0 0,5-6 0 0,-4 9 0 16,2-1 0-16,2-8 0 0,0 0 0 0,2 12 0 16,2-2 0-16,3 0 0 0,0-3 0 0,3 1 0 15,-10-8 0-15,14 9 0 0,-1 3 0 0,0-3 176 16,0 3-48-16,1-2 0 0,1-2-128 0,0-1 192 16,2-3-192-16,2-1 192 0,-1 0 64 0,0 1 0 0,3-1 16 15,1-2 0-15,2-2-112 0,2-1-32 0,2 0 0 0,1 0 0 16,0 1-128-16,-1 1 0 0,1-1 0 0,-2-1 0 15,-2 1 0-15,-1 1 0 0,-2-1-144 0,-1 1 144 16,-3 0-432-16,-2 0 32 0,-3 0 0 0,0 0 0 31,0-1-304-31,-2 2-64 0,0 1-16 0,1-2 0 16,-1-3-624-16,0 0-112 0,-1 3-16 0</inkml:trace>
  <inkml:trace contextRef="#ctx0" brushRef="#br0" timeOffset="18580.92">19927 1849 7359 0,'0'0'656'0,"0"0"-528"16,0 0-128-16,0 0 0 0,0 0 1920 0,0 0 336 15,0 0 80-15,0 0 16 0,0 0-1616 0,0 0-320 16,0 0-64-16,0 0-16 0,0 0-32 0,0 0-16 15,0 0 0-15,-9 4 0 0,9-4-48 0,0 0-16 16,0 0 0-16,-8 7 0 0,1-2 400 0,7-5 80 16,-8 6 0-16,8-6 16 0,-7 12 48 0,2-4 0 0,5-8 0 0,-5 9 0 15,5-9-240-15,-4 13-32 16,0-4-16-16,1 2 0 0,3-11-160 0,0 14-16 0,0-1-16 0,0-2 0 16,2 0 0-16,0 1 0 0,0 1 0 0,0 1 0 15,1 1-160-15,1-1-128 0,0 2 144 0,0-1-144 16,-2 5 0-16,2-3 0 0,0-3 0 0,0-1 0 31,0 0-352-31,1-4-64 0,0-1-16 0,-5-8 0 16,8 7-512-16,-8-7-96 0,10 1-32 0,-10-1-6176 0,11 1-1248 0</inkml:trace>
  <inkml:trace contextRef="#ctx0" brushRef="#br0" timeOffset="18854">19960 1732 12895 0,'0'0'576'0,"0"0"112"0,0 0-560 0,-8-1-128 16,8 1 0-16,0 0 0 0,0 0 2432 0,0 0 464 15,0 0 96-15,0 0 16 0,0 0-2592 0,0 0-416 16,0 0-272-16,8-7 32 0,-8 7 80 0,0 0 16 16,0 0 0-16,0 0 0 0,0 0 144 0,0 0 0 15,0 0 0-15,0 0 0 0,0 0-208 0,0 0-16 16,0 0 0-16,3 11-6288 16,-3-11-1248-16</inkml:trace>
  <inkml:trace contextRef="#ctx0" brushRef="#br0" timeOffset="19287.56">20054 1944 14735 0,'0'0'1312'0,"0"0"-1056"16,0 0-256-16,8-3 0 0,-8 3 2240 0,10-3 400 15,0 0 80-15,1 1 16 0,-11 2-1888 0,14-2-368 16,2 2-80-16,-2 0-16 0,-1 0-208 0,0 0-48 16,0-1-128-16,2 1 192 0,-1 1-192 0,-2 1 0 0,-2-2 0 0,1 0 0 15,-11 0-400-15,11 0 16 0,-11 0 16 0,11 0 0 31,-11 0-224-31,10 1-48 0,-10-1-16 0,11 1-9760 0</inkml:trace>
  <inkml:trace contextRef="#ctx0" brushRef="#br0" timeOffset="19698.18">20063 2066 20271 0,'0'0'896'0,"0"0"192"0,0 0-880 0,0 0-208 16,0 0 0-16,0 0 0 0,0 0 544 0,0 0 64 16,0 0 16-16,0 0 0 0,0 0-96 0,0 0-16 15,0 0 0-15,12 1 0 0,-1 2 96 0,1 0 16 16,-1 3 0-16,-1-6 0 0,2 0-320 0,-1 0-64 0,1 0-16 0,1 0 0 16,2 1-224-16,0-1 0 0,1-1 128 0,-1 1-128 15,-1 0 0-15,-1 0 176 0,1 0-176 0,2 0 160 16,-5 0-160-16,1 0 0 0,0 0 0 0,-2 0 128 15,-10 0-128-15,13 0 0 0,-2 1 0 0,-11-1 0 32,11-1-752-32,0 1-80 0,-11 0 0 0,10-6-6912 0,-1 5-1360 0</inkml:trace>
  <inkml:trace contextRef="#ctx0" brushRef="#br0" timeOffset="20098.84">20530 1819 21183 0,'0'0'1888'0,"0"0"-1504"15,0 0-384-15,0 0 0 0,0 0 1680 0,0 0 272 16,0 0 48-16,0 0 16 0,0 0-1568 0,0 0-320 0,0 0-128 16,9 7 0-16,-9-7 0 0,8 8 0 0,-8-8 0 0,6 13 0 15,-1 0 0-15,-1 1 0 0,-2 2 0 0,-2-3 0 16,-2 1 128-16,1-1 0 0,0 1-128 0,-2 1 192 15,-1 0 224-15,0 4 32 0,0-4 16 0,0 1 0 16,0-3-208-16,1 0-32 0,0-1-16 0,0 1 0 16,1 1-208-16,0 0 0 0,4-2 0 0,-2-12 0 31,0 11-432-31,0-11-80 0,0 0 0 0,0 0-8448 0,0 0-1696 0</inkml:trace>
  <inkml:trace contextRef="#ctx0" brushRef="#br0" timeOffset="22316.45">20025 419 3679 0,'0'0'320'16,"0"0"-320"-16,0 0 0 0,0 0 0 15,0 0 2720-15,0 0 480 0,0 0 80 0,0 0 32 16,0 0-2608-16,0 0-512 0,0 0-192 0,0 0 144 0,0 0-144 0,0 0 0 16,0 0 0-16,0 0 0 0,0 0 0 0,0 0 0 15,0 0 0-15,0 0 0 0,0 0 176 0,0 0 0 16,0 0 0-16,0 0 0 0,0 0 784 0,9-4 144 15,-9 4 48-15,0 0 0 0,8-8-48 0,-8 8 0 16,9-5 0-16,-9 5 0 0,5-10-368 0,1 1-80 16,-1-1-16-16,-5 10 0 0,6-10-336 0,1 2-80 15,-1-2-16-15,0 1 0 0,-6 9-208 0,4-12 128 16,-1 1-128-16,4 4 0 0,-1-5 0 0,1 1 0 16,-7 11 0-16,10-11 0 0,1 2 0 0,-11 9 0 15,0 0 0-15,5-12 0 0,2-4 128 0,-2 3-128 0,-3 3 0 16,-2 10 0-16,0 0 336 0,4-9-16 15,-4 9-16-15,0 0 0 0,6-7-48 0,-6 7 0 0,0 0 0 0,9-6 0 16,-9 6-256-16,9-6 0 0,-9 6 128 0,11-1-128 16,0-3 0-16,-11 4 0 0,12-1 0 0,-2 1 0 15,-10 0 0-15,0 0 0 0,0 0 0 0,0 0 0 16,9 5 0-16,-9-5 0 0,5 7 0 0,-1 0 0 16,-4-7 192-16,2 13-64 0,-2-2 0 0,-2 1-128 15,1-3 0-15,0 1 0 0,1 2 0 0,0 0 0 16,1-1 0-16,2 2 0 0,-1 0 0 0,0-1 0 15,-2-12 160-15,3 17-160 0,3-2 128 0,-2-4-128 16,-4-11 208-16,0 0-32 0,0 0-16 0,-2 15 0 16,1-4 32-16,1-11 16 0,-1 12 0 0,1-12 0 15,0 0-16-15,1 12 0 0,-1-12 0 0,0 0 0 16,0 0-64-16,0 0-128 0,0 0 176 0,7 12-176 0,-7-12 176 0,0 0-176 16,7 9 160-16,-7-9-160 0,0 0 160 0,12 0-160 15,-12 0 160-15,12-2-160 0,-3 0 240 0,-9 2-48 16,8-7-16-16,0 1 0 0,-2-1 144 0,1 1 48 15,-2-1 0-15,0 1 0 0,0-4-64 0,0 3-16 16,-1-1 0-16,-1-1 0 0,0 0-96 0,0-1 0 16,1 1-16-16,2-1 0 0,-1-2-176 0,0 0 192 15,0-1-192-15,0 2 192 0,2 0-192 0,0 0 0 16,-1 0 0-16,1 1 0 0,-1-1 0 0,1 2 0 16,-2 0 0-16,-5 9 0 0,6-7 0 0,-6 7 0 15,8-7 0-15,0 0 0 0,-8 7-240 0,9-6 32 16,0 2 0-16,-1-2 0 15,-8 6-288-15,10-5-48 0,1 3-16 0,-2-4 0 16,0 1-384-16,0 0-80 0,-9 5 0 0,12-3-8656 0,0 1-1728 0</inkml:trace>
  <inkml:trace contextRef="#ctx0" brushRef="#br0" timeOffset="25089.7">21271 993 8287 0,'0'0'736'0,"0"0"-592"15,0 0-144-15,0 0 0 0,0 0 2784 0,0 0 528 16,0 0 96-16,0 0 32 0,0 0-2352 0,0 0-448 16,0 0-112-16,0 0-16 0,0 0-384 0,0 0-128 15,0 0 0-15,0 0 0 0,0 0 128 0,0 0-128 16,0 0 0-16,12 2 0 0,0-4 160 0,-12 2-160 0,10-3 128 0,1 3-128 16,-1 1 320-16,1-1-32 0,-11 0 0 0,13-1 0 15,-2 0 544-15,2 0 128 0,0-1 0 0,1 1 16 16,-1 1-288-16,0 0-64 0,0 0-16 0,1-3 0 15,-1 2-256-15,0 0-48 0,-1-1-16 0,0 2 0 16,-1 0-288-16,0 2 128 0,-11-2-128 0,13 1 0 16,0-2 0-16,-3 1 0 0,-10 0 0 0,12 1 0 15,-12-1 0-15,10 0 0 0,-10 0 0 0,0 0 0 16,11 4 144-16,-11-4-144 0,0 0 0 0,0 0 144 16,0 0-144-16,0 0 0 0,0 0 0 0,0 0 0 15,4 12 0-15,-4-12 0 0,-2 11 0 0,-2 0 128 16,-1 1-128-16,-1-2 0 0,-1-2 144 0,1 1-144 15,-3 0 0-15,-1 1 128 0,0 1-128 0,0-3 0 0,-1-2 0 0,1 2 0 16,-2 2 0-16,0 1 0 0,2-5 0 0,-1 4 128 16,1 0-128-16,0 0 0 0,-2-2 0 0,1 1 0 15,1 0 0-15,0 2 0 0,0-3 0 0,0-2 0 16,0-1 0-16,-1 3 0 0,1 3 0 0,-1 0 0 16,2-3 0-16,0-1 0 0,-1-1 0 0,0 3 0 15,3-2 0-15,0-3 0 0,7-4 0 0,-8 5 0 16,8-5 0-16,0 0 0 0,-4 8 0 0,4-8 0 15,0 0 0-15,0 0 0 0,0 0 0 0,0 0 128 16,0 0-128-16,6 8 0 0,1-2 0 0,-7-6 144 16,0 0-144-16,10 8 0 0,-10-8 144 0,10 4-144 15,-10-4 0-15,10 3 144 0,-10-3 16 0,13 1 0 16,0-1 0-16,-1 0 0 0,0 3-32 0,0-3-128 0,-2 0 192 16,2 0-64-16,0 0-128 0,-1 0 0 0,1 0 0 0,0-3 0 15,-2 0 0-15,2 2 128 0,0 1-128 0,1 0 0 16,0-3 0-16,1 2 128 0,-1 1-128 0,-1 0 0 15,-2-1 0-15,1 1 0 0,-1 0 0 0,-10 0 0 16,11-2 0-16,-11 2 0 0,11-2 0 0,-11 2 0 16,0 0-336-16,12-1-48 0,-2-2-16 0,-10 3 0 31,0 0-672-31,0 0-128 0,0 0-16 0</inkml:trace>
  <inkml:trace contextRef="#ctx0" brushRef="#br0" timeOffset="25667.82">21889 1336 2751 0,'0'0'128'0,"0"0"16"15,0 0-144-15,0 0 0 0,0 0 0 0,0 0 0 0,0 0 4752 0,0 0 928 0,0 0 176 0,0 0 32 16,0 0-4544-16,0 0-896 0,0 0-192 0,0 0-48 16,0 0-208-16,0 0 144 0,0 0-144 0,0 0 128 15,0 0-128-15,0 0 0 0,0 0 0 0,-3 13 0 16,-3-3 0-16,6-10 192 0,0 0-192 0,-4 10 192 15,0 1 368-15,4-11 80 0,0 0 0 0,-3 9 16 16,3-9 128-16,-4 13 32 0,0 0 0 0,4-13 0 0,0 0-272 16,0 13-48-16,-3-1-16 0,3-12 0 0,0 0-320 0,3 13-160 15,-3-1 160-15,0-12-160 0,6 10 0 0,-6-10 0 16,0 0 0-16,8 8-160 16,-3 1-320-16,-5-9-64 0,11 4-16 0,-1-1 0 15,-10-3-512-15,12 0-96 0,-2-2-32 0,1 0 0 16,-1 2 160-16,1-2 16 0,-1-2 16 0,0 1 0 15,0-3-352-15,-1 1-80 0,1 2-16 0</inkml:trace>
  <inkml:trace contextRef="#ctx0" brushRef="#br0" timeOffset="25975.75">21965 1153 17503 0,'0'0'768'0,"0"0"176"0,0 0-752 0,0 0-192 0,-8-4 0 0,8 4 0 15,0 0 1808-15,0 0 336 0,-4 9 64 0,4-9 16 16,0 0-1776-16,0 0-448 0,-1 12 0 0,1-12 0 15,-1 12 0-15,-1-1 128 0,0 0-128 0,2-11 0 16,0 0 0-16,0 0 0 0,-2 8 0 0,2-8 0 16,0 0 0-16,0 0 0 0,0 0 0 0,0 0 0 15,0 0 0-15,0 0-304 0,0 0 48 0,0 0 16 16,0 0-1936-16,0 0-400 0</inkml:trace>
  <inkml:trace contextRef="#ctx0" brushRef="#br0" timeOffset="27069.1">21899 668 3679 0,'0'0'160'0,"0"0"32"0,0 0-192 0,0 0 0 16,5-8 0-16,-5 8 0 0,5-6 3312 0,-5 6 608 0,0 0 128 0,8-8 32 15,0 3-3184-15,-8 5-624 0,5-8-128 0,-5 8-16 16,10-7-128-16,-2 2 0 0,-8 5 0 0,9-6 0 16,-1-2 0-16,-1 1 0 0,-2 1 0 0,-5 6 0 15,0 0 0-15,9-5 176 0,-1-3-176 0,-2 1 192 16,-6 7 256-16,7-6 48 0,-2-3 16 0,0 1 0 16,-5 8 240-16,8-7 48 0,0 1 16 0,0-1 0 15,-1 1-128-15,1-1-32 0,1-2 0 0,1 3 0 16,-1-1-352-16,-2 3-80 0,-7 4-16 0,8-5 0 15,0-2-208-15,-8 7 128 0,0 0-128 0,0 0 0 16,0 0 128-16,0 0-128 0,0 0 0 0,0 0 0 16,11 11 0-16,-4-1 0 0,-7-10 0 0,8 9 0 0,-3 2 128 0,-5-11-128 15,6 13 0-15,-4-1 0 0,-2 1 160 0,0 0-160 16,0-2 160-16,0 1-160 0,-1-1 128 0,-2 0-128 16,-1 4 0-16,1-4 0 0,-3 0 128 0,1-1-128 15,-1 3 0-15,0 0 0 0,1 0 0 0,-1-4 0 16,-2 2 0-16,0-1 0 0,0-1 128 0,2 2-128 15,-1-3 0-15,1 1 0 0,0 0 0 0,1-3 128 16,-1 0-128-16,-1-1 0 0,-1 3 0 0,2-3 0 16,6-5 128-16,-9 4-128 0,0 0 0 0,9-4 0 15,-8 2 128-15,8-2-128 0,-11 0 0 0,3 2 0 16,8-2 128-16,0 0-128 0,-9 0 0 0,9 0 0 16,0 0 0-16,0 0 0 0,0 0 0 0,0 0 0 15,0 0 128-15,0 0-128 0,0 0 0 0,0 0 0 0,6-12 0 0,-6 12 0 16,6-9 0-16,1 1 0 0,-1-1 0 15,-6 9 0-15,0 0 0 0,12-4 0 0,-3 1 0 0,-9 3 0 16,0 0 0-16,12-5 128 0,-3 1-128 0,-9 4 0 16,12 0 144-16,-12 0-144 0,11 0 128 0,1 0-128 15,-2 0 0-15,-10 0 0 0,12 5 0 0,-1-1 0 16,-11-4 0-16,13 2 0 0,-2 0 128 0,0 1-128 16,-11-3 0-16,12 1 0 0,-12-1 0 0,11 5 0 15,-11-5 0-15,12 3 0 0,-2 1 0 0,-10-4 0 16,0 0 0-16,0 0 0 0,11 5-176 0,-11-5 176 31,0 0-608-31,0 0-32 0,13 4-16 0,-13-4 0 0,10 8-1712 0,-10-8-352 0</inkml:trace>
  <inkml:trace contextRef="#ctx0" brushRef="#br0" timeOffset="29466.1">22858 1029 13823 0,'0'0'1216'0,"0"0"-960"0,0 0-256 0,0 0 0 16,0 0 1648-16,11 2 272 0,-11-2 64 0,14-3 16 16,0-4-1392-16,-1 7-288 0,-1 0-48 0,0 0-16 15,-1-5 128-15,2 4 32 0,1 2 0 0,-1-1 0 0,0-1-128 16,0 1-32-16,-2 4 0 0,2-4 0 0,-1-3 256 0,0 2 32 15,-2-2 16-15,1 3 0 0,-1 4-192 0,-10-4-48 16,13-4 0-16,-1 2 0 0,-2 3-320 0,1-1 0 16,-11 0 0-16,12-1 0 15,-12 1-464-15,13-2-176 0,-3 2-16 0,-10 0-10912 16</inkml:trace>
  <inkml:trace contextRef="#ctx0" brushRef="#br0" timeOffset="29893.67">22788 1180 5519 0,'0'0'496'0,"0"0"-496"15,0 0 0-15,0 0 0 0,15-2 4176 0,-2 2 752 16,-2 0 128-16,1 0 48 0,1-3-3936 0,0 3-784 16,-2 2-144-16,4-1-48 0,2-1-64 0,0 0 0 15,-2 0-128-15,3 2 192 0,2-4-192 0,0 1 0 16,-2-1 0-16,0 2 0 0,0 2 0 0,-1-2 0 16,0-3 128-16,-1 3-128 0,-2-3 0 0,1 2 0 15,-2 0 0-15,0-1 0 16,-2 0-768-16,0 2-80 0,-1 2-32 0</inkml:trace>
  <inkml:trace contextRef="#ctx0" brushRef="#br0" timeOffset="31311.92">24393 599 14911 0,'0'0'656'0,"0"0"144"0,0 0-640 0,0 0-160 0,0 0 0 0,0 0 0 16,0 0 960-16,0 0 176 0,0 0 16 0,0 0 16 15,0 0-672-15,0 0-144 0,0 0-32 0,0 0 0 16,0 0 48-16,0 0 0 0,0 0 0 0,0 0 0 16,0 0 208-16,0 0 32 0,-11 3 16 0,11-3 0 15,-9 5 32-15,0-1 16 0,1 0 0 0,-1 0 0 16,-2-2-160-16,2 1-48 0,0-2 0 0,-1 2 0 16,-2 1-48-16,0-2-16 0,1 1 0 0,0-1 0 15,-1 2-64-15,1 0-16 0,-1-1 0 0,0 1 0 16,1-2 0-16,-1 2-16 0,-3-1 0 0,2 1 0 15,-1-4-160-15,0 2-16 0,-3 2-128 0,1-2 192 0,0 0-192 16,0 1 0-16,-3 1 0 0,0 1 0 0,-2-1 0 0,1 1 0 16,1 2 0-16,1-1 0 0,-1 1 0 0,1-1 0 15,0 3 0-15,1-2 0 0,0-1 0 0,4 1 0 16,2-1 0-16,1 1 0 0,0-1 192 0,2 0-64 16,8-6-128-16,-7 7 192 0,7-7-16 0,-5 10-16 15,5-10 0-15,0 0 0 0,-1 10-160 0,1-10 0 16,0 0 144-16,4 12-144 0,-4-12 128 0,9 10-128 15,1-2 160-15,2-2-160 0,0-3 192 0,2 0-48 16,2-1-16-16,2 0 0 0,0-1 0 0,-1 3 0 16,-3-3 0-16,2 2 0 0,1-1-128 0,1 2 0 15,0 0 144-15,-1 1-144 0,-1 1 0 0,0-2 128 0,-1-2-128 16,1 1 0-16,0 2 176 0,-2-1-48 16,0-4 0-16,2 2 0 0,-2 2-128 0,2 0 128 0,0 0-128 0,-1-3 128 15,1-1-128-15,-2 0 0 0,-1 0 0 0,2 0 0 16,-1 0 0-16,0 2 128 0,-1-1-128 0,0 0 128 15,0-3-128-15,-1 2 0 0,-12 0 0 0,12 1 0 16,-12-1 128-16,12 3-128 0,-1-1 0 0,-11-2 128 16,0 0-128-16,0 0 0 0,0 0 144 0,0 0-144 15,6 11 128-15,-6-11-128 0,0 0 160 0,0 0-160 16,1 10 0-16,-1-10 128 0,0 0-128 0,0 0 0 16,0 0 0-16,-4 9 0 0,4-9 128 0,0 0-128 15,0 0 0-15,-9 7 0 0,-2-1 0 0,2 1 0 16,0-7 0-16,-1 2 128 0,-2 5-128 0,0-2 0 15,1-3 128-15,-3 3-128 0,0 3 0 0,0-1 0 16,-2 0 0-16,0 1 0 0,1 1 0 0,-1 1 0 0,-2 2 0 0,1 2 0 16,0-3 0-16,0 2 0 0,-1 1 0 0,0-1 0 15,-1 0 0-15,1 2 0 0,-1-1 0 0,0 0 0 16,0 1 0-16,-1-1 0 0,2-1 0 0,-3 0 0 16,-2 1 0-16,-2 2 0 0,-1-3 0 0,1 0 0 15,3 0 0-15,1 0 0 0,0 1 0 0,2-4 0 16,0-1 0-16,5-1 0 0,1-1 0 0,2 2 0 15,1-1 0-15,1 0 0 0,2-1 0 0,7-7 0 16,-7 5 0-16,0 1 0 0,1 4 0 0,0-3 128 16,0 0-128-16,6-7 0 0,-5 10 0 0,5-10 0 15,0 0 0-15,-6 12 0 0,4 0 0 0,2-12 0 16,0 0 0-16,2 11 0 0,-2-11 0 0,10 7 0 0,0 0 0 16,0-4 0-16,1 0 0 0,1 0 176 0,1-1-176 0,2-2 160 15,2-1-160-15,3 0 192 0,2 1-192 0,1 1 192 16,2 0 0-16,3 1 0 0,1-4 0 0,3 2 0 15,-1 0 0-15,2 0 16 0,1-4 0 0,1 3 0 16,0 1-16-16,0-4 0 0,-2 3 0 0,-2 1 0 16,-1 0-192-16,-1 0 144 0,-2-1-144 0,-1 1 128 15,0-3-128-15,0 3 0 0,0 3 0 0,-1-6 0 16,-1 0 0-16,-1 2 0 0,1-2 0 0,-1 2-176 16,-1-2 0-16,-1 1 0 0,-3 1 0 0,-2-1 0 15,0 1-80-15,-3 0 0 0,-3-1-16 0,0 1 0 16,-10 1-368-1,11 0-80-15,-11 0-16 0,12 0 0 0,-1 0-544 0,0 0-128 0,-11 0 0 0,0 0-16 16,10-3-176-16,-10 3-16 0,0 0-16 0,0 0-10176 16</inkml:trace>
  <inkml:trace contextRef="#ctx0" brushRef="#br0" timeOffset="32273.72">23793 1883 20159 0,'0'0'896'0,"0"0"176"16,0 0-864-16,0 0-208 0,0 0 0 0,0 0 0 0,0 0 656 0,-5 8 96 15,5-8 16-15,-6 6 0 16,6-6-464-16,-7 7-96 0,0 0-16 0,1-1 0 0,6-6 128 0,-7 9 32 16,2 2 0-16,0-2 0 0,5-9-96 0,-7 11 0 15,1 1-16-15,0-1 0 0,6-11 288 0,-6 13 64 16,-2 0 16-16,1-3 0 0,1 4-32 0,-1 0-16 15,-2-3 0-15,3 1 0 0,-1 0-144 0,3-2-32 16,2 3 0-16,0 0 0 0,2-13-176 0,3 11-32 16,0-1-16-16,-3-10 0 0,8 11-160 0,-1-4 0 15,-7-7 0-15,11 8 128 0,-1-3-128 0,2-1 0 16,0-1-160-16,-1-3 160 16,-11 0-560-16,13 1-16 0,-1 2 0 0,-1-3 0 15,-1-4-592-15,0 0-128 0,0-1-32 0,-3 1-6672 0,1 1-1328 0</inkml:trace>
  <inkml:trace contextRef="#ctx0" brushRef="#br0" timeOffset="32492.99">23829 1785 23039 0,'0'0'1024'0,"-6"-6"192"0,-1-5-960 0,7 11-256 0,-6-5 0 0,6 5 0 16,0 0 1888-16,0 0 336 0,0 0 64 0,0 0 16 15,0 0-1856-15,0 0-448 0,0 0 0 0,0 0 0 16,0 0-144-16,0 0-128 0,0 0-32 0,0 0 0 16,9 11-1760-16,-9-11-368 0,8 6-64 0</inkml:trace>
  <inkml:trace contextRef="#ctx0" brushRef="#br0" timeOffset="32839.83">24098 1913 11967 0,'0'0'528'0,"0"0"112"0,0 0-512 0,0 0-128 0,0 0 0 0,0 0 0 15,0 0 3280-15,0 0 624 0,0 0 128 0,10 3 32 16,-10-3-3248-16,11 4-656 0,-11-4-160 0,12 4 0 15,-3 1 0-15,-9-5 0 0,10 5 0 0,-1 0 0 16,-9-5 0-16,12 4-144 0,-12-4 144 0,13 4-208 16,0-1-192-16,-3-1-48 0,-10-2 0 0,12 4-7040 15,-1-4-1424-15</inkml:trace>
  <inkml:trace contextRef="#ctx0" brushRef="#br0" timeOffset="33114.92">24106 2057 26255 0,'0'0'1152'0,"0"0"256"0,0 0-1120 0,0 0-288 15,0 0 0-15,0 0 0 0,0 0 368 0,0 0 16 0,9 5 0 0,-9-5 0 16,9 6-384-16,-9-6 0 16,8 8 0-16,-8-8 0 15,10 7-384-15,-10-7-32 0,9 6-16 0,0 2 0 16,-1 4-496-16,1-6-96 0,-9-6-32 0,13 2 0 16,-2-2-208-16,-11 0-32 0,12-7-16 0,-2 2-7232 0</inkml:trace>
  <inkml:trace contextRef="#ctx0" brushRef="#br0" timeOffset="33523.57">24485 1793 11055 0,'0'0'976'0,"0"0"-784"16,0 0-192-16,0 0 0 0,0 0 3392 0,-6 8 640 15,6-8 128-15,-4 12 32 0,1-1-3136 0,2 1-624 0,-2-1-128 0,1 0-32 16,-2 2-128-16,1 0-16 0,0-1-128 0,1 3 192 16,-2 1-192-16,1 3 128 0,1-2-128 0,-2 0 0 15,0 0 384-15,0 1-32 0,0 0 0 0,1 2 0 16,1-1-160-16,-2-1-16 0,-1 1-16 0,2-4 0 16,3-3-160-16,0 0-144 0,-1 0 144 0,0-2-208 31,1-10-560-31,0 10-128 0,0-10 0 0,0 0-7200 0,1 11-1440 0</inkml:trace>
  <inkml:trace contextRef="#ctx0" brushRef="#br0" timeOffset="34624.88">23884 557 7359 0,'0'0'656'0,"0"0"-528"15,0 0-128-15,0 0 0 0,0 0 1712 0,0 0 304 16,0 0 64-16,0 0 16 0,1-6-1264 0,-1 6-240 16,8-9-48-16,0 2-16 0,1 1-16 0,0 2 0 15,-9 4 0-15,11-6 0 0,-3-3-304 0,-1 2-64 16,1 1-16-16,-1 0 0 0,-1-3 448 0,1 2 96 15,-1 1 16-15,1-1 0 0,-1-2 272 0,1 1 64 16,-1 2 16-16,1-3 0 0,-1-2-336 0,1 1-80 16,-1 1-16-16,1 1 0 0,1-3-192 0,-2 2-32 0,1-1-16 0,1 1 0 15,-1 2-240-15,0-1-128 0,-2-1 160 0,-5 9-160 16,7-8 128-16,-7 8-128 0,8-9 0 0,-8 9 0 16,7-9 0-16,-7 9 0 0,7-9 0 0,-7 9 0 15,6-9 0-15,-6 9 0 0,0 0 0 0,11-5 0 16,-11 5 128-16,9-4-128 0,-9 4 0 0,10-6 144 15,-10 6-144-15,0 0 160 0,12-1-160 0,-12 1 160 16,9-4-160-16,-9 4 192 0,0 0-192 0,0 0 192 16,9 4 32-16,-9-4 16 0,0 0 0 0,0 0 0 15,0 0-16-15,7 9 0 0,-7-9 0 0,5 12 0 16,-1-2-224-16,-1 0 128 0,-3-10-128 0,0 10 0 16,0-10 192-16,2 13-48 0,0-1-16 0,-2-12 0 0,3 10 32 15,-3-10 0-15,4 15 0 0,-1-5 0 0,-3-10-160 0,0 0 0 16,6 14 144-16,0-3-144 0,-6-11 128 0,0 0-128 15,0 0 160-15,7 10-160 0,-7-10 256 0,0 0-32 16,0 0-16-16,0 0 0 0,11 7 112 0,-11-7 0 16,0 0 16-16,0 0 0 0,0 0-80 0,10 4-32 15,-10-4 0-15,0 0 0 0,0 0-64 0,11 0-16 16,-11 0 0-16,0 0 0 0,10-4-144 0,-1-2 160 16,-9 6-160-16,0 0 160 0,8-9-160 0,-1 3 0 15,-7 6 144-15,8-7-144 0,-2 1 0 0,1-1 144 16,-7 7-144-16,5-9 0 0,-3 0 144 0,1-1-144 15,1-1 0-15,0-1 144 0,-4 12-144 0,5-11 0 16,-1-2 144-16,1-2-144 0,0 6 144 0,1-4-144 16,-1 1 192-16,0 1-192 0,0-2 128 0,0 1-128 0,1 0 0 15,-1 3 0-15,1-1 0 0,0-1 0 0,-1 1-208 0,0 1 80 32,-5 9-496-32,5-7-80 0,-5 7-32 0,7-9 0 15,-7 9-1888-15,8-7-384 0,-8 7-80 0</inkml:trace>
  <inkml:trace contextRef="#ctx0" brushRef="#br0" timeOffset="35892.31">25233 929 6447 0,'0'0'576'15,"0"0"-576"-15,0 0 0 0,0 0 0 0,0 0 2624 0,0 0 400 0,0 0 96 0,0 0 16 16,0 0-1856-16,0 0-384 0,11 0-64 0,-11 0 0 16,12 0-128-16,-1-3 0 0,1 2-16 0,-1 1 0 15,-11 0-96-15,13 0-16 0,0-3 0 0,0 1 0 16,-2-1 0-16,2 0 0 0,-1 0 0 0,1-1 0 0,0 2 0 0,-1 0 0 15,0-1 0-15,1 2 0 0,1-3-112 0,0 3-16 16,-2-1-16-16,0 2 0 0,0-4-80 0,-2 4-16 16,-10 0 0-16,13 4 0 0,-1-6-336 0,0 2 144 15,-1 2-144-15,0 0 0 0,-11-2 128 0,0 0-128 16,0 0 0-16,8 5 0 0,-8-5 0 0,0 0 0 16,0 0 0-16,-4 10 0 0,4-10 0 0,-11 8 0 15,1 0 0-15,-1 0 0 0,2 1 0 0,0-1 0 16,0-2 128-16,0 1-128 0,-2-3 0 0,1 3 0 15,-2 4 0-15,0-5 0 0,2 2 0 0,0 3 0 16,-1 3 0-16,1-1 0 0,-1-3 0 0,1 2 0 16,-2 3 0-16,0-1 0 0,1-1 0 0,-1-1 0 15,0 1 0-15,0-2 0 0,1 1 0 0,-1-1 0 0,2-1 0 0,0 0 0 16,1-2 0-16,3-1 0 0,6-7 0 16,-5 9 0-16,-1-1 304 0,2 0-48 0,2-2-16 0,2-6 0 15,2 9-32-15,1-1 0 0,-3-8 0 0,4 8 0 16,-4-8-32-16,5 9-16 0,0-1 0 0,-5-8 0 15,7 9-160-15,-1-1 192 0,1-2-192 0,0 1 192 16,-7-7-192-16,10 8 160 0,-1-1-160 0,0 0 160 16,-9-7-160-16,13 3 0 0,-1 0 0 0,0 1 0 15,-2-1 0-15,1 0 0 0,0-5 0 0,0 2 0 16,0 3-448 0,1 0-112-16,-1-3-16 0,2 0-16 0,0 0-592 0,-2-3-112 0,0 2-32 15,-1-1-7712-15,1-2-1552 0</inkml:trace>
  <inkml:trace contextRef="#ctx0" brushRef="#br0" timeOffset="36342.81">25747 1242 6447 0,'0'0'272'0,"0"0"80"0,0 0-352 0,0 0 0 0,0 0 0 0,0 0 0 15,0 0 1696-15,0 0 272 0,0 0 48 0,0 0 16 16,0 0-1216-16,0 0-240 0,-6 8-64 0,6-8 0 15,-4 11 480-15,4-11 96 0,-6 9 0 0,1-1 16 16,-1 0 64-16,6-8 16 0,-5 8 0 0,1 0 0 16,0 1-384-16,4-9-80 0,-7 9-16 0,2-1 0 15,0 0-192-15,0-1-32 0,-1 1-16 0,1 0 0 16,5-8-80-16,-5 12 0 0,0-2-16 0,5-10 0 16,-2 12-80-16,2-12-16 0,0 10 0 0,0-10 0 15,0 0-272-15,6 12 0 0,-6-12 128 0,5 12-128 16,-5-12 0-16,8 10 160 0,-8-10-160 0,10 8 128 15,-1-1-128-15,-9-7-224 0,12 4 48 0,-2-2 16 16,1 5-480-16,-2-3-80 0,-9-4-32 0,10 1 0 16,-10-1-752-16,11 0-160 0,-11 0-16 0,0 0-5424 15,9-3-1088-15</inkml:trace>
  <inkml:trace contextRef="#ctx0" brushRef="#br0" timeOffset="36748.45">25730 1080 12895 0,'0'0'1152'15,"0"0"-928"-15,0 0-224 0,0 0 0 0,0 0 2400 0,0 0 432 16,0 0 96-16,0 0 16 0,0 0-2096 0,0 0-400 16,0 0-96-16,0 0-16 0,0 0-336 0,0 0 0 15,0 0 0-15,0 0 128 0,0 0-128 0,0 0-208 16,0 0 48-16,0 0 16 16,8 8-304-16,-8-8-48 0,0 0-16 0,0 0-6352 15,10 0-1280-15</inkml:trace>
  <inkml:trace contextRef="#ctx0" brushRef="#br0" timeOffset="37610.57">26005 886 18431 0,'0'0'816'0,"0"0"160"0,0 0-784 0,0 0-192 16,11-1 0-16,-11 1 0 0,11 2 960 0,-11-2 128 15,11 0 48-15,-11 0 0 0,12 0-496 0,-12 0-112 16,0 0-16-16,13-1 0 0,1 0 48 0,-1-1 0 16,-3 1 0-16,1 0 0 0,-11 1-16 0,12 0 0 15,-2 0 0-15,0 0 0 0,-10 0-32 0,13 1-16 16,-1 3 0-16,0-4 0 0,1-1-256 0,0-1-48 16,0 2-16-16,0 2 0 0,0 0-176 0,0-2 160 15,-1-1-160-15,-2 1 160 0,1 1-160 0,-1-1 0 16,-10 0 0-16,12 0 0 0,-2 0 0 0,-10 0 128 0,9-1-128 0,-9 1 0 15,0 0 192-15,10 0-32 0,-10 0-16 0,0 0 0 16,0 0-16-16,0 0 0 0,0 0 0 0,0 0 0 16,0 0-128-16,-3 14 0 0,-4-1 144 0,1-1-144 15,-1 0 0-15,1 1 0 0,-2 0 0 0,-1 0 0 16,-3 1 0-16,1 0 0 0,-1 1 0 0,0-1 0 16,0 2 0-16,2-1 0 0,1-3 0 0,0 1 128 15,0 2-128-15,-1-4 0 0,1-2 0 0,1 1 0 16,1 0 0-16,0-2 0 0,3 1 0 0,-2-1 0 15,-3-2 0-15,-1 2 128 0,3 0-128 0,-1-2 128 16,0 1-128-16,-1-1 144 0,-2 2-144 0,1 0 160 16,0 0-32-16,2 1 0 0,1-1 0 0,1-2 0 0,0 1-128 0,6-7 0 15,0 0 0-15,-2 8 128 0,1 1 64 16,1-9 16-16,0 0 0 0,0 0 0 0,10 5 0 0,0-1 0 16,-10-4 0-16,12 4 0 0,0-2-16 0,-2 2-16 15,-10-4 0-15,12 0 0 0,-12 0-48 0,13 2-128 16,-1-1 192-16,-2-1-64 0,1 0-128 0,-1 0 0 15,-10 0 0-15,14 1 128 0,-1-2-128 0,1 1 0 16,-1 0 0-16,-2 0 0 0,-11 0-384 0,12 0 32 16,1 0 16-16,-1 1 0 15,-2-2-592-15,1-2-112 0,-1-1-32 0,-1 4 0 16,-9 0-1760-16,11 0-368 0,-11 0-64 0,11-2-7200 0</inkml:trace>
  <inkml:trace contextRef="#ctx0" brushRef="#br0" timeOffset="38144.78">26485 1290 10127 0,'0'0'896'0,"0"0"-704"16,0 0-192-16,0 0 0 0,0 0 3360 0,0 0 640 15,0 0 128-15,0 0 32 0,0 0-3200 0,0 0-624 16,0 0-128-16,0 0-16 0,0 0-192 0,0 0 0 16,0 0 0-16,0 0 0 0,0 0 0 0,-5 8 0 15,5-8 0-15,-7 8 0 0,-1 1 0 0,2-1 0 16,6-8 0-16,-8 10 128 0,2-1 224 0,0 0 32 15,6-9 16-15,-4 12 0 0,-1-4 32 0,5-8 0 0,-2 12 0 0,0-2 0 16,2-10-48-16,0 13 0 0,0-4 0 0,0-9 0 16,0 0-176-16,3 12-32 0,-3-12-16 0,5 12 0 15,-5-12-160-15,8 10 128 0,-1-2-128 0,-7-8 128 16,0 0-304-16,11 8-64 0,0-1-16 0,-11-7 0 31,10 4-480-31,-10-4-96 0,11 0-32 0,-11 0 0 16,0 0-512-16,0 0-96 0,10-4-32 0,-10 4-5600 0,0 0-1104 0</inkml:trace>
  <inkml:trace contextRef="#ctx0" brushRef="#br0" timeOffset="38398.94">26525 1154 10127 0,'0'0'896'0,"0"0"-704"16,0 0-192-16,0 0 0 0,0 0 2368 0,0 0 432 15,0 0 80-15,0 0 32 0,0 0-1808 0,0 0-352 16,0 0-80-16,-9 3-16 0,9-3 0 0,0 0 0 16,0 0 0-16,0 0 0 0,-5 10-464 0,5-10-192 15,0 0 176-15,0 0-176 16,0 0-704-16,0 0-224 0,0 0-48 0,0 0-9424 0</inkml:trace>
  <inkml:trace contextRef="#ctx0" brushRef="#br0" timeOffset="39545.11">27219 938 8287 0,'0'0'736'16,"0"0"-592"-16,0 0-144 0,0 0 0 16,-9 4 2256-16,9-4 432 0,0 0 64 0,0 0 32 0,0 0-1504 0,0 0-288 15,0 0-64-15,0 0-16 16,0 0-192-16,0 0-32 0,0 0-16 0,0 0 0 0,0 0-80 0,12 0-16 15,-12 0 0-15,11 1 0 0,1 0-96 0,-1-1-32 16,-11 0 0-16,13 2 0 0,-2 0 192 0,0-2 16 16,-11 0 16-16,13 0 0 0,1 3-96 0,2-2-32 15,-1-3 0-15,0 0 0 0,-1 2-160 0,2 2-16 16,-1-1-16-16,4-2 0 0,-1-3-224 0,0 2-128 16,0 2 128-16,1-1-128 0,-1 0 0 0,0 1 0 15,0 2 0-15,1 0-128 16,-4-4-528-16,1 1-112 0,0 0 0 0,-2 1-16 15,-2 0-1840-15,-1 0-352 0,0-5-80 0</inkml:trace>
  <inkml:trace contextRef="#ctx0" brushRef="#br0" timeOffset="40163.05">27224 1147 2751 0,'0'0'128'0,"0"0"16"0,0 0-144 0,0 0 0 0,0 0 0 0,0 0 0 16,0 0 3696-16,0 0 704 0,0 0 144 0,0 0 16 15,0 0-2720-15,0 0-560 0,0 0-96 0,0 0-32 16,0 0-304-16,0 0-64 0,-9 3-16 0,9-3 0 15,0 0 128-15,0 0 0 0,0 0 16 0,0 0 0 16,0 0-80-16,0 0 0 0,0 0-16 0,9 6 0 16,3-2-384-16,1-2-80 0,0-2-16 0,1 2 0 15,1 1-80-15,0-1 0 0,0-2-16 0,0 1 0 16,1 3 128-16,1-4 16 0,-1-4 16 0,-1 4 0 16,1 1-256-16,0 2-144 0,-1-2 160 0,1 1-160 0,-2-2 0 15,2 0 0-15,-2 0 0 0,0 0-160 16,1-2-480-16,-1 2-112 0,-1 3-16 0,2-3 0 15,0-1-2304-15,1-2-480 0</inkml:trace>
  <inkml:trace contextRef="#ctx0" brushRef="#br0" timeOffset="43684.4">28417 843 13823 0,'0'0'1216'0,"0"0"-960"16,0 0-256-16,0 0 0 0,0 0 336 0,0 0 32 15,0 0 0-15,0 0 0 0,0 0-192 0,0 0-48 16,0 0 0-16,0 0 0 0,0 0-128 0,0 0 128 15,0 0-128-15,0 0 128 0,0 0 528 0,0 0 112 16,0 0 0-16,0 0 16 0,0 0 320 0,0 0 64 16,0 0 16-16,0 0 0 0,0 0-32 0,9-4-16 15,-9 4 0-15,0 0 0 0,0 0-352 0,0 0-64 16,0 0-16-16,0 0 0 0,11-4-320 0,-11 4-64 16,0 0 0-16,0 0-16 0,0 0-112 0,0 0-32 15,0 0 0-15,0 0 0 0,10 3 48 0,-10-3 16 0,0 0 0 0,11 1 0 16,-11-1 64-16,10 1 16 0,-10-1 0 0,10 0 0 15,-10 0 48-15,11 3 16 0,-11-3 0 0,10 2 0 16,-10-2-16-16,12 0 0 0,-12 0 0 0,13-1 0 16,-1-2-32-16,0 2-16 0,-2 4 0 0,2-2 0 15,1-1-96-15,0 1-16 0,0 3 0 0,1-4 0 16,0 0-64-16,3 0 0 0,2 0-128 0,2 0 192 16,-3-2-192-16,0 0 0 0,-2 0 128 0,-1 2-128 15,0 2 0-15,-1-2 0 0,2-1 0 0,-3 1 0 16,-3 3 128-16,-10-3-128 0,12 2 0 0,-2 0 0 15,2-2 128-15,-12 0-128 0,0 0 0 0,12 2 144 16,-2-3-144-16,-1 2 0 0,-9-1 0 0,0 0 0 16,11 3 0-16,-11-3 0 0,0 0 0 0,0 0 0 0,0 0 0 0,0 0 0 15,0 0 0-15,0 0 0 0,0 0 128 0,0 0-128 16,0 0 0-16,0 0 128 0,0 0-128 0,-4 6 128 16,4-6-128-16,-7 7 128 0,7-7-128 0,-9 6 192 15,-1-2-192-15,1-1 192 0,9-3-192 0,-11 8 160 16,-1 1-160-16,3-3 160 0,9-6-160 0,-10 7 0 15,-3 3 0-15,1-1 0 0,2-1 0 0,1 3 0 16,-1-1 0-16,1-1 0 0,0-2 0 0,0 3 0 16,-1 3 0-16,1-2 0 0,-1-5 0 0,1 3 0 15,0 0 144-15,-1 3-144 0,-1 0 0 0,1 1 128 16,1-3-128-16,-2 1 0 0,1-1 0 0,-1 1 144 16,1-4-144-16,0 4 0 0,-1 2 128 0,1-1-128 15,-1-1 0-15,2-3 0 0,1 0 128 0,2 0-128 0,-2 0 0 16,1 0 0-16,1-2 0 0,6-6 128 0,-8 8-128 0,2-2 0 15,6-6 128-15,-10 8-128 0,1 1 0 0,4-2 0 16,5-7 0-16,-9 5 128 0,1-1-128 0,0 1 0 16,1 0 0-16,7-5 0 0,0 0 0 0,0 0 0 15,-10 6 160-15,10-6-160 0,0 0 128 0,0 0-128 16,0 0 160-16,0 0-160 0,0 0 192 0,0 0-192 16,0 0 0-16,0 0 0 0,0 0 0 0,0 0 0 15,0 0 0-15,0 0 0 0,0 0 0 0,0 0 0 16,0 0 128-16,0 0-128 0,0 0 0 0,11 5 0 15,-11-5 0-15,10 2 0 0,-10-2 0 0,9 3 0 16,-9-3 0-16,11 4 0 0,-11-4 0 0,12 0 0 16,-2 3 0-16,-10-3 0 0,13-2 0 0,-1 2 0 15,-2 2 0-15,1-1 0 0,-1-4 0 0,2 2 0 0,0 4 0 0,-1-3 0 16,-11 0 128-16,15-3-128 0,-1 0 0 0,-1 1 0 16,-3 0 0-16,1 0 0 0,1 1 0 0,-1 1 0 15,0 0 0-15,-1 1 0 16,1-1-400-16,-11 0-48 0,13-1 0 0,-13 1 0 15,10 0-2096-15,-10 0-416 0,10-2-96 0,-10 2-11424 16</inkml:trace>
  <inkml:trace contextRef="#ctx0" brushRef="#br0" timeOffset="44814.65">28435 637 12959 0,'0'0'576'0,"0"0"112"0,0 0-560 0,0 0-128 0,0 0 0 0,0 0 0 16,-7 5 752-16,7-5 112 0,0 0 32 0,0 0 0 16,-10 4-64-16,10-4-16 0,0 0 0 0,0 0 0 15,0 0 240-15,0 0 48 0,0 0 16 0,0 0 0 16,0 0-272-16,0 0-48 0,0 0-16 0,0 0 0 15,0 0-192-15,0 0-32 0,0 0-16 0,0 0 0 16,0 0-80-16,0 0-16 0,0 0 0 0,0 0 0 16,0 0 48-16,0 0 0 0,0 0 0 0,0 0 0 15,0 0 16-15,0 0 16 0,0 0 0 0,0 0 0 16,11 0-144-16,-11 0-48 0,9 3 0 0,-9-3 0 16,10 0-48-16,-10 0-16 0,11 2 0 0,-1 1 0 0,-1-6-80 0,1 3-32 15,-10 0 0-15,13 3 0 0,0-3-160 0,-2 0 0 16,2 0 0-16,-1-3 0 0,-1 2 128 0,2 0-128 15,0 1 0-15,0-2 128 0,0 0-128 0,0 0 0 16,1 1 0-16,-1 2 128 0,0-2 16 0,0 0 0 16,-1-3 0-16,0 2 0 0,-1 4 48 0,1-1 0 15,0 0 0-15,-2-1 0 0,-10 0-48 0,12 2 0 16,-2-1 0-16,1-1 0 0,1 0-144 0,-12 0 0 16,0 0 144-16,11 1-144 0,1-1 160 0,-12 0-32 15,10-1-128-15,-10 1 192 0,0 0-48 0,11-3-16 16,1 1 0-16,-12 2 0 0,0 0 0 0,10-3-128 15,-1 1 192-15,-9 2-64 0,0 0 0 0,0 0-128 0,11-2 192 16,-11 2-64-16,0 0 16 0,0 0 0 0,0 0 0 0,0 0 0 16,0 0-144-16,0 0 0 0,0 0 144 0,0 0-144 15,0 0 0-15,0 0 128 0,0 0-128 0,0 0 0 16,0 0 0-16,0 0 144 0,0 0-144 0,0 0 0 16,0 0 256-16,0 0-64 0,0 0-16 0,0 0 0 15,0 0-32-15,0 0 0 0,0 0 0 0,-11-4 0 16,2 2 16-16,9 2 0 0,0 0 0 0,-5-7 0 15,5 7 80-15,-9-5 16 0,0 0 0 0,9 5 0 16,-7-7-32-16,1 2 0 0,-1 1 0 0,1 0 0 16,-1-2-224-16,1-2 176 0,-4 0-176 0,1 2 160 15,1-1 32-15,2 1 16 0,-2-1 0 0,2 2 0 16,-1 0-208-16,1-1 0 0,6 6 128 0,-10-5-128 16,1-1 0-16,3-1 0 0,-1 1 0 0,1 2 0 0,-5 1 0 0,3 2 0 15,8 1-144-15,-9-3 144 16,0 2-432-16,9 1 16 0,-9-3 0 0,9 3 0 15,-10-1-480-15,2 1-80 0,0-1-32 0,8 1 0 16,-9-2-1824-16,9 2-368 0,-11 2-80 0</inkml:trace>
  <inkml:trace contextRef="#ctx0" brushRef="#br0" timeOffset="45942.86">29242 368 2751 0,'0'0'128'0,"0"0"16"0,0 0-144 0,0 0 0 0,0 0 0 0,0 0 0 16,0 0 2208-16,0 0 416 0,0 0 64 0,0 0 32 15,0 0-1952-15,0 0-400 0,0 0-80 0,0 0-16 16,0 0 368-16,0 0 80 0,0 0 16 0,-1 11 0 15,1-11 400-15,0 0 80 0,-1 10 0 0,1-10 16 16,0 0-64-16,0 0-16 0,-4 12 0 0,1-2 0 16,3-10-416-16,-4 12-96 0,4-12 0 0,-4 14-16 15,-1 1-272-15,3-2-48 0,-1 0-16 0,0 0 0 16,-1 0-32-16,3 2-16 0,1 1 0 0,0 0 0 16,-2-1-240-16,0 0 0 0,1 0 0 0,2 0 0 15,-1-2 0-15,0 0 0 0,0-1 0 0,0-1 0 16,0-2 0-16,0 1 0 0,-1-1 0 0,0 0 0 0,1-9 0 0,-2 9 0 15,1-1 0-15,1-8 0 0,0 0 0 0,0 0-288 16,-3 8 32-16,3-8 16 16,0 0-2608-16,0 0-528 0</inkml:trace>
  <inkml:trace contextRef="#ctx0" brushRef="#br0" timeOffset="46733.21">29051 349 2751 0,'0'0'128'0,"0"0"16"0,0 0-144 0,0 0 0 0,0 0 0 0,0 0 0 16,0 0 3456-16,0 0 672 0,0 0 128 0,0 0 32 15,0 0-2688-15,0 0-512 0,0 0-128 0,0 0 0 16,0 0-64-16,0 0-16 0,0 0 0 0,0 0 0 15,0 0 224-15,0 0 48 0,0 0 16 0,0 0 0 16,0 0-16-16,0 0 0 0,0 0 0 0,0 0 0 16,0 0-448-16,0 0-80 0,0 0-32 0,13 6 0 15,-3-4-144-15,1 1-48 0,-11-3 0 0,13 4 0 16,0-1-128-16,0-2-16 0,1-1-16 0,0 2 0 16,2-1-80-16,2 1-16 0,2 0 0 0,-2-1 0 15,-1-1-144-15,1 1 0 0,2-1 0 0,-1 0 128 16,0 0-128-16,-2 0 0 0,-3 0 0 0,3 0 0 0,1 0 0 0,-1 0 128 15,-3 2-128-15,0-2 0 0,-1-2 0 0,-2 2 0 16,-11 0 0-16,12 2 0 0,-2-4-224 0,-10 2-128 16,11-1-32-16,-11 1 0 15,10 3-752-15,-10-3-144 0,11-3-48 0,-11 3 0 16,0 0-1552-16,11-1-320 0,0-1-64 0</inkml:trace>
  <inkml:trace contextRef="#ctx0" brushRef="#br0" timeOffset="48234.21">29574 813 2751 0,'0'0'256'16,"0"0"-256"-16,0 0 0 0,0 0 0 0,0 0 2464 0,0 0 448 15,0 0 96-15,0 0 0 0,0 0-1520 0,0 0-304 16,0 0-64-16,0 0-16 0,0 0 112 0,0 0 0 15,0 0 16-15,0 0 0 0,0 0 48 0,0 0 0 16,0 0 0-16,0 0 0 0,0 0-128 0,0 0 0 16,0 0-16-16,0 0 0 0,10 0-368 0,-10 0-64 15,10 2 0-15,-10-2-16 0,11 2-224 0,-11-2-32 16,12-2-16-16,-1 2 0 0,1 2-224 0,0-2-64 0,-2-3 0 0,2 2 0 16,0 1-128-16,-1 0 192 0,0-3-192 0,1 2 192 15,1-2 16-15,0 3 16 0,0 3 0 0,-2-2 0 16,0-2-96-16,-1 2-128 0,1 4 176 0,0-1-176 15,2-4 128-15,-1 0-128 0,-1 2 0 0,0 0 0 16,1 1 0-16,0-2 0 0,1 0 0 0,0 1 0 16,-13-2 128-16,14 1-128 0,2 0 0 0,-3 1 0 15,-3-1 0-15,1 0 160 0,-1 1-160 0,-10-2 128 16,0 0-128-16,11 1 0 0,-11-1 144 0,0 0-144 16,0 0 0-16,0 0 0 0,0 0 0 0,0 0 0 15,0 0 0-15,0 0 224 0,0 0-48 0,0 10-16 16,0-10-160-16,0 0 0 0,-7 11 0 0,1-2 0 15,-4-1 0-15,3-3-176 0,-1 1 176 0,-3 1-192 16,0 1 192-16,-1-2 0 0,1-1 0 0,0 2 0 0,-2 1 0 0,1 0 0 16,0-2 0-16,1 1 0 0,-3-2 0 0,1 1 0 15,-1 0 0-15,0 1 128 0,-2 1-128 0,0 0 0 16,1-1 0-16,0 0 0 0,2 4 0 0,0-5 144 16,0 2-144-16,2 1 0 0,0 0 128 0,2 2-128 15,0 1 0-15,2-5 0 0,1-1 128 0,6-6-128 16,-7 11 0-16,2 0 0 0,-1-1 0 0,0 1 0 15,1-3 0-15,0 2 0 0,0-4 0 0,5-6 0 16,-5 7 0-16,-1 0 0 0,1 0 0 0,0 0 0 16,5-7 0-16,-7 9 0 0,7-9 0 0,-7 8 0 15,-1-2 128-15,1 0-128 0,7-6 0 0,-10 5 0 16,1 1 0-16,9-6 0 0,0 0 128 0,0 0-128 16,-9 8 0-16,9-8 0 0,0 0 128 0,-6 7-128 0,6-7 0 0,0 0 0 15,0 0 0-15,0 0 128 0,0 0-128 0,0 0 0 16,-6 6 144-16,6-6-144 0,0 0 0 0,0 0 144 15,0 0-144-15,0 0 0 0,0 0 144 0,0 0-144 16,0 0 160-16,8 8-32 0,-8-8-128 0,10 3 192 16,-10-3-32-16,13 1-16 0,12-1 144 15,-12-1-160-15,0 2-128 0,0 1 192 0,0-2-64 16,1-2 0-16,1 1-128 0,-2-1 192 0,1 2-64 16,0 0-128-16,2 0 192 0,0-1-192 0,-1-2 192 15,0 2-192-15,-1 0 128 0,0-1-128 0,1 4 128 16,-1 0-128-16,-1 1 0 0,-1-3 0 0,-2 0 0 15,1 0 0-15,-11 0 0 0,11 0 0 0,3 0 0 16,1 0 0-16,-2 0-176 0,-2 0 48 0,2 0 0 16,1 0-320-16,-2 1-48 0,-12-1-16 0,13 0 0 15,-1-1-48-15,-2 1-16 0,-10 0 0 0,0 0 0 16,10-3-1296-16,-10 3-272 0,0 0-48 0</inkml:trace>
  <inkml:trace contextRef="#ctx0" brushRef="#br0" timeOffset="49223.91">29641 602 2751 0,'0'0'256'0,"0"0"-256"16,0 0 0-16,0 0 0 0,0 0 3008 0,0 0 544 15,0 0 112-15,0 0 32 0,0 0-1792 0,0 0-368 0,0 0-64 0,0 0 0 16,0 0-176-16,11 1-16 0,-11-1-16 0,10 1 0 15,-10-1-736-15,12 2-144 0,-2-4-16 16,1 1-16-16,-1 0-64 0,1 1-16 0,-1 0 0 0,0-2 0 16,1 1 80-16,1 1 16 0,-2 1 0 0,2-1 0 15,0-1-96-15,-2 2-16 0,-10-1 0 0,13 4 0 16,1-2 32-16,-1-2 0 0,-1 0 0 0,-1 1 0 16,-11-1-112-16,11 1-32 0,1 0 0 0,-2-1 0 15,-10 0-144-15,13 0 0 0,-1-1 0 0,-1 1 128 16,-11 0-128-16,10 0 0 0,2-1 0 0,-2 1 0 15,-10 0 368-15,12-1-16 0,-12 1 0 0,12-2 0 16,-2-2 32-16,-10 4 16 0,0 0 0 0,12-1 0 16,0-2 0-16,-12 3 0 0,0 0 0 0,0 0 0 15,0 0-32-15,9-2-16 0,-9 2 0 0,0 0 0 0,0 0-48 0,0 0-16 16,0 0 0-16,0 0 0 0,0 0-96 0,0 0 0 16,0 0-16-16,0 0 0 0,0 0-176 0,0 0 192 15,0 0-192-15,0-9 192 0,0 9-192 0,0 0 192 16,-3-8-192-16,3 8 192 0,0 0-192 0,0 0 0 15,0 0 0-15,0 0 0 0,0-9 128 0,0 9-128 16,0 0 0-16,0 0 128 0,-1-8 16 0,1 8 0 16,-1-8 0-16,-1 0 0 0,2 2 32 0,0 6 0 15,-1-8 0-15,1 8 0 0,0 0-32 0,-3-8 0 16,1 2 0-16,2 6 0 0,-7-11 0 0,3 2 0 16,2 0 0-16,2 9 0 0,0 0-144 0,-7-7 128 15,2 1-128-15,5 6 128 0,0 0-128 0,-8-5 0 16,3-3 0-16,5 8 0 0,0 0 0 0,0 0 0 0,0 0 0 0,0 0 0 15,-4-7 0-15,4 7 0 0,0 0 0 0,0 0 0 16,0 0-144-16,0 0 144 0,0 0-192 0,0 0 192 31,0 0-464-31,0 0 16 0,0 0 0 0,0 0 0 16,0 0-512-16,0 0-112 0,0 0-16 0,0 0-10240 0,0 0-2048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46:11.22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18331 2288 25791 0,'-3'0'2304'0,"2"0"-1856"16,1 0-448-16,-1 0 0 0,-1 1 512 0,1-1 16 0,-2 0 0 0,-4 0 0 0,-1 0-528 0,-2 0 0 0,-3 0 0 0,1 0 0 0,0-1 0 0,-1-2-144 0,0 3 144 0,-1-4 0 0,-1 4-448 0,-1-2-16 0,-4 1 0 0,-1 1 0 0,-1 1 224 0,-5-1 48 0,-2 2 16 0,-1 2 0 0,1-1 1360 0,-4 0 272 0,-3 1 48 0,-4 1 16 16,-2-1 176-16,-3-1 32 0,-4 4 16 0,-1-1 0 15,-5 0-880-15,0-4-176 0,-4 5-48 0,0-4 0 16,-3 1-304-16,-5 2-64 0,-3 3-16 0,-4-3 0 16,0-2-112-16,1-1-16 0,1 1-128 0,-2 1 192 0,-4 1 64 15,-1 2 16-15,0 0 0 0,2-2 0 16,5 1-272-16,-1-1 128 0,-2 1-128 0,-2 2 0 0,-2 1 224 15,2 2-64-15,1-6-16 0,4 2 0 0,3 0-144 16,1 2 0-16,0 3 0 0,5-1 0 0,4-2 0 16,6-4 0-16,8 2 0 0,5-2 0 0,5 0 0 15,8 0 0-15,6 0 0 0,6-3 0 0,7-2-208 16,4-2-80-16,6-2-16 0,7 0 0 0,8-4 304 0,9-2 0 16,9 0 0-16,8-1 0 0,9 0 0 0,6-2 0 15,5-1 0-15,3-2 0 0,1 2 0 0,6-1 0 16,8 2 0-16,6 1 0 0,4 0 0 0,1-2 0 15,-1 3 0-15,0-1 0 0,1 5 0 0,1-1 144 0,0 0-144 16,-2-1 192-16,1 0-64 0,-3 0-128 16,1 2 192-16,-1-2-64 0,-1 0-128 0,-3-2 0 15,-4 3-160-15,-2-1 160 0,-3 0 0 0,-4 0 0 0,-4 2-128 16,-6-1 128-16,-6 2 0 0,-4 0 0 0,-3 2 0 0,-3-1 0 31,-5-1-480-31,-4 4 0 0,-5-2 0 0,-6 0 0 16,-6 3 48-16,-6-3 16 0,-6 6 0 0,-7-2-11104 15,-6 5-2208-15</inkml:trace>
  <inkml:trace contextRef="#ctx0" brushRef="#br0" timeOffset="2394.92">28251 1845 20271 0,'-14'-5'1792'0,"0"1"-1424"15,5 3-368-15,6 1 0 0,-1 0 1536 0,-2 0 256 0,-7-1 32 0,-8-1 16 0,-5 2-528 0,-3-2-96 0,2 4-32 0,3-2 0 0,6 2-304 0,4 0-64 0,6-2-16 0,5 3 0 0,4-3-192 0,5 0-32 0,8 0-16 0,4-3 0 0,8 2 16 0,8 0 16 16,9-1 0-16,9 2 0 0,9-2-256 0,9 1-48 16,14-2-16-16,13 1 0 0,10 2-80 0,8-1-32 15,4-2 0-15,1 3 0 0,3 0 32 0,0-4 16 16,0 2 0-16,-4-2 0 16,-6 0-208-16,-3 2 0 0,-5-2 0 0,-6 2 0 0,-5-2 0 15,-5 2 0-15,-6-2 0 0,-7-1 0 0,-4 0 0 0,-6-1-208 0,-6 0 32 16,-5 0 16-16,-6-1-80 0,-7 1-16 0,-6-3 0 15,-5 2 0-15,-4 1 0 0,-6-3-16 0,-5 2 0 0,-6 1 0 16,-3-1 80-16,-4 1 0 0,-6 3 16 0,-5-2 0 16,-6 3 16-16,-6 0 0 0,-8 2 0 0,-7 2 0 15,-7 0-192-15,-8 0-32 0,-8 2-16 0,-10-1 0 16,-4 4 240-16,-7-1 160 16,-5 0-192-16,-3 3 192 0,-3-2 0 0,-4 2 0 0,-4-3 0 0,-3 1 0 15,-4 2 0-15,-2-3 0 0,0 0 0 0,0 1 144 16,5-1 464-16,2-3 96 0,3 4 0 0,-1-1 16 15,2-2-208-15,3-2-64 0,5 0 0 0,9 2 0 0,9-4-448 0,9 0 0 16,10 0 0-16,14-4-17472 16</inkml:trace>
  <inkml:trace contextRef="#ctx0" brushRef="#br0" timeOffset="6505.9">11291 5218 36863 0,'-5'4'3264'0,"3"0"-2608"0,2-2-528 0,3-2-128 0,1 0 128 0,0 0-128 0,2 0 192 0,2 3-64 0,5-3-768 0,3 0-144 0,5-3-48 0,0-1 0 0,2-2 576 0,1 0 128 0,2 0 128 0,4-3-208 0,2 2 48 0,4 1 16 0,3-1 0 0,2 1 0 0,2 3 144 0,1-1 0 0,3 4 0 0,1-3 0 15,-1 3 320-15,2 0 80 0,3-3 32 0,3 0 0 16,1-1-32-16,0 2 0 0,1-2 0 0,-3 2 0 15,0-2 16-15,4 0 0 0,5-1 0 16,6 2 0-16,4 0-128 0,2 2-32 16,3 2 0-16,1 4 0 0,-3-1-48 0,3 2-16 0,1 0 0 15,-1 4 0-15,-3 4-192 0,-3 1 0 0,-4 1 0 16,-2 2 0-16,-2 1 240 0,0 3 48 0,-2 2 16 16,-3 0 0-16,-3 2-176 0,-5-2-128 0,-5-2 192 0,-1 2-192 15,-3 3 128-15,-1 2-128 0,-2 5 0 0,-2-5 0 16,-2 5 176-16,-3-2-176 0,0 0 160 0,-3-1-160 15,0-2 256-15,-4 0-32 0,-2 5-16 0,-2-6 0 16,-1 0-64-16,-4-2-16 0,-1-3 0 0,-2-1 0 0,-2-1-128 16,-2 1 0-16,0 0 0 0,-1 1 0 0,-2 0 0 0,-1 1 0 15,-2-2 0-15,1 0 0 0,-1 4 0 0,-3-4 0 16,0 3 0-16,-2-1 0 16,0-3 0-16,-4 1 0 0,0-2 0 0,-3 2 0 0,1-1-128 0,-3-2 128 15,0-3 0-15,0 0 0 0,-1-4 0 0,0 0 0 16,0-2 0-16,0 0 0 0,0-1 0 15,-1-2 0-15,3 2 0 0,-3-2 0 0,4 2 0 0,-2 0 0 16,1 1 0-16,-1-3 0 0,2 2 0 0,-1 1 0 16,2-2 0-16,-1 2 0 0,2-2 0 0,1 0 0 15,0-2 0-15,0 3 0 0,3-5 0 0,-1 2 0 0,1-2 0 16,-1-2 0-16,1-1 0 0,-2-1 0 0,2 0 0 0,-2-1 0 16,1 1 0-16,-1-5 0 15,0 1 0-15,-1-3 0 0,1 1 0 0,-1 0 0 0,0-3 128 16,0 2-128-16,0-2 0 0,0-1 192 0,2 1-192 15,-2 0 192-15,2 0 0 0,1 1 0 0,-1-1 0 0,2 0 0 16,0-1-192-16,0-2 192 0,2 3-192 0,-1-1 192 16,2 3-192-16,0-4 192 0,-1 3-192 0,-1-2 192 15,1 2-192-15,-1-2 0 0,0 1 0 0,-2 2 0 16,-1-2 0-16,-1 2 0 0,-2-2 0 0,0 0 0 16,-3-1 0-16,-1 3 0 0,-1-2 0 0,-1-1 0 0,-2 4 0 15,2 0-176-15,1 0 48 0,0 3 0 16,1 2 0-16,2 1 0 0,2 4 0 0,0-2 0 15,2 4 128-15,1-2 0 16,0 4 0-16,1-2 0 0,0 2 0 0,1-1 0 0,-1 0 0 16,-1 4 0-16,1-1 0 0,-1 0 0 0,0 2 0 0,-2 1 0 0,-1 0 0 15,1 2 0-15,-3-1 0 0,2 2 0 16,1-1 0-16,-1 1-128 0,1 0 128 0,-1 2-128 0,0-3-64 0,1-1 0 16,2 1 0-16,1-2 0 0,0 0 192 15,2-4-160-15,3 0 160 0,-1-1-160 0,5-3 160 16,-1-2 0-16,1 1 0 0,2-2-128 0,-2-2 128 0,2 0 0 15,2 0 128-15,0 0-128 0,0 0 208 0,2 0-16 16,0 2-16-16,2 3 0 0,0-2-48 0,1 0 0 16,0 2 0-16,1 0 0 0,2-4 0 0,-1 4 0 15,2-4 0-15,0 2 0 0,-1-3-128 0,-2 0 0 16,1 0 0-16,-1 0 0 0,-3 0 0 0,-1 0 0 16,0 2 0-16,-2-1 0 0,1 4 0 0,-4-1 0 0,0 2 0 0,-1 0 0 15,-1 0 0-15,0 2 0 16,-1 1 0-16,0-2 0 15,0 2-512-15,0-2 32 0,0 2 0 0,0-1-18400 16</inkml:trace>
  <inkml:trace contextRef="#ctx0" brushRef="#br0" timeOffset="7654.12">28836 2573 7359 0,'4'-4'656'0,"-3"1"-528"0,2 0-128 0,-2 2 0 0,-1 0 1376 0,0 1 240 0,1-1 48 0,1 1 16 0,-1 0 528 0,0-4 96 0,1 4 32 0,0-3 0 0,-1 3-16 0,-1 0 0 0,-1 4 0 0,-1 0 0 0,-1 2-496 0,-1 3-96 16,-2 3-32-16,0 4 0 0,-3 4-480 0,-2 5-112 0,0 6-16 0,-4 3 0 16,-1 7-688-16,-3-1-144 0,0-1-16 0,-1 1-16 15,0-1-80 1,1 1-16-16,2-3 0 0,1 0 0 0,6-2-128 0,-1-3 192 0,4-3-192 0,0 0 192 15,2-2-192 1,2-2-256-16,0-3 64 0,1-2 16 16,1-2-928-16,-1-5-192 0,2-2-48 0,-1-2-15616 0</inkml:trace>
  <inkml:trace contextRef="#ctx0" brushRef="#br0" timeOffset="8340.32">28924 2358 10127 0,'0'-4'896'0,"1"1"-704"0,1 0-192 0,-1-1 0 0,0 4 272 0,0-2 32 0,2-2 0 0,-1-4 0 0,2-2 144 0,-2-3 48 0,1 3 0 0,-4 1 0 0,-1-1 1120 0,-1 1 240 0,-3 3 32 15,-4 2 16-15,-1-1 80 0,-3 4 0 0,-3-3 16 0,-4 4 0 16,-3 1-464-16,-3 3-80 0,-4 2-32 0,-4 3 0 16,1 0-528-16,-5 2-96 0,-1 4-32 0,-2 1 0 15,-2 2-192-15,1 2-64 16,1 5 0-16,0 3 0 0,2 7-16 0,2 3-16 0,0 7 0 16,1 5 0-16,0 7-112 0,1 5-32 0,0 6 0 0,1 0 0 15,5-1-208-15,3-3-128 0,3 8 160 0,4-5-160 16,6-2 0-16,7-4 0 0,4-4 0 0,5-9 0 15,5-1 0-15,4-6 0 0,5-5 0 0,4-2 0 0,3-3 0 16,7-2 0-16,6-5 0 16,4-5 0-16,5-3 0 0,5-4-240 0,3-4 32 0,5-6 0 15,5-2 48-15,6-5 16 0,2-2 0 0,3-3 0 0,3-6 144 16,-6 1-160-16,-3-4 160 0,-1 0-160 16,-3-4 160-16,-3-1 0 0,-3 1 128 0,-3-3-128 0,-5-2 512 0,-3-3 16 15,-3-1 16-15,-6-5 0 0,-2-1-208 16,-3-3-32-16,-3-4-16 0,-4-2 0 0,-3-1-288 15,-4-5 160-15,-4-2-160 0,-7-1 128 0,-4-4-128 16,-8 1 0-16,-3 2 0 0,-7 0 0 0,-3 1-192 0,-8-2-32 16,-4 0 0-16,-7 1 0 0,-3 4 224 15,-4 5 0-15,-3 1 0 0,-3 6 0 0,-2 9 192 0,-2 3-64 16,-1 5 0-16,-6 5-128 0,-3 7 144 0,-2 7-144 16,-3 2 0-16,0 6 144 15,0 4-960-15,1 6-192 0</inkml:trace>
  <inkml:trace contextRef="#ctx0" brushRef="#br0" timeOffset="9359.62">14719 5112 25791 0,'-2'-1'2304'0,"1"1"-1856"0,1 1-448 0,0 1 0 0,1 5 1936 15,1-5 304-15,-1 4 48 0,1 4 16 0,3 2-1584 0,0 11-304 0,3 0-64 0,0 4-16 0,1-1-704 0,0-1-144 0,1-3-16 0,-2-2-16 0,5-2-1376 0,-4-5-256 0,3 1-64 0,-3-3-6288 16,1-1-1264-16</inkml:trace>
  <inkml:trace contextRef="#ctx0" brushRef="#br0" timeOffset="9933.54">14923 4800 35935 0,'-6'-8'3200'0,"1"1"-2560"0,2 4-512 0,3 0-128 0,0 1-400 0,0-2-112 0,-2-2 0 0,-5-2-16 0,1-3 288 0,-2 1 64 0,-1 7 16 0,-2 0 0 0,0 8-160 0,-3 3-48 0,-2 6 0 0,-1 6 0 0,-2 1-640 0,-2 8-128 0,-1-1-16 0,-3 6-16 16,0 0-192-16,1 3-48 0,-1-2 0 0,1 3 0 0,1 3 864 0,-1 0 160 16,2 0 48-16,2 1 0 0,3-4 848 15,4-1 160-15,3-2 32 0,2-1 16 0,4-4 704 0,4 1 144 16,4 0 32-16,2 1 0 0,6 0-544 0,0 0-96 15,5-1-32-15,3-5 0 0,3-1-240 16,5-3-48-16,1-1-16 0,2-5 0 0,1 0-320 0,1-6-64 16,0-1-16-16,3-3 0 0,-3-5-496 0,2-1-112 15,-1-3 0-15,1-4-16 16,-2-5-448-16,2-1-96 0,-2-6-16 0,0-1 0 0,-2-1 656 0,-3-4 128 16,-3 3 32-16,-3-4 0 0,0-2 336 0,-2-4 80 15,-3-3 16-15,-3-3 0 0,-2 1 496 0,-2-4 112 16,-4-4 0-16,-2 1 16 0,-3 0-192 0,-3 0-32 15,-3-3-16-15,-3-1 0 0,-1-1-288 0,-5 4-48 0,-1 0-16 16,-3 3 0-16,-3-2-320 0,-4 3 0 16,-1 0 0-16,-1 6 0 0,2 7 0 0,-4 6 0 0,0-1 0 15,-3 7 0-15,-2 6-160 0,0 4-96 0,-3 4-32 0,-5 4-16704 16</inkml:trace>
  <inkml:trace contextRef="#ctx0" brushRef="#br0" timeOffset="18033.91">14569 7355 3679 0,'-7'0'320'0,"3"0"-320"0,-1 0 0 16,2 0 0-16,1 0 4640 0,1-2 864 0,0 2 160 0,-1 0 32 0,0-2-3824 0,-2 1-768 0,2 0-144 0,0 1-48 0,2-4-464 0,3 4-80 0,-1-2-32 0,2-1 0 0,-4 3 496 0,0 0 112 0,24-6 16 0,-11 2 0 16,2 2-112-16,1-2-16 0,4 0 0 0,1 1 0 15,2 0-496-15,2 3-96 0,2 0-32 0,2 0 0 0,-1 3-16 0,2 0-16 16,1 5 0-16,1 1 0 15,4 3 192-15,0 0 32 0,1 6 16 16,-1-1 0-16,-1 3 48 0,1 1 16 0,0 1 0 16,-1 0 0-16,-2-2-192 0,-3-1-32 0,-3-3-16 0,2 2 0 15,0 2-240-15,0 1 128 0,-2 1-128 0,-1 1 0 0,1 2 0 16,-1 4 0-16,0-1 0 0,-3 3 0 0,1 5 0 16,-2 1 0-16,0 2 0 0,-1 1 0 0,-1 5 0 0,-1-1 0 15,-3 0-128-15,-1 0 128 0,-3 1-128 0,-1-3 128 16,0 4 0-16,0-4 0 0,-1-5 0 15,-3-1 0-15,-1-6 0 0,-3-1 0 0,1-4 0 0,-1-3 0 16,-3 0 0-16,0-6 0 0,-2 0 0 0,-1 0 0 16,-1-3 0-16,-1-1 0 0,1 0 0 0,-2-2 0 15,0 0 0-15,0-1 0 0,-2-3 0 16,0 0 0-16,0 2 0 0,-2-5 0 0,2 2 0 0,-2-1 0 0,1 0 0 0,1-2 0 16,-1 2 0-1,-1-2 0-15,0 2 0 0,0-4 0 16,2 3 0-16,-2-2 128 0,1 1-128 0,2-2 144 0,-1 0-16 15,1-2 0-15,1 1 0 0,-1-2 0 0,2-1-128 0,-1-2 0 16,3 3 144-16,-2-2-144 0,1 1 0 0,0-2 128 0,2 0-128 0,-2-1 0 16,2 1 0-16,0 0 0 0,0 2 0 0,1-2 0 15,-2 2 0-15,2-2 0 0,-2 2 0 16,1 2 0-16,1-2 0 0,-1 4 0 0,1 0 0 16,-1 0 0-16,0 2 0 0,0 0 0 0,-2-2 0 0,2 2 0 15,-2 2 128-15,0-1-128 0,1 0 160 0,-1-1-160 16,0 0 192-16,1-2-64 0,-2 3-128 0,1-3 192 15,0-3-16-15,1 2-16 0,-1-2 0 0,-2-3 0 16,2 2-160-16,0-2 0 0,-1-2 0 0,2 0 0 16,-2-4 0-16,0 2 0 0,1-2 0 0,-1-3 0 0,-1 1 0 15,1 2 0-15,0-1 0 0,0 1 0 0,0 2 0 0,1 0 0 16,1 2 0-16,0 1 128 0,1 4-128 0,2-3 0 16,-2 3 0-16,4 2 0 0,-2 1 0 0,2-3 0 15,1 3 0-15,0 0 0 0,2 0 0 16,0 3 0-16,0 1 0 0,0-2 0 0,1 4 0 0,0 2 0 15,1 0 0-15,-1 2 0 0,0 3 0 0,-1 0 0 16,1 3-144-16,-2 3 144 0,1-1 0 0,-3 2 0 16,1 1 0-16,-2-1 0 0,-1 2 0 15,0-1 0-15,0-1 0 0,-2 1 0 0,0-1 0 0,1-2 0 16,1-2 0-16,-1 0 0 0,2 1 0 0,0-5 128 0,1 3-128 16,0-5 0-16,2 2 0 0,1-2 128 0,1-3-128 15,1 2 0-15,2 0 0 0,1-2 144 0,1 3-144 0,3-1 128 16,0 0-128-16,2-2 160 15,1-1-160-15,1 0 160 0,1-3-160 0,-1-2 160 0,3-1-160 16,1-4 160-16,2 0-160 0,1-4 0 0,2-2 0 0,0-6 0 31,0-3-448-31,2-3-64 0,2-3 0 0,-2-1-18432 0</inkml:trace>
  <inkml:trace contextRef="#ctx0" brushRef="#br0" timeOffset="19183.59">17106 7895 13823 0,'0'-2'1216'16,"0"-2"-960"-16,0-1-256 0,0 4 0 0,0-3 896 0,0 2 144 0,-1-8 32 0,1-2 0 0,-2-4 976 0,1-3 192 0,-2 3 32 0,1 0 16 0,-1 4-64 0,2-1-16 0,-2 3 0 0,2-2 0 16,0 2-640-16,-2 1-128 0,0-1-32 0,-1 4 0 0,-1-2-688 0,-1 1-144 15,-4 3-16-15,1 1-16 16,-1-1-304-16,-2 4-64 0,-2 2-16 0,-3 3 0 0,0 4-160 0,-2 1 128 16,0 6-128-16,-4 3 128 15,1 6-128-15,1 1 0 0,0 5 0 0,0-3 128 0,2 5-128 16,3 1 0-16,3-2 0 0,3 0 128 0,2-1-128 15,3 0 0-15,3-1 0 0,2-3 128 0,2-5-128 0,2-2 0 16,2-2 0-16,1-5 0 0,1-1 0 16,2-6 0-16,0-1 0 0,1-2 0 0,1-1 0 0,1-7 0 15,0-2 0-15,4-3 0 0,-1-2 0 0,2-5 0 16,2-4 0-16,1-2 128 0,-1-2-128 16,0-3 192-16,1-3-192 0,11-30 192 0,-19 29-64 0,0-3-128 15,-5-5 128-15,-2-4-128 0,-4-1 128 16,-2-2-128-16,-3-3 128 0,0 0-128 0,-5-2 0 15,-1-2 0-15,0 1 128 0,-3 5-128 0,1 5 0 16,1 7 0-16,1 7 0 0,0 5 0 0,1 5 0 16,1 3 0-16,1 2 0 0,2 6 0 0,0-2-256 0,3 4 48 15,1 0 0 1,1-1-576-16,2 4-112 0,-1-4-32 0,3 4-16992 0</inkml:trace>
  <inkml:trace contextRef="#ctx0" brushRef="#br0" timeOffset="19460.68">17309 7759 35935 0,'-2'7'1600'0,"1"-4"320"0,1 1-1536 0,0 0-384 0,1 1 0 0,0-2 0 0,0 1 608 0,2 7 48 0,0 5 16 0,1 7 0 0,0 3 32 0,-2 0 16 0,-2-2 0 0,0 1 0 0,-1-3-496 0,0-3-96 0,0 1-128 16,1-6 176-16,0 0 64 0,1-2 16 0,0-3 0 0,-1-2 0 0,1 0-384 0,1-5-80 16,-1 2-16-16,-1-7-12144 15,1 2-2432-15</inkml:trace>
  <inkml:trace contextRef="#ctx0" brushRef="#br0" timeOffset="19629.97">17308 7501 29487 0,'-7'-12'1296'0,"3"5"288"0,0 4-1264 0,2-1-320 0,0 2 0 0,1 2 0 0,0-3 1024 0,-1 2 128 0,-2-4 48 0,0 1 0 0,-1 1-288 16,1-4-48-16,2 4-16 0,1-2 0 0,1 1-1840 0,3 0-368 0,2 1-80 0,3-2-16 0</inkml:trace>
  <inkml:trace contextRef="#ctx0" brushRef="#br0" timeOffset="20036.58">17715 7513 11055 0,'6'7'480'0,"-4"-4"112"0,1 3-464 0,-1-3-128 0,0 1 0 0,-1-4 0 0,-1 2 1792 0,1 2 352 0,0 2 64 0,-1 1 16 0,0 2 240 0,-1-5 48 0,0 1 16 0,-3-2 0 0,2-3-704 0,-2 2-144 0,2 0-16 0,-2-2-16 0,1 3-720 0,0 0-144 16,-2 0-16-16,1 1-16 0,0 2-304 0,1-3-48 16,-1 4-16-16,-1 1 0 0,0 0-128 0,-1 0-48 15,0 2 0-15,-1 0 0 0,1 0 64 0,0 1 16 16,0-1 0-16,1 0 0 0,0-1 32 0,1-3 16 16,2 0 0-16,-1-2 0 0,2-1-144 0,1 0-48 0,1-3 0 0,1 1 0 15,1-1-144-15,1-1-144 0,1 1 144 16,1 0-208-16,0-3-32 0,2 3 0 0,-1 0 0 15,1 0 0-15,0 3 32 0,0 1 0 16,0 2 0-16,1-3 0 0,1 4 208 0,-2 1 0 16,2-2 0-16,0 1 0 0,1-1 192 0,1-1 16 15,-3 1 16-15,1 0 0 0,0 3-64 0,-1-2-16 0,-3 2 0 16,-1 0 0-16,0 0-16 0,-3 1 0 0,0 0 0 16,-2-1 0-16,-2 3 0 0,0-2 0 0,-2 2 0 0,-1 2 0 15,-2 1 0-15,-2 1-128 0,1-2 192 16,-1 0-64-16,-1-1-128 0,-1-1 0 0,-3 4 0 0,-2 0 128 15,3-2-128-15,-3 1 0 0,-3-2-160 0,2-1 160 16,2-3-624 0,1-1-16-16,1-2-16 0,0-4-11456 0,3-2-2288 15</inkml:trace>
  <inkml:trace contextRef="#ctx0" brushRef="#br0" timeOffset="20307.8">18009 7172 11967 0,'0'0'1072'15,"0"0"-864"-15,0 0-208 0,0 3 0 0,1 0 3328 0,-1 1 608 0,2 5 128 0,0 3 32 0,1 10-1376 0,1 8-272 0,1 7-48 0,2 4-16 0,-1 3-912 0,0 3-176 0,1-1-32 0,2 1-16 0,2 3-800 0,0 0-176 0,3-4-16 0,1 0-16 0,-2-2-32 0,1-3 0 0,0-5 0 0,-1-1 0 0,0-7-208 0,-2-2 144 16,-1 1-144-16,-2-5 128 0,1 1-128 0,-3-7-272 0,-1-1 64 0,0-2-12016 0,-1 0-2416 0</inkml:trace>
  <inkml:trace contextRef="#ctx0" brushRef="#br0" timeOffset="20600.2">17826 7637 40543 0,'-7'-7'1792'0,"3"4"384"0,2-1-1744 0,0 2-432 0,2 2 0 0,0-4 0 0,2 2 336 0,0-2-16 0,2-2 0 0,1-4 0 0,2-2 288 0,2-1 48 0,2-3 16 0,2 1 0 0,2 2-240 0,1-2-48 16,3 1-16-16,2 2 0 0,1 0-368 0,2 2-320 0,3 1 64 0,1 5 16 0,3 1-656 0,1 4-144 0,-2 4-32 0,2 2-17680 0</inkml:trace>
  <inkml:trace contextRef="#ctx0" brushRef="#br0" timeOffset="20914.89">18505 7952 27647 0,'-2'7'1216'0,"0"-4"256"0,2 3-1168 0,0-2-304 0,-1-4 0 0,1 3 0 16,-1-3 992-16,1 1 144 0,-1 1 16 15,-3 1 16-15,0-3 368 0,0-3 80 0,-1 0 16 0,1-6 0 16,0 2-608-16,-1-6-112 0,1-3-16 0,-2-2-16 15,2-3-448-15,-1-3-96 0,0-1-16 0,0-3 0 16,1-4 32-16,-3 1 0 0,2-1 0 0,-1 0 0 16,1 1-80-16,-1-2-16 0,0 0 0 0,0 1 0 15,1 1-32-15,0 3-16 0,1-2 0 0,0 3 0 16,2 1-64-16,-1 0-16 0,2 1 0 16,1 5 0-16,3-1 0 0,0 5-128 0,2 3 192 0,0 0-64 15,4 4-128-15,1 3 0 0,1 3 0 0,1 3 0 0,3 2-128 0,1 2-64 16,2 6-16-16,0 0 0 15,2 2-128-15,-2 3-32 0,1 1 0 0,0-3 0 16,-2 2-144-16,-1 1-48 0,-1 0 0 0,-2-1 0 16,0 1-1264-16,-2 0-256 0</inkml:trace>
  <inkml:trace contextRef="#ctx0" brushRef="#br0" timeOffset="21149.98">18958 7763 34095 0,'3'10'1504'0,"0"-4"320"0,0 3-1456 0,0-3-368 0,-1-2 0 0,0-2 0 0,-1 6 1040 0,3 0 144 0,2 5 32 0,0 4 0 0,0 4-272 0,-2-4-48 16,0 1-16-16,-1-5 0 0,0 0-560 0,-1-5-128 0,1 0 0 0,-1-2-16 0,-1-2-448 0,1-2-96 0,-2-4-16 0,-2-2-18016 0</inkml:trace>
  <inkml:trace contextRef="#ctx0" brushRef="#br0" timeOffset="21368.45">18825 7048 35007 0,'-11'-9'1552'0,"5"2"320"0,1 1-1488 0,1 4-384 0,3-1 0 0,1 2 0 0,0 1 272 0,0-4-16 0,-1 2 0 0,1-2 0 0,0-1-1856 0,0 1-384 0,0 1-80 0,2 0-16 0,1 0 1712 0</inkml:trace>
  <inkml:trace contextRef="#ctx0" brushRef="#br0" timeOffset="21861.4">19138 6931 12895 0,'0'5'576'0,"0"0"112"0,1-1-560 0,2 2-128 0,-1 0 0 0,1 0 0 16,0 4 1024-16,4 5 192 0,3 15 16 0,2 10 16 15,3 9 1360-15,0 6 272 0,-1 6 48 0,1-4 16 16,-1-3-704-16,-2-1-144 0,-1-6-32 0,0 0 0 16,1-5-1008-16,-2-1-208 0,-1-4-32 0,-1-1-16 15,2-4-192-15,-4-1-32 0,0-6-16 0,-1 1 0 16,0-4-144-16,-1-1-32 0,-1-1 0 0,0-5 0 16,1-2-80-16,-2 0-32 0,1-3 0 0,0-4 0 15,-2 0-144-15,3-4-128 0,-3 0 192 0,-1-2-192 0,2-2 0 16,-2-3 0-16,0-2 0 15,-2-3 0-15,2-2-192 0,-1-6 192 0,1-1-208 0,-1-7 80 16,1-3-32-16,1 1 0 0,-1-7 0 0,1 7 0 16,2 3-48-16,-1-1-16 0,3-1 0 0,1 1 0 15,2 4 224-15,1 2-176 0,-2 3 176 0,3 3-160 0,0 4 160 16,0-1 0-16,1 4 128 0,1-2-128 0,-1 1 0 16,2 2 128-16,-1 0-128 0,0 2 0 0,3 2 0 0,-1-2 0 15,-1 4 0-15,2 1 0 0,1 4 0 0,0 5 144 16,-1 0-144-16,0 5 0 0,-1 1 256 0,-3 4-48 15,0 1-16-15,-1 1 0 0,-3 2 64 0,-2-3 0 0,-1 1 0 16,-3-4 0-16,-1 2 48 0,-2-1 16 16,-3-1 0-16,-1 0 0 0,-2-1 0 0,-2-3 16 15,0-2 0-15,-1 0 0 0,-1-2-96 0,-2 0-32 0,-1 0 0 16,-2-1 0-16,0-3-208 0,-3 0 0 0,0 0 128 0,-1-2-128 16,-2-2-256-16,-1-2-112 0,2 2-16 15,-2-4 0 1,3 0-416-16,3-7-96 0,1 2 0 0,3-9-16 0</inkml:trace>
  <inkml:trace contextRef="#ctx0" brushRef="#br0" timeOffset="22506.14">21214 6906 28559 0,'2'-6'2544'0,"0"0"-2032"0,0 2-512 0,0 2 0 15,0-1 576-15,1-3 32 0,3-4 0 0,1-3 0 0,3-6 912 0,-1 3 176 0,-2 1 32 0,-1 5 16 0,-3 4-528 0,-1 2-96 0,-2 4-32 16,0 3 0-16,-1 4-416 0,-1 6-96 0,-1 3 0 0,1 6-16 0,-1 5 16 0,1 5 16 0,-1 7 0 0,1 4 0 0,1 5-80 0,-1 0 0 0,4 3-16 16,0 0 0-16,3 1-64 15,0-7-16-15,1 0 0 0,2-6 0 0,-1-3-256 0,0-1-160 0,2-4 192 0,-2-3-192 0,0-2-128 16,-1-5-144-16,1-1-32 0,1-1 0 0,-2-6-384 0,-1 0-80 15,0-5 0-15,-3-2-16 0,-1-2-128 16,-1-1-32-16,-2-3 0 0,-3-7-18032 0</inkml:trace>
  <inkml:trace contextRef="#ctx0" brushRef="#br0" timeOffset="22763.69">20744 7010 25791 0,'-19'-6'1152'0,"5"0"224"0,3 0-1104 0,3 1-272 0,6 3 0 0,1 2 0 0,0-3 2096 0,-1 0 352 0,-1-5 80 0,-1 0 16 0,3-2-560 0,2-1-96 0,4 4-32 0,5-3 0 0,2 1-640 16,5 3-144-16,4-4-32 0,7 0 0 0,4 1-16 0,5-3 0 0,6 2 0 0,5-3 0 0,6 0 0 0,5-5-16 0,4-1 0 0,5-3 0 15,-3-4 80-15,1 1 0 0,1 0 16 0,3 0 0 16,7-1-736-16,0-3-160 0,-1-2-16 0,-3 5-16 15,-6 1-752 1,0 3-128-16,-2 1-48 0,-4 5-23968 0</inkml:trace>
  <inkml:trace contextRef="#ctx0" brushRef="#br0" timeOffset="55460.25">16388 9274 25791 0,'-7'0'2304'0,"0"0"-1856"0,5 0-448 0,2 0 0 0,1 0 400 0,-2 0-16 0,-2 0 0 0,0 0 0 0,-1 3-928 0,2-6-192 0,3 1-32 0,3 1-16 0,3-4 624 0,3 1 160 0,1 0 0 0,3-2 0 0,2 0 384 0,0-3 96 0,1 2 32 0,0-3 0 15,1 4 272-15,0 0 64 16,1 1 16-16,-2 0 0 0,2-2 240 0,0 3 48 0,2-3 16 0,3 4 0 15,1-5-144-15,1 2-16 0,0-3-16 0,1 3 0 16,2-1-352-16,2-2-64 16,2-1 0-16,0 0-16 0,4 2-304 0,5-5-48 15,-1 3-16-15,2 1 0 0,0-3-192 16,4 2 0-16,2 1 0 0,0 1 0 0,2 2 0 0,-1-3 0 0,5 3 0 16,2 2 0-16,1-1 240 0,-1 4-48 0,0 1-16 0,-3 1 0 15,-3 1-176-15,-2-2 128 0,-1 0-128 16,6 0 128-16,4-2-128 0,1 1 192 0,3 2-192 0,-1-1 192 0,-7 2-48 15,3-2 0-15,2 0 0 0,1 0 0 0,-2 0-16 0,-3 3-128 16,0 1 192-16,0 0-64 0,2 5-128 16,-1-2 192-16,-1 4-192 0,-1 1 192 0,-4 2-192 15,1-2 0-15,0 1 144 16,2 0-144-16,0 2 0 0,0-2 0 0,2-4 0 0,-2-1 0 0,1 1 0 16,-2-7 128-16,-4 2-128 0,6-2 0 0,5-1 208 0,0 2-16 15,-1 1-16-15,-2-2 0 0,-4 2-176 16,-4 0 0-16,-2 2 0 0,0 2 128 0,1 2-128 0,0 0 0 15,0 2 0-15,1 1 0 0,0-1 0 0,-1 1 0 16,0 0 0-16,-4 2 128 0,1 1-128 0,-4-4 0 0,1 0 0 0,-4-4 128 16,-2 2-128-16,0 1 0 0,1 3 0 0,-1-2 128 15,1 2-128-15,-1 1 0 16,1 1 0-16,-5-3 0 0,0 2 0 0,-5 0 0 0,-1-1 0 0,-4-1 0 16,-1 0 0-16,-2-1 0 0,-1 3 0 0,-1 1 0 15,0 0 0-15,-1 0 0 0,0 3 176 16,-2-1-176-16,0 4 144 0,0 1-144 0,-2 1 128 0,1-1-128 15,-3 0 0-15,3-1 0 0,-3-1 0 16,1-2 0-16,0-3 0 0,0 0 0 0,0 0 0 0,0-3 0 16,0 3 0-16,-2-3 0 0,1 0 0 0,-3-1 0 15,-1 0 0-15,0 1 128 0,-1-1-128 0,-2 0 0 0,1 2 0 0,-3 1 128 16,-1-2-128-16,-1 2 0 0,0-4 0 16,-1 4 0-16,0 1 0 0,-2-1 0 0,-1 3 0 0,-1-4 0 15,1 5 0-15,-1-5 0 0,1 2 0 16,-2-2 0-16,1-1 0 0,2-1 0 0,-1-2 0 0,1-3 0 15,1 2 0-15,0-5 0 0,2 0 0 0,-1 1 0 16,2-5 0-16,0 0 0 0,0 0 0 16,-1 0 0-16,1-3 0 0,-1 1 0 0,-1 0 128 0,0-1-128 15,0 0 0-15,-1-1 128 0,2-1 0 0,-2 2-128 16,2-3 192-16,-1-1-64 0,1 4 0 0,1-3-128 16,-2-1 192-16,1 1-64 0,-1-1-128 0,1 1 0 15,-1-3 0-15,-1-1 128 0,1 1-128 0,-2-1 0 16,0 1 0-16,0-4 0 0,-1 3 0 15,-2-2 0-15,0 0 0 0,-2-1 0 0,-1 3 0 0,1-2 0 0,-1 2 0 16,-1-2 0-16,1-1 0 0,1 3 0 0,1-2 0 16,0 2 0-16,1 2 0 0,2-2 0 0,0 3 144 0,0 4-144 15,1-3 0-15,0 3 0 0,-1 2 0 0,0 1 128 16,-1 1-128-16,1 2 0 0,0-1 0 16,0 4 0-16,0-2 0 0,1 2-192 0,0 0 192 0,1 2-192 15,0 0 48-15,2 0 0 16,1 0 0-16,-1 1 0 0,2-2 144 0,0 2 0 0,2-3 0 0,-1 1 0 15,1-4 0-15,1 3 0 0,2-2 0 0,0-1 0 16,0 0 0-16,1 3 0 0,1-2 0 0,0 2 128 16,0 1-128-16,0-1 0 0,2 0 128 0,0 1-128 15,-1 0 0-15,0 1 0 0,0-2 0 0,1 1 0 16,-2 0 0-16,2-1 0 0,-1 3 0 0,0-5 0 0,0 2 0 16,-1 0 0-16,0-4 0 0,0 2 0 15,0-1 0-15,-1-3 0 0,2 0 0 0,-2-3 128 0,1 3-128 0,-1-4 176 16,1-1-176-16,0 2 192 15,-1-3 48-15,0-2 16 0,2 2 0 0,-1 0 0 0,2-3 96 16,-2 2 32-16,2-2 0 0,1 3 0 0,1-2-192 0,0 0-16 16,0 2-16-16,0-3 0 0,1 4-160 0,-3-1 0 15,3 0 0-15,-1 1 0 0,0 1 0 0,-1-2 0 16,2 2 0-16,-1-2 0 16,0 2-480-16,2 2-32 0,-1-5 0 0,2 0-13504 15,-1 1-2688-15</inkml:trace>
  <inkml:trace contextRef="#ctx0" brushRef="#br0" timeOffset="58387.66">22228 9534 7359 0,'-1'0'656'0,"1"-1"-528"0,0 1-128 0,0 0 0 0,1 0 592 0,-1-3 96 0,1 3 16 0,1-2 0 0,-1 1-144 0,1-4-32 0,1 3 0 0,-1 0 0 0,2-2 384 0,-3 0 80 0,2 2 16 0,-2 2 0 16,0-4 208-16,1 4 32 0,-2-2 16 0,-2 2 0 0,1-3 352 0,-1 3 80 15,-1-1 16-15,1 1 0 0,-2-2-256 0,-1 2-48 16,1 0-16-16,-1-3 0 0,0 2-688 0,-1 1-144 16,0-3-32-16,-1 0 0 15,-2-1-528-15,0 2 0 0,-1-5 0 0,0 1 0 16,-1 0-128-16,0-1 128 0,-1 0 0 0,1 1-144 0,2 1 144 15,0 4 0-15,2 1 0 0,1 4 0 16,1-4 0-16,0 8 0 0,-1 2 0 0,1 3 0 0,0 3-256 16,0 2 48-16,0 8 0 0,0-3 0 15,0 3-480-15,1 1-80 0,1 1-32 0,0 1 0 0,1-3 544 16,-1-2 128-16,3 2 128 0,-1-3-208 0,1-2 480 0,1-2 112 16,0-4 0-16,2-1 16 0,-1-2 128 0,2-2 32 0,1-1 0 15,2-6 0-15,1 1-16 0,-1-1 0 16,3-7 0-16,0 1 0 0,1-3 160 0,0-2 16 15,3-4 16-15,-2 1 0 0,4-2-48 0,-2-3-16 0,0-3 0 0,-1-1 0 16,1-3-176-16,-2 1-48 0,1-2 0 0,-2 2 0 16,-4 0-192-16,1-3-64 15,-2-4 0-15,-1-2 0 0,-3 2-48 0,-2-5-16 0,-1 5 0 16,-2-6 0-16,0 4-128 0,-1-3 0 0,-2 1 0 0,1 1 0 16,-1-2 0-16,-1 5 0 0,3 4 0 0,-1-1 0 15,0-2 0-15,-2 3 0 0,3-1 128 16,0 5-128-16,3 8 0 0,-1 2-256 0,2 1 64 0,0 3 16 31,2 4-768-31,-1-1-144 0,0 2-48 0,2-1-16080 0</inkml:trace>
  <inkml:trace contextRef="#ctx0" brushRef="#br0" timeOffset="58824.54">22526 9417 34095 0,'-10'2'1504'0,"3"-1"320"0,1 2-1456 0,2-2-368 0,3 1 0 0,0 1 0 0,1 1 512 0,0 2 48 0,0 2 0 0,1 9 0 0,0 0 144 0,2 6 16 0,1 3 16 0,1-1 0 0,2 1-288 0,-1-1-64 0,1-2-16 0,1 2 0 0,-2 0-368 0,0-3 0 0,-1-2 0 0,0-2 0 0,-1 1-144 0,-2-3 0 15,2-3 0-15,-3-1 0 16,1-2-576-16,0-4-112 0,-1-3-32 0,0 0-10304 16,2-7-2064-16</inkml:trace>
  <inkml:trace contextRef="#ctx0" brushRef="#br0" timeOffset="58980.39">22545 9180 27647 0,'-15'3'2448'0,"4"-3"-1952"0,2 4-496 0,3-2 0 0,4 0 2576 0,2 0 432 0,-2 0 64 0,1 4 32 0,-3 1-2688 0,1 2-416 0,1 0-320 0,2-2 48 0,2 2-1280 0,3-5-256 0,3-2-48 0,2-2-16 0</inkml:trace>
  <inkml:trace contextRef="#ctx0" brushRef="#br0" timeOffset="59376.9">23179 9262 41471 0,'-16'2'3680'16,"4"2"-2944"-16,4 0-592 0,6-2-144 0,-1 1 0 0,-3 0 0 0,-6 4 0 0,-9 3 0 0,-8 2-608 0,-4 4-48 0,-2 0-16 0,2 3 0 0,2-3-528 0,3 2-96 0,2-2-32 0,2-2 0 0,4 1 864 0,3-3 160 0,2 1 48 0,3-1 0 0,2-2 976 0,1 0 208 0,4-4 32 0,2-2 16 0,0 0-96 0,3 0-32 16,1-3 0-16,2-1 0 0,2 0-480 0,1-1-112 15,1-3 0-15,2 0-16 0,1 0-240 0,2 0 144 16,1-2-144-16,0 1 128 0,1 4-128 0,-1-3-144 15,1 3 144-15,-2 0-208 0,1 1 208 0,-2 1 0 16,0 0 0-16,1 3 0 0,0 3 0 16,-3 2 0-16,1-1 0 0,-1 6 0 0,-2 0 0 0,0 3 0 15,-2-1 0-15,0 0 0 0,-3-2 0 0,0 1 0 16,1 3 128-16,-3-1-128 0,0 2 0 0,-1 0 0 16,-1-5 0-16,0 2 0 0,0-2 0 0,-1-2 128 15,-1 1-128-15,2-1 0 0,-2-2 0 0,2-4 0 16,-1 0 0-16,1-2 0 15,-1 2-416-15,2-6-192 0,-1 0-32 0,0-3-16896 0</inkml:trace>
  <inkml:trace contextRef="#ctx0" brushRef="#br0" timeOffset="59626.71">23344 8891 25791 0,'-5'7'2304'0,"1"0"-1856"0,0 1-448 0,2 0 0 0,2 0 1120 0,-1-2 128 0,1 4 32 0,-3 9 0 0,1 11-864 0,-2 13-160 0,0 9-48 0,2 3 0 0,-1 4 336 0,3-3 64 0,1-4 16 0,1 0 0 0,3-1-112 0,0-4 0 0,1 0-16 0,2-6 0 0,1-3 16 0,2-3 16 0,3-3 0 0,-2-4 0 0,2-3-528 0,-1-3-144 16,0-3-16-16,-1-3 0 15,2-4-928-15,-2-4-176 0,0 0-32 16,0-4-8736-16,-3-4-1744 0</inkml:trace>
  <inkml:trace contextRef="#ctx0" brushRef="#br0" timeOffset="59825.28">23098 9327 40543 0,'-10'0'3600'0,"3"0"-2880"0,6 2-576 0,4-2-144 0,0 0 480 0,0 0 64 0,1 2 16 0,1-4 0 0,2 2-560 0,4-2-176 0,6 0 0 0,2-4 0 16,2-2-224-16,2 2-48 0,2-5-16 0,0 4 0 16,2-2-1296-16,-1 2-256 0,1 0-48 0,-1 2-8624 0,1 2-1712 0</inkml:trace>
  <inkml:trace contextRef="#ctx0" brushRef="#br0" timeOffset="60152.47">23659 9579 20271 0,'-3'11'896'0,"1"-1"192"0,1-4-880 0,0 0-208 0,1-2 0 0,0-4 0 0,1 2 1280 0,-1 3 192 0,0 4 64 0,0-1 0 0,1 0-112 0,0 0-16 0,-1-1 0 0,1-4 0 0,-1 0-176 0,0-2-32 0,0 1-16 0,-1-2 0 0,1 0-144 0,-2-2-16 15,1-2-16-15,-2 1 0 0,1 0-256 0,-2-3-48 16,0-1-16-16,-1-2 0 0,-1-1-144 0,0-2-32 16,0-1 0-16,-2-3 0 0,1-2 16 0,-2-5 0 15,3-1 0-15,0-2 0 0,1 0-48 0,2-3-16 16,1 1 0-16,3 1 0 0,2 1-208 0,3 1-32 16,1 1-16-16,2 3 0 0,1-1-32 0,1 2-16 15,2 2 0-15,1-1 0 0,1 3-160 0,0 4 0 16,0-1 0-16,-1 4 0 0,1 0-272 0,0 3-96 0,1 1-16 15,-1 2 0 1,0 0-352-16,0 3-80 0,1-3-16 0,0 3 0 16,1-2 64-16,-1 0 0 0,2 2 0 0,-1-2-17856 0</inkml:trace>
  <inkml:trace contextRef="#ctx0" brushRef="#br0" timeOffset="62907.6">24683 9189 16575 0,'0'-2'1472'0,"0"0"-1168"0,1 2-304 0,0 0 0 0,-1 0 416 0,2 0 32 0,-1 0 0 0,1 0 0 15,2 0 992-15,1 0 208 0,0 2 32 0,0 0 16 0,0 2-320 0,0 1-64 0,-2 5-16 0,1-1 0 0,0 5 112 0,-1 3 0 0,-1 3 16 0,-2 2 0 0,0 1-448 0,-3-1-80 0,2 3-32 0,-1-6 0 16,0 2-416-16,0-2-96 0,-2-3-16 0,2 0 0 15,-2 0 48-15,1-3 16 0,1-4 0 0,0 0 0 16,-1-3-80-16,1-2-32 0,0-3 0 0,2 0 0 16,-1-2-64-16,1-2-16 0,1-4 0 0,-1 0 0 15,2-4-16-15,-1 0-16 0,0-5 0 0,2-2 0 16,-2 1-176-16,1-2 0 0,1-2 144 0,-1 2-144 16,3-4 0-16,-1 5 0 0,0-4 0 0,-1 3 128 15,1 3-128-15,1 0 0 0,1 3 0 0,-1 4 0 16,1 2 0-16,0 4 0 0,1-2 0 0,0 1 0 15,2 0 0-15,-1 1 0 0,2 0 0 0,0 1 0 0,0 0 0 16,1 0 0-16,-1 0 0 0,-1 2 0 0,-2 2 0 16,1-2 0-16,-2 4 0 0,-3 1 0 0,1-2 0 15,-1 4 0-15,-2-1 0 0,0 1 0 0,-1 3 0 0,0 1 0 16,-2-1 128-16,-1 2-128 0,1 1 0 0,-1-3 144 16,1 2-144-16,-1-6 0 0,3 2 128 0,-1-5-128 15,3 2 0-15,1-5 0 0,1-2 144 0,2-2-144 16,1-2 0-16,2-4 144 0,1-1-144 0,0-3 0 15,2-2 0-15,0 0 0 0,1-2 0 0,0-1 0 16,1-3-192-16,0 3 192 0,-2 3 0 0,0 0 0 0,1 0 0 16,-2 4 0-16,0-1-176 0,0 3 176 15,0 2-128-15,0 2 128 0,-1 1 0 16,0 2 0-16,1 3 0 0,-1 1 0 0,0 6 0 0,0 1 0 16,1 5 192-16,0-1-64 0,-1 4-128 0,0 0 128 0,0 4-128 15,-1 1 128-15,-1-3-128 0,0 2 0 0,-1 0 0 16,-1 1 128-16,0-2-128 0,-2-2 0 0,0 0 0 15,0 3 0-15,-3-6 0 0,1 0 0 0,1 11 0 16,-3-12-176-16,0-4-48 0,1 1-16 0,0-1 0 31,0-4-384-31,1 0-80 0,0-1 0 0,-1-2-17456 0</inkml:trace>
  <inkml:trace contextRef="#ctx0" brushRef="#br0" timeOffset="63391.18">25537 9185 24879 0,'0'-5'1088'0,"-1"2"256"0,0 0-1088 0,1 2-256 0,0 1 0 0,0 0 0 0,0 1 0 0,0 2-256 0,0-3 64 0,0 2 0 0,0 2 880 0,0-4 176 0,0 0 32 0,0 0 16 0,-8 22 864 0,6-16 160 0,-1 3 48 0,0 1 0 16,-2 0-240-16,0 2-32 0,1 0-16 0,0 1 0 0,-1 0-944 0,2 3-192 0,-1-1-48 0,2 1 0 0,-1-2-304 0,3 1-64 16,0-3-16-16,0 1 0 0,3-2-128 0,-2-3 128 15,3 2-128-15,0-1 128 0,1-3-128 0,3-2 0 16,0-2 0-16,1 2 0 0,1-4 0 0,0-4-176 16,1 2 48-16,1-2 0 0,1-2 128 0,-1 0-160 15,-1 0 160-15,0-1-160 0,1-3 160 0,-3 2-128 0,1-2 128 16,-1 0-128-16,-2-2 128 0,1-3 0 0,-1 1 0 15,1-4 0-15,-2-2 0 0,0-2 0 0,1-1 0 0,0 1 0 16,0-1 0-16,-1 5 0 0,2 3 0 0,-3 6 0 16,0 2 0-16,-2 4 0 0,0 0 0 0,-1 3 0 15,-1 3 0-15,2 3 144 0,-2 1 0 0,0 2 0 16,-1 3-144-16,2-2 160 0,-1 6-160 0,-1-1 160 16,0 2-160-16,0 4 0 0,1-2 0 0,-1-2 0 15,1 2 0-15,1-3 0 0,-1 2 0 0,2-4 128 16,1 3-128-16,0-1 128 0,0-3-128 0,1-1 128 0,0 2-128 15,1-6-144-15,0 2 144 0,0-3-208 16,0-1-272-16,2-3-48 0,0 0-16 16,1-6-11872-16,1 1-2368 0</inkml:trace>
  <inkml:trace contextRef="#ctx0" brushRef="#br0" timeOffset="63732.88">26163 8452 21183 0,'-6'-5'944'0,"1"4"192"0,2-3-912 0,2 4-224 0,0 0 0 0,1 0 0 0,1 1 960 0,-1 2 128 0,-1-2 48 0,1 4 0 0,0 2 1552 0,0 6 304 0,1 3 64 0,-1 6 16 16,1 5-1328-16,-1 5-256 0,-1 6-48 0,1 4-16 0,0 2-768 0,0 3-144 0,1 0-48 0,1 0 0 15,0 1-304-15,-2-1-160 0,0-2 160 0,-1 2-160 16,-2-1 0-16,0-1 0 0,-1 4 0 0,-1-7 0 31,0-2-480-31,0-3 16 0,1-1 0 0,1-2 0 0,0-6-368 0,3-2-64 16,-1-1 0-16,0-7-16656 0</inkml:trace>
  <inkml:trace contextRef="#ctx0" brushRef="#br0" timeOffset="65627.78">27166 8752 15663 0,'-1'-2'1392'0,"1"1"-1120"0,0 1-272 0,0 0 0 0,0 0 1136 0,0 0 160 0,1 0 48 0,-1-3 0 0,1 1 208 0,0 1 48 0,1 1 16 0,-2 0 0 0,0 0-960 0,0 0-192 0,0 0-32 0,0 0-16 15,9 19-224-15,-7-9-64 0,-1 6 0 0,-1 5 0 0,0 2 528 0,0 5 112 16,0 0 0-16,-1 3 16 0,2 2-272 0,-2-4-64 15,1 5-16-15,0-5 0 0,-2 2-432 0,2-6 0 16,-1 1 0-16,1-6 0 16,0-2-384-16,0 1-96 0,-1-4-32 15,0 1 0-15,-2-4 512 0,1-1-144 0,-1-2 144 0,0-3 0 16,-2 0 448-16,1-5 192 0,-2 2 16 0,0-7 16 0,-1 1 160 0,0-4 48 16,0 1 0-16,-2-3 0 0,-1-3-880 0,-1 0-384 15,-2-2 16-15,0-1 16 0,-1-1-32 0,-1 0 0 16,-1-4 0-16,0 2 0 15,0 2-128-15,0-3-48 0,1 3 0 0,2 4 0 0,0 3 368 16,2 3 192-16,1 2-192 0,0 3 192 0,3 2 416 0,2-1 192 16,1 3 32-16,2-2 16 0,1 1 240 0,2 1 32 0,1-2 16 0,2 2 0 15,2-3-272-15,2 0-48 0,0-3-16 16,3 2 0-16,3-3-160 0,1 2-16 16,2-4-16-16,0 2 0 0,5-1-224 0,-1 1-64 0,2 0 0 15,1 1 0-15,0 0-128 0,1 1 0 0,0 2 0 0,1 0 0 16,-2 2-384-16,0 1 0 0,-2 0 0 0,-3 1 0 15,-3-1-752 1,-3-2-144-16,0 4-48 0,-2-4-14960 0</inkml:trace>
  <inkml:trace contextRef="#ctx0" brushRef="#br0" timeOffset="66381.32">28458 8949 29487 0,'-9'0'2624'0,"1"0"-2112"0,1 3-512 0,4-3 0 0,0 1 992 0,-2 1 96 0,-6 1 0 0,-5-2 16 0,-7 8-592 0,-7-3-128 0,-2 4-32 0,0-2 0 0,2 3-32 0,0 2 0 0,2 2 0 0,1-2 0 0,1 5-128 0,0 1-48 0,1 0 0 0,2 3 0 0,0 0 496 16,2 1 80-16,3-1 32 0,3 0 0 0,0-3-400 0,1 3-80 16,3-6-16-16,3 0 0 0,1-1-256 0,4-5 0 15,2-3 0-15,3 0 0 0,3-3 0 0,2-4 0 16,6-2 0-16,2-4 0 0,2-4-128 0,4 0-48 16,0-2 0-16,2-4 0 0,1 0 176 0,1-6-128 15,2 3 128-15,-2-4-128 0,1 1 128 0,-4 1 0 16,-1-1 128-16,-3 0-128 0,0 2 336 0,-5-1 0 15,1 2 0-15,-3 6 0 0,0 0-128 0,-2 3-16 0,-2 4-16 16,-2 4 0-16,-1 2-48 0,-2 2-128 16,0 2 192-16,-1 5-64 0,-1-2-128 0,0 2 0 15,0 3 0-15,-1-2 0 0,1 2 0 0,0 1 0 16,1-1 144-16,0 2-144 0,0-2 0 0,2 2 128 0,-1 0-128 0,1-1 0 16,0-1 0-16,1 2 0 0,-1-2 0 0,-1-2 0 15,2 2 0-15,-3 1-192 16,1-3 32-16,0 0 0 15,-1 2-304-15,0-3-64 0,0 3-16 0,1-5 0 0,-1 0-1264 16,1 1-256-16</inkml:trace>
  <inkml:trace contextRef="#ctx0" brushRef="#br0" timeOffset="66868.06">28902 9081 29487 0,'0'-3'1296'0,"0"-3"288"0,0 3-1264 0,-1-1-320 0,1 2 0 0,0-1 0 0,0 2 224 0,-2-3-16 0,1-2 0 15,-1-2 0-15,-1-1 448 0,-2-1 96 0,-1 3 16 0,-1-2 0 0,-3 3 176 0,-1 2 32 0,-3 0 16 0,-2 4 0 0,0 0 48 0,-3 4 16 0,-2 2 0 0,-1 0 0 0,1 1-576 0,-2 3-112 16,-1 2-32-16,-2 4 0 0,1 0-336 0,2 3 128 16,1 3-128-16,1 3 0 0,2 1 0 0,2 0 0 15,2 1 0-15,1 1 0 0,4-4 0 0,3-2 0 0,2 1-128 16,3-3 128-16,0 2 0 0,4-5 0 0,1 1 0 16,3-6 0-16,2-2 0 0,2-1 0 0,1-3 0 0,3-2 0 15,2-3 0-15,1-5 0 0,3 1 0 16,1-7 0-16,-1-1 0 0,1-3 0 0,-2-4 0 0,0-2 0 15,-1-3 224-15,0-1 32 0,-2-5 0 0,-1 1 0 16,1-4 0-16,-3-3 16 0,-2-2 0 0,1-1 0 16,-4-1-96-16,1-5-32 0,-2-3 0 0,1-3 0 15,-3 2-144-15,0-3 0 0,0 1 0 0,-2 3 0 16,0 2 0-16,-1 4-224 0,-1 3 80 0,1 3 16 16,-1 5-32-16,0 4 0 0,0 3 0 0,-1 7 0 0,2 4-48 15,-2 2-16-15,0 4 0 0,1 2 0 16,-1 2-384-16,1-2-80 0,2 4-16 0,-1-3-11328 15,3 3-2256-15</inkml:trace>
  <inkml:trace contextRef="#ctx0" brushRef="#br0" timeOffset="67412.42">29357 9224 27647 0,'-5'-7'1216'0,"0"1"256"0,1 3-1168 0,2-2-304 0,1 3 0 0,-1-1 0 0,1 0 1136 0,-3-3 160 0,1-3 48 0,-5-2 0 0,1-1-80 0,-2-3-16 0,-1 5 0 0,2-2 0 0,-2 4-880 0,0 2-176 0,-1 4-48 0,-2-1 0 0,1 2-144 0,-3 5 0 0,-1 2 0 0,-1 0-176 0,-3 1 368 16,-1 5 64-16,-4-1 0 0,-1 6 16 0,0-1 288 0,-1 3 48 0,0 0 16 0,2 1 0 15,3 1-432-15,1-2-64 0,1 3-128 0,4-2 176 16,4-2-32-16,1 1 0 0,3-2 0 0,3 1 0 0,2-2-144 15,0-4 0-15,4 2 144 0,2-6-144 16,2 2 0-16,2-6 0 0,3 0-160 0,4-6 160 0,2 2 0 16,3-6 0-16,4-3 0 0,1 0 0 0,4-7 208 0,0-1 0 15,3-1 0-15,0-2 0 0,0-1 32 16,-3-1 0-16,0 0 0 0,-3-7 0 0,1-3 144 0,-2-1 48 16,-2-3 0-16,-2-3 0 0,-3 1-32 0,1-5 0 15,-2-4 0-15,-1-1 0 0,-2-3-96 0,-1 0-32 16,0 0 0-16,-4 4 0 0,0 0-112 0,-3 5-32 15,-2-1 0-15,-1 5 0 0,-1 1-128 0,-2-26-304 16,-2 37 176 0,-1 3-448-16,1 4-64 0,-2 0-32 0,-3 3-12832 0,2 4-2576 15</inkml:trace>
  <inkml:trace contextRef="#ctx0" brushRef="#br0" timeOffset="82682.11">5888 9862 34095 0,'-3'0'3024'0,"-1"0"-2416"0,3 0-480 0,1 1-128 0,1 1 1104 0,-1-2 208 0,1 3 32 0,-2 1 16 15,1 2-976-15,3 0-208 0,0 0-48 0,3-2 0 0,4-2-128 0,3 2 0 0,3-4 0 0,4-2 128 0,2-2-128 0,1 0 0 0,4-2 0 0,1-4 0 0,4 1 0 0,-1-3 0 0,2 0 0 0,-1-2 128 16,0 2 256-16,1-3 32 0,-3 2 16 0,1 2 0 0,-1 3-80 0,-3-2-16 15,0 4 0-15,-1 2 0 0,-1-1-192 0,-1 4-144 16,-2-2 192-16,-1 3-192 16,-1 3 0-16,0 0-176 0,-3 4 0 0,-1-1 0 15,0 0-944-15,-1 4-192 0,0 2-32 0,-3 1-16048 16</inkml:trace>
  <inkml:trace contextRef="#ctx0" brushRef="#br0" timeOffset="84699.89">11209 9780 19343 0,'-5'-4'1728'0,"2"4"-1392"0,1-2-336 0,4 2 0 0,-2 0 288 0,0 0-16 16,-2-3 0-16,0 2 0 0,-1-4-464 0,2 4-80 0,0-4-32 0,1 4 0 0,2-2 800 0,2 2 144 0,1 1 48 0,4 0 0 0,1 1 1328 0,3-1 272 15,2 3 48-15,2-3 16 0,4 0 48 0,3 0 16 16,2-3 0-16,4 3 0 0,2-1-1376 0,2 1-272 16,5-2-48-16,0 2-16 0,5-4-704 0,1 1 0 15,4 0 0-15,0-2 0 0,0 0-144 0,-2 2 144 0,2 0 0 16,1-4-12256-16,2 3-2336 16</inkml:trace>
  <inkml:trace contextRef="#ctx0" brushRef="#br0" timeOffset="91540.72">5963 11589 9215 0,'-10'-3'816'0,"2"0"-656"16,2 2-160-16,1-3 0 0,4 4 4032 0,0 0 768 0,-1-2 144 0,0 2 48 0,-3-4-3504 0,-1 1-688 0,-2 3-144 0,1-3-16 0,1 3-320 0,0 0-48 0,2 0-16 0,2 0 0 0,-1 0-256 0,3 0 0 0,0 0-176 0,0 0 176 16,3 0-640-16,0 0-32 0,3 0 0 0,2 1 0 0,-8-1 976 0,21 2 192 15,-8 1 32-15,2 1 16 16,4-2 880-16,2 2 176 0,2-3 48 0,3 2 0 0,2-1-560 0,0-1-96 16,5 2-32-16,2-1 0 0,3-1-384 15,4 2-96-15,3-3-16 0,2 0 0 0,0 0-272 0,4-4-64 16,4 2-128-16,6-2 192 0,3 2-192 0,0-2 0 15,-2 0 0-15,-1-1 0 0,-2 1 0 0,3 1 0 16,2-2 0-16,-1 4 0 0,-3-2 0 16,-5 3 0-16,-4 3 0 0,-4 0-12144 15,-4 6-2416-15</inkml:trace>
  <inkml:trace contextRef="#ctx0" brushRef="#br1" timeOffset="97718.43">9178 11535 11967 0,'-4'0'1072'0,"2"-3"-864"0,0 2-208 0,2 1 0 0,0 0-464 0,-1-2-144 0,0-1-32 0,-3-1 0 0,-1 1-1216 0,0-1-256 0,-1-2-64 0,-1 1 0 0,-1 1 1808 0,0 2 368 0,-1 0 0 0,0 0 128 0,2 2-128 0,-2 2 0 0,2-2 128 16,-2 2-128-16,2-1 912 0,-3 3 80 16,2-1 16-16,0 0 16 0,0-2 48 0,2 2 16 0,0-1 0 15,1-2 0-15,0 0-368 0,0 0-64 0,1 1-16 0,1-2 0 16,-2 1 128-16,1 0 32 15,0-2 0-15,1-1 0 0,-1 2 352 0,1-4 80 0,1 1 16 0,-1 0 0 16,1 1 128-16,1 0 32 0,-2 0 0 16,2 0 0-16,-1 3-96 0,0-2-16 0,1 2 0 0,0 0 0 15,0 2-128-15,-1-2-16 0,2 3-16 0,2-2 0 16,0 1-384-16,-2-2-80 0,0 0-16 0,0 0 0 16,17 13-240-16,-9-12-48 0,0 1-16 0,2 1 0 15,-1-2 80-15,1 2 16 0,0-3 0 0,0 0 0 0,2 0-32 0,0-3 0 16,1 2 0-16,-1-2 0 0,2 0-32 0,2 0-16 15,4-1 0-15,1-2 0 16,1 3-112-16,1-4-32 0,2 2 0 0,1 0 0 16,2 3-96-16,1-2-128 0,-1 2 176 0,1-1-176 15,3 2 144-15,-1 2-144 0,1 2 0 0,-1-3 144 0,-3 4-144 16,1-1 0-16,-1 2 0 0,-1-1 0 0,1 0 0 0,-2 1 0 16,-2-4 0-16,5 1 0 0,2-4 192 0,1 1-32 15,-1-2-16-15,3-1 0 0,4-1 16 0,1 0 0 16,3 1 0-16,1 0 0 0,1-2-32 15,-1 2 0-15,-1-2 0 0,0 0 0 0,0-1-128 0,0 1 192 16,0 0-192-16,0-1 192 0,0 0-192 0,-2 7 192 16,-1-2-192-16,-3 2 192 0,-2 2-192 0,-2 2 0 15,-4-1 0-15,1 2-176 0,-3 0 176 0,0-2 0 0,1 1 0 0,-1 1 0 16,-1-1 0 0,0-2 0-16,4 2 0 0,-2 2 0 0,-1-2 0 0,0-1 0 0,1 2 0 0,0 0 0 15,3 1 0-15,0 1 0 0,0-2 0 16,-1 1 0-16,0-3 0 0,-1-1 0 0,-1 0 0 15,-2 1 0-15,-2-2 0 0,1 1 0 0,1 1 0 16,2-2 128-16,-1 2-128 0,0-1 0 0,-1 2-128 16,1-2 128-16,0-1 0 0,1 2 0 0,-3-2 0 0,1 0 0 15,-1 1 0-15,0 0 0 0,2-2 160 16,-1 1-160-16,-1-1 176 0,-2 3-176 0,3-3 192 0,-1 0-192 16,1 2 128-16,-1-2-128 0,2 0 0 0,-3 0 0 15,-2 0 0-15,0-2 0 0,1 2 0 16,-2 0 0-16,-1 0 0 0,-2 0 0 0,-1 0 0 0,-1 0 0 0,-3 0 192 15,-1 0-64-15,-2 2 0 0,0-2-128 0,-2-2 208 0,2 2-64 16,-2-3-16-16,2 2 0 16,-2-3-128-16,1 2 0 0,0-2 0 0,0 2 0 0,-1-2 0 15,2 2 0-15,-2-2 0 0,-1-1 0 0,1 1 0 0,-1 0 0 16,0 2 0-16,-1-2 0 0,-1 2 128 0,-1 1 0 16,0 1 0-16,-2 0 0 0,0-3-128 15,-1 3 0-15,0 0 0 0,-1 3 0 0,0-3 0 0,0 0 0 16,-3 0 0-16,4 0 0 0,0 0 0 0,0 0 0 15,0 0-160-15,0 0 160 0,-21 6-160 0,17-5 160 16,0-1-160-16,1 2 160 0,-1-2-160 0,0 0 160 16,-1 2-160-16,0-2 160 0,-1 1 0 15,0 0 0-15,0 2 176 0,-2-3-48 0,1 3-128 0,-2-3 0 16,1 3 0-16,-1 1 0 0,0-2 0 0,0-1 0 16,-3 4 0-16,0-1 0 0,0 2 0 0,-2 0 0 0,-1 0 0 15,-1-2 0-15,1 2-160 0,-1-2 160 16,-1-1-192-16,-2 0 192 0,1 0-208 0,0 0 64 15,-1-3 16-15,-1 3 0 0,0-3-48 0,-2 0 0 0,1 0 0 0,-3 1 0 16,1-2 176-16,-1 1 0 0,1 0 0 0,-2 0 0 16,-1 1 0-16,-1-1 0 15,1 3 0-15,0-3 128 0,-1 2-128 0,-3-2 0 0,0 1-128 0,1 2 128 16,-1 1 0-16,-1-2 0 0,0 2 0 0,0-2 0 16,0 2 0-16,4-2 0 0,3-2 0 0,-2 4 0 15,-2-4 0-15,1 3 0 0,0-3 0 16,0 0-128-16,3 0 128 15,0-3-192-15,-1 1 192 0,0 0-192 0,2 0 192 0,-2-1 0 0,-1 2-144 0,0-1 144 16,0-1 0-16,0 2 0 0,1-1 0 0,1-2 128 16,0 1-128-16,2 2-192 0,-2-1 32 0,2 2 16 15,0-3 144-15,-2 3-128 0,1 0 128 0,-1 0-128 0,1 3 128 0,1-3 144 16,0 2-16-16,1-2-128 0,2 0 0 0,-2 1 0 16,1-1 0-16,-1 0 0 0,2 0 0 0,0-1 0 15,0 1-160-15,-1-2 160 0,2 2 0 0,-2 0 0 16,1 0 0-16,1 0 0 15,-2-3 0-15,1 2 0 0,2 1 0 0,-1 0 0 16,-2 0-144-16,0-3 144 0,1 3 0 0,1 0 0 0,1-2-128 0,-1 1 128 16,0 1 0-16,-2-3 0 0,0 0 0 15,-1 0 0-15,0-1 0 0,1 1 0 0,3 0 0 16,0 1 0-16,-1-2 0 0,2 2 0 0,0-2 0 0,0 0 0 16,1 0 0-16,2 2 0 0,-1 2-128 0,2-4-80 0,-2 2-16 0,1-1 0 15,-1 2 224-15,0-1 0 0,1-1-160 16,-2 2 160-16,3 1 0 0,-2-3 0 0,0 3 0 15,-2 0 0-15,1 0 0 0,-1 0 0 16,0 0 0-16,0 3 0 0,3-3 0 0,0 0 0 16,0 0 0-16,-2 0 0 0,1-3 0 0,1 3 0 0,0 0 0 0,1-2 0 15,-2 2 0-15,2 0 0 0,-3 2 0 0,0-2 0 16,0 0 0-16,-1 3 0 0,1-3 0 0,-1 1 0 16,-1 2 0-16,0-3 0 0,-1 2 0 0,1-2 0 15,1 1 0-15,1-1 0 0,2 3 0 0,-1-3 0 16,0 0 0-16,2 0 0 0,0 0 0 0,-2 0 0 15,2 0 0-15,-2 2 0 0,2-2 0 0,1 0 0 16,1 1 0-16,-3-1 0 0,0 3 0 0,-2-2 0 0,0 2 0 16,-1-1 0-16,0 2 0 0,1-2 0 15,0-2 0-15,0 4 0 0,-1-2 0 0,-1-2 0 0,1 4 0 0,-1-4 0 16,-2 3 0-16,2-3 0 0,-2 0 0 16,2-3 0-16,0 3 0 0,-1 0 0 0,1-2 0 0,1 0 0 15,0 0 0-15,-1 0 0 0,0 0 0 0,-1-3 0 16,1 4 0-16,-1-4 128 15,0 4-128-15,-1-3 192 0,1 2-192 0,-2-2 192 0,1 2-192 16,1-2 0-16,-2 1 0 0,-1 3 128 0,0-3-128 0,1 3 160 16,2-3-160-16,-1 2 160 0,2 0-160 0,1-1-176 15,0 2 48-15,0 0 0 16,1-2-304-16,1 2-48 0,2-1-16 0,-1 1 0 16,3 0-80-16,2 0-32 0,-1 0 0 15,3-3 0-15,0 3-720 0,1 0-144 0,0 0-16 0,0 0-9248 0,2 0-1840 0</inkml:trace>
  <inkml:trace contextRef="#ctx0" brushRef="#br1" timeOffset="99760.64">7312 9675 9871 0,'0'0'880'0,"0"0"-704"0,0 0-176 0,0 0 0 0,0 0 0 0,0 0 0 0,0 0 0 0,0 1 0 15,0-1 0-15,0 0 0 0,0-1 0 0,0 1 0 0,0 0 0 0,0 0 0 0,0 0 0 0,0 0 0 0,17-12 0 0,-11 5 0 16,0 2 0-16,2 1 0 0,-1-3 0 0,-1 1 0 16,2 1 0-16,-3-1 0 0,1 1 0 0,-1 0 0 0,-1 1 0 0,-2 1 0 15,-1 3-192-15,-2-3 192 16,0 3 416-16,-3 0 192 0,2 0 32 0,-3 0 64 16,1 3 160-16,-1-3 32 0,1 1 16 0,1 1 48 0,0-2-288 15,1 3-48-15,0-3-16 0,2 0 32 0,0 1-384 0,2-1-96 16,-1-1-16-16,1 1 48 0,2-3 96 0,-1 3 32 15,-3 0 0-15,0 0 32 16,0 0 400-16,0 0 80 0,0 0 0 0,18-12 16 0,-14 10 256 0,-3 0 48 16,2 2 16-16,-2 0 48 0,0 2 64 0,-1 0 0 15,1 2 16-15,-1-2 48 0,2 4-624 0,-1-3-112 16,1 3-32-16,2-2 48 0,0-1-624 0,1 0 0 16,2-2 0-16,0 2-144 0,1-3 144 0,2 0 0 0,1-3 0 0,0 2 0 15,1-2 448-15,1 1 0 16,0 1-16-16,1 1 32 0,0-3 192 0,-1 2 48 15,2 1 0-15,-1 1 0 0,0 2-352 0,2-3-64 16,1 3-16-16,0 0 0 0,-1-2-272 0,0 4 160 0,3-4-160 0,-1 2 128 16,1-1 0-16,2 0-128 0,1-2 192 0,0 0-64 15,0 2 128-15,2-4 32 0,1 2 0 0,-2-2 0 16,2 2-32-16,0-2 0 0,-1 2 0 0,0-3 0 16,-2 3-112-16,2 0-16 0,-2 3-128 0,-1-1 192 15,0 0-192-15,-1 3 144 0,1-2-144 0,0 1 128 16,0 2-128-16,0 0 0 0,1 0 0 0,3-2 0 15,-2 2 128-15,2-3-128 0,1-2 128 0,0 2-128 16,0-3 0-16,-1-3 0 0,1 2 128 0,0-2-128 16,1 1 144-16,-1-2 0 0,-2 0 0 0,1 1 0 15,-1 0-16-15,-1 0 0 0,-1 0 0 0,1 1 0 16,-2 0-128-16,1 2 160 0,0 0-160 0,1 0 160 0,-1 4-160 0,0-4 160 16,0 3-160-16,2 0 160 0,-1 0-160 15,1 0 0-15,-1 0 0 0,2 1 0 0,-1-1 0 16,0 1 128-16,0 1-128 0,0-1 128 0,1-1-128 0,0 2 0 15,0-1-192-15,-2 2 192 0,1-2 0 0,-1 2 0 16,-1-3 0-16,2 0 0 0,-2-1 0 16,2-1 0-16,0 0 0 0,-1-2 0 0,-1 1 0 0,0-3 0 15,0 3 0-15,-1-3 0 0,0 0 0 16,-1-1 192-16,0 2-64 0,0 0 0 0,-2 0 16 0,1 0 0 16,-1-2 0-16,1 2 0 0,0 0-144 0,-1 0 0 15,3-1 0-15,-1 2 0 0,0-1 0 16,-1 2 0-16,1 0 0 0,0-3 0 0,-1 3 0 0,0-1 0 15,0-1 0-15,1 2 0 0,-3-3 0 0,2 2 0 16,-1-2-160-16,-1 0 160 0,2-1 0 0,0-1 0 0,-1 1 0 16,3-2 0-16,-1 2 0 0,2-2 0 0,-1 0 0 0,1 2 0 15,-1-1 0-15,-1 2 0 0,0-1 0 0,-1 1 0 16,-1 3 0-16,-1 0 0 0,1-2 0 16,-1 1 0-16,-1 1 0 0,-2 0 0 0,-2 0-128 0,0 0 128 15,-2 1 0-15,0 1 0 0,-2-2 0 0,-1 3 0 16,-1-2-384-16,0 2 32 0,-1 0 0 0,0 2 0 31,-1-1-672-31,1 2-128 0,-1 0-16 0,1 1-16 0</inkml:trace>
  <inkml:trace contextRef="#ctx0" brushRef="#br1" timeOffset="100412.08">11144 9992 8287 0,'-4'-7'736'0,"2"4"-592"0,-1-2-144 0,2 1 0 0,0 4 2320 0,1 0 432 0,-2-2 96 0,1 0 16 0,-1 0-816 0,-2-1-144 0,2 2-48 0,-1-1 0 0,2 2-1296 0,1-3-272 0,1 3-48 0,2 3-16 0,0-3-224 0,3 0 0 16,1 0 0-16,1 0 0 0,3-3 0 0,3 2 256 15,2 1-64-15,3-4 0 0,-1 2 480 0,2-1 96 16,3 0 0-16,3-1 16 0,4 1 512 0,0 0 112 15,2 0 0-15,4-1 16 0,2 1-448 0,2 0-80 16,-1 3-32-16,0-2 0 0,-1 1-432 0,-2 1-96 16,-2 0-16-16,0 0 0 0,-3 1-320 0,-3 1-128 15,-3 2 0-15,-2 2-17024 0</inkml:trace>
  <inkml:trace contextRef="#ctx0" brushRef="#br2" timeOffset="103917.62">5975 10081 20271 0,'-2'-3'1792'0,"-1"2"-1424"0,3 1-368 0,0 0 0 0,1 0 1056 0,-1 0 144 0,0 0 16 0,-1-3 16 0,-1 1-912 0,-1 1-192 0,-1-2-128 15,2 2 144-15,-2-4 64 0,1 4 16 0,-1-2 0 0,1 1 0 0,1 1-224 0,-1-2 0 0,1 3 128 0,-1-4-128 0,1 4 256 0,-1-2 16 16,2 2 0-16,0-3 0 0,0 2 480 0,1 1 80 16,-1 0 32-16,1 0 0 0,1-2 160 0,0 1 16 15,1 1 16-15,2-3 0 0,1 3-64 0,3-2-16 16,0 2 0-16,3-2 0 0,2 4-400 0,2-2-96 16,2 0-16-16,3-2 0 0,2 2-224 0,4 0-48 15,1-5-16-15,3 4 0 0,2-4 32 0,3 1 16 16,-1-2 0-16,1 0 0 0,-2 2-224 0,2-2 0 0,-1 3 0 15,1-2 0-15,-2 1 128 0,2 0-128 16,0 0 0-16,-2 0 144 0,0 0 0 0,2-2 0 0,-2 2 0 16,2-5 0-16,2 2-144 0,-1 1 128 0,0-1-128 15,-1 1 128-15,2 3-400 0,-3 3-96 0</inkml:trace>
  <inkml:trace contextRef="#ctx0" brushRef="#br2" timeOffset="106010.3">12389 9856 7359 0,'-14'-3'656'0,"5"3"-528"0,-1-2-128 0,3 0 0 0,4 2 2192 0,0 0 416 0,0-2 80 0,-5 1 0 0,-2-2-704 0,-5-1-128 16,1 2-48-16,0-2 0 0,3 2-1488 0,2-1-320 0,2 2 0 0,2-1 0 0,1 2-320 15,2 0 0-15,0 0-16 0,2 0 0 0,2 0 480 0,0-3 112 16,2 3 0-16,0 0 16 0,-1 3 784 0,2-3 160 15,0 0 16-15,1 0 16 0,0 0 496 0,1 0 112 0,0-3 0 0,1 2 16 16,0-2-416-16,1 2-96 0,-1 0-16 0,2 0 0 16,1-3-592-16,1 4-128 0,1-2-32 0,0-1 0 15,1 2-464-15,1 1-128 0,0-3 0 16,1 1 0-16,1 1 128 0,3 1 0 0,0-3 0 0,2 3 0 16,2-2-128-16,2 0 0 0,0 0 0 15,2-1 0-15,3 2 0 0,0 1 128 0,4 0-128 16,-2-3 176-16,4 3 0 0,3-3 0 0,3-1 0 15,4 2 0-15,2-1 64 0,2 2 16 0,1-1 0 0,1-2 0 16,0 0-256-16,2-1 0 0,3 2 0 0,-2-4 0 16,0 1 144-16,0-1-16 0,0 1 0 0,-3-1 0 15,-2 3-128-15,-4 0 0 0,-4 1 0 16,-1 2 0-16,-1 1 176 0,-3 1-48 0,0 2-128 0,-1-1 192 16,-1 2-192-16,-1 0 0 0,-2 1 0 15,0 1 0-15,-4 1 0 0,1 2 0 0,-2-3 0 0,1 0 0 16,-2 2-400-16,0 0 16 0,-1-1 16 0,-1-3 0 15,0 1-176-15,-2 2-32 0,1-4-16 16,-2 4-11840-16,0-1-2368 0</inkml:trace>
  <inkml:trace contextRef="#ctx0" brushRef="#br2" timeOffset="107850.97">12542 11693 2751 0,'-2'-4'256'0,"1"2"-256"0,-1 1 0 0,1-2 0 0,1 1 1984 0,0 2 336 0,0-2 80 15,0 2 16-15,0-2-448 0,0-2-96 0,1-1-16 0,-1 4 0 0,0-3 64 0,0 2 0 0,0 2 0 0,2 0 0 0,-2 0-448 0,1 2-96 0,1-2-16 0,0 0 0 0,1 0-656 0,-3 0-144 0,0 0-32 0,0 0 0 0,0 0 144 0,24-2 32 0,-16-1 0 0,0 2 0 16,1 1-32-16,-1-2 0 0,2 2 0 15,-1 0 0-15,1 0-32 0,-1 0 0 0,3 0 0 0,-1 0 0 16,1 2-144-16,2-1-48 0,-1 2 0 16,2 1 0-16,0-1-144 0,2 2-48 0,2-1 0 0,1-2 0 15,1-2-32-15,1 2-16 0,3 0 0 16,2-4 0-16,3 0 32 0,2 0 0 0,0-2 0 0,0 2 0 16,3-4-240-16,0 2 128 0,0 0-128 0,0 2 0 15,-2 2 208-15,2-3-48 0,-1 3-16 0,2 0 0 16,3 3 48-16,0-3 16 0,2-3 0 15,1 2 0-15,2 1-48 0,0-2-16 0,-1-2 0 0,0-2 0 16,1 2-144-16,-2-1 192 0,1 1-192 0,-1-2 192 0,-4 0-64 16,3 0-128-16,4-2 192 0,-2 2-64 0,0-2 128 15,-1 0 0-15,0 2 16 0,-2 1 0 0,-4 1-272 0,0 1 0 16,-1 0 128-16,0 3-128 16,1 0 128-16,-3 3-128 0,1 0 192 15,0 0-192-15,3 3 208 0,-1 0-64 0,0-2-16 0,-1 2 0 0,2-2-128 16,-1-1-176-16,0 2 48 0,-1-3 0 0,0 0 128 0,0 1 0 15,-2-3 0-15,0 0 0 0,2 0 0 0,0-3 0 16,-1-1 0-16,1 2 0 0,-3-2 0 16,0-2 0-16,-1 4 0 0,-2-5 0 0,-2 4 0 0,-1-4 192 15,-2 4-64-15,0-3 0 0,-2 3 64 16,2-1 32-16,-1 1 0 0,1 0 0 0,0-1-96 0,1 2-128 16,1 2 176-16,-1-4-176 0,-2 4 160 0,1-2-160 0,3-1 128 15,3 2-128-15,1-3 0 0,0 2 0 16,-1-1 0-16,1 2-176 0,-3-4 176 0,-2 2 0 15,0 0 0-15,-2-1 0 0,-3 1 0 0,2-1 0 0,-1 1 0 16,0-3 0-16,0 3 128 0,-1-4 0 0,0 2 0 16,-2 0 0-16,-2 1 256 0,2-3 48 0,-2 4 16 0,0-1 0 15,-1-2-272-15,-1 3-48 0,0 0-128 0,-2 0 192 16,-1 3-192-16,-1-1 0 0,-2 2 0 0,-3 2 0 31,-1-2-512-31,-3 0-160 0,0 3-32 0,-5-1 0 0,1 4-512 16,-6-4-128-16</inkml:trace>
  <inkml:trace contextRef="#ctx0" brushRef="#br3" timeOffset="129404.54">8524 11825 6447 0,'-7'-2'576'0,"2"1"-576"0,2-2 0 0,0 3 0 0,2 0 1280 0,1 0 128 0,0 0 48 0,-2-2 0 0,0 1-592 0,0 1-112 0,1 0-32 0,1-3 0 0,-2 3-256 0,4 3-48 0,-2-2-16 0,1 1 0 0,-1-2-32 0,0 0-16 16,0 0 0-16,0 0 0 0,15 19 480 0,-9-16 112 15,-1 1 16-15,2 1 0 0,1-1 336 0,2 0 80 16,-1 1 16-16,3-2 0 0,0 1-560 0,0-4-128 0,3 2 0 0,0-2-16 16,1 0-176-16,3-2-48 15,-1 2 0-15,2-4 0 0,0 2-144 0,1-2-16 16,0 0-16-16,1 2 0 0,-2-2 224 0,1 2 32 0,1 2 16 16,0-4 0-16,2 4 80 0,1 0 0 0,-1 0 16 0,1 0 0 15,2 1-272-15,0 2-48 0,2 0-16 0,-1 0 0 16,-1-1-192-16,3 0-128 15,0 0 160-15,1-2-160 0,-3 0 160 0,1-2-160 0,-1 0 160 0,1 2-160 16,-2-2 368-16,0 2-32 0,0-3 0 16,-2 3 0-16,0 0-16 0,-1 0 0 0,2 0 0 15,0 3 0-15,0-3-80 0,0 2-32 0,0-2 0 0,1 0 0 16,-2-2-48-16,0 2-16 0,1-4 0 0,0 2 0 16,-2-2-144-16,0-1 128 0,-1 1-128 0,-1 1 128 0,-1-1-128 15,-2 1 192-15,1 0-192 0,0 0 192 16,-3 0-64-16,2 0 0 0,-2 1 0 15,0 2 0-15,1 0-128 0,-2 0 0 0,1 2 0 0,0 1 0 0,-1 0 0 16,1 1 0-16,-3 1 144 0,2 0-144 0,-2 1 0 0,0-1 0 16,-1 1 0-16,1 0 0 0,-3 2 0 0,0-2 0 15,0 0 0-15,-1 0 0 0,0-2 0 0,0 1-160 16,0 0 160-16,-2 0 0 16,4-1 0-16,-1-2 0 0,1-2 0 0,2 4 0 15,-2-4 0-15,2 2 0 0,0-2 0 0,1 1 0 0,3 2 0 0,-4-1 0 16,3 2 144-16,-1-3-144 0,-2 4 128 0,1-1-128 15,3-2 128-15,-1 2-128 0,0 2 0 0,2-2 0 16,-1-1 128-16,0 0-128 0,0 0 0 16,0-3 0-16,-1 1 0 0,0 1 0 0,0-2 0 15,0 0 0-15,1-2 0 0,-1 1 0 0,2 1 0 0,-2-3 0 0,1 0 0 16,0 0 0-16,1 1 0 0,-2 0 0 16,2-1 0-16,-1 0 0 0,-1 3 0 0,-1-4 0 0,1 4 0 0,-1-2 0 15,1 2 0-15,3-2 0 16,1 0 0-16,-2 2 0 0,4 0 144 0,-1 0-144 15,0 0 160-15,1 2-160 0,-2-2 160 0,-2 2-160 0,2-2 160 16,-1-2-160-16,2 0 0 0,-2 2 0 0,1-2 0 0,-1-2 0 16,1-1 0-16,1 1 0 0,1 1 0 0,-1-3 0 15,0 2 0-15,0 1 0 0,2 0 0 0,-2-2 0 16,2 1 128-16,-3 0-128 0,2 1 176 0,-2 0-176 16,1 3 0-16,-1-4 0 0,0 4 0 0,-1 0-192 15,-1 0 192-15,-1 0 0 0,-2 0 0 0,0 0 0 16,-1 0 0-16,-1 0 0 0,-1 0 0 0,0 0-144 0,0 0-128 15,0 2-32-15,-1 0 0 0,1-2 0 16,-1 3-432 0,1-2-96-16,1 1 0 0,1 1-16656 0</inkml:trace>
  <inkml:trace contextRef="#ctx0" brushRef="#br3" timeOffset="130440.17">12741 11913 15663 0,'-3'-6'1392'0,"0"4"-1120"0,2-2-272 0,1 4 0 0,0-3 208 0,0 3-16 0,-1-3 0 0,-2-6 0 0,0 2 128 0,0-2 32 0,1 3 0 0,-1 2 0 0,2 0-352 0,0 2 0 0,2 2 0 0,-1 0 128 0,1 2-128 0,2-2 0 0,-2 2 0 0,1 0 0 16,0 2 0-16,-2-4 144 16,0 0-16-16,0 0-128 0,0 0 768 0,0 0 32 0,13 18 16 0,-8-18 0 15,1 0 96-15,1 0 32 0,0 0 0 0,2 0 0 16,0 0 96-16,1-2 32 0,1 2 0 0,2-1 0 15,0 1-176-15,0 1-48 16,0-1 0-16,2 2 0 0,-1 1-320 0,-1-2-64 0,2 3-16 0,0-2 0 16,0 1-160-16,0 0-32 0,0 0-16 15,1 1 0-15,1-1-48 0,0 0-16 0,2 0 0 0,-2 1 0 16,1-1 144-16,0 0 48 0,3 0 0 16,0-1 0-16,1 2-48 0,2-4 0 0,1 2 0 0,-1-2 0 15,1 2-128-15,1-2-16 0,0 2-16 0,1-2 0 16,2 0-160-16,-1 0 160 0,3 0-160 0,0 3 160 15,0-3-160-15,0 0 0 0,0 1 0 0,1 1 0 0,0-2 256 16,-1 4 32-16,1-4 0 0,-1 3 0 0,-1-3-32 16,2 1-16-16,1 1 0 0,1 1 0 0,1 3-112 15,-1-2 0-15,-1 2-128 0,-1-2 192 0,2 4-192 16,-1-2 0-16,0 1 0 0,1-4 0 0,-2 1 0 0,1-2 176 16,1 0-176-16,-1 0 160 0,-2-2 0 0,2 0 0 15,1 0 0-15,-2 0 0 0,1 3-16 0,-2-3 0 16,0 1 0-16,0 1 0 0,1 1-144 0,0-2 160 15,1 4-160-15,-1-1 160 0,0-1-160 0,-1 0 0 16,1-2 0-16,1 2 0 0,-2-1 0 0,3-2 0 16,0 4 0-16,2-2 0 0,0 2 0 0,-1-4 0 15,2 2 0-15,0-2 0 0,0 0 0 0,-1-2 0 16,1-1 0-16,-1 0 0 0,-3-1 0 0,2-2 0 16,1 0 0-16,-1-1 0 0,0-1 0 0,3 0 0 15,3 0 0-15,0 0 0 0,2 0 0 0,1 2 192 16,0-2-192-16,-1 3 192 0,-1-1-48 0,0 0 0 0,2 0 0 15,-1-2 0-15,-3 2-144 0,0 0 0 0,2 2 0 0,-1-1 128 16,-1 4-128-16,-2-2 0 0,0 2 0 0,-3 1 0 16,0 0 0-16,-3 0-224 0,-1 0 48 0,0-2 16 15,-3 2-96-15,1-4-32 0,-1 2 0 0,-1 2 0 16,-2 0-352 0,0 0-80-16,-4 0-16 0,-3 2-16784 0</inkml:trace>
  <inkml:trace contextRef="#ctx0" brushRef="#br3" timeOffset="132995.1">9677 13497 30399 0,'-5'0'2704'0,"2"-2"-2160"0,1 2-544 0,2 0 0 0,2 0 400 0,-2 0-16 16,0-3-16-16,-3 2 0 0,1-1 112 0,-2-1 32 0,0 2 0 0,2-3 0 0,-2 4-384 0,0-2-128 0,1 2 0 0,-1-3 144 0,0 2-144 0,2 1 0 15,-1 0 0-15,1 0 128 0,1 0 64 0,1 0 16 16,-2 0 0-16,2 0 0 0,2 0 608 0,-1 0 112 16,0-2 32-16,-1 2 0 0,0 0-128 0,0 0-32 15,0 0 0-15,0 0 0 0,0 0-384 0,19-10-80 16,-17 6-16-16,2 3 0 0,-2-1-32 0,1 2-16 0,0-2 0 0,1 2 0 15,1 0-32-15,0 0-16 0,2 0 0 0,1 2 0 16,1 0-96-16,-2-1-128 0,3 0 176 0,1-1-176 16,-1 0 192-16,1 0-192 0,0-1 192 0,0 0-192 15,0-1 304-15,0 2-48 0,1-2-16 0,-2 1 0 16,-1 1 16-16,1-3 16 0,-1 3 0 0,0 0 0 16,2 0-96-16,-1 0-32 0,1 0 0 15,0 0 0-15,1 0 96 0,1 0 16 0,-1 3 0 16,3-3 0-16,0 0-16 0,1 0 0 0,1-3 0 15,0 3 0-15,1-2 16 0,0 1 16 0,0 1 0 0,0-3 0 16,1-1-112-16,-1 4-32 0,-1-2 0 0,1-2 0 16,-1 1-128-16,3 0 192 0,0 1-192 0,1 0 192 15,1 0-32-15,-1-1 0 0,1 2 0 0,-1 1 0 0,3 0 64 16,-1-2 16-16,0 2 0 0,-1 0 0 16,0 0-80-16,0 0-16 0,1-3 0 0,-2 2 0 15,0 1-144-15,0-3 0 0,-2 3 0 0,1-2 0 0,-1 1 128 16,-1 1 0-16,1 0 0 0,-1-3 0 0,1 2 16 15,1-1 0-15,2-1 0 0,1-1 0 0,3 1 0 0,0-3 0 16,2 3 0-16,0-3 0 0,3 2 32 0,-1 0 0 16,1-1 0-16,-1 4 0 0,3-1-176 0,-2-2 0 15,-3 4 0-15,0-2 0 0,0-2 0 0,-2 0 0 16,1 2 0-16,-1-1 0 0,1 0 0 0,-1-1 0 16,2 1 0-16,1 0 0 0,-1 0 0 0,3-1 0 15,0 1 0-15,0 3 0 0,0-3 0 0,0 3 0 16,1 0 0-16,0 0 0 0,-1 3 0 15,-1-6 0-15,-2 3 0 0,-1 0 0 0,1 0 0 0,-2 0 0 0,-2 0 0 16,1 0 0-16,-2 3 0 0,0-3 0 0,-3 3 0 16,-1 1 0-16,0 2 0 0,-1-2 0 0,-2 2 0 15,-1 0 0-15,0 3 0 0,-1 1 0 0,1-3 0 0,-2 2 0 16,1-3 0-16,-2 3 0 0,2-4 0 0,-2 1 0 16,2 0 0-16,-1 0 0 0,1 1 0 0,-2-2 0 15,1-2 0-15,-2 3 0 0,0-2 0 0,-1-1 0 16,1 0 0-16,-1 0 0 0,1-2 0 0,-2 1 0 15,-1 0 0-15,0-1 0 0,-1 0 0 0,1 2 0 16,-1-3 0-16,2 1 0 0,-1-1 0 0,1 0 0 16,0 0 0-16,0 0 0 0,1 0 0 0,0 0 0 0,3-1 0 0,-3 1 0 15,2 0 0-15,-2-3 0 0,0 2 0 16,-2 0 0-16,0-1 0 0,-1 2 0 16,1-2 0-16,-2 1 0 0,0 1 0 0,-1-3 0 15,-1 3 0-15,-1-2 0 0,0 1 128 0,0-2-128 0,0 3 0 16,-1-4 0-16,2 2 0 0,0-1 0 0,0 2 0 15,-1-2 0-15,0 0 0 0,0-1 0 0,1 2 0 0,-1-2 0 16,-1 2 0-16,-1-2 0 0,1-1 0 16,-1 1 0-16,-2 1 0 0,-1-1 0 0,1 1 0 0,-1 0 0 15,-2 0-144-15,-1 0 144 0,-1-2 0 0,-2 3 0 16,1-1-128-16,-2 0 128 0,-1 1 0 0,1 0 0 16,-1 0-128-16,0-2 128 0,-1 2 0 0,-2-1 0 15,0 2 0-15,-1-4 0 0,-2 4 0 0,-1-2 0 16,-2 2 0-16,-1-1 0 0,1-1 0 0,-2 2 0 0,-2 1 0 15,-1 0 0-15,1 0 0 0,0 0 0 16,-2 0 0-16,-2 0 0 0,-2 1 0 0,1 2 0 0,0-1 0 16,-3 2 0-16,-2 0 0 0,1 2-128 0,1-4 128 15,-2 4 0-15,0-1-224 0,-2 0 64 16,0 2 16-16,1-4 0 0,0 0 144 0,1-3-192 0,1 0 192 16,0 0-192-16,-2-3 192 0,2 0 0 0,-1 3 0 15,-1-3 0-15,1-1 0 0,0 2 0 0,3-1 0 0,-2 2 0 16,0 1 0-16,-1-2 0 0,3 0 0 0,-3 2 0 15,4 0 0-15,-3 2 0 0,-1 0 0 0,-2-2 0 16,-1 3 0-16,-1 0 0 0,-1 1 0 0,0-1 0 16,0 0 0-16,-3 1-208 0,3 1 80 0,1-1 128 15,1-2-336-15,1-1 48 0,2-2 16 0,-2-1 0 16,2-2 272-16,-2 1-192 0,0 0 192 0,1-3-160 0,2 3 160 16,1-3 0-16,0 2 0 0,1 0 0 15,3 2 0-15,1-2 0 0,1 2 0 0,1-2 0 0,-1 4 0 0,1-2 0 16,2 2 0-16,0-4 0 0,0 4 0 15,1-4 0-15,0 4 0 0,-1-2 0 0,1-1 0 16,2 2 0-16,-2 1 0 0,1-2 0 0,1-1 0 16,1 2 0-16,0-2 0 0,0 3 0 0,-1 0-272 0,1-2 16 15,2 1 16-15,-2-2 0 0,1 3-16 16,1-2 0-16,0 0 0 0,1 2 0 0,2 0 256 0,-1 0-144 16,0 0 144-16,3 0-128 0,0 2-80 0,1 0-16 15,0 1 0-15,2 3 0 16,-1-2-304-16,2 2-64 0,0 1-16 0,1 2 0 15,0 3-496-15,0-2-112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0:52:03.3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21396 10960 14735 0,'-5'-1'1312'0,"1"-2"-1056"0,3 3-256 0,1 0 0 0,0 0 1152 0,0 0 160 16,-1 0 32-16,0-2 16 0,1 0-752 0,0-3-160 0,3 2-16 0,1-1-16 15,4 0 32-15,-1 2 0 16,3-2 0-16,0-1 0 0,2 4 304 0,0-2 64 0,2 1 16 0,-2 2 0 16,2 2-192-16,-2 1-16 0,1 1-16 0,0 2 0 15,0 0-96-15,0 1-32 0,-2 2 0 0,4-2 0 16,0 5-32-16,0 0 0 0,-4-5 0 0,3 6 0 15,2-1-144-15,1 4-48 0,3 4 0 0,-2 1 0 16,1 1-256-16,-2 1 0 0,2 3 128 0,-3 1-128 16,1 2 0-16,1 2 0 0,-2 4 0 0,0-3 0 15,0 3 0-15,-3-1 0 16,0 1 0-16,-2 0 0 0,0 5 0 0,-1-1 0 0,0-1 0 0,-3-1 0 0,1-1 128 0,-3-1-128 16,-1 2 0-1,1-5 0-15,-1-1 160 0,-3-2-32 0,1 2 0 0,-2-2 0 0,-2-3 240 0,0 1 32 16,-3 3 16-16,0-2 0 15,-1-1-224-15,0 2-64 0,-2-1 0 0,1 1 0 16,-2-1 32-16,1-2 0 0,-2 3 0 0,0-5 0 16,0 0 0-16,-1 0 0 0,-2-2 0 0,1 0 0 0,-2 0 112 0,1-2 32 15,-2 2 0-15,-2-1 0 0,-1-1-304 0,0-2 0 16,-2 1 128-16,-1-3-128 0,2 0 0 0,-2-2 0 16,2 1 0-16,-4-3 0 15,2 2 320-15,0 0 16 0,3-1 0 0,-3-2 0 0,1 1-128 0,-1 1-16 0,1-1-16 0,0 0 0 16,2-2-32-16,-1 0 0 15,3 0 0-15,-1 1 0 0,0-1-16 0,0 2 0 0,1-2 0 16,-1-1 0-16,1 1-128 0,-3-3 0 0,1 2 0 0,-1 1 128 31,1-2-128-31,-2 2 0 0,1 0 0 0,0-1 128 0,-2 1-128 16,2-3 128-16,-1 2-128 0,1-3 128 0,0 0-128 0,-1-2 0 16,0 2 0-16,1-3 0 0,1 0 0 0,0 0 0 15,0 0 0-15,0 0 0 0,1-3 272 0,-1 1-16 16,2 3-16-16,0-2 0 0,1-2-240 0,2 0 0 15,-1 3 0-15,1-2 0 0,0-1 0 0,1 3 0 0,1-1 0 0,-2-1 0 16,1 2 0-16,0-1 128 16,-1-1-128-16,1 2 0 0,1-1 0 0,0-2 0 15,-1 2 0-15,3-2 0 0,-1-2 0 0,0 2 0 16,2 0 0-16,0 0 0 0,0 0 0 0,1 0 128 16,1-2-128-16,1-1 0 0,0 2 0 0,1-1 0 15,2-1 0-15,-1 0 0 0,2-1 0 0,0-2 128 0,1-1-128 0,0 1 0 16,1 3 0-16,-1-2 0 0,2 1 0 0,1 0 0 15,-1-2 0-15,1 2 0 0,0 2 0 0,1-4 0 16,1 2 0-16,0-1 0 0,1-2 0 0,-1 0 0 16,1-1 0-16,1-2 0 0,0 2 0 0,-1-4 0 15,2 2 0-15,-1-5 0 0,-1 3 0 0,2-2 0 16,-1 2 0-16,0 0 0 0,1-2 0 0,-2 2 0 16,0 1-128-16,-1 1 128 0,1 2 0 0,-2 0 0 15,1 0-224-15,0 3 64 0,-1 2 16 0,-1-1 0 0,1 1 144 16,-1 0-160-16,-1 0 160 0,-1 3-160 0,1 0 0 0,-1 0 0 15,1 0 0-15,-1 0 0 0,-1 3 160 0,2-2-208 16,-2 4 80-16,0-1 128 16,0 2-320-16,0 0 64 0,-2 0 16 0,0 1 0 0,0 2 112 0,-2 1 128 15,-1 2-208-15,0 4 80 0,-2-1-64 0,-1-1 0 16,1 1 0-16,-2-4 0 0,0 4-128 0,-1-3-16 16,1 2-16-16,-3 1 0 0,3-3 352 0,-3-1-144 15,1 1 144-15,0 0 0 0,1-1 0 0,-1 0 0 0,1 2 0 0,0-4 0 16,3 1 0-16,0-6 0 0,0 2 0 0,2-2 0 15,3 2 0-15,-1-1 144 16,3-2-144-16,2 0 192 0,0 2 64 0,3 1 0 16,0 0 16-16,4 0 0 0,1 3-272 0,1-2 160 15,1 2-160-15,3 1 128 0,2 2-128 0,3 1 0 16,1 0 144-16,0 2-144 0,0 1 0 0,-1-2 0 0,1 3 0 0,0 3 128 31,1 0-608-31,-1-2-112 0,-2 1-32 0,-2-4 0 16,-1 1-448-16,-1-4-80 0,0 2-32 0,-3-6 0 15,1 2-512-15,0-2-96 0,2 0-32 0,0-2-10432 0</inkml:trace>
  <inkml:trace contextRef="#ctx0" brushRef="#br0" timeOffset="2069.88">23503 11841 14735 0,'-4'-3'1312'0,"2"-1"-1056"0,2 3-256 16,0 0 0-16,1 1 0 0,-1-4-176 0,0 1 32 0,0-5 0 31,0-2-320-31,1 0-64 0,2-5-16 0,1 4 0 0,-1-1 544 0,1-1 0 0,0 3 192 0,1-1-48 0,-2 0 944 0,2 2 176 16,0-3 32-16,-1 2 16 0,1 2 528 0,-1 0 96 16,1-1 32-16,-3 6 0 0,1-1-560 0,-1-1-96 15,-1 4-32-15,0-2 0 0,-1 1-752 0,0 1-144 16,0 1-48-16,-1 0 0 15,-1 1 112-15,-1 1 0 0,0 2 16 0,-4 1 0 0,1 1-144 0,-2 2-16 0,-1 0-16 16,-1 2 0-16,0 3 0 0,-1-1 0 0,0 4 0 0,0 0 0 16,-2 0 96-16,2 0 32 15,0 3 0-15,-1-1 0 0,1 2 64 0,-1 1 16 16,1 3 0-16,-1 0 0 0,1 2-352 0,0 2-144 0,-2 1 128 0,1 2-128 16,0 0 0-16,1 1 0 15,2-1 128-15,0-1-128 0,2 1 0 0,1-2 0 16,2 5-160-16,0-2 160 0,3-1 0 0,1-3-144 15,0 1 144-15,4-3 0 0,-1-2-224 0,1-1 32 0,2-5 16 0,-1-2 0 16,1-3 16-16,-1-2 0 0,3 0 0 0,0-1 0 16,1-4 160-1,0 0 0-15,2-2 0 0,1 0 0 0,1-2 0 0,0-2 0 0,2-2-144 16,1 0 144-16,1 0-128 0,1-2 128 0,0-2-160 0,0 0 160 16,-2 0-416-16,0-7 16 15,2 3 0-15,0-4 0 0,-1 0 400 0,0-2 0 0,1-3 0 0,-2 3 0 0,-2-2 224 0,1-1 32 31,-1-1 0-31,-2-1 0 0,2 2 16 0,-3-4 16 16,-1-1 0-16,0-1 0 0,-3 1-48 0,1-3-16 16,-3 1 0-16,-1-2 0 0,0-1-16 0,-1 1 0 15,-2 2 0-15,-1-3 0 0,1-1-208 0,-1-3 0 0,-1 2 0 0,0 2 0 16,-2-2 0-16,1-1 0 0,-2 4 0 0,2 0 0 16,-2-2 0-16,-1 3 0 0,1 1 128 0,-1 4-128 15,0-3 224-15,2 3 0 0,-2 2 0 0,1 4 0 16,1 4-224-16,0 1 0 0,0 3 0 0,1 0 0 15,-2 1-320-15,-1 0-16 0,0 3 0 0,1-2 0 16,1 4 176-16,-2-2 160 0,1 4-208 0,-1 0 80 16,1 1-576-1,0 2-128-15,-1 3 0 0,-2-3-16 0,2 4-1168 16,0 1-224-16,1-2-64 0,-1 2 0 0,1 1-336 0,0 0-80 16</inkml:trace>
  <inkml:trace contextRef="#ctx0" brushRef="#br0" timeOffset="2525.85">23381 12063 23039 0,'-9'-3'1024'0,"4"2"192"0,1 1-960 0,2-2-256 16,1 2 0-16,1 0 0 0,0 0 448 0,0-2 32 0,-2 2 16 0,1 0 0 0,1-2 400 15,0 2 64-15,0-3 32 0,1 3 0 0,1 0 192 16,-2 0 32-16,0 0 16 0,0 0 0 0,0 0-112 16,0 0-32-16,18 15 0 0,-13-11 0 0,1 2-512 15,2-2-96-15,-1 2-32 0,2 0 0 0,1 3-288 0,0-5-160 16,0-1 160-16,1 0-160 0,0-1 0 0,1-2 128 16,3-2-128-16,0 2 0 0,1-4 0 0,0-1-160 15,0-1 32-15,1 0 0 16,1 1-976-16,-1 0-192 0,-2-1-48 0,1 0 0 15,-1-1-1056-15,-2 2-224 0,0-1-32 0,-1 0-16 16,-2 1 208-16,0 4 32 16</inkml:trace>
  <inkml:trace contextRef="#ctx0" brushRef="#br0" timeOffset="3889.03">24134 11243 14735 0,'-1'0'1312'0,"1"0"-1056"0,0 0-256 0,0 1 0 15,0 2 544-15,0-3 48 0,1 1 16 0,-1 1 0 16,0 2 192-16,1 1 32 0,-1 1 16 0,0 2 0 16,0 0-16-16,-1 2 0 0,-2-1 0 0,1 4 0 15,-2 0 64-15,0 0 0 0,1 5 0 0,-1 2 0 16,0-2-240-16,1 4-32 16,-1 1-16-16,0-1 0 0,0-2-608 0,1 1 0 15,-2 1 0-15,0 0 0 0,0-3-720 0,0 1-64 0,0-2-16 0,0-2 0 31,0-1-528-31,1-1-96 0,1-2-32 0,-1-2-5152 0,0-2-1040 16</inkml:trace>
  <inkml:trace contextRef="#ctx0" brushRef="#br0" timeOffset="4178.33">23826 11421 12895 0,'-5'-4'1152'0,"1"2"-928"0,2-1-224 0,1 2 0 0,2 1 1344 16,0-2 208-16,0 0 48 0,2 0 16 0,2-4-672 0,1 0-144 15,4-4-32-15,1 1 0 0,4 2 720 0,0-3 144 16,2 1 32-16,1 0 0 0,1 2-512 0,2-2-112 15,1 2-16-15,-1 1 0 0,3-3-352 0,-2 2-80 16,3-2-16-16,-2 0 0 0,3 2-384 0,-1-3-192 16,1 1 160-16,0-1-160 0,0 1 0 0,0 2-336 15,-1-1 48-15,-2 2 16 16,0 2-1456-16,1-2-272 0</inkml:trace>
  <inkml:trace contextRef="#ctx0" brushRef="#br0" timeOffset="4941.31">24938 11667 5519 0,'-2'-2'496'0,"1"0"-496"0,0 0 0 0,0 2 0 0,1-3 1008 0,0 2 96 15,0 1 32-15,0-2 0 16,0-1 32-16,-2 0 16 0,0-1 0 0,1 4 0 0,-3-3 176 0,0 3 48 0,1 3 0 16,-2-2 0-16,0 4 192 0,-2-1 64 0,1 4 0 0,-1 0 0 15,-2 4 16-15,1 1 16 0,-1 3 0 0,-1 2 0 16,-1 1-640-16,-2 4-128 16,0 2-32-16,-2 3 0 0,-1 1-688 0,-3 3-208 0,0 1 0 0,-4 1 128 15,0 0-128-15,-2 1 0 0,-1 2 0 0,0-1 0 31,-2 4 0-31,1-5 0 0,-1 3 0 0,1 0-128 0,1-2 128 0,0 1 0 0,3 0 0 0,-1-2 0 16,3-3-160-16,1 0-96 16,2-4-32-16,1-3 0 15,0 0-640-15,5-5-128 0,-1-2-32 0,3-2 0 16,-1-3-544-16,2-4-112 0,1-2-32 0,3-5-9504 0</inkml:trace>
  <inkml:trace contextRef="#ctx0" brushRef="#br0" timeOffset="5306.79">24438 11703 17503 0,'-3'-1'1552'0,"2"1"-1232"0,0 0-320 0,1 1 0 15,1 1 1296-15,0-2 208 0,1 3 32 0,-1 1 16 16,1 2-416-16,3 0-96 0,2 6-16 0,0-2 0 0,3 6 160 16,0-2 32-16,0 3 0 0,1-1 0 0,1 0-192 0,-1 4-16 15,4 5-16-15,-1 0 0 0,2-2-224 0,1 4-32 16,2 3-16-16,0 1 0 0,1 0-576 0,1 1-144 15,0 3 0-15,2-1 0 16,-1 1-320-16,0 0-112 0,0-1-16 0,-2-2 0 16,-1-3-960-16,-3-5-192 15,0 2-32-15,0-3-16 0,-3-1 176 0,1-4 48 0,0 5 0 0,-3-3 0 16,0-2-560-16,-2-2-128 0</inkml:trace>
  <inkml:trace contextRef="#ctx0" brushRef="#br0" timeOffset="5873.61">25360 11269 22111 0,'-1'2'1968'0,"0"-2"-1584"0,1 0-384 0,0 2 0 0,1 0 416 15,-1-2 0-15,0 4 0 0,0 0 0 0,0 4 800 0,0-2 176 16,0 4 16-16,-1 0 16 0,0 3-592 0,-2-1-128 16,1 1-32-16,-1 5 0 0,0-2-224 0,-1 2-32 15,0 2-16-15,-1 0 0 0,2 2-256 0,-1 2-144 16,-1-2 160-16,1 0-160 16,-1 1 0-16,1-1 0 0,0-2 0 0,-1-2-160 15,1 1-960-15,0-3-192 0,-1-3-32 0,0 0-16 16,0-2-656-16,-1-1-128 0,1 0-32 0,0-4-7952 0</inkml:trace>
  <inkml:trace contextRef="#ctx0" brushRef="#br0" timeOffset="6127.42">25088 11317 29487 0,'-5'-4'1296'0,"3"2"288"0,1 1-1264 16,2-2-320-16,3 3 0 0,-1-2 0 0,1 1 0 0,4-3-224 0,3-1 32 0,5-3 16 0,5 2 704 0,2-4 144 16,2-1 32-16,1 1 0 0,1 3-512 0,-1-4-192 15,0 3 128-15,-1 0-128 0,-2 2 192 0,2 2-64 16,-1-2 0-16,0 2 0 15,-1 2-480-15,-1-2-96 0,0 0-32 0,-1 2-8736 0,1 2-1760 16</inkml:trace>
  <inkml:trace contextRef="#ctx0" brushRef="#br0" timeOffset="6826.46">25745 12050 12895 0,'-6'3'1152'0,"1"-3"-928"0,0 0-224 15,2 0 0-15,3 0 2432 0,0 0 432 0,0 0 80 0,0 0 32 0,-1 0-1776 0,1 0-368 0,0 0-64 0,1 0 0 16,2 0 192-16,1 2 64 0,-1 3 0 0,2 0 0 16,0 1 256-16,1 2 48 0,2 2 16 0,-1 1 0 15,3 1-384-15,-1 4-64 0,1 0 0 0,0 3-16 16,-2 1-432-16,1-2-96 15,1 5-16-15,1-1 0 0,-1 0-336 0,1 3 128 0,1-3-128 0,2 0 0 32,0 3-448-32,-1-5-176 0,-1 0-16 15,2 1-16-15,-2-3-784 0,1-2-160 0,-1 0-16 0,-1 0-16 16,2 1-800-16,-3-3-176 0,-1 0-16 16,0-2-8576-16</inkml:trace>
  <inkml:trace contextRef="#ctx0" brushRef="#br0" timeOffset="7172.02">26329 11970 34095 0,'-8'5'1504'0,"2"0"320"0,1-1-1456 0,0-2-368 0,3 2 0 0,0-2 0 15,1 5 160-15,-3 0-32 0,0 5-128 0,-5 4 192 16,0 5-64-16,1 5-128 0,0 3 176 0,-2 2-176 16,2 1 368-16,-2 4-48 0,-1 5 0 0,-1 2 0 0,1 3 352 0,0 3 64 15,-1 2 16-15,-3 2 0 0,0 1-352 0,-1 0-64 16,0-3-16-16,-1-1 0 0,1-2-192 15,0-5-128-15,1-2 160 0,1-2-160 0,1 1 0 0,0-4 0 16,0 1 0-16,-1-2 0 16,2 0-384-16,-1-3-80 0,3-6-16 0,0 1 0 15,2-5-1552-15,0-5-304 0</inkml:trace>
  <inkml:trace contextRef="#ctx0" brushRef="#br0" timeOffset="10755.03">27339 12059 6447 0,'-3'0'576'0,"1"0"-576"0,1 0 0 0,1-2 0 0,1 2 528 0,-1 0 0 15,-1-2 0-15,-1 0 0 0,1 2 224 0,1-4 32 16,0 2 16-16,0 2 0 0,0 0 272 0,0 0 48 15,0 0 16-15,10-19 0 0,-5 15 848 0,0 1 192 16,1-2 16-16,0 1 16 0,2 0-672 0,-1 2-128 16,2-2-16-16,-2 2-16 0,3-2-752 0,0 2-160 15,-1 0-16-15,-1 2-16 0,1-2-304 0,0 2-128 0,1-4 128 16,0 2-128-16,1-1 0 0,0 0 0 16,-1-1 0-16,0 0 0 0,1 2 0 0,-1-2 0 15,1 1 0-15,-1 0 0 0,-2 0-256 0,1 3-16 0,-3-2-16 16,2 1 0-1,-1 1-1568-15,-1 1-320 0,2 1-64 0,-1-2-8336 0</inkml:trace>
  <inkml:trace contextRef="#ctx0" brushRef="#br0" timeOffset="11658.84">27382 12173 8287 0,'-1'0'736'0,"0"-3"-592"0,-1 3-144 0,1-1 0 0,1 1 1344 0,1 0 224 15,1 1 48-15,-2-1 16 0,2 0-608 0,1 0-128 16,2 3-32-16,-5-3 0 0,0 0-96 0,0 0 0 0,23 4-16 0,-15-4 0 16,-1 0 160-16,2-3 48 0,-2 2 0 0,2-2 0 15,-1 1 352-15,2-2 80 0,0 1 16 0,0-1 0 16,1 1-704-16,-1 1-128 0,0 1-16 0,-1-2-16 16,0 1-544-16,1 0-352 0,-1 0 48 0,0 1 16 31,-1-2-800-31,1 3-144 0,1-3-48 0,0 3 0 15,0-3 16-15,1-1 0 0,-1 2 0 0,1-2 0 16,-1 2 384-16,1-2 80 0,0 2 16 16,-1 0-4752-16,0 0-944 0</inkml:trace>
  <inkml:trace contextRef="#ctx0" brushRef="#br0" timeOffset="14279.06">28524 11866 13823 0,'-4'-3'1216'0,"0"1"-960"0,3 2-256 0,1 0 0 15,0 0 1776-15,-1 0 304 16,-1 0 64-16,-1 0 16 0,0-1-224 0,0 2-32 16,1 2-16-16,2-1 0 0,0 4-912 0,3-2-176 0,0 5-32 0,1-2-16 0,2 2-560 0,1 1-192 15,1 2 0-15,2-2 144 0,1 0 48 0,2 0 16 16,0 1 0-16,2 0 0 0,4 4 368 0,2-3 64 16,0 1 0-16,0 0 16 0,-2 2-464 0,1-3-192 15,-1 0 128-15,-2-1-128 16,-1 0-288-16,-4 0-144 0,1-1-16 0,-3-4-16 15,-2 4-784-15,0-4-160 0,-1 0-16 0,-2-3-7472 16,0 0-1504-16</inkml:trace>
  <inkml:trace contextRef="#ctx0" brushRef="#br0" timeOffset="14649.3">29006 11793 21183 0,'-3'-2'1888'0,"1"2"-1504"0,1 0-384 0,-1 2 0 0,2-2 464 15,-1 0 32 1,0 0 0-16,-2 1 0 0,1 2-96 0,-2-3-16 0,1 2 0 0,0 2 0 0,1-1 816 15,-1 0 144-15,1 4 48 0,-2-1 0 16,1 0-208-16,1 4-32 0,-2 2-16 0,1 4 0 0,-2 0-592 0,0 7-112 31,-2-1-32-31,0 6 0 0,-2 1-96 0,1 3-32 0,-2 5 0 0,-1 4 0 0,0 6 0 0,-4 1 0 16,0 5 0-16,-1-1 0 16,-1-2-272-16,-1-3-176 15,1-5 32-15,0-2 0 16,1-4-496-16,-1-2-80 0,3 0-32 15,0-4 0-15,2-2 480 0,-1-3 80 0,3-3 32 0,0-2 0 16,3-3-688-16,-2 0-144 0,3-5-32 0,0 2-8144 0,1-6-1648 0</inkml:trace>
  <inkml:trace contextRef="#ctx0" brushRef="#br0" timeOffset="15390.05">29397 11320 6447 0,'-2'0'576'0,"2"-3"-576"0,0 3 0 0,0 0 0 16,0 3 784-16,0-3 48 0,0 0 16 0,0-3 0 15,0 3 352-15,0 0 64 0,0 0 16 0,0 0 0 16,0 0 768-16,0 0 176 0,0 0 16 0,0 0 16 16,0 0-80-16,0 0 0 0,0 21-16 0,0-13 0 15,-1 1-1072-15,0 4-224 0,1 2-32 0,-1 1-16 0,-1 0-560 0,1 2-128 16,1 5 0-16,-1-1-128 0,0 0 0 0,-2 3 0 31,2 0-160-31,0 1 160 0,-1-2-800 16,1-1-32-16,0 0-16 0,-1-2 0 0,-1-1-672 0,1-2-128 0,2-1-16 0,-3-3-16 15,1 2-352 1,0-6-64-16,0-1-16 0,1-2-6368 0</inkml:trace>
  <inkml:trace contextRef="#ctx0" brushRef="#br0" timeOffset="15808.34">29153 11328 18431 0,'-4'0'1632'0,"2"0"-1312"16,1 0-320-16,1 0 0 0,1 0 960 0,0 2 112 0,-1-2 16 0,0 2 16 0,1-2-240 0,2 0-48 15,2 0-16-15,-5 0 0 0,0 0 320 0,22-2 64 16,-12 0 16-16,2 2 0 0,2-2 160 0,2-2 48 16,1 2 0-16,2-2 0 0,0-2-576 0,1 0-96 15,3-3-32-15,-1-1 0 0,0 1-512 0,0-1-192 0,2-2 144 16,-1 1-144-16,2-4 0 0,-1 2 0 0,-1 0-144 15,-1 1 144 1,1-1-960-16,-2 4-64 0,0-4-32 16,-2 3 0-16,2 2-1168 0,-2 0-224 15,-2 2-48-15,-1 0-9792 0</inkml:trace>
  <inkml:trace contextRef="#ctx0" brushRef="#br0" timeOffset="18038.34">30340 11362 12895 0,'0'-4'1152'0,"1"0"-928"0,2 2-224 0,-1 1 0 16,-1 1 528-16,2-3 64 0,-1-1 16 0,2-2 0 15,2-4 592-15,0 2 112 0,1 1 32 0,-1-1 0 0,-2 3 384 16,-1-1 64-16,-2 3 32 0,1 1 0 0,-1 2 96 0,-1 0 32 15,-1 2 0-15,-1 1 0 0,0 0-736 16,-2 4-128-16,1 2-48 0,-4 4 0 0,1 0-512 0,-2 3-96 16,-1 6-32-16,-3 2 0 0,-3 5-256 0,-1 3-144 15,-2 2 160-15,0 5-160 0,-6 8 0 0,-2 6 0 16,-3 4 0-16,-4 1 0 0,3-2-240 16,-4-2 16-16,1-1 0 0,-1-2 0 0,3-7 224 0,1 1 192 15,0-1-48-15,1-3 0 0,3-2 224 0,2-2 32 16,0-3 16-16,1-2 0 0,2-3-416 0,1-4-304 0,3-3 48 0,-1-6 16 31,4-2-608-31,-1-5-128 0,2 0-32 0,2-6 0 0,1 0-1040 16,2-3-224-16,1-2-32 0,1-2-11184 0</inkml:trace>
  <inkml:trace contextRef="#ctx0" brushRef="#br0" timeOffset="18406.57">29921 11373 17503 0,'-3'-6'1552'0,"3"3"-1232"0,0 1-320 0,0 2 0 0,0 0 1072 0,0 0 144 16,0 0 48-16,0-2 0 15,0 2 240-15,-1 0 48 0,1 2 16 0,0-2 0 0,0 0 464 0,0 0 80 16,0 0 32-16,3 22 0 0,-2-13-672 0,1 0-128 0,1 4-16 0,0 2-16 16,1 1-768-16,1 2-160 0,3 5-16 0,-1 3-16 15,3 2-224-15,0 0-128 0,2 5 128 0,2 0-128 16,-1-1 128-16,2 0-128 0,0-1 128 0,1 4-128 16,-1-1 0-16,1 1 0 15,0 3 0-15,0-3 0 0,1 0 0 0,0-2 0 16,0 0-144-16,-1 0 144 0,1-5-240 0,-2 0 32 0,1-2 0 15,-2-1 0-15,-1-4-512 16,-2-1-112-16,-1-1 0 0,-1-3-10752 0,-2 0-2160 0</inkml:trace>
  <inkml:trace contextRef="#ctx0" brushRef="#br0" timeOffset="20797.27">30909 11323 11967 0,'0'-1'1072'0,"0"-1"-864"16,0 2-208-16,0-3 0 0,1 3 768 0,-1-1 96 15,1-2 32-15,1 0 0 0,-1 0 0 0,1-3 16 0,-1 2 0 16,1 1 0-16,-1 0 272 0,0 1 48 0,-1 0 16 0,0 2 0 16,0-2 336-16,0 2 64 0,-1 0 16 0,0 2 0 15,-2 2-320-15,3-4-64 0,0 0-16 0,0 0 0 16,-13 22-448-16,8-12-96 0,0 3-16 0,0-1 0 0,-1 0-208 0,-1 5-48 16,1-1-16-16,0-2 0 0,1 3-64 0,-1-1-16 15,0 3 0-15,-2 2 0 0,2 2-80 16,-1 0-16-16,-1 2 0 0,0 2 0 15,-1 2-80-15,-1-4-32 0,0 4 0 16,-1 2 0-16,0-3 0 16,1 2 0-16,0-2 0 0,0 1 0 0,2-4-16 0,0-1-128 0,2 0 192 15,2-3-64-15,1 1 64 0,1-3 0 0,2 0 0 0,0-2 0 16,2 1-192-16,0-2 192 0,2 0-192 0,0 0 192 16,0-1-192-16,1-1 0 0,3 1 0 0,-1-3 0 0,2 0 0 0,-2-2 0 15,2 3 128-15,1-6-128 0,0 3 0 0,1-1 0 16,0-3 0-16,0 0 0 0,2-2 0 15,-1-1 0-15,1 2-128 0,0-5 128 0,-1 1 0 0,-1-1 0 16,2 0 0-16,-2-1 0 0,0 1 0 0,0 0 0 0,0-2 0 0,-1 2 0 16,0-4 0-16,0 2 0 15,0-1 0-15,0-2 0 0,1 0 0 0,-1-1 0 0,1-1 128 0,1-3-128 16,3-3 208-16,0 1-32 0,0-4-16 0,1-3 0 16,0 1 32-16,0-2 0 0,0-2 0 0,0 0 0 15,-2-2-192-15,-1 1 0 0,0-5 144 0,-1 0-144 0,-1-2 0 16,-1 2 0-16,-3-4 0 0,1 1 0 15,-3-1 0-15,-1-2 0 0,-2 2 0 0,-1-3 0 0,-1 1 0 0,-1 4 0 16,0-1 0-16,-2 3 0 0,0 2 0 0,-2 3-160 16,1 2 160-16,-2 2-208 0,1 1 80 0,-1 2 128 15,1 3-208-15,-1 0 80 0,-1 1 128 0,0 2-208 16,1 1 80-16,0 2 128 16,-1-3-208-16,1 1 80 0,0 3 128 0,0-1-208 0,0 1 208 0,1-1 0 15,-2 1 0-15,1 0 0 0,1 2 0 0,0-2 0 16,0 4-128-16,1-2 128 15,-1-1-192-15,0 4 16 0,0 1 0 0,0 0 0 16,1 0-352 0,-2 1-80-16,1 2-16 0,0 0 0 0,0 2-1360 0,0 1-288 15,-1 2-48-15,-2 0-12784 0</inkml:trace>
  <inkml:trace contextRef="#ctx0" brushRef="#br0" timeOffset="21203.24">30795 11709 3679 0,'-2'-1'320'0,"0"1"-320"16,2 0 0-16,0 0 0 0,2-3 1872 0,-2 3 304 0,0 0 64 0,-2-3 16 0,1 0 368 0,1 1 80 15,-1 1 16-15,1 1 0 0,0 0-1120 0,0 0-208 16,0 0-48-16,0 0-16 0,0 0-224 0,0 0-32 16,0 0-16-16,0 0 0 0,0 0 208 0,20 13 32 0,-15-8 16 0,1-1 0 15,0 2-416-15,1-2-96 0,3 2-16 0,1-4 0 16,2 2-240-16,2-1-48 0,2-3-16 0,1 0 0 15,2-3-64-15,1 1-16 0,3-2 0 16,-4 1 0-16,1 0-272 0,-3-1-128 0,2-2 128 16,-3 0-128-16,1 2 0 0,-4-1 0 15,0 1 0-15,1-3 0 0,-2 1-368 16,0-1-48-16,-2 1-16 16,0 0 0-16,-1 0-1488 0,-1 0-320 0</inkml:trace>
  <inkml:trace contextRef="#ctx0" brushRef="#br0" timeOffset="23857.52">27120 15100 15663 0,'-1'0'1392'0,"0"-3"-1120"0,1 3-272 0,0-2 0 16,0 1 320-16,0-2 16 0,0 0 0 0,-2-4 0 15,1-3 1008-15,0-2 208 0,0-3 48 0,-2-2 0 16,1 0-64-16,-3-3-16 0,1 0 0 0,-2-1 0 0,-2-1-80 16,0-3-16-16,-2-1 0 0,-1 0 0 0,-2-5-288 15,0-1-64-15,-2-3-16 0,-2-3 0 0,-1-1-176 0,0-4-48 16,-2-4 0-16,-1-1 0 0,1 4-384 0,-1-3-96 16,1 0-16-16,1 0 0 0,0 5-144 0,0 2-16 15,3 1-16-15,2 4 0 0,1 4-160 16,1 5 128-16,2-1-128 0,0 3 128 0,0 3-128 0,3 2 0 15,-1-2 0-15,1 3 128 0,1 1 0 0,1 0 0 16,0 1 0-16,2 1 0 0,1 1-128 0,1 2 0 0,-2 1 0 16,2 1 128-16,0 2-128 0,-1 0 0 15,1 1 0-15,1 4 0 0,-1-1 0 0,0 4 0 0,-2-2 0 0,2 2 0 16,-1 2-128-16,-1 2-16 0,1-1 0 0,-2 1 0 16,0 2 16-16,0 1 0 0,1-1 0 0,0 0 0 15,1-1 128-15,1 2 0 16,-1-3 0-16,2 2 0 0,0-1 0 0,2 1 0 0,-1 2 0 0,0-2 0 15,2-4 0-15,-1 5 0 0,0-4 0 0,1 3 0 16,-1-2 0-16,1 2 0 0,-1-3 0 0,2 0 0 16,-1 4 0-16,0-1 0 0,1 0 0 0,1 1 0 15,1 6 0-15,2-1 0 0,0 4 0 0,1 3 0 0,2-1 0 16,-1 5-128-16,1-1 128 0,0 3 0 16,0-3-240-16,0 4 48 0,-2-1 0 0,0 1 0 15,-1-4 192-15,0 3-144 0,-1-2 144 0,2-2-128 16,-3-1 128-16,1 1 0 0,1-1 0 0,-2 1 0 0,1-2 0 15,1-2 0-15,-2 1 0 0,1 1 0 0,0-3 0 0,0 2 0 16,1 0 0-16,-1-1 0 0,-2-4 0 0,1 2 0 16,1 3 0-16,2 0 0 0,0 1 128 0,-2-1-128 15,1 0 128-15,-1-1-128 0,0-1 0 0,-2 0 0 16,-1-4 0-16,0 1-128 0,-2-3 128 0,0-4 0 16,-1 0 128-16,0 0-128 0,-1-2 0 0,0-2 0 0,0 0 0 0,0-2 0 15,1 2 176-15,0-2-48 16,-1 0 0-16,2 0 0 0,-2 0-128 0,1 0 0 15,-1 0 0-15,0 0 0 0,0 0 0 0,0 0 0 0,0 0 0 0,0 0 0 16,0 0 0-16,0 0 0 16,0 0 0-16,0 0 0 0,16 14 0 0,-15-12 0 0,-1-2 0 0,2 0 0 15,-1 0 0-15,-1 0 0 0,1 0 0 0,-1 0 0 16,0 0 0-16,0-2 0 16,0 0 0-16,0 0 0 0,0 2 0 0,0 0 0 15,0 0 0-15,0 0 0 0,-5-22 0 0,3 16 0 16,-2-1 0-16,1 0-176 0,0-2 176 0,-2-3 0 0,1 2 0 15,-1-2 0-15,0-2 0 0,1 2 0 0,-1-1 0 0,1-1 0 16,0-4 0-16,-1 3 0 0,2 5 0 0,0-2 0 16,-2-8 128-16,-1-3-128 0,-3-4 160 0,1-1-160 15,0 0 208-15,-1 0-48 0,1-1-16 0,-2-1 0 16,0 2-16-16,0 0-128 0,0-1 192 0,0-2-64 0,-1 3-128 0,0-4 160 16,0 1-160-16,-2 0 160 0,1 2-160 0,-3 3 0 15,3 0 144-15,-2 4-144 16,3 4 0-16,0-1 0 0,1 5 0 0,0 2 0 15,1 1 0-15,2 3 0 0,1 0 0 0,0 2 0 0,1 2 0 0,0-3 0 16,2 4 0-16,-2-1 0 0,4-1 0 0,-1 2 0 0,0 0 0 0,1 0-128 31,1-1 128-31,-1 0 0 0,1 2 0 0,0-2 0 0,0-1 0 0,-1 4 0 0,1-2 0 0,0 0 0 16,0-1 0-16,0 3 0 16,-2-1 0-16,2 2 0 0,-1 0 0 0,0-2 0 0,1 1 0 0,-3-2 0 15,2 3 0-15,-1-4 0 16,-2 2 0-16,3 0 0 0,-2 0 0 0,2 2 0 15,-1-2 0-15,0 2 0 0,2 0 0 0,-1-3 0 16,0 3 0-16,1 0 0 0,0 0 0 0,0 0 0 16,0 0 0-16,0 0 0 0,0 0 0 0,0 0 0 0,0 0 0 0,0 0 0 0,0 0 0 0,0 0 0 15,0 0 0-15,0 0 0 0,0 0 0 0,0 0 0 16,0 0 0-16,0 0 0 0,0 0 128 0,0 0 64 31,0 0 16-31,-7-19 0 0,4 16-64 0,2 2-16 0,0-4 0 0,-2 1 0 0,1 3-128 0,-1-2 128 16,1 1-128-16,-1 1 128 0,1 1-128 0,-2 0 0 15,0 0 0-15,1 3 0 0,-1 0 0 0,-1 2 0 16,0 1 0-16,0 0 0 0,0 3 0 0,0-2 0 16,0 4 0-1,0-1 0-15,0 3 0 0,0 0 0 0,0 2 0 0,-1-1 0 16,0 1 0-16,0 1 0 0,-2 0 0 0,1 2 0 16,-2-2 0-16,1 0 0 0,-2 1 0 0,-1-1 0 15,0-2 0-15,-2 3 0 0,1-5 0 0,-1 0 0 16,1 1 0-16,1-3 0 0,0-3 0 0,0 2 0 15,1-3 0-15,1-3 0 0,2 0 0 0,1-3 0 16,2 0 0-16,0-3 0 0,0 3 0 0,3-3 0 0,1-2 0 16,0 0-176-16,1-4 176 0,2-1-128 0,-1 2-48 15,2-2 0-15,1-4 0 0,0 2 0 0,1-4 176 0,0 1-128 16,1-1 128-16,0-3-128 0,0 1 128 0,0 0 0 16,0-3 0-16,0 2 0 0,0 0 0 0,-2 4 0 15,-1 2 0-15,1-2 0 0,0-1 0 0,-1-2 0 16,1 4 0-16,-1-3 0 0,-1 1 0 0,0 4 0 15,-1 0 0-15,0 2 0 0,-1-3 0 0,0 5 0 16,2 0 0-16,-2 0 0 0,1 1 0 0,1 4 0 16,0-3 0-16,0 2 0 0,1 0 0 0,-1 4 0 0,2-2 0 15,-1 2 0-15,1 0 0 0,-1 2 0 0,2-1 0 0,-1 2 0 16,0-2 0-16,0 2 0 0,0-1 0 0,-2 2 0 16,2-4 0-16,0 2 0 0,-1 2 0 0,1-2 0 15,0 0 0-15,0 0 0 16,0 2 0-16,1-2 0 0,0 2 0 0,0-1 0 0,3 0 0 0,-2 1 0 15,3 1 0-15,0 0 0 0,1 1 0 0,0 3 0 16,1-3 0-16,0 3 0 0,0 2 0 0,2 0 0 16,-1 0 0-16,-1 0 0 0,0 1 0 0,-1 0 0 15,0-1 0-15,0-5 0 0,-2 1 0 0,1 2 0 0,-1-5 0 0,-2 2 0 16,0-4 0-16,0 3 0 0,-1-2-128 0,1 0 0 16,-1 0 0-16,1-1 0 15,0 2-576-15,-2-1-128 0,1 1 0 0,0 1-17216 16</inkml:trace>
  <inkml:trace contextRef="#ctx0" brushRef="#br0" timeOffset="25220.38">27702 14986 13823 0,'-2'0'1216'0,"1"-2"-960"0,1 2-256 16,0 0 0-16,1 0 448 0,-1-3 32 0,1 2 16 0,-1-2 0 0,0 0 560 0,0-1 112 15,1-2 32-15,-1 1 0 0,2 1 896 0,-1-2 176 0,-1 2 32 0,1 1 16 16,0-2-656-16,1 3-128 0,-1-3-16 0,1 2-16 16,0-1-816-16,1 2-176 0,1-6-16 0,1 2-16 15,0-3-224-15,2-3-32 0,1-2-16 0,0-2 0 16,2-2 176-16,1-3 48 0,2-3 0 0,-1-3 0 15,2-3 80-15,-1-4 32 0,3-1 0 0,2-3 0 16,0-3-128-16,5-4-32 0,3-5 0 0,1-6 0 16,2 2-128-16,1-2-16 0,1 2-16 0,0-1 0 15,0 2-224-15,-2-1-128 0,2-2 128 0,-1 2-208 0,0 3 208 16,-3 3 0-16,0 4 0 0,-1 2 0 16,-2 5-160-16,-2 0 160 0,-1 1-160 0,-1 8 160 0,-3 2-192 0,0-1 192 15,4-3-208-15,0 2 80 0,2-1 128 0,-4 2 0 16,-1 5-144-16,-1 2 144 0,-2 1 0 0,-2 3 0 15,0 1 0-15,-2 3 0 0,0 2 0 0,-2 3 0 16,-2 1 144-16,-1-1-144 0,-1 4 0 0,-1 0 0 16,-2 3-160-16,-2-2 160 0,0 2-192 0,-1 0 192 0,-1 2-192 0,-2-1 192 15,-1 4-144-15,-2-3 144 0,-2 3 0 16,0-2-144-16,-2 0 144 0,1 0 192 0,-1 0-32 0,0 2-16 16,0 0 96-16,-1 1 16 0,-1-2 0 0,-2 2 0 15,1 1-256-15,-1 2 0 16,-1 0 0-16,1 0 0 0,-1 4 128 0,-2-1-128 15,2 2 0-15,-1-2 144 0,0 4-144 0,1-3 0 16,0 3 0-16,1-4 0 0,0 0 0 0,-1 1 0 0,1 0 0 0,0 0 0 16,0-3 0-16,3-2 0 0,0 0 0 0,0-2 128 15,3 0-128-15,1-2 192 0,1-2-192 0,1 1 192 16,2-2-192-16,0-1 160 0,2-1-160 0,0 1 160 16,1-5-160-16,2 0 0 0,1-1 144 15,-1-3-144-15,4 3 0 0,0-2 0 0,1 0 0 0,3-2 0 16,-1 1 0-16,2-1 0 0,1 0 0 0,3 1-192 0,-1 0 0 15,4-3-16-15,-1 2 0 0,0-3 0 0,-1 3 16 0,2-2 0 16,3 0 0-16,-1-1 0 16,1 1 192-16,0 1 0 0,0-2-160 0,-3 1 160 0,-1 2 0 0,-2 1 0 15,-2 2 128-15,-1 1-128 0,-1 0 0 0,-2 1 0 16,-3 4 0-16,-1-2 0 16,0 1 288-16,-1 0-32 0,-1 2 0 0,1 0 0 0,-2 0-96 0,0 2-32 15,2 3 0-15,-2-2 0 0,1 1-128 0,-1 2 0 0,2 4 0 16,-2 1 128-16,0 2-128 0,1 0 0 15,-1-1 0-15,-1 5 0 0,0-4 0 0,-1 4 0 0,-1 0 0 0,1 1 0 16,-3-2 144-16,-2 4-144 16,1-2 160-16,-1 1-160 0,-1 3 0 15,-2-2 0-15,0 1 0 0,1-4 0 0,0 1 0 0,1-1-128 16,0 2-16-16,-1-1 0 0,2 1-400 16,0-3-80-16,0 2-16 0,1 2-11504 0,-2 0-2304 0</inkml:trace>
  <inkml:trace contextRef="#ctx0" brushRef="#br0" timeOffset="26188.59">26480 15185 24879 0,'0'0'2208'0,"1"0"-1760"0,0 0-448 0,0 0 0 0,2 1 144 0,-2 2-144 0,1-1 160 0,3 2-160 16,2 2 528-16,-1 7 16 0,0 3 0 0,0 2 0 15,-2 6 160-15,-1 3 48 0,1 5 0 0,-3 6 0 16,2 6 0-16,-1 4 0 0,1 5 0 0,1 4 0 16,-1 1-288-16,1 2-48 0,0 3-16 0,-1-4 0 15,1 2-48-15,-3-1-16 0,2 1 0 0,-3-4 0 16,-1-7-336-16,-1-4 0 0,1-8 0 0,-1-3 128 0,-1-7 256 16,1-2 64-16,-1-3 16 0,2-5 0 15,0-4 160-15,-2 1 16 0,2-8 16 0,1-2 0 0,0-5-400 0,-1 0-96 16,0-2-16-16,-1-5 0 0,0 0 128 0,-1-4 32 15,1-2 0-15,-1 0 0 0,0-3-176 0,-1-3-128 16,0-1 192-16,1-2-192 0,-1-1 224 0,0-3-64 16,2-3-16-16,-1 1 0 0,3-1-16 15,0 3-128-15,1-2 192 0,1 6-64 16,1 3-128-16,2-1 0 0,3 2 0 0,0-1 0 0,2 3 0 0,0 1 0 16,1 6-192-16,0-1 192 0,2 0-256 0,0 4 64 0,1-1 0 15,1 1 16-15,0 0 176 0,1 0-128 16,0 0 128-16,-1 2-128 0,0-2 128 0,-2 2 0 15,1 2 0-15,-2-1-128 0,-1 3 128 0,0 3 0 0,-1 3 0 16,0 1-128-16,-2 4-192 0,-1 3-48 0,-1 4 0 16,-1 1 0-1,0 3-32-15,-2-2-16 0,-1 1 0 0,1-1 0 0,-2 1 416 0,0-1-160 0,0-2 160 0,-2 1 0 16,1 1 0-16,-2-4 272 0,-1 2-16 0,-1-2-16 0,1-1 32 0,-2-1 16 16,0-2 0-16,-1-2 0 0,-1 2-80 0,-1-2-16 15,0 0 0-15,-2-1 0 0,0-1 16 0,-2-3 0 16,1 2 0-16,-1-3 0 15,-1 0 48-15,-2-4 0 0,2 3 0 0,-2-3 0 16,0 0-256-16,-1-3 0 0,1 3-144 0,0 0 144 16,1 3-512-16,0-3-16 0,0 1 0 0,3 1 0 15,1 0-1136-15,0 0-208 0,4 2-48 0,0 1-13840 0</inkml:trace>
  <inkml:trace contextRef="#ctx0" brushRef="#br0" timeOffset="27379.83">27171 15837 19343 0,'-3'-3'1728'0,"1"2"-1392"0,2-1-336 0,0 2 0 0,0-3 704 0,-1 2 80 0,1 1 16 0,-3-5 0 16,2 1 288-16,-2-3 48 0,2 2 16 0,-1 1 0 16,0 1-256-16,0 3-64 0,-1 1 0 0,0 1 0 15,-1 2-32-15,-1 2-16 0,0 3 0 0,-1 1 0 16,-1 2-496-16,-2 2-96 0,-1 2-32 0,0 5 0 15,-1 1 112-15,-1 0 32 0,-1 4 0 0,2 1 0 16,-1 2-32-16,2-3 0 16,0 2 0-16,0-2 0 0,1-1 0 0,3-4 0 15,1-4 0-15,2-1 0 0,0-1 32 0,2-2 0 0,2-3 0 0,0-2 0 16,2 2-304-16,1-4 0 16,0 2 0-16,3-2 0 0,0 0-208 15,1 0-112-15,1-2 0 0,1 1-16 0,1-5-16 0,1 1 0 16,0-1 0-16,0-1 0 0,1-2 352 0,1-3 0 0,0-1-144 0,-2 1 144 15,1-3 0-15,-2-1 0 0,0 0-128 0,-3-2 128 16,-1 1 128-16,-2-3 96 0,1 1 16 0,-2-2 0 0,-2 1 304 0,1-3 64 0,-1-1 16 16,-1-3 0-16,-1 2-80 0,0-2-16 15,0 1 0-15,-1-2 0 0,0 1-368 16,-3 1-160-16,1-2 128 0,-2-3-128 16,0 1 144-16,-2 3-144 0,3-1 160 15,-1 2-160-15,0 2-144 0,2 3-128 0,1 5-32 0,0 0 0 16,2 6-816-1,0-1-160-15,0 4-48 0,2-1 0 0,0 2-1600 0,2 2-320 16</inkml:trace>
  <inkml:trace contextRef="#ctx0" brushRef="#br0" timeOffset="27754.98">27481 15583 14735 0,'-4'4'1312'16,"1"-3"-1056"-16,1 2-256 0,1-1 0 0,1 2 2192 0,-2-2 384 0,-1 6 80 15,0 1 16-15,-4 7-1456 0,2 0-272 0,-1 5-64 0,1 1-16 16,3 1 80-16,-2 2 16 0,3 4 0 0,1-1 0 16,-1 3-576-16,1 4-128 0,1-1 0 0,-1 6-16 15,1-1-32-15,-1 0 0 0,1-1 0 0,1 0 0 16,-2 0-448-16,0-4-80 0,-2-2-32 0,2-3 0 31,-1-5-688-31,0-4-144 0,-2 0-32 0,1-5 0 0,-1-3-64 0,1-2 0 16,1-6-16-16,-2-2-5904 0,0-4-1184 0</inkml:trace>
  <inkml:trace contextRef="#ctx0" brushRef="#br0" timeOffset="27981.16">27286 15818 29487 0,'-6'0'2624'0,"2"0"-2112"0,0 3-512 0,3-6 0 16,2 3 1872-16,3-2 272 0,0 1 48 0,2-2 16 0,4 1-1552 0,4-3-304 16,5-1-64-16,5-3-16 0,1 2 240 0,3-2 64 15,0-1 0-15,2 1 0 0,-1 2-368 0,1 1-64 0,0-3-16 16,0 2 0-16,-2-2-128 0,0 3-256 0,-2 0 64 0,-1-1 16 31,-1 1-1840-31,-3 3-368 0</inkml:trace>
  <inkml:trace contextRef="#ctx0" brushRef="#br0" timeOffset="28789.01">27851 15135 27647 0,'-3'0'2448'0,"2"0"-1952"0,1 0-496 16,0 1 0-16,1 1 0 0,1-2 0 0,-2 4 0 0,1 2 0 0,0 3 0 0,2 7-160 16,-1 2 160-16,2 5-128 0,-1 5 656 0,0 2 144 15,-1 3 32-15,1 3 0 16,-2 1 416-16,0 5 96 0,-1 5 0 0,0 0 16 0,-1 0-464 0,0 4-112 15,-2 0-16-15,0-1 0 16,-1 1-320-16,-2-3-80 0,0-1-16 0,-3-2 0 0,2-2-224 0,-2-7 0 16,1-4 0-16,1-1 0 15,-2-6 528-15,2-3 16 0,1-4 0 0,0-4 0 16,1-2-64-16,0-5-16 0,2-5 0 0,1-2 0 0,-1-2-288 0,1-5-176 0,-1 1 192 16,2-4-192-16,-1-2 192 0,0-3-192 15,0 2 192-15,-1-7-192 0,1 1 144 0,1-3-144 16,0-3 0-16,-1 0 144 0,2 2-144 0,3-2 128 0,0 3-128 0,2 0 128 15,0 6-128-15,2 1 0 16,1 1 0-16,1 6 0 0,-1 1 0 0,2 0 0 16,0 4 0-16,1 0 0 0,1 3 0 0,0-3 0 15,0 6-128-15,2-2 128 0,-2 3 0 0,2 1 0 16,1 1 0-16,0 1 0 0,-1 2 0 0,1 1 0 16,0-2 0-16,-1 2 128 0,0 0-128 0,-1 3 128 15,-1-3-128-15,-2 2 128 0,-1 0-128 0,-1 1 0 16,2 4 0-16,-2 0 0 0,-1 3-240 0,-2-1 32 0,-1-3 0 0,-1-3 0 15,1 2-128-15,-3-5-32 0,2-1 0 0,-2-2 0 32,-1-2-720-32,1-1-128 0,-1-4-48 0,0-3-15312 0</inkml:trace>
  <inkml:trace contextRef="#ctx0" brushRef="#br0" timeOffset="29991.67">28996 15555 11967 0,'-1'-2'1072'0,"-1"-2"-864"0,1 1-208 0,0 1 0 15,1 1 1824-15,0 1 320 0,1-3 64 0,-1 1 16 0,0-3-1728 0,0 0-352 0,1-1-144 0,-1-1 128 16,0 4 832-16,0-1 144 0,0 0 48 0,-1 3 0 0,0 1 128 16,-2 1 16-16,1 3 16 0,-2-3 0 0,1 4-416 15,-4 1-96-15,1 2-16 0,-2 0 0 0,-2 2 64 16,-3-1 16-16,0 5 0 0,-2-5 0 0,0 4-192 0,-2-1-32 15,1 1-16-15,-3-4 0 0,2 4-112 0,-1-6-32 16,2 2 0-16,2-3 0 0,0-2-160 0,3 1-48 16,1-4 0-16,1 1 0 0,2-2-272 0,2 2 0 15,1 0 0-15,2 1 0 0,0-3-320 0,2 0-64 16,2 1 0-16,1-1-16 16,1 2-64-16,0-2-16 15,1 0 0-15,1 3 0 0,1-2 336 0,1 2 144 0,0 0-128 0,1 2 128 0,0 3 0 16,1-2-160-16,1 2 160 0,0 2 0 0,0 3-320 0,0-3 32 15,0 2 16-15,-2-2 0 0,0 2-48 0,-3-2 0 16,1 2 0-16,-2 1 0 0,-1-3 496 0,0 2 80 0,-2-2 32 16,-1 2 0-16,-1-2 160 0,0 0 16 0,-1 3 16 15,-1-1 0-15,-2 0-144 0,-1 1-16 0,-1 0-16 0,-2 2 0 16,1-3-304-16,-3 2 0 0,0-2 128 0,-1 4-128 16,1-3-704-16,-2 0-208 15,2 0-48-15,-3-1 0 16,2-2-1216-16,-1 1-240 0,0-3-48 0,-1 0-10496 0</inkml:trace>
  <inkml:trace contextRef="#ctx0" brushRef="#br0" timeOffset="30540.02">29352 15674 20271 0,'1'-8'896'0,"0"5"192"0,1-4-880 0,-1 5-208 0,0-2 0 0,-1 4 0 0,1-2 176 0,2-2-16 0,-1-2 0 0,2-4 0 16,1 1 1184-16,-1-3 224 0,-1 2 48 0,0 1 16 16,-1-1 160-16,-2 3 16 0,0-3 16 0,0 2 0 0,0-1-288 0,-1-1-64 15,0 3-16-15,-2-5 0 16,2 5-736-16,0-2-144 0,-1 2-16 0,-1-2-16 0,1 1-352 0,-2 0-64 16,0 2 0-16,-1 0-128 0,1 3 128 0,0 2-128 15,-3 1 0-15,0 1 0 16,0 4 0-16,-1 1 0 0,-1 2-176 15,0 4 176-15,-1 3-176 0,-1 1 176 0,1 4-160 0,-1 2 160 0,1 3-160 0,0-3 160 16,1 3-160-16,0-2 160 0,2 2 0 0,0 0 0 16,-1-3 0-16,2 3 0 0,2-5 0 0,-2 4 0 15,1 2 208-15,0-1-64 0,0-3-144 16,2 1 160-16,-1-1-160 0,1 0 160 0,1-2-160 16,1-2 0-16,1 1 0 15,1 0 0-15,1 3 0 0,3-4 0 0,1-2-192 0,2 1 192 0,2-4-992 16,0-1-80-1,2 0-16-15,2-5 0 0,2-1-656 0,2 0-144 0,2-3-32 16,0-3 0-16,0 0-1104 0,1-3-240 0</inkml:trace>
  <inkml:trace contextRef="#ctx0" brushRef="#br0" timeOffset="31069.62">29834 15689 14735 0,'-5'-3'640'0,"2"2"160"0,-1-2-640 0,1 1-160 0,2 1 0 0,0 1 0 0,0-3 0 15,-2-1 128-15,1 1-128 0,-3-3 128 0,-1-1 1344 0,-1-1 272 0,1 0 48 0,0 0 16 16,-1 1-96-16,-1-1-32 0,1 3 0 0,-2-1 0 15,1 1-368-15,-1 3-80 0,0 2-16 16,1 0 0-16,-2 4-800 0,0 5-160 0,-1-2-48 0,0 6 0 16,-1 0 48-16,0 5 16 0,-2 1 0 0,-2 4 0 15,3 3-48-15,0 1-16 0,2-1 0 16,0 2 0-16,1 3 64 0,2-2 16 0,0 0 0 16,2 0 0-16,1-2 80 0,3-5 16 0,2-2 0 15,1-2 0-15,3-3-256 0,0-5-128 0,1 0 128 0,3-4-128 16,-1-3 0-16,2-2-128 0,0-2 0 0,0-4 0 15,1 1-288 1,1-6-48-16,2 2-16 0,0-6 0 0,1-1 224 0,-3 1 32 16,3-4 16-16,-2-1 0 0,2 0 208 0,-2-4-144 0,2-1 144 0,-3 1-128 15,-3 5-80-15,0-2-16 0,1-2 0 0,-1-5 0 0,-2 3 224 0,2-1 0 16,-2 3 0-16,-1 6 0 0,1 4 0 0,-2 2 0 16,0 4 0-16,-2 3 0 0,0 3 0 0,0 4 0 15,-2 2 0-15,0 3 160 0,0 4-160 0,-2 2-256 16,1 4 64-16,1 0 16 0,-1 1 176 0,1 1 224 15,0-2-48-15,1-6-16 0,2 0 176 0,-1 0 48 16,2 2 0-16,1 1 0 0,2-1-176 0,-1-1-16 0,3-2-16 0,-1 0 0 16,0 1-304-16,2-3-64 0,1 0-16 0,0-2 0 31,0 0-1616-31,1 0-320 0,-3-2-64 0,1 1-10912 0</inkml:trace>
  <inkml:trace contextRef="#ctx0" brushRef="#br0" timeOffset="31569.85">30251 15018 20271 0,'-4'0'896'0,"2"0"192"0,-1 0-880 16,2 3-208-16,0-3 0 0,1 1 0 0,-1 1 992 0,-1 0 160 0,0 3 16 0,-1-2 16 16,0 4 1200-16,0 1 240 0,0 0 64 0,-1 0 0 15,1 2-704-15,0-1-144 0,0 2-32 0,-1 1 0 0,2 3-1120 0,-2 1-240 16,2 0-32-16,1 4-16 0,-2 2-240 0,2 3-160 16,1 4 192-16,-1 1-192 0,1 3 0 0,-2 5 0 15,2 3 0-15,-1 2 0 0,0 3 0 16,-3 1 0-16,2 3 0 15,-3 0 0-15,4-6 0 0,-4-2 0 0,2-1-128 0,-1-6 128 16,3-4-192-16,-1-3 48 0,0 2 16 0,2-2 0 16,0 0-320-16,2-5-64 0,-1-2-16 15,1-2 0 1,2-3-1200-16,-1-6-224 0,2 0-48 0,-2-4-13680 0</inkml:trace>
  <inkml:trace contextRef="#ctx0" brushRef="#br0" timeOffset="32116.96">30522 15599 21183 0,'-3'-2'1888'0,"2"0"-1504"0,1 2-384 0,0 0 0 0,1 0 768 16,-1 0 96-16,0 0 16 0,-1-2 0 15,0 2-1152-15,-2 0-240 0,1 4-32 0,2-4-16 0,0 0 1536 16,-19 15 304-16,11-5 64 0,-2-3 16 0,-1 4 800 0,-2-1 144 16,1 3 48-16,0-2 0 0,-1 1-944 0,2 3-192 15,0-2-48-15,2 2 0 0,2-2-752 0,-1 0-160 0,4 3-16 0,-3 0-16 16,4 2-224-16,-1-2 0 0,1 0-144 0,3-2 144 15,0 0-368-15,2-1 32 16,0-1 0-16,2-2 0 0,0 0 144 0,2-4 48 16,0 0 0-16,1-5 0 0,2 1 144 0,0-2-160 15,1-3 160-15,1-3-160 0,1 0-80 16,0 0-16-16,1-4 0 0,-1-3 0 16,1-1-336-16,-1 0-80 0,0-1-16 0,-2-1 0 15,1-1-144-15,-3-1-16 0,-2 2-16 0,-2 0 0 16,-2 3 320-16,-1-2 64 0,-1 1 16 0,-1-1 0 0,-1 3 208 0,-1 0 32 0,-1 2 16 0,2 0 0 15,-1 4 624-15,1 3 128 0,1 0 32 0,0 3 0 0,-1 2 192 0,2 2 64 16,0 2 0-16,0 0 0 0,0 3-176 0,0 1-16 16,2 2-16-16,-2-1 0 15,2 4-112-15,0-1 0 0,2 3-16 0,0-4 0 0,1 2-80 0,0 1-16 16,1-3 0-16,1 0 0 0,2 2-400 0,0-1 0 0,2-2-224 16,0 1 80-1,0-1-816-15,0-1-176 0,0 0-16 0,0-1-16 16,1-3-1280-16,-3 2-256 0</inkml:trace>
  <inkml:trace contextRef="#ctx0" brushRef="#br0" timeOffset="32533.7">30836 15839 7359 0,'0'8'656'0,"0"-2"-528"0,0 0-128 0,0-2 0 0,1-2 2048 0,0 0 384 0,1 0 80 0,0 4 16 16,3 0-2528-16,-1 4-464 0,-1 3-112 15,1-3-32-15,-1 1 2464 0,-1-1 512 0,-2-3 80 0,0 2 32 0,-1-3 96 16,-2-2 32-16,2-1 0 0,-1 0 0 0,-1-1-688 0,2-2-128 16,-2 0-16-16,2-2-16 0,0-2-944 0,0-2-192 15,0 0-48-15,-1 0 0 0,1-4-240 0,0 1-48 16,0 3-16-16,-1-2 0 0,0-4-64 0,-2-7-16 15,2 0 0-15,-3-4 0 0,1-1 48 0,-1-5 0 16,0 1 0-16,1-4 0 0,-1 1-64 0,2-1-16 16,2 3 0-16,-1 4 0 0,1 1-160 0,2 4 0 15,1 1 0-15,-1 1 0 0,1 4 0 0,1-1-176 0,0 3 176 0,1 0-128 16,1 0 128-16,0-2-160 16,0 4 160-16,1-3-160 0,0 1 0 0,1 2 0 15,0 0 0-15,0 0 0 16,1 2-224-16,0-1-32 0,1 4-16 0,0-1 0 15,-1 1-464-15,1 1-80 0,0 2-32 0,1 1 0 0,1 1-1168 16,0-3-224-16,1 3-48 0,3 3-11856 0</inkml:trace>
  <inkml:trace contextRef="#ctx0" brushRef="#br0" timeOffset="33020.36">31551 15290 27647 0,'2'0'1216'0,"-1"-2"256"0,2 1-1168 0,-2 1-304 0,1 0 0 0,0-3 0 15,-1 3-880-15,0 0-224 0,2-2-48 0,0 0-16 0,-1 2 1536 16,-1 0 304-16,-4 0 64 0,-2 2 16 16,-1 3 1184-16,-4-2 240 0,-1 1 64 0,-2 2 0 0,-2 3-576 0,-3-2-96 0,0 4-32 0,-2-1 0 15,0 3-896-15,-1-1-176 16,0-1-32-16,0 0-16 0,2 3-416 0,-1-4 0 0,2 0 128 0,4-2-128 31,0 1 0-31,3-3 0 0,2-2 0 0,2 0 0 0,1-2 0 0,2-1 0 0,1 2 0 0,2-3 128 16,1 0-128-16,1-3 0 15,2 2 0-15,-1 1 0 0,2 0 0 0,1-2 0 0,0 0-144 16,1 1 144-16,0 1-192 0,1-1 64 16,-1 1 128-16,1 0-208 0,1 1 208 0,0 0-144 15,1 1 144-15,1 0-128 0,0-1 128 0,2 2 0 0,2 1 0 16,-1 0 0-16,5 3 0 0,-2-1 0 0,2 4 0 0,2 0 0 15,0 2 0-15,-1 0 0 0,3 1 0 0,-3 3 0 16,2 0 0-16,-1 0 0 16,-3 0 0-16,-1-1 0 0,-1 1 0 0,-2 0 0 15,-2-2 0-15,-3 0 0 0,-1 0 160 0,-5 1 16 0,-1-2 0 0,-3 2 0 16,-1-1-16-16,-3 1 0 0,-1 1 0 0,-3 0 0 16,-1 0 16-16,-3 3 0 0,-3-1 0 15,-3 1 0-15,0-2-48 0,-2 2-128 0,-3-1 192 16,-2 1-64-16,-5 0-320 0,-1 0-64 0,-2-3 0 0,-1-1-16 31,0-2-704-31,2-4-144 0,0 1-32 0,1-6-16272 0</inkml:trace>
  <inkml:trace contextRef="#ctx0" brushRef="#br0" timeOffset="40988.08">25851 17971 13823 0,'0'-1'1216'0,"0"-1"-960"0,0 2-256 16,2-4 0-16,-2 4 160 0,1-3-16 0,0 0 0 0,-1-2 0 0,3-3 1264 0,-2 0 256 15,0 0 64-15,0 2 0 0,-1 0 80 0,0 2 32 16,0-1 0-16,0 2 0 0,0-4-880 0,0 1-192 15,1 2-16-15,-1-2-16 0,0 0-192 0,0-4-32 0,2 4-16 0,-2-4 0 16,1-2-32-16,0-1 0 0,0 1 0 16,1-4 0-16,0 0 48 0,-1-3 0 0,1 0 0 0,0-3 0 15,-1 0-48-15,1-2 0 0,1 0 0 0,0 2 0 16,-1-3-160-16,-1 6-48 16,2 6 0-16,-2-2 0 0,2-4-256 0,-1 2 0 0,1 2 0 15,-2 3 0-15,0 2-144 0,0 4-96 0,-1 0-16 0,0 2 0 31,0 0-320-31,0 2-80 0,-1-1-16 0,0 2 0 16,0-1 544-16,1 2 128 0,0-3 0 0,0 2 0 16,0-2 0-16,0 1 0 0,1 1 160 0,0-2-160 15,0 3 0-15,2-2 0 0,-2 1 0 0,1 1 0 16,0-3 0-16,0 2 0 0,1 1-192 0,-1 0 192 16,1 1 0-16,-1 3-128 0,2 1 128 0,1 1 0 15,-2 4-400-15,2 0-32 0,2 2 0 0,-2 4 0 0,1-1 112 0,-1-1 0 0,0-2 16 0,0 7 0 16,2 3-144-16,0 6-48 15,1-2 0-15,-2 3 0 16,0-5-400-16,-1-1-96 0,0-1-16 0,0-6 0 0,0-1 656 16,0-2 128-16,0 0 32 0,0-1 0 0,0-2 192 0,-2 0 128 0,2-1 0 0,0-3-128 0,-1 0 192 0,0 0-192 15,1-2 192-15,-2-2-192 0,1 0 512 0,-1 0-16 0,0-2 0 16,0 1 0-16,0-1 240 0,1-1 48 0,0 1 16 16,-2-2 0-16,2-2-304 0,0 0-64 0,-1-1-16 0,0 1 0 15,-1-2 32 1,2 0 16-16,-1-1 0 0,-1-2 0 0,1-1-112 0,-1 0-32 15,-1-2 0-15,1-1 0 0,-1 1 208 0,0-1 48 0,0-5 0 16,-1 1 0-16,1 0-256 0,-1-1-64 16,-1 2 0-16,1-2 0 0,1-1-256 0,-1 1 160 0,0-2-160 0,0 1 128 15,2 1-576 1,-2 2-112-16,1 0-16 0,-1 1-16 0,1-1-496 16,0 0-80-16,1-1-32 0,-1 1 0 0,0 0-352 15,0 0-80-15,2 4-16 0,-1-1 0 0,2 4-528 0,-2-3-128 16</inkml:trace>
  <inkml:trace contextRef="#ctx0" brushRef="#br0" timeOffset="41468.46">26415 17626 12895 0,'-4'0'1152'0,"1"0"-928"15,2 0-224-15,1 0 0 0,0 0 1008 0,0 3 144 0,-2-3 48 0,-1 1 0 0,0 1-768 0,-1-2-160 16,2 4-16-16,-1-1-16 0,1 0 912 0,1 1 192 15,0 1 48-15,-2 1 0 0,2-2-48 0,-2 2-16 0,2 2 0 16,-1 0 0-16,-1 2-832 0,1 2-176 0,-1-2-16 0,0 3-16 16,0-3-288-16,-2 2 128 0,3-2-128 0,-2 1 0 31,0-4-352-31,0 2-176 0,0-2-48 0,-1 2 0 16,-2 1-720-16,2-4-160 0,2 0-16 0,-2 1-5632 0,2-4-1136 0</inkml:trace>
  <inkml:trace contextRef="#ctx0" brushRef="#br0" timeOffset="41753.9">26257 17658 19343 0,'-1'3'848'0,"-1"-2"192"16,1 2-832-16,1-3-208 0,1 2 0 0,2-2 0 0,-1 4-496 15,1-2-144-15,2 4-16 0,2 1-16 0,1 3 1056 16,0-1 192-16,1 1 64 0,-2 3 0 0,1-1 496 0,-1-2 96 16,1 0 32-16,-2 1 0 15,2-1-704-15,0-4-144 0,-1 4-32 0,1-4 0 16,-1 4-1008-16,1-1-208 0,-2-4-32 0,0 1-9440 0</inkml:trace>
  <inkml:trace contextRef="#ctx0" brushRef="#br0" timeOffset="42420.56">26637 17415 12895 0,'-2'0'1152'0,"1"0"-928"0,0 0-224 0,1 0 0 0,0 0 1312 0,0 0 224 0,1 0 32 0,-1 0 16 15,1 2-688-15,-1 2-144 0,2-2-32 0,-2-2 0 16,0 0 768-16,0 0 160 0,4 20 16 0,-2-14 16 0,-1 3-272 16,-1-3-64-16,1 4-16 0,0 0 0 0,1 0-672 0,-1 2-128 15,1 2-16-15,0 1-16 16,-1-2-496-16,-1 5 0 0,0-1 0 0,1 0 0 15,-2 3-816-15,0-4-96 0,-1 3-32 0,0-1 0 16,-1 0-240-16,1-1-48 0,-2-1-16 0,2 0 0 16,1-2-624-16,-1-2-128 0,1 0-32 0,1-3-7376 0</inkml:trace>
  <inkml:trace contextRef="#ctx0" brushRef="#br0" timeOffset="43421.1">26754 17140 13823 0,'-4'3'1216'0,"2"-1"-960"0,1-1-256 15,1-1 0-15,0 0 0 0,0 0 0 0,-2 3 0 0,0-1 0 0,1 2 160 0,-1 0-160 16,1 2 160-16,0-2-160 0,2 1 1856 0,-1-2 288 15,1 0 48-15,2 1 16 0,-1-3-224 0,1 1-64 0,1-2 0 0,0 3 0 16,0-2-752 0,1-1-144-16,1 2-48 0,1 1 0 0,-1-3-464 0,0 0-112 0,0 0-16 0,0 0 0 15,2 1-144-15,0 2-48 0,1-1 0 0,0-1 0 16,-1 2-192-16,2-3 0 0,0 2 0 0,0-2 0 16,1 2 0-16,-1 0 0 0,2-2 0 0,-3 0 0 15,0 0 0-15,-1 0 0 0,0 4 0 0,-2-2 0 16,0-1 0-16,-1 2 0 15,-1-1 176-15,-1 2-176 0,0 0 160 0,-2 1-160 16,0-2 128-16,1 1-128 0,-2 0 256 0,0-2-48 16,0 1 0-16,-2 1 0 0,2-4-80 0,-1 2-128 0,0-1 176 0,0 2-176 15,1-1 336-15,-3-1-32 16,2 2-16-16,-1-2 0 0,0 2-48 0,0-1-16 16,1 2 0-16,-1-2 0 0,2 4-224 0,0 1 128 0,0-2-128 0,2 1 0 15,-1 2 0-15,0 1 0 0,2-2 0 0,-1 3 0 16,0 2 0-16,1-3 0 0,2 4 0 0,-1 0-160 15,-1 2-112-15,1-1-32 0,0-2 0 0,-2 1 0 16,1-1 304-16,-2 0-160 0,0 2 160 0,-1 1-128 16,0-2 128-16,1 0 0 0,-1-1 0 0,-1 0 0 15,1 0 0-15,0-1 0 0,0-1 0 0,0-1 0 16,0 0 0-16,1 1 0 0,1 0 0 0,-1-1 0 16,0-2 0-16,0 2 0 0,1 1 0 0,0-2 0 15,-1 0 0-15,1-2-128 0,-1 2 128 0,0 0-128 16,-1-2-64-16,0 3-16 0,1-3 0 0,-1 0 0 15,0 1 208-15,1 0 0 0,-1-1 0 0,0-2 0 0,0 1 176 16,0-1 80-16,0 1 0 0,2-1 16 0,-2-1-112 0,0-3-32 16,0 1 0-16,0 1 0 0,0-2-128 0,0 0 128 15,0 0-128-15,0 0 128 0,-2 0-128 0,2 0 128 16,0 0-128-16,0 0 128 0,0 0 144 0,0 0 32 16,0 0 0-16,0 0 0 0,0 0-96 0,0 0-16 15,0 0 0-15,0 0 0 0,0 0 16 0,-17 13 0 16,15-12 0-16,-1 4 0 0,3-1-64 0,-1-2-16 15,-2 2 0-15,1-1 0 0,1 1 112 0,-2-1 16 0,1 0 0 0,-1 0 0 16,0 1-128-16,0 0 0 16,-1-2-128-16,1 0 192 0,-1 1-48 0,0 0-16 15,1-1 0-15,-2-1 0 0,1 3 32 0,-1-4 0 0,1 1 0 0,-1 1 0 16,0-2-16-16,0 3 0 0,1 0 0 0,0-3 0 16,-1 3-144-16,0-3 0 0,1 1 0 0,-1 2 128 15,0-1-128-15,2-2 0 0,-2 0 0 0,1 1 0 16,-1 2-160-16,0-3-64 0,0 0-16 0,0 0 0 15,1 0-16-15,0-3 0 0,0 2 0 0,0 1 0 16,2-2 0-16,-1-1 0 0,2 2 0 0,0-2 0 16,2 0-1232-16,-1 0-256 0,1 1-48 0,0 1-14528 15</inkml:trace>
  <inkml:trace contextRef="#ctx0" brushRef="#br0" timeOffset="44414.5">25866 17104 16575 0,'0'0'1472'0,"0"-2"-1168"0,1 2-304 0,1-1 0 0,-2 1 0 0,1 0 0 0,1-2 0 0,1 1-144 16,-1-1 896-16,2 1 176 0,0 1 32 0,-2-3 16 31,-1 1 512-31,1 2 112 0,-1 0 0 0,-1 0 16 0,-1 2-256 0,-1-2-48 0,0 3-16 0,-1-2 0 31,0 1-464-31,-2-1-112 0,5-1-16 0,0 0 0 0,0 0-128 0,-29 5-16 0,20-1-16 0,-4-1 0 31,1-3-160-31,-4 3-16 0,0 0-16 0,-2-3 0 0,1 4 32 0,0-4 0 16,-2 2 0-16,2-2 0 0,1 0-128 0,0 0 0 0,0 0-16 31,2 0 0-31,0 1 16 0,3 2 16 0,0-1 0 0,1 2 0 16,2-3-272-16,0 4 0 0,1-1 0 0,2-2 0 0,-1 2 0 0,1 0 0 0,0-1 0 15,0 2 0 1,1-1 0-16,0 0 0 0,2 1 0 0,-1-2-144 0,1 1 144 16,-1 2 0-16,2 0 0 0,0-2 0 0,1 1 128 0,0-1-128 15,-1 2 128-15,1 0-128 0,1 0 0 0,-1 1 0 16,1-1 0-16,-1 1 128 0,1 2-128 0,1-2 0 16,-1 2 0-16,-1 1 0 0,1 0 0 0,0 0 0 15,-1-2 0-15,2 2 0 0,-2 2 0 0,0-2 0 0,0 2 0 16,0 1 0-16,-2-1 0 0,2 1 0 0,-1-1 0 0,1 2 0 15,0 1 0-15,0 1 0 0,0 0 0 16,1 0 0-16,1-3 160 0,0 5-32 0,-1-2-128 0,2 2 192 16,1 2-192-16,-1-1 0 0,0 3 0 0,-1 0 0 15,1 1 0-15,-2 1 0 0,0 2 0 0,-1 3 0 16,-1-5-448 0,0 5-48-16,1-1 0 0,-3-2 0 15,1 3 32-15,-3-1 0 0,1-3 0 0,-1-3 0 0,1-3 336 0,-2-2 128 0,1 2 0 0,0-5-144 16,0-1 336-16,2-2 64 0,-1-2 0 0,0-1 16 0,2 0-96 0,-2-2-32 15,2 2 0-15,-2-1 0 0,1 0-144 0,1 2 0 16,-1-3 0-16,2 1 0 0,0 2 0 0,1-3 0 16,0 0 0-16,-1-2 0 0,2 0 144 0,0-2 0 15,2-1 0-15,-1-1 0 0,2 0 160 0,1-1 16 16,0 1 16-16,0-2 0 0,1 1-208 0,0-2-128 16,0 3 128-16,0-4-128 0,2 2 0 0,-1-1 0 15,1 2 0-15,-1-1 0 0,-1-1-144 0,2 2-48 16,0-2-16-16,1 1 0 15,0 1-208-15,1-3-32 0,0 2-16 16,-1-2 0-16,4 1-288 0,-1 0-48 0,2-3-16 0,-1 1 0 16,2 0-1104-16,1-2-208 0,2 1-48 0,-2-2-10880 0</inkml:trace>
  <inkml:trace contextRef="#ctx0" brushRef="#br0" timeOffset="45574">25231 17177 4607 0,'-3'-3'400'0,"1"0"-400"0,0 3 0 15,2-2 0-15,0 2 0 0,0 0 0 0,2-1 0 0,-1 1 0 16,-1 0 128-16,1-3-128 0,0 3 128 0,-1 0-128 16,0 0 1760-16,0 0 272 0,0 0 48 0,0 0 16 0,0 0 368 15,0 0 80-15,0 0 16 0,0 0 0 0,0 0-416 0,0 0-80 16,0 0-16-16,4-20 0 15,-3 18-512-15,1-1-128 0,-1 2 0 0,0 1-16 0,0 0-800 0,0 0-144 16,2 4-48-16,-2-2 0 0,2 2-400 0,-2 0 0 16,3 1 0-16,-1-2 0 0,2 4-160 0,0-4 160 15,3 6 0-15,-1-4-144 0,0 3 144 0,2-1 0 16,1-1 128-16,0 0-128 0,0 0 0 0,1 0 0 0,0-2 0 16,0-1 128-16,2 0-128 0,-1 0 0 15,2-2 0 1,-1 1 0-16,-1 2 0 0,0-4-128 0,-1 3 128 0,-1-2-128 15,-2 1-64-15,0 1-16 0,-3 1 0 0,-2-2 0 32,0 2-208-32,-2-2-32 0,-1 2-16 0,-1 0 0 0,0-2 464 0,-2-1 192 0,1 2-16 0,-2-1 0 15,0 2 272-15,-1-2 64 0,0 2 16 0,0-1 0 0,0 0-272 0,1 1-48 0,-3 2-16 0,4-2 0 16,-4 5-192-16,2-3 176 0,-1 4-176 0,1-2 160 31,0 0-32-31,-1 0 0 0,1 0 0 0,0 3 0 0,2-1-128 0,0 2 0 16,1-1 0-16,-1 2 0 0,2 2 0 15,0-3 0-15,0 4 0 0,1-2 0 0,-2 2 0 0,1 1 0 16,-1-3-144-16,0 2 144 0,1 2 0 0,0 2 0 16,-2 1 0-16,1-1 0 0,-1-2 0 0,0 1 0 15,0 1 0-15,0 1 0 0,0-2 192 0,1-2 32 16,-1 1 16-16,1-2 0 0,-1 3-16 0,2-3 0 0,-2-1 0 16,2-2 0-16,1 2-224 0,0 1 0 15,0-2 0-15,0 1 0 0,0-3 0 0,1 2 0 16,2-2 0-16,-2 0 0 0,2 1 0 0,-1-3 0 0,-1-3 0 0,2 4 0 15,-1 0 0-15,1 0 0 0,-2 2 128 0,1-3-128 16,0 0 0-16,0-2 0 0,-1 0 0 0,2 0 0 16,-2-2 0-16,0-2 128 0,1 2-128 0,-1-2 0 15,1 2 240-15,0 0-48 0,0 1-16 0,-1-4 0 16,2 3-176-16,-2-3 160 0,1 1-160 0,0-1 160 16,0 2-160-16,-1-1 128 0,1-1-128 0,-1 0 128 0,-1-2-128 15,1 2 0-15,-1-3 0 0,0 0 0 0,0 0 128 16,0 0-128-16,0 0 0 0,0 0 128 15,0 0 48-15,-1 0 0 0,0-3 0 0,-1 2 0 0,1 1-176 16,0-3 160-16,-2 3-160 0,3 0 160 0,0 0-160 0,0 0 160 16,0 0-160-16,-14-15 160 0,10 12-160 0,1 2 0 15,-2 1 144-15,2 0-144 0,-1 0 0 0,-1 1 0 16,0 2 0-16,0-1 0 0,-1 2 0 16,-1-4 0-16,-1 2 0 0,0 0 128 15,-2-2 0-15,0 0 0 0,-1 2 0 0,-2-4 0 16,1 2 48-16,-2-2 16 0,-2 2 0 15,3 0 0-15,-2-2-32 0,0-1 0 0,0 2 0 0,0-1 0 16,2-1-160-16,-1 2 0 0,2-2 144 0,1 0-144 16,1-1 0-16,0 2-128 0,1-1 0 0,2 2 0 15,1 1-304-15,1 0-48 0,1 1-16 0,0 4 0 16,0-1-1840-16,2 2-368 0,0 0-80 16,-1 0-12576-16</inkml:trace>
  <inkml:trace contextRef="#ctx0" brushRef="#br0" timeOffset="47400.06">23984 17825 4607 0,'0'-2'400'0,"0"1"-400"0,0 1 0 0,0 0 0 0,1 0 656 0,-1 0 48 16,2-3 16-16,0 1 0 0,-1 0 224 0,2 0 32 0,-2 0 16 0,-1 2 0 15,0 0-448-15,0 0-96 0,0 0 0 0,0 0-16 16,0 0 736-16,0 0 160 0,0 0 16 0,0 0 16 0,0 0 32 15,0 0 0-15,0 0 0 0,0 0 0 0,0 0-16 0,0 0 0 32,10-18 0-32,-9 13 0 0,2 2-240 0,-2-4-48 0,1 1-16 0,0 0 0 0,0-1-432 0,-1 0-96 15,2-1-16-15,-1 0 0 0,1-3-16 0,-2 0-16 16,1 0 0-16,1 1 0 0,-1-4 64 16,2 2 16-16,-1-4 0 0,-1-1 0 0,2 1-96 0,-2-2-16 15,1 0 0-15,0-3 0 0,0 1-176 0,-1-1-32 16,2-1-16-16,0-2 0 15,-2 2-112-15,1 0-128 0,0 1 176 0,0 1-176 0,1 1 0 0,-2 3 0 16,-1 0 0-16,2 5 0 16,-2 0 0-16,0 2 0 0,-1 3 0 0,1-1 0 15,-1 4 0-15,0-1 0 0,2 2 0 0,-2 0 0 0,1 0 0 0,0 2 0 0,0 2 0 0,2 0 0 16,1 0 0-16,-1 2 0 0,1 0 0 0,1 2 0 16,1 3-256-16,0-2 32 15,1 3 16-15,-3 1 0 16,3 2 64-16,-1-2 16 0,0 3 0 0,-1 3 0 0,1-1 128 0,-1 2 0 15,0-2 0-15,-1 3 0 0,-1-3 0 0,1-1 0 0,0 2 0 0,-2 2 0 0,1-5 0 32,-2 3 0-32,2-5 0 0,-2-1 0 0,0-2 0 0,-1-3 0 0,1 0 0 0,0-2 0 15,1-2 0-15,-1-2 0 16,-1 0 192-16,1-2-64 0,0-1 176 0,2 0 32 16,-2-1 16-16,0 0 0 0,1-2-112 0,-1 0-32 15,1-3 0-15,0 2 0 0,0-2-208 0,1-3 144 16,-1 2-144-16,2-3 128 0,-2 1-128 0,2 0 0 15,0 1 0-15,-1-2 0 0,1-2 0 0,1-1 0 16,0 0 0-16,0 0 0 0,0 0 0 0,0 1 0 0,-2 2 0 16,1-3 0-16,0 3-176 0,0 1 176 0,-1 2-128 15,1-1 128-15,-2 5 0 0,1 1-160 0,-1-2 160 0,0 3 0 16,0 2 0-16,-1 0 0 0,1 2 0 0,-1 0 0 16,0 0 0-16,0-3 0 0,2 2 0 0,-1 1 0 15,-1 0 128-15,2 0-128 0,-1 1 0 0,1 2 0 16,-1-1 128-16,0-2-128 0,0 4 0 0,1-2 144 15,-1 2-144-15,-1 2 0 0,2 1 144 0,-2 0-144 0,1 2 160 16,0 0-32-16,0 1-128 0,-1 2 192 16,2 1-192-16,-2-1 0 0,2 5 0 0,0-4 0 0,1 4 0 0,0 0 0 15,1-1 0-15,0 2 0 0,0-1 0 0,1 2 0 16,0 2 0-16,-1-2 0 0,0 0 0 0,-1 0 0 16,0-3 0-16,-1 3 0 15,1 0 0-15,-2 0 0 0,2-1 0 0,-3 0 0 0,0-1-256 0,-1-1 48 16,2-2 16-16,-2-2 0 15,0-2-400 1,0-1-80-16,0-2-16 0,0-2 0 0,0-1-416 0,0-2-96 16,0-1-16-16,1-2-14464 0</inkml:trace>
  <inkml:trace contextRef="#ctx0" brushRef="#br0" timeOffset="48637.45">24795 17506 15663 0,'-2'0'1392'0,"1"0"-1120"0,1 0-272 0,0 0 0 0,0 0 544 0,0 0 48 15,0 3 16-15,-2-3 0 0,1 4-96 0,-1-2 0 16,-2 4-16-16,-1 2 0 0,0 0 656 0,-1 2 144 16,0 0 32-16,-3 2 0 0,0 2-176 0,-1 1-16 15,-1 1-16-15,0-1 0 0,-1 1-272 0,0 0-48 0,-1 0-16 0,2-2 0 16,0 3-560-16,-1-4-224 0,-1 2 176 0,1-1-176 16,-1-2 0-16,1 1-320 0,1-3 64 0,0-2 0 31,1 2-576-31,1-4-128 0,2 0 0 0,-1-2-16 0,2-1-800 0,1-2-144 15,3 1-48-15,-1-4-8128 0</inkml:trace>
  <inkml:trace contextRef="#ctx0" brushRef="#br0" timeOffset="48905.49">24555 17500 13823 0,'-8'0'608'0,"2"3"128"15,1-3-592-15,2 0-144 0,2 0 0 0,1 0 0 0,1 0 0 0,-1 0 0 0,1 0-192 0,1 1 192 0,-1-1 128 0,3 2 128 16,-1-2 48-16,5 4 0 0,-1 1 1680 0,2 1 320 16,2 2 80-16,1 1 16 0,1 1-656 0,-1 2-128 0,2 1-16 0,-1 2-16 15,1 2-1056-15,-1 1-208 0,-1-2-32 0,-1 2-16 47,-3-2-1072-47,0 0-224 0,-1 0-32 0,-1 0-16 0,1-1-544 0,-1-1-112 0,-1-4-32 0,-2 1-8048 0</inkml:trace>
  <inkml:trace contextRef="#ctx0" brushRef="#br0" timeOffset="49710.93">24913 17787 11967 0,'-3'-2'1072'0,"1"2"-864"0,-1-4-208 0,2 4 0 0,1-3 1040 0,0 3 176 15,0-2 16-15,-1 1 16 0,1-3-592 0,0-2-112 0,0 0-32 0,0-3 0 16,0 2 320-16,0-2 64 0,0-1 16 0,0 1 0 0,1-1 368 15,0 1 80-15,2-1 16 0,-2-1 0 0,0 1-272 0,1-3-48 16,0 3-16-16,-1-3 0 0,1 2-144 0,-1-2-48 16,0 2 0-16,0-4 0 0,0 3-288 0,2-2-64 15,-2-1-16-15,2-1 0 0,-2 3-48 0,1 0-16 16,1-1 0-16,1 1 0 16,-1 2-288-16,1-1-128 0,1 2 128 0,0 1-128 0,-1 3 0 15,0 0 0-15,0 2 0 0,0 0 0 0,-2 2-320 16,1 2-64-16,-1 0 0 0,1 0 0 0,-1 0 16 15,0 2 0-15,-1 2 0 0,-1 0 0 0,1 2 32 0,-1 0 0 16,1 2 0-16,0 0 0 0,-1 2 336 0,2-1-144 16,-1 3 144-16,0-2 0 0,0 0-192 0,1 2 192 0,0 1-192 15,-1-1 192-15,2 2 0 0,-2 1-128 16,0-3 128-16,2 1 0 0,-2 0 0 0,0-1 0 16,2 1-128-16,-2-2 128 0,1 0 0 0,0 1 0 0,0 2 0 15,-1-2 0-15,2-2 0 0,-1 2 0 0,1-3 0 0,1 1 0 16,-2-3 0-16,0 0 0 0,2 1 0 0,0-4 0 15,0 2 192-15,-1-3-16 0,1 3 0 0,-2-3 0 16,2 0 16-16,0-2 0 0,-2 2 0 0,1-2 0 16,-2 1-64-16,0-2 0 0,1 0 0 0,-1 0 0 15,0 0 368-15,0-2 64 0,0 1 16 0,1-2 0 16,-1 2-80-16,0-4-16 0,2 1 0 0,-1 1 0 0,-1-4-176 16,2 1-48-16,-1 0 0 0,1-3 0 15,1-1-96-15,-2 1-32 0,-1-4 0 0,2 3 0 0,-1-2 48 16,-1 0 0-16,2 2 0 0,-2-3 0 0,2 1-32 15,-2-2 0-15,-1 2 0 0,0 2 0 16,1 1-144-16,-1 1 128 0,-1-2-128 0,1-4 128 16,-1-1-128-16,-1-1 0 0,1 3 0 0,0-5 0 0,0 5 0 0,-1-2 0 15,0 1-160-15,2 1 160 16,-1 2-704-16,1 1-64 0,0 1 0 0,1 2 0 16,0 1-1552-16,0 2-320 15</inkml:trace>
  <inkml:trace contextRef="#ctx0" brushRef="#br0" timeOffset="51141.94">23982 17043 8287 0,'0'0'736'0,"0"-2"-592"0,1 2-144 0,-1-2 0 0,1 2 272 0,-1-1 32 0,1 1 0 15,2-3 0-15,1-1-304 0,-2 2 0 16,2 0 0-16,-2 0-144 0,-1 0 144 0,1-1 192 0,-1 2-32 0,-1 1-16 16,-1-2 1168-16,-1-1 224 0,1 2 64 0,0-2 0 15,-1 2 480-15,-2-4 96 0,0 2 32 0,-1-1 0 16,1 1-672-16,-1 0-144 0,2-1-32 0,-3 1 0 15,-2 0-272-15,0-2-48 0,0 1-16 0,-2 0 0 16,3 2-128-16,-2 2-48 0,-2-4 0 0,0 4 0 0,1-2-336 16,-1 1-64-16,1 1 0 0,-1 0-16 15,1 1-432-15,-1 1 0 0,1-1 0 0,0 4 0 16,1-3 0-16,-1 3 0 0,1-2 0 0,0 3 0 16,0 1 0-16,1-4 0 0,0 4 0 0,1-1 0 15,1 0 0-15,-1 0 0 0,1 0 0 0,1 0 0 16,2 1 0-16,0-2 0 0,1 3 0 0,-1-2 0 15,2-2 0-15,0 1 0 0,1 1 0 0,0-1 0 16,1 1 128-16,-1 3-128 0,2-3 128 0,1 4-128 0,1-1 144 16,-1 1-144-16,2 2 160 0,-1 2-160 15,1 1 128-15,1 4-128 0,-1 0 0 0,0-1 144 0,0 5-144 0,-1-1 0 16,-1 0 0-16,0 0 0 0,-1 1 0 0,0-1-144 0,-1-1 144 16,-1 1-208-16,1-2 0 0,-1 2 0 0,-1-3 0 15,1-1 0-15,-1 2 208 0,-1-1 0 16,2-3 0-16,-1 0 0 0,0 2 0 0,1-5 0 0,-1-1 0 0,-1-1 0 15,1 4 0-15,0-1 0 16,-2 3 0-16,1-3 0 0,1 0 0 0,-2 0 0 0,2 1 0 0,-2 1 0 16,2 0 0-16,-1 0 0 15,-1 0 0-15,2-1 0 0,-1 1 0 0,-1-2 0 16,2 1 0-16,-2-2 0 0,2 2 0 0,-1-3 0 16,-1 1-160-16,1-2 160 0,1 1 0 0,-2 1 0 15,1-4 0-15,-1 1 0 0,1 2 0 0,-1-6 0 0,1 0 0 16,0-1 0-16,1 1 0 0,1-1 0 0,-1-1 0 0,2-2 0 15,0 2 400-15,2-2 0 0,-1 2 0 0,2 0 0 0,0-2-192 0,1 2-32 16,0 0-16-16,0 1 0 16,0-2-160-16,1 3-144 0,-1-2 144 0,0 2-208 0,1 1 0 15,-1 1 0-15,1 0 0 0,-1-2 0 0,0 2 16 0,0 0 0 16,0-2 0-16,0 0 0 0,-2-3 192 16,1 0 0-16,2 0 0 15,3 1 0-15,1-4 0 0,1 2 240 0,3-2-32 0,-2-2 0 0,3 2-400 0,0-4-96 0,-1-1-16 16,-1 1 0-1,0 2-592-15,-1 1-112 0,0-2-16 0,-1-1-13888 0</inkml:trace>
  <inkml:trace contextRef="#ctx0" brushRef="#br0" timeOffset="52598.68">23362 17017 5519 0,'-5'-4'496'0,"2"0"-496"0,1 2 0 0,0 2 0 0,1-3 1008 0,1 3 96 0,0 0 32 15,-3-1 0-15,2 1-848 0,-3-2-160 0,2 2-128 0,-2-3 144 16,1 2 288-16,1 1 48 0,0 0 16 0,-1 0 0 16,2 0 736-16,-3 4 160 0,2-4 16 0,-1 2 16 15,-1-2-48-15,2 0-16 16,0 1 0-16,0 2 0 0,1-3 240 0,0 0 64 0,0 0 0 0,-1 0 0 0,2 0-432 0,0 0-80 15,0 0 0-15,0 0-16 0,2 0-272 0,-2 0-48 16,0 0-16-16,0 0 0 16,0 0-288-16,19 0-64 0,-11 0-16 0,0 0 0 15,1 2-224-15,2-2-32 0,0 4-16 0,3-3 0 16,1 4-16-16,-2-1 0 0,2 2 0 0,0 3 0 0,1-2-144 0,-2 3-144 16,-1 1 144-16,-2-3-208 15,-1 0-176-15,-1 2-48 0,0-4 0 0,-3 2 0 0,-1-2 256 16,-1-1 176-16,-2 1-208 0,-1-5 80 0,0 3 336 0,1-3 80 15,-2 0 16-15,1-1 0 0,-1 0 80 16,0 0 0-16,0 3 16 0,-1-3 0 0,1 0-160 16,0 0-48-16,0 0 0 0,0 0 0 0,0 0 16 15,0 0 0-15,0 0 0 16,0 0 0-16,0 0-208 0,0 0 0 0,2 22 0 0,-2-12-160 0,0 2-96 0,0 1 0 16,-1 3-16-16,0 0 0 0,-1-1 272 0,0 1-160 15,1 0 160-15,0 0-128 0,-1 0 128 16,1 0 0-16,0 0 0 0,1-1 0 0,0 1 0 0,0 0 128 15,0 0-128-15,1 3 0 0,0-1 0 0,1 2 128 16,0 1-128-16,0 1 0 0,1 1 0 0,-2-4 0 0,2 4 0 0,-2-1 0 16,0-1-256-16,-1 1 0 15,-2-2-16-15,0 1 0 0,0-2 144 0,-2 0 128 0,2 0-192 0,-3 0 192 0,1-3 0 16,-1 0 0-16,1 0 0 0,-1 0 0 0,1-1 144 0,0-2 48 16,-1 2 0-16,1-5 0 15,2 2-32-15,-1-2 0 0,1-2 0 0,1-2 0 0,-1-1 32 0,2-1 16 16,2-1 0-16,-2 0 0 0,1-2-64 0,0-1-16 15,0 1 0-15,0 0 0 0,2 2-128 0,-1-3 0 16,0 1 0-16,0 2 0 0,1-1 0 0,-1 2 0 16,1-1-128-16,-1 2 128 0,0 0 0 0,1 0-176 15,-1 2 176-15,1-1-128 0,-1 0 0 0,3 7-128 16,-3-6 128 0,0-1 128-16,-1 0 0 0,1 0-144 0,-2-2 144 15,0 0 0-15,0-2 0 0,1 1 0 0,-2-2 0 16,2 1 272-16,-1-2-16 0,0 3-16 0,0-3 0 0,0 0-112 0,0 0-128 0,0 0 176 0,0 0-176 31,0 0 160-31,0 0-160 0,0 0 128 0,0 0-128 16,0 0 0-16,0 0 0 0,0 0 128 0,0 0-128 15,0 0 0-15,0 0 0 0,0 0 0 0,0 0 128 16,0 0-128-16,0 0 0 0,0 0 0 0,0 0 128 16,0 0 64-16,0 0 0 0,0 0 0 0,0 0 0 0,0 0-192 15,-20-3 160-15,20 3-160 0,-1 0 160 0,-1 0-160 16,2 0 0-16,0 0 144 0,0 0-144 0,-1 0 0 0,1 0 0 15,0 0 0-15,-1 0 128 0,1 0-128 0,0 0 0 16,0 0 0-16,0 0 0 0,0 0 0 0,0 0 0 16,0 0 0-16,0 0 0 0,0 0 128 0,0 0-128 15,0 0 128-15,-21 3-128 0,19-3 176 0,-2 0-48 16,0 0 0-16,2 0 0 0,-2 0-128 0,1 0 192 16,2 0-192-16,0 0 192 0,-1-3-192 0,-1 3 0 15,2 0 144-15,-2 0-144 0,1 0 0 0,-1-2 0 0,2 1 0 16,-1 1 128-16,-1-3-128 0,1 3 0 0,-2-2 0 15,0 0 128-15,-2 2-128 0,0 0 192 0,-1 0-64 16,-2 0 0-16,0 0-128 0,-1 0 192 0,-2 4-64 0,-2-4 0 16,1 3-128-16,-2 0 0 0,1 0 0 15,2 0 0-15,0 1 0 0,0-1-128 16,4 0 128-16,-1-3-192 0,4 3-80 0,0-2-32 0,2 2 0 0,0-3 0 31,2 0-400-31,2 0-96 0,0-3-16 0,3 2-16960 0</inkml:trace>
  <inkml:trace contextRef="#ctx0" brushRef="#br0" timeOffset="53641.02">22152 17161 13823 0,'-3'0'1216'0,"2"0"-960"0,1 2-256 0,0-2 0 16,1 0 224-16,-1 0 0 0,0 0 0 0,-1 0 0 0,1 2-224 0,-3 1 0 0,2 0 0 0,1-3-160 15,0 0 992-15,0 0 208 0,-11 22 48 0,7-15 0 16,2 1 544-16,-1 2 112 0,1 3 32 0,1-2 0 0,-1 4-16 16,1-2 0-16,1 6 0 0,0-1 0 0,0 4-944 15,-1 0-192-15,1 1-48 0,-1 2 0 16,-1 1-576-16,0 1 0 0,-2-4 0 0,1 2 0 0,-1-3 0 16,0-1 0-16,0 2 0 0,1-4 128 0,-1 0 48 0,0-3 16 15,2 0 0-15,-1-1 0 0,2-1-384 0,-1-2-80 16,2 0-16-16,-2-4 0 15,4 0-1824-15,-1-1-352 16,1-1-80-16,1-3-9456 0</inkml:trace>
  <inkml:trace contextRef="#ctx0" brushRef="#br0" timeOffset="54246.63">22683 17449 8287 0,'-2'0'736'0,"1"0"-592"16,1 0-144-16,0-2 0 0,0 1 192 0,0 1 16 0,0-3 0 0,0 1 0 0,0-2 16 15,-2 2 0-15,2 0 0 0,0 2 0 16,0 0 864-16,0 0 160 0,0 0 32 0,0 0 16 0,-14 14 128 0,7-8 32 15,1 3 0-15,-1 1 0 0,-1-2 32 0,0 3 16 16,-3 4 0-16,1-2 0 0,0-1-352 0,0 0-64 16,-1 2 0-16,1-4-16 0,0 0-384 0,0 1-80 15,0-1-16-15,0-3 0 0,2 2-592 0,0 0-128 16,1-3-32-16,1-1 0 16,-2 1-960-16,2-1-192 0,0-1-32 0,1-2-16 15,0-2-688-15,0 1-128 0,0-2-16 0,1-1-7024 16</inkml:trace>
  <inkml:trace contextRef="#ctx0" brushRef="#br0" timeOffset="54546.28">22414 17421 19343 0,'-8'2'848'0,"3"-2"192"0,4 4-832 0,-1-4-208 0,2 0 0 16,1 0 0-16,0 0-368 0,0 0-112 0,1 0-32 0,1-2 0 0,2 2 704 0,-5 0 128 0,0 0 16 0,20 0 16 0,-10 2 1184 0,-1 1 256 15,0 2 32-15,3 1 16 0,0 2-592 0,-1 1-112 16,0 1-32-16,0 2 0 16,2 1-880-16,-2 0-224 0,1 2 0 0,-1 1 0 15,-2-3-560-15,1 3-144 0,-3-3-48 0,1 2 0 31,-1 1-704-31,-1 0-144 0,1-3-16 0,-3 0-16 0,1 0-288 0,-1-5-48 16,-1 2-16-16,-1-4-5264 0</inkml:trace>
  <inkml:trace contextRef="#ctx0" brushRef="#br0" timeOffset="55466.66">22807 17689 9215 0,'-4'0'816'0,"1"0"-656"0,0 0-160 0,2-2 0 0,1 2 1952 0,0 0 352 0,0-1 80 0,0 1 16 0,0-3-1504 0,1-1-288 0,0-2-64 0,2 1-16 16,-1 2-96-16,1-5-32 0,0 2 0 0,0-3 0 15,1 1 960-15,-1 0 192 0,1-2 48 0,0-1 0 16,1 0 112-16,-2-1 16 0,2-1 16 0,-1-3 0 0,1 1-592 0,-1-1-128 16,1 0-32-16,-2 0 0 0,4-2-384 0,-3-2-80 15,3 1-16-15,-2 1 0 16,2-2-224-16,0 1-48 0,2 3-16 0,1 0 0 0,-1 4-224 16,-1 0 0-16,1 3 0 0,0 2 0 15,-1 0 0-15,0 4 0 0,-2 0 0 0,0-1 0 16,-1 2-320-16,-1 2 64 0,-1 0 0 0,1 0 0 15,-1 0 256-15,-2 0 0 0,1 2 0 0,0 2 0 0,0-1 0 0,-1 2 176 16,1 0-48-16,-1 2-128 0,0 2 128 0,0 0-128 16,2 0 0-16,-2 1 0 0,1 2 0 0,1 1 0 15,-1 0 0-15,1 2 0 0,1 1 0 0,-1 0 0 16,1 0 0-16,0-1 0 0,1 5 0 0,0-4-224 16,-1 3 64-16,1-6 16 0,-1 2-32 0,-1-5 0 0,-1 0 0 15,-1-1 0-15,1-3 176 0,0-3 0 0,-1 0 0 0,-1-3 0 16,2 0 288-16,-1 0-16 15,1-3 0-15,-1 0 0 0,2-1-272 0,-2-2 160 16,2 0-160-16,-2-3 128 0,1 0 96 0,0-2 16 0,-1 3 0 0,1-6 0 16,0 2-48-16,-1-3-16 15,0 1 0-15,1-1 0 0,0 2-176 0,-1-3 160 16,1 3-160-16,0-3 160 0,0 1-160 0,-1 2 128 16,2-2-128-16,1 1 128 0,-2 2-128 0,1 0 0 0,-1 2 0 0,0-1 0 0,2 3 0 15,-1-2 0-15,-1 2 0 0,1 0-176 16,-1 0 176-16,1 1 0 0,0-3-144 0,0 2 144 15,0 0 0-15,0 2 0 0,1 0 0 0,-2 0 0 0,2 2-176 0,-2 2 176 16,-1-2-128-16,1 1 128 16,0 3-240-16,-2 0 48 0,0 0 0 0,1 0 0 0,-1 3 192 15,0 1 0-15,0-2 0 0,0-2 0 0,0 0 0 0,0 0 192 16,0 0-16-16,5 20 0 16,-3-14-176-16,0 0 192 0,-1 4-192 0,2-1 192 15,-1 1-192-15,1 0 192 0,0 2-192 0,0 2 192 0,2 3-192 0,-1 0 0 0,1 2 144 16,-2 2-144-1,2-1 0-15,0 2 0 0,-1-2 0 0,1 1 128 16,-1-2-128-16,-1 2 0 0,1-2 0 0,-2-2 0 0,2 1 0 0,-1-2 0 0,-1-3 0 0,-1 2 0 16,1-4 0-16,-2 0-192 0,0-1 192 0,-2 0-192 31,1-4-192-31,0-3-32 0,0 1-16 0,-2-2 0 0,2-2-528 16,-2 1-128-16,0-2 0 0,-1 1-9856 15,0-2-1984-15</inkml:trace>
  <inkml:trace contextRef="#ctx0" brushRef="#br0" timeOffset="56655.53">22148 16871 12895 0,'0'-3'1152'0,"0"2"-928"0,0-1-224 16,0 2 0-16,0-3 448 0,1 3 32 0,-1 0 16 0,0-1 0 0,-1-2-224 0,0 0-32 16,-1 0-16-16,-1 3 0 0,0 0 736 0,-2 0 128 15,0 0 48-15,0 3 0 0,0-2 144 0,-1 1 48 16,1 1 0-16,-1-3 0 0,0 0-176 0,-1-3-16 0,0 3-16 15,-1 0 0-15,-1 0-96 0,0-2-32 0,1 1 0 0,-3-2 0 16,1-1-192-16,-4 2-32 0,3-2-16 0,-3 2 0 16,1 1 32-16,-3-2 16 0,1 3 0 0,-2 0 0 15,2 3-416-15,0-2-64 0,0 4-32 0,1-2 0 0,1 4-288 16,-1-4 0-16,2 1 0 0,1 1 0 16,1-1 0-16,0 2 0 0,0 1 0 0,1 2 0 0,2-3 128 15,0 0-128-15,0 1 0 0,2-1 0 0,0-3 160 16,2 4-32-16,-1-1 0 0,2-3 0 0,0 4 0 15,2-1 0-15,0-2 0 0,2 1 0 0,-1 2-128 16,1-3 128-16,2 4-128 0,0-2 128 0,-1 4-128 16,2-1 0-16,0 1 144 0,-1 2-144 0,1-2 0 15,-1 3 0-15,1 3 0 0,0 0 0 0,-2-1 0 0,1 2 0 16,0 1 0-16,-2 1 0 16,-1 1 0-16,1 1 0 0,-1-3 0 0,-1 2 0 0,1 2 0 0,-1 1 0 0,-1-2 0 15,1-2 128-15,-1 0-128 0,-1 0 176 16,1 0-176-16,0 0 192 0,-2-2-64 0,2 2 0 15,-1-1 0-15,1 1 0 0,-2-1-128 0,2 2 0 16,-2-1 0-16,1 0 0 0,1 3 0 0,-2-4 0 16,1 2 0-16,-1 0 0 0,2 1 0 0,-2-3 0 15,2 4 0-15,-1 1 0 0,1-1-128 0,-2 0 128 16,1 0 0-16,-1 1 0 0,1-3 0 0,-1 1 0 16,1-3 0-16,-2-1 0 0,2-2 0 0,-1-1 0 15,1-2 0-15,-1-2 0 0,2-1 0 0,-2-1 0 16,2 0 128-16,-1-2-128 0,0 0 128 0,2-2-128 0,0 1 128 0,-1-1-128 15,2-1 0-15,-1 1 128 0,0 1-128 16,-1-4 0-16,1 4 0 0,0-4 128 16,0 2-128-16,0 1 0 0,0-2 128 0,0 2-128 15,0-2 128-15,0-1-128 0,-1 4 0 0,1-1 128 0,-1-1-128 0,1 3 0 0,-2-3 0 0,2 4 0 16,-1-1 0-16,0-2 0 0,0 2 0 0,0-3 0 16,1 1 0-16,-2-1 0 0,2-1 128 0,0-1-128 15,0 2 0-15,2-6 128 0,-2 3-128 0,0 0 192 16,1 0-192-16,0 0 192 0,-1 0-192 15,0 0 192-15,0 0-192 0,0 0 192 16,0 0-192-16,0 0 0 0,0 0 0 0,24-1 128 0,-20-1-128 0,3 2 0 16,1 0 0-16,1 0 0 0,1-3 0 0,0 3 0 15,2 0 0-15,0 0 0 0,2-1 0 0,0 1 0 16,1 0 0-16,1-3 0 0,1 3 0 0,1-1 0 16,2-1 0-16,0-2 0 0,1 2 0 0,-2-2 0 15,0-1 0-15,4 1 0 0,1-2 0 16,1 2 0-16,-3 1-192 0,1 0 192 15,0 3-480-15,-2-2 32 0,-1 4 0 0,-3-2-11840 0,-1 4-2368 0</inkml:trace>
  <inkml:trace contextRef="#ctx0" brushRef="#br0" timeOffset="58425.58">27491 17370 12895 0,'-1'0'1152'0,"0"0"-928"0,1 0-224 0,0 0 0 16,0 0 1040-16,0 3 176 0,0-3 16 0,-2 0 16 16,2 0 144-16,0 1 16 0,2-1 16 0,-2 0 0 15,0 0-80-15,0 0-32 0,0 0 0 0,19-4 0 16,-14 4-352-16,1-3-80 0,2 3-16 0,-2-3 0 0,3 1-288 0,-2 0-64 16,2 0-16-16,-1-1 0 0,1 3-288 0,0-1-48 15,-1 1-16-15,1 0 0 0,1 1-144 0,-1-1 0 16,1 0 0-16,-1 3 0 0,0-3-320 0,1 0 0 15,0 0 0-15,-2 0 0 32,2 0-880-32,-1 0-160 0,0-3-48 0,1 2 0 0,-2 1-720 0,0-3-160 0,0 3-16 15,2-5-7088-15</inkml:trace>
  <inkml:trace contextRef="#ctx0" brushRef="#br0" timeOffset="58815.46">27387 17561 24879 0,'0'0'1088'0,"0"0"256"0,1 0-1088 0,1 0-256 0,-1 0 0 0,1 0 0 15,2 2-624-15,1-2-176 0,4-2-32 0,4 1-16 0,5-2 528 0,1-1 96 0,2-2 32 0,-1 2 0 16,2-2 1232-16,-2 0 256 0,1 1 48 0,-2 1 16 16,1 1-912-16,-3-1-192 0,-1 2-48 0,0-1 0 15,-2 2-528 1,-1 1-96-16,1 0-32 0,-3-3-11008 0</inkml:trace>
  <inkml:trace contextRef="#ctx0" brushRef="#br0" timeOffset="60995.51">28396 17104 1839 0,'-1'-3'160'0,"0"0"-160"15,-1 0 0-15,1 0 0 0,0 3 2944 0,0 0 544 0,1 0 112 0,-1 0 32 16,-2 0-3632-16,-1 0-736 0,1 0-144 16,-2 0-16-16,-2-2 1216 0,1 0 256 0,0 2 64 0,-1 0 0 0,-1-2 672 0,1-1 144 31,-2 2 16-31,1-1 16 0,-1-1 128 15,-1 0 32-15,-1-1 0 0,0-2 0 0,1-1-224 0,-1 4-32 16,0-3-16-16,1 1 0 0,0 0-480 0,0 2-112 16,-1-1-16-16,1 0 0 0,0 2-128 0,0 0-16 15,0 2-16-15,2-3 0 0,-1 6-176 0,-1-3-48 16,1 2 0-16,1 2 0 0,-1 0-208 16,2 1-48-16,-1-2-128 0,1 4 192 0,1-1-192 15,1 0 0-15,0 0 0 0,1-2 0 0,0-2 0 0,2 2 0 0,1 0 0 16,-1-2 0-16,2 2 0 0,0 0 0 0,0 1 0 15,2-2 144-15,0 3-144 0,1 1 128 0,-1 0-128 16,2 2 128-16,-2-3-128 0,2 4 0 0,0-2 0 0,1 2 0 16,-2 0 0-16,2 3 0 0,-1-1 128 0,1 0-128 15,-1 4 0-15,1 0 0 0,-2 1 0 0,1 2 0 16,0 0 0-16,-1 2 0 0,2-1 0 0,-2 2 0 16,0-1 0-16,0 1 0 0,1 0 0 0,-2 1 0 15,-1-1 0-15,1-2 0 0,-2 2 0 0,1-3 0 16,-1-1 0-16,-1-2 0 0,1 4 128 0,-2-1-128 15,1-1 192-15,0-2-32 0,0-1-16 0,-1 1 0 0,1-2-144 0,-1 2 0 16,-1-1 0-16,0 1 0 0,0-4 0 0,1 0 0 16,-2 1 0-16,1-3 0 0,1-3-256 0,-2 2 64 15,3-3 0-15,-1 1 16 0,-1 0 176 16,2-1 0-16,0 0 0 0,1-2 0 0,0 1-208 0,-2-2 32 16,2 0 16-16,-1 0 0 0,1 0 160 0,0 1 0 15,0-2 0-15,0-1 0 0,0 2 0 0,0-1 0 16,1 2 0-16,1-3 176 0,0 2-176 0,-1-3 192 15,3 2-192-15,0 2 192 0,1-2-192 0,-2-2 160 0,2 4-160 16,-1-1 160-16,1-2-160 0,1 2 0 16,2 0 0-16,-1-1 0 0,0 2 0 0,2-1 0 0,0 0 0 0,-1 0 0 31,3-2-576-31,1 2 0 0,0-1 0 0,-1 2 0 0,1-3-368 16,1 0-64-16,-1 3-16 0,-1-4 0 15,0 1-64-15,-1-1-32 0,0 0 0 0,0 0 0 16,-1 0-256-16,1-1-48 0,0-2-16 0,-1 0-9360 0</inkml:trace>
  <inkml:trace contextRef="#ctx0" brushRef="#br0" timeOffset="61520.53">28521 17242 21183 0,'-2'0'1888'0,"2"0"-1504"0,0 0-384 15,0 0 0 1,1-2-448-16,-1 2-176 0,1 0-16 0,-1-2-16 0,0 1 1392 0,1 1 288 0,-2 0 48 0,1 0 16 16,0 0 624-16,0 0 128 0,0 0 16 0,-1 26 16 0,1-16-880 0,-1 2-176 0,2 4-48 15,-1 0 0 1,0 5-432-16,0-1-80 0,1 1-32 0,-1-1 0 16,0 2-224-16,3 0 0 0,-3 3 0 0,0 0 0 15,1 1-128-15,-1-4-80 0,-1 0-16 0,1-3 0 16,0-3-32-16,0 0 0 0,-2-4 0 0,2-2 0 15,0-1-320-15,0-2-80 0,-1-1-16 16,0-2-12576-16</inkml:trace>
  <inkml:trace contextRef="#ctx0" brushRef="#br0" timeOffset="62007.1">29002 17430 13823 0,'0'-3'1216'0,"0"3"-960"0,0 0-256 0,0 0 0 31,0 0-592-31,0 0-176 0,0 3-16 0,-1-3-16 0,0 3 2496 0,-2 0 496 0,-2 2 112 0,0 3 0 16,0 1-64-16,-1 1-32 0,-1 2 0 0,-1 1 0 15,0 3-1008-15,-1 0-208 0,-1 0-32 0,-1 3-16 16,1-3-640-16,-1 0-128 0,0 2-32 0,-2-2 0 0,4-2 80 0,-3 1 16 0,3-5 0 0,-3 2 0 16,4-3-240-16,-1-2 0 0,2-1 0 0,0 0-160 31,1-2-1088-31,1-1-224 0,2-1-32 0,-1-2-11104 15</inkml:trace>
  <inkml:trace contextRef="#ctx0" brushRef="#br0" timeOffset="62264.65">28793 17430 19343 0,'-2'0'1728'0,"0"1"-1392"0,1 1-336 16,1-2 0-16,0 2 1792 0,1-2 304 0,2 1 48 0,-2 3 16 0,3-1-1904 0,1 0-384 0,1 4-80 0,0-1-16 0,0 3 1280 0,-1 1 256 15,1-1 48-15,-1 0 16 0,3 1-544 0,-1 0-96 0,1 3-32 0,-1-1 0 16,2-2-704-16,-1 2 0 16,1 1-160-16,1-1 32 15,0 0-1280-15,-2-1-240 0,1 1-48 0,-1-3-16 16,-1 1-400-16,-1-1-96 0,2-3-16 0,-2 2-7632 0</inkml:trace>
  <inkml:trace contextRef="#ctx0" brushRef="#br0" timeOffset="62960.7">29149 17760 16575 0,'-1'0'736'0,"0"-1"160"0,0 1-720 0,1-3-176 0,0 3 0 0,1-4 0 0,0 4-160 15,-1-5-64-15,2 1-16 0,1-5 0 0,-1-1 1888 0,2-2 368 16,-1-1 80-16,0 0 16 0,1-2 224 0,-2-1 48 0,2 0 16 0,-1 0 0 16,-1-3-752-16,-1 0-160 0,2 1-16 0,-1-1-16 15,1 3-592-15,-2-1-112 0,2-2-32 0,-1-2 0 16,0 2-416-16,2-1-96 0,-1 1-16 0,0 3 0 16,1 1-192-16,0 2 144 0,-1 0-144 0,2 4 128 15,-1 0-128-15,0 3 0 16,-2 2 0-16,2 1 0 0,-2 1 0 0,1 2 0 15,-2 2 0-15,0-2 0 0,2 3 0 0,-2 1 0 16,2-1-160-16,-2 2 160 0,0 3-256 16,0 0 64-16,1 0 0 0,-1 0 0 0,0 2-64 0,2 0 0 0,-2 1 0 15,1 1 0-15,1 0 32 0,-2 0 0 0,1 1 0 0,2 3 0 0,-1-1 224 16,-1 1-192-16,1-3 192 0,0 2-192 0,0 1-128 0,-1 0-32 16,2-2 0-16,-2 1 0 0,2-3 352 0,0 0-144 15,0-2 144-15,-1 3 0 0,2-3 0 0,-1-4 0 16,0 1 0-16,-1-1 0 0,1-1 256 0,0-1 128 15,1 0 0-15,-2-2 16 0,1 1 64 0,1-3 16 16,-1 0 0-16,-1 0 0 0,1-3-96 0,1-1-32 16,0 0 0-16,0 0 0 0,-1-2-160 0,1-1-16 15,-2 1-16-15,1-1 0 0,-1-2 16 0,0 2 0 16,1-4 0-16,-2 1 0 0,1 0 16 0,-1-3 16 0,1 1 0 16,-2-1 0-16,2 0 0 0,-2 1 0 15,0-4 0-15,0 1 0 0,1-1-16 0,-1 0 0 16,-1 0 0-16,0 0 0 0,1-3-48 0,-1 3-16 15,1-3 0-15,0 3 0 0,-1 0-128 0,2 4 0 0,-1-4 0 0,1 3 0 16,0 1 0-16,-1-2 0 16,0 3-192-16,0 0 192 0,1 3-320 0,-2-2 64 0,1 1 16 0,-1 2 0 15,1 0 0-15,-1 1 0 0,0 4 0 16,0-2 0 0,0 0-304-16,0 4-64 0,0 0-16 0,-1 0-11600 0,0 2-2304 0</inkml:trace>
  <inkml:trace contextRef="#ctx0" brushRef="#br0" timeOffset="63868.07">29469 17035 13823 0,'-4'0'608'0,"0"3"128"0,1-3-592 16,2 0-144-16,1 1 0 0,0-1 0 0,0 0 736 0,0 0 112 0,0 0 32 0,-1 0 0 0,2 0 1296 15,-1 0 272-15,0 0 48 16,0 0 16-16,0 0-528 0,0 0-96 0,0 0-32 0,0 0 0 0,0 0-880 0,24-1-176 16,-18 1-32-16,-1-3-16 0,2 3-352 0,-1 0-64 15,2 0-16-15,-2 0 0 0,0 0-320 0,2 0 0 16,0 0 0-16,1 0 0 0,0 0 0 0,0-2 0 15,3 4 0-15,0-2 0 16,2 3 0-16,-2-2 0 0,4 1 0 0,-2 0-128 0,-2 0-32 0,0 1 0 16,1 0 0-16,-3 0 0 15,-3-2-48-15,-1 1-16 0,-1 2 0 0,-1-1 0 16,-2-1 224-16,0-2-176 0,-2 1 176 0,0 2-160 16,0-3 368-16,-2 2 80 0,1 0 16 0,0 0 0 0,-2 2-160 15,1-2-16-15,-2 4-128 0,0 1 192 0,2 0-320 16,-2 2-80-16,2 1-16 0,-1-2 0 0,1 2 32 0,1 0 16 0,-1-1 0 0,1 2 0 15,1 4 176 1,0-3 0-16,0 4 0 0,1-2 0 0,-1 4 0 0,2-3 0 0,-1 2 0 16,-1 2 0-16,1-1 0 15,0 2 128-15,2 1-128 0,-2 1 176 0,1-2-176 0,0 1 0 0,-1 2 144 16,-1-1-144-16,1-4 192 0,-1 0-48 16,-1 3 0-16,1-3 0 0,-1 2 144 15,-1-1 32-15,1-1 0 16,0 2 0-16,0-5-320 0,-2 1 0 0,2 1 0 0,1 0 0 15,-1 3 144-15,1-4-144 0,0 0 0 0,1 3 144 0,0-4-144 0,1-4 0 0,0 0 0 0,0 1 0 16,1 2 192-16,1-2-32 16,-1 1-16-16,1-1 0 0,-1-1-144 0,0 0-144 0,0 0 144 15,-1-2-208-15,-1 0 64 0,1-3 16 0,-2 0 0 0,0-2 0 16,-2 0 384-16,1-2 64 0,1 2 32 0,-1-4 0 16,-1 2-80-16,-1-2-16 0,-1 0 0 0,1-2 0 0,-2 2 128 0,1-3 0 0,0 2 16 0,1 1 0 31,-2-2-272-31,0-1-128 0,-2 2 0 0,1 1 128 15,0-3-128-15,0 3 0 0,1 0 0 0,-2 3 0 16,-1-3 0-16,-1 1 128 0,2 2-128 0,1-1 0 16,0-2 176-16,0 1-48 0,-1 2-128 0,1-3 192 15,0 0-64-15,1-3-128 0,0 3 176 0,0-1-176 16,0-1 176-16,1-2-176 0,1 0 160 0,0-1-160 16,0 2 0-16,0-1 0 0,1-1-208 0,-1 1 64 15,1 0-1088-15,-2-1-224 0,2 2-32 0,-1-1-9888 16,1 0-1968-16</inkml:trace>
  <inkml:trace contextRef="#ctx0" brushRef="#br0" timeOffset="64836.46">30162 17067 21183 0,'-3'3'1888'0,"1"-1"-1504"0,0 0-384 0,0-2 0 0,1 2 160 0,0-2-32 15,-2 1-128-15,-2 2 192 0,0 0 1152 0,-2 2 240 16,-2-1 32-16,2-1 16 0,-2-2 464 0,2 1 80 16,-1-2 32-16,1-2 0 0,0 2-960 0,0-1-192 15,-1-2-32-15,-1-1-16 0,-1 2-592 0,-1-1-112 16,0 0-32-16,-3 0 0 0,2 2-272 0,-2 1 0 0,0 0 0 0,-1 0 0 16,1 1 0-16,2 2-192 0,-1-3 16 0,2 2 16 15,1-1 288-15,2 2 64 16,2-1 16-16,1 2 0 0,0-1 0 0,1 0 0 0,1-3 0 0,2 0 0 15,0 0-208-15,1 0 0 0,0 1 128 0,0 2-128 0,0-1 0 0,1 0 0 16,2 0 0-16,-2 1 0 16,0-2 0-16,0 1 0 15,1 1 0-15,-1 3 0 0,0-1 0 0,-1 4 0 16,1-1 0-16,-1 3 0 0,2 2 0 0,-1 2 0 16,0 1 0-16,0 0 0 0,2 0 0 0,-2 0 0 15,1 1 0-15,2-1 0 0,-1 0 0 0,0 0 128 0,1 3-128 0,0-3 0 16,0 3 0-16,-1-3 0 0,1 2 0 0,-2 2 0 15,1 2 0-15,-2-1 0 0,0 2 0 0,-1-1 0 16,0 0 0-16,0 0 0 0,-1-3 0 0,1 1 0 0,-1-1 0 0,0 2 128 16,-1-4-128-16,1 1 0 0,0-2 128 15,1 0-128-15,-1-1 0 0,1 1 144 0,-2 0-144 0,2 0 0 16,-1 0 0-16,1-3 0 0,-1 0 0 0,0 2 0 0,0-1 0 0,-2 1 0 16,2-3 0-16,-2-2 0 0,3 2 0 0,-1-4 0 15,1 0-128-15,-1 1 128 0,1-3 0 16,-1 2 0-16,1-2 0 0,-3 0 0 0,2 0 128 0,-2 2-128 15,2 0 0-15,-1-4 128 0,0 1-128 0,1-1 0 16,-1-1 0-16,2 0 0 0,-1 0 128 0,1 0-128 0,1-3 0 0,0 1 0 31,0 2 144-31,0-3-144 0,2 0 128 0,-1 0-128 16,2 0 160-16,0 2-160 0,0-2 128 0,-2 0-128 16,2 4 0-16,-2-4 144 0,1 6-144 0,0-5 0 15,0 4 0-15,1-1 128 0,1-2-128 0,1 2 0 16,0 0 144-16,1 1-144 0,3-4 128 0,1 1-128 15,3-2 128-15,2 0-128 0,3 0 0 0,0-2 128 16,1 1-128-16,1-2 0 0,3 1 0 0,-1 1 0 16,1-2 0-16,-2 1-128 0,-1 0-208 0,-1 2-48 15,-4-2 0-15,-1 2 0 0,-2 0 16 0,-3 0 0 0,-2 0 0 0,-2 0 0 32,-1 0-736-32,-3-3-160 0,-1 2-16 0,-1 1-15248 0</inkml:trace>
  <inkml:trace contextRef="#ctx0" brushRef="#br0" timeOffset="66732.72">30137 17778 20271 0,'-1'-2'1792'0,"1"1"-1424"0,0 1-368 0,0 0 0 16,1 0 0-16,-1-3 0 0,1 2 0 0,-1-2 0 0,2 0 768 0,-2-2 144 0,1 1 32 0,-1 0 0 15,1-1 624-15,-1 1 128 0,0 1 32 0,1-3 0 16,2 2-96-16,-2-2-16 0,3-3 0 0,-2 2 0 16,2-2-448-16,0-1-80 0,-1-2-32 0,1 0 0 15,0-1-480-15,0 0-112 0,-2-3-16 0,1-2 0 0,0 1-224 0,1 1-48 16,-2-1-16-16,2-3 0 0,0 1-32 0,0-1-128 15,-1-1 192-15,1 2-64 16,-2-4-128-16,2 5 160 0,0-2-160 0,0 1 160 16,-1 3-160-16,0 4 0 0,0 0 0 15,-1 2 0-15,0 4 0 16,1-1 0-16,-2 4 0 0,0-2 0 0,-1 5-128 0,1 0-16 0,-1 2 0 16,0 2 0-16,0 1 144 0,-1 1-208 0,2 1 80 0,1 0 128 15,-1 1-144-15,1 2 144 0,1 0 0 16,-1 0 0-16,1 2-160 15,0-2 160-15,2 3-128 0,0-1 128 0,1 2-144 0,1 0 144 0,-1 0-160 0,0 1 160 16,1 1 0-16,0 3 0 0,-1-3-128 0,-1 2 128 0,0 1 0 0,0-2 0 16,0 2 0-16,0-1 0 0,-2-2 0 0,1 0 0 15,0-1 0-15,-1-1 0 0,1 1 0 16,1-6 0-16,-1 1 0 0,1-1 0 0,-2-2 128 0,2 0-128 0,2-2 0 0,-3-4 0 16,3 1 240-16,-2-2-64 0,1 0-16 0,-1-2 0 15,1 1 16-15,-1-4 0 0,-1 1 0 0,-1 0 0 16,1-2 16-16,0-3 16 0,-1 2 0 0,0-4 0 15,-1 1 112-15,1-2 32 0,-1-1 0 0,1 0 0 16,0-4-96-16,0 1-32 0,-1-2 0 0,1-4 0 16,1-1-64-16,-2 1-16 0,2-3 0 0,0-1 0 0,-1-1-144 0,1 4 0 31,1-2 0-31,-1 0 0 0,-1 3-288 0,1 2-96 0,-2 2 0 0,1 2-16 31,-1-1-96-31,0 5-16 0,-1 2 0 0,0 4 0 0,0 0-464 0,1 0-112 0,-1 3 0 0,0 1-16576 0</inkml:trace>
  <inkml:trace contextRef="#ctx0" brushRef="#br0" timeOffset="67182.47">30815 17468 20271 0,'0'0'1792'0,"-1"0"-1424"15,1 0-368-15,0 0 0 0,0 0 1184 0,0 0 160 16,1 0 48-16,-1 0 0 0,-1 1-720 0,1 2-144 0,-2-1-16 0,2-2-16 16,0 0 800-16,0 0 176 0,-11 22 16 0,6-12 16 15,0-1-496-15,0 1-112 0,-1 2 0 0,-1-1-16 16,-1 1-240-16,0 1-64 0,0 2 0 0,-2-3 0 15,2 4-128-15,-1-3-16 0,-1 0-16 0,0 0 0 16,0-1-416-16,1-2-144 0,-1 2 0 0,1-2 0 16,0-1-1168-1,1-3-224-15,-1-1-64 0,3 0 0 16,-2-1-1472-16,2-4-288 0</inkml:trace>
  <inkml:trace contextRef="#ctx0" brushRef="#br0" timeOffset="67449.33">30622 17478 18079 0,'-1'0'384'0,"-1"-3"96"0,1 2 16 16,0 1 16-16,1 0-512 0,1 0 0 0,0 0 0 0,1-2 0 0,-1 2 928 0,1 2 80 0,1-2 16 0,-3 0 0 0,0 0 1344 15,0 0 256-15,0 0 64 0,12 22 16 0,-8-14-528 0,-2 1-96 0,2 0-32 16,1 1 0-16,-1 1-1216 0,2-1-256 15,0 3-64-15,2-2 0 0,-1 1-384 0,3-1-128 0,0 3 0 0,0-2 0 16,1 1 0-16,1-1-256 16,1-1 32-16,0 2 0 15,0-1-864-15,-2-2-160 0,1 1-32 0,-2-5-16 16,1 1-944-16,-1 0-176 0,-1-4-32 0,-1 2-10800 0</inkml:trace>
  <inkml:trace contextRef="#ctx0" brushRef="#br0" timeOffset="68180.45">30977 17781 2751 0,'-3'1'256'0,"2"-1"-256"0,-1 0 0 0,2 0 0 0,0 0 3792 0,1 0 720 0,-1-1 144 0,1 1 16 0,0-3-1952 0,2 0-400 0,-1-4-80 0,-2 7 0 16,0 0 176-16,8-21 32 0,-5 14 16 0,0-3 0 15,1-1-1056-15,-2-3-192 0,2 2-64 0,-2-4 0 32,2-3-624-32,-2 1-128 0,2-2-16 0,-1-2-16 0,-1 0-112 0,1-1-32 15,0 1 0-15,0 1 0 0,-1 4-96 0,1-1-128 0,-1 5 176 0,1 3-176 16,-1 1 0-16,-1 3 0 0,2 2 0 0,-2 2-192 15,-1 1 192-15,0 1 0 0,1 0 0 0,1 1 0 16,-2 1-176-16,1-2 16 16,0 4 0-16,0 0 0 0,1 1 160 0,-1 1 0 0,0 0 0 0,0 4 0 0,2 0 0 0,-2 0 0 15,0 5 0-15,2 1-128 16,-1-3 128-16,1 2-128 0,0 4 128 0,0-2-128 16,2 0 128-16,-2 1-160 0,1-2 160 0,0-1-160 15,1-3 160-15,-1-2 0 16,-1 0 0-16,0-2 0 0,0 0 0 0,0-3 0 15,-1 1 0-15,0-5 0 16,0 2 0-16,-1-3 0 0,2 0 0 0,-1-3 0 0,1-1 192 0,-1 1 32 16,1-2 0-16,0-1 0 0,1-2-16 0,-1 0 0 15,1 0 0-15,0-4 0 0,0-1-48 0,0-3-16 16,1 1 0-16,-2-2 0 0,0-1-144 0,0-5 0 0,0 1 0 0,-1-3 128 16,0 3-128-16,-1-4 0 0,0 1 0 15,0-2 0-15,1 4-176 0,-1 0 176 0,0 2-128 0,2 4 128 16,-1 0-208-16,2 6 32 0,-2 0 16 0,1 3 0 15,-1 2 160-15,1 2-160 0,-1-1 160 16,-1 4-160-16,2 1 160 0,-1 0 0 0,0 0 0 0,0 4 128 16,0-2-128-16,0 2 0 0,0 2 0 0,1 0 0 15,-2 0 0-15,1 4 0 0,1 0 0 0,-1 0 0 16,1 2 0-16,0 3 144 0,1 1-144 0,0 3 160 0,0-2-160 16,-1 2 0-16,1 2 0 0,0 1 0 0,-2 0 0 15,2-2 0-15,-2 0 128 0,2 1-128 0,-1-1 0 0,0 1 0 16,1-1 0-16,0-2 0 0,1-2 0 0,-2-1 0 15,1 1 0-15,1-4 0 0,-1 2-192 0,-1-5-32 16,2 1 0-16,-1-1 0 0,0-2-48 0,-1-1-16 16,1 0 0-16,-1-3 0 15,-1 0-448-15,-1-2-96 0,1 2 0 0,-1-3-10880 16,-1 0-2176-16</inkml:trace>
  <inkml:trace contextRef="#ctx0" brushRef="#br0" timeOffset="69070.42">31243 17171 23951 0,'-5'-3'1056'0,"1"0"224"0,2-1-1024 0,0 1-256 0,2 1 0 0,2 1 0 16,-1 1-272-16,-1-4-112 0,1-1-32 0,0 2 0 0,2-3 992 15,-2-1 208-15,1 4 48 0,-2 0 0 0,2 2 1232 0,-2-1 256 16,1-1 48-16,-1 3 16 0,1-1-864 0,2 1-176 0,-1 0-48 0,2 0 0 15,1 0-768-15,0 0-144 16,1 0-48-16,1 1 0 0,2 4-336 0,1-1 0 0,0-2 0 0,0 2 128 16,2 0-128-16,2-1 0 0,2 2 0 0,0-4 0 15,1 4-128-15,2-3 128 0,0 0-128 16,1 1 128-16,-2 0-208 0,-2-3 32 0,1 0 16 16,-2 4 0-16,0-4 160 0,-3 0 0 0,-1-2 0 15,-1 2 0-15,-4-2 0 0,-1 2 272 16,-1-2-32-16,-3 2-16 0,0-1 32 0,1 1 0 15,-2 0 0-15,-2 0 0 0,2 0-256 0,-2 1 176 16,1 1-176-16,1-2 160 0,0 0-160 0,0 0 0 0,0 0 0 0,-12 16 0 16,10-12 0-16,-1 2 0 15,0 3 0-15,-1-2 0 0,2 2 0 0,0-2 0 0,0 5 0 0,-1-3 0 16,2 1 0-16,0-1 0 0,0 2 0 0,1 0 0 16,0 2 0-16,0-2 128 0,1 4 32 0,0-3 0 15,0 0-160-15,2 4 0 0,-2-2 0 0,2 1 0 16,0 2 0-16,-1 2 0 0,0 2 0 0,0-1 0 15,0 2 0-15,-1 0 0 0,0 3 0 0,-1-3 0 0,0-3 0 0,0 0 0 16,1 4 0-16,-1-1 0 0,0-1 0 0,2-1 0 16,-1-2 0-16,1-2 0 0,1-1 0 0,-1-1 0 0,2 1 0 15,-1-6 0-15,0 4 0 0,0-1 0 16,0-2 0-16,0 0 0 16,1-1 0-16,-2-2 160 0,1 2-160 0,-1-3 160 0,0 0-160 0,0 0 128 0,0-1-128 15,-1 0 128-15,1-1-128 0,-2-2 0 0,0 2 0 0,0-1 0 16,0-2 0-16,0 1 0 0,0 1 0 0,-2-2 0 15,2 1 0-15,-1 0 0 0,1 0 0 0,-1 1 0 16,0 0 0-16,1 0 192 16,-2 1-64-16,1-1 0 0,0 2-128 0,0-1 0 15,-2 0 0-15,2-1-176 0,-1 2 304 0,-1-1 48 16,2 0 16-16,-3-2 0 0,2 1-64 0,-2 0 0 16,-1-1 0-16,1 0 0 0,-1 1-128 0,0-2 0 15,-1 1 0-15,1 1 0 0,-1-2 128 0,-1 1 0 16,1 1 0-16,-1 1 0 0,0-3 16 0,1 1 0 15,0 1 0-15,-1 0 0 0,0 0-144 0,1-2 128 0,-2 2-128 16,2-1 128-16,1-1-128 0,0-1 0 0,2 0-160 16,0-1 160-1,2-1-512-15,0-2-16 0,1-1 0 0,1 0 0 16,0 0-496-16,0-2-112 0,2-2-16 16,1 0-16480-16</inkml:trace>
  <inkml:trace contextRef="#ctx0" brushRef="#br0" timeOffset="69953.05">31996 17080 23039 0,'-1'2'1024'0,"-2"-2"192"0,2 0-960 0,0 0-256 0,-1 1 0 0,2-1 0 0,-1 0 864 16,0 3 128-16,-2-3 32 0,-2 2 0 0,-1 2 896 0,-1 0 192 0,-2-1 48 16,-1 2 0-16,-1-1-560 0,-1-1-128 15,-2-2 0-15,-2 1-16 0,0-2-832 0,-1 3-176 0,-1-3-16 0,0-3-16 16,1 1-288-16,-2 1-128 0,4-2 0 0,-1-1 128 16,0 1-128-16,0 1 0 0,1-1 144 0,3 2-144 15,-1-2 176-15,1-1-48 0,2 4 0 0,1 0 0 16,1-2 0-16,2 2 0 0,-1 0 0 0,3 0 0 15,-1 2-128-15,1 2 0 0,0-1 0 0,0 0 0 16,3-2-272-16,-1 2 64 0,0-1 16 0,2 2 0 0,-1 0 192 16,1 1-144-16,0-1 144 0,0 2-128 0,1 0 128 15,1 0 0-15,-1 0 0 0,0 0 0 16,2 1 0-16,-1 0 0 0,2-1 0 0,0 0 128 16,-1 1-128-16,2 0 192 0,-1 2-64 0,1-1 0 0,0 2-128 0,0-4 0 15,0 2 0-15,0 0 128 0,1 2-128 0,0 3 0 16,0 3 0-16,0-1 0 0,-1 1 0 0,2 0 0 15,-3 2 0-15,3 0 0 0,-2 3 0 0,-2-2 0 16,2 6 0-16,-2-3 0 0,-1 1 0 0,1-2 0 16,-2 2 0-16,-1-1 0 0,1 0 0 0,-1 0 128 15,0-2-128-15,0 1 128 0,1-4-128 0,-1 0 0 16,0-1 128-16,2 0-128 0,-2 0 0 0,1 0 0 0,1-1 0 0,0-1 0 16,0-2 0-16,-1 2 144 15,1 1-144-15,-2-3 0 0,0 0 0 0,-2 1 0 16,1 0 0-16,0-3 0 0,-2 5 128 0,1-5-128 15,-1 0 0-15,0 2 0 0,-1 1 176 0,-1-1-176 16,0 2 160-16,1-2-160 0,1-6 0 0,-1 4 0 16,0 0 0-16,1-1 0 0,-1 3 192 0,0-6 0 0,2 0 0 15,0 1 0-15,2-4-192 0,0 3 144 0,0-2-144 0,2 0 128 0,-1 1-128 0,0-1 0 16,2-2 0-16,-2 2 128 0,1-2-128 16,1 2 0-16,-1 0 144 0,3-2-144 15,1-2 160-15,1 0-32 0,0 1-128 0,0-1 192 0,-2-1-192 0,3 1 128 16,0 0-128-1,1 0 0-15,2 0 0 0,0-2-192 0,0 2 16 0,1 0 0 0,-1-3-32 0,1 2-16 16,0 1 0-16,1 0 0 0,0 0-112 0,1-3-32 0,1 6 0 0,0-3 0 31,1-3-176-31,-1 3-32 16,-1-1-16-16,0 1 0 0,0-2-992 0,-4-1-192 16,-2 2-32-16,0-1-14112 0</inkml:trace>
  <inkml:trace contextRef="#ctx0" brushRef="#br0" timeOffset="70770.32">31880 17811 23951 0,'-2'0'1056'0,"1"-2"224"0,0 2-1024 15,1-2-256-15,0 2 0 0,0 0 0 0,0 0 400 0,0-3 32 0,0 2 0 0,0-1 0 0,0-2 1808 0,0 4 352 0,0 0 80 0,0 0 16 16,0 0-800-16,-3-21-160 0,3 13-16 0,0 2-16 15,0-4-896-15,2 1-176 0,-1-3-48 0,1-1 0 16,1-3-112-16,-1-3-16 0,1 1-16 0,0-2 0 16,0-2-208-16,1 1-32 0,-2 1-16 0,1-2 0 15,0-3-176-15,2-1 128 0,0 4-128 0,0 1 128 16,0 2-128-16,1 3 0 0,-1 4 0 0,1 0-176 16,-1 4 176-16,0 2 128 0,0-1-128 15,0 5 176-15,-1 1-176 0,0 1 0 0,-1 1 0 0,1 4 128 16,0-1-128-16,1-1-224 0,-2 6 48 15,2 1 16-15,0 2-64 0,-1 1-16 0,0 3 0 16,1 2 0-16,-2 2 64 0,2 1 16 0,-1 1 0 0,1-2 0 16,-1 1 160-16,1 1 0 0,-2-2 0 15,2-1 128-15,-1-3-128 0,1 0 0 0,0-1 0 16,1-2 0-16,0-3 0 0,0 0-192 0,-1-1 64 0,0-6 0 16,1 2 128-16,-1-1 0 0,2-1 0 0,-2-3 0 0,2-3 0 0,-1 1 0 15,0-2 0-15,3-2-128 0,-3-1 128 0,2 0 128 16,-2-2-128-16,1 0 176 0,-2-4-176 0,1 1 0 0,-1-2 0 0,0-4 128 15,-1 2-128-15,0-5 0 0,-2 1 0 16,1-2 128-16,-1-1-128 0,-1-1 0 0,-1-2 144 0,0-2-144 16,0 2 128-16,0 0-128 15,0 2 128-15,-1 1-128 0,1 1 0 0,0 4 0 0,-1 2 0 0,1 3 0 16,1 1-160-16,-1 6 160 0,1-1-192 0,-1 4 192 16,0 0 0-16,2 3 0 0,-2 3 0 0,1-1 0 15,0 2 0-15,0 2 0 0,2 0 0 0,-1 0 0 16,1 1 0-16,-1 3 0 0,2-1 0 15,-2 4 0-15,2-1 0 0,0 4 144 0,1 0-144 0,-2 3 192 16,1-1-192-16,1 2 128 0,-1 2-128 16,-1 1 128-16,1-1-128 0,0 3 128 0,0-1-128 0,-1-1 128 0,1 0-128 15,1-2 128-15,-1 1-128 0,1-3 128 0,0-3-128 0,-1 0 0 16,1-2 0-16,0-2 0 16,-1-2-288-16,0 1-32 0,0-3-16 0,0 0 0 15,-1-2-112-15,-1-2 0 0,0-1-16 0,-1 0 0 16,0-3-192-16,-1 0-48 0,1 0 0 15,-1-2-11392-15,0 1-2304 0</inkml:trace>
  <inkml:trace contextRef="#ctx0" brushRef="#br0" timeOffset="71212.97">32736 17545 22111 0,'-2'-2'1968'0,"1"2"-1584"0,1 0-384 0,0 0 0 0,0 0 1280 0,0 0 192 16,-1 0 16-16,-1-2 16 0,0 2 48 0,-1 0 16 0,0 0 0 0,3 0 0 15,0 0-32-15,0 0-16 0,0 0 0 0,-20 7 0 16,15-2-784-16,-1-1-160 0,-2 2-16 0,1 0-16 16,1-2-272-16,-2 5-48 15,0 1-16-15,-2 2 0 0,-1 0 112 0,-1 2 32 0,0 1 0 0,0 1 0 31,-1-2-32-31,1 0-16 0,0 2 0 0,1-2 0 16,1-2-304-16,1 1 0 0,0-3-176 0,2-2 176 0,2 1-192 0,-1-4 64 0,2 0 128 0,0-1-208 16,1-2-320-16,0-2-64 31,1 0-16-31,-1-2 0 0,1-1-1648 16,0-1-336-16,0 1-64 0,2-6-16 0</inkml:trace>
  <inkml:trace contextRef="#ctx0" brushRef="#br0" timeOffset="71465.78">32468 17525 32655 0,'-6'1'704'0,"2"-1"160"0,1 0 32 0,1 3 32 0,2-3-736 0,0 0-192 0,3 0 0 0,-2 2 0 16,1-2 128-16,2 4-128 0,1-1 192 0,1 4-64 0,0 1 1536 0,2 2 288 0,1 3 64 0,-1 0 16 0,3 2-1216 15,2 1-240-15,0 0-64 0,2 3 0 0,0-3-272 0,-1-1-64 0,0 2-16 0,1-2 0 16,0 1-160-16,-1 0 0 0,-1-4 0 0,0 1 0 16,-2-1-208-16,0 0-32 0,0 0 0 0,-2-1 0 31,1-1-368-31,-3-3-80 0,0 2-16 0,1-6 0 16,-1 2-1088-16,-1-3-208 0,1 0-48 0</inkml:trace>
  <inkml:trace contextRef="#ctx0" brushRef="#br0" timeOffset="71900.8">32907 17386 32255 0,'-2'-3'1424'0,"0"0"304"0,0 2-1392 0,2-2-336 0,0 3 0 0,1-2 0 0,-1 2 0 15,1-1-240-15,1 1 48 0,-1-3 0 0,0 1 400 0,-1 2 96 0,0 0 16 0,0 0 0 16,0 0 1232-16,0 0 256 0,0 0 48 0,6 21 16 16,-4-14-1040-16,-2 4-224 0,0 3-32 0,1 1-16 15,-1 1-256-15,0 4-48 0,1-2-16 0,-1 5 0 0,0-1-240 0,1 3 176 16,0-2-176-16,1 2 160 16,-1-1-160-16,0 1 0 0,2-3 0 15,-2-2 0-15,1 0-256 0,1-3 0 0,-1-1 16 0,1 0 0 31,0-3-368-31,0-3-80 0,1 0-16 0,-1-2 0 0,1-2-896 0,1-2-176 16,-1-1-32-16</inkml:trace>
  <inkml:trace contextRef="#ctx0" brushRef="#br0" timeOffset="72925.22">32855 17118 23039 0,'-2'3'2048'0,"-1"-1"-1648"0,1-2-400 0,2 0 0 0,0 4 3168 0,1-4 544 0,0 0 128 0,2 1 0 16,0 1-2720-16,2 1-544 0,2 1-128 0,0-1 0 16,2 2 80-16,-1-1 32 15,2 0 0-15,1-1 0 0,2 0-240 0,-1-1-32 0,3 2-16 0,1-1 0 16,0-2-128-16,3 1-16 16,-1 1-128-16,1-3 192 0,-1 1-192 0,1 1 0 0,-1 1 128 0,-2-3-128 0,-1 4 0 15,0-3 0-15,-1 1 0 0,-3 1-160 16,0 0 160-16,-1 1 0 0,-2-1 0 0,-1-1 0 15,-1 2 0-15,-1-2 0 0,0-2 0 0,-3 2-128 16,-1 0 128-16,1-2 128 0,-2 1-128 16,0 2 176-16,-2-3-48 15,1 0-128-15,0 0 192 0,0 2-64 0,1-2-128 0,0 0 192 0,0 0-192 0,0 0 192 0,0 0-192 0,-11 16 0 16,8-13 0-16,2 2 128 0,-2 0 32 0,2 1 0 16,0 1 0-16,0 2 0 0,1-3-16 0,-2 4 0 15,2-1 0-15,0 1 0 0,2-1 16 0,-2 0 0 0,2 1 0 16,-1 0 0-16,1 0-160 0,-2 2 0 0,1-2-160 15,-1 2 160-15,0 1-208 0,0 3 48 16,0-1 16 0,-1 1 0-16,1 1 144 0,-2 2 0 0,2-1 0 15,-1 1-128-15,1 0 128 0,0 3 0 0,1 0 0 0,1-2 0 16,-1 1 0-16,1 1 0 0,2-2 0 0,0 1 0 16,-1-2 0-16,2 0 0 0,-1 0 0 0,1-2 0 15,0-2 0-15,0 1 0 0,5 12 0 16,-6-18 0-16,1 2 0 0,-2-2 0 0,1 0 0 15,0 1 0-15,-2-1 144 0,-1 0-16 0,1-1-128 16,-2 1 160-16,0-3-160 0,0 4 128 0,0-5-128 16,-2 4 192-16,1-3-32 0,0-1-16 0,1-3 0 0,-1 4-144 15,-1-1 0-15,2 0 0 0,-1-2 128 0,1-2-128 0,0 2 0 16,-1 0 0-16,1-2 128 0,-1-1-128 0,1 2 0 16,0-3 144-16,0 2-144 0,0-2 0 0,-2 0 0 15,2 0 0-15,0 1 0 0,0-1 0 0,0 0 144 16,0 0-144-16,0 0 0 0,0 0 160 0,0 0-160 15,0 0 128-15,0 0-128 0,0 0 0 0,0 0 128 16,0 0-128-16,0 0 0 0,0 0 0 0,0 0 0 16,0 0 128-16,0 0-128 0,0 0 0 0,0 0 0 15,0 0 0-15,0 0 128 0,0 0-128 0,0 0 0 16,-19 3 0-16,17-3 128 0,2 0-128 0,-1 0 0 16,0 2 0-16,0-2 0 0,-2 0 160 0,2 0-160 0,-1 2 192 15,-1 0-192-15,-1-2 144 0,1 0-144 0,-2 3 0 0,-1-3 144 16,-1 1-144-16,1 1 0 0,-2-2 144 0,-1 3-144 15,1-2 128-15,0 1-128 0,-1-2 128 0,0 2-128 16,2 0 0-16,0-2 0 0,-1 3 0 0,1-3 0 31,2-3-448-31,-1 3-16 0,2-4 0 0,-1 1 0 16,3-2-256-16,-2-3-48 0,3 2-16 0</inkml:trace>
  <inkml:trace contextRef="#ctx0" brushRef="#br0" timeOffset="83064.25">23909 9660 32255 0,'-2'0'2864'0,"2"0"-2288"0,2 3-576 0,-2-3 0 0,1 0 640 15,-1 0 32-15,1 0 0 0,0 1 0 0,-1 1 144 0,2 1 16 0,-1-2 16 0,-1-1 0 16,0 0-608-16,0 0-240 0,0 0 176 0,0 0-176 16,-3 22-176-16,2-17-128 0,-1 1-16 0,0-2-16 15,0 2-1008-15,0-2-192 0,-1-2-32 0,2 0-13216 16</inkml:trace>
  <inkml:trace contextRef="#ctx0" brushRef="#br0" timeOffset="84361.85">26410 9502 31327 0,'-2'-6'2784'0,"1"2"-2224"15,1 4-560-15,0 1 0 0,1 2 496 0,0-6-16 16,0 2 0-16,2 1 0 16,-1-3-2064-16,2 1-400 0,0 1-96 0,-2 2-16 15,2 4-1056-15,-2 1-224 0,1 0-32 0,-1 0-16 0</inkml:trace>
  <inkml:trace contextRef="#ctx0" brushRef="#br0" timeOffset="85136.88">29725 9473 36863 0,'-1'0'3264'0,"1"0"-2608"0,0 0-528 16,0 0-128-16,0 0 480 0,0 0 64 15,0 0 16-15,0 0 0 0,0 0-208 0,-1 0-32 16,1 0-16-16,0 0 0 0,0 0-304 0,0 0 160 0,0 0-160 0,0 0 128 16,-17 10-352-16,13-4-80 0,-1 1-16 0,0-1 0 15,-1 1-816-15,1 2-160 0,0-3-48 0,-1 0 0 16,1 4-960-16,-3-1-192 15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7:40:25.47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13904 15989 50687 0,'-9'-12'4496'0,"-2"3"-3600"0,2 2-704 0,2 6-192 0,1-1-800 0,-5-1-192 0,-12-3-32 0,-15-5-16 0,-14 5-608 0,-12 6-112 0,-7 6-32 0,-5 12 0 0,-7 11-1008 0,-9 12-208 0,-5 9-32 0,-4 12-16 0,1 10 1680 0,3 2 336 0,4 2 64 15,8 3 16-15,4 6 3840 0,11 0 784 0,7 4 160 0,9-8 16 16,10-11-2048-16,9 2-432 0,12 1-80 0,10-4 0 0,12-1-720 15,12-2-144-15,14-4-32 0,12-3 0 16,10-2-192-16,15 0-32 0,13-5-16 0,17-4 0 0,13-2-144 16,11-8 0-16,13-1-192 0,7-12 192 15,6-4-640-15,-1-9 0 0,-1-2 0 16,-7-10 0-16,-4-4 304 0,-5-8 48 0,-4-4 16 0,-8-5 0 0,-9-1 816 0,-6-9 160 16,-4-8 48-16,-13-3 0 0,-10-3 368 0,-11-9 80 15,-6 2 16-15,-8-6 0 0,-9-2-640 0,-10-6-128 16,-9-2-32-16,-13-6 0 0,-9-5-192 0,-14 0-32 15,-12 1-16-15,-13 4 0 16,-3 9-480-16,-14-3-80 0,-9 2-32 0,-7 6 0 16,-2 9-192-16,-2 12-32 0,0 4-16 0,0 8 0 0,2 6 368 0,0 2 80 0,1 5 16 15,-1 5 0-15,0 3 192 0,0 6 240 0,3 4-48 16,5 0-16-16,3 1-176 0,5-1 0 0,2 0 0 0,7 1 0 31,5 3-272-31,4-1-144 0,4 1-32 0,3 3-20480 0</inkml:trace>
  <inkml:trace contextRef="#ctx0" brushRef="#br0" timeOffset="1018.24">2456 4454 43311 0,'-11'-26'3840'0,"1"3"-3072"0,4 11-608 0,3 3-160 0,1 2 0 0,-3-8-192 0,-5-15 32 0,-6-14 16 0,-4-13-192 0,-5-5-48 16,-1-3 0-16,-1 3 0 0,1 10 208 0,-1 10 48 16,-2 10 0-16,-1 9 0 0,-4 12 128 0,-7 5-192 15,-7 12 192-15,-10 8-192 0,-9 9 192 0,-8 13 0 16,-9 10 0-16,-15 20 128 0,-13 16-128 0,-5 10 192 16,1 4-64-16,0 11 0 0,1 6 176 0,9 2 32 15,14-7 16-15,11-3 0 0,12-1-96 0,7-1-32 31,13-1 0-31,10 0 0 0,9-2 32 0,10-5 16 0,9-6 0 0,9-1 0 16,11 2-48-16,10-9-16 0,8-12 0 0,5-14 0 16,5-6-208-16,1-11 0 0,2-5 0 0,17-2 0 0,21-7 0 0,16-8 0 0,12-10-208 0,9-11 64 31,7-11 144-31,5-7-128 0,4-11 128 0,3-7-128 0,2-4 128 0,-4-6 0 0,-6-1 0 0,-3-9-128 16,1-3 128-16,-10-6 0 0,-13 2 0 0,-3-4 128 15,-3-7 208-15,-7-5 48 0,-5 2 16 0,-15-2 0 16,-14 1 160-16,-14 1 16 15,-14 5 16-15,-13 0 0 0,-10-2-208 16,-12-4-64-16,-8 3 0 0,-9 0 0 0,-6 5-32 0,-14 1-16 16,-13-3 0-16,-11 5 0 15,0 7-80-15,-7 3-32 0,-9 3 0 0,-10-1 0 0,-6 6-160 0,-11 8 0 16,-8 13 0-16,-3 9 0 0,1 4 0 0,4 16-192 16,4 11 64-16,6 7 128 15,8 12-512-15,12 3 0 0,10 11 16 0</inkml:trace>
  <inkml:trace contextRef="#ctx0" brushRef="#br0" timeOffset="9728.73">15526 2468 35007 0,'-10'2'3120'0,"2"1"-2496"0,1-1-496 0,4-2-128 0,0 0-256 16,-3 0-64-16,-4 0 0 0,-7 1-16 0,-8 2 336 0,-3-3 0 0,-8 1 0 0,-3-1 0 0,-1-1-480 0,-2 1 32 0,-5-4 0 0,-3 2 0 16,3-3-448-16,-4 0-64 0,1 3-32 0,-6-1 0 0,-6 3 1152 0,-9 1 224 0,-10 3 64 0,-3-2 0 15,3 1 864-15,-4-3 176 0,-2 2 48 0,-5 2 0 16,2 2-320-16,2 0-64 16,5-2-16-16,4 2 0 0,5 0-480 0,0 4-80 15,2 3-32-15,5-2 0 0,12 0-96 0,3-3-32 0,1 1 0 0,3 0 0 0,1-1-224 0,3 1-64 16,4 0 0-16,3-2 0 0,6-1-320 0,5-1-64 15,6 1 0-15,5-2-16 0,5 1-112 0,6 0 0 16,6-2-16-16,9 1 0 16,6 3-368-16,12-1-64 0,8 2 0 0,15-1-16 15,9 0 48-15,15-2 16 0,13 0 0 0,10 0 0 16,-2-3 208-16,11-2 64 0,7 0 0 0,5-2 0 16,-3-2-240-16,3-1-32 0,4-1-16 0,-5-1 0 0,-9 0 448 0,-3-1 96 15,2-2 0-15,-5 0 16 0,-4-1 240 0,-8 0 0 16,-13 0 0-16,-7 1 160 0,-6 0 432 0,-6 1 96 15,-6-1 16-15,-8 3 0 0,-7 1 400 0,-9-3 96 0,-9 2 16 16,-7 0 0-16,-6 3-224 0,-5-3-32 16,-4 1-16-16,-6 1 0 0,-4 0-560 0,-6-1-96 0,-3 1-32 0,-8-1 0 15,-11 0-256-15,-10 0 0 16,-5-2 0-16,-13 2 0 0,-12 2-288 0,-9-1 32 0,-2-1 16 0,-6 1 0 16,1-1 240-16,-6 1-144 15,-4 4 144-15,-2-2-128 0,7 1 128 0,-7 2 128 16,-7 1-128-16,1 3 176 0,1-2 80 0,2 2 0 15,3 2 16-15,1-1 0 0,1 6-272 0,6-5 160 0,11 1-160 0,4-2 128 16,5 2-128-16,7 0 0 0,9 2 0 16,11-4 0-16,10 1 0 0,9-5 0 0,8 3 0 0,9-4 0 0,7 0-256 0,8 0-16 15,7 0-16-15,10 3 0 32,7-2-672-32,11 1-144 0,12 1-32 0,11-1 0 0,6-4-464 15,10 2-80-15,10 0-32 0,7 0 0 16,8 0-16-16,-1-3-16 0,-5-2 0 0,3 0 0 0,5 4 976 0,-3-1 192 0,-7 0 32 0,-6 0 16 0,-2-3 1744 0,-4 1 368 15,-5 2 64-15,-7-4 16 0,-5 2 176 0,-9 0 32 16,-6-2 16-16,-8 0 0 0,-5-1-512 0,-5 0-96 0,-6-1-32 16,-6 1 0-1,-5 3-544-15,-6-3-96 0,-3 2-32 0,-6 2 0 0,-5-2-448 0,-7 1-128 0,-6 2 0 16,-9 2-18384 0</inkml:trace>
  <inkml:trace contextRef="#ctx0" brushRef="#br1" timeOffset="38829.78">513 12883 30399 0,'-12'-7'1344'0,"1"3"288"0,0 3-1312 0,4 0-320 0,5 1 0 0,1 0 0 16,-2 0-768-16,-2 0-208 0,-2-3-48 0,-3 2-16 0,-1 1-304 0,1-1-48 0,2 1-16 0,2 0 0 0,3 0 128 0,-1 1 32 0,1 0 0 0,2 2 0 0,0-2 1632 0,2 0 336 0,0 2 64 0,3-2 16 0,0 4 1600 0,3-3 320 0,2 2 64 0,3-1 16 16,3-1-1072-16,4-1-192 0,3-1-64 0,3 0 0 15,2-1-608-15,-1 1-128 16,2-5-32-16,-1 1 0 0,2-2-224 0,-1 0-48 0,-2 0-16 0,2 0 0 0,1 0-144 15,3-1-16-15,0-3-16 16,1 4 0-16,0 0 32 0,-1 1 16 0,2 0 0 0,-1 2 0 0,0 0-96 0,-1 2 0 31,2 1-16-31,0-3 0 0,2 2-176 0,1 0 0 0,-1-2 144 0,3 1-144 0,1 1 128 16,4-3-128-16,0 3 128 0,1-3-128 0,-2 3 0 16,0 0 0-16,-1-2 0 0,-3-1-128 0,-1 1 128 0,-1 1 256 15,-1 2-64-15,-1 0-16 16,0 3 176-16,-1-1 32 0,0 2 16 0,1 0 0 0,0 2-128 0,1-1-16 15,-2 1-16-15,1-2 0 0,-1 0-240 0,2-4 0 0,0-2 0 16,0 1 0-16,0-3 0 0,-1 2 0 0,0-3 0 16,-1 1 0-16,-2 2 0 0,-1-3 0 0,0 1 0 0,0 0 0 15,-2 1 0-15,0-1 0 16,2 1 0-16,0 2 0 0,0-1 0 0,2 1 0 0,0 1 0 0,3 0 0 16,1 1 0-16,3 1 224 0,3-1-64 0,0 2-16 31,2 1-144-31,-2-1 0 0,0 1 0 0,-1-1 0 0,-1-3 0 0,-2 0 0 0,-1-3 0 0,-1 1 0 0,-1 0 0 0,-1-3 0 15,0-1 0-15,0 1 0 0,0-1 0 0,1 1 0 32,-2 0 0-32,1 2 0 0,-1 0 272 0,1-1 32 15,1 2 0-15,-2 2 0 0,2 0-48 16,1-3 0-16,-1 3 0 0,0 3 0 0,0-3-128 0,0 0-128 16,1 1 192-16,0 3-192 0,0-2 0 15,0 2 0-15,0 1-192 0,-1-3 48 0,0 3-32 0,-1 0 0 16,2-2 0-16,-3-1 0 0,4 1 176 0,-1 0 0 15,-2 0 0-15,3-1 128 0,-1 1-128 0,1 1 0 16,2-3 0-16,0 0 0 0,2 2 0 0,-1-3 0 16,3-3 192-16,-2 1-64 0,0-1 32 0,1-1 16 0,1-1 0 15,1 2 0-15,1 0-176 0,-1-2 0 16,0 2 0-16,-1 0 0 0,-2 1 0 0,2-1-176 0,-1 2 176 0,-1-3-128 16,1 4 128-16,-3-1 0 0,-2 1 0 15,1 0 0-15,0 1 0 0,1 3 128 0,-1-2-128 0,0 0 176 16,-2 0-176-16,0-2 0 0,-3-2 0 0,4-1 0 15,2 3 0-15,1-1 0 0,0-3 0 0,-1 3 0 16,0-1 0-16,0 0 0 0,-2 2 0 0,1 0 0 16,-1 0 208-16,0 0 64 0,1 0 16 0,-2 2 0 0,0-2-144 0,2 2-16 15,3-1-128-15,0 3 192 0,2-4-192 16,1 1 0-16,2 2 0 0,2-1 0 0,0-2 0 0,1-2 0 16,0-2 0-16,0 1 0 15,-1 2 0-15,2 0 0 0,2-5 0 0,-2 1 0 0,1 1 0 0,-3-1 0 16,1 1 0-16,-1 0 0 0,1-3 0 0,-1 2 0 15,-1-1 0-15,1 1 0 0,0 0 0 0,0 0 128 16,2 0-128-16,1 0 144 0,1 2-144 0,0-1 0 16,-1 2 0-16,0-3 128 0,-2 2-128 0,-3-1 0 15,0 2 0-15,-2 0 0 0,0 2 0 0,1-4 0 0,1 1 0 16,-2 1 0-16,1-1 0 0,0 2 0 16,1-1 0-16,1 0 0 0,-1 1 0 0,3 1 0 0,-1-3 0 0,1 0 128 15,3-2-128-15,-1 0 0 0,-2 0 0 16,2 0 0-16,0 0 0 0,0 2 208 0,-1-2-16 0,1 0-16 15,2 0 0-15,2 0 0 16,0-1 0-16,0-1 0 0,0 1-176 0,-2 1 0 0,-5 3 0 0,0-3 0 16,4 1 0-16,0 2 0 0,2-3 144 0,-2 2-144 15,-2 1 0-15,-4 1 0 0,0 1 0 0,-3-3-192 16,1 1 192-16,2-1 0 0,1 1 0 0,0-2 0 0,0 2 0 16,1-2 128-16,0 1-128 0,1-2 176 0,-1 2-176 15,-1 0 0-15,3-2-160 0,-2 2 160 16,2-1 0-16,-1-1 0 0,-1 0 0 0,-4 4 160 0,-5-3-160 0,1 3 0 15,-1-3 0-15,-6 2 0 16,-1-1 0-16,-6-1-144 0,-4 1 144 0,-4-2-160 16,-4 0-368-16,-4 2-80 0,-4-2-16 0,-4 2-21312 0</inkml:trace>
  <inkml:trace contextRef="#ctx0" brushRef="#br1" timeOffset="41250.85">952 11526 31327 0,'-11'1'2784'0,"1"-1"-2224"0,5 0-560 0,4-1 0 0,0-1 896 0,-2 1 64 0,-2-4 0 0,-5 0 16 0,-1-2 240 0,0-3 64 0,2-2 0 0,6-3 0 0,3 1-656 0,5-2-128 0,2 0-32 0,5 0 0 0,2-1-320 0,2-1-144 31,3 1 128-31,1 0-128 0,-1 1 0 0,0-3 0 0,1 2 0 0,1-2 0 0,0 2 0 0,0-4 0 16,0 2 0-16,0 2 0 0,-1 1 0 0,-1 5 0 16,1-2-176-16,-3 6 176 15,-2 3 0-15,-2 1 0 0,-2 3 0 0,-1 3 0 0,-2 4 272 0,1 4 96 16,0 0 16-16,-3 6 0 0,1 0-80 0,-1 6-16 15,-2-1 0-15,-1 1 0 0,-1 1-128 0,-3 4-32 0,-3 3 0 16,-2 0 0-16,-2-2-128 0,-1-1 0 31,-4 3 0-31,-4 4 0 0,-4 0 0 0,-3 1-224 0,3-2 48 16,-2-1 16-16,-2-1 160 0,0 4 0 0,-1 1 0 0,0-3 0 16,4-2 0-16,0-6 0 0,2-2 160 0,3-5-160 15,3-5 0-15,1-1 0 0,-1-5 0 0,0-2 0 16,2-1 0-16,0-2 128 0,1 1-128 0,-2 0 0 15,2 0 192-15,1-3 0 0,0 0 0 0,4 0 0 16,1 2 288-16,3-3 48 0,2 0 16 0,1 1 0 0,4 0-16 0,1 1 0 16,4 1 0-16,2 1 0 0,6-2-224 15,1 2-48-15,5-3-16 0,1 3 0 0,2-4-240 0,4-2 0 16,1-1 0-16,0-1 0 0,0-1 0 0,3 3-128 16,-1-2 128-16,4 4-21824 15</inkml:trace>
  <inkml:trace contextRef="#ctx0" brushRef="#br1" timeOffset="45393.98">24580 8085 18831 0,'-7'0'400'0,"1"0"96"0,-1 0 16 0,4-2 32 0,1 2-544 0,2-1 0 0,-1 1 0 0,0-1 0 0,-2-2 2880 0,0-1 448 0,-1 1 112 0,2-1 16 0,-1 0-1424 0,3 1-288 0,1 0-48 0,2-2-16 0,-1 0-1072 0,3 1-224 0,0 2-32 0,1-3-16 0,3 1-32 0,0 2-16 16,1 1 0-16,1-3 0 0,1 3-16 0,0 1 0 16,3 0 0-16,-1 0 0 0,2 0-16 0,-1 0-16 15,0 1 0-15,-1 0 0 0,3 2-48 0,-1-3 0 16,0 2 0-16,0-1 0 16,-3 2 0-16,1-3 0 0,-2 1 0 15,-1-1 0-15,-1 1-64 0,-1-1-128 0,0 0 176 0,-1 0-176 0,1 0 160 0,0-1-160 16,1 1 128-16,-2-1-128 0,1 1 128 0,0 0-128 15,0-3 128-15,1 2-128 0,-1 1 0 0,1-1 128 16,0 1-128-16,-2-1 0 0,1 1 0 0,-2 0 0 16,-2 0 0-16,-1 0 0 15,1 0 288-15,-1 0-32 0,-2 0 0 0,1 0 0 16,-2 1-96-16,-1-1-32 0,0 0 0 0,-3 0 0 0,1 1-128 0,0-1 0 16,-2 0 0-16,-1 0-176 0,0 0 176 0,0 1 0 15,-1-1 128-15,0 0-128 0,-2 3 0 0,2-6 0 16,-1 3 0-16,0 0-128 0,1-1 128 0,1 0 0 15,-1 0 0-15,0-4 0 0,0 1 128 0,1-1 0 16,-1 0 0-16,-1-1 0 0,1 2 128 0,1-4 48 16,-1 3 0-16,0 0 0 0,1 1-304 0,0-1 0 15,-1 0 128-15,1 1-128 0,0 3 0 0,0-1 0 16,0 2 128-16,1 0-128 0,1 0 0 0,-1 0 0 16,1 0 0-16,0 1 0 0,0 0 0 0,0 0 0 15,-2 2 0-15,0-2 0 0,-1 3 0 0,-2-2 0 16,1 2 0-16,-2 0 0 0,0-1 272 0,1 2-48 0,-1 0-16 15,0 1 0-15,2-1-32 0,0 2-16 16,0-3 0-16,1 3 0 0,0-1-160 0,0 1 0 0,0 2 0 0,-1 0 128 16,3 3-128-16,-3 2 0 0,1-2 0 0,2 2 0 0,2-1 0 0,-1 1 160 31,3-2-160-31,2-1 160 0,1-1-160 0,4 0 128 0,0-3-128 0,3-2 128 16,0 0-128-16,1-5 0 0,1 0 0 0,2-3 0 15,0-2 0-15,-1-2 0 0,1-1 0 0,-1-2 0 0,3-1 0 0,0-2 192 16,1 1-192-16,-3-4 192 0,1 2-48 0,1 0 0 15,-1-3 0-15,1 0 0 0,-1 1-16 0,-1-1 0 16,-3-1 0-16,-1 1 0 0,-2 0 128 0,-3 1 32 16,-2 2 0-16,-4-2 0 0,-2 4 80 0,-4 1 16 15,-2 2 0-15,-2 2 0 0,-3 2-64 0,-2 3-16 16,-2 2 0-16,-2 5 0 0,-1 1-304 0,-3 2 128 0,2 4-128 0,-1 3 0 16,-1 1 0-16,2 1 0 0,2 1 0 15,1-1 0-15,3 2 0 0,2-3 0 0,1 0 0 16,2 1 0-16,1 0 0 0,0 2 0 0,3 2 0 15,2-1 0-15,2 1 0 0,3 0 0 0,4-1 0 0,4-3 0 16,4-2 0 0,3-4 0-16,3 0 0 0,5-4 0 15,1-3 0-15,4-4 0 0,-3-2 0 0,1-3 0 0,2-3 0 0,-1-2 0 0,-1 2 0 0,0-5 0 0,-4 0 0 16,-1-1 0-16,0-2 0 0,-5 0 0 16,-3 4 0-16,-2-1 0 15,-4-2 144-15,-2-1-144 0,-2 2 128 0,-3-1-128 0,-3 1 0 0,-3-2 0 0,-3 0 0 0,-3 0 128 16,-3-3-128-1,-4 3 0-15,0 0 0 0,-2 1 0 0,0 4 0 0,0 5 0 0,0 1 128 0,0 4-128 16,2 2 0-16,-1 2 144 0,0 5-144 0,-1 0 0 16,2 3 0-16,-1 1 128 15,4 3-128-15,0 1 0 16,3-1 0-16,3 1 0 0,3 0 0 0,1 0 0 0,2 1 0 0,4-1 0 16,1 2 0-16,4-5 0 0,3 2 0 0,2-1 0 0,3-3-128 0,2-1 128 0,4-5 0 0,0-3 0 15,0 0 0-15,1-5 0 16,1-3-144-16,-1 0 144 0,1-5 0 0,-2-1 0 15,1-2 0 1,-3 0 0-16,0-2 0 0,-4 1 0 0,-1 0 0 0,-2 0 0 0,0-1 128 0,-2 1 48 0,-2-1 0 0,0 4 0 16,-2-3-16-16,-1 3 0 0,0 1 0 0,-1 0 0 15,-2 1-160-15,0 1 0 0,-1-1 0 0,-3 0 0 32,0 2 0-32,-3-1 0 0,0 0 0 0,-2 4 0 0,-2-1-192 0,-2 1 0 15,-1 3-16-15,-1 2 0 0,-2 2 48 0,-2 1 16 16,-1 5 0-16,-1 1 0 0,-1 5 144 0,0-2 0 0,1 4 0 0,2 1 0 0,3-2 0 0,3 1 0 15,3 0 0-15,4 0 0 0,2 0 0 16,4-1 0-16,4 0 0 0,3-1-128 0,5 1-32 0,4-2 0 16,5 1 0-16,3-6 0 15,3 1-144-15,4-3-16 16,4-3-16-16,3-3 0 0,3-3 336 0,1-3 0 0,-1-3-144 0,-2-2 144 0,-4-2 0 0,-5-2 0 16,-7 0 0-1,-6 0 0-15,-6-1 0 0,-7 3 192 0,-5-5-16 0,-5 3-16 0,-7-1 176 0,-6 1 48 16,-4-2 0-16,-6 2 0 0,-6 2-128 0,-6-1 0 15,-2 3-16-15,-4 2 0 0,0 1-240 0,0 5 0 0,4 1-192 16,2 4 192-16,5 1 0 0,3 3-128 16,4 3 128-16,7 2 0 0,2-3-160 0,7 3 32 15,4 1 0-15,5-1 0 16,4 2-544-16,6 0-96 0,4-2-32 0,5 0 0 16,5 0-96-16,6 0 0 0,4-2-16 0,3-3 0 15,2-1 176-15,-3-1 32 0,1-2 16 0,5 1-13040 0,7-3-2608 0</inkml:trace>
  <inkml:trace contextRef="#ctx0" brushRef="#br1" timeOffset="45972.18">24470 9451 27647 0,'-22'1'2448'0,"5"0"-1952"0,2 2-496 0,5-1 0 0,5 1 1184 16,1-3 144-16,0 1 16 0,-2 1 16 0,-4 2 512 0,-1 1 112 0,3 0 0 0,5-4 16 0,8 0-1024 0,9-2-208 0,8 0-32 0,11-5-16 0,11-3-64 0,11 2-16 0,14-2 0 0,9 0 0 15,6-2-336-15,9-1-80 0,9-2-16 0,3 2 0 16,5 1-208-16,-5-3-208 0,-6 1 32 0,-9-2-19840 16</inkml:trace>
  <inkml:trace contextRef="#ctx0" brushRef="#br1" timeOffset="49078.17">25257 6626 10127 0,'-3'-2'896'0,"2"2"-704"0,0 0-192 0,1 0 0 0,0 0 896 0,-2-1 160 0,1 1 32 0,0-2 0 0,-2 2 960 0,2-1 192 0,0 1 32 0,1 0 16 0,0 0 48 0,0 0 16 16,0 0 0-16,0 0 0 0,21 3-512 0,-14 0-112 31,2 0 0-31,0 0-16 0,-1 4-576 0,1 0-112 16,0 3-32-16,-1 2 0 0,2 3-608 0,-1 1-128 16,-2 4-32-16,-1 1 0 0,1 1-16 0,-4 2 0 15,1 1 0-15,0 2 0 0,-4 0-80 0,0 3-128 16,-3 2 176-16,1 0-176 0,-2 0 0 0,-1 0 0 15,1 0 0-15,2-1 0 0,0-1 0 0,0-3 0 16,1 2 0-16,1-7 0 0,1-2 0 0,1-3 0 16,0-2 0-16,0-2 0 15,1-3-320-15,1-5-112 0,-1 0-16 0,1-5-17920 0</inkml:trace>
  <inkml:trace contextRef="#ctx0" brushRef="#br1" timeOffset="50383.65">25243 6603 11055 0,'2'-4'976'0,"0"3"-784"0,-1 1-192 0,0 0 0 0,0 0 512 0,1 0 64 0,0-3 16 16,2 2 0-16,1-1 1088 0,-2 2 224 0,1-3 32 0,-1 2 16 0,-1 1-304 0,-1 0-64 0,1 1-16 0,-2-1 0 0,0 3 32 0,-2-1 16 0,2 2 0 0,-1-3 0 0,1-1-272 0,0 0-64 0,0 0-16 0,0 0 0 0,-9 22-368 0,8-15-80 0,1-1-16 16,1 0 0-16,1 3-288 0,0-3-48 0,1 0-16 0,0 0 0 0,1 4-128 0,1-3-16 15,0 5-16-15,0 0 0 0,1 0-32 0,1 3 0 16,0 1 0-16,0 2 0 0,-1-2-64 0,0 1 0 16,2 0-16-16,-3 1 0 0,0-1-176 0,-2-1 128 15,0 1-128-15,-2 1 128 0,-1-1-128 0,-1-1 0 16,-2 1 0-16,-1 1 0 0,0-1 0 0,-2 0 0 15,1-1 0-15,0-2 128 0,2-3 64 0,-2 1 0 16,2 3 0-16,-4 3 0 0,4-1 64 0,-1 0 0 16,2-1 16-16,-1 2 0 0,3-5-80 0,0 2-32 0,0-3 0 0,3-1 0 15,-1 3-160-15,2-4 0 0,-1 1 0 0,2-1 0 16,0-1 0-16,0-2 0 0,1 2 0 0,-2-3 0 16,-1 3 0-16,-2-5 0 0,-1 3 0 0,-3-1 128 15,1 0 0-15,-3 0 0 16,-1-1 0-16,-2 1 0 0,0 1 208 0,-3-3 48 15,-2 1 0-15,0 0 0 0,-1-2-32 0,-2 1 0 16,1-3 0-16,0 0 0 0,0-1-64 0,1-1-16 0,-1 0 0 16,0-3 0-16,0 1-80 0,0-2-32 0,0-1 0 0,1 0 0 15,0-3-160-15,0 0 0 0,1 0 0 0,2-4 0 32,0 2-448-32,2-3-80 0,1 0-16 15,3 0 0-15,3 2-400 0,1-2-80 0,3 0 0 0,2-5-12784 0,3 2-2544 16</inkml:trace>
  <inkml:trace contextRef="#ctx0" brushRef="#br1" timeOffset="50805.71">25715 6232 31327 0,'-1'-3'2784'0,"0"2"-2224"0,1-1-560 0,0 2 0 0,0 2 672 0,0-2 32 0,0 0 0 0,0-2 0 0,-1 2 592 0,-1 0 128 0,0 2 32 0,2-2 0 0,0 0-944 0,-12 22-176 0,5-12-32 0,1 4-16 0,-1 3-32 0,-2 1-16 15,0 4 0-15,-2 0 0 0,0 3 16 0,-1 2 0 16,-1 1 0-16,0 3 0 0,0 5-48 0,0-1 0 16,1 4 0-16,-1 1 0 0,1 7 64 0,1 4 16 15,1-3 0-15,0 0 0 0,2-3-32 0,4-3 0 16,0-3 0-16,3 0 0 0,2-2-256 0,4 0 0 16,2-1 0-16,3-2 0 0,4-3 0 0,0-1 0 15,4-3 0-15,-1-3 0 0,0-2 0 0,2-2-144 0,1-1 16 16,1-1 0-16,0-3-176 0,1-2-16 0,3-2-16 0,1-3 0 31,0-2-192-31,2-2-48 0,1-3 0 0,-1-1-11808 16,0-1-2368-16</inkml:trace>
  <inkml:trace contextRef="#ctx0" brushRef="#br1" timeOffset="51613.32">25767 6707 36863 0,'0'0'3264'0,"0"0"-2608"0,0 0-528 0,1 0-128 0,1 1 864 0,-1-1 144 0,0 2 16 0,2 0 16 0,2 0-336 0,1 2-80 0,1 1-16 0,1 1 0 0,-1 4-384 0,0 0-80 16,1 5-16-16,-1 1 0 0,1 3-128 0,-2 2 0 16,-1 3 144-16,-1-1-144 0,-1 0 304 0,0 0-16 15,-2-1 0-15,0-1 0 0,-1 1 0 0,1-5 0 16,-1 0 0-16,0-2 0 0,0-4-144 0,2-1-16 16,-1-3-128-16,3-2 192 0,-2-1-48 0,3-3-16 0,0-2 0 15,1-3 0-15,2-1 32 0,0-2 0 0,2-3 0 0,0-4 0 16,-1 3-160-16,1-1-224 0,0-4 48 0,-1 0 16 15,0 0-48-15,-2 1-16 0,0 1 0 0,-1 2 0 16,-1 5 224-16,0-2 0 0,-3 6 0 0,2 0 0 16,-2 3 0-16,0 3 0 0,-1 2 0 0,1 2 0 15,0 1 0-15,0 3 0 0,1-1 0 0,0 1-144 16,2 3 144-16,1 1 0 0,1-2 0 0,0 1 0 0,2-3 0 16,1-2 0-16,-1-1 0 0,0-3 0 0,1 2 0 0,0-7 0 15,-2 1 0-15,1-2 0 16,-1 1 256-16,-1-5 0 0,0 0-16 0,1-2 0 0,-2-1 144 0,0-1 16 15,-1-3 16-15,1-2 0 0,-1 1-48 0,0-5-16 16,-1 1 0-16,-3-5 0 0,2-2 0 0,-3-3 0 16,-2-1 0-16,0-6 0 0,-1 0-352 0,-1-2 0 15,-1-1 0-15,0 2 0 16,0 2-576-16,0 4-176 0,-1 4-32 0,1 4-16 16,0 3-192-16,1 5-32 0,1 2-16 0,0 1-12432 15,2 4-2480-15</inkml:trace>
  <inkml:trace contextRef="#ctx0" brushRef="#br1" timeOffset="52055.36">26451 7001 29487 0,'0'-5'1296'0,"0"1"288"0,0 2-1264 0,0-1-320 0,0 2 0 0,1 1 0 0,1-1 640 0,-1-3 64 0,1 2 0 0,1-4 16 0,0 1 944 0,1 1 192 0,1 1 48 0,-1 1 0 0,0 1-976 0,-2 2-192 16,2 1-32-16,1 3-16 0,-2 4-240 0,1 0-64 0,-1 3 0 0,0 0 0 0,0 3 0 0,-2 0 0 0,0 2 0 0,0-1 0 0,-2 4-256 0,0-2-128 16,-2-1 0-16,-1 1 128 0,0 0-128 0,-2-1 0 0,-2-1 144 15,1 0-144-15,-1 2 0 16,1-5 0-16,-2 2 0 0,-1-4 0 15,1 0-352-15,-3-2-96 0,0 2 0 0,0-1-16 16,-2 0-752-16,-2-3-160 0</inkml:trace>
  <inkml:trace contextRef="#ctx0" brushRef="#br1" timeOffset="52802.2">26530 6050 23951 0,'1'3'1056'0,"1"-2"224"0,-1 2-1024 0,0-1-256 0,2 3 0 0,-2-4 0 16,1 3 1216-16,2 2 192 0,3 6 48 0,2 4 0 0,3 6 912 0,1 7 192 0,0 2 48 0,1 2 0 0,1 6-1520 0,0-4-288 0,-2 4-64 0,1-3-16 0,0 2-384 0,-2 2-80 0,0-3 0 0,-1 0-16 0,1-1-112 0,-5 1-128 15,0-3 176-15,-2 0-176 0,0-3 256 0,-2 2-64 16,-1-1-16-16,-2-3 0 0,0-1 64 0,0-4 16 16,-1-5 0-16,-2 1 0 0,1-3-32 0,0-3 0 15,0 0 0-15,1-2 0 0,0-3 0 16,0-1 0-16,1-3 0 0,0-2 0 0,0-2-32 0,0-1 0 0,0-1 0 0,1-4 0 15,-1-1 0-15,0-3-16 0,0-5 0 16,0-1 0-16,-1-3-16 0,1-3 0 0,-2-1 0 0,2-7 0 16,0-2 16-16,0-1 0 15,0-1 0-15,0-1 0 0,2 5-176 0,-1 1 0 0,1 5 144 0,2 6-144 16,-2-1 0-16,2 7 0 0,1 3 0 0,1 0 0 16,1 4 0-16,1 0 0 0,2 1 0 0,1 2 0 0,2 1-144 15,-1-3 144-15,2 3-160 0,0 3 160 16,2-3-240-16,1 1 48 0,0 2 16 0,0 0 0 15,-1 1 176-15,0 2-192 0,2 2 192 0,-4 1-192 16,1 0 192-16,-2 5 0 0,-1-1 0 0,-2 5 0 0,-1 3 0 0,-3 1-192 16,-1 0 192-16,-3 2-192 0,-1-2 192 15,-1 0 0-15,-1-2 0 16,-4 1 0-16,2-2 0 0,-4-5 0 0,0 1 0 0,-2-1-128 0,-1-2 128 0,-2-1 0 16,-2 0 0-16,1-3 0 0,0 0 0 0,-1-1-208 15,-4-2 80-15,0-4 128 0,-2 1-256 0,0-3 64 16,0 0 0-16,-2-4 16 15,1-3-544-15,-1-1-112 0,-2-4-32 0,2-7-18416 16</inkml:trace>
  <inkml:trace contextRef="#ctx0" brushRef="#br1" timeOffset="53309.48">26706 5867 22111 0,'-15'-5'976'0,"5"1"208"0,1 2-944 0,3 1-240 0,4 1 0 0,1 0 0 0,-1 0 1152 0,0 0 176 0,-2 1 32 0,0-1 16 0,3 2 1232 0,2-2 240 0,4 4 48 0,3 0 16 0,4 1-1488 0,3 0-288 0,4 1-64 0,3 3-16 16,1 0-336-16,3 1-64 0,1 3-16 0,3-2 0 0,1 2-80 0,4 1-32 15,4 3 0-15,-2-2 0 0,-2 0-240 16,8 6-48-16,10 4-16 0,4 3 0 0,3 2-224 0,-5 2 128 16,-2-1-128-16,-1 2 0 15,-3-1 192-15,-5 2-64 16,-4-3-128-16,-4 1 192 0,-7-2 64 0,-4 2 0 0,-6-4 0 0,-6 2 0 16,-4 2-64-16,-4-1 0 0,-4 2 0 0,-5 2 0 0,-2-3-16 0,-5 0-16 15,-1-1 0-15,-5 0 0 0,-1 0 0 0,-2-1 0 16,-3 1 0-16,-3-3 0 0,-3 3-160 0,0-5-176 15,-4 5 48-15,0-6 0 16,0 2-336-16,-2-2-64 0,0-1-16 0,0 0-13728 16,-1-2-2736-16</inkml:trace>
  <inkml:trace contextRef="#ctx0" brushRef="#br1" timeOffset="55628.32">24975 7956 28559 0,'-5'-4'2544'0,"0"1"-2032"0,1 3-512 0,2 0 0 0,2 0 512 0,-4-2 0 0,-2 0 0 0,-4 0 0 0,-3-3 1024 0,-1 2 192 0,0-2 64 0,3 0 0 0,1 1-1072 0,3 0-208 0,0 2-32 0,4-3-16 0,0 2 48 16,2 0 16-16,1 3 0 0,0-3 0 0,0 2-224 0,-1 2-48 16,-1 2-16-16,0-1 0 0,-1 2-64 0,0 2-16 15,-2 1 0-15,0 2 0 0,-3 4-160 0,1-2 192 16,0 2-192-16,-2 2 192 0,3 2-192 0,1-8 0 16,1-2 0-16,0 1 0 0,1 3 0 15,-2 5 0-15,1 1 0 0,2 1 0 0,2-1 0 0,2-1 0 16,4-5-128-16,2-3 128 15,2-3 0-15,3-4-144 0,2-4 144 0,1-2 0 0,1-6 0 0,2-1 0 0,1-4 0 0,-2-1 0 16,-3 3 0-16,1-5 128 16,1 0-128-16,0-4 192 0,-5 1 64 0,-2 2 16 0,-3 5 0 0,-4 1 0 15,-5 1-272-15,-2 6 0 0,-5-2 0 16,-3 4 0-16,-5 3 128 0,-1-1 0 0,-3 3 16 0,-1 3 0 16,-3 2-144-16,1-2 0 0,0 5 0 0,-1-2-176 15,3 1-80-15,-1 1-32 0,4 1 0 0,0-5-18752 16</inkml:trace>
  <inkml:trace contextRef="#ctx0" brushRef="#br1" timeOffset="58901.23">1411 17977 9215 0,'-4'4'816'0,"2"-1"-656"0,0-1-160 0</inkml:trace>
  <inkml:trace contextRef="#ctx0" brushRef="#br1" timeOffset="59726.75">1514 17677 11967 0,'0'0'1072'0,"1"1"-864"0,0 2-208 0,-1-3 0 16,1 2 0-16,-1 3 0 0,0 1 0 0,-1 3 0 15,-1 5 0-15,-5 2-160 0,0 0 160 0</inkml:trace>
  <inkml:trace contextRef="#ctx0" brushRef="#br1" timeOffset="61056.34">1464 17792 3679 0,'0'0'320'0,"0"0"-320"0,0 0 0 0,-1 0 0 0,0 1 1744 0,-1-1 288 0,0 2 48 0,-1-2 16 0,2 3 32 0,0-2 16 0,1 1 0 0,0-2 0 0,0 0-304 0,0 0-64 15,0 0-16-15,0 0 0 0,0 0-544 0,20 12-96 16,-14-11-32-16,-1-1 0 16,0 0-624-16,1-1-128 15,-1-2-16-15,0-1-16 0,1-1 208 0,-1-4 64 0,1 1 0 0,0-3 0 0,1 0 112 16,0-2 16-16,-1 0 16 0,0-1 0 0,2 2-416 0,-2-4-96 16,1 3-16-16,0-1 0 15,1 0 32-15,0 3 0 0,0-3 0 0,0 3 0 0,-1 3-224 0,2-4 176 16,2 1-176-16,-1 0 160 0,2 1 272 0,-1-1 48 15,0 0 16-15,1 2 0 0,-1-2-64 0,0-1-16 0,-3 2 0 16,4-1 0-16,1-4-192 0,1-2-32 16,1-2-16-16,-2 2 0 0,0-1-176 0,-2 2 0 0,0 0 0 0,-1 1 0 15,0-1 0-15,-2-1 0 0,2 0 0 0,1-3 0 16,-1 3 0-16,-1-1 0 0,1 1 0 16,0 0 0-16,-2 1 208 0,1 1-32 0,0-1-16 0,-1 2 0 15,1 1 16-15,0 0 0 0,-1 1 0 0,1-3 0 16,1 3-176-1,0-1 192-15,0 0-192 0,-1 0 192 0,0 2-192 0,0 0 0 0,1 0 0 0,-2-1 0 16,0 0 0-16,-1-1 0 0,1-1 0 0,-2-1 0 16,1-2 0-16,-2-2 0 0,1 0 0 0,1 0 0 0,-1-2 0 15,-1 3 0-15,1-3 0 0,-1 2 0 0,1-3 0 16,-1 1 0-16,0-2 0 0,1 4 0 0,-1 1 0 0,1-1 192 16,0 3-192-16,2 1 192 15,0-3-16-15,1 2 0 0,1 0 0 0,-1 0 0 0,-1 0-176 0,2 1 0 31,1 0 0-31,3-2 0 0,2-1 0 0,0 0 0 0,1-2 0 0,-1 2 0 0,-1-1 0 0,-1 2 0 16,-1-3 0-16,0 0 0 16,-1-2 0-16,2-1 0 0,-3-2 0 0,1-1 0 0,1 0 0 0,-2-2 0 15,1-1-144 1,-1 1 144-16,2 3 0 0,0-2 0 0,0 0 0 0,0 1 0 0,1 1 0 0,-1 0 0 16,3 3 0-1,1-3 0-15,-1 3 0 0,0-2 0 0,0 2 0 0,1 0 0 16,3-4 0-16,2 1 0 15,2-1 0-15,-1 1 0 0,1 2 192 0,-1-1-64 0,1-1-128 16,-1 1 192-16,1 1-192 0,-3-5 0 0,-2 4 0 16,1-5 0-16,0-2 0 0,0-2 0 0,0 1 0 0,-2-2 0 15,-1 2 0-15,-2 1 0 0,1 3 128 0,-1-1-128 16,0 2 0-16,-3 0 0 0,1 0 0 0,-2 1 0 16,1 0 0-16,1 1 0 0,-2 3 0 0,1-2 0 15,2 2 0-15,1-1 0 0,-1 0 0 0,2 0 0 0,-1 2 0 16,3-3 0-16,1-2 0 0,4 0 0 0,-4 0 0 0,2 2 0 15,2-5 0-15,-2 2 0 0,1 2 0 0,-2-3 0 16,1-1 0-16,-1-2 0 0,-2 2 0 16,-2 0 0-16,0 2 0 0,-1 2 0 0,0-1 0 0,-4 3 0 15,0 3 0-15,0-2 0 0,0 2 0 0,1 0 0 16,-1-1 0-16,-1 3 0 0,2-2 0 0,-1 0 0 16,1 0 0-16,0 2 0 0,-2 1 0 0,1-2 224 15,2-1-64-15,1 0-16 0,-1-1-144 0,0 2 0 0,0-4 0 16,0 1 128-16,-2 1-128 0,1-1 0 15,2-3 0-15,-2 2 0 0,2 0 0 0,-1-3 0 16,1 4 0-16,0-1 0 0,-1 0 0 0,1 1 0 0,2 2 0 0,-1-3 0 16,1 1 0-16,0-1 0 0,0 0 0 15,1 1 128-15,-1-1-128 0,3 0 0 0,-2-3 0 0,-1 4 0 16,-1 2 0-16,0-2 0 0,0 0 0 0,0-1 0 16,2-1 0-16,-2 1 0 0,0 1 0 0,-2-2 0 15,1 2 0-15,-1-2 0 0,0-1 0 0,0 0 0 16,1-1 0-16,-2 1 0 0,0-1 0 0,2 0 0 15,2-2 0-15,-1 1 0 0,1-1 0 0,-1 0 0 0,0 1 0 16,1 1 0-16,1-3 0 0,3 3 0 16,-2 2 0-16,0-4 0 0,2 4 128 0,1-4-128 0,1 2 0 0,-1 0 0 15,1 2 0-15,-2-1 0 0,1 0 0 0,-1-2 0 16,-1-1 0-16,0-1 0 0,1 0 0 0,-1-2 0 16,0 0 0-16,0-1 0 0,0 1 0 0,0 0 0 15,1 0 0 1,0-4 0-16,0 2 0 0,2-7 0 0,3-1 0 0,1-1 0 15,1 0 0-15,1-3 0 0,1 1 0 0,0-1 0 16,1-1 0-16,0 0 0 0,-1 3 0 0,4-1 128 0,0-4 64 0,2 2 16 16,-1 1 0-16,0 3 0 0,-1 0-64 0,3-2-16 15,1-1 0-15,0-1 0 0,0 1-128 0,-3 0 0 0,0 1 0 0,6-4-176 16,3-9 176-16,2-7 0 16,-2 0 0-16,-1-1 0 0,-1-2 0 0,-1 1 0 15,2 0 0-15,1-6 0 0,2 3-192 0,0-3 32 0,1 3 16 16,-4 5 0-16,-4 7 16 0,4-10 0 0,5-2 0 0,1-4 0 15,0 1 128-15,2 1 0 0,-2 3 0 0,2-4 0 16,0 3 0-16,2-1-128 16,0 2 128-16,0-5-192 0,0 0 192 0,-1-2 0 0,-6 7 0 0,5-10 0 15,3-4 0-15,3-3 0 0,3-3 0 0,-1 1 0 0,-3-2 0 0,1-2 0 16,4-3 0-16,0-1 0 0,1 4 0 16,-2-3 128-16,0 6-128 0,0-3 176 0,3 0-176 0,0-3-144 15,-3 1 144-15,0 2-208 16,-1 0 208-16,3 0-176 0,3-1 176 0,-1 2-160 15,-5 6-96-15,1-1 0 0,1-1-16 0,-2 5 0 0,-1-1-32 0,-5 6 0 16,-4 8 0-16,-1 1-18496 0</inkml:trace>
  <inkml:trace contextRef="#ctx0" brushRef="#br1" timeOffset="66138.81">26252 10501 3679 0,'-4'-3'320'0,"1"2"-320"0,-1-2 0 0,3 3 0 0,-1-2 4512 0,2 1 832 0,0-1 160 0,0 0 48 0,-1-2-3184 16,2 1-624-16,1-2-128 0,1 2-16 0,4 3-528 0,-1 1-112 0,2 6 0 0,1 4-16 0,0 5-784 0,-1 4-160 0,-2 4 0 0,1 5 0 0,-4 2-224 0,0 2 0 0,-1 3 0 0,-2 2 0 0,0 1-64 0,-1-2-16 0,-1 0 0 0,-2-4 0 0,1 2 304 0,0-7 0 16,0-4 0-16,0-2 0 15,0 0-576 1,2-2-16-16</inkml:trace>
  <inkml:trace contextRef="#ctx0" brushRef="#br1" timeOffset="67716.25">27976 10625 11967 0,'-4'-3'1072'0,"2"2"-864"0,0-1-208 0,1 0 0 0,1 1 0 0,-1-1 128 0,-2-1-128 0,-2-4 0 0,0 0 0 0,-2 1-256 0,0-4 16 0,-2 4 16 0,0 0 704 0,1 1 144 0,-1 1 16 0,0 1 16 0,1 3 640 0,-2 0 128 15,0-3 32-15,0 3 0 0,0 0 1152 0,1 0 224 16,0 0 48-16,1-1 16 0,1 1-464 0,1-2-112 0,-1 2-16 0,2 0 0 16,2 0-1088-16,-2-2-240 0,1 2-32 0,-1 0-16 15,1 0-576-15,1 2-112 0,-3 0-32 0,1 2 0 16,-3 1-208-16,2-1 128 0,-1 5-128 0,-1-4 0 16,2 3 0-16,-1 3 0 0,-1 1 0 0,1 2 0 15,-2 1 128-15,2 5-128 0,-1-1 0 0,1 7 144 16,1-3 48-16,-1-1 0 0,4 2 0 0,1-2 0 0,1-3 48 15,4-2 16-15,0-2 0 0,4-2 0 0,0-1-256 16,3-3 0-16,1-2 0 0,3-2 0 0,0-4 128 16,4-2-128-16,0-3 0 0,1-4 144 0,1 0-144 0,1-5 0 15,0 0 0-15,1-3 0 16,1-2 0-16,1 1 0 0,1-5 0 0,-2 2 0 0,1-1 0 16,-5 1 0-16,0 3 176 0,0-3-176 0,-1-1 192 0,-1-2-48 15,-1 2-16-15,-2 1 0 0,-2-1-128 0,-2 2 0 16,-2 3 0-16,-3 1 0 0,-2 3 160 0,-1 0 96 15,-4 2 32-15,0 2 0 0,-2 2-128 0,-2 2-32 16,-1-1 0-16,-3 3 0 0,-1 0 0 0,-3 2 0 16,-1 0 0-16,-3 2 0 0,-1-1-128 0,-2 3 0 15,0-2 0-15,-1 3 0 0,0 3-144 0,-1 0 144 16,-1 1-192-16,-1 1 192 0,1 2 0 0,1 3 0 0,1-2 0 0,1 3 0 16,-2 2 0-16,2 3-128 15,0 3 128-15,1-2 0 0,3 0 0 0,1 0 0 0,0 2-128 0,1-4 128 16,4 0-240-16,1-3 16 0,3 0 0 0,3-3 0 15,2-3 48-15,3-2 16 16,1-3 0-16,3-1 0 0,4-2 160 0,1 0-160 0,2-2 160 0,3-1-160 16,1 0 160-16,1-1 0 0,3-3 0 0,1 2 0 0,1-3 0 15,2 0 0-15,-2-1 0 0,0-1 0 0,1-1 0 0,-1-1 0 16,3-2 0-16,-3 0 0 16,1-2 0-16,0 0 144 0,-2-1-144 0,-2-1 0 0,-1 2 144 0,-2-2-144 15,-4 0 0-15,-1-1 144 16,-2 1-144-16,-3-1 128 0,-2 1-128 0,-2-2 128 0,-3 1 80 0,-1 4 16 15,-2-2 0-15,-2 2 0 0,-4-1-32 0,-2 3 0 16,-3 2 0-16,-1 3 0 16,-3 5-192-16,0 5-192 0,0 1 48 0,-2 6 0 0,0 2 144 0,0 4-192 15,0 0 192-15,1 1-192 0,1 3 16 0,1 0 0 16,2 0 0-16,0-2 0 0,3 0 176 0,3-3-128 16,2-2 128-16,2-2-128 0,1-4 128 0,3 0-192 15,1-2 192-15,2-3-192 0,2-2 192 0,1 0-192 0,3 0 192 16,0-6-192-16,3 2 192 0,1-1 0 0,2 1-144 0,2-4 144 15,1-1 0-15,0-1 0 0,0 0 0 0,1 0 0 16,2 0 0-16,-2 1 0 0,0-3 0 0,1 0 0 16,-2-1 0-16,0 2 0 0,-1-2 0 0,-3 0 0 15,-1 0 0-15,-1 1 0 16,-1 0 0-16,-2 2 0 0,-2-2 0 0,0 2 0 0,-1-3 192 0,-3 1-64 16,0 0-128-16,-1 0 0 0,-2-1 0 0,-1 0 0 0,-1 0 128 15,0 0-128-15,-4 0 192 0,1 0-64 16,-2 4-128-16,-2 1 0 0,0 3 0 0,0 1-176 15,-1 0 176-15,0 6-208 0,1 0 80 0,-3 4 128 0,2 2-176 0,0 2 176 16,-1 3-128 0,1 2 128-16,1 2-176 0,-2 2 176 0,4-1-208 0,-1 2 80 0,0 0-32 0,2-1 0 15,1 1 0-15,1-2 0 0,2 0 32 0,0-5 0 16,3-2 0-16,1 0 0 0,3-6 128 16,0 2 0-16,3-5 0 0,1-2 0 0,1-1 0 0,2-2 128 15,1-3-128-15,0-1 128 0,2-2-128 0,0 0 128 16,1-5-128-1,0-1 128-15,0-1-128 0,-1-1 0 0,-1 1 0 0,-1-2 0 16,0-2 0-16,-2 1 0 16,0 0 0-16,-3-1-128 0,0 0 128 0,-2 0 0 0,-2 4 0 0,0-4 128 0,-2 2 48 0,0 1 16 15,-2 4 0-15,1 3 0 0,-3-2 0 0,1 3 0 16,-2 4 0-16,-3 3 0 0,0 3-64 0,-4 2 0 0,1 7 0 0,-2 0 0 16,-1 4-128-16,-1 3 0 0,0 2-192 15,1-3 192-15,-1 1-192 0,2-3 192 16,1 0-160-16,2 0 160 15,2-5 0-15,0-5 0 0,3 0 0 0,1-1 0 0,2-2 224 0,2-3-64 0,0 0-16 0,2-1 0 16,2-1-336-16,1-1-64 0,1 0 0 0,2 1-16 16,0 0-304-16,1 1-64 0,2 1-16 0,0 0-18160 15</inkml:trace>
  <inkml:trace contextRef="#ctx0" brushRef="#br1" timeOffset="68953.57">28856 11162 33167 0,'-2'-2'2944'15,"0"-1"-2352"-15,2 2-464 0,2-2-128 0,0 3 272 0,-1-3 48 0,1-1 0 0,0-2 0 0,2-2 672 0,1 1 144 0,1 0 16 0,-1 3 16 0,0 0-592 0,0 3-112 0,1 2-16 0,-1 3-16 16,-1 3-112-16,-1 3 0 0,0 3-16 0,-2 3 0 16,0 1-96-16,-1 3-16 0,0 6 0 0,0-2 0 0,-1 4-192 0,0 0 144 0,0 2-144 0,-1-2 128 15,1-1-128-15,1 1 160 0,0 0-160 16,0-2 160-16,3-1 16 0,-1-2 0 0,3 0 0 15,0-6 0-15,1 0 64 0,3-1 16 0,-2-2 0 0,3 1 0 16,-1-4 0-16,1 2 0 0,-2 2 0 0,0-2 0 31,-1 3-96-31,-2 1-16 0,-1 0 0 16,-4 1 0-16,-1-2-144 0,-2 1 0 0,-4-2-160 0,-2 1 160 0,-2-1-128 0,-3-2 128 16,1-3 0-16,-2 0-144 0,-1-4 144 15,-2-3 0-15,0 2 0 0,-3-5 0 0,-1 0 288 0,-3-4-16 16,-1-2 0-16,-3-3 0 0,1-2-144 0,0-1-128 15,-1-4 192-15,2 1-192 0,1-1 0 0,1 1-352 16,3 0 48-16,1 3 16 16,2 1-608-16,3 3-128 0,2-1-32 0,2 3 0 15,2 4-2032-15,4-3-416 0</inkml:trace>
  <inkml:trace contextRef="#ctx0" brushRef="#br1" timeOffset="69394.75">29494 10980 32255 0,'0'-5'2864'0,"0"3"-2288"0,-1 1-576 0,1 1 0 16,0 0 400-16,0 0-16 0,1 0-16 0,-1-3 0 0,0 6-368 0,0-3 0 0,0 0 0 0,0 0-192 0,0 0 960 0,0 0 176 0,0 0 32 0,-20 13 16 0,14-8 96 0,-1 3 32 0,-4 0 0 0,-3 5 0 0,-1 3-544 0,-2 1-128 15,-2 2 0-15,0 3-16 0,-2 5-240 0,0 2-64 16,-2 4 0-16,4 2 0 0,-1 4-128 0,2 1 0 16,2-1 0-16,-8 44 144 0,14-37-144 0,4 5 160 0,1-1-160 15,3 2 128-15,1-2-128 16,5-3 0-16,0-5 144 0,2-1-272 0,0-8-64 0,3-1-16 16,-1-6 0-16,3-2-48 0,0-3 0 15,1-4 0-15,0-1 0 0,2-4-16 0,-1-4-16 0,1-2 0 0,2-2 0 31,1-4-1424-31,4-2-272 0</inkml:trace>
  <inkml:trace contextRef="#ctx0" brushRef="#br1" timeOffset="70044">29639 11501 28559 0,'-5'-3'2544'0,"0"2"-2032"0,3 0-512 0,2 0 0 0,1 1 1296 0,0-3 176 0,-1 1 16 0,0-2 16 0,1-2 80 0,0 0 16 0,4-2 0 0,0 2 0 0,2 1-800 0,-3 0-160 0,1 4-16 0,0 2-16 15,0 2-160-15,-2 4-16 0,1 1-16 0,-2 3 0 16,-1 1-160-16,0 3-48 0,2 3 0 0,-3 1 0 16,2 1-208-16,0-3 144 0,-1 3-144 0,-1 0 128 15,1-2-128-15,0 1 0 0,-1-3 0 0,2-1 0 16,-2-3-160-16,1-1-16 0,-1-2 0 0,1-2 0 16,0-1-16-16,2 1-16 0,-1-7 0 0,1 0 0 0,0-2 48 15,2-1 16-15,0-1 0 0,2 2 0 16,-1 0 144-16,-1-3 0 0,0 5 0 0,0-3 128 15,1 1 0-15,-1 1 16 0,1 2 0 0,0 2 0 0,0 1-144 16,0-1 192-16,2 1-192 0,-2-2 192 0,1 1-192 0,0-1 0 16,-1-2 0-16,0-2 0 0,0 1 0 0,0-1 0 31,-1-2 0-31,-1-1 0 0,0 0 0 0,-1 0 0 0,1-3 0 0,0 2 0 0,-2 0 128 0,2-3-128 16,-2 2 192-16,1-1-64 0,-1 3 96 0,1-1 16 15,-1 1 0-15,1 3 0 0,-2 1-48 0,2 1-16 0,-1 1 0 16,-1 3 0-16,2-1-176 0,-2 3 0 0,0 1-160 15,0-2 160-15,2 1-160 0,-1-1 160 0,1-2-160 16,-1 1 160-16,1-3 0 0,1-1 0 16,-1 0 0-16,1-2 0 0,1-2 0 0,0-1 128 0,1-1 16 0,0-1 0 15,0-2 112-15,2 0 32 0,-1-2 0 16,1-1 0-16,-1 1-128 0,0-3-32 0,1 0 0 0,-1 2 0 16,-1 1-128-16,-2 1 0 0,0 0 0 0,-2 3 128 15,-2 1-704 1,-1-1-128-16,-1 1-48 0,-2 1 0 0,0 0-528 15,-1 2-96 1,0-1-32-16,-1-1-16832 0</inkml:trace>
  <inkml:trace contextRef="#ctx0" brushRef="#br1" timeOffset="70655.69">30297 11768 25791 0,'0'3'2304'0,"1"-1"-1856"0,0-2-448 0,2 0 0 0,-2 0 896 0,1 0 64 0,2 1 32 0,2 2 0 0,3 0 928 0,2 2 176 0,1 0 32 0,1 2 16 0,-1 1-1360 0,-2 1-272 0,0 2-48 0,-1 0-16 0,-4 5-176 0,-3 1-32 16,-2 4-16-16,-5 4 0 0,-2 4-416 0,-6 0-64 16,-2 5-32-16,-3-3 0 15,-2 1-352-15,-2-3-80 0,0-1-16 0,-1-4 0 16,2-4 32-16,2-4 0 0,0-6 0 0,2-5-9488 15,3-1-1904-15</inkml:trace>
  <inkml:trace contextRef="#ctx0" brushRef="#br1" timeOffset="71266.35">30549 11182 35935 0,'-5'6'1600'0,"1"0"320"0,1-1-1536 0,1 1-384 0,2-1 0 0,2-2 0 0,-1 2-1008 0,1 2-272 0,1 7-48 0,3 3-16 0,1 5 2496 0,3 2 480 0,1-2 96 0,2 2 32 0,-1-5-912 0,1 4-176 0,-1 0-32 0,0 2-16 0,-2-3-80 0,0 3-16 15,-3 0 0-15,0 1 0 0,-4 1-96 0,-1-1-32 16,-1 1 0-16,-2 0 0 0,-1 0-400 0,1-6 0 16,0 0 0-16,0-4 0 0,-2-4 0 0,2-4-320 15,1-3 48-15,-1-4 16 0,2-3 256 0,0-4 0 0,0-2 176 0,3-4-176 16,0-4 352-16,1-4-32 16,0 1-16-16,0-6 0 0,1-2-304 0,-1-2 128 0,2-3-128 0,1 0 0 15,0 3 0-15,1 3 0 16,1 1 0-16,0 7 0 0,1 6 0 0,0 0 0 0,0 2 0 0,0 4 0 31,0 3 0-31,1 0 0 16,0 2 0-16,-1 3 0 0,1 1-144 0,1 1 16 0,-1-2 0 0,2 2 0 15,-1 0-192-15,2-1-16 0,0 0-16 0,-1-1 0 16,-2 1 352-16,0 2 0 0,1-1 0 0,-2 1 0 16,-1 2 0-16,0 2-144 0,-1 1 144 0,0 0 0 15,-1 3 0-15,-2 0 0 0,-3 4 128 0,1-1-128 0,-3 3 272 16,-1 5-32-16,-2-2-16 0,-2 0 0 0,-2 5-224 0,0-5-256 15,-3 2 48-15,1-5 16 0,0-1 192 0,-1-2-192 16,1-4 192-16,0-2-192 0,0 0 192 0,-1-2 160 16,-2-3-32-16,-1 0 0 0,-3-1-128 0,-1 0 160 15,-3-2-160-15,-2 1 160 0,-1 0-160 0,-3-4 160 16,-1 2-160-16,0-4 160 0,0 2-160 0,1-4 0 16,1-1 144-16,1 0-144 0,2-3 0 15,4 0 0-15,2-1 0 0,4-6 0 16,3 1-512-16,3-2-32 0,3-1 0 0,5-3-17936 0</inkml:trace>
  <inkml:trace contextRef="#ctx0" brushRef="#br1" timeOffset="71820.84">30931 11026 32255 0,'-5'-1'2864'0,"3"1"-2288"0,0 0-576 0,4 0 0 16,-1 0 1168-16,1-1 128 0,1 1 32 0,-1 0 0 0,3-4-96 0,4 3-16 0,3 1 0 0,3 1 0 0,4 3-656 0,2 2-144 0,3 5-32 0,2 3 0 15,3 3-128-15,2 3-48 16,1 3 0-16,-1 4 0 0,1-1-32 0,-1 5-16 0,-1 4 0 0,-2-2 0 16,-5-2-160-16,-1 1 0 0,-4-2 144 0,1 2-144 15,-3-1 176-15,1 6-48 0,-1-1 0 0,1 2 0 16,1-1 32-16,-1-2 0 0,0 2 0 0,1-6 0 16,-2 0 96-16,-1-3 32 0,-1 1 0 15,-1-3 0-15,-2-1 0 0,-1-2 0 0,-4 1 0 0,-1-2 0 0,-1 1-128 16,-4 2-32-16,0 1 0 0,-5 1 0 15,-4-2-432-15,-3 2-80 0,-6 0-32 0,-6 3 0 16,-5 0-208-16,-5 2-32 0,-6-4-16 0,-3 2-12656 16,-4 2-2544-16</inkml:trace>
  <inkml:trace contextRef="#ctx0" brushRef="#br1" timeOffset="74337.14">27966 10601 21183 0,'-1'-3'1888'0,"1"2"-1504"0,0-1-384 0,0 2 0 0,0 0 256 0,1-2 0 0,-1 0-16 0,0-2 0 0,1 0 528 0,0 1 96 0,-1-2 32 0,0 2 0 0,2 1 768 0,-4 1 176 0,1-2 16 0,0 2 16 0,-2 1 288 0,2 0 48 0,-1 0 16 0,-1 0 0 16,2-1-1376-16,-2 2-272 15,2 3-48-15,0-3-16 0,0 4-304 0,0-3-64 0,-1 4-16 16,1 2 0 0,0-2-128-16,1 0 0 0,-1 2 0 0,1 2 0 15,0-2 0-15,0 1 0 0,0 1 0 0,0-3 0 16,1 1 0-16,0 0 0 0,2-3 144 0,-1 1-144 15,2-2 0-15,-1-1 0 0,2-1 0 0,0-2 0 16,0-1 192-16,3-4-48 0,-1-1 0 0,4-2 0 16,0-5-144-16,3 0 128 0,0 0-128 0,0-3 128 15,2-1-128-15,-1 1 0 0,-2 4 0 0,-2 0 0 16,-1 2 0-16,-3 1 0 0,-1 4 0 0,-2-1 0 0,-3 6 256 0,-1-2 0 16,-1 4 16-16,-3-2 0 15,-1 5-48-15,-1-1-16 0,-1 4 0 0,-3 0 0 0,-1 2-208 0,-2-2 0 16,0 2 0-16,-2 1 0 15,0-1 0-15,0-1 0 0,-1 1 0 0,-1-3 0 0,1 2 272 0,1-2 112 16,0-1 32-16,0 1 0 0,0-4-224 16,2 1-64-16,-1-1 0 0,1-2 0 0,2-1-368 0,1 2-80 0,1-2 0 15,4 0-20160-15</inkml:trace>
  <inkml:trace contextRef="#ctx0" brushRef="#br1" timeOffset="76104.55">31589 9051 24879 0,'9'-10'2208'0,"-3"4"-1760"0,0 0-448 0,0 1 0 0,-1 0 1408 0,-1 4 208 0,1-2 48 0,1 0 0 0,5-6 304 0,3-2 64 0,2 0 16 0,0-2 0 0,-3 2-1152 0,-3 0-208 0,-2 4-48 0,-2-3-16 0,-4 2-368 0,0 2-80 16,-4 1-16-16,0-1 0 0,-2 0-16 0,-2 1 0 15,-3 0 0-15,-1 0 0 0,-1 1 64 0,-2 1 16 16,-2-1 0-16,-4-2 0 0,1 1-32 0,-2-1-16 16,-2-1 0-16,-2 1 0 0,1 0-48 0,-2-3 0 15,0 2 0-15,1 0 0 0,-2-3 32 0,0 1 0 16,-3 0 0-16,1-2 0 0,-2 0-16 16,0 0 0-16,1 1 0 0,-2 1 0 0,-1 3-144 0,-2-1 0 0,-2 3 0 15,-2-1 0-15,-1 5 0 0,-2-2 0 0,-1 4 0 16,-3-2 0-16,2 3 0 0,0 2 0 0,-1 1 0 0,1 0 0 15,0 3 0-15,-3-2 0 0,-3 4 0 0,-2-1 0 16,-1 2 192-16,0 1-32 0,-1 2-16 0,1-3 0 16,0 4-16-16,1-4-128 0,2 1 192 15,-1 2-64-15,1-4 0 0,-1 2 0 0,1 3 0 0,-2 2 0 16,3 3 0-16,-1-3 0 0,2 5 0 0,0-4 0 16,5 2-128-16,-1 0 0 0,0 2 0 0,-1 0 128 15,3-3-128-15,1 1 192 0,3 1-192 0,1-2 192 16,2 0-192-16,2-3 0 0,-1 3-160 0,1 1 160 15,0 0 0-15,1-2 0 0,2-1 0 0,-2-1 0 0,1-1 0 0,-2 2 0 16,1 2 0-16,1-3 160 0,1 0-160 16,0 1 0-16,4 0 0 0,1-1 0 0,-1 3 128 0,3 0-128 15,-1 1 192-15,4-4-64 0,1 2-128 0,3-3 0 16,2 0 0-16,0-2 0 0,4 0 0 0,-1-2 0 16,1-1 0-16,-1 0 0 0,1-4 0 0,0 3 0 15,-1-4 0-15,0 2 0 0,-1 0 0 0,0-1 0 16,-3 0 0-16,2-1 0 0,-2 0 0 0,0-1 0 0,2-1 0 15,0 1 0-15,1-3 0 0,-1 2 0 16,2-1 0-16,2-2 0 0,2 1 192 0,1-2-64 16,1 0 0-16,2-2 0 0,-1 1-128 0,3-2 0 0,-1-2 0 0,1-3 0 15,1-1 0-15,2-1 0 16,-1-2 0-16,0-3 0 0,2-3 0 0,0 0 0 0,0-3 0 0,1-1 0 16,1 1 0-16,0-4 0 0,1-1 0 15,2 0 0-15,0 1 0 0,-1-1 0 0,2 4 0 0,0 0 0 16,-1 1 0-16,1 0 0 0,-2 3 0 0,1 1 0 15,-2 2 0-15,2 4 0 0,-2 2 0 0,0 1 0 16,-2 5 0-16,-2-2-176 0,1 5 48 0,-2 2 0 0,1 1-32 0,-2 3 0 16,-1 4 0-16,0 2 0 15,-1 0-80-15,0 0-16 0,-2 4 0 0,0 3 0 0,0 2 256 0,-1 1 0 16,1 2 0-16,-2-1-144 16,0 4 144-16,-1 2 0 0,-2 2 0 0,-1 1 0 0,1 1 0 15,-2-3 0-15,0 1 0 0,-1 0 0 0,0-4 0 0,1-4 0 16,1-3 128-16,2-2-128 0,2-2 0 0,1-2 0 15,2-2 0-15,2 1 0 0,3-2 448 0,5-1 64 16,3 1 0-16,5 0 16 0,6 1-224 0,4-1-48 16,5-4-16-16,4 1 0 0,3-3-16 0,4-2 0 0,5-3 0 0,4 0 0 15,6-5-480-15,2 2-80 16,2 0-32-16,-1-3-14096 0,2-3-2816 0</inkml:trace>
  <inkml:trace contextRef="#ctx0" brushRef="#br1" timeOffset="76990.36">31327 7507 38703 0,'0'0'3440'0,"0"0"-2752"0,1 0-560 0,-1 1-128 0,0 0 144 0,0 2 0 0,1-1 0 0,0 3 0 0,1 5 160 0,-2 1 16 0,0 2 16 0,-2 5 0 0,0 1-336 0,-2 2 0 0,-1 2 0 0,-1 3 128 0,-1 3 16 15,-2 0 16-15,-1 5 0 0,-1 0 0 0,1 1 48 0,0-2 16 0,-1 1 0 0,1-5 0 0,2 3-32 0,-2-3-16 0,1-1 0 0,0 1 0 0,1-3-48 0,-1-2 0 16,3 0 0-16,0-5 0 0,1-2 48 0,0-2 0 16,2-4 0-16,2-4 0 0,2-2 144 0,-1-2 16 0,3-3 16 15,-1-3 0-15,2-2-96 0,0-2 0 0,3-4-16 0,1-4 0 16,3-2-112-16,1-2-128 0,0-5 176 0,3-3-176 16,0 0 0-16,0-1 0 0,0-2 0 0,1-2 0 46,-1 1 0-46,-2 2-224 0,1 1 64 0,-2 0 16 0,2 2-32 0,-2 3 0 0,1 4 0 0,-1 1 0 0,0 7 176 0,-1 1-208 16,3 5 80-16,0 4 128 0,1 2-128 0,1 3 128 0,1 5 0 0,1 2 0 0,2 4 0 16,0 1-144-16,-1 2 144 0,-2 0 0 0,-1 0-256 0,-1 2 48 15,-3-2 16-15,-1 1 0 16,-2 1 0-16,-3-3 0 0,-2 3 0 0,-3 0 0 16,-2-3 192-16,-3 0-144 0,-3 6 144 0,-2-5-128 0,-3 3 128 0,-2-2 0 15,-1-1 0-15,-2 0 0 16,0 1 160-16,-3-3 16 0,1-2 0 0,1-2 0 0,0 2-48 0,1-4 0 15,0 0 0-15,0-2 0 0,-1-1-128 0,1-5 128 16,-2 2-128-16,0-4 128 0,-2 1-128 0,-2-2 0 16,0 1 0-16,-2-4 0 0,2 2 0 0,-2-1 0 15,0-1 0-15,0-1-176 0,4 2-80 0,-1-2 0 0,2 2-16 0,2-2 0 32,3 2-288-32,5 0-48 0,4-1-16 0,3 2 0 15,5 2-2080-15,4-2-432 0</inkml:trace>
  <inkml:trace contextRef="#ctx0" brushRef="#br1" timeOffset="77417.61">31621 8125 35935 0,'4'-5'1600'0,"-2"1"320"0,1 2-1536 16,-1-1-384-16,2 1 0 0,0 2 0 0,1-2 288 0,2-2-16 0,4-1 0 0,6-1 0 0,4-3 816 0,4 0 144 0,0-2 48 0,0 1 0 0,-3 3-848 0,0-3-176 0,-2 0-16 0,0 1-16 0,-3-2-224 0,0 0 0 0,-1 0 0 0,-2 0 0 15,-2-4 192-15,0 2-48 0,-1-2-16 0,-3 1 0 16,0-2 96-16,-2 1 16 16,0 0 0-16,-2 0 0 0,0 2-48 0,-2-2 0 15,0 1 0-15,0 3 0 0,-1 0-192 0,-2 1 128 16,-1 5-128-16,-1 3 0 0,-1-2 128 0,-3 5-128 0,-1 4 0 0,-2 2 144 15,-2 2-144-15,-3 4 0 0,-1 3 0 0,-1 0 0 32,-2 1 0-32,2 4 0 0,-3-2 0 0,2 3 0 0,0 0 0 0,1-2 0 15,1 1 0-15,2 0 0 0,1-1 0 0,0 1 0 16,2-2 0-16,1 2 0 0,3-4 0 0,1 0 208 16,1-1-16-16,1-1-16 0,3-1-176 0,2-3 0 0,1-3 144 0,2 1-144 0,1-3 0 0,3-1-128 15,0 1 0-15,1-6 0 16,2 0-512-16,1-2-80 0,3-2-32 0,1-1 0 15,3-1-656-15,-1-3-144 0</inkml:trace>
  <inkml:trace contextRef="#ctx0" brushRef="#br1" timeOffset="77822.39">32239 7836 21183 0,'8'-15'944'0,"-2"2"192"16,0 2-912-16,-1 4-224 0,0 0 0 0,-1 4 0 0,1-1 512 0,2-3 64 0,4-4 16 0,4-4 0 0,-1 1 992 0,1 3 192 0,-4 4 32 0,-3 2 16 0,-2 1-272 0,-2 5-48 0,-3 2-16 0,-2 4 0 0,-3 2-448 0,-3 3-80 0,-3 1-32 0,-3 3 0 15,-3 0-272-15,-3 1-48 0,-2 0-16 0,-1-2 0 0,-2 0-144 0,-1 1-48 16,1-3 0-16,0-2 0 16,6-1 32-16,0-3 0 0,5-1 0 0,3-2 0 15,2 1-240-15,5-4-64 0,2 0 0 0,3-1 0 16,3-1-128-16,1 1-176 15,4 0 48-15,2-4 0 0,3 3 0 0,3 0 0 0,0-2 0 0,2 2 0 16,2 2-16-16,-1 2 0 0,0-3 0 0,-1 5 0 16,-2-3 144-16,-1 3 0 0,-5 3-144 0,-1 0 144 0,-4 1 0 0,-2 1 0 15,-2 0 0-15,-2 1 0 0,-1 1 0 0,-1 1 128 16,-2 1 0-16,1 0 0 0,-2 1-128 16,1-4 128-16,-2 1-128 0,-2 1 128 0,2-2 64 0,-1-1 0 15,1-2 0-15,-2 2 0 0,1-2 192 16,-2 0 32-16,0-3 16 0,-1 3 0 15,-1-2-240-15,-1 0-32 0,-1 0-16 0,-3 3 0 0,-1-3-400 0,-2 2-64 16,1-2-32-16,0-1 0 16,-1 0-608-16,4 0-128 0,1-5-32 0,3 0-17648 15</inkml:trace>
  <inkml:trace contextRef="#ctx0" brushRef="#br1" timeOffset="78113.8">32808 7493 37087 0,'-4'-6'816'0,"1"2"160"0,0 1 48 0,2 1 16 0,1 2-832 0,0 0-208 0,1 0 0 0,-1 0 0 0,0 0 1024 0,0 2 176 0,2 1 16 0,-1 1 16 0,0 5-496 0,0 2-96 0,0 0-32 0,1 6 0 0,-2 5-240 0,-2 2-48 0,0 3-16 0,-2 4 0 0,-1 4-112 0,0 3-32 15,-1 2 0-15,0-1 0 0,0 1-160 0,1-3 0 16,0 1 0-16,-1 1 0 16,2-5 0-16,-1 1 0 0,0-2 0 0,0-2 0 0,2-2-224 0,-1-1-80 15,0-2-16-15,0-3 0 16,2-2-112-16,-2-2-16 0,3 0-16 0,-2-3 0 16,2-5-816-16,-1-1-144 0,-1-5-48 0,0-5 0 0</inkml:trace>
  <inkml:trace contextRef="#ctx0" brushRef="#br1" timeOffset="78304.95">32578 7786 43311 0,'1'-7'1920'0,"2"-1"384"0,2 5-1840 0,1-2-464 0,0 4 0 0,0-2 0 0,3 2 304 0,6-3-48 0,10 0 0 0,9-1 0 0,11-1 672 0,8 1 128 0,1-1 32 0,4 1 0 0,2 4-528 0,-2-3-112 0,-2 3 0 0,-3-4-16 0,-3 1-432 0,-1 2-256 15,-6-1 48-15,-6 0 0 32,-9-2-752-32,-7-1-128 0,-6 1-48 0</inkml:trace>
  <inkml:trace contextRef="#ctx0" brushRef="#br1" timeOffset="79452.38">31537 6057 23951 0,'1'-3'2128'0,"0"2"-1696"0,2-2-432 0,-2 3 0 0,2 0 1408 0,-2 0 208 0,3-1 48 0,-1 0 0 0,3-1 544 0,1 0 112 0,0-1 32 0,-1 2 0 0,-1 1-1200 0,-2 0-256 0,-1 1-32 0,-2 2-16 0,-2 2-272 0,-2 3-64 0,-2 4-16 0,-4 5 0 16,-1 1-304-16,-3 7-48 0,-2 6-16 0,-2 4 0 0,-1 2-128 0,0 5 0 15,1-3 144-15,1 2-144 16,-1 1 0-16,1 2 0 0,2 0 0 0,0 1 0 0,3-3 0 15,0-2 0-15,-1 1 0 0,2-2 0 16,-1-2 0-16,-1-3 0 0,2-5 0 0,0-3 0 31,2-4-528-31,2-6-32 0,1-1 0 0,1-4 0 16,4-4-672-16,1-2-144 0</inkml:trace>
  <inkml:trace contextRef="#ctx0" brushRef="#br1" timeOffset="79859.98">31643 6515 35935 0,'-1'-2'3200'0,"1"2"-2560"0,0 0-512 0,0 0-128 0,0 0-272 15,-1 0-80-15,1 0-16 0,-3 0 0 0,0 1 1792 0,-3 2 368 0,-2 4 64 0,-2 1 0 0,-1 6-1264 0,-4 3-256 0,-1 2-48 0,-2 2-16 0,-1 4-272 0,-2-1 0 0,1 3 0 0,0 1 0 0,2-1 0 0,1-5 0 16,2 2 0-16,2-5 0 0,4 1 0 0,1-2 0 16,3-6 0-16,1-1 0 0,4-1 0 0,3-4 0 15,1-1 0-15,2-1 0 0,2-2 0 0,4-4 0 16,1-1 0-16,5-2 0 0,1-2 0 0,4-3 0 16,0 0 128-16,-1-1-128 0,1-1 128 0,-1-1-128 15,0 1 192-15,-2-4-192 0,-2 1 0 0,-2 0 0 0,-2-1 0 0,-3 0 0 16,-3 0 0-16,-3-1 0 0,-3 1 0 0,-2 1-192 15,-2-1 192-15,-2 3 0 0,-1-3 0 0,-1 4 0 16,0-3 256-16,-3 3-64 0,1-1-16 0,1 2 0 16,1 1-48-16,1 3 0 0,1 2 0 0,2 0 0 15,-1 4-400-15,2 1-96 0,1 0-16 16,1 0 0 0,1 0-1200-16,0 0-240 0,2 2-48 0,1 1-15056 0</inkml:trace>
  <inkml:trace contextRef="#ctx0" brushRef="#br1" timeOffset="80350.78">31909 6506 27647 0,'1'-3'1216'0,"-1"1"256"0,0 2-1168 0,0 2-304 0,0-1 0 0,0 1 0 0,-1-2 1088 0,0 4 176 0,-2 1 16 0,-1 4 16 0,-3 2 608 0,0 2 112 0,0 2 32 15,-2 3 0-15,1 1-1328 0,0 1-256 0,0 4-48 0,1-2-16 16,1 0-80-16,1 0-32 16,1-3 0-16,0 1 0 0,3 0-288 0,0-7 128 0,1 2-128 0,2-6 0 15,1-1 144-15,-1-2-144 0,3-2 0 0,3-3 144 16,-1-1 48-16,2-1 16 0,1-4 0 0,1-3 0 16,0-1-80-16,1-2-128 0,1 0 176 0,0-4-176 15,1 1 0-15,-1-3 0 0,2 1 0 16,0 1-144-16,0 0-128 0,-3 0-32 0,-1 5 0 0,-2 4 0 15,-1 1 112-15,-3 4 32 0,-1 5 0 0,0 1 0 16,-3 6 160-16,2 1 192 0,-2 4-32 0,-1 2-16 16,3-1-144-16,-1 0 0 0,2 1 144 0,-1-2-144 15,2-4 176-15,2-1-48 0,0 0 0 0,0-2 0 0,3-3-128 16,-1-1 0-16,1-1 0 0,-1-2 0 0,2 1 384 0,-1-3-16 16,-1 0 0-16,3-3 0 0,-4 1-112 0,2-3-32 15,-1 1 0-15,-2-2 0 16,2 0-224-16,-2-2 144 0,2-2-144 0,-2 2 128 0,1-3-128 0,-2-5 160 15,1-1-160-15,-2 0 160 0,2-1 64 0,-3-7 16 16,1 0 0-16,-1-2 0 0,1-2-240 0,-1 0 144 0,-1-3-144 16,1-1 128-16,0 5-384 0,0 0-96 0,-2 5-16 0,1 4 0 31,-1 1-496-31,1 6-96 0,-1 2-32 0,0 4-18144 0</inkml:trace>
  <inkml:trace contextRef="#ctx0" brushRef="#br1" timeOffset="80749.32">32521 6614 23039 0,'-5'2'1024'0,"2"2"192"0,-1 0-960 0,3 0-256 0,-1-1 0 0,2-3 0 0,0 3 1264 0,0-2 208 0,-1 3 32 0,1 1 16 0,0 0 576 0,3-4 112 0,0 0 32 0,4-2 0 0,1-3-1232 0,2 0-240 0,1-1-64 0,3-3 0 0,-1-1-352 0,2 0-80 0,1 1-16 0,-1-1 0 0,-1 2-96 0,-1-2-32 16,1 0 0-16,-3 1 0 16,0-1 144-16,-3 0 32 0,-1 1 0 0,-2 2 0 0,-1-3 80 0,-3 2 0 15,-1 0 16-15,-1 1 0 0,-2-1-32 0,-3 3-16 16,1-1 0-16,-3 0 0 0,-1 4-224 0,-2 1-128 0,0 0 160 0,-3 2-160 16,0 5 0-16,-2-1 0 0,0 4-176 15,-2 2 176-15,-1 3-224 0,2 1 80 16,-2 1 16-16,3 1 0 0,0 1 128 0,1 1 0 15,0 2 0-15,2-1 0 0,2 0 0 0,1 3 0 16,1-3 0-16,3 1 128 0,1 0-128 0,3-4 0 0,2 2 0 0,1-3 128 16,1-4-128-16,3 0 0 0,3-2-128 15,0 0 128-15,3-5-384 0,1-1 0 0,2 1 0 0,2-3 0 32,2-1-224-32,3 1-32 0,1-2-16 0,3-1-17536 0</inkml:trace>
  <inkml:trace contextRef="#ctx0" brushRef="#br1" timeOffset="80999.8">32809 6730 3679 0,'2'-1'160'0,"-1"0"32"0,1 1-192 0,1-4 0 0</inkml:trace>
  <inkml:trace contextRef="#ctx0" brushRef="#br1" timeOffset="81410.56">32911 6677 9215 0,'2'-4'400'0,"0"2"96"0,-1-2-496 0,-1 3 0 0,1-2 0 0,-1 3 0 16,0-1 2912-16,0 0 480 0,1-3 112 0,0 2 16 0,1-4 160 15,0-4 32-15,1 3 16 16,-1 1 0-16,1 0-1792 0,0 0-352 0,1-1-80 0,0 0-16 0,-1 1-912 0,1 1-176 16,-1-1-32-16,-1 1-16 0,1 1-32 0,-3 1-16 15,1-1 0-15,-2 1 0 16,-3 3-32-16,0 2 0 0,-2 1 0 0,-3 0 0 0,1 3-144 15,-5 3-128-15,1 2 192 0,-2 0-192 0,-1 1 128 0,-1 4-128 16,2 2 0-16,-3-2 0 0,4-1 0 0,-2 0 0 16,3 1 0-16,1-3 0 0,1 0 0 15,1-4 0-15,2 1 0 0,0-3 0 0,4-1 192 0,1-1-192 16,1-3 192-16,4-2-192 0,-1 0 128 16,4-1-128-16,2 0 0 0,0-4 0 0,4 3 0 0,-1-1-224 0,2 0 32 0,0 0 16 15,-1 1 176-15,-1 0-160 16,2 1 160-16,-2 2-160 0,0 1 160 0,-1 1 0 0,1 3 0 0,-1 0 0 15,1 3 0-15,-1 2 0 16,-2 0 0-16,1 0 0 0,-2 0 0 0,0 2 0 0,-2-1 0 0,-3-1 0 16,-2 4 176-16,-1-3-48 15,-3 2 0-15,-1 0 0 0,-1-2 64 0,-1-1 0 0,-2 0 0 0,-1-2 0 16,0 2 0-16,-1 0 16 0,0 0 0 16,-2-1 0-16,1 1-208 0,0 0 0 0,-3 1 0 0,1-5 0 31,-1 3-304-31,2-4-144 0,0-1-48 0,2-1 0 0,1-2-272 0,3-2-48 0,1 0-16 0,2-5 0 15,3-1-752-15,2 0-144 16,3-5-48-16</inkml:trace>
  <inkml:trace contextRef="#ctx0" brushRef="#br1" timeOffset="81714.66">33185 6342 20271 0,'-1'-3'1792'16,"1"3"-1424"-16,1 0-368 0,1 0 0 0,-1 3 1904 0,0-3 304 0,2 0 64 0,-1 1 16 0,2 3 816 0,1-3 160 0,0 5 48 0,0 0 0 0,-1 4-1920 0,-1-1-384 0,-1 2-80 0,0 4-16 16,-2-1-112-16,-2 2-32 0,1 5 0 0,-1-3 0 15,0 4-512-15,0 2-96 0,0 2-32 0,-1-3 0 16,1 6-128-16,-1-3-176 0,1 1 48 0,0 1 0 31,1 5-320-31,1-5-48 0,1 1-16 0,2-5 0 0,-1 2 64 16,2-4 16-16,1-2 0 0,0 0 0 0,0-5-128 0,-1-2-16 0,-1 0-16 0,0-4 0 15,-2-1-1408-15,-1-2-288 0,-2-1-48 0</inkml:trace>
  <inkml:trace contextRef="#ctx0" brushRef="#br1" timeOffset="81888.11">33064 6675 28559 0,'1'-4'2544'0,"1"-1"-2032"0,0 1-512 0,1 2 0 0,-1 2 1920 0,2-4 304 0,2 0 48 0,3-3 16 0,4-3-400 0,3-4-80 0,7 2-16 0,0-4 0 0,4 1-704 0,4 0-160 16,4 2-32-16,3 0 0 0,2 5-496 0,2-4-96 0,2 3-32 0,-2-1 0 31,-2 1-688-31,-2 0-144 0,2 2-16 0</inkml:trace>
  <inkml:trace contextRef="#ctx0" brushRef="#br1" timeOffset="82847.05">32030 4696 35935 0,'2'-2'3200'0,"-1"-3"-2560"0,0 2-512 0,0 2-128 0,1 0 496 0,-2-1 80 0,1-1 0 0,1-4 16 0,0 1 576 0,-1-2 112 0,-1 0 32 0,-3 2 0 0,1 2-848 0,-4 4-160 15,-2 3-48-15,-3 3 0 0,0 3-96 0,-4 4-32 16,-1 5 0-16,-3 4 0 0,0 3-128 0,-4 3 192 0,0 7-192 0,-1-1 192 15,2 3 80-15,0-1 32 0,2 3 0 0,2-6 0 16,2 2-32-16,1 4 0 16,2 1 0-16,3-3 0 0,3-3-64 0,2 0-16 0,3-2 0 0,3-2 0 15,4-2 0-15,2-4-16 0,6-5 0 0,1-1 0 16,6-6-176-16,2-2 0 0,2-4 0 0,1-6 0 16,1-2 0-16,0-2 128 0,2-7-128 0,-1-4 128 15,0-4 240-15,-2-3 32 16,1-5 16-16,-2-3 0 0,-3-3 288 0,-2-3 64 0,-2-2 16 0,-1-6 0 15,-3-3-160-15,-2-2-48 16,-2-1 0-16,-5 1 0 0,-3 0-288 0,-5 0-64 16,-2 1-16-16,-4 1 0 0,0 3 0 0,-3-1 0 0,-1 2 0 0,-1-2 0 0,2 8-416 0,0 3-96 15,3 3-16-15,3 2-24256 16</inkml:trace>
  <inkml:trace contextRef="#ctx0" brushRef="#br1" timeOffset="99614.64">1298 17218 13823 0,'3'-3'1216'0,"-1"1"-960"0,0 2-256 0,-1 0 0 0,0 0 0 0,0-1 176 0,3-1-176 0,1 0 160 15,0 2-2848-15,-3 0-560 0,0 4-112 0,-6 2-32 0,-4 1 2768 0,-4 2 624 0,-4 3 0 0,-3-1 0 16,1 2 0-16,-3-2 0 0</inkml:trace>
  <inkml:trace contextRef="#ctx0" brushRef="#br1" timeOffset="99693.6">1122 17336 5519 0,'0'0'496'0,"-2"0"-496"0,1 2 0 0,-1-1 0 0,-6 3 480 0,-4 2 0 0,-5 2 0 0,-6 5 0 0,-1-2-480 0,0 0 0 0</inkml:trace>
  <inkml:trace contextRef="#ctx0" brushRef="#br1" timeOffset="101632.96">926 17482 22111 0,'-1'-3'976'0,"0"1"208"0,-2 0-944 0,2 2-240 15,0 0 0-15,0 0 0 0,1 0-272 0,-3 0-112 16,-1 2 0-16,-1-2-16 0,0 2 80 0,0 1 32 15,2 0 0-15,-1 1 0 16,2-1-272-16,-1 2-48 0,1 1-16 0,-1-1 0 16,2 0-784-16,0 0-176 0,-1 0-16 0,1 0-16 0,1-1 1392 0,-1 0 224 15,1 1 160-15,0-1-32 0,0-1 1392 0,-1 1 272 0,1-2 48 0,0 2 16 16,-1-2-144-16,1 2-32 0,-2 0 0 0,2-1 0 16,0 1-608-16,-1-1-128 0,1-1-32 0,-1 1 0 15,0-1-720-15,-1 0-192 0,0 2 0 0,1-4 0 16,1 3-208-16,-2-1-80 0,1-2-16 0,0 3 0 15,0-2 128-15,-1 1 32 0,1 1 0 0,0-1 0 16,1 0 144-16,0-1 0 0,0 2 0 0,0-3 128 16,0 2-128-16,-1-1 0 0,1 0 0 0,0 2 0 15,-1-3 0-15,1 2 0 0,0-2 0 0,0 0 0 16,0 0 176-16,0 0-48 16,0 0 0-16,0 0 0 0,0 0 1040 0,0 0 208 15,-19 14 32-15,16-13 16 0,2-1 80 0,0 0 16 0,1-1 0 0,-1-2 0 16,2 1-608-16,0 2-112 0,0-4-32 0,2 2 0 0,1-2-768 0,-2-2 0 15,3 0-144-15,-1 1 16 0,0 1-128 16,-2 0-32-16,0 2 0 0,1-1 0 0,-2 3 112 0,0-2 32 16,1 2 0-16,-1-2 0 0,1 2 144 0,0-1 128 15,1 0-128-15,0-1 176 0,0 0 208 0,0 1 32 16,2-1 16-16,0-2 0 0,0-1-256 0,0 1-48 16,0 2-128-16,-2-2 192 0,1 2-192 0,0-1 0 15,0 1 0-15,0-3 0 0,1 1 0 0,2 0 0 0,-2 2 0 0,-2 1 0 16,2-1 144-16,0 2-144 0,-1-2 128 0,0 2-128 31,1-1 128-31,-2-2-128 0,1 3 0 0,1-2 128 16,-1-1-128-16,-1 1 0 0,1-1 0 0,0 0 0 0,-1 0 0 0,2-1 0 0,2 2 0 0,1-4 0 15,1 1 160 1,1-1 0-16,1 1 0 16,2-4 0-16,1 2-160 0,0 0 160 0,1 1-160 0,-2 0 160 15,3 0-160-15,0-3 0 0,-2 3 0 0,2-1 0 16,1 0 0-16,-1-3 0 0,0 3 0 0,0-3 0 0,-1 2 0 15,0-1 0-15,0 0 0 0,-1 3 0 0,-1-1 0 16,1 0 0-16,2-1 0 0,0 0 0 0,1 2 192 0,1 0 0 16,0 0 0-16,2 0 0 0,1 1-192 15,1-2 0-15,0 0 0 0,-1 0 0 0,2-1 0 0,-2-2 0 16,-1 3 0-16,-2-2 0 0,-1 2 0 0,-2 1 0 16,-1-3 0-16,-2 3 0 0,-1 0 0 0,-1 1 0 15,-2 0 0-15,0 1 0 0,-2-1 0 0,2 1 0 16,-2-1 0-16,0 2 0 0,-1 3 0 0,0-5 0 15,1-1 0-15,1 1 0 0,1-2 0 0,2-1 0 16,0 0 0-16,2 0 0 0,1-2 128 0,0 0 0 16,2 1 0-16,0 1 0 0,1-4 0 0,-1 3 0 0,1 0 0 15,0-1 0-15,-2 4-128 0,-1-4 0 0,1 3 0 0,-3 0 0 16,1 2 0-16,-2-1 0 0,-2 1 0 0,-2-1 0 16,-1 2 0-16,-1-2 0 0,-2 1 0 15,-1 0 0-15,2 3 0 0,-3-4 0 0,1 1 128 0,0 1-128 16,0 2 368-16,-1-5-16 0,3 5 0 0,-1-1 0 15,2 3-160-15,1-2-48 0,0 1 0 0,0-1 0 16,0 2-144-16,2-1 0 0,1 1 0 0,-1-2-176 0,-1 1-144 16,-1 1-16-16,1-2-16 0,-2 2 0 0,0 0 176 0,-3 0 48 15,0 0 0-15,1 0 0 0,-2 0 128 0,-2 0 0 16,2-1 0-16,-1 1 0 0,0 0 224 0,-2-2 32 16,3 2 0-16,0 0 0 0,0 0 112 15,0 0 16-15,0 0 16 0,0 0 0 0,10-20-160 0,-4 15-48 16,3 0 0-16,0-1 0 0,1 1-192 0,1-3 0 15,0 3 0-15,1-3 0 0,1 0 0 0,-2 2-208 16,-3 1 64-16,2-1 16 0,0 1 0 0,-1 0 0 16,0 0 0-16,-2 1 0 0,0 1 128 0,0 0 0 15,-3-2 0-15,1 0 0 0,2 2 0 0,-2 0 0 16,1-3 0-16,0 1 0 0,0 0 208 0,3-1 80 0,-1 0 16 0,1 0 0 16,1-4-48-16,1 2 0 0,1-3 0 0,2 1 0 15,1 3-256-15,0-4 0 0,1-4 0 0,-1 1 0 16,1 3 0-16,1 0 0 0,0 0 0 0,1 0 0 15,-1-2 0-15,-1 3 0 0,-1 3-208 0,-3-3 80 16,1 2-48-16,-2-1 0 0,0-1 0 0,-1 3 0 16,1-3 176-16,-1 0 0 0,0-1 0 0,0-1 0 15,1 0 0-15,1-1 256 0,3-4-64 0,2-1-16 16,3-2 64-16,1 0 16 0,3-2 0 0,0 0 0 16,3 1-128-16,2-3 0 0,1 1-128 0,0-1 192 0,3-2-192 0,1 0 0 15,2-2-144-15,0-1 144 0,-1-1 0 16,-2 1 0-16,-1 3 0 0,0-5 0 15,4 0 0-15,0-3 0 0,1-2 0 0,0 1 0 0,-3 4 0 0,0-3 256 16,3-1-48-16,0-1-16 0,0 0 128 0,1-2 0 16,-1-2 16-16,0 1 0 0,-3 2-112 0,5-3-32 15,0-1 0-15,3-3 0 0,-1 6-192 0,4-3 144 16,3 1-144-16,0 2 128 0,3 1-128 0,0-3 0 16,-2-2 0-16,-1 1 0 0,-1 3 0 15,-4 1 0-15,2 3 0 0,-3 0 0 0,0-1 0 0,6-7 0 16,5 1 0-16,1-1 0 0,-1 3 0 0,-2-5 0 0,-1 2 0 15,1-1 0-15,-2 2 0 0,1 2 0 0,2-2 0 0,2-4 0 32,3 1 0-32,-1-2 0 0,-2 4 0 0,1-1 128 0,-1-2-128 0,2 3 0 0,-3 1 0 0,-1 2 0 15,1-3 0-15,0 0 0 0,-1-3 0 0,0 3 0 16,-1-1 0-16,-3 1 0 0,0 2 0 0,0-2 0 16,2 3 0-16,-1-2 0 0,-1 0 0 0,1 0 0 0,-2-2 176 15,-3 2-48-15,-2 0-128 0,1 2 192 16,1-6-192-16,2 2 128 0,4 0-128 0,2-3 0 0,1 3 176 0,2-2-176 15,0 2 192-15,1-4-192 0,0 1 128 16,-1 0-128-16,-5 6 0 0,5-6 0 0,5-1 128 0,0-1-128 16,0 6 192-16,0-4-192 0,-2 6 0 0,-1-4 0 15,-5 3 0-15,-1 0-192 0,-2 2 192 0,3-3 0 16,2 1 0-16,-1 0 0 0,1 3 0 16,-2 2 0-16,0-1 128 0,-1 0-128 0,2-3 128 0,1 0-128 31,1 0 192-31,0 0-192 0,2 0 0 0,5-4 0 15,2-2 0-15,3-3 0 0,1 0 0 0,1 1 0 0,1 3 0 0,1-2 0 16,3 1 0-16,-1-2 0 0,-2 1 0 0,-12 6 0 0,-6 4 0 0,7-5 0 0,7-5 0 0,3-3 0 16,1 4 0-16,-3 2 0 0,-2 2 0 15,0 0 0-15,-2 0 0 0,-1-2 0 0,2 2 0 0,-1-2 0 16,4-2 0-16,4-1 0 0,2-6 0 0,1 1 0 31,1 0 0-31,0-1 0 0,3 2 0 0,-1-2 0 16,0 1 0-16,-2-2 0 0,0 1 0 0,-3-1 0 15,1 4 0-15,1 0 0 0,-1 4 0 0,-1-1 0 0,-6 0-128 0,-4 3 128 16,-3 3-208-16,2-5 80 0,2-1 128 0,2-1 0 16,1-4 0-16,-1 3-128 0,-4 4 128 0,3-2 0 15,1 0 0-15,4-1 0 0,0 0 0 0,-2-2 0 16,-2 6 0-16,0-2 0 0,5 0 0 0,3-3 0 16,8 1 0-16,-1-3 0 0,3 5 0 0,-3 0 0 15,-3-2 0-15,-8 5 0 0,-2 1 0 0,6-4 0 16,3-2 0-16,1-2 0 0,-4 3 0 0,2-1 0 15,-2 1 0-15,-4 0 0 0,1 3 0 0,-6 0 0 16,0 1 0-16,-6 1 0 0,-3 3 0 0,-2-2 0 16,2 0 0-16,-3 3 0 0,-1 2 0 0,-3 1 0 0,-2 7 0 15,-2-3 0-15,-3 5 0 0,-4-1 0 16,-1 2 0-16,-3 3 0 0,-4 1 0 0,-1 2 0 16,-1 2-128-16,0 3 128 0,-2 2-352 0,-5 3 16 0,-3 2 0 0,-3 3-14944 15,-5 0-2976-15</inkml:trace>
  <inkml:trace contextRef="#ctx0" brushRef="#br1" timeOffset="105696.53">26315 10586 911 0,'3'-4'0'0,"-3"2"0"0,0-1 0 0,0 2 0 0,0 0 3024 0,0 1 528 0,0 0 96 0,-2 0 32 0,1-4 704 0,1 2 144 0,-1-3 16 0,1 0 16 16,0 0-2000-16,1 0-416 16,0-1-80-16,2-1-16 0,0 1-1104 0,2-1-240 15,0 2-32-15,2-4-16 16,-1 3-336-16,-3 1-80 0,1 1-16 0,-1-1 0 15,-2 5 32-15,-2-2 0 0,-3 2 0 0,-2 2 0 0,-2 1 48 0,-3 2 16 16,-2 2 0-16,-4 3 0 16,-1 3-128-16,-4 0 0 0,-2 4-16 0,-1 1 0 0,1-1-176 0,-1 2 0 15,-1 2 0-15,3-3 0 0,0 1 0 0,5 1 0 16,2-4 0-16,2-2 0 0,4 0 0 0,3-2 0 16,2 0 0-16,2-4 0 0,3 1 160 0,2-2 0 15,1-1 0-15,3-1 0 0,2 0-160 0,1 0 0 16,3-2 144-16,2-1-144 0,2-1 0 0,1-1 128 15,3 0-128-15,2-1 0 0,1-2 0 0,2-2 0 16,1-3 0-16,0 2 128 0,-1-4-128 0,-2-1 0 16,0 1 0-16,-4-2 0 0,-1 1 0 0,-3-2 0 0,-2 1 0 0,-2-1 0 15,-2 2 160-15,-3 0-32 0,-2-2-128 16,-3 3 192-16,-1-1 208 0,-2-1 48 0,-3-1 0 0,0 4 0 16,-2-2-32-16,0 5 0 0,-2-3 0 0,-2 3 0 15,0 4-160-15,-1-2-16 0,-2 4-16 16,2 4 0-16,-1-2-224 0,0 3 0 0,0 1 128 0,1 3-128 0,1-1 0 0,0 4 0 15,0 0-192 1,1-1 192-16,1 3-128 0,1-2 128 0,0 4 0 0,2-3 0 0,2 3 0 0,2-2 0 16,2 1 0-16,3 1 0 0,2-1 0 15,5-1 0-15,4-1 0 0,3 0 0 16,4-3 0-16,3-3 0 0,3-2 0 0,0-1 0 16,4-4 0-16,2-4 0 0,3 2-176 0,0-5 176 15,-2 0-192-15,-2-2 192 0,0-1-160 0,-4-1 160 16,-2 0 0-16,-4-2 0 0,0-2 0 0,-6-1 0 0,-3 1 240 0,-3-3 80 15,-4 2 32-15,-3-3 0 0,-3 0 48 0,-4-1 16 16,-3-1 0-16,-5-1 0 0,-1 1-160 0,-6 1-48 16,-2-2 0-16,-2 5 0 0,1 2-352 0,-7 1-80 15,-3 4-16-15,-3 4 0 0,1 2-96 0,-2 7-32 0,4 2 0 0,1 1 0 16,2 3 240-16,2 4 128 0,4 0-160 0,4 3 160 16,3-3-208-16,2 3 48 0,3 3 16 0,3 1 0 15,1-2-96-15,5 1-16 0,1 1 0 0,3-2 0 16,3 3 64-16,3-4 0 0,1 1 0 0,4-1 0 15,3 0 192-15,0-1-192 16,1 2 192-16,1-7-192 0,0 1 192 0,1-4 0 0,-1 0 0 0,0-4-144 16,-2 1 144-16,-3-1 0 15,1-2 0-15,-3 1 0 0,-2-6 0 0,-2 2 0 16,-1 0 0-16,-2-1 0 0,-2-2 0 0,-2-1 0 16,0-2 0-16,-2 1 0 0,-3-4 192 0,0-1 64 15,-2 0 0-15,-2-3 16 0,0-2-144 0,-2-5-128 0,-1 2 144 0,-1-4-144 0,-1-5 0 0,0-1 0 16,0 1 0-16,1 0 0 15,2 3-128-15,0 5-32 0,2 8 0 0,-1 1 0 0,1 4-96 0,-1 5-32 16,1 4 0-16,-1 2 0 0,-1 2 288 0,-1 3-160 16,1 3 160-16,0 3-128 0,1 0-64 0,0 2-16 15,1 3 0-15,-1 0 0 0,1 2 208 0,0 0-176 16,2-1 176 0,2-2-160-16,1-1 160 0,3-1 0 0,1-1 0 0,2-2 0 0,2-2 304 0,1-4-16 15,3 1 0-15,-1-3 0 16,3-3 96-16,0-1 0 0,2-4 16 0,2-1 0 0,1-3-144 0,-2-3-16 0,3 2-16 15,-2-6 0-15,-1-1-224 0,0 0 128 0,-3-2-128 0,-2-1 0 16,0 1 0-16,-2-2 0 0,-1 0 0 0,-1-1 0 16,-1 1 0-16,0-1 128 0,-2 2-128 0,0 2 0 15,0 3 0-15,-1 4 0 0,-1 2 0 0,0 2 0 16,-1 3 192-16,-1 1-16 0,-2 5 0 0,1-1 0 0,-1 7-32 16,1 0 0-16,-1 4 0 0,0 1 0 0,0-1-144 0,-2 1 0 15,1 0 0-15,-1 0 0 0,-1 1 0 0,0-4 0 31,0 0 0-31,1 1 0 0,-2-1 0 0,2-1 0 16,-1 0 0-16,1-2 0 0,1 0 144 0,1-4 112 0,0 1 0 0,3-3 16 0,-1 1 176 0,3-5 48 16,3 0 0-16,0 0 0 0,3-3-352 15,4 1-144-15,3-4 128 0,3 1-128 16,2-1 0-16,3-1-224 0,3 3 32 0,2-3 0 16,2 2 16-16,2-1 16 0,0 0 0 0,-3 1 0 0,1-1 160 0,-3 1 0 15,-4 0 0-15,-4 0 0 0,-4 0 0 0,-3 0 0 16,-4-1 0-16,-4 0-128 0,-1-2 128 0,-3 2 176 0,-2-4-48 0,-3 3 0 15,-3-4 272-15,-4 1 48 16,-1 0 16-16,-3 1 0 0,-2 1-80 0,-2 0-32 0,-2 3 0 16,0 4 0-16,-2-3-208 0,1 4-144 0,0 4 192 0,2-1-192 15,2 0 128-15,2 2-128 16,1 1 0-16,3 2 0 16,2-3 0-16,2 1 0 0,3 0 0 0,0 0 0 15,5 2 0-15,-1-2 0 0,3 3 0 0,1-1 0 16,2 3 0-16,2-3 0 0,2 2-176 0,1-3 176 15,3 3-512-15,3-3 16 0,0 0 0 0,2-1 0 16,2-1-544-16,3-2-112 0,2 0-32 16,2-1 0-16,2-4-384 0,1-1-80 15,3-2-16-15,1-7 0 0</inkml:trace>
  <inkml:trace contextRef="#ctx0" brushRef="#br1" timeOffset="110479.42">1907 14841 16575 0,'-5'4'1472'0,"2"-1"-1168"0,2 1-304 0,2-4 0 15,1 0 0-15,0-2-144 0,1 4 16 0,0-2 0 0,6 0-352 0,3 0-64 0,6-5-16 0,1-1 0 0,5 0-1872 0,-1-4-368 0,3 1-80 0,2 1 0 0,-4-1 2272 0,-3 2 464 0,-5 2 144 0,-1 2 0 0,0-1 0 16,-3 3 0-16,-2 2 0 0,-2 3 0 0,-1 2 2032 0,-2-1 528 0,0 1 96 0,-1 1 64 16,1 4 144-16,-2-3 16 0,2 4 16 0,0-4 32 15,-1-2-1840-15,-2-1-384 0,2 2-64 0,0-7 16 16,-2 2-240-16,0-2-48 15,-1 0-16-15,0-2 32 16,-1-2 192-16,-1 1 16 0,0-3 16 0,-2 1 32 0,-1-1-64 0,-1 1-16 16,1 1 0-16,-4-1 32 0,-1 2-592 0,0-2 0 15,-3 2-144-15,0 2 144 16,0 1-464-16,-3 1 0 0,0 2 0 0,0 2 16 16,-1 2-320-16,1 1-80 0,0 0-16 0,1 0 32 15,1-2 256-15,0 0 64 0,0 0 0 0,0 2 16 0,0-2 240 16,1-1 64-16,1 1 0 0,1-2 32 0,0 1 160 0,1-2 128 15,1 2-128-15,-1-4 192 0,3 1 768 0,1-2 128 16,0 0 48-16,1 0 16 0,1-2-480 0,0 1-96 0,2 1-32 16,0 0 0-16,-1 0-544 0,2 1-144 0,0 3-16 0,-1 0 0 15,1-2 352-15,0 2 64 0,0 3 0 0,3 2 16 16,0 3-272-16,2 2 0 0,1-2 0 0,3 1-13696 16</inkml:trace>
  <inkml:trace contextRef="#ctx0" brushRef="#br1" timeOffset="112420.25">305 12080 6447 0,'-8'0'576'0,"0"-3"-576"0,1 3 0 0,2-1 0 0,4 1 3712 0,0 0 640 0,-1 0 128 0,0 0 32 0,-3 1-2608 0,0 2-528 0,0-2-96 0,0 4-32 0,3 0-304 0,0 1-64 0,4 3-16 0,-1 4 0 16,1 0-224-16,1 0-64 0,2 5 0 0,-2 1 0 16,4 4-192-16,-4 3-32 0,3 1-16 0,1 1 0 15,-2-1 112-15,1-3 32 0,2 1 0 0,1-1 0 0,3 0-80 16,2 1-16-16,1 1 0 0,0-2 0 15,-2-1 16-15,1 1 0 0,0 3 0 0,0-1 0 0,0 3-16 16,0-1 0-16,-1 1 0 0,-2 0 0 0,0 6-80 0,2-2-32 16,-2 1 0-16,1-3 0 0,2 0-96 0,0-2-32 15,2 2 0-15,0 0 0 0,2-2-16 0,1-3-128 16,1 5 192-16,-1-3-64 0,2 3 0 0,3 0-128 16,-1-2 192-16,2 1-64 0,1 2 0 0,0-2-128 15,0 2 192-15,-4-6-64 0,0-2 16 0,-1 0 0 16,1 1 0-16,-1-1 0 0,-2 2 16 0,0-4 0 15,-3-2 0-15,2 2 0 0,2 1-32 0,1 1 0 16,-1 1 0-16,1-3 0 0,1 1 0 0,1 0-128 0,-1 3 192 16,0-2-64-16,-1 0-128 0,0-2 192 15,0 3-192-15,0 1 192 0,-1-3-192 0,-1 2 0 0,-5 1 0 0,1-3 128 16,-2 3-128-16,0 2 0 16,1-1 0-16,-2-2 0 0,1-3 0 0,-1-1 0 0,0 0 0 0,3-4 0 15,0-2 0-15,1 0 0 0,0-2 0 0,1 1 0 16,1 0 128-16,-1-2-128 0,-1 2 128 0,1 0-128 15,-1 1 208-15,-1 1-32 0,1 3-16 0,-2-1 0 16,1 3-32-16,-2 0 0 0,0-1 0 0,-1 1 0 0,1 2 0 0,0-1-128 16,1 1 192-16,-2 0-64 15,0-6-128-15,1 1 0 0,2 0 0 0,1-3 0 16,0-2 0-16,2 2 0 0,2-4 0 0,1 2 0 0,0-2 0 0,1-3 0 16,1 1 0-16,-2 2-176 0,0-2 176 0,0 1 0 15,0 1 0-15,0 1 0 0,-1 4 0 0,-2 2 192 16,2 3-64-16,0 1 0 0,0 3 16 0,-1 2 16 15,0 0 0-15,-2-2 0 0,3 3-160 0,-3-1 0 16,1-1 0-16,-2 2 0 0,1 1 0 0,0 2 0 16,1-1 128-16,-2-2-128 0,0-1 0 0,0-1 0 0,0-1 0 15,1-5 128-15,2 0-128 0,-2-2 0 0,3 1 0 0,0-2 0 16,-1 0 0-16,1-1 0 0,0 4 0 0,-1-2 0 16,2-1 320-16,-2 0 48 0,1 2 0 0,-1-1 0 15,0 2-208-15,0 0-32 0,0 5-128 0,-1-4 192 16,-1 1-192-16,3 1 0 0,0 3 128 0,0 2-128 15,0-4 0-15,1 2 0 0,0-2 0 0,-2-1 0 16,4 1 0-16,-2-2 0 0,1 0 0 0,0 1 0 0,0 0 0 16,1-1 0-16,-1 1 0 0,-1-1 0 15,1 1 0-15,-1 0 0 0,0-4 0 0,0 2 0 16,0 0 0-16,-1 0 0 0,0-1 0 0,1 2 0 16,2 1 0-16,3 1 0 0,0 4 0 0,2-2 0 15,0 2 0-15,0 3 0 0,2 0 0 0,-1 1 0 16,0 1 0-16,0 1 0 0,-2 0 0 0,-1 0 0 0,1 0 272 0,-3-4-32 15,-3 2-16-15,-2-2 0 0,1-3-96 0,1 4-128 16,3 1 176-16,0 2-176 0,2-5 128 0,0 0-128 16,0-1 0-16,3-4 0 0,-1-1 176 0,1-1-176 15,2-1 160-15,-2 2-160 0,1 0 0 0,0-1 0 16,0 2 0-16,-1-2 0 0,1 4 0 0,-3 0 128 0,-1-1-128 0,-2 1 0 16,1 2 0-16,2 2 0 0,3 5 0 0,0 2 0 15,-2-3 0-15,1 1 0 16,-2 0 128-16,-1-2-128 0,-1 0 0 0,-1-4 0 15,1 0 0-15,1 2 0 0,0 2 0 0,1-4 0 16,0 2 0-16,-1-5 0 0,2 1 0 0,-1 1 0 0,2-1 0 0,0-3 0 16,-2 0 0-16,1-2 0 0,3 2 0 0,0-2 0 15,0 1 256-15,-1 0 16 16,0-1 0-16,-2 0 0 0,0 2-144 0,0-1-128 0,-1 3 144 0,3 1-144 16,0 3 160-16,1 0-160 0,-2-2 160 0,-1 2-160 0,4 1 128 0,1-5-128 15,-1 2 0-15,1-1 0 0,-1-1 128 0,0-1-128 16,1 0 0-1,-3 0 0-15,1-2 0 0,-1 1 0 16,0-1 0-16,-2-1 0 0,-2 1 0 16,0-2 0-16,0-2 0 0,-2 1 0 0,-1-3 0 0,2 1 0 15,0-1 128-15,-2-3-128 0,-2 1 0 0,-1-3 0 16,2 4 0-16,-2-2 0 0,-2 0 0 0,1 0 0 16,1 1 0-16,-3 1 0 0,0-2 0 0,1 0 0 15,0 4 0-15,-2-1 0 0,0 0 0 0,0 1 0 16,2-1 0-16,-2 3 0 15,1 2-832-15,0-1-128 0,0 0 0 0,1-2-16 16,1 4-320-16,0-1-64 0,2 3-16 0,2 0-12384 0,-4-2-2496 0</inkml:trace>
  <inkml:trace contextRef="#ctx0" brushRef="#br1" timeOffset="116524.63">22921 9347 2751 0,'0'-4'256'0,"0"3"-256"0,0-2 0 0,0 2 0 0,0 1 2112 0,0 0 368 15,0 0 80-15,0-1 0 0,0 1-128 0,-2-1-16 0,2-3-16 0,0 4 0 0,0 0-752 0,0 0-160 0,0 0-16 0,0 0-16 0,0 0-112 0,0 0 0 0,10-21-16 0,-6 17 0 0,1-1-48 0,-1-1-16 0,1 2 0 0,0-2 0 16,0-1-128-16,-2-1-32 0,2 1 0 0,-2 2 0 16,-1 3-464-16,1-3-112 0,-3 0-16 0,0 0 0 0,-2 0-256 0,1 1-48 15,-3 0-16-15,1 3 0 16,-2 1 32-16,-1 0 0 0,-2 0 0 0,-2 0 0 16,2 5-32-16,-3-2 0 0,-2 1 0 0,0 3 0 15,0 3-192-15,1-4 0 0,-1 2 0 0,1 0 0 16,1 0 0-16,1 2 0 0,0 0 0 15,0 1 0-15,0-2 192 0,2 1-64 0,-1 0-128 0,2-3 192 16,0 1 32-16,1 0 0 0,3 3 0 0,0-3 0 16,2 2-64-16,1-2-16 0,1 1 0 0,3-3 0 15,0 0-144-15,2 1 0 0,1-1 0 0,2-1 0 16,1 1 0-16,2-2 0 0,0 1 0 0,2-2 0 16,2 1 0-16,0 0 0 0,3-4 0 0,-1 0 0 0,2 0 0 15,0-3 0-15,0 1 0 0,-1-2 0 0,-1 2-128 0,-2-3 128 16,-4-2 0-16,1 3 0 0,-2-1 0 0,-3-2 0 15,0 1 128-15,-3 0-128 0,-2 1 0 0,0-1 0 16,-2-3 0-16,-1 2 0 0,-1-1 288 0,0 1-32 16,-1 1 0-16,-1-2 0 0,-2 1-96 0,-1-4-32 15,-1 0 0-15,0 0 0 0,-2-1-128 0,2 1 0 0,-3-4 0 16,0 4 0-16,1 3 0 0,-2-1 0 0,1 3 0 0,-2 3 0 16,1 1 0-16,-1 2 0 0,-1 4 0 0,1 1 0 15,-2 2 0-15,1 3 0 16,-2 3 0-16,1 2 0 0,-1-1 0 0,2 2 0 15,0 1 0-15,1 1 0 0,0-1 0 0,2 0 0 0,2 3 0 0,2-3 0 16,0 1 0-16,3-1 0 0,2-1 0 0,2-2 0 16,1-2-128-16,3 2 128 0,1-7 0 0,1 0 0 15,4 2-160-15,1-6 160 0,2 0-208 0,1-3 80 0,3-1 0 16,0-4 0-16,4-1 0 0,1-4 0 0,-2 3 128 16,0-7 0-16,2 0 0 0,-1-2 0 15,-1 0 0-15,-2 0 0 0,-3 1 128 0,-4-2-128 0,0 0 192 16,-4 2-48-16,-3 1 0 0,-1-2 0 15,-4 0 32-15,-3-2 0 0,0 0 0 0,-4-2 0 0,-1 3-176 0,-3 1 160 16,-2 1-160-16,-2-1 160 0,-1 1-160 0,-2 3 192 16,-2 1-192-16,0 3 192 0,0 2-64 0,1 1 0 15,-1 4 0-15,1 2 0 0,1 4 0 0,-1 3-128 16,3-1 192-16,0 3-64 0,3 2-128 0,0 2 0 16,2-2 0-16,1 4 0 0,4 2-144 0,1-5-16 15,3 2 0-15,2-1 0 0,3 2-32 0,3 1-16 16,2 4 0-16,2-4 0 0,2 1 64 0,3-2 16 0,1-1 0 0,0-2 0 15,-1 0 128-15,2-2 0 0,7 0-144 0,-1 1 144 16,3-1 0-16,0-2 0 0,-1-2 0 0,-2-4 0 16,2-2 0-16,-1-2 0 0,-2-2 0 0,-2-4 0 15,-2-2 0-15,0 0 0 0,-4-3 0 0,-1 0-176 16,-3 0 320-16,-3-4 64 0,-2-1 16 0,-3 0 0 16,0-1 32-16,-6 0 16 15,-2-1 0-15,-3 0 0 0,-2 0-144 0,-3 0-128 0,-3-1 192 0,-1-1-192 0,-3 2 128 0,-2 4-128 16,1 7 0-16,-3 2 0 0,1 1 0 15,-2 5 0-15,0 6-176 0,-2 5 176 16,0 5-256-16,1 3 48 0,-2 4 16 0,3 2 0 0,2 1 48 0,3-1 16 16,2-1 0-16,4 0 0 15,4-2 128-15,2 0 0 16,6-3-144-16,0 1 144 0,3-2 0 0,3-3 0 0,3 1 0 0,1-1 0 0,4-4 0 0,3 1-144 16,1-4 144-16,2 0 0 0,2-1-160 0,3-6 160 15,3 0-128-15,2-2 128 0,0-3-160 0,0-2 160 16,-1 0-192-16,-1-2 192 0,1-4-192 0,-1 1 64 15,-3-3 128-15,-2-1-208 0,-3-1 208 0,-2-1 0 16,-4 1 0-16,-3-1-144 0,-5-1 144 0,-2 1 0 16,-3 0 0-16,-4-1 0 15,-3 2 224-15,-3 2-32 0,-3-1 0 0,-4 1 0 0,1 5 128 0,-3 3 0 0,-1 4 16 0,-2 2 0 16,2 2-160-16,-2 2-48 0,3 5 0 0,0 2 0 31,4 0-128-31,0 5 0 0,3-2 0 0,3 3 0 0,2 0 0 0,3 0 0 0,2 0-128 0,3 0 128 16,2-1-256-16,3 0 0 0,1 1 16 0,2-4 0 0,1-1-80 15,2 0 0-15,1 0-16 0,1-4 0 0,2 1 208 0,1-4 128 16,-2-1-160-16,2-4 160 0,-1 0 0 0,-2-4 0 16,-1 1 0-16,0-3 0 0,2-5 0 0,-1-3 0 15,-1 0 176-15,0-5-48 16,-2-1 48-16,0 2 16 0,-3-2 0 0,0 0 0 0,-1-1-192 0,-3 3 0 16,1-3 0-16,-1 2 128 0,-2 4-128 0,2 3 0 15,-2 1 0-15,-2 3 0 0,1 3 0 31,-3 2 0-31,1 1 0 0,-2 2 0 0,0 3 0 0,-1-1 0 16,1 3 0-16,0-2 0 0,0 2 0 0,-1 0-176 16,2 1 48-16,0-1 0 0,1 1-128 0,-1 0 0 15,0 2-16-15,2 0 0 0,-2 0 16 0,1 0 16 16,2 1 0-16,0 0 0 0,0 2 96 0,1-4 16 0,1 3 0 0,0-1 0 16,0-1 128-16,2 1 0 0,-1 0 0 15,1-3 0-15,-1 0 0 0,1 0 0 0,-1-1 0 0,0 0 0 16,0-2 0-16,0-1 0 0,1-1 0 0,-1-1 0 15,3-1 0-15,-1-3 0 0,2 1 0 0,0-5 0 16,1 1 0-16,-1-3 176 0,1 0-48 0,1-2 0 16,-2-2-128-16,1-1 0 0,-1-1 0 0,-1 1 0 15,0-1 176-15,-2 1 0 0,-2 2 0 0,-1 0 0 16,-1 2 96-16,-2 3 32 0,0 0 0 0,-4 2 0 16,2 0-16-16,-1 3 0 0,-1 2 0 0,-1 1 0 15,0 4-288-15,-1-2 0 0,0 4 0 0,1 1 0 0,-1 1 0 16,2 3 0-16,1 1 0 0,-1-4 0 0,4 1 0 15,0-2 0-15,2 3 0 0,1-4 0 0,2 2 160 16,1-3-32-16,3 0 0 0,2 0 0 0,0-4 0 0,3 3 0 16,3-4 0-16,-1 0 0 15,4-3-128-15,-3 1 0 0,2 0 0 0,-1-3 0 0,-1 0 0 0,-3 2 0 16,-1-2 0-16,-3 1 0 0,0-1-160 0,-4-1 160 16,0 0 0-16,-3-3-144 0,-2 2 144 0,0 1 128 15,-2-3-128-15,-2 1 176 0,0 4 208 0,-1-1 32 0,-1 2 16 16,-1-1 0-16,0 3-112 0,0 2-32 0,0 3 0 15,-1-3 0-15,3 4-80 0,-2 3-16 0,2 0 0 0,1 0 0 16,-1 2-64-16,4-2-128 0,-1 1 176 0,2 2-176 16,-1-3 0-16,3 1 0 0,-1-2 0 0,1-1 0 15,0 0 128-15,0-1-128 0,0 0 0 0,-1-4 0 0,1 3 0 16,0-3 0-16,-2-1 0 0,2 0 0 16,-1 0 0-16,1 0 0 0,-1-4 0 0,1 2 0 0,-1-2 144 0,1 2-16 15,0 2-128-15,0 0 192 0,0 0-192 0,10-21 0 16,-4 17 0-16,1 0 0 0,2 4 0 0,1-2 0 15,1 4-208-15,1-2 64 0,1 0 0 0,-1 0 0 16,2 0 0-16,-2 0 0 0,-1 0-176 0,0 1-16 16,-2 2-16-16,-2-3 0 0,-2-3 112 0,0 0 32 15,-1 0 0-15,-2 0 0 0,0 0 208 0,-2-1 0 16,0 3 0-16,-3-3-144 0,1 2 144 0,-3 0 128 16,-1-1-128-16,-2 2 176 0,-1 1 208 0,1 0 32 15,-2 0 16-15,-1 0 0 0,0 2-80 0,-2 2-16 0,0-2 0 16,0 5 0-16,1-1-80 0,0 1 0 15,0-1-16-15,3 2 0 0,0-1-240 0,1 1 0 16,2-5 0-16,1 1 0 0,2 1 0 0,0-2 0 0,2-1 0 16,1-1 0-16,0-1 0 0,0-1 0 0,1 1 0 0,2-4 0 15,-1 2 0-15,1-3-240 0,2-1 48 16,-2-2 16 0,2 1-528-16,1-1-96 0,1 0-32 0,-1-1 0 15,1 0-208-15,2 2-48 0,-1-2-16 0,1 2 0 0,1 1 128 0,0 0 16 0,2 1 16 16,1 0-11904-16,1 2-2384 0</inkml:trace>
  <inkml:trace contextRef="#ctx0" brushRef="#br1" timeOffset="120133.43">22602 9415 3679 0</inkml:trace>
  <inkml:trace contextRef="#ctx0" brushRef="#br1" timeOffset="120639.43">22488 9427 6447 0,'-12'0'576'0,"2"-2"-576"0,3-1 0 0,6 2 0 0,1-1 2288 0,-1-1 336 0,-3-2 80 0,-2-2 16 0,1-3 448 0,4-3 96 0,5 2 0 0,3 1 16 0,5 1-2512 0,1 1-512 0,2 2-112 0,-3 1-16 15,2 3-912-15,-5-1-192 0,0 2-48 16,-3 1 0-16,-2 1-256 0,-3 3-48 0,-1-2-16 0,-1 1 0 0,-1 0 1344 16,-2 0 128-16,-1-1 80 0,1 1 32 0,0-3 896 0,2 1 176 15,2-1 32-15,2-1 16 16,5-2-1872 0,3 1-368-16,2-3-80 0,3 0 0 0,1 4-64 0,0-3 0 0,1 2 0 0,-2 2 0 15,0 0 336-15,-3 0 64 0,1 0 16 16,-3 2 0-16,-2 2 288 0,0-2 64 0,-2 1 16 0,-3-1 0 15,1 2-704-15,-3 1-144 0,-1-4-16 0,0 4-16 16,-1-3 16-16,1 1 0 0,-1-3 0 16,1-3 0-16,0 2 1104 0,2 0 416 0,1-3-16 0,2-1 0 0,2 3 272 15,3-4 48-15,3 1 16 0,0-1 0 16,2-1-1456-16,-1 5-304 0,0-1-48 0,-2 3-16 0,-3-2 576 0,-2 2 96 0,-2 2 32 0,-3-2 0 0,-2 3 1440 0,-1-1 288 16,-3 1 64-16,-1 1 16 0,0-3 1280 0,0 4 256 15,-1-3 48-15,-1 2 16 0,-1-2-128 0,1 1-16 16,-1-3-16-16,3 0 0 0,2 0-1024 15,0 0-208-15,2 0-32 0,2 0-16 0,2 0-608 0,2-3-112 16,1 2-32-16,3-1 0 0,2 2-384 0,1-3-96 16,2 2-16-16,-1 0 0 0,2 1-336 0,-1 1 144 15,-1 0-144-15,-2 2 0 0,-2 0 0 0,-3 1 0 16,-2 1 0-16,-2 0 0 0,-2 1 0 0,-2-1-144 0,-2 1 16 16,1-1 0-16,-4 1 128 0,1-1 0 15,0-2 0-15,1 1-128 0,1-4 256 0,1 1 64 0,1-1 16 16,4-1 0-1,3 1 48-15,3-4 0 0,5 1 0 0,3-2 0 16,3-1-112-16,4 1-16 0,4-1 0 0,1 1 0 16,1 0-352-16,0 2-80 0,-1 0-16 0,-2 2 0 15,-4 1-128 1,-5 1-16-16,-2 0-16 0,-6 3 0 0,-3-4 272 0,-5 2 48 0,-2 2 16 0,-5-1 0 16,-4 0 144-16,-5 2-192 0,-2 1 192 0,-7 1-192 0,-3-2 192 15,-4 0 224-15,-2-2-48 0,-2 1-16 16,-2 0-464-16,-3-4-80 0</inkml:trace>
  <inkml:trace contextRef="#ctx0" brushRef="#br1" timeOffset="124330.79">20383 7700 31327 0,'-1'0'2784'0,"1"-3"-2224"0,1 3-560 0,1 0 0 0,-1 3 432 0,0-3-32 0,1 0 0 0,2 0 0 0,1 0-80 0,1-3 0 0,1 3-16 0,-1 0 0 15,0 0-304-15,-1 3 0 0,-1-3-128 0,-1 1 128 16,-2 1-320-16,1 2 16 0,-2 1 16 0,0 2 0 16,-2 2 432-16,1 0 96 0,0 1 16 0,0 1 0 15,1-1 640-15,0 1 128 0,2 1 16 0,1-1 16 0,0 2-352 0,2-2-80 16,2 2-16-16,0 2 0 0,2 1-288 0,2 2-64 16,1 0-16-16,2 3 0 0,1-1-48 0,1 1-16 15,-2 0 0-15,3 3 0 0,0 1-176 16,-1 0 0-16,-1 0 0 0,-3 1 128 0,1-3-128 15,-4 1 0-15,1-2 0 0,-2 0 0 0,-1 1 0 0,-1-4 0 16,-1 4 0-16,-2-5 0 0,-1 2 0 0,-2-6 0 16,-2 1 144-16,-2-7-144 0,0 2 176 0,-2 0-48 15,-1-3 0-15,-3 2 0 0,-3-2 48 0,0 0 0 0,-3-1 0 0,-2 0 0 16,2-1-48-16,-3 0 0 0,-2-1 0 0,-3-1 0 16,3 1 16-16,0-1 0 0,-2 0 0 0,-2 1 0 15,0-2 112-15,-1 3 32 0,0 0 0 0,1 0 0 16,2 1-288-16,1-1 0 0,2 2 0 0,3-5 0 15,2 3 0-15,1-1 0 0,2-1 0 0,1 2 0 16,1 0-368-16,1 0-16 0,0-1-16 0,1 2 0 16,2-3-224-16,-1 0-32 15,2-1-16-15,2 1-11616 0,0-2-2304 16</inkml:trace>
  <inkml:trace contextRef="#ctx0" brushRef="#br1" timeOffset="124948.07">21207 7389 11967 0,'-10'-5'1072'0,"3"3"-864"0,-2-2-208 0,3 4 0 0,2 1 5232 0,2 2 992 0,-3 2 208 0,-2-1 32 0,-4 4-4688 0,-4 5-944 0,-1 1-192 0,0 5-48 0,-1 3-272 0,1 0-48 0,2 2-16 0,2-1 0 0,2 1-256 0,1-2 0 0,2-1 0 0,1 1 0 16,0 7 0-16,-1-1 0 0,1 3 0 0,-1 3 0 31,-1-1 256-31,0 2 0 0,0 3 0 0,-2-2 0 0,-1 2 176 0,-1 3 16 0,0 5 16 0,0 0 0 16,3-3-272-16,0 0-48 0,1 0-16 0,5-3 0 15,2-2-128-15,3-6 0 0,3-3 0 0,2-3 128 16,4-1-128-16,4 1 0 0,3-4 144 0,4-2-144 15,1-1 0-15,5-1-320 0,1-6 64 0,3 0 16 32,4-2-1360-32,1 1-256 0,3-4-64 0,-3-1-14304 0</inkml:trace>
  <inkml:trace contextRef="#ctx0" brushRef="#br1" timeOffset="125639.85">21432 7956 35935 0,'-8'-7'1600'0,"2"4"320"0,0 0-1536 0,1 0-384 0,1 3 0 0,2 0 0 0,0 0 544 0,-3-2 32 0,-4 2 16 0,-2-2 0 0,0 1 176 0,0-2 48 0,2 3 0 0,1-2 0 0,5 0-496 0,0 1-80 16,3 1-32-16,0 0 0 0,3-2-208 0,-1 2 0 15,1 2 128-15,0-1-128 0,1 3 0 0,0 2 176 16,-4-6-176-16,10 19 160 0,-5-3 64 0,0-2 16 15,-2 0 0-15,1 2 0 0,0 4-48 0,1 3 0 16,-2-1 0-16,2 0 0 0,-1 0-192 0,1-3 0 16,1-2 0-16,-1-2 0 0,1-3 0 0,2-2 0 15,0-2 0-15,1-3 0 0,1 0 0 0,0-5 0 16,1 0 0-16,-1 0 0 0,2-5 0 0,1 1-160 0,-1-2 32 16,-1 1 0-16,1 0 128 0,-2 1-128 15,-2-1 128-15,-2 1-128 0,0 2-32 0,-3 0 0 16,-1-1 0-16,-1 2 0 0,1 1 160 0,-4 0-128 0,2 0 128 0,0 0-128 15,-1-3 128-15,-1 6 0 0,0-3 0 0,2 0 0 16,0 0 0-16,0 0 0 0,0 0 0 0,0 0 0 16,0 0 0-16,-1 23 0 0,6-15 0 0,0-2 0 15,2 3 0-15,2-3 0 0,1-1 0 0,0-2 0 16,1 1 0-16,-1 0 0 0,1-2 0 0,-1 0 0 16,-1-4 0-16,-2 1 0 0,0-3 0 0,0 2 0 15,-2-2 0-15,-1-1 0 0,0 0 0 0,-1-2 0 16,-1-1 0-16,1-1 224 0,-2-1-48 0,1-1-16 0,0 2 48 0,-2-6 16 15,2 1 0 1,-1-3 0-16,0 0-32 0,1-4-16 0,-1-1 0 0,0-3 0 0,2 3-48 0,-2-2-128 0,0 2 192 0,2 4-64 16,-1 1-128-16,1 4 160 0,-1 4-160 0,-1-2 160 15,1 5 0-15,-1 1 0 0,0-2 0 0,-1 4 0 32,1 0-160-32,-1 0 0 0,1 1 0 0,-1 2 0 15,0 0-544-15,2 0-96 0,-2 0 0 0,0 2-16 16,0-1-624-16,0-1-112 0,0 0-16 0,0 0-16320 15</inkml:trace>
  <inkml:trace contextRef="#ctx0" brushRef="#br1" timeOffset="125999.86">22077 8140 35935 0,'-3'-3'3200'0,"0"3"-2560"0,2 2-512 0,2-1-128 0,0 1 320 0,2-2 32 0,-2 3 16 0,3 1 0 0,0 2-240 0,2 0-128 0,2 4 128 0,1-3-128 0,1 3 128 0,0-1-128 0,-3 1 128 0,1 1-128 0,-2 1 0 0,0 4 0 16,-1 0 0-16,-3-1 0 16,-2 4-528-16,-1-2-32 0,-2-2 0 0,-2 2 0 15,-4-1-496-15,-2-1-96 0,-2 2-32 0,-3-3 0 0,0 1 672 0,-2-3 144 16,0 1 32-16,-1-2 0 16,-2-1-304-16,-2-1-64 0,1-1-16 0,0-3 0 0</inkml:trace>
  <inkml:trace contextRef="#ctx0" brushRef="#br1" timeOffset="126584.53">22310 7475 39615 0,'-8'-8'1760'0,"3"4"352"0,2 2-1680 0,0 2-432 0,2 0 0 0,2 1 0 0,-1 2 0 0,0-1-176 0,2 4 16 0,-1 4 0 0,1 5 160 0,2 2 0 0,2 8 0 0,-1-1 0 0,1 4 0 0,0 3 0 0,2 2 0 0,-3 1-128 0,1-1 128 0,-1 1 0 15,1-4 0-15,-1-1 0 0,0-3 336 0,0-4 0 16,0-1 0-16,1-2 0 15,0-2-48-15,0-2-16 0,-1-2 0 0,0 0 0 16,0 0-272-16,-1-1 128 0,0-3-128 0,-2 1 0 16,2-3 0-16,-3-3 0 0,0-1 0 0,1-2 0 15,0 2 0-15,1-7 0 0,-1-1 0 0,2-2 0 16,-2-5 128-16,2-2-128 0,0-5 0 0,-1-1 0 0,2-2 272 0,-1-4-48 0,1 1-16 0,-1-3 0 16,1 2-208-16,0 1 0 0,0 3 0 0,1 3 0 15,0 6 0-15,0 0 0 0,0 4 0 0,0 0 0 16,-1 3 128-1,0 2 16-15,1 1 16 0,-1 1 0 0,2 2-160 0,-1 2 0 0,1 2 144 0,1 2-144 0,0 2 0 0,0 0 0 16,0 2 0-16,0 1 0 16,-1 3 0-16,1 0 0 0,-2-1 0 0,0 2 0 0,0-1-144 15,-1 1 144-15,1-3-160 0,-1 2 160 0,1-1-176 0,-1 2 176 16,0 0-192-16,0-2 192 16,-1 2 0-16,-2-1 0 15,1-1 0-15,-2 1 0 0,-2 1 0 0,-2-3 256 0,0 1-64 0,-3-3 0 16,-1 1 32-16,-3-3 0 15,-2 2 0-15,-3 0 0 0,-2-1-224 0,-3-1 128 16,2-3-128-16,-3 2 0 0,-4-5-256 0,-1 0-160 0,1-4-32 16,-2 0 0-16,0-5-464 0,-3-4-112 0,3 0 0 0,1-4-10880 15,1-1-2176-15</inkml:trace>
  <inkml:trace contextRef="#ctx0" brushRef="#br1" timeOffset="127013.38">22459 7041 26719 0,'-9'-12'1184'0,"1"6"240"0,2-1-1136 0,2 3-288 0,3 2 0 0,1 2 0 0,0-2-544 0,-1 1-160 0,0 0-48 0,-2-3 0 0,2 3 2000 0,2 1 400 0,2 1 80 0,3 4 0 0,2 3-416 0,4 0-96 0,2 3 0 0,4 2-16 0,1 3-160 0,4 1-16 31,4 0-16-31,1 7 0 0,7 3-384 0,1 4-80 15,0 1-16-15,-2 2 0 0,-2 0-272 0,-2 0-48 16,-5-3-16-16,-3 2 0 0,-2 3 16 0,-3 2 0 0,-2 2 0 0,-3-1 0 16,-3 0 112-16,-3 1 0 0,-2 1 16 0,0-2 0 0,-6-2-160 0,0-4-48 15,-2-1 0-15,-2-3 0 0,-3-2 0 0,-2-2 0 16,-1 2 0-16,-3-4 0 0,-3 1-128 0,-3 2 0 16,-3-3 0-16,-2 3 0 15,-4 0-256-15,-3 1 0 0,-4 3 16 0,-8 3-18896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42:38.75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9239 5627 1425 0,'0'0'63'0,"4"-3"13"0,-1-4-60 0,4-2-16 16,-7-1 0-16,4 4 0 0,3-3 8 0,-7 9-8 15,0 0 11-15,0-10-11 0,0 10 36 0,3-9 0 16,-3 0 0-16,0 9 0 0,0 0-5 0,0 0-1 16,-3 0 0-16,3 0 0 0,0 0-2 0,-7 0-1 15,3 9 0-15,-3 0 0 0,4 1-14 0,-4-1-2 16,0 1-1-16,-4 5 0 0,1 1-1 0,-1 3 0 0,0 0 0 16,1-1 0-16,-4 1 0 0,0 6 0 0,-1 4 0 15,1 5 0-15,4-6 5 0,-8-3 1 16,4-6 0-16,0 6 0 0,0 3 8 0,-4-2 1 0,4-8 1 15,-4 7 0-15,4-6 10 0,0 6 1 16,-7-3 1-16,0 0 0 0,3 0 7 0,-7 3 0 0,1 0 1 0,3-3 0 16,-4 10 1-16,0-4 0 0,1 6 0 0,-1-5 0 15,0 15-8-15,0-7-2 0,4 1 0 0,-3 3 0 16,6-4-18-16,-7-2-4 0,4-1-1 0,-4 1 0 16,1-4 5-16,3 4 1 0,-1-1 0 0,-2 0 0 15,-1-5 5-15,0 8 2 0,1-5 0 0,2-1 0 16,5 4-2-16,-1-7 0 0,-3 3 0 0,3-3 0 15,8-3-7-15,-4 4-1 0,0-11-1 0,6 11 0 0,-9-10-6 16,10 6-1-16,-7 0 0 0,3-6 0 0,1 6-8 0,-1-3 10 16,0 3-10-16,1 0 10 0,3-6 0 0,-4 6 0 15,1 3 0-15,-5 0 0 0,5-3 2 0,-4 3 1 16,0 1 0-16,-4-4 0 0,4 3-1 0,-4-3 0 16,4 0 0-16,-4-3 0 0,1 3-4 0,-1-6 0 15,4 3-8-15,-4 0 12 0,4-6-12 0,0 2 0 16,0 1 8-16,4 0-8 0,-1-3 0 0,-7 9 0 15,4-6 0-15,0 6 0 0,0-3 0 0,0-4 0 16,3 7 0-16,-6 1 0 0,3-8 0 0,3 1 0 16,0 0 0-16,-3 6 0 0,0 0 0 0,0-6 0 15,-4 9 0-15,1-3 0 0,-1 0 0 0,4-3 0 16,-4 3 0-16,1 4 0 0,-1-4 0 0,0 3 0 0,1 3 0 16,-1-2 0-16,1-1 0 0,2 0 0 0,-6-3 0 15,7 3 0-15,-3-3 0 0,-5 4 0 0,8-4 0 16,-7 0 0-16,3-3 0 0,1 9 0 15,-8-3 0-15,4-3 0 0,0-3 0 0,-4 7 0 0,0 2 0 0,-3-3 0 16,0 0 0-16,3-3 0 0,-3 10 0 0,0-7 0 16,7 10 0-16,-11-4 0 0,7-5 0 0,0 5 0 15,1-6 0-15,-1 7 0 0,0-1 0 0,4-6 0 16,-3-2 0-16,-1 8 0 0,4-12 0 0,-4 9 0 16,7-9 0-16,-10 10 0 0,3-4 0 0,8 0 0 15,-8 0 0-15,4 4 0 0,-4-4 0 0,1 10 0 16,-1-4 0-16,0 4 0 0,0-4 0 0,-3 4 0 15,4 3 0-15,6-7 0 0,-7-3 0 0,1 4 0 16,-1-10 0-16,4 9 0 0,-1-5 0 0,1 5 0 16,-3-6 0-16,6 1 0 0,-7 5 0 0,1-6 0 15,6-3 0-15,0 4 0 0,1 2 0 0,3-3 0 0,10 0 0 16,-10 1 0-16,-11 2 0 0,8 0 0 0,-1-6 0 16,7 10 0-16,-10-7 0 0,0 7 0 0,3-1 0 15,-3-2 0-15,4 2 0 0,-1 7 0 0,-3-10 0 16,3 10 0-16,4-3 0 0,-4-4 0 0,1 1 0 0,-1-4 0 15,0 3 0-15,4-5 0 0,-3 2 0 0,3-3 0 16,0 0 0-16,-4-3 0 0,11 1 0 0,-11-4 0 16,11 3 0-16,-11 3 0 0,4-3 0 0,0 0 0 15,0 3 0-15,4-9 0 0,-5 9 0 0,5-3 0 16,-4 0 0-16,3 4 0 0,1-1 0 0,-5-3-8 16,-2 9 8-16,3-5 0 0,3-1 0 0,-6-3 0 15,6 3 0-15,-7-3 0 0,11 4 0 0,-3-11 0 16,-4 7 0-16,-4 1 0 0,7-5 0 0,4 5 0 0,-3-1 0 15,-4-7 0-15,3 8 0 0,-3-8 0 0,3 7 0 16,1-3 0-16,-4 0 0 0,3 0 0 0,4-3 0 16,-4 6 0-16,-3-6 0 0,4 0 0 0,3 6 0 0,-4-6 0 15,-7 6 0-15,11 0 0 0,-10-3 0 0,3 9 0 16,-4-9 0-16,0 13 0 0,1-7 0 0,-1 6 0 16,0-5 0-16,-6 5 0 0,13 1 0 0,-10-7 0 15,7 6 0-15,-7 1 0 0,3-7 0 0,-3 0 0 16,-4 7 0-16,4-10 0 0,7 0 0 0,-7-3 0 15,3 3 0-15,0 3 0 0,4-3 0 0,0 3 0 16,-7 4 0-16,3-4 0 0,1 0 0 0,-1 7 0 16,1-7 0-16,-1 0 0 0,-3 7 0 0,0-1 0 15,3 1 0-15,-7-4 0 0,1 10-8 0,-5-4 8 16,1-2 0-16,3 3 0 0,4 2 0 0,-3-2 0 0,-5 6 0 16,-2-7 0-16,6 1 0 0,0 6 0 15,4-9 0-15,-4 2 0 0,8 4 0 0,-5-7 0 0,1-2 0 16,4 2 0-16,-4 1 0 0,-1-1 0 0,5-6 0 15,-4 10 0-15,-4-7 0 0,4 1 0 0,-4 2 0 0,4 1 0 16,3-1 0-16,-7 4 0 0,1-4 0 0,-4 4 0 16,10 3 0-16,-7-4 0 0,1 1 0 0,-8 3 0 15,7-4 0-15,0 7 0 0,1 3 0 0,-1-3 0 16,0 0 0-16,1 3 0 0,-8 7 0 0,4-4 0 16,-4-3 0-16,4 3 0 0,-8-3 0 0,5 0 0 15,2 3 0-15,-6-3 0 0,0-3 0 0,10 0-8 0,-7 3 8 16,4-3 0-16,4 0 0 0,-1 0 0 0,0 0 0 15,0-7 0-15,4-2 0 0,0 9 0 0,3-7 0 0,-3 7 0 16,-3-6 0-16,2 6 0 0,-2-3 0 0,-1-4 0 16,0 7 0-16,1-6 0 0,-8 2 0 0,7-2 0 15,-3 0 0-15,3-4 0 0,1 4 0 0,2 3 0 16,-9-4 0-16,6 1 0 0,7 3 0 0,-6-4 0 16,2 1 0-16,1 3-8 0,4-4 8 0,-4-2 0 15,6 2 0-15,-6-8 0 0,7 5 0 0,0 1 0 16,-7-7 0-16,7 6-8 0,-4-5 8 0,0 5 0 15,4 1 0-15,-7-1 0 0,0-6 0 0,7 10 0 16,-11-4 0-16,1 4 0 0,2 3 0 0,-2-10 0 16,-1 4 0-16,4-1 0 0,3 4 0 0,-7-4 0 15,-6 1 0-15,6 2 0 0,0-2 0 0,1 9 0 0,-1-7 0 16,0-2 0-16,1 2 0 0,-1 4 0 0,-3-3 0 0,10-4 0 16,-14 1 0-16,8-7 0 0,-1 10 0 15,0-4 0-15,0-6 0 0,1 7 0 0,-1-7 0 0,4 7 0 16,7-7-8-16,-7 6 8 0,-4-5 0 0,11 2 0 15,-7-3 0-15,7-3 0 0,-1-3 0 0,-6 3 0 16,7-6 0-16,4 6 0 0,-5-6 0 16,5 6 0-16,-4-6 0 0,-4 0 0 0,11 0 0 0,-11-4 0 15,11 4 0-15,-10-3 0 0,3 3 0 0,0-1 0 16,-1-2 0-16,-2-3 0 0,-1 2 0 0,-3 4 0 16,7 0 0-16,-7-3 0 0,7 2 0 0,-8-2 0 15,8-3 0-15,0 2 0 0,-3-5 0 0,2 5 0 16,5-2 8-16,-1-4-8 0,8 1 0 0,3 2 11 15,3-2-11-15,4-7 10 16,4 6-133-16,3-3-26 0</inkml:trace>
  <inkml:trace contextRef="#ctx0" brushRef="#br0" timeOffset="7645.64">27538 10650 633 0,'0'0'56'0,"0"0"-44"0,0 0-12 0,-7 0 0 15,0 0 334-15,7 0 65 0,0 0 13 0,0 0 2 16,-4 0-241-16,4 0-48 0,0 0-9 0,0-9-3 16,0 3-49-16,4 2-11 0,-1-2-1 0,1 3-1 15,-1-6-41-15,1-1-10 0,3 1 0 0,-4-4 0 16,-3 10 0-16,4-3 0 0,-8-4 0 0,4 7 0 16,-3-3 0-16,-4 3 0 0,3-3 0 0,-3 6 0 15,-3 0 0-15,3 0 8 0,-4 6-8 0,0-6 8 16,1 3 12-16,-4-3 1 0,3 6 1 0,-3-3 0 15,3 7 10-15,-3-4 3 0,4 4 0 0,-4-1 0 16,3-9-7-16,1 9-2 0,-1 1 0 0,4-1 0 0,0 1-17 0,3 2-9 16,1 1 10-16,-1-4-10 0,4 0 0 15,0 7 8-15,0-6-8 0,0 5 0 0,7-5 0 0,-3 2 0 16,-1-2 8-16,4 2-8 0,0-2 0 0,1-7 11 16,-1 6-11-16,0 0 10 0,0 1-10 0,3-4 0 15,-3-6 0-15,4 10 0 0,-1-10 0 0,1 0 0 16,0 0 0-16,3 0 0 0,3-7-8 0,1 4 8 15,0-3-10-15,3-4 10 0,-4 1 0 16,5 0 10-16,-1-4 0 0,7-3 0 0,-7 1-10 16,0 2-14-16,-3-2 3 0,0-4 1 0,-1 0 34 0,-3 3 8 0,-7-3 0 15,4 1 1-15,-4-7-33 0,0 6 0 16,-3-6 0-16,-4 6 0 0,0 0 12 0,-4 3 0 0,1-2-1 0,-8 8 0 16,4-6-3-16,0 7-8 0,-4 6 12 15,1-3-4-15,-8 6-8 0,4 0 0 0,0 0 0 0,0 6 8 16,0 3-8-16,0 1 0 0,-1-1 0 0,-2 10 0 15,3 0 0-15,0-4 0 0,-1 10 0 0,5-3 0 16,-4-3 0-16,3 6 0 0,-3 0 0 0,4 1 0 16,-1-5 0-16,0-2 0 0,1 3 0 0,-1-3 0 15,4-6 0-15,0 2 8 0,0 4-8 0,0-3 0 16,3-7 0-16,4 1 0 0,0-1 0 0,4 0 0 16,-1-2 0-16,5-4 0 0,-1 3 0 0,3-6 0 0,1 0 0 15,3 0 0-15,0-6 0 0,4 3 0 0,-4-4 0 16,0 4 0-16,3-6 0 0,-2 3 0 0,-1-4 0 15,0 1 0-15,3-1 0 0,-2 1 8 0,-5-7-8 0,1 7 0 16,3-7 0-16,0 7 0 0,-11-1 0 16,5 1 8-16,2-10-8 0,-3 3 0 0,0 4 8 0,0-4-8 15,-7-3 8-15,0 10-8 0,4-7 8 16,-8-2-8-16,1 2 8 0,-1 6-8 0,1-2 8 0,-1-4-8 16,-3 7 8-16,0-1-8 0,-7 4 10 15,3 3-10-15,4 3 12 0,0 3-12 0,-7 3 8 0,4 4-8 16,-1 9 0-16,-3-4 0 0,0 4 0 0,0 0 0 15,0 6 0-15,3-6 0 0,0 6-9 0,4-3-3 0,4 0 0 16,-4-3 0-16,3-1 20 0,4-2 3 16,0-3 1-16,0 2 0 0,4-2-12 0,-4-7 0 0,3 4 0 0,1-1 0 15,-4-9 0-15,7 0 0 0,3 6 8 0,-3-3-8 16,-7-3 0-16,11-3 0 0,-4-3 0 0,7 3 0 16,-3-10 8-16,-1 10-8 0,5-13 0 0,-5 7 8 15,8 0-8-15,-11-10 0 0,3 9 0 0,-3-5 8 16,0-4-8-16,-3 3 0 0,-4 4 0 0,0-4 0 15,-4-3 0-15,-3 10 8 0,4-7-8 0,-4 7 0 16,-4-1 12-16,4 1-2 0,-3 0-1 0,3-1 0 16,-4 4-9-16,0 3 0 0,1-4 0 0,-4 7-11 15,3 7 11-15,-3-4 0 0,3-3 0 0,1 6 8 16,-1 4-8-16,-3-1 0 0,7 7 0 0,-3-4 0 16,-1 4 0-16,4 3 0 0,0-4 0 0,0 4 0 15,0-3 0-15,3 3 0 0,1-7 0 0,3 4-8 16,3 3 8-16,1-4 0 0,3-5 0 0,0-1 0 15,0 1 0-15,0-1 0 0,4 0 0 0,-4-2 0 16,0-4 0-16,3 3 0 0,1-3 0 0,-1-3 0 0,4 0 0 16,-3 0 0-16,0-3 0 0,-1-3 0 0,1-4 0 0,-1 7 0 15,1-3 0-15,-4-3 0 0,0-7 0 0,0 6 0 16,4-2 0-16,-4-4 8 0,-4 7-8 0,1-7 0 16,3-3 0-16,-4 1 0 0,4-1 0 0,-3-6 0 15,-4 6 0-15,4 3 8 0,-1-3 0 0,-3 1 1 16,0 2 0-16,-3-3 0 0,3 0-9 0,0 4-11 15,-11 5 3-15,4 1 0 0,0 6 8 0,0-4 0 0,-4 7 0 16,1 7 0-16,-8-4 0 0,4 6 0 0,0-3 0 16,-4 10-8-16,-3-3 8 0,3 5 0 0,-3-2 0 0,4 3 0 15,-1 0 0-15,0 0 0 0,1 6 0 0,2-7 0 16,5-2 0-16,-1 3 0 0,4 0 0 0,4-10 0 16,-1 7 0-16,8 0 0 0,-1-7 0 0,4 0-8 15,0 1 8-15,4-7 0 0,0 6 0 0,-4-2 0 16,3-7 0-16,1 0 0 0,6 0 0 0,-2 0 0 15,-5 0 0-15,1 0 0 0,3-7 0 0,0 4 0 16,0-3 0-16,0 3 0 0,-3-7 0 0,3 1 0 16,0 0 0-16,-3-7 0 0,-1 6 0 0,1-5 0 15,-1 5 0-15,-3-8 0 0,0 2 0 0,0-3 0 16,-7 0 0-16,4 0 8 0,7 1-8 0,-8-1 0 16,-3-3 0-16,0 0 0 0,0-3 0 0,0 9 0 15,0-3 0-15,0 10 0 0,-3-7 0 0,-1 13 0 0,0-3 0 16,-3 3 0-16,-7 3 0 0,4 3 0 0,-4 3 0 15,0 4 0-15,-4-1 0 0,0 0 0 0,4 7 0 0,-4-7 0 16,4 10 0-16,-3-3 0 0,3-4 0 0,0 4 0 16,-4 3 0-16,7 0 0 0,1-4 0 0,-1 11 0 15,4-8 0-15,4 1 0 0,-1 6 0 0,0-6 0 16,4 0 0-16,4 0-8 0,3-1 8 0,0-2 0 16,-3 3 0-16,6-10 0 0,1 10 0 0,-4-9 0 15,3-4 0-15,5 3 0 0,-1 1 0 0,0-4 0 16,3-6 0-16,5 0 0 0,-8 0 0 0,10-6 0 15,1 6 0-15,3-10 0 0,-3 10-17 0,3-9 1 0,0 3 1 16,1 2 0 0,-1-11-177-16,-10 5-36 0</inkml:trace>
  <inkml:trace contextRef="#ctx0" brushRef="#br0" timeOffset="8606.4">26282 10428 1324 0,'0'0'59'0,"3"-4"12"0,1-5-57 0,0 3-14 0,-1-4 0 0,1 4 0 16,3-3 105-16,0 6 19 0,-4-4 3 0,4-2 1 16,-7 9-106-16,11 0-22 0,-11 0 0 0,0 0 0 15,3 9-28 1,1 1 0-16,-1-1 0 0,-3 13 0 0,-3-3-2 16,3 9-1-16,-4 7 0 0,1 2 0 0,-1 7 31 0,1 0 0 0,3 0 0 0,-4 0 0 15,1-3-28 1,3 2 1-16,-4 1 0 0,1-9 0 0</inkml:trace>
  <inkml:trace contextRef="#ctx0" brushRef="#br0" timeOffset="9237.29">24356 9644 1778 0,'-14'0'79'0,"14"0"16"0,0 0-76 0,0 0-19 16,0 0 0-16,0 0 0 0,0 0 22 0,0 0 1 0,7 6 0 0,-4 3 0 16,4 1-23-16,4-1 0 0,7 1 0 0,6-4 0 15,-3 3 53-15,4-6 16 16,3 4 3-16,1 2 1 16,2-3-105-16,1-3-20 0,0 4-5 0,0-4-1 0,3-3 46 0,-3-3 12 0,-1-4 0 0,1 7 0 31,7-9-81-31,3 0-15 0,36-16-2 0,-15 6-1 0</inkml:trace>
  <inkml:trace contextRef="#ctx0" brushRef="#br0" timeOffset="9800.14">24317 8389 1324 0,'0'0'118'16,"0"0"-94"-16,0 0-24 0,0 0 0 0,0 0 150 15,14 0 26-15,4 0 4 0,6-6 2 0,8 6-94 0,7-6-20 16,7-4-3-16,7 7-1 16,7-6-92-16,0-7-18 0,7 7-4 0,7-7-1 15,7-3 31-15,0 7 5 0,-3-4 2 0,-1 7-580 16,-3-7-116-16</inkml:trace>
  <inkml:trace contextRef="#ctx0" brushRef="#br0" timeOffset="12426.89">27802 10660 1497 0,'-7'0'133'0,"0"0"-106"15,-3-3-27-15,3-4 0 0,0 4 197 0,0-3 35 16,0 0 6-16,3 2 2 0,0-2-196 0,1-3-44 16,3-1 0-16,-4 1 0 0,8 0-17 0,-8-1 0 15,-3 4 0-15,4-4 0 0,-1 1 17 0,1 0 11 16,-4-1-2-16,-4 1 0 0,-7-1 34 0,4 4 6 16,0 3 2-16,0-3 0 0,4 6-2 0,-8-3 0 15,0 3 0-15,-3 0 0 0,7 0-29 0,-7 0-7 0,3 3-1 16,-3-3 0-16,3 6-4 0,4-3 0 15,-3 7-8-15,3-4 12 0,-1 3-12 0,5 7 11 16,-1-4-11-16,1 4 10 0,3 3-10 0,3 6 0 0,-3-6 0 16,4 6 0-16,3-3 0 0,0 3 0 0,3-6 0 0,1 6 0 15,-1-6 0-15,1-1 0 0,-1-2 0 16,1 3 0-16,-1-3 0 0,4-4 0 0,-3-2 0 0,3 2 0 16,-4-9 21-16,4 7 3 0,0-10 0 0,4 0 0 15,3-3 4-15,0-4 2 0,4-2 0 0,3-7 0 16,0 4-17-16,4-7-3 0,3-3-1 0,0-6 0 15,1-1-9-15,-1 4 0 0,7-3 0 0,-7-6 0 16,4 5 0-16,-4-5 8 0,-7-1-8 0,1 7 0 16,-1 3 0-16,-4 6 0 0,-6-6 0 0,-4 13 0 15,0 2 11-15,-7 1-3 0,4 3-8 0,-4 6 12 16,-7 0 1-16,0 6 0 0,-4-3 0 0,0 3 0 16,-3-3-13-16,0 7 0 0,-7-1 0 0,3 7 0 0,1 0 0 15,-4-4 0-15,-1 4 0 0,5 3 0 0,-1-1 0 0,-3-2 0 16,3 3 0-16,1 0 0 0,-1 0 0 0,4 3-8 15,-4-1 8-15,4 5 0 0,4-8-9 0,-5 7 9 16,5-6 0-16,-4 0-9 0,3 0 9 16,1-3 0-16,3 2 0 0,0-8-8 0,-1-1 8 0,5 1 0 15,3 2 0-15,0-12 0 0,0 0 0 0,0 0 0 16,0 0 0-16,0 0 0 0,3-6 0 0,8 0 0 16,0 2 0-16,-1-2 0 0,4-3 0 0,0-1 0 15,4-8 8-15,0 2-8 0,6-3 0 0,-6 0 9 16,-4-6-9-16,0 3 0 0,0-3 8 0,0 6-8 15,-6-6 0-15,2 6 0 0,-6 1 9 0,-1 2-9 16,-3 0 0-16,-3 7 9 0,-8-1-9 0,4 1 8 0,-4 0-8 16,1 5 8-16,-1-2-8 0,1 6 0 0,-1 0 0 0,1 0 0 15,-1 10 0-15,0-4 0 0,-3 6 0 0,4 4-11 16,-1 0 2-16,0 3 0 0,1-1 0 0,3 11 0 16,0-11-3-16,3 8 0 0,1-1 0 0,3-7 0 15,-4 1 4-15,8 0 0 0,-1 0 0 0,1-3 0 16,-4-1 8-16,3-2 0 0,1-4 0 0,3 1-8 15,-4-4 8-15,4 3 0 0,-3-9 0 0,3 0 0 16,0 7 0-16,4-14 0 0,-1 7 0 0,4-9 11 16,1-1 0-16,-5 1 0 0,4-7 0 0,0 4 0 15,4-10-2-15,3 3 0 0,-7-3 0 0,4 0 0 16,0-6-9-16,-4 0 10 0,0 0-10 0,0-4 10 0,-4 4-10 16,1-7 10-16,-4 7-10 0,-3 3 10 0,-4 3-10 15,0 0 0-15,0 10 9 0,-4-4-9 16,-3 7 0-16,3 5 0 0,-6-2 0 0,-1 6 8 0,-3 0-8 15,0 0 0-15,-7 6-11 0,0-2 11 0,3 5-11 0,0 0 11 16,8 1-12-16,-8 6 12 0,4-1-10 0,0 4 10 16,7-6-8-16,-4 8 8 0,1-2-10 0,6 0 10 15,-3-3-12-15,7 3 12 0,-3-1-12 0,3 1 4 16,0 0 8-16,3 0-13 0,1-3 13 0,-1 2 0 16,1-2-10-16,3-3 10 0,-4 2-8 0,8-5 8 15,3-1-10-15,-3 0 10 0,-4-2 0 0,7-4-9 16,0 3 9-16,0-6 0 0,4 0 0 0,-4 0 0 15,3 0 0-15,1-6 0 0,0 6 0 0,-1-10 0 0,1 1 0 16,0 0 11-16,-4-1-1 0,0 1 0 0,0-7 0 16,-3 4 0-16,-1-4-10 0,-3-3 0 0,0 0 0 15,-3 4 8-15,-1-10 2 0,1 6 0 16,-4-3 0-16,-4 0 0 0,1 0 1 0,-4-3 0 0,0 6 0 16,0 3 0-16,-7-2-11 0,-1 8 10 0,1-6-10 0,0 13 10 15,-3-6-10-15,-1 9 0 0,-3 0 0 0,3 3 0 16,0 3 0-16,4 4-12 0,-3-1 4 0,-4 10 8 15,6 0-16-15,-2 0 5 0,3 6 1 0,0 0 0 16,-1-6 2-16,8 9 0 0,0-9 0 0,4 6 0 16,-4 0 8-16,7-6-10 0,-4 6 10 0,8-13-10 15,-4 10 10-15,3-3-10 0,4-7 10 0,4 4-10 16,3-6 10-16,0 5-12 0,-3-5 12 0,3 2-12 16,-4-6 12-16,5-2 0 0,-1 2 0 0,0 0-8 0,0-6 8 15,0 3 0-15,-3-3 8 0,-1-3-8 0,1-3 0 16,-1 0 8-16,-3 2-8 0,4-2 0 0,-4-3 12 0,-3-1-1 15,3 1-1-15,-4-10 0 0,-3 3 4 0,-3 4 1 16,3-13 0-16,-4 6 0 0,1-6-3 16,-5 6 0-16,1 0 0 0,0-6 0 0,0 0-12 0,0-3 9 15,0 9-9-15,-3-6 8 0,-1 6-8 0,0 4 0 16,4 2 0-16,-3 4 0 0,-4-1 0 0,3 4 0 16,1-3 0-16,-1 9 0 0,-3 9-9 0,0-3 9 15,3-3-12-15,-3 13 12 0,0-7-16 0,0 10 4 16,3-3 1-16,1-4 0 0,-4 14 11 0,3-8-8 15,0 1 8-15,1 6-8 0,-1-6 8 0,4 0 0 16,-3-3 0-16,3 2-8 0,3 1 8 0,-3-3 0 0,3 0 0 16,1-4-8-16,3-3 8 0,0 1 0 15,10-4-9-15,-2-3 9 0,-1 4-9 0,3-7 9 0,1-7-12 0,6 4 12 16,1-3 0-16,3 3 0 0,0-7 0 0,1-5 0 16,2 5 0-16,-3-5 0 0,4 5 0 0,-4-9 0 15,-3 7 8-15,0-4-8 0,-4 0 0 16,-4-2 0-16,1-1 0 0,-4 3 0 0,0-3 0 0,-4 1 0 31,-3-8-32-31,-3 8-10 0,3-1-2 0,-4 3 0 0,1-3-15 16,-4 7-3-16,0-4-1 0,3 7 0 0,-3-1-48 15,-3-5-9-15,3 5-3 0</inkml:trace>
  <inkml:trace contextRef="#ctx0" brushRef="#br0" timeOffset="22223.62">508 12924 864 0,'-11'3'76'0,"-3"3"-60"0,-7-3-16 0,7 4 0 16,0-4 106-16,-7-3 18 0,7 0 4 0,3 0 1 15,0-3-86-15,1-4-18 0,6 4-3 0,-3-3-1 16,7 6 48-16,0 0 10 0,0 0 1 0,0 0 1 16,0 0-30-16,0 0-7 0,11 9 0 0,-1 1-1 15,1-1 11-15,0 7 2 0,-1-7 1 0,-6 10 0 16,6-3 9-16,1-1 2 0,0-2 0 0,-4 3 0 15,3-7-30-15,1 7-6 0,-1-7 0 0,4-6-1 16,-3 3-2-16,0-6 0 0,3-6 0 0,-4-3 0 16,11 6-16-16,-3-13-3 0,3 7-1 0,4-7 0 15,10 6 3-15,1-8 1 0,-1 2 0 0,0 3 0 0,4-2 10 16,-4-1 1-16,4 7 1 0,7-10 0 0,-7 9 1 16,3 1 0-16,-3 0 0 0,-4 9 0 0,4-7-12 15,0 7-2-15,3 0-1 0,-7 0 0 0,4 7-11 16,-4-7 12-16,4 0-12 0,-4 0 12 0,4 0-1 15,-3 0 0-15,-1-7 0 0,0 4 0 0,0-6 5 16,4 3 2-16,7-4 0 0,0-2 0 0,0-4 8 0,-4 10 2 16,4-4 0-16,3 1 0 0,-3 6-4 0,0-4 0 15,0 7 0-15,-7-3 0 0,-4 3-5 0,4-6-2 0,0 6 0 0,3 0 0 16,4 0 3-16,-7 6 0 16,-4-3 0-16,-7-3 0 0,7 0-10 0,1 7-2 15,-1-4 0-15,0-3 0 0,-7 0 16 0,8-3 2 16,-5 3 1-16,5-7 0 0,-1-2-16 0,4 0-3 0,-4-1-8 15,4-5 12-15,7 5-4 0,-7 1-8 0,6-1 11 16,1 1-11-16,-7 3 8 0,7-4-8 0,-11 7 0 0,4-3 0 16,-4 3 0-16,1 3 0 0,-1 0 0 15,0 3 0-15,-7-3 0 0,8 0 0 0,-1 6 0 0,0-3 0 16,0-3 0-16,4 0 0 0,-3 0 0 16,2 0 0-16,-2-3 0 0,6-3-9 0,-7-4 9 0,-3-8 0 15,10 8 0-15,-6-6-10 0,6-2 10 0,0 2 0 16,4 7-21-16,-4-1 2 0,1 1 1 15,-1 9 0-15,0-3-117 16,1 6-23-16,-8-3-5 0,0 6-1 0,-3-3 72 16,-4 7 13-16,-3 5 3 0,0-5 1 0,-1-1 59 0,5 7 16 0,-12-7 0 15,8 1 0-15,-4-1-16 0,4 0 1 0,0 1 1 0,-1-4 0 16,1-6 14-16,0 3 0 0,6-3 0 0,-9 0 0 0,9 0 0 16,1 0 0-16,-4 0 8 0,0-3-8 0,4 3 0 15,-4 0 0-15,-3 3 0 0,3-3 0 0,4 10 0 0,-7-10 0 16,0 6 0-16,-1-3 0 0,1 3 10 0,0 1-2 15,3-4 0-15,0 6 0 0,-10-3-8 0,3-2-11 16,0 2 3-16,-3-3 0 0,3-3 8 0,0 0 0 16,4 0 0-16,-1 0 0 0,5 0 0 0,2-3 0 15,-6-3 0-15,10 2 0 0,-10-2 0 16,10-3 0-16,1-1 0 0,-5 1 0 0,5-7 0 0,6 7 0 16,-3-1 0-16,0-2 0 0,3-1 11 0,-7 10-3 15,4-3 0-15,0 6 0 0,-4 6-8 0,-3-3 0 0,3 10 0 16,-3-4 0-16,0 1-9 0,-1-7-1 0,1 6 0 0,3-3 0 15,1-2 10-15,-1 2 0 0,-3-6 0 16,3 0-8-16,0 0 8 0,8 0 0 0,-1-6 0 0,7 2 0 16,-6-5 0-16,-1 0 0 0,4-1 0 0,3-5 0 15,-3-1 8-15,3 6 3 0,1 1 1 0,-1 0 0 16,4-1-12-16,0 1 0 0,-11 9 0 0,8 0 0 16,3 0 0-16,-11 0 0 0,11 0 0 0,-7 9 8 15,0-9-8-15,7 7 0 0,-8-4 0 0,8 6 0 16,4 0 0-16,-8 1 0 0,11-4 0 0,-7-3 0 15,4 4-9-15,2-7-4 0,5-7-1 0,3-2 0 16,0 9 22-16,-3-3 5 0,-1-4 1 0,4-2 0 0,0 0-14 0,0-1 0 16,0 4 0-16,0 3 0 15,4 3 0-15,-11 0 0 0,3 0 0 0,1 0 0 16,-1 0 0-16,4 0 0 0,0 0 0 0,0 0 0 0,0 3 0 16,0 3 0-16,0-6 0 0,4 7 0 0,-4-4 0 15,7-3 0-15,-3-3 0 0,3-4 0 16,3 14-28-16,1-7-1 15,0-7-1-15,-4 7 0 0,3-9 30 0,4 3 13 0,0 6-1 0,1-10 0 16,-8 10-12-16,3-3-16 0,4-3 3 0,-6-4 1 0,-1 10 12 0,0 0 16 16,3-3-3-16,4 3-1 0,-3-6-12 0,-4 6 0 15,-7-9 0-15,4 9 0 0,6-7 0 0,-6 7-16 16,-4-3 3-16,-4-3 1 0,-3 6 20 0,4-3 5 16,3-4 1-16,-4-2 0 0,-6 6 3 0,-1-3 1 15,8 3 0-15,-11-4 0 0,0-2 10 0,-7 3 3 16,-8-13 0-16</inkml:trace>
  <inkml:trace contextRef="#ctx0" brushRef="#br0" timeOffset="30120.33">24874 8367 748 0,'0'0'67'16,"0"0"-54"-16,-10 0-13 0,-1 7 0 0,1-7 241 0,-1 0 46 15,-3 0 9-15,3 0 1 0,1 0-193 0,3-7-38 16,-4 7-8-16,4-3-2 0,0-3 24 0,7 6 4 15,-4-9 0-15,4 5 1 0,-3-2-26 0,6-3-6 16,1-1-1-16,0 1 0 0,-4 0-34 0,3-7-7 16,1 13-2-16,-4-4 0 0,0 7 20 0,3-9 4 15,-3 0 1-15,0 2 0 0,0 7-2 0,-3-9-1 0,-4 9 0 0,-1-3 0 16,1 3-11-16,-3 0-1 0,-1 0-1 0,-6 3 0 16,-1 3 8-16,-3-3 2 0,0 7 0 0,-1-4 0 15,1 10-28-15,0-7 0 0,0 4-12 16,3-4 12-16,8 0 0 0,-1 4 10 0,1-4 1 0,3 1 0 15,3-1-11-15,0 1 0 0,4-1-12 0,0 0 12 16,4 7 0-16,3-3 0 0,-3-4 0 0,6 7 0 16,-3 3 0-16,4-4 0 0,3-2 0 0,0 2 0 15,0 1 0-15,4-3 0 0,3-4 0 0,0 1 0 16,4 2 0-16,0-9 0 0,-1-3-8 0,1 0 8 16,3 0 0-16,0-9 0 0,1-1 0 0,6 1 0 15,-3 0-9-15,-1-7 9 0,-2-3 0 0,-5 3 0 16,4-2-8-16,-3-1 8 0,0 3 0 0,-4-3 0 15,-3 0 0-15,-1-6 0 0,-3 7 0 0,-7-1 0 16,-3-6 0-16,0 6-8 0,-4-6 8 0,-4 6 0 0,-7 0 0 16,4 0-8-16,-7 4 8 0,0 5 0 0,-3 1-13 0,2 9 4 15,-6-3 1-15,0 6 0 0,-4 3-6 0,-3 4-1 16,-4 2 0-16,4 4 0 0,-4 3 15 0,4-4-11 16,0 4 11-16,3 0-10 0,1 0 10 0,2-4-12 15,-2 4 12-15,3 0-12 0,-1-3 12 0,1 2-13 16,7 1 5-16,-4 0 8 0,4-3-10 0,0 3 10 15,4-4 0-15,3-2-9 0,3-1 9 0,4-12 0 16,0 0 0-16,7 10 0 0,0-1-12 0,4-6-1 0,3-3 0 16,4 0 0-16,-1-3 13 0,4-3-9 0,1-4 9 15,-1 1-8-15,0 0 8 0,0-7 12 0,4 7-2 16,-1-10-1-16,-2 3-9 0,2-3 0 0,1 0-12 0,-4 4 12 16,-3 2-9-16,-4-2 9 0,4-4 0 0,-1 3 0 15,-6 4 0-15,-1-4 0 0,-6-3 0 0,-1 3 0 16,1 4 0-16,-1-4 0 0,-3 7 0 0,4-1 0 15,-8 1 0-15,4 9 0 0,0-6 0 0,0 6-10 16,-10-3 10-16,3 3 0 0,0 3 10 0,0 3-10 16,-7 3 0-16,3 1-12 0,-3 9 1 0,3-4 0 15,-3-2 11-15,0 9 0 0,3-10 0 0,-3 7-8 16,0-3 8-16,4 3 0 0,-4-4 0 0,3-5 0 16,0 8 14-16,1-8 2 0,3-1 0 0,3-2 0 15,4-7-26-15,0 0-5 0,0 0-1 0,0 0 0 0,0 0 26 0,0 0 5 16,11 0 1-16,-4-7 0 15,7 4-16-15,-3-3-18 0,6-4 4 0,-3-5 1 0,0 5 13 16,1 1 0-16,-1 0 0 0,-4-4 0 0,1-3 0 0,-1 1 0 16,-3 5 0-16,1-2 0 0,-5-4 8 0,1 0-8 15,-4 7 0-15,-7-4 0 0,3-2 8 0,-3 5-8 16,0-5 0-16,-4 5 0 0,1 1 0 0,-4-1 0 16,-1 7 0-16,5-3 0 0,-4-3 8 0,3 2-8 15,-3 7 0-15,4-3 0 0,-5 3 0 0,5-6 0 16,-1 6 0-16,4 0 0 0,-3 0 0 0,3 6 0 15,-1-3 0-15,5 13 0 0,-4-7 0 0,3 10 0 16,-3 0 0-16,4 6 0 0,-4-6 0 0,3 6 0 16,1-6-8-16,-1 6 8 0,1-6 0 0,3 9 12 15,0-9-3-15,3 3 0 0,1-10-9 0,-1 7 0 0,4-3 0 16,0-1 0-16,4-5 0 0,-1-1 0 0,1-6 0 0,0-3-11 16,-4 0 11-16,0-3 0 0,3-6 0 0,1 3-8 15,0-4 8-15,-1-9 0 0,-3 10 0 0,0-7 0 16,-3-3 0-16,-1 4 9 0,1 2-9 0,-1-2 10 15,-3-4-10-15,0-6 0 0,0 12 0 0,-3-6 0 16,-1-3 0-16,1 10 13 0,-1-4-3 0,-3 0-1 16,0 7-9-16,0 0 0 0,0-1 0 0,-4 7 0 15,1-3 0-15,-1 6-11 0,1-3 3 0,-1-4 0 16,-3 7 8-16,3 0 0 0,-3 7 0 0,4-4 0 16,-8-3 0-16,4 6-10 0,3-3 10 0,1 4-10 15,3-4 10-15,-4-3 0 0,8 6 0 0,3-6 0 16,0 0 10-16,0 0 1 0,0 0 0 0,14-6 0 0,0 6-11 0,0-10 0 15,7 1 0-15,0-4-1216 16</inkml:trace>
  <inkml:trace contextRef="#ctx0" brushRef="#br0" timeOffset="31383.95">25030 8599 1785 0,'10'-22'159'0,"-6"7"-127"15,-4 5-32-15,0-5 0 0,3 5 130 0,-3 1 20 0,0-16 4 0,0 12 1 32,0-2-168-32,0 2-34 0,0-3-6 0,-7 1-2 15,0 2-187-15,-7-3-38 0,0 7-7 0,-7 0-1 16,0 2 121-16,-1-5 25 0,5 6 5 0,-1-4 1 0,-3 1 323 0,3-1 65 0,4 4 12 0,4 3 4 15,-4-6-81-15,6-1-16 0,-2 4-3 0,6-4-1 16,-3 7-100-16,4-3-20 0,-4-3-4 0,0 2-1 16,3 7-26-16,1 0-6 0,-4 0-1 0,-1-3 0 15,5 3-9-15,-4 0 0 0,0 3 0 0,-4-3 0 16,1 7 0-16,3-4 0 0,0 3 0 0,-4 3 0 16,0-2 0-16,1 2 0 0,-1 1 0 0,1-7 8 15,3 6-8-15,0-3 0 0,7-6 9 0,-4 0-9 16,4 0 8-16,0 0-8 0,0 0 8 0,0 0-8 15,0 0 8-15,0 0-8 0,0 0 10 0,0 0-10 16,11 10 28-16,-1-1 0 0,4-3 0 0,0-2 0 16,4-4 0-16,0-4 0 0,3-2 0 0,0 6 0 0,-3-9-4 15,3 9 0-15,0-10-1 0,0 4 0 0,-3 3-15 16,-1-3-8-16,-6 3 10 0,0-4-10 0,-1 7 8 0,-10 0-8 16,0 0 0-16,0 0 9 0,0 0 3 0,0 0 1 15,-7-3 0-15,4-3 0 0,-4 6 8 0,-1 0 2 16,5-3 0-16,-4-4 0 0,-4 7-5 0,4-3-1 15,4-3 0-15,-1 0 0 16,1 3-63-16,3-7-13 0,3 1-2 0</inkml:trace>
  <inkml:trace contextRef="#ctx0" brushRef="#br0" timeOffset="35821.3">1697 7803 806 0,'0'0'36'0,"0"-6"7"0,-11-4-35 0,8 1-8 0,-8-1 0 0,1 1 0 15,6-7 133-15,-7 7 25 0,1-4 5 0,6-2 1 16,-6 5-135-16,3-5-29 0,3 2 0 0,-6-3 0 16,-1 7 9-16,8 0 6 0,3-1 1 0,0 1 0 15,-11-1 8-15,11 4 1 0,0-3 1 0,0-1 0 16,-4 4-1-16,4 6 0 0,4-3 0 0,-4 3 0 16,0 0 21-16,0 0 4 0,0 0 1 0,0 0 0 15,0 0 1-15,0 0 1 0,0 0 0 0,0 0 0 0,0 0-29 0,0 3-7 16,0 13-1-16,3-7 0 0,-3 1-7 0,0 5-1 15,8-5-8-15,-8 8 12 0,0-2 0 0,3-3 0 16,4 2 0-16,-3 4 0 0,-1 0-1 16,4 6-1-16,4-6 0 0,-8 6 0 0,8 3 5 15,-1-3 1-15,-10 13 0 0,15-4 0 0,-5-5 10 0,4 2 2 16,-3 0 1-16,-1-6 0 0,8 0 14 0,3-6 2 16,-7 10 1-16,8-4 0 0,-1 3-34 0,-4 0-12 15,8-3 0-15,7 3 9 0,-11 4 2 0,-3-4 0 16,3 0 0-16,3 10 0 0,-2 3 9 0,-5-4 3 15,4 1 0-15,1-7 0 0,-5-3-7 0,4-3 0 16,-10-3-1-16,7 10 0 0,-1-10-7 0,-3 3-8 16,-3-6 11-16,3 6-11 0,0 3 8 0,4-3-8 0,-4-6 0 15,0 9 0-15,-3-3 0 0,3 3 0 16,0-3 0-16,3 4 0 0,-2-4 0 0,-1 3 10 0,7 0-10 16,4 4 8-16,-1-10 4 0,-3 3 0 0,4-7 0 15,0 8 0-15,-8-8-2 0,8 7 0 0,-7-6 0 16,-1 9 0-16,5-2 0 0,-1 2 0 0,-7-9 0 15,7 6 0-15,-7 3-10 0,-3-3 0 0,3 0 0 0,-4-3 0 16,1 13 31-16,3-7 1 0,7 3 0 0,-7-9 0 16,-3 3-32-16,-4-6 0 0,11 6 0 0,-4 0 0 15,-4-6 0-15,4 0 11 0,1 6 0 0,6-3 0 16,0 3-11-16,-7 0 0 0,-3 0-10 0,3 3 10 16,0 0 0-16,0 1 0 0,4 5 0 0,-1 1 0 15,1-1 0-15,-4 4 0 0,4-4 8 0,-1 4-8 16,1-13 0-16,0 10 0 0,-1-7 0 0,4 6 0 0,-7-12 0 0,1 3 10 15,2 0-10-15,-3 4 8 0,0-11-8 0,1 7 0 16,2-6 0-16,-6 6 8 0,3-6-8 0,0 0-11 16,-3 0 3-16,3 6 0 0,0-6 8 0,-4 6-12 15,4 0 12-15,4-3-12 16,-7 3-16-16,-4 0-3 0,10 3-1 0,-2-3 0 0,-5 4 32 16,4-4-9-16,0 3 9 0,0 0 0 0,-3-3-10 0,0 3 10 15,3-3-12-15,-4 4 12 0,4-4-12 0,4-6 4 16,-11 6 8-16,11-6-13 0,-8-1 13 0,4 1 0 15,1 0 0-15,-1-3-9 0,3-7 9 0,-3 7-8 0,-3-4 8 16,3 4-8-16,0 3-4 0,0-4 0 16,4-2 0-16,0 3 0 0,-1 2 12 0,-3-2 0 0,4 3 0 0,0-3 0 15,-1-4-25-15,1 7 0 16,-4-3 0-16,0 2 0 0,7 1 7 0,-10 3 2 0,3-3 0 0,0-6 0 16,0 2 2-16,4 4 1 0,-4-3 0 0,-3-4 0 15,3 4 2-15,0-7 1 0,-7 7 0 0,7-3 0 16,-3-4 10-16,3 0 0 0,-4 7 0 0,1-6 0 15,3-1 0-15,4 0 0 0,-1 7 0 0,-3 0 0 16,7-4 0-16,-6-2-12 0,6 5 12 0,-4 4-12 16,5-3-8-16,-1-4-3 0,-7 10 0 0,3-3 0 15,1-6-1-15,0 6 0 0,-1 2 0 0,-3-2 0 0,1 0 12 16,-1-3 3-16,3 3 0 0,-3-7 0 16,-3 10 9-16,0-3 11 0,6 0-3 0,-6 0 0 15,-1-1-8-15,5 1 0 0,-5 3 0 0,4-3 0 0,7 0 0 16,-10 0 0-16,0-1 0 0,-4 7 0 0,10-6-13 0,-10-3 1 15,4 3 1-15,3 0 0 0,4-4-11 16,-4-2-2-16,0 12-1 0,4-6 0 0,-1-4 1 16,4 4 1-16,-7 0 0 0,8 0 0 15,-8 3 10-15,7-3 1 0,-11-1 1 0,8 1 0 0,-4 6 11 0,4-3 0 16,-4 3 0-16,0 4 0 0,0-4 0 0,4 3 11 16,-11 6-3-16,3-5 0 0,1-4-8 0,0 3 0 15,-1-3 0-15,1 3 0 0,-8-3 0 0,8 4 0 16,-8-4 0-16,4-7 0 0,-3 11 0 0,3-7 0 15,0 0 0-15,0-4-11 0,-3 7 11 0,3 1 0 16,0-8 8-16,3 11-8 0,-3-4 0 0,4 0 0 16,3-3-12-16,-3 3 4 0,3 3-1 0,-4 3 0 15,-6-9 0-15,3 3 0 0,7 4 9 0,-3-4 0 16,3 3 0-16,-4-3 0 0,5 3 0 0,6-3-8 0,-7 4 8 0,0-4-8 16,0 0 8-16,4-3 0 0,-1 3 0 0,-3 3 0 15,4-3 0-15,-4 3 0 0,7-3-8 0,-10 4 8 16,7-1 0-16,3-3 0 0,-7 3 0 0,0-3 0 15,4 3 0-15,-1 4 0 0,-3-4 0 0,4 0 8 16,0-3-19-16,-1 4-3 0,1-1-1 0,0 3 0 16,6 0 1-16,-6 1 0 0,-1-1 0 0,1 4 0 15,-4-1 14-15,4 1-9 0,7-1 9 0,-8-2-8 16,8 2 8-16,3 1 0 0,-3 2 0 0,0-2 0 16,3-7 0-16,3 6 0 0,-6-5 0 0,3 5 0 15,-3-6 0-15,3 7 0 0,-3-7 0 0,3 6 0 16,4 1 0-16,-4 3-8 0,4-4 8 0,0 1-8 0,-11-1 8 15,11 4 0-15,-8-1 0 0,12-2 0 0,-5-1 0 0,1 4-8 16,3-4 8-16,-3 4 0 0,0 3 0 0,-4-4 0 16,0 1 0-16,1 6 0 0,-1 0 0 0,0 0 0 15,-3 0 0-15,6 0 0 0,1 0 0 0,-4-7 0 16,-3 7 0-16,-7 0 0 0,10-6 0 0,0 5 0 16,0 5 0-16,4-5 0 0,0 1-8 0,7 0 8 15,-4 0-8-15,-7 0 8 0,4-6 0 0,-4 6-10 16,4 3 10-16,0-3 0 0,-4-1 0 0,0 11 0 15,4-4 0-15,-4-3 0 0,4 6-12 0,-7-6 12 16,10 7-12-16,-3-4 12 0,3-3 0 0,-3-3 0 16,3 3 0-16,0 3 0 0,0-3-8 0,-6 3 8 15,2-6 0-15,1 3 0 0,-4-3 0 0,1 0 0 16,2 3 12-16,-6-3-3 0,0 0-9 0,3 0-11 0,-3 3 3 16,3 3 0-16,7-3 8 0,4 0 0 0,-11 3 0 0,11-3 8 15,3 3-8-15,1-3 0 0,-5 3 0 0,1-2 0 16,4 8-20-16,-1-3 2 0,-3 1 0 0,0 5 0 15,-1-2 29-15,1-4 5 0,3 0 2 0,-3-9 0 16,-3 0-29-16,6 0-5 0,-3-6-2 0,0 2 0 16,-8-8 18-16,5 2 0 0,-5 4 0 0,5 3 0 15,-1-4 16-15,-3-2 1 0,-1 2 0 0,1-2 0 16,3-1 71-16,4-5 15 0,-11-4 2 0,4-7 1 16,-7 8-14-16,0-8-4 0,-1-8 0 0</inkml:trace>
  <inkml:trace contextRef="#ctx0" brushRef="#br0" timeOffset="41823.04">22056 6056 630 0,'-18'0'28'0,"18"0"5"0,0 0-33 0,0 0 0 0,0 0 0 0,0 0 0 0,0 0 18 0,0 0-3 16,7 0-1-16,-7 0 0 0,-3-9-14 0,6 6-15 15,4-4 3-15,0 4 1 16,-7 3-37-16,4-6-7 0,-1 3-1 0,-3 3-1 0,0 0 57 16,0 0 0-16,0 0 0 0,0 0 11 0,4-6 91 0,-4 6 18 15,-7 0 4-15,0 0 1 0,7 0-37 0,-4 9-7 16,-6 0-1-16,-1 1-1 0,-7-1-58 0,8 7-11 16,3-7-2-16,-4 7-8 0,-3-3 32 0,0-4 0 15,3 7 0-15,1-7 0 0,6 7-32 0,-3-7 0 16,-3 1 0-16,6-1 0 0,8 0 19 0,-4 1-3 15,-7-4-1-15,-1 3 0 0,8-9 2 0,0 10 1 16,0-10 0-16,0 0 0 0,-7 9-8 0,7-9-2 16,11 0 0-16,-4 7 0 0,-7-7 1 0,7 0 0 0,7-7 0 15,0 7 0-15,0-6 11 0,-3-3 1 16,3 5 1-16,0-5 0 0,7 0-10 0,-10-7-1 16,-4 7-1-16,4 2 0 0,3-5-10 0,-4 2 12 0,-6 1-12 0,-1-7 12 15,-3 10 0-15,0-3 1 0,-3-1 0 0,-1 1 0 16,-6-1 21-16,3 1 4 0,7 0 1 0,-4-1 0 15,-6 4 8-15,-1-4 1 0,4 10 1 0,0-3 0 16,-4 3-29-16,1 0-5 0,-4 3-2 0,3 4 0 16,7-4-13-16,-10 6 0 0,-3 7 8 0,3-7-8 15,7 7 0-15,0-3 0 0,-8 2 0 0,5 4-10 16,-4-3 10-16,7 3 0 0,7-1 0 0,-7-2 0 16,-4-3 0-16,4-4 0 0,14 7 0 0,0-7 0 15,-7 1 0-15,4-1 0 0,3 0 0 0,7-9 0 16,0 7 0-16,-4-7 0 0,-10 0 0 0,15 0 0 15,2 0 0-15,-3-7 0 0,-7 4 0 0,0-3 8 0,0-3-8 0,-3-1 8 16,0-2-8-16,-4-1 8 0,0 4 5 0,3-4 2 16,1 4 0-16,-1-7 0 0,-10 7 13 0,4-7 4 15,6 7 0-15,1-1 0 0,-4 1-32 0,0-1 0 16,-4-5 0-16,4 11 0 0,4-2 0 0,-4-3 0 16,-11 6 0-16,11 3 0 0,0 0 0 0,0 0 12 15,-4-7-1-15,-3 14-1 0,4-4-10 0,-4 3 0 16,3 3-12-16,-6-5 12 0,-1 5 0 0,1 7 0 15,10-7 0-15,-4 7 0 0,-7-4-10 0,4-2 10 16,7 5 0-16,0 1-9 0,0-3 9 0,0 2 0 16,0 1 0-16,7-3 8 0,4 2-8 0,0-5 0 15,-8 8-8-15,4-11 8 0,7-4 0 0,-3 6 0 16,-11-9 0-16,10 7 8 0,1-7-8 0,0 0 0 0,3-7 0 16,-7 7 0-16,-7-9 0 0,7 6 8 0,3-7-8 15,-2-5 0-15,-5 8 0 0,-3-5 9 0,7-4-9 0,0 7 0 16,-7-7 12-16,4 3-4 0,-4-2 0 0,3 2-8 15,4-2 9-15,-7 5-9 0,-7-5 0 0,4 2 9 16,3-3-9-16,0 7 0 0,-7-1 9 0,-4 4-9 16,0-3 0-16,4 6 9 0,7-4-9 0,-10 7 0 15,-8 0 0-15,8 0 0 0,3 10 0 0,-1-4 0 16,-6-3 0-16,4 7 0 0,3-1 0 0,0 7 0 16,0-1 0-16,0-2 0 0,-4 3 0 0,7-1 0 15,12-2 0-15,-5 6 0 0,-10-4 0 0,7 1 0 16,7-3 0-16,4-4 0 0,-4 7 0 0,3-7 0 15,-3 0 9-15,0 1-9 0,11-4 0 0,0-3 9 16,-4 4-9-16,3-7 0 0,1-7 9 0,0 4-9 0,-1-3 0 0,-3 6 9 16,4-13-9-16,-4-2 0 0,7 5 8 15,-7-5-8-15,-6 5 0 0,2-2 0 0,4-4 8 16,-3 0-8-16,-11 7 0 0,-4-10 0 0,1 3 8 0,3 4-8 16,-4-4 12-16,-3 7-12 0,-7-1 17 0,0 1-3 15,3 3-1-15,1 2 0 0,-8 4-5 0,0 0 0 16,8 4-8-16,-4 2 12 0,0-3-12 0,-7 10 0 15,3-4 0-15,0 0 0 0,4 4 0 0,0-4 0 16,-7 7 0-16,0-7 0 0,7 1 0 0,-1 5 0 16,-6-5 10-16,7-1-2 0,0 1-8 0,3-1-12 0,1 1 4 15,-1-1 0-15,-3-9 8 0,14 0 12 0,0 0-2 0,0 0-1 16,0 0-9-16,4 0 0 16,10-3 0-16,3-7-738 0,5 4-145 0</inkml:trace>
  <inkml:trace contextRef="#ctx0" brushRef="#br0" timeOffset="46748.54">289 14423 1432 0,'-24'-7'64'0,"13"4"12"0,0 3-60 0,1-6-16 0,-4-3 0 0,7 2 0 0,0-2 62 0,0-1 10 16,3 1 1-16,-3 0 1 0,3-7-32 0,4 7-6 16,0-4-2-16,0-3 0 0,0 7-25 0,4 0-9 15,-4 2 0-15,7-2 9 0,-3-4-1 0,-4 7-8 16,0 6 12-16,0 0-4 0,0 0 32 0,0 0 5 15,0 0 2-15,0 0 0 0,0 9-9 0,0 1-2 16,7-1 0-16,-4 1 0 0,-3 2-2 0,4 1-1 0,3-7 0 16,3 3 0-16,-3 1-6 0,4-1-2 0,7 10 0 0,-4-10 0 15,0 10-9-15,0-9-1 16,7 5-1-16,0 4 0 0,-3-3-6 0,3-4-8 0,4 10 11 0,-11-3-11 16,7 0 11-16,-7 0-11 0,0 0 10 0,7 6-10 15,-10 0 8-15,3-3-8 0,-3 3 0 0,-1 3 9 16,4 3-9-16,-3-2 0 0,0-1 9 0,-1 0-9 15,-3 7 0-15,11-10 9 0,-11 9-9 16,11-12 0-16,-4 9 9 0,-4-9-9 0,8 0 0 0,3 0 9 16,0 3 1-16,-3 0 0 0,3 4 0 0,-7-4 0 15,7-3 2-15,4 12 1 0,-4 1 0 0,-3-1 0 16,3-6-2-16,0 10-1 0,-7-3 0 0,7-1 0 16,-6 4-10-16,-1 2 0 0,-4-8 0 0,4 9-11 15,-3-4 19-15,-1-2 3 0,1 2 1 0,0-2 0 16,-8 2-12-16,8-2 0 0,-1 3 0 0,1-4 0 15,-4-6 0-15,4 4 0 0,-1-4 0 0,4-3 0 0,4-3 0 16,-11 0 8-16,11 0-8 0,-4-3 12 0,3 6-12 0,5-6 12 16,-1-4-12-16,-4 10 12 0,1-3-12 0,7-6 0 15,-8 12 9-15,1-9-9 0,0 6 14 0,3 3-2 16,0 4 0-16,-7-1 0 0,7 3-12 0,-7-5 0 16,0 11 0-16,1-5 0 0,6-4 0 0,-7 10 0 15,3-10 0-15,-2 4 0 0,-1-7 0 0,7-3 0 16,-7-6 0-16,7 3 9 0,-3-9 5 0,3-4 1 15,0 0 0-15,-3-2 0 0,3-4-7 0,4-3-8 16,-1 6 11-16,-3-6-11 0,4 3 0 0,-7 3 0 16,10 4 0-16,-10-1 0 0,3 1 0 0,0 5 0 0,-3 4 0 0,3 9 0 15,0-3 0-15,-7 10-9 16,4-7 1-16,-1 7 0 0,-3 2 8 0,-3-8 0 16,3 2 0-16,-3-3 0 0,3 7 0 0,0-7 0 0,-3-3 0 15,3-3 0-15,3 0-12 0,-3-3 0 0,0-7 0 16,1 4 0-16,2-7 12 0,-3 1 0 0,11 5 0 0,-11-5-8 15,4-1 8-15,-4 7 0 0,4-4 0 0,-1 7 0 16,-3-3 0-16,7 9-8 0,-6-13 0 0,-1 10 0 31,7 0-21-31,-7 3-4 0,0-6-1 0,7 0 0 0,0 6 18 0,-6 0 4 0,2-3 1 16,4 3 0-16,0 0 11 0,-3-6-12 0,0 6 12 0,6-6-12 16,-6 0 12-16,3 0 0 0,0 0 0 0,4-4 0 15,0 1 0-15,-4-4 0 0,4-2 0 0,3 6 0 16,4 2 0-16,-4-2 0 0,4-3 0 0,3 2 0 15,-7 10-11-15,7-3 11 0,-10 3-13 0,10 0 5 16,-10-6-3-16,7 10 0 0,-7-4 0 0,3 3 0 16,-4-3 3-16,1 3 0 0,0 0 0 0,-4-3 0 15,0-6 8-15,4 6-8 0,-8-6 8 0,5 0-8 0,-1 6 19 16,4-6 4-16,-11-3 1 0,7 2 0 0,-4 1-16 0,5-3 0 16,-1-4 0-16,-11 4 0 0,15 3 0 0,-11 0 8 15,0-10-8-15,0 7 0 0,4 3 0 0,-11-4-12 16,11 4 3-16,-8 0 0 0,4-3 17 0,-3 2 4 15,3 1 1-15,-10 0 0 0,3-3 11 0,3 3 3 16,-6-4 0-16</inkml:trace>
  <inkml:trace contextRef="#ctx0" brushRef="#br0" timeOffset="48965.42">22204 10606 1497 0,'-21'0'66'0,"21"0"14"0,0 0-64 0,0 0-16 15,-11 7 0-15,11-7 0 0,0 0 158 0,0 0 28 16,-14 9 6-16,7-6 0 0,7-3-139 0,0 0-28 15,0 0-5-15,-7 0-2 0,-7 6-9 0,14-6-1 16,0 0-8-16,0 0 12 0,0 0-12 0,0 0 0 16,0 0 0-16,-4 10 0 0,-3-1 0 0,-3 7 9 15,6-4-9-15,4 4 8 0,0 3 9 0,0 6 2 16,-11-6 0-16,8 0 0 0,3-1-7 0,-4 1 0 16,-3 3-1-16,4-3 0 0,6-6-11 0,-3 2 10 15,0 1-10-15,-7-3 10 0,4-4 4 0,-1-3 1 0,8 4 0 16,-4-10 0-16,0 0-15 0,0 0 0 0,7 0 8 0,-4-7-8 15,1 4 12-15,6-6-1 0,1-1 0 0,3-5 0 16,0-4 7-16,-3 3 2 0,-4-3 0 16,7 1 0-16,4-8-4 0,-4 5-1 0,-7-5 0 0,0 1 0 15,0-3 1-15,0 3 1 0,0-3 0 0,-3 3 0 16,-8 6-17-16,4 10 0 0,0-7 0 0,-7 6 0 16,-4 7 0-16,1-3 10 0,-1 6-10 0,8 0 8 15,-8 6-8-15,4-3-9 0,0 7 9 0,-4 6-13 16,1-7 13-16,-1 0 0 0,1-2 0 0,-1 2 0 15,8 0 12-15,-8 1 3 0,0-1 0 0,1 7 0 0,6-4-3 16,1 4 0-16,-8 3 0 0,-3 0 0 0,4 0 4 16,6 6 0-16,0 0 0 0,1-6 0 0,-8 6-16 0,4-3 9 15,11 0-9-15,3-4 8 0,-4-5-8 16,1 3 0-16,-1-1 0 0,8-5 0 0,3-7 20 16,-3 3 0-16,-11-6-1 0,10-6 0 0,11 6-27 0,-10-10-6 15,-7 7-1-15,3-6 0 0,3-7 15 0,-3 10 0 16,0-13 0-16,-7 7 0 0,-3-4 0 0,3-3 10 15,7-6-10-15,-4 6 8 0,-10 0-8 0,4-6 0 16,6 0 0-16,-6 6 0 0,-4-6 12 0,3 3-4 16,1-6 0-16,-1 3 0 0,4 6-8 0,-3-3-11 15,-4 3 3-15,0 10 0 0,3 0 8 0,0 5 0 16,-3-2 0-16,-3 6 0 0,3-3 8 0,-4 3-8 16,8 0 10-16,-8 3-10 0,1-3 0 0,10 0 0 15,0 0 0-15,-4 16-10 0,-3-4 10 0,3 4 8 16,8-6-8-16,3 5 11 0,-3-5-11 0,-4-1 0 0,-4 0 0 15,4 1 0-15,7-1 0 0,0 7-16 16,-7-4 3-16,4-2 0 0,3 6 13 0,0-1 16 0,-4-5-3 0,-3 2-1 16,0 4-12-16,4-7-16 0,3 1 3 0,-7-10 1 15,0 0 12-15,7 0 0 0,11 6 0 0,-4-3 0 16,-7-6 0-16,3 3 0 0,4-6 10 0,1-4-10 16,2 7 10-16,-3-9-10 0,-3 2 12 0,3 1-12 15,14-1 0-15,-14-2 0 0,-7-4 0 0,0 10 0 16,4-7 0-16,0 4 0 0,-8-7 0 0,-3 7 0 15,-10-1 0-15,6-5 0 0,4 5 0 0,-4 1 0 16,-13-7 0-16,6 7 0 0,8 6 0 0,-8-7 0 16,1 4 0-16,-1 3 0 0,4-3 0 0,0 6 0 15,7 0 0-15,-7 0 0 0,-4-4 0 0,11 4-9 16,0 0 9-16,0 0 9 0,-3 4-1 0,3-4-8 16,0 0-36-16,0 0-13 0,0 0-3 15,0 0-1-15,-7 9-147 0,7 7-30 16,10-7-6-16,-10 1 0 0</inkml:trace>
  <inkml:trace contextRef="#ctx0" brushRef="#br0" timeOffset="50020.11">22102 10697 2098 0,'-4'-9'93'0,"0"-1"19"0,-10 10-89 0,4-9-23 16,10 6 0-16,-4-3 0 0,-3 6 11 0,0-3-3 15,4-4 0-15,3 7 0 0,0 0-8 0,0 0 8 16,0 0-8-16,0 0 8 0,0 0-8 0,0 0 12 16,-11 10-12-16,4-4 12 0,7 6 11 0,0-2 2 15,-7-4 1-15,3 10 0 0,-3-4 21 0,4 7 4 16,-1-3 1-16,-3 0 0 0,0 2-8 0,0-5-2 0,11 3 0 0,-1-7 0 15,-3 7-25-15,0-7-5 0,4-6 0 16,3 7-1-16,3-10-11 0,-10 0 12 0,0 0-12 16,11 0 12-16,3-4-3 0,0-2 0 0,-7-3 0 0,0-4 0 15,0-2 5-15,4 5 1 0,-4-6 0 0,0-2 0 16,-7-1 5-16,4 3 0 0,3-3 1 0,-4-6 0 16,-6 6-12-16,3 1-9 0,3-17 12 0,1 13-12 15,-11-3 14-15,3 6-4 0,1 0-1 0,-1 4 0 16,4 9 9-16,-4-4 2 0,-6 10 0 0,-4 0 0 15,3 0-12-15,-3 6-8 0,0 4 12 0,-4 9-12 16,1-1 12-16,3 8-12 0,-1-8 12 0,-2 1-12 16,-4-3 8-16,10 3-8 0,8-1 0 0,-8-2 0 15,-7 3 10-15,11-10-10 0,4 10 8 0,6-9-8 16,-3 5 0-16,4 1 0 0,-1-4 0 0,4-2 0 0,8-1 0 16,-1-2 0-16,-11 2 0 0,11-3 0 15,7-3 0-15,-3-3 0 0,-4 0 0 0,0 0 0 16,0-3 0-16,1-3 0 0,-1-3 0 0,0-1 0 0,-11 4 0 15,4-7 0-15,7-2 0 0,-7 5 0 0,-7-5 0 0,4 2 10 16,0-3-2-16,-1-2-8 0,1-8 17 16,-4 8-3-16,-7-17-1 0,3 13 0 0,8-3-13 0,-8 0 0 15,-7 6-9-15,4 0 9 0,4 1 0 0,-1 2 0 16,1 7 0-16,-8-1 0 0,4 4 0 0,0 6 15 16,7 0-3-16,-7 0-1 0,-7 9-11 0,3 4 0 15,11-1 0-15,-7 4 0 0,-3 3-16 0,3 9 5 16,3-3 1-16,1 3 0 0,-4 1 10 0,3 2 0 0,-10-9 0 15,10 3 0-15,8 0 0 0,-4-6 0 16,-7-3 10-16,3-4-10 0,8-3 10 0,-1 1-10 0,-3-10 10 16,0 0-10-16,0 0 0 0,7 0 0 0,8 0-11 0,2-10 11 15,-3 1 0-15,4 0 21 0,-4-4-2 16,0-3-1-16,0-2-5 0,0 2-1 0,8-3 0 16,-1-6 0-16,3 3-12 0,-2 0 0 0,-5 0 0 0,8-3 0 15,10 9-12-15,-7-2-6 0,-13 5-1 0,-1-3 0 16,-4 7 19-16,4 0 0 0,-7 2 0 0,-7 4 0 15,-10-3-12-15,-4 6 12 0,3 0-12 0,-10 9 12 16,-11-9-29 0,-3 10 1-16,7-1 0 0,-4 13-1312 0</inkml:trace>
  <inkml:trace contextRef="#ctx0" brushRef="#br0" timeOffset="61508.41">26367 6912 979 0,'0'-28'43'0,"0"12"9"0,0 7-41 0,0 0-11 0,3-4 0 0,4 4 0 16,-3-4 202-16,6 4 38 0,1-4 8 0,3-2 2 16,0 5-159-16,0 1-32 0,-3 2-7 0,-1-2 0 15,8 6-20-15,-7-3-3 0,-4 2-1 0,-7 4 0 0,0 0 5 16,10 4 1-16,1 5 0 0,-8 0 0 0,-3 1-13 0,0 6-2 15,0 9-1-15,0 0 0 0,-3 3-8 0,-1 0-2 16,4-3 0-16,0 3 0 0,-3 7-8 0,3-7 0 16,0 7 0-16,3-7 8 0,4 0-8 15,-3 3 10-15,-4 1-10 0,3-7 10 16,1 9 8-16,3-5 2 0,-3 5 0 0,-1 1 0 0,-3-7-5 16,4 9-1-16,-1-11 0 0,-3 2 0 0,-3-3-14 0,-1 3 0 15,4-9 8-15,-3 6-8 0,-8 3 16 0,0-3 0 16,8-6 0-16,-8 6 0 0,1-6 20 0,-1 0 4 15,1-3 0-15,2 2 1 0,1-2-21 0,0-3-4 0,0 2 0 16,-3-5-1-16,3 5-15 0,0-5 8 0,-4-1-8 16,0 1 0-16,1-7 0 0,-1 3 8 0,4 0-8 15,-7-3 0-15,4-3 0 0,-5-3 9 0,1 3-9 0,-3 0 8 16,-5-6-8-16,1 6 0 0,-3-9 0 16,2 2 0-16,-6 7 0 0,-4-9 8 0,-6 6-8 0,2-7 0 15,1 4 0-15,7-3 0 0,-4-1 0 0,4 4 0 16,7-3 0-16,0-1 0 0,3 1 0 0,4-1 0 15,3 1-9-15,1 0-1 0,3 2 0 0,7-2-822 16,0-1-164-16</inkml:trace>
  <inkml:trace contextRef="#ctx0" brushRef="#br0" timeOffset="61957.39">27471 6392 2073 0,'-4'-35'184'0,"1"20"-147"15,3 5-29-15,-4 1-8 0,1-1 59 0,3 1 10 0,0 9 3 0,0 0 0 16,-4-6-60-16,4 6-12 0,0 0 0 0,0 0 0 16,-7 6 0-16,0 3-8 0,-4 10 8 0,1-3 0 15,-4 3 0-15,0 0 0 0,0 6 0 0,-8-7 0 16,1 11 32-16,4-4 12 0,-1 3 3 0,0 3 0 16,4 1 4-16,-3 2 1 0,-1 1 0 0,-7 9 0 15,-7 3-29-15,8 6-6 0,-4 10-1 16,3-1 0-16,-3 1-16 0,6 0 8 0,1-10-8 0,4-3 0 15,-1-3 12-15,0 3-12 0,8-2 12 0,-1-1-12 16,4-4 21-16,4 1-2 0,-1-9-1 0,4-1 0 16,4-5-18-16,3-4 0 0,3 3 8 0,1-9-8 15,7 6 14-15,3-6-1 0,10-1 0 0,1 1 0 16,3-3-27-16,4-7-6 0,0 7 0 0,3-3-1 16,-3-4-172-16,4-3-35 15,-5 4-6-15,1-4-776 0</inkml:trace>
  <inkml:trace contextRef="#ctx0" brushRef="#br0" timeOffset="62536.44">27520 7053 2246 0,'0'0'200'0,"0"0"-160"0,0 0-32 0,0 0-8 15,0 0 104-15,0 10 20 0,4 6 4 0,-4-4 1 16,-4 4-101-16,4 3-28 0,0-1 8 0,0 1-8 16,-7 3 0-16,7-3 0 0,0-6 0 0,0 8-9 15,0-2 9-15,4-6 9 0,-4-4-1 0,3 7-8 16,4 3 23-16,0-4-3 0,-3-5 0 0,-1-1 0 15,4 1-11-15,4-1-9 0,-4-9 12 0,-7 0-12 16,7 9 0-16,4-9 0 0,3 0 0 0,-4 0 0 16,-10 0 0-16,7-3-11 0,1-3 2 0,-1 6 0 15,-7 0 0-15,0-9 0 0,0-1 0 0,-4 10 0 16,4 0 9-16,0 0 0 0,0 0 0 0,0 0 0 16,11 0 0-16,-11 0 0 0,0 0 0 0,3 10 0 15,8 8 0-15,-1-2 14 0,4 0-3 0,1-4-1 16,-1 4 6-16,3-7 2 0,1 1 0 0,3-1 0 15,-3 1-8-15,-1-1-2 0,5-9 0 0,-1 0 0 16,0 0 7-16,-3 0 1 0,-4-3 0 0,3-3 0 0,-3-4-16 16,0-5 0-16,-3 2 8 0,0-6-8 0,-1-6 0 0,1 9 11 15,-1-2-11-15,-3-1 10 0,1 3 13 16,-1-3 2-16,0 1 1 0,0-1 0 0,-7 0-6 0,3-3-2 16,-3 3 0-16,4 0 0 0,-4 1-18 0,3 2 10 15,-3 3-10-15,4-2 8 0,-4-1-8 0,0 7 0 16,0-1 0-16,0 1 0 0,0 9 8 0,0-10 0 15,0 1 0-15,0-1 0 0,0 1-8 0,0 3 0 16,0-4 0-16,0 1 8 16,0 0-108-16,0-1-21 0,0 1-5 0,0 9-738 15,0 0-148-15</inkml:trace>
  <inkml:trace contextRef="#ctx0" brushRef="#br0" timeOffset="62828.18">28388 7480 1497 0,'0'0'133'0,"0"9"-106"0,0-9-27 0,7 10 0 15,-7-1 187-15,0 7 32 0,7-4 6 0,0-2 2 16,0-1-132-16,0 7-27 0,0-7-4 0,0 1-2 0,4 5-34 15,0-5-6-15,-1-1-2 0,1 10 0 0,-4-10-20 0,0 7 0 16,0-6 0-16,0 8 0 0,0-8 0 0,-3 5 0 16,-1-2 0-16,-3-4 0 0,0 7 0 0,0 0-18 15,0-7 3-15,-3 1 1 16,-4-1-22-16,-1-3-4 0,-2-3 0 0,-4-3-1 16,3 0-101-16,-3-3-20 0,-21-12-4 0,0-4-1 0</inkml:trace>
  <inkml:trace contextRef="#ctx0" brushRef="#br0" timeOffset="63392.37">28723 6608 1324 0,'0'0'59'0,"0"0"12"0,0-9-57 0,0-1-14 0,4 10 0 0,-4 0 0 15,0 0 317-15,0 0 61 0,10 7 12 0,-3 2 2 16,4 4-312-16,0 5-62 0,-4-2-18 0,0 12 0 16,3 4 12-16,-3-1-4 0,4 4 0 0,-8-1-8 15,4 4 8-15,-3-4-8 0,7 4 0 0,-1-4 0 16,-6 1 0-16,3-7 0 0,-4 0 0 0,4-3 0 16,0 4 0-16,-3-14 0 0,-1 4 0 0,-3 0 0 15,4-3 0-15,-1-1 0 0,-6-2 0 0,3-4 0 0,0 1 12 16,0-10-12-16,0 0 12 0,0 0-12 0,0 0 12 0,0 0-12 15,0 0 12-15,0 0-12 0,0 0 8 0,0-10-8 16,3 1 0-16,1-1 0 0,-4 1 0 0,7 6 0 16,-3-3-11-16,3-4 11 0,0 10-12 0,0 0 12 15,-7 0-12-15,10-6 12 0,1 6-10 0,-1 0 10 16,1 0-8-16,3-3 8 0,0-4 0 0,4 4 0 16,-7-3 0-16,3-3 0 0,0-1 0 15,3 4 0-15,1-3 0 0,3-1 8 0,-7 1-8 0,7-1 0 16,4 1 0-16,-4-1 0 0,8 10 0 0,-5-9 0 15,1 9-8-15,0 0 8 0,-1 0 0 0,-3 9-8 16,1-2 8-16,-5 2 0 0,1 4 0 0,-4-4 0 16,-3 7 0-16,-4 3-8 0,0-4 8 0,-7-2 0 0,-4 3 0 15,-3 2 0-15,-3-2 0 0,-1-3 12 0,-3 2-4 16,3-5 0-16,-3 5-8 0,0-2 0 16,-7-7 0-16,0 4 0 0,0-1 14 0,-1 0-2 15,-2-2 0-15,3-4 0 0,-4 3-3 0,4-3-1 0,0-3 0 16,3 0 0-16,4 0-8 0,-4 0-11 0,4-9 3 15,-4 6 0-15,1-7-13 0,3-5-3 0,0-1 0 0,-4 3 0 32,0-2-233-32,4-4-47 0</inkml:trace>
  <inkml:trace contextRef="#ctx0" brushRef="#br0" timeOffset="63871.38">29196 6216 2559 0,'-14'-9'56'0,"10"9"12"0,-3-10 3 0,7 10 1 0,0 0-58 0,0 0-14 0,0-3 0 0,0 3 0 15,7-6 0-15,4 0 0 0,-1 3 0 0,1 3-10 16,3 3 10-16,0 3 0 0,7-6 0 0,4 9 0 15,0-9 10-15,7 10 4 0,3-1 1 0,4-3 0 16,3 4 11-16,0 6 2 0,1 2 1 0,2 4 0 16,5 3-17-16,-1 4-3 0,8 5-1 0,-4 1 0 15,3-1 4-15,-7 4 1 0,-6-1 0 0,-1 4 0 16,-7 3 5-16,1-3 1 0,-8 3 0 0,-3 6 0 16,-4 3-19-16,-4 1 0 0,1-7 0 0,-4 6-9 15,-3-6 1-15,-4 3 0 0,-7-3 0 0,-4 3 0 16,1-3-13-16,-8-9-3 0,-3 6 0 0,0-3 0 15,0-4-8-15,-7 1-1 16,-4-4-1-16,-3-5-1140 0</inkml:trace>
  <inkml:trace contextRef="#ctx0" brushRef="#br0" timeOffset="65106.37">28667 9321 806 0,'0'0'72'0,"0"0"-58"0,-4-10-14 0,-6 10 0 16,3-6 372-16,0 3 72 0,7 3 15 0,0 0 2 15,0 0-369-15,0 0-73 0,0 0-19 0,0 0 0 16,7 0 0-16,0-6 0 0,0 6 0 0,0-4-9 16,0 4 9-16,-7 0-10 0,7 0 10 0,0 0-10 15,3 4 10-15,1 2 0 0,0 3 0 0,3-2 0 16,-4 2 0-16,4 0 0 0,1 4 0 0,-1 3 0 16,3 2 0-16,1 7 0 0,0-6 0 0,-4 6 0 15,-4-3 8-15,4 3 3 0,1 4 1 0,-5-4 0 16,1 3-12-16,-1 6 0 0,-6-5 0 0,-1-4 0 15,1 3 0-15,-4-3 0 0,0 3 0 0,-4-3 0 16,4 4 0-16,0-4 0 0,-3-7 0 0,-1 8 0 16,-3-8 0-16,0-2 0 0,0-3 0 0,0 2 0 15,-4 4 0-15,1-9 0 0,-1 5 0 0,-3-5 0 0,-3-1 0 16,-5 0-11-16,8 1 11 0,-7-4-12 0,-7-3 12 16,3-3 0-16,0 6 0 0,1-2 0 0,3-4-20 0,-4 0-1 15,4-10-1-15,3 1 0 16,-3-1-111-16,7 1-23 0,0-7-4 0,0 7 0 15</inkml:trace>
  <inkml:trace contextRef="#ctx0" brushRef="#br0" timeOffset="65695.62">29566 8715 1753 0,'0'0'77'0,"0"0"17"0,0-3-75 0,0 3-19 15,0 0 0-15,0-6 0 0,4-3 10 0,-4 9-2 16,0 0 0-16,0 0 0 0,0 0-8 0,0 0 8 16,0 0-8-16,0 0 8 0,0 0 0 0,-4 6 0 15,-3 3 0-15,0 1 0 0,-3-1 44 0,-1 7 9 16,-3 3 2-16,0-1 0 0,0 1-1 0,-4 6 0 16,4 0 0-16,0 7 0 0,0 2-18 0,0 4-4 15,0 6-1-15,-1 0 0 0,5 0-11 0,-1 0-1 16,-6 9-1-16,-1-6 0 0,0 6-26 0,4 0 0 15,-3 1 8-15,2 5-8 0,1-2 0 0,4-4 0 0,-1-3 0 16,1-3 0-16,3-9 0 0,-1 3 0 16,1-4 0-16,7-2 0 0,-3-7 0 0,6 0 0 0,1-3 0 0,3-6 0 15,4 0 0-15,3 6 0 0,7-6 0 0,0-10 0 32,7 1-34-32,4-4 1 0,7-3 0 0,0 3-689 0,3 10-138 0</inkml:trace>
  <inkml:trace contextRef="#ctx0" brushRef="#br0" timeOffset="67025.57">29693 9330 2109 0,'0'0'46'0,"0"0"10"0,-3 0 1 0,3 0 3 0,0 0-48 0,0 0-12 16,0 0 0-16,0 0 0 0,0 0 0 0,0 0-13 15,3 6 2-15,1 4 1 0,-4-10 10 0,7 3 0 16,-4 6 0-16,4-2 0 0,1-7 26 0,-1 9 7 16,-4-3 2-16,4 4 0 0,-3-1 8 0,3 0 1 15,0 1 1-15,-4 9 0 0,1 0-17 0,-1-1-4 16,4 4-1-16,-3-3 0 0,0-6-23 0,-1 2 0 15,1 1 0-15,3-3 0 0,-4-4 9 0,1 0 4 16,-1-2 1-16,4 2 0 0,-7-9-14 0,0 0-12 0,0 0 3 16,11 0 0-16,-1 6 18 0,1-12 4 0,-4 6 1 15,4-6 0-15,-1 3-14 0,-3-4 8 16,-3-2-8-16,3 6 0 0,-4-7 0 0,4 4 0 16,-3-6 0-16,0-1-10 0,-4 13 10 0,0 0 0 0,3-3 0 0,-3 3 0 15,0 0 0-15,0 0 0 0,7 3 0 0,0 3 0 16,0 4 0-16,-3-1 0 0,3-9 0 0,0 10 8 15,3-1-8-15,1-3 12 0,0-6-4 0,-1 10 0 16,4-10 10-16,0 0 2 0,-3-7 1 0,3 4 0 16,0-3 7-16,0-3 2 0,0 5 0 0,-3-11 0 15,3-1-14-15,-3 3-4 0,3-2 0 0,0 5 0 16,-3-8 12-16,3 2 3 0,-4-3 0 0,1 0 0 16,-1 4-3-16,1 2-1 0,-4-3 0 0,4-2 0 15,-1 2-23-15,-3-3 8 0,-3 7-8 0,-1-4 0 16,1 6 13-16,-1-5-1 0,1 2-1 0,-4-2 0 0,0 8-11 0,3-2 0 15,-3-4 0-15,0 4 8 0,4-7-24 0,-4 7-4 16,0 3-2-16,3-7 0 16,1 4-139-16,0-1-28 0,-1-2-6 15</inkml:trace>
  <inkml:trace contextRef="#ctx0" brushRef="#br0" timeOffset="67428.89">30515 9600 1440 0,'0'0'64'0,"0"0"12"0,0 0-60 0,0 12-16 0,0-2 0 0,4-1 0 16,3 1 240-16,3-1 44 0,-2 0 10 0,6 1 2 0,-4 5-236 0,8-2-46 15,-4-4-14-15,0 1 0 0,0 5 0 0,0 1 0 16,0-3 0-16,1 2 0 0,-8 1 0 0,0-3 0 15,0 2-11-15,0 4 11 0,-7 0-26 0,-4 0 2 16,-3-4 1-16,0 4 0 16,-3 0-9-16,-1-3-1 0,-3 3-1 0,0-1 0 15,0 7-66-15,-4-15-12 0</inkml:trace>
  <inkml:trace contextRef="#ctx0" brushRef="#br0" timeOffset="68061.09">30843 8828 1612 0,'0'0'72'0,"0"0"14"0,0 0-69 0,0 0-17 0,0 0 0 0,0 0 0 16,0 0 138-16,11 10 24 0,0-1 5 0,-1 7 1 0,1 3-124 0,-4-1-25 15,0 11-5-15,0 5-1 0,0-6 23 0,0 7 5 16,-3 3 1-16,-1-4 0 15,8 1-6-15,-4-1-2 0,-7-6 0 0,3 0 0 0,4 1-6 16,-3-4-2-16,-4 0 0 0,0 0 0 0,0-3 3 16,-4 3 1-16,4-6 0 0,-3 0 0 0,-1-4-18 0,1 1-3 15,-1-3-1-15,4-4 0 0,0 0 2 16,0-2 0-16,7 2 0 0,-7-9 0 0,0 0-10 0,0 0 0 16,0 0 0-16,0 0 0 0,0 0 0 0,0 0 8 15,-3-9 0-15,3 2 0 0,-4-2-8 0,4-4 10 16,-3-2-10-16,3-1 10 0,0-3-10 0,3 0 10 15,8 1-10-15,-8 2 10 0,1-3-10 0,6 0 0 16,4 0 9-16,4 4-9 0,-7 2 0 0,3-2 0 0,3 8 0 16,1-2 0-16,0 6-8 0,-1-4 8 15,1 7-8-15,3 0 8 0,0 7 0 0,-3-4-10 0,0 3 10 16,-1-3 0-16,1 7-10 0,0 2 10 16,-8 1-8-16,4-4 8 0,-3 1 0 0,-1 5 0 0,-3-5 0 0,1 8-8 15,-5-8 8-15,1 6 0 0,-1-1-9 16,-6-2 9-16,-1 2 0 0,1-5 0 0,-1 9 0 15,-3-4 0-15,0-5 0 0,-4 2 0 0,1 4 0 0,-1 0 0 16,1-4 0-16,-5-2 0 0,5-4 12 0,-4-3-4 16,-4 3-8-16,4-6 0 0,0 0 0 0,-4-6 0 15,1-3-17-15,-1-1-6 0,4 1-1 0,0-4 0 16,0-2-112 0,0 8-22-16,-1-5-5 0,8-4-893 0</inkml:trace>
  <inkml:trace contextRef="#ctx0" brushRef="#br0" timeOffset="68533.34">31207 8430 2520 0,'0'0'112'0,"0"0"22"0,-7-3-107 0,0-3-27 0,7 6 0 0,0 0 0 15,-7 6 12-15,3-3-4 0,-3 7 0 0,7 2 0 16,0-3-8-16,0 1 12 0,0-1-12 0,4 1 12 15,-1 8 7-15,1-2 1 0,-1 3 1 0,8 0 0 16,-4 0 15-16,7-1 4 0,0 8 0 0,7-1 0 16,4-7 3-16,3 11 1 0,7-4 0 0,4 3 0 15,0-9-36-15,3 15-8 0,-3-6 0 0,3 7 0 16,1-1 0-16,-4 1 13 0,-4 3-3 16,0-1-1-16,-3 4-9 0,-4-3 0 0,0-1 0 0,-3 4 0 15,-4-6 0-15,-3-4 0 0,-1 3 0 0,-6-5-11 16,-4 5 11-16,-3 1 0 0,-1-1 0 0,-10 1-8 15,4-4-15 1,-8 3-2-16,4-9-1 0,-4 4 0 0,1-4 7 0,-4-6 2 0,-4-1 0 0,0 1 0 16,1-9-81-16,-8-1-16 15,0 4-3-15,-6-10-1 0</inkml:trace>
  <inkml:trace contextRef="#ctx0" brushRef="#br0" timeOffset="69599.19">21093 11400 2235 0,'0'0'49'0,"-7"0"11"0,-4 6 1 0,4-3 2 0,-4 3-51 0,1-2-12 15,3 2 0-15,0-3 0 0,7-3 22 0,-7 9 2 16,3-2 0-16,4-7 0 0,0 0 6 0,0 0 2 16,0 0 0-16,4 9 0 0,-1 0-16 0,8 1-4 0,-4 6 0 0,3-4 0 15,1 13-4-15,3 3 0 0,4 4-8 0,-1-1 12 16,4 10-12-16,1-4 0 0,-1 1 0 16,0 6 0-16,-3 0 0 0,-1-6 0 15,-3 5 0-15,-7-8 0 0,-3 9 0 0,-4-7 0 0,3 4 0 16,-3-3 0-16,-7-1 0 0,0 4 11 0,-3-3-11 15,-1-10 10-15,-3 7 10 0,0-10 1 0,0 0 1 0,3-6 0 16,1-7 0-16,-1 4 0 0,-3-7 0 16,3 1 0-16,1-1-14 0,-1-9-8 0,1 6 10 0,-4-6-10 15,3 0 0-15,0 0 0 0,-3-6 0 0,0 3 0 16,0-3-16-16,0-4-7 0,-4 4-1 0,4-3 0 16,-7-1-15-1,3 1-3-15,-3-1-1 0,0-2 0 0,3-1-84 16,-3 4-17-16,7-1-3 0,-4 7-491 0,1-3-98 0</inkml:trace>
  <inkml:trace contextRef="#ctx0" brushRef="#br0" timeOffset="70049.64">21710 11249 1900 0,'11'0'169'0,"-11"0"-135"0,-8-3-34 0,5-3 0 15,3 6 101-15,0 0 14 0,0 0 2 0,-4 0 1 16,-3 0-98-16,7 0-20 0,0 0 0 0,0 0 0 16,-10 6-9-16,3 7 9 0,3-4-10 0,-3 7 10 15,-3 2 0-15,-5 8 12 0,5-1-1 0,-1-3 0 16,1 12 3-16,-4-6 1 0,-1 13 0 0,1 6 0 16,4 6 3-16,-8 1 1 0,4 5 0 0,0-2 0 15,0-4-2-15,0 0 0 0,0-6 0 0,3 13 0 16,0-4-17-16,1 4 10 0,6-13-10 0,-3 6 8 15,4-9-8-15,6 0 12 0,1 0-12 0,3-9 12 16,-4-7-20-16,8 0-4 0,0-3-1 0,6 0 0 16,1-6-32-16,3-6-7 15,-3-4 0-15,6 4-1 0,8-10-93 0,0 6-18 16,-4-9-4-16</inkml:trace>
  <inkml:trace contextRef="#ctx0" brushRef="#br0" timeOffset="71298.95">22715 12237 1796 0,'0'0'80'0,"0"0"16"0,-7 0-77 0,7 0-19 16,11 3 0-16,-11-3 0 0,0 0 23 0,0 0 1 15,10 10 0-15,1-4 0 0,0-3 12 0,-8 3 4 16,-3 4 0-16,0 5 0 0,-3-2-26 0,3-4-5 15,0 7-1-15,3-7 0 0,-3 7 2 0,-3-3 0 16,-4 2 0-16,0 1 0 0,-8-4 0 0,5 4 0 16,6 0 0-16,-6-4 0 0,-4-2-10 0,3-1 0 15,8 1 0-15,-5-1-630 16,1-3-126-16</inkml:trace>
  <inkml:trace contextRef="#ctx0" brushRef="#br0" timeOffset="71829.89">22895 11284 2048 0,'0'0'91'0,"0"0"18"0,0 0-87 0,0 0-22 0,11 9 0 0,3 0 0 15,7 7 10-15,-3-3-2 0,-4 2-8 0,4 1 12 16,-1 3-12-16,4 0 0 0,-3 0-9 0,-4 6 9 16,0 3-9-16,0 0 9 0,0 3-8 0,-3-2 8 15,-4 8 0-15,0-2 0 0,0-7 0 0,-3 6 0 16,-4-5 0-16,0-4 0 0,-4 0 0 0,1-6 8 0,-1 6 32 0,1-13 8 16,-4 4 0-16,3-7 1 0,4 1-8 0,-4-1-1 15,1-9-1-15,3 0 0 0,0 0-6 0,-4-9-1 16,4-1 0-16,0-5 0 15,0 2-51-15,4-12-10 0,-1 6-3 0,1-6 0 0,-4 0 18 16,4-3 3-16,-1 0 1 0,1 3 0 0,-1-1-10 0,4 14-3 16,-3 3 0-16,-1-1 0 0,4 4 23 15,-7 6 0-15,0 0 0 0,11 9 0 0,-4 7-23 0,4-7 3 16,-4 7 1-16,3-3 0 0,1-4 31 0,-1 0 7 16,1-2 1-16,-1 2 0 0,5 0-8 0,2-9 0 15,-3 10-1-15,8-10 0 0,2 6-11 0,-6-3 0 16,3-3 9-16,-3 10-9 0,-1-1 0 0,-3-3 0 15,1 13 0-15,-8-3 0 0,-4-4 0 0,-3 13-12 0,0-6 12 16,-7 0-12-16,-11 6 22 0,1 0 4 0,-1-6 1 0,-3 6 0 16,0-6 23-16,0 0 5 0,-1 0 1 15,1-4 0-15,4-2-22 0,-1 3-4 0,0-7-1 16,1-3 0-16,-1-3-5 0,4 4 0 0,3-7-1 16,-3 0 0-1,0 0-105-15,-3-7-21 0,2 7-4 0,5-9-911 0</inkml:trace>
  <inkml:trace contextRef="#ctx0" brushRef="#br0" timeOffset="72272.52">23417 11005 403 0,'-14'-10'36'0,"11"4"-36"0,-1-3 0 0,1 2 0 16,3 4 388-16,0 3 72 0,0 0 13 0,10-6 3 31,4 3-403-31,-3-4-73 0,3 7-30 0,-3 7 2 0,3-4 15 0,3 6 3 0,-6 1 1 0,3 5 0 15,-3 10 38-15,3 4 8 0,-4-1 2 0,1 3 0 16,3 1 37-16,4 2 7 0,-4 1 1 0,3-1 1 16,1-3-52-16,0 4-10 0,-1-4-3 0,1-3 0 15,0 7-20-15,-1-4 0 0,4 1 0 16,1-1 0-16,-8 4 0 0,3-1 0 0,-2 1 0 16,-1-1 0-16,-7-3 0 0,0 4-8 0,-4-7 8 0,1 7-12 15,-4-1 12-15,-7 1-12 0,0 2 12 0,-4-2-12 16,1 2-6-16,-5-8-2 0,-2 2 0 0,-1-9 0 15,-3 3 32-15,0-6 5 0,-4 6 2 0,-3-6 0 16,0-4-157 0,-4-5-31-16</inkml:trace>
  <inkml:trace contextRef="#ctx0" brushRef="#br0" timeOffset="73218">20422 4579 2516 0,'0'-6'56'0,"0"6"11"0,0 0 2 0,0 0 1 0,0 0-56 0,0 0-14 0,0 0 0 0,7 0 0 16,0 6 0-16,4 4 0 0,3-1 0 0,0 4 0 15,0-4 0-15,0 7-10 0,4 3 2 0,3 6 0 16,-3 3 8-16,7 0 0 0,-4 7 0 0,7-10 0 16,0 3 0-16,0 6 0 0,1-5 0 0,-5-4-8 15,1 3 8-15,-4 0-8 0,-7 7 8 0,0-10-8 16,-7 3 20-16,1-3 4 0,-5 3 0 16,-3 7 1-16,-3-1 10 0,-8 1 1 0,0-4 1 0,-3 10 0 15,0-3-4-15,-3-4-1 0,-8 4 0 0,-3-4 0 0,-1 4-24 16,-2-13 0-16,-1 3-9 0,4-3 9 15,-1 0-12-15,1-12 12 0,4 2-12 0,-5-5 12 0,5-1 0 16,2 1-8-16,-2-10 8 0,3 0 0 0,-4-3 0 16,4-4 17-16,3-2-3 0,0-1-1 0,1 1-13 15,3 3-16-15,-4-7 3 0,7 4 1 0,-3-1 12 0,7 4 15 16,-10-3-3-16,6 2-1 16,11 7-47-16,0 0-8 0,-7 0-3 0,7 0 0 15,0 0-153-15,0 0-32 0,0 0-5 0,0 0-2 0</inkml:trace>
  <inkml:trace contextRef="#ctx0" brushRef="#br0" timeOffset="73961.73">21368 4115 1324 0,'0'0'59'0,"0"-6"12"0,-4 3-57 0,1-10-14 0,-4 10 0 0,3 3 0 16,1 0 183-16,-1 0 33 0,-3 0 8 0,7 3 0 16,0 10-180-16,-7-1-36 0,0 4-8 0,0 6 0 15,-4 12 12-15,4-2 1 0,-10-1 1 0,2 13 0 16,-6 0 6-16,4 9 0 0,-5-6 1 0,1 7 0 0,0 5 10 15,0 7 1-15,0 12 1 0,3 1 0 16,1-7 7-16,2 0 2 0,1-3 0 0,4-3 0 0,3 3-10 16,0-6-3-16,3-1 0 0,4-5 0 15,4-4-17-15,3 0-4 0,3-9-8 0,4-9 12 0,4 2-12 16,3-11 0-16,4 2 0 0,0-9 0 16,6 3-104-16,1-10-16 0,3 4-4 15,-6-7-586-15,-1 1-117 0</inkml:trace>
  <inkml:trace contextRef="#ctx0" brushRef="#br0" timeOffset="74540.12">21371 4984 1555 0,'0'0'138'0,"0"0"-110"0,0 0-28 0,0 0 0 15,0 0 126-15,14 0 20 0,-14 0 4 0,15 9 1 16,2 1-115-16,-3-1-22 0,-3-3-5 0,3 13-1 16,-3-3 22-16,3-4 4 0,-7 4 1 0,0 3 0 15,0 0-13-15,-4-10-2 0,8 7-1 0,-4-1 0 16,-3-5-19-16,-1 2 0 0,1-5 8 0,3 2-8 15,-4 0 0-15,-3-9 0 0,0 0 0 0,0 0 0 0,0 0 12 0,0 0-12 16,0 0 12-16,7 0-12 0,4-9 16 0,-4 3-3 16,-4-4-1-16,1 1 0 0,-1 0 10 0,4-1 2 15,-3-9 0-15,0 13 0 0,-4-3-24 0,7-1-18 16,3 1 3-16,1-1 1 0,-11 4 14 0,0 6 0 16,10 0-10-16,1 6 10 0,-11-6-8 0,7 10 8 15,-3-1-10-15,3 7 10 0,3-7 16 0,1 7 10 16,-8-3 2-16,8-4 0 0,-1 7-8 0,1-7-2 15,0 0 0-15,-1 1 0 0,-10-10-8 16,14 9-2-16,7-9 0 0,-6 0 0 0,-8 0 1 0,3-3 0 16,11-3 0-16,-7 3 0 0,-3-10 12 0,3 4 3 15,-3-1 0-15,-1 1 0 0,4 6-24 0,-6-7 0 16,-8 4 0-16,7-3 0 0,0-1 14 0,-4 4-2 16,-3 6 0-16,0 0 0 0,0 0-3 0,0 0-1 0,0-3 0 0,-3-3 0 15,-4-4 0-15,7 1 0 0,0-1 0 16,0 1 0-16,0-7-8 0,7 4 0 0,3-4 0 0,4-3 0 15,-10-6 9-15,3 0-9 0,0 3 10 0,0-3-10 16,7-3-10-16,-10 0-8 0,-4-4-2 0,7-5 0 31,0 12-96-31,0-10-19 0,-11 7-4 0,4 9-597 0,-3 3-119 0</inkml:trace>
  <inkml:trace contextRef="#ctx0" brushRef="#br0" timeOffset="75189.59">22243 5100 2167 0,'0'0'96'0,"0"0"20"0,0 9-93 0,7 1-23 15,7 5 0-15,0-5 0 16,-7 9-26-16,0-1-10 0,4-2-1 0,-1 3-1 0,4 6 38 0,-7-6 0 15,-7 0 0-15,0-1 0 0,11 8 0 0,-4-8-11 16,-14 1 11-16,7-3-8 16,0 3-25-16,-4-10-5 0,-3 7-1 0,-3-7 0 0,-4 1 11 0,0-1 3 15,14-9 0-15,-11 0-517 16,-3 6-103-16</inkml:trace>
  <inkml:trace contextRef="#ctx0" brushRef="#br0" timeOffset="75748.92">22465 4093 2361 0,'28'13'52'0,"-28"-13"10"0,-7 9 2 0,7 10 4 0,4 3-55 0,-1 12-13 16,1 10 0-16,3 0 0 0,0 0 14 0,3-6 0 15,8 6 0-15,-4-7 0 0,-7 4-14 0,4-6-15 16,3-4 3-16,-4 3 1 0,-6-5-9 0,3 15-1 16,-3-10-1-16,-1 10 0 15,4-6 22-15,-3 6 0 0,-8-10 0 0,4 4 0 0,4-13 28 16,-4 0 1-16,-4-3 0 0,4-7 0 0,4 4-5 0,-1-9-2 15,-3 5 0-15,-3-15 0 0,3 0-6 0,0 0-2 16,0 0 0-16,0 0 0 0,0 0 2 0,0 0 0 16,3-9 0-16,1 3 0 0,-4-13-16 0,-4-6 0 15,4 6 8-15,4-9-8 0,-4 3 0 0,3-13 0 16,-6-6 0-16,3 10 0 0,7-10-9 0,-4 12 9 16,-6-2-13-16,3 6 5 0,0 3 8 0,7 6-8 15,-4 3 8-15,-3-3-8 0,0 10 8 0,4 3 0 0,6-4 0 16,-2 10 0-16,-8 0 0 0,10 0 0 15,11 0 0-15,0 0 0 0,1 0 0 0,2 10 0 0,-3-10 0 16,8 0 0-16,6 6 0 0,0-6 0 0,-10 3 0 0,0 3 0 16,6-6 0-16,-6 10 0 0,0-4 0 0,-8 3-8 15,5-6 8-15,-8 7 0 0,0-4 0 0,-4 4 8 16,-3 2-8-16,-3 1 0 0,-1-1 0 0,-6 4 0 16,-4-4 12-16,-7 13 5 0,-4 1 1 0,-3-8 0 15,0 11-9-15,-7-14-1 0,-4 14-8 0,0-11 12 16,-3 1-12-16,0 3 0 0,-11-3 0 0,3-10-781 15,8 7-159-15</inkml:trace>
  <inkml:trace contextRef="#ctx0" brushRef="#br0" timeOffset="77623.45">27940 10497 864 0,'0'0'76'0,"0"0"-60"0,0 0-16 15,0 0 0-15,-7 9 85 0,3-6 15 0,1-3 2 0,3 0 1 16,-4 6-35-16,4-6-6 0,0 0-2 0,-7 0 0 16,4 0 29-16,-1-6 6 0,1 6 1 0,-4-3 0 15,7-3-20-15,-4 3-4 0,4-4-1 0,0-2 0 16,0 9-13-16,0 0-2 0,0-3-1 0,0 3 0 16,0 0-55-16,0 0 0 0,4 3-16 0,3 6 4 15,-4 1 12-15,4 5 14 0,0 4-3 0,-3-3-1 31,3-4-80-31,-4 7-16 0,1 6-3 0,0-6-523 0,-4-3-104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6:12:21.75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29196 6216 2559 0,'-14'-9'56'0,"10"9"12"0,-3-10 3 0,7 10 1 0,0 0-58 0,0 0-14 0,0-3 0 0,0 3 0 15,7-6 0-15,4 0 0 0,-1 3 0 0,1 3-10 16,3 3 10-16,0 3 0 0,7-6 0 0,4 9 0 15,0-9 10-15,7 10 4 0,3-1 1 0,4-3 0 16,3 4 11-16,0 6 2 0,1 2 1 0,2 4 0 16,5 3-17-16,-1 4-3 0,8 5-1 0,-4 1 0 15,3-1 4-15,-7 4 1 0,-6-1 0 0,-1 4 0 16,-7 3 5-16,1-3 1 0,-8 3 0 0,-3 6 0 16,-4 3-19-16,-4 1 0 0,1-7 0 0,-4 6-9 15,-3-6 1-15,-4 3 0 0,-7-3 0 0,-4 3 0 16,1-3-13-16,-8-9-3 0,-3 6 0 0,0-3 0 15,0-4-8-15,-7 1-1 16,-4-4-1-16,-3-5-1140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17:09.60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30261 6695 14735 0,'-1'0'1312'0,"1"0"-1056"0,0 0-256 0,0 0 0 0,0 0 368 0,-2 0 16 0,2 2 0 0,-2-1 0 0,-1 2 640 0,0 3 144 0,-2 0 32 0,-1 0 0 15,-1 4 240-15,-1 0 48 0,-2 3 16 0,-2 3 0 16,-1 0-192-16,-3 5-32 0,-1-1-16 0,-4 4 0 16,-2 1-816-16,-1 4-144 0,-5 6-48 0,-2 2 0 15,-1 2-256-15,-1-1 0 0,-2 3 0 0,-1 0 0 16,1 1 0-16,-1-1 0 0,0-1 0 0,1-2 0 15,2-3 0-15,-2-4 0 0,1 1 0 0,-2 1 0 0,1-2 0 16,-2 3 208-16,-4 1-16 0,-2 3 0 0,1-3-192 16,-1-3 144-16,-2 2-144 0,1-1 128 0,0-2-128 0,3-5 0 15,3 1 0-15,1-5 0 0,4-3 368 0,0-3 32 16,4-3 16-16,2 2 0 0,3-3 400 0,3 0 80 16,3-1 0-16,1-4 16 0,3 3-464 0,0-1-112 15,3-3-16-15,0 1 0 0,1-2-192 0,0 1-128 16,1-2 128-16,2 2-128 0,-1-3 0 0,2-2 0 15,1 1 0-15,0 0 0 0,0-2 128 0,3-2-128 16,0 0 160-16,0-2-160 0,1 1 272 0,1-4-32 16,1-1-16-16,1-2 0 0,1 1 48 0,1-3 16 15,0 1 0-15,2-4 0 0,0-1-288 0,0 0 0 0,3-3 0 16,0-3 0-16,-1-3 128 0,1 2-128 16,1-2 0-16,1-1 0 0,-1 1 0 0,1-2 0 0,-1 4 0 0,0-2 0 15,0 5 0-15,-2-1 0 0,0 2 0 16,-2 6 0-16,0-2 0 0,-1 4 0 0,-1 5 0 15,-2-1 0-15,-1 7 0 0,1 0 0 0,-2 7 0 16,-2 0 0-16,1 5-160 0,-1 1-96 0,-1 3 0 0,-2 2-16 16,0 5 0-16,-2 5 0 0,-2 1 0 0,-2 5 0 15,-1 1 64-15,-2 6 16 0,-2 1 0 0,-1 1 0 16,1-3-176-16,0-3-16 0,2-3-16 0,3-3 0 16,2-2 272-16,3-3 128 0,4-2-128 0,0-1 128 15,5-1 576-15,2-4 208 0,3 2 48 0,3-6 0 16,4 1-496-16,3-7-80 0,3 0-32 0,5-6 0 15,2-1-464-15,5-4-80 0,5-6-32 0,2-2-11280 16,5-1-2256-16</inkml:trace>
  <inkml:trace contextRef="#ctx0" brushRef="#br0" timeOffset="1184.09">30802 5801 3679 0,'2'-10'320'0,"-2"4"-320"0,0-1 0 0,1 4 0 0,0 3 4256 0,0-3 784 0,1 3 144 0,-1-1 48 0,1-1-2960 0,1-2-592 0,-1 1-112 0,2 1-32 16,-1 2 144-16,0 2 32 0,0 2 0 0,-2 1 0 16,0 1-832-16,0 4-176 0,2 0-16 0,-1 2-16 15,2 1 416-15,0 3 96 0,1 0 16 0,-2 4 0 16,2 4-752-16,0 1-128 0,-1 1-48 0,-1 3 0 15,-1 1-272-15,-2 5 0 0,1 0 0 0,-2-1 0 16,1 2 176-16,-1 1-176 0,-2 2 160 0,2-4-160 16,-1 5 128-16,-1-5-128 0,-1-3 0 0,1-4 0 0,0 1 0 15,-1-5 0-15,2-1-176 0,0-1 176 16,-1-5-736-16,1 1-32 0,0-5 0 16,0-3-17120-16</inkml:trace>
  <inkml:trace contextRef="#ctx0" brushRef="#br0" timeOffset="1699.94">30757 5452 32255 0,'-10'-4'2864'0,"2"4"-2288"0,6 4-576 0,2-3 0 0,0 2 464 0,0-1-16 0,-3 2 0 0,0 2 0 0,-2 0 32 0,1 4 0 0,2-1 0 0,0 1 0 0,5-4 464 0,-1 1 80 0,5-1 32 0,0 1 0 15,0-1-464-15,3 0-80 0,3-2-32 0,0 1 0 16,2-2-128-16,-1 0-32 0,1 1 0 0,-1-1 0 16,0 1-80-16,1 1-32 0,0-1 0 0,-1 2 0 15,3 0-80-15,-1 1 0 0,1 2-128 0,1 0 192 16,4 1-192-16,-1 0 0 0,0-1 0 0,0 4 0 15,1 2 144-15,0 1-144 0,-1 0 128 0,-1 6-128 16,-3 0 0-16,-2 3-192 0,-3 1 0 0,-2 0 16 16,-4 1 32-16,-2-1 0 0,-1 3 0 0,-3-3 0 0,-3 1 144 0,-1 1-128 15,1 1 128-15,-2 0-128 0,0 0 128 16,-1 2 0-16,1-3 0 0,-1-2-128 0,2 1 128 0,-1-3 0 16,2 1 0-16,-2-1-128 0,2-1 128 0,-2 2-208 15,1 0 80-15,-1-3 128 0,1 3-160 0,0-3 160 16,0-2 0-16,-1 1-144 0,1-1 144 0,-1 1 0 15,-1-1 0-15,0 0 0 0,0 1 0 0,-3-5 0 16,0 2 0-16,1-2 0 0,-2-3 0 0,0-1 0 16,-1-2 0-16,0 0 0 0,0-4 0 0,-2-3 0 15,0-2 0-15,-1-1 128 0,0-1-128 0,1-6 0 16,-1-1 0-16,2-5 0 16,1 0-336-16,0-3-96 0,2-2-16 0,0 1-17632 0</inkml:trace>
  <inkml:trace contextRef="#ctx0" brushRef="#br0" timeOffset="2095.51">31685 5762 35007 0,'-5'-3'3120'0,"2"-2"-2496"0,0 3-496 0,1 0-128 0,2 2 448 0,0 0 64 0,0 0 0 0,0 0 16 0,-1-1 608 0,1 1 112 0,0 0 32 0,0 0 0 0,0 0-688 0,0 0-128 16,6 26-16-16,-5-13-16 0,3 8-224 0,-3-1-32 16,0 1-16-16,-1 5 0 0,0 5-160 0,-1 1 0 15,0 7 0-15,-2 4 0 0,1-1 0 0,-3 1 0 16,0 2 0-16,-1-1-176 0,-2-2-64 0,0 2-16 16,-2-9 0-16,1 0 0 15,-1-2-224-15,0-4-48 0,0-3-16 0,2-1 0 16,-2-3-1152-16,1-4-224 0</inkml:trace>
  <inkml:trace contextRef="#ctx0" brushRef="#br0" timeOffset="2370.37">31384 5752 35935 0,'-4'-3'3200'0,"1"0"-2560"0,2 3-512 0,2 0-128 0,1 0 688 0,-2 0 112 0,1 0 32 0,-1-2 0 0,1 1 64 15,0-2 32-15,3 3 0 0,-4 0 0 0,0 0-240 0,0 0-48 16,26 0-16-16,-15 0 0 0,3 0 32 0,1 0 16 16,3-4 0-16,4 2 0 0,3-2-192 0,2 1-32 15,4-4-16-15,5-1 0 0,4-2-432 0,2-3 128 16,4 1-128-16,-1-2 0 15,0 2-784-15,1 0-240 16,2 2-64-16,1-3-19424 0</inkml:trace>
  <inkml:trace contextRef="#ctx0" brushRef="#br0" timeOffset="7018.94">27643 10858 10127 0,'4'-2'896'0,"-2"1"-704"0,2 1-192 0,-2-3 0 0,2 2 3184 0,-1 1 592 0,0 0 128 0,2-3 32 0,4 3-1296 0,2-2-256 15,1 1-48-15,1-2-16 0,-3 1-336 0,-4 2-80 16,0 2-16-16,-3 1 0 0,-1 0-896 0,-2 4-176 16,-1 0-48-16,-2 2 0 0,1 1-192 0,1 2-32 15,-2 0-16-15,2 4 0 0,1 1-128 0,1-1-16 16,2 2-16-16,-2 2 0 0,3 1-368 0,-1-2 0 16,2-1 0-16,0 2 128 0,4-2 64 0,-3 1 0 15,0 1 16-15,0-2 0 0,1 2-80 0,-3 1 0 0,1 1-128 0,-2 1 192 16,-1 0-64-16,0 2-128 15,-4 0 176-15,1-1-176 0,-1 0 192 0,-2 1-192 16,0-3 192-16,-1-2-192 0,0-2 208 0,0 1-64 0,0-3-16 0,1-1 0 16,0-3 240-16,0-2 32 0,2 0 16 0,-2-4 0 15,3 0-144-15,-1-2-16 0,2-2-16 0,-1 0 0 16,1-2-112-16,-1-2 0 0,1 2-128 0,-1-5 192 16,1 2-192-16,-1-4 144 0,-1 1-144 0,1-1 128 15,0-2 16-15,0 2 0 0,1-4 0 0,0 1 0 16,1 2-144-16,1 0 192 0,2-2-192 0,1 1 192 15,1 3-192-15,2-1 0 0,1 2 0 0,3 0 0 16,1 2 0-16,2-1 0 0,0 2-192 0,3-1 192 16,3 2-240-16,2-1 80 0,1-1 16 0,1 2 0 0,1-1 144 15,0-2 0-15,0 0-144 0,-2 2 144 0,-2 2 0 0,-1-3 0 16,2 3 0-16,0 0 0 0,-1 3 0 0,0-2-176 16,0 4 176-16,1-1-128 0,-1 2 128 0,-1 0 0 15,1 1 0-15,-1 0 0 0,1-2-208 0,2-2-16 16,1 1 0-16,1-2 0 0,2-2-48 0,0 0-16 15,0-2 0-15,-1 1 0 0,-4-2 80 0,1 0 16 16,-4 0 0-16,-2-1 0 0,-3 2 192 0,-1-2 0 16,-3 0 0-16,-4 2-144 0,1-4 144 0,-3 2 176 15,-2-2-48-15,0 1 0 0,-1 0 288 0,-2-1 48 16,-1-3 16-16,1 0 0 0,-3 2-128 0,2-3-32 16,0 0 0-16,0-2 0 0,0 0-320 0,-1-5 128 0,1 1-128 15,1-2 0-15,0-3 0 0,0-3 0 0,3 0 0 16,-1-7 0-16,2 1 0 0,-1-5 0 0,4 1 0 0,-1-5 0 15,1 2 0-15,-1 0 0 0,-1 1 0 16,0 4 0-16,-1 4 0 0,-2 3-192 0,0 7 64 0,-2-1 0 16,0 7-32-16,0 2 0 0,-2 2 0 0,0 0 0 15,1 4 0-15,-2 0 0 0,0 2 0 16,0 2 0-16,-1 0 32 0,1 0 0 0,-1 0 0 0,0 2 0 16,1-2 128-16,-1 0-160 0,1 0 160 0,1 0-160 15,-2 1 160-15,0-1 0 0,1 0 0 0,-2 0 0 16,0 0 0-16,-1 3 0 0,-2-3 0 0,0 0 0 15,-2 1 0-15,-3 2 0 0,1-1 0 0,-4 2 0 16,-1 0 0-16,-3 0 128 0,-1 3-128 0,-3-4 176 16,3 1-176-16,-2 2 0 0,-4-2 0 0,-1 1 0 15,0 1 0-15,-2-2 0 0,-1-3 160 0,2 2-160 0,-1-1 192 16,2-1-192-16,0 2 192 0,4-3-192 0,-1 2 0 16,4-4 0-16,2 2 0 0,2 0 0 0,3 0 0 0,2-3-256 15,2 2 32-15,2-1 0 16,0 2-288-16,2-4-48 0,2 1-16 0,-1 2 0 15,2-1-176-15,-1-2-32 0,1 4-16 0,1-3 0 16,-1 6-32-16,1-3 0 0,-2 4 0 0,2-1-17856 0</inkml:trace>
  <inkml:trace contextRef="#ctx0" brushRef="#br0" timeOffset="7389.26">28195 11393 40543 0,'-5'0'1792'0,"0"0"384"0,0 0-1744 0,1 2-432 0,3-1 0 0,1 2 0 0,-1-1 336 0,-2 2-16 0,1 3 0 0,-2 2 0 0,-1 3 48 0,-1 2 0 0,-2 3 0 0,0 1 0 0,-2 0-208 0,-3 3-32 16,-1 1-128-16,-5 4 192 0,-1 3 16 0,-3-1 0 15,-6 7 0-15,-3 1 0 0,-4 5 48 16,-3 2 16-16,-3 5 0 0,-5 2 0 0,-3 0-144 0,-2 2-128 16,0-2 192-16,2-2-192 0,0-4 0 0,5-4 0 15,4-5 0-15,0-2 0 0,4 0 160 16,5-4-160-16,3-3 128 0,6-6-128 0,4 1 0 0,4-8 0 15,5-2 0-15,4-4-176 16,4-4-528-16,4-6-128 0,4-2 0 16,6-3-12128-16,2-7-2416 0</inkml:trace>
  <inkml:trace contextRef="#ctx0" brushRef="#br0" timeOffset="7766.76">28324 11466 30399 0,'-11'6'1344'0,"1"-3"288"0,-1 2-1312 0,4-1-320 0,2 0 0 0,1-2 0 0,-1 2 2112 0,-2 2 336 0,-4 4 80 0,-3 1 16 0,-1 0-1088 0,3 0-224 0,3-1-32 0,3-3-16 16,2-1-352-16,3-3-64 0,2 0 0 0,3 1-16 16,2-4-272-16,0 3-48 0,3 4-16 0,0-1 0 15,1 2-192-15,0 2-32 0,2 4-16 0,2 4 0 16,-1 3-176-16,1 5 192 0,-1 5-192 0,2 1 192 16,-1 3-192-16,1 0 0 0,-2 3 0 0,2 0 0 0,-3 6 0 15,2-2 0-15,0 5 0 0,-1-3 0 0,0 3-176 0,0-5-16 16,0-1 0-16,-1-4 0 0,2-2-160 0,-1-7-32 15,-1 1-16-15,2-6 0 16,0 2-448-16,-1-5-96 0,1-2-16 0,-2-2 0 16,-1-1-656-16,-1-5-144 0</inkml:trace>
  <inkml:trace contextRef="#ctx0" brushRef="#br0" timeOffset="8769.23">27004 12262 36863 0,'-8'-4'3264'0,"2"-1"-2608"0,4 4-528 0,2 1-128 0,1 0 480 0,-2 0 64 0,-2 0 16 0,0-2 0 0,-1 0-96 0,0 4-16 16,2 0 0-16,0 5 0 0,2 5-96 0,2 0-32 15,-1 4 0-15,0 4 0 0,0 2 112 0,2 7 16 16,-2-1 0-16,0 3 0 0,1-3 32 0,-1 4 16 16,0 6 0-16,-1 0 0 0,-1 3-112 0,-2-3 0 15,1-3-16-15,-3-1 0 0,-1 1-368 0,-2-3 0 16,0-1 0-16,-1-1 0 0,-2 1 0 0,0-3 128 15,1 0-128-15,-1-3 0 0,0-1 0 0,1-3 0 16,0-5 0-16,2-3 0 0,1-1 144 0,2-5-144 0,0-5 192 16,3 0-192-16,0-4 320 0,2-3-64 0,2-2 0 0,-1-3 0 15,3-1-80-15,0 0-32 0,4-1 0 0,1-1 0 16,2 1-144-16,0 2 0 0,4 0 0 0,-1 1-176 16,1 3-16-16,4 0-16 0,2 2 0 0,1 1 0 15,3 0 64-15,0 1 16 0,1 2 0 0,1 0 0 16,-2 0-64-16,0 2 0 0,1-2 0 0,0 0 0 15,-1-2 192-15,-1 0 0 0,-2 0 0 0,-2-2-128 16,-2 2 128-16,1-6 0 0,-3 2 0 0,1 0 0 16,-2 0 0-16,0 0 128 0,-3-1-128 0,-1 5 128 15,0 1-128-15,-2 1 0 0,0 0 0 0,-2 3-128 16,1 0 128-16,-1 1 0 0,2 2 128 0,-1-3-128 0,2 1 0 16,0 1-128-16,0-1 0 0,-3-2 0 0,2 0 128 15,0 0 0-15,-2-2-144 0,-1 1 144 0,-1-1 0 16,1-1 0-16,-2 1 0 0,0-4 0 0,0 2 0 0,-3-4 240 15,0 2-64-15,0-2-16 0,-1 0 208 0,-1-3 32 16,0-1 16-16,-2-4 0 0,0 2-32 0,0-4 0 16,-1-5 0-16,1-4 0 0,0-1-112 0,1-6-16 15,1-3-16-15,-1-3 0 0,2-3-240 0,2 1 0 16,1 1 0-16,1 5 0 0,1 3-256 0,0 6-112 16,-1 5-16-16,1 4 0 0,-2 1 128 0,1 5 0 15,0 0 16-15,-2 4 0 0,2 0 32 0,-2 4 0 16,1 2 0-16,-1 0 0 0,0 2 208 0,-1 2-176 0,0 2 176 15,-1-1-160-15,0 1 160 0,-2 2-128 16,0-2 128-16,0 2-128 0,-2-4 128 0,0 2 0 0,-1 0 128 0,1 1-128 16,-4-4 192-16,1 3-16 0,-3-3-16 0,-1 1 0 15,-2-1 80-15,-2-3 16 0,-2 3 0 16,-1-3 0-16,-2 1-256 0,-1 2 144 0,-1-3-144 16,-1 0 128-16,2 0-128 0,-1 0 128 0,1 0-128 0,0-4 128 15,1 4-128-15,-1-3 128 0,1 3-128 0,2 0 128 16,0 0-128-16,2 0 0 0,3 3-192 0,-1 3 192 31,3-2-704-31,0 2-32 0,4 4 0 0,0-4 0 0,2 3-384 16,4 1-80-16,2-3-16 0,3-1-18016 0</inkml:trace>
  <inkml:trace contextRef="#ctx0" brushRef="#br0" timeOffset="9750.11">28700 12362 16575 0,'-13'1'1472'0,"2"2"-1168"0,-1-3-304 0,5 1 0 0,3 2 2480 0,3-3 432 0,0 0 96 0,-3 2 0 0,-2-1-720 0,0 2-160 0,0-1-16 0,3-1-16 16,2 2-304-16,2-3-64 0,3 2-16 0,1 0 0 16,1 0-976-16,0 1-192 0,2 0-32 0,-2 1-16 15,-1 2-64-15,-2 3-16 0,1 1 0 0,-3 3 0 16,-2 3-96-16,-1 5-32 0,-5 4 0 0,0 1 0 16,-3 9-128-16,-3 1-32 0,-2 4 0 0,-3 5 0 0,1 1-128 15,-1-4 0-15,-1-2 0 0,0-1 0 0,2-1 0 0,1-1 0 16,4-6 0-16,2-2 0 0,4-3 192 0,1-7-64 15,2 0 0-15,3-4 0 0,0-4 112 0,0-2 16 16,1-3 0-16,2-4 0 0,-1-1-256 0,1-2 0 16,-1-1 0-16,2-4 0 0,-1-1 0 0,0-3 0 15,2 2 0-15,-1-2 0 0,1 1 144 0,1-2-16 16,1 2 0-16,1 0 0 0,1 2 0 0,0-1 0 16,3 2 0-16,1 1 0 0,3-2-128 0,4 1-176 15,2 0 48-15,5 1 0 0,3 0-128 0,1 0-32 16,4 2 0-16,-1-4 0 0,-2 1-48 0,3-1-16 15,0-2 0-15,1 3 0 0,-1-4 176 0,0 4 48 16,-3-3 0-16,-2 3 0 0,-3 2 128 0,-2-2 0 16,-3 2 0-16,-2 1 0 0,-2 3 0 0,0-3 0 0,-2 1-144 0,-1 2 144 15,-1 0 0-15,0 2 0 0,0-2 0 0,-2 0 0 16,0 0-176-16,1-2 176 0,-2 0-128 16,0 0 128-16,0 0 0 0,-1-2-128 0,0 0 128 0,0 0 0 15,0-1 0-15,-2 2 0 0,0-3 0 16,-3 2 0-16,0-2-144 0,0-1 144 0,-3-1-160 0,1 0 160 15,-1-1 128-15,-1-4 128 0,-1 2 32 0,2-3 0 16,-2 0 144-16,0 0 16 0,0-5 16 0,-2 1 0 16,2-2-304-16,-2-2-160 0,1 0 160 0,-2-3-160 15,1-1 0-15,-1-1 128 0,1-2-128 0,-2 3 0 0,2-2 0 16,-2 2-192-16,-1 1 48 0,0 3 0 16,0 0 144-16,0-1-208 0,-1 5 80 0,1 2 128 0,-1 3 0 15,0 3 0-15,-1 4 0 0,0 0 0 0,0 2 0 16,-2 4 0-16,0-2 128 0,-2 4-128 0,0 2 0 15,-3 2 0-15,1 0 0 0,-2 2 0 0,-1 1 0 16,1-1-176-16,-1 0 176 0,-3 0-192 0,2 0 192 0,-3 0-128 16,2 0 128-16,-1 0-128 0,1-4 128 0,0 1 176 15,2-1-48-15,0 0 0 0,0-2 80 0,0-2 16 16,1-2 0-16,-1 2 0 0,1-3-48 0,-1 2-16 16,-1-2 0-16,0 2 0 0,-1-1-160 0,1 2 0 15,0 0 0-15,-1 2 0 16,0 3-384-16,-1 1-48 0,-1 3-16 0,2-3 0 15,2 4-256-15,0-1-64 0,2 0-16 0,1 1 0 16,1-1-320-16,4 3-64 0</inkml:trace>
  <inkml:trace contextRef="#ctx0" brushRef="#br0" timeOffset="10115.99">28881 12920 27647 0,'-9'2'2448'0,"3"-2"-1952"0,0-2-496 0,2 1 0 0,4 1 3136 0,0 0 544 0,1 0 96 0,-1 1 32 0,0 1-3136 0,-1 2-672 0,1 2 0 0,-1 0-128 0,0 1 128 0,-1 1 0 16,0 6 160-16,-3-1-160 0,0 6 368 0,-2 2-32 16,-3 5 0-16,-3 2 0 0,0 7 176 0,-3 0 48 15,0 3 0-15,-4 3 0 0,-1 1-16 0,-3 1 0 16,-2 2 0-16,-2-2 0 0,-2 1-176 0,-1 3-48 16,2 2 0-16,-1-2 0 0,3-5-192 0,2-2-128 15,4-2 160-15,5-9-160 16,2-2-368-16,7-9-160 0,3-3-48 0,5-9 0 15,4-3-480-15,4-6-96 0</inkml:trace>
  <inkml:trace contextRef="#ctx0" brushRef="#br0" timeOffset="10600.44">29188 12890 34095 0,'-10'1'1504'0,"2"2"320"16,3-1-1456-16,3-2-368 0,2 4 0 0,0-4 0 0,1 4-560 0,0-1-176 0,2 4-32 0,-1 4-16 0,3 0 1424 0,0 4 304 0,1-2 48 0,1 2 16 0,0-1 416 0,2 2 96 15,-1 1 16-15,2-1 0 0,0 0-576 0,0 0-128 16,2 4 0-16,-1 1-16 0,2 1-64 0,-2 1-16 16,1 1 0-16,1 2 0 0,-1 5-432 0,-1-2-96 15,0 3-16-15,0-1 0 0,-2 1-192 0,1-4 0 0,-1 3-192 0,-2-1 192 16,2-2-320-16,-1 0 32 0,1 0 16 0,1-4 0 16,0-2-48-16,0-1-16 0,0-5 0 15,-1-4 0 1,4 1-192-16,-3-7-48 0,1-2 0 0,-1-4-12160 0,-2-4-2448 0</inkml:trace>
  <inkml:trace contextRef="#ctx0" brushRef="#br0" timeOffset="11666.09">29819 13460 11663 0,'-2'6'1024'15,"-1"-3"-816"-15,2-2-208 0,-1 2 0 0,1-1 0 0,-1-2 0 0,0 1 0 0,-1 2 0 0,-2-1 3456 0,-1 2 816 0,-1 0 144 0,-1-1 48 0,1 2-224 0,0-3-32 0,0 0-16 0,0 0 0 16,0 2-2464-16,-1-1-480 0,1 0-96 0,-1 4 0 16,0-4-944-16,-2 3-208 15,0 1 0-15,0-1 0 0,0 0-208 0,0 1-16 0,0 2 0 0,2 1 0 16,-1-4 224-16,-1 3-192 0,1-2 192 0,1 2-192 15,2-3 192-15,-1 0 0 0,1 0 0 0,0-2 192 16,0 0-192-16,0 0 144 0,-2-2-144 0,2 0 128 16,1-2-128-16,0 0 160 0,0 0-160 0,2 0 160 15,-1 0-32-15,1-2 0 0,1 2 0 0,1-2 48 16,-2 0-176-16,2 2 0 0,-2 0 0 0,1-2 0 16,-1 2 0-16,1 0 0 0,-2 0 0 0,1 2-176 15,0-2 176-15,-1 2 0 0,-1 0-144 0,2 0 144 16,0 0 0-16,1 0 0 0,-1 1 0 0,2-3 0 15,1 0 0-15,-1 1 0 0,2-1 0 0,0 2 0 0,1-2 224 0,-1 0 0 16,1 3 0-16,1 1 0 16,0-3-224-16,1 4 0 0,0-2 128 0,0 1-128 0,1 2 128 0,-2 3-128 15,1-2 176-15,0 2-176 0,-3 0 0 0,0 1 0 16,-1-3 0-16,-1 4-192 0,0-3 192 0,-1 1 0 16,0 0 0-16,-1-1 0 0,0 0 0 0,0 1 0 15,0-3 0-15,-1 1-144 0,3 0 144 0,-2-1 0 16,3 0 0-16,-1 0 0 0,2 0 0 0,0-2 0 15,1-1 0-15,-1-2 0 0,0 1 0 0,0-2-192 16,1-2 32-16,-1 1 0 0,0-2 160 0,-1 3 0 16,0-4 0-16,0 2-128 0,0 2 128 0,0 0 0 15,0 0 0-15,0 0 0 0,6-25 0 0,-2 19 192 0,0 0-32 16,-1 1-16-16,2-1-144 0,-1 3 0 0,1 0 144 0,0-2-144 16,1 3 0-16,0 2 0 0,-1-2 0 15,3 2 0-15,-1 0 0 0,0 2-128 0,2 0 0 0,1 0 0 16,1 1-176-16,-1 0-16 0,1 0-16 0,0 0 0 15,-1 0 144-15,0-2 16 0,-1 2 16 0,-2-2 0 16,1 0 160-16,-2 0 0 0,-1 2-144 0,-2-3 144 16,1 1 0-16,-1 1 0 0,-1 1 0 0,-1-3 0 15,2 4 0-15,-2-2 0 0,0 4 0 0,2-2 128 16,-2 0-128-16,0-1-192 0,2 2 32 0,-1-3 16 16,-1 0-48-16,2 1-16 0,-2-3 0 0,0 1 0 15,2-1 208-15,-2-1 0 0,0-2 0 0,1-1 0 16,-1 2 192-16,1-4 144 0,-1 0 32 0,-1-1 0 0,2 0 16 0,-2 1 0 15,0-3 0-15,0-1 0 16,0 0-80-16,-2-2-16 0,1 0 0 0,0-2 0 0,0-1-160 16,-2-1-128-16,1 0 144 0,-1-3-144 0,1 1 0 15,1 2 0-15,-3-3 0 0,3 6-160 0,-1 0-16 16,0 1 0-16,1 5 0 0,-2 0 0 0,1 1 16 0,-2 4 0 16,2-1 0-16,-2 3 0 0,1-1 160 0,0 1-208 15,-1 4 80-15,2-2 128 0,-1-2-304 0,1 4 64 16,-1-2 16-16,1 2 0 0,0-1-32 0,0-2-16 15,-1 1 0-15,2 2 0 16,0-2-112-16,0-2-32 0,-2 4 0 0,2-1 0 16,-1-3-336-16,0 1-64 0,0 1-16 0,-1-2 0 15,0 3-1808-15,-2-3-368 0,0 0-80 0,-1 0-6832 16,-2 0-1344-16</inkml:trace>
  <inkml:trace contextRef="#ctx0" brushRef="#br0" timeOffset="12733.06">28506 13696 38703 0,'-5'4'1712'0,"2"-1"352"0,1 0-1648 0,2 0-416 15,2-3 0-15,-1 0 0 0,1 0-224 0,1 1-128 0,2 1-32 0,0-2 0 0,1 0 800 0,1-2 160 0,-1 1 16 0,-2-4 16 0,0 1-208 0,-2 0-32 16,0-1-16-16,-2 2 0 0,0-1 48 0,-2-2 16 16,1 0 0-16,-1-3 0 0,-1 3-16 0,-1-2 0 0,1 2 0 0,-2-2 0 15,0 0-128-15,-1 2-16 16,-2 0-16-16,1 0 0 0,-1 2-112 0,1-1 0 15,-3 4-128-15,-1-2 192 0,0 6-192 0,0-2-192 0,0 4 48 0,-1 1 0 16,4 0-112-16,-2 0-32 0,2 2 0 0,1 0 0 16,0 0 80-16,2-2 16 0,1 0 0 0,0 0 0 15,2-2 192-15,1 1 0 0,-1-1 0 0,2-2 0 16,0 2 0-16,0 0 0 0,0-2 0 0,0 2 0 16,0 2-176-16,-1-2 176 0,0 2-192 0,-2 0 192 15,1 3-160-15,-2 1 160 0,-1 2-128 0,2-2 128 16,-1 0 0-16,-1 2 0 0,1-2 0 0,2 2 0 15,0-3 0-15,1 1 0 0,1-3 0 0,0 2 0 16,1-3 176-16,2 0 16 0,-1 1 0 0,2-1 0 16,0 0-192-16,0 0 128 0,-1-1-128 0,0 1 128 0,-1-1-128 0,-1 1 0 15,1 1 0-15,-2-2 0 0,0 0 0 0,-2 1-144 16,1-3 144-16,-1 0 0 0,-1 1 0 0,0-2 0 16,0 2 0-16,-1-2 0 0,2 2 0 0,-1-4 0 15,1 4 176-15,-1-2-176 0,1-1 160 0,-1 2-160 16,1-1 128-16,0 2-128 0,0-1 0 0,1-3 0 15,1 3 128-15,1-3-128 0,1 1 0 0,-1 2 0 16,1-3 0-16,1 0 0 0,-3 0 0 0,0 0-144 16,0 0 144-16,0 0 0 0,0 0 0 0,20-4 0 15,-16 2 0-15,1 1 144 0,0-2-144 0,0 3 0 16,1-2 0-16,-1 0 0 0,2 2 0 0,0-2 0 16,2 2 0-16,-1-4 0 0,3 2 0 0,1-2 0 15,0-2 144-15,2 2-144 0,2-2 0 0,0 0 0 0,2 0 0 16,-2-1 0-16,2 4 0 0,-1-2 0 0,0 1 0 0,-1 0-128 15,-1 4 128-15,0 0-192 0,-3 0 192 0,1 2-192 16,-2 2 192-16,-2 0 0 0,-2 0 0 0,-1 2-128 16,-1 0 128-16,-1 0 128 0,-2 1-128 0,1-1 176 15,-2 0-176-15,1-2 160 0,0-1-160 0,-1 0 160 16,0-1-160-16,0 0 0 0,1-2 0 0,-1-2 0 16,0 2 0-16,0-2 0 0,1-2 0 0,-1-2 128 15,1 0 32-15,0-3 0 0,-1-1 0 0,0 0 0 16,0-2 16-16,-1 0 0 0,0-2 0 0,0-1 0 15,0-1 48-15,-1 0 16 0,0 0 0 0,-2-3 0 0,0 1-48 16,0-1-16-16,1 0 0 0,-2-1 0 16,0 1-176-16,-1 1 0 0,0-1 0 0,2 3 0 0,-2 0-192 0,0 0-64 15,0 1 0-15,1 3-16 0,0 2-112 16,1 2 0-16,0 0-16 0,-1 2 0 0,2 3 0 0,-2 2 0 16,-1-2 0-16,2 2 0 0,-1 1 64 0,-1 0 16 15,1-2 0-15,-1 2 0 16,2 0-288-16,-1-3-48 0,-1 2-16 0,-1-4-17088 15</inkml:trace>
  <inkml:trace contextRef="#ctx0" brushRef="#br0" timeOffset="13350.27">27139 12935 17503 0,'0'0'1552'0,"1"-3"-1232"0,0 3-320 0,0 0 0 0,2 0-768 0,-1-2-192 0,2 0-64 0,2-4 0 0,2 3 832 0,1-4 192 15,0-1 0-15,0 0 0 0,-2 2 1440 0,-1 1 288 16,-1-1 48-16,-1 2 16 0,-2 4 592 0,0-2 128 16,-4 4 32-16,0 1 0 0,-3 3-448 0,-4 0-96 15,0 4-16-15,-4 2 0 0,0 2-896 0,-4 5-192 16,-2 0-48-16,-1 4 0 0,0 0-416 0,0 3-96 16,2-1-16-16,-1-2 0 0,2 2-128 0,1-3-48 15,2-2 0-15,1-1 0 0,-1-1-16 0,-1-2 0 16,2 3 0-16,-2-3 0 0,-1 2-128 0,-3 1 0 0,1-3 0 15,-5 3 0-15,-1-2 0 0,-4 0 0 0,0-1 0 16,-2-2 0-16,4-2 0 0,0-2 0 0,2-1-160 16,0-3 160-16,4 0 0 0,4-5 0 0,1 2 0 0,4-3 0 15,4-3-288-15,1 2 32 0,3-1 16 0,3-2 0 32,1-1-1040-32,2 4-192 0,-1-3-64 0,1 3 0 15,1 1-896-15,-3 0-192 0,1 1-48 0,0 3 0 0,-1-3 576 0,-1 4 112 0,0-1 32 16,-1-2-7440-16</inkml:trace>
  <inkml:trace contextRef="#ctx0" brushRef="#br0" timeOffset="14416.9">26425 13412 6447 0,'-15'-6'272'0,"5"0"80"0,3 2-352 0,1 1 0 0,2 0 0 0,3 3 0 0,-2-3 368 0,-2 1 0 0,-2-2 0 0,-3 0 0 0,-1-1 784 0,-1 4 144 0,0-1 48 0,1 4 0 16,1-1 1280-16,1 2 272 0,-1 1 48 0,0 1 16 15,2 1 48-15,1 0 0 0,1 1 0 0,0 2 0 16,2-2-1216-16,0 3-224 0,3 1-48 0,0 2-16 16,1 0-976-16,1 0-192 0,1 0-32 0,1 2-16 15,1 1-288-15,-1 3 0 0,1-3 128 0,0 2-128 16,-1-2 0-16,-1 1 0 0,-1-1 128 0,0-2-128 15,-1 0 128-15,-1-2-128 0,0 1 192 0,-2-1-192 16,1-2 208-16,-1-1-64 0,1 1-16 0,-1 0 0 16,1-2-128-16,-1 0 192 0,1-2-192 0,-1 0 192 15,0 0-192-15,-1 0 0 0,0 1 0 0,-1-1 0 0,0 0 0 0,2-2 0 16,-1-2 0-16,0 2 0 16,2-1 0-16,-1 0 0 0,1 1 0 0,-1-2 0 0,2-1 0 15,1 2 0-15,-1-1 0 0,2 0 0 0,2 0 0 0,-2 1 0 16,3-2 0-16,-1 1 0 0,3-2 0 15,1 0 0-15,0 0 0 0,2 0 0 0,2 0 0 0,0-2 0 16,0-1 0-16,1 2 0 0,0-3 0 0,-1 2 0 16,0-1 0-16,0 2 0 0,0 1 0 0,0 0 0 15,2 4 0-15,-1 0 0 0,2 2 0 0,0 0-176 16,2 0 176-16,1 0-192 0,0 0 192 0,0-2 0 16,3 0 0-16,1 1-128 0,1-4 128 0,2-1-128 15,2 0 128-15,1-1-128 0,1-2 128 0,1 0 0 16,0-1 128-16,0-2-128 0,-1 1 0 0,-2-3 0 0,-1 2 0 15,-4 0-192-15,-1-3 192 0,-3 3-128 16,-1 2 128-16,-1 1-128 0,-3 3 128 0,0-3 0 0,-1 6 0 16,-1-3 0-16,-2 3 0 0,0 0 0 15,-1 3 0-15,-1-2 176 0,-1 0-16 0,-1-1 0 0,1 2 0 0,-3-1 0 16,2-2 16-16,-2 0 0 0,1 0 0 0,-2-2 0 16,2 0-176-16,-2-4 192 0,1 2-192 0,0-2 192 15,-1-1-192-15,0 0 160 0,-1-3-160 0,-1 1 160 16,0-2 32-16,-1-4 0 0,0 1 0 0,-1-2 0 15,0-1 48-15,0-1 16 0,0-2 0 0,-1-2 0 16,0-1-96-16,0-1-16 0,1-2 0 0,-1-1 0 16,0-3-144-16,2 2 0 0,1-1 0 0,-1 1 0 15,4 0 128-15,-1 1-128 0,1 3 128 0,2 1-128 16,0 4 0-16,-1 4-272 0,0 1 32 0,1 6 16 0,-1 0-16 16,0 2 0-16,-1 1 0 0,1 0 0 0,-2 3 48 0,0 0 0 15,0-3 0-15,-1 6 0 0,2-3 192 0,-2 1 0 16,0 1 0-16,-2 1 0 0,1 1 0 0,0-2 0 15,0 2-176-15,-2-2 176 0,0 2-160 0,0-3 160 16,-1 2-128-16,-1-1 128 0,0 2 0 0,1-2 0 16,-3-1 0-16,0 2 0 0,-2-1 0 0,-1 0 128 15,0 0-128-15,-3 1 128 0,-1 0-128 0,-2 1 0 16,-1 0 0-16,-2 1 128 0,-2-2-128 0,-2 1 0 16,-2 1 128-16,-2 0-128 0,-2 0 128 0,0 1-128 15,-3 2 160-15,-2 0-160 0,2 2 0 0,-3 2 0 16,0 1 0-16,-1-3 0 0,4 2-208 0,-1-2 64 15,5-1 16-15,2-2 0 0,3-1 128 0,3-2-160 16,1 1 160-16,3-5-160 0,4 0 0 0,2 0 0 16,2-3 0-16,5 0 0 15,3 0-704-15,2-3-144 0,4 2-16 0,3 1-16576 0</inkml:trace>
  <inkml:trace contextRef="#ctx0" brushRef="#br0" timeOffset="14800.23">26366 13928 15663 0,'-4'0'1392'0,"0"2"-1120"0,3-2-272 0,1 0 0 0,0 0 1376 16,0 0 224-16,-1 1 32 0,-3 2 16 0,0-1 992 0,2 2 208 0,-2 2 32 0,1-2 16 0,-1 2-848 0,1 0-160 16,1 0-32-16,-1 2-16 0,0 0-944 0,-1 2-192 15,0 0-48-15,-2 3 0 0,-3 1-416 0,0 3-96 16,-4 2-16-16,-3 2 0 0,-2 3-128 0,-3 1-224 15,-2-1 48-15,0 1 16 0,-1-1 16 0,0 0 0 16,-1-4 0-16,1 1 0 0,6-2 144 0,0-3-128 16,4-4 128-16,0 2-128 15,3-4-576-15,2-2-128 0,4-2 0 0,2 1-16 16,1-7-1280-16,5 0-256 0,1-3-48 0,2-1-11616 0</inkml:trace>
  <inkml:trace contextRef="#ctx0" brushRef="#br0" timeOffset="15250.66">25996 14326 12895 0,'-10'0'1152'0,"1"0"-928"0,5 1-224 0,1-1 0 0,2 1 2560 0,-2 1 480 0,-4 0 96 0,-4-1 0 0,-4 4-544 0,-1-1-112 16,1 2-32-16,3 0 0 0,1 2-1472 0,1 3-288 15,0-1-64-15,1 2-16 0,2 4-416 0,-1 0-64 16,2 0-128-16,0 0 176 0,2-1-176 0,0-1 0 16,2 1 0-16,1-5-176 0,0 2 176 0,2-2 128 15,0-2-128-15,3 0 176 0,-1 1-176 0,2-3 0 16,2 1 0-16,-1-1-176 15,1 0-400-15,2-2-96 0,-1-1-16 0,2-1 0 16,1 2-128-16,3-4-16 0,1 0-16 0,0-3 0 0,2 0 592 0,-1-1 112 0,3-5 144 16,-2 2-208-16,2-4 208 0,-3 0 240 15,0-2-48-15,-1 1-16 0,-3 0 448 0,-2-1 80 0,-4 3 32 0,-2-2 0 16,-4 2 64-16,-4 0 16 0,-2 1 0 0,-3 0 0 16,-3 2-96-16,-2-1-16 0,-3 2 0 0,-2 2 0 15,-2-2-64-15,2 2-32 0,-2-2 0 16,2 2 0-16,2-1-608 0,1 1 0 0,1-2-144 0,2 3 144 31,5-1-960-31,2 1-80 0,2 0-16 0,4 3-10192 0,4-3-2032 0</inkml:trace>
  <inkml:trace contextRef="#ctx0" brushRef="#br0" timeOffset="16000.03">26868 13877 11967 0,'-6'-3'1072'0,"1"0"-864"0,0 0-208 0,1 2 0 0,2-1 1872 0,0 2 336 0,1 0 64 0,0-4 16 0,-3 1 192 0,-2 0 32 0,1-4 16 0,-1 4 0 0,2 0-288 0,-1 3-48 0,3 0-16 0,-2 3 0 15,0 0-848-15,2 4-176 0,-1 3-48 16,3 2 0-16,0 2-624 0,3 2-128 0,0 2-32 0,2 3 0 16,0 1-320-16,2-2 0 15,0 2 0-15,0-1 0 0,0 2-224 0,-1-3-16 0,1 1 0 0,-1-4 0 16,1 1 0-16,-3-2 0 0,3 1 0 0,-2-3 0 31,-2-1-704-31,1-1-144 0,-1 1-16 0,-2-2-10208 0,0 0-2032 0</inkml:trace>
  <inkml:trace contextRef="#ctx0" brushRef="#br0" timeOffset="16450.32">26985 14342 16991 0,'-1'0'368'0,"-1"0"80"0,0-3 0 0,1 3 48 0,0-1-496 15,1 1 0-15,-1 0 0 0,-1-2 0 0,1-2 2720 0,-3-1 448 0,2 0 96 0,-3-1 0 0,1 1-464 0,-1 1-112 0,0 2 0 0,-1 1-16 0,0 2-1680 0,0 1-336 16,-2 4-64-16,1 3-16 0,0 1-576 0,-3 2 0 16,0 2 0-16,0 5-192 0,1-6-64 0,1 4 0 15,0-1-16-15,1 1 0 0,2-1 96 0,0 0 32 16,2-4 0-16,2 0 0 0,1 1 144 0,3-3 0 16,0 0 0-16,2-4 128 15,1 0-832-15,1-2-144 0,1-2-48 0,2-2 0 16,-1 0-448-16,2-4-112 0,1-2-16 0,1-2 0 15,0-2 528-15,2 0 112 0,-1-3 0 0,-2-1 16 0,0 0 960 0,0-1 192 0,-4 3 48 0,-2 1 0 16,-1-2 640-16,-2 3 144 0,-2-1 32 16,-2 4 0-16,-3-2 272 0,-2 2 64 0,-1 1 16 0,-3-1 0 15,-1 1-624-15,-1 3-128 0,0 0-32 0,0 3 0 16,-1 0-448-16,1 3-80 0,0 0-32 0,0-2 0 16,3 4-208-16,1-3-192 0,3 3 48 0,0-4-12272 15,4 1-2432-15</inkml:trace>
  <inkml:trace contextRef="#ctx0" brushRef="#br0" timeOffset="17385.57">26581 13646 9215 0,'-9'0'816'0,"3"0"-656"0,0 0-160 0,1 0 0 0,2 0 1664 0,2 0 320 0,0 0 48 0,-1 0 16 0,-3 0-32 0,-2 0 0 0,1 0 0 0,1 0 0 15,3 0-704-15,-1 0-144 0,3 1-16 0,2 1-16 16,1-2-240-16,1 3-64 0,2-2 0 0,2 2 0 0,1-2-96 0,3-1-32 16,0 0 0-16,4 0 0 0,1 0-848 0,2-1-176 15,1-3-48-15,1 1 0 16,0 1-640-16,-1 1-128 0,-2-2-16 0,-1-1-16 16,-3 2 64-16,-3 0 16 0,-2 0 0 0,-4 0 0 0,-3 2 832 0,-3 0 256 15,-2 0-128-15,-1 2 128 0,-5 0 688 0,-1 0 208 16,-1 0 32-16,-3 2 16 0,2 0-640 0,-3-2-128 15,0 2-32-15,0 0 0 16,1 1-752-16,-1-4-160 0,1 4-16 0,2-4-10752 0</inkml:trace>
  <inkml:trace contextRef="#ctx0" brushRef="#br0" timeOffset="17907.14">27212 12695 9215 0,'-14'12'816'0,"4"-4"-656"0,0 0-160 0,3-4 0 0,3 0 3088 0,2-2 592 0,-1 1 112 0,-3 0 32 0,-2 3-560 0,-1 1-128 0,-1-1 0 0,2-2-16 0,3-4-1088 0,4 0-224 0,2-4-32 0,3-2-16 16,3-3-1232-16,3-1-240 0,3 0-48 0,3 0-16 15,0 0-224-15,4 4 0 0,1-2-144 0,2 4 144 32,1 4-512-32,-1-3-16 0,2 3 0 0,-2 3 0 15,1 1-1568-15,-2-2-304 0,0 4-64 0,-3-2-12464 0</inkml:trace>
  <inkml:trace contextRef="#ctx0" brushRef="#br0" timeOffset="18500.98">27934 11218 24879 0,'-6'0'2208'0,"1"0"-1760"0,2 0-448 16,4 0 0-16,1 0 560 0,-2 0 16 0,0 0 16 0,-3 0 0 0,2-2-208 0,0 2-32 0,1 0-16 0,0 0 0 0,0 0 864 0,0 0 160 16,0 0 48-16,0 0 0 0,28-4 64 0,-17 4 0 15,4-4 16-15,4 2 0 0,0-2-784 0,5 2-144 16,2-1-48-16,2 0 0 15,4-1-1104-15,2-2-240 0,0 2-32 0,2-2-16 16,0 0-1616-16,-2 1-336 0</inkml:trace>
  <inkml:trace contextRef="#ctx0" brushRef="#br0" timeOffset="19133.32">28763 12843 29487 0,'-1'-2'2624'0,"1"0"-2112"0,3 2-512 0,-1 0 0 0,2 0 704 0,0 0 48 0,2 0 0 0,4-2 0 0,3 2 400 0,6-3 64 0,2 2 32 0,1 1 0 16,2 0-688-16,-1-2-144 0,3 2-32 0,1 0 0 15,0 0-832 1,1-3-160-16,-2 2-32 0,0-1-15632 0</inkml:trace>
  <inkml:trace contextRef="#ctx0" brushRef="#br0" timeOffset="24983.28">15849 14785 27647 0,'-3'-4'2448'0,"2"1"-1952"0,0 3-496 16,1 0 0-16,0 0 128 0,0-2-128 0,-1 1 0 0,-2-2 144 0,-2 2-432 0,-1-1-96 0,-1 2 0 0,-2 0-16 0,0 2 400 0,-2-1-160 15,1 3 160-15,-1 1 0 0,1-1-224 0,2 2 64 16,0-4 16-16,2 4 0 0,2-2 720 0,2 0 128 16,2 2 48-16,0-2 0 0,2 2 640 0,2 3 128 15,1-3 16-15,0 4 16 0,2-2-944 0,1 2-192 16,-1 0-32-16,1 2-16 0,-2-2-368 0,-1 5 0 15,0-1 0-15,0 1 0 0,-2 4 0 0,0 1 0 16,1 5 0-16,-3 1 0 0,0 2 0 0,-1 3 0 16,0 1 0-16,-1 2 0 0,0-2 0 0,1-1 128 15,-2-5-128-15,4-4 0 0,0-3 528 0,0-6 48 16,2 0 0-16,1-5 0 0,0-4 128 0,0 0 48 16,0-2 0-16,1-4 0 0,0 0-432 0,-1 0-96 15,1-4-16-15,-1 0 0 0,0-1-208 0,-1 1 0 0,1 3 0 16,-1-6 0-1,1 3-320-15,-2-2-96 0,2 2-32 0,0-4 0 16,1 4-48-16,1-3-16 0,0 2 0 0,0 1 0 0,1 0 224 0,1 2 32 0,0-2 16 0,3 1 0 16,1 1 240-16,1 0 0 0,3 2 0 0,0-1 0 15,3 2 0-15,0-3 0 0,1 2 0 0,1-1 0 16,-1 0 0-16,3-1 208 0,-2 2-64 0,2-5-16 16,-2 0-128-16,0 2 160 0,-1 1-160 0,0 1 160 15,0 0-160-15,-1 3 0 0,0 0 144 0,-3 3-144 16,2 0 0-16,-1 0 0 0,1 1 0 0,-1 3 0 15,-2-1 0-15,-1-1 0 0,2-1 0 0,-1 2 0 16,-2-4 0-16,0 3 0 0,-1 0 0 0,0 1 0 16,0 1 0-16,0 0 0 0,0 2 0 0,0-3 0 15,0 1 0-15,1-2 0 0,1 0 0 0,-3-2 0 0,2-1 0 0,-2-4 0 16,2 2 0-16,-5-4 0 0,1 2 0 16,-1-2 0-16,1 0 0 0,-4-1 0 0,-1 1 0 0,0 1 0 15,-1-2 0-15,-2 1 128 16,-1 3-128-16,-1-4 0 0,2 1 0 0,-4-2 0 0,2 2 384 0,-1-4 16 15,0 1 0-15,0 0 0 0,1-4-112 0,0 0-32 16,1-4 0-16,0-1 0 0,0-4-32 0,1 2-16 16,0-3 0-16,-2 1 0 0,0-1-208 0,0 1 128 15,-1-5-128-15,-3 2 0 0,2-2 0 0,-3 3 0 16,0 3 0-16,-1-1 0 0,-1 2 0 0,-1-1 0 16,0 3 0-16,-2 0 0 0,-1 0 0 0,1-2 0 15,2 1 0-15,2 3 0 0,-1 0 0 0,4-1 0 16,1 5 0-16,1-3 0 0,0 2 0 0,2-1 0 0,-1 4 0 0,1-2 144 15,1 4-144-15,-4-1 0 0,4-1 144 16,-2 4-144-16,0 0 0 0,0-1-192 0,-2 4 32 0,0 1 0 16,0 0-64-16,-3 1-16 0,0 4 0 0,-3-1 0 15,0 0 64-15,-2 1 16 0,0-2 0 0,-3 0 0 16,2 1 288-16,-2-1 48 0,-3 1 16 0,-2 1 0 16,0-4 16-16,-1-1 16 0,1-1 0 0,0-1 0 15,0-2-32-15,0-2-16 0,1-1 0 0,-1-1 0 16,3 0-176-16,2 2 192 0,4 1-192 0,-3 0 192 15,0-1-192-15,-4 1 0 0,-1 1 0 0,-1 1 0 16,0 3 0-16,-1 1 0 0,1 4 0 0,-2 1 0 16,-1 2 0-16,-1 0 0 0,-1 2 0 0,-1 2 0 15,-1-2 0-15,-1-1 0 0,0 1 0 0,-1 0 0 16,1-4 0-16,-1-2 0 0,2-2 0 0,0-2 0 0,4 0 0 0,0-4 0 16,3-2 144-16,0 0-144 0,2 0 0 0,3 0-208 15,3 0 16-15,3 2 16 16,4-1-640-16,2 4-128 0,1 4-16 0,2 4-16400 15</inkml:trace>
  <inkml:trace contextRef="#ctx0" brushRef="#br0" timeOffset="25450.12">16189 15262 16575 0,'-9'-4'736'0,"4"4"160"0,2-2-720 0,1 2-176 0,1 0 0 0,1 2 0 0,1-2-1152 0,-1 1-272 0,2 2-48 0,-2-3-16 0,1 0-160 0,1 0-16 0,0 0-16 0,-1-3 0 0,0 3 1984 0,-1 0 400 16,0 0 64-16,0 0 32 0,0 0 1376 0,0 0 256 15,-26 13 64-15,17-8 16 0,1 2 368 0,-2-1 64 16,-1 3 0-16,1-2 16 0,-1 3-432 0,1 1-96 15,-1 3 0-15,-2 1-16 0,1 1-1536 0,-2 4-304 16,1 2-64-16,-1 0-16 16,-1 3-1104-16,-2 0-224 0,-3 4-32 0,-3 5-16 15,-4 2-656-15,-4 1-144 0,0 1-32 0,-3-1 0 16,2 2 688-16,1-5 128 0,4-4 16 0,2-3 16 0,4-5 560 0,3-3 112 16,2-3 32-16,5-5-11152 0</inkml:trace>
  <inkml:trace contextRef="#ctx0" brushRef="#br0" timeOffset="25850.42">16272 15313 23951 0,'-4'-4'2128'0,"2"0"-1696"0,0 4-432 0,4 0 0 0,-2 0 800 0,0 0 80 0,0-2 16 0,-2 2 0 0,2-3-896 0,0 2 0 0,2 2 0 0,-2-1-192 0,0 0 800 0,0 0 160 16,11 21 16-16,-8-13 16 0,1 4 320 0,0-2 64 15,0 2 16-15,-2 1 0 0,2-1-16 0,-1 2 0 16,1-2 0-16,2 3 0 0,1-3-528 0,0 2-96 16,3 1-32-16,1 1 0 0,3 1-336 0,2 4-192 15,2 1 192-15,1 3-192 0,3 1 0 0,-1-1 0 16,4 3 0-16,-1 1 0 16,1-1-576-16,-3 1-240 0,-2-4-32 0,-2-3-16 15,-4-3-496-15,0-3-112 0,-2 3 0 0,-3-5-16 16,-2-2 80-16,0-2 32 0,-1-2 0 0,-2-1-11488 0</inkml:trace>
  <inkml:trace contextRef="#ctx0" brushRef="#br0" timeOffset="27149.6">16698 15910 18431 0,'-3'-3'1632'0,"1"2"-1312"0,2 1-320 0,2-2 0 0,-1 2-400 0,0 0-160 0,0-4-16 0,1 0-16 0,0-2 592 0,1 1 0 0,0 1 0 0,0 1 0 16,-1 0 192-16,-1 3 16 0,1 0 0 0,-4 4 0 15,1 2 704-15,-1 3 144 0,-2-2 32 0,-1 4 0 16,0 2 352-16,0 3 80 0,0 0 16 0,-1 0 0 16,2 0-576-16,-1-1-96 0,0 2-32 0,1 2 0 15,-1-4-448-15,0 1-112 0,1 2-16 0,0-2 0 16,1 0-256-16,-1-2 0 0,3 1 128 0,-1-3-128 16,4-2 208-16,-2 2-16 0,1 1 0 0,0 0 0 15,2 2 160-15,-2-1 32 0,1 1 0 0,1-2 0 0,0 0-176 16,0-1-16-16,1 0-16 0,-1-4 0 0,2 0-176 0,0-1 128 15,1-4-128-15,-1-3 128 0,1 0-128 16,2-3 0-16,-2-4 0 0,2 1 0 16,-1-4-576-16,2-1-32 0,-2-2-16 0,2-2 0 15,-2 1-80-15,2-2 0 0,-1 1-16 0,1 3 0 0,0 2 320 16,-2 3 64-16,2-2 16 0,-2 5 0 0,2 1 704 0,1 3 160 16,1 0 32-16,1 0 0 0,2 1-304 0,1 1-48 15,1 2-16-15,1-2 0 0,-1 2-208 0,0-1-192 16,-1 0 48-16,-1 0 0 0,-2-3-80 0,-1 1-16 15,-1-2 0-15,0 1 0 0,-1 0 240 0,-2-3 208 16,0 0-32-16,2 0-16 0,-1 1 448 0,0 0 96 16,1 0 0-16,1 2 16 0,-2 0-336 0,2 2-80 15,-1 0-16-15,0 0 0 0,-2 2-288 0,2-2 0 0,-2 1 0 16,-1 0-144-16,0-1-48 0,1-1 0 0,-2-1 0 0,-2 0 0 16,1 1 192-16,0 2 176 0,-1-3-48 0,0 0 0 15,-1 0 464-15,2 0 96 0,0 0 16 0,-1 0 0 16,2 0-224-16,0 1-32 0,2 1-16 15,0-2 0-15,-1 3-432 0,3-3 128 0,1 0-128 0,1 0 0 16,-1-3 0-16,1 0 128 0,-1-1-128 0,0 1 0 16,-2-3 128-16,1 3-128 0,-2-4 128 0,-2 1-128 15,-1 3 240-15,-3-4-48 0,2 1 0 0,-4-3 0 16,1 3 128-16,-4 0 0 0,0-1 16 0,-1 1 0 16,0-1-32-16,-1-1-16 0,1 0 0 0,-1 0 0 15,0-5-160-15,0 0-128 0,-1-3 144 0,1-3-144 0,0-3 0 0,0-1 0 16,1-1 0-16,0 2 0 0,1-3-144 15,2 1-32-15,0 3 0 0,2 3 0 0,3 2 0 16,-1 2 0-16,2 3 0 0,-1 3 0 0,-1 5 176 0,1 0 0 16,-2 0 0-16,0 3 0 0,0 0 0 0,-1 1 144 15,0 1 0-15,-2 1 0 0,1-2-336 0,-3 1-80 16,0 0-16-16,0-1 0 0,1 0 288 0,-2-2 0 16,1 0-128-16,-1-3 128 0,3 0 304 0,-2 1 112 15,1-4 32-15,0 1 0 0,-1 0-256 0,2 0-32 16,-1 2-16-16,1 2 0 0,0-1-144 0,-1 2 0 15,0 5 0-15,-2-2 0 0,2 4-160 0,-4 1 160 16,1 0 0-16,-2-1-144 0,-1 3-16 0,-2 1 0 16,0-4 0-16,-1 1 0 0,0 2 160 0,-1-3 0 0,-4 2-144 15,1 0 144-15,-1-2 0 0,-2 1 288 0,1-4-48 0,-1 0-16 16,1 0-224-16,-1-3 176 0,1 0-176 0,-1-3 160 16,2 0-32-16,0-3-128 0,2 0 192 0,0 0-64 15,0 2-128-15,0-2 0 0,2 2 0 0,-2-1 0 31,2 1-320-31,1 3-80 0,2-1-32 0,0 2 0 16,3 2-768-16,-1 3-144 0,2 0-48 0,0 3 0 16,0 0-336-16,1-2-80 0,1 1-16 0,2-1-7264 0,-1 0-1472 0</inkml:trace>
  <inkml:trace contextRef="#ctx0" brushRef="#br0" timeOffset="28500">15930 15862 21183 0,'-3'-3'1888'0,"-1"3"-1504"0,3 0-384 16,1-2 0-16,0 0-848 0,-1 0-240 0,-2 0-64 0,-2-2 0 0,-2-4 160 0,-2 2 32 0,-1 0 0 0,2 0 0 0,-2 3 960 0,0 0 160 16,0 3 48-16,-1 1 16 0,0 1 1008 0,-2 1 208 15,1 1 32-15,0-2 16 0,-1-1 144 0,0 2 32 16,0-3 0-16,0 0 0 0,-1 2-192 0,0-2-48 15,0 0 0-15,-1 0 0 0,0 0-704 0,-2 0-144 16,0-2-16-16,-1 2-16 0,1-3-544 0,-2 2 0 16,3-1 0-16,-1-1 0 0,1 2-256 0,-2-2-96 15,3 0-32-15,2-1 0 0,-1 1 80 0,1 3 16 0,2-2 0 0,-3 2 0 16,3 0 288-16,1 2 0 0,0-2 0 0,1 3 0 16,1 1 0-16,0-1 0 0,2 1 0 0,1-1 0 15,1-1 0-15,1-1 0 16,1 2 0-16,2-6 0 0,0 2 464 0,0-1 48 0,0-1 16 0,2-1 0 15,-1 1-144-15,0-2-48 0,0 1 0 0,1 0 0 16,-2 1-336-16,0 0 0 0,-2-1 0 16,1 4-192-16,0-2 192 0,-2-1-208 0,1 2 80 0,1 1 128 15,-2 0 0-15,2 0 0 0,-1 1 0 0,0 4 0 16,1-1 0-16,0 2 0 0,1 0 0 0,0 2 0 16,0 1 0-16,1-1 160 0,0 2-160 0,1 0 160 15,0 0-160-15,-1-1 0 0,-1 0 0 0,2 0 0 0,-2 1 0 16,0 0 0-16,-2 2 0 0,0 1 0 0,-1-3 160 15,0 6 0-15,0-4 0 0,-1 4 0 0,0 0 32 16,-3 5 16-16,2-1 0 0,-2 2 0 0,1-1-208 16,-2 1 0-16,2 2 0 0,-1-3 0 0,1 1 0 15,-1-3-192-15,1-2 192 0,0 4-208 0,1-5 208 0,-1 0 0 16,1-1 0-16,0-1 0 0,1-2 0 0,2-3 0 16,-1 1 0-16,2-4 0 0,1 0 0 0,1-2 0 15,2-2 0-15,-2-1 0 0,3-1 0 0,1-2 0 16,1 1 0-16,1-3 0 0,2 2 0 0,1-5-144 15,0 4 144-15,1-4 0 0,3 2 0 0,-1 1 0 16,2-3 0-16,1-1 0 0,-1 0 0 0,1 2 0 16,2-3 0-16,0 3 0 0,0-2 0 0,1 0 0 15,-1 2-192-15,2-3 64 0,0 2-48 0,1 1 0 16,0 0 0-16,3-1 0 0,-1 1-80 0,3 2-32 16,-1-2 0-16,2 3 0 0,0 0 288 0,0 3 0 0,-1 0 0 15,0 3 144-15,0 0-144 0,-1 0 0 0,-3 2 144 0,-1 0-144 16,-2 1 0-16,-3-2 0 0,-3 2 0 15,0-3 0-15,-3 2 0 0,-2-1 0 0,-1 2 0 16,-2-2 128-16,-2 2-128 0,-2-3 144 0,1 0-144 0,-2 0 160 16,0 1 96-16,0-4 32 0,0 0 0 0,0 1 0 15,-2-1-144-15,2-1-16 0,-1 1-128 0,1-5 192 16,0 5-192-16,0 0 0 0,0 0 0 0,-7-24 0 16,4 15 160-16,0 0-160 0,-1 0 160 0,0-1-160 15,-1 3 352-15,-1-6-32 0,0 3 0 0,-2 2 0 16,1-5 16-16,-2 3 0 0,1-4 0 0,-1-3 0 15,0 4 32-15,3-6 0 0,1 3 0 0,3-2 0 16,1-2-48-16,1-1-16 0,2 1 0 0,1-1 0 0,2 4-16 16,-1-1 0-16,3 5 0 0,-1-2 0 0,0 4-288 15,0 2 0-15,-1 1 0 0,0 3-144 0,0 2-160 16,-3 1-16-16,1 0-16 0,-2 2 0 16,0 0-736-16,-1 0-144 0,-1 0-16 0,-1 0-16 15,-1 0 368-15,-2 0 80 0,2-2 16 0,-4 0 0 0,1 0 608 0,-1 0 176 16,2-2 0-16,-1-1 0 0,0 1 0 0,-1 1 0 15,2-1-144-15,0 2 144 16,0-2-1040-16,1 1-160 0</inkml:trace>
  <inkml:trace contextRef="#ctx0" brushRef="#br0" timeOffset="29233.2">15499 16349 12895 0,'0'0'1152'0,"0"0"-928"0,0 0-224 0,0-3 0 0,0 3 480 0,-1-1 48 0,1-1 16 0,0-1 0 0,0 0 96 0,0-6 0 0,0 1 16 0,0 0 0 0,0-2 432 0,1 0 96 0,-1 0 16 0,0 1 0 16,1 3-304-16,-1 3-64 0,0-2-16 0,0 3 0 16,0 0-240-16,0 4-32 0,0 1-16 0,1 2 0 15,-1 3-112-15,0 1-32 0,-1 1 0 0,0 0 0 16,0 2 16-16,-2-2 0 0,1 0 0 0,-2 1 0 15,-1-1 304-15,-1 2 64 0,0-2 16 0,-2 0 0 16,1 0-16-16,-3 2 0 0,-2 1 0 0,-2-1 0 16,0 1-256-16,-2-2-64 0,-1 1-16 0,-5 3 0 15,0-1-240-15,-3 0-64 0,-2 2 0 0,-1 0 0 0,-1 1-128 0,-2 1 0 16,-3 1 0-16,1-3 0 0,1 0-144 16,1-1-112-16,1-2-32 0,3 2 0 15,4-5-624-15,2 2-128 0,4-2-32 0,4 0 0 16,4 0-848-16,2-1-160 0,2-2-32 0,4-2-9984 15</inkml:trace>
  <inkml:trace contextRef="#ctx0" brushRef="#br0" timeOffset="29617.36">15584 16296 31327 0,'-6'2'1392'0,"1"-2"272"0,1 4-1328 0,2-2-336 0,1-2 0 0,-1 2 0 0,2 0 160 0,-1 1-32 0,-1 1-128 0,1 1 192 0,-2 3 320 0,2 1 48 0,1-3 16 0,0 0 0 0,0-2 16 16,1 2 16-16,0 0 0 0,1 0 0 16,0 0-368-16,0 4-80 0,2 3-16 0,0-4 0 0,1 6-144 0,1 1 0 15,0 0 144-15,2 7-144 0,2 1 0 0,1 2 0 16,1 5 0-16,3-1 128 0,1 5 32 0,1-1 16 16,2 1 0-16,-2 0 0 0,0-1 16 0,1-2 0 15,-2 0 0-15,-1-1 0 16,-2 0-848-16,-2-5-176 0,0-1-16 0,-2-5-16 15,-1-5-2384-15,-3-6-464 0</inkml:trace>
  <inkml:trace contextRef="#ctx0" brushRef="#br0" timeOffset="31083.12">14821 16808 13695 0,'6'6'1216'0,"-1"-4"-960"0,-1 0-256 0,-1-4 0 0,0 4 0 0,1-2 0 0,3 2 0 0,6-2 0 0,3 4 0 0,0-4 0 15,1 2 0-15,-2-2 0 0,-3 0 0 0,0 0 0 16,-2 0 0-16,-3-2 0 0,-1 2 0 0,0-3 0 15,-1 2 0-15,1-3 0 0,-1 2 0 0,2-4 0 16,-3-1 0-16,3 1 0 0,-1-1 0 0,-1-2 0 16,0 1 768-16,0 0 240 0,-2-1 32 0,1 2 32 15,0-3-16-15,0 4 0 0,-2 0 0 0,-1 1 0 0,0 4-144 16,-1-2-16-16,0-1-16 0,-1 4 16 0,-1 0 96 0,-1 0 32 16,0 2 0-16,-1 0 0 0,-1-2 0 0,-2 0 0 15,0 3 0-15,-1-3 16 0,-2 0 0 0,0 0 0 16,-1 0 0-16,-2-3 16 0,1 1-144 0,-2 0-16 15,0 0-16-15,-1-1 0 0,-3 0-368 0,1 2-64 16,-1-4 0-16,-1 1 0 0,-1 0-304 0,2-2-144 16,-2 1 160-16,1 0-160 0,3 3 0 0,-1-1-144 15,2 3-16-15,2 3 16 16,-1-1-240-16,2 2-32 0,0 2-16 0,3 0 16 16,0 0-288-16,1 1-64 0,2-4-16 0,0-2 0 0,2 1 400 0,2-1 64 15,-2-1 32-15,2 0 0 0,1-1 288 0,-1-2 0 0,0 0 0 16,-1 0 0-16,1-1 144 0,1-2-16 15,-2 1 0-15,1-1 0 0,0 1 128 0,0-1 0 16,1 1 16-16,1 1 0 0,0 2 48 0,0 1 16 0,0 2 0 0,1 1 0 16,0-2-336-16,3 4 0 0,1 1 0 15,0 2 0-15,1 3-176 0,1 1-48 0,1 2-16 0,-2 0 0 16,0 2-128-16,0 1-16 0,-1 0-16 0,0-2 0 16,-1 1 128-16,-2-2 16 0,0 2 16 0,-1-1 0 15,-1 1 240-15,-1-2 0 0,-2 2 0 0,-1 1 0 16,2 3 416-16,-3-3 80 0,1 2 16 0,-2-2 0 15,1 3-160-15,-3-3-32 0,1 0 0 0,1 0 0 16,0 0-320-16,-1-1 128 0,0-1-128 0,2-4 0 16,-1-1 0-16,0-2 0 0,2-1 0 0,2-1-192 15,-1-4-80-15,2 2-32 0,1-3 0 0,0 2 0 16,3-2-144-16,-1 0-16 0,3 1-16 0,0-1 0 16,1 0 272-16,3-1 48 0,0 1 16 0,0 0 0 0,3-2 144 0,0-1 192 15,-1 2-32-15,0 1-16 0,0 0-144 0,0 0 0 16,3-3 144-16,-2 0-144 0,2 0 0 0,0-1-240 15,-1 2 48-15,1-1 0 0,17-4-400 16,-15 3 288-16,0-2 0 0,-1 0 16 0,0 0 0 16,-1 0 0-16,1-3 0 0,-1 3 144 0,-2 0 144 15,1 1-208-15,-1 0 80 0,-2 1-32 0,-1 0 0 16,-1 4 0-16,0-2 0 0,-3 2 160 0,1 2 0 16,0 0 0-16,-1 2 0 0,2 0 0 0,-1-1 176 15,2 3-48-15,-1-2 0 0,2 2-128 0,0-3 160 16,2 4-160-16,-1-1 160 0,1-2-160 0,0 2 0 0,0-3 0 0,-4 2 0 31,1-1-368-31,-1-1-48 0,1-3-16 0,-1 1 0 0,-1 1 256 0,-1-4 176 0,-1 1-208 16,-2-2 80-16,0 1 560 0,-4-2 112 15,1 0 32-15,-1-1 0 0,-1 0 256 0,0-1 48 0,-1 0 16 0,-1-3 0 16,1 1-176-16,-1-4-16 0,0 1-16 0,0-2 0 16,2 0-336-16,-2 0-64 0,-2-6-16 15,3 1 0-15,-1 2-272 0,-2-5 0 0,4 1 0 0,-1 0 0 16,2 3-192-16,0-1-80 0,2 2-32 0,2 1 0 15,1 3 304-15,2 0-192 0,0 1 192 0,1 2-160 16,0-1 160-16,2 4 0 0,-2 0 0 0,-1 0 0 16,0 2-128-16,-1-2 128 0,-1 1-128 0,1 0 128 15,-3 2-448-15,-1-3-16 0,0 2 0 0,0-2 0 16,-1 4 464-16,-1-2 0 0,-1 2-128 0,-1 0 128 0,1 0-128 0,-2 2 128 16,0 0-208-16,0 0 80 15,-1 4-1360-15,0 2-272 0</inkml:trace>
  <inkml:trace contextRef="#ctx0" brushRef="#br0" timeOffset="32033.6">15788 16930 12895 0,'-8'5'1152'0,"1"0"-928"0,3-1-224 0,0-4 0 0,3 2 624 0,-1-2 80 0,0 1 0 0,-2 2 16 0,-2 1-720 0,-1 1 0 0,-3-2-240 0,0 1 64 0,0-2 1296 0,1-2 256 15,1 2 48-15,0-4 16 0,1 2 0 0,1-2 0 16,1-1 0-16,1 2 0 0,0 1-656 0,2 0-128 15,0 4-16-15,2 2-16 0,-1-2-624 0,1 7 0 16,1 0-144-16,-1 5 144 0,3 3-288 0,-1 2 64 16,2 5 16-16,1 0 0 15,0 5-768-15,0 0-160 0,0 1-16 0,-1-1-16 16,-3-3 272-16,-1-8 48 0,-1-5 16 0,-2-5 0 0,2-7 1616 0,0 0 336 16,-1-3 64-16,1-3 16 0,0 1 1120 0,0 1 240 15,1-2 32-15,0-1 16 0,0 2-1760 0,0 1-336 16,0 1-80-16,0 0-16 15,0 0-1008-15,0 0-208 0,0 0-32 0,10 22-16 16,-7-15 208-16,3 2 64 0,1-3 0 0,-1 2 0 16,1-3-128-16,-1-2-32 0,1-3 0 0,-2-3 0 0,1-2 736 0,0-3 0 15,0 2 192-15,-1-3-32 0,1 2 400 0,0-2 80 0,2 1 0 16,1 0 16-16,0 2-208 0,1 0-32 0,1 2-16 0,1 2 0 16,0-1-400-16,0 3 0 0,-1 0 0 0,2 0 0 31,-1 0-384-31,-2 3-48 0,1-3-16 0,-1 0 0 15,0 0 32-15,0 0 0 0,-1 0 0 0,-2 0 0 0,0-3 416 0,0 2 176 0,-1-3-16 0,0-2 0 16,-1 0 544-16,0 0 128 0,0-4 0 0,0 1 16 16,1-1-64-16,-1 4-16 0,0-3 0 0,0 6 0 15,-3-4-592-15,2 5-176 0,-2 1 0 0,1 1 0 16,1 0-224-16,-2 3-112 0,0 0-32 0,2 1 0 0,-1-2 64 0,-2 2 16 16,0-2 0-16,2-2 0 15,-2 2 288-15,-1-4 192 0,1 2-16 0,0-2-16 0,-2-2 544 0,0 2 96 16,1-5 32-16,0 7 0 0,0 0-144 15,-8-28-32-15,5 16 0 0,0-1 0 0,1 0-288 0,-2 0-64 16,2-3-16-16,-2 0 0 0,1 0-288 0,0-1 0 16,-1 3 0-16,-1-2-144 15,0 1-416-15,0 2-80 0,0 0 0 0,0 3-16 16,0-2-176-16,2 2-16 0,-1 1-16 0,0 2 0 0,3 2 384 16,-2 1 80-16,2 4 16 0,-1-2 0 0,1 2 384 0,-1 2 0 15,1-2 0-15,-3 0 0 0,2 3 0 0,-2-2 272 16,-1 2-32-16,-1-3-16 0,0 0-80 0,-3 0-16 15,-2-3 0-15,-1 2 0 0,-2 1 192 0,-1-5 16 16,-1 4 16-16,-1-4 0 0,-2 1-96 0,2 0 0 16,1 2-16-16,1 1 0 15,2-2-624-15,1 3-112 0,2 0-16 0,2 0-14560 0</inkml:trace>
  <inkml:trace contextRef="#ctx0" brushRef="#br0" timeOffset="32699.87">17020 16400 23039 0,'-9'-3'2048'0,"2"2"-1648"0,2 2-400 0,1-1 0 0,3 0 2400 0,0 0 400 0,1-1 80 0,-3 1 0 16,1-3-5136-16,-2 1-1040 0,2-2-208 0,-1 0-32 16,1-2 1232-16,-1 1 240 0,1 2 48 0,-2-1 16 15,1 1 512-15,1 2 96 0,-2 2 32 0,2 2 0 0,-1-1 976 0,1 0 208 0,1 0 48 0,-2-1 0 16,2 2 2352-16,1-3 464 0,0 0 112 0,0-3 16 16,2 2 0-16,1-3 0 0,1 2 0 0,-1-4 0 15,1 0-1088-15,1-2-192 0,0 0-64 0,0 1 0 16,0-1-720-16,-1 1-160 0,-1 3-16 0,0-3-16 15,-1 5-752-15,-1-2-128 0,2 4-48 0,-3 0 0 32,0 0-1088-32,-1 0-208 0,1 0-64 0,-2 1 0 0,1-1 1024 0,0 0 192 0,1 0 32 15,0 0 16-15,0 0 1424 0,0 0 304 0,0 0 48 0,0 0 16 16,0 0-240-16,0 0-64 0,0 0 0 0,0 0 0 16,0 0-576-16,0 0-128 0,0 0-32 0,0 0 0 0,0 0-288 0,0 0 0 15,0 0 0-15,0 0 0 0,-10 25-192 0,9-16-32 16,-2 1-16-16,1 3 0 15,-3 2-672-15,0 4-144 0,-1-3-32 0,-2 2 0 16,0 0 384-16,0 0 80 0,-3 3 16 0,-1-1 0 0,-1 0 992 0,0 1 208 16,-1 1 48-16,1-2 0 0,-2 2-96 15,-1-1-16-15,0 1 0 0,0 1 0 0,-1-1-528 0,1-2 0 16,3 2 0-16,-1-1 0 16,3-2-1008-16,1-3-96 0,3-3-32 0,1 2-12368 0</inkml:trace>
  <inkml:trace contextRef="#ctx0" brushRef="#br0" timeOffset="33050.92">17246 16146 11967 0,'-6'4'528'0,"2"-1"112"0,1 0-512 0,1-2-128 0,1 2 0 0,1-1 0 0,0 2 832 0,0 0 144 0,-1 4 32 0,1 5 0 16,1-1 368-16,2 4 80 0,0 0 16 0,2 0 0 15,1 0-160-15,1 0-32 0,-1 3 0 0,1-3 0 16,1 3-704-16,0-1-160 0,1 2-32 0,0 1 0 15,-1-1-384-15,1-1-144 0,-2 2 0 0,2-1 0 16,-2 1-448-16,2-1-96 0,-2-1-16 0,2-3 0 0,0 0 320 0,-1-1 64 16,4 1 16-16,-1-4 0 0,1 2-16 0,0-2 0 15,1 0 0-15,-1-2 0 16,-1-1-1296-16,0-3-272 0</inkml:trace>
  <inkml:trace contextRef="#ctx0" brushRef="#br0" timeOffset="33666.51">17625 16736 19343 0,'-5'-1'1728'0,"-2"-2"-1392"0,1 2-336 0,3 1 0 0,0-2 2432 0,2 2 400 0,0-4 96 0,-4 1 16 0,-2 0-6272 0,-1 0-1232 0,-1-3-256 0,2 2-48 16,2 1 3552-16,0-2 720 0,2 3 144 0,1 2 16 0,-1 0 816 0,1 2 144 15,1 0 48-15,-2 4 0 0,1 0 832 0,-2 1 160 16,0 0 32-16,-1 2 16 0,0-3 144 0,1 1 32 16,-3 4 0-16,1-4 0 0,1 0-512 0,0-1-80 15,0-3-32-15,0 0 0 0,2 0-768 0,0 1-144 16,-1-1-48-16,3 0 0 0,-1 0-208 0,-1 1-256 15,2 1 48-15,0-1 16 16,0 2-304-16,2-2-48 0,0 4-16 0,2-1 0 0,-1 0 240 0,2 2 32 16,-1-3 16-16,2 0 0 0,3-2 64 0,-2-1 16 15,1 0 0-15,0-2 0 0,0-1 192 0,-1-1 0 0,-1-3 0 16,0 2 0-16,0-2 544 0,-1 2 160 16,-1-2 16-16,1-2 16 0,-1 3-416 0,0-3-64 0,0 2-32 0,-1-2 0 15,1 0-224-15,-2 2 0 0,0-2 0 16,0 0 0-16,1 2-432 0,-2-2 32 0,1 0 0 15,-1 0 0 1,-1-1-544-16,1 1-96 0,0-2-32 0,-2 0 0 16,1-2 528-16,1 2 96 0,-1-2 32 0,1 1 0 0,-1 2 416 0,-2 0 0 0,1 1 0 0,-1-2 0 31,0 1-432-31,-1 4-96 0</inkml:trace>
  <inkml:trace contextRef="#ctx0" brushRef="#br0" timeOffset="34183.51">16817 16852 20271 0,'-5'3'1792'0,"0"-2"-1424"0,3 1-368 0,0 1 0 0,1-2 1280 0,0 2 192 0,-4 0 48 0,-2 3 0 16,-2 3-2816-16,-1-3-560 0,1 0-128 0,1 1 0 0,0-2 1984 0,2 0 544 0,-1-2 32 0,-1 1 16 31,1 1-880-31,-2-1-176 0,-1 2-48 0,0 1 0 16,1 4-208-16,0-1-48 0,0 0-16 0,1 5 0 0,1-1 608 0,0 2 176 0,2 0 0 0,1 0 0 15,1 5-176-15,1-1 48 0,2 1 0 0,3 1 0 16,1-4 608-16,2-4 128 0,2-2 32 0,5-4 0 16,-1-3-448-16,3-4-192 0,0-2 160 0,0-5-160 15,1-1 0-15,0-2 0 0,0-4 0 0,-1 3 0 16,1-2-304-16,-3-3 48 0,2-1 16 0,-2 0 0 15,-2 0-544-15,-1-3-112 16,-2 1-32-16,0-1 0 0,-2 3 128 0,-1-1 32 16,-1-1 0-16,-3 1 0 0,0 1 1024 0,0-1 192 0,-2 3 64 0,0-2 0 0,-3 4 528 15,-1-4 112-15,-2 3 32 0,-2 1 0 0,0 0-960 0,-2 2-224 16,0 0 0-16,-1 4-4992 16,-1-1-1024-16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6:12:41.29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21371 4984 1555 0,'0'0'138'0,"0"0"-110"0,0 0-28 0,0 0 0 15,0 0 126-15,14 0 20 0,-14 0 4 0,15 9 1 16,2 1-115-16,-3-1-22 0,-3-3-5 0,3 13-1 16,-3-3 22-16,3-4 4 0,-7 4 1 0,0 3 0 15,0 0-13-15,-4-10-2 0,8 7-1 0,-4-1 0 16,-3-5-19-16,-1 2 0 0,1-5 8 0,3 2-8 15,-4 0 0-15,-3-9 0 0,0 0 0 0,0 0 0 0,0 0 12 0,0 0-12 16,0 0 12-16,7 0-12 0,4-9 16 0,-4 3-3 16,-4-4-1-16,1 1 0 0,-1 0 10 0,4-1 2 15,-3-9 0-15,0 13 0 0,-4-3-24 0,7-1-18 16,3 1 3-16,1-1 1 0,-11 4 14 0,0 6 0 16,10 0-10-16,1 6 10 0,-11-6-8 0,7 10 8 15,-3-1-10-15,3 7 10 0,3-7 16 0,1 7 10 16,-8-3 2-16,8-4 0 0,-1 7-8 0,1-7-2 15,0 0 0-15,-1 1 0 0,-10-10-8 16,14 9-2-16,7-9 0 0,-6 0 0 0,-8 0 1 0,3-3 0 16,11-3 0-16,-7 3 0 0,-3-10 12 0,3 4 3 15,-3-1 0-15,-1 1 0 0,4 6-24 0,-6-7 0 16,-8 4 0-16,7-3 0 0,0-1 14 0,-4 4-2 16,-3 6 0-16,0 0 0 0,0 0-3 0,0 0-1 0,0-3 0 0,-3-3 0 15,-4-4 0-15,7 1 0 0,0-1 0 16,0 1 0-16,0-7-8 0,7 4 0 0,3-4 0 0,4-3 0 15,-10-6 9-15,3 0-9 0,0 3 10 0,0-3-10 16,7-3-10-16,-10 0-8 0,-4-4-2 0,7-5 0 31,0 12-96-31,0-10-19 0,-11 7-4 0,4 9-597 0,-3 3-119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7:42:48.222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14970 4311 32255 0,'-3'-3'2864'0,"1"-2"-2288"0,1 4-576 0,1-2 0 0,0 2-1264 0,1 0-352 0,-1-6-80 0,-1-1-16 15,1-2-2800-15,0 0-560 0,1-4-112 0,0 6-32 0,1-3 2928 0,0 2 592 0,-1 0 112 0,-1 1 32 16,-1 1 2144-16,-3 0 432 0,-1 1 96 0,-5 1 16 15,-2-1 2256-15,-6 2 464 16,-3 1 96-16,-7 0 16 0,-5 2-1072 0,-6 1-208 0,-5 0-32 0,-7 1-16 16,-5 2-1568-16,-7-3-320 15,-5 2-64-15,-8-2-16 0,-10-2-144 0,-5 0-16 16,-2 0-16-16,-5-3 0 0,-3-2-656 0,-2 1-128 16,12 0-32-16,-1-3 0 15,0 2-688-15,-7 1-144 0,-3 2-16 0,-2 2-16 16,3 2 32-16,2 2 0 0,3 2 0 15,-3 2 0-15,-1 5 1152 0,2 0 400 0,5 0 0 0,2 0 0 16,0 2 1440-16,5-4 272 16,2 0 64-16,3 0 16 0,6-2-1360 0,3 0-288 0,3-1-48 15,2-2-16-15,4-2-752 0,4 0-160 16,1-2-16-16,6 0-16 0,10 2-1504 0,2-1-288 16,4 3-64-16,7-2-16 0</inkml:trace>
  <inkml:trace contextRef="#ctx0" brushRef="#br0" timeOffset="3135.29">8583 6373 4607 0,'21'-3'400'0,"-4"-2"-400"15,-6 4 0-15,-6 1 0 0,-1 0-368 0,3-2-144 0,11-1-48 0,9-1 0 0,4 2 560 0,1-2 0 0,-5 3 160 0,-5 1-16 0,-3 0-144 0,-2 0 160 16,1 0-160-16,-4 0 160 0,1 0 96 0,-1 0 32 16,0-1 0-16,-2 1 0 0,-2-3 32 0,-2 3 0 0,0 0 0 0,-2 0 16 31,-1 3-752-31,-3-3-160 0,-2 1-16 0,-2 0-16 0,-2 3 608 0,-4 0 0 0,-3 1 0 0,-4-2 192 15,-1 0-192-15,-3 1 0 0,-1 1 0 0,0-1 128 16,1 3 256-16,0-5 64 0,4 3 0 0,3-1 0 16,3-4-48-16,3 1 0 15,2 0 0-15,2-1 0 0,2-1 672 0,0 0 128 0,0-2 16 0,0 2 16 16,0 1 496-16,-1-1 80 0,-1 0 32 0,-3-2 0 16,1 2-496-16,-4 0-112 0,-4-2-16 0,-4 1 0 15,-4 2 64-15,-5-2 0 0,-5 0 0 0,-4 0 0 16,0 0-208-16,-5-3-48 0,-8 3 0 0,-5-2 0 15,1 2-192-15,-6 0-64 0,-4 2 0 0,-5-1 0 16,1 1-272-16,0 0-64 0,1-2-16 0,0-2 0 16,-1 2-96-16,-1 2-32 0,-2 2 0 0,-2-1 0 0,1 4-160 0,-3-4-128 15,-2 3 144-15,-3-1-144 0,1 3 128 0,-3 2-128 16,-4 4 0-16,1-1 144 16,6-5-144-16,1 3 0 0,2 0 0 0,0 3-176 15,2 4 176-15,3-3 0 0,7 0 128 16,7-5-128-16,10 0 0 0,6-3 0 0,6 0 0 0,2 0-192 0,6-1 192 0,2 0 0 0,9 4 128 15,3-7-128 1,4 1 0-16,2 1 0 0,5-3 0 0,6 0 128 16,4 0 0-16,6 0 0 0,4 1 0 0,6-1 0 0,9 0-128 0,9 0 0 0,8 0 0 0,6-1 0 15,4 1 0-15,5-4-192 16,8 3 64-16,4 0 0 0,8-2-128 16,6 1 0-16,8-5-16 0,5 0 0 0,0 0 144 0,5 0 128 15,5 3-192-15,-2-3 192 0,-6 0-128 0,-6-1 128 0,-8 6 0 0,4 1 0 0,3-4 0 0,-5 0 176 16,-11 4 0-16,0 1 0 0,-5 5 192 0,-4-4 32 15,-10 1 16-15,-4 1 0 16,-4-1-256-16,-7 2-160 0,-7-2 192 0,-8 3-192 0,-5 0 0 0,-10-1 0 16,-7 0 0-16,-8-2 0 0,-5 1 0 0,-7-3-192 15,-3 0 48-15,-5-2 16 0,-6 1 128 0,-8 1 0 16,-7-3 0-16,-13 1 0 0,-12 1 176 0,-13 1 112 16,-3 0 32-16,-4-2 0 0,0-1-112 0,-12 1-16 15,-9 0 0-15,-5 2 0 0,6 2-192 0,-7-4 0 16,-4 1 0-16,-8 1 0 15,-4 3 0-15,-2-1 0 0,12-6 0 0,-11 4 0 0,-7 4 0 0,1-3 0 0,1-2 0 16,2 1 0-16,1 5 0 0,8-4 0 16,12-1 0-16,7 0 0 0,4 3 0 0,7 0 0 0,10 1 0 0,10-4-160 31,12-2-224-31,8-1-64 0,10 0 0 0,9 0 0 16,7-1-544-16,8 3-112 0,9-4-32 0,7 4 0 15,8-3-112-15,12 3-32 0,9 1 0 0,17 0-11952 0</inkml:trace>
  <inkml:trace contextRef="#ctx0" brushRef="#br0" timeOffset="10639.12">23738 12682 2751 0,'3'-10'256'0,"-3"3"-256"16,0-2 0-16,0 4 0 0,0 3 5824 0,1-1 1104 0,0 1 240 0,0-2 32 0,2-2-5168 0,0-3-1040 0,4 2-208 0,-1 0-32 0,1 5-1056 0,1 1-208 0,-1 2-32 0,-1 4-16 0,0 2 400 0,-1 3 160 15,0 4-128-15,-2 2 128 0,1 5-256 0,-2 2 16 16,0 1 16-16,0 4 0 0,0 2 224 0,-1 3 256 0,1 2-48 0,-1 2-16 16,0 3 432-16,0 2 80 15,2 5 0-15,-1 3 16 0,3 6 160 0,-2 2 16 0,2 4 16 0,-2 4 0 16,1 2-32-1,-1 1-16-15,-2 6 0 0,-1 8 0 16,-1 9-256-16,-3 4-48 0,-2 2-16 0,-1 9 0 0,0 12-352 0,-2 2-192 16,2 5 192-16,0 4-192 15,0 4 0-15,4-29 0 0,-1-11 0 0,3 9 0 0,1 13-400 0,3 7 16 16,4-8 0-16,0-7 0 0,3-5 384 16,1 2 0-16,1-3 0 0,2 0 128 0,1-6 128 0,-2 3 48 15,1 1 0-15,-2-3 0 16,1-3-176-16,-2-3-128 0,0 0 192 0,-2 0-192 0,-1 2 0 0,0-5-176 15,-2 2 0-15,-2-1 0 16,1 2-256-16,-3 0-48 0,1-2-16 0,-3 0 0 0,0 0 304 0,-3 2 48 16,2 0 16-16,-2-6 0 0,1-2 0 0,1-10 0 15,2-5 0-15,3-8 0 0,2-2 128 0,1-4 176 16,2-5-48-16,2-4 0 0,0-5 288 0,2-1 48 16,0-8 16-16,-1 0 0 0,3-7-480 0,-1 0-240 15,0-2 32-15,-2-6-11296 16,0 0-2256-16</inkml:trace>
  <inkml:trace contextRef="#ctx0" brushRef="#br0" timeOffset="11534.13">20073 15782 7359 0,'-10'3'656'0,"3"-2"-528"0,2 0-128 0,2 1 0 0,1 0-400 0,-2 0-112 0,-6 3-32 0,-5 1 0 0,-3 3-512 16,-3 0-96-16,1-1-32 0,3 0 0 0,2-2 1376 0,2-2 256 15,4 1 64-15,2-5 16 0,2 0 1312 0,2 0 256 16,0 0 48-16,2 0 16 0,1 0 1040 0,0-3 192 0,2 2 64 0,2 1 0 15,4-1-1216-15,3 1-224 0,6-2-48 0,5 2-16 16,2 0-1200-16,7-3-240 0,7 1-64 0,7-1 0 16,5 1-64-1,6-2-32-15,6-3 0 0,3 0 0 0,4-4-16 16,7 0 0-16,4 0 0 0,6-1 0 0,4 3 96 0,4-3 16 0,4 2 0 16,5 1 0-1,9 1-16-15,8 4 0 0,7 1 0 0,10-1 0 16,10 3-240-16,10-2-32 0,8 0-16 0,4 0 0 15,7-2-144-15,9-1 0 0,11-1 144 16,9 0-144-16,9 4 144 0,4-2-144 0,0 0 192 0,3 1-192 16,-1 2 160-16,4-2-160 0,1 3 128 0,-3 1-128 15,-7 2 272-15,7 2-16 0,1 1-16 16,1 1 0-16,-5 0-80 0,-1 4-16 0,2-1 0 0,-5 1 0 16,-1 1-528-16,-4-1-96 0,-2 1-32 0,-3 0 0 15,-2 0-1360-15,-8 0-288 16,-7-1-48-16,3 1-12624 0</inkml:trace>
  <inkml:trace contextRef="#ctx0" brushRef="#br0" timeOffset="13157.88">28950 15576 5519 0,'0'-4'496'0,"-1"1"-496"0,0 2 0 0,-1-1 0 0,2 2 6272 0,0 0 1168 0,2-2 240 0,-1 1 32 0,1 1-4992 0,2-5-992 0,2 2-208 0,3-1-48 0,0-1-672 0,2 0-144 0,0 1-16 0,-1 2-16 0,-2 2-272 0,0 0-48 0,-1 2-16 0,-2 3 0 16,-1 1 64-16,-2 4 16 0,0 4 0 0,-4 4 0 0,2 6-192 0,-5 2-48 15,0 7 0-15,-3 2 0 16,-1 2-128-16,0-4 0 0,2 3 0 0,-2 0 0 0,2 1 0 0,0 0 0 16,0 5 0-16,1-2 0 0,0 1 128 0,1-2 0 15,0 0 0-15,-1-2 0 0,1-4-128 16,-1-1 0-16,1-3 0 0,0-6-176 15,1 1 176-15,-1-3 256 0,2-4-64 0,1 0-16 0,-1-3 64 16,-1-3 16-16,1-2 0 0,1-6 0 16,-1 1-32-16,3-3 0 0,-1-1 0 0,1-1 0 0,-1 0-32 0,1-5 0 15,0-3 0-15,0 0 0 0,1-5-48 0,0 1-16 0,3-8 0 0,1-1 0 16,3-2-128-16,0 0 0 0,5-5 0 0,1 1 0 0,4-1 0 16,2 2-176-1,3-1 16-15,2 2 0 0,-1 0-160 0,2 2-48 0,2 0 0 0,-4 1 0 16,2 5 32-16,-2 0 0 0,-1 5 0 0,-2 2 0 15,-1 1 32-15,-4 2 16 16,-2 3 0-16,-2 0 0 0,-1 4 288 0,-2-1 0 0,-3 2 0 0,0 0 144 0,1 2 64 16,-1 1 16-1,1 2 0-15,-1 1 0 0,0 4-224 0,2 1 0 0,-1 0 0 0,2 4-160 0,1 3-32 16,-1 0-16-16,-1 3 0 0,1-1 0 0,0 2 16 0,-2-5 16 16,-1 0 0-16,0 1 0 0,-1-2 176 0,-1-3 0 15,-2 2-144-15,-2-2 144 0,0 0 0 0,-1 1 0 0,-3-3 0 16,0 1 128-1,-4-1 96-15,-1 1 16 0,-3-1 0 0,0 0 0 0,-4 0-64 0,-2-2-16 16,0 0 0 0,-3 1 0-16,-1-1-160 0,-3 1 0 0,1-4 144 0,0-1-144 0,0 0 192 15,1-5-16-15,-3 0-16 0,1 0 0 16,-1-2 192-16,1-2 32 0,-1 0 16 0,-1-1 0 0,1-1-400 0,-1 0 0 0,0 0 0 0,1 1 0 16,-2-2-448-16,0 3-64 0,0 0 0 15,-2 0-16-15,1 2-432 0,0-1-64 31,0 3-32-31,2-1-17648 0</inkml:trace>
  <inkml:trace contextRef="#ctx0" brushRef="#br0" timeOffset="14321.33">24364 12229 13823 0,'2'-3'1216'0,"1"-1"-960"0,0 1-256 0,1 2 0 0,-1 0 1296 16,-1 0 224-16,4-4 32 0,3-1 16 0,2-2 336 0,0 0 64 0,2-1 16 0,-4 1 0 0,0 3 400 0,-3 1 96 0,0 0 16 0,-1-1 0 0,-1 1-912 0,1 2-176 15,-1-2-48-15,-1 0 0 0,1 2-912 0,1 1-176 16,-1 1-32-16,1 0-16 0,-1 0-224 0,-1 0 144 15,1 2-144-15,-2 2 128 0,3-2 0 0,-2 3-128 16,-1 1 192-16,0 3-64 0,-1 0 0 0,-1 1-128 0,1 1 192 16,-1 0-64-16,0 1 112 0,-1-1 16 15,2 2 0-15,-1-1 0 0,0 2 0 0,1-3 0 16,0 1 0-16,1 1 0 0,0 1-128 0,1-1 0 16,2 3-128-16,0-1 192 0,-1-1-192 0,3 3 128 15,0-3-128-15,-1 5 0 0,2-2 160 0,-1 1-160 0,-1-1 160 0,0 1-160 16,-2 3 192-16,0-1-48 0,-2 0-16 0,0 2 0 15,-2-3 0-15,0 1 0 16,0-1 0-16,-2-1 0 0,2-1-128 0,-1-1 0 0,-1 1 0 0,-1-1 0 16,1-3 0-16,-2-2 0 0,0-4 128 15,1 3-128-15,-4-5 0 0,-1 1 192 0,-1 1-192 16,-3-2 192-16,-1 1 0 0,-3-1 0 0,-1-2 0 0,-4 2 0 16,-3 0-192-16,-2 1 160 0,-1 1-160 0,-2-1 160 15,0 1-160-15,2-6 0 0,1 1-160 0,0-2 160 16,3-2-128-16,0 1 128 0,2-2 0 0,1-1-144 0,3 0-48 0,0-1-16 15,2-1 0-15,3 0 0 16,1 1-272-16,1-1-48 0,2 1-16 16,2-4 0-16,1 2-352 0,3-1-64 0,3-3 0 0,3 0-17728 15</inkml:trace>
  <inkml:trace contextRef="#ctx0" brushRef="#br0" timeOffset="14832.25">25125 11907 27647 0,'-3'0'1216'0,"-1"0"256"0,0 2-1168 0,1-1-304 0,0 1 0 0,2 1 0 0,-2-2 256 0,0 4-16 0,-3 3 0 0,-4 4 0 0,-3 2 608 0,0 3 128 0,-2 0 32 0,-1 2 0 0,0 2 144 0,-2-2 16 0,0 2 16 0,-1 1 0 0,1-2 80 0,0 2 16 0,0 1 0 0,-1 0 0 16,1 3-624-16,0-2-112 16,2 4-32-16,0-5 0 0,3 2-224 0,-1-1-48 0,3 5-16 0,1-3 0 15,1 1-224-15,3 0 128 16,1-1-128-16,4 1 0 0,1-1 0 0,3 0 0 0,0-1 0 0,2 0 0 16,3 2 0-16,0-5 0 0,3 3 0 0,2-1-160 15,2 2 160-15,-1-3-192 0,4 2 192 0,0-4-192 16,2 0 64-16,2-4 0 15,-1-3 0-15,3 1 0 0,-2-4 0 0,3-4 0 0,1 3 0 0,1-4 0 0,1-1-192 16,2-4-16 0,0 1-16-16,3-1 0 15,2 1-768-15,-2-7-160 0,2 0-16 0,-3-2-15616 16</inkml:trace>
  <inkml:trace contextRef="#ctx0" brushRef="#br0" timeOffset="15919.68">25216 12462 29487 0,'0'-4'2624'0,"0"0"-2112"0,0 2-512 0,0 1 0 0,0 1 2224 0,0-2 336 0,1-1 64 0,1-3 0 0,2-2-1680 0,0-1-352 0,-2 2-64 0,2 2-16 0,-1 4-384 0,-1 1-128 0,-1 1 0 0,0 5 0 0,2 4 0 0,-1 1 0 16,2 2 0-16,-1 3 0 0,2 0 160 0,-2 1 80 16,3 0 16-16,-1 2 0 0,2 0 64 0,0-2 0 15,-1 0 16-15,0-1 0 0,2-1-32 0,-1-3-16 0,2 0 0 0,-2-3 0 16,3 0 112-16,-1-3 32 16,2-2 0-16,1-2 0 0,-1-2-160 0,3-1-16 0,1-1-16 0,-2-4 0 15,0-3-80-15,-1 2-16 0,-2-2 0 0,1 0 0 16,-1-2-144-16,-1 0-192 0,-2 2 32 0,-1-2 16 15,1 3 144-15,-4-5 0 0,1 3 0 0,-2 0 0 16,2 3-208-16,-3 1-16 0,1 3 0 0,-2 1 0 0,0 3-16 16,-2 3 0-16,2 2 0 0,-1 4 0 15,1-2 240-15,0 5 0 0,0-2 0 0,1-1-144 0,2 0 144 0,-1 1 0 16,3-4 0-16,-1 0 0 0,2-1 0 0,-1-1 0 16,3-2 160-16,-2 1-160 15,1-1 336-15,1-2-16 0,-1 0-16 0,2 1 0 0,-2 0-32 0,1 3 0 16,-1-3 0-1,0 3 0-15,1 0-144 0,-1 0-128 0,2-3 144 0,-1 1-144 16,1-1 0-16,-1 0 0 0,0 0 0 0,0-2 0 0,0-4 0 16,1 2 128-16,-2-2-128 0,1-1 0 0,0-2 240 0,0-2 0 0,1 1 0 0,-3-5 0 15,0 2 96-15,1-4 32 16,1-3 0-16,-1-3 0 0,1-4-112 0,-2-1-32 16,0-3 0-16,-1-1 0 0,1-1-224 0,-1 0 0 0,-1-3 0 15,-1 5 0-15,0 0-256 0,-2 7-128 0,0-2-48 16,-1 8 0-16,-1 4-304 15,-1 5-64-15,-1 3-16 0,-1 4-13136 0,-2 1-2640 0</inkml:trace>
  <inkml:trace contextRef="#ctx0" brushRef="#br0" timeOffset="16264.67">26029 12592 35935 0,'0'2'1600'0,"0"1"320"0,2-2-1536 0,-1 0-384 0,0 3 0 0,0-4 0 0,3 2 160 0,-1 2-32 0,1 1-128 0,3 1 192 0,-2 3 384 16,1-1 64-16,-1 1 0 0,-2-2 16 0,1 2-352 0,-4 1-80 0,0 0-16 0,-2-1 0 0,-2 2 432 0,-1 0 64 0,0 1 32 0,-1-1 0 16,0-1-224-16,-2 1-64 0,2 0 0 0,-3-1 0 15,1 3-448-15,-2-2 0 0,-1 0 0 0,0 0 0 16,0 0-400-16,-1-5 16 0,1 3 16 0,0-3 0 16,0-1-288-16,0-1-64 15,-1-2-16-15,-2 1-11312 0,0-2-2272 16</inkml:trace>
  <inkml:trace contextRef="#ctx0" brushRef="#br0" timeOffset="16867.59">26405 12020 39615 0,'-10'3'1760'0,"3"-1"352"0,0 2-1680 0,3 1-432 0,1-3 0 0,2 2 0 0,0 0 176 0,-2 4-48 0,-1 6-128 0,-3 6 192 0,2 5-64 0,0 2-128 0,4 2 176 0,1 0-176 0,4-2 176 0,1 0-176 0,1 2 160 0,3-6-160 0,-2 1 224 0,1-1-48 0,-1-2-16 0,0-2 0 16,1-1-32-16,-2 1-128 0,0-4 192 0,0 0-64 0,-1 1 96 0,0-4 16 16,-1 0 0-16,-2 3 0 15,2-5-32-15,-3 4 0 0,2-3 0 0,-2-2 0 16,0 0-208-16,-1-1 144 0,0-3-144 0,2-1 128 0,-2-2-128 16,0-2 0-16,0-1 0 0,-2 0 0 15,1-6 0-15,0 1 0 0,0-4 160 0,-1-1-160 0,0-5 224 16,-1-4-64-16,1-2-16 0,1-3 0 0,1 1-144 0,0-4 0 15,2 2 144-15,1-2-144 0,3 3-128 0,-1 5-112 16,2 6-16-16,1 2 0 0,-2 5 32 0,2 3 0 16,2 4 0-16,0 3 0 0,1-2 224 0,2 4 0 15,2 2 0-15,-1 2 0 0,4 1 0 0,-1 0 0 16,2 0 0-16,-1 1-144 0,-1 0 144 0,1-2-208 0,-2 1 80 0,-1-1 128 16,-2-1-208-16,0 2 80 0,-1-3 128 0,-2 2-208 15,-1-1 208-15,-3 2 0 0,-4 1 0 0,1-1 0 16,-5-1 0-16,0 0 0 0,-2 2 0 0,-2-4 0 15,0 3 0-15,-4-4 192 0,0 2-64 0,-2-2-128 16,-1 3 240-16,-1-6-64 0,-3 5-16 0,0-6 0 16,-1 2 0-16,-2 1 0 0,-1-3 0 0,0 2 0 0,-1-4-160 15,-2 0 192-15,-1-2-192 0,2-1 192 16,-2-1-560 0,2-2-96-16,-2 0-32 0,1-1 0 0,1-1-1728 0,2 0-336 0</inkml:trace>
  <inkml:trace contextRef="#ctx0" brushRef="#br0" timeOffset="17343.55">26820 11839 43311 0,'-5'2'1920'0,"0"-2"384"0,1-2-1840 0,3 4-464 0,1-2 0 0,1 1 0 0,0 2 240 0,2-1-48 0,2 3-16 0,2 3 0 0,5 1 192 0,4 3 32 0,5 0 16 0,5 0 0 0,4 4-96 0,4 0-32 0,4 3 0 0,1 3 0 0,2 6-32 0,0-4 0 16,0 5 0-16,-2 3 0 0,-3 2-16 0,-4 0-16 16,-3-2 0-16,-3 3 0 0,-3 0-80 0,-3 1-16 15,-3 4 0 1,-3 7 0-16,-5 9-128 0,-6-1 0 0,-4-4-160 0,-4-9 160 15,-1-5-464-15,-5-6 0 16,-3-3 0-16,-1 0 0 0,-2 0 768 0,-3-1 144 0,-1-3 48 0,-3-6 0 0,-2-3-496 0,-7-3 0 16,0 0 0-1,-5-6 0-15,-7-5-864 0,-4-1-272 0</inkml:trace>
  <inkml:trace contextRef="#ctx0" brushRef="#br0" timeOffset="-206545.96">2620 10569 40543 0,'-23'-14'3600'0,"4"5"-2880"0,9 3-576 0,5 1-144 0,2 1 144 16,-6-2 0-16,-10-6 0 0,-10-7 0 0,-10-7-144 0,-9-2 128 0,-1 1-128 0,-3 2 128 0,1 6-128 0,-2 6 0 0,-4 4 0 0,-5 6 128 0,-3 6-336 0,-9 3-80 16,-8 8-16-16,-11 10 0 15,-8 9-448-15,-9 5-80 0,-3 7-32 0,-2 3 0 16,4 1-512-16,2 7-96 0,5 2-32 0,13-2 0 15,13-9 832-15,15-3 160 0,13-2 48 0,13-3 0 0,9-1 1536 0,8 2 304 16,9 2 64-16,7 2 16 0,5 6-432 0,7 2-96 16,4 4-16-16,5 0 0 0,1-10-912 0,8 5 0 0,7 2 0 0,8 7-224 31,7 6-560-31,5-1-112 0,4-1-32 0,5-5 0 16,4-6 384-16,-1-10 80 0,-6-6 16 0,5-6 0 0,5 0 448 0,4-2 0 15,3-5 0-15,2-3 0 0,-2-2 864 0,3-3 272 16,5-4 48-16,0-2 16 0,1-5-144 0,2-5-32 15,-2 0 0-15,1-7 0 0,1-1-544 0,5-5-112 0,1-3-32 16,-6-7 0-16,-7 1-336 0,-4-6 144 0,1-6-144 16,-12 0 0-16,-9 0 0 0,-10-1 0 0,-8-5 0 0,-7-6 0 15,-6-6 0-15,-7-2 0 0,-4 4 0 16,-7-8 0-16,-4-6 304 0,-7-4-48 0,-5 2-16 0,-4 2 0 16,-7 4 64-16,-3-1 16 0,-5 5 0 0,-1 4 0 15,-3 2-176-15,-12-6-16 0,-8 0-128 0,-8 2 192 16,-5 3-192-16,-4 3 0 0,-1 1 0 0,-7 4-160 0,-1 3-16 0,-6 3 0 15,-7 0 0-15,-7 1 0 0,-6 4 16 16,-7 4 0-16,-7 3 0 0,-3 6 0 0,-4 8-192 0,-1 2-32 16,1 1-16-16</inkml:trace>
  <inkml:trace contextRef="#ctx0" brushRef="#br1" timeOffset="-191275.72">19471 1331 43311 0,'6'-11'3840'0,"-2"5"-3072"0,-2 2-608 0,-2 4-160 0,0 0-800 0,0-1-192 0,3-4-32 0,-1-1-16 0,1-2 720 0,-2 0 128 0,-2 2 48 0,-4 4 0 0,-5 2 144 0,-4 3 0 16,-2 3 0-16,-4 3 0 0,-3 2-192 0,-3 2 0 16,-5 5 0-16,-4 1 0 0,-3 1 16 0,-4 4 0 0,-1 0 0 0,-3 0 0 15,-4 4 176-15,-2 0 0 16,-1 1-144-16,-11 11 144 0,-14 2 0 0,-7 4 0 15,-4 2 0-15,-3-1 128 0,1 0 400 0,-1 1 80 16,9-2 16-16,0-4 0 0,2 2-272 0,7 0-48 0,8-5-16 16,6 1 0-16,6-3-288 0,9 0 0 0,8-7 0 0,9-6 0 15,11-3-352 1,7-7-128-16,8-5-32 0,4-4-11344 16,6-8-2288-16</inkml:trace>
  <inkml:trace contextRef="#ctx0" brushRef="#br1" timeOffset="-190436.6">22639 1279 33167 0,'-10'-7'2944'0,"0"4"-2352"0,1 2-464 0,3 2-128 16,0 2 880-16,-3-1 144 0,-7-2 48 0,-11 0 0 0,-9 0-864 0,-6 2-208 0,-2 1 0 0,0 1 0 0,5 3-160 0,2 0-80 0,3-1-16 0,5 0 0 16,3 4-256-16,1-2-48 0,1 5-16 0,2 0 0 0,1 0 432 0,-1-1 144 0,2 3 0 0,0-1-144 15,4-2 144-15,0 2 0 0,0-1 160 0,0 0-160 16,2-2 576-16,1 0 0 0,0-1 16 0,0 1 0 15,2-2 0-15,0-1 0 0,3 0 0 0,1-3 0 16,3-1-64-16,0 1-16 0,2-2 0 0,1-1 0 16,-1 1-240-16,2-2-48 0,0 2-16 0,2-3 0 15,-1 0 80-15,0 0 16 0,2 1 0 0,-2 0 0 0,0 1 16 16,-1 0 0-16,1-1 0 0,-1 3 0 16,2-3-48-16,-2 1 0 0,0 1 0 0,0-1 0 0,0 2-80 0,-2-1-32 31,4-1 0-31,-2 0 0 0,1 1-160 0,0-2 0 0,0 2 144 0,2-1-144 15,-2-2 0-15,-1 1 0 0,0-1 0 0,-3 2 0 0,-1-1 0 0,-8 1 0 16,-4-2 0 0,-10 3 0-16,-6 2 272 0,-12 1-16 0,-11 3 0 0,-13 2 0 0,-12 2 32 0,-14 5 0 15,-12 3 0-15,-7 1 0 0,1 4 384 0,5 0 80 16,5 1 16-16,8-2 0 0,11-2-32 0,13-3 0 16,14-5 0-16,11-2 0 0,9-4-384 0,10 1-80 15,8-3-16-15,7 2 0 0,6-1-256 0,6-1 0 0,4 3 0 0,5 1 0 31,2 0-1120-31,4 1-128 0,1 3-32 0,1 1 0 16,-1 2-176-16,0 0-32 0,2 3-16 0,-3-1-18544 0</inkml:trace>
  <inkml:trace contextRef="#ctx0" brushRef="#br1" timeOffset="-189407.53">27401 1353 15663 0,'3'-8'1392'0,"0"0"-1120"0,-3 3-272 0,0 4 0 0,0-1 1280 0,0-2 192 0,0-1 32 0,1-6 16 0,0-1 784 0,1-2 176 0,-2 2 16 0,0 4 16 0,-2 2-848 0,0 2-192 0,1 2-16 0,-2 2-16 0,0 2-224 0,-1 3-32 0,-2 5-16 0,-4 3 0 0,-1 4-432 0,-8 6-96 15,-4 7 0-15,-7 7-16 16,-6 3-96-16,-4-1-16 0,-2 5 0 0,-16 10 0 0,-15 13-32 15,-12 9-16-15,-10 5 0 0,-3-3 0 0,0-7-240 0,6-5-48 16,0-1-16-16,1-1 0 0,2-5-160 0,7-6 0 16,10-6 0-16,10-7 0 15,11-7-560-15,8-10-144 0,10-4-16 0,11-7-18944 0</inkml:trace>
  <inkml:trace contextRef="#ctx0" brushRef="#br1" timeOffset="-188850.93">30606 1288 24879 0,'11'-9'2208'0,"0"1"-1760"0,-2 5-448 0,-4 3 0 0,0-2 1088 0,2-1 144 0,8-2 32 0,6-5 0 0,7 2 1200 0,0-3 240 0,-4 2 48 0,-6 4 16 0,-7 2-1424 0,-8 5-272 0,-6 6-64 0,-8 2-16 0,-8 9-80 0,-9-1-16 16,-12 10 0-16,-12 0 0 0,-13 7 64 0,-16 5 16 15,-15 7 0-15,-9 3 0 16,7-4-144-16,-19 4-16 0,-18 10-16 0,-7 2 0 0,3-2-384 0,-2 2-80 16,0 0-16-16,8-5 0 0,15-4-320 0,1 1 0 15,-2 6 0-15,6-2-15952 16,10-3-3120-16</inkml:trace>
  <inkml:trace contextRef="#ctx0" brushRef="#br1" timeOffset="-183567.88">23262 2774 3679 0,'-5'-5'320'0,"1"0"-320"0,3 4 0 0,4 0 0 0,0-2 0 0,1 1 0 0,2-3 0 0,3-4 0 0,4 1 0 0,6-5 0 0,3 3 0 0,2 1 0 0,0 1 192 0,1 2 64 0,0 1 0 0,1 0 0 16,1 0 768-16,0 3 176 0,3-5 16 0,1 3 48 15,1-3-496-15,1 2-80 16,1-3-32-16,2 2 0 0,1-2 512 0,1-1 112 16,0 0 0-16,-2 0 16 0,-5 2-176 0,0-5-32 15,1 1-16-15,-2 0 0 0,1-1-176 16,-4 1-16-16,-3 0-16 0,-7 1 0 0,-5 3 0 0,-6 2 0 0,-6 1 0 0,-6 1 0 16,-7 2 64-16,-8-3 16 15,-9 4 0-15,-7 0 0 0,-9 4-944 0,-1-2 0 0,4 2-160 0,-13-2 16 0,-14 2-176 16,-9-3-16-16,-3 1-16 0,4 0 0 0,6 2 352 0,9 0 0 15,8 1 0-15,8-3 0 16,10 2 448-16,7 1 144 16,8-4 48-16,7 0 0 0,4 2-48 0,4-3 0 15,6 1 0-15,1 0 0 0,1 0-352 0,4 2-80 0,3-3-16 0,3 1 0 0,3 0-144 0,3 2 0 32,1-2 0-32,3 0 0 0,0 0-336 0,-1 2-48 0,-1-2-16 0,-2 0 0 0,0 3 160 0,-2-4 48 31,-1 1 0-31,-4 1 0 15,-2 0-832-15,-1-2-176 0,-2 0-16 0,-4 0-11104 0</inkml:trace>
  <inkml:trace contextRef="#ctx0" brushRef="#br1" timeOffset="-182279.89">32404 2576 23039 0,'-3'-1'2048'0,"1"1"-1648"0,1 0-400 0,-1 0 0 0,1 0 336 0,-1 0-16 15,-2 0 0-15,-2 0 0 0,-4-2 464 0,-4 2 96 0,-4-1 16 0,-2 1 0 0,-1 0-384 0,0 0-64 0,-1 1 0 0,-1-1-16 0,0 2 224 0,-1-2 48 16,0 3 16-16,-4-1 0 0,0 1 288 0,-3 0 48 15,-3 4 16-15,-4-5 0 0,1 2-400 0,-5 1-80 16,-1-4-16-16,-3 3 0 0,4-3-224 16,1 0-48-16,3 0-16 15,1 2 0-15,1-2-288 0,1 0 160 0,3-1-160 0,4 1 128 16,2-1-128-16,5-1 0 0,4 0 0 0,5 0 0 0,6-3-160 0,4 2 160 0,4-1-208 0,4 1 80 31,4-2-544-31,4 1-96 0,3 1-32 0,6 0 0 16,2-1 160-16,3 1 48 0,0 0 0 0,3 2 0 0,6 2 832 0,0 0 160 0,-2 2 48 0,-4-1 0 0,-5 4 320 15,-6-2 80-15,-7-2 16 0,-7 2 0 0,-4 1-208 0,-9 1-32 16,-5 0-16-16,-9 2 0 0,-6-1-304 0,-9 3-64 31,-9 2-16-31,-8 0-18288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7:54:37.78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13547 5159 864 0,'0'0'38'0,"-7"-6"8"0,0 6-37 0,0 0-9 0,-4 0 0 0,0 6 0 16,1-6 107-16,-1 4 19 0,1-4 4 0,-5 6 1 16,5-3-102-16,-4 3-20 0,3-3-9 0,1 4 8 15,-1-4-8-15,0 3 8 0,4-6-8 0,0 3 8 16,7-3 4-16,0 0 0 0,0 0 0 0,0 0 0 15,-3 6 51-15,3-6 10 0,0 0 3 0,0 0 0 16,0 0 16-16,0 0 3 0,-7 0 1 0,7 0 0 16,-4 10-68-16,1-4-14 0,3-6-2 0,-4 3-1 15,1 7 23-15,3-10 5 0,0 0 1 0,0 9 0 16,-4 1-5-16,4 2-1 0,0-3 0 0,0-9 0 16,4 4 0-16,-1 5 0 0,1 0 0 0,-1-2 0 0,-3-7-3 0,0 0-1 15,4 3 0-15,-4-3 0 0,7 6-15 0,3 4-3 16,-10-10-1-16,7 6 0 15,1-3 17-15,2 3 3 0,1-6 1 0,-1 3 0 0,-3-3-15 0,7 0-2 16,-3 0-1-16,7 0 0 0,-4 0 10 0,0 10 3 16,4-10 0-16,3 0 0 0,0 0 0 0,4 6 0 15,-8-3 0-15,4-3 0 0,4 6-1 0,3-6 0 16,0 0 0-16,4 10 0 0,-4-10-10 0,4 6-1 16,0-3-1-16,0-3 0 0,-1 0 4 0,5 7 1 15,-1-7 0-15,0 0 0 0,1 0-19 0,2 0 0 0,-2 3 0 16,2-3 0-16,5 0 0 0,-4 6 0 0,-1-3 0 0,1-3 0 15,0 6 0-15,0-3 0 0,-4-3 0 0,4 7 0 16,0-7 0-16,0 3 12 0,3-3-4 0,-3 0-8 16,7 0 23-16,-4 6-3 0,7-6 0 0,-3 0 0 15,-4 0 0-15,4 0-1 0,-3-6 0 0,-1 6 0 16,0-3-10-16,4-4-1 0,0 7-8 0,0-9 12 16,0 9-12-16,0 0 0 0,-1-3 0 0,5 3 0 15,-4-6 0-15,3 6 0 0,-3 0 0 0,0 0 0 16,0 0 0-16,0 0 0 0,6 0 0 0,1-3 0 15,-3-4 0-15,3 7 0 0,0 7 0 0,0-7 0 16,-4 0 0-16,0-7 0 0,1 7 0 0,-1 0 0 16,8 0 0-16,-1-3 9 0,-3-3-9 0,7 6 8 15,0 0-8-15,0 0 0 0,-7 0 0 0,3 0 8 16,4 0-8-16,0 0 0 0,0 0 9 0,4 0-9 16,-4 0 0-16,-4 9 0 0,4-9 0 0,-7 10 0 0,-4-4 0 15,4-3 0-15,-3-3 0 0,2 6 0 0,1-3 0 16,-3 4 0-16,-4-7 0 0,3 3 0 0,0 3 0 15,1-6 0-15,-8 3 0 0,4-3 0 0,0 7 0 16,0-7 12-16,3-7-4 0,1 7 0 0,-5 7-8 16,5-7 0-16,-1 0 0 0,1 6 8 0,-1-3-8 0,-3 6 11 15,0 1-11-15,-4-10 12 0,-3 6-2 0,3-3 0 16,-3-3 0-16,0 6 0 0,-8 4-10 0,1-10-9 16,0 9 9-16,0-2-13 0,-4-4 13 0,0-3 0 15,-7 6 0-15,-3-3 0 0,3-3 0 0,0 6 0 16,-3-6 0-16,0-6 0 0,-1 6 0 0,1 0 8 0,-4 0-8 15,4-3 0-15,-4 3 8 0,0-6-8 0,0 6 0 16,-3 0 0-16,-1 0 0 0,-3 0 0 0,4 0-12 0,-4 0 3 31,-7 0-99-31,0 0-20 0,0 0-4 0,0 0-812 0,-7 0-161 0</inkml:trace>
  <inkml:trace contextRef="#ctx0" brushRef="#br0" timeOffset="2879.09">1792 6448 2019 0,'0'0'89'0,"4"0"19"0,6-3-86 0,1 3-22 15,10 3 0-15,4-3 0 0,-1 7 30 0,5-7 2 16,2 3 0-16,8-3 0 0,-4 0-14 0,1 0-2 0,10 0-1 0,-8-3 0 16,8-4-15-16,7 4 8 0,4-3-8 0,6 3 0 15,-3-4 0-15,7 7 0 0,-3-9 0 0,6 9 0 16,1-6 19-16,3 3-3 0,7 3 0 0,-7 3 0 16,11-3-3-16,-4 0-1 0,-4-3 0 0,8 3 0 15,7 0 32-15,-8 0 7 16,5 0 1-16,-5 0 0 0,8-7-15 0,3 7-2 0,1 0-1 0,-1 0 0 15,-7 7-11-15,7-7-3 0,4-7 0 0,3 7 0 16,1 0-11-16,-1 0-9 0,0 0 12 0,4 0-12 16,3-3 16-16,1-3-3 0,-8 6-1 0,4 0 0 15,3-3-2-15,1-3-1 0,-4 6 0 0,-4 0 0 16,0 6 15-16,-10-6 2 0,7 0 1 0,-1 3 0 16,-9 3-4-16,-5-3-1 0,1 4 0 0,-7-4 0 15,-1 3-1-15,4 0 0 0,0 4 0 0,-3-7 0 16,-4 6-10-16,4-2-3 0,-15-4 0 0,8 3 0 0,-1-6-8 0,1 3 0 15,-8 3 0-15,1-6 0 0,-1 0 0 0,-3 0 0 16,0 0 0-16,0-9 0 16,-3 9-73-16,3-6-20 0,0-4-4 0,0 1-752 15,-4-1-151-15</inkml:trace>
  <inkml:trace contextRef="#ctx0" brushRef="#br0" timeOffset="11046.65">24740 12397 1440 0,'0'0'128'16,"0"0"-103"-16,-3-6-25 0,-1 2 0 15,4 4 172-15,0 0 30 0,0 0 6 0,0 0 0 0,0 0-167 0,0 0-33 16,0 0-8-16,0 0 0 0,0 0 0 0,0 0-8 16,0 0 8-16,0 0-10 0,0 0 2 15,0 0 0-15,0 0 0 0,7 10 0 0,0-7 8 0,0 6 0 16,0-2 0-16,1-4-8 0,-5 3 8 0,4-3 16 15,0 10-4-15,-3-10-1 0,3 13 16 0,-4-7 3 16,1 4 1-16,-1-4 0 0,-3 7 13 0,4 2 2 16,-1-2 1-16,1 3 0 0,-1 6-14 15,-3-3-2-15,8 3-1 0,-5 3 0 0,-3 4-19 0,4-4-11 16,3 6 12-16,-4 1-12 0,4-4 0 0,-3 10 0 16,3-3 0-16,0-1 0 0,0 7 0 0,0 0 0 15,0 3 0-15,-3 3 0 0,-1-3 0 0,4 7 0 0,0-1 0 16,-7 0 0-16,4 1 0 0,-4-1 0 15,3 0 0-15,-3 7 0 0,0-4 10 0,0 7-10 0,4 0 8 0,-1-4-8 16,-3 4 0-16,4 0 0 0,-1-1 0 16,1 4 0-16,6 3 31 0,-6 0 1 0,3-3 0 0,0 6 0 15,4 0-32-15,-4-3 8 0,-4 3-8 0,1-3 0 16,-1-3 0-16,4 6 0 0,-3-3 0 0,-1 3 0 16,4-9 0-16,1 9 0 0,-5-3 0 0,4 3 0 15,-3 1 0-15,-1-4 0 0,4-4 0 0,-3 4 0 16,3-6 0-16,-4 3 0 0,1 3-8 0,-1 3 8 15,1-3 0-15,-1-3 0 0,1 3 0 0,-4 3 0 16,4-9 0-16,-4 9 0 0,3-3 8 0,-3 3-8 16,0 0 0-16,4 0 0 0,-1-3 0 0,-3-3 0 0,4-3 0 15,-4 6 0-15,3 0 0 0,4-3 0 16,-3-4 0-16,-4 1 0 0,3 0 0 0,1-1 0 0,-1-8 0 16,-3 8 0-16,0-8 0 0,4 5-10 0,3-2 10 15,-4-4 14-15,1 0-3 0,-1 1-1 16,1-4-10-16,3-9 0 0,-3 3 0 0,3-1 8 0,-4 1-8 0,4-6 0 15,0 6 0-15,0-3 0 0,-3-4 0 0,3 10 0 16,-4-6 0-16,1-3 0 0,3 6 0 0,-3-7 0 16,-4-2-10-16,3 2 10 0,-3 4 0 0,0-6 0 15,-3-4 0-15,-1 3 0 0,4 1 0 0,-3 3 0 16,-1-10 0-16,0 3 10 0,4-9-10 0,0 3 0 0,0-6 0 16,0-3 0-1,0-1-132-15,4-2-29 0,-4-13-6 0</inkml:trace>
  <inkml:trace contextRef="#ctx0" brushRef="#br0" timeOffset="15276.34">22218 12168 1386 0,'18'0'61'0,"-18"0"13"0,0 0-59 0,0 0-15 15,0 0 0-15,0 0 0 0,0 0 47 0,0 0 6 16,-7 0 2-16,7 0 0 0,0 0 13 0,0 0 2 16,-8-3 1-16,8 3 0 0,0 0 17 0,0 0 4 0,0 0 1 0,0 0 0 15,-7-6-33-15,7 6-6 0,7-4-2 0,-7 4 0 16,0 0-33-16,0 0-7 0,8 0-2 0,-1 0 0 15,-7 0-10-15,0 0 0 0,7 4 0 0,0 11 0 16,3-5 0-16,-3-1 0 0,-7 4 0 0,0 2 0 16,0-5 0-16,4 5 0 0,-4-5 11 0,0 5-11 15,0-2 0-15,0 3 8 16,3-7-8-16,-3 10 0 0,-3-3 15 0,3-4 0 0,10 7 0 0,-2 3 0 16,-8-3-4-16,3 0-1 0,8-1 0 0,-1 7 0 15,1-6-10-15,-1 6 0 0,-6-3 9 0,6 10-9 16,5-10 0-16,-8 9 0 0,-4-3 0 0,4-3 0 15,-3-3 0-15,3 3 0 0,-4 0 0 0,-3-6 0 16,0 0 0-16,4-3 8 0,-4-4-8 0,0 4 0 0,-7-13 8 16,3 10-8-16,4-13 8 0,0 0-8 15,-7 9 22-15,0-6 0 0,7-3 0 0,-7 10 0 0,0-4 14 16,7-6 4-16,-11 3 0 0,11-3 0 0,0 0-27 16,0 0-5-16,-17-3 0 0,6 3-8 0,1-6 8 0,-1 6-8 15,-3-4 0-15,0 4 0 0,-7-6 8 16,7 3-8-16,3-3 0 0,-3 3 0 0,-11-4 8 0,8 7-8 15,2-9 0-15,1 9 0 0,-3-6 0 0,-1 6 0 16,0-4 0-16,4-2 0 0,4 6 0 0,-4 0 0 16,0-3-8-16,-1 3 8 0,8 0-24 0,-3-6 0 15,-1 6 1-15,4-3 0 16,0 3-34-16,7 0-7 0,0 0-2 0,0 0 0 16,-3-7-183-16,3 7-37 0</inkml:trace>
  <inkml:trace contextRef="#ctx0" brushRef="#br0" timeOffset="15957.15">22747 12196 1555 0,'-10'-3'138'0,"-1"-3"-110"15,7 3-28-15,1-4 0 0,-4 4 107 0,0-3 16 16,0-3 3-16,7 9 1 0,3-10-84 0,1 4-17 15,-8 3-3-15,8-4-1 0,-1-2-14 0,4 9-8 16,-7-9 10-16,4-1-10 0,-1 10 0 0,4-9 8 16,-3-1-8-16,-4 10 0 0,0-9 13 0,0 3 0 15,4 3 0-15,-4-4 0 0,-4 4 11 0,4 3 1 16,-4-6 1-16,4-3 0 0,0 5-16 0,0 4-10 16,-7-6 12-16,7-3-12 0,0 9 24 0,0 0-3 0,-3-7 0 15,-1 4 0-15,4 3 12 0,0 0 3 0,0 0 0 0,-7 0 0 16,-3-6-36-16,10 6 0 0,0 0 0 0,0 0 0 15,-7 6 0-15,0-3 8 0,7-3-8 0,-4 7 0 16,1 2 0-16,-1 1 0 0,1-1 0 0,3 0 0 16,0 1 0-16,-4 5-16 0,0-5 2 0,4 9 0 15,0-4 14-15,0-2 0 0,-7 9 0 0,4-3 0 16,-1-1 12-16,1 1-2 0,3 0 0 16,-7 6 0-16,3 0-10 0,4-6 10 0,4 9-10 0,-4-3 10 15,-4 0-10-15,1 4 0 0,6-1 0 16,1 6 0-16,-4-5 0 0,3 5 8 0,-3 4-8 0,4-10 8 15,-1 6-8-15,1-8 0 0,-4 2 0 0,3-3 0 16,1 0 0-16,-1-3 8 0,-3-6 2 0,0 2 0 16,0-2 11-16,0-3 3 0,4 2 0 0,-4-5 0 15,-4-1-15-15,8 1-9 0,7-1 12 0,-4 0-12 16,3-2 0-16,1 8 0 0,-1-5 0 0,4-1 0 0,8-6 12 0,-5 7-4 16,4-1 0-16,4-3-8 0,3 4-8 0,4-4-9 15,-11-3-2-15,8 3 0 16,-1-6-61-16,0 0-13 0,-3 0-3 15,-1-6-617-15,-2 6-124 0</inkml:trace>
  <inkml:trace contextRef="#ctx0" brushRef="#br0" timeOffset="16731.82">23068 12043 172 0,'0'0'16'0,"0"0"-16"0,0 0 0 15,0-4 0-15,4-8 178 0,-4 2 33 0,3 7 6 0,-3-6 2 16,7 3-175-16,-3-4-36 0,-4 10-8 0,7-3 0 15,0-3 0-15,-7 6 0 0,0 0 0 0,0 0 8 16,3-6 34-16,-3 6 6 0,0 0 2 0,11-4 0 16,-11 4 59-16,7 0 12 0,-7 0 3 0,7 0 0 15,4 0-20-15,-4 0-3 0,3 0-1 0,1 0 0 16,0 0-25-16,3 0-6 0,0 0-1 0,3 4 0 16,5 2-36-16,-5-6-7 0,8 9-1 0,0-2-1 15,3 2-23-15,0 0 9 0,0 1-9 16,0 9 0-16,-3-1 0 0,0 1 0 0,0 6 0 0,-4 0 0 15,-4 4 0-15,1-1 0 0,-4-3 0 0,0 3-9 16,-3 3 9-16,-1-2 0 0,1-1 0 0,0-3-8 16,-4-6 8-16,3 9 12 0,-3-9-2 0,4 6-1 15,-1-6 7-15,-3 6 0 0,4-6 1 0,-4 6 0 16,4 0 15-16,-4-3 2 0,3 3 1 0,-3 3 0 0,4-3-35 16,-4 0-11-16,4 3 0 0,-8-2 0 0,1-4 2 15,-1 3 0-15,-3-7 0 0,-3 1 0 16,-1 0-31-1,-6-3-7-15,-1 3-1 0,-3-4 0 0,-7-5-31 0,3-1-6 16,-3 0-2-16,-4 1-525 0,-3-10-106 0</inkml:trace>
  <inkml:trace contextRef="#ctx0" brushRef="#br0" timeOffset="17372.34">23209 12290 2019 0,'-7'-15'89'0,"4"15"19"0,-1-10-86 0,1 10-22 0,-1-9 0 0,1 9 0 16,3 0-12-16,-7-6-8 0,7-4 0 0,0 10-1 15,0 0-11-15,0 0-3 0,0 0 0 0,0 0 0 16,0 0 5-16,0 0 1 0,-4 0 0 16,4 0 0-16,0 0 29 0,0 0 0 0,-7 0 0 0,0 0 0 15,0 10 32-15,0-4 2 0,0 3 1 0,-4 1 0 16,1 5-9-16,-5-5-2 0,5 2 0 0,-4 4 0 16,0 0-12-16,0-4-2 0,-8 4-1 0,8-1 0 15,0-2 6-15,-4 6 1 0,1-3 0 0,-1 2 0 16,4 7-16-16,4-6 0 0,-1 0 0 0,4 0 0 0,-4 6 0 15,8-6 0-15,3 0 0 0,3 3 0 0,-6-4 0 0,6-5 0 16,8 3 0-16,3 2 0 0,-3-2 0 16,-1-3 8-16,4-4-8 0,0 7 9 0,0-7-9 0,1 1 8 15,-5-1-8-15,1-3 8 0,-1-3-8 16,4-3 0-16,-14 0 0 0,11 0 8 0,0 0-8 0,-1-3 10 16,-3-3-10-16,0 3 10 0,4-7 2 0,-4-5 0 15,0 5 0-15,4-5 0 0,-1 5 13 0,-3-9 3 16,4 7 1-16,3-4 0 0,-3-3-2 0,-1 4-1 15,1-4 0-15,-1 3 0 0,1 7-11 0,-1-10-3 16,-3 10 0-16,1-7 0 0,-5 3-12 0,4-2 0 0,-3 5 8 16,-1-5-8-16,-3 2 12 0,0-3-1 0,-3 7 0 15,3-10 0-15,-7 3 3 0,3 4 1 0,1-4 0 0,-5 1 0 16,1-4 8-16,0 0 1 0,0 0 1 0,0 0 0 16,0 0-6-16,0-2-2 0,0 8 0 0,0-3 0 15,0 1-17-15,0 5 0 0,0 1 0 0,0 6 0 16,0-4-9-16,0 4-6 0,-4-3-1 0,1 6 0 31,-1 0-35-31,0 6-7 0,1-3-2 0,-4 4 0 16,0-4-34-16,-1 3-7 0,12 3-2 0,-8 1-836 0</inkml:trace>
  <inkml:trace contextRef="#ctx0" brushRef="#br0" timeOffset="17649.5">23043 12409 403 0,'0'0'36'0,"0"0"-36"16,0 0 0-16,0 0 0 0,0 0 361 0,0 0 66 15,0 0 13-15,0 0 2 0,0 0-354 0,0 0-72 0,0 0-16 0,0 10 0 16,4-4 0-16,-4-6 0 15,0 10 0-15,-4-1 0 0,4 0 0 0,4 1 0 16,-4-10 0-16,4 6 0 0,-4 3 0 0,3-5 0 0,4 2 0 0,0-6 0 16,7 0 14-16,0 0-2 0,8 0-1 0,2-6 0 15,8-4-11-15,7 1-9 0,7-4 9 0,10-2-13 16</inkml:trace>
  <inkml:trace contextRef="#ctx0" brushRef="#br0" timeOffset="19332.84">31785 17631 2131 0,'0'0'189'0,"0"0"-151"0,-3 0-30 0,3 0-8 15,0 0 116-15,0 0 21 0,0 0 5 16,0 0 1-16,0 0-99 0,0 0-19 0,0 0-4 0,0 0-1 16,0 0-20-16,0 0 0 0,0 0 0 0,7 6 0 15,-7-6 11-15,7 3-3 0,0 13 0 0,0-7 0 16,0 0-8-16,0 1 0 0,0 6 0 0,0 2 0 16,-3 1 8-16,3 6-8 0,-4 0 12 0,1 4-4 15,-1 5 5-15,1 1 1 0,-4 2 0 0,0 1 0 16,-4 3-6-16,4-10 0 0,-3 3-8 0,3 1 12 15,-4-7 13-15,1-3 3 0,3-6 0 0,0 0 0 0,0 0-28 16,0-4 0-16,0-5-12 0,0-1 12 16,3 1 0-16,-3-10 12 0,0 0 0 0,4 6 0 15,-4-6-12-15,0 0-9 0,7 3 9 0,-7-3-13 0,0 0 13 0,0 0 10 16,7 0-2-16,-7 0 0 0,0 0-8 0,7-3-12 16,-3-3 2-16,3 2 1 0,-4-2 9 0,4-3 0 15,-3-7 0-15,3 7 0 0,0-10 0 0,0 6 0 16,0-2 0-16,7-1 0 0,0-3 0 0,4-6 0 15,-4 6 0-15,7 0 8 16,-3 1-33-16,3 2-7 0,-3 3 0 0,-1-2-1 0,-3 5 33 0,4-5 0 16,-4 5 0-16,-3 7 0 0,-1-3-10 0,1 6 2 0,-4 0 0 15,-7 0 0-15,0 0 0 0,10 9 0 16,1 1 0-16,-4-4 0 0,0-3 8 0,4 3 0 16,-4 1 0-16,0-4 0 0,3 6 0 0,1-3 0 0,-4-2 0 15,4 5 0-15,-4 0 0 0,0-2 0 0,0 2 0 0,3 0 0 16,-3 7-16-16,0-3 3 0,-3 2 0 0,0-5 0 15,-4 9-1-15,0-1 0 0,0-2 0 0,0-7 0 16,-4 10 14-16,-3-9 0 0,3 5 0 0,-3 1 0 16,-3-3 0-16,-1-4 13 0,1 7-2 0,-1-7-1 15,-3 0 6-15,3 1 2 0,-3-1 0 0,0 1 0 16,0-1-1-16,-4 7 0 0,1-10 0 0,-1-3 0 16,0 7 8-16,1-10 2 0,-1 6 0 0,-3-6 0 15,-4-6 1-15,4 6 0 0,-4-4 0 0,4-5 0 16,0 0-20-16,3-7-8 0,1 0 0 0,-1 4 8 15,1-13-160-15,6 0-32 0</inkml:trace>
  <inkml:trace contextRef="#ctx0" brushRef="#br0" timeOffset="24141.74">13660 4322 367 0,'0'0'16'0,"0"0"4"0,0-9-20 0,0 3 0 0,-7-4 0 0,7 1 0 16,-4-1 66-16,4 10 10 0,-7 0 1 0,-4-6 1 0,4-3-6 0,-7 9 0 16,4-10-1-16,-8 10 0 15,0-3-12-15,1 3-3 0,3-6 0 0,-8 6 0 0,-2-3-6 0,-1 3-2 16,4-7 0-16,-7 7 0 0,3-9-10 0,-7 6-2 15,-3 3-1-15,0-13 0 16,-4 10 12-16,-4 3 2 0,-6-9 1 0,0 2 0 0,-1-2-23 16,-3 6-5-16,0-3-1 0,-3-4 0 0,-4 4-5 0,-3 3 0 15,-1-3-1-15,1 2 0 0,-1 4 25 0,4 0 6 16,4 0 1-16,-4 4 0 0,0-4 0 16,-4 9 0-16,-3-9 0 0,0 6 0 0,-3 10-37 0,3-4-10 15,0-2 0-15,-4-4 0 0,0 10 0 0,1-13 0 16,3 6 0-16,0-2-12 0,-4 2 12 0,8-6-8 15,10 3 8-15,3-2-8 0,5-4 8 0,2 0 12 16,1 0-2-16,3 0-1 0,11 0-9 0,-7-4 0 16,-1-2 0-16,12 3 0 0,10-3 0 0,-4 3-12 15,0-4 4-15,4 7 8 0,7-9-14 0,7 9 5 0,0 0 1 16,0 0 0-16,-7 0 8 0,7 0-13 0,18 0 5 16,-4 9 8-16,3-9-28 0,8 7 3 0,10-4 0 0,4 6 0 31,4-3-16-31,2-2-3 0,8 2-1 0,11-3 0 15,6-3-27-15,4 0-6 0,1 0-1 0,6 0 0 0,0 0 15 16,3-9 4-16,5 9 0 0,2-4 0 0,-2-2 46 0,-1 3 14 0,-4-6 0 0,5 2 0 16,2 4 28-16,-2-3 14 0,-5 6 2 0,1-3 1 15,-4-3 11-15,0-4 3 0,0 10 0 0,-3-9 0 16,-11 2-18-16,0 7-3 0,-7-9-1 0,-4 6 0 0,-6-3-15 0,-4 6-3 16,0 0-1-16,-8-3 0 15,-2 3-8-15,-5 0-2 0,1 0 0 0,-4 0 0 16,-7 3-8-16,-3-3 0 0,-4 0 0 0,0 0 0 0,-3 0 0 15,-11 0 0-15,0 0-12 0,0 0 12 16,-7 0-21-16,-7 6 3 0,-7-3 1 0,-8-3 0 0,1 9 17 0,-7-9 0 16,-4 0 0-16,-7 0 0 0,-7 0 10 15,-7 0-1-15,-3 0 0 0,-8 7 0 0,-3 2 15 16,-3-9 4-16,-5 0 0 0,1 0 0 0,-7 0 11 16,3 0 2-16,1 0 1 0,-1 0 0 0,4 0-14 15,0-6-2-15,-4-4-1 0,4 1 0 0,0 6-6 0,0-6-2 16,3 2 0-16,4-2 0 0,7-1 5 0,-7 1 1 15,0 0 0-15,3 2 0 0,8 4-8 0,-1-3-2 16,1 3 0-16,-1-3 0 0,4-1-13 0,4 7 0 0,-1 0 0 0,1 0 0 16,0 0-12-16,10 0 0 15,7 7 1-15,0-1 0 16,4-3-122-16,7 3-25 0,3-3-5 0,11 4-1 0</inkml:trace>
  <inkml:trace contextRef="#ctx0" brushRef="#br0" timeOffset="30574.49">21548 18148 115 0,'24'-13'10'0,"-13"7"-10"15,3 3 0-15,0-3 0 0,11-4 88 0,-4 4 15 16,0-3 3-16,0 6 1 0,11-4-107 0,-7-2-11 15,-8 9-7-15</inkml:trace>
  <inkml:trace contextRef="#ctx0" brushRef="#br0" timeOffset="31618.54">20500 18135 172 0,'-28'0'16'0,"17"0"-16"0,-10-6 0 0,0 6 0 15,-4 0 176-15,-3 0 32 0,-4 0 6 0,-7-3 2 0,-3 3-152 16,3 0-29-16,0 0-7 0,1 3 0 0,-1-3-28 0,0 0-20 15,7 0 3-15,0 0 1 16,4 0 16-16,4 0 0 0,2 0 0 0,8 0 9 16,0-3 67-16,0-3 12 0,3 6 4 0,1-10 0 0,3 10-2 15,3-6 0-15,4 6 0 0,0 0 0 0,0 0-38 0,0 0-7 16,0 0-1-16,0 0-1 0,11-3-25 0,-1 3-5 0,5 0-1 0,2 3 0 16,8-3-4-16,0 6-8 0,6-6 11 0,5 0-11 0,2 7 12 0,8-4-4 31,0-3 0-31,0 0-8 0,0 6 21 0,3-6-2 15,1 0-1-15,-1 0 0 0,4-6 10 16,3 6 3-16,4-3 0 0,0-4 0 0,0 7 7 0,0-6 2 16,0 3 0-16,0-3 0 0,4 6-6 0,-1-3-1 15,8-4 0-15,-1 7 0 0,4 7-10 0,-3-4-3 0,0-3 0 16,3 0 0-16,-4 6-12 0,8 3-8 0,3-9 10 0,4 10-10 16,-1-4 0-16,-3-3 0 0,-7 3 0 0,8-2 0 15,9 2 0-15,-6-6 0 0,-7 3 0 0,-8-3 0 16,4 6 18-16,0-6-2 0,7-6-1 0,-3 12 0 15,-4-3 1-15,4-3 0 0,-4-3 0 0,0-3 0 16,-3 6 4-16,-1 0 0 0,4 0 1 0,4 0 0 16,-4 0-12-16,-4 0-9 0,-3 6 12 0,-3-3-12 15,3-3 0-15,0 7-16 0,4-7 2 0,3 3 0 16,-4 3 14-16,-3-6 0 0,-3 9 0 0,-1-9 0 16,1 7 12-16,-1-4 1 0,1-3 1 0,6 6 0 15,-3-6-14-15,-3 0-16 0,-4 0 3 16,0 0 1-16,-7 0 12 0,3 0 16 0,1 0-3 0,-1-6-1 15,0 6 7-15,4 0 1 0,0 0 0 16,-3 0 0-16,-8 0-20 0,1 0 10 0,3 0-10 0,-1 0 8 16,1 0-8-16,7-3 8 0,4 6-8 0,-1-3 8 0,-3 0-8 15,4 6 0-15,-4-6 0 0,0 3 8 16,3-3-8-16,4 7 0 0,-3-14 0 0,3 7 0 0,0 0 0 16,-7 0 0-16,0-3 0 0,-4 3 8 0,1-6-8 0,-1 6 0 15,4 0 0-15,-3-3 0 0,2-4 0 0,1 7 0 16,0 0 0-16,0 0-11 0,0 0 11 0,0-3 0 15,0 3 0-15,7-6 0 0,0 6 0 0,4 0 0 16,-1 0 8-16,1 0-8 0,-4 0 0 0,0 0 0 16,0 0 0-16,0 0 0 0,7 0 0 0,-3 0 0 15,-1-6 0-15,-6 3 0 0,-1 3 0 0,-3-7 0 16,0 7 0-16,4-9 0 0,3 6 0 0,0-3 0 0,7 2 0 16,-7 4 0-16,4-6 0 0,-4 3 0 15,7-3 0-15,0-4 0 0,7 10 0 0,-4-6 0 0,-2 3 0 0,-1 3 0 16,0-6 0-16,-4 6 0 0,8-3 0 15,-8-4 0-15,5 7 0 0,-8-3 0 0,-4 3 0 16,-3-6 0-16,-7 6 0 0,-4-3 0 0,8 3 0 16,-8 0 0-16,4-7 0 0,0 7 0 0,0 0 0 15,0 0 0-15,-4 0 0 0,1 0 0 16,-5-3 0-16,5-3 0 0,-4 6 0 0,7-6 0 0,3 3 0 0,-3-4 0 16,3 7 0-16,-3-3 0 0,0-3 0 0,0 6 0 15,-7-9 11-15,-4 9-3 0,1-4 0 0,-1-2 0 16,-3 6-8-16,-4-3 0 0,0 3 0 0,-3 0 0 15,3 3 0-15,-6-3-12 0,-1 0 2 0,0 0 1 16,-3 10-147 0,-4-4-28-16,11-3-7 0,-22-16-1 0</inkml:trace>
  <inkml:trace contextRef="#ctx0" brushRef="#br1" timeOffset="117633.51">18807 5065 1414 0,'3'7'31'0,"4"2"6"0,4 0 2 0,-1 1 1 0,1-1-32 0,3 1-8 0,0-1 0 0,4 7 0 15,3 3 10-15,4-4 0 0,3 4 0 0,0 0 0 16,7 0-10-16,4 0 0 0,0 6 0 0,0-7 0 16,3 1-9-16,0 6 9 0,-3-6 0 0,0-3 0 15,0 9 0-15,0-6 9 0,-1 0 1 0,1-1 0 16,0 1 49-16,-4 3 9 0,-3-3 3 0,3 0 0 15,-3 6 9-15,0-3 3 0,0 3 0 0,-1 3 0 16,5-3-50-16,-5 10-9 0,1-7-3 0,3 6 0 16,4 1-11-16,0-4-2 0,7 4-8 0,0-1 12 15,3 4-12-15,4-4 0 0,0 1 0 0,0 2 0 16,-4-2 0-16,4 3 0 0,-3 2 0 0,3-2 0 0,-4 0 0 16,0 6 0-16,4-10 0 0,-7 10 0 15,-4-6 24-15,4 5 0 0,0-8-1 0,-4 9 0 0,4-7 11 0,-3 1 2 16,-1 3 1-16,4-3 0 0,3 12-12 0,4-10-2 15,0 11-1-15,4-4 0 0,-1 3-10 0,4-3-1 16,-4-3-1-16,8 0 0 0,-1 0-10 0,4 3 10 16,0-3-10-16,-3 3 10 0,3 6-1 0,-7-9 0 15,-4 6 0-15,-3-6 0 0,0-3-9 0,-3 2 10 16,6-2-10-16,-7-3 10 0,-6 0 4 0,6-4 1 16,8 4 0-16,-4 2 0 0,-1-2-15 0,1 0 0 15,0 6 0-15,4-4 0 0,6-2 8 0,-3 6-8 0,-3-7 0 16,3 7 0-16,3-6 0 0,1 6 8 0,-1-10-8 15,1 10 0-15,-1 0 0 0,1 0 0 16,-1 0 0-16,4-3 0 0,0 3 0 0,-3 0 0 16,-4-4 0-16,-4 1 0 0,-3-6 0 0,3 5 0 0,1-8 0 0,-1 2 0 15,-3 1 9-15,4-1-9 16,-4-6 8-16,0 10-8 0,-1-3 9 0,-2-1-9 0,3 4 10 0,-4-4-10 16,4 10 25-16,-4-6-1 0,8 2 0 0,3-2 0 15,0 0-16-15,3 3-8 0,-6-1 8 16,3 1-8-16,0-3 0 0,0 6 0 0,3-7 0 0,4 13 0 15,0-6 8-15,0 3-8 0,-3-3 8 0,-1-6-8 16,-3 6 0-16,4-7 0 0,-1 7 0 0,4-3-11 16,0-3 11-16,-3-1 0 0,3 13 0 0,-4-6 0 0,-3-6 0 0,4 9 0 15,3-6 0-15,0 3 0 16,0-7 0-16,0 10 0 0,0-3 0 0,-4 0 0 16,4 3 0-16,4 3 0 0,-4 4 0 0,0-7 0 15,0 6 0-15,0-3 8 0,0-3-8 0,-3 0 8 16,-4-3-8-16,3 0 0 0,4 0-8 0,0 0 8 0,0 3 0 15,0-3 0-15,0 0 9 0,0 6-9 0,-3-3 0 16,3 0 0-16,0-3 0 16,7 0 0-16,4 0 0 0,-4 0 0 0,-4-1 0 0,1 5 0 15,-4-5 0-15,3 1 0 0,4 0 0 0,1 3 0 0,-5-3 0 16,4 6 0-16,-7-3 0 0,0 0 0 0,0-3 0 0,4 0 0 16,3 0 8-16,0 9-8 0,0-6 12 0,0 7-4 15,-3-1 0-15,-1 0-8 0,4 1 11 0,-3-1-11 16,6-3 10-16,1-3-10 0,0 7 0 0,-1-1 8 0,-3 3-8 0,0-2 0 15,8-1 0-15,-5 6 0 0,4-5 0 0,1-7 0 16,-8 6 0-16,0-3 0 0,0-3 0 0,-4 0 0 16,4 4 8-16,-3-4-8 0,0 6 0 0,-4-9 9 15,-4 6 3-15,-3-9 0 0,0 3 0 0,0 0 0 16,0-10-1-16,0 10 0 0,-4-6 0 0,1-4 0 16,3 4-11-16,-7 2 10 0,0-8-10 0,0 2 10 15,-1 1-10-15,1-1 0 0,0-5 0 16,-3 5 0-16,3-9 0 0,-1 3 8 0,1-9-8 0,-7 9 0 15,-7-9 0-15,0-3 0 0,0 3 0 0,-8-4 0 16,1-5 0-16,-4-1 0 0,-6 1 0 0,-1-1 0 16,-4-3-27-1,-3-3-1-15,-3 4 0 0,-4-4-821 0,-7-3-165 0</inkml:trace>
  <inkml:trace contextRef="#ctx0" brushRef="#br1" timeOffset="125224.26">18323 6730 460 0,'-3'-9'20'0,"-1"3"5"0,1 3-25 0,3-4 0 0,-4 1 0 0,1 3 0 16,-1-3 225-16,1 6 40 0,-4-3 8 0,-1-4 2 16,1 4-204-16,7 3-41 0,0 0-8 0,0 0-2 0,0 0-32 0,0 0-6 15,0 0-2-15,0 0 0 0,0 0 3 16,0 0 0-16,11 3 0 0,0 7 0 15,-1-4 17-15,8-3 16 0,-1 10-4 0,5-4 0 0,-1 0 20 0,3 1 4 16,1 2 1-16,0-2 0 0,3 6-13 16,0-1-4-16,8 4 0 0,-5 0 0 15,5 0 20-15,-5-1 4 0,5 4 1 0,-1 0 0 0,0 3 2 16,0 1 0-16,1-5 0 0,3 5 0 0,-1 2-5 16,5-3-1-16,-1 3 0 0,4-3 0 0,3 3-3 15,4 7-1-15,-3-7 0 0,3 13 0 0,-1-3-26 0,1-1-11 16,7 4 8-16,-3-3-8 0,3-1 0 15,0 4 0-15,7-3 8 0,-4-1-8 0,-3 4 0 0,0-3 0 16,0-4 0-16,4 4 8 0,-4-1 3 0,0 4 0 16,3-3 0-16,-3 6 0 0,-3 0 33 0,2-1 8 15,-2-5 0-15,3 6 1 0,0-6 2 0,3 6 0 16,1-1 0-16,3 1 0 0,0 0-27 0,0 3-6 0,0 3-1 16,4-3 0-16,3 7-21 0,7-1 9 15,0-6-9-15,0 6 0 0,0-2 8 0,0 2-8 0,0-6 0 0,1 6 0 16,-1-9 8-16,-4 9-8 0,4 1 12 15,-6-7-12-15,-8 6 0 0,7-9 0 0,0 6 0 0,7-3 0 16,-7 0 0-16,0 7 0 0,-3-1 0 0,3 0 0 16,7 1 0-16,-4 5 0 0,5-2 9 0,-1-4-9 15,3 6 9-15,-2-2-9 0,-1 6 8 0,7-1-8 16,4 1 0-16,-1 0 0 0,1 6 0 0,0-7 0 16,-1 1 0-16,1 0 0 0,0 6 9 0,3-6-9 15,-3 2 0-15,0-2 0 0,-4 0 0 0,4 0 0 16,-1-4 0-16,-3 4 8 0,1-7 0 0,-1 4 0 15,-3 3 12-15,3-1 4 0,3 10 0 0,1-9 0 16,0 0-24-16,3 6-16 0,0-3 2 0,1 3 1 16,6 9 13-16,0-3 0 0,-3-3 0 0,3 7 0 0,4-7 0 15,-4-3 0-15,4 13 0 0,0-10 0 16,-4 6 0-16,1-6 0 0,-4 7 0 0,-1-7 0 0,-2-6 0 0,-1 9 0 16,0-3 0-16,4 0 0 0,0 0 8 0,-4 0-8 15,-7 0 0-15,4-3 0 0,-1-3 0 0,5 3 0 16,-1 3 0-16,0 0 0 0,-7 1 0 0,4-1 0 15,0-3 0-15,3 3 0 0,4 0 0 0,-7 0 0 16,-4-3 0-16,4 3 0 0,-1 0 0 0,5-9 0 16,-5 6 0-16,1-3 0 0,-7-3 8 0,-1 6-8 15,4-7 0-15,4 1 0 0,-4 0 0 0,-3-1 0 16,0-2 8-16,-4-4-8 0,4 4 0 0,-1-4 0 16,8-2 0-16,-7 5 0 0,-1-2 0 0,-3-7 0 0,-3-3 0 15,0 0 0-15,6 3 0 0,-3-6 0 0,-6 3 0 16,-5-3 0-16,-3 0 0 0,-3 0 0 0,-4-6 0 0,0-1 0 15,-11 4-14-15,0-13 0 0,-10 7 0 16,-7-10-1271-16</inkml:trace>
  <inkml:trace contextRef="#ctx0" brushRef="#br1" timeOffset="194090.69">2402 11230 2188 0,'-7'-18'195'0,"14"-8"-156"0,-3-2-31 0,7 0-8 0,3-3 76 0,7 2 15 16,7 1 2-16,4 3 1 0,3 3-68 0,-7 0-14 15,4 10-2-15,-4-4-1 0,-3 7-9 0,-4-1 0 16,-10 4 0-16,3 6 0 0,-14 0 0 0,0 0 0 15,0 0 0-15,-11 0 0 0,1 6 30 0,-8-6 14 16,-3 3 2-16,-11 4 1 0,-7 2-6 0,0 0-1 16,-10-2 0-16,-4 2 0 0,-7 1-40 0,7-1 0 15,-7 0-13-15,4 1 3 0,3 5 10 0,-3-2 0 16,-4 3 0-16,7 2 0 0,-4 8 9 0,-3 2 1 16,0 6 0-16,0 13 0 0,0-3-10 0,-10 16 0 15,-1 2 0-15,-3 4 0 0,0 3 0 0,0 3 0 16,7 1-8-16,7-1 8 0,7-10-19 0,7 7 1 15,11 0 0-15,10-3 0 16,4-3-14-16,14 0-4 0,0-4 0 0,17-5 0 16,1-7 7-16,17 3 1 0,8-9 0 15,9 2 0-15,15-2 28 0,4-9 0 0,17-7 8 0,0-7-8 0,7-2 34 16,11-6 0-16,7-10 0 0,3-7 0 0,-3-2-18 0,4-1-3 0,-1-8-1 16,4-1 0-16,-14 0-12 0,-1-9 0 15,-2-4 8-15,-1-5-8 0,-7 2 8 0,0-9 0 0,-10 1-8 0,-4-5 12 16,-7-5-4-16,-4 6 0 0,-6-6-8 0,-8 0 12 15,-3-1-1-15,-7 4-1 0,-14-3 0 0,-4 6 0 16,-11-3-10-16,-17 2 0 0,-3-5 0 0,-8 6 8 16,-14-6-8-16,-6 3 0 0,-8 3 0 0,-14 3 0 15,-14 6 0-15,-7-3-11 0,-4 4 3 0,0 2 0 16,-3-2 8-16,-4 8-8 0,4-2 8 0,-7 3-8 16,3 0 8-16,7 2 11 0,1-2-3 0,-1 9 0 15,0-6-8-15,1 7 12 0,3-1-12 0,7 3 12 0,-1-3-12 16,5 4 0-16,-4 2 0 0,3-3 0 15,1 1-74-15,-1 5-17 0,8 7-3 0</inkml:trace>
  <inkml:trace contextRef="#ctx0" brushRef="#br2" timeOffset="-209260.81">20313 10308 2293 0,'-11'-9'101'0,"11"3"22"0,-3-1-99 0,-1 4-24 0,1-3 0 0,3 6 0 0,0 0 48 0,7-3 5 16,0-3 1-16,0 3 0 15,0 3-69-15,4 0-13 0,-1 0-4 0,4 3 0 0,0-3 32 0,1 6 0 16,2-3 0-16,4-3 0 0,4 0 0 0,3 0 8 16,0 6 1-16,8-6 0 0,6-6 20 0,0 6 4 15,8 0 1-15,3 0 0 0,3-9-6 0,4 9-2 16,0-3 0-16,0-4 0 0,7 4-13 15,4-3-2-15,3 6-1 0,-4 0 0 16,1 0-91-16,-8 6-19 0,-3-3-3 16</inkml:trace>
  <inkml:trace contextRef="#ctx0" brushRef="#br2" timeOffset="-208551.19">20197 8474 2293 0,'0'0'50'0,"0"0"10"0,0 0 3 0,0 0 2 0,0 0-52 0,10-9-13 0,4-1 0 0,7 7 0 16,4-3 26-16,3-4 2 0,8 4 1 0,-1 6 0 0,4 0-12 16,7 0-2-16,-1 6-1 0,8-2 0 15,4 2-14-15,-1 3 8 0,-3 7-8 0,4-7 0 16,-1 1 0-16,0-1 0 0,-3 0 0 0,4 7 0 16,-1-6 0-16,4-1 0 0,-3 0 0 0,-4 1 0 15,3-1-16-15,-7 1-8 0,1-10-3 16,-4 6-1039-16</inkml:trace>
  <inkml:trace contextRef="#ctx0" brushRef="#br2" timeOffset="-207863.06">20228 6552 1209 0,'0'0'53'0,"0"0"12"0,0 0-52 0,0 0-13 0,0 0 0 0,0 0 0 16,4-7 231-16,-4 7 43 0,3-9 9 0,8 9 1 16,3-6-208-16,4 3-41 0,-1-4-9 0,8 7-2 15,0-3 2-15,6-3 0 0,8 3 0 0,11-3 0 16,10 6 5-16,7-4 1 0,10 4 0 0,4 4 0 15,8-4-10-15,9 6-2 0,8-3 0 0,11 6 0 16,-1-2-6-16,8 8-2 0,10-2 0 0,0 3 0 31,3-4-139-31,4 4-28 0</inkml:trace>
  <inkml:trace contextRef="#ctx0" brushRef="#br2" timeOffset="-205323.67">23343 11481 1645 0,'0'0'72'0,"0"0"16"0,0 0-70 0,0 0-18 16,0 0 0-16,0 10 0 0,0-1 88 0,0 7 15 16,7 3 2-16,-3-4 1 0,-1 4-62 0,8 6-13 0,-4-3-3 0,0 3 0 15,0 3-28-15,0 7 0 0,0-1 0 0,-3 4 0 32,-1 3-88-32,-3-4-23 0,4 7-5 0,-4-6-712 0</inkml:trace>
  <inkml:trace contextRef="#ctx0" brushRef="#br2" timeOffset="-204546.68">25647 11444 2516 0,'0'0'56'0,"0"0"11"0,0 0 2 0,0 0 1 0,0 9-56 0,0 7-14 16,0-4 0-16,0 7 0 0,0 3 0 0,0 0-10 0,0 9 2 0,0 1 0 31,0 2-26-31,0 4-5 0,0 6-1 0,-4 0 0 0,1-1 26 0,-1 5 5 0,1 2 1 0,-4 3 0 16,0 3 8-16,0 4 0 0,3-7 0 15,1 4 0 1,-1-7-79-16,1-3-13 0,6-6-4 0</inkml:trace>
  <inkml:trace contextRef="#ctx0" brushRef="#br2" timeOffset="-202653.43">27912 11544 2257 0,'0'0'100'0,"0"0"20"0,0 0-96 0,3 9-24 16,-3-2 0-16,4 11 0 0,-1 8 52 0,4 2 6 0,4 0 1 0,0 16 0 15,-1-6-51-15,4 12-8 16,0-3 0-16,4 15 0 15,-4 1-40-15,4 12 0 0,-4-2 0 0,4-1-1011 0</inkml:trace>
  <inkml:trace contextRef="#ctx0" brushRef="#br2" timeOffset="-198153.78">26698 17819 1267 0,'0'0'56'0,"0"0"12"0,0 0-55 0,-3 15-13 0,3-5 0 0,0 5 0 0,0-5 200 0,0 9 38 15,0-1 7-15,0 8 2 0,3-8-175 0,1 7-36 16,-4 1-6-16,0-4-2 0,0 3-28 0,0 3 0 16,0-9 0-16,0 6 0 15,0 0-32-15,0-6-4 0,-4 6 0 0,8-6 0 16,-4-1-133-16,0 1-27 0,0 6-6 15,0-6-1-15</inkml:trace>
  <inkml:trace contextRef="#ctx0" brushRef="#br2" timeOffset="-197635.43">27972 17885 2174 0,'0'0'96'0,"0"0"20"0,0 0-92 0,-4 9-24 16,4-9 0-16,0 3 0 0,-3 6 63 0,3 1 8 15,3-1 1-15,1-2 1 0,-1 2-41 0,1 7-8 16,-1-4-1-16,4 4-1 0,0 0-22 0,1 2 8 16,-1 4-8-16,0 3 0 0,0 4 0 0,0 2 0 15,0 0 0-15,0 4 0 0,-4 6 0 0,4-4 0 0,-3 1 0 0,-4 6 0 31,0 0-28-31,0 0 0 0,0-16 0 0,0 6 0 16,-4-5-24-16,4-1-6 0,0-13-1 0,4 4-620 16,-1-9-124-16</inkml:trace>
  <inkml:trace contextRef="#ctx0" brushRef="#br2" timeOffset="-197102.99">29492 17665 1094 0,'0'0'97'0,"0"0"-77"16,0 0-20-16,0 0 0 0,0 0 160 0,0 0 28 0,0 0 5 0,0 6 2 15,0 4-151-15,0-10-29 0,0 0-7 0,0 3 0 16,0 6 39-16,0-2 8 0,4 2 1 0,-4 7 1 16,0-7 21-16,0 4 4 0,3 2 1 0,1 4 0 15,-4 0-31-15,3 6-5 0,-3 9-2 0,4 1 0 16,-1 3-17-16,-3 5-3 0,0 1-1 0,0 0 0 15,4-3-12-15,-4 3-4 0,0-3 0 0,0-4 0 16,-4 7 20-16,4-6 3 0,-3-4 1 0,-1-5 0 16,1-1-32-16,3 3 0 0,0-9 0 0,0 0 0 15,3-13-125 1,-3-9-31-16,7 0-7 0,0-15-881 0</inkml:trace>
  <inkml:trace contextRef="#ctx0" brushRef="#br2" timeOffset="-195407.22">29693 18004 1562 0,'0'0'69'0,"0"0"15"0,0 0-68 0,-7 0-16 0,-3-10 0 0,-1 1 0 16,1 3 151-16,-1 6 26 0,-3-4 6 0,3 4 1 15,1 0-64-15,3 4-12 0,-4-4-2 0,4 0-1 16,-4 0-33-16,4 0-6 0,0 6-2 0,7-6 0 16,-7 0-8-16,4 3-1 0,-4 3-1 0,7-6 0 15,-4 10-38-15,-3-4-8 0,0 3-8 0,3-5 11 16,-3 5-11-16,4 0 0 0,-4-2 0 0,0 2 0 16,-4 7 0-16,4-7 0 0,-3 4-9 0,-1-4 9 0,0 4 0 0,1-1 0 15,3-2 0-15,0 5 0 16,-4-5 0-16,4-1 0 0,0 0 0 0,3 7 0 15,1-6 0-15,3-1 0 0,-4 0 0 0,4 1 0 0,4-1 0 16,-4 1 0-16,0-1 0 0,3 0 9 16,1-2-9-16,3-4 0 0,-3 3-12 0,-4-6 12 0,3 9 0 0,4-9 0 15,4 0 0-15,-4 7 0 0,0-14 0 16,3 7 0-16,-3-3 0 0,4-3 0 0,0-3 0 0,-4 2 0 16,3-2 11-16,-3 0-11 0,0-1 14 15,0-2-3-15,-3-4-1 0,0 7 0 0,-1-7 12 0,1 3 2 16,-4-2 1-16,0-1 0 0,-4 7-25 0,1-4 0 15,-1-3 0-15,0 7 0 0,-3-7 18 0,0 7-2 0,4-1 0 0,-4 1 0 16,0 0-4-16,-4 2-2 0,4 4 0 16,0-3 0-16,-4 6-10 0,1 0 12 0,-1 0-12 15,4 0 12-15,0 0-12 0,0 6 0 0,-3-6 0 0,2 3 0 16,1 4 0-16,0-4 0 0,-3 3 0 0,-1 3 0 16,1-2 0-16,3 2 0 0,-1 1-9 0,1-1 9 15,4 0 0-15,-1 1 0 0,1 5-8 0,3-2 8 16,3-4 0-16,-3 7-8 0,4-7 8 15,-1 1 0-15,4 6-12 0,1-7 4 0,2-6 8 0,1 3-13 16,-1 4 13-16,1-4-12 0,-1-6 12 0,1 3-12 16,-4-3 12-16,4-3 0 0,-11 3 0 15,7-6 0-15,0-4 0 0,0 4 0 0,-4 3 12 0,4-6-12 16,-7-7 23-16,4 3-3 0,-4-2 0 0,3-1 0 16,-3-6 7-16,0-3 1 0,-3 6 0 0,3-6 0 15,0 0-16-15,0-3-4 0,-4 3 0 0,4 3 0 16,0 0-8-16,0 12 0 0,-3-2 0 0,-1-4 0 0,4 13 0 0,0-3 0 15,0 6-8-15,0 0 8 0,-7 6-10 16,0 3 10-16,4 4-13 0,-4 12 5 0,3-6 8 0,1 6 0 16,-4 0-9-16,3-3 9 0,1 3 0 0,-1 3 0 15,0-9 0-15,1 6 0 0,3-6 0 0,0 6-11 16,0-9 11-16,0-4-8 0,3 4 8 0,1-7 0 16,0 1 0-16,-1-1 0 0,4 1 0 15,-7-10 0-15,7 0 0 0,-7 0 0 0,0 0 0 0,14-4 0 16,0-2 0-16,-3 3 0 0,0-3 0 0,-1-4 9 15,1-5-9-15,-1 5 0 0,1 1 8 0,-4-1-8 16,0-5 0-16,-3 5 0 0,-1 1 9 0,-3 0-9 16,0-4 0-16,-3-3 9 0,-1 10-9 0,-3 3 0 15,-4-6 9-15,1 2-9 0,-4-2 0 0,0 6 9 0,3 3-9 0,-7-7 0 16,1 7 8-16,-1 0-8 0,4 0 0 16,0 10 0-16,0-10 0 0,3 0 0 0,-3 6 0 0,7-3 0 15,7-3 0-15,-7 10 0 0,3-4 0 0,1 3 0 16,-1-2 0-16,4 2 0 0,0-9 0 0,0 9 0 15,7 1-9-15,0-1 9 0,0 1-8 0,1-1 8 16,-1-3 0-16,3-3-10 0,4 7 10 0,0-10 0 16,-3 6-9-16,7-6 9 0,-1 0 0 0,1 0-9 15,0 0 9-15,-4-6 0 0,3 3 0 0,-3-7-8 16,1-2 8-16,-1 2 0 0,-4 1 0 0,1-4 0 16,-1-2 8-16,-3 5 0 0,0-5 0 0,-3-4 0 15,3 9 3-15,-7-8 1 0,0-1 0 0,0-6 0 16,-3 9-12-16,-1 3 8 0,4 4-8 0,-4-7 8 0,-3 7-8 15,4 0 0-15,-4 2 9 0,0-2-9 0,3 6 0 0,-3-4 0 16,4 7 0-16,-8 0 8 0,11 0-8 0,-7 0 0 16,4 7 0-16,-5-4 0 0,5 3 0 0,-4 4 0 15,0 5 0-15,3-2-8 0,-3 6 8 16,4 3 0-16,-1-10 0 0,-3 7-8 0,4-3 8 0,-1 2 0 16,1-2 8-16,3-3-8 0,-4 2 0 0,4 1 0 15,4-3 0-15,-1-4 0 0,4 7 0 0,-3-7-8 16,3-3 0-16,0-3 0 0,0 7 8 0,3-10-10 15,-10 0 10-15,11 0-10 0,-4 0 10 0,4 0 0 16,-1-10 0-16,-3 10 0 0,0-9 0 0,4 0 0 16,-4-1 0-16,0-5 8 0,0 5-8 0,-3-9 9 15,3 10-9-15,-4 0 10 0,1-7-2 0,-4 6 0 0,0-5 0 0,0 5 0 16,0-2 3-16,-4 2 0 0,1-8 0 0,-4 2 0 16,3 10-11-16,-3-4 12 0,0 1-12 0,-4 6 12 15,1-4-12-15,-1 14 0 0,1-4 0 0,-1-3 0 16,-3 9-9-16,3 1 9 0,1-1-12 0,-1 4 12 15,1-1 0-15,3-2 0 0,-4-1 0 0,4 7 0 16,3-1-8-16,1-2 8 0,-4-4 0 0,7 7 0 16,0 0-10-16,3-4 10 0,-6-2-8 0,6-1 8 15,4 0-10-15,0-2 10 0,0 2-12 0,1-3 12 16,2-3 0-16,1 7 0 0,-1-10 0 0,1 6 0 16,-1-6-11-16,1 0 11 0,0-6-10 0,-1 6 10 0,-3 0 0 15,4-10 0-15,-4 10 0 0,0-9 0 0,-4 3 0 16,1 3 0-16,3-7 0 0,-7 1 0 0,4-1 10 15,-4 4-10-15,0-6 8 0,-4-4-8 0,1 10 8 16,-1-7-8-16,0-3 0 0,-3 7 8 0,0-7-8 16,0 7 0-16,0-4 0 0,0 7 8 0,-3-3-8 0,3-1 0 15,0 10 0-15,-4 0 0 0,4-6 0 0,-4 6 0 16,4 6 8-16,-3 1-8 0,3-4 0 0,0 6 8 16,-1-9-8-16,1 10 8 0,4-1-8 0,-1 0-14 15,4-9 3-15,0 7 1 0,0 2 10 0,0-9-13 16,0 0 5-16,11 0 8 15,3-6-118-15,4-4-16 0,-1-18-3 0</inkml:trace>
  <inkml:trace contextRef="#ctx0" brushRef="#br2" timeOffset="-185505.69">27820 16282 57 0,'0'0'0'0,"-7"0"0"16,3 0 0-16,-3-3 0 0,7 3 304 0,0 0 56 16,0 0 12-16,0 0 1 15,0 0-221-15,0 0-44 0,-7 0-8 0,7 0-3 0,0 0-45 0,0 0-10 16,0 0-2-16,0 0 0 0,0 0-3 0,0 0-1 16,11 0 0-16,-11 0 0 0,11 0 0 0,-1-6-1 15,1 6 0-15,-1 0 0 0,1-3 9 0,-1-4 3 16,5 1 0-16,-5 3 0 0,4-3-27 0,0 3-4 15,-3-4-2-15,3 4 0 0,0-6 14 0,0 2 4 0,0 7 0 16,1-9 0 0,-5 9-32-16,4-3-8 0,-3-3-1 0,-1 6 0 15,-10 0 9-15,0 0 0 0,11 6 0 0,-11-6-8 16,7 3 8-16,0 6 0 0,-3-2 0 16,-1 2 0-16,-3-6 0 0,0 7 0 0,0-1 0 0,-3-3 0 15,3 4 16-15,0-1 0 0,-4-3-1 0,1-2 0 0,-1 5-15 0,0-3 0 16,4 4 0-16,-3-4 0 0,-4-3 0 0,7 6 0 0,-4 1 0 0,1-1 0 15,-4-2 0-15,3 2 0 0,-3 0 0 0,4 1 9 16,-4 5-9-16,0-5 0 0,3-7 0 0,1 6 0 16,-1-2 0-16,-3 2 8 0,3 0-8 15,4-9 8-15,0 0-8 0,-3 10 0 0,3-4 0 16,0-3 0-16,0 4 0 0,0 2-11 0,3 0 3 0,-3 1 0 16,-3-1-4-16,3 1 0 0,0-1 0 0,-4-3 0 0,4 10 2 15,-3-3 0-15,3-7 0 0,0 6 0 0,0-5 2 16,-4 2 0-16,4 0 0 0,0 1 0 15,0-10-22-15,0 6-4 0,0-6-1 16,0 0 0-16,0 0-159 16,0 0-32-16,0 0-6 0,0 0-2 0</inkml:trace>
  <inkml:trace contextRef="#ctx0" brushRef="#br2" timeOffset="-185251.2">27954 17013 2743 0,'0'0'121'0,"0"0"26"0,-7 0-118 0,7 0-29 0,-7 0 0 0,7 0 0 16,0 0-92-16,-4-10-25 0,1 4-5 0,3-3-617 15,0-1-123-15</inkml:trace>
  <inkml:trace contextRef="#ctx0" brushRef="#br1" timeOffset="-168757.45">18486 8571 1713 0,'-15'-9'76'0,"8"3"16"0,-3 2-74 0,-1-2-18 0,-3 3 0 0,4-3 0 15,-1 3 43-15,0-4 5 0,1 4 0 0,3-3 1 16,0 3-60-16,3-4-12 0,-3 4-2 0,0-3-1 31,4-3-27-31,-1 2-6 0,0 4-1 0,1-3 0 0,-1-3 60 0,4 9 8 0,0 0 3 0,0-4 1 16,0 4 72-16,-3-6 16 0,3 6 2 0,0 0 1 0,0 0-43 16,0 0-8-16,-7-9-1 0,7 9-1 0,0 0-38 15,0 0-12-15,0 0 0 0,0 0 0 0,0 0 0 0,0 9 0 16,0 1 0-16,0-1 0 0,3 0 0 0,1-2 0 15,3 2 0-15,0 0-9 0,0 1 9 0,4-1 0 16,3 1 10-16,0-1-10 0,0 7 24 0,4-7 0 16,-1 1-1-16,4 5 0 0,1-2-3 15,-1 3 0-15,0-1 0 0,4 4 0 0,-1 0-8 0,1 0-1 16,0-1-1-16,-1 4 0 0,5 0 3 16,-5 3 1-16,5 1 0 0,-5-5 0 0,1 5 6 0,7 2 0 15,-4-3 1-15,4 3 0 0,-1-9 6 0,1 6 1 16,3 3 0-16,1-6 0 0,-1 0-16 0,0-3-2 15,1 6-1-15,6-6 0 0,-3 6-9 0,-1-6 0 16,1 0 9-16,0 6-9 0,-4-7 21 0,4 1 0 16,0 6 0-16,3-6 0 0,1 6 3 0,2 3 0 0,5-2 0 15,-4 8 0-15,0-6-12 0,-1 7-1 0,5-7-1 16,-4 10 0-16,0-7-10 0,-1-3 0 0,1 0 0 0,4 1 0 16,3 5 0-16,-4-9 0 0,-3 3 8 0,0-2-8 15,0 2 10-15,-4-3 0 0,4-3 0 0,-7 9 0 16,3-9 6-16,-3 9 0 0,3-2 1 0,0-1 0 15,-3-3-17-15,7 9 0 0,3-5 0 16,-3 5 0-16,0-6 0 0,-4 1 0 0,1 2-10 0,-1-3 10 16,-3-6 0-16,-4 3 16 0,1 0 0 0,2 4-1 15,1-4-1-15,-4 3 0 0,1-3 0 0,-1 0 0 16,0 3-4-16,1-6-1 0,-1 3 0 0,0 4 0 16,0 2 7-16,4-9 2 0,-7 9 0 0,10-9 0 0,-3 3-18 15,0 0 0-15,3-3 8 0,1 3-8 16,2-6 12-16,1 6-2 0,-3 0 0 0,-1-6 0 0,-3 0-10 0,-4 6-11 15,7-6 3-15,-6 0 0 0,-8 6 8 0,7-6 0 16,0-1 0-16,1 8 8 0,-1-8 4 0,0 7 2 16,-3-6 0-16,7 9 0 0,0-9-14 0,-4 6 0 15,4 4 0-15,-1-4 0 0,5 3 0 0,-4-3 0 16,-8 3 0-16,1-3 0 0,0 3 0 0,3-2 8 16,-3 2-8-16,-4 0 0 0,0-3 0 15,4 0 8-15,3 3-8 0,4 1 0 0,-4-4 0 0,1 0 0 16,3 3 0-16,-1-3 0 0,1 3 0 0,-4 1 8 15,1-4-8-15,-1 3 0 0,0-3 0 0,4 3 0 16,-4-3 0-16,4 3 0 0,7 1 12 0,-4-4-4 0,4 0-8 16,0 3 12-16,0-3-12 0,-4-3 9 0,1 3-9 15,-5 0 8-15,1 0-8 0,4-3 0 0,-5-3 0 0,5 6 8 16,3-6-8-16,-4 6 8 0,0 0-8 0,1-6 8 16,2 9-8-16,-2-9 0 0,-1 6 0 0,-3 3 8 15,3-3-8-15,-3 1 0 0,0-4 0 0,3 3 0 16,0 0 0-16,4 3 0 0,-3 0 0 0,3-3 0 15,3 3 0-15,-3-2 0 0,0 2 0 0,-4-3 0 16,0 3 0-16,1-3 0 0,-1 3 0 0,0-3 0 16,4-6 0-16,-4 10 0 0,1-11 8 0,3 7-8 15,0 0 0-15,-1-6 0 0,-2 6 0 0,3-3 0 16,-8 3 8-16,1-6-8 0,0 6 8 0,0-6-8 16,0 0 10-16,-1 6-10 0,1 3 12 0,4-3-12 15,-5 0 21-15,1 4-2 0,0-4-1 0,-4-3 0 0,4 3-27 16,-4 3-6-16,1-3-1 0,-5 3 0 0,5-9 16 15,-5 6 0-15,5-6 0 0,-5 3 0 0,5-3 0 0,-1 0 0 16,4-7 0-16,0 10 0 0,-1-9 0 0,1 5 0 16,0-2 0-16,0 3 0 0,-4 0 0 0,-3-4 8 15,0 4-8-15,-1 0 0 0,5 3 0 0,-5 0 0 16,1-3 0-16,3 3 0 0,1 0 0 0,-1 3 0 16,0-6 0-16,-3-1 0 0,0 8 16 0,-4-8-3 15,4 7-1-15,-4-6 0 0,0 6-12 0,0-6 0 16,-3 6 0-16,0-6 0 0,-1 0 0 0,5 0-16 15,-5-1 3-15,5 8 1 0,-1-8 12 0,4 7 0 16,-4-6 0-16,11 9 0 0,-1-2 0 0,1 2 0 16,-7-3 0-16,3 0 0 0,-3-3 0 0,3 3 0 0,1 3 0 15,-5 4 0-15,1-10 0 0,-4 3 0 0,4 0 0 0,-4-6 0 16,0 9 0-16,4-9 0 16,0 6 0-16,0 3 0 0,3-9 0 0,0 6 0 0,4 3 0 0,0-3 0 15,0 3 0-15,-1-3 0 0,-2 0 0 0,-4 4 0 16,-1-1 0-16,1-3 0 0,-4 3 0 0,4-3 0 15,-4 4 0-15,4-11 0 0,-4 7 0 0,4-6 0 16,0 0 0-16,-1 6 0 0,-2-6 0 0,2-3 0 16,-2 2 0-16,-1 1 0 0,4 0 0 0,-4-3 0 15,0 3 0-15,4-1 0 0,-8-2 0 0,5 3 0 16,-5 0 0-16,1 3 0 0,3-4 0 0,1 4 0 16,-1 0 0-16,0 0 0 0,0-3 0 0,0 6 0 15,1-6 0-15,-1 0 0 0,0 3 0 0,0-3 0 16,-3-1 0-16,3 1 0 0,-3 0 8 0,3 6-8 15,0-9 0-15,-3-4 0 0,0 4 8 16,3 3-8-16,-3-3 0 0,-1-4 0 0,1 4 0 0,3-1 0 0,1-2 0 16,-1 3 0-16,0-7 0 0,0 10 0 0,7-10 0 15,-3 7 0-15,-4-3 0 0,1 2 0 16,-1 1 9-16,4-4-9 0,-4-2 0 0,0 6 9 0,-3-1-9 0,-1-2 12 16,1 2-12-16,-4-5 12 0,4 6-12 0,-4-4 0 15,0 4 0-15,4-7 8 0,0 7-8 0,-1-4 0 16,-2 4 0-16,2-3 0 0,5 2 0 0,-5 1 0 15,-3-4 0-15,4 4 0 0,7 3 0 0,-7 0 0 16,-1-4 0-16,-3-2 0 0,1 3 0 0,-5 3 0 16,8-4 0-16,-7 4 0 0,3-10 0 0,0 10 0 15,-4-9 0-15,5 5 0 0,-1 1 0 0,-4-3 0 16,5-4 0-16,-1 7 0 0,3 2 0 0,1-2 0 0,-4-3 0 16,4 2 0-16,3 4 0 0,-3-3 0 0,0-4 0 15,-4 4 0-15,0 0 0 0,-3-4 8 16,-1 4-8-16,-3 0 0 0,-3-4 0 0,0-2 0 0,3 5 0 15,-7-5 0-15,3-1-8 0,-3 0-1 0,4 1 0 0,-4-1 0 16,4-2-63-16,-4 2-12 16,0-6-2-16,3 3-1 15,1 4-55-15,3-1-11 0,4-3-3 0</inkml:trace>
  <inkml:trace contextRef="#ctx0" brushRef="#br0" timeOffset="-155080.43">23594 8440 979 0,'0'0'87'0,"0"0"-70"0,3-4-17 0,-3-2 0 16,7-3 142-16,-3 6 25 0,-1-7 5 0,1 4 0 16,3 3-88-16,-7 3-17 0,0 0-4 0,0 0-1 15,0 0-22-15,0 0-5 0,0 0-1 0,-4 9 0 16,1 4-3-16,-4-4-1 0,3 7 0 0,1 3 0 15,-4-4-4-15,3-2-1 0,1 2 0 0,3 1 0 16,0-3 3-16,0-4 0 0,3-3 0 0,4 4 0 16,-3-1-16-16,-1-9-4 0,4 10 0 0,-7-10 0 15,7 0 3-15,1-4 0 0,2 4 0 0,-3-6 0 16,4 6 4-16,-4-3 1 0,-7 3 0 0,7-6 0 16,-7 6-16-16,7 0 8 0,-7 0-8 0,0 0 0 15,0 0 13-15,0 0-3 0,0 0-1 0,0 0 0 16,0 0-9-16,7 0 0 0,-7 0 0 0,7-10 0 15,0 10-10-15,0-6 10 0,-3-3 0 0,3-1-9 16,0 1 9-16,0-4 0 0,0-2 0 16,0 5-8-16,-4 1 8 0,1-7-8 0,0 7 8 0,-1-1-8 15,-3 10 8-15,0 0 0 0,0 0 8 0,0 0-8 16,0 0 35-16,0 0 2 0,-3 16 1 0,3-7 0 0,0 1-15 16,0 2-3-16,-4-5-1 0,4 8 0 0,0-2-19 0,0-4 0 15,0 10 8-15,0-9-8 0,4 2 0 0,-4 1 0 16,0-7-8-16,3 3 8 0,-3-9 0 0,0 0-9 15,0 0 9-15,0 0 0 0,0 0 0 0,0 0 0 16,0 0 0-16,0 0 0 0,0 0 0 0,0 0 0 16,0 0 9-16,0 0-9 0,-7 3 0 0,7-3 0 15,-7 0 0-15,7 0 0 0,-4 7 0 0,-3-4 0 16,4 3 8-16,-1 4-8 16,-3-1-23-16,7 7-8 0,-3-7-1 0,3 0-719 0,0 1-143 15</inkml:trace>
  <inkml:trace contextRef="#ctx0" brushRef="#br0" timeOffset="-154419.68">26472 10205 1440 0,'-7'6'128'0,"4"-3"-103"0,-4 7-25 0,-4-10 0 16,8 6 103-16,-1-6 15 0,-3 0 3 0,7 0 1 15,0 0-81-15,0 0-16 0,0 0-3 0,0 0-1 16,0 0 12-16,0 0 3 0,0 0 0 0,0 0 0 15,0 0 13-15,0 0 3 0,0 0 1 0,0 0 0 16,0 0 6-16,0 0 1 0,0 0 0 0,7 9 0 16,-3 1-28-16,-1-1-4 0,1 7-2 0,-1-7 0 15,1 1-18-15,-1 9-8 0,1-10 8 0,-1 7-8 0,-3-7 0 16,4 7-9-16,-1-4 0 0,1-5 0 16,-4 2 9-16,0-9 0 0,0 0 0 0,0 0 0 0,0 0 0 0,0 0 0 15,0 0-8-15,4-9 8 16,-1-7-108-16,1-3-17 15,-4 3-3-15</inkml:trace>
  <inkml:trace contextRef="#ctx0" brushRef="#br0" timeOffset="-152566.68">23693 8668 172 0,'0'0'16'0,"0"0"-16"0,0 0 0 0,0 0 0 0,0 0 210 0,0 0 39 16,-7 10 8-16,7-10 2 0,-4 9-116 0,4-9-23 15,-4 0-5-15,4 0-1 0,0 0-25 0,0 0-5 16,0 0 0-16,0 0-1 0,4 10-19 0,-4-10-4 15,4 9-1-15,-4-9 0 0,0 0-17 0,7 9-3 16,0-2-1-16,-7-7 0 0,3 3 1 0,1 9 0 0,3-8 0 0,-4 5 0 16,1 0-19-16,-1 1-3 0,1-1-1 0,-1 7 0 15,-3 0-16-15,4 2 10 16,-1 1-10-16,1 9 8 0,-1 7-8 0,1-1 12 16,0 4-12-16,6 6 12 0,-6 0 8 0,6 9 3 0,1-6 0 15,-4 6 0-15,0 1 19 0,0-1 4 0,4 0 1 16,-4 1 0-16,0-10-11 0,0 3-1 0,0 3-1 0,-4-6 0 15,4-7-24-15,0 1-10 0,-3 3 8 0,-1-10-8 16,5 4 0-16,-5-1 0 0,-3 1-12 0,0-7 12 31,0 6-50-31,0-5-2 0,-3-11-1 0,3 7 0 0,-8-6 1 16,8 0 0-16,-3-3 0 0,3-7 0 0,-7 1 15 0,0-1 3 16,7-9 1-16,0 0 0 0,-7 0-108 0,7 0-22 15,0 0-4-15</inkml:trace>
  <inkml:trace contextRef="#ctx0" brushRef="#br0" timeOffset="-151641.33">26345 10688 403 0,'0'0'36'0,"0"0"-36"0,0 0 0 0,0 0 0 16,0 0 224-16,0 0 37 0,0 0 8 0,0 0 2 15,0 0-183-15,0 0-36 0,0 0-7 0,0 0-1 0,4 6-4 0,0 4-1 16,-1-1 0-16,1 0 0 0,-4-9 14 0,7 7 3 15,-7-7 1-15,3 9 0 0,-3-9 2 0,0 0 0 16,0 0 0-16,7 3 0 0,-7-3-8 0,7 10-2 16,-7-10 0-16,4 6 0 0,3 10-1 0,-4-4-1 15,4 7 0-15,-3 3 0 0,-1 0-23 0,1 12-4 16,3 4 0-16,0 6-1 0,-3 9-11 0,-1 7-8 16,-3 2 9-16,4 1-9 0,-4-6 8 0,0 5-8 15,0 1 0-15,-4-3 9 0,4 2 2 0,-3 1 0 16,-1-7 0-16,1 4 0 0,3-13-1 0,0 3 0 15,0-12 0-15,3-4 0 16,-3 1-60-16,0-16-12 0,4 6-2 0,-1-13-1032 16</inkml:trace>
  <inkml:trace contextRef="#ctx0" brushRef="#br0" timeOffset="-147009.42">23417 8687 972 0,'0'0'43'0,"0"0"9"0,0 0-42 0,-3-9-10 0,3 9 0 0,0-10 0 16,0 10 45-16,0 0 7 0,3-6 2 0,-3 6 0 16,4-9 2-16,-4 9 0 0,0 0 0 0,0 0 0 15,0 0-24-15,0 0-5 0,0 0-1 0,0 0 0 16,0 0 8-16,0 0 2 0,0 0 0 0,0 0 0 16,3 9 4-16,-3-3 0 0,0 4 1 0,0-1 0 15,0 1 1-15,0-1 0 0,0 0 0 0,0-2 0 16,0-7-2-16,4 9-1 0,-4 1 0 0,0-4 0 15,0-6-16-15,7 9-3 0,-7-9-1 0,0 10 0 16,7-7-9-16,-3 6-2 0,-8-3 0 0,4-6 0 16,7 10 2-16,-3-1 0 0,-4-9 0 0,0 10 0 15,0-1 2-15,3 0 1 0,1-2 0 0,-4 2 0 16,0 1 6-16,0-1 1 0,3 0 0 0,-3 1 0 16,0-1-20-16,0 7 8 0,-3-7-8 0,3 7 0 15,0-3 13-15,3 2-4 0,-6 1-1 0,3-4 0 16,3 7-8-16,-3-3 8 0,0 3-8 0,0 0 8 15,4 2-8-15,-1 1 8 0,-3-3-8 0,0 6 8 0,4-6-8 16,-4 0 0-16,3 6 9 0,-3-6-9 0,4 0 0 0,-1 6 9 16,-3 0-9-16,4-6 0 0,-4 9 12 15,3-9-12-15,1 12 12 0,-4-12-12 0,4 9 0 16,-4-3 0-16,0 3-15 0,3 1 5 0,1-4 20 0,-1 3 4 16,1 6 1-16,-1-5 0 0,-3 5-5 0,4-6-1 15,3 7 0-15,-4-10 0 0,1 13 2 0,-1-10 0 16,4 6 0-16,-3 1 0 0,-1-1-11 0,1 1 0 15,0-4 0-15,-1 10 0 0,4-7 0 0,-3-2 12 0,-4 2-12 16,3 1 12-16,1 2-12 0,-1-2 0 0,-3-7 0 16,4 7 8-16,-4-7-8 0,0 3 0 0,0-3 0 0,0 1 0 15,0-1 0-15,0-3 15 0,3 3-3 0,1-3 0 16,-4 3-1-16,3 4-1 0,1-4 0 0,-1-3 0 16,1 3-10-16,3 1 8 0,-4-4-8 0,1 3 8 15,0-3-8-15,-1-3 0 0,4 3 0 0,-3 3 0 16,-1-3 0-16,1 4 0 0,-1-4 0 0,1 3 0 15,-1 3 0-15,1-3 0 0,-1 1 0 0,1-1 0 16,-4 3 10-16,7-3 3 0,-7 1 1 0,0-1 0 16,3-3-6-16,-3 0-8 0,4-3 11 0,-4 3-11 15,0 0 12-15,0-6-4 0,0 9 0 0,0-9-8 16,0 6 12-16,0-6-12 0,0 6 12 0,4 0-12 16,-4-3 9-16,3 0-9 0,-3 0 0 0,0-3 9 15,0 6-9-15,0-6 0 0,0-4 0 0,0 4 0 0,0 0 0 16,4-3 0-16,-4 2 0 0,3-2 0 0,-3-3 8 0,4 2-8 15,-4 4 8-15,0-9-8 0,3 5 8 0,1-2-8 16,-4 2 8-16,3 1-8 0,-3-3 0 0,4 2 0 16,-4 4 0-16,0-3-11 0,3-4 11 0,-3 4 0 15,0 0 10-15,0-7-10 0,0 1 0 16,0-1 0-16,7-6 0 0,-7-3 0 0,0 0 0 0,0 0 0 16,0 0 0-16,0 0 0 0,0 0 0 0,0 0 0 15,0 0 0-15,0 0 0 0,4-9 0 0,-1-1-12 16,-3 1 3-16,0 0 0 15,0-1-42-15,0-6-8 0,0 7-1 0,0 0-1 16,0 9-53-16,0-4-10 0,0 4-3 0,0 0 0 16,0 0-48-16,0 0-9 0,0 0-3 0</inkml:trace>
  <inkml:trace contextRef="#ctx0" brushRef="#br0" timeOffset="-145631.03">26642 10747 345 0,'0'0'31'0,"0"0"-31"0,3-6 0 0,1-3 0 15,-1-1 170-15,-3 1 28 0,0-7 6 0,4 7 0 16,-4-1-98-16,0 10-20 0,0-3-4 0,0 3-1 16,0 0 1-16,0 0 0 0,0 0 0 0,0 0 0 15,0 0-15-15,0 0-3 0,0 0-1 0,0 0 0 16,0 0-31-16,0 0-5 0,0 0-2 0,0 0 0 15,0 0 5-15,0 0 1 0,10 3 0 0,-6 7 0 16,0-4 4-16,-4 4 1 0,7 5 0 0,-7-5 0 16,3 2-14-16,-3 4-2 0,0 0-1 0,0-4 0 15,4 7-11-15,-4 3-8 0,-4 0 9 0,1-3-9 16,-4 6 10-16,3 3-10 0,-3 6 10 0,3-5-10 16,-3 5 15-16,0 1-3 0,0 2-1 0,0-2 0 15,0 2 19-15,4 7 4 0,-1-9 1 0,1 9 0 16,-1-7-1-16,1 4 0 0,-5-3 0 0,5-1 0 15,-4 7-15-15,3-3-3 0,4-3-1 0,0-1 0 16,0-2-15-16,0 2 0 0,-3 4 8 0,3-13-8 0,0 10 0 16,0-4 0-16,0-5 0 0,0-4 0 15,3 3 0-15,-3-3 0 0,-7 0 0 0,4 3 0 0,-4-2 0 0,3 2 0 16,1 0 0-16,-1 6 0 0,-3-5 0 0,4 5 0 16,3-6 0-16,-4 7 0 0,0 3 13 0,1-4-3 15,-1 7-1-15,4-10 0 0,4 4 4 0,-4-1 1 16,0 1 0-16,0-7 0 0,3 0-14 0,1 0 8 15,0 7-8-15,-4-10 0 0,3 0 8 0,4-3-8 16,0 3 0-16,-3 0 0 0,-1-6 0 0,1 9 0 16,-1-9 0-16,1 12 0 0,-4-9 0 0,0 3 8 15,0 4-8-15,0-4 0 0,0 3 0 0,0-3 11 16,-4 3-11-16,4-3 10 0,-3 3-10 0,3 1 0 16,3-4 0-16,1 3 0 0,-4-3 0 0,3 3 0 0,-6-9 0 15,3 6 0-15,-4-6 0 0,4 6 0 0,4-6 0 0,-4 0 0 16,-4-4 0-16,1 4 0 0,6-3 0 15,1 3 0-15,-4-4 0 0,3-2 0 0,-3 3 0 0,4-7 0 16,-1 7 0-16,-3-4 0 0,4-2 0 0,-4-1 0 16,3-3 0-16,-3 4 0 0,0-1 0 0,0 1 0 15,4-4 8-15,-4-3-8 0,0 6 0 0,0-2 8 16,-4-4-8-16,4 6 0 0,0-3 0 0,-3 10 0 16,6-13 0-16,-6 7 0 0,3-1 0 0,0 0 0 15,0 7 0-15,0-6 0 0,-4-1 0 0,1 0 0 16,3-2 0-16,0-7 0 0,0 3 0 0,0-3 0 15,0 0-32-15,0 0 0 16,0 0 1-16,0 0 0 0,0 0-105 0,0-3-20 16,0-13-5-16,0 3-877 0</inkml:trace>
  <inkml:trace contextRef="#ctx0" brushRef="#br0" timeOffset="-126599.2">17822 2259 1324 0,'0'0'118'0,"0"0"-94"0,-3-6-24 0,-1 6 0 0,-3-7 276 0,7 7 52 16,0 0 9-16,0 0 3 0,7-9-217 0,-3 9-43 16,6-3-9-16,5-7-2 0,2 4-42 0,4 6-9 15,0-9-2-15,4 9 0 0,3-10-8 0,4 10-8 16,0-3 12-16,7 3-12 0,0 0 23 0,3-6-3 16,-3 6 0-16,-1 0 0 0,5 0 4 0,-1 0 0 15,4 0 0-15,0 0 0 0,0 6-1 0,3-6 0 16,0 0 0-16,1 3 0 0,-4-3-9 0,0 0-2 15,-1 0 0-15,-2-3 0 0,3 3-12 0,0 0 8 0,-4-6-8 16,0 0 0-16,-3 6 8 0,-4-4-8 0,1-2 0 0,-8 3 0 31,0 3-33-31,-3 0-13 0,-4-6-2 0,-4 6-1 16,-2 0-101-16,-1-10-20 0,0 10-4 0,-4 0-610 0,1-3-123 0</inkml:trace>
  <inkml:trace contextRef="#ctx0" brushRef="#br0" timeOffset="-125146.5">20705 2353 921 0,'-8'-3'82'0,"1"3"-66"0,-3 0-16 0,-1 0 0 0,1-6 305 0,-1 6 58 16,4 0 11-16,-4 0 2 16,8 0-256-16,-1 0-52 0,-3 0-11 0,7 0-1 0,0 0-8 15,0 0 0-15,0 0-1 0,0 0 0 0,0 0-7 0,11-4 0 16,0-2-1-16,3 6 0 0,-4 0 1 0,4-9 0 15,0 9 0-15,1 0 0 0,2-3 6 0,1-4 2 16,7 7 0-16,-1-3 0 0,4-3-9 0,1 6-2 16,2-6 0-16,8 6 0 15,0-4-13-15,7-5-4 0,0 9 0 0,10-6 0 0,4-4-4 16,4 10 0-16,-4 0-1 0,0-3 0 0,0 3-6 0,3-6-1 16,-3 6 0-16,0 0 0 0,7 0-8 0,-3 0 0 15,-4 0-10-15,-8 6 10 0,-2-3 0 0,-4-3 0 16,-4 0 0-16,0 0 0 0,-10 0 0 0,3 0-9 15,1 0 9-15,-8 0-8 16,-7-3-80-16,0-3-16 0,7 6-4 0,1-9-823 16,-1 2-165-16</inkml:trace>
  <inkml:trace contextRef="#ctx0" brushRef="#br0" timeOffset="-123626.25">26317 2378 1497 0,'-7'-3'133'0,"4"-3"-106"0,-8-1-27 0,4-2 0 16,-4 6 161-16,1-7 27 0,3 4 6 0,0-3 1 16,-4 6-164-16,4-4-31 0,-3 4-10 0,-1-3 0 15,0 6 31-15,1 0 7 0,-4 0 0 0,3 0 1 16,-3 0-10-16,0 6-3 0,0-3 0 0,0-3 0 16,3 7 9-16,0-4 2 0,4 6 0 0,4-9 0 15,-8 0 3-15,8 6 1 0,3-6 0 0,0 0 0 16,-7 4 6-16,3 2 2 0,4-6 0 0,0 0 0 15,0 0 1-15,0 0 0 0,0 0 0 0,14 0 0 0,0 0-1 0,4-6 0 16,0 2 0-16,3-2 0 0,4 6 5 0,-1 0 0 16,1-9 1-16,7 6 0 15,-4-4-8-15,7 7-1 0,0-9-1 0,8 3 0 0,-1 6-15 0,8-4-2 16,6-2-1-16,4 3 0 0,0 3-1 16,0 0 0-16,0-6 0 0,7 6 0 0,0-10-16 0,3 10 0 15,1 0 8-15,0-3-8 0,-1 3 0 16,-3 0 10-16,0-6-10 0,-3 6 8 0,-1 0-8 0,8-3 0 15,-1-3 0-15,-6 6 0 16,-1-7-41-16,-3 4-11 0,-3-3-1 16,-1 3-919-16,4-4-183 0</inkml:trace>
  <inkml:trace contextRef="#ctx0" brushRef="#br0" timeOffset="-122920.65">28854 2450 172 0,'0'0'16'0,"0"0"-16"0,0 0 0 0,0 0 0 15,0 0 640-15,0 0 126 0,0 0 25 0,0 0 5 16,7-9-633-16,-7 9-127 0,10 0-24 0,1 0-12 0,3-10 21 0,0 10-1 15,7-9-1-15,4 9 0 0,3-6 17 16,11-4 4-16,3 1 1 0,8-1 0 0,13 1-6 16,4 0-2-16,11 2 0 0,0 4 0 15,-1-3-5-15,8 3-2 0,3-3 0 0,4 2 0 0,-4-2-13 16,4 6-2-16,-11 0-1 0,3 0 0 0,-6-9 1 16,-4 9 0-16,4 0 0 0,-11-3 0 0,-4 3-11 15,-6 0 0-15,-4-7 0 0,0 7-1060 16,3-9-205-16</inkml:trace>
  <inkml:trace contextRef="#ctx0" brushRef="#br0" timeOffset="-115570.95">32893 788 918 0,'0'0'40'0,"4"-6"9"0,-1-4-39 0,1 1-10 0,3 0 0 0,-4-1 0 15,1 4 21-15,3-3 3 0,-4-1 0 0,4 1 0 16,-3-1 27-16,-1 1 5 0,1-7 2 0,-4 13 0 16,-4-6-1-16,4 2 0 0,-3-2 0 0,-4 9 0 15,-4-9-31-15,1 9-6 0,-1 0-2 0,-7 9 0 16,1-9-18-16,-4 0 0 0,-4 16 8 0,-3-7-8 31,-4 4-19-31,-3 2-7 0,-4 10-2 0,-3-6 0 0,-4 9-5 16,3 1-2-16,-3 5 0 0,4 1 0 0,3 12 9 0,4-3 2 0,3 0 0 15,11-10 0-15,0 4 6 0,10-7 2 0,4 0 0 16,4-6 0-16,6 4 48 0,8-4 9 0,3 0 3 16,7-6 0-16,7-1-1 0,4-2 0 0,7 3 0 0,3-3 0 15,1-4-27-15,6 4-4 0,0-7-2 0,4-6 0 16,-3 4-10-16,3-1 12 0,-4-12-12 15,4-1 12-15,0 7 0 0,-11-3 0 0,-3-3 0 16,-4 3 0-16,1-13 13 0,-1 7 3 16,-3-1 1-16,-4-5 0 0,0-4-29 0,4-3 0 0,-4-9 0 15,-10-7 0-15,-4-6 0 0,-7 0-16 0,-4 7 1 0,-6-14 1 16,-8 4-35-16,-3 3-7 0,-4 7-2 0,-10-4 0 0,-3 3 31 16,-1 10 7-16,-4-6 0 0,-6 5 1 0,-4-5 19 0,-3 6 0 0,-4-7-8 0</inkml:trace>
  <inkml:trace contextRef="#ctx0" brushRef="#br0" timeOffset="-114537.35">24980 685 2070 0,'-3'-13'92'0,"-1"4"18"0,-6 2-88 0,-1 7-22 0,0-9 0 0,-6 9 0 15,-1 0 11-15,-3 0-3 0,0 0 0 0,0 0 0 16,-4 9-8-16,-7-2 0 0,0-4 0 0,-6 6-11 16,-5 1-3-16,-3 5-1 0,-10 4 0 0,0-9 0 15,-8 15 3-15,4 0 0 0,4-3 0 0,3 12 0 16,3-9 12-16,1 13 0 0,7-4 0 15,3 4-9-15,7 3 9 0,7-4 0 0,8 1 0 0,10 6 0 16,3-10 8-16,15 4 4 0,3 3 1 0,11-7 0 16,6-2-13-16,12-1 0 0,2-3 0 0,15 0-10 15,11 1-2-15,7-4 0 0,3 0 0 0,7-13 0 16,-3 4-29 0,3-6-7-16,4-10 0 0,-1-10-1 0,-3-6 49 0,-6 4 14 15,-12-13 1-15,1 0 0 0,-8-13 27 0,-6 10 6 0,-12-16 0 0,-9-3 1 16,-4-13-64-1,-15-2-13-15,-10-10-2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7:47:11.2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30145 9905 4607 0,'8'-7'400'0,"-4"1"-400"0,-2 1 0 0,0 3 0 0,-1 2 4448 0,-1 0 800 0,-1-1 176 0,-1-1 16 16,1 1-4320-16,-4-1-864 0,-1-1-256 0,-4 3 0 0,-2-2 512 0,-3 2 0 0,-1 2 0 0,-4-1 0 0,0 4 544 0,-2 0 112 0,-1 3 32 0,-1 2 0 0,-2 2-48 0,-1 3 0 0,-1 0 0 0,-3 4 0 15,-3 4-560-15,-2-2-112 16,1 3-32-16,-4 0 0 0,-3 4-448 0,-6 1 0 16,-7 2 0-16,-3 2 0 0,-5 2 0 0,-3 2 0 15,-6 0 0-15,-5 0-160 0,-1-4 160 0,-5 0 0 16,-2 4 0-16,0 1-128 0,4-1 128 15,6 0 176-15,4-5-48 0,1 4 0 0,2 0 624 0,1-1 112 0,2-1 32 0,2 0 0 16,4-2-512-16,3-4-112 0,4-3-16 0,2-3 0 16,3 0-256-16,1-2 0 15,4 0 0-15,3-3 0 0,2 1 0 0,1-1 0 0,1 0 0 0,2-2 0 0,2 0 0 0,0-1 0 16,4-6 0 0,0 2 0-16,-1 0 176 0,2-3-32 0,-1 3 0 0,3-3 0 0,3-1-144 15,1 0 160-15,4-1-160 0,1 0 160 16,1 1-160-16,2-4 0 0,-1 2 0 0,2-1 0 0,1 0 0 0,1 1 128 15,0-3-128-15,1 1 0 0,0 1 0 0,0-3 0 16,0 3 0-16,-1 0 0 0,2-1 0 0,-2 1 128 16,2 0-128-16,-2 1 0 0,0 0 128 0,-1-1-128 15,2 2 128-15,-1 0-128 0,2 0 176 0,-1-4-48 0,2 4-128 16,1-3 192 0,0 1-64-16,3-2-128 0,0 0 176 0,1 1-176 0,1-2 192 0,0 2-64 0,0-2 0 15,0-2-128-15,1 0 192 0,2 0-192 0,1-1 192 0,-4 3-192 16,0 0 144-16,14-18-144 0,-7 10 0 0,0-3 144 15,1 1-144 1,-1-2 0-16,0 1 0 0,1-4 0 16,-1 2 0-16,2-2 0 0,0-3 128 0,0 0-128 0,3 1 0 0,-3-6 0 0,3 5 0 15,-1 0 0-15,0 0-256 0,-1 1 64 0,1 2 0 0,-1 4 16 32,-2-1 32-32,0 4 0 0,-2 2 0 0,-2 3 0 15,-3 1 144-15,-1 4 0 0,-3-1 0 0,-1 4 0 0,-4 3-192 0,-2 2-16 16,-2 1 0-16,-3 1 0 0,-1 4 208 0,-3 0 0 15,-3 2 0-15,-1 4-144 0,-2 1 144 0,-1 0 0 16,2 1 128-16,3-1-128 0,3-2 0 0,2 0 144 16,3-2-144-16,2-1 0 0,4 0 384 0,1 3-48 15,2-3 0-15,3 1 0 0,2 0-112 0,0-2-32 16,4 1 0-16,3-5 0 0,-1 2-32 0,4-1-16 16,1-2 0-16,3-1 0 0,3 0-144 0,1-1 0 0,6-4 0 0,6 0 128 15,5 1-416-15,6-2-96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54:31.46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32607 1714 4607 0,'0'0'400'0,"0"0"-400"0,0 0 0 0,0 0 0 16,0 0 1584-16,0 0 224 0,0 0 48 0,0 0 16 15,0 0-656-15,0 0-128 0,0 0-16 0,0 0-16 16,0 0-672-16,0 0-128 0,0 0-16 0,0 0-16 16,0 0-32-16,0 0-16 0,0 0 0 0,0 0 0 15,0 0 448-15,0 0 80 0,0 0 32 0,0 0 0 16,0 0 208-16,0 0 32 0,0 0 16 0,0 0 0 0,0 0-224 0,0 0-64 16,-6-7 0-16,6 7 0 0,0 0-144 0,0 0-48 15,-11-5 0-15,11 5 0 0,0 0-352 0,0 0-160 16,-9-1 128-16,9 1-128 0,0 0 0 0,0 0 128 15,0 0-128-15,-10 2 0 0,-5-2 0 0,15 0 0 16,0 0 0-16,0 0 0 0,0 0 0 0,0 0 0 16,-7 4 0-16,-3 0 0 0,10-4 320 0,0 0 0 15,0 0-16-15,0 0 0 0,-6 8-16 0,6-8 0 16,-8 6 0-16,8-6 0 0,-9 7-96 0,9-7-32 16,-10 5 0-16,0 0 0 0,10-5-160 0,-9 7 128 15,0-2-128-15,9-5 128 0,0 0-128 0,0 0 160 16,-10 7-160-16,1-1 160 0,9-6-160 0,0 0 192 0,-7 5-192 0,7-5 192 15,0 0 80-15,-8 7 32 0,8-7 0 16,0 0 0-16,-8 5-112 0,8-5 0 0,0 0-16 0,-9 7 0 16,9-7-176-16,0 0 160 0,0 0-160 0,-7 7 160 15,7-7-160-15,0 0 0 0,-10 6 0 0,10-6 128 16,0 0-128-16,-6 6 0 0,6-6 0 0,-7 5 128 16,7-5-128-16,0 0 0 0,0 0 0 0,-6 7 0 15,6-7 0-15,0 0 0 0,-8 6 0 0,8-6 0 16,-6 7 0-16,6-7 0 0,0 0 0 0,-7 6 0 15,7-6 0-15,0 0 0 0,0 0 0 0,-7 7 0 16,7-7 0-16,0 0 128 0,0 0-128 0,0 0 0 16,0 0 0-16,0 0 0 0,0 0 0 0,-3 8 0 15,3-8 0-15,0 0 0 0,0 0 0 0,0 0 0 0,0 0 0 0,0 0 0 16,0 0 128-16,0 0-128 0,0 0 0 0,0 0 0 16,0 0 0-16,0 0 0 0,0 0 0 0,0 0 0 15,0 0 0-15,0 0 128 0,0 0-128 0,0 0 192 16,0 0-192-16,0 0 192 0,0 0-192 0,0 0 0 15,0 0-192-15,0 0 192 0,0 0-144 0,-4 9 144 16,4-9 0-16,0 0 0 0,0 0 0 0,0 0-128 16,0 0 128-16,0 0 0 0,0 0-208 0,0 0 16 15,0 0 0-15,0 0 0 0,0 0 48 0,0 0 16 16,0 0 0-16,0 0 0 16,0 0-320-16,0 0-48 0,0 0-16 0,0 0-13360 0</inkml:trace>
  <inkml:trace contextRef="#ctx0" brushRef="#br0" timeOffset="12846.27">31512 5042 6447 0,'0'0'272'0,"0"0"80"0,0 0-352 0,0 0 0 16,0 0 0-16,0 0 0 0,0 0 3136 0,0 0 576 15,0 0 96-15,0 0 32 0,9-4-2528 0,-9 4-496 16,0 0-112-16,5-9 0 0,3 1 320 0,-8 8 80 16,0 0 16-16,0 0 0 0,7-9 96 0,-7 9 0 15,0-10 16-15,0 10 0 0,2-9 0 0,-2 9 0 16,17 3 0-16,-17-3 0 0,-9-19-240 0,3 1-48 15,4 2-16-15,1 0 0 0,-3 1-352 0,2-1-80 16,-1-5-16-16,0 0 0 0,2 2 112 0,6 7 32 0,7 8 0 16,-2-8 0-16,-6-8-192 0,-2-1-48 0,-4 0 0 0,2 0 0 15,0-3-192-15,-9-2-64 0,-10-4 0 0,6 4 0 16,9 7-128-16,0 2 160 0,-1 3-160 0,3 2 160 16,5 0-160-16,-3 3 0 0,-1-2-160 0,1 11 160 15,0-9 0-15,-2 2 0 0,2-1 0 0,0 8 0 16,0-8 0-16,0 8 0 0,3-11 0 0,-3 11 0 15,1-6 0-15,-1 6 0 0,0 0 0 0,0 0-144 16,5-7 144-16,-5 7 0 0,0 0 0 0,0 0 0 16,0 0 0-16,0 0 0 0,0 0 0 0,0 0 0 15,0 0 0-15,0 0 0 0,0 0 128 0,0 0-128 16,0 0 0-16,0 0 0 0,0 0 0 0,0 0 0 16,0 0 0-16,0 0 0 0,0 0 0 0,0 0 0 0,-9 7 0 15,9 6 0-15,12 7 160 0,-7-5-160 0,-7-2 256 0,-5-1-32 16,-2 1-16-16,-1-3 0 0,-1 1-208 0,-1-1 144 15,1 3-144-15,-4-6 128 0,-4-8 16 0,7 7 0 16,4 11 0-16,2-4 0 0,-2-3 0 0,1-3 0 16,7-7 0-16,-7 7 0 0,7-7 32 0,0 0 0 15,0 0 0-15,0 0 0 0,0 0-176 0,0 0 128 16,-7 6-128-16,7-6 128 0,0 0-128 0,0 0 0 16,0 0 0-16,4-9 128 0,-4 9-128 0,6-11 0 15,0-2 144-15,0 3-144 0,2-3 0 0,0 3 0 16,0-1 0-16,-2-5 0 0,-3-8 0 0,1 5-128 15,1 2 128-15,3 4 0 0,2 0 0 0,-2 2 0 16,-3-1 0-16,2 3-128 0,2 1 128 0,-1 1 0 0,-2 1 0 0,-6 6-128 16,9-5 128-16,-9 5 0 0,9-7 0 0,-9 7 0 15,0 0 0-15,0 0 0 0,12-1 0 0,-12 1 0 16,0 0 0-16,15 5 0 0,5 9 0 0,-1 0 0 16,-6-7 0-16,-3 1 0 0,-2 1 0 0,1 0 0 15,1-1 0-15,1 4 256 0,-5-2-64 0,4 1-16 16,0-1 128-16,-1 1 16 0,0-2 16 0,2 0 0 15,2-3-64-15,-3 1-16 0,1-1 0 0,-11-6 0 16,6-5-112-16,-6 5-16 0,12-1-128 0,0 1 192 16,-1 0-192-16,1 0 0 0,1-3 0 0,0 1 0 15,-13 2-1824-15,13-2-304 16,0-3-64-16</inkml:trace>
  <inkml:trace contextRef="#ctx0" brushRef="#br0" timeOffset="14231.21">23376 5081 12895 0,'0'0'1152'16,"0"0"-928"-16,0 0-224 0,0 0 0 15,0 0 1792-15,0 0 304 0,0 0 64 0,0 0 16 0,0 0-1264 0,0 0-240 16,0 0-48-16,0 0-16 0,0 0-160 0,0 0-48 15,0 0 0-15,0 0 0 0,1-9-144 0,2 0-48 16,-1 1 0-16,2-2 0 0,1 1 400 0,2-1 80 16,1 3 16-16,-2-5 0 0,-2-1 256 0,0 1 64 15,0-4 16-15,-2 2 0 0,0-3 112 0,8 8 32 16,8 3 0-16,-1-2 0 0,-6-5-256 0,-5-2-48 16,0 0-16-16,-1-1 0 0,1-5-416 0,0 0-64 15,-3-3-32-15,4-3 0 0,-2 4-224 0,0 0-128 16,1 3 160-16,0-1-160 0,3 2 128 0,-2 0-128 15,-1 5 0-15,0 1 0 0,0 0 0 0,-2 2 0 16,0 1 0-16,0 2 0 0,1 0 0 0,-5 8 0 16,0 0 0-16,4-9 0 0,-4 9 0 0,4-8 0 15,-4 8 0-15,-5-11 0 0,-8-5 0 0,2 7 128 16,5 0-128-16,6 9 0 0,0 0 0 0,0 0 128 0,9 13-128 0,-9-13 0 16,-13-1 192-16,13 1-64 0,2 13-128 0,0-2 192 15,-2-11 96-15,-6 13 16 0,2-2 0 0,-2-1 0 16,-1-1-16-16,-2 0 0 0,-2-2 0 0,-6-4 0 15,-4-3-160-15,5 5-128 0,10 5 192 0,-4-2-192 16,-3-3 144-16,2 2-144 0,-1-1 0 0,3 2 144 16,2-1-144-16,1 2 160 0,-1-1-160 0,-1-1 160 15,-1 0-160-15,0-3 0 0,1 0 0 0,2-2 0 16,-2 1 0-16,8-3 0 0,0 0 0 0,0 0 0 16,0 0 0-16,0 0 0 0,0 0 144 0,0 0-144 15,0-12 144-15,4 1-144 0,2-1 192 0,1 0-192 16,-2-1 0-16,3 0 0 0,2-4 0 0,1 4 0 0,-2-3 0 0,0 2 0 15,2 1 0-15,-1-3 0 0,2 3 0 0,-1 0 0 16,0 3-128-16,1-1 128 0,-1 1 0 0,0 0 0 16,-1 0 0-16,1 1 0 0,0 3 0 0,0-1 0 15,-2-1 0-15,1 2 0 0,-2 1 0 0,0 1 0 16,-8 4 0-16,9-4 0 0,-9 4 0 0,16 5-144 16,3 11 144-16,-2-3 0 0,-6-5 0 0,-3 1 0 15,-1-1 0-15,-7-8 0 0,0 0 192 0,0 0 0 16,0 0 16-16,0 11 0 0,0-11 160 0,4 13 16 15,0-1 16-15,0 0 0 0,0-2-128 0,0-1-16 16,-4-9-16-16,8 11 0 0,-2-3-240 0,2-2 0 16,-8-6 128-16,13 5-128 0,-1 1 0 0,0-4 0 15,-2-2 0-15,2-1-160 16,1-3-1760-16,1 0-368 0,3 0-64 0</inkml:trace>
  <inkml:trace contextRef="#ctx0" brushRef="#br1" timeOffset="40111.08">23935 6208 13823 0,'-5'-12'1216'0,"-2"1"-960"16,-1 1-256-16,2 1 0 0,-1 5 3520 0,7 4 640 15,-4-9 144-15,4 9 32 0,0 0-3424 0,0 0-672 16,0 0-240-16,0 0 144 0,0 0-16 0,0 0-128 16,0 0 192-16,0 0-64 0,16 4-128 0,-3 2 0 15,-4 2 0-15,0 3-176 0,1-1 176 0,-1 3 0 16,-2 0 0-16,4 4-128 0,-1 3 128 0,1 3 0 16,-1 3 0-16,-1 3 0 0,0 2 0 0,-2 2 0 15,-2 1 0-15,-1-2 0 0,0 6 416 0,-1 1 16 16,-5-2 0-16,1 3 0 0,0 3 256 0,-2 3 48 15,0 2 16-15,5 7 0 0,3 2-112 0,-1-1 0 0,-3-3-16 16,0 0 0-16,1-3-192 0,2 5-48 0,-3-1 0 16,3 2 0-16,0 5-128 0,1 3-16 0,0 0-16 0,3 5 0 15,3 4-80-15,-4-7-16 0,-7-8 0 0,2 7 0 16,-1 4 64-16,-1 8 0 0,4 0 0 0,0 0 0 16,1-4-16-16,-2 0 0 0,-5 1 0 0,2 4 0 15,0 4-176-15,2 1 192 0,-1-3-192 0,-1 1 192 16,0 0-192-16,3 10 0 0,7 12 144 0,-2-9-144 15,-2-10 128-15,-3-5-128 0,-4-7 160 0,3 9-160 16,3 7 320-16,3 1-48 0,-1-2 0 0,2 2 0 16,1 1-96-16,-1 0-32 0,-2-1 0 0,-1-1 0 15,0 0-144-15,-1 0 192 0,-1 0-192 0,0 3 192 16,-2 4-192-16,1-1 160 0,-2-4-160 0,2 0 160 16,-3 2-160-16,1 1 0 0,0 5 0 0,1-4 0 0,-1-4 0 15,2 1 0-15,-1 0 0 0,1 2 0 0,-2-1 0 0,2-2 192 16,-1-3-192-16,1 2 192 0,1-2-192 0,-1 2 128 15,-1 1-128-15,1-1 128 0,1-3-128 0,0 0 192 16,-4 0-192-16,1 4 192 0,-1 2-64 0,0-2 0 16,1-1 0-16,-3 2 0 0,-2-2 0 0,0 2-128 15,0 3 192-15,-1-3-64 0,-2-5-128 0,-1 3 0 16,0 1 0-16,1-1 0 0,-1-1 0 0,0-3 0 16,1-4 0-16,1 4 0 0,-1-1 0 0,2 1 0 15,0-1 128-15,0-6-128 0,-2-3 0 0,3 1 0 16,0-2 144-16,1 4-144 0,-1-1 0 0,0 0 144 15,0-2-144-15,0-4 0 0,0-3 192 0,1 0-64 16,1 1 0-16,-2 1-128 0,-1-2 208 0,1 0-64 0,0-3-16 16,0-2 0-16,-3-3-128 0,1-3 192 0,-1 2-192 15,1-3 192-15,-1 0-64 0,1-3-128 0,-1-2 192 0,2-1-64 16,1-1-128-16,0-3 192 0,0-7-192 0,2 1 192 16,0-3-192-16,1-1 0 0,-2-3 144 0,2 1-144 15,0 0 0-15,1-2 144 0,0 0-144 0,1-1 0 16,0-4 128-16,2 1-128 0,0-1 0 0,1 1 0 15,-2-1 0-15,2-2 0 0,0-2 128 0,-1-2-128 16,-1-1 0-16,2-2 0 0,-1 0 0 0,-1-2 0 16,1-2-160-16,0 0-32 0,-2-1-16 0,-1 0 0 15,0-2-1264-15,0-11-256 16,0 0-64-16,-3 9-11104 0,3-9-2224 0</inkml:trace>
  <inkml:trace contextRef="#ctx0" brushRef="#br1" timeOffset="41086.87">15860 15452 34031 0,'15'0'1504'0,"0"2"320"0,4 3-1456 0,6 1-368 15,4 2 0-15,5 1 0 0,5-2 128 0,2-1-128 16,5-1 128-16,6-1-128 0,8-1 0 0,5 0 0 15,7-1 0-15,4 1 128 0,2 1-128 0,5-4 144 0,3 0-144 16,15 4 160-16,11 9-32 0,-8-9 0 0,-9-11 0 16,7 2 0-16,9 2 48 0,4 3 0 0,2 0 0 0,3 0 0 15,1 0 80-15,8 0 0 0,3 0 16 0,2 0 0 16,0 0 48-16,6 2 16 0,5 0 0 0,3 1 0 16,5-3-80-16,-1 1 0 0,-2 2-16 0,11-1 0 15,6 0-64-15,-1-1-16 0,0-1 0 0,6 8 0 16,5 5-160-16,8-3 160 0,5-5-160 0,-7-6 160 15,-5-5-32-15,2 0 0 0,2 6 0 0,6 2 0 16,6 0 80-16,2 1 16 0,-2-1 0 0,-1 1 0 16,-3-2 96-16,4 2 32 0,3 1 0 0,3 0 0 15,1-3 32-15,-5 2 16 0,-5-2 0 0,2 2 0 16,1-1 48-16,5-2 0 0,2 0 0 0,4 0 0 16,2 0-128-16,-1 0-32 0,-2-4 0 0,2 2 0 15,3-1-160-15,0 1-128 0,0 0 192 0,0 0-192 16,3-2 192-16,-5 0-192 0,-4-1 192 0,-2 1-192 0,-3 0 0 0,-1 4 0 15,-1 0 0-15,-2 0 0 0,0-3 0 0,-7 2 0 16,-11 1 0-16,-3 1 0 0,-3 2 0 0,-2-3 0 16,-3 1 0-16,-6 0 0 0,-7 3 0 0,3-2 0 15,4-2 0-15,-8 0 0 0,-9 0 144 0,-4 0-144 16,1-2 0-16,-10 2 144 0,-12 0-144 0,2 0 0 16,2 0 0-16,-6-2 0 0,-11 0 0 0,-5 0 0 15,-5-2 0-15,-2 1 0 0,-2-3 0 0,-4 2 0 16,-4 0 0-16,-9-1 0 0,-7-1 0 0,-2 1 0 15,-2-1 0-15,1-1 0 0,-1-1-208 0,-4 4-80 16,-6 2-16-16,-5-1 0 16,-6 1-608-16,-5 0-128 0,-6 2-32 0,-4 2 0 15,-3-1-1936-15,-5-1-400 0,-5 1-80 0</inkml:trace>
  <inkml:trace contextRef="#ctx0" brushRef="#br1" timeOffset="44172.63">33346 14813 31327 0,'-13'-2'2784'0,"-1"1"-2224"15,0 1-560-15,3-3 0 0,11 3 2128 0,0 0 320 16,0 0 64-16,0 0 16 0,0 0-2096 0,12 3-432 15,0 0 0-15,-12-3-144 0,0 0 144 0,8 11 0 16,-3 1 0-16,-1 1 0 0,-2 1 320 0,-2 6-16 16,-2-1 0-16,-2 2 0 0,-1 1 368 0,-3 5 80 15,-1 3 16-15,0 4 0 0,-1 4 32 0,-1-1 16 16,-6-5 0-16,-4-2 0 0,-3-1-176 0,1 2-16 16,-1 6-16-16,14-19 0 0,-3 3-336 0,1 2-64 15,1 5-16-15,-1 2 0 0,-1 0-16 0,1 0-16 0,0 0 0 0,-10 23 0 16,0-10 16-16,4-8 0 0,1-5 0 0,2-4 0 15,1-5 16-15,1-1 16 0,1-3 0 0,2-3 0 16,2-1 48-16,0-1 0 0,0-6 0 0,2 0 0 16,-1-3 16-16,2-1 16 0,1-4 0 0,2-1 0 15,0-3-64-15,1 1-16 0,1-3 0 0,3-2 0 16,2-7-208-16,0-1 176 0,0 1-176 0,3-5 160 16,1-3-160-16,3-3 0 0,1-3 0 0,3 0 128 15,-1 0-128-15,4-1 0 0,0-2 0 0,5 7 0 16,0 2 0-16,-11 13 0 0,0 1 0 0,3-1 0 15,0 2 0-15,1-1 0 0,0-1 0 0,1 2 0 16,1 2-160-16,17-4 160 0,-6 3 0 0,-3 5-144 16,-1 2 144-16,-4 2 0 0,-2 2 0 0,-3 2-128 15,-17-4 128-15,19 11-208 0,-4 2 80 0,-4 4 128 0,0 2-272 0,-2 3 64 16,0 5 16-16,-2 1 0 0,-2 5 0 0,-3-2 16 16,0 0 0-16,-4-2 0 0,-2 0 176 0,-1-3 0 15,-1-3-144-15,-1-1 144 0,-1-1 0 0,-1-2 0 16,-1-1 0-16,1-1 0 0,0 2 128 0,-2-2-128 15,-1-1 0-15,-1-2 128 0,0 1-128 0,-2-1 0 16,-4-1 144-16,0-1-144 0,-2-3 0 0,-4 0 144 16,-6 0-144-16,-2-4 0 0,-3-1 176 0,16 0-176 15,-4-1 160-15,-4-1-160 0,1 1 192 0,-2 1-48 16,0-2-16-16,2 2 0 0,0-2 0 0,-20 0 0 16,9-2 0-16,7-1 0 0,3-2-128 0,4 3 0 15,0-4 0-15,4 3 128 0,2 0-128 0,4-2 0 16,3-1-192-16,11 4 192 15,-2-7-2112-15,6-4-288 0,2-6-64 0</inkml:trace>
  <inkml:trace contextRef="#ctx0" brushRef="#br1" timeOffset="45594.06">24466 5321 22175 0,'-8'-17'976'0,"6"8"208"0,2 9-944 0,3-12-240 15,1 1 0-15,-4 0 0 0,-3 2 960 0,3 9 128 16,0 0 48-16,7-10 0 0,-2 2-272 0,0 0-48 16,-5 8-16-16,0 0 0 0,9-5-64 0,-9 5-16 15,11 2 0-15,-2 2 0 0,-9-4-112 0,13 9-32 16,-1 3 0-16,-2 0 0 0,-2-4-176 0,0 5-32 15,-2 6-16-15,3 5 0 0,1 3-144 0,-1 4-16 16,1 5-16-16,-6-6 0 0,-7-6 176 0,6 6 32 0,6 5 16 0,-9-3 0 16,-10-11 48-16,1 2 16 0,3 2 0 0,4 2 0 15,1 3-128-15,1 0-16 0,0-2-16 0,2 0 0 16,3 1-160-16,-1-2-16 0,-1-1-128 0,-1 0 192 16,2 2-192-16,-1-5 128 0,-3-1-128 0,0-1 0 15,-1 0 128-15,-1-1-128 0,2-2 0 0,-2-1 144 16,-3 0-144-16,-1-1 128 0,1-1-128 0,0 0 128 15,0-2-128-15,-1 1 128 0,0-4-128 0,1 1 128 16,-3-2-128-16,3 0 160 0,-1-1-160 0,6-8 160 16,-7 5-160-16,7-5 128 0,-8 5-128 0,8-5 128 15,0 0 0-15,0 0 0 0,-11-2 0 0,4-1 0 16,7 3-128-16,-11-5 160 0,-1-2-160 0,2 0 160 0,1-1-160 16,-4 0 192-16,-2 0-192 0,0 2 192 15,-1-2-192-15,-1 0 0 0,-2 0 0 0,-1 0 0 0,1 2 0 16,-1 1 0-16,2-1 0 0,0 2 0 0,-1-1-176 0,4 0 176 15,2 0-128-15,1 3 128 0,1-3-256 0,2 1 16 16,9 4 16-16,-6-6 0 16,6 6-560-16,-4-9-112 0,4 0-32 0,0 9-10816 15,8-10-2160-15</inkml:trace>
  <inkml:trace contextRef="#ctx0" brushRef="#br1" timeOffset="46216.49">25243 5145 14735 0,'0'0'640'0,"0"0"160"0,0 0-640 0,-6-6-160 16,1 2 0-16,5 4 0 0,0 0 2496 0,0 0 480 16,-9-3 96-16,9 3 0 0,0 0-1904 0,0 0-384 15,-9 3-80-15,9-3 0 0,-8 7-432 0,2 3-80 16,-1-1 0-16,1 1-16 0,-1 2 256 0,2 2 48 15,0 3 16-15,-2-1 0 0,-3 1 144 0,0 4 48 16,3 5 0-16,-4 1 0 0,-2 2 16 0,-2 2 16 0,-4 4 0 0,2-1 0 16,0 5-272-16,2-2-64 0,-3-1-16 15,1 3 0-15,1 2-16 0,2-1 0 0,1 1 0 0,2 0 0 16,3-3-112-16,3 1-32 0,1-2 0 0,2-1 0 16,0-2-208-16,5-1 0 0,1-2 128 0,4 0-128 15,-1-2 0-15,3 0 0 0,0-2 0 0,0 0 0 16,1 0 0-16,-1-3 0 0,2-2 0 0,1 1 0 15,1-1 0-15,1-3-320 0,-1-3 64 0,2-3 0 32,-1 0-320-32,4 0-64 0,1-2-16 0,1-1 0 0,-1 0-1424 0,-1-1-288 15,2-2-48-15,-1-2-6800 0,-1-2-1376 0</inkml:trace>
  <inkml:trace contextRef="#ctx0" brushRef="#br1" timeOffset="46919.55">25368 5702 25967 0,'0'0'1152'0,"0"0"240"0,0 0-1120 0,0 0-272 0,0 0 0 0,0 0 0 15,0 0 896-15,5 10 112 0,-5-10 16 0,4 12 16 16,-4-12-48-16,5 16-16 0,-1-1 0 0,1 0 0 15,0-2-336-15,2 0-80 0,-1 0-16 0,1 0 0 16,-1 0 96-16,1 1 0 0,0 2 16 0,-2-1 0 16,0-2-256-16,-1 0-48 0,-2 0-16 0,1-1 0 15,1-1-16-15,0 0-16 0,0-4 0 0,-4-7 0 16,5 9-80-16,3-2-16 0,1-2 0 0,-9-5 0 16,0 0-48-16,10 6-16 0,1-2 0 0,-1-3 0 15,-10-1-144-15,11-2 0 0,-11 2 144 0,10-4-144 0,1 0 0 0,-1 0 0 16,-2-2 0-16,2 0 0 15,1 0 0-15,-4 1-128 0,-7 5 0 0,0 0 0 0,8-8-96 0,-8 8-16 16,0 0 0-16,0 0 0 0,0 0 48 0,12 0 16 16,-3 4 0-16,-9-4 0 0,0 0 176 0,5 9 0 15,1 0-144-15,-1 1 144 0,0 2 0 0,0 0 0 16,0-3 0-16,2 0 0 0,-1-1 0 0,1 0 0 16,-2 0 0-16,2 1 0 0,-1-3 0 0,-6-6 0 15,7 9 0-15,-7-9 0 0,8 7 192 0,-8-7 16 16,0 0 0-16,10 4 0 0,2 0 32 0,-12-4 0 15,12 0 0-15,-2-2 0 0,2 2 0 0,-2-3 0 16,1 0 0-16,-2-4 0 0,0 2 0 0,1-1 0 16,1-3 0-16,-1 1 0 0,1-3 0 0,-1 0 0 0,0-4 0 15,-1 1 0-15,1-4-80 0,0-1-16 16,0-3 0-16,0-1 0 0,-5-1-144 0,1-1 160 0,1 1-160 0,-2-4 160 16,-1 2-160-16,-1 0 0 0,-2-1 0 0,-1 2 0 15,0 4 0-15,-3 3-304 0,1 4 48 0,-2 2 16 31,0 1-528-31,-1 4-96 0,5 7-32 0,-7-6-11456 0,7 6-2288 0</inkml:trace>
  <inkml:trace contextRef="#ctx0" brushRef="#br1" timeOffset="47369.97">26134 6128 11055 0,'0'0'480'0,"0"0"112"0,0 0-464 0,0 0-128 15,0 0 0-15,0 0 0 0,0 0 4032 0,11 1 800 16,-11-1 160-16,11 3 16 0,-1 1-3520 0,-3 2-704 16,-7-6-144-16,10 7-16 0,-3 1-336 0,1 2-64 0,1 1-16 0,0 0 0 15,-2 1 224-15,-1 0 32 0,0 1 16 0,-1 0 0 16,0 1-32-16,-2 1-16 0,-1 0 0 0,-2 1 0 15,-1-1-128-15,0-1-32 0,-2 2 0 0,1-1 0 16,-1-1-112-16,-1 0-32 0,-3 1 0 0,2-2 0 16,-1 0-128-16,1 0 0 0,-1 0 144 0,1 0-144 31,0-1-1248-31,-2-2-320 0,0-2-64 0,0-4-16 16,7-4-464-16,-9 4-112 0</inkml:trace>
  <inkml:trace contextRef="#ctx0" brushRef="#br1" timeOffset="48074.17">26558 5380 28559 0,'0'0'2544'0,"0"0"-2032"15,0 0-512-15,-5 10 0 0,0 3 1152 0,3 0 144 16,6-1 32-16,0 4 0 0,0 4-928 0,1 0-176 0,3 0-32 0,0 2-16 16,2 3 176-16,1-1 32 0,-1 4 16 0,1-2 0 15,0 1-48-15,0 2-16 0,-2-3 0 0,1 0 0 16,-1-4 48-16,1 2 0 0,-4 0 0 0,2 0 0 15,1-6 0-15,-1 0 16 0,-3-1 0 0,0 0 0 16,-1 0-64-16,1-3-16 0,1 1 0 0,-2-5 0 16,-2 1-64-16,-1-1 0 0,-1-10-16 0,0 12 0 15,0-12-16-15,0 0 0 0,0 0 0 0,0 0 0 16,0 0-224-16,0 0 144 0,0 0-144 0,0 0 128 16,0 0-128-16,0 0 160 0,-5-7-160 0,1-2 160 15,2-3-160-15,0-2 0 0,1-3 0 0,0 0 0 16,-3 0 0-16,4 0 0 0,0-4-160 0,3 3 160 15,0 1-192-15,3 0 48 0,-2-2 16 0,1 1 0 16,-1 3 128-16,1 2-160 0,1 0 160 0,1 1-160 0,1 2 160 0,0 2-128 16,-1 2 128-16,-7 6-128 0,11-6 128 0,-1 4 0 15,1-1 0-15,-11 3-128 0,10 0 128 0,-10 0-160 16,12 3 160-16,-2 1-160 0,1 1 160 0,-2 1 0 16,-9-6 0-16,13 15-128 0,-1-2 128 0,-1 0 0 15,0 4-144-15,-1 0 144 0,1 2 0 0,-2 1 0 16,-3-2-144-16,1-2 144 0,-1-2 0 0,-2 0 0 15,-2-1 0-15,-1 2 0 0,-1 0 208 0,0 0-48 16,0-2-16-16,0 0 0 0,0 0-144 0,-3-1 192 16,-1-1-192-16,2-1 192 0,-1-1-192 0,-1 2 160 15,-1-4-160-15,-2 1 160 0,1-2-160 0,-3 1 192 16,0-1-192-16,-2 1 192 0,1-2-192 0,-2 2 192 16,-2-2-192-16,-1 0 192 0,1 0-192 0,-3-1 128 0,-1 0-128 15,0 0 128-15,1-3-128 0,-2 1 0 0,1-1 0 0,1 1 128 16,3-2-128-16,1 0 0 0,0-2 0 0,2-1 0 15,2-1-304-15,9 4-32 0,0 0-16 0,-5-9 0 32,0-1-2560-32,4-1-512 0,1-4-96 0,6 0-32 0</inkml:trace>
  <inkml:trace contextRef="#ctx0" brushRef="#br1" timeOffset="48592.57">26991 5128 4607 0,'-12'-6'400'0,"12"6"-400"16,-10 0 0-16,1 0 0 0,9 0 3392 0,0 0 576 16,0 0 128-16,0 0 32 0,0 0-1904 0,0 0-384 15,0 0-80-15,-3 9-16 0,3-9-432 0,0 0-96 0,4 11 0 0,4 0-16 16,2-2-304-16,2 1-48 0,1 2-16 0,3 0 0 15,3 0-80-15,2 1-32 0,0 4 0 0,2 2 0 16,1 1-208-16,2 1-32 0,1 5-16 0,1-3 0 16,0 3-240-16,1-1-48 0,0 0-16 0,-2 1 0 15,-2 3-160-15,-4-2 192 0,-4 0-192 0,-2-1 192 16,-2 3-48-16,-1 1 0 0,-3 4 0 0,-2 0 0 16,-3-2 144-16,-2 2 32 0,-3 0 0 0,0 0 0 15,-2 0-64-15,-1 0 0 0,-1-3 0 0,1-2 0 16,-3-3-128-16,0 0-128 0,-4 1 144 0,1-4-144 15,-1-1 160-15,-2 0-160 0,-1-1 160 0,0 0-160 16,-3-1 0-16,-3 0 0 0,-2 1 0 0,1-2 0 16,0 1-512-16,-1-4-64 0,-1-1 0 15,-1 0 0-15,1-4-2752 0,0-2-544 0</inkml:trace>
  <inkml:trace contextRef="#ctx0" brushRef="#br2" timeOffset="56309.64">1572 17628 1839 0,'-13'13'160'0,"2"0"-160"0,0 0 0 0,2-1 0 15,0-3 464-15,-2 0 64 0,1 2 16 0,1-4 0 16,0-1 16-16,1-1 0 0,-1 0 0 0,1 2 0 16,8-7 1104-16,-10 6 240 0,-2-1 32 0,3 2 16 15,0-1-272-15,-1 0-48 0,0-1-16 0,0 1 0 0,-2 2-560 0,0 1-112 16,0 0-32-16,1 1 0 0,-1-1-480 0,0 2-112 16,2-1 0-16,1-1-16 0,-1 0 80 0,1 1 0 15,0-1 16-15,3-1 0 0,-1-3 192 0,7-5 48 16,0 0 0-16,-5 8 0 0,5-8 32 0,0 0 16 15,0 0 0-15,0 0 0 0,0 0-304 0,0 0-64 16,0 0-16-16,0 0 0 0,0 0-176 0,0 0-128 16,-3-11 144-16,3 0-144 0,0 11 128 0,6-9-128 15,-1-1 0-15,1 0 144 0,-6 10 0 0,8-9 0 16,1-1 0-16,2-1 0 0,-1 1 80 0,2 0 16 16,1-2 0-16,1-3 0 0,-1-1 32 0,2-1 16 15,-2 1 0-15,2-1 0 0,2-1 96 0,0-1 32 16,-2 0 0-16,1-1 0 0,3 0-80 0,-1-3-16 0,-1 0 0 15,1-2 0-15,0-2-80 0,1-1-32 0,-2 1 0 0,2 1 0 16,2 1 48-16,0-2 0 0,-2-3 0 0,2 1 0 16,1 3 16-16,1 0 16 0,-3 0 0 0,0 0 0 15,2 0-64-15,3 0-16 0,1-2 0 0,0 2 0 16,-4 0-32-16,3-1-16 0,1-2 0 0,-1 2 0 16,-2-2-16-16,1 0 0 0,1-1 0 0,-1 2 0 15,1-1-144-15,0 0 0 0,0 2 144 0,-1 2-144 16,3-2 0-16,-1 1 0 0,-2 0 0 0,1-2 128 15,-1 1-128-15,-1 2 0 0,1-5 0 0,-2 1 0 16,-1 2 0-16,1-3 144 0,0 1-144 0,0 1 0 16,-1 0 192-16,0-2-192 0,0-1 192 0,-2 1-192 15,-1-1 256-15,1 1-48 0,-2 1-16 0,0 2 0 0,1-1 48 16,0 1 0-16,0 0 0 0,1 0 0 0,-2 1-112 0,0-1 0 16,1-2-128-16,3 1 192 0,2-1-192 0,-2 0 0 15,-3 1 128-15,2 0-128 0,3 0 0 0,-1-1 0 16,-2-1 128-16,2-1-128 0,2-1 0 0,-2 2 0 15,-1 0 0-15,1-1 0 0,1 0 0 0,-1-2 128 16,-1 1-128-16,0-2 0 0,-1-3 0 0,1 1 0 16,-1-5 0-16,3 2 0 0,-3-4 0 0,4 1 128 15,-1 1-128-15,0 2 0 0,-4-1 192 0,5 4-48 16,2-3-16-16,1 1 0 0,0-1 48 0,-2-1 0 16,-1-1 0-16,2 2 0 0,2 1-32 0,1 0 0 15,-3-1 0-15,3 1 0 0,-3 2-144 0,0-3 160 16,-1 2-160-16,1 1 160 0,1-2-160 0,1 2 0 15,-1-2 0-15,0-3 0 0,2-2 0 0,1 3 0 0,4-2 0 0,-3 0 0 16,-1-1 0-16,1 2 0 0,3 0 128 0,-1 2-128 16,-3 1 0-16,-1 2 0 0,-2-1 0 0,-1 1 0 15,0-1 0-15,-1 1 0 0,0-3 0 0,-1-2 0 16,1 0 0-16,-1 1 0 0,-5 3 0 0,6 0 0 16,4 2 128-16,-2 0-128 0,-1 0 128 0,-1 1-128 15,0-2 0-15,2 1 128 0,2 0-128 0,-1-1 0 16,1-1 0-16,1 2 128 0,0 0-128 0,0-1 0 15,-1 0 0-15,-1 1 128 0,0-2-128 0,0 3 0 16,1-1 0-16,2 0 0 0,2-2 128 0,0 2-128 16,-1 0 0-16,0-3 0 0,-3-2 0 0,3 2 0 15,0 3 128-15,0-2-128 0,-2 0 128 0,-2 0-128 0,1 0 0 16,-2 2 0-16,-1 0 0 0,-2 4 0 0,-1-3 0 16,1 1 0-16,-2-2 0 0,0 0 0 0,-1-3 0 0,3 0 0 15,2-2 0-15,1 1 128 0,2 0-128 0,3-2 128 16,2 0-128-16,1 0 128 0,-1 1-128 0,0 1 0 15,-1-1 0-15,-1 3 0 0,-2-4 0 0,-1 2 0 16,0-4 0-16,-1 1 0 0,1 1 0 0,0-1 0 16,-1-1 0-16,2 3 0 0,2-1 0 0,-2 2 0 15,-4 0 0-15,2 0 0 0,2 1 0 0,2-2 0 16,-1 0 0-16,0 1 0 0,1-1 0 0,-2-1 0 16,-2 1 128-16,2 0-128 0,-1-3 0 0,1 2 0 15,1 1 0-15,-1 1 0 0,-1-2 0 0,2 0 0 16,0-2 0-16,2-2 0 0,1 1 0 0,-2 1 0 15,2 1 0-15,0-1 0 0,0 0 0 0,-1 0 0 0,-2 1 128 16,-1 2-128-16,-1 1 0 0,-3-2 0 0,0 1 0 0,1-2 0 16,-1 1 0-16,2 0 0 0,-2-6 0 0,2 4 128 15,2 0-128-15,0 0 0 0,-1 0 0 0,1-1 0 16,0-2 208-16,0 1-32 0,0-1-16 0,1 0 0 16,2 2-160-16,0-7 160 0,-2-1-160 0,0 2 160 15,-1-2-160-15,1 4 0 0,2 0 144 0,0-2-144 16,-1 1 0-16,1-2 0 0,-1-1 0 0,1 0 128 15,0-1-128-15,-3 3 0 0,-2 0 0 0,2 3 128 16,0 0-128-16,0 2 0 0,-2-2 0 0,-1 2 0 16,-2 4 0-16,-1-2 0 0,3-2 0 0,-3 0 128 15,1-1-128-15,1 3 0 0,2 0 0 0,0 0 128 16,1-1-128-16,2 1 0 0,3 1 0 0,1 1 0 0,0 1 0 16,1-2 0-16,-1-2 0 0,-1 2 0 0,0 0 0 0,-3 1 0 15,-1-1 0-15,-1 3 0 0,-2-3 0 0,-2 4-240 16,-2 2 64-16,2-1 16 15,1 2-432-15,1 1-96 0,1 0-16 0,2-1 0 16,1 1-2784-16,-1-2-560 0</inkml:trace>
  <inkml:trace contextRef="#ctx0" brushRef="#br0" timeOffset="64514.61">24177 15542 4607 0,'0'0'400'0,"0"0"-400"16,0 0 0-16,0 0 0 0,0 0 1920 0,0 0 288 15,0 0 64-15,0 0 16 0,0 0-1904 0,0 0-384 16,0 0 0-16,0 0 0 0,0 0 0 0,0 0 0 16,0 0 0-16,0 0 0 0,0 0 832 0,0 0 288 15,0 0 48-15,0 0 16 0,0 0 288 0,0 0 64 16,0 0 16-16,8-5 0 0,-8 5-336 0,0 0-64 0,7-8 0 0,-7 8-16 16,0 0-256-16,0 0-48 0,0 0-16 0,0 0 0 15,0 0-352-15,0 0-64 0,0 0-16 0,0 0 0 16,0-9-208-16,0 9-48 0,0 0-128 0,0 0 192 15,0 0 64-15,-5-8 16 0,5 8 0 0,-6-6 0 16,6 6 208-16,0 0 32 0,-9-4 16 0,9 4 0 16,-10-3 112-16,1 3 32 0,9 0 0 0,-12 4 0 15,0-1-160-15,2 1-48 0,-1-2 0 0,2 5 0 16,-1-1-160-16,-1-2-48 0,0 1 0 0,0 1 0 16,2-1-256-16,0 1 128 0,0 1-128 0,1-1 0 15,8-6 192-15,-8 9-192 0,2-1 192 0,0 0-192 16,6-8 192-16,-5 9-64 0,0-2 0 0,5-7-128 0,-3 8 208 0,3-8-64 15,-2 11-16-15,2-11 0 0,2 11 0 0,-2-11-128 16,6 10 192-16,-6-10-64 0,7 11-128 0,3-2 192 16,0-1-192-16,2-3 192 0,-1-1-192 0,1 1 160 15,-1 0-160-15,2-2 160 0,1-1-160 0,-1 0 128 16,-1-2-128-16,0 0 128 0,1 0-128 0,-2-2 160 16,1 0-160-16,-2-1 160 0,-10 3-160 0,13-4 128 15,-2 0-128-15,-1-2 128 0,-10 6-128 0,11-7 128 16,-3 2-128-16,-8 5 128 0,6-8-128 0,1 2 128 15,-7 6-128-15,5-11 128 0,-1 2 64 0,-4 9 16 16,2-10 0-16,0-1 0 0,-2 2-32 0,-2 1-16 16,2 8 0-16,-4-10 0 0,1-1-160 0,-3 2 160 15,1 0-160-15,0 3 160 0,0-3-160 0,-1 3 160 16,0 1-160-16,6 5 160 0,-9-4-160 0,0-1 128 0,-2 4-128 16,11 1 128-16,-10-3-128 0,10 3 160 0,-11-1-160 0,11 1 160 15,-10 4-160-15,10-4 0 0,-10 2 0 0,0 4 0 16,10-6 0-16,-9 7 0 0,3 1 0 0,1 1 0 15,-1 2 0-15,1-1 0 0,0 1 0 0,0-1 0 16,1 2 0-16,0-2 0 0,0 3-176 0,1 0 176 16,1 2 0-16,-1-2 0 0,-1-2 0 0,2 1 128 15,2-12-128-15,0 13 0 0,0-13-176 0,1 12 176 16,-1 0 0-16,0-12 0 0,0 0 0 0,5 10 0 16,-5-10 0-16,0 0 0 0,11 7 0 0,-11-7 0 15,0 0 0-15,0 0 0 0,11 0 0 0,-11 0 0 16,12-2 144-16,-3-3-144 0,-9 5 0 0,9-8 144 0,-1 0-144 15,-1 1 0-15,-1-1 0 0,-1-4 128 0,1 2-128 0,-1-2 0 16,-1 0 0-16,0 0 0 0,0 1 0 0,-2 0 128 16,1 0-128-16,-2 0 0 0,-1 1 0 0,0 10 0 15,-1-12 0-15,-1 3 0 0,2 9 0 0,0 0 0 16,0 0 0-16,-5-7 0 0,0 1 0 0,5 6 0 16,0 0 0-16,0 0 0 0,-9-4 0 0,1 4 0 15,8 0 0-15,-9 4 0 0,9-4 0 0,-10 6 0 16,-1 1-128-16,2 1 128 0,1 1 0 0,-1-3 0 15,0 3-144-15,1 2 144 0,0-1 0 0,2-2 0 16,-1 0 0-16,2 0 0 0,5-8 0 0,-4 11-128 16,1 0 128-16,3-11 0 0,0 10 0 0,0-10 0 15,0 0 0-15,7 11 0 0,-7-11 0 0,9 6 0 16,2-2 0-16,-11-4 0 0,13 3 0 0,0-3 0 0,-2 0 0 16,1-3 0-16,0 2 0 0,-2 0 0 0,1-1 0 0,-1-2 0 15,1-2 0-15,-1-1 0 0,2 1 0 0,-3-1 0 16,-1-1 0-16,-1 1 0 0,0-1 0 0,-1-4 0 15,1 2 0-15,-2-1 0 0,-2 1 0 0,-2-2 0 16,-1 2 0-16,-1 2 0 0,-3 1 128 0,-1 1-128 16,-2-1 0-16,1 3 128 0,6 4-128 0,-12-2 0 15,0-2 0-15,-2 3 0 0,1-1 0 0,-2 5 0 16,1 1-160-16,0 0 160 0,-3 0-128 0,1 2 128 16,1 2 0-16,-2 1-160 0,-2 3 160 0,1 1 0 15,1-3-144-15,3 3 144 0,-1-2 0 0,4 0-144 16,2 2 144-16,1 2 0 0,0-5 0 0,4 1-128 15,4-11 128-15,0 0 0 0,-3 15 0 0,3-6-128 0,0-9 128 0,0 0 0 16,10 10 0-16,-1-4 0 0,-9-6 0 0,13 3 0 16,-2-3 0-16,4-2 0 0,-1 0 0 0,-1-2 0 15,0-4 0-15,0 3 0 0,2-2 0 0,-2 1 0 16,0-3 0-16,-2 1 0 0,1-1 0 0,-1 0 0 16,-2-1 0-16,-1 1 128 0,-1 0-128 0,0 1 0 15,-2 1 0-15,-5 7 0 0,5-12 0 0,-5 12 0 16,2-9 0-16,-2 9 0 0,0 0 0 0,0 0 144 15,0 0-144-15,-10-4 0 0,1 1 0 0,0 3 0 16,0 0 0-16,0 4 0 0,-1 1 0 0,-1 2 0 16,1-2 0-16,1 2 0 0,-1-1 128 0,1 1-128 15,0-1 0-15,1 1 0 0,8-7 128 0,-6 7-128 16,6-7 144-16,-5 10-144 0,5-10-192 0,0 0-128 0,0 0-16 16,0 0-16-1,0 0-2160-15,10 11-432 0,3-7-96 0</inkml:trace>
  <inkml:trace contextRef="#ctx0" brushRef="#br2" timeOffset="75643.61">1158 16099 14735 0,'-22'10'1312'0,"10"-1"-1056"15,-1 1-256-15,-2 1 0 0,-2 2 2752 0,3 3 512 16,4-2 80-16,-2 2 32 0,-1 1-2656 0,1 2-528 16,0 0-192-16,2 2 144 0,0-1-144 0,-2-3-176 15,0-1 48-15,3 1 0 16,0-5-368-16,0-1-64 0,-2-1-16 0,4-3 0 0,7-7 368 0,-10 6 64 0,10-6 16 0,-10 4 0 16,10-4 128-16,0 0 0 0,-10 0 0 15,10 0 0-15,0 0 0 0,0 0 256 0,0 0-64 0,0 0-16 16,0 0 272-16,0 0 48 0,0 0 16 0,0 0 0 15,0 0-32-15,0 0 0 0,0-11 0 0,6 2 0 16,1 1-48-16,0-2-16 0,1-2 0 0,4 0 0 16,2-1-112-16,-1-1-32 0,-1 0 0 0,2-3 0 15,3-2 0-15,0 0 0 0,0-2 0 0,1-3 0 16,2 0 0-16,4-4 0 0,2 1 0 0,-2-6 0 16,1 1 16-16,3-5 0 0,0-1 0 0,13 1 0 15,12-1-16-15,-11-1 0 0,-20-3 0 0,8 2 0 16,12 3-16-16,-8-2 0 0,-15-3 0 0,5 1 0 0,3-1 16 15,2 0 0-15,1-2 0 0,5-2 0 0,4-1-96 16,0-2-32-16,-2-2 0 0,2 0 0 0,4 0-144 0,-2 0 160 16,-3 2-160-16,1-2 160 0,-1-1-16 0,1-3 0 15,-1-1 0-15,0-1 0 0,1 0 48 0,1 0 0 16,2 1 0-16,5 0 0 0,1 0 96 0,2 0 32 16,1 2 0-16,-4-2 0 0,-4-1-80 0,-2 1-16 15,0 1 0-15,-2 2 0 0,-3 1-48 0,1-1-16 16,2 1 0-16,0-4 0 0,0 0 16 0,0 3 0 15,0-3 0-15,2 0 0 0,-1-2 64 0,-1 3 16 16,-1 5 0-16,-3-5 0 0,-2-2 0 0,1-2 0 16,0-2 0-16,2-1 0 0,2 1 0 0,0 1 0 15,0 4 0-15,2-3 0 0,3 2-112 0,1-3-16 16,1 0 0-16,-2-1 0 0,-4-1-128 0,1 3 0 0,1 0 0 16,-1-1 128-16,-2 4-128 0,1 0 0 0,1-4 0 0,2 0 128 15,0 1-128-15,-2 0 0 0,1 1 0 0,-1 2 0 16,-1 1 0-16,-2 0 0 0,-3 0 0 0,-2 1 128 15,0-2-128-15,-2 0 0 0,0-6 0 0,2 2 0 16,2 0 0-16,4 0 0 0,0 2 0 0,2-2 0 16,3-4 0-16,1 0 0 0,1-1 0 0,-1 1 0 15,0-6 0-15,-1 4 128 0,0 2-128 0,2 1 0 16,0-4 0-16,0 1 0 0,-4-1 128 0,6 1-128 16,2-1 0-16,0 3 0 0,-3 3 0 0,-2 0 0 15,-2-1 0-15,-3-1 0 0,-1-5 0 0,2 0 0 16,-2 0 0-16,4 3 0 0,2 2 0 0,0 0 0 15,-1-4 128-15,2-1-128 0,-2-3 0 0,0 1 128 16,1 0 128-16,-2 2 32 0,-3 4 0 0,4-5 0 0,3-1-112 0,-1-1-32 16,-1 0 0-16,5-2 0 0,2 1-144 0,1 4 0 15,-1-1 144-15,-1 1-144 0,-3 3 0 0,-1-4 0 16,-2-1 0-16,1 1 128 0,0 2-128 0,0 1 0 16,-4 0 0-16,4 3 128 0,2-7-128 0,-2 3 0 15,0-1 0-15,-2 1 0 0,0 2 0 0,-2 1 0 16,-2 0 0-16,1 1 128 0,-3-3-128 0,1 1 0 15,-1-1 0-15,0 2 0 0,1-3 0 0,0 5 0 16,1 2 0-16,-1 1 128 0,-2 2-128 0,-3-1 0 16,-3 2 0-16,-1 4 0 0,-4 0 0 0,-2 5 0 15,-2 3 0-15,0 5 128 0,-3 0-128 0,-1 1 0 16,-1 3 128-16,-2 2-128 0,-1 3 0 0,-1 3-240 0,-2-5 48 16,1 5 0-1,-1 2-1744-15,-1 2-352 0,-2 2-64 0,-4 3-16448 0</inkml:trace>
  <inkml:trace contextRef="#ctx0" brushRef="#br2" timeOffset="76740.75">917 14003 2751 0,'0'0'256'16,"5"-11"-256"-16,3-1 0 0,1 1 0 0,0-1 3968 0,1-1 736 15,1-1 160-15,0-2 16 0,1-1-3120 0,1-1-624 16,0-2-128-16,2 1-32 0,-1-2-208 0,0-1-32 16,2-2-16-16,3 1 0 0,5-1-224 0,-2-1-48 15,-1-3-16-15,2-2 0 0,2-2-80 0,3 0-16 16,2-3 0-16,1-2 0 0,0 1 80 0,0-5 16 15,3 1 0-15,-1-5 0 0,-2-3-48 0,0 0 0 16,1 1 0-16,-1-3 0 0,-2 0 64 0,3-1 16 16,4 0 0-16,0-1 0 0,-1-4 48 0,0-2 0 15,5-2 0-15,1-1 0 0,2-3-48 0,0 2 0 16,-1-2 0-16,0-3 0 0,-1-2-144 0,2-5-16 16,3-2-16-16,4-3 0 0,4-3-112 0,2-2-32 15,3-1 0-15,0-1 0 0,-1-2-144 0,0-1 0 0,-3-3 144 16,2-1-144-16,-2-1 0 0,3-1 144 0,4 0-144 0,-1-2 0 15,-1-1 144-15,0 1-144 0,0-2 0 0,-2-2 144 16,-1-2-144-16,3 2 0 0,2 0 0 0,3-1 0 16,3-1 0-16,0-1 128 0,-3 0-128 0,-1-2 128 15,-1 2 112-15,3-6 16 0,4 1 0 0,2-2 0 16,1 2-32-16,1-2 0 0,-2-1 0 0,0 1 0 16,1 1-80-16,2 0-16 0,4-5 0 0,0 3 0 15,2 1-128-15,-3 4 0 0,-3-1 144 0,-1 0-144 16,2-3 0-16,-1 4 128 0,2 5-128 0,-1 2 0 15,-5-1 0-15,-3 0 128 0,-3-1-128 0,2 4 0 16,2 2 176-16,0-1-48 0,-1 1 0 0,0 1 0 16,-2 2 64-16,-3 3 0 0,-5 0 0 0,4 2 0 0,3-2-192 15,-3 4 192-15,-3 1-192 0,0 4 192 0,-2 8-192 0,-1-1 0 16,-5-1 144-16,-1 2-144 0,-2 0 0 0,-1 3 0 16,0 7 0-16,-3 1 128 0,-4 2-128 0,1 0 0 15,-1 1 128-15,1 6-128 0,-2 1 0 0,-4 2 128 16,-2 2-128-16,-3 3 0 0,-2 5 0 0,1 3 0 15,-4 4 0-15,-3-4 128 0,-3 2-128 0,2 1 144 16,0-1-144-16,-3 2 160 0,-1 5-160 0,-1-1 0 16,0 1-192-16,-1 5 192 0,1 1-256 0,-3 1 80 15,-3 1 16-15,-1 3 0 16,-1 1-464-16,-1 2-80 0,-2 1-32 0,0 2-11776 16,-1 2-2352-16</inkml:trace>
  <inkml:trace contextRef="#ctx0" brushRef="#br2" timeOffset="77708.12">828 11742 13823 0,'-8'-3'1216'0,"8"3"-960"0,0 0-256 0,-1-10 0 16,1 10 1824-16,0-15 320 0,2 1 64 0,4 1 16 16,0 0-1632-16,2-1-320 0,-2-2-64 0,5-2-16 15,2 0 64-15,1-3 16 0,-1-1 0 0,3-2 0 16,1-2-48-16,1-3-16 0,2-1 0 0,-1-1 0 0,1-2 144 16,1 0 32-16,-1-4 0 0,4-2 0 0,1-4 16 0,2-3 16 15,7 2 0-15,3-4 0 0,-1-2-96 16,4-1 0-16,3-3-16 0,2-1 0 0,-1-3-112 0,0-3 0 15,1-5-16-15,3-3 0 0,2-3-176 0,2 0 160 16,2-5-160-16,5-1 160 0,2-1 144 0,3-6 16 16,1-3 16-16,-1 1 0 0,-1-3 176 0,-1-2 16 15,1-6 16-15,7-1 0 0,9-2 32 0,-2 4 16 16,-4 1 0-16,0-3 0 0,-2-4-112 0,5 0-32 16,2-1 0-16,2 0 0 0,2-3-224 0,3-1-48 15,-2-5-16-15,4 1 0 0,2 2-160 0,4-6 0 16,2-3 144-16,-1 2-144 0,-7 2 0 0,3-3 0 15,2-3 0-15,2 3 128 0,0 7-128 0,-4-3 0 0,-5-2 0 16,2 2 0-16,2-1 0 0,-2 4 0 0,-3 2 0 0,-3-1 128 16,-3-5-128-16,-3 4 0 0,2 5 128 0,-1 0-128 15,2 0 352-15,-1 2 0 0,-5 0 0 0,-4 2 0 16,-6 3 80-16,3-1 16 0,4-3 0 0,2 4 0 16,1 3-96-16,-3 3-16 0,-4 0 0 0,-3-1 0 15,-2-1-128-15,2 5-16 0,-1 4-16 0,-1 2 0 16,-1-2-176-16,1 3 0 0,1 2 144 0,-4 7-144 15,-3 1 0-15,-4 5 0 0,-1 3 0 0,-1 2 0 16,0 1-704 0,-1 2-48-16,-3 4-16 0,2 2-11168 0,4 1-2240 0</inkml:trace>
  <inkml:trace contextRef="#ctx0" brushRef="#br0" timeOffset="83027.8">23911 15534 9215 0,'0'0'816'0,"0"0"-656"15,0 0-160-15,0 0 0 0,0 0 3584 0,0 0 704 16,0 0 128-16,0 0 16 0,8-5-2672 0,-8 5-544 0,12-4-96 0,-12 4-32 15,0 0-512-15,10 0-128 0,-10 0 0 0,0 0-16 16,12 0 544-16,-12 0 112 0,11 4 32 0,-1 0 0 31,-10-4-1680-31,12 5-336 0,-2-2-64 0,2 0 0 0,0 2 960 0,-1-4 240 0,-11-1 16 0,15 3 16 16,-1-1 224-16,-1 1 32 0,-1 1 16 0,0-4 0 16,-2 1 48-16,2 0 16 0,0 3 0 0,1-4 0 15,0-2-96-15,0 0-32 0,0 1 0 0,2 0 0 16,1 1-32-16,2 1 0 0,2-2 0 0,-2 1 0 15,-1 0-240-15,1 0-48 0,2 0-16 0,-1 1 0 16,0 0-144-16,0-1 0 0,2 0 0 0,1 0 0 16,0 2 0-16,0-2 0 0,-2 0 0 0,1 0 0 15,-2 0 0-15,1-2 0 0,0 1 0 0,-2 0 0 0,0-3 128 16,2 1-128-16,-1 1 0 0,1-1 128 0,-1-2 48 0,1 0 0 16,-1 1 0-16,2-2 0 0,0 1-48 0,0 1 0 15,0 2 0-15,0-2 0 0,1 1-128 0,0-1 128 16,1 2-128-16,2-1 128 0,-1-1-128 0,0 3 0 15,3 0 0-15,-3-1 128 0,1 1-128 0,0 0 0 16,0-2 0-16,-1-1 0 0,1 0 0 0,0-1 0 16,-2 0 0-16,1-2 0 0,-1-1 128 0,1 1-128 15,-2-2 0-15,3 1 128 0,0-1-128 0,1-2 0 16,-2 1 144-16,5-1-144 0,2 1 0 0,1 1 0 16,-5-2 0-16,2 2 128 0,-1 0-128 0,-2 1 0 15,1-1 0-15,-3 5 0 0,1-2 128 0,-1-2-128 16,-2-3 128-16,0 2-128 0,0 3 192 0,0-2-16 0,0 0-16 15,1 0 0-15,-1 0-160 0,0 1 192 0,1-4-192 0,3 1 192 16,0 1-192-16,1-3 128 0,-1 2-128 0,2-2 128 16,4-1-128-16,0 1 0 0,1-1 0 0,-2 1 0 15,0-2 160-15,-1 2-160 0,-1 0 192 0,0 2-192 16,-3 0 0-16,0 0 0 0,-1 0 0 0,-1 0 0 16,-1-1 0-16,-1 1 0 0,0 1 0 0,3-4 0 15,1 0 0-15,2 2 0 0,4-5 192 0,2 2-192 16,-3-2 224-16,0 0-64 0,-1-1-16 0,1 0 0 15,1-2-16-15,0 2 0 0,0 0 0 0,-1 1 0 16,-1-7-128-16,0 4 192 0,0-1-192 0,0 2 192 16,1 0-64-16,2-1 0 0,1 1 0 0,0 1 0 15,-2-1-128-15,1 1 192 0,-1 1-192 0,2-1 192 16,0 2-192-16,-1-1 128 0,-3 1-128 0,0-1 128 0,-2 2-128 0,0-2 0 16,-2-2 0-16,0 1 0 0,0 0 0 15,0-1 0-15,-1-2 0 0,1 0 0 0,1-3 128 0,2 1-128 16,-2 0 128-16,3 1-128 0,0 0 288 0,0 1-32 15,-1 1 0-15,1-3 0 0,0-2-16 0,-3 1-16 16,-1 2 0-16,-1-3 0 0,0 2-32 0,0 0-16 16,-2-1 0-16,1 0 0 0,-1 3-48 0,2-3-128 15,0 0 192-15,1 1-64 0,2-6-128 0,4 1 128 16,0-3-128-16,0 1 128 0,-4-1-128 0,4 0 0 16,0-2 0-16,1-1 0 0,-1-1 128 0,0 2-128 15,-1 0 0-15,-1 1 128 0,-1 1-128 0,-1 0 0 0,0 0 0 16,0-1 0-16,2-2 0 0,0-1 0 0,0-3 128 15,0 0-128-15,2 1 0 0,-3 3 128 0,0 0-128 0,1-1 128 16,0-1-128-16,0 1 0 0,-4 2 144 0,0 0-144 16,-1-1 0-16,-1 0 0 0,-1 2 0 0,-2-1 128 15,1 0-128-15,0-2 0 0,0-3 0 0,0 1 0 16,-1-1 0-16,3-3 128 0,-2-2-128 0,4 2 0 16,3-1 0-16,-2 2 0 0,-1 0 0 0,3 0 0 15,2-1 0-15,-2-1 144 0,-2-2-144 0,1 0 0 16,0-2 176-16,-2 0-176 0,-2 0 160 0,-1-1-160 15,1 3 0-15,-2 1 128 0,-1 3-128 0,-2 3 0 16,1-1 0-16,1-2 128 0,1 1-128 0,0-1 0 16,0 0 0-16,3-1 128 0,1-1-128 0,1-1 0 15,1 2 0-15,1-2 0 0,-1 5 0 0,0 0 0 16,-2-2 0-16,0 2 0 0,-1 0 0 0,-2 0 0 0,0-1 0 0,0 0 176 16,-4-1-176-16,2-1 160 0,0-3-160 0,-2 0 0 15,0 0 0-15,-1 0 0 0,1 2 144 0,1 4 0 16,0-1 0-16,-1 1 0 0,1-3-16 0,1 1-128 15,-1-4 192-15,4 1-64 0,1 0-128 0,-2 1 128 16,-2-1-128-16,-1 0 128 0,-1-1-128 0,3 0 0 16,4 0 144-16,-1 3-144 0,-1-2 0 0,-2 0 0 15,-3-2 0-15,1 0 128 0,1 1-128 0,-2-3 0 16,-2-4 0-16,1 1 0 0,1 5 0 0,-2 1 0 16,-2-3 0-16,1 2 0 0,1-1 0 0,1 2 0 15,0-5 0-15,-1 0 128 0,-1-3-128 0,1 3 0 16,1-1 0-16,-1 1 0 0,-1 0 0 0,1 2 0 15,2 3 0-15,-2 2 128 0,-2-1-128 0,2 0 0 0,2 0 0 0,-1-1 0 16,1 2 0-16,-1 0 0 0,0-2 0 0,0 0 0 16,-1 4 0-16,0 3 0 0,-1 2 0 0,0 1 0 15,0 1 0-15,-2 0 0 0,-4 6 0 0,2-3 0 16,1 1-192-16,-3 0-16 0,-2 0 0 0,1 2 0 31,2 2-368-31,0 2-80 0,0 0-16 0,0 0 0 16,1-2-2688-16,1 2-544 0,2-1-96 0</inkml:trace>
  <inkml:trace contextRef="#ctx0" brushRef="#br0" timeOffset="91247.64">24316 15572 11055 0,'0'0'976'0,"10"0"-784"16,0 0-192-16,-10 0 0 0,0 0 1328 0,11 0 208 15,-11 0 64-15,0 0 0 0,0 0-896 0,8 5-192 16,-8-5-16-16,0 0-16 0,0 0 800 0,0 0 144 16,-3 11 48-16,3-11 0 0,-8 5 448 0,0 0 112 0,1-1 16 0,-2-1 0 15,-1-3-352-15,1 0-64 0,9 0-16 0,-9 0 0 16,0 0-560-16,9 0-112 0,-10-3-32 0,0 1 0 16,10 2-320-16,-9-2-64 0,9 2-16 0,0 0 0 15,-9-4-192-15,9 4-64 0,-8-2 0 0,8 2 0 16,-9-3-128-16,9 3-128 0,-10-1 192 0,1 1-192 15,0 0 224-15,-3 1-64 0,1 2-16 0,1-2 0 16,0 2 48-16,-2-1 0 0,-1 2 0 0,-2 0 0 16,1 0-64-16,-2 0-128 0,1 0 192 0,-2 0-64 15,-1-2-128-15,1 2 0 0,0-2 144 0,2 0-144 16,2 1 176-16,0-1-48 0,0-2 0 0,0-1 0 16,-1 0 64-16,1 1 0 0,0-3 0 0,0 1 0 15,0 0 32-15,0-2 16 0,-2 0 0 0,0 2 0 0,-4-1 0 16,1 1 0-16,-3-1 0 0,1 2 0 0,-3-1-112 0,1 1 0 15,-1 0-128-15,-1 1 192 0,1-3-192 0,-3 2 176 16,-2 0-176-16,-2-1 160 0,-1 2-160 0,0-2 0 16,-1 0 0-16,1 0-176 0,0-2 176 0,1 0 0 15,1 0 0-15,2-1 0 0,-1 0 0 0,4-3 144 16,-1-1-144-16,1 1 160 0,1 1 16 0,-2-1 0 16,0-1 0-16,-1 0 0 0,-1 0-48 0,-4 0 0 15,-3-1 0-15,-1-1 0 0,-3-1-128 0,-3 3 0 16,-2-2 144-16,0 3-144 0,2-4 0 0,0 4 0 15,2 0 0-15,0 0 128 0,1-2-128 0,0 0 0 16,-2-3 0-16,-2 0 128 0,-2 2-128 0,-2 2 0 16,-1-1 0-16,0-1 0 0,0 1 0 0,3-2 0 0,1 0 0 15,4-1 0-15,0 0 0 0,2 1 0 0,2 1 0 0,0 0 0 16,-1 0 0-16,-2-1 0 0,-1 0 0 0,-3-1 0 16,-2 3 0-16,2-3 0 0,3 2 0 0,0-2 0 15,-3-1 0-15,1 2 0 0,1-1 0 0,0 0 0 16,-2 0 0-16,-2-1 0 0,-3-2 0 0,-4 2 128 15,-4-1-128-15,0 1 0 0,1 0 128 0,0-1-128 16,3 0 0-16,3-1 0 0,0-1 0 0,0 0 0 16,-2-5 0-16,-1 2 0 0,2 1 0 0,-4-2 0 15,0 0 0-15,2-4 0 0,3 3 0 0,1-1 0 16,3-2 0-16,1 3 0 0,-2-2 0 0,-2 1 0 16,-1-3 0-16,-3-2 0 0,-1 2 0 0,1-1 0 15,3-1 0-15,1 0 0 0,-1-2 0 0,2 0 128 16,2-1-128-16,-3-3 0 0,-3-4 0 0,2-1 0 0,1 5 0 15,-2-3 0-15,-2-3 0 0,1 5 0 0,2 1 0 0,2 1 0 16,3-3 0-16,2-2 0 0,-4 0 0 0,2-1 0 16,0-3 0-16,2 2 128 0,-1 1-128 0,-2-3 0 15,-2-2 0-15,0 1 0 0,1 1 0 0,0 2 0 16,4-1 0-16,-1-2 128 0,2 0-128 0,0-4 0 16,1-2 0-16,0-1 0 0,0 1 0 0,0-1 0 15,1-1 0-15,0 2 0 0,-1 3 0 0,1-4 0 16,3 2 0-16,0-3 128 0,1-3-128 0,2-1 0 15,-1-1 0-15,0 0 0 0,-1 1 0 0,1 2 0 16,-3 0 0-16,0 0 0 0,-2-1 0 0,0-3 0 16,0-2 0-16,2 2 128 0,1 0-128 0,1 1 0 15,1 0 0-15,2 0 0 0,0 1 0 0,2-1 0 0,2 0 0 0,-1-7 0 16,2-2 0-16,0 0 0 0,-1 1 0 16,1 3 0-16,0-3 0 0,0 1 0 0,-2-2 0 0,2-2 0 15,1-2 0-15,1 0 128 0,0-1-128 0,-1 1 0 16,-1 1 128-16,1 0-128 0,2 0 160 0,1-3-160 15,1 0 272-15,1 1-32 0,1 1-16 0,-1 2 0 16,1 2-224-16,0-1 176 0,1-4-176 0,4 0 160 16,1-2-160-16,-2 1 128 0,0 2-128 0,1-3 128 15,-1 3-128-15,1-2 0 0,1 1-192 0,0-7 192 16,0 1 0-16,1 3 0 0,2 0 0 0,-2 2 0 16,0-1 0-16,-1 0 0 0,0 2 0 0,-1-2 0 15,-1-2 0-15,1 2 0 0,-2 6 0 0,1-1 0 16,-4 1 0-16,1-5 128 0,-3 6-128 0,3 0 0 0,0 2 0 15,1 2 0-15,0 2 0 0,1 3 0 0,1 3 0 0,-1-2 0 16,0-1 0-16,2-1 0 0,0 2 0 0,-1-1 0 16,1 2 0-16,0 5 0 0,-1 3 0 0,1 3 0 15,0 0 0-15,-1 3 0 0,0 2-256 0,0 2-96 16,1 0-16-16,-3 6-15072 16,-4 0-3024-16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1:15:41.76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4705 11159 911 0,'0'-4'0'0,"0"4"0"0,0 0 0 0,-1-2 0 0,1 2 576 0,0 0 48 0,0 0 0 0,-1 0 0 16,1 0 432-16,-2 0 96 0,2 2 0 0,0-2 16 0,0 0-96 0,0 0-32 0,0 0 0 0,0 0 0 0,0 0-400 0,0 0-96 0,0 0-16 0,0 0 0 0,0 0-208 0,0 0-64 0,-5 22 0 0,5-19 0 0,0-2 304 0,0 2 48 0,0-1 16 0,0 2 0 0,0 0-112 0,-1-2-32 15,1 4 0-15,0-2 0 0,0 2 432 0,0 0 96 16,1-2 16-16,-1 5 0 0,0-3-720 0,2 1-144 16,-1 2-32-16,0 1 0 0,0-2 16 0,1 2 0 0,-1 0 0 15,0 0 0-15,0-1 288 0,1 3 48 0,-1-1 16 16,1 2 0-16,-1-2-96 0,1 2-16 0,0 1 0 15,-1 1 0-15,2 0-128 0,-1 1-48 0,0 0 0 16,-1 0 0-16,0 0-16 0,0 0 0 0,1 3 0 0,-1-1 0 16,0 1 144-16,-1 3 32 0,1-2 0 0,-1-1 0 15,0 2-96-15,-1 2-16 0,1-1 0 0,-1 0 0 16,0 1 0-16,-1-1 0 0,2-1 0 0,-1 1 0 16,1-5-48-16,-1 2-16 0,1-1 0 0,-1-1 0 0,1-1-16 0,0 0-16 15,-2 2 0-15,2 1 0 0,0-1-160 0,0 1 0 16,0 3 144-16,2 0-144 0,-2 1 224 0,0-4-32 15,0 2 0 1,0 2 0-16,0-1-64 0,0-2 0 0,-2 1-128 0,2 1 192 16,0-3 96-16,0 0 16 0,-1 1 0 0,1-1 0 0,0-3-48 0,0 0-16 15,-1 1 0-15,0-3 0 0,1 1-240 0,-2-2 144 16,2 0-144-16,-1-1 128 0,1 2-128 0,-1 0 0 16,1 0 144-16,0 1-144 15,-1-2 128-15,1 4-128 0,0 1 128 0,1 3-128 0,-1-1 192 0,0 0-16 16,0-2-16-16,0 1 0 0,0-1 32 0,1-2 16 15,-1 0 0-15,0-1 0 0,1-1-80 0,1-2 0 16,-1 2-128-16,0-3 192 0,2 0-192 0,-3 0 0 16,1-3 0-16,-1 2 0 0,1-2 0 0,0 1 0 15,-1-2 0-15,0 2 0 0,2 1 0 0,-2 0 0 16,1-2 0-16,0-1 0 0,-1 0 0 0,0-1 0 0,0 3 0 16,-1-3 0-16,1-2 0 0,0 2 128 0,-1 0-128 15,1-2 0-15,0 2 0 16,-2-4 0-16,2 2 0 0,0-1 0 0,-1 0 0 0,1 0-208 15,-1 1 64-15,0-4 16 0,1 0-192 0,-2 0-16 0,1 0-16 0,1-3 0 32,-1 2-672-32,-2-2-128 0,2-3-16 0,0 0-8656 0,0-4-1728 0</inkml:trace>
  <inkml:trace contextRef="#ctx0" brushRef="#br0" timeOffset="1977">4876 12868 4831 0,'-2'-3'0'0,"1"-3"192"0,1 2-48 16,-1 2 16-16,1 2-160 0,0 0 0 0,-1-4 0 16,1-2 0-16,-1 0 640 0,1-4 80 0,-2 1 32 0,1 2 0 0,1-2 528 0,0 3 96 0,0-4 32 0,1 2 0 0,-1 0-384 0,2-3-80 0,-1-3-16 0,-1 2 0 15,1 0-320-15,0 2-64 0,-1-4-16 0,1 6 0 0,-1-2-160 0,2-3-48 0,-2-2 0 0,1 2 0 0,-1-3-128 0,1 1-16 0,0 1-16 0,1-2 0 0,-1 4 224 0,-1-4 64 0,1 3 0 0,0-3 0 16,1 2 64-16,-1 0 32 0,0-2 0 0,0-1 0 0,1 0-144 0,-1 1-16 0,0-2-16 15,2 1 0-15,-2-1-32 0,0 1 0 16,1-2 0-16,1 1 0 0,-2-2-16 0,2 1 0 0,-2 1 0 0,0-2 0 16,0 2 128-16,1-1 0 15,-1 0 16-15,0 0 0 0,0 0-272 0,2-1-48 0,-2-2-16 0,0 0 0 16,2 1 16-16,-2 1 0 16,1 1 0-16,0 3 0 0,-2-5 128 0,1 2 32 0,0-4 0 0,-1-1 0 0,-1 1 96 0,1 1 32 15,-1 0 0-15,-1-3 0 0,2 0-112 16,-1 2-32-1,2-2 0-15,-1-1 0 0,0 1 48 0,2 3 16 0,0 0 0 0,1 0 0 16,-1-1-224-16,2 1-128 0,-1 0 128 0,1 1-128 0,-1 7 160 16,-1 2-32-1,1-4-128-15,-1-3 192 0,1-2 0 0,-1-1 0 16,1-1 0-16,-3-2 0 0,2 3-16 0,-2-3-16 0,0 1 0 0,-1 1 0 0,0-1 64 0,-1-3 16 16,0 4 0-16,-1-2 0 0,0 3-16 0,0-3 0 0,1 3 0 15,-1-1 0-15,2 1-224 16,-2 0 128-16,2 0-128 0,-1 3 0 0,2 5 128 0,-1 0-128 15,-1-5 0-15,1 0 144 0,-1 0-16 0,0-4-128 0,0 1 192 0,-1-3-64 32,1 3 80-32,-1 0 16 0,2-3 0 0,-1 2 0 0,-2-2-80 0,2-1-16 0,-1 4 0 0,1-3 0 31,-1 4 0-31,1 1 0 0,-1 0 0 0,1 2 0 0,-1-4-128 0,1 1 0 0,-1 3 0 0,1 0 0 16,1-1 0-16,-1-3 0 0,1 3 160 0,-1 0-160 15,0-2 0-15,1 1 0 0,-1-2 0 0,0 1 0 31,1 1 0-31,0-3 0 0,0 1 0 0,0 0 0 0,-1 1 0 16,1 1 0-16,0-1 0 0,-2 1 0 0,2 1 0 0,0-2 0 16,-2 1 128-16,2 1-128 0,0 3 0 0,1-6 0 15,-1 0 128-15,-1-3-128 0,1-1 0 0,1 1 0 16,0 3 0-16,0 1 0 0,1 4 128 0,-1-2-128 16,0 0 0-16,0 3 0 0,0 0 128 0,2 0-128 15,-2 0 0-15,0 1 0 0,0-1 0 0,0-2 0 16,1 2 0-16,0-3 0 0,0 3 0 0,1-3 0 15,-1 0 0-15,1 0 0 0,0-1 0 0,0 2 0 0,1-1 0 16,-2-3 0-16,1 0 0 0,1-3 0 16,-1 1 0-16,1 3 0 0,-1 3 0 0,-1-2 0 0,1 4 128 15,-1 0-128-15,0-1 128 0,0 1-128 0,-1-2 144 16,2 3-144-16,-2 1 0 0,0 0 128 0,0 0-128 0,0 0 0 16,0-3 0-16,0 5 0 0,0-4 0 0,0 1 0 15,1-1 0-15,-1-2 128 0,1 0-128 0,0-3 0 16,1 5 0-16,0-4 0 0,0 2 0 0,2-4 0 15,0-6 0-15,0 1 0 0,-1 0 0 0,0 5 0 16,0-1 0-16,0 4 0 0,-1 0 144 0,0 1-144 0,0-1 0 16,-1 3 0-16,1-3 0 0,-2 3 0 0,0 0 0 15,0 0 0-15,1 4 0 0,-1-2 0 0,0-1 0 0,0 2 0 16,0-2 128-16,0-1-128 0,0 1 0 0,1-1 0 16,-1 0 0-16,0 2 0 0,1-2 0 0,-1 1 0 15,0-3 0-15,2-2 0 0,0-2 0 0,-1-3 0 16,2 3 0-16,-1-1 0 0,1 5 128 0,-1-2-128 15,-1 2 192-15,1 2-64 0,-1-1-128 0,-1 5-144 0,1 0 144 0,-1-1-208 16,0 0 208-16,0 0 0 16,0 2 0-16,-1 1 0 0,1 0 0 0,0-2 128 0,-1 2 0 15,1 0-128-15,0 0 0 0,1 2 0 0,-1-2 0 0,0 1-144 16,0-1 144-16,0 0 0 0,0 1 0 0,0-4 0 16,1 1 0-16,0-4 0 0,1 1 0 0,-1 1 0 15,-1 3 0-15,1 0 0 0,2 2 0 0,-2-3 0 16,1 2 0-16,-1 1 0 0,1 2 0 0,-1-2 0 15,0 6 0-15,-1-4 0 0,0 4 0 0,0-1 0 16,0 2 0-16,0-2 0 0,-1 1 0 0,1 0 0 0,-1 0 0 16,1 0 0-16,0 0 0 0,1-3 0 15,-1 2 0-15,0 0 0 0,0 2 0 0,1-2 0 16,-1-1 0-16,1 2 0 0,-1-1 0 0,0 0 0 0,2 2 0 0,-2-2 128 16,1 2-128-16,-1-1 128 0,0 3-128 0,1-1 0 15,-1 2 0 1,0-1 0-16,1 3 0 0,-1-1-192 0,2 2 64 0,-2-4 0 0,0 0 0 0,0 0 0 15,0 0 0-15,0 0 0 16,7 18-464-16,-6-12-96 0,2 1-16 0,-1 0 0 16,-1-1-1856-16,1 0-384 15</inkml:trace>
  <inkml:trace contextRef="#ctx0" brushRef="#br0" timeOffset="2967.82">5302 12345 5679 0,'-2'5'0'0,"1"-2"0"0,-1 0 0 15,2-3 0-15,0 1 0 0,-1 2 0 0,0 0 0 0,-2 6 0 0,0-2 0 0,-1 2 0 0,0-2 0 0,2 2 0 0,-1-3 0 0,2-2 0 16,-1 1 0-16,-2-1 0 0</inkml:trace>
  <inkml:trace contextRef="#ctx0" brushRef="#br0" timeOffset="5467.22">5127 12679 2751 0,'0'0'256'0,"0"-3"-256"0,0 3 0 0,0 0 0 15,0-1 384-15,0 0 48 0,1-3 0 0,-1-2 0 0,-1-2 832 0,1 0 160 16,0-2 48-16,0 0 0 0,0-1-320 0,0 3-48 0,0-1-16 0,0 0 0 0,0 1-48 0,1 0-16 0,-1-1 0 0,0 2 0 16,1-2-16-16,-1 2-16 0,1-3 0 0,-1 1 0 0,2 3-128 0,-1-4-32 0,0 0 0 0,0 1 0 0,2 0-64 0,-2-1-32 0,0 1 0 15,-1-1 0-15,2-2-176 0,-2 2-48 0,1-3 0 0,-1-1 0 16,1 3-16-16,-1-4-16 0,1 1 0 0,1 2 0 16,-2-4-16-16,1 1 0 0,0-1 0 0,-1 0 0 15,0 1-80-15,0-1-32 0,0 0 0 16,0 0 0-16,0 1-16 0,0-1 0 15,0 2 0-15,0-2 0 0,0 4-112 0,0-3-32 0,0 1 0 0,0-1 0 16,0 2-64-16,1 0-128 0,-1-3 176 0,0 0-176 16,0 4 160-16,1-1-160 0,1 1 128 0,-1-1-128 15,0-2 0-15,0 1 128 0,2-1-128 0,-2-1 0 0,2 0 208 0,-2 4-32 16,0-4-16-16,0 3 0 16,1 1-32-16,-2-2 0 0,1 3 0 0,0-1 0 15,0 1 64-15,0-2 0 0,1-2 0 0,-1 2 0 16,0-2-64-16,0 1 0 0,-1 2 0 0,2-3 0 15,-1 2 64-15,0-2 0 0,0 1 0 0,2-1 0 16,-2 2-192-16,2-3 128 0,-2 1-128 0,1 1 128 16,0 2-128-16,0 0 0 0,-1-2 0 0,2 2 0 0,-2-5 0 0,0 5 0 0,0 6 0 0,-1-4 0 15,2 1 0-15,-1-3 0 0,0 2 0 0,-1-4 0 16,1 2 0-16,-1 0 0 0,0-1 0 0,0 1 0 16,0-2 240-16,2 0 16 0,-2 0 0 0,0-3 0 15,0 1-256-15,0 0 0 16,1-1 0-16,0 1 0 0,2 0 144 0,-1-2-16 0,-1 3 0 0,0 1 0 0,2-1-128 0,-1 2 0 15,1 1-192-15,-2-1 192 0,2 1 0 16,-2 1 0-16,0-2 0 0,0 2 192 0,1 0-192 16,-2 0 0-16,0 1 0 0,0-2 0 0,-2 0 0 15,2 0 0-15,0-3 0 0,-1 3 0 16,1 2 0-16,-1 0 128 0,0-5-128 0,-1 2 128 16,1-3-128-16,0-3 0 0,0-1 0 0,-1-1 128 15,2 3-128-15,-1 0 0 0,1 0 0 0,0 2 128 0,-1-2-128 0,0 1 128 16,1 1-128-16,-2-1 128 15,1-1-128-15,1 4 0 0,-1-5 0 0,0 3 0 0,0 2 0 16,-2-2 0-16,2-1 0 0,-2 0 0 0,1-2 0 0,-1 1 0 16,1-2 0-16,-1 1 0 15,2 3 0-15,1 0 128 0,-1 4-128 0,1-3 0 16,-1 1 128-16,1-4-128 0,-1-2 128 0,1-1-128 16,-2-1 0-16,1 2 0 0,1-2 0 0,-1 1 0 15,0-2 0-15,-1 4 0 0,1-4 0 0,1 1 0 16,-2 4 0-16,2-4 0 0,-2 5 128 0,2 0-128 15,0 0 0-15,0 2 0 0,0-1 0 0,0 0 128 16,0-1-128-16,2 1 0 0,-2 4 144 0,0-3-144 16,1-1 0-16,0 3 0 0,0-2 0 0,-1 2 0 0,2 1 0 0,-2 0 0 15,0-2 0-15,1-1 0 0,-1-1 0 0,0-1 0 16,0-1 0-16,-1 1 0 0,1-1 0 0,0-1 0 16,0 3 0-16,0-3 0 0,-2 3 0 0,2-2 0 15,0-1 0-15,0 2 0 0,0-2 0 0,0 1 0 16,-1-1 0-16,1 2 128 0,-1-2-128 0,1 3 0 15,-1-1 0-15,1 3 128 0,0 0-128 0,-2 0 128 0,2-1-128 16,0 2 128-16,0 0-128 0,-1 0 0 0,1-5 0 0,0 1 0 16,0 1 0-16,0-3 0 0,-1 1 0 0,1-2 0 15,0 1 0-15,-1-2 0 0,1 4 0 0,0-4 0 16,0 1 0-16,-2-1 0 0,1 1 0 0,1 2 0 16,-1-1 0-16,0 2 0 0,-1-1 0 0,1 1 0 15,0 3 160-15,-1 0-32 0,0-5-128 0,0-2 192 16,1 4-192-16,-1-1 0 0,1-1 0 0,1 0 0 15,-1 7 0-15,1 1-192 0,0-1 192 0,-1-3-160 16,1-1 160-16,0 0 0 0,-2-4 0 0,2 1 0 16,-1-2 0-16,0 1 144 0,0-2-16 0,-1 1-128 0,1-1 0 15,-1 0 0-15,1-2-160 0,-2 3 160 16,2-1 0-16,0 2 0 0,-2-2 144 0,1 3-16 0,0 3-128 0,0-2-160 16,-1-1 160-16,1 1-208 0,1-1 208 0,-2 3 0 15,1 2 0-15,1-2 0 16,-2 0 0-16,2-1 0 0,0 0 0 0,-1 1 0 0,0-3 0 0,1 3 0 15,-1-3 0-15,1 3 0 0,0-2 0 0,-2-3 0 16,2 3 208-16,0-3-64 0,1 2-144 0,-1 0 0 16,0-1 0-16,-1 2 0 0,2-1 0 0,-1-1-144 0,0 2 144 0,1 2-208 15,0 0 208-15,0-2 128 0,-1 2 0 0,1-1-128 16,0 2 0-16,0-1 0 0,0 0 0 0,-2 0 0 16,2-1 0-16,0 1 0 15,2 3-176-15,-2 0 176 0,0 0 0 16,1 0 0-16,-1-5 160 0,1 1-32 0,-1 1-128 0,1-1-160 15,1-1 160-15,-2-3-208 0,1 3 208 0,-1 0 128 0,1-4 0 0,0 4-128 16,0 1 0-16,1 0 0 16,-1-3 0-16,-1 1 0 0,1 0 0 0,0-2 0 0,1 4 0 15,-1-2-144-15,0 3 144 0,-1-2 0 0,1-1 128 0,-1 0-128 16,2 2 0-16,-1-1 0 0,0 1 0 16,0 1 0-16,1-1 0 0,-1 0 0 0,0-2 0 0,-1 1 128 15,1-1-128-15,-1 1 0 0,0 0 0 0,0 0 0 16,2-5 0-16,-2 1 0 0,0 0 0 0,0-3 0 15,0 3 0-15,0 2 0 0,0-5 0 0,0 7 0 0,0-2 0 0,0 2 0 16,-2-3 0 0,1 1 0-16,0-2 0 0,0-1 0 0,-1 1 0 0,0 1 0 15,1 1 0-15,-1 2 192 0,0-2-32 0,-1 1-16 0,1 1-144 0,-1-2 0 16,2 1 0-16,-1 0 0 0,-1 4 0 0,2-5 0 0,0 1 0 16,0 1 0-16,-1-1 0 0,1 1 0 0,0 0 0 0,0-4 0 15,1 0 0 1,-2 1 0-16,1 1 0 0,0 2 0 15,1-1 0-15,-1 1 0 0,-1 0 0 0,0-4 0 16,1 3 0-16,-2 3 0 0,2-2 0 0,-1 2 0 16,0 0 0-16,0-2 0 0,1 2 0 0,-2 3 0 15,2-2 0-15,-2 1 0 0,2 2 0 0,-1-1 0 16,0 0 0-16,1 0 0 0,0-1 0 0,0 1 0 16,1 1 0-16,-1-2 0 0,1 1 0 0,0-2 0 0,0 3 0 0,-2-1 0 15,2 0 0-15,0 0 0 0,0 1 0 0,0-1 0 16,0 4 0-16,0-5 0 0,0 5 0 0,0-1 0 15,0 2 0-15,0 0 0 0,0 0 0 0,0-1 0 16,0 2 0-16,0 0 0 0,0 1 0 0,0 0 0 16,0-1 0-16,0 2 0 0,0 1 0 0,0-2 0 15,0 2 0-15,-1 2 0 0,1-2 0 0,0 0 0 16,0 2 0-16,0-1 0 0,0 2 0 0,0-1 0 16,1 2 0-16,-1-3 0 0,2 2 0 0,-1 1 0 0,-1 0 0 15,1 0 0-15,-1 0 0 0,0 0 0 0,0 0 0 16,0 0 0-16,0 0-160 0,0 0 160 0,0 0 0 0,0 0-144 15,0 0 144-15,0 0 0 0,0 0 0 0,0 0 0 16,0 0 0-16,0 0 0 0,0 0 0 0,0 0 0 16,0 0 0-16,0 0 0 0,0 0 0 0,0 0 128 15,11-19-128-15,-10 19 0 0,1-2-128 0,-1 1 128 16,0 1 0-16,0 0 0 0,1-3 0 0,-2 1 0 16,1 0 0-16,0 2 0 0,-1-2 0 0,0 2 0 15,0 0 0-15,0 0 0 0,0 0-128 0,0 0 128 0,0 0 0 16,0 0 0-16,0 0 0 0,0 0 0 0,0 0-240 0,0 0-16 15,0 0 0-15,0 0 0 16,20-6-448-16,-15 6-112 0,1 0-16 0,0 2-16736 16</inkml:trace>
  <inkml:trace contextRef="#ctx0" brushRef="#br0" timeOffset="13049.34">8851 9679 13823 0,'0'0'1216'0,"0"0"-960"0,0 0-256 15,0-3 0-15,1 3 1616 0,1-1 288 0,-1 1 48 0,1 0 16 0,3-3-1360 0,-1 1-272 0,2-2-48 0,-1 2-16 0,1 1 240 0,-1-2 64 0,2-1 0 0,-1 2 0 0,0-2-432 0,-1 1-144 0,1 0 0 0,1-1 144 16,0-1-144-16,0 2 192 0,0-1-192 0,1 1 192 15,-1-3 320-15,2 3 80 0,0-1 16 0,0-1 0 16,1 1 96-16,2-2 0 0,-3 2 16 0,3-2 0 16,-3 2-96-16,3-2-32 0,-3 0 0 0,1 0 0 15,0 2-32-15,0-2-16 0,-1 0 0 0,-2 1 0 16,1 1-160-16,-1-2-16 0,-1 2-16 0,0-4 0 16,2 0-224-16,-2 0-128 0,1 0 128 0,-2-1-128 15,0 0 0-15,-1 0 0 0,0 2 0 0,-3-2 0 0,-1 1 0 0,-1 2 0 16,0 0 128-16,-3 0-128 0,0 0 0 0,-2 0 0 15,0-1 0-15,-3 1-192 0,0 0 192 0,-2 2 0 16,-1-2 0-16,0 2 0 0,-2 2 0 0,-1-1 0 16,0 3 0-16,-1 0 0 0,1 3 0 0,1-1-208 15,0 2 48-15,0-1 16 0,3 1 144 0,-2 5-128 0,1 1 128 16,1 2-128-16,1 1 128 0,2-1 0 0,0 4 0 0,1 0 0 16,0 3 0-16,-1 1 0 0,3 1 0 0,0 1 128 15,3-2-128-15,0 2 0 0,1 3 0 0,2-1 0 16,-1-1 240-16,0-4-32 0,2 4 0 0,0-2 0 15,1-1 176-15,2-2 16 0,0-2 16 0,1-1 0 16,0 1-144-16,1-2-16 0,1 1-16 0,0-3 0 16,1 1-48-16,1-3 0 0,2 1 0 0,-1-1 0 15,3-2-192-15,-2-3 0 0,2-2 0 0,0-1 0 16,-1-2 0-16,3-2-192 0,-1-1 48 0,1-3 0 16,0-3-672-16,2 0-128 0,-1-1-16 15,-1 0-16 1,1 1-1712-16,-1-4-352 0</inkml:trace>
  <inkml:trace contextRef="#ctx0" brushRef="#br0" timeOffset="13512.5">9392 9565 15663 0,'-5'14'1392'0,"0"-3"-1120"0,0 2-272 0,4-4 0 0,1-3 2304 0,0-2 384 0,0 2 96 15,0 6 16-15,1 4-2176 0,-1 7-432 0,1-1-192 0,1 0 160 16,2-3 96-16,0-6 0 0,0 0 16 0,1-5 0 0,-1-1-416 0,0-4-96 0,0 3-16 0,0-4 0 0,-2 0-224 0,1-2-48 0,-2 3-16 0,0-3 0 0,0 0 944 0,-1 0 192 15,0-3 48-15,-1 1 0 0,1-2 944 0,-1 0 192 16,1 4 32-16,0 0 16 16,-3-24-432-16,2 14-96 0,1-3-16 0,-1 0 0 0,0 0-496 0,1-3-96 15,-2-2-32-15,2-1 0 0,-1-3-304 16,0-4-64-16,1 1-16 16,-1-1 0-1,-1-2-128-15,0-1-16 0,1 2-128 0,-2 1 192 0,2 0-192 0,0 3 0 0,1 0 0 0,1 4 0 0,1-1 0 0,1 1 0 16,1 3 0-16,-1 1 0 0,2-1 128 0,0 0-128 15,0 1 176-15,1 2-176 16,-1 0 128-16,2 1-128 0,0 2 0 0,-1 0 0 0,0 2 0 0,2-2 0 16,-1 0 0-16,1 1-192 31,0 2-528-31,0-2-112 0,-1 5 0 0,2-2-16 16,-1 1-1968-16,0 2-400 0</inkml:trace>
  <inkml:trace contextRef="#ctx0" brushRef="#br0" timeOffset="13911.52">9766 9561 911 0,'6'10'0'0,"-2"-4"0"0,-1 0 0 0,-1-2 0 0,-1-1 1440 0,1 0 208 0,-1-1 32 16,0 3 16-16,2 4 160 0,0 0 16 0,1 5 16 0,0-2 0 0,-2-2-512 0,1-1-96 0,-2-3-32 0,1-3 0 0,0 0 80 0,-2-2 16 0,1-1 0 0,-1-1 0 0,-1-2-400 0,-1-3-80 15,1 0-16-15,-1-4 0 0,0 0-192 0,0-2-32 16,-2 0-16-16,-1-4 0 0,0 1 368 0,0-4 80 0,0-1 16 0,-2-2 0 16,0-6-192-16,0-3-48 0,1 2 0 15,1 3 0-15,3-2-384 0,1 3-64 0,1 2-32 0,0 0 0 16,2 2 16-16,-1 2 0 0,3-6 0 0,0 5 0 15,-1 5 16-15,1 2 16 0,1 0 0 0,1-2 0 16,2 2-256-16,-2-3-144 0,1 5 160 0,1-2-160 16,0 0 0-16,2-2 0 0,1 1 0 0,0 1-160 15,1 0-416-15,-1 1-96 0,-1 0-16 0,0 2 0 16,-1 0-592-16,-1 4-128 0,-2-1-32 0,-1 5 0 31,0-2-848-31,1 4-160 0</inkml:trace>
  <inkml:trace contextRef="#ctx0" brushRef="#br0" timeOffset="14442.59">10181 9107 28559 0,'0'-3'1264'0,"0"0"272"0,0 3-1232 0,0-1-304 0,0 1 0 0,0 0 0 0,1 0 0 16,-1 0 128-16,-1 1-128 0,1 2 0 0,-2 0 0 0,2-3 0 0,0 0-192 0,0 0 48 0,-15 25-128 0,11-13-32 15,-1-2 0-15,-2 3 0 0,1-1-32 0,-1 2-16 0,-1 1 0 0,1 3 0 0,0 2 352 0,0-2 240 0,2-2-48 0,-1 3 0 0,1 3 496 0,-1 1 80 0,1 1 32 0,0-1 0 16,1-4 64-16,1 4 16 0,2-1 0 0,-2-1 0 0,2-5 16 0,1 0 0 15,2 3 0 1,2-3 0-16,0 2-416 0,2-4-80 0,0-2-16 0,0-2 0 16,2-4-160-16,0 0-32 0,1-2-16 0,2-1 0 0,0-6-176 0,2-1 0 15,0 1 144 1,1-6-144-16,-1 2-160 0,2-6-96 0,4-3-32 0,-1-2 0 16,3 2-352-16,0-7-64 0,0 0 0 0,-2 1-16 15,0-1 48 1,-6 6 16-16,1 2 0 0,-3-1 0 0,1-4 656 15,1 2 0-15,-2-3 0 0,0 1 0 0,-3-5 432 0,1 0 160 16,-3 2 48-16,-3 1 0 0,-2 3-128 0,-2 1-32 0,-3 4 0 0,-2-1 0 16,-2-1-240-16,2 6-48 0,-1-2-16 0,-3 2 0 0,-4-5-176 0,-3 2 0 15,-3-2 0-15,-1 2 128 0,0 1-128 0,0 5 0 16,1-3 0-16,2 5 128 16,1 1 48-16,1 4 0 15,2 2 0-15,2-2 0 0,2 4-16 0,0-1 0 0,1 0 0 0,0 1 0 0,1 1-352 0,2 1-80 0,-1 2-16 0,2-2 0 16,1 0-1552-16,0-2-304 0,1 2-64 15,2 0-12112-15</inkml:trace>
  <inkml:trace contextRef="#ctx0" brushRef="#br0" timeOffset="14947.69">10665 9518 31327 0,'-1'9'1392'0,"0"-6"272"0,0-3-1328 0,1 3-336 0,1-2 0 0,-1-1 0 0,0 2 448 15,0-2 0-15,1 2 16 0,0 0 0 0,0 1-208 0,-1-2-64 0,0 1 0 0,2-2 0 0,-2-2-400 0,-2 1-96 0,1-2-16 0,0-3 0 0,-1 2-320 0,-1-2-80 0,-1-3-16 0,1 0 0 16,-1-1 1424-16,-1-5 272 0,0 1 64 0,-1-6 16 0,0-1 368 0,-2-1 64 16,1-4 0-16,-1 1 16 0,1-3-768 15,2 0-144-15,0-1-48 0,4 1 0 0,2 3-368 0,-1 5-160 16,3 2 128-16,-1-2-128 0,2-1 144 0,-1 5-144 15,0 0 160-15,1 0-160 0,1-3 176 0,0-1-176 0,1-1 192 0,0 1-192 16,0 2 0-16,0-2 0 0,2 3 0 16,-3 1 0-16,1 2 0 0,0-1 0 0,0 2 0 15,2 0 0-15,0 1 0 0,1-2 0 0,1 3 0 0,1 4 0 16,0-2 0-16,3 3-176 0,-1-1 32 0,1 4 0 16,1 1 144-16,0 2-192 0,-1 0 192 0,1 2-192 15,0-2-528 1,-1 3-112-16,-1 0-32 0,2 0 0 15,-1 0-1360-15,-1 0-272 0</inkml:trace>
  <inkml:trace contextRef="#ctx0" brushRef="#br0" timeOffset="15529.65">11380 8560 21183 0,'-5'3'1888'0,"0"0"-1504"0,1-3-384 0,3 1 0 0,0 1 2448 15,0 1 432-15,-3 1 64 0,-3 2 32 0,-2 4-2464 0,-2 0-512 0,-2 4 0 0,0-1 0 0,-1 0-832 0,1 0-32 0,0-1-16 0,0 2 0 16,0 1-432-16,2 1-96 0,-1-3 0 0,-1 2-16 16,2 1 288-16,1-1 64 0,-1-1 16 0,1 0 0 0,2 0 1424 0,0-4 272 0,1 1 64 0,2-1 16 15,2-4 752-15,0 0 160 0,1 1 32 0,2-4 0 16,0 1-624-16,3-2-112 0,-1 2-32 0,3-1 0 16,0-3-336-16,2 0-80 0,0-3-16 0,2 1 0 15,2-2-192-15,0 0-32 0,2 1-16 0,1-4 0 16,0 1-224-16,2 0 0 0,0 1 128 0,2 1-128 15,1 1 0-15,1-1 0 0,-1 1 0 0,1 3 0 16,0 0 0-16,-3 0 192 0,2 3-48 0,-3 3-16 0,-1-1 160 16,-3 4 32-16,-1-1 0 0,-1 0 0 0,-2 2-32 0,-1 1 0 15,-1 2 0-15,-2 2 0 0,0-1 16 0,-4 1 0 16,-2 1 0-16,0 2 0 0,-2-2 32 0,-1 4 16 16,-2 0 0-16,-2 3 0 0,1 0 0 0,-2-1 0 15,0 0 0-15,-1 0 0 0,-1 3-96 0,0-5-32 16,-1 2 0-16,-2-2 0 0,-1 1-64 0,-2-1-16 15,1 1 0-15,0-5 0 16,-2 4-144-16,1-4 0 0,-1-1 0 0,0-3 0 0,2-2 0 0,0-1 0 0,1-2 0 0,-3-1 0 16,2-2 0-16,-2-2 0 0,1 1-192 15,-2-3 192 1,0-3-592-16,0-3 0 0,-1 0 0 0,2-1 0 16,-1 0-1520-16,3 1-320 0</inkml:trace>
  <inkml:trace contextRef="#ctx0" brushRef="#br0" timeOffset="19582.77">9635 10403 14975 0,'-6'-3'320'0,"2"-1"80"0,1 1 16 15,0 0 0-15,2 3-416 0,1 0 0 0,-1 0 0 0,-1-3 0 0,1 0 1152 0,0-2 160 16,0 0 32-16,-1 2 0 0,2-1-528 0,0 4-112 0,0-2 0 0,0 2-16 0,2 2 16 0,0 2 0 0,-1-1 0 0,3 2 0 0,-1 1-128 0,3 2-32 15,1 5 0-15,2-3 0 0,0 5 368 0,-1 1 80 0,2 0 16 0,0 2 0 0,0 0-112 0,1 4-32 0,3 3 0 0,0 5 0 16,2 3-16 0,2 1 0-16,-1 5 0 0,0-1 0 0,0 1-272 0,-3-3-48 0,-1-4-16 0,-1 2 0 15,-1 0-304-15,-1-1-64 0,0-1-16 0,-3-1 0 0,0-3-128 16,-1-3 0-16,-1 3 0 0,0-5 0 16,-2 0 0-16,1-2 0 0,-1-2 0 0,-1-3 0 15,-1 0-192-15,2-6-80 0,-2-2-16 0,-1-1 0 31,0-4-896-31,-1-2-176 0,0 2-48 0,-1-3 0 16,0-3-1008-16,-2 2-208 0,2 1-32 0,-2-3-9248 0</inkml:trace>
  <inkml:trace contextRef="#ctx0" brushRef="#br0" timeOffset="20296.03">10124 10925 18431 0,'-4'3'1632'16,"1"-3"-1312"-16,1 2-320 0,1-2 0 0,1 1 4032 0,1 2 720 0,0-1 160 0,2 2 16 0,0 2-3296 0,4 4-672 0,0 2-128 15,2 1-16-15,-1-2-640 0,2 1-176 0,0 3 0 0,0-2 0 0,-3-4 0 0,2 4-288 0,1-1 48 0,0-2 16 16,-1 2-928-16,-2-2-176 0,2 0-32 0,-2-1-16 31,-1-3-704-31,-2-2-144 0,0-2-16 0,-3-1-10368 0</inkml:trace>
  <inkml:trace contextRef="#ctx0" brushRef="#br0" timeOffset="20502.7">9990 10583 12895 0,'-2'-7'1152'0,"-1"5"-928"0,2 1-224 0,0 1 0 0,1 0 2832 0,0 0 528 0,1 1 96 0,0 1 32 16,0 0-2832-16,2 3-656 0,-1-4 0 0,-2-1 0 0,0 0-2336 0,0 0-480 0,23 11-112 0,-17-10-16 15</inkml:trace>
  <inkml:trace contextRef="#ctx0" brushRef="#br0" timeOffset="20967.8">10365 10782 20271 0,'1'3'896'16,"0"0"192"-16,0-2-880 0,1 2-208 0,-1-1 0 0,0-1 0 0,0 3 160 0,3 1-16 0,1 5 0 15,0 0 0-15,2 2-144 0,0 3 160 0,0-1-160 16,-1-2 160-16,0 0 128 0,-1 1 32 0,0-3 0 0,0-1 0 0,-1 0-320 0,0 1 0 0,-2-4 0 0,1 0 0 0,-2 1 0 0,0-3 160 0,-1 1 0 0,1-3 0 16,-1 0 1056-16,0 1 192 0,0-3 64 0,-1 0 0 15,1-3-176-15,0 3-16 0,-1-4-16 0,0-2 0 16,1 6-800-16,0 0-144 0,-3-26-48 16,1 15 0-16,0-1-272 0,0-2 0 0,-1-1 0 0,1-1 0 15,-2-1 0-15,2 0 0 0,-1-1-176 0,1 0 176 16,1 2-368-16,1 0 48 0,0 1 0 0,0 1 0 15,1 2 512-15,0 2 128 16,0 1 0-16,3-1 16 0,0 0 608 16,-1 2 112-16,4-2 32 0,-1 4 0 0,1-3-480 0,2 3-96 0,0 2 0 15,-1-2-16-15,2 4-368 0,0 0-128 0,2 6 0 0,0-1 0 0,0 3 0 0,0 0 0 16,1 4 0-16,-2 2 0 0,2 0 0 0,0 5 0 16,0-1 0-16,0 2 0 0,-2 2 0 0,0-1 0 15,0-1 0-15,-1-4 0 0,-1 1-192 16,-1-2-96-16,2-1-16 0,-1-2 0 15,-3-1-496-15,0 1-96 0,-1-4-32 0,0 0 0 16,-1-2-288-16,0-2-48 0,-1 0-16 0,2-2-12768 16</inkml:trace>
  <inkml:trace contextRef="#ctx0" brushRef="#br0" timeOffset="21416.12">10919 10703 31327 0,'1'0'1392'0,"-1"-3"272"0,1 3-1328 16,2-2-336-16,-1 0 0 0,1 2 0 0,-1-2 160 0,3-2-32 0,4-2-128 0,3-4 192 15,3-2-192-15,0-1 0 0,-2 1 0 0,0 0 0 0,0-2 0 0,0 2-208 0,-2-1 64 0,0 0 16 0,-1 0-400 0,0-3-80 16,-2 4-16-16,-1 0 0 0,-1-1 624 0,-3 3 192 0,0-2 0 0,-2 2 0 0,0 4 832 0,-1-3 192 16,-1-1 16-16,-3 2 16 0,1-2-544 0,-2 0-128 0,-1 0 0 0,-2 0-16 0,0 1-352 0,-1 1-64 15,-1 0-16-15,1 2 0 0,1 2-320 0,-1 2-64 16,2 2 0-16,-1 0-16 0,2 6-80 0,0 0-16 0,0 2 0 16,-1 3 0-16,3 0 368 0,-1 0-176 15,0 2 176-15,-2 3-128 0,0 3 128 0,-2 6 256 16,1 1-64-16,-1 1-16 0,2 0 272 0,0-3 48 15,3-4 16-15,1-2 0 0,1 6-192 0,0-1-48 16,4 0 0-16,0-4 0 0,2 1 0 0,-1-3 0 16,4 0 0-16,0-5 0 0,0 2-144 0,3-5-128 15,-1 3 144-15,2-5-144 0,0 2 0 0,0-3 0 16,1 0-208-16,-1-2 64 16,2-3-1088-16,2 1-224 0,1-2-32 0,-1-2-16 0,1 1-1360 15,1-6-272-15,1 1-48 0,-1 0-8256 0</inkml:trace>
  <inkml:trace contextRef="#ctx0" brushRef="#br0" timeOffset="21942.96">11424 10456 17503 0,'-1'-6'768'0,"-1"0"176"0,2 2-752 16,-1 2-192-16,-1 2 0 0,1-3 0 0,1 2 528 0,-2-1 80 0,-2 1 16 0,-1-4 0 0,-1 1 16 0,-2-2 0 0,0 2 0 0,-2 2 0 0,1 2 0 0,0 0 0 0,0 2 0 0,-1-1 0 0,1 4 128 0,2 1 16 0,-1 1 16 0,2 0 0 16,1-1 224-16,1 3 64 0,1 1 0 0,-1 0 0 15,0 4 112-15,2 2 16 0,-1-3 16 0,2 3 0 16,1 0-656-16,0 0-144 0,1-2-32 0,1-2 0 16,1 0-400-16,1 3 0 15,2-4 0-15,0 2 0 0,4-2 208 0,-1-1-32 0,2-4-16 0,-1 0 0 16,2-2-160-16,-1-4 0 0,-1-4 0 15,1 2 128-15,-1-5-560 0,0 0-112 16,-1 1-32-16,-2-3 0 0,2-1 64 0,-2 0 0 0,0-2 0 16,-1 1 0-16,0-3 240 0,0 1 48 15,-1 0 16-15,-3-3 0 0,2 4 80 0,-1 0 128 0,-1-5-208 0,-1 5 80 0,-1-4 128 0,0 5 192 16,-1 3-32-16,0-1-16 0,0-4 112 0,-3-2 0 16,-1 3 16-16,1 1 0 0,1 2-32 0,-1 3-16 15,3 0 0-15,-1 2 0 0,1 4 32 0,1 0 16 31,0 3 0-31,1 0 0 0,1 4 256 0,-1-1 48 0,1 0 16 0,2 4 0 16,0 0-64-16,-1-2-16 0,1 2 0 0,1 0 0 0,0 5-256 0,3-1-48 16,-1 0-16-16,2 0 0 15,-1 1-192-15,0-2 0 0,-1 0 128 0,2-3-128 16,-1 2 0-16,2-3 0 0,1 2-192 0,-1-2 192 31,3-1-864-31,-3 0-64 0,-1-2-16 0,0 0 0 0,-1-4-1056 16,-1 0-224-16,2-2-32 0,0-2-11904 0</inkml:trace>
  <inkml:trace contextRef="#ctx0" brushRef="#br0" timeOffset="22322.25">11786 10576 18431 0,'-3'4'1632'0,"1"0"-1312"0,-1-2-320 0,2 1 0 0,1-3 3872 0,0 0 704 0,0 0 144 0,-1 0 16 0,1 0-3152 0,-2 0-640 0,1-3-128 0,1 3-32 15,0 0-784-15,0 0 0 0,-2-19 0 0,2 12-192 0,0-1-368 0,-2-2-64 0,2 1-16 0,-1-1 0 16,1 0 16-16,-2-2 0 0,1 0 0 0,-2-2 0 0,1 2 960 0,-2-4 192 15,0 3 48-15,2-3 0 0,-2 0 464 0,0-2 112 0,1 1 0 0,0-1 16 16,-1 2-560-16,2-3-112 0,1 3-32 16,1 0 0-16,0 1-144 0,1 2-16 0,0-2-16 15,2 1 0-15,-2 2-144 0,1 0-16 0,2 2-128 16,0-3 192-16,1 3-192 0,1-2 0 16,0 2-144-16,0 1 144 15,-1 1-368-15,1 3 32 0,1-4 0 0,0 3 0 16,-1 0-368-16,2 0-80 0,-1 2-16 0,-1-2 0 0,0 3-1056 0,1 2-224 0,-1-1-32 0,0 2-16 15,0 0-832-15,3 0-176 0,-1 0-16 0,4 2-16 16</inkml:trace>
  <inkml:trace contextRef="#ctx0" brushRef="#br0" timeOffset="26700.54">12053 9606 25791 0,'-3'0'2304'0,"2"1"-1856"0,1 1-448 0,1-2 0 0,0 3 224 0,-1-3-48 0,2 4-16 0,-1-2 0 0,1 5-16 0,1 0 0 0,2 1 0 0,0-1 0 16,1 2 352-16,-1 1 64 0,1 0 16 0,-1 3 0 15,1-1-576-15,0 4 0 0,1 0 0 0,-3 5 0 16,3-1 144-16,-1 2-16 0,0 0-128 0,1 1 192 0,1-1 656 16,-1 0 128-16,1 0 32 0,2 3 0 0,0 4-208 0,2-5-32 15,0 2-16-15,2 2 0 0,1-3-368 0,1 1-80 16,0 2-16-16,0-2 0 0,0-2-96 0,0 0 0 16,0-2-16-16,-1-1 0 0,0-5-176 0,-2-1 0 15,1-1 0-15,-3-4 0 16,0-2-1072-16,-2-2-80 0,0 2-32 0,-2-3 0 15,0 0-1152-15,-3-3-224 0,0 2-64 0,-3-2-9360 0</inkml:trace>
  <inkml:trace contextRef="#ctx0" brushRef="#br0" timeOffset="27050.14">12520 10010 16575 0,'-1'0'1472'0,"0"0"-1168"0,1 1-304 0,0 2 0 0,1-3 1216 0,0 0 192 0,0 0 48 0,1 3 0 0,-1 0-848 0,3 1-160 15,-1-1-48-15,1 2 0 0,1-1 816 0,0 2 144 16,1 0 48-16,0-2 0 0,3 2-880 0,1 3-160 16,2-2-48-16,-1 3 0 0,3 1-320 0,-2-1 0 0,2 0 0 0,-1 3 0 15,1-6 0-15,0 4 0 0,0-5 0 0,1 2 0 16,0-2 0-16,-1 0 0 0,-1-3 0 0,1-2 0 31,-2 1-320-31,-1-2-64 0,1 0-32 0,-1 0 0 0,-3-2-1328 16,1-2-272-16</inkml:trace>
  <inkml:trace contextRef="#ctx0" brushRef="#br0" timeOffset="27316.47">12949 9792 35935 0,'-6'4'1600'0,"1"-1"320"0,1 0-1536 0,2 0-384 0,1-2 0 0,-1 2 0 0,1-1-144 0,-3 3-112 0,-1 4 0 0,-2 5-16 0,0 3 560 0,-3 0 112 16,1 4 32-16,-1 4 0 0,2 1 208 0,-1 2 32 15,1 3 16-15,2 4 0 0,0 0-448 0,0 4-96 0,0 4-16 0,0-2 0 16,-1 3 224-16,2-3 32 16,-1 0 16-16,0-3 0 0,1-3-208 0,0-3-32 0,1 4-16 0,1-3 0 15,0-1-144-15,1-3-144 0,-1-1 144 0,2 1-208 31,-1-1-1056-31,-1-3-208 0,2-3-32 0,0-3-15200 0</inkml:trace>
  <inkml:trace contextRef="#ctx0" brushRef="#br0" timeOffset="28684.99">9424 12311 2751 0,'-4'-5'256'0,"0"2"-256"0,2-1 0 0,-1 2 0 0,2-2 1360 0,1 1 240 0,0 1 32 0,-1-3 16 0,0-1-624 0,1-3-128 0,-2-1-32 0,2 2 0 15,2 1 784-15,-1 4 144 0,0-1 48 0,2 4 0 0,0 1 48 0,1 2 16 16,1 3 0-16,1 0 0 0,2 4-720 0,1 0-144 0,1 5-16 0,3-2-16 15,-1 6-80-15,3-1-16 0,1 5 0 0,0-1 0 16,1 3-80-16,3 3-32 0,0 0 0 0,1 1 0 16,-1-1-176-16,-2 5-48 0,2-1 0 0,0 2 0 15,-2 1-112-15,-1 2-16 0,0 3-16 0,-4-3 0 16,0-6-192-16,-3-2-48 16,0 0 0-16,-3 2 0 0,2 0-192 0,-4 1 0 0,1-4 128 0,-2-3-128 31,-2-3-848-31,-1-2-224 0,0-5-32 0,-3-8-9936 0,1-1-1984 0</inkml:trace>
  <inkml:trace contextRef="#ctx0" brushRef="#br0" timeOffset="29466.57">9220 12309 35007 0,'-13'-6'1552'0,"6"2"320"0,1 2-1488 0,2 2-384 0,4 0 0 0,0-3 0 0,1 3 0 0,1-1 144 0,0-2-144 0,2 3 0 0,3-3 128 0,2 0-128 0,2-1 0 0,3 1 0 0,0-2 336 0,2-1-32 15,2-4-16-15,0 0 0 0,2-5-288 0,0 1 0 31,1 0 0-31,-1-3 0 0,1 1 128 0,1 0-128 16,0-2 0-16,0 2 0 0,1-3 352 0,-2 3 16 16,0 2 0-16,0 2 0 0,-1 2 176 0,-2 2 32 15,2-1 16-15,-3 4 0 0,1-1-272 0,-2 3-48 16,1 3-16-16,-1 3 0 0,1 0-80 0,-1 4-32 16,-1-1 0-16,-2 4 0 0,-1-2-144 0,-1 4 0 15,-1 0 0-15,-3 0 128 0,0 3-128 0,-2-4 0 16,-4 4 0-16,-1 1 0 0,-1-1 0 0,-6-1 192 15,0 2-192-15,-3 0 192 0,-1-1-192 0,-1 1-144 16,-2-1 144-16,-1 1-208 0,1-4 208 0,0 2 0 16,1-2 0-16,1-2 0 0,0 0 0 0,0 0 0 0,4 1 0 15,0-4 0-15,2-1 0 0,2 1 0 0,2-4-160 0,1 2 160 16,2-4-192-16,0 2 16 0,3-1 16 0,1 0 0 16,1 0-96-16,0-2 0 0,2-2-16 0,-1 0 0 15,2 0 32-15,1-2 16 0,-2 2 0 0,2-2 0 16,0 2 48-16,1-1 16 0,-1 2 0 0,0-3 0 0,1 2 160 15,1-1 0-15,1 2 0 0,0-4-128 0,1 4 128 16,1-4 0-16,1 1 0 0,1 0 0 0,2 1 0 0,-2 3 0 16,2-3 0-16,-1 3 128 0,2 3-128 0,-3-2 0 15,2 5 0-15,-3-2 0 0,1 4 0 0,-3 1 0 16,-2 1 0-16,-1 0 0 0,0 0 0 0,-2 2 0 16,-1 0 0-16,-2 1 0 0,-3-1 128 0,0 4 48 15,-1 0 16-15,0-2 0 0,-2 1-32 0,-3-3 0 16,1 4 0-16,-2 0 0 0,0-1-16 0,-2 1 0 15,-3 4 0-15,1-4 0 0,-2 3-16 0,0-4-128 16,3 2 192-16,-3-1-64 0,0 1-128 0,-1 3 160 16,-2-1-160-16,1-1 160 0,0-2-160 0,-2 1 192 0,2 1-192 15,-1-5 192-15,1 2-192 0,-1 1 128 16,-1-2-128-16,0 1 128 0,0-3-128 0,1-1 0 0,-1 0 0 0,1 2 0 16,-1-3 0-16,0 0 0 0,2-1 0 15,1 0 0-15,0-2 0 0,1 0 0 16,0-2 0-16,1 0 0 15,2 0-640-15,0-2-48 0,2-3-16 0,1 3 0 16,0-3-1152-16,3 0-224 0,0 0-48 0,1 0-8048 0,0 0-1616 16</inkml:trace>
  <inkml:trace contextRef="#ctx0" brushRef="#br0" timeOffset="30175.93">10151 11958 24879 0,'-3'-3'1088'0,"0"3"256"0,-1-2-1088 0,3 1-256 0,-1 1 0 0,2 0 0 0,0 1 912 0,-1-1 128 0,-1 2 32 0,-1 1 0 0,1-2-1072 0,-1 4-400 0,2-1 16 0,0-1 0 0,0 4 384 0,1-1 0 0,0-4 0 0,1 4 0 0,0-2 176 0,0 2 112 0,2 0 32 0,-1 1 0 16,2 0 704-16,1 2 160 15,1 3 32-15,0-2 0 0,1 4 80 0,0 0 32 0,3 5 0 0,-2 1 0 16,4 1-592-16,-1 2-112 15,2 2-32-15,0 1 0 0,-1 2-288 0,2 1-64 16,-1-2-16-16,1-3 0 0,-1 3-96 0,0-5-128 16,-1-2 176-16,1 1-176 0,0-1 0 0,-2-1 0 0,2 0 0 15,-3-3 0-15,-1 1 176 0,0-1-176 0,1 2 160 0,-1-3-160 16,-1 1 128-16,1-4-128 0,0 0 0 0,-2 1 144 16,-1-2-144-16,2 0 0 15,-1-4 0-15,2 2 0 0,-1-3 0 0,2 0 0 0,1 1 0 0,2-1 0 0,-2-3 0 0,1-3 0 16,1 3 0-16,-2-3 0 0,1-1 160 0,0-1-160 15,1-1 192-15,-1-2-192 0,1-3 144 0,-1 0-144 0,0-2 0 16,-1 0 144-16,-1-1-144 0,-1 0 0 16,1-4 0-16,-1 1 0 0,-1-3 0 0,1 0 0 0,0-2 0 0,-1-1 0 15,0-1 0-15,-1-1 0 0,2 0 128 0,-2-1-128 16,2 1 0-16,-2 1 192 0,1 1-192 0,-1-2 192 16,0 0-48-16,0 3 0 0,-2-3 0 0,-1 2 0 15,3 2 0-15,-5-1 0 0,1 3 0 0,-2 0 0 16,-2 0-144-16,-1-3 128 0,-1 3-128 0,-2-2 128 15,-9-17-128-15,3 17 0 0,0-1 0 16,-3-1 0-16,1 1 0 0,-2-2 0 0,0-2 0 0,-1 3 0 16,-1-1 0-16,1 2 0 0,-2-2-176 0,3 5-128 15,2-1-16-15,-1 4-16 0,2 2 0 16,1 3-128-16,2 0-32 16,2 4 0-16,0 0 0 0,4-1-560 0,-1 2-112 0,0 3-32 15,2-4 0 1,-1 4-912-16,2 0-192 0</inkml:trace>
  <inkml:trace contextRef="#ctx0" brushRef="#br0" timeOffset="30636.16">11036 11677 27647 0,'-2'0'2448'0,"-1"2"-1952"0,2-2-496 0,1 2 0 0,0 0 1024 0,0-2 96 16,0 3 32-16,0 3 0 0,0-1-1856 0,3 3-384 0,1 1-64 0,1 1 0 0,4 2 1504 0,0-1 304 0,1 4 64 0,1 0 16 0,0 2 96 0,0 2 32 16,3 2 0-16,-2 1 0 0,-1-2-288 0,-1 2-48 15,0 3-16-15,0 4 0 0,-2-3 272 0,0 2 48 16,-1 0 16-16,-1 1 0 0,2-1-256 0,-1 1-48 15,2-1-16-15,-3-6 0 0,2 3-336 0,-1-5-192 16,0 1 192-16,1-5-192 0,-1-4 0 0,1 1 0 16,-2-3 0-16,-1-4 0 15,0 0-704-15,-3-5-128 0,1 2-48 0,-3-3 0 16,0 0-848-16,-2 0-192 0,0-4-16 0,-2 2-16 16,1-2-848-16,-2-2-160 0</inkml:trace>
  <inkml:trace contextRef="#ctx0" brushRef="#br0" timeOffset="30968.49">10814 11801 4607 0,'-5'0'400'0,"1"-2"-400"0,0 2 0 0,2-2 0 0,1 2 5600 0,1 0 1040 0,1 0 208 0,-1-3 32 0,1 2-4432 0,2-4-880 0,0 2-176 0,3-4-48 0,3 1-336 0,2-1-80 0,2 1-16 0,0-6 0 0,2 3-176 0,1-1-32 15,1-4-16-15,1 3 0 0,-1 0-480 0,2-2-80 16,-1 1-128-16,1 0 176 0,-1-1 48 0,0 3 16 0,0 1 0 0,1-3 0 16,-2 1 0-16,3 0 0 15,-2 0 0-15,2-4 0 0,1 2-112 0,-1-2-128 0,1-1 176 0,1-4-176 16,0 1 0-16,1 1 0 0,-1-1 0 0,0 0 0 15,-1 0-256-15,1 3-128 0,1-3 0 0,-2 3-11936 16,0 0-2384-16</inkml:trace>
  <inkml:trace contextRef="#ctx0" brushRef="#br0" timeOffset="58355.95">12419 11048 20271 0,'-2'-3'1792'0,"2"2"-1424"0,2 1-368 0,-2-3 0 0,1 3 736 0,0-2 80 0,0 1 16 0,2-2 0 0,-1 0-352 0,2 0-64 0,2-1-16 0,-1 1 0 0,0 1 64 0,0 2 16 0,2 0 0 0,0 2 0 16,0-1-224-16,-1 1-32 0,2 0-16 0,-2 0 0 15,0 1 256-15,0-3 48 0,-2 3 16 0,1 0 0 16,1 0 496-16,-1 4 80 0,1-4 32 0,0 6 0 0,2-3-128 0,-2 4-32 15,0-4 0-15,-1 0 0 0,1 4-336 0,2 3-80 16,0 0-16-16,2 3 0 0,1 3-224 0,1-1-64 16,0 1 0-16,-1-3 0 0,1 3-96 0,1-2-32 15,0 0 0-15,-2-3 0 0,3 1 0 0,-2-2-128 16,1 2 192-16,-1-1-64 0,1-2-128 0,-2 2 0 16,-1-2 0-16,-3 0 0 0,2 3 0 0,-3-1 0 15,0 2 0-15,-1 2 0 0,0 3 0 0,-1 2 0 16,-1-3 0-16,0 2 0 0,-1 3 144 0,1-3-144 15,-2 0 160-15,-1-3-160 0,1 0 0 0,2-3 0 16,-3-1 0-16,-2-2 0 0,2 0 208 0,-2 0-48 16,0-1-16-16,-1-2 0 0,-1 0-144 0,1 0 160 0,-2 1-160 15,-2-1 160-15,1 0-160 0,-1-4 160 0,1 2-160 0,-3-3 160 16,0 2-160-16,1-1 0 0,-2-1 0 0,0-2 0 16,1 0 0-16,-2 1 0 0,0-3 0 0,-1 1 128 15,-1 1-128-15,0-2 0 0,-1 1 144 0,-1-2-144 16,2 0 0-16,-2 0 0 0,1 0 0 0,1-3 0 15,0 0-288-15,3 1-80 0,2 1-16 0,2-3 0 32,1-2-928-32,1 1-192 0,3-1-32 0,1-1-9600 0,1 2-1920 0</inkml:trace>
  <inkml:trace contextRef="#ctx0" brushRef="#br0" timeOffset="61647.78">13237 10459 16575 0,'-3'4'1472'0,"-1"-1"-1168"0,3 0-304 0,-1-2 0 0,2 2 0 16,-2-1 0-16,-2 4 0 0,-1 0 0 0,-1 6-144 0,-3-1 144 0,2 2-128 0,1 0 128 0,1-1 0 0,0-2 0 0,1 0 0 0,-1 2 0 0,2 1 160 0,-2 0 64 15,0 4 16-15,0 0 0 0,0 2 848 0,0 2 192 0,0 5 16 0,-1-1 16 16,2 3 368-16,0-2 80 16,3 3 16-16,0-4 0 0,0 3-432 0,1 0-96 15,1 1-16-15,1-1 0 16,1 1-656-16,2-1-144 0,0 4-32 16,2-1 0-16,2 1-400 0,1-2 0 15,1 4 128-15,0-2-128 0,2 2 0 0,1-3 0 0,-2 1 0 0,1-3 0 16,0-1 0-16,0 1 0 0,0-1-144 0,2 1 144 0,-1-1 0 0,1-2 0 15,1 1-128-15,-1-3 128 0,2-2 0 0,0-1-128 16,1-2 128-16,0-6 0 0,1 2-256 0,0-4 48 16,2 0 16-16,0-5 0 15,3-1-272-15,-2-5-48 0,3-1-16 0,0-3 0 16,-2-2-688-16,1 0-128 0,0-3-16 0,0 2-16 16,-3 1-592-16,0 0-112 0</inkml:trace>
  <inkml:trace contextRef="#ctx0" brushRef="#br0" timeOffset="62833.97">13558 10992 13823 0,'-4'-1'1216'15,"0"-2"-960"-15,2 2-256 0,0 1 0 0,1 0 1168 0,1-2 192 0,0 2 48 0,-1 0 0 0,0-3-512 16,-1 2-80-16,0-4-32 0,1 4 0 0,0-2 144 0,1 1 32 0,0 0 0 0,1 2 0 0,1 0-128 0,1 0 0 0,2 2-16 0,0 0 0 0,2 4-480 0,2 1-80 0,1 2-32 0,-1 1 0 0,1 1 480 0,1-1 112 0,3 3 16 0,0 0 0 0,1 2 240 0,-1-1 48 31,1 1 16-31,-1-2 0 0,-1 2-384 0,0-1-80 0,-2 0-16 0,0-4 0 0,-1 3-336 0,0-6-64 16,0 6 0-16,-2-7-16 0,1 0-112 0,0-4 0 15,-1 2-128-15,0-4 192 0,-1-2-192 0,-1-2 144 16,2 0-144-16,-2-2 128 0,0-3-128 16,0 2 0-1,-1 1 144-15,0-3-144 0,0 2 0 0,-1-2-128 0,0 3 0 0,-1-3 0 16,0 4-16-16,-2-1 0 0,0 1 0 0,-1 1 0 0,1 1 144 0,-1 0 0 0,0 2 0 0,0 0-128 15,2 1 128-15,0 1 0 0,1 0 0 0,0 2 0 32,2 0 0-32,1 1-208 0,1 1 80 0,0-1 128 0,2-1 0 0,-2 1 0 0,2-1 0 15,1-1 0 1,-2-1 0-16,1-1 0 0,0 0 0 0,-1-1 0 16,0-1 0-16,-2-1 0 0,0-1 0 0,-1 1 0 0,1-3 0 0,-2 2 0 15,1-5 0-15,-1 3 0 0,-1 0 0 0,0 2 0 0,1-2 0 0,-2 0 0 31,0 2 256-31,1 0 32 0,-1-1 0 0,1 2 0 0,-1-1-32 0,1-2 0 16,-1 1 0-16,1 0 0 0,-1-1-128 0,1-3-128 16,-1 2 144-16,-1-2-144 0,2-1 128 0,-2-2-128 15,0-3 0-15,-1 1 0 0,2-2 128 0,-2 1-128 16,-2-1 0-16,1 0 0 0,-1 4 0 0,-1-4 128 16,-2 0-128-16,0 0 0 0,-1 0 0 0,0 1 0 15,-1-1 0-15,-1 3 0 0,2 0-160 0,0 0-32 16,0 5 0-16,-1-2 0 15,2 0-592-15,0 4-128 0,2 1-32 0,-1 1 0 16,2 3-1200-16,0 1-240 0,1 0-48 0,1 1-11616 0</inkml:trace>
  <inkml:trace contextRef="#ctx0" brushRef="#br0" timeOffset="63265.78">14407 11165 28559 0,'-4'3'1264'0,"1"0"272"0,-1 0-1232 0,3 0-304 0,1-3 0 0,0 3 0 0,1-2 576 0,-1 4 48 0,2 3 16 0,1 0 0 0,1 2-832 0,2 0-176 0,1 2-16 0,1-2-16 0,0 3-48 0,2-4 0 0,-1 4 0 0,-1-1 0 15,1 1-832-15,-1-1-160 0,-2 0-32 0,-1-1-16 16,0 1 592-16,-2-1 112 0,1 4 16 0,-1-6 16 0,-1 4 752 0,-1-5 0 0,-1-1 160 0,0 0-32 0,0-1 0 0,-2 3 0 31,-1-4 0-31,0 0 0 0,-1-2-336 0,0 0-80 0,0-2-16 0,1-1-8592 16</inkml:trace>
  <inkml:trace contextRef="#ctx0" brushRef="#br0" timeOffset="63934.21">14402 10308 32255 0,'-4'9'1424'0,"3"-2"304"0,1 2-1392 16,0-2-336-16,3-2 0 0,-1-1 0 0,1 2-144 0,2 4-112 0,2 4 0 0,3 7-16 0,2 1 16 0,2 3 16 0,-1-3 0 0,1 0 0 0,1 0 240 16,1 1 0-16,0-1 0 0,-1 0 0 0,1 0-400 0,-2-1 16 0,-2 2 0 0,-1-1 0 0,0-2 224 0,-1 1 160 0,-4-4-192 0,0 2 192 15,-1-5 336-15,-1 0 176 0,0-2 48 0,-2-3 0 0,1-1 528 0,-1-2 96 0,1-4 32 0,-1-2 0 0,1-2-400 16,-1-2-80-16,1-2-16 0,-1-3 0 0,2-1-432 0,-2-2-96 16,1 0 0-16,-1-1-16 0,-2 0-176 0,0-1 0 15,0 2-160-15,-1-3 160 0,-2 1 0 0,1 2 0 0,-2-4-128 16,-1 1 128-16,3 1 0 0,-2 2 0 0,3 2 0 15,0-2 0-15,1 0 0 0,1 3 0 16,0 1 0-16,3-2 0 0,0 2 0 0,-1 1 0 16,3 4 0-16,1-3 0 0,1-1 0 0,2 4 0 0,1 0 0 0,2-1 0 15,-1 2 0-15,0 2 0 0,1-2-128 0,0 4 128 16,0 0-144-16,-5-2 16 0,0 4 0 0,-2-1 0 16,3 3-32-16,-1 4 0 0,1 2 0 0,0 4 0 15,-2 0-16-15,-2-2 0 0,1 2 0 0,-1-1 0 0,-1 1 176 16,-2-1 176-16,2-2-48 0,-3 0 0 15,2-1 96-15,-3-2 16 0,1-1 0 0,-1 0 0 0,1-2-112 16,-3 0 0-16,0 2-128 0,0-3 192 0,0 1-192 0,-3 2 0 16,0-3 128-16,-3 2-128 0,2 0 0 0,-4-2 0 15,0 3 0-15,-2-1 0 0,1 0 0 0,0-2 0 16,-2 1 0-16,1-4 0 0,-2 3 128 0,1-2-128 16,0 0 0-16,0-2 0 15,2 1-336-15,-3-3-176 0,2 0-16 0,-2 0-16 16,3-3-1664-16,1 0-336 0,0 0-64 0,1-1-10832 0</inkml:trace>
  <inkml:trace contextRef="#ctx0" brushRef="#br0" timeOffset="64527.27">14337 9846 11967 0,'0'-2'1072'0,"0"1"-864"0,1 1-208 15,0 0 0-15,0-2 640 0,2 2 64 0,-1-2 32 0,3 0 0 0,1-2 448 0,3 2 96 0,0-2 0 0,1 2 16 0,1-1-128 0,0 3-16 0,1 0-16 0,3 3 0 0,2-3-48 0,3 3-16 0,2 2 0 0,3 1 0 0,2-1-304 0,3 2-64 0,3 1-16 16,1 2 0-16,0-1-352 0,1 1-64 0,-2 2-16 0,0-2 0 0,-3 5-64 0,0-2 0 0,0 3-16 0,1 3 0 0,-2 3 208 16,1 0 64-16,-4 0 0 15,-1 0 0-15,1 0 32 0,-2 2 16 16,2 4 0-16,-3 3 0 0,-1-3 16 0,-2 4 0 0,-2 3 0 0,-3-2 0 0,-1 0-240 0,-2-1-32 15,-1 2-16-15,-2-3 0 16,-2 1-224-16,-2 3 0 0,0 0 128 0,-2 3-128 0,-1 0 0 0,-1 3 176 16,-2 0-176-16,-1 4 160 0,-3-3-160 0,-1 1 0 0,1-6 0 15,-3-1 0-15,1-4-320 0,1-1-32 16,1-9-16-16,-3-1 0 16,2-1-944-16,-1-4-192 0</inkml:trace>
  <inkml:trace contextRef="#ctx0" brushRef="#br0" timeOffset="88260.09">15874 9963 13823 0,'-3'0'1216'0,"2"0"-960"0,1 1-256 0,0-1 0 0,0 0 752 15,0 3 96-15,1-3 32 0,-2 0 0 0,1 2-704 0,0-2-176 0,1 2 0 0,-1-2 0 0,0 0 688 0,0 0 96 0,0 0 32 16,0 0 0-16,0 0 208 0,0 0 64 0,22-2 0 0,-19 2 0 0,-1 4 352 0,1-2 80 16,-1 5 16-16,-2-2 0 15,0 3-128-15,-1 1 0 0,0 4-16 0,-2 4 0 0,1-3-576 0,-1 5-112 0,1-3-32 16,-1 4 0-16,1-2-256 0,0 5-48 0,0 1-16 0,1-1 0 15,1 0-32-15,0-2-16 0,1 1 0 16,2-3 0-16,-1-5-48 0,2 0-16 0,2-1 0 0,-1-3 0 16,0-3-96-16,-1-1-16 0,1-1 0 0,-2-1 0 31,1-3-816-31,-1-1-160 0,-2-1-48 0,-1-3-16192 0</inkml:trace>
  <inkml:trace contextRef="#ctx0" brushRef="#br0" timeOffset="88540.93">15780 9672 40543 0,'-8'-2'1792'0,"2"1"384"0,0 1-1744 0,2 0-432 0,3 1 0 0,1-1 0 15,0 0 240-15,-1-1-48 0,-2 1 0 0,2-3 0 0,0 3-544 0,1-3-112 0,2 3-32 0,1-3 0 0,-3 3-848 16,0 0-192-16,0 0-16 0,19 0-14416 0</inkml:trace>
  <inkml:trace contextRef="#ctx0" brushRef="#br0" timeOffset="89149.33">16158 9815 28559 0,'-2'0'1264'0,"-1"1"272"0,1 0-1232 0,0-1-304 0,2 0 0 0,0 0 0 0,0 0 576 0,0-1 48 0,2 1 16 0,-2 0 0 0,1-1-480 0,-1 1-160 15,0 0 0-15,0 0 144 0,0 0 80 0,0 0 16 0,0 0 0 0,0 0 0 0,0 0-656 0,0 0-128 0,0 0-32 0,0 0 0 0,11 18 576 0,-14-12 192 16,0 4 0-16,-1 0 0 0,0 0 704 0,1-1 144 0,0-2 32 0,1 2 0 15,-1 1-416-15,1-2-80 0,1 2 0 0,-1-4-16 16,2 1-256-16,2-4-48 0,-1 1-16 0,1-1 0 16,1-1-240-16,0-2 0 15,1 0 0-15,0-2 0 0,1 2-224 0,-2-3-144 0,1 2-16 16,0 1-16 0,0-3-176-16,-2 3-16 0,2-2-16 0,0 2 0 0,-1 0 352 0,2 0 80 15,0 2 16-15,0-2 0 0,0 0 304 0,-1 3 64 16,1-2 16-16,0 2 0 0,0-1 80 0,-1-2 16 0,1 4 0 0,0-2 0 0,0-1-320 0,-1 2 0 15,2-2 0-15,0 2 0 0,-1-1 0 0,0-2 0 16,0 4 0-16,0-4-192 16,-1 2-96-16,1 2-16 0,-1-2 0 0,-1 0 0 15,1 3 128-15,-2 0 32 0,2 1 0 0,-1 2 0 16,0 1 400-16,0 1 96 0,-2-3 16 0,0 5 0 16,1-3 304-16,-1 4 64 0,1 0 16 0,-1 2 0 0,-1-1-304 0,0 1-64 15,0 1-16-15,-1 0 0 0,0-3-240 0,-1 2-128 0,-1 1 160 0,1-2-160 31,-2 1 0-31,0-3 128 0,0 1-128 0,0-4 0 16,-1 4 0-16,-2-1 128 0,0-2-128 0,1 2 0 16,-3-2 0-16,3-1 0 0,-3 1 0 0,1-3 0 15,0 2-368-15,0-3 48 0,-1 2 0 0,0-2 0 16,1-1-1024-16,-1 0-208 0,2 0-48 16,-1-4-13536-16</inkml:trace>
  <inkml:trace contextRef="#ctx0" brushRef="#br0" timeOffset="91362.5">8176 14923 13823 0,'-4'-2'1216'0,"1"-1"-960"0,0 3-256 0,2-1 0 0,1 1 208 0,-1 0 0 16,-3-3 0-16,-1 2 0 0,-2-5-512 0,-2 4-96 15,2-2-32-15,0 1 0 0,1 0 912 0,1 0 176 0,2-1 48 0,1 2 0 0,1 1-336 0,0-2-64 0,2 3-16 0,-1-2 0 0,1 2 240 0,-1 2 48 0,2-2 16 0,0 3 0 16,0 0 768-16,1 1 160 0,-3-4 16 0,0 0 16 0,0 0-464 0,16 22-80 31,-10-13-32-31,2 1 0 0,-1 2-16 0,2 1 0 0,-2-3 0 0,2 2 0 0,1 2-64 0,0 0 0 31,1 4-16-31,0-1 0 0,-1-3-208 0,0 0-32 0,0-1-16 0,-2 0 0 16,1 0-368-16,-2-3-80 0,-1-2-16 16,-2-1 0-16,0-3-160 0,-2 1 0 0,1-1 144 15,-2-4-144-15,-1 0 0 0,-1 0 0 0,1-2 0 0,-3 0 0 16,1-3 0-16,-2 1 0 0,0 1 0 0,-1-3 128 0,1 2-128 0,-1-1 0 16,-3 2 0-16,2-1 0 15,0 0 0-15,0-2 0 0,-1 1 0 0,2-2 0 16,-1-2 192-16,1-1 0 0,-1-2 16 0,0-2 0 0,1-1-16 0,-1-1 0 15,1 0 0-15,-1-5 0 0,1-1-192 16,0 2 0-16,1 1-144 0,0 1 144 16,1-2-576-16,-1-5-32 0,2 2 0 15,0 2 0 1,2 1 96-16,2 2 0 0,0 3 16 0,2 4 0 16,-1 4 688-16,0 1 144 0,-1 0 32 0,1 1 0 0,1 1 80 0,0 3 32 15,1-1 0-15,0 2 0 0,2 0-336 0,-1 0-144 0,1 2 128 0,2 3-128 0,1 4 0 0,-2-1 0 16,4 2 0-16,-1 0 0 0,0 3 128 15,-3-4-128-15,0-2 128 0,-1 1-128 0,2 2 272 0,1 0-16 16,0 2-16-16,-2 1 0 0,0-1 80 0,-2-4 0 16,0 0 16-16,0-4 0 0,-1-2-144 0,-1-2-16 15,0 0-16-15,-1 0 0 0,0-5-160 0,-1 2 160 16,2-5-160-16,0 0 160 0,-1-2-160 16,1-3 0-16,0 3 0 0,0-2 0 0,-2 0 0 0,1-1 0 15,0 0 0-15,-2 0 0 0,2 4 0 0,-2 0 0 16,0 0 0-16,-1 2 0 0,2-6 0 0,-2 0 0 15,1-2 0-15,-1 0 0 0,1 2 0 0,2 3 0 16,-2 0 0-16,1 1 0 0,1 0 0 0,2-2 0 16,1 3 0-16,1-5 0 0,2 6-128 0,0-2 128 0,-1 3 0 15,1-1 0-15,3-2 0 0,-1 3 0 0,1 2 0 16,0-1 0-16,-1 4 0 0,1-2 0 0,1 3 0 0,0 3 0 16,1 1 0-16,1 2 0 0,0 2 0 0,-3 4 0 15,2 0 0-15,-2 3 0 0,-1 1 0 0,2 0 0 16,-2-1 128-16,-1 1-128 0,-3-4 0 0,2 2 128 15,1 4-128-15,-1 2 0 0,3 1 0 0,-4-4 0 32,1-2-912-32,-3-2-64 0,-1-3-16 0,0-4 0 0,2 0-1232 0,-2 0-240 0,0-5-48 15,0 2-11632-15</inkml:trace>
  <inkml:trace contextRef="#ctx0" brushRef="#br0" timeOffset="91916.28">8991 14630 12895 0,'0'2'1152'0,"-1"-2"-928"0,1 3-224 0,0-2 0 0,0 2 4352 0,1-6 816 0,0 3 160 0,2 0 48 0,0 0-4896 0,2-1-976 0,2-2-192 0,-3 1-32 0,3 1 400 0,-2-5 96 0,-2-1 16 0,2 1 0 31,-1 1-224-31,-2-2-32 0,1-3-16 0,-2 0 0 16,2 1-256-16,-2 3-48 0,-1 0-16 0,1 2 0 0,-1-4 1136 0,0-2 240 0,0-3 32 0,0 0 16 0,0 0 512 16,0 1 96-16,1 2 32 0,-2-2 0 0,1 2-176 15,-1 1-48-15,1-1 0 0,-3 2 0 16,2 0-544-16,0 2-112 0,-2 2-32 0,1-2 0 15,-2 4-352-15,-2-2 0 0,1 2 0 0,-2-1 0 0,-1 2-192 16,-2 1-128-16,0-3 0 0,-1 3-16 16,-2 3-80-16,0-3-16 0,1 1 0 0,1 2 0 0,0-1 432 15,1 2-160-15,2-1 160 0,0 4 0 16,0 1 288-16,1 0 160 0,0 3 48 0,0-1 0 16,1 0 144-16,2 0 16 0,-2 2 16 0,1 6 0 15,-1 1-448-15,0 3-96 0,2 1 0 0,2 0-128 16,1 2 0-16,1-3 0 0,3 3 0 0,1-7 0 0,3 1 128 0,2-3-128 15,2 0 0-15,3-4 0 0,1 1 288 16,1-2-48-16,1 0-16 0,0-4 0 0,3 2-224 0,1-3 176 0,0 0-176 0,-1 2 160 16,1-2-304-16,0-2-64 0,0-2-16 0,-1 1 0 31,0-3-1008-31,-2-3-208 16,-1-1-32-16,2-2-14000 0</inkml:trace>
  <inkml:trace contextRef="#ctx0" brushRef="#br0" timeOffset="92524.09">9486 14197 35007 0,'-14'3'1552'0,"4"-1"320"0,0-2-1488 0,4 1-384 0,4 2 0 0,-1-3 0 0,1 0-1216 0,-3 2-320 16,-5 0-64-16,-1 1-16 0,-2 3 656 0,2 1 144 0,2 1 32 0,3 0 0 0,0 3-48 0,1-1-16 0,3 2 0 0,-2 2 0 15,2 4-448-15,0 1-96 0,1-1-16 0,0 0 0 0,1 0 1408 0,-1 1 288 16,2-1 48-16,0 1 16 0,2-2 1232 0,0-1 240 0,1 2 48 0,2-2 16 15,0 0-544-15,2 0-96 0,2-1-32 0,-2-2 0 16,2 0-352-16,0-4-80 16,1 0-16-16,2-5 0 0,0 0-448 0,0-4-112 0,-2-2-16 0,1 0 0 31,0-7-512-31,2 2-128 0,0-3 0 0,-3-1-16 0,-3 0-368 31,1-1-64-31,0 3 0 0,-3-1-16 0,-1 4 496 0,-1-1 96 0,0-3 32 0,0-2 0 0,1 0 288 0,0-4 128 0,-1 1-128 16,-1-1 192-1,1-2 272-15,-1-3 48 0,-1 2 16 0,-1-2 0 0,1 1-128 0,-4 1-16 0,1-3-16 0,-3 2 0 16,2-2-368-16,-3 1 0 16,-1 5 0-16,-2-3 0 15,2 6-416-15,-1 4 0 0,2-1 0 16,-3 4 0-16,1 2 208 0,0-1 32 0,-1 5 16 0,2 3 0 0,0 0 736 16,0 2 128-16,1 2 48 0,0 0 0 0,2 2 176 0,2-3 32 0,0 0 16 15,2 4 0-15,1-3-224 0,2 2-48 0,1 1-16 16,1 0 0-16,2 1-96 0,2 3-16 15,0-2 0-15,2 4 0 0,0-4-352 0,2 4-80 0,2-3-16 0,0 0 0 16,1 2-128-16,-1-1 0 0,0 1 0 0,1-3 0 16,-3 0 0-16,1-2 0 0,-1 0 0 0,1-1 0 15,-2-2-464 1,1 2-32-16,-1 1 0 0,-1-4 0 0,-1 0-416 16,-3 0-96-16,0-2-16 0,-2-1 0 0,0 0-384 0,0 0-96 15,-1-2-16-15,-2-1-12608 0</inkml:trace>
  <inkml:trace contextRef="#ctx0" brushRef="#br0" timeOffset="93331.04">9972 14174 14735 0,'-3'-3'1312'0,"1"3"-1056"0,2 0-256 0,0-2 0 0,0 2 512 0,-2 0 64 0,1-1 0 0,-1-2 0 0,-1 3-736 0,1 0-144 0,0 0-16 0,2 0-16 0,0 0 768 0,0 0 144 0,-2 25 48 0,4-13 0 16,2 4 96-16,-1 0 32 0,2 3 0 0,1-2 0 16,0 4-144-16,1-5-32 0,1 3 0 0,-1-6 0 15,1 2 384-15,-2-2 80 0,0-1 16 0,0-2 0 16,-1 0 448-16,0-4 96 0,-1 1 0 0,-2-2 16 15,1-1-768-15,-1-2-144 0,-1-2-48 0,-1-2 0 16,2-2-400-16,-2-1-64 0,0 0-32 0,0-3 0 0,0-2-160 0,-2 0 192 16,1 1-192-16,-1-3 192 0,1 2-192 0,-3-5 0 15,0-1 144-15,-1 0-144 0,0 0 128 0,-1-4-128 16,0 2 160-16,1-5-160 16,-1 2 192-16,1 2-48 0,0-4-16 0,0 1 0 0,1 1-128 15,3 4 0-15,0-2 0 0,1 3 128 0,1 1-128 0,1 2 128 16,2 0-128-16,1 3 128 0,0 2 160 15,2-2 32-15,1 4 0 0,-1-1 0 0,2 1 16 0,0-2 16 16,-1 1 0-16,2 3 0 0,-2-1-112 0,-1 1-32 16,2 1 0-16,-1 2 0 0,3 1-48 0,3 4-16 15,0 2 0-15,0 1 0 0,1 5-144 0,1 0 0 16,2 4 0-16,-1 1 0 0,-2 1 0 0,-2-7 128 16,0 1-128-1,0 3 128-15,5 4-128 0,0 0 0 0,2 0 0 0,-1-1 0 16,-1-1-400-16,-2-1-112 0,-2-4-32 0,-2-2 0 15,-1-1-1152-15,-3-2-224 0,-1-1-64 0,1-3-8304 0,-4-2-1664 16</inkml:trace>
  <inkml:trace contextRef="#ctx0" brushRef="#br0" timeOffset="94132.89">11293 13447 15663 0,'-1'0'1392'0,"0"0"-1120"0,0 0-272 15,-1 0 0-15,2 1 2096 0,-1-1 352 0,1 2 80 0,-2-2 16 0,-2 3-1824 0,-1 0-352 0,0 0-80 0,-1 1-16 16,0-1-80-16,-2 4 0 0,2-4-16 0,-2 3 0 0,-2 3-176 0,1-1-144 0,-2 4 144 0,0 0-208 0,0 4 336 0,-1 0 64 0,3-1 0 15,-3 1 16-15,0 0 1072 0,1 3 192 0,1-3 64 0,0-4 0 0,2 1-304 0,0-1-48 0,-1 2-16 16,1-4 0-16,2 1-592 0,1-1-112 16,1-4-16-16,1 0-16 0,2 0-256 0,1-5-48 15,0 2-128-15,1-3 192 0,1 0-320 0,1-4-80 0,1 2-16 16,1-4 0-16,0-1-32 0,2 1-16 0,1-4 0 16,1 0 0-16,0 4 272 0,3-4 0 0,0 2 0 15,2-2 0-15,-1 4 208 0,2-1-48 0,0 4-16 0,-2-4 0 16,1 5-144-16,0 2 0 0,0 0 0 0,-1 0 0 31,0 0-320-31,-1 2-160 0,0 2-32 0,-1 0 0 0,-1 1 96 0,-1-1 16 0,-1-1 0 0,1 1 0 0,-2 2 400 0,1 0 0 16,-1 1 144-16,-1 1-144 15,1 2 672-15,-1 2 32 0,0-2 0 0,0 0 0 0,-1 3-480 16,-1-4-96-16,-1 3 0 0,-1-1-128 0,-1-3 0 0,-1 2 0 16,-3 3 0-16,0-1 0 0,-1-2 0 0,-2 2 240 15,1-2-48-15,-4 3-16 16,1-4 80-16,0 0 0 0,1 1 16 0,-2-1 0 15,-1 4-112-15,-1 0-32 0,0 3 0 0,-1-4 0 16,0 4-128-16,1-4 0 0,0 1 0 0,1-3 0 16,-1 2-256-16,0-4-48 0,0 0 0 0,0-2 0 15,1-2-1568-15,-1-1-320 0,0-3-64 0,1 0-12448 16</inkml:trace>
  <inkml:trace contextRef="#ctx0" brushRef="#br0" timeOffset="94981.34">11657 13400 22111 0,'-1'-4'1968'0,"-1"1"-1584"0,1 6-384 0,1-6 0 0,0 3 960 0,0 0 96 0,-1-3 32 0,0 0 0 0,0-3-1696 0,-1 2-336 16,0-1-64-16,1 0-16 0,-1 3 64 0,1-4 0 0,0 2 0 0,1-1 0 0,-1 1 64 0,-1 1 0 0,1 0 16 0,0 2 0 15,-2 1 1168-15,0 0 224 0,-2 4 64 16,0-4 0-16,-1 3 1584 0,-2 1 320 0,0 2 64 0,-1 3 16 0,0-2-496 0,1 5-80 0,-1-3-32 0,0 4 0 31,1 0-896-31,-1 2-176 0,0 1-48 0,2 3 0 0,-2-1-496 0,3 2-96 0,-1 2-32 0,2-2 0 16,0 1-208-16,1-2 0 0,3 1 0 16,0-6 0-16,1 4 0 15,0-2 0-15,2 1 144 0,1-3-144 16,2-4 0-1,-2 1 0-15,1-1 0 0,1 0 0 0,-1-2-192 0,1 2 192 16,-2-4-160-16,1 4 160 0,1-4 0 0,0 1 0 0,0-4 176 0,1 0-48 0,-1-2-128 16,1-2 128-16,2 1-128 0,-2-3 128 0,1-3-128 0,1 0 128 15,0-2-128-15,0-4 128 0,-1 0-128 0,2-3-128 16,1-1 128-16,-1 0-192 0,0-3 16 0,0 2 0 16,-1-4 0-16,-1 1 0 0,0 1-160 0,-1 1-48 15,0-2 0-15,-1 4 0 16,2-1-144-16,-3 1-48 0,1 2 0 15,0 2 0-15,0-1 240 0,2 3 32 0,-3 1 16 0,3 0 0 0,-2 3 528 0,-2 2 96 16,2-2 32-16,-2 2 0 0,0 2 64 0,-1 2 16 0,0 0 0 16,-2 0 0-16,0 0-448 0,-1 2 128 0,-2 2-128 0,2 0 0 15,-3 2 0-15,4-6-256 0,0 0 48 0,-13 27 0 16,7-13 352-16,-2-2 80 0,2-2 16 0,0 5 0 16,0 2 288-16,0 4 64 0,1-2 16 0,0 3 0 0,0-2-144 15,0 2-16-15,0 3-16 0,1-3 0 16,0 3-144-16,2-3-32 0,1 4 0 0,1-4 0 15,1 0-48-15,0 1-16 0,2-1 0 0,-1-1 0 0,1-1-64 0,-2 1 0 16,3 1-128-16,-1 0 192 16,2 0-192-16,-1 2 0 0,1-1 0 0,1 3 0 0,0 5 0 0,2-2 0 15,0 3 0-15,1 0 0 0,1-1 0 0,0-3 0 16,1-2 0-16,-1-1-160 0,1-3 160 0,0-2-128 16,0-5 128-16,-1-1-128 0,0-5 128 0,0 0 0 15,0-3 0-15,0-3 0 0,-1-3-128 0,1-3-112 16,1 0-16-16,1-4 0 15,-1-1-656-15,-1-2-144 0,-2 0-32 0,1-5 0 16,1 2-1216-16,1-6-256 0,1 0-64 0,1 0-11008 16</inkml:trace>
  <inkml:trace contextRef="#ctx0" brushRef="#br0" timeOffset="95616.58">11982 13182 32255 0,'-5'6'1424'0,"0"-2"304"0,2 1-1392 0,1 1-336 0,2-2 0 15,0-1 0-15,2 4-496 0,-2 1-160 0,2 8-48 0,1 4 0 0,0 5-288 0,2 0-64 0,1 1-16 0,2-2 0 0,0 0 912 0,1 0 160 0,0 2 0 0,-1-1 128 0,1 0 192 0,-2-3 64 0,1 0 0 16,-1-3 0-16,-3-9 672 0,1 2 144 0,1 1 16 0,0-4 16 0,2-1 0 0,-2-2 0 0,1 0 0 0,0-1 0 0,-3-4-688 15,1 2-144-15,2-3-16 0,-1-3-16 0,-1 2-240 0,1-5-128 0,-1 4 160 0,0-5-160 16,-1 4-160-16,-1-4-128 0,3-1-32 0,1-2 0 16,-1-4-48-16,0 2-16 0,0-7 0 0,0 3 0 15,-1 0 208-15,1-2 48 0,-1-1 0 0,0 1 0 16,-1 0 128-16,-1-3 176 16,-1 5-48-16,-1-4 0 0,-1 6 128 0,-1-5 32 0,0-1 0 0,-3 2 0 15,2-2-288-15,-2 1 0 16,-1 3 0-16,0 0 0 0,1 1-208 0,-1 2 48 15,-1 0 16-15,1 4 0 0,3 2 144 0,-2 1-128 16,-1 4 128-16,3-2-128 0,0-1 480 0,0 4 96 0,1 1 32 0,1 1 0 16,-2 4-80-16,2-1-16 0,2 4 0 0,-1 0 0 15,3 4-16-15,-1 0-16 0,2 2 0 0,0 1 0 0,3 1-80 0,-2 3-16 16,2-3 0-16,0 2 0 0,1 1-256 0,-1-3 160 16,1 0-160-16,0 0 128 0,0 0-128 0,1 0 0 15,1 3 0-15,1-3 0 0,-3 0 0 0,1-1 192 16,3 1-192-16,-5-6 192 0,0 0-320 0,-2-2-64 0,-1-2-16 0,0-2 0 31,2 2-512-15,1-3-112-16,-1 0 0 0,1-3-16 0,-1 0-1392 0,-1-3-288 0,-1 0-48 0,0-3-7024 0,0 0-1392 0</inkml:trace>
  <inkml:trace contextRef="#ctx0" brushRef="#br0" timeOffset="96265.77">12689 13014 20271 0,'-6'-3'896'0,"1"1"192"0,0-2-880 0,2 3-208 0,1-2 0 0,0 3 0 16,0-3 256-16,-3 0 0 0,-3-3 0 0,-3-3 0 0,-1 4-1664 0,-1-1-336 0,3 4-64 0,-1 2-16 0,1 3 784 0,0 4 144 15,1 1 48-15,-1 2 0 0,-1 4 176 0,-1 3 32 0,3-3 16 0,-3 4 0 0,0 1 1968 0,0 3 384 0,1 0 64 0,-1 3 32 0,1-1 1312 0,1 0 272 0,2 1 48 16,-1-1 16-16,2 0-1552 0,2-1-320 0,2-2-64 0,2-2-16 16,1-3-784-16,3 0-160 0,0 1-16 0,2-3-16 15,1 2-544-15,2-3-144 0,-1 0-16 0,2-1 0 16,-2-3-224 0,2-2-32-16,2 0-16 0,-2-2 0 0,1-1-96 0,-1-4-32 0,0-3 0 0,1 0 0 15,0-4-80-15,1-1-32 0,-1-3 0 0,1-2 0 0,-1-2 416 0,-1 2 96 16,-1-3 16-16,0-3 0 0,0 1 144 0,-1-2 0 15,0 1 0-15,-2-2 0 0,0 4 0 0,-1-5 192 16,0 3-64-16,0-3 0 0,-1 3-128 0,-1 1 0 16,-1-2 0-16,-1-1 0 0,-1 1 0 0,1-1 0 15,-2 1 0-15,0 4 0 0,2 4 0 0,0 2-128 0,0 1 128 16,0 6-192-16,2-1 192 0,-1 1 0 16,0 6 0-16,-1 1 0 0,1-2 992 0,1 4 288 15,-2 1 48-15,1 2 16 0,-1 1-288 0,1 3-48 0,0-1-16 0,2-1 0 16,-1 4-352-16,1-1-64 15,-1 0 0-15,2-1-16 0,2 3-272 0,-1-3-48 16,2 2-16-16,0-1 0 16,1-2-592-16,0-1-112 0,0 1-32 0,0-4 0 15,0 1-960-15,1-2-192 0,-1-3-32 0,-1 1-16 16,0 1-1072-16,0-2-224 0</inkml:trace>
  <inkml:trace contextRef="#ctx0" brushRef="#br0" timeOffset="96665.78">12944 13231 25791 0,'0'4'2304'0,"-1"0"-1856"0,1-2-448 0,0 0 0 0,2 0 1584 0,-2 0 208 0,2 2 64 0,-1 2 0 0,1 2-1856 0,0 0-144 0,0-1-144 15,1-5-32-15,-1 2-64 0,1-4 0 0,-2 0-16 0,1 0 0 0,-1 0-1376 0,1-4-272 0,-2 2-48 0,0-2-16 0,0 1 1856 0,0 3 384 0,0 0 64 0,0 0 0 16,0 0 2352-16,-5-26 464 0,2 22 80 0,0-3 32 0,0 0-1120 0,-1-3-208 16,1-1-64-16,-2 0 0 0,0-2-1152 0,-1-1-224 31,-1-2-48-31,1-1-16 0,0 1-160 0,-1-2-128 15,-1-4 192-15,0-3-192 0,0 1 0 0,2 1 0 16,0 3 0-16,2 4-192 0,2 0 192 0,-1 0 0 0,1 1 0 0,0 3-144 0,1 2 144 0,0-3 0 0,0 3 0 16,-1 1 0-1,1-1 0-15,0 3 0 16,1 1 0-16,0 1 0 0,1 0-288 0,2 3-32 0,-1-4 0 0,3 2 0 31,1-1-1344-31,0 1-256 0,4-3-64 0,2 1-13920 0</inkml:trace>
  <inkml:trace contextRef="#ctx0" brushRef="#br0" timeOffset="97121.1">13133 12970 5519 0,'4'3'496'0,"-1"-1"-496"15,-1 0 0-15,-1-2 0 0,1 0 1184 0,0 0 144 0,2 2 16 0,3-1 16 0,2 2 656 0,2-1 128 0,0-2 32 16,-1-2 0-16,-1 1-432 0,-1-2-80 0,1-1 0 0,-2-1-16 0,2 2-656 0,-2-3-128 0,1-2-32 0,0 2 0 0,0-3-256 0,-2 3-48 0,2-1-16 0,-2-4 0 0,0 1-512 0,0 0-192 16,-1-3 0-16,0 4 0 15,0-1-640-15,-1-1-112 0,-1-1-16 0,1 4-16 0,-2-2 976 0,1 1 0 16,-2 3 0-16,0-1 208 0,1-2 624 0,-4 2 128 15,1 4 32-15,-3-3 0 0,1-4 32 0,-2 4 0 16,-1 2 0-16,-2-1 0 0,1 1-672 0,-2 2-128 16,1 4-32-16,-2 1 0 0,0-2-192 0,-1 4 128 0,-2 5-128 0,2 2 0 15,-1-2 160-15,1 0-160 0,1 2 160 0,1-2-160 16,3 3 352-16,1-1-32 0,0 2 0 0,3 1 0 16,0 1 576-16,2-4 96 0,0 4 32 0,2-4 0 15,0 2-448-15,0 2-64 0,0 1-32 16,0-3 0-16,1-2-288 0,-1 1-48 0,1-3-16 0,-1 0 0 15,3 2-128-15,-1-2-144 0,1 1 144 0,1-1-208 16,0-4-608 0,1 0-112-16,2-2-32 0,0-2 0 0,-1 2-896 0,2-3-176 0,1-1-32 15,1-1-16-15,0 1-512 0,0-5-96 0,4 0-32 0,0 0-7616 16</inkml:trace>
  <inkml:trace contextRef="#ctx0" brushRef="#br0" timeOffset="97765.64">13879 12723 13823 0,'0'-2'1216'0,"-1"0"-960"15,0 2-256-15,-1 0 0 0,1 0 2176 0,0 0 400 0,-2-2 80 0,-2 0 16 0,-1-2-1680 0,-1 0-336 0,-2-1-64 0,-1 1-16 0,0 1-288 0,-1 0-64 0,-1 2-16 0,-2-1 0 16,1 4-768-16,-2-2-144 0,0 0-48 0,-1 4 0 16,1 2 752-16,-1 1 0 0,2 4 0 0,0-3 0 15,-1 1 1600-15,0-2 224 0,3 2 32 0,-2 1 16 0,3 4-384 0,0-4-80 16,1 0 0-16,0 2-16 16,2 1-880-16,2-1-192 0,0-1-16 0,1 2-16 0,1-2-288 0,3-1 0 15,1 2 0-15,1-2 0 0,2 0-224 0,2-1 0 16,1 0 0-16,3-1 0 0,-1 1-48 0,2-1-16 15,0 0 0-15,1-2 0 0,-1 0 288 0,1 0 0 16,3 0 0-16,-3-4 0 0,0 0 0 0,0-2 224 16,0-2-32-16,-1 0-16 0,0-4 144 0,-1 0 48 15,1-4 0-15,0 0 0 0,0-2 64 0,1-3 16 16,0-1 0-16,0 0 0 0,-1-3-240 0,0-1-32 16,0-1-16-16,-2 2 0 0,1 0 16 0,-3 1 0 0,0-1 0 15,-1-1 0-15,-1 2 80 0,-3 2 32 0,0 2 0 16,-2-5 0-16,-1 1-32 0,-2-4-16 0,-2 2 0 15,-2-5 0-15,-1 0 0 0,-1 1 0 0,0 1 0 0,-3 0 0 16,0-4-64-16,-2-2-16 0,0 3 0 0,0-2 0 16,-1-1-160-16,-1-1 0 0,2 1 0 0,-1 1 0 15,0 2 0-15,1 0 0 0,3 1-192 0,-1 3 192 16,2 1-176-16,3 3 176 0,1 2-128 0,1 1 128 16,1 2-144-16,0 4 144 0,3-1-160 0,-1 4 160 15,1 0-176-15,2 2 176 0,-1-1-192 0,1 4 192 16,0-1-208-16,1 2 64 0,0-3 16 0,-1 3 0 15,1-1-64-15,1 1 0 0,-1 0 0 0,0-3 0 0,0 3-96 0,0 0-32 16,1 0 0-16,-2 0 0 16,0 0-432-16,0 3-80 0,-2-3-32 15,1 4-10256-15,0-4-2048 0</inkml:trace>
  <inkml:trace contextRef="#ctx0" brushRef="#br0" timeOffset="98663.04">14654 12451 11967 0,'0'-2'1072'15,"-1"0"-864"-15,1 0-208 0,0 2 0 0,0-3 3136 0,0 2 576 0,1 1 112 0,1 0 16 16,0-2-2016-16,2-2-416 0,1-1-64 0,0 1-32 0,2-2-944 0,-1 2-192 0,-2-2-48 0,2 0 0 0,0 0-128 0,1-1 0 0,-1 0 0 0,0-1 0 0,-1-2-256 0,0 0 80 16,0-2 16-16,0 2 0 0,0-1 800 0,-2-3 176 0,2 2 16 0,0-5 16 0,0 3 80 15,-1 0 16-15,0-2 0 0,-1 0 0 0,0 4-320 0,-2-1-64 16,0 1-16-16,-1 2 0 0,0-2-240 31,-1 2-48-31,-1 1-16 0,-2 2 0 0,-1-2-80 16,0 3-16-16,-1 0 0 0,-2 2 0 15,1 0-144-15,-2 4 128 0,-1-2-128 0,0 4 128 16,-1-1-128-16,0 4 0 0,0 3 0 16,-1 0 0-16,1 5 0 0,-2 0 0 0,2 1 0 0,0 4 0 15,0 5 0-15,2-1 208 0,3 0-48 0,0 2-16 0,2-4-144 0,0 2 192 16,2 0-192-16,1-1 192 0,-1-1-48 0,2-2 0 0,3 5 0 15,1 1 0-15,1-4-16 0,0-1 0 0,2 3 0 0,2 0 0 16,2-2-128-16,-1 1 160 0,2-4-160 0,0 1 160 16,2-5-160-16,1 2 0 0,-2-5 0 0,2 0 0 15,-1-4 0-15,-1-2-224 0,1-2 32 0,0-2 0 32,-1-3-256-32,0-2-32 0,-1-2-16 0,0 0 0 0,1-5-912 15,-2-2-192-15,1-1-48 0,-1-1-9200 0,-1 1-1840 0</inkml:trace>
  <inkml:trace contextRef="#ctx0" brushRef="#br0" timeOffset="99089.04">14997 12226 25791 0,'6'10'1152'0,"-2"-4"224"0,1 0-1104 0,-2-2-272 0,2 0 0 16,-2-2 0-16,2 2 656 0,2 2 80 0,4 6 16 0,3 1 0 0,1 3-448 0,-2-4-96 0,-1-4-16 0,-4 0 0 0,0 0-48 0,-3 3-16 0,-2-5 0 0,-2 2 0 0,1-2 368 0,-2-3 64 0,-3 2 16 0,1-1 0 0,-1 0 784 0,1-2 176 0,-2-1 16 15,2-1 16-15,-1 0-464 0,1-1-80 0,-2-1-32 0,0-2 0 16,1-2-480-16,-1 0-112 0,0 0-16 0,-1-4 0 15,-1 0-96-15,-1-3-32 0,-1 1 0 0,0-4 0 16,-1 0-96-16,-2 0-32 0,1-3 0 0,-1 1 0 16,2-1 0-16,0 1 0 0,3 0 0 0,0 0 0 15,0 2 64-15,1-3 16 0,1 1 0 0,1 1 0 16,0-2 48-16,-1 1 0 0,3 1 0 0,1 1 0 0,0 1-128 0,1-1 0 16,-1 1-128-16,2-1 192 0,-1 3-192 15,-1 0-256-15,1 3 48 0,2-2 16 16,-2 0-464-1,0 2-96-15,1 0-16 0,2 1 0 0,0 0 0 16,0 3 0-16,2 1 0 0,0-1 0 16,4 4-1696-16,0-5-352 0,2 5-64 0,3-2-12016 0</inkml:trace>
  <inkml:trace contextRef="#ctx0" brushRef="#br0" timeOffset="99530.84">15445 12315 35935 0,'0'4'3200'0,"0"-4"-2560"0,0 0-512 16,0 0-128-16,0 0 688 0,0 0 112 0,1 0 32 0,-1 0 0 0,1-3-1280 0,0 2-240 15,0-3-48-15,-1 4-16 0,0 0 160 0,0 0 16 0,-2-18 16 0,0 12 0 0,-1-1-656 0,-2-1-144 0,0 2-32 16,0-2 0-16,0-4 1392 0,-1 2 336 0,1-1 48 0,-2 0 0 0,1-4 1360 0,-2-1 288 0,1 0 48 16,-1-5 16-16,1 1-928 0,-1 0-176 0,2-1-32 0,0-1-16 0,1 0-448 15,0-4-96-15,1 1-16 0,2-1 0 0,0 4-176 16,0-1-32-16,1 5-16 0,1-1 0 0,-1-2-160 15,1 4 0-15,0-2 0 0,-1 1 0 0,1 2 0 0,-2 0 0 16,1 0 0-16,1 0 0 0,0 1-288 16,0 2 16-16,1 1 0 0,2 1 0 15,-1 2-112-15,1 3-32 0,2 0 0 0,1 2 0 16,1 0-960-16,1 4-192 0,2 0-32 0,1 4-16 16,1 2-1488-16,3-2-288 0</inkml:trace>
  <inkml:trace contextRef="#ctx0" brushRef="#br0" timeOffset="99973.64">15822 11765 21183 0,'-5'4'1888'0,"1"-2"-1504"0,2-2-384 0,-1 0 0 0,2 1 2496 0,-3 2 448 0,-1-1 64 0,-5 6 32 16,-3 0-2064-16,-2 3-400 0,1 1-96 0,1 1-16 16,0 2-464-16,1-1 0 0,1 2 0 0,1 0 0 0,-1 2 0 0,1 1 0 0,1-1 0 0,2-2 0 0,2 3 0 0,0 0 224 0,1-3-32 0,3 0-16 0,1 2 640 15,1-2 128-15,3-3 16 0,0 0 16 0,3 0-272 0,2-5-48 0,1 0-16 0,2-2 0 0,2-2-368 0,-1 1-80 0,3-5 0 0,-1 0-16 31,1-3-352-31,-2-1-64 0,1-2-16 0,-2 0 0 0,2-4-80 0,0-2-32 0,-2-1 0 0,1 1 0 16,-2-4 112-16,0-3 0 16,0 1 16-16,-1-2 0 0,0-1 240 15,-2-1-144-15,-2 2 144 0,-2-2-128 0,0 6 128 0,-2-3 256 16,-1-1-64-16,-2 2-16 0,-2 2-32 0,-2-3 0 16,-1 1 0-16,-2-1 0 0,-3 2-144 0,-1-1 160 15,-2 1-160-15,0-1 160 0,-1 1-352 16,-1 1-64-16,0 4 0 0,-1-3-16 15,0 3-176-15,0 4-48 0,1-1 0 16,2 6 0-16,0 1-96 0,2 2-32 16,1 2 0-16,2 1-14784 0</inkml:trace>
  <inkml:trace contextRef="#ctx0" brushRef="#br0" timeOffset="100486.87">16225 11766 29663 0,'-4'15'640'0,"2"-5"144"0,-1-2 32 0,1-1 16 0,0-2-656 0,2-3-176 16,0 4 0-16,-1 3 0 0,0 4 208 0,0 2 16 0,1 5 0 0,-2-1 0 0,4-6-928 0,-2 2-192 16,1-1-48-16,0-2 0 0,2-2-208 0,-2-1-64 0,1-3 0 0,1 0 0 0,-1-5 896 0,1-1 160 0,0 0 160 15,0-1-208-15,1-1 2512 0,-2-5 496 0,2 4 96 0,-2-6 32 0,2 2-784 0,-1-2-160 0,-1-1-16 0,0 0-16 0,0-2-1248 0,-1-3-240 16,-1 1-48-16,0-2-16 0,-1 0-272 0,-2-1-128 15,0-3 128-15,-2-2-128 0,1 0 128 0,-2-4-128 16,1-3 128-16,-3-2-128 0,2-1 144 0,-1 4-144 16,1-1 160-16,-3-2-160 0,1 3 192 15,1-4-48-15,1 3-16 0,0 2 0 0,2 5 128 16,1 2 0-16,3 0 16 0,0 5 0 0,3 5 16 0,-1-2 0 0,3 2 0 16,2 0 0-16,1 2-288 0,2-2 128 15,1 4-128-15,3-3 0 0,-1 3-128 0,2 2-144 0,1 0-32 0,-1-1 0 16,1 4-96-1,0 1-32-15,0 1 0 0,3 2 0 16,2-1-144-16,0 4-48 0,3-2 0 0,-1 2 0 0,3 1-352 16,-1-4-80-16,1 6-16 0,-2-3 0 0,1 0 16 15,-3 2 0-15,-1-2 0 0,-3 0-13856 0</inkml:trace>
  <inkml:trace contextRef="#ctx0" brushRef="#br0" timeOffset="101399.06">10989 14405 14735 0,'-12'2'1312'0,"3"-2"-1056"0,1 4-256 0,3-4 0 0,3 1 1696 16,1-1 288-16,1 3 48 0,-1-3 16 0,0 0-1040 0,-1 2-208 0,6-2-32 0,2 0-16 0,7 2 464 0,5-4 80 0,4 2 32 0,7-5 0 0,4 0-368 0,6-3-64 0,-3-2 0 15,9-5-16-15,11-4-144 0,9-3-32 0,6-1 0 0,3-6 0 0,2 1 208 0,-3-3 48 0,1-1 0 0,-3-5 0 16,-5 5-336-16,7-7-64 16,9-2-16-16,3-3 0 0,-1 1-256 0,2 1-48 0,5-3-16 0,0 4 0 15,1 3-96-15,-1 1-128 0,1 0 176 0,-4 1-176 16,-8 7 0-16,7-3 0 0,3-2 0 0,-5 3 0 16,-6-1 0-16,0 1 0 0,2 0 0 0,-2 1 0 15,-2 2 0-15,-7-3 0 0,-2 2 0 0,-5 0 0 16,-4-2 0-16,-4 0 0 0,1 2 0 0,-6 0 0 15,-5 1 144-15,-2 5-144 0,-1 1 0 0,-6 3 144 0,-4 7-144 16,-5-1-176-16,-3 5 48 0,-3 4 0 0,-4 3-192 0,-3 4-48 16,-4 1 0-16,-4 5 0 15,-4 3-1520-15,-4 4-304 0</inkml:trace>
  <inkml:trace contextRef="#ctx0" brushRef="#br0" timeOffset="101927.24">11258 14734 23951 0,'-5'4'2128'0,"1"-2"-1696"16,1 1-432-16,3-2 0 0,2 1 1680 0,-2-1 256 0,0 4 48 0,1 3 16 0,1 1-2000 0,3 0-192 0,4-5-128 0,3-1-48 0,6-3 576 0,4-3 112 0,4-1 32 0,6-5 0 0,9-4 544 0,8-5 128 0,9-5 0 0,8-3 16 31,4-2 240-31,7-4 32 0,5-2 16 0,-4 2 0 15,-12 6-688-15,15-5-144 0,15-7-32 0,6-5 0 0,-1 2-144 0,2 1-48 16,1 3 0-16,-2-5 0 0,2-1-272 0,-1-2 0 16,3-3 128-16,0 1-128 0,-2 0 0 0,1-1 0 15,0 1 128-15,-3 4-128 0,-6 7 0 0,-7-1 0 16,-6 1 128-16,-2-1-128 0,-2 0 0 0,-8 1-256 16,-4 1 64-16,-7 3 0 15,-5 4-400-15,-5 3-80 0,-6-1-16 0,1 4-17264 16</inkml:trace>
  <inkml:trace contextRef="#ctx0" brushRef="#br0" timeOffset="111319.12">12686 8433 1839 0,'0'-8'160'0,"0"4"-160"0,0-2 0 15,0 2 0-15,0 4 2320 0,0-2 432 0,0 0 96 0,-1 0 16 0,1-4-1072 0,-2 0-224 0,1-1-32 0,-3 0-16 0,2 5-592 16,-2-5-112-16,0 5-32 0,1 1 0 0,-2-2-16 0,0 3-16 0,1-2 0 0,0 2 0 0,1 0-336 0,-1 0-64 0,0 2-16 0,1-2 0 16,-2 4 160-16,0-2 16 0,0 1 16 0,0 1 0 15,-1-1 48-15,-1 2 0 16,0 0 0-16,-2 1 0 0,1 3-64 0,-3 0 0 0,-1 2 0 0,1 0 0 16,0 0-272-16,1 1-64 0,-1 3-16 0,1-1 0 15,2 1 32-15,0-2 0 16,1 3 0-16,1 5 0 0,1-1 416 0,1 1 96 0,1-4 0 0,2 7 16 15,1-1-304-15,1 5-64 0,4 0-16 0,0-2 0 16,4-1 80-16,1-2 16 0,1 2 0 0,0-4 0 16,2-1-176-16,0-2-48 0,2 1 0 0,0-3 0 15,0 0-336-15,1-4-80 0,0-2-16 0,2-3 0 16,2-1-672-16,0-3-128 0,0-3-16 0,0-2-16 31,1-2-32-31,1-2-16 0,0-1 0 0,2-4 0 16,-2-1 112-16,0 1 32 0,2-1 0 0,-3-2 0 15,0 4-832-15,-3-4-176 0,-1 0-16 0,1-2-16 0</inkml:trace>
  <inkml:trace contextRef="#ctx0" brushRef="#br0" timeOffset="112248.5">12854 7672 17503 0,'1'2'1552'0,"0"2"-1232"0,1-2-320 0,-2 0 0 0,1 3 512 16,0-4 32-16,0 5 16 0,2 3 0 0,1 4 400 0,-1 3 64 0,2 3 32 0,-1-1 0 0,1 5-304 0,0-5-64 0,0 2-16 0,0 1 0 16,2 2-544-16,1 5-128 0,0 0 0 0,0 1 0 0,-1-3 160 0,2 2 0 0,1 10 0 0,1 6 0 0,1 0 816 0,2 3 176 15,-2-2 16-15,2-1 16 0,-2-3-336 0,0 0-64 0,0-5-16 0,-1-4 0 16,-1-1-384-16,-1-3-96 0,1 1-16 0,-2-5 0 16,-1-1-144-16,-1-4-128 15,1 0 192-15,-3-1-192 0,1-5 496 0,-1-2-16 16,0 0 0-16,-2-1 0 0,1-4-96 0,-2-3-32 15,0 0 0-15,0-3 0 0,-1 0-352 0,0-2 144 0,0-1-144 0,-2-2 0 0,0 3 0 0,-1-7 0 16,-1 2 0-16,-1-3 0 0,0-2-224 16,1-1 48-16,-1 3 16 0,0-4 0 0,0 0 160 0,-3-3-192 15,3 5 192-15,2 0-192 0,-4 0 320 16,2-3 48-16,1 1 16 0,0-2 0 16,0 0 0-16,2 1 0 0,0 2 0 0,1 0 0 15,1-1 16-15,1 4 16 0,-1 0 0 0,3 0 0 16,1-3-96-16,-1 1 0 0,3 0-128 0,1-1 192 0,0 3-32 0,0 1-16 15,1-1 0-15,-1 4 0 16,1 1-16-16,-1 3 0 0,2 0 0 0,-1 4 0 16,2 2-128-16,0 0 192 0,3 2-192 0,-2 3 192 15,1-2-192-15,-1 2 160 0,0-1-160 0,1 2 160 0,0 3-16 16,-2-2 0-16,1 0 0 0,-1 1 0 0,0-1-144 0,-2 2 160 16,1-1-160-16,0 3 160 0,-1-2-160 0,0 2 160 15,0 1-160-15,0-2 160 0,-1 1-160 0,2-3 0 16,-2 2 0-16,2-4 0 0,-2 0 0 0,1-2 0 15,-1 1 0-15,1-3 0 0,-2-1-144 0,0-2-64 0,1 0-16 0,-2 0 0 32,0-3-800-32,0 0-144 0,-1 0-48 0,1-4 0 0,-1-1-1584 0,-1 0-320 0</inkml:trace>
  <inkml:trace contextRef="#ctx0" brushRef="#br0" timeOffset="112791.47">13722 8219 7359 0,'0'-3'656'0,"-1"-1"-528"0,1 4-128 0,0-2 0 0,0 0 1056 0,-1 2 176 0,1-2 48 0,-3-4 0 0,1-2-144 0,-3 2-32 0,0 0 0 0,-1 0 0 16,-1 3 128-16,0 1 32 0,-2 1 0 0,1 2 0 15,-2-1-864-15,-1 2-160 0,1 2-48 0,-3 1 0 16,3 1 64-16,-1 0 0 0,0 4 0 0,-1 0 0 16,2 2 608-16,-1 2 128 0,0 2 32 0,0 1 0 15,1 3 32-15,0-1 16 0,0-3 0 0,2 2 0 0,2-2-96 16,0 3-16-16,1-2 0 0,1 2 0 0,3 2 0 16,0-1-16-16,2-1 0 0,3 0 0 0,0 0-592 15,2-1-112-15,2-2-32 0,1-2 0 0,3 1-208 0,0-7 176 16,0 0-176-16,-1-2 160 0,3-4-160 15,-1 0-224-15,1-4 48 0,-1-3 16 16,1 2-352-16,0-7-80 0,-2 4-16 0,-1-4 0 0,-1-1 224 0,0 1 64 16,0 0 0-16,-1 0 0 0,-1-2 0 0,-2-1 0 15,2 1 0-15,-2-1 0 0,-1 2 320 0,-1-1-176 16,1 0 176-16,-3 2-128 0,1-3 288 0,-2 1 64 16,0 2 16-16,-1-2 0 0,-1-1-240 0,0 0 176 0,-2 0-176 0,1-3 160 15,-1 4-288-15,2-3-64 0,0 5-16 0,-1 0 0 16,2 5 32-16,0 2 16 0,2 3 0 0,-1-2 0 15,0 4 544-15,0 0 128 0,2 2 0 0,1 0 16 16,-1 1 256-16,2 1 48 0,0 0 16 0,0 1 0 16,0 3-528-16,1 1-96 0,-1-1-32 0,1 4 0 15,0-2-48-15,1 3-16 0,-1 1 0 0,0 0 0 16,0-3-128-16,0 3 0 0,1-4 0 0,-2 2 128 16,1-2-320-16,0-2-80 0,-1 1-16 0,1-4 0 15,-1-3-1632-15,0 1-320 16,0-5-64-16,1 0-11936 0</inkml:trace>
  <inkml:trace contextRef="#ctx0" brushRef="#br0" timeOffset="113415.06">14058 8344 30399 0,'-2'16'1344'0,"-1"-6"288"0,2 3-1312 16,1-3-320-16,1-4 0 0,1-4 0 0,-1 4 0 0,0 4-320 0,2 3 64 0,0 4 16 0,2 4-16 0,3-1-16 0,-1-2 0 0,1-5 0 0,-2-5-176 0,1 0-48 0,-1-4 0 0,0-2 0 15,-2-2-224-15,0 0-48 0,-2 0-16 0,1-4 0 0,-2 4 1168 0,-1-2 224 0,-1-2 48 0,0 0 16 16,-3-1 1264-16,0 2 256 0,0-3 48 0,0-1 16 15,0 0-1104-15,-2-2-208 16,1 1-48-16,-1-3-16 0,-1-2-640 0,1 1-240 0,0-4 176 0,0 0-176 16,-2-3 192-16,2 1-64 0,0-2-128 0,1-1 192 15,0 1-448-15,1 1-112 0,2-2-16 0,1 5 0 16,-2 3 256-16,2 3 128 0,0-1-160 0,1 1 160 0,-2 2 592 16,2-3 224-16,2 4 32 0,-1-2 16 15,1 2-416-15,0-2-64 0,0 3-32 0,2 0 0 16,-2 2-176-16,2-2-48 0,1 0 0 0,1-1 0 0,2 1-128 0,1 0 0 15,1 2 0-15,0 1 0 0,0 0 0 0,1 3 0 16,2 3-128-16,-2-2 128 0,0 4 0 16,-1-1 0-16,1 2 0 0,-1 0 0 0,0 4 0 0,0-2 0 15,0 2 128-15,-2 0-128 0,2 0 240 16,-1 0-48-16,-2-1 0 0,2 1 0 16,1-2-64-16,0 2 0 0,-1 0-128 0,3 0 192 0,-1 1-192 0,0-1 176 15,1-1-176-15,-1 1 160 0,-1-1-160 0,0 0 0 16,0 1 0-16,-1 0 0 0,-1-4 0 0,0 0 0 0,-2 0 0 0,0 1 0 15,0 2 128-15,2-2-128 16,-1 3 128-16,-1-4-128 0,-1 1 0 0,-1-1 0 16,0-1 0-16,-3-1 0 0,1-2 0 0,0-2 0 15,-2 4 0-15,0-6 0 0,-2 0-224 0,1 0-128 16,0-2-32-16,-2-1 0 16,2-1-96-16,1 6-32 0,0 0 0 0,-13-23 0 15,6 14-1536-15,1 2-304 0</inkml:trace>
  <inkml:trace contextRef="#ctx0" brushRef="#br0" timeOffset="114348.59">14847 7952 27647 0,'-5'-2'2448'0,"0"-2"-1952"0,3 2-496 0,1-2 0 0,-1 4 0 16,0-4 0-16,-2 2-208 0,-4-4 64 0,-4-4-1136 0,-1 4-240 0,-1-1-32 0,1 4-16 0,-1 3 1152 0,2 1 224 0,-1 5 64 0,1 3 0 15,0 3-384-15,0-1-64 0,0 4 0 0,1 1-16 0,0 0 720 0,0 3 160 0,0-1 32 0,-2 1 0 16,5-2 1152-16,-1 4 224 0,0-1 48 0,1 1 16 16,1-1-272-16,0 0-48 0,1 1-16 0,1-2 0 15,1 2-480-15,2-2-112 0,0-3 0 16,2 0-16-16,0-2-272 0,2-3-48 0,0-1-16 0,2-4 0 15,0-2-320-15,1-2-160 0,1-1 160 0,0-1-160 16,1-1 0-16,1-5-192 0,0 0 16 0,0-4 0 0,0 1-96 0,0-1-32 16,2-2 0-16,-2-4 0 0,1 1 64 0,0 1 16 15,-1 0 0-15,0 0 0 16,-1 2 224-16,1-1 0 0,0 0 0 0,-2 0 0 16,2 2 0-16,-2 1 192 0,-1 0-16 0,-1 3 0 0,-1-2 208 0,0 1 64 15,-1 1 0-15,0 3 0 0,-2-3-224 0,1 5-32 16,-1-2-16-16,1 2 0 0,0-1-176 0,1 3 192 0,-1 0-192 15,1 0 192-15,1 3 16 0,-2-1 16 0,1 2 0 16,0 2 0-16,0 0 32 0,1 4 16 0,-1 2 0 0,2 1 0 16,-2 0-48-16,2 4-16 0,0 0 0 0,-1 3 0 15,2-2 48-15,0 1 0 0,2 1 0 0,-1-1 0 16,0 0-112-16,1-1-16 16,1 1 0-16,-1-3 0 0,2 3-128 0,-1-3 192 0,0-4-192 0,-1 4 192 15,2 0-64-15,0-2 0 16,-2 1 0-16,0-3 0 0,1 0-128 0,1 2 0 0,-2 1 0 0,0 1 0 0,0-6 0 15,-1 2 0-15,0 2 0 0,-1 1 0 0,0-3 0 0,-3 2 0 16,1 0 0-16,-3-1 0 16,0 3 128-16,-1 0-128 0,-2 0 0 0,-1 0 128 15,1-1-128-15,-2-2 0 0,-2 0 144 0,0-6-144 16,0 4 0-16,-2-4 0 0,-1 0 0 0,0-1 128 0,-1 0-128 0,0 1 0 16,-3-4-176-16,0 2 176 0,-1-1-336 0,0-4 16 15,-2 0 16-15,-1-4 0 16,1 2-464-16,-2-8-80 0,3 1-32 0,-1-1 0 15,2-5-1520-15,2 4-304 0</inkml:trace>
  <inkml:trace contextRef="#ctx0" brushRef="#br0" timeOffset="114916.86">15273 7956 14735 0,'1'-2'1312'0,"-1"0"-1056"0,1 0-256 0,-1-1 0 16,1 2 2544-16,1 1 448 0,0-2 80 0,1-1 32 0,0 2-2096 0,2-5-432 0,3 2-64 0,-2-2-32 0,1 1 160 0,-1 1 48 0,2 1 0 0,-3 0 0 0,1-1-496 0,-1 2-192 16,0-2 128-16,-1 0-128 0,0 2-144 0,0-2-112 0,1-2-32 15,0 0 0-15,0-3 448 0,1 2 96 16,-1-2 0-16,0 2 16 0,0-2 416 0,1 0 80 0,-1 2 0 0,0-3 16 16,0 0 144-16,-1 2 32 0,1-2 0 0,-2 0 0 15,1 1-384-15,-1-1-64 0,-1 2 0 0,-1 0-16 16,2 0-272-16,-3-2-48 15,0 0-16-15,-1-3 0 0,-2 4-160 0,-1 0-144 16,-1-1 144-16,1 1-208 0,0 3-112 0,-1 2-32 0,-3 1 0 0,0 0 0 16,-1 3 192-16,-1 0 160 0,-1 3-208 0,0 0 80 15,-1 0 128-15,-1 3 0 0,1 1 0 0,0 2 0 16,-2 1 0-16,0 0 0 0,2 0 0 0,0 2 0 16,-1 1 0-16,2 3-128 0,0 2 128 0,1 1 0 15,0-1 0-15,2 5 0 0,0-1 0 0,1 0 128 0,0 0 368 16,3 1 80-16,1 1 0 0,3-1 16 0,0 0-64 0,3-1-16 15,-1 1 0-15,3-2 0 16,1 1-176-16,2 0-32 0,1-3-16 0,3-1 0 0,0 2-144 0,-1-6-16 16,1 0-128-16,2-4 192 0,1-1-192 0,0-3 0 15,1-2 0-15,1-4 0 0,0 0-256 0,2-4 16 16,0-2 0-16,0-3 0 16,1-1-512-16,2-3-96 0,3-4-32 0,2-3-16624 0</inkml:trace>
  <inkml:trace contextRef="#ctx0" brushRef="#br1" timeOffset="139750.29">24188 15236 9215 0,'-2'-3'816'0,"0"3"-656"0,2 0-160 0,-1 0 0 0,1 0 320 0,0-2 48 0,-1 1 0 16,-1-2 0-16,-1 0 400 0,1-1 64 0,-1-1 32 0,2 1 0 0,0 0 32 0,-1 0 16 0,4 2 0 0,-2 0 0 0,1 2 336 0,0 0 64 15,2 2 16-15,-1 0 0 0,1 4-48 0,-1 0 0 0,-1 4 0 0,2 1 0 0,-1 3-64 0,-1 0 0 0,2 2-16 0,-3 3 0 0,1-2-320 16,-1 2-64-16,0 2-16 0,0-4 0 16,0 4-144-16,0-1-16 0,1 1-16 0,1 1 0 15,-1-2-112-15,0 2 0 0,0 3-16 0,1 0 0 16,-1 1-144-16,0-2-32 0,0 0 0 0,0 1 0 0,1 3-320 0,-1-3 0 15,1 3 0-15,1-2 128 0,-2 2-256 0,-2-6-64 16,0 1 0-16,-2 2 0 16,-1-5-976-1,1 2-208-15,-1-1-32 0,-1-1-16 0,0-2-1376 0,0-2-272 0</inkml:trace>
  <inkml:trace contextRef="#ctx0" brushRef="#br1" timeOffset="140683.21">25542 15225 13823 0,'0'0'1216'0,"0"0"-960"0,1 0-256 0,-1 0 0 0,2 2 672 0,-1-2 96 16,0 3 0-16,2-2 16 0,-1 4 864 0,3 1 160 0,-1 0 48 0,-1 4 0 0,2 0 0 0,-2 0 0 0,1 2 0 0,-2 3 0 0,1 1-256 0,-1 2-32 0,-1 3-16 0,0 3 0 0,1 6-432 0,-1 3-96 16,-1 6 0-16,0-3-16 0,-1 3-592 0,-1 1-112 0,0 1-32 0,-2-1 0 15,2-1-272-15,-1-2 0 16,1-3 128-16,1-5-128 0,1-1 0 0,-2-2 0 16,1-3 0-16,1-2 0 0,0-2-304 0,0-5-16 0,1-2 0 15,-1-1 0 1,2-3-1088-16,-1-2-208 0,3-4-48 0,-1 0-14016 0</inkml:trace>
  <inkml:trace contextRef="#ctx0" brushRef="#br1" timeOffset="141784.46">27046 15142 21183 0,'0'0'1888'0,"0"0"-1504"0,0 2-384 0,0-2 0 0,1 0 0 0,0 2-128 0,1 0 0 0,-1 1 0 16,1 0 1728-16,1 4 336 0,-1 5 80 0,1-2 16 0,-1 2-48 0,-1 2-16 0,1 4 0 0,-1 1 0 0,-1 3-448 0,1 3-96 0,-1 3-16 0,0 2 0 0,1 3-784 0,1 2-176 15,-1 1-16-15,-1 5-16 0,1 3-272 0,0 1-144 0,-1-2 160 16,2-2-160-16,0-2 0 0,-1-4-208 16,0-7 16-16,1 0 0 15,-1-9-192-15,1 0-48 16,2-7 0-16,0 1 0 0,0-3-528 16,-1-4-128-16,1-3 0 0,0-3-15488 0</inkml:trace>
  <inkml:trace contextRef="#ctx0" brushRef="#br1" timeOffset="142765.03">28396 15081 7359 0,'0'-2'656'0,"1"1"-528"0,-1 1-128 16,2 0 0-16,-2-3 304 0,1 3 16 0,0-2 16 0,2 0 0 0,0-4 256 0,1 4 48 0,1-4 16 0,0 3 0 0,-1-1 416 16,-1 3 80-16,1 1 0 0,0-2 16 0,-2 2 752 0,-1 0 160 0,2 2 32 0,-2-1 0 0,2 3-16 0,-3 1 0 15,1 1 0-15,1 2 0 0,-2 2-208 0,2 4-32 0,-2 5-16 0,-2 3 0 16,2 1-704-16,-1 5-144 0,1 4-32 0,-1 5 0 0,2 4-464 0,-1 4-112 15,0 2 0-15,-1 4-16 0,1 3 0 0,-1 3 0 16,-1 2 0-16,2-2 0 0,-1-3-192 0,1-1-48 16,0-7 0-16,3-3 0 0,-3-4-352 0,1-7-80 15,1 1-16-15,2-7 0 0,-1-4-48 0,-1-5-16 16,0-5 0-16,1-6-18048 0</inkml:trace>
  <inkml:trace contextRef="#ctx0" brushRef="#br1" timeOffset="146795.84">28418 15583 7359 0,'0'-2'656'16,"0"-1"-528"-16,2 2-128 0,-1-1 0 0,0 2-896 0,2-3-192 15,-1 2-64-15,2-5 0 16,1 1 960-16,0 0 192 0,0-1 0 0,-3 1 0 0,1 4 0 0,-2-2 0 0,-2 3 0 0,-1 0 0 0,1 3 0 0,-1-3 0 0,-1 1 0 0,1-1 0 0,-1 0 0 0,2 0 0 0,1 0 0 0,0 0 0 0,0 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7:47:34.2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29576 414 13823 0,'18'-9'1216'0,"-6"3"-960"0,-3 1-256 0,-1 5 0 0,-3 1 1184 0,-3 3 192 0,4-2 32 16,2 4 16-16,3 4-2320 0,8 3-480 0,4 3-96 0,8 0 0 0</inkml:trace>
  <inkml:trace contextRef="#ctx0" brushRef="#br0" timeOffset="625.79">30392 377 26719 0,'1'-15'1184'0,"0"7"240"0,1 3-1136 0,-1 2-288 16,0 1 0-16,-1 2 0 0,1 0 512 0,1-1 32 15,0 1 16-15,-1 0 0 0,1 1 240 0,-2 1 48 16,-2 1 16-16,2-3 0 0,0 0-240 0,-18 16-48 0,9-9-16 16,-2 0 0-16,1 2 400 0,-1-2 96 0,0 3 16 0,-2-1 0 15,1 2-208-15,-1 2-32 0,-2 0-16 0,-1 3 0 16,0 1-368-16,-3 3-64 0,0 2 0 0,-5 4-16 15,-6 5-16-15,-5 6 0 0,-7 9 0 0,-6 2 0 16,-3 4-48-16,-3 1-16 0,-4 4 0 0,-5 1 0 16,0-1-32-16,0-1-16 0,-2-2 0 0,-5 3 0 15,-6 2-240-15,-1 1 0 0,0-5 128 0,0-4-128 0,7-6 0 16,2-6 0-16,0 1 0 0,1 1 0 16,4-2 0-16,4 1 0 0,4-3 0 0,4-1 0 0,7-4 0 15,2 0 0-15,2 1 0 0,3 1 0 0,1-3 0 0,3 1 0 16,3-2 0-16,2-2 0 0,1 0 0 0,1 1 0 15,1-2 0-15,1-2 0 0,5 1 0 0,-1-4 0 16,3-5 128-16,2 1-128 0,0-5 240 0,3-3 0 16,2-2 0-16,1-3 0 0,2-2 16 0,2-5 16 0,1-2 0 15,1-6 0-15,2-1-48 0,1-6-16 16,4-7 0-16,2-7 0 0,3-8-208 0,3-10 0 16,3-2 0-16,2-6 0 0,2-6-128 0,-2 3-128 0,-2 7-32 0,0 1 0 15,0-2 288-15,-3 7-192 0,-1 7 192 0,-3 8-160 16,-2 6 160-16,-4 4 176 15,1 4-48-15,-3 1 0 0,0 6 192 0,-2 1 16 16,2 3 16-16,0-3 0 0,2 1-208 0,0 2-144 0,2-1 192 0,1 2-192 16,1 1 0-16,3 3 0 0,-1 4 0 0,1 3 0 15,0 4-176-15,-2 6-144 0,-2 4-16 0,-3 6-16 16,0 5 352-16,-5 4-176 0,-2 6 176 0,-2 11-128 16,-3 6 128-16,-2 6-128 0,-3 1 128 0,0-5-128 15,-1-2 128-15,1-9 0 0,1-3 160 0,2-7-160 0,3-4 208 0,2-6-48 16,2-3-16-16,3-4 0 0,2-4 16 0,2-1 0 15,3-3 0-15,4-2 0 0,3-5 16 0,3-1 0 16,1-3 0-16,4-3 0 0,6-3-176 0,7-2 0 16,8-7 0-16,7-5 0 15,9-8-400-15,7-5-176 0,7-3-16 0,3-5-16 16,3-1-448-16,4-4-96 16,5 0 0-16,6-7-18560 0</inkml:trace>
  <inkml:trace contextRef="#ctx0" brushRef="#br0" timeOffset="2044.34">14899 16199 43311 0,'0'-3'3840'0,"0"1"-3072"0,-1-2-608 0,1 2-160 0,0 2-384 0,1-5-128 0,-1-1 0 0,0-6-16 0,0-5-928 0,-2-4-176 0,-3-2-32 0,-3-3-16 16,-2-3 928-16,-4-3 192 0,-2-1 48 0,-4-8 0 0,-1 1 1136 0,-3-5 224 0,1-4 48 0,-3-4 16 15,1-6 368-15,2 4 64 0,4 7 0 0,-1-6 16 16,-2-7-592-16,-2-1-128 0,2 5-32 0,1 2 0 16,1 2-256-16,1 1-48 15,-1 1-16-15,1 4 0 0,1 0-288 0,-1 0 0 0,-1 5 128 0,2 0-128 16,2 10 0-16,1 3-144 0,0 2 16 0,0 4 0 15,3 3-64-15,0 1-16 0,-1 3 0 0,2 0 0 0,0 1 208 16,0 2 0-16,1 2 0 0,0-1 0 0,3 2 0 0,-2 3 0 16,2 0 0-16,0 3 0 0,1 0 0 0,2 4 192 15,1-3-64-15,-1 3-128 0,-1 3 208 0,0 1-64 16,0 1-16-16,0 4 0 0,0-1-128 0,0 3 160 16,2 4-160-16,-2 1 160 0,1 2-160 0,0 0 0 15,1 3 0-15,-1 1 0 16,1-2 0-16,0 1 0 0,-1 1-192 0,0 1 192 0,2-5-176 15,-2 2 176-15,0 5-128 0,-1-3 128 0,2 2 0 0,-2-2 0 16,-1 3 0-16,-1-2 0 0,1-1 0 0,0 1 0 0,1-2 0 0,3-4 0 16,-1-4 0-16,3 2 0 0,3-4 0 0,0-4 0 15,2 0 0-15,0-3 0 0,1-2 0 0,1-3 0 16,-1 0 0-16,-1-3 0 0,0-1-160 0,0-4 160 16,-2-2-144-16,0-6 144 0,0 0 0 15,0-6-144-15,1 0 144 0,-3-8 176 0,1 3-48 0,0-2 0 16,-1 0 64-16,1 2 16 0,2 1 0 0,1 4 0 15,1 5-16-15,3 2-16 0,2 0 0 0,4 0 0 16,3 1 64-16,6-3 16 0,6-3 0 0,5-1 0 16,6-1-16-16,6-3 0 0,6 0 0 0,1-2 0 15,-4 5-240-15,1-4 0 0,1 2 0 0,-5-1-160 16,-3 5 160-16,1-2-192 0,-2 3 192 0,-1-2-192 0,-3 2 192 16,-5 2 0-16,-5 4 128 0,-6 2-128 0,-6 3 0 15,-5 1-160-15,-6 3 16 0,-6 1-20784 16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56:23.429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1418 17816 5519 0,'0'0'496'0,"0"0"-496"16,-2 13 0-16,-1-3 0 0,1 1 1408 0,-1-1 192 16,3-10 48-16,-4 12 0 0,-1-4-1248 0,2 1-240 15,3-9-160-15,-2 9 192 0,2-9-192 0,0 0 0 16,-3 10 0-16,-1-2 0 0,-1-1 176 0,1 3 0 15,1 3 0-15,3-13 0 0,0 0 528 0,0 0 128 16,0 0 0-16,0 0 16 0,0 0 256 0,0 0 48 16,-5 12 16-16,5-12 0 0,0 0-112 0,0 0-32 15,0 0 0-15,0 0 0 0,0 0-448 0,0 0-112 16,0 0-16-16,0 0 0 0,0 0-64 0,5-10-32 16,2 3 0-16,-7 7 0 0,4-9 224 0,-4 9 64 15,8-9 0-15,-1 1 0 0,0-4 64 0,-2 3 32 16,3 0 0-16,1-1 0 0,-1-3-32 0,0 1-16 15,1-1 0-15,1-2 0 0,2-2-80 0,-1 1-16 0,-1-1 0 0,2-2 0 16,2 0-128-16,0-2-16 0,-1 0-16 0,2 1 0 16,0 1-160-16,2-5-16 0,-2 0-16 0,2-1 0 15,0 0-112-15,2 0-128 0,-1-2 176 0,3 0-176 16,-1-1 256-16,1 2-48 0,1 0-16 0,3-4 0 16,-2 0 64-16,3 0 0 0,-1 3 0 0,2-2 0 15,-1-1-96-15,-1 0-16 0,-1-1 0 0,0 0 0 16,1-1-144-16,0 0 192 0,-3-4-192 0,3 0 192 15,0-1-192-15,-2 0 0 0,-1 0 0 0,3 1 0 16,2-1 144-16,-2 1-144 0,-3-1 160 0,1 2-160 16,0 2 176-16,-1 1-176 0,2-2 192 0,-1 0-192 15,-1 0 272-15,3-2-48 0,1-1-16 0,-1 2 0 16,-2-2-64-16,2 1-16 0,0-1 0 0,0-1 0 16,-2 2-128-16,1-1 160 0,-1 1-160 0,2-1 160 0,-2 0-160 0,2-2 192 15,1-2-192-15,3 1 192 0,1-1-192 0,-3 1 0 16,-2 2 0-16,1-2 128 0,1-2-128 0,-1 3 0 15,-1 1 0-15,0 2 0 0,0-1 0 0,0 1 0 16,-3-1 128-16,0 1-128 0,-1-1 0 0,0 1 0 16,-1-2 0-16,0-3 128 0,-2 2-128 0,2-1 128 15,2 1-128-15,-1 2 128 0,-3 1-128 0,3 2 0 16,5 0 0-16,1 0 0 0,-1 1 0 0,1-2 0 16,-4-1 0-16,4 0 128 0,5 3-128 0,-4-4 0 15,-3-2 0-15,1 2 0 0,0 1 0 0,-1 1 128 16,0 0-128-16,-2 2 0 0,-1 3 0 0,-1-3 0 15,-1 2 0-15,-1 0 0 0,1-1 0 0,0 1 0 0,-1 0 0 0,-1 0 0 16,-3-2 0-16,4 2 0 0,6-1 128 0,-4 2-128 16,-4 0 0-16,1 0 0 0,2 2 0 0,0-2 0 15,3 0 128-15,-2 0-128 0,-2 1 0 0,2 3 128 16,0 0-128-16,0 1 160 0,-3-2-160 0,3 1 160 16,-2-3-160-16,1 2 0 0,-3-2 0 0,1 0 0 15,-1 1 128-15,0-5-128 0,0 2 128 0,0 0-128 16,0-1 0-16,1 2 0 0,0 2 128 0,-1 1-128 15,-2 1 0-15,2 2 0 0,2-2 0 0,-1 0 0 16,-5-2 0-16,3 1 0 0,2 1 0 0,2 0 0 16,-2 0 0-16,0-1 0 0,1 0 0 0,0 0 0 15,2 1 0-15,0 0 0 0,-2-2 0 0,2 1 0 16,1-2 0-16,1 3 0 0,-4 1 0 0,1 0 0 16,-1 1 0-16,1 0 0 0,-3-1 128 0,1 1-128 0,3-4 0 15,-2 1 0-15,1-2 0 0,-3 1 128 0,1-1-128 0,3-4 160 16,1 1-160-16,-1-1 160 0,-4-1-160 0,5-1 192 15,4 0-192-15,0-2 192 0,-1 1-64 0,0-1-128 16,0-2 192-16,1 1-64 0,5 2-128 0,-4-3 160 16,-2 2-160-16,1-6 160 0,2 0-160 0,-1-5 160 15,0 2-160-15,2 1 160 0,0 2-160 0,1 0 0 16,1 0 144-16,3 0-144 0,1 0 0 0,0-4 128 16,-1 0-128-16,0 0 0 0,0 0 0 0,0 0 0 15,-2-3 0-15,1 2 128 0,1 0-128 0,-1 1 0 16,-2-3 0-16,1 1 128 0,2-2-128 0,4-1 0 15,3-5 0-15,-1-1 128 0,-1 1-128 0,3-2 128 16,2 1-128-16,0 1 128 0,2 1-128 0,-2-2 144 0,-3-4-144 0,1 1 160 16,1-1-160-16,0-1 128 0,0 2-128 0,1-2 128 15,2 3-128-15,2-2 0 0,1-4 0 0,1 1 128 16,-2-1-128-16,0 1 0 0,-1-2 0 0,0 1 0 16,-2-1 0-16,-1-2 128 0,2-3-128 0,-1 1 0 15,5-2 0-15,1 2 128 0,1 3-128 0,-1 2 0 16,-3 1 0-16,1-2 0 0,0-2 0 0,0 0 0 15,1-1 0-15,2 2 0 0,1 0 0 0,3 2 0 16,0-1 0-16,-2 1 0 0,-5-2 0 0,1 0 0 16,-2 0 0-16,0 3 0 0,1 2 0 0,-1 1 0 15,1-1 144-15,2 2-144 0,-1-2 160 0,1 1-160 16,-1-2 0-16,0 3 0 0,-2 2 0 0,-1 3 0 16,-4 1 0-16,2 0 0 0,1-1 0 0,1-2 0 15,0 0 0-15,0 2 0 0,-1 0 0 0,1 4 0 0,0 3 0 0,-3 0 0 16,-3 2 0-16,-2 3 0 0,-2 2 0 0,-3 1-128 15,-2 0 128-15,2-2 0 0,-1 1 0 0,0 5 0 16,-3 0 0-16,0 5 0 0,1 0-176 0,2 4 32 16,-1 0 0-16,1 3 0 15,0 1-2656-15,-2 1-528 0,2 1-96 0</inkml:trace>
  <inkml:trace contextRef="#ctx0" brushRef="#br0" timeOffset="1524.48">597 17581 23615 0,'-13'12'1040'0,"5"-4"224"0,0 0-1008 0,1 1-256 15,-1 0 0-15,1-1 0 0,7-8 160 0,-5 11-16 16,1-3 0-16,0 3 0 0,2 0-144 0,0-1 0 15,2-10 0-15,0 0 0 0,2 9 128 0,-2-9 0 16,0 0 0-16,0 0 0 0,7 6 368 0,-7-6 64 16,12 5 16-16,0-5 0 0,-2-2 144 0,2-1 48 15,1 1 0-15,1-2 0 0,1-2-96 0,-5 4-16 0,5-2 0 0,3-1 0 16,3-2-128-16,2-1-16 0,3-1-16 0,4-1 0 16,1-1-32-16,28-12 0 0,-9 1 0 0,-5 1 0 15,0-1-144-15,-4-3-48 0,0-5 0 0,1 1 0 16,-1 3-16-16,4-1 0 0,3-6 0 0,0 3 0 15,0 0 0-15,0 2-16 0,1-4 0 0,-4 1 0 16,-2 1 80-16,3 0 32 0,2 0 0 0,2-3 0 16,1 0-64-16,3-1-16 0,5 0 0 0,0-1 0 15,-2-2-112-15,0 1-32 0,1 2 0 0,2-3 0 16,4 3-128-16,1 0 0 0,1 0 144 0,1 2-144 16,2 1 0-16,-4-3 128 0,-2 1-128 0,2-5 0 15,1-2 0-15,0-1 0 0,-4 1 0 0,5 0 128 0,2-2-128 16,0 1 0-16,-1-2 0 0,-1 3 0 0,-1 1 0 15,4 0 0-15,8-2 0 0,-2 2 0 0,-6 1 0 0,-1-1 0 16,0-2 0-16,1 0 0 0,-1 1 0 0,4-1 0 16,4 0 0-16,-2 2 0 0,-3 3 0 0,-2 1 0 15,-1 1 0-15,6-2 0 0,7-1 0 0,0-2 0 16,-3 1 0-16,1-1 0 0,-2-2 0 0,0-2 128 16,3-2-128-16,4 0 0 0,4-1 128 0,-3 2-128 15,-5-1 128-15,2 2-128 0,3-2 128 0,3-1-128 16,2-1 128-16,-1 1-128 0,-4 2 0 0,3-3 0 15,2-1 0-15,1 1 128 0,2-3-128 0,-4 4 0 16,-4 1 0-16,3 0 128 0,2-1-128 0,4-2 0 16,2-1 128-16,-2 0-128 0,-2-5 0 0,-1 1 0 0,1-2 0 15,1 2 0-15,3 2 0 0,-3-1 144 0,-4-2-144 16,4 0 0-16,4-4 304 0,0 0-48 0,-1-2-16 0,0 1 0 16,-3 0-48-16,5 1 0 0,4-1 0 0,-1 2 0 15,-2 0-192-15,0-1 176 0,2-3-176 0,1-1 160 16,0 2-160-16,-3 4 0 0,-2 1 0 0,0 1 128 15,0-1-128-15,5-1 128 0,4 0-128 0,-1 0 128 16,-4-3 0-16,4 0-128 0,2 1 192 0,-2 0-64 16,-3 4 48-16,2-1 0 0,2-2 0 0,3-2 0 15,-2 2-176-15,-1-1 192 0,-4 2-192 0,2 0 192 16,4 1-48-16,-5 3 0 0,-4 3 0 0,-1-2 0 16,-2-1-144-16,-1 1 192 0,2 1-192 0,-4 2 192 15,-4 1-192-15,0-2 0 0,0 2 144 0,0 4-144 16,-3 0 0-16,-2 0 144 0,-3-3-144 0,-1 0 0 15,0-1 128-15,1 0-128 0,2 0 0 0,0 2 0 0,-5 0 128 16,-2 4-128-16,-4 0 0 0,0 2 0 0,0 0 0 0,-1 3 128 16,-2 0-128-16,-2 4 0 0,-6-1 0 0,-5 1 0 15,-2-1-240-15,-2 2 80 16,-1-3-1072-16,-1 5-224 0,0 3-32 0,-4 0-11488 16,-4 1-2288-16</inkml:trace>
  <inkml:trace contextRef="#ctx0" brushRef="#br0" timeOffset="2899.2">283 17154 22799 0,'-16'2'1008'0,"7"1"208"15,-1 1-960-15,1-3-256 0,-1 0 0 0,4 3 0 16,-1-2 816-16,7-2 112 0,0 0 32 0,0 0 0 0,0 0-64 0,0 0-16 16,0 0 0-16,0 0 0 0,0 0-336 0,13-2-64 15,2-2-16-15,-1 2 0 0,2-2-16 0,-1 1-16 16,2 1 0-16,2-2 0 0,1 1 48 0,0 0 16 16,1 2 0-16,0-1 0 0,-2-1 32 0,0 2 16 15,-2-3 0-15,2 0 0 0,-1 1-96 0,1-3-32 16,0 0 0-16,2 0 0 0,2-1-96 0,-7 4-32 15,5-1 0-15,2 0 0 0,6 0-64 0,1-1-16 16,3-1 0-16,2 1 0 0,0 1-80 0,30-5-128 16,-10-1 176-16,-7 3-176 0,-3-3 144 0,0 1-144 15,3-2 0-15,2 1 144 0,-2 3-16 0,0-1 0 16,-1-2 0-16,-1 0 0 0,0 0 32 0,-2 3 0 0,0 0 0 0,2-1 0 16,0-1 48-16,1 1 16 15,-1 0 0-15,4 2 0 0,2-1-16 0,2 1 0 0,-2-2 0 0,3 2 0 16,-2-2-208-16,0 1 144 0,0-1-144 0,1 1 128 15,4-1-128-15,2 0 0 0,0 0 0 0,2-1 0 16,3 0 0-16,-2 0 128 0,-3 0-128 0,3-2 0 16,0 3 0-16,3-1 0 0,1 0 128 0,0-3-128 15,-1 1 0-15,1-1 0 0,-2 2 0 0,3-1 0 16,1-2 128-16,5 0-128 0,3 0 0 0,0 0 128 16,1 1-128-16,-2-1 128 0,-3-2-128 0,5-2 128 15,7-4-128-15,1 1 0 0,-1 1 0 0,1-4 128 16,-2-1 0-16,5-4 0 0,1 1 0 0,5-2 0 15,0 1 0-15,2-2 0 0,-1-2 0 0,5 1 0 16,2 0 0-16,0 2 0 0,0 0 0 0,4-1 0 0,3 0 0 16,4 0 0-16,5 0 0 0,-2-2 0 0,-1-2-128 15,4 0 0-15,6 0 0 0,-2 0 0 0,-4-1 128 0,4 0-128 16,5-2 0-16,0 2 128 0,0 0-128 0,4 2 0 16,5-1 0-16,-1 1 0 0,0-3 0 0,5 0 0 15,3-2 0-15,0-2 128 0,-3-2-128 0,8-1 0 16,6-1 0-16,3-1 0 0,-1 3 192 0,2 1-32 15,3-1-16-15,3 3 0 0,2 1-16 0,0-4 0 16,-1 1 0-16,3-1 0 0,-1 2-128 0,3-1 128 16,3 2-128-16,-1-3 128 0,0 2-128 0,2 1 0 15,2 1 0 1,5 1 0-16,1 1 0 0,-2-1 0 0,-2 1 0 0,0-1 0 0,1 1 0 0,5-6 0 16,1-1 0-16,0-1 0 0,-3-2 0 0,2-1 128 0,2 0-128 0,6 0 0 15,8 2 0-15,-1-3 128 16,-7-1-128-16,-1 0 0 0,-3-1 0 0,3-2 0 0,0 1 0 15,0-1 0-15,1-1 0 0,-3 1 128 0,-9 2-128 0,0 3 0 16,-1 1 0-16,-1-1 0 0,-6-3 0 0,-7 0 0 16,-8 1-192-16,-1 0-128 0,0 1-32 0,-11 0 0 31,-6 4-1824-31,-6-2-352 0,-3 3-80 0,-9 0-15392 0</inkml:trace>
  <inkml:trace contextRef="#ctx0" brushRef="#br0" timeOffset="4501.16">1699 17786 6447 0,'0'0'576'0,"0"0"-576"0,0 0 0 0,0 0 0 15,-5 4 992-15,5-4 96 0,0 0 0 0,0 0 16 16,-2 9-1440-16,2-9-304 0,0 0-48 0,0 0-16 15,0 0 288-15,0 0 48 0,0 0 16 0,0 0 0 16,0 0 928-16,0 0 192 0,0 0 48 0,0 0 0 16,15 0 384-16,-5 0 80 0,-10 0 0 0,0 0 16 0,12-7-432 0,-3 4-96 15,-9 3 0-15,10-7-16 0,1 2-448 0,-1 2-96 16,-10 3-16-16,12-2 0 0,-12 2-368 0,12 0-80 16,1 1 0-16,-3 0-16 15,-10-1-176-15,9 3-16 0,0 1-16 0,-9-4 0 0,0 0 480 0,0 0 0 16,0 0 0-16,8 5 0 0,3-2 1072 0,-11-3 96 15,0 0 32-15,0 0 0 0,0 0 208 0,0 0 32 16,0 0 16-16,0 0 0 0,9 3-496 0,-9-3-112 16,0 0-16-16,0 0 0 0,10-3-128 0,-2-3-48 15,0 0 0-15,-2-2 0 0,0-1 16 0,3-2 0 16,0 1 0-16,1 1 0 0,-1-4-144 0,0-2-16 16,2 0-16-16,-1-2 0 0,1-5-160 0,0 1-16 15,1 0-16-15,3-4 0 0,-2-2-48 0,0-3-16 16,-3 0 0-16,2-3 0 0,2-6-64 0,-1 0-16 0,0 1 0 15,2 0 0-15,1 1-16 0,1-2 0 0,-2-2 0 0,2-1 0 16,0-1 48-16,1-1 0 0,1-4 0 0,0 2 0 16,-4-2 16-16,2 1 16 0,2-1 0 0,-1 2 0 15,0-3-32-15,2 2 0 0,0 1 0 0,1 0 0 16,-4-1-192-16,0 1 144 0,2-3-144 0,-3 1 128 16,0-1-128-16,1-1 0 0,-1 3 0 0,-1 0 128 15,2 0-128-15,-1 0 0 0,-2-1 0 0,1-2 0 16,-1-2 160-16,0-1-160 0,1-2 192 0,0 2-192 15,2 2 288-15,0-3-48 0,0 2-16 0,-1-1 0 16,-2-2-80-16,4-2-16 0,2-2 0 0,-2 0 0 16,-1 2-128-16,0 0 0 0,1-2 144 0,-1-1-144 15,0 3 0-15,1-2 144 0,1-2-144 0,-1 1 0 0,0 1 128 0,2-1-128 16,1-1 0-16,-2-1 0 0,1 2 0 0,-1 1 0 16,-2-4 0-16,2-5 0 0,-1-2 0 0,1-1 0 15,1-4 0-15,-1 2 0 0,1-2 160 0,0 0-32 16,0-5 0-16,4-3 0 0,-1 1 48 0,3-3 0 15,2 2 0-15,-3-2 0 0,-3-4-176 0,0 3 0 16,1 0 144-16,2 1-144 0,1-2 0 0,0-2 0 16,-2-2 0-16,-1-2 128 0,1-2-128 0,-2 1 0 15,0 2 128-15,-1-1-128 0,1-6 144 0,-1 3-144 16,0-3 192-16,1 0-192 0,-1-1 352 0,1-3-32 16,-1-3-16-16,5-4 0 0,4 1-112 0,-1-1 0 15,-5-2-16-15,4-3 0 0,2-2-176 0,1-3 0 16,2 1 0-16,0-3 128 0,3-1-128 0,-2-2 0 0,-2-1 0 0,-1-1 0 15,-2 2 0-15,0-2 0 0,-1-3 128 16,1-2-128-16,-1-1 0 0,0 0 0 0,2 1 144 0,1-3-144 16,-1 2 0-16,-1-1 0 0,-4-3 0 0,4 3 0 15,4 2 0-15,-1 3 0 0,-6-3 0 0,0 2 0 16,1-2 0-16,-1 1 0 0,-3-2 0 0,0 2 128 16,0 1-128-16,1-2 0 0,-2-3 0 0,-1 3 0 15,2 3 0-15,4-3 128 0,2-2-128 0,-1 5 0 16,-5 2 0-16,5 4 0 0,3 0 0 0,2 4 0 15,-2-1 0-15,-1 8 0 0,0 7 0 0,-3 2 0 16,-2-3-320-16,-2 10-96 16,0 7-16-16,-3 7 0 0,-1 6-1728 0,-4 7-336 0,0 4-80 0,-2 2-14624 15</inkml:trace>
  <inkml:trace contextRef="#ctx0" brushRef="#br0" timeOffset="5585.13">2673 17859 17503 0,'0'0'1552'0,"0"0"-1232"0,0 0-320 0,0 0 0 15,0 0 2608-15,0 0 464 0,0 0 80 0,0 0 32 16,0 0-2448-16,-6-8-480 0,0-1-112 0,1 0-16 16,-1-2 208-16,3 0 48 0,-1-1 0 0,0-4 0 0,-1 1-192 0,-1-1-48 15,0 0 0-15,-1-1 0 0,1-5-144 0,-2-1 0 16,-1-1 144-16,-2-2-144 0,1-4 256 0,-2 0-32 15,-1 0 0-15,-2-4 0 0,-1-2 64 0,-2-2 16 16,-5-2 0-16,3-1 0 0,0 1-16 0,-3-1 0 16,-6 0 0-16,0-2 0 0,1-2-48 0,0 0-16 15,-1-1 0-15,1-3 0 0,-4-4 144 0,3 3 16 16,0-3 16-16,0 1 0 0,0 0 16 0,-1-5 0 16,-1-1 0-16,-3-3 0 0,-2-4 144 0,1-4 16 15,-2-4 16-15,-1 0 0 0,-2-2-144 0,-2 0-48 16,-1-3 0-16,3-3 0 0,2-1-224 0,0 1-48 15,0 1-128-15,2 2 192 0,-2-1-192 0,-2-2 144 0,-3-1-144 16,-2-2 128-16,1 1 32 0,-2 1 0 16,-1-3 0-16,2 0 0 0,-1-1-160 0,4 0 192 0,3-3-192 0,-1 3 192 15,-6 0-192-15,1-4 128 0,-1-4-128 0,0-2 128 16,1-2-128-16,17 43 160 0,-7-10-160 0,-3-8 160 16,-1-10-160-16,3-5 192 0,0-1-192 0,1-5 192 15,0-8-192-15,-38-91 0 0,8 34 144 0,4 18-144 16,2 9 160-16,3 10-32 0,1 1-128 0,2 3 192 15,-1 0-192-15,19 34 176 0,35 84-176 0,0 0 160 16,0 0-160-16</inkml:trace>
  <inkml:trace contextRef="#ctx0" brushRef="#br1" timeOffset="14861.15">25009 6427 18431 0,'-6'-13'1632'0,"-3"5"-1312"0,-6 0-320 0,3 0 0 0,3 0 3440 0,0 3 608 15,-1 4 128-15,3-3 32 0,7 4-3248 0,0 0-640 16,-9 2-128-16,9-2-16 0,0 0 192 0,-5 11 32 16,2-1 16-16,2 3 0 0,1 3-416 0,1 1 0 15,2 3 128-15,0-2-128 0,0 1 128 0,1 3 0 16,2 5 0-16,-1-4 0 0,1 3-128 0,-3 1 192 15,-2 3-192-15,-1 4 192 0,-1 2 64 0,-3 0 0 16,-4 3 16-16,0 3 0 0,1 2 176 0,-1 3 48 16,-1-3 0-16,1 2 0 0,1 0 0 0,2 1 0 15,1 2 0-15,3-2 0 0,1 1 16 0,0 3 16 16,0 1 0-16,2 3 0 0,1 0-176 0,1 0-32 16,1-1-16-16,-1 1 0 0,0 0-160 0,0-2-16 15,1 6-128-15,0 1 192 0,-2 1-192 0,0 1 0 16,-2-1 128-16,-1 0-128 0,0 0 0 0,0-1 128 0,-3 2-128 0,2 0 0 15,1 3 160-15,-1 2-160 16,-3 2 160-16,2-3-160 0,2 0 192 0,3 0-48 0,-2 1-16 0,-2 2 0 16,1 2-128-16,0 2 128 0,-1 2-128 0,1-2 128 15,-2-4-128-15,1 4 160 0,0 4-160 0,0 2 160 16,-2 3-160-16,2-5 192 0,-2-1-192 0,0 1 192 16,-1 5 16-16,2-1 16 0,1 0 0 0,-2-2 0 15,0-1 0-15,3 1 0 0,0-2 0 0,2 2 0 16,-1 3-96-16,2-1-128 0,-2 0 176 0,1-2-176 15,2-2 128-15,0 3-128 0,-1-1 0 0,2 4 0 16,2-1 0-16,-2-1 0 0,-3-3 0 0,1 3 0 16,-3 2 128-16,0-1-128 0,0 2 0 0,-1-1 0 15,-3 0 0-15,0 1 0 0,0 1 0 0,-1 1 0 0,-3 1 128 0,1-2-128 16,2-3 0-16,0 3 0 0,-1-2 0 0,2 1 0 16,1-4 0-16,0 1 0 0,2 0 0 0,1-3 0 15,0 0 0-15,1 2 0 0,2-3 0 0,0 1 0 16,-2 0 0-16,2-2 0 0,-1-2 0 0,2 2 0 15,0 1 0-15,0-2 0 0,-2 1 0 0,1 0 160 16,0-1-160-16,-2-2 128 0,-1 0-128 0,1 0 128 16,1 0-128-16,-2 2 128 0,-3-1-128 0,2-1 0 15,1-3 0-15,-2 1 128 0,0-3-128 0,-2 3 0 16,-1 1 0-16,1-2 0 0,0-1 0 0,0-1 128 16,0-4-128-16,1-3 0 0,2 1 0 0,1 0 0 15,0 0 0-15,0-1 0 0,0 0 0 0,3-2 0 16,1-3 0-16,1-3 0 0,-3-3 0 0,2 1 0 15,0 1 0-15,0-3 0 0,0 1 0 0,-1-1 0 0,-1 0 0 0,-2-1 0 16,-1-2 0-16,1-2 0 0,0-2 128 0,-1-2-128 16,-2-1 0-16,2 1 0 0,-2 2 0 0,2-1 128 15,1-1-128-15,0-1 0 0,0-1 0 0,0-3 128 16,-3-2-128-16,2-2 0 0,0-1 0 0,1-1 0 16,2-2 0-16,1-2 0 0,-1-3 0 0,1 0 0 15,0-2 0-15,1-2 0 0,0-1 128 0,-1 0-128 16,0-1 0-16,0-2 0 0,1 0 0 0,-1-1 0 15,0 0 0-15,1 2 0 0,-3-5 0 0,1 0 0 16,-2-10-944-16,0 14-112 0,0-14-32 16,-2 11 0-16,0-2-2176 0,2-9-432 0</inkml:trace>
  <inkml:trace contextRef="#ctx0" brushRef="#br1" timeOffset="16125.65">17827 15663 21183 0,'-17'4'1888'0,"5"-2"-1504"0,-1-2-384 0,3 2 0 16,1-2 2496-16,9 0 416 0,0 0 96 0,0 0 0 15,0 0-2352-15,0 0-464 0,0 0-192 0,0 0 128 16,0 0-128-16,0 0 192 0,0 0-192 0,11 0 192 16,1 0-192-16,3 0 160 0,-1 0-160 0,3-2 160 15,1 0 32-15,0 2 16 0,-1 2 0 0,3-2 0 16,1 0 224-16,3 0 32 0,3 0 16 0,1 0 0 16,4 0 16-16,0-2 0 0,2 1 0 0,3 0 0 0,3-2-128 0,2 1-32 15,1-2 0-15,4 0 0 0,3 0-192 0,5-1-144 16,4-2 192-16,2 2-192 0,2 2 144 0,1-3-144 15,0-1 0-15,3 1 144 0,2 2 48 0,4-1 16 16,6-1 0-16,0 1 0 0,1 0 112 0,-1 1 0 16,1 0 16-16,7 0 0 0,7 0-16 0,-1-2 0 15,-4-3 0-15,4 1 0 0,1 0-48 0,8 0-16 16,6 0 0-16,-1 1 0 0,-3-1-96 0,7-1-32 16,5-3 0-16,1 3 0 0,-1 0 16 0,3-2 0 15,1-2 0-15,5 3 0 0,4 2-144 0,0-1 128 16,0-2-128-16,3 5 128 0,2 3 0 0,0-3-128 15,2-2 192-15,2 1-64 0,3 1-128 0,-3-1 192 16,-4 1-192-16,5 3 192 0,3-2 80 0,1 0 32 0,-2-2 0 16,1 3 0-16,-1 4-96 0,2-1-16 0,2-4 0 0,1 2 0 15,0 3-192-15,5-4 176 0,6 3-176 0,-5 0 160 16,-6 1-160-16,5-3 0 0,7 0 0 0,-4 1 0 16,-4-1 0-16,4-1 0 0,5-2 0 0,1 3 0 15,-2-1 0-15,-2 3 0 0,0 1 128 0,3 0-128 16,2-1 0-16,-3 2 0 0,-8 2 0 0,5-1 0 15,5-1 128-15,1 2-128 0,-2 2 128 0,-4 1-128 16,-4-3 0-16,2 3 0 0,2-2 0 0,-5 2 0 16,-7 1 128-16,6-3-128 0,6-3 0 0,-8 1 128 15,-8 1 0-15,5 0 0 0,5-1 0 0,-6 0 0 16,-6-2 0-16,7-2 0 0,6 1 0 0,-2-2 0 16,-2-2 32-16,-1 3 0 0,0 2 0 0,-3-3 0 0,-1-5-160 0,-3 4 0 15,-1 2 144-15,-4-1-144 0,-4-1 0 0,0-2 144 16,-2 0-144-16,-7 1 0 0,-7 1 144 0,-3 0-144 15,1 2 0-15,-9-2 144 0,-12 1-144 0,-8-1 0 16,-6 3 0-16,-6 1-176 0,-4-1-80 0,-3-2-32 16,-7-1 0-16,-6 2 0 15,-9-1-2688-15,-4-1-544 0,-19 0-96 0</inkml:trace>
  <inkml:trace contextRef="#ctx0" brushRef="#br1" timeOffset="17519.39">32297 15744 24239 0,'0'0'1072'0,"0"-9"224"0,1 1-1040 0,3 2-256 0,-4 6 0 16,7-11 0-16,-2 2 1088 0,0 1 144 15,2-1 48-15,-7 9 0 0,7-6 736 0,-7 6 160 0,0 0 16 0,0 0 16 16,10-5-368-16,-10 5-80 0,0 0-16 0,0 0 0 16,0 0-400-16,0 0-64 0,0 0-32 0,0 0 0 15,6 11-400-15,-2 0-80 0,0 2 0 0,-3 1-16 16,-1 2-304-16,0 3-48 0,0 1-16 0,0 3 0 15,-1-2-48-15,1 3-16 0,0-2 0 0,0 0 0 16,0 1-32-16,1 0-16 0,1-3 0 0,0 1 0 16,1-1-32-16,1-3-16 0,-2-3 0 0,2 1 0 15,1-2-64-15,1-2-16 0,-6-11 0 0,5 11 0 16,3-3-144-16,0-2 192 0,-8-6-192 0,11 4 192 16,1 0-192-16,-2-4 0 0,1-3 144 0,-1-1-144 15,-1-1 128-15,2-1-128 0,-1-2 128 0,-1 0-128 16,-1-1 0-16,0 0 144 0,-1 1-144 0,-1-3 0 0,-1 2 128 0,-5 9-128 15,-1-10 0-15,1 10 0 0,3-9 0 0,-3 9 0 16,0 0 0-16,0 0 0 0,7-4 0 0,-7 4 0 16,0 0 0-16,0 0 0 0,12 1 0 0,-12-1 0 15,8 9 0-15,0 2-144 0,0-1 144 0,-1 3 0 16,0 2 0-16,-1 0-128 0,1 2 128 0,-2 1 0 16,0-3 0-16,1 2-128 0,-1-2 128 0,-1 1 0 15,0-2 0-15,0-1 0 0,1 0 0 0,0 0 0 16,2-3 0-16,-1-1 0 0,2-1 0 0,2-2 0 15,-1-1 0-15,2 0 128 0,-1-3-128 0,1-1 176 16,-1-1-176-16,1-1 192 0,-1-3-64 0,-1 0 0 16,0 0 0-16,0-1 0 0,-1 0 16 0,0-2 0 15,0 1 0-15,0-1 0 0,-1 1-16 0,1-2 0 0,-1-1 0 0,-1-1 0 16,1-1-128-16,-1-1 192 0,0 2-192 0,-1 0 192 16,0-1-64-16,0 0-128 0,-1 0 192 0,0-1-64 15,1 0 0-15,2 0-128 0,-2-1 192 0,2 0-64 16,-1-1-128-16,-1-2 128 0,-2 1-128 0,3-2 128 15,1 0-80-15,1 0-48 0,0 0 0 0,-1 0 0 16,1-7 0-16,0 5 0 0,2 2 0 0,-2-1 0 16,-3-3 0-16,2 0 0 0,-2 1 0 0,0 1 0 15,-5 1-512-15,2-2-112 16,-1 2-16-16,3 1 0 0,0 1-1616 0,-2 2-336 0,-2 1-64 0</inkml:trace>
  <inkml:trace contextRef="#ctx0" brushRef="#br1" timeOffset="19527.79">25907 5622 8287 0,'0'0'368'0,"-3"-6"80"0,-1-1-448 0,4 7 0 16,0 0 0-16,2-9 0 0,0 1 2720 0,0-1 464 15,-2 9 80-15,8-10 32 0,1 1-1968 0,-1 2-400 16,-2 2-80-16,-6 5-16 0,11-4 448 0,-2 0 64 15,-9 4 32-15,12-3 0 0,-2 2 64 0,-10 1 16 16,0 0 0-16,13 4 0 0,-2 1-496 0,-11-5-112 16,0 0-16-16,11 11 0 0,-1 0-240 0,-1 2-48 15,0 2-16-15,-3-2 0 0,-1 2-48 0,2 4-16 16,2 2 0-16,-2 1 0 0,-3 4-96 0,1 1-32 16,1-1 0-16,1 2 0 0,1 0-48 0,-1 2-16 15,0 3 0-15,-2-3 0 0,-1 0-128 0,-1-1-16 0,-1-2-128 0,-2-1 192 16,-1-1-192-16,0-2 176 0,-2-1-176 0,-1 1 160 15,-1 0-32-15,0-1 0 0,0-1 0 0,-1 0 0 16,1 1 176-16,1 0 16 16,3-1 16-16,-2-3 0 0,-2-2-176 0,0-2-32 0,1 2-128 0,-1-3 192 15,-3-3-192-15,1 2 144 0,2-1-144 0,-1 0 128 16,-2 1-128-16,0 0 160 0,-1 0-160 0,1-5 160 16,2 0-160-16,-2-1 128 0,-1 1-128 0,-1-1 128 15,0 0-128-15,0-1 192 0,-2-1-192 0,0-2 192 16,-1 1-16-16,0-3 0 0,-1 0 0 0,-2-3 0 15,0-1-32-15,0 1 0 0,-3-7 0 0,1 1 0 16,0-1-144-16,-1-1 128 0,0-2-128 0,-1 0 128 16,3 2-256-16,0 1-64 0,1-1-16 0,2 2 0 15,3 1-576-15,-2-3-112 0,-3 2-32 0,6 3 0 16,3 2-2368-16,7 4-480 0,0 0-80 0</inkml:trace>
  <inkml:trace contextRef="#ctx0" brushRef="#br1" timeOffset="20049.72">26741 5330 23951 0,'0'0'1056'0,"0"0"224"0,2-9-1024 0,-2 9-256 0,7-10 0 0,-1 3 0 15,-6 7 1728-15,8-4 304 0,-8 4 48 0,12-5 16 16,-3 4-1424-16,-9 1-288 0,0 0-48 0,10 0-16 15,-10 0 0-15,0 0 0 0,0 0 0 0,6 9 0 16,-5 1 416-16,-4 1 80 0,-2 2 16 0,0 1 0 16,-2 2-48-16,-1 1 0 0,-5 2 0 0,0 3 0 15,2 3-144-15,-4 1-48 0,-2-2 0 0,0 3 0 0,-1 3-144 16,0 3-16-16,-2 1-16 0,-1 3 0 0,-2 0-272 0,1 3-144 16,1 5 160-16,0 0-160 0,2 2 0 0,0 1 0 15,1-2 0-15,2 0 0 0,3-1 0 0,2 1 0 16,-2-10 0-16,1 4 0 0,1 0 0 0,2 0 128 15,0-1-128-15,4-1 0 0,1-4 0 0,1 0 128 16,3-3-128-16,3-1 0 0,0-1 0 0,1-3 128 16,-2-1-128-16,3-2 0 0,2-2 0 0,2 0 0 15,1 0-144-15,2-3 144 16,3-1-592-16,-1 0-32 0,2-1 0 0,0 1 0 16,1-6-1328-16,2 1-272 0,2-4-48 0,-1 0-16 15,3-2-736-15,-1-2-160 0,5 0-16 0,-2-7-16 0</inkml:trace>
  <inkml:trace contextRef="#ctx0" brushRef="#br1" timeOffset="20663.73">26739 6022 4607 0,'0'0'400'0,"4"-10"-400"0,-3 1 0 0,-1 9 0 16,0 0 5808-16,0 0 1072 0,0 0 224 0,0 0 32 15,0 0-5088-15,0 0-1024 0,0 0-208 0,0 0-48 0,0 0 80 0,6 13 16 16,-4 0 0-16,2 1 0 0,1 3-80 0,-1 0-16 16,-5-1 0-16,1 0 0 0,3 2-144 0,-1 1-48 15,1 1 0-15,1 1 0 0,0-2 48 0,1 3 0 16,0-3 0-16,6 3 0 0,3 4-160 0,-5-7-16 15,-9-19-16-15,1 11 0 0,3 2-176 0,0-3-48 16,-4-10 0-16,7 10 0 0,-7-10-64 0,9 7-16 16,-1 0 0-16,-8-7 0 0,10 2-128 0,-10-2 192 15,0 0-192-15,12-2 192 0,-4-2-192 0,-8 4 160 16,6-8-160-16,1-1 160 0,-2-3-160 0,-1-1 0 16,0-1 0-16,0 0 128 0,-1 1-128 0,0 1 160 15,-2 1-160-15,2 1 160 0,0 1-160 0,-1 1 0 16,-2 8 0-16,0 0 0 0,0 0 0 0,0 0 0 0,0 0 0 0,12 5 0 15,-12-5-224-15,12 11 80 0,-2 0 16 16,-2 1 0-16,-2 1 128 0,2 1 0 0,0-1 0 0,1-1 0 16,-1 0 0-16,0-2 0 0,-2 2 0 0,2-1 0 15,0-4 0-15,-8-7 0 0,8 7 0 0,4 6 0 16,3 9 0-16,-2-11 0 0,-13-11 0 0,12 1 128 16,5 9 96-16,1-1 32 0,-1-6 0 0,-1-4 0 15,1-2-16-15,-7-6 0 0,-7-5 0 0,1 1 0 16,6 1-48-16,2 0 0 0,0 0 0 0,-1 1 0 15,0 2-32-15,-1-2-16 0,1-3 0 0,-1-3 0 16,-1-1-16-16,0-5 0 0,-1-3 0 0,-1-1 0 16,-2 0 0-16,-1-2-128 0,-2-2 192 0,2-1-64 15,0 1-128-15,-1 0 0 0,-3-3 0 0,1 3 0 0,2 2-320 0,-1 3-32 16,1 1-16-16,-3 5 0 16,1 6-1248-16,2 2-256 0,-2 2-48 0,-1 10-11472 15,0 0-2288-15</inkml:trace>
  <inkml:trace contextRef="#ctx0" brushRef="#br1" timeOffset="21070.96">27671 6424 8287 0,'0'0'736'0,"0"0"-592"0,0 0-144 0,0 0 0 15,0 0 4000-15,8 9 768 0,-1-1 160 0,1 0 16 16,-1 1-3840-16,3 0-768 0,0 1-144 0,0 1-48 16,2-1 176-16,0 2 16 0,1-2 16 0,0 4 0 15,-3 0 304-15,1 3 64 0,-2 1 16 0,-3 3 0 16,-2 4-256-16,0 2-48 0,-1-2-16 0,-2-3 0 0,-2-1-208 0,-3-2-32 16,-3-2-16-16,1-2 0 0,-2-4 80 0,-1 0 16 15,-1 1 0-15,0-5 0 0,4 1-256 0,-1-1 0 16,7-7 0-16,-10 1-9904 15,1-5-2016-15</inkml:trace>
  <inkml:trace contextRef="#ctx0" brushRef="#br1" timeOffset="21712.53">28269 5544 21183 0,'0'0'1888'0,"0"0"-1504"0,0 0-384 0,0 0 0 16,-3 13 2992-16,3 0 528 0,4 0 96 0,-2 5 32 15,1 3-2800-15,-2 5-544 0,-1 0-112 0,-1 4-32 16,4 4 80-16,-1 0 16 0,2 1 0 0,-1-1 0 15,-5 5 128-15,10 4 48 0,5 6 0 0,-7-8 0 16,-13-11-32-16,0-1 0 0,-2-2 0 0,4 2 0 16,1 0 48-16,6 2 0 0,4 3 0 0,-6-8 0 15,-8-5 160-15,0-3 32 0,1-1 16 0,1-1 0 16,2-2-144-16,2-1-48 0,-2-1 0 0,3 0 0 0,-1-2-176 16,1 0-32-16,1-10-16 0,0 0 0 0,0 0-96 0,0 0-16 15,0 0 0-15,0 0 0 0,0 0 32 0,0 0 0 16,0 0 0-16,7-13 0 0,-1-4-160 0,1 0 0 15,-2-5 0-15,0-1 0 0,2-3 0 0,0-2 0 16,1 1-224-16,3 1 80 0,-1-1 0 0,-1 0 0 16,-5 3 0-16,3 3 0 0,3 4 144 0,-2 4 0 15,-2 1 0-15,1 4-128 0,-7 8 128 0,12-4-160 16,-1 4 160-16,1 3-160 0,-12-3-32 0,13 5 0 16,-1 2 0-16,0 2 0 0,-2-1-48 0,0 3-16 15,2-1 0-15,0 0 0 0,0 0-48 0,-2 3-16 16,1 0 0-16,-1 2 0 0,-1 0 192 0,-1 4 128 15,-3-1-192-15,-1 0 192 0,0 0 0 0,-3 2 0 16,-2 2 0-16,-2 4 0 0,-1 6 0 0,-1-5 0 0,-3-6 0 0,1-3 0 16,-1-4 352-16,-1 2 80 0,-2-4 16 0,1 0 0 15,-2 1-144-15,0-4-32 0,-1-2 0 0,0 0 0 16,0 0-272-16,0-5 160 0,-1 2-160 0,-3-4 128 16,-1 0-128-16,-1-4-272 0,1-1 64 0,1-2 16 31,3 0-640-31,-2-3-112 0,2 0-16 0,-1-2-16 15,0 1-1408-15,-2-2-288 0,-3-1-48 0,2 0-16 0</inkml:trace>
  <inkml:trace contextRef="#ctx0" brushRef="#br1" timeOffset="22180.62">28601 5354 10127 0,'-8'-9'448'0,"8"9"96"0,-10-4-544 0,3 1 0 15,7 3 0-15,0 0 0 0,0 0 4768 0,0 0 848 0,0 0 160 0,0 0 48 16,0 0-3744-16,0 0-736 0,0 0-160 0,0 0-32 16,7 14-400-16,-1 1-96 0,2-5-16 0,4 3 0 15,1 4-128-15,1 3-16 0,0-1-16 0,3 5 0 16,4 2-32-16,1 0-16 0,2 1 0 0,1 3 0 16,-1 3-144-16,1-2-32 0,0 2 0 0,-2 3 0 15,-2 5-64-15,-1 0-32 0,-2-2 0 0,-1 3 0 16,-3 2 16-16,1-1 0 0,-3-1 0 0,-2-3 0 15,-2 0 112-15,-2-2 32 0,-2-4 0 0,-1 4 0 16,-1 2-144-16,-2 1-32 0,0-3 0 0,0-1 0 16,-1-3 64-16,1 0 16 0,-3 1 0 0,0-4 0 15,-3-3-224-15,-1 1 176 0,-4-1-176 0,1-3 160 16,-3-1-160-16,-3 0 160 0,-1 0-160 0,0-3 160 16,0 0-160-16,-1 0 0 0,0-1 0 0,-5-1 128 15,-1 2-704-15,-1-4-128 0,1-7-48 0,4-4-12464 16,-1-5-2496-16</inkml:trace>
  <inkml:trace contextRef="#ctx0" brushRef="#br2" timeOffset="59985.75">28090 15233 13647 0,'0'0'592'0,"0"0"144"0,0 0-592 0,0 0-144 16,0 0 0-16,0 0 0 0,0 0 1200 0,0 0 208 15,0 0 32-15,0 0 16 0,0 0-224 0,0 0-32 16,0 0-16-16,0 0 0 0,0 0-304 0,0 0-64 16,0 0-16-16,0 0 0 0,0 0-32 0,0 0-16 15,0 0 0-15,0 0 0 0,0 0 96 0,0 0 32 16,0 0 0-16,0 0 0 0,0 0-240 0,0 0-64 16,0 0 0-16,0 0 0 0,0 0-32 0,0 0-16 15,0 0 0-15,0 0 0 0,0 0-16 0,0 0-16 16,0 0 0-16,0 0 0 0,0 0-208 0,-5 8-32 0,-3-1-16 0,1 2 0 15,2 1-64-15,-1 1-16 16,-2-1 0-16,0 2 0 0,1 1-160 0,2 0 128 0,-1-1-128 0,0-1 128 16,3 4-128-16,-1-2 0 0,-2 0 0 0,3 0 0 15,-1 0 0-15,1 0 0 0,0 0 0 0,3-1 0 16,0-2 0-16,0-1 0 0,0-9 0 0,2 11 0 16,-2-11 0-16,5 10 0 0,3-1 0 0,-2-2 0 15,-6-7 0-15,0 0 0 0,0 0 0 0,9-4 0 16,-1-2 0-16,1 1 160 0,-1-1-32 0,1-1-128 15,-1 1 192-15,1-5-64 0,-1 1 0 0,0-2-128 16,-2 2 144-16,1-2-144 0,-2 2 0 0,0-1 144 16,-1 1-144-16,-1-1 0 0,-2 1 144 0,-1 1-144 15,0-2 128-15,-1 2-128 0,0 1 128 0,1 8-128 16,-3-9 0-16,3 9 144 0,-3-9-144 0,3 9 0 16,-5-9 144-16,5 9-144 0,-6-9 0 0,6 9 144 0,-7-5-144 0,7 5 0 15,-8-7 0-15,8 7 0 0,-8-4 0 0,8 4 0 16,-9 0 128-16,9 0-128 0,0 0 0 0,-9 4 0 15,9-4 0-15,-8 10 0 0,3 1 0 0,-1 1 0 16,-1-6 0-16,2 2 0 0,1 2 0 0,0 2 0 16,-1-1 0-16,1 0 0 0,0 2 0 0,1-1 0 15,1-3 0-15,2-9 0 0,-3 12 0 0,2 0 0 16,0-2 0-16,1-10 0 0,1 11 0 0,-1-11 0 16,0 0 0-16,0 0 0 0,0 0 0 0,5 9 0 15,-5-9 0-15,7 6 0 0,-7-6 0 0,0 0 0 16,0 0 0-16,10-1 0 0,-10 1 0 0,12-5 0 0,0-2 0 0,-2 1 0 15,-3-3 0-15,-1 1 0 0,1-3 0 16,-1 2 0-16,-1 0 0 0,-1-1 0 0,-2-1 0 0,-2 2 0 16,0 1 0-16,0-1 0 0,0 9 0 0,-3-9 128 15,-1 2-128-15,4 7 0 0,-4-7 144 0,4 7-144 16,-6-7 0-16,0 1 128 0,6 6-128 0,0 0 0 16,0 0 0-16,-7-4 144 0,-1-2-144 0,8 6 0 15,0 0 0-15,0 0 0 0,0 0 0 0,0 0 0 16,-8 2 0-16,8-2 0 0,0 0 0 0,-7 8 0 15,2 1 0-15,1 0 0 0,0 1 0 0,3 1 0 16,1-11 0-16,0 14 0 0,0-1 0 0,1 0-144 16,1-2 144-16,-2-11 0 0,2 11 0 0,-2-11-128 15,4 11 128-15,-4-11 0 0,5 9 0 0,-5-9 0 16,9 10 0-16,-1-5 0 0,-8-5 0 0,0 0 0 16,0 0 0-16,12 0 0 0,-12 0 0 0,10-5 0 0,-2 0 0 0,-1-1 0 15,-3-2 0-15,0-3 0 0,0 1 0 0,-2-2 0 16,-1 2 128-16,-1-2-128 0,0 0 128 0,-1 0-128 15,0 1 128-15,-2-1-128 0,1-1 0 0,-1 0 144 16,0 1-144-16,1 0 0 0,-2 5 144 0,4 7-144 16,0 0 0-16,0 0 144 0,0 0-144 0,0 0 0 15,-11 0 0-15,11 0 0 0,-6 6 0 0,1 3 0 16,1 0 0-16,1 2 0 0,2 1 0 0,0-2 0 16,1-10 0-16,-3 13 0 0,3-1 0 0,3 2 0 15,3 7 0-15,-2-5 0 0,-3-7 0 0,-1-9 160 16,-6 6-160-16,6-6 160 0,-4 11 16 0,4-11 0 15,-4 8 0-15,4-8 0 0,0 0-176 0,0 11 128 0,0-11-128 16,0 0 128-16,0 0-128 0,0 0 0 0,0 0-160 0,0 0-12624 16,12-9-2512-16</inkml:trace>
  <inkml:trace contextRef="#ctx0" brushRef="#br2" timeOffset="68729.53">28155 15237 5519 0,'0'0'240'0,"0"0"64"0,0 0-304 0,-9 3 0 0,9-3 0 0,0 0 0 16,0 0 3920-16,0 0 736 0,0 0 144 0,0 0 16 16,0 0-3536-16,0 0-704 0,-8-3-128 0,8 3-48 15,0 0 48-15,0 0 0 0,-9 0 0 0,9 0 0 16,0 0 336-16,0 0 80 0,0 0 16 0,0 0 0 16,0 0 176-16,0 0 32 0,0 0 16 0,0 0 0 15,0 0-224-15,0 0-48 0,0 0-16 0,0 0 0 16,0 9-224-16,0-9-32 0,0 0-16 0,0 0 0 15,4 11-192-15,0-3-32 0,-4-8-16 0,0 0 0 0,0 0-64 0,8 9-16 16,-8-9 0-16,7 6 0 0,-7-6 32 0,0 0 16 16,11 4 0-16,-1-1 0 0,2-2 16 0,-2 0 0 15,1-1 0-15,-11 0 0 0,12 0-80 0,-12 0-16 16,11 0 0-16,1 0 0 0,0 0 0 0,0 0-16 16,-2 2 0-16,2 0 0 0,-1-2-176 0,1 0 0 15,0 0 0-15,0 0 0 0,1 0 128 0,1 0 0 16,0 0 0-16,2 0 0 0,0-2 0 0,-1-1 0 15,-2-1 0-15,2 0 0 0,-1 0 0 0,2-1-128 16,-1-1 192-16,1 0-64 0,0 1-128 0,1 1 192 16,0-2-192-16,1 0 192 0,0 0-192 0,0-1 0 15,1 2 144-15,0 1-144 0,1-2 128 0,1 1-128 16,1 1 128-16,0-3-128 0,1 1 128 0,-1-1-128 0,-1-2 160 16,0 2-160-16,0 4 128 0,0-1-128 0,-2-4 0 0,1 1 144 15,0 2-144-15,0 1 128 0,0-2-128 0,0 0 128 16,-2 1-128-16,0 1 0 0,2-4 0 0,-2 1 128 15,-1 0-128-15,2-3 192 0,1 1-192 0,-1-1 192 16,2 3-64-16,0-3 0 0,1 1 0 0,3 2 0 16,0-1-128-16,-3 0 0 0,-2 1 0 0,0 2 128 15,3-1-128-15,-1 0 0 0,-1 1 0 0,1 0 0 16,1 1 0-16,-1-2 0 0,-2-1 128 0,0 3-128 16,-1 0 0-16,1 0 0 0,-2-1 0 0,0 0 0 15,0 0 176-15,3-2-48 0,1-1-128 0,1 1 192 16,-1-4-48-16,3 1-16 0,2-3 0 0,2 1 0 15,2 0 0-15,1 0-128 0,1 2 192 0,1 0-64 0,0-2 0 16,-3 1-128-16,-1 1 192 0,-1 0-64 0,0-2 0 0,-2 1 0 16,-2 2 0-16,-1-1 0 0,1-2 16 0,-1 2 0 15,-2 1 0-15,1-3 0 0,1 0 0 0,1 0 0 16,1 1 0-16,1-2 0 0,2-2-16 0,2 0 0 16,-1-1 0-16,1-1 0 0,1-1 0 0,0-1 0 15,3 0 0-15,-1-2 0 0,-1 0-128 0,-2-1 160 16,-1 0-160-16,0-2 160 0,1-2-160 0,2-1 192 15,0-2-192-15,-1 4 192 0,1 3-192 0,-2 0 0 16,-2-3 144-16,-1 1-144 0,1-4 128 0,-2 1-128 16,-3-1 128-16,2 2-128 0,1 2 128 0,-1-2-128 15,-3-3 160-15,-1 3-160 0,0 0 128 0,0-3-128 16,0-2 0-16,0-2 0 0,1-1 144 0,1-1-144 0,5-1 128 16,1-2-128-16,1-1 128 0,2 0-128 0,1 2 128 15,4-1-128-15,2-1 128 0,0 0-128 0,-2 0 128 0,-1 1-128 16,-1 2 0-16,-2-6 0 0,-1-1 128 0,-2-1-128 15,0-2 0-15,1 3 0 0,-2 1 0 0,2 0 128 16,2-2-128-16,1 1 0 0,2-1 0 0,-1-1 0 16,-1-2 0-16,1 1 0 0,-2-3 0 0,-2 2 0 15,-2-2 0-15,-1 2 0 0,-2 0 128 0,1 1-128 16,-4-1 0-16,4 0 0 0,-1-2 0 0,3-3 128 16,3-3-128-16,1 2 0 0,0 2 0 0,1-4 0 15,0 0 0-15,0 3 0 0,0 0 0 0,1 0 0 16,-3 0 0-16,-1-2 0 0,-4-1 128 0,1-1-128 15,-3-1 0-15,0 1 0 0,-1-1 0 0,-3 3 0 16,3 2 0-16,-2 0 0 0,1-2 0 0,3 1 0 0,2-4 0 0,-13 25 0 16,-2-3 128-16,2-4-128 0,-1-4 0 0,2-3 0 15,1 1 0-15,2-4 0 16,1 0 0-16,17-44 0 0,-6 14 144 0,-4 7-144 0,-4 4 0 0,-1 6 0 16,-3 4 0-16,-1 6 0 0,-2 3 0 0,-3-1 0 15,-1 2 0-15,-1 2 0 0,-3 3 0 0,-1 2 0 16,-1 1 0-16,0 4 0 0,-2-1-160 0,0 6 160 15,-1 5-192-15,0 3 192 16,0 0-1104-16,-1 6-112 0,-1 3-32 0,1 5 0 16,0 2-2080-16,-3 7-432 0</inkml:trace>
  <inkml:trace contextRef="#ctx0" brushRef="#br2" timeOffset="70218.23">28392 15228 4607 0,'0'0'400'0,"0"0"-400"0,0 0 0 0,0 0 0 0,-9 4 3936 15,9-4 704-15,-10 6 144 0,10-6 16 0,-9 6-3248 0,9-6-656 16,-8 6-128-16,8-6-16 0,0 0 256 0,-7 7 48 16,7-7 16-16,0 0 0 0,0 0-352 0,-7 4-64 15,7-4-16-15,0 0 0 0,0 0 16 0,0 0 0 16,-12 2 0-16,3 1 0 0,9-3-16 0,0 0 0 15,-11 2 0-15,1 4 0 0,1-4-240 0,0 2-48 16,-1-1-16-16,10-3 0 0,-11 6 32 0,0-1 0 16,1-1 0-16,-1-1 0 0,0-3 144 0,-2 1 16 15,0 2 16-15,0-2 0 0,0-1-32 0,-1 3 0 16,3-1 0-16,-1 0 0 0,0-6-176 0,1 0-32 16,-2 0-16-16,-1 0 0 0,3 0-80 0,-1 0-16 15,0 2 0-15,1-1 0 0,-1 2-48 0,-3-1-16 0,1-1 0 16,-2 3 0-16,3 0 0 0,-1 2-128 0,-2-2 192 0,-1 1-64 15,-1 1 64-15,0 2 16 0,-2-4 0 0,0 0 0 16,-1 0 48-16,-3 0 0 0,-1 2 0 0,-1-2 0 16,-1-1-48-16,-2 0 0 0,-1-3 0 0,2 1 0 15,2-1 16-15,0 2 0 0,-1-4 0 0,3 1 0 16,0-1 64-16,1-1 16 0,-1-2 0 0,2 1 0 16,0 0-48-16,0-1-16 0,-2 0 0 0,0 0 0 15,-1 1-240-15,0-1 144 0,-2-1-144 0,1-1 128 16,1 2-128-16,-3 1 0 0,0 2 0 0,-4-2 128 15,1 0-128-15,1-1 0 0,3 0 0 0,-1 0 0 16,1 0 0-16,0 2 0 0,-1-3 0 0,1-1 0 0,0 2 0 16,-3-3 0-16,-3 2 0 0,-1-1 0 15,-1 1 0-15,-2-4 0 0,0 1 128 0,-1 1-128 0,0 0 0 0,0 0 0 16,-1 2 0-16,2 0 128 0,1-2-128 0,1 0 0 16,1 3 0-16,-1-3 0 0,-3 1 0 0,-1-1 128 15,-2-3-128-15,1 5 0 0,-2 4 128 0,1-1-128 16,-3 1 128-16,3-4-128 0,-1 1 0 0,2-1 0 15,-1-2 128-15,2 0-128 0,-1-1 0 0,-2 0 0 16,-2 0 0-16,-2-1 0 0,2 0 0 0,-3-2 0 16,-1 0 0-16,3 1 128 0,5-1-128 0,1-4 0 15,1 1 0-15,3-1 128 0,2 1-128 0,0-2 0 16,1-1 144-16,-3 0-144 0,-2-1 128 0,-1-1-128 16,-2-1 160-16,0 1-160 0,-2-2 144 0,1 3-144 15,4-3 128-15,-1-2-128 0,-1-3 128 0,3 1-128 16,3 0 0-16,-1-1 128 0,-2-2-128 0,1 3 192 0,-3-4-192 15,1 2 192-15,-1-3-192 0,-1-2 128 0,-3-2-128 0,2 0 128 16,-2 0-128-16,3-4 192 0,2-3-192 0,3 0 192 16,-1 0-192-16,3 0 192 0,-1 3-192 0,0 0 192 15,2-3-192-15,0 1 128 0,-2-4-128 0,1 1 128 16,-1-1-128-16,3-1 0 0,1-1 0 0,1 0 0 16,-2 1 0-16,2-3 0 0,1 3 0 0,2 0 0 15,3-5 0-15,-1 0 0 0,0-1 0 0,1-4 0 16,1 0 0-16,1 2 0 0,-3 0 0 0,2 2 0 15,1 0 0-15,-3-1 0 0,-3-4 0 0,2 1 0 16,-2 0 0-16,-1 1 0 0,-1-1 0 0,0 3 0 16,1 1 0-16,2-3 0 0,3 2 0 0,1-7 0 15,-1-1 0-15,1-2 0 0,3 3 0 0,2 2 0 16,2-2 0-16,1-1 0 0,0-2 0 0,2-2 0 0,1-3 0 16,1 1 0-16,0-1 0 0,1 5 0 0,0 2 0 0,2 1 0 15,-2-2 0-15,1-1 0 0,1 1 0 0,2-2 0 16,0 2 0-16,1 3 0 0,1 6-192 0,2-2-64 15,2-1 0-15,2-4-16 16,0-2-2816-16,3-1-560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21:18:27.58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28165 14981 6447 0,'-1'-4'576'15,"-1"1"-576"-15,1-1 0 0,0 2 0 0,1 2 1200 0,0-3 128 0,0 3 16 0,0-1 16 16,0-2-288-16,-1 0-64 0,1-2-16 0,1 1 0 0,0 0 384 0,-1 1 80 0,1 0 16 0,1 3 0 0,-2-2 208 0,1 2 48 0,0 0 16 0,-1 2 0 0,1 1-16 0,-2 0 0 0,1 1 0 0,0 5 0 0,0 1-448 0,-1-1-80 16,1 6-32-16,-1 5 0 0,-1 0-656 0,0 5-128 0,1 3-16 0,-3 3-16 15,2 4-160-15,-3 3-48 0,1 3 0 16,-1 0 0-16,0-3-144 0,-1 0 0 16,-2 1 0-16,1-2 128 0,1-1-128 0,0-3 0 15,1 2 0-15,0-7 0 0,2-2 0 0,0-1 128 0,0-6-128 0,1 0 128 0,0 0-128 16,2-6 0-16,0-3 0 0,-1-1 0 15,1 1-784-15,1-7-240 16,1 2-64-16,-1-5-15200 0</inkml:trace>
  <inkml:trace contextRef="#ctx0" brushRef="#br0" timeOffset="4227.46">30602 15100 7359 0,'1'-3'656'0,"1"0"-528"0,-1 0-128 16,0 1 0-16,-1 2 1024 0,1-1 160 0,1-2 32 0,0-1 16 0,2-2 368 0,-1 0 64 0,1 0 0 15,0 2 16-15,-2-1 192 0,0 4 48 0,-1 1 0 0,0-3 0 0,0 6-256 0,-1-2-32 0,-1 0-16 0,1 3 0 0,-1 2-160 0,0 0-48 0,1-6 0 0,0 0 0 16,-5 24-448-16,2-13-80 0,1 3-32 0,-2 4 0 0,2 1-432 0,-1 3-96 15,-1 4 0-15,-1 0-16 0,2 2 16 0,-2 3 0 16,-1-2 0-16,-1 3 0 16,1 1-320-16,-1-1 0 0,-1 3 0 15,1 0 0-15,1-6 0 0,0 2 0 0,-1 0-128 0,1-5 128 16,1-1-432-16,0-3 16 0,0-3 0 0,2-3 0 16,0-4-928-16,1-4-192 15,-1-2-48-15,1-3-14240 16</inkml:trace>
  <inkml:trace contextRef="#ctx0" brushRef="#br0" timeOffset="8320">26336 15116 2751 0,'-2'-2'256'16,"0"0"-256"-16,1 0 0 0,0 2 0 0,1-3 512 0,0 3 48 0,0-1 16 0,-1 1 0 0,1-2-128 0,0-2-32 0,-2-1 0 0,2 1 0 0,0 2 320 16,0-2 64-16,-1 2 16 0,0-2 0 0,1 3 160 0,-1-2 48 0,1 1 0 0,-2 0 0 0,2 0 0 0,0 0 0 0,-1 0 0 0,1 2 0 0,0 0-48 0,0 0 0 15,-1-2 0-15,1 2 0 0,0 0-560 0,0 0-112 16,0 0-32-16,0 0 0 0,0 0-272 0,0 0 0 15,0 0 0-15,0 0 0 0,0 0 0 0,0 0 128 16,0 0-128-16,0 0 160 0,0 0 240 0,0 0 48 16,0 0 16-16,0 0 0 0,0 0-80 0,0 0 0 15,0 0-16-15,0 0 0 0,0 0 176 0,0 0 32 0,-4 21 16 0,4-16 0 16,0 1 48-16,0 3 0 0,0-2 0 0,0 4 0 16,0 2-64-16,2 0 0 0,-2 2 0 0,0 5 0 15,2-2 144-15,-2 5 32 16,-1-1 0-16,1 3 0 0,-1-2-304 0,-1 4-48 15,0-1-16-15,-1 3 0 0,0-1-256 0,-1 1-128 16,0 1 0-16,0-1 128 0,0-3-128 0,-1 0 0 16,1-1 0-16,0-3-176 0,2-1 176 0,-1-1-160 0,0 2 160 0,-1 0-160 31,0-1-800-31,2 1-176 0,-2-2-16 0,0-1-8400 0,2-3-1680 0</inkml:trace>
  <inkml:trace contextRef="#ctx0" brushRef="#br0" timeOffset="9397.34">25629 15065 1839 0,'-1'-2'160'0,"-1"-2"-160"0,1 2 0 0,0 0 0 16,1 1 208-16,0 0 16 0,0 1 0 0,-1-3 0 0,1 0 32 0,-2-1 0 0,1-1 0 0,0 1 0 0,0 1 432 0,-1-4 80 0,1 5 32 0,0-2 0 0,0 2 416 0,-1 1 64 15,1 1 32-15,0-3 0 0,0 3 48 0,0 0 16 0,-1 3 0 0,0 0 0 16,1 0 32-16,-1 0 0 0,2-3 0 0,0 0 0 16,-5 23 0-16,3-15 16 0,1 6 0 0,-2 0 0 15,2 0-112-15,-2 5-32 16,0 0 0-16,0-2 0 0,0 4-192 0,0-3-32 0,-1 0-16 16,1 0 0-16,-1 1-336 15,0-1-64-15,2 2 0 0,-1-1-16 0,1-3-496 0,-1 0-128 16,1 2 0-16,-1-2 0 0,1 3-480 15,-1-3-112-15,1 3-32 0,0-1 0 16,-1 0-1392-16,1 3-288 0,0-2-48 0,0 4-10688 0</inkml:trace>
  <inkml:trace contextRef="#ctx0" brushRef="#br0" timeOffset="15400.82">20744 15792 16575 0,'-1'-12'1472'0,"-1"2"-1168"0,2 4-304 0,1 1 0 0,0 1 192 0,2-2-32 0,-1-7 0 0,1-10 0 0,0-8-160 0</inkml:trace>
  <inkml:trace contextRef="#ctx0" brushRef="#br0" timeOffset="16161.99">20731 14917 11967 0,'-1'-3'1072'0,"1"2"-864"15,0-1-208-15,0 2 0 0,1 0 384 0,0-3 48 0,0 0 0 0,0-1 0 0,1-2-432 0,0 1 128 0,1 0-128 0,-1 2 0 16,-1 0 784-16,2-2 80 0,-3 3 16 0,1 0 0 0,0 2 208 0,-1 0 32 0,2 0 16 0,-1 0 0 0,0 4 112 0,2 2 32 0,-2 2 0 0,0 2 0 16,1 5 48-16,0 1 16 0,-2 2 0 0,0 3 0 15,0 1-64-15,0 4-16 0,0 1 0 0,-2 1 0 0,1 2-416 0,0 4-80 16,0-1 0-16,0 4-16 16,-2-2-144-16,1-1-32 0,-2-3 0 0,0-1 0 15,0-2-256-15,1 0-48 0,-2-1-16 0,0 0 0 0,1 1-64 0,0-2-32 16,1 2 0-16,0 0 0 0,0-2-160 0,0 2 0 15,-1 1 144-15,2 2-144 0,-2-2 0 16,3 6 0-16,0 0 0 0,1-1-128 16,2 2-1152-16,2 1-208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5T17:47:47.6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23943 3473 35935 0,'0'-14'3200'0,"2"6"-2560"0,0 4-512 16,1 2-128-16,0 2-704 0,2-5-176 0,3-4-16 0,3-5-16 0,4-4 1072 0,3-2 224 0,2 0 32 0,-3 3 16 0,-1 2-304 0,-2 3-128 0,-4 1 0 0,-3 1 128 0,-2 2-128 0,-4 1 0 16,-2-1 0-16,-3 1 0 0,-1 1 384 0,-1 1-16 15,-1 4 0-15,-2-3 0 0,2 1 656 0,-3 3 128 0,0 3 16 0,0 2 16 16,-1 1-336-16,-1 3-64 16,-1 3-16-16,-2 4 0 0,-1 4-112 0,-2 6-16 15,-1 5-16-15,-3 12 0 0,-6 8 0 16,-5 12 0-16,0-1 0 0,-10 12 0 0,-12 11 64 0,-10 5 16 15,-6 3 0-15,-10 5 0 0,-10 8-288 16,0-3-48-16,-1-8-16 0,8-13 0 0,11-13-352 16,5-6-128-16,7-2 0 0,9-6 0 15,10-4-832-15,11-8-144 0,7-1-48 0,9-8 0 0</inkml:trace>
  <inkml:trace contextRef="#ctx0" brushRef="#br0" timeOffset="806.78">32133 3396 35935 0,'-6'-1'3200'0,"0"1"-2560"0,2 1-512 0,0 2-128 0,1 0 464 0,-2 2 80 0,-5 4 16 0,-8 5 0 0,-5 8 368 0,-7 8 80 0,-7 9 16 0,-2 6 0 0,-2 5-192 16,-5 7-16-16,-2 4-16 0,-7 0 0 0,-3-1 96 0,-5 3 32 0,-5-1 0 0,-5 2 0 0,-7 4-288 0,-8 3-48 16,-1-3-16-16,-1-5 0 0,-2-1-576 0,3-3 0 15,5 2 0-15,5-7-14784 16,6-1-2912-16</inkml:trace>
  <inkml:trace contextRef="#ctx0" brushRef="#br0" timeOffset="2010.53">29518 4444 13823 0,'-26'-3'1216'0,"5"3"-960"15,0 3-256-15,5-3 0 0,6 1 3936 0,2 0 736 0,0 0 160 0,-10 2 32 0,-10-2-2304 0,-7 2-448 0,-2-1-80 16,4-1-32-16,6 1-912 0,6 0-176 0,7-2-32 0,4 0-16 0,5 0-672 0,3 1-192 0,3 1 0 0,3-1 128 0,3 1-128 0,3 1 0 0,5-1 0 0,2 1 0 0,4 0 0 0,4 0 0 0,3 1 0 0,4-4 128 15,3 1-128-15,3-1 0 0,4-1 0 0,4-1 0 16,1-3 0 0,0 2 0-16,0-2 0 0,-4-1 0 0,-2-1 0 15,-5 0 128-15,-4-2-128 0,-6 1 128 0,-6-2 192 0,-5 2 32 0,-5-2 16 0,-4 4 0 16,-4 0 80-16,-4 2 32 16,-3 2 0-16,-5 2 0 0,-4 0-144 0,-4 1-16 15,-6 4-16-15,-5-3 0 0,-3 3-304 0,-7-1 160 0,-3 2-160 16,-4 2 128-16,-1-1-128 0,2 1 0 0,-1-1 0 0,3 0 0 15,3 0 0-15,4 0 0 0,7-3-160 0,1-1 160 0,6 1 0 0,4-4 0 16,3 0 0-16,2-2 0 0,3 0 0 0,2 1 0 16,2 1 0-16,1-3 0 0,1 1-144 15,2 1 16 1,3 1 0-16,2 0-20304 0</inkml:trace>
  <inkml:trace contextRef="#ctx0" brushRef="#br0" timeOffset="2991.54">21535 4429 27647 0,'-12'-4'2448'0,"5"0"-1952"0,3 4-496 0,4 0 0 0,0 0 1648 0,-1 0 224 0,-1-3 48 0,-5 0 16 0,0-2-240 0,2-1-48 0,0-3-16 0,3 2 0 16,3 1-992-16,1-3-208 0,1 3-48 0,0-1 0 16,2 0-224-16,0-1-160 0,2 2 192 0,-2 1-192 15,1-2 0-15,1 3 0 0,1-3 0 0,-1 2-144 16,0 3-176-16,2-2-48 0,-2 3 0 0,0 0 0 15,-1 0 144-15,-2-2 32 0,-1 2 0 0,-3 1 0 0,-1-1 368 0,-3 1 80 16,-3 0 0-16,-4 1 16 0,-4 3 224 0,-6-2 32 16,-3 2 16-16,-4 2 0 0,-5 0-96 0,-3 1 0 15,-3 2-16-15,-1 0 0 16,0-1-96-16,2 0-16 0,2-3 0 0,2 0 0 16,4-3-112-16,4 1-16 0,2 0-16 0,4 0 0 15,4-1 0-15,3 1 0 0,3-3 0 0,2 1 0 0,5 0-176 0,0-1 0 16,3 2 0-16,0-4 128 0,3 2-128 0,1-1 0 15,3 0 0-15,1-3 0 16,2 3-160-16,4-5-64 0,2 1-16 0,4-4 0 0,1 0 240 0,2 1-176 16,3-1 176-16,0-1-160 0,0 3 160 0,3-4 0 15,4 0 0-15,4 2 0 16,3 1 0-16,2 2 0 0,3 1 128 0,4 4-128 0,-4 1 0 0,4 3 0 0,0 0 0 0,-3 3-192 16,-7 4 192-16,-8-2-128 0,-6 2 128 0,-8-2-128 15,-6 1-208-15,-6 0-48 0,-5-1 0 0,-6-2 0 16,-2 2 112-16,-7-2 16 0,-5 0 0 0,-6-1 0 15,-4 0 256-15,-2-1 272 0,-2-4-48 0,-4 0-16 16,-4-3-80-16,-3 1 0 0,-2 1-128 0,0-4 192 16,2 0-400-16,3-1-96 0,5-3-16 0,4 0 0 15,4-2-896-15,3 0-192 16</inkml:trace>
  <inkml:trace contextRef="#ctx0" brushRef="#br0" timeOffset="3815.84">18871 4348 17503 0,'-22'-3'1552'0,"6"0"-1232"0,1 0-320 0,5 1 0 0,4 2 2752 0,2-1 512 0,-2 1 80 0,-6-2 32 0,-7-1-336 0,-5-2-64 0,-3 2-16 0,1-1 0 0,2-1-1744 0,0-1-336 15,1 2-80-15,0-1-16 0,0 3-144 0,-2-5-48 16,-1 4 0-16,-4-2 0 0,-3 2-208 0,-4 0-32 15,-4-1-16-15,-2 1 0 0,-4 2-80 0,-1-3 0 16,2 2-16-16,-1-3 0 0,0 1 80 0,4-1 0 16,6 3 16-16,6-4 0 0,7-1 32 0,7 3 0 15,7-3 0-15,5 0 0 0,5 1-240 0,5 0-128 16,5-1 160-16,6 1-160 16,6 3-176-16,8-1-128 0,4 1-16 0,7 2-16 15,7 5-528-15,7 0-96 16,5 5-32-16,7 6-19776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43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151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32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4886C-FF10-4391-B2E8-8AE0A55E1D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32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7D2AD-1459-3ED8-ACA6-1033401B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FE6B6-DB3C-DF9B-6F8C-BEAA47CCD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8C137-0936-2CE5-44BF-90E3F7B27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9692A-07FA-B0D5-7448-4C7CEC970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807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7D2AD-1459-3ED8-ACA6-1033401B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FE6B6-DB3C-DF9B-6F8C-BEAA47CCD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8C137-0936-2CE5-44BF-90E3F7B27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9692A-07FA-B0D5-7448-4C7CEC970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599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7D2AD-1459-3ED8-ACA6-1033401B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FE6B6-DB3C-DF9B-6F8C-BEAA47CCD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8C137-0936-2CE5-44BF-90E3F7B27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9692A-07FA-B0D5-7448-4C7CEC970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811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7D2AD-1459-3ED8-ACA6-1033401B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FE6B6-DB3C-DF9B-6F8C-BEAA47CCD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8C137-0936-2CE5-44BF-90E3F7B27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9692A-07FA-B0D5-7448-4C7CEC970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085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7D2AD-1459-3ED8-ACA6-1033401B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FE6B6-DB3C-DF9B-6F8C-BEAA47CCD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8C137-0936-2CE5-44BF-90E3F7B27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9692A-07FA-B0D5-7448-4C7CEC970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953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480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03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25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CD3B44FC-3DD7-4F46-9E87-ED25DEAC5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44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tif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98.tif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customXml" Target="../ink/ink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12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4" Type="http://schemas.openxmlformats.org/officeDocument/2006/relationships/image" Target="../media/image130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12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321.png"/><Relationship Id="rId4" Type="http://schemas.openxmlformats.org/officeDocument/2006/relationships/image" Target="../media/image13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12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321.png"/><Relationship Id="rId4" Type="http://schemas.openxmlformats.org/officeDocument/2006/relationships/image" Target="../media/image90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12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321.png"/><Relationship Id="rId4" Type="http://schemas.openxmlformats.org/officeDocument/2006/relationships/image" Target="../media/image130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12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11" Type="http://schemas.openxmlformats.org/officeDocument/2006/relationships/image" Target="../media/image11.png"/><Relationship Id="rId5" Type="http://schemas.openxmlformats.org/officeDocument/2006/relationships/image" Target="../media/image321.png"/><Relationship Id="rId10" Type="http://schemas.openxmlformats.org/officeDocument/2006/relationships/customXml" Target="../ink/ink11.xml"/><Relationship Id="rId4" Type="http://schemas.openxmlformats.org/officeDocument/2006/relationships/image" Target="../media/image130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customXml" Target="../ink/ink17.xml"/><Relationship Id="rId3" Type="http://schemas.openxmlformats.org/officeDocument/2006/relationships/customXml" Target="../ink/ink12.xml"/><Relationship Id="rId7" Type="http://schemas.openxmlformats.org/officeDocument/2006/relationships/customXml" Target="../ink/ink14.xml"/><Relationship Id="rId12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customXml" Target="../ink/ink16.xml"/><Relationship Id="rId5" Type="http://schemas.openxmlformats.org/officeDocument/2006/relationships/customXml" Target="../ink/ink13.xml"/><Relationship Id="rId10" Type="http://schemas.openxmlformats.org/officeDocument/2006/relationships/image" Target="../media/image25.png"/><Relationship Id="rId4" Type="http://schemas.openxmlformats.org/officeDocument/2006/relationships/image" Target="../media/image150.png"/><Relationship Id="rId9" Type="http://schemas.openxmlformats.org/officeDocument/2006/relationships/customXml" Target="../ink/ink15.xml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.xml"/><Relationship Id="rId5" Type="http://schemas.openxmlformats.org/officeDocument/2006/relationships/image" Target="../media/image13.png"/><Relationship Id="rId4" Type="http://schemas.openxmlformats.org/officeDocument/2006/relationships/customXml" Target="../ink/ink18.xm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3" Type="http://schemas.openxmlformats.org/officeDocument/2006/relationships/image" Target="../media/image5.png"/><Relationship Id="rId7" Type="http://schemas.openxmlformats.org/officeDocument/2006/relationships/image" Target="../media/image1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.xml"/><Relationship Id="rId11" Type="http://schemas.openxmlformats.org/officeDocument/2006/relationships/image" Target="../media/image33.png"/><Relationship Id="rId5" Type="http://schemas.openxmlformats.org/officeDocument/2006/relationships/image" Target="../media/image21.png"/><Relationship Id="rId10" Type="http://schemas.openxmlformats.org/officeDocument/2006/relationships/customXml" Target="../ink/ink23.xml"/><Relationship Id="rId4" Type="http://schemas.openxmlformats.org/officeDocument/2006/relationships/image" Target="../media/image12.png"/><Relationship Id="rId9" Type="http://schemas.openxmlformats.org/officeDocument/2006/relationships/image" Target="../media/image2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10.png"/><Relationship Id="rId7" Type="http://schemas.openxmlformats.org/officeDocument/2006/relationships/customXml" Target="../ink/ink24.xml"/><Relationship Id="rId2" Type="http://schemas.openxmlformats.org/officeDocument/2006/relationships/image" Target="../media/image1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01.png"/><Relationship Id="rId10" Type="http://schemas.openxmlformats.org/officeDocument/2006/relationships/image" Target="../media/image34.png"/><Relationship Id="rId4" Type="http://schemas.openxmlformats.org/officeDocument/2006/relationships/image" Target="../media/image210.png"/><Relationship Id="rId9" Type="http://schemas.openxmlformats.org/officeDocument/2006/relationships/customXml" Target="../ink/ink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13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191.png"/><Relationship Id="rId12" Type="http://schemas.openxmlformats.org/officeDocument/2006/relationships/customXml" Target="../ink/ink2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.xml"/><Relationship Id="rId11" Type="http://schemas.openxmlformats.org/officeDocument/2006/relationships/image" Target="../media/image211.png"/><Relationship Id="rId5" Type="http://schemas.openxmlformats.org/officeDocument/2006/relationships/image" Target="../media/image21.png"/><Relationship Id="rId10" Type="http://schemas.openxmlformats.org/officeDocument/2006/relationships/customXml" Target="../ink/ink28.xml"/><Relationship Id="rId4" Type="http://schemas.openxmlformats.org/officeDocument/2006/relationships/image" Target="../media/image12.png"/><Relationship Id="rId9" Type="http://schemas.openxmlformats.org/officeDocument/2006/relationships/image" Target="../media/image20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customXml" Target="../ink/ink35.xml"/><Relationship Id="rId18" Type="http://schemas.openxmlformats.org/officeDocument/2006/relationships/image" Target="../media/image37.png"/><Relationship Id="rId3" Type="http://schemas.openxmlformats.org/officeDocument/2006/relationships/customXml" Target="../ink/ink30.xml"/><Relationship Id="rId7" Type="http://schemas.openxmlformats.org/officeDocument/2006/relationships/customXml" Target="../ink/ink32.xml"/><Relationship Id="rId12" Type="http://schemas.openxmlformats.org/officeDocument/2006/relationships/image" Target="../media/image31.png"/><Relationship Id="rId17" Type="http://schemas.openxmlformats.org/officeDocument/2006/relationships/customXml" Target="../ink/ink37.xml"/><Relationship Id="rId2" Type="http://schemas.openxmlformats.org/officeDocument/2006/relationships/image" Target="../media/image21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customXml" Target="../ink/ink34.xml"/><Relationship Id="rId5" Type="http://schemas.openxmlformats.org/officeDocument/2006/relationships/customXml" Target="../ink/ink31.xml"/><Relationship Id="rId15" Type="http://schemas.openxmlformats.org/officeDocument/2006/relationships/customXml" Target="../ink/ink36.xml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customXml" Target="../ink/ink33.xml"/><Relationship Id="rId1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customXml" Target="../ink/ink43.xml"/><Relationship Id="rId18" Type="http://schemas.openxmlformats.org/officeDocument/2006/relationships/image" Target="../media/image38.png"/><Relationship Id="rId3" Type="http://schemas.openxmlformats.org/officeDocument/2006/relationships/customXml" Target="../ink/ink38.xml"/><Relationship Id="rId21" Type="http://schemas.openxmlformats.org/officeDocument/2006/relationships/customXml" Target="../ink/ink47.xml"/><Relationship Id="rId7" Type="http://schemas.openxmlformats.org/officeDocument/2006/relationships/customXml" Target="../ink/ink40.xml"/><Relationship Id="rId12" Type="http://schemas.openxmlformats.org/officeDocument/2006/relationships/image" Target="../media/image31.png"/><Relationship Id="rId17" Type="http://schemas.openxmlformats.org/officeDocument/2006/relationships/customXml" Target="../ink/ink45.xml"/><Relationship Id="rId2" Type="http://schemas.openxmlformats.org/officeDocument/2006/relationships/image" Target="../media/image21.png"/><Relationship Id="rId16" Type="http://schemas.openxmlformats.org/officeDocument/2006/relationships/image" Target="../media/image36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customXml" Target="../ink/ink42.xml"/><Relationship Id="rId5" Type="http://schemas.openxmlformats.org/officeDocument/2006/relationships/customXml" Target="../ink/ink39.xml"/><Relationship Id="rId15" Type="http://schemas.openxmlformats.org/officeDocument/2006/relationships/customXml" Target="../ink/ink44.xml"/><Relationship Id="rId10" Type="http://schemas.openxmlformats.org/officeDocument/2006/relationships/image" Target="../media/image30.png"/><Relationship Id="rId19" Type="http://schemas.openxmlformats.org/officeDocument/2006/relationships/customXml" Target="../ink/ink46.xml"/><Relationship Id="rId4" Type="http://schemas.openxmlformats.org/officeDocument/2006/relationships/image" Target="../media/image22.png"/><Relationship Id="rId9" Type="http://schemas.openxmlformats.org/officeDocument/2006/relationships/customXml" Target="../ink/ink41.xml"/><Relationship Id="rId14" Type="http://schemas.openxmlformats.org/officeDocument/2006/relationships/image" Target="../media/image32.png"/><Relationship Id="rId2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ustomXml" Target="../ink/ink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customXml" Target="../ink/ink4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customXml" Target="../ink/ink54.xml"/><Relationship Id="rId18" Type="http://schemas.openxmlformats.org/officeDocument/2006/relationships/image" Target="../media/image43.png"/><Relationship Id="rId7" Type="http://schemas.openxmlformats.org/officeDocument/2006/relationships/customXml" Target="../ink/ink51.xml"/><Relationship Id="rId12" Type="http://schemas.openxmlformats.org/officeDocument/2006/relationships/image" Target="../media/image29.png"/><Relationship Id="rId17" Type="http://schemas.openxmlformats.org/officeDocument/2006/relationships/customXml" Target="../ink/ink56.xml"/><Relationship Id="rId2" Type="http://schemas.openxmlformats.org/officeDocument/2006/relationships/customXml" Target="../ink/ink50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1.png"/><Relationship Id="rId11" Type="http://schemas.openxmlformats.org/officeDocument/2006/relationships/customXml" Target="../ink/ink53.xml"/><Relationship Id="rId15" Type="http://schemas.openxmlformats.org/officeDocument/2006/relationships/customXml" Target="../ink/ink55.xml"/><Relationship Id="rId10" Type="http://schemas.openxmlformats.org/officeDocument/2006/relationships/image" Target="../media/image41.png"/><Relationship Id="rId9" Type="http://schemas.openxmlformats.org/officeDocument/2006/relationships/customXml" Target="../ink/ink52.xml"/><Relationship Id="rId1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customXml" Target="../ink/ink61.xml"/><Relationship Id="rId18" Type="http://schemas.openxmlformats.org/officeDocument/2006/relationships/image" Target="../media/image45.png"/><Relationship Id="rId7" Type="http://schemas.openxmlformats.org/officeDocument/2006/relationships/customXml" Target="../ink/ink58.xml"/><Relationship Id="rId12" Type="http://schemas.openxmlformats.org/officeDocument/2006/relationships/image" Target="../media/image31.png"/><Relationship Id="rId17" Type="http://schemas.openxmlformats.org/officeDocument/2006/relationships/customXml" Target="../ink/ink63.xml"/><Relationship Id="rId2" Type="http://schemas.openxmlformats.org/officeDocument/2006/relationships/customXml" Target="../ink/ink57.xml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1.png"/><Relationship Id="rId11" Type="http://schemas.openxmlformats.org/officeDocument/2006/relationships/customXml" Target="../ink/ink60.xml"/><Relationship Id="rId15" Type="http://schemas.openxmlformats.org/officeDocument/2006/relationships/customXml" Target="../ink/ink62.xml"/><Relationship Id="rId10" Type="http://schemas.openxmlformats.org/officeDocument/2006/relationships/image" Target="../media/image30.png"/><Relationship Id="rId19" Type="http://schemas.openxmlformats.org/officeDocument/2006/relationships/customXml" Target="../ink/ink64.xml"/><Relationship Id="rId9" Type="http://schemas.openxmlformats.org/officeDocument/2006/relationships/customXml" Target="../ink/ink59.xml"/><Relationship Id="rId1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customXml" Target="../ink/ink70.xml"/><Relationship Id="rId18" Type="http://schemas.openxmlformats.org/officeDocument/2006/relationships/image" Target="../media/image50.png"/><Relationship Id="rId3" Type="http://schemas.openxmlformats.org/officeDocument/2006/relationships/customXml" Target="../ink/ink65.xml"/><Relationship Id="rId7" Type="http://schemas.openxmlformats.org/officeDocument/2006/relationships/customXml" Target="../ink/ink67.xml"/><Relationship Id="rId12" Type="http://schemas.openxmlformats.org/officeDocument/2006/relationships/image" Target="../media/image31.png"/><Relationship Id="rId17" Type="http://schemas.openxmlformats.org/officeDocument/2006/relationships/customXml" Target="../ink/ink72.xml"/><Relationship Id="rId2" Type="http://schemas.openxmlformats.org/officeDocument/2006/relationships/image" Target="../media/image21.png"/><Relationship Id="rId16" Type="http://schemas.openxmlformats.org/officeDocument/2006/relationships/image" Target="../media/image45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customXml" Target="../ink/ink69.xml"/><Relationship Id="rId5" Type="http://schemas.openxmlformats.org/officeDocument/2006/relationships/customXml" Target="../ink/ink66.xml"/><Relationship Id="rId15" Type="http://schemas.openxmlformats.org/officeDocument/2006/relationships/customXml" Target="../ink/ink71.xml"/><Relationship Id="rId10" Type="http://schemas.openxmlformats.org/officeDocument/2006/relationships/image" Target="../media/image49.png"/><Relationship Id="rId19" Type="http://schemas.openxmlformats.org/officeDocument/2006/relationships/customXml" Target="../ink/ink73.xml"/><Relationship Id="rId4" Type="http://schemas.openxmlformats.org/officeDocument/2006/relationships/image" Target="../media/image47.png"/><Relationship Id="rId9" Type="http://schemas.openxmlformats.org/officeDocument/2006/relationships/customXml" Target="../ink/ink68.xml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png"/><Relationship Id="rId3" Type="http://schemas.openxmlformats.org/officeDocument/2006/relationships/customXml" Target="../ink/ink74.xml"/><Relationship Id="rId7" Type="http://schemas.openxmlformats.org/officeDocument/2006/relationships/customXml" Target="../ink/ink76.xml"/><Relationship Id="rId12" Type="http://schemas.openxmlformats.org/officeDocument/2006/relationships/image" Target="../media/image4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customXml" Target="../ink/ink78.xml"/><Relationship Id="rId5" Type="http://schemas.openxmlformats.org/officeDocument/2006/relationships/customXml" Target="../ink/ink75.xml"/><Relationship Id="rId10" Type="http://schemas.openxmlformats.org/officeDocument/2006/relationships/image" Target="../media/image48.png"/><Relationship Id="rId4" Type="http://schemas.openxmlformats.org/officeDocument/2006/relationships/image" Target="../media/image371.png"/><Relationship Id="rId9" Type="http://schemas.openxmlformats.org/officeDocument/2006/relationships/customXml" Target="../ink/ink7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3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0.xml"/><Relationship Id="rId5" Type="http://schemas.openxmlformats.org/officeDocument/2006/relationships/image" Target="../media/image450.png"/><Relationship Id="rId4" Type="http://schemas.openxmlformats.org/officeDocument/2006/relationships/customXml" Target="../ink/ink7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8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8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1.png"/><Relationship Id="rId5" Type="http://schemas.openxmlformats.org/officeDocument/2006/relationships/customXml" Target="../ink/ink83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customXml" Target="../ink/ink84.xml"/><Relationship Id="rId7" Type="http://schemas.openxmlformats.org/officeDocument/2006/relationships/customXml" Target="../ink/ink86.xml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1.png"/><Relationship Id="rId5" Type="http://schemas.openxmlformats.org/officeDocument/2006/relationships/customXml" Target="../ink/ink85.xml"/><Relationship Id="rId4" Type="http://schemas.openxmlformats.org/officeDocument/2006/relationships/image" Target="../media/image300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87.xml"/><Relationship Id="rId2" Type="http://schemas.openxmlformats.org/officeDocument/2006/relationships/image" Target="../media/image29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1.png"/><Relationship Id="rId3" Type="http://schemas.openxmlformats.org/officeDocument/2006/relationships/customXml" Target="../ink/ink88.xml"/><Relationship Id="rId7" Type="http://schemas.openxmlformats.org/officeDocument/2006/relationships/customXml" Target="../ink/ink90.xml"/><Relationship Id="rId2" Type="http://schemas.openxmlformats.org/officeDocument/2006/relationships/image" Target="../media/image29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customXml" Target="../ink/ink89.xml"/><Relationship Id="rId4" Type="http://schemas.openxmlformats.org/officeDocument/2006/relationships/image" Target="../media/image5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91.xml"/><Relationship Id="rId2" Type="http://schemas.openxmlformats.org/officeDocument/2006/relationships/image" Target="../media/image29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92.xml"/><Relationship Id="rId2" Type="http://schemas.openxmlformats.org/officeDocument/2006/relationships/image" Target="../media/image29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customXml" Target="../ink/ink93.xml"/><Relationship Id="rId4" Type="http://schemas.openxmlformats.org/officeDocument/2006/relationships/image" Target="../media/image57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customXml" Target="../ink/ink94.xml"/><Relationship Id="rId7" Type="http://schemas.openxmlformats.org/officeDocument/2006/relationships/customXml" Target="../ink/ink96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5" Type="http://schemas.openxmlformats.org/officeDocument/2006/relationships/customXml" Target="../ink/ink95.xml"/><Relationship Id="rId4" Type="http://schemas.openxmlformats.org/officeDocument/2006/relationships/image" Target="../media/image12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customXml" Target="../ink/ink97.xml"/><Relationship Id="rId7" Type="http://schemas.openxmlformats.org/officeDocument/2006/relationships/customXml" Target="../ink/ink99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1.png"/><Relationship Id="rId5" Type="http://schemas.openxmlformats.org/officeDocument/2006/relationships/customXml" Target="../ink/ink98.xml"/><Relationship Id="rId4" Type="http://schemas.openxmlformats.org/officeDocument/2006/relationships/image" Target="../media/image1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0.png"/><Relationship Id="rId4" Type="http://schemas.openxmlformats.org/officeDocument/2006/relationships/customXml" Target="../ink/ink10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3.xml"/><Relationship Id="rId3" Type="http://schemas.openxmlformats.org/officeDocument/2006/relationships/image" Target="../media/image250.png"/><Relationship Id="rId7" Type="http://schemas.openxmlformats.org/officeDocument/2006/relationships/image" Target="../media/image61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2.xml"/><Relationship Id="rId11" Type="http://schemas.openxmlformats.org/officeDocument/2006/relationships/image" Target="../media/image63.png"/><Relationship Id="rId5" Type="http://schemas.openxmlformats.org/officeDocument/2006/relationships/image" Target="../media/image500.png"/><Relationship Id="rId10" Type="http://schemas.openxmlformats.org/officeDocument/2006/relationships/customXml" Target="../ink/ink104.xml"/><Relationship Id="rId4" Type="http://schemas.openxmlformats.org/officeDocument/2006/relationships/customXml" Target="../ink/ink101.xml"/><Relationship Id="rId9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1.png"/><Relationship Id="rId4" Type="http://schemas.openxmlformats.org/officeDocument/2006/relationships/customXml" Target="../ink/ink10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8.xml"/><Relationship Id="rId3" Type="http://schemas.openxmlformats.org/officeDocument/2006/relationships/image" Target="../media/image65.png"/><Relationship Id="rId7" Type="http://schemas.openxmlformats.org/officeDocument/2006/relationships/image" Target="../media/image30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7.xml"/><Relationship Id="rId11" Type="http://schemas.openxmlformats.org/officeDocument/2006/relationships/image" Target="../media/image67.png"/><Relationship Id="rId5" Type="http://schemas.openxmlformats.org/officeDocument/2006/relationships/image" Target="../media/image291.png"/><Relationship Id="rId10" Type="http://schemas.openxmlformats.org/officeDocument/2006/relationships/customXml" Target="../ink/ink109.xml"/><Relationship Id="rId4" Type="http://schemas.openxmlformats.org/officeDocument/2006/relationships/customXml" Target="../ink/ink106.xml"/><Relationship Id="rId9" Type="http://schemas.openxmlformats.org/officeDocument/2006/relationships/image" Target="../media/image6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13" Type="http://schemas.openxmlformats.org/officeDocument/2006/relationships/customXml" Target="../ink/ink113.xml"/><Relationship Id="rId3" Type="http://schemas.openxmlformats.org/officeDocument/2006/relationships/image" Target="../media/image311.png"/><Relationship Id="rId7" Type="http://schemas.openxmlformats.org/officeDocument/2006/relationships/customXml" Target="../ink/ink110.xml"/><Relationship Id="rId12" Type="http://schemas.openxmlformats.org/officeDocument/2006/relationships/image" Target="../media/image30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customXml" Target="../ink/ink112.xml"/><Relationship Id="rId5" Type="http://schemas.openxmlformats.org/officeDocument/2006/relationships/image" Target="../media/image66.png"/><Relationship Id="rId15" Type="http://schemas.openxmlformats.org/officeDocument/2006/relationships/customXml" Target="../ink/ink114.xml"/><Relationship Id="rId10" Type="http://schemas.openxmlformats.org/officeDocument/2006/relationships/image" Target="../media/image330.png"/><Relationship Id="rId4" Type="http://schemas.openxmlformats.org/officeDocument/2006/relationships/image" Target="../media/image64.png"/><Relationship Id="rId9" Type="http://schemas.openxmlformats.org/officeDocument/2006/relationships/customXml" Target="../ink/ink111.xml"/><Relationship Id="rId14" Type="http://schemas.openxmlformats.org/officeDocument/2006/relationships/image" Target="../media/image5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5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6.xml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customXml" Target="../ink/ink117.xml"/><Relationship Id="rId4" Type="http://schemas.openxmlformats.org/officeDocument/2006/relationships/image" Target="../media/image34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93.png"/><Relationship Id="rId7" Type="http://schemas.openxmlformats.org/officeDocument/2006/relationships/image" Target="../media/image132.png"/><Relationship Id="rId12" Type="http://schemas.openxmlformats.org/officeDocument/2006/relationships/image" Target="../media/image73.png"/><Relationship Id="rId2" Type="http://schemas.openxmlformats.org/officeDocument/2006/relationships/image" Target="../media/image8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customXml" Target="../ink/ink118.xml"/><Relationship Id="rId5" Type="http://schemas.openxmlformats.org/officeDocument/2006/relationships/image" Target="../media/image113.png"/><Relationship Id="rId10" Type="http://schemas.openxmlformats.org/officeDocument/2006/relationships/image" Target="../media/image161.png"/><Relationship Id="rId4" Type="http://schemas.openxmlformats.org/officeDocument/2006/relationships/image" Target="../media/image102.png"/><Relationship Id="rId9" Type="http://schemas.openxmlformats.org/officeDocument/2006/relationships/image" Target="../media/image150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9.xml"/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0.xml"/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1.xml"/><Relationship Id="rId2" Type="http://schemas.openxmlformats.org/officeDocument/2006/relationships/image" Target="../media/image6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2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png"/><Relationship Id="rId2" Type="http://schemas.openxmlformats.org/officeDocument/2006/relationships/image" Target="../media/image6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customXml" Target="../ink/ink123.xml"/><Relationship Id="rId4" Type="http://schemas.openxmlformats.org/officeDocument/2006/relationships/image" Target="../media/image82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4.xml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5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0.png"/><Relationship Id="rId4" Type="http://schemas.openxmlformats.org/officeDocument/2006/relationships/customXml" Target="../ink/ink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7" Type="http://schemas.openxmlformats.org/officeDocument/2006/relationships/image" Target="../media/image8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6.xml"/><Relationship Id="rId5" Type="http://schemas.openxmlformats.org/officeDocument/2006/relationships/image" Target="../media/image1100.png"/><Relationship Id="rId4" Type="http://schemas.openxmlformats.org/officeDocument/2006/relationships/image" Target="../media/image10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20.png"/><Relationship Id="rId7" Type="http://schemas.openxmlformats.org/officeDocument/2006/relationships/customXml" Target="../ink/ink128.xml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5" Type="http://schemas.openxmlformats.org/officeDocument/2006/relationships/customXml" Target="../ink/ink127.xml"/><Relationship Id="rId4" Type="http://schemas.openxmlformats.org/officeDocument/2006/relationships/image" Target="../media/image75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customXml" Target="../ink/ink129.xml"/><Relationship Id="rId4" Type="http://schemas.openxmlformats.org/officeDocument/2006/relationships/image" Target="../media/image75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customXml" Target="../ink/ink130.xml"/><Relationship Id="rId4" Type="http://schemas.openxmlformats.org/officeDocument/2006/relationships/image" Target="../media/image6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customXml" Target="../ink/ink1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customXml" Target="../ink/ink13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customXml" Target="../ink/ink1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customXml" Target="../ink/ink1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10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410.png"/><Relationship Id="rId4" Type="http://schemas.openxmlformats.org/officeDocument/2006/relationships/customXml" Target="../ink/ink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hyperlink" Target="https://drive.google.com/file/d/1UH6S_-ZdVwzCM2KL3KWOtWPb6yT7c6Pf/view?usp=sharing" TargetMode="External"/><Relationship Id="rId4" Type="http://schemas.openxmlformats.org/officeDocument/2006/relationships/hyperlink" Target="https://drive.google.com/file/d/1UGGPDKIVFUr9fx_AjevMoUtvYGRnFgqH/view?usp=share_link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6.xml"/><Relationship Id="rId3" Type="http://schemas.openxmlformats.org/officeDocument/2006/relationships/image" Target="../media/image900.png"/><Relationship Id="rId7" Type="http://schemas.openxmlformats.org/officeDocument/2006/relationships/image" Target="../media/image88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5.xml"/><Relationship Id="rId11" Type="http://schemas.openxmlformats.org/officeDocument/2006/relationships/image" Target="../media/image910.png"/><Relationship Id="rId5" Type="http://schemas.openxmlformats.org/officeDocument/2006/relationships/image" Target="../media/image1100.png"/><Relationship Id="rId10" Type="http://schemas.openxmlformats.org/officeDocument/2006/relationships/customXml" Target="../ink/ink137.xml"/><Relationship Id="rId4" Type="http://schemas.openxmlformats.org/officeDocument/2006/relationships/image" Target="../media/image101.png"/><Relationship Id="rId9" Type="http://schemas.openxmlformats.org/officeDocument/2006/relationships/image" Target="../media/image89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customXml" Target="../ink/ink13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0.png"/><Relationship Id="rId4" Type="http://schemas.openxmlformats.org/officeDocument/2006/relationships/image" Target="../media/image10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100.tiff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1.xml"/><Relationship Id="rId3" Type="http://schemas.openxmlformats.org/officeDocument/2006/relationships/image" Target="../media/image570.png"/><Relationship Id="rId7" Type="http://schemas.openxmlformats.org/officeDocument/2006/relationships/image" Target="../media/image107.png"/><Relationship Id="rId2" Type="http://schemas.openxmlformats.org/officeDocument/2006/relationships/customXml" Target="../ink/ink1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09.png"/><Relationship Id="rId5" Type="http://schemas.openxmlformats.org/officeDocument/2006/relationships/image" Target="../media/image105.png"/><Relationship Id="rId10" Type="http://schemas.openxmlformats.org/officeDocument/2006/relationships/customXml" Target="../ink/ink142.xml"/><Relationship Id="rId4" Type="http://schemas.openxmlformats.org/officeDocument/2006/relationships/image" Target="../media/image104.png"/><Relationship Id="rId9" Type="http://schemas.openxmlformats.org/officeDocument/2006/relationships/image" Target="../media/image10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590.png"/><Relationship Id="rId4" Type="http://schemas.openxmlformats.org/officeDocument/2006/relationships/customXml" Target="../ink/ink143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610.png"/><Relationship Id="rId7" Type="http://schemas.openxmlformats.org/officeDocument/2006/relationships/customXml" Target="../ink/ink145.xml"/><Relationship Id="rId12" Type="http://schemas.openxmlformats.org/officeDocument/2006/relationships/image" Target="../media/image124.png"/><Relationship Id="rId2" Type="http://schemas.openxmlformats.org/officeDocument/2006/relationships/customXml" Target="../ink/ink1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customXml" Target="../ink/ink147.xml"/><Relationship Id="rId5" Type="http://schemas.openxmlformats.org/officeDocument/2006/relationships/image" Target="../media/image117.png"/><Relationship Id="rId10" Type="http://schemas.openxmlformats.org/officeDocument/2006/relationships/image" Target="../media/image123.png"/><Relationship Id="rId4" Type="http://schemas.openxmlformats.org/officeDocument/2006/relationships/image" Target="../media/image105.png"/><Relationship Id="rId9" Type="http://schemas.openxmlformats.org/officeDocument/2006/relationships/customXml" Target="../ink/ink146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9.xml"/><Relationship Id="rId3" Type="http://schemas.openxmlformats.org/officeDocument/2006/relationships/image" Target="../media/image111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11" Type="http://schemas.openxmlformats.org/officeDocument/2006/relationships/image" Target="../media/image128.png"/><Relationship Id="rId5" Type="http://schemas.openxmlformats.org/officeDocument/2006/relationships/customXml" Target="../ink/ink148.xml"/><Relationship Id="rId10" Type="http://schemas.openxmlformats.org/officeDocument/2006/relationships/customXml" Target="../ink/ink150.xml"/><Relationship Id="rId4" Type="http://schemas.openxmlformats.org/officeDocument/2006/relationships/image" Target="../media/image125.png"/><Relationship Id="rId9" Type="http://schemas.openxmlformats.org/officeDocument/2006/relationships/image" Target="../media/image127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customXml" Target="../ink/ink155.xml"/><Relationship Id="rId18" Type="http://schemas.openxmlformats.org/officeDocument/2006/relationships/image" Target="../media/image136.png"/><Relationship Id="rId3" Type="http://schemas.openxmlformats.org/officeDocument/2006/relationships/image" Target="../media/image129.png"/><Relationship Id="rId7" Type="http://schemas.openxmlformats.org/officeDocument/2006/relationships/customXml" Target="../ink/ink152.xml"/><Relationship Id="rId12" Type="http://schemas.openxmlformats.org/officeDocument/2006/relationships/image" Target="../media/image123.png"/><Relationship Id="rId17" Type="http://schemas.openxmlformats.org/officeDocument/2006/relationships/customXml" Target="../ink/ink157.xml"/><Relationship Id="rId2" Type="http://schemas.openxmlformats.org/officeDocument/2006/relationships/customXml" Target="../ink/ink151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customXml" Target="../ink/ink154.xml"/><Relationship Id="rId5" Type="http://schemas.openxmlformats.org/officeDocument/2006/relationships/image" Target="../media/image117.png"/><Relationship Id="rId15" Type="http://schemas.openxmlformats.org/officeDocument/2006/relationships/customXml" Target="../ink/ink156.xml"/><Relationship Id="rId10" Type="http://schemas.openxmlformats.org/officeDocument/2006/relationships/image" Target="../media/image134.png"/><Relationship Id="rId4" Type="http://schemas.openxmlformats.org/officeDocument/2006/relationships/image" Target="../media/image131.png"/><Relationship Id="rId9" Type="http://schemas.openxmlformats.org/officeDocument/2006/relationships/customXml" Target="../ink/ink153.xml"/><Relationship Id="rId14" Type="http://schemas.openxmlformats.org/officeDocument/2006/relationships/image" Target="../media/image124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11.png"/><Relationship Id="rId7" Type="http://schemas.openxmlformats.org/officeDocument/2006/relationships/customXml" Target="../ink/ink15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customXml" Target="../ink/ink158.xml"/><Relationship Id="rId10" Type="http://schemas.openxmlformats.org/officeDocument/2006/relationships/customXml" Target="../ink/ink160.xml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customXml" Target="../ink/ink165.xml"/><Relationship Id="rId18" Type="http://schemas.openxmlformats.org/officeDocument/2006/relationships/image" Target="../media/image145.png"/><Relationship Id="rId3" Type="http://schemas.openxmlformats.org/officeDocument/2006/relationships/image" Target="../media/image129.png"/><Relationship Id="rId7" Type="http://schemas.openxmlformats.org/officeDocument/2006/relationships/customXml" Target="../ink/ink162.xml"/><Relationship Id="rId12" Type="http://schemas.openxmlformats.org/officeDocument/2006/relationships/image" Target="../media/image123.png"/><Relationship Id="rId17" Type="http://schemas.openxmlformats.org/officeDocument/2006/relationships/customXml" Target="../ink/ink167.xml"/><Relationship Id="rId2" Type="http://schemas.openxmlformats.org/officeDocument/2006/relationships/customXml" Target="../ink/ink161.xml"/><Relationship Id="rId16" Type="http://schemas.openxmlformats.org/officeDocument/2006/relationships/image" Target="../media/image135.png"/><Relationship Id="rId20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customXml" Target="../ink/ink164.xml"/><Relationship Id="rId5" Type="http://schemas.openxmlformats.org/officeDocument/2006/relationships/image" Target="../media/image117.png"/><Relationship Id="rId15" Type="http://schemas.openxmlformats.org/officeDocument/2006/relationships/customXml" Target="../ink/ink166.xml"/><Relationship Id="rId10" Type="http://schemas.openxmlformats.org/officeDocument/2006/relationships/image" Target="../media/image134.png"/><Relationship Id="rId19" Type="http://schemas.openxmlformats.org/officeDocument/2006/relationships/customXml" Target="../ink/ink168.xml"/><Relationship Id="rId4" Type="http://schemas.openxmlformats.org/officeDocument/2006/relationships/image" Target="../media/image105.png"/><Relationship Id="rId9" Type="http://schemas.openxmlformats.org/officeDocument/2006/relationships/customXml" Target="../ink/ink163.xml"/><Relationship Id="rId14" Type="http://schemas.openxmlformats.org/officeDocument/2006/relationships/image" Target="../media/image124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48.png"/><Relationship Id="rId3" Type="http://schemas.openxmlformats.org/officeDocument/2006/relationships/image" Target="../media/image111.png"/><Relationship Id="rId7" Type="http://schemas.openxmlformats.org/officeDocument/2006/relationships/customXml" Target="../ink/ink170.xml"/><Relationship Id="rId12" Type="http://schemas.openxmlformats.org/officeDocument/2006/relationships/customXml" Target="../ink/ink17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11" Type="http://schemas.openxmlformats.org/officeDocument/2006/relationships/image" Target="../media/image127.png"/><Relationship Id="rId5" Type="http://schemas.openxmlformats.org/officeDocument/2006/relationships/customXml" Target="../ink/ink169.xml"/><Relationship Id="rId10" Type="http://schemas.openxmlformats.org/officeDocument/2006/relationships/customXml" Target="../ink/ink171.xml"/><Relationship Id="rId4" Type="http://schemas.openxmlformats.org/officeDocument/2006/relationships/image" Target="../media/image125.png"/><Relationship Id="rId9" Type="http://schemas.openxmlformats.org/officeDocument/2006/relationships/image" Target="../media/image12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tiff"/><Relationship Id="rId4" Type="http://schemas.openxmlformats.org/officeDocument/2006/relationships/image" Target="../media/image9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Optimization and Linear Regression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85A26-F4F0-21D9-28D9-F7A2E614DA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what goes in the top entry for a linear regression vector with two features,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?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85A26-F4F0-21D9-28D9-F7A2E614DA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" b="-23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C4962BC-ACA6-43B6-6392-CF2FF3B1E8F7}"/>
                  </a:ext>
                </a:extLst>
              </p14:cNvPr>
              <p14:cNvContentPartPr/>
              <p14:nvPr/>
            </p14:nvContentPartPr>
            <p14:xfrm>
              <a:off x="1375200" y="243000"/>
              <a:ext cx="10725840" cy="6441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C4962BC-ACA6-43B6-6392-CF2FF3B1E8F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65840" y="233640"/>
                <a:ext cx="10744560" cy="645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30088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2289990" y="4885144"/>
            <a:ext cx="6980961" cy="607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need a per-example objective: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6"/>
          <a:stretch/>
        </p:blipFill>
        <p:spPr>
          <a:xfrm>
            <a:off x="3032168" y="5493143"/>
            <a:ext cx="5305108" cy="489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40C032-A1BA-6045-9981-178AF0E94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989" y="1086265"/>
            <a:ext cx="6270972" cy="26250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B3DEB0F-93F0-4E45-B17E-E80112E818B6}"/>
              </a:ext>
            </a:extLst>
          </p:cNvPr>
          <p:cNvGrpSpPr/>
          <p:nvPr/>
        </p:nvGrpSpPr>
        <p:grpSpPr>
          <a:xfrm>
            <a:off x="6880921" y="3000784"/>
            <a:ext cx="3625241" cy="3662200"/>
            <a:chOff x="559784" y="4217636"/>
            <a:chExt cx="3625241" cy="3662200"/>
          </a:xfrm>
        </p:grpSpPr>
        <p:sp>
          <p:nvSpPr>
            <p:cNvPr id="16" name="Content Placeholder 5">
              <a:extLst>
                <a:ext uri="{FF2B5EF4-FFF2-40B4-BE49-F238E27FC236}">
                  <a16:creationId xmlns:a16="http://schemas.microsoft.com/office/drawing/2014/main" id="{CBFB2D79-AA0C-AD44-8A1B-F787A3CDA83B}"/>
                </a:ext>
              </a:extLst>
            </p:cNvPr>
            <p:cNvSpPr txBox="1">
              <a:spLocks/>
            </p:cNvSpPr>
            <p:nvPr/>
          </p:nvSpPr>
          <p:spPr>
            <a:xfrm>
              <a:off x="979550" y="5092569"/>
              <a:ext cx="3205475" cy="2787267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 practice, it is common to implement SGD using sampling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without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replacement (i.e. shuffle({1,2,…N}), even though most of the theory is for sampling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with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replacement (i.e. Uniform({1,2,…N}).</a:t>
              </a:r>
            </a:p>
          </p:txBody>
        </p:sp>
        <p:sp>
          <p:nvSpPr>
            <p:cNvPr id="17" name="Left Arrow 16">
              <a:extLst>
                <a:ext uri="{FF2B5EF4-FFF2-40B4-BE49-F238E27FC236}">
                  <a16:creationId xmlns:a16="http://schemas.microsoft.com/office/drawing/2014/main" id="{7C026002-EEB2-D64E-AF6D-FB385106A101}"/>
                </a:ext>
              </a:extLst>
            </p:cNvPr>
            <p:cNvSpPr/>
            <p:nvPr/>
          </p:nvSpPr>
          <p:spPr>
            <a:xfrm rot="3325148">
              <a:off x="453266" y="4324154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ABEABD-986E-EA41-8FC2-2B21AB0FF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890" y="2997001"/>
            <a:ext cx="162029" cy="194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F70F4C-55D5-40F4-9D07-65ACF6D9D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1664" y="1515612"/>
            <a:ext cx="2484437" cy="1978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BAD8E-B859-4E61-9C01-8BED8785C1D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2116200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0515600" cy="1329576"/>
          </a:xfrm>
        </p:spPr>
        <p:txBody>
          <a:bodyPr/>
          <a:lstStyle/>
          <a:p>
            <a:r>
              <a:rPr lang="en-US" dirty="0"/>
              <a:t>Batch -&gt; Mini-batch -&gt; Stochastic</a:t>
            </a:r>
          </a:p>
          <a:p>
            <a:r>
              <a:rPr lang="en-US" dirty="0">
                <a:solidFill>
                  <a:schemeClr val="tx1"/>
                </a:solidFill>
              </a:rPr>
              <a:t>Basically, just a difference in how many training points are each time we compute a gradient (and then take a step with that gradient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1CA5EE-974F-30EA-8A36-3F8A6314D4B9}"/>
                  </a:ext>
                </a:extLst>
              </p:cNvPr>
              <p:cNvSpPr txBox="1"/>
              <p:nvPr/>
            </p:nvSpPr>
            <p:spPr>
              <a:xfrm>
                <a:off x="605845" y="2730876"/>
                <a:ext cx="397371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(Batch) 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</a:rPr>
                  <a:t>Effective batch size =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1CA5EE-974F-30EA-8A36-3F8A6314D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5" y="2730876"/>
                <a:ext cx="3973719" cy="1077218"/>
              </a:xfrm>
              <a:prstGeom prst="rect">
                <a:avLst/>
              </a:prstGeom>
              <a:blipFill>
                <a:blip r:embed="rId2"/>
                <a:stretch>
                  <a:fillRect l="-3067" t="-5650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2373D7-A07B-732A-DF01-6BAD48E19F9B}"/>
                  </a:ext>
                </a:extLst>
              </p:cNvPr>
              <p:cNvSpPr txBox="1"/>
              <p:nvPr/>
            </p:nvSpPr>
            <p:spPr>
              <a:xfrm>
                <a:off x="605846" y="4151856"/>
                <a:ext cx="5092990" cy="1508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Mini-batch SGD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/>
                  <a:t>Batch </a:t>
                </a:r>
                <a:r>
                  <a:rPr lang="en-US" sz="2800" dirty="0">
                    <a:solidFill>
                      <a:schemeClr val="tx1"/>
                    </a:solidFill>
                  </a:rPr>
                  <a:t>size =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e.g.,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algn="r"/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2373D7-A07B-732A-DF01-6BAD48E19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6" y="4151856"/>
                <a:ext cx="5092990" cy="1508105"/>
              </a:xfrm>
              <a:prstGeom prst="rect">
                <a:avLst/>
              </a:prstGeom>
              <a:blipFill>
                <a:blip r:embed="rId3"/>
                <a:stretch>
                  <a:fillRect l="-2392" t="-3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5CD3C1-7131-438F-BA3B-F7C591E61EC8}"/>
                  </a:ext>
                </a:extLst>
              </p:cNvPr>
              <p:cNvSpPr txBox="1"/>
              <p:nvPr/>
            </p:nvSpPr>
            <p:spPr>
              <a:xfrm>
                <a:off x="605845" y="5614929"/>
                <a:ext cx="4123173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SGD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</a:rPr>
                  <a:t>Effective batch size =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5CD3C1-7131-438F-BA3B-F7C591E61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5" y="5614929"/>
                <a:ext cx="4123173" cy="1077218"/>
              </a:xfrm>
              <a:prstGeom prst="rect">
                <a:avLst/>
              </a:prstGeom>
              <a:blipFill>
                <a:blip r:embed="rId4"/>
                <a:stretch>
                  <a:fillRect l="-2954" t="-5085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CDCDE8C3-976B-702D-2D09-212DBEE88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879838"/>
              </p:ext>
            </p:extLst>
          </p:nvPr>
        </p:nvGraphicFramePr>
        <p:xfrm>
          <a:off x="3382719" y="2698223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29D4E4CD-9049-A825-23A1-7A4BEF263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891857"/>
              </p:ext>
            </p:extLst>
          </p:nvPr>
        </p:nvGraphicFramePr>
        <p:xfrm>
          <a:off x="3382719" y="5614929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1A131239-2DCF-8FB2-E1E5-30701893A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185077"/>
              </p:ext>
            </p:extLst>
          </p:nvPr>
        </p:nvGraphicFramePr>
        <p:xfrm>
          <a:off x="3382719" y="4151856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53799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Curves</a:t>
            </a:r>
          </a:p>
        </p:txBody>
      </p:sp>
      <p:sp>
        <p:nvSpPr>
          <p:cNvPr id="61440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6636774" y="4308336"/>
            <a:ext cx="5356614" cy="215037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28600" indent="-228600"/>
            <a:r>
              <a:rPr lang="en-US" sz="2400" dirty="0"/>
              <a:t>SGD reduces MSE much more rapidly than GD</a:t>
            </a:r>
          </a:p>
          <a:p>
            <a:pPr marL="228600" indent="-228600"/>
            <a:r>
              <a:rPr lang="en-US" sz="2400" dirty="0"/>
              <a:t>For GD / SGD, training MSE is initially large due to uninformed initialization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4656" y="1488817"/>
            <a:ext cx="5562600" cy="4762500"/>
            <a:chOff x="609600" y="1432891"/>
            <a:chExt cx="5562600" cy="4762500"/>
          </a:xfrm>
        </p:grpSpPr>
        <p:pic>
          <p:nvPicPr>
            <p:cNvPr id="614403" name="Picture 3" descr="convergence_plo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600" y="1432891"/>
              <a:ext cx="5562600" cy="476250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3581400" y="1986929"/>
              <a:ext cx="1905000" cy="2482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Gradient Descent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81400" y="2272405"/>
              <a:ext cx="1905000" cy="2482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SGD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19500" y="2587148"/>
              <a:ext cx="1905000" cy="5243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Closed-form (normal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eq.s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14" name="Rectangle 7"/>
          <p:cNvSpPr txBox="1">
            <a:spLocks noChangeArrowheads="1"/>
          </p:cNvSpPr>
          <p:nvPr/>
        </p:nvSpPr>
        <p:spPr>
          <a:xfrm>
            <a:off x="6636774" y="1499428"/>
            <a:ext cx="5356614" cy="27454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Def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epoch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is a single pass through the training data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GD, only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one update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per epoch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SGD,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updates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per epoch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 = (# train examples)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E71CD-07EB-4685-BABE-AD31DC617BCC}"/>
              </a:ext>
            </a:extLst>
          </p:cNvPr>
          <p:cNvSpPr txBox="1"/>
          <p:nvPr/>
        </p:nvSpPr>
        <p:spPr>
          <a:xfrm>
            <a:off x="406400" y="6444734"/>
            <a:ext cx="524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 and Eric P. Xing</a:t>
            </a:r>
          </a:p>
        </p:txBody>
      </p:sp>
    </p:spTree>
    <p:extLst>
      <p:ext uri="{BB962C8B-B14F-4D97-AF65-F5344CB8AC3E}">
        <p14:creationId xmlns:p14="http://schemas.microsoft.com/office/powerpoint/2010/main" val="3300624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3: Two questions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85A26-F4F0-21D9-28D9-F7A2E614D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8745248" cy="627812"/>
          </a:xfrm>
        </p:spPr>
        <p:txBody>
          <a:bodyPr/>
          <a:lstStyle/>
          <a:p>
            <a:r>
              <a:rPr lang="en-US" dirty="0"/>
              <a:t>Fill in the blanks: Linear </a:t>
            </a:r>
            <a:r>
              <a:rPr lang="en-US" dirty="0" err="1"/>
              <a:t>regession</a:t>
            </a:r>
            <a:r>
              <a:rPr lang="en-US" dirty="0"/>
              <a:t> optimization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B111B5-6ACF-AE81-94DE-D373D0D6922A}"/>
              </a:ext>
            </a:extLst>
          </p:cNvPr>
          <p:cNvSpPr txBox="1">
            <a:spLocks/>
          </p:cNvSpPr>
          <p:nvPr/>
        </p:nvSpPr>
        <p:spPr>
          <a:xfrm>
            <a:off x="552099" y="3267802"/>
            <a:ext cx="5106135" cy="6278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1) What type of optimization?</a:t>
            </a:r>
          </a:p>
          <a:p>
            <a:pPr marL="744538" lvl="1" indent="-514350">
              <a:buFont typeface="+mj-lt"/>
              <a:buAutoNum type="alphaUcPeriod"/>
            </a:pPr>
            <a:r>
              <a:rPr lang="en-US" sz="2800" dirty="0"/>
              <a:t>min</a:t>
            </a:r>
          </a:p>
          <a:p>
            <a:pPr marL="744538" lvl="1" indent="-514350">
              <a:buFont typeface="+mj-lt"/>
              <a:buAutoNum type="alphaUcPeriod"/>
            </a:pPr>
            <a:r>
              <a:rPr lang="en-US" sz="2800" dirty="0"/>
              <a:t>max</a:t>
            </a:r>
          </a:p>
          <a:p>
            <a:pPr marL="744538" lvl="1" indent="-514350">
              <a:buFont typeface="+mj-lt"/>
              <a:buAutoNum type="alphaUcPeriod"/>
            </a:pPr>
            <a:r>
              <a:rPr lang="en-US" sz="2800" dirty="0" err="1"/>
              <a:t>argmin</a:t>
            </a:r>
            <a:endParaRPr lang="en-US" sz="2800" dirty="0"/>
          </a:p>
          <a:p>
            <a:pPr marL="744538" lvl="1" indent="-514350">
              <a:buFont typeface="+mj-lt"/>
              <a:buAutoNum type="alphaUcPeriod"/>
            </a:pPr>
            <a:r>
              <a:rPr lang="en-US" sz="2800" dirty="0"/>
              <a:t>argmax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EB813BB-7525-6C94-8BD0-F4F6325DED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61564" y="3267802"/>
                <a:ext cx="5106135" cy="62781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2) What are we optimizing over?</a:t>
                </a:r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dirty="0"/>
                  <a:t> x</a:t>
                </a:r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dirty="0"/>
                  <a:t> y</a:t>
                </a:r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b="0" dirty="0"/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b="0" dirty="0"/>
                  <a:t> x,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b="0" dirty="0"/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dirty="0"/>
                  <a:t> x, y</a:t>
                </a:r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b="0" dirty="0"/>
                  <a:t>x, y,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b="0" dirty="0"/>
              </a:p>
              <a:p>
                <a:pPr marL="744538" lvl="1" indent="-514350">
                  <a:buFont typeface="+mj-lt"/>
                  <a:buAutoNum type="alphaUcPeriod"/>
                </a:pPr>
                <a:endParaRPr lang="en-US" sz="280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EB813BB-7525-6C94-8BD0-F4F6325DE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564" y="3267802"/>
                <a:ext cx="5106135" cy="627812"/>
              </a:xfrm>
              <a:prstGeom prst="rect">
                <a:avLst/>
              </a:prstGeom>
              <a:blipFill>
                <a:blip r:embed="rId2"/>
                <a:stretch>
                  <a:fillRect l="-2506" t="-15534" b="-43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8419AF1-0331-BE9D-09FF-916E5851FE44}"/>
              </a:ext>
            </a:extLst>
          </p:cNvPr>
          <p:cNvSpPr txBox="1">
            <a:spLocks/>
          </p:cNvSpPr>
          <p:nvPr/>
        </p:nvSpPr>
        <p:spPr>
          <a:xfrm>
            <a:off x="2792296" y="1867605"/>
            <a:ext cx="5156253" cy="6278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_</a:t>
            </a:r>
            <a:r>
              <a:rPr lang="en-US" u="sng" dirty="0">
                <a:solidFill>
                  <a:schemeClr val="tx1"/>
                </a:solidFill>
              </a:rPr>
              <a:t>1) min/max/</a:t>
            </a:r>
            <a:r>
              <a:rPr lang="en-US" u="sng" dirty="0" err="1">
                <a:solidFill>
                  <a:schemeClr val="tx1"/>
                </a:solidFill>
              </a:rPr>
              <a:t>argmin</a:t>
            </a:r>
            <a:r>
              <a:rPr lang="en-US" u="sng" dirty="0">
                <a:solidFill>
                  <a:schemeClr val="tx1"/>
                </a:solidFill>
              </a:rPr>
              <a:t>/argmax?</a:t>
            </a:r>
            <a:r>
              <a:rPr lang="en-US" dirty="0">
                <a:solidFill>
                  <a:schemeClr val="tx1"/>
                </a:solidFill>
              </a:rPr>
              <a:t>_</a:t>
            </a:r>
          </a:p>
          <a:p>
            <a:r>
              <a:rPr lang="en-US" dirty="0">
                <a:solidFill>
                  <a:schemeClr val="tx1"/>
                </a:solidFill>
              </a:rPr>
              <a:t>                __</a:t>
            </a:r>
            <a:r>
              <a:rPr lang="en-US" u="sng" dirty="0">
                <a:solidFill>
                  <a:schemeClr val="tx1"/>
                </a:solidFill>
              </a:rPr>
              <a:t>2) ?</a:t>
            </a:r>
            <a:r>
              <a:rPr lang="en-US" dirty="0">
                <a:solidFill>
                  <a:schemeClr val="tx1"/>
                </a:solidFill>
              </a:rPr>
              <a:t>__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CB374A8-21EA-748D-C158-E03F97A7F2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2977" y="1671497"/>
                <a:ext cx="4393454" cy="124385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CB374A8-21EA-748D-C158-E03F97A7F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977" y="1671497"/>
                <a:ext cx="4393454" cy="12438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2494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3: Two questions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85A26-F4F0-21D9-28D9-F7A2E614D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8745248" cy="627812"/>
          </a:xfrm>
        </p:spPr>
        <p:txBody>
          <a:bodyPr/>
          <a:lstStyle/>
          <a:p>
            <a:r>
              <a:rPr lang="en-US" dirty="0"/>
              <a:t>Fill in the blanks: Linear </a:t>
            </a:r>
            <a:r>
              <a:rPr lang="en-US" dirty="0" err="1"/>
              <a:t>regession</a:t>
            </a:r>
            <a:r>
              <a:rPr lang="en-US" dirty="0"/>
              <a:t> optimization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B111B5-6ACF-AE81-94DE-D373D0D6922A}"/>
              </a:ext>
            </a:extLst>
          </p:cNvPr>
          <p:cNvSpPr txBox="1">
            <a:spLocks/>
          </p:cNvSpPr>
          <p:nvPr/>
        </p:nvSpPr>
        <p:spPr>
          <a:xfrm>
            <a:off x="552099" y="3267802"/>
            <a:ext cx="5106135" cy="6278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1) What type of optimization?</a:t>
            </a:r>
          </a:p>
          <a:p>
            <a:pPr marL="744538" lvl="1" indent="-514350">
              <a:buFont typeface="+mj-lt"/>
              <a:buAutoNum type="alphaUcPeriod"/>
            </a:pPr>
            <a:r>
              <a:rPr lang="en-US" sz="2800" dirty="0"/>
              <a:t>min</a:t>
            </a:r>
          </a:p>
          <a:p>
            <a:pPr marL="744538" lvl="1" indent="-514350">
              <a:buFont typeface="+mj-lt"/>
              <a:buAutoNum type="alphaUcPeriod"/>
            </a:pPr>
            <a:r>
              <a:rPr lang="en-US" sz="2800" dirty="0"/>
              <a:t>max</a:t>
            </a:r>
          </a:p>
          <a:p>
            <a:pPr marL="744538" lvl="1" indent="-514350">
              <a:buFont typeface="+mj-lt"/>
              <a:buAutoNum type="alphaUcPeriod"/>
            </a:pPr>
            <a:r>
              <a:rPr lang="en-US" sz="2800" dirty="0" err="1"/>
              <a:t>argmin</a:t>
            </a:r>
            <a:endParaRPr lang="en-US" sz="2800" dirty="0"/>
          </a:p>
          <a:p>
            <a:pPr marL="744538" lvl="1" indent="-514350">
              <a:buFont typeface="+mj-lt"/>
              <a:buAutoNum type="alphaUcPeriod"/>
            </a:pPr>
            <a:r>
              <a:rPr lang="en-US" sz="2800" dirty="0"/>
              <a:t>argmax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EB813BB-7525-6C94-8BD0-F4F6325DED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61564" y="3267802"/>
                <a:ext cx="5106135" cy="62781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2) What are we optimizing over?</a:t>
                </a:r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dirty="0"/>
                  <a:t> x</a:t>
                </a:r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dirty="0"/>
                  <a:t> y</a:t>
                </a:r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b="0" dirty="0"/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b="0" dirty="0"/>
                  <a:t> x,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b="0" dirty="0"/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dirty="0"/>
                  <a:t> x, y</a:t>
                </a:r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b="0" dirty="0"/>
                  <a:t>x, y,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b="0" dirty="0"/>
              </a:p>
              <a:p>
                <a:pPr marL="744538" lvl="1" indent="-514350">
                  <a:buFont typeface="+mj-lt"/>
                  <a:buAutoNum type="alphaUcPeriod"/>
                </a:pPr>
                <a:endParaRPr lang="en-US" sz="280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EB813BB-7525-6C94-8BD0-F4F6325DE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564" y="3267802"/>
                <a:ext cx="5106135" cy="627812"/>
              </a:xfrm>
              <a:prstGeom prst="rect">
                <a:avLst/>
              </a:prstGeom>
              <a:blipFill>
                <a:blip r:embed="rId2"/>
                <a:stretch>
                  <a:fillRect l="-2506" t="-15534" b="-43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8419AF1-0331-BE9D-09FF-916E5851FE44}"/>
              </a:ext>
            </a:extLst>
          </p:cNvPr>
          <p:cNvSpPr txBox="1">
            <a:spLocks/>
          </p:cNvSpPr>
          <p:nvPr/>
        </p:nvSpPr>
        <p:spPr>
          <a:xfrm>
            <a:off x="2792296" y="1867605"/>
            <a:ext cx="5156253" cy="6278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_</a:t>
            </a:r>
            <a:r>
              <a:rPr lang="en-US" u="sng" dirty="0">
                <a:solidFill>
                  <a:schemeClr val="tx1"/>
                </a:solidFill>
              </a:rPr>
              <a:t>1) min/max/</a:t>
            </a:r>
            <a:r>
              <a:rPr lang="en-US" u="sng" dirty="0" err="1">
                <a:solidFill>
                  <a:schemeClr val="tx1"/>
                </a:solidFill>
              </a:rPr>
              <a:t>argmin</a:t>
            </a:r>
            <a:r>
              <a:rPr lang="en-US" u="sng" dirty="0">
                <a:solidFill>
                  <a:schemeClr val="tx1"/>
                </a:solidFill>
              </a:rPr>
              <a:t>/argmax?</a:t>
            </a:r>
            <a:r>
              <a:rPr lang="en-US" dirty="0">
                <a:solidFill>
                  <a:schemeClr val="tx1"/>
                </a:solidFill>
              </a:rPr>
              <a:t>_</a:t>
            </a:r>
          </a:p>
          <a:p>
            <a:r>
              <a:rPr lang="en-US" dirty="0">
                <a:solidFill>
                  <a:schemeClr val="tx1"/>
                </a:solidFill>
              </a:rPr>
              <a:t>                __</a:t>
            </a:r>
            <a:r>
              <a:rPr lang="en-US" u="sng" dirty="0">
                <a:solidFill>
                  <a:schemeClr val="tx1"/>
                </a:solidFill>
              </a:rPr>
              <a:t>2) ?</a:t>
            </a:r>
            <a:r>
              <a:rPr lang="en-US" dirty="0">
                <a:solidFill>
                  <a:schemeClr val="tx1"/>
                </a:solidFill>
              </a:rPr>
              <a:t>__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CB374A8-21EA-748D-C158-E03F97A7F2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2977" y="1671497"/>
                <a:ext cx="4393454" cy="124385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CB374A8-21EA-748D-C158-E03F97A7F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977" y="1671497"/>
                <a:ext cx="4393454" cy="12438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A975F5D-4C6A-6C5A-6DDE-E0367308BBD8}"/>
                  </a:ext>
                </a:extLst>
              </p14:cNvPr>
              <p14:cNvContentPartPr/>
              <p14:nvPr/>
            </p14:nvContentPartPr>
            <p14:xfrm>
              <a:off x="532800" y="4561200"/>
              <a:ext cx="6108120" cy="510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A975F5D-4C6A-6C5A-6DDE-E0367308BB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440" y="4551840"/>
                <a:ext cx="6126840" cy="52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8590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5B3C-4FE3-4C57-3F0E-27C855F59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>
            <a:extLst>
              <a:ext uri="{FF2B5EF4-FFF2-40B4-BE49-F238E27FC236}">
                <a16:creationId xmlns:a16="http://schemas.microsoft.com/office/drawing/2014/main" id="{0CA5498B-4CDB-1564-596B-BBDF2AC83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23557" name="AutoShape 7">
            <a:extLst>
              <a:ext uri="{FF2B5EF4-FFF2-40B4-BE49-F238E27FC236}">
                <a16:creationId xmlns:a16="http://schemas.microsoft.com/office/drawing/2014/main" id="{20090526-8A13-73E1-1A6F-D98FE5808C2B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Prediction: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h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𝐱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blipFill>
                <a:blip r:embed="rId3"/>
                <a:stretch>
                  <a:fillRect l="-1646" t="-26316" b="-5263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66" name="Rectangle 20">
            <a:extLst>
              <a:ext uri="{FF2B5EF4-FFF2-40B4-BE49-F238E27FC236}">
                <a16:creationId xmlns:a16="http://schemas.microsoft.com/office/drawing/2014/main" id="{65310034-78FD-C0D7-CF7E-D9EA38A6C8E0}"/>
              </a:ext>
            </a:extLst>
          </p:cNvPr>
          <p:cNvSpPr>
            <a:spLocks/>
          </p:cNvSpPr>
          <p:nvPr/>
        </p:nvSpPr>
        <p:spPr bwMode="auto">
          <a:xfrm>
            <a:off x="864378" y="5193000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>
            <a:extLst>
              <a:ext uri="{FF2B5EF4-FFF2-40B4-BE49-F238E27FC236}">
                <a16:creationId xmlns:a16="http://schemas.microsoft.com/office/drawing/2014/main" id="{616E44F1-BD3E-2298-92C7-68EB0872AB7B}"/>
              </a:ext>
            </a:extLst>
          </p:cNvPr>
          <p:cNvSpPr>
            <a:spLocks/>
          </p:cNvSpPr>
          <p:nvPr/>
        </p:nvSpPr>
        <p:spPr bwMode="auto">
          <a:xfrm>
            <a:off x="9471505" y="5133591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2ABB8D-A4BC-68C3-C640-E5227BF6F4BA}"/>
              </a:ext>
            </a:extLst>
          </p:cNvPr>
          <p:cNvCxnSpPr>
            <a:cxnSpLocks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5B70B-141D-99C4-038D-12E797E58335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3B54263B-EF1C-B565-3F86-D44288A55256}"/>
              </a:ext>
            </a:extLst>
          </p:cNvPr>
          <p:cNvSpPr>
            <a:spLocks/>
          </p:cNvSpPr>
          <p:nvPr/>
        </p:nvSpPr>
        <p:spPr bwMode="auto">
          <a:xfrm>
            <a:off x="4922393" y="5296567"/>
            <a:ext cx="2043953" cy="103857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1C74D8-4313-B25B-55CC-31202BCC4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DE8AA1C6-F3F7-9C35-31D0-F4826651C6C9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996425AD-8D4E-50B1-A828-58F7D3E635CE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8A0FF559-183E-283F-27D9-2AF62694D1C2}"/>
              </a:ext>
            </a:extLst>
          </p:cNvPr>
          <p:cNvSpPr>
            <a:spLocks/>
          </p:cNvSpPr>
          <p:nvPr/>
        </p:nvSpPr>
        <p:spPr bwMode="auto">
          <a:xfrm>
            <a:off x="168885" y="2166080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and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Measured Output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9F68463-7D75-44BB-40DD-F2854E2AD7C1}"/>
              </a:ext>
            </a:extLst>
          </p:cNvPr>
          <p:cNvCxnSpPr>
            <a:cxnSpLocks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689940-C1F2-28A8-84EB-0F8087AC44C8}"/>
              </a:ext>
            </a:extLst>
          </p:cNvPr>
          <p:cNvCxnSpPr>
            <a:cxnSpLocks/>
          </p:cNvCxnSpPr>
          <p:nvPr/>
        </p:nvCxnSpPr>
        <p:spPr>
          <a:xfrm>
            <a:off x="7678264" y="3087364"/>
            <a:ext cx="1028783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Model</a:t>
                </a:r>
              </a:p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Structure and Parameters,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𝜃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blipFill>
                <a:blip r:embed="rId4"/>
                <a:stretch>
                  <a:fillRect l="-7273" b="-5556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/>
              <p:nvPr/>
            </p:nvSpPr>
            <p:spPr>
              <a:xfrm>
                <a:off x="-225323" y="3613691"/>
                <a:ext cx="4758304" cy="730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𝒟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𝑡𝑟𝑎𝑖𝑛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Sup>
                        <m:sSub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70C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70C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70C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70C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F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F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F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F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</m:sSub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5323" y="3613691"/>
                <a:ext cx="4758304" cy="7305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6E0735-2575-4204-3A3B-804A412340A6}"/>
                  </a:ext>
                </a:extLst>
              </p:cNvPr>
              <p:cNvSpPr txBox="1"/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𝑛𝑒𝑤</m:t>
                          </m:r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6E0735-2575-4204-3A3B-804A41234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blipFill>
                <a:blip r:embed="rId6"/>
                <a:stretch>
                  <a:fillRect r="-4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31DE5D-38EE-7724-EF62-80878B1CDE93}"/>
                  </a:ext>
                </a:extLst>
              </p:cNvPr>
              <p:cNvSpPr txBox="1"/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𝑛𝑒𝑤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31DE5D-38EE-7724-EF62-80878B1CD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blipFill>
                <a:blip r:embed="rId7"/>
                <a:stretch>
                  <a:fillRect r="-2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834BC48-6DE8-B5F0-25D1-891731302EC6}"/>
                  </a:ext>
                </a:extLst>
              </p14:cNvPr>
              <p14:cNvContentPartPr/>
              <p14:nvPr/>
            </p14:nvContentPartPr>
            <p14:xfrm>
              <a:off x="2674800" y="4283280"/>
              <a:ext cx="510840" cy="69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834BC48-6DE8-B5F0-25D1-891731302EC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65440" y="4273920"/>
                <a:ext cx="529560" cy="8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9429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5B3C-4FE3-4C57-3F0E-27C855F59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>
            <a:extLst>
              <a:ext uri="{FF2B5EF4-FFF2-40B4-BE49-F238E27FC236}">
                <a16:creationId xmlns:a16="http://schemas.microsoft.com/office/drawing/2014/main" id="{0CA5498B-4CDB-1564-596B-BBDF2AC83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23557" name="AutoShape 7">
            <a:extLst>
              <a:ext uri="{FF2B5EF4-FFF2-40B4-BE49-F238E27FC236}">
                <a16:creationId xmlns:a16="http://schemas.microsoft.com/office/drawing/2014/main" id="{20090526-8A13-73E1-1A6F-D98FE5808C2B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Prediction: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h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𝐱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blipFill>
                <a:blip r:embed="rId3"/>
                <a:stretch>
                  <a:fillRect l="-1646" t="-26316" b="-5263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66" name="Rectangle 20">
            <a:extLst>
              <a:ext uri="{FF2B5EF4-FFF2-40B4-BE49-F238E27FC236}">
                <a16:creationId xmlns:a16="http://schemas.microsoft.com/office/drawing/2014/main" id="{65310034-78FD-C0D7-CF7E-D9EA38A6C8E0}"/>
              </a:ext>
            </a:extLst>
          </p:cNvPr>
          <p:cNvSpPr>
            <a:spLocks/>
          </p:cNvSpPr>
          <p:nvPr/>
        </p:nvSpPr>
        <p:spPr bwMode="auto">
          <a:xfrm>
            <a:off x="864378" y="5193000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>
            <a:extLst>
              <a:ext uri="{FF2B5EF4-FFF2-40B4-BE49-F238E27FC236}">
                <a16:creationId xmlns:a16="http://schemas.microsoft.com/office/drawing/2014/main" id="{616E44F1-BD3E-2298-92C7-68EB0872AB7B}"/>
              </a:ext>
            </a:extLst>
          </p:cNvPr>
          <p:cNvSpPr>
            <a:spLocks/>
          </p:cNvSpPr>
          <p:nvPr/>
        </p:nvSpPr>
        <p:spPr bwMode="auto">
          <a:xfrm>
            <a:off x="9471505" y="5133591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2ABB8D-A4BC-68C3-C640-E5227BF6F4BA}"/>
              </a:ext>
            </a:extLst>
          </p:cNvPr>
          <p:cNvCxnSpPr>
            <a:cxnSpLocks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5B70B-141D-99C4-038D-12E797E58335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3B54263B-EF1C-B565-3F86-D44288A55256}"/>
              </a:ext>
            </a:extLst>
          </p:cNvPr>
          <p:cNvSpPr>
            <a:spLocks/>
          </p:cNvSpPr>
          <p:nvPr/>
        </p:nvSpPr>
        <p:spPr bwMode="auto">
          <a:xfrm>
            <a:off x="4922393" y="5296567"/>
            <a:ext cx="2043953" cy="103857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1C74D8-4313-B25B-55CC-31202BCC4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DE8AA1C6-F3F7-9C35-31D0-F4826651C6C9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996425AD-8D4E-50B1-A828-58F7D3E635CE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8A0FF559-183E-283F-27D9-2AF62694D1C2}"/>
              </a:ext>
            </a:extLst>
          </p:cNvPr>
          <p:cNvSpPr>
            <a:spLocks/>
          </p:cNvSpPr>
          <p:nvPr/>
        </p:nvSpPr>
        <p:spPr bwMode="auto">
          <a:xfrm>
            <a:off x="278254" y="1166383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9F68463-7D75-44BB-40DD-F2854E2AD7C1}"/>
              </a:ext>
            </a:extLst>
          </p:cNvPr>
          <p:cNvCxnSpPr>
            <a:cxnSpLocks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689940-C1F2-28A8-84EB-0F8087AC44C8}"/>
              </a:ext>
            </a:extLst>
          </p:cNvPr>
          <p:cNvCxnSpPr>
            <a:cxnSpLocks/>
          </p:cNvCxnSpPr>
          <p:nvPr/>
        </p:nvCxnSpPr>
        <p:spPr>
          <a:xfrm>
            <a:off x="7678264" y="3087364"/>
            <a:ext cx="1028783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Model</a:t>
                </a:r>
              </a:p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Structure and Parameters,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𝜃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blipFill>
                <a:blip r:embed="rId4"/>
                <a:stretch>
                  <a:fillRect l="-7273" b="-5556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/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(1)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⋮  </m:t>
                      </m:r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/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𝑛𝑒𝑤</m:t>
                          </m:r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blipFill>
                <a:blip r:embed="rId6"/>
                <a:stretch>
                  <a:fillRect r="-4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/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𝑛𝑒𝑤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blipFill>
                <a:blip r:embed="rId7"/>
                <a:stretch>
                  <a:fillRect r="-2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2E230FF-A36E-3807-94EB-9B8C61FB96A4}"/>
                  </a:ext>
                </a:extLst>
              </p14:cNvPr>
              <p14:cNvContentPartPr/>
              <p14:nvPr/>
            </p14:nvContentPartPr>
            <p14:xfrm>
              <a:off x="506880" y="2154960"/>
              <a:ext cx="1933560" cy="3137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2E230FF-A36E-3807-94EB-9B8C61FB96A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7520" y="2145600"/>
                <a:ext cx="1952280" cy="315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3595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5B3C-4FE3-4C57-3F0E-27C855F59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>
            <a:extLst>
              <a:ext uri="{FF2B5EF4-FFF2-40B4-BE49-F238E27FC236}">
                <a16:creationId xmlns:a16="http://schemas.microsoft.com/office/drawing/2014/main" id="{0CA5498B-4CDB-1564-596B-BBDF2AC83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23557" name="AutoShape 7">
            <a:extLst>
              <a:ext uri="{FF2B5EF4-FFF2-40B4-BE49-F238E27FC236}">
                <a16:creationId xmlns:a16="http://schemas.microsoft.com/office/drawing/2014/main" id="{20090526-8A13-73E1-1A6F-D98FE5808C2B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Prediction: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h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𝐱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blipFill>
                <a:blip r:embed="rId3"/>
                <a:stretch>
                  <a:fillRect l="-1646" t="-26316" b="-5263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66" name="Rectangle 20">
            <a:extLst>
              <a:ext uri="{FF2B5EF4-FFF2-40B4-BE49-F238E27FC236}">
                <a16:creationId xmlns:a16="http://schemas.microsoft.com/office/drawing/2014/main" id="{65310034-78FD-C0D7-CF7E-D9EA38A6C8E0}"/>
              </a:ext>
            </a:extLst>
          </p:cNvPr>
          <p:cNvSpPr>
            <a:spLocks/>
          </p:cNvSpPr>
          <p:nvPr/>
        </p:nvSpPr>
        <p:spPr bwMode="auto">
          <a:xfrm>
            <a:off x="864378" y="5193000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>
            <a:extLst>
              <a:ext uri="{FF2B5EF4-FFF2-40B4-BE49-F238E27FC236}">
                <a16:creationId xmlns:a16="http://schemas.microsoft.com/office/drawing/2014/main" id="{616E44F1-BD3E-2298-92C7-68EB0872AB7B}"/>
              </a:ext>
            </a:extLst>
          </p:cNvPr>
          <p:cNvSpPr>
            <a:spLocks/>
          </p:cNvSpPr>
          <p:nvPr/>
        </p:nvSpPr>
        <p:spPr bwMode="auto">
          <a:xfrm>
            <a:off x="9471505" y="5133591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2ABB8D-A4BC-68C3-C640-E5227BF6F4BA}"/>
              </a:ext>
            </a:extLst>
          </p:cNvPr>
          <p:cNvCxnSpPr>
            <a:cxnSpLocks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5B70B-141D-99C4-038D-12E797E58335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3B54263B-EF1C-B565-3F86-D44288A55256}"/>
              </a:ext>
            </a:extLst>
          </p:cNvPr>
          <p:cNvSpPr>
            <a:spLocks/>
          </p:cNvSpPr>
          <p:nvPr/>
        </p:nvSpPr>
        <p:spPr bwMode="auto">
          <a:xfrm>
            <a:off x="4700875" y="5133591"/>
            <a:ext cx="2553813" cy="1391236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1C74D8-4313-B25B-55CC-31202BCC4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DE8AA1C6-F3F7-9C35-31D0-F4826651C6C9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996425AD-8D4E-50B1-A828-58F7D3E635CE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8A0FF559-183E-283F-27D9-2AF62694D1C2}"/>
              </a:ext>
            </a:extLst>
          </p:cNvPr>
          <p:cNvSpPr>
            <a:spLocks/>
          </p:cNvSpPr>
          <p:nvPr/>
        </p:nvSpPr>
        <p:spPr bwMode="auto">
          <a:xfrm>
            <a:off x="278254" y="1166383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9F68463-7D75-44BB-40DD-F2854E2AD7C1}"/>
              </a:ext>
            </a:extLst>
          </p:cNvPr>
          <p:cNvCxnSpPr>
            <a:cxnSpLocks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689940-C1F2-28A8-84EB-0F8087AC44C8}"/>
              </a:ext>
            </a:extLst>
          </p:cNvPr>
          <p:cNvCxnSpPr>
            <a:cxnSpLocks/>
          </p:cNvCxnSpPr>
          <p:nvPr/>
        </p:nvCxnSpPr>
        <p:spPr>
          <a:xfrm>
            <a:off x="7678264" y="3087364"/>
            <a:ext cx="1028783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745" y="2292602"/>
                <a:ext cx="2783465" cy="21584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Model</a:t>
                </a:r>
              </a:p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Structure: </a:t>
                </a:r>
              </a:p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800" dirty="0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Parameters,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𝜃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: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1745" y="2292602"/>
                <a:ext cx="2783465" cy="2158486"/>
              </a:xfrm>
              <a:prstGeom prst="rect">
                <a:avLst/>
              </a:prstGeom>
              <a:blipFill>
                <a:blip r:embed="rId4"/>
                <a:stretch>
                  <a:fillRect l="-7675" b="-141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/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(1)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⋮  </m:t>
                      </m:r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/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𝑛𝑒𝑤</m:t>
                          </m:r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blipFill>
                <a:blip r:embed="rId6"/>
                <a:stretch>
                  <a:fillRect r="-4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/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𝑛𝑒𝑤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blipFill>
                <a:blip r:embed="rId7"/>
                <a:stretch>
                  <a:fillRect r="-2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DE182E2-1512-941D-3BB4-D4305A73F5E2}"/>
                  </a:ext>
                </a:extLst>
              </p14:cNvPr>
              <p14:cNvContentPartPr/>
              <p14:nvPr/>
            </p14:nvContentPartPr>
            <p14:xfrm>
              <a:off x="5008320" y="3291120"/>
              <a:ext cx="6363720" cy="2961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DE182E2-1512-941D-3BB4-D4305A73F5E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98960" y="3281760"/>
                <a:ext cx="6382440" cy="298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1406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5B3C-4FE3-4C57-3F0E-27C855F59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>
            <a:extLst>
              <a:ext uri="{FF2B5EF4-FFF2-40B4-BE49-F238E27FC236}">
                <a16:creationId xmlns:a16="http://schemas.microsoft.com/office/drawing/2014/main" id="{0CA5498B-4CDB-1564-596B-BBDF2AC83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23557" name="AutoShape 7">
            <a:extLst>
              <a:ext uri="{FF2B5EF4-FFF2-40B4-BE49-F238E27FC236}">
                <a16:creationId xmlns:a16="http://schemas.microsoft.com/office/drawing/2014/main" id="{20090526-8A13-73E1-1A6F-D98FE5808C2B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Prediction: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h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𝐱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blipFill>
                <a:blip r:embed="rId3"/>
                <a:stretch>
                  <a:fillRect l="-1646" t="-26316" b="-5263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66" name="Rectangle 20">
            <a:extLst>
              <a:ext uri="{FF2B5EF4-FFF2-40B4-BE49-F238E27FC236}">
                <a16:creationId xmlns:a16="http://schemas.microsoft.com/office/drawing/2014/main" id="{65310034-78FD-C0D7-CF7E-D9EA38A6C8E0}"/>
              </a:ext>
            </a:extLst>
          </p:cNvPr>
          <p:cNvSpPr>
            <a:spLocks/>
          </p:cNvSpPr>
          <p:nvPr/>
        </p:nvSpPr>
        <p:spPr bwMode="auto">
          <a:xfrm>
            <a:off x="864378" y="5193000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>
            <a:extLst>
              <a:ext uri="{FF2B5EF4-FFF2-40B4-BE49-F238E27FC236}">
                <a16:creationId xmlns:a16="http://schemas.microsoft.com/office/drawing/2014/main" id="{616E44F1-BD3E-2298-92C7-68EB0872AB7B}"/>
              </a:ext>
            </a:extLst>
          </p:cNvPr>
          <p:cNvSpPr>
            <a:spLocks/>
          </p:cNvSpPr>
          <p:nvPr/>
        </p:nvSpPr>
        <p:spPr bwMode="auto">
          <a:xfrm>
            <a:off x="9471505" y="5133591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2ABB8D-A4BC-68C3-C640-E5227BF6F4BA}"/>
              </a:ext>
            </a:extLst>
          </p:cNvPr>
          <p:cNvCxnSpPr>
            <a:cxnSpLocks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5B70B-141D-99C4-038D-12E797E58335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3B54263B-EF1C-B565-3F86-D44288A55256}"/>
              </a:ext>
            </a:extLst>
          </p:cNvPr>
          <p:cNvSpPr>
            <a:spLocks/>
          </p:cNvSpPr>
          <p:nvPr/>
        </p:nvSpPr>
        <p:spPr bwMode="auto">
          <a:xfrm>
            <a:off x="4700875" y="5133591"/>
            <a:ext cx="2553813" cy="1391236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1C74D8-4313-B25B-55CC-31202BCC4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DE8AA1C6-F3F7-9C35-31D0-F4826651C6C9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996425AD-8D4E-50B1-A828-58F7D3E635CE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8A0FF559-183E-283F-27D9-2AF62694D1C2}"/>
              </a:ext>
            </a:extLst>
          </p:cNvPr>
          <p:cNvSpPr>
            <a:spLocks/>
          </p:cNvSpPr>
          <p:nvPr/>
        </p:nvSpPr>
        <p:spPr bwMode="auto">
          <a:xfrm>
            <a:off x="278254" y="1166383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9F68463-7D75-44BB-40DD-F2854E2AD7C1}"/>
              </a:ext>
            </a:extLst>
          </p:cNvPr>
          <p:cNvCxnSpPr>
            <a:cxnSpLocks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689940-C1F2-28A8-84EB-0F8087AC44C8}"/>
              </a:ext>
            </a:extLst>
          </p:cNvPr>
          <p:cNvCxnSpPr>
            <a:cxnSpLocks/>
          </p:cNvCxnSpPr>
          <p:nvPr/>
        </p:nvCxnSpPr>
        <p:spPr>
          <a:xfrm>
            <a:off x="7678264" y="3087364"/>
            <a:ext cx="1028783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Model</a:t>
                </a:r>
              </a:p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Structure and Parameters,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𝜃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blipFill>
                <a:blip r:embed="rId4"/>
                <a:stretch>
                  <a:fillRect l="-7273" b="-5556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/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(1)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⋮  </m:t>
                      </m:r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/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𝑛𝑒𝑤</m:t>
                          </m:r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blipFill>
                <a:blip r:embed="rId6"/>
                <a:stretch>
                  <a:fillRect r="-4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/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𝑛𝑒𝑤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blipFill>
                <a:blip r:embed="rId7"/>
                <a:stretch>
                  <a:fillRect r="-2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41A2EF3-382C-7A7B-74D7-8F1DB8BD16F1}"/>
                  </a:ext>
                </a:extLst>
              </p14:cNvPr>
              <p14:cNvContentPartPr/>
              <p14:nvPr/>
            </p14:nvContentPartPr>
            <p14:xfrm>
              <a:off x="5247000" y="1961280"/>
              <a:ext cx="6263280" cy="4286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41A2EF3-382C-7A7B-74D7-8F1DB8BD16F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37640" y="1951920"/>
                <a:ext cx="6282000" cy="430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1815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5B3C-4FE3-4C57-3F0E-27C855F59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>
            <a:extLst>
              <a:ext uri="{FF2B5EF4-FFF2-40B4-BE49-F238E27FC236}">
                <a16:creationId xmlns:a16="http://schemas.microsoft.com/office/drawing/2014/main" id="{0CA5498B-4CDB-1564-596B-BBDF2AC83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23557" name="AutoShape 7">
            <a:extLst>
              <a:ext uri="{FF2B5EF4-FFF2-40B4-BE49-F238E27FC236}">
                <a16:creationId xmlns:a16="http://schemas.microsoft.com/office/drawing/2014/main" id="{20090526-8A13-73E1-1A6F-D98FE5808C2B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Prediction: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h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𝐱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blipFill>
                <a:blip r:embed="rId3"/>
                <a:stretch>
                  <a:fillRect l="-1646" t="-26316" b="-5263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66" name="Rectangle 20">
            <a:extLst>
              <a:ext uri="{FF2B5EF4-FFF2-40B4-BE49-F238E27FC236}">
                <a16:creationId xmlns:a16="http://schemas.microsoft.com/office/drawing/2014/main" id="{65310034-78FD-C0D7-CF7E-D9EA38A6C8E0}"/>
              </a:ext>
            </a:extLst>
          </p:cNvPr>
          <p:cNvSpPr>
            <a:spLocks/>
          </p:cNvSpPr>
          <p:nvPr/>
        </p:nvSpPr>
        <p:spPr bwMode="auto">
          <a:xfrm>
            <a:off x="864378" y="5193000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>
            <a:extLst>
              <a:ext uri="{FF2B5EF4-FFF2-40B4-BE49-F238E27FC236}">
                <a16:creationId xmlns:a16="http://schemas.microsoft.com/office/drawing/2014/main" id="{616E44F1-BD3E-2298-92C7-68EB0872AB7B}"/>
              </a:ext>
            </a:extLst>
          </p:cNvPr>
          <p:cNvSpPr>
            <a:spLocks/>
          </p:cNvSpPr>
          <p:nvPr/>
        </p:nvSpPr>
        <p:spPr bwMode="auto">
          <a:xfrm>
            <a:off x="9471505" y="5133591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2ABB8D-A4BC-68C3-C640-E5227BF6F4BA}"/>
              </a:ext>
            </a:extLst>
          </p:cNvPr>
          <p:cNvCxnSpPr>
            <a:cxnSpLocks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5B70B-141D-99C4-038D-12E797E58335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3B54263B-EF1C-B565-3F86-D44288A55256}"/>
              </a:ext>
            </a:extLst>
          </p:cNvPr>
          <p:cNvSpPr>
            <a:spLocks/>
          </p:cNvSpPr>
          <p:nvPr/>
        </p:nvSpPr>
        <p:spPr bwMode="auto">
          <a:xfrm>
            <a:off x="4700875" y="5133591"/>
            <a:ext cx="2553813" cy="1391236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1C74D8-4313-B25B-55CC-31202BCC4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DE8AA1C6-F3F7-9C35-31D0-F4826651C6C9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996425AD-8D4E-50B1-A828-58F7D3E635CE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8A0FF559-183E-283F-27D9-2AF62694D1C2}"/>
              </a:ext>
            </a:extLst>
          </p:cNvPr>
          <p:cNvSpPr>
            <a:spLocks/>
          </p:cNvSpPr>
          <p:nvPr/>
        </p:nvSpPr>
        <p:spPr bwMode="auto">
          <a:xfrm>
            <a:off x="278254" y="1166383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9F68463-7D75-44BB-40DD-F2854E2AD7C1}"/>
              </a:ext>
            </a:extLst>
          </p:cNvPr>
          <p:cNvCxnSpPr>
            <a:cxnSpLocks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689940-C1F2-28A8-84EB-0F8087AC44C8}"/>
              </a:ext>
            </a:extLst>
          </p:cNvPr>
          <p:cNvCxnSpPr>
            <a:cxnSpLocks/>
          </p:cNvCxnSpPr>
          <p:nvPr/>
        </p:nvCxnSpPr>
        <p:spPr>
          <a:xfrm>
            <a:off x="7678264" y="3087364"/>
            <a:ext cx="1028783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Model</a:t>
                </a:r>
              </a:p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Structure and Parameters,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𝜃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blipFill>
                <a:blip r:embed="rId4"/>
                <a:stretch>
                  <a:fillRect l="-7273" b="-5556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/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(1)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⋮  </m:t>
                      </m:r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/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𝑛𝑒𝑤</m:t>
                          </m:r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blipFill>
                <a:blip r:embed="rId6"/>
                <a:stretch>
                  <a:fillRect r="-4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/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𝑛𝑒𝑤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blipFill>
                <a:blip r:embed="rId7"/>
                <a:stretch>
                  <a:fillRect r="-2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1856D58-0CAD-0566-BF7F-7121B93853DF}"/>
                  </a:ext>
                </a:extLst>
              </p14:cNvPr>
              <p14:cNvContentPartPr/>
              <p14:nvPr/>
            </p14:nvContentPartPr>
            <p14:xfrm>
              <a:off x="5222520" y="3199680"/>
              <a:ext cx="4739040" cy="2926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1856D58-0CAD-0566-BF7F-7121B93853D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13160" y="3190320"/>
                <a:ext cx="4757760" cy="29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AF2A0DA-4D43-0922-0324-EAD7309454B9}"/>
                  </a:ext>
                </a:extLst>
              </p14:cNvPr>
              <p14:cNvContentPartPr/>
              <p14:nvPr/>
            </p14:nvContentPartPr>
            <p14:xfrm>
              <a:off x="8396280" y="1503000"/>
              <a:ext cx="2839320" cy="759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AF2A0DA-4D43-0922-0324-EAD7309454B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86920" y="1493640"/>
                <a:ext cx="2858040" cy="77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1237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902FC-AF7F-4DFE-B020-F070878FA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8" y="1161567"/>
            <a:ext cx="3845501" cy="2579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5022A-9DCB-4BA8-9A91-45A65913DE14}"/>
              </a:ext>
            </a:extLst>
          </p:cNvPr>
          <p:cNvSpPr txBox="1"/>
          <p:nvPr/>
        </p:nvSpPr>
        <p:spPr>
          <a:xfrm>
            <a:off x="2246051" y="3791365"/>
            <a:ext cx="156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23997-7C3D-43BE-A0B7-FAB308486096}"/>
              </a:ext>
            </a:extLst>
          </p:cNvPr>
          <p:cNvSpPr txBox="1"/>
          <p:nvPr/>
        </p:nvSpPr>
        <p:spPr>
          <a:xfrm rot="16200000">
            <a:off x="-27001" y="2083334"/>
            <a:ext cx="168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CCC225-2BEA-48C2-9160-BD8354B40265}"/>
                  </a:ext>
                </a:extLst>
              </p14:cNvPr>
              <p14:cNvContentPartPr/>
              <p14:nvPr/>
            </p14:nvContentPartPr>
            <p14:xfrm>
              <a:off x="681840" y="1077840"/>
              <a:ext cx="8834760" cy="5659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CCC225-2BEA-48C2-9160-BD8354B402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480" y="1068480"/>
                <a:ext cx="8853480" cy="56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2D02C21-DEB2-DBB5-F48A-B83BF0E1FD2F}"/>
                  </a:ext>
                </a:extLst>
              </p14:cNvPr>
              <p14:cNvContentPartPr/>
              <p14:nvPr/>
            </p14:nvContentPartPr>
            <p14:xfrm>
              <a:off x="1687320" y="1420920"/>
              <a:ext cx="8059320" cy="4965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2D02C21-DEB2-DBB5-F48A-B83BF0E1FD2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77960" y="1411560"/>
                <a:ext cx="8078040" cy="49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3D19BF2-05C1-FD26-EEED-20BD767B0621}"/>
                  </a:ext>
                </a:extLst>
              </p14:cNvPr>
              <p14:cNvContentPartPr/>
              <p14:nvPr/>
            </p14:nvContentPartPr>
            <p14:xfrm>
              <a:off x="5615280" y="4304880"/>
              <a:ext cx="6457320" cy="2183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3D19BF2-05C1-FD26-EEED-20BD767B062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05920" y="4295520"/>
                <a:ext cx="6476040" cy="220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7DEA6D-A220-7D9C-A188-296D0BAB1B69}"/>
                  </a:ext>
                </a:extLst>
              </p14:cNvPr>
              <p14:cNvContentPartPr/>
              <p14:nvPr/>
            </p14:nvContentPartPr>
            <p14:xfrm>
              <a:off x="9803327" y="5488560"/>
              <a:ext cx="686880" cy="727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7DEA6D-A220-7D9C-A188-296D0BAB1B6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93967" y="5479200"/>
                <a:ext cx="705600" cy="74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272ECF6-A3FA-CBBA-793B-12D74BB16964}"/>
                  </a:ext>
                </a:extLst>
              </p14:cNvPr>
              <p14:cNvContentPartPr/>
              <p14:nvPr/>
            </p14:nvContentPartPr>
            <p14:xfrm>
              <a:off x="4126680" y="5807160"/>
              <a:ext cx="1076760" cy="2768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272ECF6-A3FA-CBBA-793B-12D74BB1696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17320" y="5797800"/>
                <a:ext cx="109548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1ED6262-F416-AA64-A3BB-D0943CE1E975}"/>
                  </a:ext>
                </a:extLst>
              </p14:cNvPr>
              <p14:cNvContentPartPr/>
              <p14:nvPr/>
            </p14:nvContentPartPr>
            <p14:xfrm>
              <a:off x="397440" y="2476440"/>
              <a:ext cx="11679480" cy="43689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1ED6262-F416-AA64-A3BB-D0943CE1E97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8080" y="2467080"/>
                <a:ext cx="11698200" cy="438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0117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in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Squared error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limLow>
                      <m:limLow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lim>
                    </m:limLow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     </a:t>
                </a: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29187FF-2AAF-2567-9237-03907AA0B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165" y="2791861"/>
            <a:ext cx="9240746" cy="36990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DCB280B-D8A6-5793-7AE5-03F5316FEA8A}"/>
                  </a:ext>
                </a:extLst>
              </p14:cNvPr>
              <p14:cNvContentPartPr/>
              <p14:nvPr/>
            </p14:nvContentPartPr>
            <p14:xfrm>
              <a:off x="5495040" y="5293080"/>
              <a:ext cx="2898720" cy="1413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DCB280B-D8A6-5793-7AE5-03F5316FEA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85680" y="5283720"/>
                <a:ext cx="2917440" cy="143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4081AA7-B39D-0D32-C884-DCF288779843}"/>
                  </a:ext>
                </a:extLst>
              </p14:cNvPr>
              <p14:cNvContentPartPr/>
              <p14:nvPr/>
            </p14:nvContentPartPr>
            <p14:xfrm>
              <a:off x="7903800" y="6326280"/>
              <a:ext cx="50760" cy="122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4081AA7-B39D-0D32-C884-DCF28877984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94440" y="6316920"/>
                <a:ext cx="6948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3E3DC94-48AD-7484-9AD0-6DDA8A7BAC19}"/>
                  </a:ext>
                </a:extLst>
              </p14:cNvPr>
              <p14:cNvContentPartPr/>
              <p14:nvPr/>
            </p14:nvContentPartPr>
            <p14:xfrm>
              <a:off x="6362640" y="5045400"/>
              <a:ext cx="515520" cy="274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3E3DC94-48AD-7484-9AD0-6DDA8A7BAC1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53280" y="5036040"/>
                <a:ext cx="534240" cy="29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1277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Pre-reading: Optimization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744822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Find the best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by searching in the space of hypothesis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.</a:t>
                </a:r>
              </a:p>
              <a:p>
                <a:pPr>
                  <a:lnSpc>
                    <a:spcPct val="100000"/>
                  </a:lnSpc>
                </a:pPr>
                <a:endParaRPr lang="en-US" sz="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Loss: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ℓ(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the loss or cost of predicting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when the true value is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Risk:</a:t>
                </a:r>
                <a:r>
                  <a:rPr lang="en-US" dirty="0">
                    <a:solidFill>
                      <a:schemeClr val="tx1"/>
                    </a:solidFill>
                  </a:rPr>
                  <a:t> Risk for a hypothesis function is the expected loss over the data distribution:</a:t>
                </a: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Minimizing Risk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Specifically: find a prediction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 minimizes the expected loss for randomly drawn test data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744822"/>
              </a:xfrm>
              <a:blipFill>
                <a:blip r:embed="rId2"/>
                <a:stretch>
                  <a:fillRect l="-1217" t="-1062" r="-1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401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7F74B0-2BFA-47F9-01F2-0946EDFFB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923" y="2498662"/>
            <a:ext cx="2769753" cy="627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9DC683-C8BA-004E-CE80-F4FE68EA9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9" y="3126473"/>
            <a:ext cx="2954403" cy="935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</a:t>
            </a:r>
            <a:r>
              <a:rPr lang="en-US" dirty="0" err="1"/>
              <a:t>Optimzation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BFBC-E88F-4EB0-BEF4-7DE6F3F2B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00" y="1113178"/>
            <a:ext cx="6658598" cy="11844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Finding the parameter values that minimize the mean squared error objective function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      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EF67F6-E7D3-C219-AC84-856821E73741}"/>
              </a:ext>
            </a:extLst>
          </p:cNvPr>
          <p:cNvGrpSpPr/>
          <p:nvPr/>
        </p:nvGrpSpPr>
        <p:grpSpPr>
          <a:xfrm>
            <a:off x="7771707" y="4062035"/>
            <a:ext cx="4288049" cy="2783124"/>
            <a:chOff x="7377082" y="3773681"/>
            <a:chExt cx="4288049" cy="27831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9187FF-2AAF-2567-9237-03907AA0B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39031" b="1145"/>
            <a:stretch/>
          </p:blipFill>
          <p:spPr>
            <a:xfrm>
              <a:off x="7377082" y="3773681"/>
              <a:ext cx="4288049" cy="278312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45A30B-F0C3-E129-F6D8-F237F8BC4DF5}"/>
                </a:ext>
              </a:extLst>
            </p:cNvPr>
            <p:cNvSpPr/>
            <p:nvPr/>
          </p:nvSpPr>
          <p:spPr>
            <a:xfrm>
              <a:off x="11312434" y="4950823"/>
              <a:ext cx="352697" cy="3396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1" descr="Price (회 &#10;8 ">
            <a:extLst>
              <a:ext uri="{FF2B5EF4-FFF2-40B4-BE49-F238E27FC236}">
                <a16:creationId xmlns:a16="http://schemas.microsoft.com/office/drawing/2014/main" id="{0CCAF947-D00A-AFA0-518D-60D8A3019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558C1F8-6D03-B5C2-5DC6-84D9B17F58C5}"/>
                  </a:ext>
                </a:extLst>
              </p14:cNvPr>
              <p14:cNvContentPartPr/>
              <p14:nvPr/>
            </p14:nvContentPartPr>
            <p14:xfrm>
              <a:off x="802935" y="2302532"/>
              <a:ext cx="4035240" cy="1391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558C1F8-6D03-B5C2-5DC6-84D9B17F58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3575" y="2293172"/>
                <a:ext cx="4875840" cy="407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14E9915-4997-46C0-7348-19F7F4A0A555}"/>
                  </a:ext>
                </a:extLst>
              </p14:cNvPr>
              <p14:cNvContentPartPr/>
              <p14:nvPr/>
            </p14:nvContentPartPr>
            <p14:xfrm>
              <a:off x="250920" y="2070720"/>
              <a:ext cx="958320" cy="600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14E9915-4997-46C0-7348-19F7F4A0A55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7960" y="2061360"/>
                <a:ext cx="1154520" cy="346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E453CB1-B4F2-47F7-5514-A098EA2796F8}"/>
                  </a:ext>
                </a:extLst>
              </p14:cNvPr>
              <p14:cNvContentPartPr/>
              <p14:nvPr/>
            </p14:nvContentPartPr>
            <p14:xfrm>
              <a:off x="3695760" y="1993320"/>
              <a:ext cx="8468280" cy="1762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E453CB1-B4F2-47F7-5514-A098EA2796F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86400" y="1983960"/>
                <a:ext cx="8487000" cy="178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0184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DA86-AC7D-4480-BD08-DFC8FB6F5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in Higher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8EE02-504C-471D-A0E8-25990C1E9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these linear shapes called for 1-D, 2-D, 3-D, M-D input?</a:t>
            </a:r>
            <a:endParaRPr 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/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  	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/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ℝ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/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/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/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14:cNvPr>
              <p14:cNvContentPartPr/>
              <p14:nvPr/>
            </p14:nvContentPartPr>
            <p14:xfrm>
              <a:off x="3541680" y="50811"/>
              <a:ext cx="8219880" cy="5528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32320" y="41451"/>
                <a:ext cx="8238600" cy="55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169D570-6FA4-33E8-92A7-CA7A1A0F1201}"/>
                  </a:ext>
                </a:extLst>
              </p14:cNvPr>
              <p14:cNvContentPartPr/>
              <p14:nvPr/>
            </p14:nvContentPartPr>
            <p14:xfrm>
              <a:off x="261000" y="1618920"/>
              <a:ext cx="11935080" cy="1888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169D570-6FA4-33E8-92A7-CA7A1A0F120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1640" y="1609560"/>
                <a:ext cx="11953800" cy="190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276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7F74B0-2BFA-47F9-01F2-0946EDFFB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923" y="2498662"/>
            <a:ext cx="2769753" cy="627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9DC683-C8BA-004E-CE80-F4FE68EA9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9" y="3126473"/>
            <a:ext cx="2954403" cy="935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</a:t>
            </a:r>
            <a:r>
              <a:rPr lang="en-US" dirty="0" err="1"/>
              <a:t>Optimzation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BFBC-E88F-4EB0-BEF4-7DE6F3F2B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00" y="1113178"/>
            <a:ext cx="6658598" cy="11844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Finding the parameter values that minimize the mean squared error objective function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      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EF67F6-E7D3-C219-AC84-856821E73741}"/>
              </a:ext>
            </a:extLst>
          </p:cNvPr>
          <p:cNvGrpSpPr/>
          <p:nvPr/>
        </p:nvGrpSpPr>
        <p:grpSpPr>
          <a:xfrm>
            <a:off x="7771707" y="4062035"/>
            <a:ext cx="4288049" cy="2783124"/>
            <a:chOff x="7377082" y="3773681"/>
            <a:chExt cx="4288049" cy="27831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9187FF-2AAF-2567-9237-03907AA0B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39031" b="1145"/>
            <a:stretch/>
          </p:blipFill>
          <p:spPr>
            <a:xfrm>
              <a:off x="7377082" y="3773681"/>
              <a:ext cx="4288049" cy="278312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45A30B-F0C3-E129-F6D8-F237F8BC4DF5}"/>
                </a:ext>
              </a:extLst>
            </p:cNvPr>
            <p:cNvSpPr/>
            <p:nvPr/>
          </p:nvSpPr>
          <p:spPr>
            <a:xfrm>
              <a:off x="11312434" y="4950823"/>
              <a:ext cx="352697" cy="3396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1" descr="Price (회 &#10;8 ">
            <a:extLst>
              <a:ext uri="{FF2B5EF4-FFF2-40B4-BE49-F238E27FC236}">
                <a16:creationId xmlns:a16="http://schemas.microsoft.com/office/drawing/2014/main" id="{0CCAF947-D00A-AFA0-518D-60D8A3019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558C1F8-6D03-B5C2-5DC6-84D9B17F58C5}"/>
                  </a:ext>
                </a:extLst>
              </p14:cNvPr>
              <p14:cNvContentPartPr/>
              <p14:nvPr/>
            </p14:nvContentPartPr>
            <p14:xfrm>
              <a:off x="802935" y="2302532"/>
              <a:ext cx="4857120" cy="4060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558C1F8-6D03-B5C2-5DC6-84D9B17F58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3575" y="2293172"/>
                <a:ext cx="4875840" cy="407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14E9915-4997-46C0-7348-19F7F4A0A555}"/>
                  </a:ext>
                </a:extLst>
              </p14:cNvPr>
              <p14:cNvContentPartPr/>
              <p14:nvPr/>
            </p14:nvContentPartPr>
            <p14:xfrm>
              <a:off x="157320" y="2070720"/>
              <a:ext cx="1135800" cy="3450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14E9915-4997-46C0-7348-19F7F4A0A55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7960" y="2061360"/>
                <a:ext cx="1154520" cy="346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5748FC5-94AC-6A8D-0869-683967006000}"/>
                  </a:ext>
                </a:extLst>
              </p14:cNvPr>
              <p14:cNvContentPartPr/>
              <p14:nvPr/>
            </p14:nvContentPartPr>
            <p14:xfrm>
              <a:off x="1727280" y="4241520"/>
              <a:ext cx="582480" cy="124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5748FC5-94AC-6A8D-0869-68396700600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17920" y="4232160"/>
                <a:ext cx="6012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FCE1C4A-7CB6-2B8E-0360-4085C3DB0D6B}"/>
                  </a:ext>
                </a:extLst>
              </p14:cNvPr>
              <p14:cNvContentPartPr/>
              <p14:nvPr/>
            </p14:nvContentPartPr>
            <p14:xfrm>
              <a:off x="3629520" y="1522440"/>
              <a:ext cx="8450280" cy="5121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FCE1C4A-7CB6-2B8E-0360-4085C3DB0D6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20160" y="1513080"/>
                <a:ext cx="8469000" cy="514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8451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A2AD-C64F-51F5-0E01-9EDF9688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Contructing</a:t>
            </a:r>
            <a:r>
              <a:rPr lang="en-US" dirty="0"/>
              <a:t> the Design Matrix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63BD7-3F07-1E81-24A6-60EAAEDE6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37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Constructing the design matrix</a:t>
            </a:r>
          </a:p>
        </p:txBody>
      </p:sp>
      <p:pic>
        <p:nvPicPr>
          <p:cNvPr id="5" name="Picture 1" descr="Price (회 &#10;8 ">
            <a:extLst>
              <a:ext uri="{FF2B5EF4-FFF2-40B4-BE49-F238E27FC236}">
                <a16:creationId xmlns:a16="http://schemas.microsoft.com/office/drawing/2014/main" id="{DE52B912-E8AE-AACE-9880-D687BF3BC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C36937D-4AEB-64F4-78B8-76AC12AABB7B}"/>
                  </a:ext>
                </a:extLst>
              </p14:cNvPr>
              <p14:cNvContentPartPr/>
              <p14:nvPr/>
            </p14:nvContentPartPr>
            <p14:xfrm>
              <a:off x="468580" y="3922485"/>
              <a:ext cx="5740920" cy="1952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C36937D-4AEB-64F4-78B8-76AC12AABB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9580" y="3913125"/>
                <a:ext cx="5759640" cy="19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611DB82-FBA1-406F-9EC2-8EF05E12451F}"/>
                  </a:ext>
                </a:extLst>
              </p14:cNvPr>
              <p14:cNvContentPartPr/>
              <p14:nvPr/>
            </p14:nvContentPartPr>
            <p14:xfrm>
              <a:off x="1736456" y="2626821"/>
              <a:ext cx="6525720" cy="1144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611DB82-FBA1-406F-9EC2-8EF05E12451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27096" y="2617461"/>
                <a:ext cx="6544440" cy="11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665938F-EA24-3065-DEC9-D4289B9BBEEC}"/>
                  </a:ext>
                </a:extLst>
              </p14:cNvPr>
              <p14:cNvContentPartPr/>
              <p14:nvPr/>
            </p14:nvContentPartPr>
            <p14:xfrm>
              <a:off x="9930260" y="4283280"/>
              <a:ext cx="1639080" cy="2186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665938F-EA24-3065-DEC9-D4289B9BBEE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20900" y="4273920"/>
                <a:ext cx="1657800" cy="220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8BF9A394-66FC-9461-C830-E4793ABBCA34}"/>
              </a:ext>
            </a:extLst>
          </p:cNvPr>
          <p:cNvGrpSpPr/>
          <p:nvPr/>
        </p:nvGrpSpPr>
        <p:grpSpPr>
          <a:xfrm>
            <a:off x="9863660" y="2528640"/>
            <a:ext cx="1859760" cy="1619640"/>
            <a:chOff x="9863660" y="2528640"/>
            <a:chExt cx="1859760" cy="161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471600D-E508-C119-8794-20D607F773B6}"/>
                    </a:ext>
                  </a:extLst>
                </p14:cNvPr>
                <p14:cNvContentPartPr/>
                <p14:nvPr/>
              </p14:nvContentPartPr>
              <p14:xfrm>
                <a:off x="9863660" y="2528640"/>
                <a:ext cx="1859760" cy="16196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471600D-E508-C119-8794-20D607F773B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854300" y="2519280"/>
                  <a:ext cx="1878480" cy="163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4F73E37-092B-66A2-11A4-8411A5083821}"/>
                    </a:ext>
                  </a:extLst>
                </p14:cNvPr>
                <p14:cNvContentPartPr/>
                <p14:nvPr/>
              </p14:nvContentPartPr>
              <p14:xfrm>
                <a:off x="10942220" y="3844800"/>
                <a:ext cx="243000" cy="155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4F73E37-092B-66A2-11A4-8411A508382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932860" y="3835440"/>
                  <a:ext cx="261720" cy="174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80A3499-BF6E-67C0-0D42-BFA9C02F613C}"/>
                  </a:ext>
                </a:extLst>
              </p14:cNvPr>
              <p14:cNvContentPartPr/>
              <p14:nvPr/>
            </p14:nvContentPartPr>
            <p14:xfrm>
              <a:off x="656280" y="5895000"/>
              <a:ext cx="7784640" cy="808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80A3499-BF6E-67C0-0D42-BFA9C02F613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6920" y="5885640"/>
                <a:ext cx="7803360" cy="82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5D4ADED-57FB-9A20-F30D-7FF4FE444F80}"/>
                  </a:ext>
                </a:extLst>
              </p14:cNvPr>
              <p14:cNvContentPartPr/>
              <p14:nvPr/>
            </p14:nvContentPartPr>
            <p14:xfrm>
              <a:off x="750240" y="1731960"/>
              <a:ext cx="6406920" cy="1156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5D4ADED-57FB-9A20-F30D-7FF4FE444F8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0880" y="1722600"/>
                <a:ext cx="6425640" cy="11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8D28444-5E7E-0C1C-4F41-4FB46A34D494}"/>
                  </a:ext>
                </a:extLst>
              </p14:cNvPr>
              <p14:cNvContentPartPr/>
              <p14:nvPr/>
            </p14:nvContentPartPr>
            <p14:xfrm>
              <a:off x="534600" y="1682640"/>
              <a:ext cx="1946160" cy="1053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8D28444-5E7E-0C1C-4F41-4FB46A34D49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25240" y="1673280"/>
                <a:ext cx="1964880" cy="107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2122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Constructing the design matrix</a:t>
            </a:r>
          </a:p>
        </p:txBody>
      </p:sp>
      <p:pic>
        <p:nvPicPr>
          <p:cNvPr id="5" name="Picture 1" descr="Price (회 &#10;8 ">
            <a:extLst>
              <a:ext uri="{FF2B5EF4-FFF2-40B4-BE49-F238E27FC236}">
                <a16:creationId xmlns:a16="http://schemas.microsoft.com/office/drawing/2014/main" id="{DE52B912-E8AE-AACE-9880-D687BF3BC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C36937D-4AEB-64F4-78B8-76AC12AABB7B}"/>
                  </a:ext>
                </a:extLst>
              </p14:cNvPr>
              <p14:cNvContentPartPr/>
              <p14:nvPr/>
            </p14:nvContentPartPr>
            <p14:xfrm>
              <a:off x="468580" y="3922485"/>
              <a:ext cx="5740920" cy="1952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C36937D-4AEB-64F4-78B8-76AC12AABB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9580" y="3913125"/>
                <a:ext cx="5759640" cy="19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611DB82-FBA1-406F-9EC2-8EF05E12451F}"/>
                  </a:ext>
                </a:extLst>
              </p14:cNvPr>
              <p14:cNvContentPartPr/>
              <p14:nvPr/>
            </p14:nvContentPartPr>
            <p14:xfrm>
              <a:off x="1736456" y="2626821"/>
              <a:ext cx="6525720" cy="1144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611DB82-FBA1-406F-9EC2-8EF05E12451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27096" y="2617461"/>
                <a:ext cx="6544440" cy="11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665938F-EA24-3065-DEC9-D4289B9BBEEC}"/>
                  </a:ext>
                </a:extLst>
              </p14:cNvPr>
              <p14:cNvContentPartPr/>
              <p14:nvPr/>
            </p14:nvContentPartPr>
            <p14:xfrm>
              <a:off x="9930260" y="4283280"/>
              <a:ext cx="1639080" cy="2186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665938F-EA24-3065-DEC9-D4289B9BBEE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20900" y="4273920"/>
                <a:ext cx="1657800" cy="220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8BF9A394-66FC-9461-C830-E4793ABBCA34}"/>
              </a:ext>
            </a:extLst>
          </p:cNvPr>
          <p:cNvGrpSpPr/>
          <p:nvPr/>
        </p:nvGrpSpPr>
        <p:grpSpPr>
          <a:xfrm>
            <a:off x="9863660" y="2528640"/>
            <a:ext cx="1859760" cy="1619640"/>
            <a:chOff x="9863660" y="2528640"/>
            <a:chExt cx="1859760" cy="161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471600D-E508-C119-8794-20D607F773B6}"/>
                    </a:ext>
                  </a:extLst>
                </p14:cNvPr>
                <p14:cNvContentPartPr/>
                <p14:nvPr/>
              </p14:nvContentPartPr>
              <p14:xfrm>
                <a:off x="9863660" y="2528640"/>
                <a:ext cx="1859760" cy="16196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471600D-E508-C119-8794-20D607F773B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854300" y="2519280"/>
                  <a:ext cx="1878480" cy="163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4F73E37-092B-66A2-11A4-8411A5083821}"/>
                    </a:ext>
                  </a:extLst>
                </p14:cNvPr>
                <p14:cNvContentPartPr/>
                <p14:nvPr/>
              </p14:nvContentPartPr>
              <p14:xfrm>
                <a:off x="10942220" y="3844800"/>
                <a:ext cx="243000" cy="155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4F73E37-092B-66A2-11A4-8411A508382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932860" y="3835440"/>
                  <a:ext cx="261720" cy="174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80A3499-BF6E-67C0-0D42-BFA9C02F613C}"/>
                  </a:ext>
                </a:extLst>
              </p14:cNvPr>
              <p14:cNvContentPartPr/>
              <p14:nvPr/>
            </p14:nvContentPartPr>
            <p14:xfrm>
              <a:off x="656280" y="5895000"/>
              <a:ext cx="7784640" cy="808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80A3499-BF6E-67C0-0D42-BFA9C02F613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6920" y="5885640"/>
                <a:ext cx="7803360" cy="82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5D4ADED-57FB-9A20-F30D-7FF4FE444F80}"/>
                  </a:ext>
                </a:extLst>
              </p14:cNvPr>
              <p14:cNvContentPartPr/>
              <p14:nvPr/>
            </p14:nvContentPartPr>
            <p14:xfrm>
              <a:off x="750240" y="1731960"/>
              <a:ext cx="6406920" cy="1156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5D4ADED-57FB-9A20-F30D-7FF4FE444F8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0880" y="1722600"/>
                <a:ext cx="6425640" cy="11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BAC9A28-C257-859E-DC85-E4FF94BD4E40}"/>
                  </a:ext>
                </a:extLst>
              </p14:cNvPr>
              <p14:cNvContentPartPr/>
              <p14:nvPr/>
            </p14:nvContentPartPr>
            <p14:xfrm>
              <a:off x="7094710" y="4148280"/>
              <a:ext cx="2090880" cy="10458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BAC9A28-C257-859E-DC85-E4FF94BD4E4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085350" y="4138920"/>
                <a:ext cx="2109600" cy="10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1280E2C-8822-46BA-EAF3-DD05814012A8}"/>
                  </a:ext>
                </a:extLst>
              </p14:cNvPr>
              <p14:cNvContentPartPr/>
              <p14:nvPr/>
            </p14:nvContentPartPr>
            <p14:xfrm>
              <a:off x="5466600" y="3915720"/>
              <a:ext cx="4172400" cy="1761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1280E2C-8822-46BA-EAF3-DD05814012A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457240" y="3906360"/>
                <a:ext cx="4191120" cy="177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769D126-A4EF-B029-8D6D-6B87B772026E}"/>
                  </a:ext>
                </a:extLst>
              </p14:cNvPr>
              <p14:cNvContentPartPr/>
              <p14:nvPr/>
            </p14:nvContentPartPr>
            <p14:xfrm>
              <a:off x="534600" y="1682640"/>
              <a:ext cx="1946160" cy="1053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769D126-A4EF-B029-8D6D-6B87B772026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25240" y="1673280"/>
                <a:ext cx="1964880" cy="107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5489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Constructing the design matrix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93B1FE0-A078-9C11-C63B-001377FFFC47}"/>
              </a:ext>
            </a:extLst>
          </p:cNvPr>
          <p:cNvGraphicFramePr>
            <a:graphicFrameLocks noGrp="1"/>
          </p:cNvGraphicFramePr>
          <p:nvPr/>
        </p:nvGraphicFramePr>
        <p:xfrm>
          <a:off x="358553" y="2271308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808FC64-6A80-5E1A-F8A4-92D34E5BF2E9}"/>
              </a:ext>
            </a:extLst>
          </p:cNvPr>
          <p:cNvSpPr/>
          <p:nvPr/>
        </p:nvSpPr>
        <p:spPr>
          <a:xfrm>
            <a:off x="567826" y="2943957"/>
            <a:ext cx="721895" cy="254748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61868-B2B8-727B-ACE3-4884AE6302DF}"/>
              </a:ext>
            </a:extLst>
          </p:cNvPr>
          <p:cNvSpPr/>
          <p:nvPr/>
        </p:nvSpPr>
        <p:spPr>
          <a:xfrm>
            <a:off x="1674732" y="2943957"/>
            <a:ext cx="4114800" cy="254748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E68C247-A8C1-015D-B3FA-F6A47DF86AF6}"/>
                  </a:ext>
                </a:extLst>
              </p14:cNvPr>
              <p14:cNvContentPartPr/>
              <p14:nvPr/>
            </p14:nvContentPartPr>
            <p14:xfrm>
              <a:off x="845640" y="5580720"/>
              <a:ext cx="4764240" cy="776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E68C247-A8C1-015D-B3FA-F6A47DF86A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6280" y="5571360"/>
                <a:ext cx="4782960" cy="79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05F4DC9-A746-AD9E-7625-F632344EA0BA}"/>
                  </a:ext>
                </a:extLst>
              </p14:cNvPr>
              <p14:cNvContentPartPr/>
              <p14:nvPr/>
            </p14:nvContentPartPr>
            <p14:xfrm>
              <a:off x="3473640" y="6270840"/>
              <a:ext cx="602640" cy="4082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05F4DC9-A746-AD9E-7625-F632344EA0B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64280" y="6261480"/>
                <a:ext cx="621360" cy="42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3462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D1B58A7-5D18-5908-AC62-724BA4C19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906148"/>
              </p:ext>
            </p:extLst>
          </p:nvPr>
        </p:nvGraphicFramePr>
        <p:xfrm>
          <a:off x="2864725" y="2271308"/>
          <a:ext cx="4508708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FD43D6C-F02D-6565-7ED8-FA9CC8571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060773"/>
              </p:ext>
            </p:extLst>
          </p:nvPr>
        </p:nvGraphicFramePr>
        <p:xfrm>
          <a:off x="369808" y="2271308"/>
          <a:ext cx="1127177" cy="3216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Constructing the design matrix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8FC64-6A80-5E1A-F8A4-92D34E5BF2E9}"/>
              </a:ext>
            </a:extLst>
          </p:cNvPr>
          <p:cNvSpPr/>
          <p:nvPr/>
        </p:nvSpPr>
        <p:spPr>
          <a:xfrm>
            <a:off x="567826" y="2943957"/>
            <a:ext cx="721895" cy="254748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61868-B2B8-727B-ACE3-4884AE6302DF}"/>
              </a:ext>
            </a:extLst>
          </p:cNvPr>
          <p:cNvSpPr/>
          <p:nvPr/>
        </p:nvSpPr>
        <p:spPr>
          <a:xfrm>
            <a:off x="3061679" y="2943957"/>
            <a:ext cx="4114800" cy="254748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E68C247-A8C1-015D-B3FA-F6A47DF86AF6}"/>
                  </a:ext>
                </a:extLst>
              </p14:cNvPr>
              <p14:cNvContentPartPr/>
              <p14:nvPr/>
            </p14:nvContentPartPr>
            <p14:xfrm>
              <a:off x="845640" y="5676480"/>
              <a:ext cx="264960" cy="680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E68C247-A8C1-015D-B3FA-F6A47DF86A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6280" y="5571360"/>
                <a:ext cx="4782960" cy="79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9152146-B904-F20B-9AB7-A37BD5102C2E}"/>
                  </a:ext>
                </a:extLst>
              </p14:cNvPr>
              <p14:cNvContentPartPr/>
              <p14:nvPr/>
            </p14:nvContentPartPr>
            <p14:xfrm>
              <a:off x="4070459" y="5624640"/>
              <a:ext cx="2693160" cy="7322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9152146-B904-F20B-9AB7-A37BD5102C2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1099" y="5615280"/>
                <a:ext cx="2711880" cy="75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14931B5-AC28-679F-75EC-4682C9A629DC}"/>
                  </a:ext>
                </a:extLst>
              </p14:cNvPr>
              <p14:cNvContentPartPr/>
              <p14:nvPr/>
            </p14:nvContentPartPr>
            <p14:xfrm>
              <a:off x="4627379" y="6314760"/>
              <a:ext cx="602640" cy="408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14931B5-AC28-679F-75EC-4682C9A629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18019" y="6305400"/>
                <a:ext cx="62136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0F976C6-DE07-14A3-7C4C-EEE869184B9B}"/>
                  </a:ext>
                </a:extLst>
              </p14:cNvPr>
              <p14:cNvContentPartPr/>
              <p14:nvPr/>
            </p14:nvContentPartPr>
            <p14:xfrm>
              <a:off x="9930260" y="4283280"/>
              <a:ext cx="1639080" cy="2186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0F976C6-DE07-14A3-7C4C-EEE869184B9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920900" y="4273920"/>
                <a:ext cx="1657800" cy="220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0295EAC3-B137-13FC-AB68-B5DCFD0DC13F}"/>
              </a:ext>
            </a:extLst>
          </p:cNvPr>
          <p:cNvGrpSpPr/>
          <p:nvPr/>
        </p:nvGrpSpPr>
        <p:grpSpPr>
          <a:xfrm>
            <a:off x="9863660" y="2528640"/>
            <a:ext cx="1859760" cy="1619640"/>
            <a:chOff x="9863660" y="2528640"/>
            <a:chExt cx="1859760" cy="161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0236665-E943-7785-E061-806596489AC4}"/>
                    </a:ext>
                  </a:extLst>
                </p14:cNvPr>
                <p14:cNvContentPartPr/>
                <p14:nvPr/>
              </p14:nvContentPartPr>
              <p14:xfrm>
                <a:off x="9863660" y="2528640"/>
                <a:ext cx="1859760" cy="1619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0236665-E943-7785-E061-806596489AC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854300" y="2519280"/>
                  <a:ext cx="1878480" cy="163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811351D-690B-7374-E76C-ADE003702B03}"/>
                    </a:ext>
                  </a:extLst>
                </p14:cNvPr>
                <p14:cNvContentPartPr/>
                <p14:nvPr/>
              </p14:nvContentPartPr>
              <p14:xfrm>
                <a:off x="10942220" y="3844800"/>
                <a:ext cx="243000" cy="155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811351D-690B-7374-E76C-ADE003702B0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932860" y="3835440"/>
                  <a:ext cx="261720" cy="174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58A173F-F43A-0BFC-46ED-757342170235}"/>
                  </a:ext>
                </a:extLst>
              </p14:cNvPr>
              <p14:cNvContentPartPr/>
              <p14:nvPr/>
            </p14:nvContentPartPr>
            <p14:xfrm>
              <a:off x="7666722" y="4217699"/>
              <a:ext cx="1725480" cy="21891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58A173F-F43A-0BFC-46ED-75734217023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657362" y="4208339"/>
                <a:ext cx="1744200" cy="220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1986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FD43D6C-F02D-6565-7ED8-FA9CC857133E}"/>
              </a:ext>
            </a:extLst>
          </p:cNvPr>
          <p:cNvGraphicFramePr>
            <a:graphicFrameLocks noGrp="1"/>
          </p:cNvGraphicFramePr>
          <p:nvPr/>
        </p:nvGraphicFramePr>
        <p:xfrm>
          <a:off x="369808" y="2271308"/>
          <a:ext cx="1127177" cy="3216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Constructing the design matrix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93B1FE0-A078-9C11-C63B-001377FFFC47}"/>
              </a:ext>
            </a:extLst>
          </p:cNvPr>
          <p:cNvGraphicFramePr>
            <a:graphicFrameLocks noGrp="1"/>
          </p:cNvGraphicFramePr>
          <p:nvPr/>
        </p:nvGraphicFramePr>
        <p:xfrm>
          <a:off x="1745500" y="2271308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(account for bias)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808FC64-6A80-5E1A-F8A4-92D34E5BF2E9}"/>
              </a:ext>
            </a:extLst>
          </p:cNvPr>
          <p:cNvSpPr/>
          <p:nvPr/>
        </p:nvSpPr>
        <p:spPr>
          <a:xfrm>
            <a:off x="567826" y="2943957"/>
            <a:ext cx="721895" cy="254748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61868-B2B8-727B-ACE3-4884AE6302DF}"/>
              </a:ext>
            </a:extLst>
          </p:cNvPr>
          <p:cNvSpPr/>
          <p:nvPr/>
        </p:nvSpPr>
        <p:spPr>
          <a:xfrm>
            <a:off x="3061679" y="2943957"/>
            <a:ext cx="4114800" cy="254748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E68C247-A8C1-015D-B3FA-F6A47DF86AF6}"/>
                  </a:ext>
                </a:extLst>
              </p14:cNvPr>
              <p14:cNvContentPartPr/>
              <p14:nvPr/>
            </p14:nvContentPartPr>
            <p14:xfrm>
              <a:off x="845640" y="5676480"/>
              <a:ext cx="264960" cy="680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E68C247-A8C1-015D-B3FA-F6A47DF86A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6280" y="5571360"/>
                <a:ext cx="4782960" cy="79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D77CF60-83D4-6180-3E07-D6D34307D9F6}"/>
                  </a:ext>
                </a:extLst>
              </p14:cNvPr>
              <p14:cNvContentPartPr/>
              <p14:nvPr/>
            </p14:nvContentPartPr>
            <p14:xfrm>
              <a:off x="9930260" y="4283280"/>
              <a:ext cx="1639080" cy="2186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D77CF60-83D4-6180-3E07-D6D34307D9F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20900" y="4273920"/>
                <a:ext cx="1657800" cy="220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67D005DA-52F5-2F07-B1CD-EE5AC2281CB6}"/>
              </a:ext>
            </a:extLst>
          </p:cNvPr>
          <p:cNvGrpSpPr/>
          <p:nvPr/>
        </p:nvGrpSpPr>
        <p:grpSpPr>
          <a:xfrm>
            <a:off x="9863660" y="2528640"/>
            <a:ext cx="1859760" cy="1619640"/>
            <a:chOff x="9863660" y="2528640"/>
            <a:chExt cx="1859760" cy="161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ECB66A7-0E84-58C9-37BF-0FCCFF36966C}"/>
                    </a:ext>
                  </a:extLst>
                </p14:cNvPr>
                <p14:cNvContentPartPr/>
                <p14:nvPr/>
              </p14:nvContentPartPr>
              <p14:xfrm>
                <a:off x="9863660" y="2528640"/>
                <a:ext cx="1859760" cy="16196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ECB66A7-0E84-58C9-37BF-0FCCFF36966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854300" y="2519280"/>
                  <a:ext cx="1878480" cy="163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899A661-13C9-7475-281D-B51ADA19C571}"/>
                    </a:ext>
                  </a:extLst>
                </p14:cNvPr>
                <p14:cNvContentPartPr/>
                <p14:nvPr/>
              </p14:nvContentPartPr>
              <p14:xfrm>
                <a:off x="10942220" y="3844800"/>
                <a:ext cx="243000" cy="155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899A661-13C9-7475-281D-B51ADA19C57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932860" y="3835440"/>
                  <a:ext cx="261720" cy="174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898BF66-F9DF-7E68-F6E2-44C13D5F18D4}"/>
                  </a:ext>
                </a:extLst>
              </p14:cNvPr>
              <p14:cNvContentPartPr/>
              <p14:nvPr/>
            </p14:nvContentPartPr>
            <p14:xfrm>
              <a:off x="7666722" y="4217699"/>
              <a:ext cx="1725480" cy="2189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898BF66-F9DF-7E68-F6E2-44C13D5F18D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657362" y="4208339"/>
                <a:ext cx="1744200" cy="22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7D1A6FB-94F7-764F-9C1D-3DFBC9DF3EBD}"/>
                  </a:ext>
                </a:extLst>
              </p14:cNvPr>
              <p14:cNvContentPartPr/>
              <p14:nvPr/>
            </p14:nvContentPartPr>
            <p14:xfrm>
              <a:off x="1838880" y="2871000"/>
              <a:ext cx="5518440" cy="3696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7D1A6FB-94F7-764F-9C1D-3DFBC9DF3EB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29520" y="2861640"/>
                <a:ext cx="5537160" cy="37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C306EC3-BF34-9831-6733-993C9EBF896C}"/>
                  </a:ext>
                </a:extLst>
              </p14:cNvPr>
              <p14:cNvContentPartPr/>
              <p14:nvPr/>
            </p14:nvContentPartPr>
            <p14:xfrm>
              <a:off x="4539240" y="5669280"/>
              <a:ext cx="2199960" cy="8197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C306EC3-BF34-9831-6733-993C9EBF896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29880" y="5659920"/>
                <a:ext cx="2218680" cy="83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73C720C-918B-39B5-EE99-24FD9503CBD0}"/>
                  </a:ext>
                </a:extLst>
              </p14:cNvPr>
              <p14:cNvContentPartPr/>
              <p14:nvPr/>
            </p14:nvContentPartPr>
            <p14:xfrm>
              <a:off x="3978360" y="5906160"/>
              <a:ext cx="415440" cy="5421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73C720C-918B-39B5-EE99-24FD9503CBD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69000" y="5896800"/>
                <a:ext cx="434160" cy="56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5477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Constructing the design matrix</a:t>
            </a:r>
          </a:p>
        </p:txBody>
      </p:sp>
      <p:pic>
        <p:nvPicPr>
          <p:cNvPr id="5" name="Picture 1" descr="Price (회 &#10;8 ">
            <a:extLst>
              <a:ext uri="{FF2B5EF4-FFF2-40B4-BE49-F238E27FC236}">
                <a16:creationId xmlns:a16="http://schemas.microsoft.com/office/drawing/2014/main" id="{DE52B912-E8AE-AACE-9880-D687BF3BC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D775DEA-0E6E-31F3-5228-E7C9B6B80E3D}"/>
                  </a:ext>
                </a:extLst>
              </p14:cNvPr>
              <p14:cNvContentPartPr/>
              <p14:nvPr/>
            </p14:nvContentPartPr>
            <p14:xfrm>
              <a:off x="156600" y="1046520"/>
              <a:ext cx="9706680" cy="5423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D775DEA-0E6E-31F3-5228-E7C9B6B80E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240" y="1037160"/>
                <a:ext cx="9725400" cy="54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3DC3A3F-90AF-963C-D2FF-DB1FF430EB6A}"/>
                  </a:ext>
                </a:extLst>
              </p14:cNvPr>
              <p14:cNvContentPartPr/>
              <p14:nvPr/>
            </p14:nvContentPartPr>
            <p14:xfrm>
              <a:off x="2039412" y="2676240"/>
              <a:ext cx="2331720" cy="2435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3DC3A3F-90AF-963C-D2FF-DB1FF430EB6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30052" y="2666880"/>
                <a:ext cx="2350440" cy="245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F976ABB-F73A-3F06-59EC-E5C82F4AD79B}"/>
                  </a:ext>
                </a:extLst>
              </p14:cNvPr>
              <p14:cNvContentPartPr/>
              <p14:nvPr/>
            </p14:nvContentPartPr>
            <p14:xfrm>
              <a:off x="8157600" y="2528640"/>
              <a:ext cx="1859760" cy="1619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F976ABB-F73A-3F06-59EC-E5C82F4AD7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48240" y="2519280"/>
                <a:ext cx="1878480" cy="163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D8E62E9-8BBC-35FE-2192-7E07A043A107}"/>
                  </a:ext>
                </a:extLst>
              </p14:cNvPr>
              <p14:cNvContentPartPr/>
              <p14:nvPr/>
            </p14:nvContentPartPr>
            <p14:xfrm>
              <a:off x="1192680" y="2530800"/>
              <a:ext cx="3439440" cy="2839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D8E62E9-8BBC-35FE-2192-7E07A043A10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83320" y="2521440"/>
                <a:ext cx="3458160" cy="28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82304E2-8DE8-48F9-B732-4A42E495A0CC}"/>
                  </a:ext>
                </a:extLst>
              </p14:cNvPr>
              <p14:cNvContentPartPr/>
              <p14:nvPr/>
            </p14:nvContentPartPr>
            <p14:xfrm>
              <a:off x="9236160" y="3844800"/>
              <a:ext cx="243000" cy="155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82304E2-8DE8-48F9-B732-4A42E495A0C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226800" y="3835440"/>
                <a:ext cx="26172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87AF00C-EEE1-5B64-531B-C1891DFD1AFF}"/>
                  </a:ext>
                </a:extLst>
              </p14:cNvPr>
              <p14:cNvContentPartPr/>
              <p14:nvPr/>
            </p14:nvContentPartPr>
            <p14:xfrm>
              <a:off x="1065267" y="5686462"/>
              <a:ext cx="1147680" cy="752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87AF00C-EEE1-5B64-531B-C1891DFD1AF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55907" y="5677102"/>
                <a:ext cx="1166400" cy="77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32895D4-C91B-2D56-6C7C-7A4F3F817D3D}"/>
                  </a:ext>
                </a:extLst>
              </p14:cNvPr>
              <p14:cNvContentPartPr/>
              <p14:nvPr/>
            </p14:nvContentPartPr>
            <p14:xfrm>
              <a:off x="3121614" y="5470740"/>
              <a:ext cx="2199960" cy="819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32895D4-C91B-2D56-6C7C-7A4F3F817D3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112254" y="5461380"/>
                <a:ext cx="2218680" cy="83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2078C64-9289-76D3-6227-F92591C110EF}"/>
                  </a:ext>
                </a:extLst>
              </p14:cNvPr>
              <p14:cNvContentPartPr/>
              <p14:nvPr/>
            </p14:nvContentPartPr>
            <p14:xfrm>
              <a:off x="2560734" y="5707620"/>
              <a:ext cx="415440" cy="542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2078C64-9289-76D3-6227-F92591C110E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551374" y="5698260"/>
                <a:ext cx="434160" cy="56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524118C-3DC1-D9F9-BB47-97180BDB1ADC}"/>
                  </a:ext>
                </a:extLst>
              </p14:cNvPr>
              <p14:cNvContentPartPr/>
              <p14:nvPr/>
            </p14:nvContentPartPr>
            <p14:xfrm>
              <a:off x="5098680" y="2809800"/>
              <a:ext cx="1913040" cy="1278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524118C-3DC1-D9F9-BB47-97180BDB1AD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089320" y="2800440"/>
                <a:ext cx="1931760" cy="129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373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25F16-C577-9193-D388-5A4BCD03D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Pre-reading: Empirical Risk Minimization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5C110-9579-6DDD-4740-45F7473F6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Empirical Risk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Empirical Risk Minimization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223708-D901-696B-8828-CBD18EF66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78" y="1593808"/>
            <a:ext cx="4148473" cy="726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55C7C9-4A62-DADC-0F70-F8EEF48A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301" y="3140140"/>
            <a:ext cx="4677805" cy="1280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23C1F1-953C-A3FA-D1F4-958EAB63F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387" y="3322454"/>
            <a:ext cx="2769753" cy="6278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521593-E6C5-CB3C-017F-E609B5206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664" y="5253000"/>
            <a:ext cx="2954403" cy="9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93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Constructing the design matrix</a:t>
            </a:r>
          </a:p>
        </p:txBody>
      </p:sp>
      <p:pic>
        <p:nvPicPr>
          <p:cNvPr id="5" name="Picture 1" descr="Price (회 &#10;8 ">
            <a:extLst>
              <a:ext uri="{FF2B5EF4-FFF2-40B4-BE49-F238E27FC236}">
                <a16:creationId xmlns:a16="http://schemas.microsoft.com/office/drawing/2014/main" id="{DE52B912-E8AE-AACE-9880-D687BF3BC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C36937D-4AEB-64F4-78B8-76AC12AABB7B}"/>
                  </a:ext>
                </a:extLst>
              </p14:cNvPr>
              <p14:cNvContentPartPr/>
              <p14:nvPr/>
            </p14:nvContentPartPr>
            <p14:xfrm>
              <a:off x="6472080" y="2334960"/>
              <a:ext cx="5691960" cy="1814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C36937D-4AEB-64F4-78B8-76AC12AABB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62720" y="2325600"/>
                <a:ext cx="5710680" cy="18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D775DEA-0E6E-31F3-5228-E7C9B6B80E3D}"/>
                  </a:ext>
                </a:extLst>
              </p14:cNvPr>
              <p14:cNvContentPartPr/>
              <p14:nvPr/>
            </p14:nvContentPartPr>
            <p14:xfrm>
              <a:off x="156600" y="1046520"/>
              <a:ext cx="9706680" cy="5423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D775DEA-0E6E-31F3-5228-E7C9B6B80E3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7240" y="1037160"/>
                <a:ext cx="9725400" cy="54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287AC83-DD06-6D55-9859-A2A1F8BF1BE9}"/>
                  </a:ext>
                </a:extLst>
              </p14:cNvPr>
              <p14:cNvContentPartPr/>
              <p14:nvPr/>
            </p14:nvContentPartPr>
            <p14:xfrm>
              <a:off x="10703520" y="4167360"/>
              <a:ext cx="996480" cy="1005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287AC83-DD06-6D55-9859-A2A1F8BF1BE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94160" y="4158000"/>
                <a:ext cx="1015200" cy="10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3DC3A3F-90AF-963C-D2FF-DB1FF430EB6A}"/>
                  </a:ext>
                </a:extLst>
              </p14:cNvPr>
              <p14:cNvContentPartPr/>
              <p14:nvPr/>
            </p14:nvContentPartPr>
            <p14:xfrm>
              <a:off x="2039412" y="2676240"/>
              <a:ext cx="2460960" cy="3633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3DC3A3F-90AF-963C-D2FF-DB1FF430EB6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30052" y="2666880"/>
                <a:ext cx="2479680" cy="36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85B829E-6E9F-3E7C-7F7A-F79C5BFD4721}"/>
                  </a:ext>
                </a:extLst>
              </p14:cNvPr>
              <p14:cNvContentPartPr/>
              <p14:nvPr/>
            </p14:nvContentPartPr>
            <p14:xfrm>
              <a:off x="1192680" y="2530800"/>
              <a:ext cx="3439440" cy="2839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85B829E-6E9F-3E7C-7F7A-F79C5BFD472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83320" y="2521440"/>
                <a:ext cx="3458160" cy="285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3774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A2AD-C64F-51F5-0E01-9EDF9688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63BD7-3F07-1E81-24A6-60EAAEDE6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System of Equations</a:t>
            </a:r>
          </a:p>
        </p:txBody>
      </p:sp>
    </p:spTree>
    <p:extLst>
      <p:ext uri="{BB962C8B-B14F-4D97-AF65-F5344CB8AC3E}">
        <p14:creationId xmlns:p14="http://schemas.microsoft.com/office/powerpoint/2010/main" val="731473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 (unused)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100" y="1113178"/>
                <a:ext cx="6470606" cy="2039539"/>
              </a:xfrm>
            </p:spPr>
            <p:txBody>
              <a:bodyPr/>
              <a:lstStyle/>
              <a:p>
                <a:r>
                  <a:rPr lang="en-US" dirty="0"/>
                  <a:t>Now that we have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, we can solve this system of equations to get the best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Yes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No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I have no idea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100" y="1113178"/>
                <a:ext cx="6470606" cy="2039539"/>
              </a:xfrm>
              <a:blipFill>
                <a:blip r:embed="rId2"/>
                <a:stretch>
                  <a:fillRect l="-1979" t="-5090" b="-51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" descr="Price (회 &#10;8 ">
            <a:extLst>
              <a:ext uri="{FF2B5EF4-FFF2-40B4-BE49-F238E27FC236}">
                <a16:creationId xmlns:a16="http://schemas.microsoft.com/office/drawing/2014/main" id="{2A72E03A-13A0-41F5-8659-ED9024BD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05" y="367131"/>
            <a:ext cx="4883891" cy="253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332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 (unused)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100" y="1113178"/>
                <a:ext cx="6470606" cy="2039539"/>
              </a:xfrm>
            </p:spPr>
            <p:txBody>
              <a:bodyPr/>
              <a:lstStyle/>
              <a:p>
                <a:r>
                  <a:rPr lang="en-US" dirty="0"/>
                  <a:t>Now that we have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, we can solve this system of equations to get the best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Yes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No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I have no idea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100" y="1113178"/>
                <a:ext cx="6470606" cy="2039539"/>
              </a:xfrm>
              <a:blipFill>
                <a:blip r:embed="rId2"/>
                <a:stretch>
                  <a:fillRect l="-1979" t="-5090" b="-51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" descr="Price (회 &#10;8 ">
            <a:extLst>
              <a:ext uri="{FF2B5EF4-FFF2-40B4-BE49-F238E27FC236}">
                <a16:creationId xmlns:a16="http://schemas.microsoft.com/office/drawing/2014/main" id="{2A72E03A-13A0-41F5-8659-ED9024BD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05" y="367131"/>
            <a:ext cx="4883891" cy="253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8A72B57-9D46-F6C6-680D-E4B9FDC0F644}"/>
                  </a:ext>
                </a:extLst>
              </p14:cNvPr>
              <p14:cNvContentPartPr/>
              <p14:nvPr/>
            </p14:nvContentPartPr>
            <p14:xfrm>
              <a:off x="564120" y="177120"/>
              <a:ext cx="11233080" cy="6012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8A72B57-9D46-F6C6-680D-E4B9FDC0F64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3360" y="167760"/>
                <a:ext cx="11293200" cy="603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0D1C374-6D4C-089C-98CD-B388B7100353}"/>
                  </a:ext>
                </a:extLst>
              </p14:cNvPr>
              <p14:cNvContentPartPr/>
              <p14:nvPr/>
            </p14:nvContentPartPr>
            <p14:xfrm>
              <a:off x="423000" y="2967840"/>
              <a:ext cx="738720" cy="528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0D1C374-6D4C-089C-98CD-B388B710035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3640" y="2958480"/>
                <a:ext cx="757440" cy="54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3113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of solutions?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1EF27-AF0E-0D6C-F0E1-5A3C92B2A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83" y="1981005"/>
            <a:ext cx="3845501" cy="2579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6C14F8-7DC1-CFD2-8B80-5D31D1C6FAFE}"/>
              </a:ext>
            </a:extLst>
          </p:cNvPr>
          <p:cNvSpPr txBox="1"/>
          <p:nvPr/>
        </p:nvSpPr>
        <p:spPr>
          <a:xfrm>
            <a:off x="2117176" y="4610803"/>
            <a:ext cx="156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9E0AF-7D51-EFE4-8988-9475AFF35D65}"/>
              </a:ext>
            </a:extLst>
          </p:cNvPr>
          <p:cNvSpPr txBox="1"/>
          <p:nvPr/>
        </p:nvSpPr>
        <p:spPr>
          <a:xfrm rot="16200000">
            <a:off x="-155876" y="2902772"/>
            <a:ext cx="168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C16B838-8336-A6BF-09DD-25F28FFECC05}"/>
                  </a:ext>
                </a:extLst>
              </p14:cNvPr>
              <p14:cNvContentPartPr/>
              <p14:nvPr/>
            </p14:nvContentPartPr>
            <p14:xfrm>
              <a:off x="762840" y="447840"/>
              <a:ext cx="11257560" cy="4512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C16B838-8336-A6BF-09DD-25F28FFECC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3480" y="438480"/>
                <a:ext cx="11276280" cy="453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758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pic>
        <p:nvPicPr>
          <p:cNvPr id="1025" name="Picture 1" descr="Price (회 &#10;8 ">
            <a:extLst>
              <a:ext uri="{FF2B5EF4-FFF2-40B4-BE49-F238E27FC236}">
                <a16:creationId xmlns:a16="http://schemas.microsoft.com/office/drawing/2014/main" id="{864A79F3-82AB-445B-A6BE-2BB491A1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7" y="163219"/>
            <a:ext cx="5863652" cy="30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874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pic>
        <p:nvPicPr>
          <p:cNvPr id="1025" name="Picture 1" descr="Price (회 &#10;8 ">
            <a:extLst>
              <a:ext uri="{FF2B5EF4-FFF2-40B4-BE49-F238E27FC236}">
                <a16:creationId xmlns:a16="http://schemas.microsoft.com/office/drawing/2014/main" id="{864A79F3-82AB-445B-A6BE-2BB491A1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7" y="163219"/>
            <a:ext cx="5863652" cy="30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63D6781-DFE8-4C4E-9994-59599C2A9BCA}"/>
                  </a:ext>
                </a:extLst>
              </p14:cNvPr>
              <p14:cNvContentPartPr/>
              <p14:nvPr/>
            </p14:nvContentPartPr>
            <p14:xfrm>
              <a:off x="670680" y="32040"/>
              <a:ext cx="11525040" cy="6438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63D6781-DFE8-4C4E-9994-59599C2A9B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1320" y="22680"/>
                <a:ext cx="11543760" cy="64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425237B-6D32-B2C7-20C9-83DDC8A24CA4}"/>
                  </a:ext>
                </a:extLst>
              </p14:cNvPr>
              <p14:cNvContentPartPr/>
              <p14:nvPr/>
            </p14:nvContentPartPr>
            <p14:xfrm>
              <a:off x="389880" y="2052720"/>
              <a:ext cx="11540880" cy="4437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425237B-6D32-B2C7-20C9-83DDC8A24CA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0520" y="2043360"/>
                <a:ext cx="11559600" cy="445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6286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2486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14:cNvPr>
              <p14:cNvContentPartPr/>
              <p14:nvPr/>
            </p14:nvContentPartPr>
            <p14:xfrm>
              <a:off x="5817960" y="49320"/>
              <a:ext cx="4994640" cy="739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9880" y="39960"/>
                <a:ext cx="7624800" cy="416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643E3F-AFF6-F2AD-6FF0-3C346296B1DF}"/>
                  </a:ext>
                </a:extLst>
              </p14:cNvPr>
              <p14:cNvContentPartPr/>
              <p14:nvPr/>
            </p14:nvContentPartPr>
            <p14:xfrm>
              <a:off x="2116800" y="604080"/>
              <a:ext cx="8948880" cy="4255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643E3F-AFF6-F2AD-6FF0-3C346296B1D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07440" y="594720"/>
                <a:ext cx="8967600" cy="427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3C34006-1D77-9CF0-98D4-F7A3DCA7CCA6}"/>
                  </a:ext>
                </a:extLst>
              </p14:cNvPr>
              <p14:cNvContentPartPr/>
              <p14:nvPr/>
            </p14:nvContentPartPr>
            <p14:xfrm>
              <a:off x="7407720" y="3410280"/>
              <a:ext cx="4572000" cy="3121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3C34006-1D77-9CF0-98D4-F7A3DCA7CCA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98360" y="3400920"/>
                <a:ext cx="4590720" cy="313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189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  <a:p>
            <a:endParaRPr lang="en-US" dirty="0"/>
          </a:p>
          <a:p>
            <a:r>
              <a:rPr lang="en-US" dirty="0"/>
              <a:t>From course website under lectures: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Demo: </a:t>
            </a:r>
            <a:r>
              <a:rPr lang="en-US" dirty="0" err="1">
                <a:solidFill>
                  <a:schemeClr val="tx1"/>
                </a:solidFill>
              </a:rPr>
              <a:t>interactive_regression.ipynb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Exercise: </a:t>
            </a:r>
            <a:r>
              <a:rPr lang="en-US" dirty="0" err="1">
                <a:solidFill>
                  <a:schemeClr val="tx1"/>
                </a:solidFill>
              </a:rPr>
              <a:t>interactive_blind_regression.ipynb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DF7F1A-6616-B45C-896E-D312B11EA46A}"/>
              </a:ext>
            </a:extLst>
          </p:cNvPr>
          <p:cNvSpPr txBox="1"/>
          <p:nvPr/>
        </p:nvSpPr>
        <p:spPr>
          <a:xfrm>
            <a:off x="8987007" y="1254572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807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Pre-reading: Loss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441005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Loss function: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Classification: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Two-class, 0,1 loss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Two-class, arbitrary loss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False positives and false negatives: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441005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157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 w="25400"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 w="25400"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FE833D-E63F-55B6-76C8-68D2962537B4}"/>
                  </a:ext>
                </a:extLst>
              </p:cNvPr>
              <p:cNvSpPr txBox="1"/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FE833D-E63F-55B6-76C8-68D296253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E07B26-2770-1833-6008-28C3DF1D2424}"/>
              </a:ext>
            </a:extLst>
          </p:cNvPr>
          <p:cNvCxnSpPr>
            <a:cxnSpLocks/>
          </p:cNvCxnSpPr>
          <p:nvPr/>
        </p:nvCxnSpPr>
        <p:spPr>
          <a:xfrm flipV="1">
            <a:off x="8918060" y="1742416"/>
            <a:ext cx="0" cy="4267650"/>
          </a:xfrm>
          <a:prstGeom prst="line">
            <a:avLst/>
          </a:prstGeom>
          <a:ln w="25400">
            <a:headEnd type="triangl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C92A4A-65F2-539D-15D5-6D648A6E6E26}"/>
              </a:ext>
            </a:extLst>
          </p:cNvPr>
          <p:cNvCxnSpPr>
            <a:cxnSpLocks/>
          </p:cNvCxnSpPr>
          <p:nvPr/>
        </p:nvCxnSpPr>
        <p:spPr>
          <a:xfrm flipH="1">
            <a:off x="6604517" y="3844886"/>
            <a:ext cx="4627085" cy="0"/>
          </a:xfrm>
          <a:prstGeom prst="line">
            <a:avLst/>
          </a:prstGeom>
          <a:ln w="25400">
            <a:headEnd type="triangl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CA49212-98C6-1851-F79A-BEDC04CD98EB}"/>
              </a:ext>
            </a:extLst>
          </p:cNvPr>
          <p:cNvSpPr txBox="1"/>
          <p:nvPr/>
        </p:nvSpPr>
        <p:spPr>
          <a:xfrm>
            <a:off x="11159465" y="3570566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DF7F1A-6616-B45C-896E-D312B11EA46A}"/>
              </a:ext>
            </a:extLst>
          </p:cNvPr>
          <p:cNvSpPr txBox="1"/>
          <p:nvPr/>
        </p:nvSpPr>
        <p:spPr>
          <a:xfrm>
            <a:off x="8987007" y="1254572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30A8893-D3B5-A45B-2D67-5A45603968AE}"/>
                  </a:ext>
                </a:extLst>
              </p14:cNvPr>
              <p14:cNvContentPartPr/>
              <p14:nvPr/>
            </p14:nvContentPartPr>
            <p14:xfrm>
              <a:off x="88920" y="865800"/>
              <a:ext cx="12002040" cy="5937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30A8893-D3B5-A45B-2D67-5A45603968A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560" y="856440"/>
                <a:ext cx="12020760" cy="595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89088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 w="25400"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 w="25400"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FE833D-E63F-55B6-76C8-68D2962537B4}"/>
                  </a:ext>
                </a:extLst>
              </p:cNvPr>
              <p:cNvSpPr txBox="1"/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FE833D-E63F-55B6-76C8-68D296253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E07B26-2770-1833-6008-28C3DF1D2424}"/>
              </a:ext>
            </a:extLst>
          </p:cNvPr>
          <p:cNvCxnSpPr>
            <a:cxnSpLocks/>
          </p:cNvCxnSpPr>
          <p:nvPr/>
        </p:nvCxnSpPr>
        <p:spPr>
          <a:xfrm flipV="1">
            <a:off x="8918060" y="1742416"/>
            <a:ext cx="0" cy="4267650"/>
          </a:xfrm>
          <a:prstGeom prst="line">
            <a:avLst/>
          </a:prstGeom>
          <a:ln w="25400">
            <a:headEnd type="triangl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C92A4A-65F2-539D-15D5-6D648A6E6E26}"/>
              </a:ext>
            </a:extLst>
          </p:cNvPr>
          <p:cNvCxnSpPr>
            <a:cxnSpLocks/>
          </p:cNvCxnSpPr>
          <p:nvPr/>
        </p:nvCxnSpPr>
        <p:spPr>
          <a:xfrm flipH="1">
            <a:off x="6604517" y="3844886"/>
            <a:ext cx="4627085" cy="0"/>
          </a:xfrm>
          <a:prstGeom prst="line">
            <a:avLst/>
          </a:prstGeom>
          <a:ln w="25400">
            <a:headEnd type="triangl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CA49212-98C6-1851-F79A-BEDC04CD98EB}"/>
              </a:ext>
            </a:extLst>
          </p:cNvPr>
          <p:cNvSpPr txBox="1"/>
          <p:nvPr/>
        </p:nvSpPr>
        <p:spPr>
          <a:xfrm>
            <a:off x="11159465" y="3570566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DF7F1A-6616-B45C-896E-D312B11EA46A}"/>
              </a:ext>
            </a:extLst>
          </p:cNvPr>
          <p:cNvSpPr txBox="1"/>
          <p:nvPr/>
        </p:nvSpPr>
        <p:spPr>
          <a:xfrm>
            <a:off x="8987007" y="1254572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5ED62BE-E5C8-141E-10E3-70A87BF69349}"/>
                  </a:ext>
                </a:extLst>
              </p14:cNvPr>
              <p14:cNvContentPartPr/>
              <p14:nvPr/>
            </p14:nvContentPartPr>
            <p14:xfrm>
              <a:off x="65880" y="1472400"/>
              <a:ext cx="11415240" cy="5246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5ED62BE-E5C8-141E-10E3-70A87BF6934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520" y="1463040"/>
                <a:ext cx="11433960" cy="526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551DB08-94A2-0086-D7EF-6BD1AF3390C3}"/>
                  </a:ext>
                </a:extLst>
              </p14:cNvPr>
              <p14:cNvContentPartPr/>
              <p14:nvPr/>
            </p14:nvContentPartPr>
            <p14:xfrm>
              <a:off x="8203506" y="1317063"/>
              <a:ext cx="370080" cy="457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551DB08-94A2-0086-D7EF-6BD1AF3390C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94146" y="1307703"/>
                <a:ext cx="388800" cy="47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95D2B11-755A-4EED-C236-C8A85909DF75}"/>
                  </a:ext>
                </a:extLst>
              </p14:cNvPr>
              <p14:cNvContentPartPr/>
              <p14:nvPr/>
            </p14:nvContentPartPr>
            <p14:xfrm>
              <a:off x="7839826" y="4176124"/>
              <a:ext cx="230400" cy="199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95D2B11-755A-4EED-C236-C8A85909DF7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30466" y="4166764"/>
                <a:ext cx="249120" cy="21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7131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6544817" cy="2039539"/>
          </a:xfrm>
        </p:spPr>
        <p:txBody>
          <a:bodyPr/>
          <a:lstStyle/>
          <a:p>
            <a:r>
              <a:rPr lang="en-US" dirty="0"/>
              <a:t>For fixed data and fixed slope, w, what shape do we get by plotting MSE objective vs intercept, b?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Line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Half-plane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Convex parabola (U-shape)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Concave parabola (up-side-down U)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FEBF72-FB86-4933-3C1E-C99819C64671}"/>
              </a:ext>
            </a:extLst>
          </p:cNvPr>
          <p:cNvGrpSpPr/>
          <p:nvPr/>
        </p:nvGrpSpPr>
        <p:grpSpPr>
          <a:xfrm>
            <a:off x="7259010" y="1097825"/>
            <a:ext cx="4741162" cy="3451657"/>
            <a:chOff x="7259010" y="106308"/>
            <a:chExt cx="4741162" cy="34516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3D058E-3E89-4A8F-9263-AF4C38C502A8}"/>
                </a:ext>
              </a:extLst>
            </p:cNvPr>
            <p:cNvGrpSpPr/>
            <p:nvPr/>
          </p:nvGrpSpPr>
          <p:grpSpPr>
            <a:xfrm>
              <a:off x="7537902" y="808212"/>
              <a:ext cx="3904487" cy="2475434"/>
              <a:chOff x="1284286" y="707085"/>
              <a:chExt cx="2092626" cy="1900188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E273D45-063B-47DC-86A5-93C2970B3967}"/>
                  </a:ext>
                </a:extLst>
              </p:cNvPr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6DCCEF3A-59AB-49DD-82DA-14FF654604A6}"/>
                  </a:ext>
                </a:extLst>
              </p:cNvPr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8F6E7F7-FDE6-4B7D-B8BD-307E98FE5344}"/>
                </a:ext>
              </a:extLst>
            </p:cNvPr>
            <p:cNvSpPr/>
            <p:nvPr/>
          </p:nvSpPr>
          <p:spPr>
            <a:xfrm>
              <a:off x="8425172" y="1997140"/>
              <a:ext cx="190965" cy="18646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5274CD-D441-4CCF-87A5-1F56E2535859}"/>
                </a:ext>
              </a:extLst>
            </p:cNvPr>
            <p:cNvSpPr txBox="1"/>
            <p:nvPr/>
          </p:nvSpPr>
          <p:spPr>
            <a:xfrm>
              <a:off x="11442389" y="3009325"/>
              <a:ext cx="557783" cy="54864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B731D7-5B02-418D-A022-A09959A6DF87}"/>
                </a:ext>
              </a:extLst>
            </p:cNvPr>
            <p:cNvSpPr txBox="1"/>
            <p:nvPr/>
          </p:nvSpPr>
          <p:spPr>
            <a:xfrm>
              <a:off x="7259010" y="106308"/>
              <a:ext cx="557783" cy="54864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76CDB2-0177-4168-A6B4-4C96FBD06CB7}"/>
                </a:ext>
              </a:extLst>
            </p:cNvPr>
            <p:cNvSpPr/>
            <p:nvPr/>
          </p:nvSpPr>
          <p:spPr>
            <a:xfrm>
              <a:off x="9394662" y="2700425"/>
              <a:ext cx="190965" cy="18646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202E9-EBB4-D945-9B56-B8EB122DEF22}"/>
                  </a:ext>
                </a:extLst>
              </p:cNvPr>
              <p:cNvSpPr txBox="1"/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202E9-EBB4-D945-9B56-B8EB122DE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0A2F82B-ADCE-77B6-4C87-BC782F875F23}"/>
                  </a:ext>
                </a:extLst>
              </p14:cNvPr>
              <p14:cNvContentPartPr/>
              <p14:nvPr/>
            </p14:nvContentPartPr>
            <p14:xfrm>
              <a:off x="227880" y="436320"/>
              <a:ext cx="11437920" cy="61790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0A2F82B-ADCE-77B6-4C87-BC782F875F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8520" y="426960"/>
                <a:ext cx="11456640" cy="619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787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6544817" cy="2039539"/>
          </a:xfrm>
        </p:spPr>
        <p:txBody>
          <a:bodyPr/>
          <a:lstStyle/>
          <a:p>
            <a:r>
              <a:rPr lang="en-US" dirty="0"/>
              <a:t>For fixed data and fixed slope, w, what shape do we get by plotting MSE objective vs intercept, b?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Line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Half-plane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Convex parabola (U-shape)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Concave parabola (up-side-down U)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FEBF72-FB86-4933-3C1E-C99819C64671}"/>
              </a:ext>
            </a:extLst>
          </p:cNvPr>
          <p:cNvGrpSpPr/>
          <p:nvPr/>
        </p:nvGrpSpPr>
        <p:grpSpPr>
          <a:xfrm>
            <a:off x="7259010" y="1097825"/>
            <a:ext cx="4741162" cy="3451657"/>
            <a:chOff x="7259010" y="106308"/>
            <a:chExt cx="4741162" cy="34516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3D058E-3E89-4A8F-9263-AF4C38C502A8}"/>
                </a:ext>
              </a:extLst>
            </p:cNvPr>
            <p:cNvGrpSpPr/>
            <p:nvPr/>
          </p:nvGrpSpPr>
          <p:grpSpPr>
            <a:xfrm>
              <a:off x="7537902" y="808212"/>
              <a:ext cx="3904487" cy="2475434"/>
              <a:chOff x="1284286" y="707085"/>
              <a:chExt cx="2092626" cy="1900188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E273D45-063B-47DC-86A5-93C2970B3967}"/>
                  </a:ext>
                </a:extLst>
              </p:cNvPr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6DCCEF3A-59AB-49DD-82DA-14FF654604A6}"/>
                  </a:ext>
                </a:extLst>
              </p:cNvPr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8F6E7F7-FDE6-4B7D-B8BD-307E98FE5344}"/>
                </a:ext>
              </a:extLst>
            </p:cNvPr>
            <p:cNvSpPr/>
            <p:nvPr/>
          </p:nvSpPr>
          <p:spPr>
            <a:xfrm>
              <a:off x="8425172" y="1997140"/>
              <a:ext cx="190965" cy="18646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5274CD-D441-4CCF-87A5-1F56E2535859}"/>
                </a:ext>
              </a:extLst>
            </p:cNvPr>
            <p:cNvSpPr txBox="1"/>
            <p:nvPr/>
          </p:nvSpPr>
          <p:spPr>
            <a:xfrm>
              <a:off x="11442389" y="3009325"/>
              <a:ext cx="557783" cy="54864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B731D7-5B02-418D-A022-A09959A6DF87}"/>
                </a:ext>
              </a:extLst>
            </p:cNvPr>
            <p:cNvSpPr txBox="1"/>
            <p:nvPr/>
          </p:nvSpPr>
          <p:spPr>
            <a:xfrm>
              <a:off x="7259010" y="106308"/>
              <a:ext cx="557783" cy="54864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76CDB2-0177-4168-A6B4-4C96FBD06CB7}"/>
                </a:ext>
              </a:extLst>
            </p:cNvPr>
            <p:cNvSpPr/>
            <p:nvPr/>
          </p:nvSpPr>
          <p:spPr>
            <a:xfrm>
              <a:off x="9394662" y="2700425"/>
              <a:ext cx="190965" cy="18646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202E9-EBB4-D945-9B56-B8EB122DEF22}"/>
                  </a:ext>
                </a:extLst>
              </p:cNvPr>
              <p:cNvSpPr txBox="1"/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202E9-EBB4-D945-9B56-B8EB122DE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F8DAA28-9FE1-E852-A209-769CA4CC36B1}"/>
                  </a:ext>
                </a:extLst>
              </p14:cNvPr>
              <p14:cNvContentPartPr/>
              <p14:nvPr/>
            </p14:nvContentPartPr>
            <p14:xfrm>
              <a:off x="360720" y="226080"/>
              <a:ext cx="11633400" cy="6471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F8DAA28-9FE1-E852-A209-769CA4CC36B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360" y="216720"/>
                <a:ext cx="11652120" cy="64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511BC5E-D41A-EF00-1F16-BD83720EAFCC}"/>
                  </a:ext>
                </a:extLst>
              </p14:cNvPr>
              <p14:cNvContentPartPr/>
              <p14:nvPr/>
            </p14:nvContentPartPr>
            <p14:xfrm>
              <a:off x="9798480" y="3554640"/>
              <a:ext cx="1060200" cy="547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511BC5E-D41A-EF00-1F16-BD83720EAFC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89120" y="3545280"/>
                <a:ext cx="1078920" cy="56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722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5C7615-B7FD-4231-8577-50F4D03EDA61}"/>
                  </a:ext>
                </a:extLst>
              </p14:cNvPr>
              <p14:cNvContentPartPr/>
              <p14:nvPr/>
            </p14:nvContentPartPr>
            <p14:xfrm>
              <a:off x="294840" y="612360"/>
              <a:ext cx="11749320" cy="5833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5C7615-B7FD-4231-8577-50F4D03EDA6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480" y="603000"/>
                <a:ext cx="11768040" cy="585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79E9D5C-A246-9A26-EDBD-18223CB0B816}"/>
                  </a:ext>
                </a:extLst>
              </p14:cNvPr>
              <p14:cNvContentPartPr/>
              <p14:nvPr/>
            </p14:nvContentPartPr>
            <p14:xfrm>
              <a:off x="1690200" y="2154240"/>
              <a:ext cx="8556840" cy="3624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79E9D5C-A246-9A26-EDBD-18223CB0B81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80840" y="2144880"/>
                <a:ext cx="8575560" cy="36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7EF9A9C-50C6-1757-0884-FEF137E4EE7E}"/>
                  </a:ext>
                </a:extLst>
              </p14:cNvPr>
              <p14:cNvContentPartPr/>
              <p14:nvPr/>
            </p14:nvContentPartPr>
            <p14:xfrm>
              <a:off x="5068080" y="123480"/>
              <a:ext cx="5878440" cy="57085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7EF9A9C-50C6-1757-0884-FEF137E4EE7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58720" y="114120"/>
                <a:ext cx="5897160" cy="572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80997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45D818B-9D8A-4A4D-B2C0-DB9254339280}"/>
                  </a:ext>
                </a:extLst>
              </p14:cNvPr>
              <p14:cNvContentPartPr/>
              <p14:nvPr/>
            </p14:nvContentPartPr>
            <p14:xfrm>
              <a:off x="0" y="1756800"/>
              <a:ext cx="12040920" cy="4708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45D818B-9D8A-4A4D-B2C0-DB925433928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360" y="236880"/>
                <a:ext cx="12059640" cy="623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6F06940-3508-410F-BAFF-28EB344D2389}"/>
                  </a:ext>
                </a:extLst>
              </p14:cNvPr>
              <p14:cNvContentPartPr/>
              <p14:nvPr/>
            </p14:nvContentPartPr>
            <p14:xfrm>
              <a:off x="7449840" y="5353200"/>
              <a:ext cx="3578760" cy="362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6F06940-3508-410F-BAFF-28EB344D23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40480" y="5343840"/>
                <a:ext cx="359748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AEA1DCA-5C8C-427C-1D67-CB90CAE08BBE}"/>
                  </a:ext>
                </a:extLst>
              </p14:cNvPr>
              <p14:cNvContentPartPr/>
              <p14:nvPr/>
            </p14:nvContentPartPr>
            <p14:xfrm>
              <a:off x="6454800" y="1168200"/>
              <a:ext cx="5113440" cy="573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AEA1DCA-5C8C-427C-1D67-CB90CAE08BB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45440" y="1158840"/>
                <a:ext cx="5132160" cy="59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06014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shape is the </a:t>
            </a:r>
            <a:r>
              <a:rPr lang="en-US" dirty="0" err="1"/>
              <a:t>obejective</a:t>
            </a:r>
            <a:r>
              <a:rPr lang="en-US" dirty="0"/>
              <a:t> function when we consider both parameters w and b?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441708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903031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402831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6189536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893068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0DD14E-6542-13C5-1575-61846CFD91E7}"/>
              </a:ext>
            </a:extLst>
          </p:cNvPr>
          <p:cNvCxnSpPr>
            <a:cxnSpLocks/>
          </p:cNvCxnSpPr>
          <p:nvPr/>
        </p:nvCxnSpPr>
        <p:spPr>
          <a:xfrm>
            <a:off x="6351705" y="4013541"/>
            <a:ext cx="3860118" cy="2117235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12A09A-A9B2-21C7-1093-68FC19B250FF}"/>
              </a:ext>
            </a:extLst>
          </p:cNvPr>
          <p:cNvCxnSpPr>
            <a:cxnSpLocks/>
          </p:cNvCxnSpPr>
          <p:nvPr/>
        </p:nvCxnSpPr>
        <p:spPr>
          <a:xfrm flipV="1">
            <a:off x="6351705" y="3614642"/>
            <a:ext cx="4547452" cy="1577186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87E580-AA99-E9B9-FBB5-E8F283BD3AB7}"/>
              </a:ext>
            </a:extLst>
          </p:cNvPr>
          <p:cNvCxnSpPr>
            <a:cxnSpLocks/>
          </p:cNvCxnSpPr>
          <p:nvPr/>
        </p:nvCxnSpPr>
        <p:spPr>
          <a:xfrm flipH="1" flipV="1">
            <a:off x="7615909" y="1893068"/>
            <a:ext cx="61369" cy="2844629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A4EC9C3-E815-7040-45E2-AE056D96E21B}"/>
              </a:ext>
            </a:extLst>
          </p:cNvPr>
          <p:cNvSpPr txBox="1"/>
          <p:nvPr/>
        </p:nvSpPr>
        <p:spPr>
          <a:xfrm>
            <a:off x="9375873" y="5789614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w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6899E9-EA40-0312-EE86-5521CB905814}"/>
              </a:ext>
            </a:extLst>
          </p:cNvPr>
          <p:cNvSpPr txBox="1"/>
          <p:nvPr/>
        </p:nvSpPr>
        <p:spPr>
          <a:xfrm>
            <a:off x="10711460" y="307355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623502-9CAD-40B8-E05E-BE943E7E6650}"/>
                  </a:ext>
                </a:extLst>
              </p:cNvPr>
              <p:cNvSpPr txBox="1"/>
              <p:nvPr/>
            </p:nvSpPr>
            <p:spPr>
              <a:xfrm>
                <a:off x="7677278" y="1456868"/>
                <a:ext cx="107574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623502-9CAD-40B8-E05E-BE943E7E6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278" y="1456868"/>
                <a:ext cx="1075744" cy="430887"/>
              </a:xfrm>
              <a:prstGeom prst="rect">
                <a:avLst/>
              </a:prstGeom>
              <a:blipFill>
                <a:blip r:embed="rId3"/>
                <a:stretch>
                  <a:fillRect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9B4107E-7749-6B7C-CA2F-069124DB5884}"/>
                  </a:ext>
                </a:extLst>
              </p14:cNvPr>
              <p14:cNvContentPartPr/>
              <p14:nvPr/>
            </p14:nvContentPartPr>
            <p14:xfrm>
              <a:off x="226440" y="829440"/>
              <a:ext cx="11360520" cy="59000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9B4107E-7749-6B7C-CA2F-069124DB58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7080" y="738000"/>
                <a:ext cx="11379240" cy="626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97930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shape is the </a:t>
            </a:r>
            <a:r>
              <a:rPr lang="en-US" dirty="0" err="1"/>
              <a:t>obejective</a:t>
            </a:r>
            <a:r>
              <a:rPr lang="en-US" dirty="0"/>
              <a:t> function when we consider both parameters w and b?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441708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903031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402831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6189536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893068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0DD14E-6542-13C5-1575-61846CFD91E7}"/>
              </a:ext>
            </a:extLst>
          </p:cNvPr>
          <p:cNvCxnSpPr>
            <a:cxnSpLocks/>
          </p:cNvCxnSpPr>
          <p:nvPr/>
        </p:nvCxnSpPr>
        <p:spPr>
          <a:xfrm>
            <a:off x="6351705" y="4013541"/>
            <a:ext cx="3860118" cy="2117235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12A09A-A9B2-21C7-1093-68FC19B250FF}"/>
              </a:ext>
            </a:extLst>
          </p:cNvPr>
          <p:cNvCxnSpPr>
            <a:cxnSpLocks/>
          </p:cNvCxnSpPr>
          <p:nvPr/>
        </p:nvCxnSpPr>
        <p:spPr>
          <a:xfrm flipV="1">
            <a:off x="6351705" y="3614642"/>
            <a:ext cx="4547452" cy="1577186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87E580-AA99-E9B9-FBB5-E8F283BD3AB7}"/>
              </a:ext>
            </a:extLst>
          </p:cNvPr>
          <p:cNvCxnSpPr>
            <a:cxnSpLocks/>
          </p:cNvCxnSpPr>
          <p:nvPr/>
        </p:nvCxnSpPr>
        <p:spPr>
          <a:xfrm flipH="1" flipV="1">
            <a:off x="7615909" y="1893068"/>
            <a:ext cx="61369" cy="2844629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A4EC9C3-E815-7040-45E2-AE056D96E21B}"/>
              </a:ext>
            </a:extLst>
          </p:cNvPr>
          <p:cNvSpPr txBox="1"/>
          <p:nvPr/>
        </p:nvSpPr>
        <p:spPr>
          <a:xfrm>
            <a:off x="9375873" y="5789614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w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6899E9-EA40-0312-EE86-5521CB905814}"/>
              </a:ext>
            </a:extLst>
          </p:cNvPr>
          <p:cNvSpPr txBox="1"/>
          <p:nvPr/>
        </p:nvSpPr>
        <p:spPr>
          <a:xfrm>
            <a:off x="10711460" y="307355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623502-9CAD-40B8-E05E-BE943E7E6650}"/>
                  </a:ext>
                </a:extLst>
              </p:cNvPr>
              <p:cNvSpPr txBox="1"/>
              <p:nvPr/>
            </p:nvSpPr>
            <p:spPr>
              <a:xfrm>
                <a:off x="7677278" y="1456868"/>
                <a:ext cx="107574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623502-9CAD-40B8-E05E-BE943E7E6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278" y="1456868"/>
                <a:ext cx="1075744" cy="430887"/>
              </a:xfrm>
              <a:prstGeom prst="rect">
                <a:avLst/>
              </a:prstGeom>
              <a:blipFill>
                <a:blip r:embed="rId3"/>
                <a:stretch>
                  <a:fillRect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9B4107E-7749-6B7C-CA2F-069124DB5884}"/>
                  </a:ext>
                </a:extLst>
              </p14:cNvPr>
              <p14:cNvContentPartPr/>
              <p14:nvPr/>
            </p14:nvContentPartPr>
            <p14:xfrm>
              <a:off x="226440" y="747360"/>
              <a:ext cx="11360520" cy="6246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9B4107E-7749-6B7C-CA2F-069124DB58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7080" y="738000"/>
                <a:ext cx="11379240" cy="626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94231C2-9656-AF05-01E9-2A2AA49FCA34}"/>
                  </a:ext>
                </a:extLst>
              </p14:cNvPr>
              <p14:cNvContentPartPr/>
              <p14:nvPr/>
            </p14:nvContentPartPr>
            <p14:xfrm>
              <a:off x="9157320" y="1912680"/>
              <a:ext cx="1971000" cy="157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94231C2-9656-AF05-01E9-2A2AA49FCA3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47960" y="1903320"/>
                <a:ext cx="198972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265F519-97DB-1034-836E-483EC4C84AAB}"/>
                  </a:ext>
                </a:extLst>
              </p14:cNvPr>
              <p14:cNvContentPartPr/>
              <p14:nvPr/>
            </p14:nvContentPartPr>
            <p14:xfrm>
              <a:off x="10378800" y="1556280"/>
              <a:ext cx="158760" cy="1346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265F519-97DB-1034-836E-483EC4C84AA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69440" y="1546920"/>
                <a:ext cx="17748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CCC790A-9F1F-6332-A289-984E47341631}"/>
                  </a:ext>
                </a:extLst>
              </p14:cNvPr>
              <p14:cNvContentPartPr/>
              <p14:nvPr/>
            </p14:nvContentPartPr>
            <p14:xfrm>
              <a:off x="396720" y="679680"/>
              <a:ext cx="10451160" cy="6079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CCC790A-9F1F-6332-A289-984E4734163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7360" y="670320"/>
                <a:ext cx="10469880" cy="609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0832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3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1D34F5D-7AC5-45AE-B81F-A78D92A41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152" y="100381"/>
            <a:ext cx="5576681" cy="366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2F442AD-889E-478A-8605-4642581F7359}"/>
                  </a:ext>
                </a:extLst>
              </p14:cNvPr>
              <p14:cNvContentPartPr/>
              <p14:nvPr/>
            </p14:nvContentPartPr>
            <p14:xfrm>
              <a:off x="176040" y="88560"/>
              <a:ext cx="11160720" cy="6627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2F442AD-889E-478A-8605-4642581F73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6680" y="79200"/>
                <a:ext cx="11179440" cy="664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582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5ABD7B-CE9B-4F30-B9E4-8CA26AED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2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623610C-AE26-43FA-8297-418BDDFF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78" y="100381"/>
            <a:ext cx="4738053" cy="31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A28C67B-C5EE-F0FE-D5DB-6A77D52817E9}"/>
                  </a:ext>
                </a:extLst>
              </p14:cNvPr>
              <p14:cNvContentPartPr/>
              <p14:nvPr/>
            </p14:nvContentPartPr>
            <p14:xfrm>
              <a:off x="176040" y="88560"/>
              <a:ext cx="11131200" cy="6627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A28C67B-C5EE-F0FE-D5DB-6A77D52817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6680" y="79200"/>
                <a:ext cx="11149920" cy="66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A7A3F90-1942-1A76-1509-501FF9DB64C7}"/>
                  </a:ext>
                </a:extLst>
              </p14:cNvPr>
              <p14:cNvContentPartPr/>
              <p14:nvPr/>
            </p14:nvContentPartPr>
            <p14:xfrm>
              <a:off x="8698851" y="2863582"/>
              <a:ext cx="315360" cy="228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A7A3F90-1942-1A76-1509-501FF9DB64C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89491" y="2854222"/>
                <a:ext cx="3340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AF858A8-10F9-DA43-2A78-351BF9370F35}"/>
                  </a:ext>
                </a:extLst>
              </p14:cNvPr>
              <p14:cNvContentPartPr/>
              <p14:nvPr/>
            </p14:nvContentPartPr>
            <p14:xfrm>
              <a:off x="9706320" y="4153320"/>
              <a:ext cx="1449720" cy="626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AF858A8-10F9-DA43-2A78-351BF9370F3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96960" y="4143960"/>
                <a:ext cx="1468440" cy="64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673B81E-36D0-05DA-8C89-5B7979C6E942}"/>
                  </a:ext>
                </a:extLst>
              </p14:cNvPr>
              <p14:cNvContentPartPr/>
              <p14:nvPr/>
            </p14:nvContentPartPr>
            <p14:xfrm>
              <a:off x="4791240" y="213480"/>
              <a:ext cx="5198760" cy="4176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673B81E-36D0-05DA-8C89-5B7979C6E94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81880" y="204120"/>
                <a:ext cx="5217480" cy="419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101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85A26-F4F0-21D9-28D9-F7A2E614D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healthcare classification problem where:</a:t>
            </a:r>
          </a:p>
          <a:p>
            <a:r>
              <a:rPr lang="en-US" dirty="0"/>
              <a:t>	Y=0 represents a negative test for cancer (healthy)</a:t>
            </a:r>
          </a:p>
          <a:p>
            <a:r>
              <a:rPr lang="en-US" dirty="0"/>
              <a:t>	Y=1 represents a positive test for cancer (sick)</a:t>
            </a:r>
          </a:p>
          <a:p>
            <a:r>
              <a:rPr lang="en-US" dirty="0"/>
              <a:t>Which two-class loss value should be highest?</a:t>
            </a:r>
          </a:p>
          <a:p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True negative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False negative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False positive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True positive</a:t>
            </a:r>
          </a:p>
        </p:txBody>
      </p:sp>
    </p:spTree>
    <p:extLst>
      <p:ext uri="{BB962C8B-B14F-4D97-AF65-F5344CB8AC3E}">
        <p14:creationId xmlns:p14="http://schemas.microsoft.com/office/powerpoint/2010/main" val="38608711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Linear regression has a closed-form solution!!</a:t>
                </a:r>
              </a:p>
              <a:p>
                <a:r>
                  <a:rPr lang="en-US" dirty="0"/>
                  <a:t>Solve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3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6FB97F0-BF47-E07A-8E09-B82CDE2F0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2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623610C-AE26-43FA-8297-418BDDFF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78" y="100381"/>
            <a:ext cx="4738053" cy="31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3F21AEE-1BD7-FDF7-E401-9DFB82B037A3}"/>
                  </a:ext>
                </a:extLst>
              </p14:cNvPr>
              <p14:cNvContentPartPr/>
              <p14:nvPr/>
            </p14:nvContentPartPr>
            <p14:xfrm>
              <a:off x="176040" y="88560"/>
              <a:ext cx="10666800" cy="6627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3F21AEE-1BD7-FDF7-E401-9DFB82B037A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6680" y="79200"/>
                <a:ext cx="10685520" cy="66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8273971-2834-DB6E-73B3-229EF6BFE4C0}"/>
                  </a:ext>
                </a:extLst>
              </p14:cNvPr>
              <p14:cNvContentPartPr/>
              <p14:nvPr/>
            </p14:nvContentPartPr>
            <p14:xfrm>
              <a:off x="11117520" y="2764800"/>
              <a:ext cx="189360" cy="326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8273971-2834-DB6E-73B3-229EF6BFE4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108160" y="2755440"/>
                <a:ext cx="2080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0D053AC-0096-1D2D-41D8-C7DDA7C1F940}"/>
                  </a:ext>
                </a:extLst>
              </p14:cNvPr>
              <p14:cNvContentPartPr/>
              <p14:nvPr/>
            </p14:nvContentPartPr>
            <p14:xfrm>
              <a:off x="8698851" y="2863582"/>
              <a:ext cx="315360" cy="228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0D053AC-0096-1D2D-41D8-C7DDA7C1F94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689491" y="2854222"/>
                <a:ext cx="3340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468DF55-ACBE-F294-D82A-ABB7AC42315A}"/>
                  </a:ext>
                </a:extLst>
              </p14:cNvPr>
              <p14:cNvContentPartPr/>
              <p14:nvPr/>
            </p14:nvContentPartPr>
            <p14:xfrm>
              <a:off x="1804320" y="1481400"/>
              <a:ext cx="10333440" cy="5323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468DF55-ACBE-F294-D82A-ABB7AC42315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94960" y="1472040"/>
                <a:ext cx="10352160" cy="534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1077754-66A1-BAE3-6BEA-E14E9839D79B}"/>
                  </a:ext>
                </a:extLst>
              </p14:cNvPr>
              <p14:cNvContentPartPr/>
              <p14:nvPr/>
            </p14:nvContentPartPr>
            <p14:xfrm>
              <a:off x="5371560" y="88200"/>
              <a:ext cx="3733560" cy="1955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1077754-66A1-BAE3-6BEA-E14E9839D79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62200" y="78840"/>
                <a:ext cx="3752280" cy="197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93268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B62D31-7CAF-2A84-0D1A-BA7BC1F11597}"/>
                  </a:ext>
                </a:extLst>
              </p:cNvPr>
              <p:cNvSpPr txBox="1"/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B62D31-7CAF-2A84-0D1A-BA7BC1F11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A24B486-0A0F-FE1F-38C6-7D055FC20874}"/>
                  </a:ext>
                </a:extLst>
              </p14:cNvPr>
              <p14:cNvContentPartPr/>
              <p14:nvPr/>
            </p14:nvContentPartPr>
            <p14:xfrm>
              <a:off x="110880" y="105120"/>
              <a:ext cx="11964240" cy="6459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A24B486-0A0F-FE1F-38C6-7D055FC208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520" y="95760"/>
                <a:ext cx="11982960" cy="647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73350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Time-out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Partial derivatives</a:t>
            </a:r>
          </a:p>
        </p:txBody>
      </p:sp>
    </p:spTree>
    <p:extLst>
      <p:ext uri="{BB962C8B-B14F-4D97-AF65-F5344CB8AC3E}">
        <p14:creationId xmlns:p14="http://schemas.microsoft.com/office/powerpoint/2010/main" val="39721920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Vector in, scalar out</a:t>
                </a:r>
              </a:p>
              <a:p>
                <a:r>
                  <a:rPr lang="en-US" dirty="0"/>
                  <a:t>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49C172D-2E6F-405B-820F-B82E3B10314F}"/>
                  </a:ext>
                </a:extLst>
              </p14:cNvPr>
              <p14:cNvContentPartPr/>
              <p14:nvPr/>
            </p14:nvContentPartPr>
            <p14:xfrm>
              <a:off x="1107360" y="2941200"/>
              <a:ext cx="2776680" cy="3550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49C172D-2E6F-405B-820F-B82E3B1031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8000" y="2931840"/>
                <a:ext cx="2795400" cy="356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EDB16AF-259B-0A83-93C5-21BB8CD8818E}"/>
                  </a:ext>
                </a:extLst>
              </p14:cNvPr>
              <p14:cNvContentPartPr/>
              <p14:nvPr/>
            </p14:nvContentPartPr>
            <p14:xfrm>
              <a:off x="637920" y="819000"/>
              <a:ext cx="7825320" cy="2608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EDB16AF-259B-0A83-93C5-21BB8CD8818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8560" y="809640"/>
                <a:ext cx="7844040" cy="262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49802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5987C-1A14-4419-8996-CDF690483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Functions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ED9434-BF81-4035-BCBE-6D7BD6682EAC}"/>
                  </a:ext>
                </a:extLst>
              </p:cNvPr>
              <p:cNvSpPr txBox="1"/>
              <p:nvPr/>
            </p:nvSpPr>
            <p:spPr>
              <a:xfrm>
                <a:off x="4809214" y="3263960"/>
                <a:ext cx="2295315" cy="1356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ED9434-BF81-4035-BCBE-6D7BD6682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214" y="3263960"/>
                <a:ext cx="2295315" cy="13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9D1BF7-AF74-4473-AE66-3B6642D078E5}"/>
                  </a:ext>
                </a:extLst>
              </p:cNvPr>
              <p:cNvSpPr txBox="1"/>
              <p:nvPr/>
            </p:nvSpPr>
            <p:spPr>
              <a:xfrm>
                <a:off x="4961019" y="1891759"/>
                <a:ext cx="2295315" cy="905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9D1BF7-AF74-4473-AE66-3B6642D07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019" y="1891759"/>
                <a:ext cx="2295315" cy="9053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302549-DC4C-46BF-9FA6-13E30A3CBC68}"/>
                  </a:ext>
                </a:extLst>
              </p:cNvPr>
              <p:cNvSpPr txBox="1"/>
              <p:nvPr/>
            </p:nvSpPr>
            <p:spPr>
              <a:xfrm>
                <a:off x="1707776" y="2187063"/>
                <a:ext cx="155555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302549-DC4C-46BF-9FA6-13E30A3CB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776" y="2187063"/>
                <a:ext cx="1555551" cy="400110"/>
              </a:xfrm>
              <a:prstGeom prst="rect">
                <a:avLst/>
              </a:prstGeom>
              <a:blipFill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63A40F-CF60-4B2C-BEF1-629FB3737417}"/>
                  </a:ext>
                </a:extLst>
              </p:cNvPr>
              <p:cNvSpPr txBox="1"/>
              <p:nvPr/>
            </p:nvSpPr>
            <p:spPr>
              <a:xfrm>
                <a:off x="1164642" y="3265797"/>
                <a:ext cx="2295315" cy="1356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63A40F-CF60-4B2C-BEF1-629FB3737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642" y="3265797"/>
                <a:ext cx="2295315" cy="13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C0764C-DD45-4CA9-BCA6-583F9EEE0425}"/>
                  </a:ext>
                </a:extLst>
              </p:cNvPr>
              <p:cNvSpPr txBox="1"/>
              <p:nvPr/>
            </p:nvSpPr>
            <p:spPr>
              <a:xfrm>
                <a:off x="7342094" y="5104134"/>
                <a:ext cx="4849906" cy="1083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C0764C-DD45-4CA9-BCA6-583F9EEE0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094" y="5104134"/>
                <a:ext cx="4849906" cy="10831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934105-A3E4-4F2D-8DCA-B1274150FC8A}"/>
                  </a:ext>
                </a:extLst>
              </p:cNvPr>
              <p:cNvSpPr txBox="1"/>
              <p:nvPr/>
            </p:nvSpPr>
            <p:spPr>
              <a:xfrm>
                <a:off x="8592670" y="3326054"/>
                <a:ext cx="3572435" cy="1356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934105-A3E4-4F2D-8DCA-B1274150F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2670" y="3326054"/>
                <a:ext cx="3572435" cy="13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7A2C08-7A35-4364-BC23-3EF64297B8BC}"/>
                  </a:ext>
                </a:extLst>
              </p:cNvPr>
              <p:cNvSpPr txBox="1"/>
              <p:nvPr/>
            </p:nvSpPr>
            <p:spPr>
              <a:xfrm>
                <a:off x="8969188" y="1777206"/>
                <a:ext cx="3195918" cy="1083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7A2C08-7A35-4364-BC23-3EF64297B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9188" y="1777206"/>
                <a:ext cx="3195918" cy="10831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4F89DD-A320-41A0-AC07-D840D155E235}"/>
                  </a:ext>
                </a:extLst>
              </p:cNvPr>
              <p:cNvSpPr txBox="1"/>
              <p:nvPr/>
            </p:nvSpPr>
            <p:spPr>
              <a:xfrm>
                <a:off x="3263327" y="5110450"/>
                <a:ext cx="3993007" cy="1070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4F89DD-A320-41A0-AC07-D840D155E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327" y="5110450"/>
                <a:ext cx="3993007" cy="107054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7F98F6-2041-41CE-8C30-0FF150C7CF54}"/>
                  </a:ext>
                </a:extLst>
              </p:cNvPr>
              <p:cNvSpPr txBox="1"/>
              <p:nvPr/>
            </p:nvSpPr>
            <p:spPr>
              <a:xfrm>
                <a:off x="0" y="5103631"/>
                <a:ext cx="3263327" cy="1070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7F98F6-2041-41CE-8C30-0FF150C7C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03631"/>
                <a:ext cx="3263327" cy="107054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58E908D-25A3-A0EE-EEB0-24C032039894}"/>
                  </a:ext>
                </a:extLst>
              </p14:cNvPr>
              <p14:cNvContentPartPr/>
              <p14:nvPr/>
            </p14:nvContentPartPr>
            <p14:xfrm>
              <a:off x="42120" y="1066320"/>
              <a:ext cx="11365560" cy="5236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58E908D-25A3-A0EE-EEB0-24C03203989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760" y="1056960"/>
                <a:ext cx="11384280" cy="525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8552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One way to think of it: bag of partial derivatives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6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88658ED-3A29-3C2B-A3D9-576510BB1642}"/>
                  </a:ext>
                </a:extLst>
              </p14:cNvPr>
              <p14:cNvContentPartPr/>
              <p14:nvPr/>
            </p14:nvContentPartPr>
            <p14:xfrm>
              <a:off x="210960" y="441000"/>
              <a:ext cx="11221920" cy="6095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88658ED-3A29-3C2B-A3D9-576510BB164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1600" y="431640"/>
                <a:ext cx="11240640" cy="611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10155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One way to think of it: bag of partial derivatives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1,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⋱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A4F5BF5-481A-054C-C0DA-3C770B9BC4D0}"/>
                  </a:ext>
                </a:extLst>
              </p14:cNvPr>
              <p14:cNvContentPartPr/>
              <p14:nvPr/>
            </p14:nvContentPartPr>
            <p14:xfrm>
              <a:off x="846360" y="390960"/>
              <a:ext cx="11271600" cy="6370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A4F5BF5-481A-054C-C0DA-3C770B9BC4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7000" y="381600"/>
                <a:ext cx="11290320" cy="638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66568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9A1F95A-8ED9-2A04-9AD8-0997668B5154}"/>
                  </a:ext>
                </a:extLst>
              </p14:cNvPr>
              <p14:cNvContentPartPr/>
              <p14:nvPr/>
            </p14:nvContentPartPr>
            <p14:xfrm>
              <a:off x="293400" y="802800"/>
              <a:ext cx="11256480" cy="5884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9A1F95A-8ED9-2A04-9AD8-0997668B51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4040" y="793440"/>
                <a:ext cx="11275200" cy="590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514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Denominator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161685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Jacobian: Vector in, vector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A40D6EA-573E-8045-CCCF-FA96CB1B9ED3}"/>
                  </a:ext>
                </a:extLst>
              </p14:cNvPr>
              <p14:cNvContentPartPr/>
              <p14:nvPr/>
            </p14:nvContentPartPr>
            <p14:xfrm>
              <a:off x="43200" y="1545840"/>
              <a:ext cx="2078640" cy="461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A40D6EA-573E-8045-CCCF-FA96CB1B9ED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840" y="1536480"/>
                <a:ext cx="2097360" cy="48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6756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85A26-F4F0-21D9-28D9-F7A2E614D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926522" cy="2039539"/>
          </a:xfrm>
        </p:spPr>
        <p:txBody>
          <a:bodyPr/>
          <a:lstStyle/>
          <a:p>
            <a:r>
              <a:rPr lang="en-US" dirty="0"/>
              <a:t>Does our decision tree algorithm (recursively finding the best attribute to split on a each node) find a hypothesis that minimizes empirical risk for zero-one loss?</a:t>
            </a:r>
          </a:p>
          <a:p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Yes, always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Yes, but only when splitting with error rate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Yes, but only when splitting with mutual information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56C38-ADAD-AF52-E612-BCF29BC4E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096" y="1308981"/>
            <a:ext cx="4677805" cy="1280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4059C2-9CFA-2AFC-35CC-BDBE9DBDB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972" y="548730"/>
            <a:ext cx="2769753" cy="627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16BE3C-9E0C-C0B9-64B3-4D316F267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082" y="2493439"/>
            <a:ext cx="2954403" cy="9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054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</p:spPr>
            <p:txBody>
              <a:bodyPr/>
              <a:lstStyle/>
              <a:p>
                <a:r>
                  <a:rPr lang="en-US" dirty="0"/>
                  <a:t>Numerator-layout vs denominator-layout</a:t>
                </a:r>
              </a:p>
              <a:p>
                <a:r>
                  <a:rPr lang="en-US" dirty="0"/>
                  <a:t>Vector in, vector out</a:t>
                </a:r>
              </a:p>
              <a:p>
                <a14:m>
                  <m:oMath xmlns:m="http://schemas.openxmlformats.org/officeDocument/2006/math">
                    <m:r>
                      <a:rPr lang="en-US" b="1" i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/>
                  <a:t>  (assume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for illustrative purposes)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  <a:blipFill>
                <a:blip r:embed="rId2"/>
                <a:stretch>
                  <a:fillRect l="-1141" t="-4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282665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Number of outputs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inputs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/>
                            <a:t>Number of inputs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outputs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282665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22105" r="-100602" b="-49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22105" r="-602" b="-49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43537" r="-100602" b="-219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43537" r="-602" b="-2197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88FA27-7D4D-41F9-AE58-6820C3708898}"/>
                  </a:ext>
                </a:extLst>
              </p:cNvPr>
              <p:cNvSpPr txBox="1"/>
              <p:nvPr/>
            </p:nvSpPr>
            <p:spPr>
              <a:xfrm>
                <a:off x="9533614" y="181179"/>
                <a:ext cx="2295315" cy="16094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88FA27-7D4D-41F9-AE58-6820C3708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3614" y="181179"/>
                <a:ext cx="2295315" cy="16094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11BEC9A-1DDD-91BC-0136-35081F6C9E14}"/>
                  </a:ext>
                </a:extLst>
              </p14:cNvPr>
              <p14:cNvContentPartPr/>
              <p14:nvPr/>
            </p14:nvContentPartPr>
            <p14:xfrm>
              <a:off x="2209680" y="2461320"/>
              <a:ext cx="7655400" cy="4127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11BEC9A-1DDD-91BC-0136-35081F6C9E1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00320" y="2451960"/>
                <a:ext cx="7674120" cy="414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32827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Vector in, scalar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722F9D-00F5-4540-A6A6-4DD7E14AB9BD}"/>
                  </a:ext>
                </a:extLst>
              </p:cNvPr>
              <p:cNvSpPr txBox="1"/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722F9D-00F5-4540-A6A6-4DD7E14AB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25970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</p:spPr>
            <p:txBody>
              <a:bodyPr/>
              <a:lstStyle/>
              <a:p>
                <a:r>
                  <a:rPr lang="en-US" dirty="0"/>
                  <a:t>Numerator-layout vs denominator-layout</a:t>
                </a:r>
              </a:p>
              <a:p>
                <a:r>
                  <a:rPr lang="en-US" dirty="0"/>
                  <a:t>Vector in, scalar 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  <a:blipFill>
                <a:blip r:embed="rId2"/>
                <a:stretch>
                  <a:fillRect l="-1141" t="-4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7380084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Number of outputs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inputs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/>
                            <a:t>Number of inputs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outputs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7380084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22105" r="-100602" b="-49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22105" r="-602" b="-49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43537" r="-100602" b="-219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43537" r="-602" b="-2197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0E6562-D8E6-48C0-934A-953D911BF678}"/>
                  </a:ext>
                </a:extLst>
              </p:cNvPr>
              <p:cNvSpPr txBox="1"/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0E6562-D8E6-48C0-934A-953D911BF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89471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Scalar in, vector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𝐲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×1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8FB782-00EB-456D-8D9F-556468AF5932}"/>
                  </a:ext>
                </a:extLst>
              </p:cNvPr>
              <p:cNvSpPr txBox="1"/>
              <p:nvPr/>
            </p:nvSpPr>
            <p:spPr>
              <a:xfrm>
                <a:off x="9279701" y="190234"/>
                <a:ext cx="2295315" cy="16094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8FB782-00EB-456D-8D9F-556468AF5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701" y="190234"/>
                <a:ext cx="2295315" cy="16094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57954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Gradient: Vector in, scalar out</a:t>
                </a:r>
              </a:p>
              <a:p>
                <a:r>
                  <a:rPr lang="en-US" dirty="0"/>
                  <a:t>Transpose of numerator-layout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19F98C-4CFD-4056-AE1E-A20F1FF2BDFC}"/>
                  </a:ext>
                </a:extLst>
              </p:cNvPr>
              <p:cNvSpPr txBox="1"/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19F98C-4CFD-4056-AE1E-A20F1FF2B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25382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2625104"/>
              </a:xfrm>
            </p:spPr>
            <p:txBody>
              <a:bodyPr/>
              <a:lstStyle/>
              <a:p>
                <a:r>
                  <a:rPr lang="en-US" dirty="0"/>
                  <a:t>Matrix in, scalar out</a:t>
                </a:r>
              </a:p>
              <a:p>
                <a:r>
                  <a:rPr lang="en-US" dirty="0"/>
                  <a:t>Numerator layout: Transpose of matrix dimensions</a:t>
                </a:r>
              </a:p>
              <a:p>
                <a:r>
                  <a:rPr lang="en-US" dirty="0"/>
                  <a:t>Denominator layout: Keep same dimensions as matrix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b="0" dirty="0"/>
                  <a:t> (denominator layout)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2625104"/>
              </a:xfrm>
              <a:blipFill>
                <a:blip r:embed="rId2"/>
                <a:stretch>
                  <a:fillRect l="-1217" t="-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515FB1-FBEA-4C77-8E34-AE1C940D692E}"/>
                  </a:ext>
                </a:extLst>
              </p:cNvPr>
              <p:cNvSpPr txBox="1"/>
              <p:nvPr/>
            </p:nvSpPr>
            <p:spPr>
              <a:xfrm>
                <a:off x="8297333" y="354254"/>
                <a:ext cx="3639173" cy="1281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515FB1-FBEA-4C77-8E34-AE1C940D6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333" y="354254"/>
                <a:ext cx="3639173" cy="12813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02395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</p:spPr>
            <p:txBody>
              <a:bodyPr/>
              <a:lstStyle/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/>
                  <a:t>Suppose we have a function that takes in a vector and squares each element individually, returning another vector,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eqArr>
                      </m:e>
                    </m:d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		 Example: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49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? (use numerator layout)</a:t>
                </a:r>
                <a:endParaRPr lang="en-US" sz="2600" dirty="0">
                  <a:solidFill>
                    <a:schemeClr val="tx1"/>
                  </a:solidFill>
                </a:endParaRPr>
              </a:p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  <a:blipFill>
                <a:blip r:embed="rId2"/>
                <a:stretch>
                  <a:fillRect l="-1217" t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6BF4352-A845-EEB7-03DC-694978F62507}"/>
                  </a:ext>
                </a:extLst>
              </p14:cNvPr>
              <p14:cNvContentPartPr/>
              <p14:nvPr/>
            </p14:nvContentPartPr>
            <p14:xfrm>
              <a:off x="1508040" y="25920"/>
              <a:ext cx="10299600" cy="6227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6BF4352-A845-EEB7-03DC-694978F625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8680" y="16560"/>
                <a:ext cx="10318320" cy="624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91056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 of Functions with Respect to Vectors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36C15-54DA-4EE7-A999-74898EA73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173" y="1038090"/>
            <a:ext cx="8513654" cy="57606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9461638-5D4C-DBFE-9536-F2F8918E10C9}"/>
                  </a:ext>
                </a:extLst>
              </p14:cNvPr>
              <p14:cNvContentPartPr/>
              <p14:nvPr/>
            </p14:nvContentPartPr>
            <p14:xfrm>
              <a:off x="726480" y="4797720"/>
              <a:ext cx="843480" cy="277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9461638-5D4C-DBFE-9536-F2F8918E10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7120" y="4788360"/>
                <a:ext cx="862200" cy="29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79823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1519209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1519209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638448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Denominator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5129197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5129197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76557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85A26-F4F0-21D9-28D9-F7A2E614DA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Which is a correct depiction of linear regression error lines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𝑤𝑥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85A26-F4F0-21D9-28D9-F7A2E614DA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8A85341-0F9F-3612-9FCA-0FC9EA7FC46A}"/>
              </a:ext>
            </a:extLst>
          </p:cNvPr>
          <p:cNvSpPr txBox="1"/>
          <p:nvPr/>
        </p:nvSpPr>
        <p:spPr>
          <a:xfrm>
            <a:off x="632101" y="2295205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8CA61-E8C5-7B2D-B0D7-DBC831F4CE65}"/>
              </a:ext>
            </a:extLst>
          </p:cNvPr>
          <p:cNvSpPr txBox="1"/>
          <p:nvPr/>
        </p:nvSpPr>
        <p:spPr>
          <a:xfrm>
            <a:off x="5976329" y="2317567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19E119-3B68-6BD5-8C42-19D6ABB21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712" y="2879980"/>
            <a:ext cx="4706058" cy="315723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1288B0-B536-B69D-19B7-D331D42FFD8D}"/>
              </a:ext>
            </a:extLst>
          </p:cNvPr>
          <p:cNvCxnSpPr>
            <a:cxnSpLocks/>
          </p:cNvCxnSpPr>
          <p:nvPr/>
        </p:nvCxnSpPr>
        <p:spPr>
          <a:xfrm>
            <a:off x="1356258" y="3105278"/>
            <a:ext cx="4154690" cy="276161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E1FA3AE-C090-9DA5-37FF-EC84663BF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52" y="2879980"/>
            <a:ext cx="4706058" cy="315723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8B0213-306C-ED43-837E-159B4E7CD32B}"/>
              </a:ext>
            </a:extLst>
          </p:cNvPr>
          <p:cNvCxnSpPr>
            <a:cxnSpLocks/>
          </p:cNvCxnSpPr>
          <p:nvPr/>
        </p:nvCxnSpPr>
        <p:spPr>
          <a:xfrm>
            <a:off x="6797598" y="3105278"/>
            <a:ext cx="4154690" cy="276161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36F7C43-A7E1-6D74-8CA2-D9D4804D0F04}"/>
                  </a:ext>
                </a:extLst>
              </p14:cNvPr>
              <p14:cNvContentPartPr/>
              <p14:nvPr/>
            </p14:nvContentPartPr>
            <p14:xfrm>
              <a:off x="492840" y="1898280"/>
              <a:ext cx="10387080" cy="4409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36F7C43-A7E1-6D74-8CA2-D9D4804D0F0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3480" y="1597320"/>
                <a:ext cx="10405800" cy="471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88927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A2AD-C64F-51F5-0E01-9EDF9688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63BD7-3F07-1E81-24A6-60EAAEDE6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Closed-form Solution</a:t>
            </a:r>
          </a:p>
        </p:txBody>
      </p:sp>
    </p:spTree>
    <p:extLst>
      <p:ext uri="{BB962C8B-B14F-4D97-AF65-F5344CB8AC3E}">
        <p14:creationId xmlns:p14="http://schemas.microsoft.com/office/powerpoint/2010/main" val="20204192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Closed-form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7A5D649-8793-86FB-078A-7F9F5ACED937}"/>
                  </a:ext>
                </a:extLst>
              </p14:cNvPr>
              <p14:cNvContentPartPr/>
              <p14:nvPr/>
            </p14:nvContentPartPr>
            <p14:xfrm>
              <a:off x="9654120" y="3833280"/>
              <a:ext cx="241560" cy="200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7A5D649-8793-86FB-078A-7F9F5ACED93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44760" y="3823920"/>
                <a:ext cx="260280" cy="21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50530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44746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30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B43296-B079-7AFC-4B9C-E6BFE678FEB5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B43296-B079-7AFC-4B9C-E6BFE678F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90003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30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D59B9C-FD60-5EE6-D544-EAADEBEDB1D7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D59B9C-FD60-5EE6-D544-EAADEBEDB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7EA0C0F-5910-1A0B-825E-C0ACF06181C2}"/>
                  </a:ext>
                </a:extLst>
              </p14:cNvPr>
              <p14:cNvContentPartPr/>
              <p14:nvPr/>
            </p14:nvContentPartPr>
            <p14:xfrm>
              <a:off x="7669440" y="2100240"/>
              <a:ext cx="84240" cy="5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7EA0C0F-5910-1A0B-825E-C0ACF06181C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0080" y="2090880"/>
                <a:ext cx="10296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9FD3E2C-89B9-C790-E4EE-98C0BBA6378C}"/>
                  </a:ext>
                </a:extLst>
              </p14:cNvPr>
              <p14:cNvContentPartPr/>
              <p14:nvPr/>
            </p14:nvContentPartPr>
            <p14:xfrm>
              <a:off x="2862720" y="27360"/>
              <a:ext cx="7064280" cy="5306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9FD3E2C-89B9-C790-E4EE-98C0BBA6378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53360" y="18000"/>
                <a:ext cx="7083000" cy="532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29175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66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2D2719-FA8E-451E-B74C-F6C36F11F49D}"/>
              </a:ext>
            </a:extLst>
          </p:cNvPr>
          <p:cNvCxnSpPr>
            <a:cxnSpLocks/>
          </p:cNvCxnSpPr>
          <p:nvPr/>
        </p:nvCxnSpPr>
        <p:spPr>
          <a:xfrm flipV="1">
            <a:off x="4294730" y="3280041"/>
            <a:ext cx="1380449" cy="4252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67B873-CFE5-24CA-D67D-ACBC0F5F0034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67B873-CFE5-24CA-D67D-ACBC0F5F0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A647853-A476-9D58-5F40-2C56260B6346}"/>
                  </a:ext>
                </a:extLst>
              </p14:cNvPr>
              <p14:cNvContentPartPr/>
              <p14:nvPr/>
            </p14:nvContentPartPr>
            <p14:xfrm>
              <a:off x="5919840" y="3105720"/>
              <a:ext cx="1253520" cy="190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A647853-A476-9D58-5F40-2C56260B634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10480" y="3096360"/>
                <a:ext cx="1272240" cy="20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29895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955911" cy="4697072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955911" cy="4697072"/>
              </a:xfrm>
              <a:blipFill>
                <a:blip r:embed="rId2"/>
                <a:stretch>
                  <a:fillRect l="-1609" t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2D2719-FA8E-451E-B74C-F6C36F11F49D}"/>
              </a:ext>
            </a:extLst>
          </p:cNvPr>
          <p:cNvCxnSpPr>
            <a:cxnSpLocks/>
          </p:cNvCxnSpPr>
          <p:nvPr/>
        </p:nvCxnSpPr>
        <p:spPr>
          <a:xfrm flipV="1">
            <a:off x="4294730" y="3280041"/>
            <a:ext cx="1380449" cy="4252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E26837-4AE7-4C82-81D7-042202D3B109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E26837-4AE7-4C82-81D7-042202D3B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0436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Closed-form solution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1EED7A69-46C0-4165-BCA2-A0B6B8466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81" y="188585"/>
            <a:ext cx="6788712" cy="34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41527C5-D180-9702-FA7B-E1256DF7D6F0}"/>
                  </a:ext>
                </a:extLst>
              </p14:cNvPr>
              <p14:cNvContentPartPr/>
              <p14:nvPr/>
            </p14:nvContentPartPr>
            <p14:xfrm>
              <a:off x="100440" y="45720"/>
              <a:ext cx="11922840" cy="6398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41527C5-D180-9702-FA7B-E1256DF7D6F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080" y="36360"/>
                <a:ext cx="11941560" cy="641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649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0344-3CE3-4588-A5B1-8771E7D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DD4EE-A47C-4734-B194-763F31CC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of solutions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2FB525-B50E-41E1-9383-C0312259D432}"/>
                  </a:ext>
                </a:extLst>
              </p14:cNvPr>
              <p14:cNvContentPartPr/>
              <p14:nvPr/>
            </p14:nvContentPartPr>
            <p14:xfrm>
              <a:off x="397080" y="1130400"/>
              <a:ext cx="11270520" cy="3970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2FB525-B50E-41E1-9383-C0312259D43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720" y="1121040"/>
                <a:ext cx="11289240" cy="398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3222643-E37D-061F-ADB3-99AF3F84B0E3}"/>
                  </a:ext>
                </a:extLst>
              </p14:cNvPr>
              <p14:cNvContentPartPr/>
              <p14:nvPr/>
            </p14:nvContentPartPr>
            <p14:xfrm>
              <a:off x="1260360" y="197280"/>
              <a:ext cx="10935720" cy="3973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3222643-E37D-061F-ADB3-99AF3F84B0E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1000" y="187920"/>
                <a:ext cx="10954440" cy="399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95497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0344-3CE3-4588-A5B1-8771E7D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Note on Matrix Rank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DD4EE-A47C-4734-B194-763F31CC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Underlying dimensionality of the data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32B1F41-EA92-4843-8C0E-8FBFF863DCB4}"/>
                  </a:ext>
                </a:extLst>
              </p14:cNvPr>
              <p14:cNvContentPartPr/>
              <p14:nvPr/>
            </p14:nvContentPartPr>
            <p14:xfrm>
              <a:off x="767880" y="101520"/>
              <a:ext cx="10635840" cy="5379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32B1F41-EA92-4843-8C0E-8FBFF863DCB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520" y="92160"/>
                <a:ext cx="10654560" cy="539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4C4BD3C-5992-55C4-5E04-D53EFDCEC88F}"/>
                  </a:ext>
                </a:extLst>
              </p14:cNvPr>
              <p14:cNvContentPartPr/>
              <p14:nvPr/>
            </p14:nvContentPartPr>
            <p14:xfrm>
              <a:off x="2866320" y="324000"/>
              <a:ext cx="9038520" cy="5518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4C4BD3C-5992-55C4-5E04-D53EFDCEC88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56960" y="314640"/>
                <a:ext cx="9057240" cy="553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0469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85A26-F4F0-21D9-28D9-F7A2E614DA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Which is a correct depiction of linear regression error lines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𝑤𝑥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85A26-F4F0-21D9-28D9-F7A2E614DA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8A85341-0F9F-3612-9FCA-0FC9EA7FC46A}"/>
              </a:ext>
            </a:extLst>
          </p:cNvPr>
          <p:cNvSpPr txBox="1"/>
          <p:nvPr/>
        </p:nvSpPr>
        <p:spPr>
          <a:xfrm>
            <a:off x="632101" y="2295205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8CA61-E8C5-7B2D-B0D7-DBC831F4CE65}"/>
              </a:ext>
            </a:extLst>
          </p:cNvPr>
          <p:cNvSpPr txBox="1"/>
          <p:nvPr/>
        </p:nvSpPr>
        <p:spPr>
          <a:xfrm>
            <a:off x="5976329" y="2317567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19E119-3B68-6BD5-8C42-19D6ABB21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712" y="2879980"/>
            <a:ext cx="4706058" cy="315723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1288B0-B536-B69D-19B7-D331D42FFD8D}"/>
              </a:ext>
            </a:extLst>
          </p:cNvPr>
          <p:cNvCxnSpPr>
            <a:cxnSpLocks/>
          </p:cNvCxnSpPr>
          <p:nvPr/>
        </p:nvCxnSpPr>
        <p:spPr>
          <a:xfrm>
            <a:off x="1356258" y="3105278"/>
            <a:ext cx="4154690" cy="276161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E1FA3AE-C090-9DA5-37FF-EC84663BF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52" y="2879980"/>
            <a:ext cx="4706058" cy="315723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8B0213-306C-ED43-837E-159B4E7CD32B}"/>
              </a:ext>
            </a:extLst>
          </p:cNvPr>
          <p:cNvCxnSpPr>
            <a:cxnSpLocks/>
          </p:cNvCxnSpPr>
          <p:nvPr/>
        </p:nvCxnSpPr>
        <p:spPr>
          <a:xfrm>
            <a:off x="6797598" y="3105278"/>
            <a:ext cx="4154690" cy="276161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36F7C43-A7E1-6D74-8CA2-D9D4804D0F04}"/>
                  </a:ext>
                </a:extLst>
              </p14:cNvPr>
              <p14:cNvContentPartPr/>
              <p14:nvPr/>
            </p14:nvContentPartPr>
            <p14:xfrm>
              <a:off x="492840" y="1606680"/>
              <a:ext cx="10387080" cy="4700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36F7C43-A7E1-6D74-8CA2-D9D4804D0F0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3480" y="1597320"/>
                <a:ext cx="10405800" cy="47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2D65EEF-D6EF-56EC-E81E-47731906EAA4}"/>
                  </a:ext>
                </a:extLst>
              </p14:cNvPr>
              <p14:cNvContentPartPr/>
              <p14:nvPr/>
            </p14:nvContentPartPr>
            <p14:xfrm>
              <a:off x="419400" y="2147400"/>
              <a:ext cx="3780000" cy="1962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2D65EEF-D6EF-56EC-E81E-47731906EAA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0040" y="2138040"/>
                <a:ext cx="3798720" cy="198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18250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A2AD-C64F-51F5-0E01-9EDF9688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63BD7-3F07-1E81-24A6-60EAAEDE6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Gradient Descent</a:t>
            </a:r>
          </a:p>
        </p:txBody>
      </p:sp>
    </p:spTree>
    <p:extLst>
      <p:ext uri="{BB962C8B-B14F-4D97-AF65-F5344CB8AC3E}">
        <p14:creationId xmlns:p14="http://schemas.microsoft.com/office/powerpoint/2010/main" val="9814785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Demos to optimize the objective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58F393-22AD-3497-00D4-4728F0509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437" y="3703399"/>
            <a:ext cx="5533958" cy="2815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369E4-CA1E-6F52-F6DB-2B8553BA8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453" y="2815555"/>
            <a:ext cx="3222495" cy="9038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35FD02-601C-D46F-D25A-0A9E45954D36}"/>
              </a:ext>
            </a:extLst>
          </p:cNvPr>
          <p:cNvSpPr txBox="1"/>
          <p:nvPr/>
        </p:nvSpPr>
        <p:spPr>
          <a:xfrm>
            <a:off x="470989" y="1754734"/>
            <a:ext cx="46854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Linear model optimization</a:t>
            </a:r>
          </a:p>
          <a:p>
            <a:r>
              <a:rPr lang="en-US" sz="2800" dirty="0" err="1">
                <a:hlinkClick r:id="rId4"/>
              </a:rPr>
              <a:t>regression_interactive.ipynb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34298D-998F-F903-18B2-1F6D421C0552}"/>
              </a:ext>
            </a:extLst>
          </p:cNvPr>
          <p:cNvSpPr txBox="1"/>
          <p:nvPr/>
        </p:nvSpPr>
        <p:spPr>
          <a:xfrm>
            <a:off x="6292384" y="1754734"/>
            <a:ext cx="56250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Blind version</a:t>
            </a:r>
          </a:p>
          <a:p>
            <a:r>
              <a:rPr lang="en-US" sz="2800" dirty="0" err="1">
                <a:hlinkClick r:id="rId5"/>
              </a:rPr>
              <a:t>regression_blind_interactive.ipynb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D1ECF3-3C0E-C4DC-C231-7702AE999E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62" b="8834"/>
          <a:stretch/>
        </p:blipFill>
        <p:spPr>
          <a:xfrm>
            <a:off x="0" y="3633784"/>
            <a:ext cx="6187053" cy="31168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DF9690-0E84-6BA6-8E6C-7C65CB302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434" y="2815555"/>
            <a:ext cx="3408449" cy="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412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3F310-12BB-B415-283A-4DE8FE5ED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6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78E0C-2DE9-2B3B-D8C0-37C84AFC5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blind optimization on course website</a:t>
            </a:r>
          </a:p>
          <a:p>
            <a:r>
              <a:rPr lang="en-US" dirty="0"/>
              <a:t>Mess with sliders to find best model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What's the best RMSE that you got?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What's are the corresponding best parameters?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8333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Closed-form solution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Grid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Random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Gradient descent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Stochastic gradient descent (SGD)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Minibatch SGD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B00D4A7-7A40-33F7-7C40-D10ADD43245D}"/>
                  </a:ext>
                </a:extLst>
              </p14:cNvPr>
              <p14:cNvContentPartPr/>
              <p14:nvPr/>
            </p14:nvContentPartPr>
            <p14:xfrm>
              <a:off x="357840" y="1508760"/>
              <a:ext cx="11555280" cy="4171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B00D4A7-7A40-33F7-7C40-D10ADD43245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8480" y="1499400"/>
                <a:ext cx="11574000" cy="419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8C9B61-E6BF-B8A5-87C8-D3BBDC771569}"/>
                  </a:ext>
                </a:extLst>
              </p14:cNvPr>
              <p14:cNvContentPartPr/>
              <p14:nvPr/>
            </p14:nvContentPartPr>
            <p14:xfrm>
              <a:off x="683280" y="1814760"/>
              <a:ext cx="128520" cy="120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8C9B61-E6BF-B8A5-87C8-D3BBDC77156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3920" y="1805400"/>
                <a:ext cx="14724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C7A6A53-6B89-8B99-A517-4FE52D133084}"/>
                  </a:ext>
                </a:extLst>
              </p14:cNvPr>
              <p14:cNvContentPartPr/>
              <p14:nvPr/>
            </p14:nvContentPartPr>
            <p14:xfrm>
              <a:off x="6539400" y="1180800"/>
              <a:ext cx="1184400" cy="812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C7A6A53-6B89-8B99-A517-4FE52D13308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30040" y="1171440"/>
                <a:ext cx="1203120" cy="83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75840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5ABD7B-CE9B-4F30-B9E4-8CA26AED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2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623610C-AE26-43FA-8297-418BDDFF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78" y="100381"/>
            <a:ext cx="4738053" cy="31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7989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E4C6F3E-6624-434B-AC91-5FF189A41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81" y="188585"/>
            <a:ext cx="6788712" cy="34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Gradient descent</a:t>
                </a:r>
              </a:p>
              <a:p>
                <a:r>
                  <a:rPr lang="en-US" dirty="0"/>
                  <a:t>Hyperparameter: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learning rate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(or sometimes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While not converged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Compute gradient: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den>
                            </m:f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Update parameters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←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5090" b="-175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2EF748F-1131-5880-514A-C4B307E5C360}"/>
                  </a:ext>
                </a:extLst>
              </p14:cNvPr>
              <p14:cNvContentPartPr/>
              <p14:nvPr/>
            </p14:nvContentPartPr>
            <p14:xfrm>
              <a:off x="578880" y="-7920"/>
              <a:ext cx="11415240" cy="6627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2EF748F-1131-5880-514A-C4B307E5C36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9520" y="-17280"/>
                <a:ext cx="11433960" cy="664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80378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Closed-form solution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Grid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Random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Gradient descent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Stochastic gradient descent (SGD)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Minibatch SGD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380038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4417465" cy="5671080"/>
          </a:xfrm>
        </p:spPr>
        <p:txBody>
          <a:bodyPr/>
          <a:lstStyle/>
          <a:p>
            <a:r>
              <a:rPr lang="en-US" dirty="0"/>
              <a:t>What happens in gradient descent when we have N=1,000,000 training points?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48569-7B7B-4A2B-A477-0E8174632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08" y="1696029"/>
            <a:ext cx="6468096" cy="4339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F7FB69-B31F-4D55-A40F-8CC4CF5ABF5C}"/>
              </a:ext>
            </a:extLst>
          </p:cNvPr>
          <p:cNvSpPr txBox="1"/>
          <p:nvPr/>
        </p:nvSpPr>
        <p:spPr>
          <a:xfrm>
            <a:off x="8050059" y="6092906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F4D5A-735D-44BD-8D96-9D18C88479B9}"/>
              </a:ext>
            </a:extLst>
          </p:cNvPr>
          <p:cNvSpPr txBox="1"/>
          <p:nvPr/>
        </p:nvSpPr>
        <p:spPr>
          <a:xfrm rot="16200000">
            <a:off x="4311827" y="3604096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8CFCF1B-D28A-AC81-7C1E-372DC4730155}"/>
                  </a:ext>
                </a:extLst>
              </p14:cNvPr>
              <p14:cNvContentPartPr/>
              <p14:nvPr/>
            </p14:nvContentPartPr>
            <p14:xfrm>
              <a:off x="613080" y="2552040"/>
              <a:ext cx="11583000" cy="36460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8CFCF1B-D28A-AC81-7C1E-372DC47301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3720" y="2542680"/>
                <a:ext cx="11601720" cy="366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04747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3DAB3-80E4-AA36-0324-EACA8AD88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4FAB0-B37E-E97C-46CC-252E1B77D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E8B74-5260-A808-7712-A924CB3A5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0515600" cy="1329576"/>
          </a:xfrm>
        </p:spPr>
        <p:txBody>
          <a:bodyPr/>
          <a:lstStyle/>
          <a:p>
            <a:r>
              <a:rPr lang="en-US" dirty="0"/>
              <a:t>Batch -&gt; Mini-batch -&gt; Stochastic</a:t>
            </a:r>
          </a:p>
          <a:p>
            <a:r>
              <a:rPr lang="en-US" dirty="0">
                <a:solidFill>
                  <a:schemeClr val="tx1"/>
                </a:solidFill>
              </a:rPr>
              <a:t>Basically, just a difference in how many training points are each time we compute a gradient (and then take a step with that gradient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0DF5DE5-7F90-F914-E70A-6C051D230570}"/>
                  </a:ext>
                </a:extLst>
              </p:cNvPr>
              <p:cNvSpPr txBox="1"/>
              <p:nvPr/>
            </p:nvSpPr>
            <p:spPr>
              <a:xfrm>
                <a:off x="605845" y="2730876"/>
                <a:ext cx="397371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(Batch) 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</a:rPr>
                  <a:t>Effective batch size =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1CA5EE-974F-30EA-8A36-3F8A6314D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5" y="2730876"/>
                <a:ext cx="3973719" cy="1077218"/>
              </a:xfrm>
              <a:prstGeom prst="rect">
                <a:avLst/>
              </a:prstGeom>
              <a:blipFill>
                <a:blip r:embed="rId2"/>
                <a:stretch>
                  <a:fillRect l="-3067" t="-5650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8FCB22-47A4-0626-4D85-7D8642E9296A}"/>
                  </a:ext>
                </a:extLst>
              </p:cNvPr>
              <p:cNvSpPr txBox="1"/>
              <p:nvPr/>
            </p:nvSpPr>
            <p:spPr>
              <a:xfrm>
                <a:off x="605846" y="4151856"/>
                <a:ext cx="5092990" cy="1508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Mini-batch SGD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/>
                  <a:t>Batch </a:t>
                </a:r>
                <a:r>
                  <a:rPr lang="en-US" sz="2800" dirty="0">
                    <a:solidFill>
                      <a:schemeClr val="tx1"/>
                    </a:solidFill>
                  </a:rPr>
                  <a:t>size =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e.g.,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algn="r"/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2373D7-A07B-732A-DF01-6BAD48E19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6" y="4151856"/>
                <a:ext cx="5092990" cy="1508105"/>
              </a:xfrm>
              <a:prstGeom prst="rect">
                <a:avLst/>
              </a:prstGeom>
              <a:blipFill>
                <a:blip r:embed="rId3"/>
                <a:stretch>
                  <a:fillRect l="-2392" t="-3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EFD0C4-81A5-F177-F241-22B670B36FCC}"/>
                  </a:ext>
                </a:extLst>
              </p:cNvPr>
              <p:cNvSpPr txBox="1"/>
              <p:nvPr/>
            </p:nvSpPr>
            <p:spPr>
              <a:xfrm>
                <a:off x="605845" y="5614929"/>
                <a:ext cx="4123173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SGD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</a:rPr>
                  <a:t>Effective batch size =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5CD3C1-7131-438F-BA3B-F7C591E61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5" y="5614929"/>
                <a:ext cx="4123173" cy="1077218"/>
              </a:xfrm>
              <a:prstGeom prst="rect">
                <a:avLst/>
              </a:prstGeom>
              <a:blipFill>
                <a:blip r:embed="rId4"/>
                <a:stretch>
                  <a:fillRect l="-2954" t="-5085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33C0DE8E-F8E9-9FD7-4B32-C9F8207C4FA7}"/>
              </a:ext>
            </a:extLst>
          </p:cNvPr>
          <p:cNvGraphicFramePr>
            <a:graphicFrameLocks noGrp="1"/>
          </p:cNvGraphicFramePr>
          <p:nvPr/>
        </p:nvGraphicFramePr>
        <p:xfrm>
          <a:off x="3382719" y="2698223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987C5BBB-686A-BA50-4A21-17CA340E133B}"/>
              </a:ext>
            </a:extLst>
          </p:cNvPr>
          <p:cNvGraphicFramePr>
            <a:graphicFrameLocks noGrp="1"/>
          </p:cNvGraphicFramePr>
          <p:nvPr/>
        </p:nvGraphicFramePr>
        <p:xfrm>
          <a:off x="3382719" y="5614929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5FFE4D1F-35B9-1EDF-ED93-6BA5799D2A18}"/>
              </a:ext>
            </a:extLst>
          </p:cNvPr>
          <p:cNvGraphicFramePr>
            <a:graphicFrameLocks noGrp="1"/>
          </p:cNvGraphicFramePr>
          <p:nvPr/>
        </p:nvGraphicFramePr>
        <p:xfrm>
          <a:off x="3382719" y="4151856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8930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(Batch) Gradient Descent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694" y="997098"/>
            <a:ext cx="8359307" cy="2953349"/>
          </a:xfrm>
          <a:prstGeom prst="rect">
            <a:avLst/>
          </a:prstGeom>
          <a:solidFill>
            <a:srgbClr val="FAAE76"/>
          </a:solidFill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205" y="1755640"/>
            <a:ext cx="2743956" cy="205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63613" y="2921678"/>
            <a:ext cx="368710" cy="4277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—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18600" y="6184900"/>
            <a:ext cx="2286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1B6F63-BA11-CC4B-A3E4-0D438B918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160" y="3038310"/>
            <a:ext cx="194840" cy="2338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DAAD16-9B70-467B-B01A-AD55EC516814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107380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85A26-F4F0-21D9-28D9-F7A2E614DA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what goes in the top entry for a linear regression vector with two features,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?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85A26-F4F0-21D9-28D9-F7A2E614DA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" b="-23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89206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2289990" y="4885144"/>
            <a:ext cx="6980961" cy="607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need a per-example objective: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6"/>
          <a:stretch/>
        </p:blipFill>
        <p:spPr>
          <a:xfrm>
            <a:off x="3032168" y="5493143"/>
            <a:ext cx="5305108" cy="48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E509F-347D-884B-9A6B-110DF22A2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890" y="2997001"/>
            <a:ext cx="162029" cy="194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E0C44F-9EEB-C34E-8A3B-E96E42F34FC6}"/>
              </a:ext>
            </a:extLst>
          </p:cNvPr>
          <p:cNvGrpSpPr/>
          <p:nvPr/>
        </p:nvGrpSpPr>
        <p:grpSpPr>
          <a:xfrm>
            <a:off x="2289989" y="1099981"/>
            <a:ext cx="6238208" cy="2611343"/>
            <a:chOff x="765989" y="1099980"/>
            <a:chExt cx="6238208" cy="26113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5B54F-CB36-AA49-868E-21AE67826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5989" y="1099980"/>
              <a:ext cx="6238208" cy="26113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3A32E9-5D25-4D43-9B99-2C63F558F77E}"/>
                </a:ext>
              </a:extLst>
            </p:cNvPr>
            <p:cNvSpPr txBox="1"/>
            <p:nvPr/>
          </p:nvSpPr>
          <p:spPr>
            <a:xfrm>
              <a:off x="2017486" y="2573057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E1FCC6-F7D4-694B-8688-D104E3BA6744}"/>
                </a:ext>
              </a:extLst>
            </p:cNvPr>
            <p:cNvSpPr txBox="1"/>
            <p:nvPr/>
          </p:nvSpPr>
          <p:spPr>
            <a:xfrm>
              <a:off x="5638801" y="2573056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725" y="1583766"/>
            <a:ext cx="2484437" cy="1978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12AA2B-53F1-4F23-A856-14130D83EB5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66F143-FCA0-BEAF-5F6A-03C062514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417" y="3022812"/>
            <a:ext cx="194840" cy="2338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5429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(Batch)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 using all points (just two in this example)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503682-2FC6-410F-914C-29DB092BE735}"/>
                  </a:ext>
                </a:extLst>
              </p14:cNvPr>
              <p14:cNvContentPartPr/>
              <p14:nvPr/>
            </p14:nvContentPartPr>
            <p14:xfrm>
              <a:off x="193320" y="1483200"/>
              <a:ext cx="1182240" cy="2811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503682-2FC6-410F-914C-29DB092BE73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960" y="1473840"/>
                <a:ext cx="1958400" cy="517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542625-D9A0-1E24-A619-85F544A1F68A}"/>
                  </a:ext>
                </a:extLst>
              </p:cNvPr>
              <p:cNvSpPr txBox="1"/>
              <p:nvPr/>
            </p:nvSpPr>
            <p:spPr>
              <a:xfrm>
                <a:off x="4096600" y="1569928"/>
                <a:ext cx="8150756" cy="796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542625-D9A0-1E24-A619-85F544A1F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600" y="1569928"/>
                <a:ext cx="8150756" cy="7961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31367D-93F3-4A77-C666-54F84F161B1E}"/>
                  </a:ext>
                </a:extLst>
              </p:cNvPr>
              <p:cNvSpPr txBox="1"/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31367D-93F3-4A77-C666-54F84F161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93F9F17-6E1A-37F1-C0EC-1BA6A58EAFFD}"/>
                  </a:ext>
                </a:extLst>
              </p:cNvPr>
              <p:cNvSpPr txBox="1"/>
              <p:nvPr/>
            </p:nvSpPr>
            <p:spPr>
              <a:xfrm>
                <a:off x="4096600" y="2366056"/>
                <a:ext cx="556517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93F9F17-6E1A-37F1-C0EC-1BA6A58EA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600" y="2366056"/>
                <a:ext cx="5565178" cy="783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723FA3-E22F-E0AC-DEAB-EB17BBC144D0}"/>
                  </a:ext>
                </a:extLst>
              </p:cNvPr>
              <p:cNvSpPr txBox="1"/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723FA3-E22F-E0AC-DEAB-EB17BBC14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1475080-DDFC-046C-05AB-30BBAAC4BFAA}"/>
                  </a:ext>
                </a:extLst>
              </p14:cNvPr>
              <p14:cNvContentPartPr/>
              <p14:nvPr/>
            </p14:nvContentPartPr>
            <p14:xfrm>
              <a:off x="747360" y="1291320"/>
              <a:ext cx="9588240" cy="48042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1475080-DDFC-046C-05AB-30BBAAC4BF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8000" y="1281960"/>
                <a:ext cx="9606960" cy="48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0C9C606-4780-3A48-C334-EE7B35932CA7}"/>
                  </a:ext>
                </a:extLst>
              </p14:cNvPr>
              <p14:cNvContentPartPr/>
              <p14:nvPr/>
            </p14:nvContentPartPr>
            <p14:xfrm>
              <a:off x="1397520" y="1463400"/>
              <a:ext cx="261360" cy="3834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0C9C606-4780-3A48-C334-EE7B35932CA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88160" y="1454040"/>
                <a:ext cx="280080" cy="40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91754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(Batch)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03D33CA-18A0-4B53-94F1-B778202AFF11}"/>
                  </a:ext>
                </a:extLst>
              </p14:cNvPr>
              <p14:cNvContentPartPr/>
              <p14:nvPr/>
            </p14:nvContentPartPr>
            <p14:xfrm>
              <a:off x="1252080" y="2048760"/>
              <a:ext cx="7162200" cy="3717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03D33CA-18A0-4B53-94F1-B778202AFF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2720" y="2039400"/>
                <a:ext cx="7180920" cy="37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B55D07-3392-8D6A-A5F8-584F7C698FE9}"/>
                  </a:ext>
                </a:extLst>
              </p:cNvPr>
              <p:cNvSpPr txBox="1"/>
              <p:nvPr/>
            </p:nvSpPr>
            <p:spPr>
              <a:xfrm>
                <a:off x="1908058" y="5944866"/>
                <a:ext cx="556517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B55D07-3392-8D6A-A5F8-584F7C698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058" y="5944866"/>
                <a:ext cx="5565178" cy="783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198877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 for one point at a time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F2C8D97-2B28-4838-9211-2F7AFC52FB5E}"/>
                  </a:ext>
                </a:extLst>
              </p14:cNvPr>
              <p14:cNvContentPartPr/>
              <p14:nvPr/>
            </p14:nvContentPartPr>
            <p14:xfrm>
              <a:off x="46800" y="1479960"/>
              <a:ext cx="1798920" cy="2810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F2C8D97-2B28-4838-9211-2F7AFC52FB5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440" y="1470600"/>
                <a:ext cx="1881000" cy="502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583CA4-31BB-8381-E8BF-C9CDE893EA4D}"/>
                  </a:ext>
                </a:extLst>
              </p:cNvPr>
              <p:cNvSpPr txBox="1"/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583CA4-31BB-8381-E8BF-C9CDE893E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1FC15F-B43F-13A9-B68E-60A2DD99974A}"/>
                  </a:ext>
                </a:extLst>
              </p:cNvPr>
              <p:cNvSpPr txBox="1"/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1FC15F-B43F-13A9-B68E-60A2DD999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0E71DA-2E53-5F6A-9DAC-90D426967330}"/>
                  </a:ext>
                </a:extLst>
              </p:cNvPr>
              <p:cNvSpPr txBox="1"/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0E71DA-2E53-5F6A-9DAC-90D426967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1C9928C-B6D0-921A-0079-E87A4E9AD361}"/>
                  </a:ext>
                </a:extLst>
              </p14:cNvPr>
              <p14:cNvContentPartPr/>
              <p14:nvPr/>
            </p14:nvContentPartPr>
            <p14:xfrm>
              <a:off x="747360" y="2991600"/>
              <a:ext cx="9588240" cy="3103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1C9928C-B6D0-921A-0079-E87A4E9AD36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8000" y="2982240"/>
                <a:ext cx="9606960" cy="31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5EC34B2-EACB-B6EA-8A9E-FEBC0B1BB811}"/>
                  </a:ext>
                </a:extLst>
              </p14:cNvPr>
              <p14:cNvContentPartPr/>
              <p14:nvPr/>
            </p14:nvContentPartPr>
            <p14:xfrm>
              <a:off x="193320" y="1483200"/>
              <a:ext cx="1182240" cy="28119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5EC34B2-EACB-B6EA-8A9E-FEBC0B1BB8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3960" y="1473840"/>
                <a:ext cx="1200960" cy="28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74CEC9D-96FB-763F-E561-EBEC77AC3220}"/>
                  </a:ext>
                </a:extLst>
              </p14:cNvPr>
              <p14:cNvContentPartPr/>
              <p14:nvPr/>
            </p14:nvContentPartPr>
            <p14:xfrm>
              <a:off x="1703160" y="1424520"/>
              <a:ext cx="235800" cy="2037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74CEC9D-96FB-763F-E561-EBEC77AC322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93800" y="1415160"/>
                <a:ext cx="254520" cy="22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94272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5CEBD02-ED48-4072-971E-C3CC2C35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6FF4217-CE02-4807-A9B6-418060856294}"/>
                  </a:ext>
                </a:extLst>
              </p14:cNvPr>
              <p14:cNvContentPartPr/>
              <p14:nvPr/>
            </p14:nvContentPartPr>
            <p14:xfrm>
              <a:off x="1227960" y="1742760"/>
              <a:ext cx="7280640" cy="4068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6FF4217-CE02-4807-A9B6-4180608562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8600" y="62640"/>
                <a:ext cx="9404280" cy="57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DD11A7-0BAB-49BD-7A19-E66136DE570E}"/>
                  </a:ext>
                </a:extLst>
              </p:cNvPr>
              <p:cNvSpPr txBox="1"/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DD11A7-0BAB-49BD-7A19-E66136DE57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9FD3D65-D3C2-ECC4-C9E5-6D90EA20FF16}"/>
                  </a:ext>
                </a:extLst>
              </p14:cNvPr>
              <p14:cNvContentPartPr/>
              <p14:nvPr/>
            </p14:nvContentPartPr>
            <p14:xfrm>
              <a:off x="3843000" y="6638040"/>
              <a:ext cx="2379960" cy="849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9FD3D65-D3C2-ECC4-C9E5-6D90EA20FF1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33640" y="6628680"/>
                <a:ext cx="239868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229E797-FC78-8C1F-E7BB-14F28427DFB8}"/>
                  </a:ext>
                </a:extLst>
              </p14:cNvPr>
              <p14:cNvContentPartPr/>
              <p14:nvPr/>
            </p14:nvContentPartPr>
            <p14:xfrm>
              <a:off x="7975800" y="2157840"/>
              <a:ext cx="559080" cy="72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229E797-FC78-8C1F-E7BB-14F28427DF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66440" y="2148480"/>
                <a:ext cx="577800" cy="74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450451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 for one point at a time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C3CA477-48D4-9462-10E9-481E1EA540AF}"/>
                  </a:ext>
                </a:extLst>
              </p14:cNvPr>
              <p14:cNvContentPartPr/>
              <p14:nvPr/>
            </p14:nvContentPartPr>
            <p14:xfrm>
              <a:off x="8491680" y="2831400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C3CA477-48D4-9462-10E9-481E1EA540A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82320" y="282204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6EFEDB-A5C1-52BF-8CA5-358C3407B299}"/>
                  </a:ext>
                </a:extLst>
              </p:cNvPr>
              <p:cNvSpPr txBox="1"/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6EFEDB-A5C1-52BF-8CA5-358C3407B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DDB778-CE6C-DF8B-56C3-F99DC515A8CD}"/>
                  </a:ext>
                </a:extLst>
              </p:cNvPr>
              <p:cNvSpPr txBox="1"/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DDB778-CE6C-DF8B-56C3-F99DC515A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ADD314-8676-1494-0EAE-0B13A10B3468}"/>
                  </a:ext>
                </a:extLst>
              </p:cNvPr>
              <p:cNvSpPr txBox="1"/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ADD314-8676-1494-0EAE-0B13A10B3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1CA74F8-A0BA-1109-AB15-976D40291523}"/>
                  </a:ext>
                </a:extLst>
              </p14:cNvPr>
              <p14:cNvContentPartPr/>
              <p14:nvPr/>
            </p14:nvContentPartPr>
            <p14:xfrm>
              <a:off x="1891440" y="3027960"/>
              <a:ext cx="8542440" cy="23007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1CA74F8-A0BA-1109-AB15-976D4029152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82080" y="3018600"/>
                <a:ext cx="8561160" cy="231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DE0B3E3-41F2-9B5A-A705-5DCED8B3A1A6}"/>
                  </a:ext>
                </a:extLst>
              </p14:cNvPr>
              <p14:cNvContentPartPr/>
              <p14:nvPr/>
            </p14:nvContentPartPr>
            <p14:xfrm>
              <a:off x="1441922" y="1479960"/>
              <a:ext cx="317880" cy="3582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DE0B3E3-41F2-9B5A-A705-5DCED8B3A1A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32562" y="1470600"/>
                <a:ext cx="336600" cy="3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93DCFC5-C776-CB61-5B73-CC608C5832FC}"/>
                  </a:ext>
                </a:extLst>
              </p14:cNvPr>
              <p14:cNvContentPartPr/>
              <p14:nvPr/>
            </p14:nvContentPartPr>
            <p14:xfrm>
              <a:off x="193320" y="1483200"/>
              <a:ext cx="1182240" cy="28119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93DCFC5-C776-CB61-5B73-CC608C5832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3960" y="1473840"/>
                <a:ext cx="1200960" cy="28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1C795C-171B-D615-F091-6DDC8008E5AA}"/>
                  </a:ext>
                </a:extLst>
              </p14:cNvPr>
              <p14:cNvContentPartPr/>
              <p14:nvPr/>
            </p14:nvContentPartPr>
            <p14:xfrm>
              <a:off x="1617242" y="1424520"/>
              <a:ext cx="235800" cy="2037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1C795C-171B-D615-F091-6DDC8008E5A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07882" y="1415160"/>
                <a:ext cx="2545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4D53C74-45E1-FC4C-39D2-60DC0BD4E16F}"/>
                  </a:ext>
                </a:extLst>
              </p14:cNvPr>
              <p14:cNvContentPartPr/>
              <p14:nvPr/>
            </p14:nvContentPartPr>
            <p14:xfrm>
              <a:off x="359280" y="1591920"/>
              <a:ext cx="2044080" cy="37990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4D53C74-45E1-FC4C-39D2-60DC0BD4E16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9920" y="1582560"/>
                <a:ext cx="2062800" cy="38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1C62348-820C-80FA-9D98-163D36371CFD}"/>
                  </a:ext>
                </a:extLst>
              </p14:cNvPr>
              <p14:cNvContentPartPr/>
              <p14:nvPr/>
            </p14:nvContentPartPr>
            <p14:xfrm>
              <a:off x="1721880" y="2435400"/>
              <a:ext cx="47880" cy="21582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1C62348-820C-80FA-9D98-163D36371CF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12520" y="2426040"/>
                <a:ext cx="66600" cy="217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34745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CBCA6F6-74BA-4244-B902-613A49D1B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9D5F956-F0B1-4F1E-A332-1933B286628F}"/>
                  </a:ext>
                </a:extLst>
              </p14:cNvPr>
              <p14:cNvContentPartPr/>
              <p14:nvPr/>
            </p14:nvContentPartPr>
            <p14:xfrm>
              <a:off x="7315560" y="279360"/>
              <a:ext cx="2965680" cy="2574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9D5F956-F0B1-4F1E-A332-1933B286628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06200" y="270000"/>
                <a:ext cx="2984400" cy="259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E8FA6D5-02F0-D3FB-75AF-BAAA6071C62D}"/>
                  </a:ext>
                </a:extLst>
              </p14:cNvPr>
              <p14:cNvContentPartPr/>
              <p14:nvPr/>
            </p14:nvContentPartPr>
            <p14:xfrm>
              <a:off x="7489800" y="1612440"/>
              <a:ext cx="1276560" cy="19767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E8FA6D5-02F0-D3FB-75AF-BAAA6071C62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80440" y="1603080"/>
                <a:ext cx="1295280" cy="19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038C09-D350-91B9-A495-F8F1C7DD2247}"/>
                  </a:ext>
                </a:extLst>
              </p:cNvPr>
              <p:cNvSpPr txBox="1"/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038C09-D350-91B9-A495-F8F1C7DD2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C2B7DEC-F715-64D3-CAD4-447C060F39E0}"/>
                  </a:ext>
                </a:extLst>
              </p14:cNvPr>
              <p14:cNvContentPartPr/>
              <p14:nvPr/>
            </p14:nvContentPartPr>
            <p14:xfrm>
              <a:off x="3818880" y="1047960"/>
              <a:ext cx="5952240" cy="55998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C2B7DEC-F715-64D3-CAD4-447C060F39E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09520" y="1038600"/>
                <a:ext cx="5970960" cy="561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13887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E7ED5-271D-12A2-FBDA-506A9BC61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037E-640D-FB76-9161-BE66F6DE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77E4C-5E97-45D7-C61B-47D91D873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 for one point at a time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2F1023-64CF-2818-C585-06F6AC426AB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06F21B7-8956-6E60-E620-3D5632E5D03F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480AC4C-CDDA-0409-6216-5D12019605E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8051421F-3366-48F8-E0E4-17C36D124FEE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61D395-1063-88E4-3E8D-BD8B752B9352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329BFA-9ABC-A101-8D4E-9D57C5055C6D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E75CD6-5938-6517-9038-ADA90005684F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BE9A7C6-AA14-B460-C1C2-28E9901FA453}"/>
                  </a:ext>
                </a:extLst>
              </p14:cNvPr>
              <p14:cNvContentPartPr/>
              <p14:nvPr/>
            </p14:nvContentPartPr>
            <p14:xfrm>
              <a:off x="8491680" y="2831400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BE9A7C6-AA14-B460-C1C2-28E9901FA45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82320" y="282204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851714-B1C7-9F49-2388-73BEEFD038F9}"/>
                  </a:ext>
                </a:extLst>
              </p:cNvPr>
              <p:cNvSpPr txBox="1"/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851714-B1C7-9F49-2388-73BEEFD03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71A482-5512-56D2-337E-D72B37742030}"/>
                  </a:ext>
                </a:extLst>
              </p:cNvPr>
              <p:cNvSpPr txBox="1"/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71A482-5512-56D2-337E-D72B37742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BCAAB2-7382-FE90-98A6-6C1B250A42A5}"/>
                  </a:ext>
                </a:extLst>
              </p:cNvPr>
              <p:cNvSpPr txBox="1"/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BCAAB2-7382-FE90-98A6-6C1B250A4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3887774-B6C3-A413-7A0C-1B348E609B0F}"/>
                  </a:ext>
                </a:extLst>
              </p14:cNvPr>
              <p14:cNvContentPartPr/>
              <p14:nvPr/>
            </p14:nvContentPartPr>
            <p14:xfrm>
              <a:off x="8443800" y="4773600"/>
              <a:ext cx="61200" cy="176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3887774-B6C3-A413-7A0C-1B348E609B0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34440" y="4764240"/>
                <a:ext cx="7992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226F8DC-CDC1-60B3-9AD6-F946BCBA45D5}"/>
                  </a:ext>
                </a:extLst>
              </p14:cNvPr>
              <p14:cNvContentPartPr/>
              <p14:nvPr/>
            </p14:nvContentPartPr>
            <p14:xfrm>
              <a:off x="1441922" y="1479960"/>
              <a:ext cx="317880" cy="3582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226F8DC-CDC1-60B3-9AD6-F946BCBA45D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32562" y="1470600"/>
                <a:ext cx="336600" cy="3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0FF8035-6886-ACA2-7B67-280D2261EBB6}"/>
                  </a:ext>
                </a:extLst>
              </p14:cNvPr>
              <p14:cNvContentPartPr/>
              <p14:nvPr/>
            </p14:nvContentPartPr>
            <p14:xfrm>
              <a:off x="193320" y="1483200"/>
              <a:ext cx="1182240" cy="28119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0FF8035-6886-ACA2-7B67-280D2261EBB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3960" y="1473840"/>
                <a:ext cx="1200960" cy="28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06AB2FC-D158-2B89-C11F-DFBC9015E084}"/>
                  </a:ext>
                </a:extLst>
              </p14:cNvPr>
              <p14:cNvContentPartPr/>
              <p14:nvPr/>
            </p14:nvContentPartPr>
            <p14:xfrm>
              <a:off x="1617242" y="1424520"/>
              <a:ext cx="235800" cy="2037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06AB2FC-D158-2B89-C11F-DFBC9015E08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07882" y="1415160"/>
                <a:ext cx="2545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834AB33-9649-6D4E-B655-9B78FDAB0615}"/>
                  </a:ext>
                </a:extLst>
              </p14:cNvPr>
              <p14:cNvContentPartPr/>
              <p14:nvPr/>
            </p14:nvContentPartPr>
            <p14:xfrm>
              <a:off x="359280" y="1591920"/>
              <a:ext cx="2044080" cy="37990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834AB33-9649-6D4E-B655-9B78FDAB061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9920" y="1582560"/>
                <a:ext cx="2062800" cy="38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396C1B2-62A2-FFB6-7AD7-F3F6463CA162}"/>
                  </a:ext>
                </a:extLst>
              </p14:cNvPr>
              <p14:cNvContentPartPr/>
              <p14:nvPr/>
            </p14:nvContentPartPr>
            <p14:xfrm>
              <a:off x="223200" y="2683080"/>
              <a:ext cx="9338400" cy="4091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396C1B2-62A2-FFB6-7AD7-F3F6463CA16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3840" y="2673720"/>
                <a:ext cx="9357120" cy="410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0700D9F-8677-A036-3529-183C367EA300}"/>
                  </a:ext>
                </a:extLst>
              </p14:cNvPr>
              <p14:cNvContentPartPr/>
              <p14:nvPr/>
            </p14:nvContentPartPr>
            <p14:xfrm>
              <a:off x="756000" y="3875760"/>
              <a:ext cx="9813240" cy="25304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0700D9F-8677-A036-3529-183C367EA30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46640" y="3866400"/>
                <a:ext cx="9831960" cy="254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21333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5CEBD02-ED48-4072-971E-C3CC2C35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88C98EE-EF68-4F53-B8E5-68B03181D5FF}"/>
                  </a:ext>
                </a:extLst>
              </p14:cNvPr>
              <p14:cNvContentPartPr/>
              <p14:nvPr/>
            </p14:nvContentPartPr>
            <p14:xfrm>
              <a:off x="7578360" y="3089880"/>
              <a:ext cx="104760" cy="59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88C98EE-EF68-4F53-B8E5-68B03181D5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34800" y="3080520"/>
                <a:ext cx="17172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FA292C8-7A91-5C38-E75A-3E21C14B405C}"/>
                  </a:ext>
                </a:extLst>
              </p14:cNvPr>
              <p14:cNvContentPartPr/>
              <p14:nvPr/>
            </p14:nvContentPartPr>
            <p14:xfrm>
              <a:off x="7883640" y="2727360"/>
              <a:ext cx="369360" cy="4298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FA292C8-7A91-5C38-E75A-3E21C14B405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74280" y="2718000"/>
                <a:ext cx="388080" cy="44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820815-22AC-3F91-1BF9-22635523BB61}"/>
                  </a:ext>
                </a:extLst>
              </p:cNvPr>
              <p:cNvSpPr txBox="1"/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820815-22AC-3F91-1BF9-22635523B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A31F1B-2881-D35A-2907-CFC9F24DA85A}"/>
                  </a:ext>
                </a:extLst>
              </p14:cNvPr>
              <p14:cNvContentPartPr/>
              <p14:nvPr/>
            </p14:nvContentPartPr>
            <p14:xfrm>
              <a:off x="3843000" y="6638040"/>
              <a:ext cx="2379960" cy="849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A31F1B-2881-D35A-2907-CFC9F24DA85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33640" y="6628680"/>
                <a:ext cx="239868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93D8410-8DBE-9633-2285-EB0466B2ADA9}"/>
                  </a:ext>
                </a:extLst>
              </p14:cNvPr>
              <p14:cNvContentPartPr/>
              <p14:nvPr/>
            </p14:nvContentPartPr>
            <p14:xfrm>
              <a:off x="7567560" y="3140640"/>
              <a:ext cx="98280" cy="266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93D8410-8DBE-9633-2285-EB0466B2ADA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58200" y="3131280"/>
                <a:ext cx="117000" cy="28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4662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664" y="1515612"/>
            <a:ext cx="2484437" cy="1978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ontent Placeholder 7"/>
          <p:cNvSpPr txBox="1">
            <a:spLocks/>
          </p:cNvSpPr>
          <p:nvPr/>
        </p:nvSpPr>
        <p:spPr>
          <a:xfrm>
            <a:off x="2289990" y="4885144"/>
            <a:ext cx="6980961" cy="607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need a per-example objective: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6"/>
          <a:stretch/>
        </p:blipFill>
        <p:spPr>
          <a:xfrm>
            <a:off x="3032168" y="5493143"/>
            <a:ext cx="5305108" cy="48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E509F-347D-884B-9A6B-110DF22A2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890" y="2997001"/>
            <a:ext cx="162029" cy="194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E0C44F-9EEB-C34E-8A3B-E96E42F34FC6}"/>
              </a:ext>
            </a:extLst>
          </p:cNvPr>
          <p:cNvGrpSpPr/>
          <p:nvPr/>
        </p:nvGrpSpPr>
        <p:grpSpPr>
          <a:xfrm>
            <a:off x="2289989" y="1099981"/>
            <a:ext cx="6238208" cy="2611343"/>
            <a:chOff x="765989" y="1099980"/>
            <a:chExt cx="6238208" cy="26113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5B54F-CB36-AA49-868E-21AE67826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5989" y="1099980"/>
              <a:ext cx="6238208" cy="26113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3A32E9-5D25-4D43-9B99-2C63F558F77E}"/>
                </a:ext>
              </a:extLst>
            </p:cNvPr>
            <p:cNvSpPr txBox="1"/>
            <p:nvPr/>
          </p:nvSpPr>
          <p:spPr>
            <a:xfrm>
              <a:off x="2017486" y="2573057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E1FCC6-F7D4-694B-8688-D104E3BA6744}"/>
                </a:ext>
              </a:extLst>
            </p:cNvPr>
            <p:cNvSpPr txBox="1"/>
            <p:nvPr/>
          </p:nvSpPr>
          <p:spPr>
            <a:xfrm>
              <a:off x="5638801" y="2573056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102A981-F1F9-4688-9C39-76779DF86F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BE1B2-BEA4-CEA3-D413-7F9D4B389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417" y="3022812"/>
            <a:ext cx="194840" cy="2338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67660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5186</TotalTime>
  <Words>3217</Words>
  <Application>Microsoft Office PowerPoint</Application>
  <PresentationFormat>Widescreen</PresentationFormat>
  <Paragraphs>931</Paragraphs>
  <Slides>102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0" baseType="lpstr">
      <vt:lpstr>Arial</vt:lpstr>
      <vt:lpstr>Calibri</vt:lpstr>
      <vt:lpstr>Calibri Light</vt:lpstr>
      <vt:lpstr>Cambria Math</vt:lpstr>
      <vt:lpstr>Candara</vt:lpstr>
      <vt:lpstr>Times New Roman</vt:lpstr>
      <vt:lpstr>Wingdings</vt:lpstr>
      <vt:lpstr>Office Theme</vt:lpstr>
      <vt:lpstr>  10-315 Introduction to ML  Optimization and Linear Regression</vt:lpstr>
      <vt:lpstr>Pre-reading: Optimization Formulation</vt:lpstr>
      <vt:lpstr>Pre-reading: Empirical Risk Minimization</vt:lpstr>
      <vt:lpstr>Pre-reading: Loss Functions</vt:lpstr>
      <vt:lpstr>Poll (unused)</vt:lpstr>
      <vt:lpstr>Poll (unused)</vt:lpstr>
      <vt:lpstr>Poll 1</vt:lpstr>
      <vt:lpstr>Poll 1</vt:lpstr>
      <vt:lpstr>Poll 2</vt:lpstr>
      <vt:lpstr>Poll 2</vt:lpstr>
      <vt:lpstr>Poll 3: Two questions (unused)</vt:lpstr>
      <vt:lpstr>Poll 3: Two questions (unused)</vt:lpstr>
      <vt:lpstr>Machine Learning</vt:lpstr>
      <vt:lpstr>Machine Learning</vt:lpstr>
      <vt:lpstr>Machine Learning</vt:lpstr>
      <vt:lpstr>Machine Learning</vt:lpstr>
      <vt:lpstr>Machine Learning</vt:lpstr>
      <vt:lpstr>Linear Regression</vt:lpstr>
      <vt:lpstr>Risk in Regression</vt:lpstr>
      <vt:lpstr>Linear Regression Optimzation</vt:lpstr>
      <vt:lpstr>Linear in Higher Dimensions</vt:lpstr>
      <vt:lpstr>Linear Regression Optimzation</vt:lpstr>
      <vt:lpstr>Contructing the Design Matrix</vt:lpstr>
      <vt:lpstr>Linear Algebra Formulation</vt:lpstr>
      <vt:lpstr>Linear Algebra Formulation</vt:lpstr>
      <vt:lpstr>Linear Algebra Formulation</vt:lpstr>
      <vt:lpstr>Linear Algebra Formulation</vt:lpstr>
      <vt:lpstr>Linear Algebra Formulation</vt:lpstr>
      <vt:lpstr>Linear Algebra Formulation</vt:lpstr>
      <vt:lpstr>Linear Algebra Formulation</vt:lpstr>
      <vt:lpstr>Linear Regression</vt:lpstr>
      <vt:lpstr>Poll 4 (unused)</vt:lpstr>
      <vt:lpstr>Poll 4 (unused)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Poll 5</vt:lpstr>
      <vt:lpstr>Poll 5</vt:lpstr>
      <vt:lpstr>Linear Regression</vt:lpstr>
      <vt:lpstr>Linear Regression</vt:lpstr>
      <vt:lpstr>Linear Regression</vt:lpstr>
      <vt:lpstr>Linear Regression</vt:lpstr>
      <vt:lpstr>Linear Regression</vt:lpstr>
      <vt:lpstr>Optimization</vt:lpstr>
      <vt:lpstr>Optimization</vt:lpstr>
      <vt:lpstr>Optimization</vt:lpstr>
      <vt:lpstr>Calculus Time-out</vt:lpstr>
      <vt:lpstr>Calculus with Linear Algebra</vt:lpstr>
      <vt:lpstr>Calculus with Linear Algebra</vt:lpstr>
      <vt:lpstr>Calculus with Linear Algebra</vt:lpstr>
      <vt:lpstr>Calculus with Linear Algebra</vt:lpstr>
      <vt:lpstr>Numerator Layout</vt:lpstr>
      <vt:lpstr>Denominator Layout</vt:lpstr>
      <vt:lpstr>Calculus with Linear Algebra</vt:lpstr>
      <vt:lpstr>Calculus with Linear Algebra</vt:lpstr>
      <vt:lpstr>Calculus with Linear Algebra</vt:lpstr>
      <vt:lpstr>Calculus with Linear Algebra</vt:lpstr>
      <vt:lpstr>Calculus with Linear Algebra</vt:lpstr>
      <vt:lpstr>Calculus with Linear Algebra</vt:lpstr>
      <vt:lpstr>Calculus with Linear Algebra</vt:lpstr>
      <vt:lpstr>Exercise</vt:lpstr>
      <vt:lpstr>Derivatives of Functions with Respect to Vectors</vt:lpstr>
      <vt:lpstr>Numerator Layout</vt:lpstr>
      <vt:lpstr>Denominator Layout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A Note on Matrix Rank</vt:lpstr>
      <vt:lpstr>Linear Regression</vt:lpstr>
      <vt:lpstr>Linear Regression</vt:lpstr>
      <vt:lpstr>Poll 6 (unused)</vt:lpstr>
      <vt:lpstr>Linear Regression</vt:lpstr>
      <vt:lpstr>Optimization</vt:lpstr>
      <vt:lpstr>Optimization</vt:lpstr>
      <vt:lpstr>Linear Regression</vt:lpstr>
      <vt:lpstr>Linear Regression Gradient Descent</vt:lpstr>
      <vt:lpstr>Gradient Descent</vt:lpstr>
      <vt:lpstr>(Batch) Gradient Descent</vt:lpstr>
      <vt:lpstr>Stochastic Gradient Descent (SGD)</vt:lpstr>
      <vt:lpstr>(Batch) Gradient Descent</vt:lpstr>
      <vt:lpstr>(Batch) Gradient Descent</vt:lpstr>
      <vt:lpstr>Stochastic Gradient Descent</vt:lpstr>
      <vt:lpstr>Stochastic Gradient Descent</vt:lpstr>
      <vt:lpstr>Stochastic Gradient Descent</vt:lpstr>
      <vt:lpstr>Stochastic Gradient Descent</vt:lpstr>
      <vt:lpstr>Stochastic Gradient Descent</vt:lpstr>
      <vt:lpstr>Stochastic Gradient Descent</vt:lpstr>
      <vt:lpstr>Stochastic Gradient Descent (SGD)</vt:lpstr>
      <vt:lpstr>Stochastic Gradient Descent (SGD)</vt:lpstr>
      <vt:lpstr>Gradient Descent</vt:lpstr>
      <vt:lpstr>Convergence Curves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173</cp:revision>
  <dcterms:created xsi:type="dcterms:W3CDTF">2020-05-18T13:01:09Z</dcterms:created>
  <dcterms:modified xsi:type="dcterms:W3CDTF">2024-02-06T14:16:36Z</dcterms:modified>
</cp:coreProperties>
</file>