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notesSlides/notesSlide7.xml" ContentType="application/vnd.openxmlformats-officedocument.presentationml.notesSlide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notesSlides/notesSlide8.xml" ContentType="application/vnd.openxmlformats-officedocument.presentationml.notesSlide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notesSlides/notesSlide9.xml" ContentType="application/vnd.openxmlformats-officedocument.presentationml.notesSlide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notesSlides/notesSlide10.xml" ContentType="application/vnd.openxmlformats-officedocument.presentationml.notesSlide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notesSlides/notesSlide11.xml" ContentType="application/vnd.openxmlformats-officedocument.presentationml.notesSlide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notesSlides/notesSlide12.xml" ContentType="application/vnd.openxmlformats-officedocument.presentationml.notesSlide+xml"/>
  <Override PartName="/ppt/ink/ink49.xml" ContentType="application/inkml+xml"/>
  <Override PartName="/ppt/ink/ink50.xml" ContentType="application/inkml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2327" r:id="rId2"/>
    <p:sldId id="1407" r:id="rId3"/>
    <p:sldId id="2334" r:id="rId4"/>
    <p:sldId id="1380" r:id="rId5"/>
    <p:sldId id="2338" r:id="rId6"/>
    <p:sldId id="2339" r:id="rId7"/>
    <p:sldId id="2455" r:id="rId8"/>
    <p:sldId id="2456" r:id="rId9"/>
    <p:sldId id="2464" r:id="rId10"/>
    <p:sldId id="2434" r:id="rId11"/>
    <p:sldId id="2435" r:id="rId12"/>
    <p:sldId id="2436" r:id="rId13"/>
    <p:sldId id="2437" r:id="rId14"/>
    <p:sldId id="2438" r:id="rId15"/>
    <p:sldId id="2116" r:id="rId16"/>
    <p:sldId id="2337" r:id="rId17"/>
    <p:sldId id="2341" r:id="rId18"/>
    <p:sldId id="2117" r:id="rId19"/>
    <p:sldId id="2448" r:id="rId20"/>
    <p:sldId id="2440" r:id="rId21"/>
    <p:sldId id="2462" r:id="rId22"/>
    <p:sldId id="2458" r:id="rId23"/>
    <p:sldId id="2459" r:id="rId24"/>
    <p:sldId id="2460" r:id="rId25"/>
    <p:sldId id="2457" r:id="rId26"/>
    <p:sldId id="2446" r:id="rId27"/>
    <p:sldId id="2463" r:id="rId28"/>
    <p:sldId id="2439" r:id="rId29"/>
    <p:sldId id="1300" r:id="rId30"/>
    <p:sldId id="2447" r:id="rId31"/>
    <p:sldId id="2347" r:id="rId32"/>
    <p:sldId id="2120" r:id="rId33"/>
    <p:sldId id="2470" r:id="rId34"/>
    <p:sldId id="2471" r:id="rId35"/>
    <p:sldId id="2444" r:id="rId36"/>
    <p:sldId id="2466" r:id="rId37"/>
    <p:sldId id="1299" r:id="rId38"/>
    <p:sldId id="2443" r:id="rId39"/>
    <p:sldId id="2442" r:id="rId40"/>
    <p:sldId id="2472" r:id="rId41"/>
    <p:sldId id="2390" r:id="rId42"/>
    <p:sldId id="2391" r:id="rId43"/>
    <p:sldId id="2379" r:id="rId44"/>
    <p:sldId id="1302" r:id="rId45"/>
    <p:sldId id="2411" r:id="rId46"/>
    <p:sldId id="2427" r:id="rId47"/>
    <p:sldId id="2428" r:id="rId48"/>
    <p:sldId id="2426" r:id="rId49"/>
    <p:sldId id="2396" r:id="rId50"/>
    <p:sldId id="2238" r:id="rId51"/>
    <p:sldId id="2397" r:id="rId52"/>
    <p:sldId id="2239" r:id="rId53"/>
    <p:sldId id="2242" r:id="rId54"/>
    <p:sldId id="2241" r:id="rId55"/>
    <p:sldId id="2398" r:id="rId56"/>
    <p:sldId id="2424" r:id="rId57"/>
    <p:sldId id="2405" r:id="rId58"/>
    <p:sldId id="2425" r:id="rId59"/>
    <p:sldId id="2445" r:id="rId60"/>
    <p:sldId id="2406" r:id="rId61"/>
    <p:sldId id="2109" r:id="rId62"/>
    <p:sldId id="2114" r:id="rId63"/>
    <p:sldId id="2418" r:id="rId64"/>
    <p:sldId id="2419" r:id="rId65"/>
    <p:sldId id="2420" r:id="rId66"/>
    <p:sldId id="2110" r:id="rId67"/>
    <p:sldId id="2138" r:id="rId68"/>
    <p:sldId id="2139" r:id="rId69"/>
    <p:sldId id="2449" r:id="rId70"/>
    <p:sldId id="2407" r:id="rId71"/>
    <p:sldId id="2475" r:id="rId72"/>
    <p:sldId id="2135" r:id="rId73"/>
    <p:sldId id="2113" r:id="rId74"/>
    <p:sldId id="2108" r:id="rId75"/>
    <p:sldId id="2432" r:id="rId76"/>
    <p:sldId id="1259" r:id="rId77"/>
    <p:sldId id="2474" r:id="rId78"/>
    <p:sldId id="2125" r:id="rId79"/>
    <p:sldId id="2126" r:id="rId80"/>
    <p:sldId id="2129" r:id="rId81"/>
    <p:sldId id="2130" r:id="rId82"/>
    <p:sldId id="2131" r:id="rId83"/>
    <p:sldId id="2132" r:id="rId84"/>
    <p:sldId id="2124" r:id="rId85"/>
    <p:sldId id="2133" r:id="rId86"/>
    <p:sldId id="2476" r:id="rId87"/>
    <p:sldId id="2134" r:id="rId88"/>
    <p:sldId id="874" r:id="rId89"/>
    <p:sldId id="826" r:id="rId90"/>
    <p:sldId id="2431" r:id="rId91"/>
    <p:sldId id="876" r:id="rId92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143" autoAdjust="0"/>
    <p:restoredTop sz="95481" autoAdjust="0"/>
  </p:normalViewPr>
  <p:slideViewPr>
    <p:cSldViewPr snapToGrid="0">
      <p:cViewPr varScale="1">
        <p:scale>
          <a:sx n="78" d="100"/>
          <a:sy n="78" d="100"/>
        </p:scale>
        <p:origin x="45" y="3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8:04:05.17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5019 9425 5519 0,'0'-1'496'0,"0"1"-496"0,0 0 0 0,0 1 0 0,0 0 800 0,0 2 64 0,0-2 16 0,-1 2 0 16,0 0 672-16,-1 2 144 0,1-1 32 0,-1-2 0 15,2 2-432-15,-1-4-80 0,-1 0 0 0,1 0-16 16,1-4-496-16,-1 2-80 0,1-2-32 0,0 2 0 16,0-2 144-16,0 2 32 0,0 2 0 0,0 0 0 15,0 0 48-15,0 0 16 0,0 0 0 0,0 0 0 16,0 0 16-16,0 0 16 0,0 0 0 0,1 18 0 0,-1-5-272 0,1 4-48 16,-1 14-16-16,2 10 0 15,-1 9-192-15,1 1-32 0,-1-2-16 0,1-4 0 0,0-4-160 0,-1-5-128 16,2-5 144-16,-2-9-144 0,0 0 0 0,1-6 128 15,-2 3-128-15,1-6 0 0,-1 0 0 0,0 1 0 16,0 0 0-16,-3 2 0 0,3 0 0 0,-3-3 0 16,0-4 0-16,-1-2 0 0,1-5 0 0,-1-4 128 15,2-2-128-15,0 1 192 0,1 2 112 0,0-1 16 16,0-2 0-16,-1-2 0 0,1-7-320 0,-1-6-144 0,-1-6 16 16,1-10 0-16,0-2-176 0,1-1-16 15,1 0-16-15,1 2 0 0,-1 2 16 0,2 2 0 0,-1 1 0 16,0 5 0-16,-1 2 144 0,1 4 48 0,-1 1 0 15,2 3 0-15,-2 1 128 0,0 2 0 0,-2 3 0 16,2 1 0-16,0 3 0 0,0 2 0 0,0 1 0 0,0-4 0 16,0 2 0-16,0 0 0 0,-1-1 0 0,1 1 0 15,0-2-256-15,-1 2 48 0,1 0 0 0,-1 3 0 16,1-1 32-16,-2 2 16 0,2 5 0 0,0-2 0 16,0 2 160-16,0-1 256 0,0 6-64 0,2 3-16 15,-1 12 336-15,1 11 80 0,1 5 16 0,-1 7 0 16,1 4-32-16,-2-4 0 0,2-1 0 0,-2-7 0 15,0-13-144-15,-1-1-48 0,0-3 0 0,0 7 0 16,0 3-160-16,-1 3-32 0,1-3-16 0,0-5 0 16,-1-5-176-16,-1-6 0 0,1-3 0 0,1-6 128 0,0-4-128 15,0-3 0-15,0-3 0 0,0-1 0 16,0-4-592-16,0 0-112 0,0-2 0 0,0 2-16 16,0-2-816-16,0 0-176 0,0-1-16 0,0 3-7504 15,-1 0-1504-15</inkml:trace>
  <inkml:trace contextRef="#ctx0" brushRef="#br0" timeOffset="677.71">5687 8809 4607 0,'0'0'400'0,"-1"-2"-400"0,1 1 0 0,0 1 0 0,-2 0 1088 0,1-3 144 0,0 3 32 0,-2-4 0 0,0 4 720 0,-1 0 160 16,2 4 32-16,-1 0 0 0,1 2-624 0,2 0-112 15,-2 4-32-15,2 0 0 0,2 1-512 0,-1 2-96 0,0 3-32 0,0-3 0 16,1 2-192-16,-1-5-64 0,0 0 0 15,0 0 0-15,1 1-128 0,-1 5-48 0,1 4 0 0,-1 8 0 16,2 7-16-16,-2 6 0 0,0-1 0 0,-2 1 0 16,0 1 256-16,-2-1 64 0,1 1 0 0,0-5 0 15,-2-5 64-15,0 0 32 0,0 2 0 0,2-12 0 16,1-6-288-16,-1-2-48 0,0 7-16 0,0 5 0 16,-1 7-256-16,-2 3-128 0,0-4 0 0,1-3 128 15,1-8 32-15,-1-8 0 0,3-4 0 0,-2-7 0 16,2-4-160-16,0-4 128 0,0-4-128 0,-1-6 128 15,2-2-1280-15,0-4-256 16,0-1-48-16,2-4-13216 0</inkml:trace>
  <inkml:trace contextRef="#ctx0" brushRef="#br0" timeOffset="1377.3">6470 10317 8287 0,'-2'0'736'0,"1"0"-592"0,1 1-144 0,-1-1 0 0,1 0 816 0,-1-1 128 0,-1 1 16 0,-1 0 16 0,-1-3 368 0,0 3 80 0,2-3 16 0,-2 0 0 0,2 1-640 0,0 0-128 16,1 4-32-16,0 0 0 0,1 4 208 0,0-2 48 16,0 5 0-16,0 1 0 0,1 3 192 0,0 2 64 15,1 4 0-15,-1-1 0 0,0-2-384 0,-1-2-64 16,1 1 0-16,1-2-16 0,-2 0-400 0,1 1-80 15,-1 4-16-15,0 0 0 0,0 1-192 0,1-6 0 16,-1 0 0-16,0-3 0 0,0-5 0 0,0-2 0 16,-1-3 0-16,1-2 0 0,-1-2 208 0,-1-6-48 0,0 0-16 15,2 4 0-15,-1 4-16 0,-1-6 0 0,2 0 0 0,-2-7 0 32,1-3-640-32,-1-4-128 0,1-3-16 0,0 3-8096 0,2 0-1616 15</inkml:trace>
  <inkml:trace contextRef="#ctx0" brushRef="#br0" timeOffset="2678.66">8345 10507 1839 0,'0'0'160'0,"-1"0"-160"0,1 0 0 0,-1 0 0 0,1 0 736 0,0 3 112 0,-1-3 32 0,1 0 0 0,-1 0 672 0,-1 1 144 0,-1 1 32 0,3-2 0 0,0 0 240 0,0 0 48 0,-18 16 16 0,15-13 0 16,0 1-288-16,1-2-48 0,-1 2-16 0,1-4 0 15,2 0-336-15,-2 1-64 0,1 0 0 0,1 1-16 16,0 1-496-16,0 2-112 0,0 5-16 0,1 0 0 16,3 6-128-16,1 5-48 0,1 3 0 0,-1 4 0 15,-1 3-16-15,-2 0-16 0,2 1 0 0,-3 0 0 16,2 2 16-16,-1-9 16 0,1 0 0 0,-2 4 0 15,0 5-112-15,2 11-32 0,-3 6 0 0,0-6 0 16,0 1 112-16,-3-6 16 0,2 0 0 0,-3 0 0 16,3-4-128-16,-1-5 0 0,-2 1-16 0,-1-4 0 15,1-2-80-15,1-3-16 0,-1-5 0 0,1 1 0 16,1-3-208-16,1 2 128 0,-2 2-128 0,2 5 0 16,1 0 128-16,-1 1-128 0,2-5 0 0,0-5 144 15,0-3-144-15,-1 0 0 0,0-4 0 0,2 0 0 16,-2-3 0-16,0-4 0 0,0 0 128 0,1-6-128 15,-1-2 0-15,1 0 0 0,-1-6 0 0,1-5 0 0,-1-5-288 16,0 0 16-16,0-9 0 0,2 0 0 16,-1 1-336-16,0 0-64 0,0 1-16 0,1-1 0 15,-1-3-272-15,-1 1-48 0,0 0-16 0,-1-3 0 16,-2 4 32-16,1 2 0 0,-2 0 0 0,1 1 0 16,0 0 128-16,-1 5 32 0,0-1 0 0,1 5 0 15,-1-4 64-15,1 11 32 0,2 0 0 0,0 4 0 0,0-3 736 0,-1 0 128 16,1-4 48-16,1-5 0 0,0-4-32 0,-1-2 0 15,2-3 0-15,0 1 0 0,1 1 144 0,-1 3 32 16,0 3 0-16,0 5 0 0,1 0-128 0,-2 4-32 0,-2-1 0 0,2 3 0 16,-1 0-160-16,-1 0 192 0,-1 4-192 0,1 0 192 15,-2 0-48-15,0 3 0 0,2-3 0 16,-2 3 0-16,0 0 240 0,1-1 64 0,0-2 0 0,0 0 0 16,1 2-304-16,0-2-144 0,-1 0 160 0,1 0-160 15,1-3 128-15,-1 2-128 0,2 3 0 0,0-2 0 16,2 3 0-16,0 0 0 0,1 0 0 0,0 3 0 15,1 0 0-15,0 0 0 0,-1 3 0 0,0 0 0 16,1 1 0-16,-2 1-128 0,1 0 128 0,-3 0-160 16,1-1 32-16,0 2 0 0,-1-3 0 0,-1 2 0 15,1-3 128-15,0-2 0 0,0 0 0 0,0-2 0 16,0-3 0-16,1 2 0 0,-1-3 0 0,0-2 0 16,1 2-368-16,0 0-32 15,-1 0-16-15,2-1 0 0,-1 2-672 0,0 2-128 16,-1-1-16-16,0 2-16 0,1 0-48 0,-1 0-16 0,0 4 0 0,0-2 0 15,0 2-96 1,-1 0 0-16,1 1-16 0,0-2-3392 0,0 1-688 0</inkml:trace>
  <inkml:trace contextRef="#ctx0" brushRef="#br0" timeOffset="3560.06">10108 12837 8287 0,'-2'-4'736'0,"2"4"-592"0,0-2-144 0,0 2 0 0,-1 0 768 16,0 0 128-16,0 0 32 0,-2-3 0 0,1 2 816 0,-1 2 176 0,-1 2 16 0,4-3 16 16,0 0-208-16,0 0-32 0,-7 18-16 0,6-14 0 15,1 2-336-15,0-2-64 0,0 1-16 0,0-1 0 16,1-1-320-16,-1 1-64 0,1-2 0 0,-1 2-16 15,2 2-304-15,-2 3-48 0,1-3-16 0,-1 0 0 0,1 2-16 0,-1-2-16 16,0 0 0-16,0 3 0 0,0 3-208 0,0 8-32 16,-1 6-16-16,0 7 0 0,1-1-96 0,-4-1-128 15,1-5 176-15,0-7-176 0,0-5 160 0,-1-6-160 16,3-2 128-16,-1-8-128 0,2-4 192 0,0-4-64 16,0-5 0-16,0-2 0 0,0-6-320 0,0 2-64 15,0-1 0-15,0 9-16 0,1 4-48 0,-1-1 0 16,1 1 0-16,0-1 0 15,2-2-144-15,1-2-48 0,-1 2 0 0,1 2 0 16,0 2-256-16,-2 1-64 0,2 5-16 0,-2 2-8720 16,1 2-1744-16</inkml:trace>
  <inkml:trace contextRef="#ctx0" brushRef="#br0" timeOffset="4952.02">11447 13757 3679 0,'-1'0'320'0,"-1"2"-320"0,1-2 0 0,1 0 0 0,-1 0 0 0,0 0 0 0,-1 2 0 0,0 0 0 0,-2 1 0 0,0-2-192 15,2 1 64-15,-1-2 0 0,2-2 128 0,1 1 176 16,-1-4-48-16,1 1 0 0,-1 0-128 0,1-2 0 16,-1 1 0-16,-1 1 0 0,0 1 560 0,-1-1 16 15,1 2 16-15,-2 2 0 0,2-3 272 0,-2 3 48 0,-1 3 16 16,1-1 0-16,2 2-80 0,-2-2-16 0,0 2 0 0,1 0 0 15,0-1-256-15,1 0-48 0,-1-3-16 0,2 0 0 16,1-3 368-16,-1 0 64 0,2-1 16 0,-1-2 0 16,1 0-224-16,2-1-32 0,-2 1-16 0,2 0 0 15,-2 2-288-15,1 2-48 0,-1 2-16 0,2 2 0 16,-2 4 144-16,0 2 32 0,2 3 0 0,-1 3 0 16,1 2 304-16,-1 0 64 0,1 1 16 0,-1 0 0 15,1-1-480-15,-1-1-96 0,1-1 0 0,0 3-16 16,1 9-304-16,2 11 0 0,2 9 0 0,-2 3 0 15,0 0 0-15,-1-2 128 0,-1-3-128 0,-2-2 0 16,-1-2 240-16,-1-4-64 0,2 1-16 0,-2-9 0 16,1-5 352-16,-1-7 80 0,0 0 16 0,1 2 0 0,-1 4-64 15,1 13-16-15,-1 6 0 0,3 3 0 0,-2 1-272 0,0-2-64 16,1-4-16-16,-1-5 0 0,-1-4-176 0,-1-3 0 16,-1-3 0-16,0-3 128 0,-1 1-128 0,1-6 0 15,-1-4 144-15,1-2-144 0,-2 3 336 0,2-7 0 16,-1 0 0-16,1-2 0 0,-1-1-64 0,2 0-16 15,0-1 0-15,0-1 0 0,-1-1-256 0,2 0 128 16,0-1-128-16,0-1 0 0,0-2 0 0,0-1 0 16,2 1-240-16,-2 1 80 0,1-3-64 0,-1-1-16 15,1 1 0-15,0 0 0 0,-1-1 48 0,0-2 0 16,0 0 0-16,0 2 0 0,2-3 192 0,-2-1-192 0,1 1 192 16,-1 0-192-16,1 0 192 0,0-2 0 0,1 2 0 0,-2-2 0 15,1-1 0-15,0 0 0 0,-1 0 0 16,1-2 0-16,-1 2 0 0,0-6 0 0,0-1 0 0,-2-1 0 15,1 2 0-15,-1-2 0 0,1 2 0 16,0 8 0-16,1 2-224 0,-1-1 48 0,-1 0 16 0,2-4 0 16,-2-11 160-16,1-10-208 0,-1-9 80 0,2-7 128 15,0 0 0-15,2 3 0 0,0 4 0 0,1 6 0 16,-1 4-144-16,-1 5 144 0,2 7 0 0,-2 4 0 16,-1 2-336-16,0 2 32 0,0 3 16 0,-1 0 0 31,-2 2-384-31,2 3-80 0,1 2-16 0,0 0 0 0,-1-1-16 0,1 2-16 0,-1-1 0 15,-1-1 0-15,0-2-144 0,1-2-16 0,-2-3-16 0,1-2 0 16,-1-4-48-16,1-1 0 0,-1-1 0 0,2 2 0 16,0 4-256-16,0-1-64 0,1 5-16 0,0 4-5248 15</inkml:trace>
  <inkml:trace contextRef="#ctx0" brushRef="#br0" timeOffset="5576.66">12551 14509 6447 0,'-1'1'576'0,"-2"2"-576"0,2-3 0 0,0 0 0 0,1 0 1184 0,-3 0 128 0,1-3 32 0,-4-1 3120 31,1-2-2016-31,0 0-400 0,2 2-720 0,2-2-160 0,-3 2-16 0,2-1-16 0,-1 2-176 0,0-1-16 16,1 0-16-16,1 2 0 0,1-1-16 0,0 3 0 15,1 0 0-15,1 3 0 0,-1 3 96 0,3 6 16 16,-1 8 0-16,1 9 0 0,0 3-128 0,-2 5-32 16,0 4 0-16,-1-3 0 0,-2 3-256 0,-1-5-48 15,-1-2-16-15,0-5 0 0,1-2-192 0,-2-4-32 16,0 5-16-16,0-6 0 0,2-4-48 0,0-1 0 0,-1-5 0 15,2 1 0-15,0 2-112 0,1 1-16 0,0 0-128 0,2-3 192 16,1-3-336-16,0-3-80 0,3-2-16 0,1-1 0 31,0-2-1792-31,0-4-352 0</inkml:trace>
  <inkml:trace contextRef="#ctx0" brushRef="#br0" timeOffset="6727.4">15104 15492 3167 0,'-2'-6'272'0,"1"3"-272"0,0 1 0 0,-1 1 976 0,2-2 144 0,-1 2 32 0,1 1 0 0,0-1 64 0,-1-1 32 0,0 2 0 0,-2 0 0 16,2-2-64-16,1 2-16 0,-1 0 0 0,-1 0 0 16,2 2 160-16,0-2 16 0,0 3 16 0,0 1 0 15,2-1-80-15,-2-3 0 0,0 0-16 0,2 31 0 0,-1-15-80 0,-1 3-16 16,0-2 0-16,0 4 0 15,-1-2-336-15,0 0-80 0,-2 4-16 0,0-2 0 0,1 2-160 0,0 4-48 16,0 2 0-16,-1-1 0 0,1 1-160 0,-1-3-48 16,1-4 0-16,-1 0 0 0,2-2 128 0,1-1 0 15,-1-1 16-15,2-3 0 0,0 1-80 0,0-6 0 16,1 0-16-16,-1-4 0 0,0 0-208 0,2-2-32 16,-2 1-128-16,1-4 192 0,1 2-192 0,-2-3 0 15,1-4 0-15,0 1-160 0,-1-3-96 0,0-4 0 16,-1-2-16-16,1-4 0 0,-1-3 144 0,0 0 128 15,-1 0-192-15,1-3 192 0,-1-5 0 0,2-2 0 16,-1-1 0-16,0-3 0 0,0 1-128 0,-1 2 128 0,1 2-192 0,0 3 192 31,0 3-576-31,0 3 0 0,-1 3 0 0,1 1 0 16,1 5-992-16,0 3-208 0,0 1-32 0,1 1-11856 0</inkml:trace>
  <inkml:trace contextRef="#ctx0" brushRef="#br0" timeOffset="8768.94">20783 8888 5519 0,'-2'0'496'0,"2"0"-496"0,0-2 0 0,0 1 0 0,0 1 208 0,0-3-48 0,0 1-16 0,0-2 0 0,-1 2 816 0,0-2 144 0,-1 4 48 0,-2 0 0 16,0 0 256-16,0 2 48 0,-1 2 16 0,1 0 0 16,-1 4-192-16,0-1-16 0,-2 0-16 0,2 2 0 15,2-1 48-15,-2 4 16 0,0-1 0 0,-1 0 0 16,0 4-224-16,-2-3-64 0,1 4 0 0,-2 0 0 16,2-1-96-16,-3-1-32 0,-1 4 0 0,-2 1 0 15,0 0-192-15,-3 4-32 0,-1-1-16 0,0 3 0 16,0-3-208-16,1 0-32 0,-2 0-16 0,2 0 0 15,4-3-32-15,-2 0-16 0,0 3 0 0,0-2 0 0,2-2-144 0,-2 1-16 16,3-3-16-16,0 3 0 0,0-3-48 16,1-3-128-16,1 2 192 0,0-2-64 0,1-1-128 0,0-2-176 15,1 2 48-15,1-6 0 0,1 0 128 0,1-2 176 16,0 0-48-16,2-2 0 0,-1-2 112 0,1 0 16 16,1 0 0-16,-1 0 0 0,2-2-256 0,0-2 0 15,2-1 0-15,0-2 0 0,2-3 0 0,1-2 144 16,1-3-144-16,3-1 128 0,1-3-128 0,2-1 0 15,2 1 0-15,0-6-176 0,1 3-112 0,3-1-32 16,0-1 0-16,-1-2 0 16,3 1-384-16,-1-1-64 0,-1-3-32 0,1 5 0 15,-1-2 144-15,0 1 16 0,-1-1 16 0,-1 1 0 0,0 3 368 0,-3 0 80 16,0 0 16-16,-2 3 0 0,0 0 160 0,1 0 0 16,-3 4 0-16,0 1 0 0,0 2 128 0,-3-1-128 0,0 7 128 0,-1-2-128 15,-1 4 256-15,-1-2 0 0,0 2-16 0,1 0 0 16,-1-2 0-16,0 4 0 0,-1-2 0 0,1 1 0 15,0 0-240-15,1-1 0 0,-1 2 0 0,-1-2 0 16,1 1 0-16,-1 1-208 0,1 1 64 0,-2 1 16 16,0-3-64-16,0 3-16 0,-1 3 0 0,0-3 0 15,0 1 32-15,-1 1 16 0,0 1 0 0,-2 1 0 16,0 2 160-16,-1 0 224 0,-1 0-48 0,0 4-16 16,-2-3 32-16,0 6 0 0,-1 2 0 0,0-3 0 15,1 2-368-15,-2-2-64 0,2 0-16 0,1-2-9456 16,1-1-1888-16</inkml:trace>
  <inkml:trace contextRef="#ctx0" brushRef="#br0" timeOffset="9818.01">20534 9713 2751 0,'0'0'256'0,"1"-2"-256"0,1 2 0 0,-2-3 0 0,1 2 608 0,-1 1 80 0,1-4 16 0,2 2 0 0,0-2 784 0,0-1 176 0,-1 2 16 0,1-1 16 16,-2 4-336-16,-1-3-64 0,0 6-16 0,0-3 0 16,-1 1-64-16,-2 4 0 0,1-1-16 0,-1-1 0 15,3-3-176-15,0 0-48 0,0 0 0 0,-15 19 0 16,12-13-96-16,-2-2-32 0,1 2 0 0,-2 0 0 16,1 0-128-16,-1 3-16 0,0-1-16 0,-2 0 0 15,2 0 48-15,-3 0 16 0,1 2 0 0,-2-1 0 16,1 1-48-16,-2 2 0 0,0 0 0 0,-3 5 0 15,3-4-304-15,-2 3-64 0,-4 5-16 0,1-2 0 16,0 3-128-16,-1 0-16 0,1 1-16 0,0-1 0 0,2-4-32 16,1 0 0-16,0 0 0 0,2-2 0 15,0 0 112-15,1-1 16 0,-1 1 0 0,1-3 0 0,0 0-256 16,2 0 176-16,-1-2-176 0,0-1 160 0,3-3-160 16,0-1 0-16,0-1 144 0,2-1-144 0,0-3 144 0,2 2-144 15,1-3 192-15,-1-3-192 0,2 3 208 0,0-1-64 16,2-2-16-16,-1 0 0 0,1-1-128 0,0 2 0 15,1-5 0-15,1 1 0 0,-2-1 0 0,3 1 0 16,2-6-192-16,-1 3 192 0,2-1-240 0,0 0 80 16,2-5 16-16,0 1 0 0,-1-1 0 0,3-1 0 15,-1 0 0-15,1-2 0 0,0 2-160 0,1-4-16 16,-1 1-16-16,1-2 0 0,-1 2 32 0,0 0 16 0,2 0 0 0,-3 2 0 16,0 1 144-16,-1 1 144 15,1-1-208-15,-1 4 80 0,-1-1 128 0,-2 4 0 0,1 2 0 16,-2 1 0-16,-3 2 0 0,1-1 0 0,-1 4 0 0,-2 1 0 15,0 3-256-15,-1 0-64 0,-1 1 0 0,0 0-16 32,-1 1-1264-32,2-1-256 0,0-1-64 0,3 0-11184 0</inkml:trace>
  <inkml:trace contextRef="#ctx0" brushRef="#br0" timeOffset="11443.27">21633 10416 1839 0,'0'0'160'0,"0"-3"-160"0,2 3 0 0,-2 0 0 0,0 0 208 0,0 0 16 0,0 0 0 0,1-1 0 0,-1 1 32 0,0 0 16 16,0 0 0-16,0 0 0 0,0 0 304 0,0 0 48 16,0 0 16-16,0 0 0 0,0 0 400 0,0 0 96 15,0 0 16-15,0 0 0 0,0 0 256 0,0 0 48 16,0 0 16-16,0 0 0 0,0 0-160 0,0 0-32 16,0 0 0-16,0 0 0 0,0 0-448 0,-19 12-80 0,16-8-32 0,-2 2 0 15,0 2-208-15,-1 0-32 16,-1 2-16-16,-1 3 0 0,0-4 48 0,1 1 0 15,-2 1 0-15,2-1 0 0,-1-2 128 0,1 0 48 16,2-1 0-16,1-4 0 0,1 1-208 0,1-1-32 0,1-3-16 0,1-2 0 16,1 1-240-16,1-3-64 0,0 1 0 0,2-1 0 15,1-5-128-15,1 3-144 0,0-1 144 0,2-2-208 16,-1 3 0-16,0-2 0 0,2 0 0 0,-2 2 0 16,0-3 64-16,-1 4 16 0,1-1 0 0,-2 0 0 15,-1 1 128-15,0 1 0 0,-2 0 0 0,1 2 0 16,-2 1 0-16,-1 1 0 0,0-3 0 0,0 3 128 15,0 0 320-15,0 0 64 0,0 0 0 0,-1 0 16 16,1 0-192-16,-2 3-32 0,2-3-16 0,0 0-9664 16,0 0-1936-16</inkml:trace>
  <inkml:trace contextRef="#ctx0" brushRef="#br0" timeOffset="12610.54">23518 10460 3679 0,'0'0'320'0,"0"0"-320"0,0-1 0 0,0 1 0 0,0 0 464 0,0 0 32 0,0-3 0 0,0 1 0 16,1-2 272-16,0 1 48 0,1 0 16 0,-1-3 0 0,0 2 176 0,0 1 32 15,-1 0 16-15,0-1 0 0,0 2 320 0,-1-1 64 16,0 2 16-16,0 1 0 0,-2 0-16 0,1 0 0 15,-1 4 0-15,0-2 0 0,-1 2-512 0,-1 0-96 16,1 2-32-16,-1 0 0 0,2 0-352 0,-2 0-64 16,0 1 0-16,0 0-16 0,0 2 48 0,0-1 16 15,0 0 0-15,1 0 0 0,-1 0-112 0,0 1-32 16,0 0 0-16,0 0 0 0,0 5 224 0,0-4 32 16,-1 2 16-16,0 0 0 0,0 3-80 0,-2 1-16 15,0 0 0-15,-3 3 0 0,0 1-160 0,-1-1-48 16,-1 2 0-16,-2 2 0 0,1-1 16 0,0 0 0 15,-3 1 0-15,1-2 0 0,0 1 256 0,-2-2 48 0,0-1 16 16,0 2 0-16,1-2-80 0,-2-3 0 0,2 0-16 0,-1 3 0 16,1-3-128-16,0 0-32 0,1-1 0 0,1 1 0 15,1-4-128-15,1 2-16 0,2-2-16 0,-1-2 0 16,3 0-176-16,0-2 160 0,1 2-160 0,1-3 160 16,1-1-160-16,0 0 160 0,1 0-160 0,0 0 160 15,0-2-160-15,0 2 0 0,0 0 0 0,0 1 0 16,0-4 0-16,0 1 128 0,0 1-128 0,0-1 0 15,3-1 128-15,-2 1-128 0,2 1 0 0,0-1 128 16,0-2-128-16,1 2 0 0,1-2 0 0,0-2 128 16,1 2-128-16,0 0 0 0,2-2 0 0,-1 0 0 15,3 0 0-15,0-4 0 0,2 2-192 0,0-1 192 16,-3 2-784-16,4-4-48 0,-1 2 0 0,2-5-16784 16</inkml:trace>
  <inkml:trace contextRef="#ctx0" brushRef="#br0" timeOffset="13763.37">25323 12973 5519 0,'-1'0'496'0,"0"-3"-496"0,1 3 0 0,0 0 0 0,0 0 784 0,0-1 64 0,1 1 16 0,-2 0 0 0,1-2 144 0,-1 2 16 0,1 0 16 0,0 0 0 0,0 0 192 0,0 0 48 16,0 0 0-16,0 0 0 0,0 0-112 0,0 0-16 16,-16 18 0-16,13-14 0 0,2-1-96 0,-2 0-32 15,1 1 0-15,1 1 0 0,-1-1-288 0,1-3-64 16,1 4-16-16,1-5 0 0,1 1-416 0,0-1-96 16,2 0-16-16,-2-1 0 0,2-3-128 0,0 2 0 15,-1-2 0-15,1-2 0 0,1 1 192 0,0-3-32 16,0 2-16-16,0-4 0 0,1 2 96 0,0-2 16 15,2 0 0-15,-2 1 0 0,0-1-16 0,0 2 0 16,0 0 0-16,1 2 0 0,-4 2-240 0,1 2 0 16,-1 2 128-16,-3 2-128 0,-2 2 0 0,0 0 0 0,-2-1-144 0,-1 4 144 15,0-1-256-15,-1 2 64 0,0-1 0 0,1-1 0 16,-1 0 192-16,1-2 160 0,1-1-32 0,2 0 0 16,-1-2 64-16,2 2 16 0,1-3 0 0,0 0 0 15,1 0-80-15,-1-3 0 0,1 6-128 0,1-3 192 16,-2 2-192-16,0-2 0 0,0 0 128 0,-4 22-128 15,1-12 0-15,-2 5 144 0,-1 1-144 0,-2 1 128 16,-2 2-128-16,-1 2-144 0,-1-1 144 0,-1 0-208 16,-1-2 0-16,-1 1 0 0,2-4 0 0,-2-2 0 15,3-1 432-15,0-2 96 0,3-3 0 0,1-1 16 16,2-4 160-16,1-1 16 0,3-1 16 0,0-1 0 16,5-5-400-16,-1 0-128 0,4-4 0 0,1-2 0 15,3-3-800 1,1-1-272-16,4 0-48 0,1-4-12496 0</inkml:trace>
  <inkml:trace contextRef="#ctx0" brushRef="#br0" timeOffset="15577.18">27022 14263 3903 0,'3'-4'352'0,"-2"2"-352"0,0-2 0 0,1 1 0 0,-1 3 0 0,0-3 0 0,0 3 0 0,0-5 0 0,3 0 0 0,1-1 0 15,1-3 0-15,-1 2 0 0,1 0 0 0,-1-1 0 0,-1 1 0 0,-1 4 0 0,-2-2 0 0,0 1 0 32,-1 0 0-32,0 2 0 0,-1 1 0 0,-2 1 0 15,2-3 0-15,0 3 0 0,-2 0 0 0,2 0 0 0,0 0 0 0,1 0 0 0,-1-2 0 0,1 2 0 16,0 0 0-16,0 0 0 0,0 0 0 0,0 0 0 15,0 0 0 1,0 0 0-16,0 0 0 0,12-16 0 0,-7 14 0 0,-1-3 0 0,2 2 0 0,-1-1 0 16,1-2 560-16,0 2 144 0,0-1 48 0,-1 2 0 15,0-1 48-15,0 1 16 0,-2 0 0 0,-2 0 0 16,1 3-336-16,-2 0-64 0,0-2-16 0,0 2 48 16,0 0 64-16,0-2 0 0,-1 2 16 0,1 0 0 15,0-2-32-15,-1 1-16 0,1 1 0 0,0 0 0 16,0 0-352-16,0 0-128 0,0 0 0 0,0 0 0 15,4-24 384-15,-3 19 0 0,0 3-16 0,0-4 32 0,1 2 144 0,-1 1 32 16,0 3 0-16,-1-2 0 0,0 2 16 0,0 0 16 16,-1 0 0-16,0 2 0 0,-1-2-48 0,1 3-16 15,0-3 0-15,1 1 32 0,-1-1 128 0,1 0 32 16,0 0 0-16,0 0 0 0,0 0-64 0,0 0-16 16,0 0 0-16,0 0 0 0,0 0-192 0,0 0-32 15,0 0-16-15,0 0 0 0,0 0-224 0,0 0-64 16,0 0 0-16,0 0 0 0,0 0-128 0,0 0 0 15,-16 21 0-15,12-13 0 0,0 0 0 0,-1 0 0 16,0 3 0-16,0-1 0 0,-1 2 0 0,0 0 0 16,-1 0 0-16,-1 0 0 0,2 0 288 0,-1 3-32 15,-2-1 0-15,0 1 0 0,2-3 112 0,-1 4 16 0,0 0 0 0,-2 0 0 16,-1 3-112-16,0-1-16 16,-1 5 0-16,0-4 0 0,1 4-256 0,-1-5 0 0,-2 4 128 15,0-3-128-15,1 3 0 0,-1-3 0 0,-1 3 0 0,2-2 0 16,-1 2 0-16,2-3 0 0,-2 0 128 0,2 0-128 15,-2-1 256-15,2 1-16 0,-1-3 0 0,2 3 0 16,1-3 112-16,1-3 32 0,-1 3 0 0,1-1 0 16,3-2-144-16,0-1-32 0,1-2 0 0,-2 2 0 15,3-2-80-15,0-2-128 0,-1 3 176 0,1-5-176 16,0 4 128-16,1-4-128 0,-1 0 0 0,-1 0 0 16,1 2 208-16,-1-2-64 0,0 0-16 0,1 0 0 15,-1 0 0-15,0 1 0 0,1-1 0 0,-1 1 0 16,0-2-128-16,1 3 0 0,1-2 0 0,-2-3 0 15,2 2 0-15,1-1 0 0,-1 0 0 0,1-2 0 16,1 2 128-16,-1-4-128 0,1 3 0 0,0-3 128 16,1 0-128-16,0 0 0 0,0 0 0 0,0 0 128 0,0-3-128 0,1 3 0 15,0-2 0-15,1-2 0 0,-2 4-160 0,0 0 160 16,0 0-208-16,11-19 80 0,-6 13 128 0,0-1-128 16,1-3 128-16,2-1-128 0,2 0 128 0,0-4-208 15,3-1 80-15,-1-3 128 0,3 1-160 0,0-2 160 16,1-2 0-16,0-1-144 0,0-3 144 0,0 2 0 15,0-1 0-15,-2 0 0 0,0 2 0 0,-1-5 0 16,0 2 0-16,1 0 128 0,-2-1-128 0,1 1 0 16,0-2-176-16,1-1 176 0,1 3 0 0,0-2 0 0,-1 1 0 15,0 2 0-15,1 2 0 0,-2 2 0 0,-1 3-128 0,-1 1 128 16,0 0 0-16,-2 1 0 16,0 3-160-16,-1 1 160 0,-2 2-192 0,-1 4 48 0,-1-3 0 0,-1 2 0 15,0 0-64-15,-1 1-16 16,0 4 0-16,-1-2 0 0,-1 4-16 0,0-2 0 0,0-1 0 15,0 3 0-15,0 0-80 0,0 0-32 0,1 3 0 0,-1-3 0 32,-1 2-384-32,1-1-80 0,0 4-16 0,-1-1 0 15,1-4-944-15,0 0-192 0</inkml:trace>
  <inkml:trace contextRef="#ctx0" brushRef="#br0" timeOffset="16694.55">27966 14822 4879 0,'0'-3'432'0,"0"3"-432"0,0 0 0 0,0-2 0 0,0 0 960 0,0 2 96 0,0-2 32 0,0-2 32 0,0 2 192 0,0-6 32 0,2 0 16 0,0 2 32 15,0-3-384-15,2 2-80 0,-2 0-16 0,1-1 32 16,0 1-240-16,-1 3-32 0,-1-1-16 0,-1 1 48 16,0 1 0-16,-1 2 16 0,-1-1 0 0,0 2 32 15,1-3 304-15,-3 3 64 0,1 0 16 0,0-1 32 16,0 1-192-16,1 0-32 0,-1 0-16 0,1 0 32 15,-1 0-240-15,1 1-32 0,-1 2-16 0,2-1 32 16,-1 2-288-16,-2-2-48 0,2 5-16 0,-1-4 32 0,1 5-192 0,-3 3-32 16,0-1-16-16,-1 2 32 0,-2 4-176 0,-1 3 192 15,0 0-192-15,-3 4 224 0,1-2-224 0,-1 1 128 16,-2 4-128-16,0-1 128 0,0-3-128 16,0 0 0-16,1 0 0 0,-2-2 0 0,1 1 0 15,1-3 0-15,-1-1 0 0,2-1 0 0,1-2 0 0,1 0 0 16,2-4 0-16,1 0 128 0,2-1 144 0,0-3 48 15,1 0 0-15,2-2 0 0,1 0-144 0,-1-1-32 16,1 2 0-16,0-3 0 0,1 0-144 0,-1 0 0 16,-1-2 0-16,2 0 0 0,0 0 208 0,0 0-32 15,2 0-16-15,-2-2 0 0,1 0-160 0,1-2 192 16,1 0-192-16,0-2 192 0,2-3-192 0,2-1 0 16,0-3 0-16,2 0 128 0,2-3-128 0,0-2 0 0,3-3-160 15,-1 1 160-15,0 0-144 0,0-2 144 16,2 1-128-16,1-5 128 0,-1 4-144 0,1-3 144 0,-1-1-160 0,1 1 160 15,0 1-320-15,0-1 48 0,0 3 0 0,-1 2 0 32,-1 1-624-32,-1 3-112 0,-1 3-16 0,0 0-13760 0</inkml:trace>
  <inkml:trace contextRef="#ctx0" brushRef="#br0" timeOffset="17810.59">30162 15632 2751 0,'-3'-4'256'0,"2"-1"-256"0,1 4 0 0,0-2 0 0,0 3 224 0,0-2 0 0,0-2 0 0,0 0 0 0,0-6 240 0,0 2 48 16,3-2 16-16,-1-2 0 0,2 2 304 0,0 0 64 16,2 1 16-16,0-1 0 15,0 0-176-15,0 2-32 0,1-1-16 0,-1 2 0 0,-1 0-32 0,-2 4 0 16,1-3 0-16,-3 1 0 0,-1 1 368 0,-1 0 64 15,-1 0 0-15,-2 2 16 0,-1-2 432 0,0 2 64 16,0-2 32-16,-1-1 0 0,2 0 32 0,-1 3 16 16,2-4 0-16,0 2 0 0,2-2-656 0,0 1-128 15,1 0-16-15,1-1-16 0,0 1-528 0,2 1-96 16,-2 0-32-16,0 4 0 0,1-2-208 0,-2 2 0 16,0 2 0-16,0-1 0 0,-1 4 0 0,-1 2 128 15,-2 0-128-15,-1 3 0 0,0 1 224 0,-2 1-48 16,-2 2-16-16,-1 1 0 0,-1 1 48 0,-1 4 16 0,-2-2 0 0,-1 1 0 15,-1 1 224-15,0-1 64 0,-1 5 0 0,-2-2 0 16,-1-2-128-16,1 2-32 0,1-3 0 0,2-1 0 16,0-2-64-16,3 0-16 0,0 0 0 0,2-3 0 15,2-4-272-15,2 0 128 0,2-1-128 0,-1-2 0 16,2-1 0-16,2-1 0 0,-1-1 0 0,1 0 0 16,1-2-192-16,1-1 48 0,0 0 16 0,1-1 0 15,0 1-16-15,0-3 0 0,2 0 0 0,0-2 0 16,-3 5-96-16,0 0-16 0,15-18 0 0,-6 10 0 15,0-2-16-15,2-3-16 0,1 0 0 0,2-4 0 16,1 0-32-16,1 0 0 0,1-1 0 0,-2-1 0 16,-2 1 32-16,2 1 0 0,0-2 0 0,1-4 0 15,0 2 128-15,0 2 32 0,-1-4 0 0,0 5 0 16,-1 2 128-16,-1 0 0 0,-2 3-144 0,-2 1 144 0,0 0-224 16,-2 3 32-16,-2 3 0 0,0 1 0 0,-3 2 192 0,0 1 0 15,-2 2 0-15,0 0 0 0,-2 2 0 0,0-2 0 16,-1 3 0-16,1 0 0 0,-2 0 0 0,2 1 0 15,-2-1 0-15,0 1 0 0,1 1 0 0,-2-1 0 16,-2 3 0-16,3-1-144 0,-3 5 144 0,-1-1 0 16,0 3 0-16,-2 0 0 0,-1 3 128 0,0 2 16 15,-1 2 0-15,-2-2 0 0,1 2 48 0,-1 1 0 16,-2-1 0-16,1-1 0 0,-1 0-16 0,2 0 0 16,1-3 0-16,0-2 0 0,2 0-176 0,1-2 0 15,0 1 144-15,3-3-144 0,0 0 0 0,0-2 0 16,4-4 0-16,0 2 0 0,3-3 0 0,0-2-320 15,3-1 64-15,0-1 16 16,4-2-928-16,0-3-192 0,0 0-48 0,3-2-12096 0</inkml:trace>
  <inkml:trace contextRef="#ctx0" brushRef="#br1" timeOffset="23301.89">9185 16818 20271 0,'1'0'1792'0,"1"2"-1424"0,-1 2-368 0,0-2 0 0,-1-1 1088 0,0 4 128 16,0-1 48-16,0 6 0 0,-1 5 768 0,-2 1 144 0,-2 2 48 15,-1-1 0-15,0 1-512 0,-3-2-112 0,2-3 0 0,-3 0-16 16,0-1-832-16,0 1-176 0,-1-1-16 0,1 2-16 16,-1-4-368-16,0 2-176 15,0 3 160-15,-3-1-160 0,2 2 0 0,-3 2 0 0,0 2 0 0,-2 1 0 16,0 4 0-16,-2-3 0 0,1 0 0 0,0 2 0 16,0-1 0-16,0-1 144 0,1-2-144 0,-2 2 128 15,1 0-128-15,1 0 0 0,-1-2 0 0,1-2 0 31,3-2-336-31,1 0-112 0,3-6 0 0,0 0-16 16,3-4-1216-16,0-1-240 0,0-5-64 0,2 0-13488 0</inkml:trace>
  <inkml:trace contextRef="#ctx0" brushRef="#br1" timeOffset="23628.79">8695 16852 11967 0,'0'-10'1072'0,"0"2"-864"0,2 0-208 0,-1 3 0 0,1 4 2432 0,0-1 448 0,1 0 96 0,2-3 16 0,4-1-1408 0,2 2-288 0,1 1-48 0,1 4-16 0,0 5 576 0,0 3 112 0,0 3 32 0,2 1 0 16,0 3-576-16,1 2-112 15,0 2-32-15,0 2 0 0,0 0-672 0,2 3-144 16,-1 1-32-16,-1 0 0 0,-1-1-384 0,1 0 0 0,1 3 0 0,-1-2 0 16,2 1 0-16,-1 2 0 0,0 3 0 0,2-1 0 15,-1-3 0-15,-2-6 0 0,2 1 0 0,-2-7 0 16,0 2-256-16,1-4 64 0,-1-2 0 0,0-2 16 31,-2-1-704-31,0-3-144 0,-2-2-16 0,-1-1-9936 0,-1 0-1984 0</inkml:trace>
  <inkml:trace contextRef="#ctx0" brushRef="#br1" timeOffset="24649.93">25683 16956 25791 0,'0'0'2304'0,"0"-2"-1856"0,0 2-448 0,0 0 0 0,0-2 976 0,0 2 112 0,-1 0 0 0,0-2 16 0,-2-2 704 0,0 4 144 16,-2-2 32-16,-2 2 0 0,-1 0-704 0,-2 3-144 15,-3 4-32-15,0 1 0 0,-3 6-640 0,-3 2-128 16,-4 5-16-16,-3 4-16 0,-1 3-96 0,-2 1-16 16,-2 4 0-16,-1 2 0 0,-1-1-64 0,-2 3 0 15,0 2-128-15,2-5 192 0,2-2-192 0,3-3 0 16,3-2 0-16,3-5 0 0,3-2 0 0,3-1-256 16,2-7 48-16,2 0 16 15,1-5-224-15,2-1-32 0,-1-3-16 0,3-3 0 16,-2-2-624-16,2-2-112 0,0-2-16 0,-2-3-15664 0</inkml:trace>
  <inkml:trace contextRef="#ctx0" brushRef="#br1" timeOffset="24926.76">25025 16925 43311 0,'2'-1'3840'0,"0"-2"-3072"0,1 3-608 0,0 0-160 0,2 0 224 0,1 0 16 0,7 4 0 0,5 1 0 0,8 2-448 0,6 8-96 0,4 3-16 0,0 4 0 16,-1 5 176-16,-2 3 144 0,0 4-208 0,0 6 80 0,1 2 128 0,0-1 128 16,-1 0-128-16,-1-1 176 0,-1-4-176 0,-4-1 0 15,-3-7 0-15,-4-2 0 0,-2 2-128 0,-2-6-128 16,-2-2 0-16,-3-4-16 15,-1-4-1056-15,-2-2-208 0</inkml:trace>
  <inkml:trace contextRef="#ctx0" brushRef="#br1" timeOffset="26045.66">1773 12112 7359 0,'-12'-2'656'0,"4"2"-528"0,2 0-128 0,4 2 0 0,3 2 7296 0,3-3 1408 0,1 4 304 0,2 1 48 0,7 7-7968 0,5 0-1584 0,10 6-320 0,4-1-64 15,6 5 176-15,0-1 16 0,2 1 16 0,0 1 0 16,1 2 544-16,-4-4 128 0,-3 3 0 0,-4-3 0 16,-3 0 0-16,-3 1-128 0,-3-1 128 0,-2 0-128 15,-4-6-656-15,-1 3-128 0,0-6-32 0,-3 2 0 16,-1-5-352-16,0-1-80 0,-1-3-16 0,0-5 0 15,0-1 176-15,0-1 16 0,0-1 16 0,-2-5-9072 16</inkml:trace>
  <inkml:trace contextRef="#ctx0" brushRef="#br1" timeOffset="26343.65">2667 11686 36863 0,'-11'-13'1632'0,"2"7"336"0,2 4-1584 0,1 2-384 0,2 2 0 0,0 4 0 0,1 0 240 0,-6 4-48 0,-5 13 0 0,-5 5 0 0,-2 7-192 0,0 3-192 0,2 5 48 0,-1 2 0 16,1 3 144-16,-1 5 128 0,-1 0-128 0,0 6 176 15,-2 1 80-15,0 2 32 0,-2-4 0 16,-1 4 0-16,-1-5 336 0,-3 6 64 0,1 1 16 0,-2-1 0 15,2 0-176-15,0 0-16 0,1 0-16 0,1-2 0 16,3-4-144-16,-1 0-32 0,3 0 0 0,-1 0 0 16,3-1-320-16,4-5-288 0,2 0 48 0,2-4-12624 15,5-5-2544-15</inkml:trace>
  <inkml:trace contextRef="#ctx0" brushRef="#br1" timeOffset="27326.76">17071 11635 35935 0,'1'-9'3200'0,"1"3"-2560"0,1 4-512 0,-1 0-128 0,2 2-816 0,-2 0-176 0,5-5-32 0,0 1-16 0,4-3 848 15,0 2 192-15,0 4 0 0,-2 5 0 0,0 2 496 0,-2 4 96 16,2 5 32-16,1 5 0 0,0 2-400 0,-2 4-80 16,2 7-16-16,-1 2 0 0,-1-1-128 0,1 1 0 15,-1-3 0-15,1-2 0 0,1-2 0 0,1 0 0 16,2-6 0-16,0-4 0 0,1 0 272 0,2-1 32 15,3-1 0-15,-1-2 0 0,1 0-48 0,-1-4 0 16,1 0 0-16,-1-1 0 16,0-2-1344-16,-2 2-288 0,2-3-48 0,-3 0-13568 0</inkml:trace>
  <inkml:trace contextRef="#ctx0" brushRef="#br1" timeOffset="27643.62">17936 11547 20271 0,'0'-4'896'0,"-1"2"192"0,0 0-880 0,-1 0-208 0,1 4 0 0,1 0 0 0,0 0 688 0,0 5 80 0,-1 0 32 0,0 5 0 0,-2 7 256 0,0 4 48 0,-2 6 16 0,-3 4 0 16,0 6 192-16,-4 1 32 0,0 5 16 0,-4 2 0 16,-1 5-464-16,-4 4-80 0,-3 7-32 0,-4 1 0 0,-3 5 112 0,-5-2 0 15,-4 1 16-15,-3-1 0 0,-3-7-192 16,2 1-32-16,-2 1-16 0,-2-2 0 0,-3 1-352 0,2-2-64 16,2-2 0-16,3-5-16 0,7-5-240 0,6-6 0 15,5-4 0-15,8-9 0 16,6-5-1232-16,7-4-144 0</inkml:trace>
  <inkml:trace contextRef="#ctx0" brushRef="#br1" timeOffset="-195954.07">14490 5487 5519 0,'-4'1'496'0,"0"1"-496"0,2 1 0 0,1-3 0 0,1 0 224 0</inkml:trace>
  <inkml:trace contextRef="#ctx0" brushRef="#br2" timeOffset="-191870.3">4977 9353 8287 0,'-4'3'736'0,"2"-2"-592"0,1 2-144 0,-1-3 0 0,1 2 944 0,-1-2 144 15,-2 4 48-15,-2 2 0 0,-3 4 1376 0,1-1 288 16,-1 0 48-16,0-1 16 0,3 1-32 0,1-3 0 15,1-3 0-15,2 1 0 0,2-1-1040 0,0-1-192 0,1-2-64 16,0 0 0-16,2 0-1040 0,-2 0-224 0,0 0-32 0,1 0-16 16,0 0 96-16,-2 1 32 0,0 2 0 0,0-1 0 15,0-2-176-15,0 0-48 0,-5 23 0 0,1-11 0 16,2-1 0-16,-3 8 0 0,0 8 0 0,-2 5 0 16,0 3-128-16,2-6 0 0,3-4 0 0,2-4 0 15,2-7 0-15,3-6 0 0,2-4 0 0,0-2 0 16,3-4-192-16,0-4 192 0,0 0-160 0,0-4 160 15,-1 0-304-15,0-5 48 0,2-1 0 0,-2 0 0 16,2-3 256-16,-1 1 0 0,-1 2 0 0,-1 2 0 16,0-1 0-16,-2 2 224 0,-1 0-32 0,0 3-16 15,-2 2 16-15,0 1 16 0,-2 1 0 0,0 0 0 16,1 2 16-16,-1-2 0 0,0 0 0 0,0-1 0 16,-1 2-80-16,0-2-16 0,0 4 0 0,-2-3 0 0,-1 2-128 0,-2-2 0 15,-1 2 0-15,0-1 0 16,-1 1 176-16,-3 4-48 0,0 0-128 0,-1 3 192 0,0-2 16 0,0 4 0 15,-2 1 0-15,1 4 0 0,-2 0-208 0,2-1 144 16,-1 4-144-16,2 2 128 0,1 2-128 0,1 2 0 16,1-1 0-16,3 7 128 0,1-3-128 0,2 4 0 15,2-1 0-15,1-5 0 0,3 1 0 0,1-5 0 16,2-2 0-16,2-2 0 0,1-3 0 0,1-3 0 16,1-2 0-16,2-3 0 0,-2-1-224 0,1-1-32 15,0-4 0-15,-2 0 0 0,2-4 256 0,-3-1 0 16,1-2 0-16,-3-4 0 0,2 1 0 0,-2-1 0 15,-1 0 0-15,-2 0 0 0,1-3 0 0,-2-1 0 16,1 2 0-16,-3-3 0 0,0 1 0 0,-2 1 0 0,0 3 0 16,-3 3 160-16,-1-3-32 0,0 3 0 0,-1 5 0 0,-3-1 0 15,2 4-128-15,-3 3 0 0,1-2 144 0,-2 8-144 16,0-1 192-16,1 6-48 0,-1 1 0 0,2 3 0 16,-2 5-16-16,0 1-128 0,1 4 192 15,1 1-64-15,0 1-128 0,3-5 0 0,2-1 0 0,-1-3 0 16,3 0 0-16,-1-1 0 0,1-2 0 0,2-4 0 15,1 1 0-15,0-4 0 0,2-2 0 0,2-2 0 16,0-1 0-16,2-2 0 0,0-1 0 0,2-2 0 16,1-2 0-16,-1-3 0 0,1-1 0 0,0 0 0 15,-1 0 0-15,-1-2 0 0,1 0 0 0,-2-3 0 0,1 1 0 16,0-1 0-16,-2 2 0 0,-1-3 0 16,-1 3 0-16,-1-2 0 0,0 2 0 0,-3-3 0 0,-1 3 0 15,0 1 0-15,-1 2 0 0,-3 0 0 0,0-1 0 0,-1 1 0 16,0 3 0-16,-1 1 0 0,1 1 192 15,0 3-32-15,-1 0-16 0,0 1 0 0,0 2 48 0,0 1 16 16,-2 0 0-16,2 0 0 0,0 1-32 0,-2 0-16 16,2 1 0-16,-1 1 0 0,1-4-32 0,-1 2 0 15,3-1 0-15,-3-1 0 0,2 2-128 0,2-3 0 16,-1 0 0-16,3 0 0 16,1-3-832-16,1 1-112 0,3 1-16 0,2-2-19088 0</inkml:trace>
  <inkml:trace contextRef="#ctx0" brushRef="#br2" timeOffset="-190919.99">5658 9663 13823 0,'-2'0'1216'0,"1"1"-960"0,1 1-256 0,0 1 0 0,0 0 1360 0,-1 0 240 0,-1 4 32 0,1 2 16 0,-3 3 624 0,1 6 128 0,-2 3 32 0,1-1 0 16,1 2-384-16,-1-1-80 0,-1-1-16 0,0-2 0 15,1-4-768-15,0 1-160 0,-1-3-16 0,2 0-16 16,-1-2-480-16,1-2-112 0,1 0-16 0,-1 0 0 15,2-3-192-15,0-2-32 0,2 1-16 0,-1-1 0 16,3-3-16-16,-1 0-128 0,3-4 192 0,0-1-64 16,2 1-128-16,1-2 0 0,1 0 0 0,0-4-176 15,0 0 176-15,1-2 0 0,0-3 128 0,-1-1-128 16,0 0 0-16,-1-3 0 0,-1 2 0 0,-2-2 0 16,0 1 0-16,-2-2 0 0,-3 4 0 0,-3 1 0 15,1 1 176-15,-4 0-48 0,1 4 0 0,-2-3 0 16,1 3 0-16,-1 4 0 0,1-2 0 0,-2 1 0 0,1 4-128 0,1-1 0 15,1 1 0-15,-2 0 0 0,2 3 0 16,1 0 0-16,-3 1 0 0,2 4 0 0,-1 2 128 16,1 6 0-16,0 3 0 0,0 5 0 0,0 1-128 0,1 7 0 15,-1 3 0-15,-2 2 0 0,4-2 128 0,-2-1 0 16,0-5 0-16,1 2 0 0,2-2-128 0,-2-2 0 16,3-1 0-16,1-7 0 0,1 0 0 0,1-8 0 15,3-1 0-15,-1-6 0 0,1-2 0 0,1-6 128 16,0 1-128-16,1-5 128 0,-1-3-128 0,1-5 0 15,1-2 0-15,-1-2 0 0,0-1 0 0,1 0 128 16,-2-1-128-16,-1-1 128 0,-1 2-128 0,-3-1 0 0,-2 3 0 16,-2-1 0-16,-1 4 128 0,1 4 0 0,-2 5 0 0,-1 4 0 15,-1 6 0-15,1 2 0 0,-2 4 0 0,-1 2 0 16,-2 4 144-16,1 4 32 0,-1 3 0 0,0-1 0 16,2 0-80-16,0-1-16 0,2-3 0 0,2-2 0 15,1-2-208-15,3-4 0 0,1 0 0 0,0-6 0 16,2 3 0-16,2-3 0 0,1-3 0 0,1 1 0 31,3 1-288-31,1-6-96 0,1 2-32 0,1 0 0 16,4 0-320-16,1 4-64 0,1 1-16 0,1 0-18368 0</inkml:trace>
  <inkml:trace contextRef="#ctx0" brushRef="#br2" timeOffset="-190152.5">6487 10241 19343 0,'-1'0'1728'15,"-1"0"-1392"-15,2 0-336 0,-1 2 0 0,1 0-144 0,-2 1-112 0,-1 3 0 0,-2 4-16 0,-1 3 2048 0,-1 3 400 0,1 2 96 0,1-2 16 0,0 0-1152 0,0 0-240 16,0-1-32-16,1-4-16 0,2 0-240 0,-1-5-48 15,1 2-16-15,0-6 0 0,1 2 112 0,1-7 32 16,0 2 0-16,1-4 0 0,1 0-432 0,0-1-64 16,2-3-32-16,0 3 0 0,-2-1-160 0,2-2 160 15,1 3-160-15,-2-3 160 0,1 4 96 0,0-3 0 0,0 1 16 0,-2-1 0 16,0 3-16-16,1 0-16 16,-1 4 0-16,-2-2 0 0,-1 1 144 0,0 0 16 0,-2 2 16 0,0 0 0 15,0-2 160-15,0-1 16 0,-1 2 16 0,0-4 0 16,-1 2-304-16,1-1-64 0,0-2-16 0,-1 2 0 15,1-2-48-15,-1 1-16 0,1 1 0 0,1 0 0 16,-1 1 80-16,3 3 16 0,-1-3 0 0,1 3 0 16,0 3-256-16,1 3 0 0,1 0 0 0,-1 4 0 31,1 0-336-31,1 2-112 0,0 1-32 0,3 0-18064 0</inkml:trace>
  <inkml:trace contextRef="#ctx0" brushRef="#br2" timeOffset="-189054.15">8458 11661 19343 0,'-1'-4'1728'0,"0"2"-1392"0,-1 2-336 0,2-3 0 0,0 2 1616 0,-1 1 256 0,-1-2 48 0,-2-2 16 0,-2-2 480 0,-3-1 80 0,0 1 32 0,-2 3 0 0,0 3-1104 0,0 0-208 16,-1 1-64-16,-2 4 0 0,0 1-672 0,0-1-144 15,0 4-16-15,-1-1-16 0,2 0-112 0,-1 0-32 16,2 2 0-16,0 0 0 0,1 0 80 0,1 1 16 0,3-3 0 0,0 1 0 16,2 3 32-16,0-3 16 0,2-1 0 0,2 1 0 15,1-3-48-15,0 0 0 0,2-2 0 0,2-1 0 16,0 2-96-16,0-4-32 0,-1 2 0 0,2-3 0 15,1 0-128-15,1 0 0 0,-1 0 0 0,0 0 0 16,-1-3 0-16,1 0 0 0,-1-1 0 0,1-1 0 16,0-1 0-16,-1-1 0 0,2 0 0 0,-3-3 0 15,3-2 0-15,-2 0 0 0,1-2 0 0,-1-1 0 16,1 2 0-16,-1-5 0 0,0 1 0 0,-1-2 0 16,-1 3 128-16,0-2-128 0,-2 2 128 0,-1 0-128 15,-3 0 176-15,0 3-48 0,-1 1-128 0,-3 3 192 16,-2 3-16-16,-3 2-16 0,0 2 0 0,0 2 0 15,-1 2 80-15,-2 2 16 0,1 1 0 0,-1 2 0 16,4 2-256-16,0-1 0 0,0 3 128 0,2 2-128 16,2 0 144-16,1 0-16 0,-1 5 0 0,5-2 0 0,-1 0-128 0,3 2 0 15,2-2 0-15,0 0 0 0,3 0 0 16,0-1 0-16,2-1 0 0,1-2 0 0,2-2 0 0,-2-1-176 16,4-3 48-16,0-2 0 0,0-3 128 0,2-1 0 15,0-1 0-15,-2-3 0 0,0-2 0 0,-1-5 0 16,2 0 0-16,-3-2 0 0,-2-2 0 0,0-1 176 15,-2-4-48-15,0-4 0 0,-1 1 0 0,-2 1 0 16,-1 0 0-16,-1-3 0 0,-2-1-128 0,-1 2 128 16,-2-2-128-16,-1 3 128 0,0 5-128 0,0 2 0 15,0 7 0-15,-2 3 128 0,0 3-128 0,0 5 0 16,-2 3 0-16,1 3 0 0,0 5 224 0,0 0 16 0,-1 6 0 16,2 2 0-16,-1-1-64 0,1-1-16 0,2 4 0 0,0-2 0 15,0-2 96-15,1 0 0 0,0-3 16 16,1-1 0-16,1-2-128 0,1-3-16 0,0-1-128 15,2-3 192-15,0 0-192 0,2-6-128 0,2 0 128 0,1 0-208 32,3-2-752-32,1 1-160 0,1-4-32 0,4 3-20192 0</inkml:trace>
  <inkml:trace contextRef="#ctx0" brushRef="#br2" timeOffset="-188049.48">10059 12692 23951 0,'-5'3'2128'0,"2"-3"-1696"0,1 0-432 0,2 0 0 0,-1 0 384 0,0 0-16 0,-3 0 0 0,-2 0 0 0,-1 0 656 0,-1 0 128 0,3 0 16 0,2 0 16 15,0 0 336-15,1 0 64 0,2 0 16 0,1 2 0 0,0-2-336 0,2 4-64 16,-2 0-16-16,1 2 0 0,0-2-496 0,-2 4-112 16,1 0 0-16,0 3-16 0,0-1-176 0,-1 2-48 15,0 4 0-15,0-2 0 0,1 0-160 0,-1 3-48 16,2 1 0-16,0-4 0 0,1 1-128 0,0-2 0 15,2-2 0-15,0-3 0 0,3-2 0 0,-1-4 0 16,2-2 0-16,-2-2 0 0,2-1 0 0,-1-3-176 16,1-1 48-16,-1-3 0 0,-1-2 128 0,-2-1 0 15,1-3 0-15,-2 0 0 0,0 0 0 0,-3-3 176 16,0 3-48-16,-3 2 0 0,-1 0-128 0,-1 2 0 16,1 2 0-16,-4 1 0 0,1 3 128 0,0 0 0 0,-1 3 0 15,-1 2 0-15,1 1 96 0,1-3 16 16,-1 3 0-16,3-1 0 0,0 1-64 0,1-2-16 0,1 4 0 0,2-2 0 15,-1 1-160-15,1 2 0 0,0-1 0 16,1 3 0-16,1 2 0 0,0 1 0 0,0 0 0 0,1 0 0 16,-1 1-128-16,0 1 128 0,1 0 0 0,-2 2 0 15,0-2 0-15,1 2 0 0,-1 1 0 0,-1-1 0 16,0 0 144-16,1-2-144 0,0 0 160 0,1-1-160 16,0-2 128-16,1 2-128 0,-1-3 0 0,2-2 0 15,-1-2 0-15,2-2 0 0,2 0-176 0,-2-5 176 16,1 4-320-16,-1-5 48 0,0-3 16 0,-2 2 0 15,1-2 256-15,-3-1 0 0,0 0 0 0,-2-2 0 16,1 0 0-16,-3-3 0 0,-1 2 0 0,-1 0 0 16,-1-3 208-16,-2 0-48 0,1 3-16 0,-2 1 0 15,-1 0 32-15,0 2 0 0,2 1 0 0,-1 2 0 0,-1 0-32 16,0 1 0-16,0 3 0 0,1 3 0 16,1 0 96-16,-1 1 16 0,3 4 0 0,1 1 0 0,3 1 0 15,-2 3 0-15,2 0 0 0,2 3 0 0,0 1-112 16,2-1-16-16,1 3 0 0,0 0 0 0,4 2-128 0,-3-2 0 15,1 1 0-15,2-5 0 0,-1 2 0 0,-1-3 0 16,1-1 0-16,1-4 0 16,2 0-768-16,1-2-16 0,1-2-16 0,1-4-19808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8:29:22.219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2394 16463 19343 0,'-7'-3'1728'0,"2"-1"-1392"0,1 4-336 0,1-3 0 0,2 3 0 0,0 0 144 0,0-3-144 0,-1 3 0 0,-1-2 1200 0,-1-2 128 0,0 2 16 0,2 0 16 16,-1 2 864-16,1-2 160 0,1 2 48 0,-1 0 0 15,2 2-544-15,2-2-96 0,-1 4-32 0,0-1 0 16,2 3-800-16,-1-3-176 0,2 4-16 0,0-1-16 15,0 0-112-15,1 1-32 0,3 3 0 0,-2 1 0 16,0 1-256-16,0 0-48 0,2 3-16 0,-2 1 0 16,0 0-144-16,0 2-16 0,1 1-128 0,0 3 192 15,2-2-192-15,-1 1 176 0,3 3-176 0,2 0 160 16,2-1-160-16,-2-1 0 0,3-1 0 0,-1-1 0 0,1-2 0 16,0-2 0-16,2 3 0 0,-2-6 0 0,-2 2 0 15,1-2 0-15,1-2 0 0,-2 0 0 0,-3-4-192 0,0 2-32 16,0-3 0-16,-2 0 0 15,-2 1-464-15,1-4-80 0,-2-2-32 0,-1-1-12128 16,1 0-2432-16</inkml:trace>
  <inkml:trace contextRef="#ctx0" brushRef="#br0" timeOffset="348.16">2973 16403 12895 0,'-3'-3'576'0,"2"0"112"0,0 2-560 0,-2 1-128 0,2 0 0 0,0 0 0 0,0 1 1648 0,-3 2 288 0,-2 3 64 0,-3 0 16 0,-2 4 416 0,-2 2 64 0,0 4 32 0,-1 3 0 16,1 3-672-16,-1 2-144 0,-1 4-32 0,3 3 0 15,-2 1-592-15,1 3-112 0,-1 3-16 0,0 2-16 16,1-2-240-16,-2 4-64 0,-2 1 0 0,-2 4 0 16,-1 1-288-16,-1 2-64 0,-3 11-16 0,-2-1 0 15,-2 6-272-15,1-6 128 0,3 0-128 0,1-10 0 16,6-1 128-16,5-15-128 0,2-2 0 0,2-1 0 0,1 1 0 16,-1-1 0-16,2-2 0 0,0-3 0 15,-1-8-944-15,0-4-144 16,1-3-16-16,0-5-16496 0</inkml:trace>
  <inkml:trace contextRef="#ctx0" brushRef="#br0" timeOffset="1380.94">2380 16077 32255 0,'-2'0'2864'0,"2"0"-2288"0,1-3-576 0,-1 3 0 0,1-2 352 0,-1 1-32 0,0 1-16 0,0-3 0 0,0 1 784 0,-1-2 176 0,0 3 16 15,1 1 16-15,0 0-224 0,0 0-48 0,0 0-16 0,0 0 0 16,0 0-560-16,0 0-96 0,-15 16-32 0,14-12 0 16,0-1-144-16,1 2-48 0,0-1 0 0,1 2 0 15,0-2 0-15,0-2 0 0,2 2 0 0,0-2 0 16,2-2 0-16,2 2 0 0,-1 0 0 0,2-2 0 15,2 0 192-15,1 0 48 0,1 0 0 0,0 0 0 16,2 0 16-16,-1 0 16 0,3 3 0 0,-1 0 0 16,0 1-272-16,1-1-128 0,0 0 0 0,-1 0 128 15,1 0-128-15,-2-3 0 0,0 3 0 0,1-3 0 16,1 0 0-16,0 0 0 0,0 0 0 0,3-3 0 16,0 1 0-16,-1 1 0 0,1-2 0 0,2 1 0 0,1 1 0 15,1 1 0-15,1 0 0 0,-2 0 0 16,0 0 128-16,-1 0-128 0,2 0 128 0,-3 0-128 0,-2 0 0 0,-1 0 0 15,-2 0-224-15,-1 1 80 0,-1-1 144 16,-1 0 0-16,-4 0 0 0,0-1 0 0,0 1 0 16,0-3 0-16,-2 3 0 0,-1-2 0 0,0 0 0 0,-3 0 0 15,2 1 0-15,-4-2 0 0,0 1 0 0,-1 0 0 16,-2 0 0-16,1-4 0 0,-2 2 0 0,-1 2 0 16,0-5 0-16,-1 4 0 0,0-3 0 0,-2-1 0 15,1 1 0-15,0 0 0 0,-1 2 0 0,-1-2 0 16,1 0 0-16,-1 0 0 0,2 0 0 15,-3-2 0-15,1-1 0 0,-1 0 0 0,3-1 144 0,-2-3-144 16,-1-3 192-16,0 0-192 0,3 1 240 0,-2-1-64 16,2 0-16-16,0 1 0 0,-1 2-32 0,1 0-128 0,-1-1 192 15,0 2-64-15,0 4 0 0,0-2-128 16,0 0 192-16,-1 4-64 0,2-3-128 0,0 3 0 0,-1 0 0 0,1 2 0 16,1 0 0-16,-1 2 0 0,2-2 0 0,-1 4 0 15,1 0 0-15,-1-2 0 0,1 2 0 0,2 0 0 16,-2 2-272-16,1-2-96 0,0 4-16 0,2-2 0 31,-1 0-336-31,1 0-80 0,0 1-16 0,1 0-19440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26:39.92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14616 12404 12895 0,'1'-2'1152'0,"-1"0"-928"0,2 2-224 0,-1 0 0 0,0 0 1856 0,0 0 336 0,2-2 64 0,0-1 16 0,4 2-432 0,-2-2-96 0,1-4-16 0,-1 5 0 16,-3-1 128-16,1 2 32 0,-1-1 0 0,-2 2 0 15,1 0-400-15,-2 0-80 0,0 2 0 0,-2-1-16 0,-2 4-576 0,0-1-112 16,-2 3-32-16,-2 5 0 0,-2-3-160 0,-1 5-16 16,-3 3-16-16,0 1 0 0,0 0-176 0,-1 1-48 15,-2 6 0-15,-2 1 0 16,0-1 64-16,-1 6 16 0,-1 0 0 0,0-2 0 0,-1-3 80 0,2-2 16 16,-1 2 0-16,2-1 0 0,1-1-224 0,0-2-32 15,2 1-16-15,1-3 0 0,-2-1-160 0,3-1 0 16,1-4 0-16,1-2-176 0,2-4 0 0,2-2 0 15,3-1 0-15,1-1 0 16,2-4-288-16,-1 0-64 0,1 0-16 0,1-4 0 16,-2 1-112-16,1-3-32 0,0-1 0 0,-1-2-12144 15,2-1-2432-15</inkml:trace>
  <inkml:trace contextRef="#ctx0" brushRef="#br0" timeOffset="3.51">14198 12423 12895 0,'-4'-4'1152'0,"1"1"-928"0,0 1-224 0,3 1 0 0,1-2 2608 0,-1 3 464 0,2 0 112 0,-1-2 16 0,0 1-848 0,-1-2-176 0,1 1-16 0,-1 2-16 0,2 2 208 0,-2 1 32 0,-2 0 16 0,2 1 0 0,2 1-1152 0,-2 2-224 0,1 0-64 0,0-1 0 0,2 2-96 0,-2 2-32 0,1 0 0 0,3-1 0 0,0 1-64 0,1 0-32 15,1-2 0-15,0 2 0 0,2 4-208 0,2 2-32 16,4 2-16-16,-1 3 0 0,4 2-160 0,0 3-48 16,2 0 0-16,0 2 0 0,0 3 112 0,-1 0 0 15,1 4 16-15,-2-3 0 0,-1-3-240 0,-2 2-160 16,-2 0 192-16,1 1-192 0,-1-1 192 0,0-2-64 15,-2-1 0-15,0-6-128 0,1 2 0 0,0-6-256 16,-1-3 32-16,-1-2 0 16,1-6-416-16,-1-1-64 15,0-3-32-15,-3-3 0 0,2-3-224 0,-2 0-64 16,3-6 0-16,-1-3-13568 0,-1-2-2704 0</inkml:trace>
  <inkml:trace contextRef="#ctx0" brushRef="#br0" timeOffset="4.51">14267 12224 8287 0,'-2'-3'736'0,"-1"2"-592"0,1 1-144 0,1-3 0 0,1 3 1728 0,-3 0 304 0,-1-3 64 0,-2-2 16 0,-1 1 448 0,-1 0 80 0,2-1 32 0,0 2 0 16,1 1-32-16,1 0 0 0,2-1 0 0,0 2 0 0,-1-1-784 0,1 2-176 16,0-3-16-16,1 2-16 15,0 1-848-15,-2 0-160 0,1 0-48 0,-1 0 0 0,2 0-192 0,0 0-32 16,1 0-16-16,-1 0 0 0,1 0-96 0,0 0 0 16,0 0-16-16,1-2 0 0,0 2-96 0,0-3-16 15,2 2 0-15,-3 1 0 0,0 0-128 16,0 0 192-16,21 0-192 0,-14 0 192 0,1 1 32 0,0 4 16 15,4-1 0-15,-1-2 0 0,0 4-16 0,1-2 0 16,1-1 0-16,1 0 0 0,0 1-64 0,0-1-16 16,0-2 0-16,1 1 0 0,1 1 16 0,-1-3 0 15,0 1 0-15,0-2 0 0,-3 1-160 0,1 0 0 16,-1 0 0-16,-2-3-176 0,1 0 176 0,-1 0 144 16,0-1-16-16,-3-1-128 0,1 2 176 0,-2-1-176 15,0 0 160-15,-2-1-160 0,-1 4 0 0,1-4 128 0,-3 4-128 0,1 1 0 16,-1-3 0-16,-1 3 0 0,0 0 0 0,-1-1 0 15,1 2 128-15,-2-2-128 0,2 1 0 16,0 0 0-16,0 0 144 0,0 0-144 0,0 0 128 0,0 0-128 16,0 0 192-16,0 0-64 0,-7-21 0 0,7 15 0 15,0 0 0-15,2-2 0 0,2 2 0 0,0-4 0 16,1 2-128-16,-2-2 0 0,1 1 0 0,0 2 0 16,0-2 0-16,-2 0 0 0,1 2 0 0,-3 1 0 15,0-3 0-15,-3 5 0 0,1-2 0 0,-3 2 0 16,1 1 0-16,-2 0 0 0,-3 0 0 0,0 0 0 15,0-1 0-15,-3-1 192 0,1 2-64 0,0-1 0 16,0-2-128-16,0-3 0 0,0 2 0 0,1-2 0 16,1 2 144-16,-1-2 0 0,2 3 0 0,-1 0 0 0,2 2-144 15,-1 0 0-15,2 2 144 0,-1 2-144 16,0 0 0-16,1 0 0 0,1 0 0 0,0 2 0 0,0 0 0 0,2 0-208 16,-1 0 16-16,1 0 16 15,2 3-576-15,1-5-112 0,0 3-32 0,3-3 0 16,0 4-304-16,2-4-64 0,3 0-16 0,3 3-18704 15</inkml:trace>
  <inkml:trace contextRef="#ctx0" brushRef="#br0" timeOffset="5.51">14887 13144 28559 0,'-1'-3'2544'0,"-1"2"-2032"0,2-2-512 0,0 3 0 0,0 0 848 0,-1-2 80 0,1 1 16 0,-2-4 0 0,-1-1-240 0,-1 1-64 0,0 0 0 0,0 1 0 16,-1 4 64-16,-1 2 0 0,0 2 0 0,-2 0 0 15,1 5 16-15,-2 0 16 0,-1 4 0 0,-1-1 0 16,1 4-272-16,0 0-48 0,2 7-16 0,-1-5 0 16,3 2-208-16,0-2-64 0,1 1 0 0,2 0 0 15,1-3 0-15,0 0 0 0,2 0 0 0,2-3 0 16,-1-1-128-16,3-3 0 0,1 4 0 0,2-1 0 16,0-2 0-16,3-4-176 0,1-2 16 0,2-2 0 0,2-2 160 15,-1-2-192-15,3-2 192 0,-1-2-192 0,-2 0 64 0,1-4 0 16,0 0 0-16,-1-1 0 0,-1 1 128 0,-3-2 0 15,0 2 160-15,-2-3-160 0,-2 1 192 0,-3 0-64 16,0 1-128-16,-2-2 192 0,-1 1 48 0,-2-1 0 16,-1 4 0-16,-1-6 0 0,0-3-112 0,-3 1 0 15,0 0-128-15,-2-1 192 0,1 5-192 0,-2-3 0 16,0 0 0-16,-1 3 0 0,0 1 0 0,-1 3 0 16,3 2 0-16,-1 1 0 0,2 2 0 0,0 2-128 15,1 2 128-15,1 0 0 0,1 0-192 0,2 2 192 0,0 2-192 0,3-2 192 16,0 2-208-16,3 0 64 15,1 2 16-15,1 0 0 16,3 0-1280-16,-1 0-240 0,3 1-48 0,-1-1-14976 0</inkml:trace>
  <inkml:trace contextRef="#ctx0" brushRef="#br0" timeOffset="6.51">15179 13298 13823 0,'-3'4'1216'0,"1"-2"-960"0,0 0-256 0,1 0 0 0,1-2 2880 0,1 0 512 0,1 3 128 0,-2 0 0 16,1 0-3008-16,0 4-512 0,0 2-272 0,-1 1 16 0,0 0 768 0,-1-1 128 0,0 3 48 0,0-2 0 0,-1-1 576 16,0 0 112-16,0-2 32 0,-1 2 0 0,2-3-32 0,-2-2 0 15,2 0 0-15,0-2 0 0,1-1-368 0,-1 2-80 16,1-6-16-16,0 2 0 0,1-4-224 0,0 0-48 15,0-1-16-15,-1-3 0 0,2 0-112 0,0-4-32 16,-1-3 0-16,1 0 0 0,-2 0-80 0,0-3-16 16,0-3 0-16,0-3 0 0,0-3-224 15,0 3-160-15,0 2 192 0,1 1-192 0,-1 1 0 0,1-2-144 16,-1 5-16-16,1 0 0 0,0 4 32 0,1 0 0 16,0 3 0-16,2 1 0 0,0 0 128 0,-1 4 0 15,2 0 0-15,1 2 0 0,2 1-320 0,-1 1-48 16,1 2 0-16,2-1 0 15,1 1-176-15,1 1-32 0,2 1-16 0,-1-2 0 16,2 3-16-16,-1 1 0 0,-2-1 0 0,-1 0 0 16,-3 1-2032-16,0 1-416 0,0-1-80 0,-2 3 0 0</inkml:trace>
  <inkml:trace contextRef="#ctx0" brushRef="#br0" timeOffset="7.51">15522 13210 18431 0,'-3'9'1632'0,"0"-5"-1312"0,1 2-320 0,1-4 0 0,1 2 4416 0,1-4 800 0,0 4 160 0,0 2 48 16,2 3-3776-16,-2 2-752 0,3 1-160 0,-3-1-32 0,1-1-384 0,0 0-96 0,-1-1-16 0,-1 1 0 16,0 0-208-16,-1-1 0 0,-2 4-144 0,-1-1 144 15,1-2-1216-15,-3 2-160 0,-1-2-32 0,0-1-15376 16</inkml:trace>
  <inkml:trace contextRef="#ctx0" brushRef="#br0" timeOffset="8.51">15585 12805 43311 0,'-7'3'1920'0,"3"0"384"0,1-2-1840 0,1 2-464 0,4 0 0 0,-2 0 0 0,0-2-736 0,-2 5-240 0,2 3-48 0,-1 1-16 16,0 2-2000-16,0-2-400 0,-1 2-80 0,1-2 0 0</inkml:trace>
  <inkml:trace contextRef="#ctx0" brushRef="#br0" timeOffset="9.51">16010 13134 20271 0,'-2'-3'1792'0,"1"0"-1424"0,1 3-368 0,0-3 0 0,0 2 1280 0,0-2 192 0,0 1 48 0,0-4 0 0,-1-2-1328 0,0-2-192 0,-1 2-160 0,0-2 32 0,-2 4 128 0,-1-3 176 0,-1 3-48 0,0 0 0 0,-3 4 624 0,1 0 112 16,-1 2 32-16,-2 2 0 0,0 5 640 0,-2-1 144 0,1 4 32 0,-2 2 0 16,1 2-384-16,-1 4-80 0,1 1-16 0,0 1 0 15,1 1-720-15,2-2-160 0,0 0-32 0,3-1 0 16,0 2-320-16,3-4 0 0,-1-1 0 0,1-1 0 15,1-2 0-15,2-2 0 0,0 0 0 0,1-1 0 16,1-1 0-16,-1-3-128 0,3 0 128 0,-1-4 0 16,2 2-208-16,0-6 32 0,2 2 16 0,1-4 0 15,3-2 160-15,-1-2 0 0,2-1 0 0,1-3 128 16,1 0 16-16,-1-3 16 0,0 1 0 0,-1 2 0 16,-1-2-160-16,0-1 0 0,-2 3 0 0,-2 0 128 15,-1 0-128-15,-2 1 192 0,0 0-192 0,-2-1 192 0,0 1-64 16,-1 2 0-16,2 3 0 0,-2-2 0 0,0 5-128 15,0 2 0-15,-2-1 0 0,2 3 0 0,0 0 0 0,0 0-144 16,0 3 144-16,2-1-208 0,-1 0 208 16,-1 2 0-16,2 0-160 0,1 2 160 0,-1 1 0 0,1 0 0 15,-1 2 0-15,2 3 0 0,-2 0 0 0,1 2 128 16,1 1 0-16,-1 1 0 0,0 0 32 0,0 2 0 16,2 5 0-16,2-3 0 0,-1 1-160 0,1 1 160 15,2 1-160-15,-2 2 160 0,3 0-160 0,-2-3 0 16,-2-2 0-16,0 1 0 0,0 1 0 0,-1 2 0 15,-1 0 0-15,-2 4 0 0,-2-3 0 0,-1 0 0 16,-3 1 0-16,-2-1 0 0,-3-2 0 0,-2 2 0 0,-2 0 0 16,-2 0 0-16,-1-3 288 0,1-2-32 15,-1-2 0-15,-1-2 0 0,-1 3-48 0,-1-3-16 0,-1-2 0 16,0-3 0-16,-1 0-192 0,0-3 0 0,0-1 0 16,-1-5-160-16,-1 2-128 0,1-3-32 15,0-2 0-15,-2-3 0 16,1-1-112-16,-1-2-16 0,2-3-16 0,1-1 0 15,3-2-1024-15,3 0-208 0</inkml:trace>
  <inkml:trace contextRef="#ctx0" brushRef="#br0" timeOffset="10.51">17843 12423 11967 0,'-2'-4'1072'0,"1"1"-864"0,-1 0-208 0,1 0 0 0,1 3 912 0,0 0 144 0,-1 0 32 0,0 0 0 0,0-2 160 0,-3 2 32 0,-1 2 16 0,-1 2 0 16,0 2 496-16,-3 3 112 0,-1 3 16 0,-1 2 0 15,-2 2-384-15,0 2-80 0,-2 5-16 0,0-2 0 16,2-4-528-16,-2 2-96 0,-1 2-32 0,-2-2 0 15,4 0-176-15,-1-3-32 0,1-2-16 0,2-3 0 16,1 0-272-16,-1-2-48 0,4-3-16 0,-2 0 0 16,3 0-672-16,-2-2-144 0,0 0-32 0,2-2 0 15,-1 0-816-15,2-2-160 0,0 0-48 0,0-2-8048 16,1 0-1616-16</inkml:trace>
  <inkml:trace contextRef="#ctx0" brushRef="#br0" timeOffset="11.51">17440 12384 18431 0,'-5'2'816'0,"2"0"160"0,0-2-784 0,2 3-192 0,0-3 0 0,1 1 0 0,1-1 1024 0,0 0 176 0,0 0 16 0,3 0 16 0,0 2 656 0,-4-2 128 16,0 0 32-16,21 4 0 0,-10-2-48 0,0 5 0 0,5-1 0 0,2 4 0 15,0 3-880-15,1 2-176 0,2 5-48 0,-2-2 0 16,2 2-464-16,-2 1-112 0,1 2 0 0,-3-4-16 16,-2 2-304-16,-1-2 128 0,-3-2-128 0,1 2 0 15,0 2 0-15,0-4 0 0,-1 2 0 0,0-3 0 16,1 2 0-16,-2-5-304 0,0-3 64 0,-1-1 16 31,-1 0-272-31,0-2-48 0,-2-2-16 0,0 2-11280 0,0-6-2240 0</inkml:trace>
  <inkml:trace contextRef="#ctx0" brushRef="#br0" timeOffset="12.51">18208 12622 22111 0,'-2'3'1968'0,"-1"0"-1584"0,2 1-384 0,0-2 0 0,0-1 1440 0,-2 4 208 0,-2 5 32 0,-4 6 16 0,0 7 144 0,-3 1 16 0,3 0 16 0,1-2 0 15,1-1-656-15,1-2-144 0,2-3-32 0,0 0 0 16,2-4-560-16,0 0-112 0,1 1-32 0,1-2 0 16,0 1-464-16,0-2-112 0,1 1-16 0,-2-1 0 31,1-4-1472-31,0 2-320 0</inkml:trace>
  <inkml:trace contextRef="#ctx0" brushRef="#br0" timeOffset="13.51">17858 13203 17503 0,'-8'1'1552'0,"3"2"-1232"0,0-3-320 0,1 1 0 0,2 1 1792 0,-1-2 288 0,-1 3 64 0,-3 1 16 0,-4 4-256 0,-5 0-48 0,-2 4-16 0,0 0 0 15,1 2-240-15,-1 1-32 0,1-2-16 0,0 2 0 16,1 1-512-16,-2-1-96 0,2-1-32 0,1 2 0 16,0 0-560-16,1 2-112 0,-1-3-32 0,0 3 0 15,0-2-208-15,0-1 0 0,3-3 0 0,-3 2 0 16,1 0-256-16,0 0 16 0,1-2 0 0,1 1 0 15,1-5-592-15,1-4-128 0,1 0-32 0,2-2-10432 16,2-4-2080-16</inkml:trace>
  <inkml:trace contextRef="#ctx0" brushRef="#br0" timeOffset="14.51">17437 13241 14735 0,'-5'6'1312'0,"2"-4"-1056"0,2 3-256 0,0-2 0 0,2 0 4288 0,0 1 816 0,3-4 144 16,0 6 48-16,3 1-3056 0,3 6-624 0,4 1-112 0,0 4-32 0,2 0-592 0,2 1-128 15,-1 1-32-15,2 1 0 0,0-3-224 0,4 2-48 16,-2 0-16-16,0-2 0 0,1 1-112 0,-1-4-32 16,-1 1 0-16,-3-3 0 0,-1 2-288 0,-2-2 0 15,-2 0 0-15,-1-1 0 16,-2 1-672-16,0 3-32 0,-2 0-16 0,2-1 0 15,-2 1-1520-15,0-6-320 0,3 2-48 0,1-4-13216 0</inkml:trace>
  <inkml:trace contextRef="#ctx0" brushRef="#br0" timeOffset="15.51">18060 13501 15023 0,'-1'0'320'0,"-1"-4"80"0,1 2 16 16,1-1 16-16,0 2-432 0,1 1 0 0,1-2 0 0,-1-2 0 0,1 0 1680 0,2-2 256 0,1 0 48 0,0 0 16 0,0-1 400 0,0 4 80 0,1-3 16 0,0 3 0 0,0-1-1120 0,1 2-224 15,-1-1-32-15,1 2-16 0,1-1-208 0,-1-1-32 16,2 2-16-16,-2-3 0 0,0 4-240 0,0 0-48 16,-2 0-16-16,0 0 0 0,-2 4-416 0,-2 0-128 15,-1 4 0-15,-2 2 0 0,-3 0-128 0,-1 3-144 16,-3 0-32-16,-3 4 0 16,-2 1-304-16,-2 3-64 0,0 1-16 0,-2 0 0 15,0 1 80-15,1-1 16 0,1-1 0 0,2-4 0 16,3-1-400-16,1-3-80 0,4-1-16 0,2-3 0 0,2-2 1488 0,-1-1 304 15,2-1 48-15,1-1 16 0,3 0-144 0,-1-1-32 16,1 2 0-16,2 1 0 0,-1-2-592 0,4 2 0 0,-1 1-224 16,2-1 64-16,0-3 400 0,2 4 80 15,1 0 0-15,0 2 16 0,2-3 176 0,0 0 48 16,1 1 0-16,1 0 0 0,1-1-224 0,1 0-32 0,1 3-16 0,0-6 0 16,-1 1-288-16,-3 1-224 0,-1-1 32 0,-2-1 16 31,-2 0-1872-31,-4 1-368 0</inkml:trace>
  <inkml:trace contextRef="#ctx0" brushRef="#br0" timeOffset="16.51">17766 14013 3679 0,'-7'0'320'0,"4"0"-320"0,-1 0 0 0,1 0 0 0,1 0 5952 0,1 2 1136 0,-2-2 208 0,0 0 64 0,-4 4-4704 0,-1 2-928 0,-3 4-192 0,-1-1-48 15,0 4-688-15,-2 0-144 0,1 5-16 0,-1-2-16 16,-1 4-240-16,2 1-32 0,0-1-16 0,1-1 0 15,1 3 112-15,-1-4 0 0,2 0 16 0,1-1 0 16,2-1-80-16,-1-2 0 0,1 1-16 0,-1-6 0 16,1 4-240-16,-2-3-128 0,2-2 128 0,-2 2-128 15,-1 0-432-15,0-1-144 0,3-3-48 0,0 1 0 16,0-4-2048-16,3-3-400 0</inkml:trace>
  <inkml:trace contextRef="#ctx0" brushRef="#br0" timeOffset="17.51">17369 14017 13823 0,'0'0'1216'0,"0"0"-960"0,0 0-256 16,0 0 0-16,1 2 2192 0,0-2 400 0,2 1 80 0,1 2 16 0,4 3-896 0,4 3-160 0,2 2-32 0,2 4-16 0,1 1 672 0,3 2 144 15,1 2 32-15,1 2 0 0,3 3-1280 0,0 0-256 16,2-2-64-16,-1 1 0 0,0-1-480 0,-3-2-96 0,1 2-32 0,-2-5 0 16,-3-2-224-16,-3 1 176 15,-1 1-176-15,-4-2 160 0,-1 0-400 0,-2 2-80 0,0 2 0 0,-2 1-16 32,1 2-2096-32,-3-4-400 0</inkml:trace>
  <inkml:trace contextRef="#ctx0" brushRef="#br0" timeOffset="18.51">17993 14316 23951 0,'0'-3'1056'0,"0"3"224"0,0-2-1024 0,0 2-256 0,0 0 0 0,0 0 0 0,0 0 1344 0,0 0 224 0,3 0 32 0,-2 2 16 0,1 1 496 0,-2-3 112 0,0 0 16 0,0 0 0 0,0 0-1120 0,0 0-224 15,22 6-32-15,-17-8-16 0,3 2-400 0,-1-3-64 16,2 2-32-16,1-2 0 0,-2 1-144 0,2 1-16 16,-1 1-16-16,0 0 0 0,-2 0-176 0,-1 1 0 15,0 1 0-15,-1 1 128 0,0 1-128 0,-1-2 0 16,0 2 0-16,-2-2 128 0,1 3-128 0,-2 0 0 15,-1 1 144-15,-3-2-144 0,0 2 0 0,-2 0 144 16,-1 1-144-16,-3 0 0 0,0-1 0 0,-1 0-224 16,-1 3 16-16,-1-3 0 15,-2 2-176-15,2-2-16 0,1 0-16 0,0 0 0 16,0 3-112-16,2-5-32 0,0-1 0 0,6 0 0 0,0-2 256 0,3-1 48 16,1 0 16-16,2-1 0 0,2 1 64 0,0 0 16 0,0-3 0 0,2 3 0 15,3-2 16-15,1 1 0 0,1-2 0 16,2 2 0-16,1-2 272 0,0 1 64 0,0 1 16 15,-1 1 0-15,1 3-208 0,0-3 0 0,-1 4 128 0,-2 0-128 16,-2 1 0-16,-1 1 0 0,-1 0 0 0,-3 0 0 16,0-2 352-16,-2 2-32 0,-1-2 0 0,-1 2 0 15,1 0 32-15,-4-3 0 0,1 2 0 0,0 0 0 16,-2 1-160-16,0 0-48 0,0 0 0 0,0 2 0 16,-2 1-144-16,0 3 0 0,-2 4 0 0,0 0 0 15,0 2 0-15,-1 2 0 0,0 0 0 0,0 1 0 16,-1-3 0-16,2-1 0 0,0-1 176 0,-1 0-176 0,2-4 128 15,0-3-128-15,0-2 0 0,-2-1 144 0,3-2-432 16,-1-1-96-16,0-1 0 0,0-4-17632 16</inkml:trace>
  <inkml:trace contextRef="#ctx0" brushRef="#br0" timeOffset="19.51">17675 15002 12895 0,'-1'0'1152'0,"0"0"-928"0,0 1-224 0,1 2 0 0,-2-3 2384 0,1 2 432 0,-1 0 96 0,-3 3 16 16,0 1-224-16,-1 0-32 0,-2 1-16 0,2 2 0 0,0-3-912 0,0 2-176 16,-1 0-32-16,0 2-16 0,1-1-656 0,-3 2-128 15,2 0-32-15,-2 3 0 0,-1-2-288 0,0 2-64 16,-1 1-16-16,0 1 0 0,-1-2-32 0,-1 2-16 15,1 1 0-15,-3-1 0 0,0 2-288 0,0 1-144 16,-2 1 16-16,0-1 0 16,-1 2-416-16,2 2-80 0,0-5-16 0,1 2 0 15,2-4-592-15,2-1-128 0,1-3-32 0,2-2 0 16,3-6-944-16,2-2-192 0,3-2-32 0,1-5-16 0</inkml:trace>
  <inkml:trace contextRef="#ctx0" brushRef="#br0" timeOffset="20.51">17353 15006 21183 0,'-7'6'1888'0,"4"-3"-1504"0,-1 0-384 0,3 0 0 0,-1-3 3168 0,4 0 560 0,-1 1 112 0,0 1 32 0,3 1-2720 0,1 2-560 0,2 1-96 0,2 5-32 15,2-1 240-15,1 4 64 0,1 4 0 0,0 2 0 16,2 4-208-16,0-1-48 0,0 4 0 0,0 2 0 15,0-1-304-15,-2 1-64 0,1-3-16 0,-2-4 0 16,-1 0-128-16,0-1 0 0,-2-1 0 0,0-4 0 16,-1 2-384-16,1-1 32 0,-2-4 16 0,1 2 0 15,0-3-1312-15,2-2-256 0,0-4-48 0,1 3-14080 16</inkml:trace>
  <inkml:trace contextRef="#ctx0" brushRef="#br0" timeOffset="21.51">17824 15322 21183 0,'-2'3'944'0,"1"-1"192"0,1 0-912 0,0 0-224 0,0 1 0 0,0-2 0 16,0 1 1152-16,-1 5 176 0,0 2 32 0,-1 1 16 0,1 5 624 0,-2-5 128 0,0 2 32 0,-1-2 0 0,2-2-816 0,-1 0-176 0,1-1-16 0,-1-4-16 16,2 2-368-16,0 0-64 0,1 0 0 0,1 1-16 15,0-2-448-15,1 0-96 0,1 1-16 0,0-2 0 16,2 0-128-16,-1 1 0 0,0-4 0 0,1 3 0 16,2-3 128-16,-1 0 0 0,0 0 0 0,0 3 0 15,0-3-128-15,1 0 0 0,1 0 0 0,0 1 0 16,-1 1 128-16,0-2 0 0,2 3 0 0,0-3 0 15,1 0-128-15,0 0 0 0,-1-3 0 0,3 0 0 0,-1 0 0 16,0-4-272-16,0 1 64 0,-1-1 16 16,0-1-512-16,-2-2-112 15,1 0-16-15,-2 1 0 0,1-3-1728 0,-1 0-368 0,-1 1-64 0,1-1-10960 16</inkml:trace>
  <inkml:trace contextRef="#ctx0" brushRef="#br0" timeOffset="22.51">18014 15280 21183 0,'-2'2'1888'0,"-1"0"-1504"0,2 1-384 0,0 0 0 0,-1 0 1792 16,1 1 304-16,-3 4 48 0,0 6 16 0,-3 4 416 0,1 5 96 0,0 1 16 0,1-1 0 0,0 3-1536 0,1 2-320 15,2 0-48-15,-2 3-16 0,0-1-592 0,0 3-176 0,0-3 0 0,0 1 0 16,0-3 0-16,-1-3 0 0,2-3 0 0,-1-4-12240 15,-1-3-2480-15</inkml:trace>
  <inkml:trace contextRef="#ctx0" brushRef="#br0" timeOffset="23.51">17498 11970 15663 0,'-3'-2'1392'0,"0"-1"-1120"0,2 2-272 0,1-2 0 0,0 1 1488 0,0-2 240 0,-1 1 64 0,-2-6 0 0,1-1 688 0,-2-5 144 0,-1 2 16 0,0 0 16 0,-1 1-1040 0,-3 2-208 0,1 0-32 0,-5 1-16 16,0 3-688-16,-3 2-144 0,-2 1-16 0,-1 0-16 16,-1 2-112-16,-1 1 0 0,0 1-16 0,-1 2 0 15,2-2-160-15,-1 1-16 0,0 1-16 0,0 1 0 16,1-2-176-16,0 2 0 0,2 0 0 0,-2 1 128 15,-1 2 0-15,1-1-128 0,1 3 192 0,1-2-64 16,1 3 0-16,-1 1-128 0,2-1 192 0,0 2-64 16,2 0 80-16,1 0 16 0,2-1 0 0,0 0 0 15,-1 2-224-15,3-1 144 0,1 0-144 0,0-2 128 16,1 3-128-16,2-1 0 0,0 2 0 0,2 0 0 16,2 0 0-16,-1 3 0 0,2-1 0 0,2 4 0 15,-1 0 0-15,1 1 0 0,1 1 0 0,-1 3 0 0,2 1 160 16,-3 0 0-16,0 5 0 0,1 1 0 15,-4 3 64-15,0 3 16 0,-2 5 0 0,0 4 0 16,0 1-112-16,-1 6-128 0,0-1 176 0,0-3-176 0,-2-1 0 0,1-6 0 16,0-1 0-16,0-1 0 0,1 3 0 0,-1 1 0 15,2 4 0-15,3 6 0 0,0 4 0 0,-1-5 0 16,-1 0 0-16,0-6 0 0,1-5 0 0,-2 2-176 16,0-3 176-16,1 7-160 0,1 3 160 0,0 4 224 15,1-4-48-15,-2-3-16 0,-2-4-160 0,-1-4-176 16,0-1 48-16,-2 2 0 0,0-1 128 0,-2 0 0 15,0 1 0-15,0-1 0 0,1 0 0 0,2-3 0 16,1 0 0-16,1 2 0 0,0-2 0 0,0 1 0 16,3-2 0-16,-1 2 0 0,2 5 0 0,1 0 0 15,2 1 0-15,-2-2 0 0,0-5-240 0,0 0-16 16,-1-3 0-16,0-4 0 0,0 1 416 0,-1-1 80 0,2-1 16 0,-1-3 0 16,0 1-112-16,0 1-16 0,-1-3 0 0,0 2 0 15,-1 1 0-15,1-1 0 0,0 3 0 0,0 5 0 16,2-1-128-16,-1-1 0 0,0 1-160 0,0-6 160 15,-2 0 0-15,1 2 0 0,-1-3-128 0,1-2 128 16,-1 3 0-16,1-5 0 0,1 4 192 16,-1-5-192-16,2 4 0 0,-1-3 0 0,0 1 0 0,1-1 0 15,0 6 176-15,1-2-176 0,-1 0 160 0,1-5-160 16,-1-2 128-16,-1-5-128 0,0 0 0 0,0-1 144 16,-1-1-16-16,1-2 0 0,0 0 0 0,1-2 0 15,0-1-128-15,0-3 0 0,0 4 0 0,-1-4 0 16,1 0 0-16,0 2 0 0,-2-2 0 0,1 0 0 0,-1 0 0 15,0 1 0-15,0 0 0 0,-1 2 0 0,1-1 0 0,0 0 0 16,0 0 0-16,0-1 0 16,-1 0 0-16,1 2 0 0,-1-2 0 0,1 2 0 0,-1-2 0 15,1-1 0-15,0 1 0 0,-1-1 0 0,2-1 0 16,0 0 0-16,1 0 0 0,-2-2 0 0,2 0 240 0,0 0 16 16,0 0 0-16,0 1 0 0,2-2 0 0,-1 2 0 15,1-2 0-15,1 2 0 0,0 0-112 0,1-2-16 16,1 2 0-16,-1-2 0 0,0-2-128 0,-1 2 0 15,1-2 0-15,1 0 0 0,0 0 0 0,0 0 0 16,0-2 0-16,0 2 0 0,1 2 0 0,0-2 0 16,1 2 0-16,1 1 0 0,1 0 0 0,0 1 0 15,0 0 0-15,0 1 0 0,-2-2 0 0,1 0-176 16,0 1 48-16,0-1-13984 0,-1 0-2784 16</inkml:trace>
  <inkml:trace contextRef="#ctx0" brushRef="#br0" timeOffset="24.51">18305 11838 20271 0,'-2'3'1792'0,"2"1"-1424"0,0-1-368 0,0-1 0 15,2-1 1024-15,-2 2 144 0,0 3 32 0,1 0 0 0,-1 7 592 0,0-4 112 0,0 4 16 0,-1-3 16 0,-1-2-336 0,0 0-64 16,1 0 0-16,-1-4-16 0,2 2-560 0,0-4-96 15,2 0-32-15,0 1 0 0,3-3-416 0,3 0-96 16,-1-3 0-16,3 3-16 0,3-4-160 0,1 2-16 16,2-2-128-16,1 2 192 0,1-2-192 0,2-2 0 15,2-3 128-15,3 2-128 0,2 1 0 0,1-3 176 16,1 3-176-16,0 1 160 0,1 2-160 0,-2 3 0 16,1 0 0-16,-3 3 0 0,-4 0 0 0,-2 1 0 0,-3 0 0 15,-3 1 0-15,-1-4 0 0,-1 2 0 0,-1-1 0 0,-1-2 0 16,-1-2 0-16,1-1 0 15,0-1 0-15,0 2 0 0,-1-2 0 0,1 0 0 0,-2-2 0 0,2 0 0 16,-2 0 0-16,0 0 0 0,-2 2 0 0,-1 0 0 16,0 2 0-16,-2 2 0 0,-1 0-144 0,0 0 144 15,-2 2 0-15,0 3 0 0,0 0 0 0,-3 3 0 16,-1 0 0-16,1 0 0 0,-2 0 0 0,0 2 0 16,-1-1 0-16,-1 1 0 0,-1 5 0 0,-1-2 0 15,0 6 0-15,0 1 0 0,0 1 0 0,0 1 0 16,1 4 0-16,0-1 0 0,1-1 0 0,1 5 0 15,1 0 0-15,0 4 0 0,0 1 0 0,0 3 0 16,0-1 0-16,0 4 0 0,0 1 0 0,0 1 0 0,0 2 0 16,0 1 0-16,1 2 0 0,1-3 0 0,0 6 0 15,-1-5 0-15,3 5 0 0,-1-2 0 0,-1-1 0 16,2 0 0-16,1 0 0 0,-1 1 0 0,2-1 0 0,-1 1 0 16,0 2 0-16,1-2 0 0,1-3 0 15,-2-1 0-15,0-1-208 0,-2 2 64 0,1 2 16 0,1-1 0 16,-1 3 0-16,-2-1 0 0,1 2 128 0,-1-6 0 15,0-3 0-15,0 0 0 0,-2 5 0 0,2 1 176 16,1 2-48-16,0-3 0 0,-1-3-128 0,0-4 0 16,-1-1 0-16,-1-5 0 0,1-1 0 0,1 1 0 15,-1-5 0-15,0 0 0 0,2 3 128 0,-2 2 0 16,0-3 0-16,1 3 0 0,1-7-128 0,-1-2 0 16,3 1 0-16,-3 1 0 0,2 0 128 0,-2 5 0 0,3 4 0 15,-1-1 0-15,1 1 0 0,0-3 0 0,0-1 0 0,0-1 0 16,0 0-128-16,1 5 0 0,-1 0 0 15,0-1 0-15,0 1 0 0,0-3 0 0,0 5 0 0,0-1 0 16,-1 1 0-16,-1 1-224 0,1-2 48 16,-2 1 16-16,1 1 160 0,-1-5 0 0,2 4 0 0,-3-5 0 15,0-1 0-15,-1-5 0 0,1-1-160 0,0-5 160 16,0 1 0-16,0-3 256 0,2 2-32 0,-1 1 0 16,2 1-80-16,0-2-16 0,1 2 0 0,-1-2 0 15,2 4-128-15,-1-5 0 0,0 4 0 0,1-5 0 16,-1 2 0-16,1-2 0 0,1 1 0 0,-2-3 0 15,1 3 0-15,0-3 0 0,-1 2 0 0,1-2 0 16,1 0 0-16,-4 0 0 0,2-1 0 0,0-1 0 0,-1-4 0 16,1 1 0-16,-1-1 0 0,0 0 0 15,-1-3 0-15,1 2 0 0,0-3 0 0,0 0 0 16,0 0 0-16,-1-2 0 0,1 2 0 0,-1 0 0 0,0 1 0 16,1-1 0-16,0 1 0 0,-2-1 0 0,2 3 0 15,0-2 0-15,-2 5 0 0,2-2 0 0,-1-2 0 0,-1 2 0 16,2-3 0-16,-1 3 0 0,-1 1 0 0,1 2 0 15,-2-3 0-15,0 0 0 0,2-2 0 16,-2-4 0-16,2 2 0 0,-1-2 0 0,1-4 0 0,0 2 128 16,0-2-128-16,1 0 128 0,-2 0-128 0,2 0 128 15,0 0-128-15,-2 0 128 0,2 0-128 0,-1 0 128 16,2 4-128-16,-2-4 128 0,1 3-128 0,0 0 0 16,0 3 0-16,-1-2 0 0,1 2 0 0,0 3 128 15,0-3-128-15,-2-1 128 0,2 0-128 0,-2 1 0 16,0 0 0-16,-1-2 0 0,0-1 288 0,-1-3-32 0,0 1 0 15,0-1 0-15,1-1 96 0,-3 1 16 0,1-3 0 16,0 1 0-16,2 0-96 0,-1 2-16 0,0 0 0 0,-1-2 0 16,0 2-96-16,1 0-32 0,-1-3 0 0,-2 3 0 15,2 3-128-15,0-3 192 0,0 2-192 0,-2-2 192 16,2 4-192-16,0 0 0 0,0 2 144 0,1 0-144 16,0-3 0-16,-1 0 0 0,1 0 0 0,0-2 0 15,0 2-224-15,0-3-16 0,1 0 0 0,3-3 0 16,0 2-720-1,2-2-160-15,0 0-32 0,4-6-18752 0</inkml:trace>
  <inkml:trace contextRef="#ctx0" brushRef="#br0" timeOffset="25.51">16643 17740 27647 0,'-4'3'2448'0,"3"-3"-1952"0,1 0-496 15,0 0 0-15,1-3-688 0,0 3-224 0,-1-2-48 0,2-2-16 0,0-2 1856 0,0-3 368 0,3-1 80 0,0-2 16 0,2 1-208 0,-4 0-48 0,2 3 0 0,-1-2 0 16,0 4-576-16,-3 1-128 0,0 4-32 0,-1 1 0 16,0 0-352-16,0 1 0 0,-1 2 0 0,1-3-128 15,-1 2 128-15,-2-1 0 0,2 2 0 0,-2-1-128 16,3-2 640-16,0 0 144 0,0 0 32 0,0 0 0 16,0 0 32-16,0 0 16 0,0 0 0 0,0 0 0 15,0 0-208-15,0 0-32 0,0 0-16 0,0 0 0 16,0 0-224-16,0 0-32 0,0 0-16 0,0 0 0 15,0 0-208-15,0 0 176 0,0 0-176 0,0 0 160 16,19 5-32-16,-19-5-128 0,0-1 192 0,-1 1-64 16,1 0 32-16,-2-3 0 0,2 2 0 0,-1 1 0 0,0-2-160 0,0-2 192 15,0 2-192-15,1-2 192 0,0 1-192 0,0 0 0 16,1-2 0-16,-1 0 0 0,0 0 128 0,1-1-128 16,1-1 128-16,1 0-128 0,-1 1 0 0,1 0 128 15,-1-1-128-15,1-2 0 0,1 0 0 0,-1-1 128 16,1 0-128-16,0-5 0 0,-1 2 128 0,1-3-128 15,0 0 0-15,1-2 128 0,-2 1-128 0,1 0 0 16,0-1 0-16,0-3 0 0,-1 1 0 0,1 2 0 16,0-4 0-16,1-1 0 0,0 4-128 0,0-2 128 15,0 1 0-15,1-1 0 0,-1 5 0 0,0-7 0 16,1 4 0-16,0 0 0 0,1 3 0 0,0 1 0 16,-1 2 0-16,1-2 0 0,1 1 0 0,0 3 0 15,0 4 0-15,0 0 128 0,0 1-128 0,0 4 0 0,1 4 0 16,0 1 0-16,1 3 0 0,1 4 0 0,0 2 0 15,0 4 0-15,0 3 0 0,-1 1 0 0,0 1 0 0,-3 5 0 16,1-2 0-16,-3 5 0 0,0-3-192 0,-3 0 192 16,1 1 0-16,-3-4 0 0,1 0 0 0,-1-2 0 15,0-3 0-15,0-2 0 0,1-2 0 16,0-2 128-16,1-2 128 0,0-1 32 0,-1-5 0 0,2-1 0 16,-2 0-160-16,1-3-128 0,1-3 144 0,-1 2-144 15,1-3 0-15,-1-1 0 0,0-1 0 0,0-1 0 16,0-2 0-16,0-1 0 0,-1 0 0 0,0-2 0 15,0 2 0-15,-1-2 0 0,0-1 0 0,-1 1 0 16,0-2 0-16,-2 2 0 0,1-4 0 0,0 1 0 16,-1-1 0-16,2-4 0 0,1 3 0 0,0-3 0 15,2 0 0-15,2-1-128 0,0 2 128 0,2-4 0 0,1 1 0 0,3-3-128 16,1 3 128-16,2 1 0 0,0 4 0 16,1-2 0-16,0 4-128 0,-2 3 128 0,1 4 0 0,-1 2-192 15,0 4 192-15,-2 4-160 0,-1 2 160 0,-2 5-128 16,0 1 128-16,0-1-128 0,-2 6 128 0,-2 1 0 15,1 3-144-15,-2-3 144 0,1 3 0 0,-1 0 0 16,1 1 0-16,1 1 0 0,-2-1 0 0,2 1 192 16,1 1-64-16,0 2 0 0,1 0 80 0,2 1 16 15,0 0 0-15,-2-2 0 0,0 2 16 0,2 0 0 16,-2-3 0-16,-2-3 0 0,-1-6-240 0,1 3 0 16,0 3 0-16,-1 3 0 15,1 0-384-15,-1-1-80 0,-2-4-16 0,-1-4 0 16,0-1-192-16,0-3-32 0,-1-3-16 0,-1-2 0 15,1-3-1776-15,1-1-336 0,0-3-80 0,0-1-16 0</inkml:trace>
  <inkml:trace contextRef="#ctx0" brushRef="#br0" timeOffset="26.51">17526 17313 39615 0,'-2'3'1760'0,"0"1"352"0,-2-2-1680 0,2-2-432 0,2 1 0 0,0-1 0 0,1 3 176 0,0-3-48 0,0 0-128 0,3 0 192 0,4-4-512 0,-8 4-96 0,22-9-32 0,-10 3 0 0,3-2 448 0,1 0 0 0,0 2 0 0,-1 0 0 16,1 0-736-16,0 2-112 0,-2 0-32 0,-2 2 0 0,1 2 624 0,-2 2 112 15,-1 2 144-15,-1 0-208 16,-1-2-400-16,-1-1-80 0,-1 4-16 0,1 1-9216 16,-1-2-1840-16</inkml:trace>
  <inkml:trace contextRef="#ctx0" brushRef="#br0" timeOffset="27.51">17455 17560 35935 0,'-5'6'3200'0,"2"-3"-2560"0,0 1-512 0,2-1-128 0,2-3 1024 16,3 0 192-16,1-3 48 0,1 2 0 0,5-5-2736 0,6-3-560 0,6-7-96 0,5 0-32 0,2-5 1488 0,1 1 288 0,2 0 64 0,-2 2 16 15,-1 2-1232-15,-4 3-256 16,-3 3-64-16,-2 2 0 0,-5 4 64 0,-1 2 0 0,-4 2 0 16,-2 2 0-16</inkml:trace>
  <inkml:trace contextRef="#ctx0" brushRef="#br0" timeOffset="28.51">17960 17033 43311 0,'-7'0'3840'0,"3"2"-3072"0,1 1-608 0,3-3-160 0,1 3-400 0,1-3-112 0,-2 4-32 0,-3 2 0 15,2 3-2576-15,0-2-512 0,1 6-96 0,-2 2-32 16,2 1 1248-16,-2 2 240 0,1 2 48 0,-3-1 16 16,-2 3 720-16,-2 0 144 0,1 0 16 0,-1 3 16 0,1-5 4608 0,0 0 928 0,0 1 176 0,0-5 32 15,2 0-1472-15,0 0-288 0,3-1-64 0,-1-2-16 16,2 2-1888-16,1-3-368 0,2 0-80 0,2-4 0 16,1 1-256-16,0-3-128 0,1-2 128 0,3-4-208 15,2 0-288-15,1 0-48 0,3-4-16 16,1-2 0-16,2 1 560 0,-1-1-128 0,3 1 128 0,-1-1 0 15,1 3 0-15,0-3 128 0,0 4-128 0,-2-2 192 16,1 0-16-16,-3 2-16 0,1-1 0 0,-2 2 0 16,1-2-896-16,-1 2-176 0,-1 1-48 15,-2-2 0-15,-1-1-1008 0,0 0-208 0,0-1-32 16,-1-2-16-16,0 2-432 0,0-5-96 0</inkml:trace>
  <inkml:trace contextRef="#ctx0" brushRef="#br0" timeOffset="29.51">18297 16981 44223 0,'-10'11'1968'0,"2"-2"400"0,-1 3-1904 0,4-2-464 0,4-4 0 16,1 0 0-16,-1 3-848 0,-2 7-272 0,1 6-48 0,-3 8-16 0,0 4-624 0,2 4-128 0,1-3-32 0,-1 3 0 0,0-4 1312 0,-1 4 256 0,-2 6 48 0,-2 0 16 15,0 1 544-15,-2 2 112 0,-1 4 32 0,0-1 0 16,-1-3 1312-16,1-2 256 0,0-3 48 16,1-5 16-16,2-5-1152 0,1-4-208 0,4-3-48 0,1-5-16 15,2-1-736-15,4-10-144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29:00.30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16195 828 6447 0,'0'0'576'0,"0"0"-576"0,0 0 0 0,0 0 0 16,0 0 2544-16,0 0 400 0,0 0 64 0,0 0 32 15,0 0-1568-15,0 0-304 0,0 0-64 0,0 0-16 16,0 0-48-16,0 0-16 0,0 0 0 0,0 0 0 15,0 0-224-15,0 0-48 0,0 0-16 0,0 0 0 16,0 0-48-16,-4 11-16 0,0-1 0 0,0 3 0 16,0-2 0-16,0 3 0 0,2 0 0 0,-1 1 0 15,-1 4-64-15,1 0-16 0,2 3 0 0,1 4 0 0,0 5-80 16,0 0 0-16,-1 2-16 0,1 1 0 0,0-1-192 0,1-1-48 16,-1-1 0-16,1 2 0 0,1-2 0 0,-2 1-16 15,0-2 0-15,0-2 0 0,1 1-80 0,-1 3-16 16,0 1 0-16,0 2 0 0,-1 0-144 0,1-1 160 15,0-1-160-15,0-4 160 0,0-3-160 0,1-3 0 16,-1-2 0-16,0 0 128 0,0-5-128 0,0-3 0 16,0-2-192-16,0 1 192 15,-1-4-640-15,1-8-16 0,0 0 0 0,0 0 0 16,0 0-592-16,0 0-112 0,0 0-32 0,0 0 0 16,0 0-2000-16,0 0-384 0,4-18-96 0,0-1-16 0</inkml:trace>
  <inkml:trace contextRef="#ctx0" brushRef="#br0" timeOffset="1">16439 830 3679 0,'0'0'320'0,"0"0"-320"15,0 0 0-15,0 0 0 0,0 0 2816 0,0 0 512 16,0 0 80-16,0 0 32 0,0 0-1776 0,0 0-336 16,0 0-80-16,0 0-16 0,1-9-128 0,-1 9-16 15,0-8-16-15,0 8 0 0,0 0-240 0,0 0-64 16,0 0 0-16,0 0 0 0,0 0-160 0,0 0-32 16,0 0-16-16,0 0 0 0,0 0-80 0,0 0-16 15,0 0 0-15,0 0 0 0,0 0-112 0,0 0-32 16,0 0 0-16,0 0 0 0,-4 8 80 0,0 2 16 15,1 3 0-15,1 1 0 0,1 2 192 0,-1 2 32 16,0 3 16-16,0 1 0 0,2 4-112 0,0 3-32 0,-1 4 0 0,1 2 0 16,1 1-160-16,1 1-32 0,-2 2-16 0,1-1 0 15,2-2-160-15,-2-2-16 0,-2-1-128 0,-1-2 192 16,1-1-192-16,1 0 128 0,-1-3-128 0,-1 1 0 16,0 1 128-16,-1-5-128 0,-1 1 0 0,-1-1 144 15,0-4-144-15,-2 3 0 0,-1-4 144 0,3 1-144 16,1-3 0-16,2 0 0 0,-1-4 0 0,2-2 0 31,1-2-336-31,0-9-96 0,-2 11-16 0,2-11 0 0,0 0-448 0,0 0-80 0,0 0-32 0,0 0-9648 16,0 0-1936-16</inkml:trace>
  <inkml:trace contextRef="#ctx0" brushRef="#br0" timeOffset="2">16781 1207 11807 0,'0'0'512'0,"0"0"128"0,0 0-512 0,0 0-128 0,0 0 0 0,0 0 0 15,-6-3 1056-15,6 3 192 0,0 0 32 0,0 0 16 16,0 0-320-16,0 0-64 0,0 0-16 0,0 0 0 15,0 0-336-15,0 0-80 0,0 0-16 0,0 0 0 16,0 0-64-16,0 0-16 0,0 0 0 0,0 0 0 16,0 0 176-16,0 0 16 0,0 0 16 0,0 0 0 15,0 0 240-15,0 0 64 0,0 0 0 0,0 0 0 16,0 0-160-16,0 0-32 0,0 0 0 0,0 0 0 16,0 0-128-16,10-3-48 0,-10 3 0 0,0 0 0 0,0 0-80 0,12-4 0 15,-1 2-16-15,-1 0 0 0,-10 2-128 0,14-2-32 16,1-2 0-16,-1 3 0 0,-2 2-144 0,1-1-128 15,0-3 144-15,1 2-144 0,2 1 128 0,-3 0-128 16,-1-3 0-16,1 3 144 0,0 0-144 0,-2 0 0 16,0-3 144-16,1 3-144 0,-1 3 192 0,0-1-48 15,-11-2 0-15,11-2 0 0,0 2-16 0,-11 0-128 16,0 0 192-16,12 0-64 0,-2 0-128 0,-10 0 0 16,10 2 144-16,-10-2-144 0,11 2 0 0,-11-2 0 15,10 2 0-15,-10-2 0 0,11 1 0 0,-11-1 0 16,11 1 0-16,-11-1 0 0,0 0 0 0,12 3 0 15,-12-3 0-15,11 4 0 0,-11-4 0 0,0 0 0 16,0 0 0-16,0 0 0 0,0 0 0 0,0 0 0 0,0 0 0 0,0 0 128 16,0 0-128-16,0 0 0 0,2 10 0 0,-2-10 0 15,-1 12 0-15,-2-2 0 0,-2 0 0 0,0-3 0 16,-3 2 0-16,0-2 0 0,0 2 0 0,1-1-128 16,-3 0 128-16,1-2-160 0,-1 2 160 0,-1-1-160 15,0 0 160-15,4 6 0 0,5 2 0 0,-8-5 0 16,-8-10 0-16,1 0 0 0,3 3 0 0,0 2 0 15,-2 2 0-15,0-1 0 0,1-1 0 0,0 3 0 16,2 1 0-16,0 0 0 0,-1 1 0 0,1-4 0 16,2 1 0-16,2 2 0 0,2 1 0 0,0-2 0 15,7-8 0-15,-5 8 0 0,0 1 0 0,5-9 0 16,0 0 0-16,0 0 0 0,-6 9 0 0,6-9 0 16,-2 13 0-16,2-13 0 0,0 0 0 0,0 0 0 0,-2 12 0 0,2-12 144 15,0 0-144-15,0 0 0 0,0 0 144 0,0 0-144 16,0 12 0-16,0-12 144 0,0 0-144 0,0 0 0 15,0 0 144-15,7 13-144 0,-2-3 0 0,-5-10 144 16,7 9-144-16,-7-9 0 0,10 8 176 0,-10-8-176 16,11 9 160-16,-1-5-160 0,-10-4 256 0,13 3-64 15,-1-1 0-15,-2 1 0 0,-10-3-192 0,13 2 0 16,0-3 0-16,0 1 0 0,-1 1 0 0,1-1 0 16,-1-2 0-16,0 2 0 0,-2 2 0 0,2-3 0 15,-2-4 0-15,2 4 0 0,0 3 0 0,-2-1 0 16,-10-1 0-16,13-1 0 0,1 0 0 0,-3 0 0 15,-11 1 0-15,10-3 0 0,-1-1-128 0,-1-1-128 16,-8 5-32-16,9-4 0 16,-2-3-544-16,-7 7-128 0,0 0 0 0,0 0-9472 0,0 0-1904 0</inkml:trace>
  <inkml:trace contextRef="#ctx0" brushRef="#br0" timeOffset="3">16797 990 11967 0,'0'0'528'0,"0"0"112"0,0 0-512 0,0 0-128 0,0 0 0 0,0 0 0 16,11 1 1440-16,-11-1 256 0,0 0 48 0,10-2 16 16,3-1-288-16,-3 2-48 0,-10 1-16 0,11 0 0 15,-1 0-320-15,1 0-64 0,-11 0 0 0,13 3-16 16,0-1-448-16,-1-1-96 0,-1 1-16 0,1 0 0 16,-2 2 0-16,2-4 0 0,1-2 0 0,0-1 0 15,-1 3-48-15,-2-1-16 0,1-2 0 0,1 2 0 0,-1 1 0 0,1-1-16 16,0-1 0-16,1 1 0 0,0-6-32 0,0 1 0 15,0 1 0-15,0 1 0 0,-1 0-144 0,-1 1-16 16,1 2-16-16,-1 0 0 0,-11 1-160 0,10-2 0 16,-10 2 0-16,10 0 0 0,-10 0 0 0,0 0 0 15,0 0 0-15,11 2 0 0,-11-2 128 0,0 0-128 16,0 0 128-16,0 0-128 0,0 0 128 0,0 0-128 16,0 0 128-16,0 0-128 0,0 0 256 0,0 0-16 15,0 0-16-15,0 0 0 0,0 0-48 0,0 0-16 16,0 0 0-16,0 0 0 0,0-10-160 0,0 10 128 15,0-9-128-15,0 0 128 0,-3-1-128 0,3 10 0 16,0 0 0-16,0 0 128 0,-1-11-128 0,1 11 0 16,0 0 0-16,0 0 0 0,-5-10 0 0,5 10 128 0,-8-8-128 15,8 8 0-15,-11-2 128 0,11 2-128 0,-9-2 0 0,9 2 128 16,-9-2-128-16,9 2 0 0,0 0 144 0,0 0-144 16,-9-2 0-16,9 2 0 0,0 0 0 0,0 0 0 15,0 0 0-15,0 0 0 0,0 0 0 0,0 0 0 16,0 0-144-16,0 0-112 0,0 0 0 0,0 0-16 31,4-8-2544-31,-4 8-496 0,0 0-96 0,13-11-9392 0</inkml:trace>
  <inkml:trace contextRef="#ctx0" brushRef="#br0" timeOffset="4">17448 697 21023 0,'0'0'928'0,"0"0"192"0,0 0-896 0,0 0-224 0,0 0 0 0,0 0 0 16,0 0 448-16,0 0 32 0,0 0 16 0,0 0 0 16,0 0 64-16,0 0 16 0,0 0 0 0,4 14 0 15,-3-1 64-15,0 3 32 0,0-3 0 0,2 2 0 16,0 0-96-16,-2 2-32 0,-2 2 0 0,-2 1 0 16,0 3 176-16,0 1 48 0,-1-1 0 0,1 7 0 15,-1 5-208-15,0 3-48 0,0 1 0 0,-1 7 0 16,-3 1-64-16,0-1 0 0,1-3-16 0,3 0 0 15,0 1-48-15,0-4 0 0,0 1 0 0,0 0 0 0,-1 0-224 0,2-2-160 16,2-2 192-16,-2-7-192 0,1-3 144 0,-1-1-144 16,2-3 0-16,1 0 144 0,0-6-144 0,0-2 0 15,0-2 0-15,0-2 0 16,0-11-304-16,0 0-80 0,0 0-32 0,0 0 0 16,0 0-1792-16,0 0-352 0,0 0-80 0,0 0-10624 15</inkml:trace>
  <inkml:trace contextRef="#ctx0" brushRef="#br0" timeOffset="5">17706 675 27695 0,'0'0'1216'0,"0"0"272"0,0 0-1184 0,0 0-304 0,0 0 0 0,0 0 0 16,0 0 688-16,0 0 80 0,0 0 0 0,-2 13 16 16,1 2-624-16,0-2-160 0,0 0 0 0,-1 4 0 15,1 2 0-15,0 1 128 0,-1 3-128 0,1-1 128 16,-2 1 96-16,0 5 16 0,0 0 0 0,0 5 0 15,1-3 64-15,-1 8 16 0,0 3 0 0,1 5 0 0,1 1 32 0,-1-1 16 16,0-2 0-16,0 0 0 0,2 2 96 0,0-4 32 16,-2-7 0-16,-1 0 0 0,1 0-176 0,2-2-48 15,0-2 0-15,1-1 0 0,1-3-112 0,1-1-32 16,0-2 0-16,-1-3 0 0,1-2-128 0,1 1 0 16,-2-4-160-16,2-3 160 15,-4-13-800-15,6 6-64 0,-6-6-16 0,0 0-9552 16,0 0-1920-16</inkml:trace>
  <inkml:trace contextRef="#ctx0" brushRef="#br0" timeOffset="6">17862 1530 21183 0,'0'0'1888'0,"0"0"-1504"0,0 0-384 0,0 0 0 16,0 0 1472-16,0 0 240 0,0 0 32 0,13-4 16 15,-2 0-1024-15,-1-2-208 0,1-5-32 0,0 6-16 16,2 1-144-16,0 0-16 0,-1-2-16 0,1-1 0 0,-1 3-304 0,1 1 0 16,-1 1 128-16,-1 1-128 0,0-2 192 0,-2 4-32 15,-9-1 0-15,9 5 0 0,-9-5 336 0,0 0 64 16,9 8 16-16,-2 4 0 0,-3-2-368 0,-2 4-64 16,-2-1-16-16,-1-2 0 0,-2 2-128 0,-1 0 0 15,-1 0 0-15,0 3 0 0,0 4 192 0,0-2 0 16,-2-3 0-16,0 2 0 0,2 2-64 0,0 0 0 15,0-3 0-15,0 0 0 0,-2-2-128 0,1 0 0 16,-2 1 144-16,1-2-144 0,2-6 0 0,-3 5 144 16,-2-4-144-16,-1 0 0 0,2 0 128 0,-2-1-128 15,-3 3 0-15,0-4 0 0,0-2 0 0,1 0 0 16,0 1 0-16,0-2-144 0,0 2 144 0,1 0 0 0,1-5 0 0,2 0-128 16,0 0 128-16,9 0 0 0,0 0 0 0,0 0 0 15,0 0 0-15,0 0 128 0,0 0-128 0,-1-12 0 16,2 2 0-16,-1 10 0 0,5-10 0 0,2 3 0 15,-7 7 0-15,10-4 0 0,1-2 0 0,-1 0 0 16,1 2 0-16,-1 2 176 0,2-1-48 0,-2 2 0 16,1 1 192-16,-1 3 16 0,1 0 16 0,-2 3 0 15,-9-6-192-15,11 6-32 0,0-1-128 0,-2 3 192 16,-1-1-192-16,1-2 0 0,0 0 0 0,-9-5 0 16,0 0 0-16,8 7 0 0,-8-7 0 0,10 6-160 15,1-1-176-15,-11-5-48 0,0 0 0 0,0 0 0 16,0 0-336-1,10 0-80-15,-10 0-16 0,13 2 0 0,2 2-2288 0,-15-4-464 0,3-16-80 0,4 4-32 16</inkml:trace>
  <inkml:trace contextRef="#ctx0" brushRef="#br0" timeOffset="7">17948 617 10127 0,'2'-11'896'0,"-2"11"-704"0,5-7-192 0,0 2 0 0,0-2 2048 0,0 1 384 16,2-1 80-16,-1 1 16 0,1-5-1760 0,0 5-368 16,-1-3-64-16,2 2-16 0,1 1-96 0,-1-2-32 15,-3-1 0-15,2 5 0 0,-7 4 224 0,9-7 32 16,-3-5 16-16,2 5 0 0,-1 3 128 0,0 0 32 15,-7 4 0-15,11-5 0 0,-2 1 32 0,-9 4 16 16,10-6 0-16,1 1 0 0,0 1-384 0,0 3-80 16,-11 1-16-16,10 0 0 0,1-3-192 0,-11 3 0 15,10-2 0-15,1 1 0 0,-11 1 0 0,10 0 0 16,-10 0 128-16,11 2-128 0,-11-2 0 0,10 5 0 16,-10-5 128-16,0 0-128 0,10 11 192 0,-2 1-16 0,-3 1 0 0,1 2 0 15,-2 1-176-15,-2 1 0 0,1 1 144 0,-1 2-144 16,-2 2 0-16,-1 1 0 0,1 1 0 0,-1-3 0 15,-2-2 0-15,-1-2 0 0,0 0 0 0,-1 1 0 16,0-1 0-16,-2-1 0 0,0 1 0 0,-1-4 0 16,-1-4 0-16,-1 1 128 0,0 2-128 0,0-1 0 15,-1-4 0-15,1 1 128 0,-1 1-128 0,0-2 0 16,-1-1 0-16,0 0 144 0,0-4-144 0,1 2 0 16,-1-1 128-16,0-1-128 0,-1-2 0 0,3 0 0 15,1 0 144-15,9 0-144 0,-11 0 0 0,2 0 144 16,9 0-144-16,0 0 0 0,-6-9 0 0,6 9 0 15,0 0 0-15,0-9 0 0,0 9 0 0,3-12 0 16,8 2-176-16,2 2 176 0,0 2-128 0,3 0 128 0,2 4 0 16,1-1 0-16,0 2 0 0,-1-3 0 15,0 3 192-15,0 1 32 0,1 0 0 0,-2 1 0 0,-2 3-32 0,1-3 0 16,0 0 0-16,-2 3 0 0,0 2-192 0,-1-1 128 16,-1 1-128-16,-2-2 0 0,1 1 0 0,-11-5 0 15,10 8 0-15,1 0 0 0,-1 0 0 0,-1 0 0 16,-9-8 0-16,11 10 0 0,-11-10 0 0,11 9 0 15,-3-1-176-15,-8-8 176 16,0 0-960-16,12 4-80 0,-12-4-16 0</inkml:trace>
  <inkml:trace contextRef="#ctx0" brushRef="#br0" timeOffset="8">18817 1109 9215 0,'0'0'400'0,"0"0"96"16,0 0-496-16,0 0 0 0,0 0 0 0,0 0 0 0,0 0 3680 15,0 0 640-15,0 0 128 0,0 0 32 16,0 0-3440-16,0 0-672 0,0 0-144 0,0 0-32 0,11 15-192 0,0-7 144 15,-11-8-144-15,11-5 128 0,1-3 0 0,0 6-128 16,0 4 192-16,1-2-64 0,-2-4 224 0,0 2 32 16,1 2 16-16,2 0 0 0,4-2 112 0,2 1 32 15,-1-2 0-15,2 1 0 0,1-1-240 0,3 2-48 16,2 1-16-16,1-4 0 0,-2 1-240 0,0-3 0 16,-1 1 0-16,-2 2 0 0,-2 3 0 0,-1-1-208 15,-2-4 32-15,-2 3 16 16,-3 5-672-16,-2-1-128 0,-2 1-16 0,-9-3-7424 15,0 0-1488-15</inkml:trace>
  <inkml:trace contextRef="#ctx0" brushRef="#br0" timeOffset="9">18887 1286 17503 0,'0'0'1552'0,"0"0"-1232"16,0 0-320-16,0 0 0 0,0 0 1504 0,0 0 240 16,0 0 48-16,0 0 16 0,0 0-1008 0,9 8-208 0,-9-8-32 0,11 5-16 15,-11-5-48-15,11 3-16 16,-11-3 0-16,13 1 0 0,0-1-96 0,2 3-32 0,0 2 0 0,1-5 0 16,1-7 128-16,0 2 32 0,-2 2 0 0,2 0 0 15,2 0-320-15,-2 0-48 0,-3-1-16 0,0 1 0 16,1 0-128-16,0 0 0 0,4-1 0 0,-1 3 0 15,-3 1-224-15,2-1-80 0,0-3-16 0,-1 1 0 32,0 3-1408-32,-2-1-272 0,0-2-64 0</inkml:trace>
  <inkml:trace contextRef="#ctx0" brushRef="#br0" timeOffset="10">20403 647 15599 0,'0'0'688'0,"0"0"144"0,0 0-656 0,0 0-176 0,0 0 0 0,0 0 0 16,0 0 512-16,0 0 64 0,0 0 0 0,0 0 16 15,0 0-336-15,0 0-80 0,0 0-16 0,0 0 0 16,0 0 128-16,0 0 32 0,0 0 0 0,-9 4 0 16,0-1 336-16,0-3 80 0,9 0 16 0,-12 0 0 15,0 1 256-15,2 4 48 0,1-1 16 0,-2 0 0 16,-2-5-112-16,0 1-32 0,-2 2 0 0,-1 0 0 15,2-2-320-15,-1 2-64 0,0 1-16 0,-1 0 0 16,2-2-272-16,-2 1-64 0,-1 2-16 0,0 2 0 0,1-1-176 0,1 1 0 16,-1-2 144-16,2 1-144 0,-2 1 160 0,2-1-32 15,0 0-128-15,0 0 192 0,3 2 0 0,-1-1-16 16,2-3 0-16,-1 2 0 0,1 3-176 0,2 0 0 16,0-2 0-16,8-6 0 0,-9 4 0 0,9-4 0 15,-8 9 0-15,2-5 0 0,6-4 0 0,-7 7 0 16,1 1 0-16,6-8 128 0,0 0-128 0,0 0 0 15,-4 9 0-15,4-9 128 0,0 0 64 0,0 0 16 16,0 0 0-16,2 10 0 0,-2-10-16 0,4 12 0 16,-4-12 0-16,11 8 0 0,-2 1-48 0,1-5-16 15,2 0 0-15,0 1 0 0,-2-1 0 0,2 0 0 16,0-4 0-16,-1-2 0 0,2 1-128 0,2 1 160 16,-1 1-160-16,2-1 160 0,-1-1-160 0,1 1 0 0,-2 3 0 0,2-2 0 15,0-2 0-15,1 1 0 0,-1 0 0 0,3 0 0 16,0 1 160-16,2-1-160 0,-1-1 192 0,-1 1-192 15,-1 2 192-15,1 1-192 0,-4 0 192 0,0-1-192 16,-2 1 0-16,-2-1 0 0,-11-2 0 0,12 2 0 16,-12-2 0-16,12 5 0 0,-12-5 128 0,0 0-128 15,10 4 0-15,-10-4 0 0,0 0 0 0,0 0 0 16,0 0 128-16,8 8-128 0,-8-8 0 0,0 0 0 16,0 0 128-16,4 14-128 0,-1-4 0 0,-3-10 0 15,0 0 0-15,0 0 0 0,-5 11 0 0,-1-2 0 16,-2 0 0-16,-1 1 0 0,-1 1 0 0,-2-1 0 15,0 1 0-15,-1-2 160 0,-2-5-160 0,-2 2 128 0,-1 3-128 0,-1 2 0 16,1-2 0-16,0 3 0 0,-2-1 0 0,1 2 0 16,0 1 0-16,0-3-176 0,-1 1 176 0,2 2 0 15,1-1 0-15,0 0 0 0,-1 0 0 0,0 0 0 16,-2 2 0-16,2 0 0 0,1-5 0 0,1 1 0 16,1 2 0-16,2 0 0 0,-3-2 0 0,2-1 0 15,-1 1 0-15,2-1 0 0,-1 2 0 0,1-3 0 16,2-5 0-16,1 2 0 0,1 2 0 0,2-1 0 15,7-7 0-15,-5 6 0 0,5-6 0 0,-4 9 0 16,2-1 0-16,2-8 0 0,0 0 0 0,2 12 0 16,2-2 0-16,3 0 0 0,0-3 0 0,3 1 0 15,-10-8 0-15,14 9 0 0,-1 3 0 0,0-3 176 16,0 3-48-16,1-2 0 0,1-2-128 0,0-1 192 16,2-3-192-16,2-1 192 0,-1 0 64 0,0 1 0 0,3-1 16 15,1-2 0-15,2-2-112 0,2-1-32 0,2 0 0 0,1 0 0 16,0 1-128-16,-1 1 0 0,1-1 0 0,-2-1 0 15,-2 1 0-15,-1 1 0 0,-2-1-144 0,-1 1 144 16,-3 0-432-16,-2 0 32 0,-3 0 0 0,0 0 0 31,0-1-304-31,-2 2-64 0,0 1-16 0,1-2 0 16,-1-3-624-16,0 0-112 0,-1 3-16 0</inkml:trace>
  <inkml:trace contextRef="#ctx0" brushRef="#br0" timeOffset="11">19927 1849 7359 0,'0'0'656'0,"0"0"-528"16,0 0-128-16,0 0 0 0,0 0 1920 0,0 0 336 15,0 0 80-15,0 0 16 0,0 0-1616 0,0 0-320 16,0 0-64-16,0 0-16 0,0 0-32 0,0 0-16 15,0 0 0-15,-9 4 0 0,9-4-48 0,0 0-16 16,0 0 0-16,-8 7 0 0,1-2 400 0,7-5 80 16,-8 6 0-16,8-6 16 0,-7 12 48 0,2-4 0 0,5-8 0 0,-5 9 0 15,5-9-240-15,-4 13-32 16,0-4-16-16,1 2 0 0,3-11-160 0,0 14-16 0,0-1-16 0,0-2 0 16,2 0 0-16,0 1 0 0,0 1 0 0,0 1 0 15,1 1-160-15,1-1-128 0,0 2 144 0,0-1-144 16,-2 5 0-16,2-3 0 0,0-3 0 0,0-1 0 31,0 0-352-31,1-4-64 0,0-1-16 0,-5-8 0 16,8 7-512-16,-8-7-96 0,10 1-32 0,-10-1-6176 0,11 1-1248 0</inkml:trace>
  <inkml:trace contextRef="#ctx0" brushRef="#br0" timeOffset="12">19960 1732 12895 0,'0'0'576'0,"0"0"112"0,0 0-560 0,-8-1-128 16,8 1 0-16,0 0 0 0,0 0 2432 0,0 0 464 15,0 0 96-15,0 0 16 0,0 0-2592 0,0 0-416 16,0 0-272-16,8-7 32 0,-8 7 80 0,0 0 16 16,0 0 0-16,0 0 0 0,0 0 144 0,0 0 0 15,0 0 0-15,0 0 0 0,0 0-208 0,0 0-16 16,0 0 0-16,3 11-6288 16,-3-11-1248-16</inkml:trace>
  <inkml:trace contextRef="#ctx0" brushRef="#br0" timeOffset="13">20054 1944 14735 0,'0'0'1312'0,"0"0"-1056"16,0 0-256-16,8-3 0 0,-8 3 2240 0,10-3 400 15,0 0 80-15,1 1 16 0,-11 2-1888 0,14-2-368 16,2 2-80-16,-2 0-16 0,-1 0-208 0,0 0-48 16,0-1-128-16,2 1 192 0,-1 1-192 0,-2 1 0 0,-2-2 0 0,1 0 0 15,-11 0-400-15,11 0 16 0,-11 0 16 0,11 0 0 31,-11 0-224-31,10 1-48 0,-10-1-16 0,11 1-9760 0</inkml:trace>
  <inkml:trace contextRef="#ctx0" brushRef="#br0" timeOffset="14">20063 2066 20271 0,'0'0'896'0,"0"0"192"0,0 0-880 0,0 0-208 16,0 0 0-16,0 0 0 0,0 0 544 0,0 0 64 16,0 0 16-16,0 0 0 0,0 0-96 0,0 0-16 15,0 0 0-15,12 1 0 0,-1 2 96 0,1 0 16 16,-1 3 0-16,-1-6 0 0,2 0-320 0,-1 0-64 0,1 0-16 0,1 0 0 16,2 1-224-16,0-1 0 0,1-1 128 0,-1 1-128 15,-1 0 0-15,-1 0 176 0,1 0-176 0,2 0 160 16,-5 0-160-16,1 0 0 0,0 0 0 0,-2 0 128 15,-10 0-128-15,13 0 0 0,-2 1 0 0,-11-1 0 32,11-1-752-32,0 1-80 0,-11 0 0 0,10-6-6912 0,-1 5-1360 0</inkml:trace>
  <inkml:trace contextRef="#ctx0" brushRef="#br0" timeOffset="15">20530 1819 21183 0,'0'0'1888'0,"0"0"-1504"15,0 0-384-15,0 0 0 0,0 0 1680 0,0 0 272 16,0 0 48-16,0 0 16 0,0 0-1568 0,0 0-320 0,0 0-128 16,9 7 0-16,-9-7 0 0,8 8 0 0,-8-8 0 0,6 13 0 15,-1 0 0-15,-1 1 0 0,-2 2 0 0,-2-3 0 16,-2 1 128-16,1-1 0 0,0 1-128 0,-2 1 192 15,-1 0 224-15,0 4 32 0,0-4 16 0,0 1 0 16,0-3-208-16,1 0-32 0,0-1-16 0,0 1 0 16,1 1-208-16,0 0 0 0,4-2 0 0,-2-12 0 31,0 11-432-31,0-11-80 0,0 0 0 0,0 0-8448 0,0 0-1696 0</inkml:trace>
  <inkml:trace contextRef="#ctx0" brushRef="#br0" timeOffset="16">20025 419 3679 0,'0'0'320'16,"0"0"-320"-16,0 0 0 0,0 0 0 15,0 0 2720-15,0 0 480 0,0 0 80 0,0 0 32 16,0 0-2608-16,0 0-512 0,0 0-192 0,0 0 144 0,0 0-144 0,0 0 0 16,0 0 0-16,0 0 0 0,0 0 0 0,0 0 0 15,0 0 0-15,0 0 0 0,0 0 176 0,0 0 0 16,0 0 0-16,0 0 0 0,0 0 784 0,9-4 144 15,-9 4 48-15,0 0 0 0,8-8-48 0,-8 8 0 16,9-5 0-16,-9 5 0 0,5-10-368 0,1 1-80 16,-1-1-16-16,-5 10 0 0,6-10-336 0,1 2-80 15,-1-2-16-15,0 1 0 0,-6 9-208 0,4-12 128 16,-1 1-128-16,4 4 0 0,-1-5 0 0,1 1 0 16,-7 11 0-16,10-11 0 0,1 2 0 0,-11 9 0 15,0 0 0-15,5-12 0 0,2-4 128 0,-2 3-128 0,-3 3 0 16,-2 10 0-16,0 0 336 0,4-9-16 15,-4 9-16-15,0 0 0 0,6-7-48 0,-6 7 0 0,0 0 0 0,9-6 0 16,-9 6-256-16,9-6 0 0,-9 6 128 0,11-1-128 16,0-3 0-16,-11 4 0 0,12-1 0 0,-2 1 0 15,-10 0 0-15,0 0 0 0,0 0 0 0,0 0 0 16,9 5 0-16,-9-5 0 0,5 7 0 0,-1 0 0 16,-4-7 192-16,2 13-64 0,-2-2 0 0,-2 1-128 15,1-3 0-15,0 1 0 0,1 2 0 0,0 0 0 16,1-1 0-16,2 2 0 0,-1 0 0 0,0-1 0 15,-2-12 160-15,3 17-160 0,3-2 128 0,-2-4-128 16,-4-11 208-16,0 0-32 0,0 0-16 0,-2 15 0 16,1-4 32-16,1-11 16 0,-1 12 0 0,1-12 0 15,0 0-16-15,1 12 0 0,-1-12 0 0,0 0 0 16,0 0-64-16,0 0-128 0,0 0 176 0,7 12-176 0,-7-12 176 0,0 0-176 16,7 9 160-16,-7-9-160 0,0 0 160 0,12 0-160 15,-12 0 160-15,12-2-160 0,-3 0 240 0,-9 2-48 16,8-7-16-16,0 1 0 0,-2-1 144 0,1 1 48 15,-2-1 0-15,0 1 0 0,0-4-64 0,0 3-16 16,-1-1 0-16,-1-1 0 0,0 0-96 0,0-1 0 16,1 1-16-16,2-1 0 0,-1-2-176 0,0 0 192 15,0-1-192-15,0 2 192 0,2 0-192 0,0 0 0 16,-1 0 0-16,1 1 0 0,-1-1 0 0,1 2 0 16,-2 0 0-16,-5 9 0 0,6-7 0 0,-6 7 0 15,8-7 0-15,0 0 0 0,-8 7-240 0,9-6 32 16,0 2 0-16,-1-2 0 15,-8 6-288-15,10-5-48 0,1 3-16 0,-2-4 0 16,0 1-384-16,0 0-80 0,-9 5 0 0,12-3-8656 0,0 1-1728 0</inkml:trace>
  <inkml:trace contextRef="#ctx0" brushRef="#br0" timeOffset="17">21271 993 8287 0,'0'0'736'0,"0"0"-592"15,0 0-144-15,0 0 0 0,0 0 2784 0,0 0 528 16,0 0 96-16,0 0 32 0,0 0-2352 0,0 0-448 16,0 0-112-16,0 0-16 0,0 0-384 0,0 0-128 15,0 0 0-15,0 0 0 0,0 0 128 0,0 0-128 16,0 0 0-16,12 2 0 0,0-4 160 0,-12 2-160 0,10-3 128 0,1 3-128 16,-1 1 320-16,1-1-32 0,-11 0 0 0,13-1 0 15,-2 0 544-15,2 0 128 0,0-1 0 0,1 1 16 16,-1 1-288-16,0 0-64 0,0 0-16 0,1-3 0 15,-1 2-256-15,0 0-48 0,-1-1-16 0,0 2 0 16,-1 0-288-16,0 2 128 0,-11-2-128 0,13 1 0 16,0-2 0-16,-3 1 0 0,-10 0 0 0,12 1 0 15,-12-1 0-15,10 0 0 0,-10 0 0 0,0 0 0 16,11 4 144-16,-11-4-144 0,0 0 0 0,0 0 144 16,0 0-144-16,0 0 0 0,0 0 0 0,0 0 0 15,4 12 0-15,-4-12 0 0,-2 11 0 0,-2 0 128 16,-1 1-128-16,-1-2 0 0,-1-2 144 0,1 1-144 15,-3 0 0-15,-1 1 128 0,0 1-128 0,0-3 0 0,-1-2 0 0,1 2 0 16,-2 2 0-16,0 1 0 0,2-5 0 0,-1 4 128 16,1 0-128-16,0 0 0 0,-2-2 0 0,1 1 0 15,1 0 0-15,0 2 0 0,0-3 0 0,0-2 0 16,0-1 0-16,-1 3 0 0,1 3 0 0,-1 0 0 16,2-3 0-16,0-1 0 0,-1-1 0 0,0 3 0 15,3-2 0-15,0-3 0 0,7-4 0 0,-8 5 0 16,8-5 0-16,0 0 0 0,-4 8 0 0,4-8 0 15,0 0 0-15,0 0 0 0,0 0 0 0,0 0 128 16,0 0-128-16,6 8 0 0,1-2 0 0,-7-6 144 16,0 0-144-16,10 8 0 0,-10-8 144 0,10 4-144 15,-10-4 0-15,10 3 144 0,-10-3 16 0,13 1 0 16,0-1 0-16,-1 0 0 0,0 3-32 0,0-3-128 0,-2 0 192 16,2 0-64-16,0 0-128 0,-1 0 0 0,1 0 0 0,0-3 0 15,-2 0 0-15,2 2 128 0,0 1-128 0,1 0 0 16,0-3 0-16,1 2 128 0,-1 1-128 0,-1 0 0 15,-2-1 0-15,1 1 0 0,-1 0 0 0,-10 0 0 16,11-2 0-16,-11 2 0 0,11-2 0 0,-11 2 0 16,0 0-336-16,12-1-48 0,-2-2-16 0,-10 3 0 31,0 0-672-31,0 0-128 0,0 0-16 0</inkml:trace>
  <inkml:trace contextRef="#ctx0" brushRef="#br0" timeOffset="18">21889 1336 2751 0,'0'0'128'0,"0"0"16"15,0 0-144-15,0 0 0 0,0 0 0 0,0 0 0 0,0 0 4752 0,0 0 928 0,0 0 176 0,0 0 32 16,0 0-4544-16,0 0-896 0,0 0-192 0,0 0-48 16,0 0-208-16,0 0 144 0,0 0-144 0,0 0 128 15,0 0-128-15,0 0 0 0,0 0 0 0,-3 13 0 16,-3-3 0-16,6-10 192 0,0 0-192 0,-4 10 192 15,0 1 368-15,4-11 80 0,0 0 0 0,-3 9 16 16,3-9 128-16,-4 13 32 0,0 0 0 0,4-13 0 0,0 0-272 16,0 13-48-16,-3-1-16 0,3-12 0 0,0 0-320 0,3 13-160 15,-3-1 160-15,0-12-160 0,6 10 0 0,-6-10 0 16,0 0 0-16,8 8-160 16,-3 1-320-16,-5-9-64 0,11 4-16 0,-1-1 0 15,-10-3-512-15,12 0-96 0,-2-2-32 0,1 0 0 16,-1 2 160-16,1-2 16 0,-1-2 16 0,0 1 0 15,0-3-352-15,-1 1-80 0,1 2-16 0</inkml:trace>
  <inkml:trace contextRef="#ctx0" brushRef="#br0" timeOffset="19">21965 1153 17503 0,'0'0'768'0,"0"0"176"0,0 0-752 0,0 0-192 0,-8-4 0 0,8 4 0 15,0 0 1808-15,0 0 336 0,-4 9 64 0,4-9 16 16,0 0-1776-16,0 0-448 0,-1 12 0 0,1-12 0 15,-1 12 0-15,-1-1 128 0,0 0-128 0,2-11 0 16,0 0 0-16,0 0 0 0,-2 8 0 0,2-8 0 16,0 0 0-16,0 0 0 0,0 0 0 0,0 0 0 15,0 0 0-15,0 0-304 0,0 0 48 0,0 0 16 16,0 0-1936-16,0 0-400 0</inkml:trace>
  <inkml:trace contextRef="#ctx0" brushRef="#br0" timeOffset="20">21899 668 3679 0,'0'0'160'0,"0"0"32"0,0 0-192 0,0 0 0 16,5-8 0-16,-5 8 0 0,5-6 3312 0,-5 6 608 0,0 0 128 0,8-8 32 15,0 3-3184-15,-8 5-624 0,5-8-128 0,-5 8-16 16,10-7-128-16,-2 2 0 0,-8 5 0 0,9-6 0 16,-1-2 0-16,-1 1 0 0,-2 1 0 0,-5 6 0 15,0 0 0-15,9-5 176 0,-1-3-176 0,-2 1 192 16,-6 7 256-16,7-6 48 0,-2-3 16 0,0 1 0 16,-5 8 240-16,8-7 48 0,0 1 16 0,0-1 0 15,-1 1-128-15,1-1-32 0,1-2 0 0,1 3 0 16,-1-1-352-16,-2 3-80 0,-7 4-16 0,8-5 0 15,0-2-208-15,-8 7 128 0,0 0-128 0,0 0 0 16,0 0 128-16,0 0-128 0,0 0 0 0,0 0 0 16,11 11 0-16,-4-1 0 0,-7-10 0 0,8 9 0 0,-3 2 128 0,-5-11-128 15,6 13 0-15,-4-1 0 0,-2 1 160 0,0 0-160 16,0-2 160-16,0 1-160 0,-1-1 128 0,-2 0-128 16,-1 4 0-16,1-4 0 0,-3 0 128 0,1-1-128 15,-1 3 0-15,0 0 0 0,1 0 0 0,-1-4 0 16,-2 2 0-16,0-1 0 0,0-1 128 0,2 2-128 15,-1-3 0-15,1 1 0 0,0 0 0 0,1-3 128 16,-1 0-128-16,-1-1 0 0,-1 3 0 0,2-3 0 16,6-5 128-16,-9 4-128 0,0 0 0 0,9-4 0 15,-8 2 128-15,8-2-128 0,-11 0 0 0,3 2 0 16,8-2 128-16,0 0-128 0,-9 0 0 0,9 0 0 16,0 0 0-16,0 0 0 0,0 0 0 0,0 0 0 15,0 0 128-15,0 0-128 0,0 0 0 0,0 0 0 0,6-12 0 0,-6 12 0 16,6-9 0-16,1 1 0 0,-1-1 0 15,-6 9 0-15,0 0 0 0,12-4 0 0,-3 1 0 0,-9 3 0 16,0 0 0-16,12-5 128 0,-3 1-128 0,-9 4 0 16,12 0 144-16,-12 0-144 0,11 0 128 0,1 0-128 15,-2 0 0-15,-10 0 0 0,12 5 0 0,-1-1 0 16,-11-4 0-16,13 2 0 0,-2 0 128 0,0 1-128 16,-11-3 0-16,12 1 0 0,-12-1 0 0,11 5 0 15,-11-5 0-15,12 3 0 0,-2 1 0 0,-10-4 0 16,0 0 0-16,0 0 0 0,11 5-176 0,-11-5 176 31,0 0-608-31,0 0-32 0,13 4-16 0,-13-4 0 0,10 8-1712 0,-10-8-352 0</inkml:trace>
  <inkml:trace contextRef="#ctx0" brushRef="#br0" timeOffset="21">22858 1029 13823 0,'0'0'1216'0,"0"0"-960"0,0 0-256 0,0 0 0 16,0 0 1648-16,11 2 272 0,-11-2 64 0,14-3 16 16,0-4-1392-16,-1 7-288 0,-1 0-48 0,0 0-16 15,-1-5 128-15,2 4 32 0,1 2 0 0,-1-1 0 0,0-1-128 16,0 1-32-16,-2 4 0 0,2-4 0 0,-1-3 256 0,0 2 32 15,-2-2 16-15,1 3 0 0,-1 4-192 0,-10-4-48 16,13-4 0-16,-1 2 0 0,-2 3-320 0,1-1 0 16,-11 0 0-16,12-1 0 15,-12 1-464-15,13-2-176 0,-3 2-16 0,-10 0-10912 16</inkml:trace>
  <inkml:trace contextRef="#ctx0" brushRef="#br0" timeOffset="22">22788 1180 5519 0,'0'0'496'0,"0"0"-496"15,0 0 0-15,0 0 0 0,15-2 4176 0,-2 2 752 16,-2 0 128-16,1 0 48 0,1-3-3936 0,0 3-784 16,-2 2-144-16,4-1-48 0,2-1-64 0,0 0 0 15,-2 0-128-15,3 2 192 0,2-4-192 0,0 1 0 16,-2-1 0-16,0 2 0 0,0 2 0 0,-1-2 0 16,0-3 128-16,-1 3-128 0,-2-3 0 0,1 2 0 15,-2 0 0-15,0-1 0 16,-2 0-768-16,0 2-80 0,-1 2-32 0</inkml:trace>
  <inkml:trace contextRef="#ctx0" brushRef="#br0" timeOffset="23">24393 599 14911 0,'0'0'656'0,"0"0"144"0,0 0-640 0,0 0-160 0,0 0 0 0,0 0 0 16,0 0 960-16,0 0 176 0,0 0 16 0,0 0 16 15,0 0-672-15,0 0-144 0,0 0-32 0,0 0 0 16,0 0 48-16,0 0 0 0,0 0 0 0,0 0 0 16,0 0 208-16,0 0 32 0,-11 3 16 0,11-3 0 15,-9 5 32-15,0-1 16 0,1 0 0 0,-1 0 0 16,-2-2-160-16,2 1-48 0,0-2 0 0,-1 2 0 16,-2 1-48-16,0-2-16 0,1 1 0 0,0-1 0 15,-1 2-64-15,1 0-16 0,-1-1 0 0,0 1 0 16,1-2 0-16,-1 2-16 0,-3-1 0 0,2 1 0 15,-1-4-160-15,0 2-16 0,-3 2-128 0,1-2 192 0,0 0-192 16,0 1 0-16,-3 1 0 0,0 1 0 0,-2-1 0 0,1 1 0 16,1 2 0-16,1-1 0 0,-1 1 0 0,1-1 0 15,0 3 0-15,1-2 0 0,0-1 0 0,4 1 0 16,2-1 0-16,1 1 0 0,0-1 192 0,2 0-64 16,8-6-128-16,-7 7 192 0,7-7-16 0,-5 10-16 15,5-10 0-15,0 0 0 0,-1 10-160 0,1-10 0 16,0 0 144-16,4 12-144 0,-4-12 128 0,9 10-128 15,1-2 160-15,2-2-160 0,0-3 192 0,2 0-48 16,2-1-16-16,2 0 0 0,0-1 0 0,-1 3 0 16,-3-3 0-16,2 2 0 0,1-1-128 0,1 2 0 15,0 0 144-15,-1 1-144 0,-1 1 0 0,0-2 128 0,-1-2-128 16,1 1 0-16,0 2 176 0,-2-1-48 16,0-4 0-16,2 2 0 0,-2 2-128 0,2 0 128 0,0 0-128 0,-1-3 128 15,1-1-128-15,-2 0 0 0,-1 0 0 0,2 0 0 16,-1 0 0-16,0 2 128 0,-1-1-128 0,0 0 128 15,0-3-128-15,-1 2 0 0,-12 0 0 0,12 1 0 16,-12-1 128-16,12 3-128 0,-1-1 0 0,-11-2 128 16,0 0-128-16,0 0 0 0,0 0 144 0,0 0-144 15,6 11 128-15,-6-11-128 0,0 0 160 0,0 0-160 16,1 10 0-16,-1-10 128 0,0 0-128 0,0 0 0 16,0 0 0-16,-4 9 0 0,4-9 128 0,0 0-128 15,0 0 0-15,-9 7 0 0,-2-1 0 0,2 1 0 16,0-7 0-16,-1 2 128 0,-2 5-128 0,0-2 0 15,1-3 128-15,-3 3-128 0,0 3 0 0,0-1 0 16,-2 0 0-16,0 1 0 0,1 1 0 0,-1 1 0 0,-2 2 0 0,1 2 0 16,0-3 0-16,0 2 0 0,-1 1 0 0,0-1 0 15,-1 0 0-15,1 2 0 0,-1-1 0 0,0 0 0 16,0 1 0-16,-1-1 0 0,2-1 0 0,-3 0 0 16,-2 1 0-16,-2 2 0 0,-1-3 0 0,1 0 0 15,3 0 0-15,1 0 0 0,0 1 0 0,2-4 0 16,0-1 0-16,5-1 0 0,1-1 0 0,2 2 0 15,1-1 0-15,1 0 0 0,2-1 0 0,7-7 0 16,-7 5 0-16,0 1 0 0,1 4 0 0,0-3 128 16,0 0-128-16,6-7 0 0,-5 10 0 0,5-10 0 15,0 0 0-15,-6 12 0 0,4 0 0 0,2-12 0 16,0 0 0-16,2 11 0 0,-2-11 0 0,10 7 0 0,0 0 0 16,0-4 0-16,1 0 0 0,1 0 176 0,1-1-176 0,2-2 160 15,2-1-160-15,3 0 192 0,2 1-192 0,1 1 192 16,2 0 0-16,3 1 0 0,1-4 0 0,3 2 0 15,-1 0 0-15,2 0 16 0,1-4 0 0,1 3 0 16,0 1-16-16,0-4 0 0,-2 3 0 0,-2 1 0 16,-1 0-192-16,-1 0 144 0,-2-1-144 0,-1 1 128 15,0-3-128-15,0 3 0 0,0 3 0 0,-1-6 0 16,-1 0 0-16,-1 2 0 0,1-2 0 0,-1 2-176 16,-1-2 0-16,-1 1 0 0,-3 1 0 0,-2-1 0 15,0 1-80-15,-3 0 0 0,-3-1-16 0,0 1 0 16,-10 1-368-1,11 0-80-15,-11 0-16 0,12 0 0 0,-1 0-544 0,0 0-128 0,-11 0 0 0,0 0-16 16,10-3-176-16,-10 3-16 0,0 0-16 0,0 0-10176 16</inkml:trace>
  <inkml:trace contextRef="#ctx0" brushRef="#br0" timeOffset="24">23793 1883 20159 0,'0'0'896'0,"0"0"176"16,0 0-864-16,0 0-208 0,0 0 0 0,0 0 0 0,0 0 656 0,-5 8 96 15,5-8 16-15,-6 6 0 16,6-6-464-16,-7 7-96 0,0 0-16 0,1-1 0 0,6-6 128 0,-7 9 32 16,2 2 0-16,0-2 0 0,5-9-96 0,-7 11 0 15,1 1-16-15,0-1 0 0,6-11 288 0,-6 13 64 16,-2 0 16-16,1-3 0 0,1 4-32 0,-1 0-16 15,-2-3 0-15,3 1 0 0,-1 0-144 0,3-2-32 16,2 3 0-16,0 0 0 0,2-13-176 0,3 11-32 16,0-1-16-16,-3-10 0 0,8 11-160 0,-1-4 0 15,-7-7 0-15,11 8 128 0,-1-3-128 0,2-1 0 16,0-1-160-16,-1-3 160 16,-11 0-560-16,13 1-16 0,-1 2 0 0,-1-3 0 15,-1-4-592-15,0 0-128 0,0-1-32 0,-3 1-6672 0,1 1-1328 0</inkml:trace>
  <inkml:trace contextRef="#ctx0" brushRef="#br0" timeOffset="25">23829 1785 23039 0,'0'0'1024'0,"-6"-6"192"0,-1-5-960 0,7 11-256 0,-6-5 0 0,6 5 0 16,0 0 1888-16,0 0 336 0,0 0 64 0,0 0 16 15,0 0-1856-15,0 0-448 0,0 0 0 0,0 0 0 16,0 0-144-16,0 0-128 0,0 0-32 0,0 0 0 16,9 11-1760-16,-9-11-368 0,8 6-64 0</inkml:trace>
  <inkml:trace contextRef="#ctx0" brushRef="#br0" timeOffset="26">24098 1913 11967 0,'0'0'528'0,"0"0"112"0,0 0-512 0,0 0-128 0,0 0 0 0,0 0 0 15,0 0 3280-15,0 0 624 0,0 0 128 0,10 3 32 16,-10-3-3248-16,11 4-656 0,-11-4-160 0,12 4 0 15,-3 1 0-15,-9-5 0 0,10 5 0 0,-1 0 0 16,-9-5 0-16,12 4-144 0,-12-4 144 0,13 4-208 16,0-1-192-16,-3-1-48 0,-10-2 0 0,12 4-7040 15,-1-4-1424-15</inkml:trace>
  <inkml:trace contextRef="#ctx0" brushRef="#br0" timeOffset="27">24106 2057 26255 0,'0'0'1152'0,"0"0"256"0,0 0-1120 0,0 0-288 15,0 0 0-15,0 0 0 0,0 0 368 0,0 0 16 0,9 5 0 0,-9-5 0 16,9 6-384-16,-9-6 0 16,8 8 0-16,-8-8 0 15,10 7-384-15,-10-7-32 0,9 6-16 0,0 2 0 16,-1 4-496-16,1-6-96 0,-9-6-32 0,13 2 0 16,-2-2-208-16,-11 0-32 0,12-7-16 0,-2 2-7232 0</inkml:trace>
  <inkml:trace contextRef="#ctx0" brushRef="#br0" timeOffset="28">24485 1793 11055 0,'0'0'976'0,"0"0"-784"16,0 0-192-16,0 0 0 0,0 0 3392 0,-6 8 640 15,6-8 128-15,-4 12 32 0,1-1-3136 0,2 1-624 0,-2-1-128 0,1 0-32 16,-2 2-128-16,1 0-16 0,0-1-128 0,1 3 192 16,-2 1-192-16,1 3 128 0,1-2-128 0,-2 0 0 15,0 0 384-15,0 1-32 0,0 0 0 0,1 2 0 16,1-1-160-16,-2-1-16 0,-1 1-16 0,2-4 0 16,3-3-160-16,0 0-144 0,-1 0 144 0,0-2-208 31,1-10-560-31,0 10-128 0,0-10 0 0,0 0-7200 0,1 11-1440 0</inkml:trace>
  <inkml:trace contextRef="#ctx0" brushRef="#br0" timeOffset="29">23884 557 7359 0,'0'0'656'0,"0"0"-528"15,0 0-128-15,0 0 0 0,0 0 1712 0,0 0 304 16,0 0 64-16,0 0 16 0,1-6-1264 0,-1 6-240 16,8-9-48-16,0 2-16 0,1 1-16 0,0 2 0 15,-9 4 0-15,11-6 0 0,-3-3-304 0,-1 2-64 16,1 1-16-16,-1 0 0 0,-1-3 448 0,1 2 96 15,-1 1 16-15,1-1 0 0,-1-2 272 0,1 1 64 16,-1 2 16-16,1-3 0 0,-1-2-336 0,1 1-80 16,-1 1-16-16,1 1 0 0,1-3-192 0,-2 2-32 0,1-1-16 0,1 1 0 15,-1 2-240-15,0-1-128 0,-2-1 160 0,-5 9-160 16,7-8 128-16,-7 8-128 0,8-9 0 0,-8 9 0 16,7-9 0-16,-7 9 0 0,7-9 0 0,-7 9 0 15,6-9 0-15,-6 9 0 0,0 0 0 0,11-5 0 16,-11 5 128-16,9-4-128 0,-9 4 0 0,10-6 144 15,-10 6-144-15,0 0 160 0,12-1-160 0,-12 1 160 16,9-4-160-16,-9 4 192 0,0 0-192 0,0 0 192 16,9 4 32-16,-9-4 16 0,0 0 0 0,0 0 0 15,0 0-16-15,7 9 0 0,-7-9 0 0,5 12 0 16,-1-2-224-16,-1 0 128 0,-3-10-128 0,0 10 0 16,0-10 192-16,2 13-48 0,0-1-16 0,-2-12 0 0,3 10 32 15,-3-10 0-15,4 15 0 0,-1-5 0 0,-3-10-160 0,0 0 0 16,6 14 144-16,0-3-144 0,-6-11 128 0,0 0-128 15,0 0 160-15,7 10-160 0,-7-10 256 0,0 0-32 16,0 0-16-16,0 0 0 0,11 7 112 0,-11-7 0 16,0 0 16-16,0 0 0 0,0 0-80 0,10 4-32 15,-10-4 0-15,0 0 0 0,0 0-64 0,11 0-16 16,-11 0 0-16,0 0 0 0,10-4-144 0,-1-2 160 16,-9 6-160-16,0 0 160 0,8-9-160 0,-1 3 0 15,-7 6 144-15,8-7-144 0,-2 1 0 0,1-1 144 16,-7 7-144-16,5-9 0 0,-3 0 144 0,1-1-144 15,1-1 0-15,0-1 144 0,-4 12-144 0,5-11 0 16,-1-2 144-16,1-2-144 0,0 6 144 0,1-4-144 16,-1 1 192-16,0 1-192 0,0-2 128 0,0 1-128 0,1 0 0 15,-1 3 0-15,1-1 0 0,0-1 0 0,-1 1-208 0,0 1 80 32,-5 9-496-32,5-7-80 0,-5 7-32 0,7-9 0 15,-7 9-1888-15,8-7-384 0,-8 7-80 0</inkml:trace>
  <inkml:trace contextRef="#ctx0" brushRef="#br0" timeOffset="30">25233 929 6447 0,'0'0'576'15,"0"0"-576"-15,0 0 0 0,0 0 0 0,0 0 2624 0,0 0 400 0,0 0 96 0,0 0 16 16,0 0-1856-16,0 0-384 0,11 0-64 0,-11 0 0 16,12 0-128-16,-1-3 0 0,1 2-16 0,-1 1 0 15,-11 0-96-15,13 0-16 0,0-3 0 0,0 1 0 16,-2-1 0-16,2 0 0 0,-1 0 0 0,1-1 0 0,0 2 0 0,-1 0 0 15,0-1 0-15,1 2 0 0,1-3-112 0,0 3-16 16,-2-1-16-16,0 2 0 0,0-4-80 0,-2 4-16 16,-10 0 0-16,13 4 0 0,-1-6-336 0,0 2 144 15,-1 2-144-15,0 0 0 0,-11-2 128 0,0 0-128 16,0 0 0-16,8 5 0 0,-8-5 0 0,0 0 0 16,0 0 0-16,-4 10 0 0,4-10 0 0,-11 8 0 15,1 0 0-15,-1 0 0 0,2 1 0 0,0-1 0 16,0-2 128-16,0 1-128 0,-2-3 0 0,1 3 0 15,-2 4 0-15,0-5 0 0,2 2 0 0,0 3 0 16,-1 3 0-16,1-1 0 0,-1-3 0 0,1 2 0 16,-2 3 0-16,0-1 0 0,1-1 0 0,-1-1 0 15,0 1 0-15,0-2 0 0,1 1 0 0,-1-1 0 0,2-1 0 0,0 0 0 16,1-2 0-16,3-1 0 0,6-7 0 16,-5 9 0-16,-1-1 304 0,2 0-48 0,2-2-16 0,2-6 0 15,2 9-32-15,1-1 0 0,-3-8 0 0,4 8 0 16,-4-8-32-16,5 9-16 0,0-1 0 0,-5-8 0 15,7 9-160-15,-1-1 192 0,1-2-192 0,0 1 192 16,-7-7-192-16,10 8 160 0,-1-1-160 0,0 0 160 16,-9-7-160-16,13 3 0 0,-1 0 0 0,0 1 0 15,-2-1 0-15,1 0 0 0,0-5 0 0,0 2 0 16,0 3-448 0,1 0-112-16,-1-3-16 0,2 0-16 0,0 0-592 0,-2-3-112 0,0 2-32 15,-1-1-7712-15,1-2-1552 0</inkml:trace>
  <inkml:trace contextRef="#ctx0" brushRef="#br0" timeOffset="31">25747 1242 6447 0,'0'0'272'0,"0"0"80"0,0 0-352 0,0 0 0 0,0 0 0 0,0 0 0 15,0 0 1696-15,0 0 272 0,0 0 48 0,0 0 16 16,0 0-1216-16,0 0-240 0,-6 8-64 0,6-8 0 15,-4 11 480-15,4-11 96 0,-6 9 0 0,1-1 16 16,-1 0 64-16,6-8 16 0,-5 8 0 0,1 0 0 16,0 1-384-16,4-9-80 0,-7 9-16 0,2-1 0 15,0 0-192-15,0-1-32 0,-1 1-16 0,1 0 0 16,5-8-80-16,-5 12 0 0,0-2-16 0,5-10 0 16,-2 12-80-16,2-12-16 0,0 10 0 0,0-10 0 15,0 0-272-15,6 12 0 0,-6-12 128 0,5 12-128 16,-5-12 0-16,8 10 160 0,-8-10-160 0,10 8 128 15,-1-1-128-15,-9-7-224 0,12 4 48 0,-2-2 16 16,1 5-480-16,-2-3-80 0,-9-4-32 0,10 1 0 16,-10-1-752-16,11 0-160 0,-11 0-16 0,0 0-5424 15,9-3-1088-15</inkml:trace>
  <inkml:trace contextRef="#ctx0" brushRef="#br0" timeOffset="32">25730 1080 12895 0,'0'0'1152'15,"0"0"-928"-15,0 0-224 0,0 0 0 0,0 0 2400 0,0 0 432 16,0 0 96-16,0 0 16 0,0 0-2096 0,0 0-400 16,0 0-96-16,0 0-16 0,0 0-336 0,0 0 0 15,0 0 0-15,0 0 128 0,0 0-128 0,0 0-208 16,0 0 48-16,0 0 16 16,8 8-304-16,-8-8-48 0,0 0-16 0,0 0-6352 15,10 0-1280-15</inkml:trace>
  <inkml:trace contextRef="#ctx0" brushRef="#br0" timeOffset="33">26005 886 18431 0,'0'0'816'0,"0"0"160"0,0 0-784 0,0 0-192 16,11-1 0-16,-11 1 0 0,11 2 960 0,-11-2 128 15,11 0 48-15,-11 0 0 0,12 0-496 0,-12 0-112 16,0 0-16-16,13-1 0 0,1 0 48 0,-1-1 0 16,-3 1 0-16,1 0 0 0,-11 1-16 0,12 0 0 15,-2 0 0-15,0 0 0 0,-10 0-32 0,13 1-16 16,-1 3 0-16,0-4 0 0,1-1-256 0,0-1-48 16,0 2-16-16,0 2 0 0,0 0-176 0,0-2 160 15,-1-1-160-15,-2 1 160 0,1 1-160 0,-1-1 0 16,-10 0 0-16,12 0 0 0,-2 0 0 0,-10 0 128 0,9-1-128 0,-9 1 0 15,0 0 192-15,10 0-32 0,-10 0-16 0,0 0 0 16,0 0-16-16,0 0 0 0,0 0 0 0,0 0 0 16,0 0-128-16,-3 14 0 0,-4-1 144 0,1-1-144 15,-1 0 0-15,1 1 0 0,-2 0 0 0,-1 0 0 16,-3 1 0-16,1 0 0 0,-1 1 0 0,0-1 0 16,0 2 0-16,2-1 0 0,1-3 0 0,0 1 128 15,0 2-128-15,-1-4 0 0,1-2 0 0,1 1 0 16,1 0 0-16,0-2 0 0,3 1 0 0,-2-1 0 15,-3-2 0-15,-1 2 128 0,3 0-128 0,-1-2 128 16,0 1-128-16,-1-1 144 0,-2 2-144 0,1 0 160 16,0 0-32-16,2 1 0 0,1-1 0 0,1-2 0 0,0 1-128 0,6-7 0 15,0 0 0-15,-2 8 128 0,1 1 64 16,1-9 16-16,0 0 0 0,0 0 0 0,10 5 0 0,0-1 0 16,-10-4 0-16,12 4 0 0,0-2-16 0,-2 2-16 15,-10-4 0-15,12 0 0 0,-12 0-48 0,13 2-128 16,-1-1 192-16,-2-1-64 0,1 0-128 0,-1 0 0 15,-10 0 0-15,14 1 128 0,-1-2-128 0,1 1 0 16,-1 0 0-16,-2 0 0 0,-11 0-384 0,12 0 32 16,1 0 16-16,-1 1 0 15,-2-2-592-15,1-2-112 0,-1-1-32 0,-1 4 0 16,-9 0-1760-16,11 0-368 0,-11 0-64 0,11-2-7200 0</inkml:trace>
  <inkml:trace contextRef="#ctx0" brushRef="#br0" timeOffset="34">26485 1290 10127 0,'0'0'896'0,"0"0"-704"16,0 0-192-16,0 0 0 0,0 0 3360 0,0 0 640 15,0 0 128-15,0 0 32 0,0 0-3200 0,0 0-624 16,0 0-128-16,0 0-16 0,0 0-192 0,0 0 0 16,0 0 0-16,0 0 0 0,0 0 0 0,-5 8 0 15,5-8 0-15,-7 8 0 0,-1 1 0 0,2-1 0 16,6-8 0-16,-8 10 128 0,2-1 224 0,0 0 32 15,6-9 16-15,-4 12 0 0,-1-4 32 0,5-8 0 0,-2 12 0 0,0-2 0 16,2-10-48-16,0 13 0 0,0-4 0 0,0-9 0 16,0 0-176-16,3 12-32 0,-3-12-16 0,5 12 0 15,-5-12-160-15,8 10 128 0,-1-2-128 0,-7-8 128 16,0 0-304-16,11 8-64 0,0-1-16 0,-11-7 0 31,10 4-480-31,-10-4-96 0,11 0-32 0,-11 0 0 16,0 0-512-16,0 0-96 0,10-4-32 0,-10 4-5600 0,0 0-1104 0</inkml:trace>
  <inkml:trace contextRef="#ctx0" brushRef="#br0" timeOffset="35">26525 1154 10127 0,'0'0'896'0,"0"0"-704"16,0 0-192-16,0 0 0 0,0 0 2368 0,0 0 432 15,0 0 80-15,0 0 32 0,0 0-1808 0,0 0-352 16,0 0-80-16,-9 3-16 0,9-3 0 0,0 0 0 16,0 0 0-16,0 0 0 0,-5 10-464 0,5-10-192 15,0 0 176-15,0 0-176 16,0 0-704-16,0 0-224 0,0 0-48 0,0 0-9424 0</inkml:trace>
  <inkml:trace contextRef="#ctx0" brushRef="#br0" timeOffset="36">27219 938 8287 0,'0'0'736'16,"0"0"-592"-16,0 0-144 0,0 0 0 16,-9 4 2256-16,9-4 432 0,0 0 64 0,0 0 32 0,0 0-1504 0,0 0-288 15,0 0-64-15,0 0-16 16,0 0-192-16,0 0-32 0,0 0-16 0,0 0 0 0,0 0-80 0,12 0-16 15,-12 0 0-15,11 1 0 0,1 0-96 0,-1-1-32 16,-11 0 0-16,13 2 0 0,-2 0 192 0,0-2 16 16,-11 0 16-16,13 0 0 0,1 3-96 0,2-2-32 15,-1-3 0-15,0 0 0 0,-1 2-160 0,2 2-16 16,-1-1-16-16,4-2 0 0,-1-3-224 0,0 2-128 16,0 2 128-16,1-1-128 0,-1 0 0 0,0 1 0 15,0 2 0-15,1 0-128 16,-4-4-528-16,1 1-112 0,0 0 0 0,-2 1-16 15,-2 0-1840-15,-1 0-352 0,0-5-80 0</inkml:trace>
  <inkml:trace contextRef="#ctx0" brushRef="#br0" timeOffset="37">27224 1147 2751 0,'0'0'128'0,"0"0"16"0,0 0-144 0,0 0 0 0,0 0 0 0,0 0 0 16,0 0 3696-16,0 0 704 0,0 0 144 0,0 0 16 15,0 0-2720-15,0 0-560 0,0 0-96 0,0 0-32 16,0 0-304-16,0 0-64 0,-9 3-16 0,9-3 0 15,0 0 128-15,0 0 0 0,0 0 16 0,0 0 0 16,0 0-80-16,0 0 0 0,0 0-16 0,9 6 0 16,3-2-384-16,1-2-80 0,0-2-16 0,1 2 0 15,1 1-80-15,0-1 0 0,0-2-16 0,0 1 0 16,1 3 128-16,1-4 16 0,-1-4 16 0,-1 4 0 16,1 1-256-16,0 2-144 0,-1-2 160 0,1 1-160 0,-2-2 0 15,2 0 0-15,-2 0 0 0,0 0-160 16,1-2-480-16,-1 2-112 0,-1 3-16 0,2-3 0 15,0-1-2304-15,1-2-480 0</inkml:trace>
  <inkml:trace contextRef="#ctx0" brushRef="#br0" timeOffset="38">28417 843 13823 0,'0'0'1216'0,"0"0"-960"16,0 0-256-16,0 0 0 0,0 0 336 0,0 0 32 15,0 0 0-15,0 0 0 0,0 0-192 0,0 0-48 16,0 0 0-16,0 0 0 0,0 0-128 0,0 0 128 15,0 0-128-15,0 0 128 0,0 0 528 0,0 0 112 16,0 0 0-16,0 0 16 0,0 0 320 0,0 0 64 16,0 0 16-16,0 0 0 0,0 0-32 0,9-4-16 15,-9 4 0-15,0 0 0 0,0 0-352 0,0 0-64 16,0 0-16-16,0 0 0 0,11-4-320 0,-11 4-64 16,0 0 0-16,0 0-16 0,0 0-112 0,0 0-32 15,0 0 0-15,0 0 0 0,10 3 48 0,-10-3 16 0,0 0 0 0,11 1 0 16,-11-1 64-16,10 1 16 0,-10-1 0 0,10 0 0 15,-10 0 48-15,11 3 16 0,-11-3 0 0,10 2 0 16,-10-2-16-16,12 0 0 0,-12 0 0 0,13-1 0 16,-1-2-32-16,0 2-16 0,-2 4 0 0,2-2 0 15,1-1-96-15,0 1-16 0,0 3 0 0,1-4 0 16,0 0-64-16,3 0 0 0,2 0-128 0,2 0 192 16,-3-2-192-16,0 0 0 0,-2 0 128 0,-1 2-128 15,0 2 0-15,-1-2 0 0,2-1 0 0,-3 1 0 16,-3 3 128-16,-10-3-128 0,12 2 0 0,-2 0 0 15,2-2 128-15,-12 0-128 0,0 0 0 0,12 2 144 16,-2-3-144-16,-1 2 0 0,-9-1 0 0,0 0 0 16,11 3 0-16,-11-3 0 0,0 0 0 0,0 0 0 0,0 0 0 0,0 0 0 15,0 0 0-15,0 0 0 0,0 0 128 0,0 0-128 16,0 0 0-16,0 0 128 0,0 0-128 0,-4 6 128 16,4-6-128-16,-7 7 128 0,7-7-128 0,-9 6 192 15,-1-2-192-15,1-1 192 0,9-3-192 0,-11 8 160 16,-1 1-160-16,3-3 160 0,9-6-160 0,-10 7 0 15,-3 3 0-15,1-1 0 0,2-1 0 0,1 3 0 16,-1-1 0-16,1-1 0 0,0-2 0 0,0 3 0 16,-1 3 0-16,1-2 0 0,-1-5 0 0,1 3 0 15,0 0 144-15,-1 3-144 0,-1 0 0 0,1 1 128 16,1-3-128-16,-2 1 0 0,1-1 0 0,-1 1 144 16,1-4-144-16,0 4 0 0,-1 2 128 0,1-1-128 15,-1-1 0-15,2-3 0 0,1 0 128 0,2 0-128 0,-2 0 0 16,1 0 0-16,1-2 0 0,6-6 128 0,-8 8-128 0,2-2 0 15,6-6 128-15,-10 8-128 0,1 1 0 0,4-2 0 16,5-7 0-16,-9 5 128 0,1-1-128 0,0 1 0 16,1 0 0-16,7-5 0 0,0 0 0 0,0 0 0 15,-10 6 160-15,10-6-160 0,0 0 128 0,0 0-128 16,0 0 160-16,0 0-160 0,0 0 192 0,0 0-192 16,0 0 0-16,0 0 0 0,0 0 0 0,0 0 0 15,0 0 0-15,0 0 0 0,0 0 0 0,0 0 0 16,0 0 128-16,0 0-128 0,0 0 0 0,11 5 0 15,-11-5 0-15,10 2 0 0,-10-2 0 0,9 3 0 16,-9-3 0-16,11 4 0 0,-11-4 0 0,12 0 0 16,-2 3 0-16,-10-3 0 0,13-2 0 0,-1 2 0 15,-2 2 0-15,1-1 0 0,-1-4 0 0,2 2 0 0,0 4 0 0,-1-3 0 16,-11 0 128-16,15-3-128 0,-1 0 0 0,-1 1 0 16,-3 0 0-16,1 0 0 0,1 1 0 0,-1 1 0 15,0 0 0-15,-1 1 0 16,1-1-400-16,-11 0-48 0,13-1 0 0,-13 1 0 15,10 0-2096-15,-10 0-416 0,10-2-96 0,-10 2-11424 16</inkml:trace>
  <inkml:trace contextRef="#ctx0" brushRef="#br0" timeOffset="39">28435 637 12959 0,'0'0'576'0,"0"0"112"0,0 0-560 0,0 0-128 0,0 0 0 0,0 0 0 16,-7 5 752-16,7-5 112 0,0 0 32 0,0 0 0 16,-10 4-64-16,10-4-16 0,0 0 0 0,0 0 0 15,0 0 240-15,0 0 48 0,0 0 16 0,0 0 0 16,0 0-272-16,0 0-48 0,0 0-16 0,0 0 0 15,0 0-192-15,0 0-32 0,0 0-16 0,0 0 0 16,0 0-80-16,0 0-16 0,0 0 0 0,0 0 0 16,0 0 48-16,0 0 0 0,0 0 0 0,0 0 0 15,0 0 16-15,0 0 16 0,0 0 0 0,0 0 0 16,11 0-144-16,-11 0-48 0,9 3 0 0,-9-3 0 16,10 0-48-16,-10 0-16 0,11 2 0 0,-1 1 0 0,-1-6-80 0,1 3-32 15,-10 0 0-15,13 3 0 0,0-3-160 0,-2 0 0 16,2 0 0-16,-1-3 0 0,-1 2 128 0,2 0-128 15,0 1 0-15,0-2 128 0,0 0-128 0,0 0 0 16,1 1 0-16,-1 2 128 0,0-2 16 0,0 0 0 16,-1-3 0-16,0 2 0 0,-1 4 48 0,1-1 0 15,0 0 0-15,-2-1 0 0,-10 0-48 0,12 2 0 16,-2-1 0-16,1-1 0 0,1 0-144 0,-12 0 0 16,0 0 144-16,11 1-144 0,1-1 160 0,-12 0-32 15,10-1-128-15,-10 1 192 0,0 0-48 0,11-3-16 16,1 1 0-16,-12 2 0 0,0 0 0 0,10-3-128 15,-1 1 192-15,-9 2-64 0,0 0 0 0,0 0-128 0,11-2 192 16,-11 2-64-16,0 0 16 0,0 0 0 0,0 0 0 0,0 0 0 16,0 0-144-16,0 0 0 0,0 0 144 0,0 0-144 15,0 0 0-15,0 0 128 0,0 0-128 0,0 0 0 16,0 0 0-16,0 0 144 0,0 0-144 0,0 0 0 16,0 0 256-16,0 0-64 0,0 0-16 0,0 0 0 15,0 0-32-15,0 0 0 0,0 0 0 0,-11-4 0 16,2 2 16-16,9 2 0 0,0 0 0 0,-5-7 0 15,5 7 80-15,-9-5 16 0,0 0 0 0,9 5 0 16,-7-7-32-16,1 2 0 0,-1 1 0 0,1 0 0 16,-1-2-224-16,1-2 176 0,-4 0-176 0,1 2 160 15,1-1 32-15,2 1 16 0,-2-1 0 0,2 2 0 16,-1 0-208-16,1-1 0 0,6 6 128 0,-10-5-128 16,1-1 0-16,3-1 0 0,-1 1 0 0,1 2 0 0,-5 1 0 0,3 2 0 15,8 1-144-15,-9-3 144 16,0 2-432-16,9 1 16 0,-9-3 0 0,9 3 0 15,-10-1-480-15,2 1-80 0,0-1-32 0,8 1 0 16,-9-2-1824-16,9 2-368 0,-11 2-80 0</inkml:trace>
  <inkml:trace contextRef="#ctx0" brushRef="#br0" timeOffset="40">29242 368 2751 0,'0'0'128'0,"0"0"16"0,0 0-144 0,0 0 0 0,0 0 0 0,0 0 0 16,0 0 2208-16,0 0 416 0,0 0 64 0,0 0 32 15,0 0-1952-15,0 0-400 0,0 0-80 0,0 0-16 16,0 0 368-16,0 0 80 0,0 0 16 0,-1 11 0 15,1-11 400-15,0 0 80 0,-1 10 0 0,1-10 16 16,0 0-64-16,0 0-16 0,-4 12 0 0,1-2 0 16,3-10-416-16,-4 12-96 0,4-12 0 0,-4 14-16 15,-1 1-272-15,3-2-48 0,-1 0-16 0,0 0 0 16,-1 0-32-16,3 2-16 0,1 1 0 0,0 0 0 16,-2-1-240-16,0 0 0 0,1 0 0 0,2 0 0 15,-1-2 0-15,0 0 0 0,0-1 0 0,0-1 0 16,0-2 0-16,0 1 0 0,-1-1 0 0,0 0 0 0,1-9 0 0,-2 9 0 15,1-1 0-15,1-8 0 0,0 0 0 0,0 0-288 16,-3 8 32-16,3-8 16 16,0 0-2608-16,0 0-528 0</inkml:trace>
  <inkml:trace contextRef="#ctx0" brushRef="#br0" timeOffset="41">29051 349 2751 0,'0'0'128'0,"0"0"16"0,0 0-144 0,0 0 0 0,0 0 0 0,0 0 0 16,0 0 3456-16,0 0 672 0,0 0 128 0,0 0 32 15,0 0-2688-15,0 0-512 0,0 0-128 0,0 0 0 16,0 0-64-16,0 0-16 0,0 0 0 0,0 0 0 15,0 0 224-15,0 0 48 0,0 0 16 0,0 0 0 16,0 0-16-16,0 0 0 0,0 0 0 0,0 0 0 16,0 0-448-16,0 0-80 0,0 0-32 0,13 6 0 15,-3-4-144-15,1 1-48 0,-11-3 0 0,13 4 0 16,0-1-128-16,0-2-16 0,1-1-16 0,0 2 0 16,2-1-80-16,2 1-16 0,2 0 0 0,-2-1 0 15,-1-1-144-15,1 1 0 0,2-1 0 0,-1 0 128 16,0 0-128-16,-2 0 0 0,-3 0 0 0,3 0 0 0,1 0 0 0,-1 0 128 15,-3 2-128-15,0-2 0 0,-1-2 0 0,-2 2 0 16,-11 0 0-16,12 2 0 0,-2-4-224 0,-10 2-128 16,11-1-32-16,-11 1 0 15,10 3-752-15,-10-3-144 0,11-3-48 0,-11 3 0 16,0 0-1552-16,11-1-320 0,0-1-64 0</inkml:trace>
  <inkml:trace contextRef="#ctx0" brushRef="#br0" timeOffset="42">29574 813 2751 0,'0'0'256'16,"0"0"-256"-16,0 0 0 0,0 0 0 0,0 0 2464 0,0 0 448 15,0 0 96-15,0 0 0 0,0 0-1520 0,0 0-304 16,0 0-64-16,0 0-16 0,0 0 112 0,0 0 0 15,0 0 16-15,0 0 0 0,0 0 48 0,0 0 0 16,0 0 0-16,0 0 0 0,0 0-128 0,0 0 0 16,0 0-16-16,0 0 0 0,10 0-368 0,-10 0-64 15,10 2 0-15,-10-2-16 0,11 2-224 0,-11-2-32 16,12-2-16-16,-1 2 0 0,1 2-224 0,0-2-64 0,-2-3 0 0,2 2 0 16,0 1-128-16,-1 0 192 0,0-3-192 0,1 2 192 15,1-2 16-15,0 3 16 0,0 3 0 0,-2-2 0 16,0-2-96-16,-1 2-128 0,1 4 176 0,0-1-176 15,2-4 128-15,-1 0-128 0,-1 2 0 0,0 0 0 16,1 1 0-16,0-2 0 0,1 0 0 0,0 1 0 16,-13-2 128-16,14 1-128 0,2 0 0 0,-3 1 0 15,-3-1 0-15,1 0 160 0,-1 1-160 0,-10-2 128 16,0 0-128-16,11 1 0 0,-11-1 144 0,0 0-144 16,0 0 0-16,0 0 0 0,0 0 0 0,0 0 0 15,0 0 0-15,0 0 224 0,0 0-48 0,0 10-16 16,0-10-160-16,0 0 0 0,-7 11 0 0,1-2 0 15,-4-1 0-15,3-3-176 0,-1 1 176 0,-3 1-192 16,0 1 192-16,-1-2 0 0,1-1 0 0,0 2 0 0,-2 1 0 0,1 0 0 16,0-2 0-16,1 1 0 0,-3-2 0 0,1 1 0 15,-1 0 0-15,0 1 128 0,-2 1-128 0,0 0 0 16,1-1 0-16,0 0 0 0,2 4 0 0,0-5 144 16,0 2-144-16,2 1 0 0,0 0 128 0,2 2-128 15,0 1 0-15,2-5 0 0,1-1 128 0,6-6-128 16,-7 11 0-16,2 0 0 0,-1-1 0 0,0 1 0 15,1-3 0-15,0 2 0 0,0-4 0 0,5-6 0 16,-5 7 0-16,-1 0 0 0,1 0 0 0,0 0 0 16,5-7 0-16,-7 9 0 0,7-9 0 0,-7 8 0 15,-1-2 128-15,1 0-128 0,7-6 0 0,-10 5 0 16,1 1 0-16,9-6 0 0,0 0 128 0,0 0-128 16,-9 8 0-16,9-8 0 0,0 0 128 0,-6 7-128 0,6-7 0 0,0 0 0 15,0 0 0-15,0 0 128 0,0 0-128 0,0 0 0 16,-6 6 144-16,6-6-144 0,0 0 0 0,0 0 144 15,0 0-144-15,0 0 0 0,0 0 144 0,0 0-144 16,0 0 160-16,8 8-32 0,-8-8-128 0,10 3 192 16,-10-3-32-16,13 1-16 0,12-1 144 15,-12-1-160-15,0 2-128 0,0 1 192 0,0-2-64 16,1-2 0-16,1 1-128 0,-2-1 192 0,1 2-64 16,0 0-128-16,2 0 192 0,0-1-192 0,-1-2 192 15,0 2-192-15,-1 0 128 0,0-1-128 0,1 4 128 16,-1 0-128-16,-1 1 0 0,-1-3 0 0,-2 0 0 15,1 0 0-15,-11 0 0 0,11 0 0 0,3 0 0 16,1 0 0-16,-2 0-176 0,-2 0 48 0,2 0 0 16,1 0-320-16,-2 1-48 0,-12-1-16 0,13 0 0 15,-1-1-48-15,-2 1-16 0,-10 0 0 0,0 0 0 16,10-3-1296-16,-10 3-272 0,0 0-48 0</inkml:trace>
  <inkml:trace contextRef="#ctx0" brushRef="#br0" timeOffset="43">29641 602 2751 0,'0'0'256'0,"0"0"-256"16,0 0 0-16,0 0 0 0,0 0 3008 0,0 0 544 15,0 0 112-15,0 0 32 0,0 0-1792 0,0 0-368 0,0 0-64 0,0 0 0 16,0 0-176-16,11 1-16 0,-11-1-16 0,10 1 0 15,-10-1-736-15,12 2-144 0,-2-4-16 16,1 1-16-16,-1 0-64 0,1 1-16 0,-1 0 0 0,0-2 0 16,1 1 80-16,1 1 16 0,-2 1 0 0,2-1 0 15,0-1-96-15,-2 2-16 0,-10-1 0 0,13 4 0 16,1-2 32-16,-1-2 0 0,-1 0 0 0,-1 1 0 16,-11-1-112-16,11 1-32 0,1 0 0 0,-2-1 0 15,-10 0-144-15,13 0 0 0,-1-1 0 0,-1 1 128 16,-11 0-128-16,10 0 0 0,2-1 0 0,-2 1 0 15,-10 0 368-15,12-1-16 0,-12 1 0 0,12-2 0 16,-2-2 32-16,-10 4 16 0,0 0 0 0,12-1 0 16,0-2 0-16,-12 3 0 0,0 0 0 0,0 0 0 15,0 0-32-15,9-2-16 0,-9 2 0 0,0 0 0 0,0 0-48 0,0 0-16 16,0 0 0-16,0 0 0 0,0 0-96 0,0 0 0 16,0 0-16-16,0 0 0 0,0 0-176 0,0 0 192 15,0 0-192-15,0-9 192 0,0 9-192 0,0 0 192 16,-3-8-192-16,3 8 192 0,0 0-192 0,0 0 0 15,0 0 0-15,0 0 0 0,0-9 128 0,0 9-128 16,0 0 0-16,0 0 128 0,-1-8 16 0,1 8 0 16,-1-8 0-16,-1 0 0 0,2 2 32 0,0 6 0 15,-1-8 0-15,1 8 0 0,0 0-32 0,-3-8 0 16,1 2 0-16,2 6 0 0,-7-11 0 0,3 2 0 16,2 0 0-16,2 9 0 0,0 0-144 0,-7-7 128 15,2 1-128-15,5 6 128 0,0 0-128 0,-8-5 0 16,3-3 0-16,5 8 0 0,0 0 0 0,0 0 0 0,0 0 0 0,0 0 0 15,-4-7 0-15,4 7 0 0,0 0 0 0,0 0 0 16,0 0-144-16,0 0 144 0,0 0-192 0,0 0 192 31,0 0-464-31,0 0 16 0,0 0 0 0,0 0 0 16,0 0-512-16,0 0-112 0,0 0-16 0,0 0-10240 0,0 0-2048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19:55:11.573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23935 6208 13823 0,'-5'-12'1216'0,"-2"1"-960"16,-1 1-256-16,2 1 0 0,-1 5 3520 0,7 4 640 15,-4-9 144-15,4 9 32 0,0 0-3424 0,0 0-672 16,0 0-240-16,0 0 144 0,0 0-16 0,0 0-128 16,0 0 192-16,0 0-64 0,16 4-128 0,-3 2 0 15,-4 2 0-15,0 3-176 0,1-1 176 0,-1 3 0 16,-2 0 0-16,4 4-128 0,-1 3 128 0,1 3 0 16,-1 3 0-16,-1 3 0 0,0 2 0 0,-2 2 0 15,-2 1 0-15,-1-2 0 0,0 6 416 0,-1 1 16 16,-5-2 0-16,1 3 0 0,0 3 256 0,-2 3 48 15,0 2 16-15,5 7 0 0,3 2-112 0,-1-1 0 0,-3-3-16 16,0 0 0-16,1-3-192 0,2 5-48 0,-3-1 0 16,3 2 0-16,0 5-128 0,1 3-16 0,0 0-16 0,3 5 0 15,3 4-80-15,-4-7-16 0,-7-8 0 0,2 7 0 16,-1 4 64-16,-1 8 0 0,4 0 0 0,0 0 0 16,1-4-16-16,-2 0 0 0,-5 1 0 0,2 4 0 15,0 4-176-15,2 1 192 0,-1-3-192 0,-1 1 192 16,0 0-192-16,3 10 0 0,7 12 144 0,-2-9-144 15,-2-10 128-15,-3-5-128 0,-4-7 160 0,3 9-160 16,3 7 320-16,3 1-48 0,-1-2 0 0,2 2 0 16,1 1-96-16,-1 0-32 0,-2-1 0 0,-1-1 0 15,0 0-144-15,-1 0 192 0,-1 0-192 0,0 3 192 16,-2 4-192-16,1-1 160 0,-2-4-160 0,2 0 160 16,-3 2-160-16,1 1 0 0,0 5 0 0,1-4 0 0,-1-4 0 15,2 1 0-15,-1 0 0 0,1 2 0 0,-2-1 0 0,2-2 192 16,-1-3-192-16,1 2 192 0,1-2-192 0,-1 2 128 15,-1 1-128-15,1-1 128 0,1-3-128 0,0 0 192 16,-4 0-192-16,1 4 192 0,-1 2-64 0,0-2 0 16,1-1 0-16,-3 2 0 0,-2-2 0 0,0 2-128 15,0 3 192-15,-1-3-64 0,-2-5-128 0,-1 3 0 16,0 1 0-16,1-1 0 0,-1-1 0 0,0-3 0 16,1-4 0-16,1 4 0 0,-1-1 0 0,2 1 0 15,0-1 128-15,0-6-128 0,-2-3 0 0,3 1 0 16,0-2 144-16,1 4-144 0,-1-1 0 0,0 0 144 15,0-2-144-15,0-4 0 0,0-3 192 0,1 0-64 16,1 1 0-16,-2 1-128 0,-1-2 208 0,1 0-64 0,0-3-16 16,0-2 0-16,-3-3-128 0,1-3 192 0,-1 2-192 15,1-3 192-15,-1 0-64 0,1-3-128 0,-1-2 192 0,2-1-64 16,1-1-128-16,0-3 192 0,0-7-192 0,2 1 192 16,0-3-192-16,1-1 0 0,-2-3 144 0,2 1-144 15,0 0 0-15,1-2 144 0,0 0-144 0,1-1 0 16,0-4 128-16,2 1-128 0,0-1 0 0,1 1 0 15,-2-1 0-15,2-2 0 0,0-2 128 0,-1-2-128 16,-1-1 0-16,2-2 0 0,-1 0 0 0,-1-2 0 16,1-2-160-16,0 0-32 0,-2-1-16 0,-1 0 0 15,0-2-1264-15,0-11-256 16,0 0-64-16,-3 9-11104 0,3-9-2224 0</inkml:trace>
  <inkml:trace contextRef="#ctx0" brushRef="#br0" timeOffset="975.79">15860 15452 34031 0,'15'0'1504'0,"0"2"320"0,4 3-1456 0,6 1-368 15,4 2 0-15,5 1 0 0,5-2 128 0,2-1-128 16,5-1 128-16,6-1-128 0,8-1 0 0,5 0 0 15,7-1 0-15,4 1 128 0,2 1-128 0,5-4 144 0,3 0-144 16,15 4 160-16,11 9-32 0,-8-9 0 0,-9-11 0 16,7 2 0-16,9 2 48 0,4 3 0 0,2 0 0 0,3 0 0 15,1 0 80-15,8 0 0 0,3 0 16 0,2 0 0 16,0 0 48-16,6 2 16 0,5 0 0 0,3 1 0 16,5-3-80-16,-1 1 0 0,-2 2-16 0,11-1 0 15,6 0-64-15,-1-1-16 0,0-1 0 0,6 8 0 16,5 5-160-16,8-3 160 0,5-5-160 0,-7-6 160 15,-5-5-32-15,2 0 0 0,2 6 0 0,6 2 0 16,6 0 80-16,2 1 16 0,-2-1 0 0,-1 1 0 16,-3-2 96-16,4 2 32 0,3 1 0 0,3 0 0 15,1-3 32-15,-5 2 16 0,-5-2 0 0,2 2 0 16,1-1 48-16,5-2 0 0,2 0 0 0,4 0 0 16,2 0-128-16,-1 0-32 0,-2-4 0 0,2 2 0 15,3-1-160-15,0 1-128 0,0 0 192 0,0 0-192 16,3-2 192-16,-5 0-192 0,-4-1 192 0,-2 1-192 0,-3 0 0 0,-1 4 0 15,-1 0 0-15,-2 0 0 0,0-3 0 0,-7 2 0 16,-11 1 0-16,-3 1 0 0,-3 2 0 0,-2-3 0 16,-3 1 0-16,-6 0 0 0,-7 3 0 0,3-2 0 15,4-2 0-15,-8 0 0 0,-9 0 144 0,-4 0-144 16,1-2 0-16,-10 2 144 0,-12 0-144 0,2 0 0 16,2 0 0-16,-6-2 0 0,-11 0 0 0,-5 0 0 15,-5-2 0-15,-2 1 0 0,-2-3 0 0,-4 2 0 16,-4 0 0-16,-9-1 0 0,-7-1 0 0,-2 1 0 15,-2-1 0-15,1-1 0 0,-1-1-208 0,-4 4-80 16,-6 2-16-16,-5-1 0 16,-6 1-608-16,-5 0-128 0,-6 2-32 0,-4 2 0 15,-3-1-1936-15,-5-1-400 0,-5 1-80 0</inkml:trace>
  <inkml:trace contextRef="#ctx0" brushRef="#br0" timeOffset="4061.55">33346 14813 31327 0,'-13'-2'2784'0,"-1"1"-2224"15,0 1-560-15,3-3 0 0,11 3 2128 0,0 0 320 16,0 0 64-16,0 0 16 0,0 0-2096 0,12 3-432 15,0 0 0-15,-12-3-144 0,0 0 144 0,8 11 0 16,-3 1 0-16,-1 1 0 0,-2 1 320 0,-2 6-16 16,-2-1 0-16,-2 2 0 0,-1 1 368 0,-3 5 80 15,-1 3 16-15,0 4 0 0,-1 4 32 0,-1-1 16 16,-6-5 0-16,-4-2 0 0,-3-1-176 0,1 2-16 16,-1 6-16-16,14-19 0 0,-3 3-336 0,1 2-64 15,1 5-16-15,-1 2 0 0,-1 0-16 0,1 0-16 0,0 0 0 0,-10 23 0 16,0-10 16-16,4-8 0 0,1-5 0 0,2-4 0 15,1-5 16-15,1-1 16 0,1-3 0 0,2-3 0 16,2-1 48-16,0-1 0 0,0-6 0 0,2 0 0 16,-1-3 16-16,2-1 16 0,1-4 0 0,2-1 0 15,0-3-64-15,1 1-16 0,1-3 0 0,3-2 0 16,2-7-208-16,0-1 176 0,0 1-176 0,3-5 160 16,1-3-160-16,3-3 0 0,1-3 0 0,3 0 128 15,-1 0-128-15,4-1 0 0,0-2 0 0,5 7 0 16,0 2 0-16,-11 13 0 0,0 1 0 0,3-1 0 15,0 2 0-15,1-1 0 0,0-1 0 0,1 2 0 16,1 2-160-16,17-4 160 0,-6 3 0 0,-3 5-144 16,-1 2 144-16,-4 2 0 0,-2 2 0 0,-3 2-128 15,-17-4 128-15,19 11-208 0,-4 2 80 0,-4 4 128 0,0 2-272 0,-2 3 64 16,0 5 16-16,-2 1 0 0,-2 5 0 0,-3-2 16 16,0 0 0-16,-4-2 0 0,-2 0 176 0,-1-3 0 15,-1-3-144-15,-1-1 144 0,-1-1 0 0,-1-2 0 16,-1-1 0-16,1-1 0 0,0 2 128 0,-2-2-128 15,-1-1 0-15,-1-2 128 0,0 1-128 0,-2-1 0 16,-4-1 144-16,0-1-144 0,-2-3 0 0,-4 0 144 16,-6 0-144-16,-2-4 0 0,-3-1 176 0,16 0-176 15,-4-1 160-15,-4-1-160 0,1 1 192 0,-2 1-48 16,0-2-16-16,2 2 0 0,0-2 0 0,-20 0 0 16,9-2 0-16,7-1 0 0,3-2-128 0,4 3 0 15,0-4 0-15,4 3 128 0,2 0-128 0,4-2 0 16,3-1-192-16,11 4 192 15,-2-7-2112-15,6-4-288 0,2-6-64 0</inkml:trace>
  <inkml:trace contextRef="#ctx0" brushRef="#br0" timeOffset="5482.98">24466 5321 22175 0,'-8'-17'976'0,"6"8"208"0,2 9-944 0,3-12-240 15,1 1 0-15,-4 0 0 0,-3 2 960 0,3 9 128 16,0 0 48-16,7-10 0 0,-2 2-272 0,0 0-48 16,-5 8-16-16,0 0 0 0,9-5-64 0,-9 5-16 15,11 2 0-15,-2 2 0 0,-9-4-112 0,13 9-32 16,-1 3 0-16,-2 0 0 0,-2-4-176 0,0 5-32 15,-2 6-16-15,3 5 0 0,1 3-144 0,-1 4-16 16,1 5-16-16,-6-6 0 0,-7-6 176 0,6 6 32 0,6 5 16 0,-9-3 0 16,-10-11 48-16,1 2 16 0,3 2 0 0,4 2 0 15,1 3-128-15,1 0-16 0,0-2-16 0,2 0 0 16,3 1-160-16,-1-2-16 0,-1-1-128 0,-1 0 192 16,2 2-192-16,-1-5 128 0,-3-1-128 0,0-1 0 15,-1 0 128-15,-1-1-128 0,2-2 0 0,-2-1 144 16,-3 0-144-16,-1-1 128 0,1-1-128 0,0 0 128 15,0-2-128-15,-1 1 128 0,0-4-128 0,1 1 128 16,-3-2-128-16,3 0 160 0,-1-1-160 0,6-8 160 16,-7 5-160-16,7-5 128 0,-8 5-128 0,8-5 128 15,0 0 0-15,0 0 0 0,-11-2 0 0,4-1 0 16,7 3-128-16,-11-5 160 0,-1-2-160 0,2 0 160 0,1-1-160 16,-4 0 192-16,-2 0-192 0,0 2 192 15,-1-2-192-15,-1 0 0 0,-2 0 0 0,-1 0 0 0,1 2 0 16,-1 1 0-16,2-1 0 0,0 2 0 0,-1-1-176 0,4 0 176 15,2 0-128-15,1 3 128 0,1-3-256 0,2 1 16 16,9 4 16-16,-6-6 0 16,6 6-560-16,-4-9-112 0,4 0-32 0,0 9-10816 15,8-10-2160-15</inkml:trace>
  <inkml:trace contextRef="#ctx0" brushRef="#br0" timeOffset="6105.41">25243 5145 14735 0,'0'0'640'0,"0"0"160"0,0 0-640 0,-6-6-160 16,1 2 0-16,5 4 0 0,0 0 2496 0,0 0 480 16,-9-3 96-16,9 3 0 0,0 0-1904 0,0 0-384 15,-9 3-80-15,9-3 0 0,-8 7-432 0,2 3-80 16,-1-1 0-16,1 1-16 0,-1 2 256 0,2 2 48 15,0 3 16-15,-2-1 0 0,-3 1 144 0,0 4 48 16,3 5 0-16,-4 1 0 0,-2 2 16 0,-2 2 16 0,-4 4 0 0,2-1 0 16,0 5-272-16,2-2-64 0,-3-1-16 15,1 3 0-15,1 2-16 0,2-1 0 0,1 1 0 0,2 0 0 16,3-3-112-16,3 1-32 0,1-2 0 0,2-1 0 16,0-2-208-16,5-1 0 0,1-2 128 0,4 0-128 15,-1-2 0-15,3 0 0 0,0-2 0 0,0 0 0 16,1 0 0-16,-1-3 0 0,2-2 0 0,1 1 0 15,1-1 0-15,1-3-320 0,-1-3 64 0,2-3 0 32,-1 0-320-32,4 0-64 0,1-2-16 0,1-1 0 0,-1 0-1424 0,-1-1-288 15,2-2-48-15,-1-2-6800 0,-1-2-1376 0</inkml:trace>
  <inkml:trace contextRef="#ctx0" brushRef="#br0" timeOffset="6808.47">25368 5702 25967 0,'0'0'1152'0,"0"0"240"0,0 0-1120 0,0 0-272 0,0 0 0 0,0 0 0 15,0 0 896-15,5 10 112 0,-5-10 16 0,4 12 16 16,-4-12-48-16,5 16-16 0,-1-1 0 0,1 0 0 15,0-2-336-15,2 0-80 0,-1 0-16 0,1 0 0 16,-1 0 96-16,1 1 0 0,0 2 16 0,-2-1 0 16,0-2-256-16,-1 0-48 0,-2 0-16 0,1-1 0 15,1-1-16-15,0 0-16 0,0-4 0 0,-4-7 0 16,5 9-80-16,3-2-16 0,1-2 0 0,-9-5 0 16,0 0-48-16,10 6-16 0,1-2 0 0,-1-3 0 15,-10-1-144-15,11-2 0 0,-11 2 144 0,10-4-144 0,1 0 0 0,-1 0 0 16,-2-2 0-16,2 0 0 15,1 0 0-15,-4 1-128 0,-7 5 0 0,0 0 0 0,8-8-96 0,-8 8-16 16,0 0 0-16,0 0 0 0,0 0 48 0,12 0 16 16,-3 4 0-16,-9-4 0 0,0 0 176 0,5 9 0 15,1 0-144-15,-1 1 144 0,0 2 0 0,0 0 0 16,0-3 0-16,2 0 0 0,-1-1 0 0,1 0 0 16,-2 0 0-16,2 1 0 0,-1-3 0 0,-6-6 0 15,7 9 0-15,-7-9 0 0,8 7 192 0,-8-7 16 16,0 0 0-16,10 4 0 0,2 0 32 0,-12-4 0 15,12 0 0-15,-2-2 0 0,2 2 0 0,-2-3 0 16,1 0 0-16,-2-4 0 0,0 2 0 0,1-1 0 16,1-3 0-16,-1 1 0 0,1-3 0 0,-1 0 0 0,0-4 0 15,-1 1 0-15,1-4-80 0,0-1-16 16,0-3 0-16,0-1 0 0,-5-1-144 0,1-1 160 0,1 1-160 0,-2-4 160 16,-1 2-160-16,-1 0 0 0,-2-1 0 0,-1 2 0 15,0 4 0-15,-3 3-304 0,1 4 48 0,-2 2 16 31,0 1-528-31,-1 4-96 0,5 7-32 0,-7-6-11456 0,7 6-2288 0</inkml:trace>
  <inkml:trace contextRef="#ctx0" brushRef="#br0" timeOffset="7258.89">26134 6128 11055 0,'0'0'480'0,"0"0"112"0,0 0-464 0,0 0-128 15,0 0 0-15,0 0 0 0,0 0 4032 0,11 1 800 16,-11-1 160-16,11 3 16 0,-1 1-3520 0,-3 2-704 16,-7-6-144-16,10 7-16 0,-3 1-336 0,1 2-64 0,1 1-16 0,0 0 0 15,-2 1 224-15,-1 0 32 0,0 1 16 0,-1 0 0 16,0 1-32-16,-2 1-16 0,-1 0 0 0,-2 1 0 15,-1-1-128-15,0-1-32 0,-2 2 0 0,1-1 0 16,-1-1-112-16,-1 0-32 0,-3 1 0 0,2-2 0 16,-1 0-128-16,1 0 0 0,-1 0 144 0,1 0-144 31,0-1-1248-31,-2-2-320 0,0-2-64 0,0-4-16 16,7-4-464-16,-9 4-112 0</inkml:trace>
  <inkml:trace contextRef="#ctx0" brushRef="#br0" timeOffset="7963.09">26558 5380 28559 0,'0'0'2544'0,"0"0"-2032"15,0 0-512-15,-5 10 0 0,0 3 1152 0,3 0 144 16,6-1 32-16,0 4 0 0,0 4-928 0,1 0-176 0,3 0-32 0,0 2-16 16,2 3 176-16,1-1 32 0,-1 4 16 0,1-2 0 15,0 1-48-15,0 2-16 0,-2-3 0 0,1 0 0 16,-1-4 48-16,1 2 0 0,-4 0 0 0,2 0 0 15,1-6 0-15,-1 0 16 0,-3-1 0 0,0 0 0 16,-1 0-64-16,1-3-16 0,1 1 0 0,-2-5 0 16,-2 1-64-16,-1-1 0 0,-1-10-16 0,0 12 0 15,0-12-16-15,0 0 0 0,0 0 0 0,0 0 0 16,0 0-224-16,0 0 144 0,0 0-144 0,0 0 128 16,0 0-128-16,0 0 160 0,-5-7-160 0,1-2 160 15,2-3-160-15,0-2 0 0,1-3 0 0,0 0 0 16,-3 0 0-16,4 0 0 0,0-4-160 0,3 3 160 15,0 1-192-15,3 0 48 0,-2-2 16 0,1 1 0 16,-1 3 128-16,1 2-160 0,1 0 160 0,1 1-160 0,1 2 160 0,0 2-128 16,-1 2 128-16,-7 6-128 0,11-6 128 0,-1 4 0 15,1-1 0-15,-11 3-128 0,10 0 128 0,-10 0-160 16,12 3 160-16,-2 1-160 0,1 1 160 0,-2 1 0 16,-9-6 0-16,13 15-128 0,-1-2 128 0,-1 0 0 15,0 4-144-15,-1 0 144 0,1 2 0 0,-2 1 0 16,-3-2-144-16,1-2 144 0,-1-2 0 0,-2 0 0 15,-2-1 0-15,-1 2 0 0,-1 0 208 0,0 0-48 16,0-2-16-16,0 0 0 0,0 0-144 0,-3-1 192 16,-1-1-192-16,2-1 192 0,-1-1-192 0,-1 2 160 15,-1-4-160-15,-2 1 160 0,1-2-160 0,-3 1 192 16,0-1-192-16,-2 1 192 0,1-2-192 0,-2 2 192 16,-2-2-192-16,-1 0 192 0,1 0-192 0,-3-1 128 0,-1 0-128 15,0 0 128-15,1-3-128 0,-2 1 0 0,1-1 0 0,1 1 128 16,3-2-128-16,1 0 0 0,0-2 0 0,2-1 0 15,2-1-304-15,9 4-32 0,0 0-16 0,-5-9 0 32,0-1-2560-32,4-1-512 0,1-4-96 0,6 0-32 0</inkml:trace>
  <inkml:trace contextRef="#ctx0" brushRef="#br0" timeOffset="8481.49">26991 5128 4607 0,'-12'-6'400'0,"12"6"-400"16,-10 0 0-16,1 0 0 0,9 0 3392 0,0 0 576 16,0 0 128-16,0 0 32 0,0 0-1904 0,0 0-384 15,0 0-80-15,-3 9-16 0,3-9-432 0,0 0-96 0,4 11 0 0,4 0-16 16,2-2-304-16,2 1-48 0,1 2-16 0,3 0 0 15,3 0-80-15,2 1-32 0,0 4 0 0,2 2 0 16,1 1-208-16,2 1-32 0,1 5-16 0,1-3 0 16,0 3-240-16,1-1-48 0,0 0-16 0,-2 1 0 15,-2 3-160-15,-4-2 192 0,-4 0-192 0,-2-1 192 16,-2 3-48-16,-1 1 0 0,-3 4 0 0,-2 0 0 16,-3-2 144-16,-2 2 32 0,-3 0 0 0,0 0 0 15,-2 0-64-15,-1 0 0 0,-1-3 0 0,1-2 0 16,-3-3-128-16,0 0-128 0,-4 1 144 0,1-4-144 15,-1-1 160-15,-2 0-160 0,-1-1 160 0,0 0-160 16,-3-1 0-16,-3 0 0 0,-2 1 0 0,1-2 0 16,0 1-512-16,-1-4-64 0,-1-1 0 15,-1 0 0-15,1-4-2752 0,0-2-544 0</inkml:trace>
  <inkml:trace contextRef="#ctx0" brushRef="#br1" timeOffset="16198.56">1572 17628 1839 0,'-13'13'160'0,"2"0"-160"0,0 0 0 0,2-1 0 15,0-3 464-15,-2 0 64 0,1 2 16 0,1-4 0 16,0-1 16-16,1-1 0 0,-1 0 0 0,1 2 0 16,8-7 1104-16,-10 6 240 0,-2-1 32 0,3 2 16 15,0-1-272-15,-1 0-48 0,0-1-16 0,0 1 0 0,-2 2-560 0,0 1-112 16,0 0-32-16,1 1 0 0,-1-1-480 0,0 2-112 16,2-1 0-16,1-1-16 0,-1 0 80 0,1 1 0 15,0-1 16-15,3-1 0 0,-1-3 192 0,7-5 48 16,0 0 0-16,-5 8 0 0,5-8 32 0,0 0 16 15,0 0 0-15,0 0 0 0,0 0-304 0,0 0-64 16,0 0-16-16,0 0 0 0,0 0-176 0,0 0-128 16,-3-11 144-16,3 0-144 0,0 11 128 0,6-9-128 15,-1-1 0-15,1 0 144 0,-6 10 0 0,8-9 0 16,1-1 0-16,2-1 0 0,-1 1 80 0,2 0 16 16,1-2 0-16,1-3 0 0,-1-1 32 0,2-1 16 15,-2 1 0-15,2-1 0 0,2-1 96 0,0-1 32 16,-2 0 0-16,1-1 0 0,3 0-80 0,-1-3-16 0,-1 0 0 15,1-2 0-15,0-2-80 0,1-1-32 0,-2 1 0 0,2 1 0 16,2 1 48-16,0-2 0 0,-2-3 0 0,2 1 0 16,1 3 16-16,1 0 16 0,-3 0 0 0,0 0 0 15,2 0-64-15,3 0-16 0,1-2 0 0,0 2 0 16,-4 0-32-16,3-1-16 0,1-2 0 0,-1 2 0 16,-2-2-16-16,1 0 0 0,1-1 0 0,-1 2 0 15,1-1-144-15,0 0 0 0,0 2 144 0,-1 2-144 16,3-2 0-16,-1 1 0 0,-2 0 0 0,1-2 128 15,-1 1-128-15,-1 2 0 0,1-5 0 0,-2 1 0 16,-1 2 0-16,1-3 144 0,0 1-144 0,0 1 0 16,-1 0 192-16,0-2-192 0,0-1 192 0,-2 1-192 15,-1-1 256-15,1 1-48 0,-2 1-16 0,0 2 0 0,1-1 48 16,0 1 0-16,0 0 0 0,1 0 0 0,-2 1-112 0,0-1 0 16,1-2-128-16,3 1 192 0,2-1-192 0,-2 0 0 15,-3 1 128-15,2 0-128 0,3 0 0 0,-1-1 0 16,-2-1 128-16,2-1-128 0,2-1 0 0,-2 2 0 15,-1 0 0-15,1-1 0 0,1 0 0 0,-1-2 128 16,-1 1-128-16,0-2 0 0,-1-3 0 0,1 1 0 16,-1-5 0-16,3 2 0 0,-3-4 0 0,4 1 128 15,-1 1-128-15,0 2 0 0,-4-1 192 0,5 4-48 16,2-3-16-16,1 1 0 0,0-1 48 0,-2-1 0 16,-1-1 0-16,2 2 0 0,2 1-32 0,1 0 0 15,-3-1 0-15,3 1 0 0,-3 2-144 0,0-3 160 16,-1 2-160-16,1 1 160 0,1-2-160 0,1 2 0 15,-1-2 0-15,0-3 0 0,2-2 0 0,1 3 0 0,4-2 0 0,-3 0 0 16,-1-1 0-16,1 2 0 0,3 0 128 0,-1 2-128 16,-3 1 0-16,-1 2 0 0,-2-1 0 0,-1 1 0 15,0-1 0-15,-1 1 0 0,0-3 0 0,-1-2 0 16,1 0 0-16,-1 1 0 0,-5 3 0 0,6 0 0 16,4 2 128-16,-2 0-128 0,-1 0 128 0,-1 1-128 15,0-2 0-15,2 1 128 0,2 0-128 0,-1-1 0 16,1-1 0-16,1 2 128 0,0 0-128 0,0-1 0 15,-1 0 0-15,-1 1 128 0,0-2-128 0,0 3 0 16,1-1 0-16,2 0 0 0,2-2 128 0,0 2-128 16,-1 0 0-16,0-3 0 0,-3-2 0 0,3 2 0 15,0 3 128-15,0-2-128 0,-2 0 128 0,-2 0-128 0,1 0 0 16,-2 2 0-16,-1 0 0 0,-2 4 0 0,-1-3 0 16,1 1 0-16,-2-2 0 0,0 0 0 0,-1-3 0 0,3 0 0 15,2-2 0-15,1 1 128 0,2 0-128 0,3-2 128 16,2 0-128-16,1 0 128 0,-1 1-128 0,0 1 0 15,-1-1 0-15,-1 3 0 0,-2-4 0 0,-1 2 0 16,0-4 0-16,-1 1 0 0,1 1 0 0,0-1 0 16,-1-1 0-16,2 3 0 0,2-1 0 0,-2 2 0 15,-4 0 0-15,2 0 0 0,2 1 0 0,2-2 0 16,-1 0 0-16,0 1 0 0,1-1 0 0,-2-1 0 16,-2 1 128-16,2 0-128 0,-1-3 0 0,1 2 0 15,1 1 0-15,-1 1 0 0,-1-2 0 0,2 0 0 16,0-2 0-16,2-2 0 0,1 1 0 0,-2 1 0 15,2 1 0-15,0-1 0 0,0 0 0 0,-1 0 0 0,-2 1 128 16,-1 2-128-16,-1 1 0 0,-3-2 0 0,0 1 0 0,1-2 0 16,-1 1 0-16,2 0 0 0,-2-6 0 0,2 4 128 15,2 0-128-15,0 0 0 0,-1 0 0 0,1-1 0 16,0-2 208-16,0 1-32 0,0-1-16 0,1 0 0 16,2 2-160-16,0-7 160 0,-2-1-160 0,0 2 160 15,-1-2-160-15,1 4 0 0,2 0 144 0,0-2-144 16,-1 1 0-16,1-2 0 0,-1-1 0 0,1 0 128 15,0-1-128-15,-3 3 0 0,-2 0 0 0,2 3 128 16,0 0-128-16,0 2 0 0,-2-2 0 0,-1 2 0 16,-2 4 0-16,-1-2 0 0,3-2 0 0,-3 0 128 15,1-1-128-15,1 3 0 0,2 0 0 0,0 0 128 16,1-1-128-16,2 1 0 0,3 1 0 0,1 1 0 0,0 1 0 16,1-2 0-16,-1-2 0 0,-1 2 0 0,0 0 0 0,-3 1 0 15,-1-1 0-15,-1 3 0 0,-2-3 0 0,-2 4-240 16,-2 2 64-16,2-1 16 15,1 2-432-15,1 1-96 0,1 0-16 0,2-1 0 16,1 1-2784-16,-1-2-560 0</inkml:trace>
  <inkml:trace contextRef="#ctx0" brushRef="#br1" timeOffset="35532.53">1158 16099 14735 0,'-22'10'1312'0,"10"-1"-1056"15,-1 1-256-15,-2 1 0 0,-2 2 2752 0,3 3 512 16,4-2 80-16,-2 2 32 0,-1 1-2656 0,1 2-528 16,0 0-192-16,2 2 144 0,0-1-144 0,-2-3-176 15,0-1 48-15,3 1 0 16,0-5-368-16,0-1-64 0,-2-1-16 0,4-3 0 0,7-7 368 0,-10 6 64 0,10-6 16 0,-10 4 0 16,10-4 128-16,0 0 0 0,-10 0 0 15,10 0 0-15,0 0 0 0,0 0 256 0,0 0-64 0,0 0-16 16,0 0 272-16,0 0 48 0,0 0 16 0,0 0 0 15,0 0-32-15,0 0 0 0,0-11 0 0,6 2 0 16,1 1-48-16,0-2-16 0,1-2 0 0,4 0 0 16,2-1-112-16,-1-1-32 0,-1 0 0 0,2-3 0 15,3-2 0-15,0 0 0 0,0-2 0 0,1-3 0 16,2 0 0-16,4-4 0 0,2 1 0 0,-2-6 0 16,1 1 16-16,3-5 0 0,0-1 0 0,13 1 0 15,12-1-16-15,-11-1 0 0,-20-3 0 0,8 2 0 16,12 3-16-16,-8-2 0 0,-15-3 0 0,5 1 0 0,3-1 16 15,2 0 0-15,1-2 0 0,5-2 0 0,4-1-96 16,0-2-32-16,-2-2 0 0,2 0 0 0,4 0-144 0,-2 0 160 16,-3 2-160-16,1-2 160 0,-1-1-16 0,1-3 0 15,-1-1 0-15,0-1 0 0,1 0 48 0,1 0 0 16,2 1 0-16,5 0 0 0,1 0 96 0,2 0 32 16,1 2 0-16,-4-2 0 0,-4-1-80 0,-2 1-16 15,0 1 0-15,-2 2 0 0,-3 1-48 0,1-1-16 16,2 1 0-16,0-4 0 0,0 0 16 0,0 3 0 15,0-3 0-15,2 0 0 0,-1-2 64 0,-1 3 16 16,-1 5 0-16,-3-5 0 0,-2-2 0 0,1-2 0 16,0-2 0-16,2-1 0 0,2 1 0 0,0 1 0 15,0 4 0-15,2-3 0 0,3 2-112 0,1-3-16 16,1 0 0-16,-2-1 0 0,-4-1-128 0,1 3 0 0,1 0 0 16,-1-1 128-16,-2 4-128 0,1 0 0 0,1-4 0 0,2 0 128 15,0 1-128-15,-2 0 0 0,1 1 0 0,-1 2 0 16,-1 1 0-16,-2 0 0 0,-3 0 0 0,-2 1 128 15,0-2-128-15,-2 0 0 0,0-6 0 0,2 2 0 16,2 0 0-16,4 0 0 0,0 2 0 0,2-2 0 16,3-4 0-16,1 0 0 0,1-1 0 0,-1 1 0 15,0-6 0-15,-1 4 128 0,0 2-128 0,2 1 0 16,0-4 0-16,0 1 0 0,-4-1 128 0,6 1-128 16,2-1 0-16,0 3 0 0,-3 3 0 0,-2 0 0 15,-2-1 0-15,-3-1 0 0,-1-5 0 0,2 0 0 16,-2 0 0-16,4 3 0 0,2 2 0 0,0 0 0 15,-1-4 128-15,2-1-128 0,-2-3 0 0,0 1 128 16,1 0 128-16,-2 2 32 0,-3 4 0 0,4-5 0 0,3-1-112 0,-1-1-32 16,-1 0 0-16,5-2 0 0,2 1-144 0,1 4 0 15,-1-1 144-15,-1 1-144 0,-3 3 0 0,-1-4 0 16,-2-1 0-16,1 1 128 0,0 2-128 0,0 1 0 16,-4 0 0-16,4 3 128 0,2-7-128 0,-2 3 0 15,0-1 0-15,-2 1 0 0,0 2 0 0,-2 1 0 16,-2 0 0-16,1 1 128 0,-3-3-128 0,1 1 0 15,-1-1 0-15,0 2 0 0,1-3 0 0,0 5 0 16,1 2 0-16,-1 1 128 0,-2 2-128 0,-3-1 0 16,-3 2 0-16,-1 4 0 0,-4 0 0 0,-2 5 0 15,-2 3 0-15,0 5 128 0,-3 0-128 0,-1 1 0 16,-1 3 128-16,-2 2-128 0,-1 3 0 0,-1 3-240 0,-2-5 48 16,1 5 0-1,-1 2-1744-15,-1 2-352 0,-2 2-64 0,-4 3-16448 0</inkml:trace>
  <inkml:trace contextRef="#ctx0" brushRef="#br1" timeOffset="36629.67">917 14003 2751 0,'0'0'256'16,"5"-11"-256"-16,3-1 0 0,1 1 0 0,0-1 3968 0,1-1 736 15,1-1 160-15,0-2 16 0,1-1-3120 0,1-1-624 16,0-2-128-16,2 1-32 0,-1-2-208 0,0-1-32 16,2-2-16-16,3 1 0 0,5-1-224 0,-2-1-48 15,-1-3-16-15,2-2 0 0,2-2-80 0,3 0-16 16,2-3 0-16,1-2 0 0,0 1 80 0,0-5 16 15,3 1 0-15,-1-5 0 0,-2-3-48 0,0 0 0 16,1 1 0-16,-1-3 0 0,-2 0 64 0,3-1 16 16,4 0 0-16,0-1 0 0,-1-4 48 0,0-2 0 15,5-2 0-15,1-1 0 0,2-3-48 0,0 2 0 16,-1-2 0-16,0-3 0 0,-1-2-144 0,2-5-16 16,3-2-16-16,4-3 0 0,4-3-112 0,2-2-32 15,3-1 0-15,0-1 0 0,-1-2-144 0,0-1 0 0,-3-3 144 16,2-1-144-16,-2-1 0 0,3-1 144 0,4 0-144 0,-1-2 0 15,-1-1 144-15,0 1-144 0,0-2 0 0,-2-2 144 16,-1-2-144-16,3 2 0 0,2 0 0 0,3-1 0 16,3-1 0-16,0-1 128 0,-3 0-128 0,-1-2 128 15,-1 2 112-15,3-6 16 0,4 1 0 0,2-2 0 16,1 2-32-16,1-2 0 0,-2-1 0 0,0 1 0 16,1 1-80-16,2 0-16 0,4-5 0 0,0 3 0 15,2 1-128-15,-3 4 0 0,-3-1 144 0,-1 0-144 16,2-3 0-16,-1 4 128 0,2 5-128 0,-1 2 0 15,-5-1 0-15,-3 0 128 0,-3-1-128 0,2 4 0 16,2 2 176-16,0-1-48 0,-1 1 0 0,0 1 0 16,-2 2 64-16,-3 3 0 0,-5 0 0 0,4 2 0 0,3-2-192 15,-3 4 192-15,-3 1-192 0,0 4 192 0,-2 8-192 0,-1-1 0 16,-5-1 144-16,-1 2-144 0,-2 0 0 0,-1 3 0 16,0 7 0-16,-3 1 128 0,-4 2-128 0,1 0 0 15,-1 1 128-15,1 6-128 0,-2 1 0 0,-4 2 128 16,-2 2-128-16,-3 3 0 0,-2 5 0 0,1 3 0 15,-4 4 0-15,-3-4 128 0,-3 2-128 0,2 1 144 16,0-1-144-16,-3 2 160 0,-1 5-160 0,-1-1 0 16,0 1-192-16,-1 5 192 0,1 1-256 0,-3 1 80 15,-3 1 16-15,-1 3 0 16,-1 1-464-16,-1 2-80 0,-2 1-32 0,0 2-11776 16,-1 2-2352-16</inkml:trace>
  <inkml:trace contextRef="#ctx0" brushRef="#br1" timeOffset="37597.04">828 11742 13823 0,'-8'-3'1216'0,"8"3"-960"0,0 0-256 0,-1-10 0 16,1 10 1824-16,0-15 320 0,2 1 64 0,4 1 16 16,0 0-1632-16,2-1-320 0,-2-2-64 0,5-2-16 15,2 0 64-15,1-3 16 0,-1-1 0 0,3-2 0 16,1-2-48-16,1-3-16 0,2-1 0 0,-1-1 0 0,1-2 144 16,1 0 32-16,-1-4 0 0,4-2 0 0,1-4 16 0,2-3 16 15,7 2 0-15,3-4 0 0,-1-2-96 16,4-1 0-16,3-3-16 0,2-1 0 0,-1-3-112 0,0-3 0 15,1-5-16-15,3-3 0 0,2-3-176 0,2 0 160 16,2-5-160-16,5-1 160 0,2-1 144 0,3-6 16 16,1-3 16-16,-1 1 0 0,-1-3 176 0,-1-2 16 15,1-6 16-15,7-1 0 0,9-2 32 0,-2 4 16 16,-4 1 0-16,0-3 0 0,-2-4-112 0,5 0-32 16,2-1 0-16,2 0 0 0,2-3-224 0,3-1-48 15,-2-5-16-15,4 1 0 0,2 2-160 0,4-6 0 16,2-3 144-16,-1 2-144 0,-7 2 0 0,3-3 0 15,2-3 0-15,2 3 128 0,0 7-128 0,-4-3 0 0,-5-2 0 16,2 2 0-16,2-1 0 0,-2 4 0 0,-3 2 0 0,-3-1 128 16,-3-5-128-16,-3 4 0 0,2 5 128 0,-1 0-128 15,2 0 352-15,-1 2 0 0,-5 0 0 0,-4 2 0 16,-6 3 80-16,3-1 16 0,4-3 0 0,2 4 0 16,1 3-96-16,-3 3-16 0,-4 0 0 0,-3-1 0 15,-2-1-128-15,2 5-16 0,-1 4-16 0,-1 2 0 16,-1-2-176-16,1 3 0 0,1 2 144 0,-4 7-144 15,-3 1 0-15,-4 5 0 0,-1 3 0 0,-1 2 0 16,0 1-704 0,-1 2-48-16,-3 4-16 0,2 2-11168 0,4 1-2240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19:56:23.429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1418 17816 5519 0,'0'0'496'0,"0"0"-496"16,-2 13 0-16,-1-3 0 0,1 1 1408 0,-1-1 192 16,3-10 48-16,-4 12 0 0,-1-4-1248 0,2 1-240 15,3-9-160-15,-2 9 192 0,2-9-192 0,0 0 0 16,-3 10 0-16,-1-2 0 0,-1-1 176 0,1 3 0 15,1 3 0-15,3-13 0 0,0 0 528 0,0 0 128 16,0 0 0-16,0 0 16 0,0 0 256 0,0 0 48 16,-5 12 16-16,5-12 0 0,0 0-112 0,0 0-32 15,0 0 0-15,0 0 0 0,0 0-448 0,0 0-112 16,0 0-16-16,0 0 0 0,0 0-64 0,5-10-32 16,2 3 0-16,-7 7 0 0,4-9 224 0,-4 9 64 15,8-9 0-15,-1 1 0 0,0-4 64 0,-2 3 32 16,3 0 0-16,1-1 0 0,-1-3-32 0,0 1-16 15,1-1 0-15,1-2 0 0,2-2-80 0,-1 1-16 0,-1-1 0 0,2-2 0 16,2 0-128-16,0-2-16 0,-1 0-16 0,2 1 0 16,0 1-160-16,2-5-16 0,-2 0-16 0,2-1 0 15,0 0-112-15,2 0-128 0,-1-2 176 0,3 0-176 16,-1-1 256-16,1 2-48 0,1 0-16 0,3-4 0 16,-2 0 64-16,3 0 0 0,-1 3 0 0,2-2 0 15,-1-1-96-15,-1 0-16 0,-1-1 0 0,0 0 0 16,1-1-144-16,0 0 192 0,-3-4-192 0,3 0 192 15,0-1-192-15,-2 0 0 0,-1 0 0 0,3 1 0 16,2-1 144-16,-2 1-144 0,-3-1 160 0,1 2-160 16,0 2 176-16,-1 1-176 0,2-2 192 0,-1 0-192 15,-1 0 272-15,3-2-48 0,1-1-16 0,-1 2 0 16,-2-2-64-16,2 1-16 0,0-1 0 0,0-1 0 16,-2 2-128-16,1-1 160 0,-1 1-160 0,2-1 160 0,-2 0-160 0,2-2 192 15,1-2-192-15,3 1 192 0,1-1-192 0,-3 1 0 16,-2 2 0-16,1-2 128 0,1-2-128 0,-1 3 0 15,-1 1 0-15,0 2 0 0,0-1 0 0,0 1 0 16,-3-1 128-16,0 1-128 0,-1-1 0 0,0 1 0 16,-1-2 0-16,0-3 128 0,-2 2-128 0,2-1 128 15,2 1-128-15,-1 2 128 0,-3 1-128 0,3 2 0 16,5 0 0-16,1 0 0 0,-1 1 0 0,1-2 0 16,-4-1 0-16,4 0 128 0,5 3-128 0,-4-4 0 15,-3-2 0-15,1 2 0 0,0 1 0 0,-1 1 128 16,0 0-128-16,-2 2 0 0,-1 3 0 0,-1-3 0 15,-1 2 0-15,-1 0 0 0,1-1 0 0,0 1 0 0,-1 0 0 0,-1 0 0 16,-3-2 0-16,4 2 0 0,6-1 128 0,-4 2-128 16,-4 0 0-16,1 0 0 0,2 2 0 0,0-2 0 15,3 0 128-15,-2 0-128 0,-2 1 0 0,2 3 128 16,0 0-128-16,0 1 160 0,-3-2-160 0,3 1 160 16,-2-3-160-16,1 2 0 0,-3-2 0 0,1 0 0 15,-1 1 128-15,0-5-128 0,0 2 128 0,0 0-128 16,0-1 0-16,1 2 0 0,0 2 128 0,-1 1-128 15,-2 1 0-15,2 2 0 0,2-2 0 0,-1 0 0 16,-5-2 0-16,3 1 0 0,2 1 0 0,2 0 0 16,-2 0 0-16,0-1 0 0,1 0 0 0,0 0 0 15,2 1 0-15,0 0 0 0,-2-2 0 0,2 1 0 16,1-2 0-16,1 3 0 0,-4 1 0 0,1 0 0 16,-1 1 0-16,1 0 0 0,-3-1 128 0,1 1-128 0,3-4 0 15,-2 1 0-15,1-2 0 0,-3 1 128 0,1-1-128 0,3-4 160 16,1 1-160-16,-1-1 160 0,-4-1-160 0,5-1 192 15,4 0-192-15,0-2 192 0,-1 1-64 0,0-1-128 16,0-2 192-16,1 1-64 0,5 2-128 0,-4-3 160 16,-2 2-160-16,1-6 160 0,2 0-160 0,-1-5 160 15,0 2-160-15,2 1 160 0,0 2-160 0,1 0 0 16,1 0 144-16,3 0-144 0,1 0 0 0,0-4 128 16,-1 0-128-16,0 0 0 0,0 0 0 0,0 0 0 15,-2-3 0-15,1 2 128 0,1 0-128 0,-1 1 0 16,-2-3 0-16,1 1 128 0,2-2-128 0,4-1 0 15,3-5 0-15,-1-1 128 0,-1 1-128 0,3-2 128 16,2 1-128-16,0 1 128 0,2 1-128 0,-2-2 144 0,-3-4-144 0,1 1 160 16,1-1-160-16,0-1 128 0,0 2-128 0,1-2 128 15,2 3-128-15,2-2 0 0,1-4 0 0,1 1 128 16,-2-1-128-16,0 1 0 0,-1-2 0 0,0 1 0 16,-2-1 0-16,-1-2 128 0,2-3-128 0,-1 1 0 15,5-2 0-15,1 2 128 0,1 3-128 0,-1 2 0 16,-3 1 0-16,1-2 0 0,0-2 0 0,0 0 0 15,1-1 0-15,2 2 0 0,1 0 0 0,3 2 0 16,0-1 0-16,-2 1 0 0,-5-2 0 0,1 0 0 16,-2 0 0-16,0 3 0 0,1 2 0 0,-1 1 0 15,1-1 144-15,2 2-144 0,-1-2 160 0,1 1-160 16,-1-2 0-16,0 3 0 0,-2 2 0 0,-1 3 0 16,-4 1 0-16,2 0 0 0,1-1 0 0,1-2 0 15,0 0 0-15,0 2 0 0,-1 0 0 0,1 4 0 0,0 3 0 0,-3 0 0 16,-3 2 0-16,-2 3 0 0,-2 2 0 0,-3 1-128 15,-2 0 128-15,2-2 0 0,-1 1 0 0,0 5 0 16,-3 0 0-16,0 5 0 0,1 0-176 0,2 4 32 16,-1 0 0-16,1 3 0 15,0 1-2656-15,-2 1-528 0,2 1-96 0</inkml:trace>
  <inkml:trace contextRef="#ctx0" brushRef="#br0" timeOffset="1524.48">597 17581 23615 0,'-13'12'1040'0,"5"-4"224"0,0 0-1008 0,1 1-256 15,-1 0 0-15,1-1 0 0,7-8 160 0,-5 11-16 16,1-3 0-16,0 3 0 0,2 0-144 0,0-1 0 15,2-10 0-15,0 0 0 0,2 9 128 0,-2-9 0 16,0 0 0-16,0 0 0 0,7 6 368 0,-7-6 64 16,12 5 16-16,0-5 0 0,-2-2 144 0,2-1 48 15,1 1 0-15,1-2 0 0,1-2-96 0,-5 4-16 0,5-2 0 0,3-1 0 16,3-2-128-16,2-1-16 0,3-1-16 0,4-1 0 16,1-1-32-16,28-12 0 0,-9 1 0 0,-5 1 0 15,0-1-144-15,-4-3-48 0,0-5 0 0,1 1 0 16,-1 3-16-16,4-1 0 0,3-6 0 0,0 3 0 15,0 0 0-15,0 2-16 0,1-4 0 0,-4 1 0 16,-2 1 80-16,3 0 32 0,2 0 0 0,2-3 0 16,1 0-64-16,3-1-16 0,5 0 0 0,0-1 0 15,-2-2-112-15,0 1-32 0,1 2 0 0,2-3 0 16,4 3-128-16,1 0 0 0,1 0 144 0,1 2-144 16,2 1 0-16,-4-3 128 0,-2 1-128 0,2-5 0 15,1-2 0-15,0-1 0 0,-4 1 0 0,5 0 128 0,2-2-128 16,0 1 0-16,-1-2 0 0,-1 3 0 0,-1 1 0 15,4 0 0-15,8-2 0 0,-2 2 0 0,-6 1 0 0,-1-1 0 16,0-2 0-16,1 0 0 0,-1 1 0 0,4-1 0 16,4 0 0-16,-2 2 0 0,-3 3 0 0,-2 1 0 15,-1 1 0-15,6-2 0 0,7-1 0 0,0-2 0 16,-3 1 0-16,1-1 0 0,-2-2 0 0,0-2 128 16,3-2-128-16,4 0 0 0,4-1 128 0,-3 2-128 15,-5-1 128-15,2 2-128 0,3-2 128 0,3-1-128 16,2-1 128-16,-1 1-128 0,-4 2 0 0,3-3 0 15,2-1 0-15,1 1 128 0,2-3-128 0,-4 4 0 16,-4 1 0-16,3 0 128 0,2-1-128 0,4-2 0 16,2-1 128-16,-2 0-128 0,-2-5 0 0,-1 1 0 0,1-2 0 15,1 2 0-15,3 2 0 0,-3-1 144 0,-4-2-144 16,4 0 0-16,4-4 304 0,0 0-48 0,-1-2-16 0,0 1 0 16,-3 0-48-16,5 1 0 0,4-1 0 0,-1 2 0 15,-2 0-192-15,0-1 176 0,2-3-176 0,1-1 160 16,0 2-160-16,-3 4 0 0,-2 1 0 0,0 1 128 15,0-1-128-15,5-1 128 0,4 0-128 0,-1 0 128 16,-4-3 0-16,4 0-128 0,2 1 192 0,-2 0-64 16,-3 4 48-16,2-1 0 0,2-2 0 0,3-2 0 15,-2 2-176-15,-1-1 192 0,-4 2-192 0,2 0 192 16,4 1-48-16,-5 3 0 0,-4 3 0 0,-1-2 0 16,-2-1-144-16,-1 1 192 0,2 1-192 0,-4 2 192 15,-4 1-192-15,0-2 0 0,0 2 144 0,0 4-144 16,-3 0 0-16,-2 0 144 0,-3-3-144 0,-1 0 0 15,0-1 128-15,1 0-128 0,2 0 0 0,0 2 0 0,-5 0 128 16,-2 4-128-16,-4 0 0 0,0 2 0 0,0 0 0 0,-1 3 128 16,-2 0-128-16,-2 4 0 0,-6-1 0 0,-5 1 0 15,-2-1-240-15,-2 2 80 16,-1-3-1072-16,-1 5-224 0,0 3-32 0,-4 0-11488 16,-4 1-2288-16</inkml:trace>
  <inkml:trace contextRef="#ctx0" brushRef="#br0" timeOffset="2899.2">283 17154 22799 0,'-16'2'1008'0,"7"1"208"15,-1 1-960-15,1-3-256 0,-1 0 0 0,4 3 0 16,-1-2 816-16,7-2 112 0,0 0 32 0,0 0 0 0,0 0-64 0,0 0-16 16,0 0 0-16,0 0 0 0,0 0-336 0,13-2-64 15,2-2-16-15,-1 2 0 0,2-2-16 0,-1 1-16 16,2 1 0-16,2-2 0 0,1 1 48 0,0 0 16 16,1 2 0-16,0-1 0 0,-2-1 32 0,0 2 16 15,-2-3 0-15,2 0 0 0,-1 1-96 0,1-3-32 16,0 0 0-16,2 0 0 0,2-1-96 0,-7 4-32 15,5-1 0-15,2 0 0 0,6 0-64 0,1-1-16 16,3-1 0-16,2 1 0 0,0 1-80 0,30-5-128 16,-10-1 176-16,-7 3-176 0,-3-3 144 0,0 1-144 15,3-2 0-15,2 1 144 0,-2 3-16 0,0-1 0 16,-1-2 0-16,-1 0 0 0,0 0 32 0,-2 3 0 0,0 0 0 0,2-1 0 16,0-1 48-16,1 1 16 15,-1 0 0-15,4 2 0 0,2-1-16 0,2 1 0 0,-2-2 0 0,3 2 0 16,-2-2-208-16,0 1 144 0,0-1-144 0,1 1 128 15,4-1-128-15,2 0 0 0,0 0 0 0,2-1 0 16,3 0 0-16,-2 0 128 0,-3 0-128 0,3-2 0 16,0 3 0-16,3-1 0 0,1 0 128 0,0-3-128 15,-1 1 0-15,1-1 0 0,-2 2 0 0,3-1 0 16,1-2 128-16,5 0-128 0,3 0 0 0,0 0 128 16,1 1-128-16,-2-1 128 0,-3-2-128 0,5-2 128 15,7-4-128-15,1 1 0 0,-1 1 0 0,1-4 128 16,-2-1 0-16,5-4 0 0,1 1 0 0,5-2 0 15,0 1 0-15,2-2 0 0,-1-2 0 0,5 1 0 16,2 0 0-16,0 2 0 0,0 0 0 0,4-1 0 0,3 0 0 16,4 0 0-16,5 0 0 0,-2-2 0 0,-1-2-128 15,4 0 0-15,6 0 0 0,-2 0 0 0,-4-1 128 0,4 0-128 16,5-2 0-16,0 2 128 0,0 0-128 0,4 2 0 16,5-1 0-16,-1 1 0 0,0-3 0 0,5 0 0 15,3-2 0-15,0-2 128 0,-3-2-128 0,8-1 0 16,6-1 0-16,3-1 0 0,-1 3 192 0,2 1-32 15,3-1-16-15,3 3 0 0,2 1-16 0,0-4 0 16,-1 1 0-16,3-1 0 0,-1 2-128 0,3-1 128 16,3 2-128-16,-1-3 128 0,0 2-128 0,2 1 0 15,2 1 0 1,5 1 0-16,1 1 0 0,-2-1 0 0,-2 1 0 0,0-1 0 0,1 1 0 0,5-6 0 16,1-1 0-16,0-1 0 0,-3-2 0 0,2-1 128 0,2 0-128 0,6 0 0 15,8 2 0-15,-1-3 128 16,-7-1-128-16,-1 0 0 0,-3-1 0 0,3-2 0 0,0 1 0 15,0-1 0-15,1-1 0 0,-3 1 128 0,-9 2-128 0,0 3 0 16,-1 1 0-16,-1-1 0 0,-6-3 0 0,-7 0 0 16,-8 1-192-16,-1 0-128 0,0 1-32 0,-11 0 0 31,-6 4-1824-31,-6-2-352 0,-3 3-80 0,-9 0-15392 0</inkml:trace>
  <inkml:trace contextRef="#ctx0" brushRef="#br0" timeOffset="4501.16">1699 17786 6447 0,'0'0'576'0,"0"0"-576"0,0 0 0 0,0 0 0 15,-5 4 992-15,5-4 96 0,0 0 0 0,0 0 16 16,-2 9-1440-16,2-9-304 0,0 0-48 0,0 0-16 15,0 0 288-15,0 0 48 0,0 0 16 0,0 0 0 16,0 0 928-16,0 0 192 0,0 0 48 0,0 0 0 16,15 0 384-16,-5 0 80 0,-10 0 0 0,0 0 16 0,12-7-432 0,-3 4-96 15,-9 3 0-15,10-7-16 0,1 2-448 0,-1 2-96 16,-10 3-16-16,12-2 0 0,-12 2-368 0,12 0-80 16,1 1 0-16,-3 0-16 15,-10-1-176-15,9 3-16 0,0 1-16 0,-9-4 0 0,0 0 480 0,0 0 0 16,0 0 0-16,8 5 0 0,3-2 1072 0,-11-3 96 15,0 0 32-15,0 0 0 0,0 0 208 0,0 0 32 16,0 0 16-16,0 0 0 0,9 3-496 0,-9-3-112 16,0 0-16-16,0 0 0 0,10-3-128 0,-2-3-48 15,0 0 0-15,-2-2 0 0,0-1 16 0,3-2 0 16,0 1 0-16,1 1 0 0,-1-4-144 0,0-2-16 16,2 0-16-16,-1-2 0 0,1-5-160 0,0 1-16 15,1 0-16-15,3-4 0 0,-2-2-48 0,0-3-16 16,-3 0 0-16,2-3 0 0,2-6-64 0,-1 0-16 0,0 1 0 15,2 0 0-15,1 1-16 0,1-2 0 0,-2-2 0 0,2-1 0 16,0-1 48-16,1-1 0 0,1-4 0 0,0 2 0 16,-4-2 16-16,2 1 16 0,2-1 0 0,-1 2 0 15,0-3-32-15,2 2 0 0,0 1 0 0,1 0 0 16,-4-1-192-16,0 1 144 0,2-3-144 0,-3 1 128 16,0-1-128-16,1-1 0 0,-1 3 0 0,-1 0 128 15,2 0-128-15,-1 0 0 0,-2-1 0 0,1-2 0 16,-1-2 160-16,0-1-160 0,1-2 192 0,0 2-192 15,2 2 288-15,0-3-48 0,0 2-16 0,-1-1 0 16,-2-2-80-16,4-2-16 0,2-2 0 0,-2 0 0 16,-1 2-128-16,0 0 0 0,1-2 144 0,-1-1-144 15,0 3 0-15,1-2 144 0,1-2-144 0,-1 1 0 0,0 1 128 0,2-1-128 16,1-1 0-16,-2-1 0 0,1 2 0 0,-1 1 0 16,-2-4 0-16,2-5 0 0,-1-2 0 0,1-1 0 15,1-4 0-15,-1 2 0 0,1-2 160 0,0 0-32 16,0-5 0-16,4-3 0 0,-1 1 48 0,3-3 0 15,2 2 0-15,-3-2 0 0,-3-4-176 0,0 3 0 16,1 0 144-16,2 1-144 0,1-2 0 0,0-2 0 16,-2-2 0-16,-1-2 128 0,1-2-128 0,-2 1 0 15,0 2 128-15,-1-1-128 0,1-6 144 0,-1 3-144 16,0-3 192-16,1 0-192 0,-1-1 352 0,1-3-32 16,-1-3-16-16,5-4 0 0,4 1-112 0,-1-1 0 15,-5-2-16-15,4-3 0 0,2-2-176 0,1-3 0 16,2 1 0-16,0-3 128 0,3-1-128 0,-2-2 0 0,-2-1 0 0,-1-1 0 15,-2 2 0-15,0-2 0 0,-1-3 128 16,1-2-128-16,-1-1 0 0,0 0 0 0,2 1 144 0,1-3-144 16,-1 2 0-16,-1-1 0 0,-4-3 0 0,4 3 0 15,4 2 0-15,-1 3 0 0,-6-3 0 0,0 2 0 16,1-2 0-16,-1 1 0 0,-3-2 0 0,0 2 128 16,0 1-128-16,1-2 0 0,-2-3 0 0,-1 3 0 15,2 3 0-15,4-3 128 0,2-2-128 0,-1 5 0 16,-5 2 0-16,5 4 0 0,3 0 0 0,2 4 0 15,-2-1 0-15,-1 8 0 0,0 7 0 0,-3 2 0 16,-2-3-320-16,-2 10-96 16,0 7-16-16,-3 7 0 0,-1 6-1728 0,-4 7-336 0,0 4-80 0,-2 2-14624 15</inkml:trace>
  <inkml:trace contextRef="#ctx0" brushRef="#br0" timeOffset="5585.13">2673 17859 17503 0,'0'0'1552'0,"0"0"-1232"0,0 0-320 0,0 0 0 15,0 0 2608-15,0 0 464 0,0 0 80 0,0 0 32 16,0 0-2448-16,-6-8-480 0,0-1-112 0,1 0-16 16,-1-2 208-16,3 0 48 0,-1-1 0 0,0-4 0 0,-1 1-192 0,-1-1-48 15,0 0 0-15,-1-1 0 0,1-5-144 0,-2-1 0 16,-1-1 144-16,-2-2-144 0,1-4 256 0,-2 0-32 15,-1 0 0-15,-2-4 0 0,-1-2 64 0,-2-2 16 16,-5-2 0-16,3-1 0 0,0 1-16 0,-3-1 0 16,-6 0 0-16,0-2 0 0,1-2-48 0,0 0-16 15,-1-1 0-15,1-3 0 0,-4-4 144 0,3 3 16 16,0-3 16-16,0 1 0 0,0 0 16 0,-1-5 0 16,-1-1 0-16,-3-3 0 0,-2-4 144 0,1-4 16 15,-2-4 16-15,-1 0 0 0,-2-2-144 0,-2 0-48 16,-1-3 0-16,3-3 0 0,2-1-224 0,0 1-48 15,0 1-128-15,2 2 192 0,-2-1-192 0,-2-2 144 0,-3-1-144 16,-2-2 128-16,1 1 32 0,-2 1 0 16,-1-3 0-16,2 0 0 0,-1-1-160 0,4 0 192 0,3-3-192 0,-1 3 192 15,-6 0-192-15,1-4 128 0,-1-4-128 0,0-2 128 16,1-2-128-16,17 43 160 0,-7-10-160 0,-3-8 160 16,-1-10-160-16,3-5 192 0,0-1-192 0,1-5 192 15,0-8-192-15,-38-91 0 0,8 34 144 0,4 18-144 16,2 9 160-16,3 10-32 0,1 1-128 0,2 3 192 15,-1 0-192-15,19 34 176 0,35 84-176 0,0 0 160 16,0 0-160-16</inkml:trace>
  <inkml:trace contextRef="#ctx0" brushRef="#br1" timeOffset="14861.15">25009 6427 18431 0,'-6'-13'1632'0,"-3"5"-1312"0,-6 0-320 0,3 0 0 0,3 0 3440 0,0 3 608 15,-1 4 128-15,3-3 32 0,7 4-3248 0,0 0-640 16,-9 2-128-16,9-2-16 0,0 0 192 0,-5 11 32 16,2-1 16-16,2 3 0 0,1 3-416 0,1 1 0 15,2 3 128-15,0-2-128 0,0 1 128 0,1 3 0 16,2 5 0-16,-1-4 0 0,1 3-128 0,-3 1 192 15,-2 3-192-15,-1 4 192 0,-1 2 64 0,-3 0 0 16,-4 3 16-16,0 3 0 0,1 2 176 0,-1 3 48 16,-1-3 0-16,1 2 0 0,1 0 0 0,2 1 0 15,1 2 0-15,3-2 0 0,1 1 16 0,0 3 16 16,0 1 0-16,2 3 0 0,1 0-176 0,1 0-32 16,1-1-16-16,-1 1 0 0,0 0-160 0,0-2-16 15,1 6-128-15,0 1 192 0,-2 1-192 0,0 1 0 16,-2-1 128-16,-1 0-128 0,0 0 0 0,0-1 128 0,-3 2-128 0,2 0 0 15,1 3 160-15,-1 2-160 16,-3 2 160-16,2-3-160 0,2 0 192 0,3 0-48 0,-2 1-16 0,-2 2 0 16,1 2-128-16,0 2 128 0,-1 2-128 0,1-2 128 15,-2-4-128-15,1 4 160 0,0 4-160 0,0 2 160 16,-2 3-160-16,2-5 192 0,-2-1-192 0,0 1 192 16,-1 5 16-16,2-1 16 0,1 0 0 0,-2-2 0 15,0-1 0-15,3 1 0 0,0-2 0 0,2 2 0 16,-1 3-96-16,2-1-128 0,-2 0 176 0,1-2-176 15,2-2 128-15,0 3-128 0,-1-1 0 0,2 4 0 16,2-1 0-16,-2-1 0 0,-3-3 0 0,1 3 0 16,-3 2 128-16,0-1-128 0,0 2 0 0,-1-1 0 15,-3 0 0-15,0 1 0 0,0 1 0 0,-1 1 0 0,-3 1 128 0,1-2-128 16,2-3 0-16,0 3 0 0,-1-2 0 0,2 1 0 16,1-4 0-16,0 1 0 0,2 0 0 0,1-3 0 15,0 0 0-15,1 2 0 0,2-3 0 0,0 1 0 16,-2 0 0-16,2-2 0 0,-1-2 0 0,2 2 0 15,0 1 0-15,0-2 0 0,-2 1 0 0,1 0 160 16,0-1-160-16,-2-2 128 0,-1 0-128 0,1 0 128 16,1 0-128-16,-2 2 128 0,-3-1-128 0,2-1 0 15,1-3 0-15,-2 1 128 0,0-3-128 0,-2 3 0 16,-1 1 0-16,1-2 0 0,0-1 0 0,0-1 128 16,0-4-128-16,1-3 0 0,2 1 0 0,1 0 0 15,0 0 0-15,0-1 0 0,0 0 0 0,3-2 0 16,1-3 0-16,1-3 0 0,-3-3 0 0,2 1 0 15,0 1 0-15,0-3 0 0,0 1 0 0,-1-1 0 0,-1 0 0 0,-2-1 0 16,-1-2 0-16,1-2 0 0,0-2 128 0,-1-2-128 16,-2-1 0-16,2 1 0 0,-2 2 0 0,2-1 128 15,1-1-128-15,0-1 0 0,0-1 0 0,0-3 128 16,-3-2-128-16,2-2 0 0,0-1 0 0,1-1 0 16,2-2 0-16,1-2 0 0,-1-3 0 0,1 0 0 15,0-2 0-15,1-2 0 0,0-1 128 0,-1 0-128 16,0-1 0-16,0-2 0 0,1 0 0 0,-1-1 0 15,0 0 0-15,1 2 0 0,-3-5 0 0,1 0 0 16,-2-10-944-16,0 14-112 0,0-14-32 16,-2 11 0-16,0-2-2176 0,2-9-432 0</inkml:trace>
  <inkml:trace contextRef="#ctx0" brushRef="#br1" timeOffset="16125.65">17827 15663 21183 0,'-17'4'1888'0,"5"-2"-1504"0,-1-2-384 0,3 2 0 16,1-2 2496-16,9 0 416 0,0 0 96 0,0 0 0 15,0 0-2352-15,0 0-464 0,0 0-192 0,0 0 128 16,0 0-128-16,0 0 192 0,0 0-192 0,11 0 192 16,1 0-192-16,3 0 160 0,-1 0-160 0,3-2 160 15,1 0 32-15,0 2 16 0,-1 2 0 0,3-2 0 16,1 0 224-16,3 0 32 0,3 0 16 0,1 0 0 16,4 0 16-16,0-2 0 0,2 1 0 0,3 0 0 0,3-2-128 0,2 1-32 15,1-2 0-15,4 0 0 0,3 0-192 0,5-1-144 16,4-2 192-16,2 2-192 0,2 2 144 0,1-3-144 15,0-1 0-15,3 1 144 0,2 2 48 0,4-1 16 16,6-1 0-16,0 1 0 0,1 0 112 0,-1 1 0 16,1 0 16-16,7 0 0 0,7 0-16 0,-1-2 0 15,-4-3 0-15,4 1 0 0,1 0-48 0,8 0-16 16,6 0 0-16,-1 1 0 0,-3-1-96 0,7-1-32 16,5-3 0-16,1 3 0 0,-1 0 16 0,3-2 0 15,1-2 0-15,5 3 0 0,4 2-144 0,0-1 128 16,0-2-128-16,3 5 128 0,2 3 0 0,0-3-128 15,2-2 192-15,2 1-64 0,3 1-128 0,-3-1 192 16,-4 1-192-16,5 3 192 0,3-2 80 0,1 0 32 0,-2-2 0 16,1 3 0-16,-1 4-96 0,2-1-16 0,2-4 0 0,1 2 0 15,0 3-192-15,5-4 176 0,6 3-176 0,-5 0 160 16,-6 1-160-16,5-3 0 0,7 0 0 0,-4 1 0 16,-4-1 0-16,4-1 0 0,5-2 0 0,1 3 0 15,-2-1 0-15,-2 3 0 0,0 1 128 0,3 0-128 16,2-1 0-16,-3 2 0 0,-8 2 0 0,5-1 0 15,5-1 128-15,1 2-128 0,-2 2 128 0,-4 1-128 16,-4-3 0-16,2 3 0 0,2-2 0 0,-5 2 0 16,-7 1 128-16,6-3-128 0,6-3 0 0,-8 1 128 15,-8 1 0-15,5 0 0 0,5-1 0 0,-6 0 0 16,-6-2 0-16,7-2 0 0,6 1 0 0,-2-2 0 16,-2-2 32-16,-1 3 0 0,0 2 0 0,-3-3 0 0,-1-5-160 0,-3 4 0 15,-1 2 144-15,-4-1-144 0,-4-1 0 0,0-2 144 16,-2 0-144-16,-7 1 0 0,-7 1 144 0,-3 0-144 15,1 2 0-15,-9-2 144 0,-12 1-144 0,-8-1 0 16,-6 3 0-16,-6 1-176 0,-4-1-80 0,-3-2-32 16,-7-1 0-16,-6 2 0 15,-9-1-2688-15,-4-1-544 0,-19 0-96 0</inkml:trace>
  <inkml:trace contextRef="#ctx0" brushRef="#br1" timeOffset="17519.39">32297 15744 24239 0,'0'0'1072'0,"0"-9"224"0,1 1-1040 0,3 2-256 0,-4 6 0 16,7-11 0-16,-2 2 1088 0,0 1 144 15,2-1 48-15,-7 9 0 0,7-6 736 0,-7 6 160 0,0 0 16 0,0 0 16 16,10-5-368-16,-10 5-80 0,0 0-16 0,0 0 0 16,0 0-400-16,0 0-64 0,0 0-32 0,0 0 0 15,6 11-400-15,-2 0-80 0,0 2 0 0,-3 1-16 16,-1 2-304-16,0 3-48 0,0 1-16 0,0 3 0 15,-1-2-48-15,1 3-16 0,0-2 0 0,0 0 0 16,0 1-32-16,1 0-16 0,1-3 0 0,0 1 0 16,1-1-32-16,1-3-16 0,-2-3 0 0,2 1 0 15,1-2-64-15,1-2-16 0,-6-11 0 0,5 11 0 16,3-3-144-16,0-2 192 0,-8-6-192 0,11 4 192 16,1 0-192-16,-2-4 0 0,1-3 144 0,-1-1-144 15,-1-1 128-15,2-1-128 0,-1-2 128 0,-1 0-128 16,-1-1 0-16,0 0 144 0,-1 1-144 0,-1-3 0 0,-1 2 128 0,-5 9-128 15,-1-10 0-15,1 10 0 0,3-9 0 0,-3 9 0 16,0 0 0-16,0 0 0 0,7-4 0 0,-7 4 0 16,0 0 0-16,0 0 0 0,12 1 0 0,-12-1 0 15,8 9 0-15,0 2-144 0,0-1 144 0,-1 3 0 16,0 2 0-16,-1 0-128 0,1 2 128 0,-2 1 0 16,0-3 0-16,1 2-128 0,-1-2 128 0,-1 1 0 15,0-2 0-15,0-1 0 0,1 0 0 0,0 0 0 16,2-3 0-16,-1-1 0 0,2-1 0 0,2-2 0 15,-1-1 0-15,2 0 128 0,-1-3-128 0,1-1 176 16,-1-1-176-16,1-1 192 0,-1-3-64 0,-1 0 0 16,0 0 0-16,0-1 0 0,-1 0 16 0,0-2 0 15,0 1 0-15,0-1 0 0,-1 1-16 0,1-2 0 0,-1-1 0 0,-1-1 0 16,1-1-128-16,-1-1 192 0,0 2-192 0,-1 0 192 16,0-1-64-16,0 0-128 0,-1 0 192 0,0-1-64 15,1 0 0-15,2 0-128 0,-2-1 192 0,2 0-64 16,-1-1-128-16,-1-2 128 0,-2 1-128 0,3-2 128 15,1 0-80-15,1 0-48 0,0 0 0 0,-1 0 0 16,1-7 0-16,0 5 0 0,2 2 0 0,-2-1 0 16,-3-3 0-16,2 0 0 0,-2 1 0 0,0 1 0 15,-5 1-512-15,2-2-112 16,-1 2-16-16,3 1 0 0,0 1-1616 0,-2 2-336 0,-2 1-64 0</inkml:trace>
  <inkml:trace contextRef="#ctx0" brushRef="#br1" timeOffset="19527.79">25907 5622 8287 0,'0'0'368'0,"-3"-6"80"0,-1-1-448 0,4 7 0 16,0 0 0-16,2-9 0 0,0 1 2720 0,0-1 464 15,-2 9 80-15,8-10 32 0,1 1-1968 0,-1 2-400 16,-2 2-80-16,-6 5-16 0,11-4 448 0,-2 0 64 15,-9 4 32-15,12-3 0 0,-2 2 64 0,-10 1 16 16,0 0 0-16,13 4 0 0,-2 1-496 0,-11-5-112 16,0 0-16-16,11 11 0 0,-1 0-240 0,-1 2-48 15,0 2-16-15,-3-2 0 0,-1 2-48 0,2 4-16 16,2 2 0-16,-2 1 0 0,-3 4-96 0,1 1-32 16,1-1 0-16,1 2 0 0,1 0-48 0,-1 2-16 15,0 3 0-15,-2-3 0 0,-1 0-128 0,-1-1-16 0,-1-2-128 0,-2-1 192 16,-1-1-192-16,0-2 176 0,-2-1-176 0,-1 1 160 15,-1 0-32-15,0-1 0 0,0-1 0 0,-1 0 0 16,1 1 176-16,1 0 16 16,3-1 16-16,-2-3 0 0,-2-2-176 0,0-2-32 0,1 2-128 0,-1-3 192 15,-3-3-192-15,1 2 144 0,2-1-144 0,-1 0 128 16,-2 1-128-16,0 0 160 0,-1 0-160 0,1-5 160 16,2 0-160-16,-2-1 128 0,-1 1-128 0,-1-1 128 15,0 0-128-15,0-1 192 0,-2-1-192 0,0-2 192 16,-1 1-16-16,0-3 0 0,-1 0 0 0,-2-3 0 15,0-1-32-15,0 1 0 0,-3-7 0 0,1 1 0 16,0-1-144-16,-1-1 128 0,0-2-128 0,-1 0 128 16,3 2-256-16,0 1-64 0,1-1-16 0,2 2 0 15,3 1-576-15,-2-3-112 0,-3 2-32 0,6 3 0 16,3 2-2368-16,7 4-480 0,0 0-80 0</inkml:trace>
  <inkml:trace contextRef="#ctx0" brushRef="#br1" timeOffset="20049.72">26741 5330 23951 0,'0'0'1056'0,"0"0"224"0,2-9-1024 0,-2 9-256 0,7-10 0 0,-1 3 0 15,-6 7 1728-15,8-4 304 0,-8 4 48 0,12-5 16 16,-3 4-1424-16,-9 1-288 0,0 0-48 0,10 0-16 15,-10 0 0-15,0 0 0 0,0 0 0 0,6 9 0 16,-5 1 416-16,-4 1 80 0,-2 2 16 0,0 1 0 16,-2 2-48-16,-1 1 0 0,-5 2 0 0,0 3 0 15,2 3-144-15,-4 1-48 0,-2-2 0 0,0 3 0 0,-1 3-144 16,0 3-16-16,-2 1-16 0,-1 3 0 0,-2 0-272 0,1 3-144 16,1 5 160-16,0 0-160 0,2 2 0 0,0 1 0 15,1-2 0-15,2 0 0 0,3-1 0 0,2 1 0 16,-2-10 0-16,1 4 0 0,1 0 0 0,2 0 128 15,0-1-128-15,4-1 0 0,1-4 0 0,1 0 128 16,3-3-128-16,3-1 0 0,0-1 0 0,1-3 128 16,-2-1-128-16,3-2 0 0,2-2 0 0,2 0 0 15,1 0-144-15,2-3 144 16,3-1-592-16,-1 0-32 0,2-1 0 0,0 1 0 16,1-6-1328-16,2 1-272 0,2-4-48 0,-1 0-16 15,3-2-736-15,-1-2-160 0,5 0-16 0,-2-7-16 0</inkml:trace>
  <inkml:trace contextRef="#ctx0" brushRef="#br1" timeOffset="20663.73">26739 6022 4607 0,'0'0'400'0,"4"-10"-400"0,-3 1 0 0,-1 9 0 16,0 0 5808-16,0 0 1072 0,0 0 224 0,0 0 32 15,0 0-5088-15,0 0-1024 0,0 0-208 0,0 0-48 0,0 0 80 0,6 13 16 16,-4 0 0-16,2 1 0 0,1 3-80 0,-1 0-16 16,-5-1 0-16,1 0 0 0,3 2-144 0,-1 1-48 15,1 1 0-15,1 1 0 0,0-2 48 0,1 3 0 16,0-3 0-16,6 3 0 0,3 4-160 0,-5-7-16 15,-9-19-16-15,1 11 0 0,3 2-176 0,0-3-48 16,-4-10 0-16,7 10 0 0,-7-10-64 0,9 7-16 16,-1 0 0-16,-8-7 0 0,10 2-128 0,-10-2 192 15,0 0-192-15,12-2 192 0,-4-2-192 0,-8 4 160 16,6-8-160-16,1-1 160 0,-2-3-160 0,-1-1 0 16,0-1 0-16,0 0 128 0,-1 1-128 0,0 1 160 15,-2 1-160-15,2 1 160 0,0 1-160 0,-1 1 0 16,-2 8 0-16,0 0 0 0,0 0 0 0,0 0 0 0,0 0 0 0,12 5 0 15,-12-5-224-15,12 11 80 0,-2 0 16 16,-2 1 0-16,-2 1 128 0,2 1 0 0,0-1 0 0,1-1 0 16,-1 0 0-16,0-2 0 0,-2 2 0 0,2-1 0 15,0-4 0-15,-8-7 0 0,8 7 0 0,4 6 0 16,3 9 0-16,-2-11 0 0,-13-11 0 0,12 1 128 16,5 9 96-16,1-1 32 0,-1-6 0 0,-1-4 0 15,1-2-16-15,-7-6 0 0,-7-5 0 0,1 1 0 16,6 1-48-16,2 0 0 0,0 0 0 0,-1 1 0 15,0 2-32-15,-1-2-16 0,1-3 0 0,-1-3 0 16,-1-1-16-16,0-5 0 0,-1-3 0 0,-1-1 0 16,-2 0 0-16,-1-2-128 0,-2-2 192 0,2-1-64 15,0 1-128-15,-1 0 0 0,-3-3 0 0,1 3 0 0,2 2-320 0,-1 3-32 16,1 1-16-16,-3 5 0 16,1 6-1248-16,2 2-256 0,-2 2-48 0,-1 10-11472 15,0 0-2288-15</inkml:trace>
  <inkml:trace contextRef="#ctx0" brushRef="#br1" timeOffset="21070.96">27671 6424 8287 0,'0'0'736'0,"0"0"-592"0,0 0-144 0,0 0 0 15,0 0 4000-15,8 9 768 0,-1-1 160 0,1 0 16 16,-1 1-3840-16,3 0-768 0,0 1-144 0,0 1-48 16,2-1 176-16,0 2 16 0,1-2 16 0,0 4 0 15,-3 0 304-15,1 3 64 0,-2 1 16 0,-3 3 0 16,-2 4-256-16,0 2-48 0,-1-2-16 0,-2-3 0 0,-2-1-208 0,-3-2-32 16,-3-2-16-16,1-2 0 0,-2-4 80 0,-1 0 16 15,-1 1 0-15,0-5 0 0,4 1-256 0,-1-1 0 16,7-7 0-16,-10 1-9904 15,1-5-2016-15</inkml:trace>
  <inkml:trace contextRef="#ctx0" brushRef="#br1" timeOffset="21712.53">28269 5544 21183 0,'0'0'1888'0,"0"0"-1504"0,0 0-384 0,0 0 0 16,-3 13 2992-16,3 0 528 0,4 0 96 0,-2 5 32 15,1 3-2800-15,-2 5-544 0,-1 0-112 0,-1 4-32 16,4 4 80-16,-1 0 16 0,2 1 0 0,-1-1 0 15,-5 5 128-15,10 4 48 0,5 6 0 0,-7-8 0 16,-13-11-32-16,0-1 0 0,-2-2 0 0,4 2 0 16,1 0 48-16,6 2 0 0,4 3 0 0,-6-8 0 15,-8-5 160-15,0-3 32 0,1-1 16 0,1-1 0 16,2-2-144-16,2-1-48 0,-2-1 0 0,3 0 0 0,-1-2-176 16,1 0-32-16,1-10-16 0,0 0 0 0,0 0-96 0,0 0-16 15,0 0 0-15,0 0 0 0,0 0 32 0,0 0 0 16,0 0 0-16,7-13 0 0,-1-4-160 0,1 0 0 15,-2-5 0-15,0-1 0 0,2-3 0 0,0-2 0 16,1 1-224-16,3 1 80 0,-1-1 0 0,-1 0 0 16,-5 3 0-16,3 3 0 0,3 4 144 0,-2 4 0 15,-2 1 0-15,1 4-128 0,-7 8 128 0,12-4-160 16,-1 4 160-16,1 3-160 0,-12-3-32 0,13 5 0 16,-1 2 0-16,0 2 0 0,-2-1-48 0,0 3-16 15,2-1 0-15,0 0 0 0,0 0-48 0,-2 3-16 16,1 0 0-16,-1 2 0 0,-1 0 192 0,-1 4 128 15,-3-1-192-15,-1 0 192 0,0 0 0 0,-3 2 0 16,-2 2 0-16,-2 4 0 0,-1 6 0 0,-1-5 0 0,-3-6 0 0,1-3 0 16,-1-4 352-16,-1 2 80 0,-2-4 16 0,1 0 0 15,-2 1-144-15,0-4-32 0,-1-2 0 0,0 0 0 16,0 0-272-16,0-5 160 0,-1 2-160 0,-3-4 128 16,-1 0-128-16,-1-4-272 0,1-1 64 0,1-2 16 31,3 0-640-31,-2-3-112 0,2 0-16 0,-1-2-16 15,0 1-1408-15,-2-2-288 0,-3-1-48 0,2 0-16 0</inkml:trace>
  <inkml:trace contextRef="#ctx0" brushRef="#br1" timeOffset="22180.62">28601 5354 10127 0,'-8'-9'448'0,"8"9"96"0,-10-4-544 0,3 1 0 15,7 3 0-15,0 0 0 0,0 0 4768 0,0 0 848 0,0 0 160 0,0 0 48 16,0 0-3744-16,0 0-736 0,0 0-160 0,0 0-32 16,7 14-400-16,-1 1-96 0,2-5-16 0,4 3 0 15,1 4-128-15,1 3-16 0,0-1-16 0,3 5 0 16,4 2-32-16,1 0-16 0,2 1 0 0,1 3 0 16,-1 3-144-16,1-2-32 0,0 2 0 0,-2 3 0 15,-2 5-64-15,-1 0-32 0,-2-2 0 0,-1 3 0 16,-3 2 16-16,1-1 0 0,-3-1 0 0,-2-3 0 15,-2 0 112-15,-2-2 32 0,-2-4 0 0,-1 4 0 16,-1 2-144-16,-2 1-32 0,0-3 0 0,0-1 0 16,-1-3 64-16,1 0 16 0,-3 1 0 0,0-4 0 15,-3-3-224-15,-1 1 176 0,-4-1-176 0,1-3 160 16,-3-1-160-16,-3 0 160 0,-1 0-160 0,0-3 160 16,0 0-160-16,-1 0 0 0,0-1 0 0,-5-1 128 15,-1 2-704-15,-1-4-128 0,1-7-48 0,4-4-12464 16,-1-5-2496-16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8:48:56.200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1997 5433 12895 0,'-16'0'1152'0,"2"0"-928"0,6 0-224 0,2 0 0 0,2 3 224 0,-5-3 0 0,-7 4 0 0,-12-1-6176 0</inkml:trace>
  <inkml:trace contextRef="#ctx0" brushRef="#br0" timeOffset="118203.73">7606 15038 8287 0,'22'-17'736'0,"-1"2"-592"0,-6 5-144 0,-4 4 0 0,-1-3 0 0,10-2 0 0,16-14 144 0,21-9-144 0,12-11-480 0,5 2-160 0,-7 2-48 0,-8 5 0 0,-7 4 688 0,-7 1 0 0</inkml:trace>
  <inkml:trace contextRef="#ctx0" brushRef="#br0" timeOffset="170737.91">30482 3988 31327 0,'-6'-11'2784'0,"2"7"-2224"0,1 0-560 0,1 2 0 0,2 2 2000 15,0 0 304-15,0 0 48 0,0 0 16 0,0 2-1616 0,0 0-320 0,2 2-64 0,-1 3-16 0,1-1-528 0,1 1-96 0,-1 3-32 0,2 1-17680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8:48:56.200"/>
    </inkml:context>
    <inkml:brush xml:id="br0">
      <inkml:brushProperty name="width" value="0.05292" units="cm"/>
      <inkml:brushProperty name="height" value="0.05292" units="cm"/>
      <inkml:brushProperty name="color" value="#FFC00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92D050"/>
    </inkml:brush>
  </inkml:definitions>
  <inkml:trace contextRef="#ctx0" brushRef="#br0">1997 5433 12895 0,'-16'0'1152'0,"2"0"-928"0,6 0-224 0,2 0 0 0,2 3 224 0,-5-3 0 0,-7 4 0 0,-12-1-6176 0</inkml:trace>
  <inkml:trace contextRef="#ctx0" brushRef="#br1" timeOffset="14180.64">8908 7913 10127 0,'-6'5'896'0,"0"1"-704"0,2-2-192 0,2-2 0 0,0-1 736 0,0 2 112 0,-4 4 32 0,-4 4 0 0,-4 5-48 15,-1 3 0-15,1 1 0 0,0-2 0 0,0 1 208 0,2 1 48 0,-2 2 0 0,1-4 0 16,-2 5-672-16,-1-1-128 0,-1 0-32 0,-2 1 0 15,-2 1-112-15,-3 2-16 0,-2 1-128 0,-1 2 192 16,-1-3 112-16,-2 0 16 0,3-1 0 0,-1-1 0 16,-1-1 384-16,-1 2 96 0,-1 4 16 0,1 2 0 15,0 1 224-15,-1-1 48 0,5 1 16 0,0 3 0 16,1-3-64-16,1 0-16 0,3 1 0 0,0-3 0 16,1 3-240-16,0 0-48 0,1 1-16 0,1-2 0 0,1-3-352 15,-2-1-80-15,-1 1-16 0,0 2 0 0,-1-2-272 16,-1 5 128-16,-1 0-128 0,-2 2 0 0,-1 1 128 0,-2-1-128 15,-1 1 0-15,-1 2 0 0,2-5 0 16,0 1 0-16,-1-1 128 0,-1-1-128 0,3 4 368 0,-1-3 16 16,2-2 0-16,0 3 0 0,0 3-64 15,-1 0 0-15,1 0 0 0,0 0 0 0,0 3-32 0,1-3-16 16,3-1 0-16,0-1 0 0,0 3-128 0,0 0-16 16,-1 6-128-16,-1-1 192 0,1 1-192 15,-2 2 144-15,-1 0-144 0,0 1 128 0,-1 0-128 0,-2 2 0 16,-1-6 0-16,-1-2 128 0,0-1-128 0,-3 2 128 15,0 3-128-15,-3 4 128 0,1 0-128 0,-3-2 0 16,2 3 144-16,0-4-144 0,3-2 192 16,0-2-16-16,2-1-16 0,2-2 0 15,4-2 0-15,0 0 0 0,2-1 0 0,0-1 0 0,2 1-160 0,0 2 128 16,-1-1-128-16,2-3 128 0,3-3-128 0,-1-1 0 16,2 0 0-16,-2-3 0 0,1 4 0 0,-2-3 0 0,0 3 0 15,1 0 0-15,-1-1 0 0,-3 1 0 0,0 3 0 0,0-1 0 16,-2 3 0-16,-1-1 0 0,1 1 0 0,0-1 0 15,2 1 0-15,-1-6 0 0,2 1 0 0,0-3 0 16,1 2 128-16,0-3 32 0,0 1 16 0,0 3 0 16,0 0-176-16,0-1 192 0,1 1-192 0,-1 3 192 15,0-3-192-15,0 2 0 0,-1 1 0 0,-2 0 0 16,1-3 0-16,-2 2 0 0,0 5 0 0,-1 0 0 0,0-3 0 16,-1 1 0-16,1 2 0 0,-2 3 0 0,-2 3 0 15,-2-3 0-15,1 2 0 0,0-2 0 0,4-4 0 16,-2-1 0-16,1 1 0 0,-2 1 0 0,3 2 0 15,-1-1 0-15,-1 7 0 0,-1-2 0 0,2 2 0 0,1 1 128 16,0-1-128-16,-1-2 0 16,4-5 0-16,-2-1 0 0,-2 3 0 0,4-3 0 0,-2 2 0 0,-1 1 0 15,-3 5 0-15,0 4 0 0,3-4 0 16,-1 1 0-16,-1-3 0 0,4-5 0 0,2-2 0 0,-3 4 0 16,-4 7 0-16,1-1 0 0,0 1 0 0,3-2 0 15,-1 2 0-15,-1-1 0 0,-1 3 0 0,1-4 0 16,2-5 0-16,-2 1 0 0,-1 4 0 0,-1-2 0 15,3 3 0-15,1-4 0 0,2 0 0 0,-2 3 0 16,-1 1 0-16,-2 3 0 0,-2-1 240 0,2-3-48 0,1 2 0 0,1-2 0 16,-2-3-192-16,2 3 0 15,0 0 0-15,-2 0 0 0,0 1 0 0,-1-1 0 0,2 0 0 16,-1-5 0-16,2 2 0 0,-2-2 0 0,1 1 0 16,-2 5 0-16,1-1 0 0,0 4 0 0,1 0 0 15,-3-1 0-15,2 1 0 0,0-4 0 0,2 0 0 0,-2-3 0 16,2-1 0-16,0 0 0 0,-1 1 0 15,1 1 0-15,3-4 128 0,0 1-128 0,-1 1 0 0,2-1 0 16,1-1 144-16,-2-3-144 0,1 2 128 0,-2-1-128 16,0 1 0-16,2-1 0 0,-1 1 0 0,-1 0 0 15,1 0 0-15,-2 1 0 0,1 2 128 0,-3-3-128 16,0 1 0-16,0-2 0 0,-2-3 0 0,2-1 0 0,1 0 0 16,-1-3 0-16,1 2 0 0,0 1 0 0,3 0 0 15,0-1 0-15,0-2 0 0,-1 5 0 16,0-2 0-16,0 3 0 0,-1 1 0 0,0 2 0 0,1-4 0 15,-2 1 128-15,0 3-128 0,4-12 0 0,4 0 0 0,-4 3 0 16,-5 11 0-16,-5 11 0 0,-2-3 0 0,2 3 0 16,-1-4 0-16,3 0 0 0,2-6 0 0,-2 1 0 15,-1 2 0-15,3-6 0 0,8-9 0 16,-1 2 160-16,-4 2-160 0,0 1 160 0,-1 2-160 0,-1-8 0 16,4-2 0-16,0-4-176 0,3 0 176 0,1-5 0 15,3-2 0-15,1-6 0 0,1 2 0 0,2-2 0 16,-2 3 0-16,2-2 0 0,1 0 0 0,1-3 0 15,-1 2 0-15,0-3-128 0,3 1 128 0,0-3 0 16,0 2 0-16,2 0 0 0,1 1 0 0,-1-3 0 0,1 2 0 16,1-3 0-16,2-2 0 0,-2 2 0 0,-2 2 0 15,1-1 0-15,0 3 0 0,0-4 0 0,0 4 0 0,1-4-128 16,0 1 128-16,1-1 0 0,-1 3 0 0,1-3 0 16,1 0 0-16,0 2 0 0,1-2 0 15,-1-1 0-15,2 0 0 0,-1 0 0 0,0 1-144 0,1 0 144 16,1 0 0-16,-1 2 0 0,1-2 128 15,-1-2-128-15,1 1 0 0,0 0 0 0,0 3 0 16,0-2 0-16,0 3-160 0,0 1-64 0,0-3-16 0,0 2 0 16,0-3-384-1,1 4-80-15,3-4 0 0,1 4-18432 0</inkml:trace>
  <inkml:trace contextRef="#ctx0" brushRef="#br1" timeOffset="22826.36">23240 14200 911 0,'-1'-3'0'0,"1"2"0"0,1-2 0 0,-1 3 0 16,1 0 256-16,0 0-16 0,-1-3-16 0,1-1 0 0,2 2-96 0,-1-5 0 0,1 4-128 0,-1 0 192 0,0 0-32 0,0 0-16 0,-1 3 0 0,2-4 0 0,-2 4 1152 0,0-2 240 0,2 1 32 0,-2-2 16 0,1-1 176 0,0 2 32 16,-1 2 16-16,0-4 0 0,0 2-192 0,1 2-32 15,-2-4-16-15,1 4 0 0,-1-2-96 0,1-2 0 16,-1 1-16-16,0 2 0 0,0-1-224 0,-1-2-32 15,1 4-16-15,-3-2 0 0,2-2-224 0,-3 4-64 16,1 0 0-16,-1 0 0 0,-1 0-192 0,0 0-32 16,0 0-16-16,-1 0 0 0,0 1-16 0,0 2 0 15,1-3 0-15,-2 2 0 0,3 2-160 0,-1-2-32 16,0-1-16-16,0 2 0 0,1 1-240 0,0-2-32 16,2 2-16-16,-2-1 0 0,2 2 32 0,-1-1 0 0,2 2 0 0,-2-2 0 15,3 2-48-15,-1 0 0 0,1 1 0 0,0 2 0 16,1 0-128-16,-1 1 0 0,0 2 0 0,0-2 0 15,0 3 0-15,0-3 0 16,0 2 0-16,2-2 128 0,0-2-128 0,-1-1 0 0,2 0 144 16,1-1-144-16,-1 0 144 0,2-2-144 0,0 1 192 15,1-1-192-15,2-2 144 0,-1 2-144 0,2 0 0 0,0-4 144 16,-2 0-144-16,2 0 0 0,-2 0 0 0,2-4 128 16,-2 2-128-16,-1-2 160 0,2 1-160 15,-3 0 160-15,0-4-32 0,0 1 0 0,-2 0 0 0,1 0 0 16,-2 0 0-16,0 0-128 0,-1-1 192 0,0 0-64 15,-1 1-128-15,-1-3 160 0,1 2-160 0,-3-2 160 16,2 2-160-16,-1-2 160 0,0 0-160 0,0 2 160 16,1-2-160-16,0 2 0 0,-2 1 144 0,2-1-144 15,-2 1 0-15,1 0 0 0,1-1 0 0,-2 0 128 0,1 2-128 16,-1 2 0-16,-1-1 0 0,1-2 0 0,0 2 144 0,-2 2-144 16,3 2 192-16,-2-3-192 0,-1 6 128 0,2-3-128 15,-1 2 0-15,-1 3 0 0,0 1 0 16,-1 0 0-16,2 3 0 0,-1-1 0 0,1 0 0 15,2 2 0-15,-1 2 0 0,2-3 0 0,0 2 0 0,1 0 0 16,1-1 0-16,0 0 0 0,2-1 0 0,-1 1 0 16,3-4 0-16,0 0 0 15,1 0 0-15,1-2 0 0,0-2 0 0,0 2 0 0,1-4 0 16,1 0 0-16,0 0 0 0,1-2 0 0,0 0 0 0,0 0 0 16,0-4 0-16,0 2 0 0,0-2 0 0,-2 0 0 15,1 0 0-15,-1-1 0 0,-1-1 128 0,-1 3-128 0,0-4 0 16,-2 3 0-16,0-3 0 0,-2 2 0 15,-1-2 0-15,-1 2-192 0,0-2 192 0,-3 2 0 0,0 1 0 0,-2-1 0 16,-1-1 0-16,-1 4 0 0,-1-2 0 16,0 2 0-16,-1 2 0 0,0-1 0 0,-1 3 0 15,-1 3 0-15,0-1 0 0,1 4 0 0,-1 2 128 0,1 0-128 16,0 5 0-16,0-3 0 0,2 6 0 0,-1-4 0 16,2 4 0-16,-1-4 0 0,3 2 0 0,-1-2 0 15,2 3 0-15,2-5 0 0,0-1 0 0,0-2 0 16,1-1 0-16,1 1 0 0,1-4 0 0,1 0 0 15,0 1 0-15,2-2 0 0,1-2 0 0,1 0 0 16,1-2 0-16,1-1 0 0,0-1 0 0,1 1-144 16,0-1 144-16,1-2-128 0,-2-3 128 0,2 2-128 15,-2-2 128-15,-1 3 0 0,-1-3 0 0,0 2-128 0,-1 1 128 16,-2-1 0-16,-1 0 0 0,1 2 0 0,-3-1 0 0,0 0 0 16,0 2 0-16,-3 0 0 15,2-2 0-15,-2 4 0 0,1 0 0 0,-2 0 0 0,-1 2 0 16,0 2 0-16,0-2 0 0,1 4 0 0,-4-1 0 15,1 1 144-15,-1 1-144 0,1 2 0 16,-2 0 128-16,1 2-128 0,-1-2 0 0,-1 2 0 0,1-1 0 0,1 0 0 16,0 0 0-16,2-1 0 0,1-1 0 0,0-2 0 15,0-1-160-15,3 1 160 16,-1-2-576-16,2-2 0 0,0 0 0 0,0-2-18368 0</inkml:trace>
  <inkml:trace contextRef="#ctx0" brushRef="#br1" timeOffset="24236.7">23340 14248 14735 0,'-4'-1'1312'0,"2"1"-1056"0,0 0-256 0,1-3 0 0,1 2 128 0,-1 0-128 0,-1-1 192 0,-3-1-192 0,0-3 1504 0,0 1 192 0,0 1 32 0,0 0 16 0,1-1 448 0,2 2 96 0,-2-1 16 0,1 1 0 0,1 2-400 0,1-1-80 0,-1 2-16 0,0 0 0 16,1 0-768-16,0 0-144 0,-1 2-48 0,0 2 0 0,1-2-528 0,-1 3-96 16,1 1-32-16,-1 3 0 0,0 0-192 0,0 1 144 15,1 2-144-15,-2 0 128 16,1 2-128-16,-1-2 0 0,1 1 0 0,-1-3 0 15,1 0 0-15,1-2 0 0,-2 0 0 0,1 0 0 0,0-2 0 0,0 1 128 16,1-1-128-16,0-2 128 0,-1-2 16 0,2-1 0 16,0 2 0-16,0-3 0 0,2 0-144 0,1-4 0 15,2 2 0-15,1-2 128 0,2-2-128 0,0-1 0 16,2 1 0-16,3-4 128 0,0-1-128 0,1 1 0 16,2 0 0-16,0 1 0 0,0-4 0 0,-1 3 0 15,0 0 0-15,-2 2 0 0,0-2 0 0,-2-1 0 16,-1 3 0-16,-3-2 0 0,-2 2 0 0,-1 0 0 15,-3 2 0-15,-2 0 0 0,-2 0 0 0,-3 2 0 16,-1 2 0-16,-3-2 128 0,-1 4 16 0,-2 0 0 0,0 4 0 0,-2-2 0 16,-1 5-144-16,-1 2 0 0,-1 1 144 15,1 0-144-15,0 5 0 0,1-2 128 16,1 0-128-16,0 3 0 0,1-1 0 0,2-2 0 0,0 2 0 16,2-4 128-16,1 4-128 0,3-5 0 0,2 2 0 15,2-3 0-15,2 1 0 0,1-4 0 0,1-2 0 16,3-1 0-16,1 0 0 0,3-3 0 0,1 0 0 15,0-4 0-15,2-1 0 0,2-2 0 0,-1-2 0 0,0-1 0 16,0-2 0-16,-1 0 0 0,0-2 0 0,-2 2 0 16,-2-1 0-16,0 0 0 0,-2 0 0 15,-2 2 128-15,-2 1-128 0,-2 0 128 0,0 2-128 0,-1 0 128 16,0 2-128-16,-3 2 0 0,0 2 0 0,-1-2 0 0,0 4-160 16,-1 0-96-16,1 1-32 0,0 4-12128 15,2-1-2432-15</inkml:trace>
  <inkml:trace contextRef="#ctx0" brushRef="#br1" timeOffset="26974.03">23346 14260 39615 0,'-7'5'3520'0,"0"-1"-2816"0,4-3-560 0,2 0-144 0,-1 3-512 16,0-3-144-16,-4 4-32 0,-5 3 0 0,-4 2-640 0,-1 2-128 0,1 3-16 0,1-3-16 0,2 1 544 0,1-2 112 0,1 1 32 0,2 0 0 0,3-2 1248 0,0 1 240 0,3-1 48 0,1-2 16 0,2 0 448 0,1-1 80 0,3 0 32 0,3 2 0 0,-1-6-544 0,3 2-96 15,1-1-32-15,2 0 0 0,0-4-416 0,1 0-96 16,-1-3 0-16,2 2-128 0,0-3 128 0,1-2-128 16,-1 0 0-16,0-3 0 0,0-1 128 15,-2 2-128-15,1-2 192 0,-3 0-192 0,0-2 336 0,-1 2-32 16,-1-3-16-16,-2-2 0 0,-1 4-32 0,-2-3 0 15,0 0 0-15,-3 2 0 0,0-1-96 0,-2 1-32 16,0-1 0-16,-3 4 0 0,0 0 0 0,-2 3 0 16,0 1 0-16,-1 2 0 0,-2 0-128 0,-1 3 0 15,-1 0 0-15,0 0 0 0,-2 3 0 0,0 0 0 16,0 3 128-16,0 1-128 0,-1 0 0 0,1 1 0 0,-3 0 144 16,1 0-144-16,1 2 176 0,-1-2-48 0,3 0 0 0,-2 1 0 15,3 1-128-15,0-4 192 16,2 1-192-16,2 0 192 0,2-1-192 0,3 0 0 0,-1-4 0 0,3 5 128 15,3-4-128-15,0 0 0 0,3 1 0 0,3-4 0 16,1 2 0-16,1-2 0 16,0 0 0-16,2-2 0 0,0 2 0 0,0-4 0 0,1 1 0 0,-1 0 0 15,-1-4 0-15,0 2 0 0,0 1 0 0,-2-3 0 16,-3 1 0-16,0 0 0 0,0 0 0 16,-3-4 0-16,0 1 0 0,-1 1 192 0,-2-2-64 0,-1 0 0 15,0-3 48-15,-3 1 0 0,0 1 0 0,-1-1 0 16,-2-1-48-16,0 3-128 0,-2-1 192 0,0 1-64 0,-1 3-128 15,-1-2 0-15,0 3 0 0,-1 2 128 0,1 1-128 16,0 0 0-16,-1 6 0 0,1 0 128 0,0 4-128 16,0 0 0-16,1 4 144 0,-1 3-144 0,2 2 0 15,1 2 0-15,-1 1-160 0,3-1 160 0,0 2-192 0,4-4 64 16,0 0 128-16,0 0-208 0,2 3 208 0,1-4 0 16,3-2 0-16,0 0-144 0,0-3 144 0,3-2 0 15,-2 0 0-15,1-3 0 0,0-2 0 16,-1 0 0-16,-1-3 0 0,1-3 0 0,0 1 0 0,-1-2 0 15,1-2 0-15,0 0 0 0,-1-4 0 0,0 1 0 16,-1 2 0-16,0-3 0 0,-2-1 0 0,1 3 0 16,-2-1 0-16,-1 2 0 0,-1-1 0 0,-1 0 0 15,0 2 0-15,-2 0 0 0,0 0 0 16,1 1 0-16,-3 1 0 0,-1 0 0 0,1 4 144 0,0-2-144 16,-1 1 192-16,-1 1-192 0,2 3 160 0,0-1-160 15,1 3 128-15,1-2-128 0,0 3 0 0,2-2 0 0,1 2 0 0,1 1 0 16,1-1 0-16,0 0 0 0,4 0 0 15,0-2 0-15,0 2 0 0,1-2 0 0,3 1-128 16,0-2 128-16,-1 0 0 0,0-3 0 0,1 0 0 0,-1 0 0 16,-1 0 0-16,1-5 0 0,-2 1 0 0,-1 0 0 15,0-1 0-15,-1 1 0 0,-3-3 0 16,0 2 0-16,-1-1 0 0,-1 0 192 0,0-1-192 16,-2 0 192-16,1 1-192 0,-2 0 0 0,1 0 144 0,1 2-144 15,-1 0 0-15,0 2 0 0,2 2 0 0,-2-2 0 16,2 2 0-16,0 2 176 0,-1 0-176 0,2 5 192 15,0-2-192-15,-1 1 0 0,1 2 0 0,-1-1-176 0,0 0 176 16,-1 2 0-16,1-3 0 0,0 0 0 0,-2 0 0 16,1-2 128-16,-2 0-128 0,1-2 176 15,-2 2 80-15,0-2 0 0,0 1 16 0,-1-3 0 0,1 1-144 16,-2-2-128-16,2 1 144 0,-1-3-144 16,1 3 0-16,2-3 0 0,-2 3 0 0,2-3-13952 15,1-1-2800-15</inkml:trace>
  <inkml:trace contextRef="#ctx0" brushRef="#br1" timeOffset="31383.1">23299 14297 30399 0,'-4'0'2704'0,"2"0"-2160"0,1 0-544 0,1 0 0 0,0 0-272 0,-2 0-176 0,1 0-16 0,-3 0-16 0,1 0 800 0,-1 0 176 0,0 2 16 0,1-2 16 0,0 1-256 0,1-1-48 0,0 1-16 0,1-1 0 0,0 3 752 0,1-3 128 0,0 0 48 0,1 0 0 0,0 0-240 0,-1 0-64 15,0 0 0-15,0 0 0 0,0 0-272 0,0 0-64 16,0 0-16-16,0 0 0 0,18-10-288 0,-16 7-64 16,-1-1-128-16,1 2 192 0,-2 2-192 0,0-2 0 15,0 2 128-15,-2 0-128 0,2 0 0 0,-2-2 0 16,1 2 0-16,-2 0 0 0,3 0 208 0,0 0-48 15,0 0-16-15,0 0 0 0,0 0-16 0,0 0 0 16,0 0 0-16,0 0 0 0,0 0-128 0,0 0 0 16,0 0 0-16,0 0 0 0,0 0 0 0,0 0 0 0,3 19 0 0,-2-15 0 15,0-1 0-15,-1 0 0 16,1 0 0-16,1 0 0 0,-2-2 0 0,0 2 0 0,0-3 0 0,-2 0 0 16,2 2 0-16,-1-4 0 0,2 2 0 0,-1-3 0 31,2-1-704-31,3-2-192 0,3-4-16 0,5-6-16 0</inkml:trace>
  <inkml:trace contextRef="#ctx0" brushRef="#br1" timeOffset="34016.04">20716 16899 33167 0,'-11'4'2944'0,"3"-2"-2352"0,5-2-464 0,3 0-128 0,0-3-960 0,-2 0-224 0,-1-1-32 0,-3-2-16 0,-1-5-672 0,4-2-128 16,1-7-16-16,4-1-16 0,3-2 2448 0,2-2 480 0,2-4 96 0,-2 1 32 0,2-3-48 0,-1-1-16 0,1-3 0 0,-3 3 0 0,0-3 288 0,1 2 64 0,-1 1 16 0,0-4 0 0,1 1-160 0,2 0-48 16,1-2 0-16,0 2 0 0,2-5-688 0,2-2-144 15,1-3-16-15,3 1-16 0,3-2 64 0,3 0 16 16,4-1 0-16,3-2 0 0,5 3 144 0,2 2 48 15,3 3 0-15,1 0 0 0,3 3-304 0,2 1-64 16,0-4-128-16,0 5 192 0,-3 1-192 16,3 1-192-16,1-1 48 0,-1 3 0 0,0-1-112 0,-3 4 0 15,0 3-16-15,-3 1 0 0,-3 2 128 0,-2 1 144 16,-3-3-208-16,0 0 80 0,-4 3 128 0,1-4 0 16,1-1 0-16,0 1 0 0,0-5 176 0,0 5-48 0,1 0 0 15,1 1 0-15,2-1 0 0,-2 3 0 16,-2 5 0-16,0 0 0 0,-3 2-128 0,1 0 0 15,-2 0 0-15,-2 1 0 0,-2 1 0 0,-2 2-224 16,-1 1 48-16,-1 1 16 0,-3 2 160 0,-1 0-128 0,-4 2 128 16,-3 2-128-16,0 0 128 0,-4 2 128 0,-1 2-128 0,0-4 176 15,-1 1-176-15,-2 1 192 16,1 1-192-16,-1-2 192 0,-1 1-192 0,0 1 0 0,0-3 0 16,-2-1 128-16,0 4-128 0,-1-4-224 0,0 1 48 15,-1 2 16-15,0 0 160 0,-2 0-192 0,-2-2 192 0,-3 4-192 16,-2 0-64-16,-3 0-32 0,-3 0 0 0,-1 0 0 15,-4 4 288-15,-1-4-160 0,-2 2 160 16,-2 0-128-16,2 0 128 0,2-2 0 0,1 2 160 0,-3-2-160 16,-5 0 192-16,0 0-48 0,1 2-16 0,1-2 0 15,3 0-128-15,2-2 192 0,3 2-192 0,6-2 192 0,2 0-192 16,4 0 0-16,4-3 0 0,3 4-176 0,3-3 176 0,2 2 0 16,4-2 0-16,2-1 0 15,6 2-256-15,3-6-80 0,2 2-16 0,5-3 0 16,1 0 352-16,5-1 0 0,2-2-144 0,0 2 144 0,-1-1 0 0,0-1 0 15,1 1 0-15,-1-3 0 0,-2 4 0 0,-2 0 0 16,-2 3 0-16,-1 2 0 0,1 4 0 0,-2 1 128 16,0-2-128-16,-1 6 0 0,-1-2 256 15,0 4-32-15,-3 5-16 0,-2-4 0 0,-3 0-32 0,2 4-16 16,1 6 0-16,1 4 0 0,0 3 96 0,-3 3 32 16,-3 3 0-16,-3 3 0 0,-6-1-32 0,-2 5 0 15,-6 1 0-15,-1 1 0 0,-5-1-256 0,-3 3-144 0,-2 1 16 16,-6-2 0-1,2-3-976-15,-4 1-192 0</inkml:trace>
  <inkml:trace contextRef="#ctx0" brushRef="#br1" timeOffset="34784.54">18358 17090 38703 0,'-4'0'3440'0,"3"0"-2752"15,1-2-560-15,1 2-128 0,0 2-512 0,1 0-144 0,-1 1-32 0,1 0 0 0,1 3-384 0,2 2-80 0,1 3 0 0,1-1-16 0,1 6 896 0,2-2 272 0,0 3-128 0,-1 3 128 0,1 2 0 0,0 0 0 0,-1 3 160 0,0 0-160 0,-1 1 832 0,0 2 48 0,-1 0 16 0,0 2 0 0,2 4 16 0,-1-2 16 16,0 2 0-16,1 1 0 16,-2-4-416-16,1 2-64 0,0 2-32 0,0 0 0 0,-1-1-288 0,-1 0-128 15,-1-2 128-15,-1-4-128 0,-2 1 128 16,0-1-128-16,-2-2 0 0,-2-1 128 0,1-1-128 15,-2 2 192-15,-1 0-192 0,-4 2 192 0,1-5-192 16,-3-2 160-16,0-5-160 0,-1 0 160 0,-1-1 32 16,-1-5 0-16,-2-4 0 0,1 0 0 0,-4-4 16 15,0 0 16-15,-1-2 0 0,-3-4 0 0,-4 2-224 0,0-2 144 16,0 2-144-16,-4-5 128 0,-3 0-128 0,-3 1 0 16,-1 0 0-16,0 0-176 0,1-1-16 0,0 4-16 15,3-2 0-15,1 3 0 0,3 6-144 0,3-1-32 0,2-2 0 16,3 3 0-16,3-2 64 0,1 1 0 15,3 0 0-15,3-3 0 16,3 3-608-16,3-2-112 0,2 1-32 0,3-2-15424 0</inkml:trace>
  <inkml:trace contextRef="#ctx0" brushRef="#br1" timeOffset="35312.94">19158 16801 23951 0,'0'-3'2128'0,"0"0"-1696"0,0 3-432 0,0 0 0 0,0 0 1312 0,0 3 176 0,0-3 48 16,0 1 0-16,-1 4-1152 0,-2 1-240 0,1 4-144 0,-4 2 192 0,1 1-192 0,-4 3-144 0,0 1 144 0,-2 4-208 0,0 4 208 0,-1-3 0 0,-1 2 0 0,-2 3 160 0,1 1 816 0,-2 2 176 0,2 1 16 0,-1 4 16 16,0 0 304-16,2 5 64 0,2-2 16 0,-2 1 0 15,2-1-880-15,-1 3-176 0,1 2-48 16,1 2 0-16,1-1-144 0,2 4-48 16,-1 5 0-16,1-2 0 0,1-1-272 0,-1-5 0 0,2 2 0 0,0-3 0 15,3-5 0-15,1-2 0 0,0 0-192 16,1-7 48-16,2 1 144 0,2-6-192 0,1-3 192 0,2-5-192 15,3 2 192-15,1-3 176 0,3-1-48 0,3-3 0 16,3 1-128-16,3-4-176 0,1 1 48 0,2-4 0 16,2-2-784-16,3 0-160 0,1 1-16 0,-1-1-10544 15,1 2-2096-15</inkml:trace>
  <inkml:trace contextRef="#ctx0" brushRef="#br1" timeOffset="37067.66">19439 17440 34095 0,'-4'1'3024'0,"1"1"-2416"0,3 1-480 0,2 0-128 0,0 1-496 0,-1 1-112 0,2 1-32 0,-1 8 0 0,2 2-512 0,2 5-96 0,0 1-32 0,1 1 0 0,0 0 1008 0,-1-2 272 0,-1 1 0 0,0-3-128 16,-1 1 624-16,-2 1 128 15,1-2 16-15,-3 0 16 0,0-3 736 0,-2 0 144 0,0-4 16 0,-2-2 16 16,2 0-688-16,-1-5-144 0,2 0-32 0,1-4 0 15,1-1-448-15,2-2-112 0,-1-2-16 0,3-2 0 16,1-3-128-16,2-3 0 0,0 0 0 0,2 1 0 31,2-2-448-31,-1 1 0 0,0 3-16 0,-1 3 0 0,0 2 160 0,-2 4 48 0,0 6 0 0,-2 1 0 16,1 2 640-16,1 6 128 0,-2 5 16 0,1-1 16 16,2-1-128-16,-2 0-32 0,2-1 0 0,-2-1 0 15,2-2-384-15,-2-2 0 0,2-3 128 0,0-3-128 16,-2-1 0-16,1-3 0 0,-1-2 0 0,0 0-176 0,1-4 176 0,-1-2 0 15,1-4 0-15,-1-2 0 16,1 0 384-16,-1-4 64 0,2-1 16 0,-2 0 0 0,2 0-80 16,-2-2-32-16,1 3 0 0,-2-2 0 0,-1 2-208 0,-2 0-144 15,1 3 192-15,0 1-192 0,-2 2 0 0,1 4 0 16,-1 2 0-16,1 2-192 0,-1-1-48 0,1 3 0 16,-1 3 0-16,1-3 0 0,0 0 240 15,1-3 0-15,0 2 0 0,-2-4 0 0,2 1 240 0,0-3 80 16,-1-2 32-16,1-1 0 0,0 0-16 0,-1-2 0 15,2-3 0-15,0 2 0 0,2-4-144 0,-3 3-16 16,3 0-16-16,-2-3 0 0,1 3-352 0,-3-1-80 16,1 5-16-16,0 0 0 15,0 1-672-15,-2 2-128 0,1 4-16 0,-2 0-16752 0</inkml:trace>
  <inkml:trace contextRef="#ctx0" brushRef="#br1" timeOffset="37330.45">20136 17535 38703 0,'0'0'1712'0,"0"0"352"0,0 0-1648 0,0-3-416 0,0 3 0 0,1 0 0 0,0 3 0 0,2-3-144 0,2 0 0 0,1 0 0 0,3 0-240 0,1-3-64 0,2 2 0 0,0-1 0 0,2-1-528 0,-2 2-112 0,2-3-32 0,-2 2 0 0,1-1-832 0,-3 2-160 0,1 1-48 0,-3 0 0 15,1 1-592-15,0-1-112 0,-2 3-16 0,3-6-2720 16,-3 3-544-16</inkml:trace>
  <inkml:trace contextRef="#ctx0" brushRef="#br1" timeOffset="37561.83">20067 17787 39615 0,'2'4'1760'0,"-2"-4"352"0,1 0-1680 0,1 0-432 0,0 0 0 0,1 0 0 0,0 0 256 0,4-4-48 0,4 2 0 0,5-2 0 0,4-5-800 0,3 2-176 0,2-4-16 0,-1 0-16 0,0 2-800 0,-1-1-176 0,0 0-16 0,-2 4-13072 15</inkml:trace>
  <inkml:trace contextRef="#ctx0" brushRef="#br1" timeOffset="38039.11">20607 17275 23951 0,'3'-9'2128'0,"-1"2"-1696"16,-1 2-432-16,1 1 0 15,-1 2 2688-15,2-2 464 0,4-6 96 0,3-5 16 0,3-2-2544 0,3-4-496 16,0 3-96-16,-1 4-128 0,0 2 0 0,-1 2 128 15,-1 1-128-15,0 5 0 0,1 1 0 0,0 3 0 16,1 3 0-16,0 0 0 0,-2 3 0 0,2 1 0 16,-1 6 0-16,-1-1 0 0,0 7 176 0,-2-2 80 15,-1 4 32-15,-3-2 0 0,-1 0 144 0,-2 4 16 0,-1-1 16 0,-5 3 0 16,0-1-16-16,-4 2-16 16,-1-1 0-16,-2 1 0 0,-3-4-304 0,0 4-128 15,-4 1 128-15,0-1-128 0,-1 0-144 0,-2-2-112 0,2-1-32 0,-2 0 0 31,2-1-368-31,-2-1-80 0,1-3-16 0,-1 2 0 16,2-1 144-16,-2-3 32 0,2 0 0 0,0-4 0 0,1-2 320 0,1 3 80 0,0-5 16 0,1 0 0 16,4 0 432-16,2-2 96 0,0-2 16 0,3 2 0 15,2 1 240-15,0-1 48 0,3 0 16 0,2 0 0 16,1-1-688-16,1 1 0 0,2 0 0 0,2 1 0 16,0 1 0-16,2-2 0 0,1 1 0 0,3-4 0 15,1 4 0-15,1-4 0 0,-1 2 144 0,1 0-144 16,0 0 192-16,0-1-48 0,1-1 0 0,-1 2 0 15,1 0-848-15,0 0-192 0,0-1-16 16,0 0-9952-16,3-2-1984 0</inkml:trace>
  <inkml:trace contextRef="#ctx0" brushRef="#br1" timeOffset="38335.16">21212 18008 37775 0,'0'4'3360'0,"-1"-1"-2688"0,-1-2-544 0,2 1-128 0,2 2 976 0,-1-2 176 0,0 5 16 0,0-1 16 0,3 6-1504 0,-2 6-320 0,3 3-48 0,-1 4-16 15,0 4 112-15,-2-1 16 0,2 5 0 0,-2 0 0 16,0 2-1552-16,-4-3-304 0,1-3-64 0,-4-1-16 16,0-2 880-16,0-2 176 0,-1-4 48 0,-2-4 0 0,-1-1 1856 0,-2-5 384 0,1 0 80 0,-1-4 16 15,0-1-80-15,1-5-16 0</inkml:trace>
  <inkml:trace contextRef="#ctx0" brushRef="#br1" timeOffset="38930.57">21734 17212 2751 0,'-5'6'256'0,"-5"0"-256"0,5 1 0 0,1-4 8000 0,3 1 1568 0,-2 2 304 0,0 4 64 0,-5 6-9680 0,-2 8-1920 0,2 4-400 0,-2 1-80 0,1-1 416 15,2 2 64-15,1 2 32 0,1 1 0 0,1 2 1456 0,3-3 304 0,-1 3 48 0,2-1 16 0,2 1 928 0,-1-3 192 0,0-1 32 0,-1-5 16 0,1-1 384 0,-1-3 80 0,-1-2 16 0,0-2 0 16,-2-2-640-16,1-1-128 0,-2-1-32 0,1-4 0 15,-1-1-688-15,1 0-144 16,1-5-16-16,-1 1-16 0,2-5-176 0,1 0 160 0,0-3-160 0,1 0 160 16,2-2-160-16,-1-3 0 0,3-4-160 0,0-2 160 15,1-1-256-15,3-1 64 0,1 0 0 16,0 0 0-16,1 1 48 0,0 2 16 0,3 0 0 0,-1 5 0 16,2 0-16-16,0 2 0 0,0 1 0 0,0 1 0 15,1 4 144-15,0-3 144 0,0 3-16 0,1 0-128 16,1 0 160-16,-2 0-160 0,1 0 128 0,-2 0-128 15,-2 1 0-15,-1-1 0 0,-1 2 0 0,-3 1 0 16,-2 1 176-16,1 2-48 0,-2 0-128 0,-2 4 192 0,1-1-32 0,-1 3-16 16,0 2 0-16,0-1 0 0,0 4-144 0,0 0 0 15,1-1 0-15,-2-3 0 16,-1 2 0-16,1-1 0 0,-2-2 0 0,-2-1 0 0,1-1 0 16,-3 0 0-16,1-1 0 0,-2 1 0 0,0-3 0 15,-3-1 0-15,0 0 0 0,-2 0-176 0,-1 1 176 0,-2-4 176 16,1 4-48-16,-3-5 0 0,0 2-128 15,-1-2 0-15,0-2 144 0,1 0-144 0,-1-5 0 16,0 0 0-16,1-3-160 0,-1-2 160 16,1 0-448-16,1-5 0 15,-3-1 16-15,4 0-11600 0,0 0-2304 0</inkml:trace>
  <inkml:trace contextRef="#ctx0" brushRef="#br1" timeOffset="39364.22">22212 17579 42383 0,'-4'-2'1872'0,"2"1"400"0,0-2-1824 0,2 2-448 0,1 1 0 0,0-3 0 0,3 3 0 0,1-3 0 0,3 0 0 0,6-3 0 0,4 0-400 0,5 0 16 0,3 2 16 0,0-2 0 0,3 2-80 0,1 2-32 0,1-2 0 0,0 0 0 16,-3 2-384-16,-1 2-80 0,-3 0-16 0,-3-3 0 16,-4 6-640-16,-2-3-144 0,-4 0-32 0,-3 1-12304 0</inkml:trace>
  <inkml:trace contextRef="#ctx0" brushRef="#br1" timeOffset="39603.7">22243 17822 43311 0,'0'1'1920'0,"1"-1"384"0,1 0-1840 0,0 0-464 0,2-1 0 0,1 1 0 15,1-3-560-15,4-1-208 0,5 0-32 0,7-3-16 0,5 0-976 0,3-3-192 0,-1 1-32 0,1 2-16 0,0 1-1744 0,-3 0-368 0,0 1-64 0,0 3-16 0</inkml:trace>
  <inkml:trace contextRef="#ctx0" brushRef="#br1" timeOffset="40035.81">22985 17383 39615 0,'-4'7'1760'0,"-1"-2"352"0,-1 1-1680 0,0 0-432 0,2-1 0 0,1 0 0 0,-4 3 192 0,-3 4-32 0,-4 9-16 15,-9 8 0-15,-3 3-2448 0,-1 2-512 0,0 1-80 0,2 0-32 0,4-6 1648 0,1 2 320 0,4 0 64 0,3-5 0 0,4 0-64 0,2-1 0 0,1-1-16 0,1-1 0 0,2-1 1728 0,2-3 336 0,2 0 80 0,2 0 16 16,-1-3 896-16,2-2 176 0,3-2 48 0,1-2 0 15,2-2-1344-15,1-1-256 0,2-5-48 0,2-2-16 16,1 0-1120-16,3-6-224 16,1 0-64-16,1-7 0 0,0 1-576 15,1-4-128-15,1-4-32 0,1-1 0 0,-1-1 1184 0,-2-3 320 16,0 2 0-16,-2-2-144 0,-2-1 576 0,-2-2 112 0,-1-1 32 0,-4 2 0 16,-1-3 448-16,-1-1 80 0,-2-1 32 15,-2 1 0 1,-3 0-368-16,-2 3-64 0,-2 2 0 0,-3 4-16 0,0 1-688 0,-2 3 0 0,0 6 0 0,-2 2-176 15,-1 1-336-15,-3 6-80 0,-2 0-16 0,-1 6 0 16,-3 0-992-16,-1 4-192 0</inkml:trace>
  <inkml:trace contextRef="#ctx0" brushRef="#br1" timeOffset="40534.54">22924 16868 37775 0,'-2'-3'3360'0,"1"-1"-2688"0,-1 1-544 0,1 3-128 0,2 0 928 0,2 3 160 0,-1-3 16 0,3 1 16 0,4 4-1856 0,5 1-368 0,3 2-80 0,4 2-16 0,2 1 32 0,3 2 0 0,3 2 0 0,1 1 0 16,3 4 480-16,0-2 112 0,3 7 0 0,-1 1 16 16,-1-1-176-16,0 3-32 0,-3 5-16 0,-4-3 0 0,-1 4 2160 0,-4-1 432 15,-3 2 96-15,-2-1 16 0,-2 5-304 0,-2-1-48 16,-1 3-16-16,-4 3 0 0,1 0-1040 0,-3 1-192 16,-2 5-64-16,-4-2 0 0,0-3-64 0,-3-2 0 15,1-2-16-15,-3-3 0 0,0-3-176 0,-1-1 0 16,-2-1 0-16,1-3 0 0,0-1-368 0,-3-3 48 0,0 2 16 0,-1-5 0 15,-3-1 48-15,-1-4 16 0,-1-2 0 16,-1-3 0 0,-2-7-848-16,-2-2-160 0</inkml:trace>
  <inkml:trace contextRef="#ctx0" brushRef="#br1" timeOffset="41182.54">23999 17600 35935 0,'-2'2'3200'0,"0"-2"-2560"0,4 0-512 0,-1 0-128 0,0 0-1216 0,0-2-256 0,0 2-48 0,3 0-16 0,0-2 1536 0,2-1 464 0,3 0 16 0,-1-1 0 0,2-2-16 0,1 1 0 0,1 0 0 0,0-1 0 0,1 1-160 0,2 1-48 15,1-2 0-15,0 2 0 0,1 2 544 0,0 0 96 16,-1 0 32-16,1-2 0 0,-1 4-448 0,-1-2-96 15,1 2 0-15,-1 0-16 16,-3 0-1616-16,1 0-320 0,-1 0-64 0,-1 0-9056 16,0 2-1792-16</inkml:trace>
  <inkml:trace contextRef="#ctx0" brushRef="#br1" timeOffset="41433.27">24003 17750 43311 0,'2'0'3840'0,"1"0"-3072"0,0 0-608 0,2-3-160 0,1 3-160 0,2 0-64 0,6-1-16 0,7 1 0 0,7-3-464 0,8 0-80 0,2 1-32 0,2-2 0 0,-3 0 80 0,-3-2 16 0,1 1 0 0,-3 1 0 16,0-2-2544-16,-3 2-496 0,-3-2-96 0,-3 3-32 0</inkml:trace>
  <inkml:trace contextRef="#ctx0" brushRef="#br1" timeOffset="41968.89">25317 17259 40543 0,'-5'0'1792'0,"0"-2"384"0,0 2-1744 0,0-3-432 0,3 6 0 0,-1-3 0 0,1 0-576 0,-5 2-208 0,-5 2-48 0,-4-1 0 0,-1 6 0 0,-4-1-16 0,-1 3 0 16,-3-1 0-16,2 3 1216 0,-3 3 240 0,1 5 48 0,-2 1 16 0,1 4-128 0,0 3-32 0,0 2 0 0,2-2 0 0,2 2 320 0,1 2 64 0,1 0 16 16,2-1 0-16,2 0-336 0,-1-1-80 0,3 0-16 0,1-2 0 15,1-1-304-15,3-5-176 0,3 2 192 16,4-5-192-16,0 1 0 0,5-5 0 0,3 3 0 0,1-7 0 15,2 2 0-15,5-6 0 0,3 2 0 0,4-4-192 16,2-2 192-16,3-1 0 0,3-3-160 0,2-5 160 16,0 0 0-16,1-4 192 0,0-1-32 0,1-1 0 15,1-3 48-15,-1-2 16 0,-2-2 0 0,0-2 0 16,-1 1 64-16,-3-3 16 0,0 0 0 0,-2-3 0 16,-3 0-48-16,0 2-16 0,-1-2 0 0,-2-1 0 15,-3-2-240-15,-4 3 0 0,-1-3 0 0,-2 0 0 0,-3 1-160 0,-2 2-80 16,-4-2-16-16,-1 4 0 0,-4 0 256 0,-1 1 0 15,-3 4 0-15,-2 2-144 0,0 1 144 16,-4 2 224-16,-1 3-48 0,-4 1-16 0,0 2 80 0,-1 4 16 16,-1-2 0-16,-2 4 0 0,1 1-256 0,-2 1 0 15,-1-1 0-15,2 0-160 16,1 0-432-16,2 0-96 0,-1-1-16 0,0-2-19552 0</inkml:trace>
  <inkml:trace contextRef="#ctx0" brushRef="#br1" timeOffset="43229">23321 14352 1839 0,'-3'-4'160'0,"0"0"-160"0,2 2 0 0,1-2 0 0,0 2 832 16,1-1 128-16,0 2 16 0,1-3 16 0,-1-1-112 0,1-1-32 0,2-1 0 0,-1 1 0 0,-1-1 656 0,-1 4 128 0,0 0 32 0,1-1 0 0,-2 4-1072 0,0 0-208 0,-2 0-32 0,1 4-16 15,0-1-96-15,0 0-32 0,0 0 0 0,1 1 0 16,0-3 432-16,2 1 64 16,-2-2 32-16,0 0 0 0,0 0 288 0,21-6 48 0,-11 4 16 0,0-3 0 15,2 2-448-15,1-1-64 16,-1 0-32-16,0 2 0 0,-1 0 608 0,1-1 128 0,-1 2 32 0,0 1 0 15,-1 0-80-15,-2-2-16 0,0 0 0 0,-2 1 0 16,1 1-768-16,-2-1-176 0,1-2-16 16,-1 2-16-16,2-1-240 0,-2 2 0 0,-2-3 0 15,0 2 0-15,-1 1 0 0,-2 0 0 0,-1 1-160 0,-1 2 160 16,-3 3-256-16,-3 0 48 0,-2 0 0 16,-2 4 0-16,-3 0 560 0,-3 2 112 0,-2 1 32 0,0-1 0 15,-1 1 272-15,-1-4 48 0,1 4 16 0,0-3 0 0,3 0-384 16,1-4-80-16,2 0-16 0,2-4 0 0,0 2-224 15,5-4-128-15,0 0 160 0,3 0-160 16,1-4 0-16,2-1 128 0,3-1-128 0,3-1 0 0,1-3 0 0,2 1-128 16,3-1 128-16,3 2-208 15,0 0-288-15,2 0-48 0,0-1-16 0,1 4 0 16,0-1-272-16,0 1-48 16,0 4-16-16,-1 1 0 0,0-3 48 0,-2 6 0 0,-1-3 0 15,-1 0 0-15,0 1 464 0,-1 1 80 0,-2 1 32 0,0-3 0 0,-2 1 592 16,-1 2 112-16,-3-1 16 0,-2-2 16 0,0 0 592 0,-1 0 112 15,-1 1 32-15,-2-1 0 0,-1-1-192 0,-1 1-48 16,-3-2 0-16,-2 2 0 0,0-3-656 0,-1 2-144 16,-1 1-32-16,-2 0 0 0,0 0-128 0,1 0 0 15,-4 1 0-15,2 2 0 0,1 0 0 0,1 0 0 0,0 1 0 16,2-1 0-16,0 2 0 0,1 1 0 16,3 1 0-16,0 0 128 0,2-1-384 0,2 0-64 0</inkml:trace>
  <inkml:trace contextRef="#ctx0" brushRef="#br2" timeOffset="58186.63">1135 17996 4607 0,'-1'0'400'0,"1"0"-400"0,0 0 0 0,0 0 0 0,1 1 912 0,0-1 112 16,1 3 0-16,-1-1 16 0,3-1 160 0,-1 2 16 0,2-1 16 0,1 2 0 0,1-4-288 0,-1-2-64 0,1 0-16 0,2-4 0 0,0 0 96 0,0-4 32 0,4-2 0 0,0-4 0 15,2-2-224-15,1-1-64 0,2-4 0 0,0-1 0 16,3-5-704-16,1-1-160 0,2-4-32 0,1-3 0 31,2-2-272-31,-9 13-64 0,-3 4-16 0,4-5 0 0,7-9 336 0,11-15 64 0,6-5 16 0,2-8 0 16,-1 3 256-16,-1 0 64 0,2-3 16 0,-2 1 0 16,2-3 256-16,2-1 48 0,5-4 16 15,2 0 0-15,5-2-208 0,-2-2-64 0,-2-4 0 0,-1-3 0 16,1-1-256-16,3-2 128 0,2-3-128 0,3-1 0 15,3-6 0-15,-1 1 0 0,2-1 0 0,-1-3 0 16,-2 0 0-16,-1-1 0 0,-1-2 0 0,3-1 0 0,6 1 0 16,-1-5 0-16,-3-2 0 0,0-3 0 0,-2 3 0 15,2-2 0-15,0 3 0 0,2-5 0 0,2 6 0 0,0-5 128 16,1-2-128-16,-3-2 0 0,-3 5 656 16,7-5 32-16,5 1 0 0,0-2 0 0,-3 0-96 0,6-4-16 15,0-1 0-15,3-5 0 0,2 2-400 16,-1 0-176-16,4 4 128 0,-5-2-128 0,-7 2 0 0,6-4 0 15,4-3-192-15,1-4 192 16,-4 6-1440-16,0-4-160 0,2 2-48 0,-2-2 0 16,-8 12-400-16,6-9-96 0,5-2-16 0,-5 0 0 15,-6 4 272-15,2-2 48 0,5 0 16 0,-2-2-2320 0</inkml:trace>
  <inkml:trace contextRef="#ctx0" brushRef="#br2" timeOffset="59287.84">1322 16801 19343 0,'-16'3'1728'0,"5"-3"-1392"0,2 4-336 0,4-4 0 0,3 0-416 0,-1 0-160 0,1 0-16 0,-2 2-16 0,-2-2 384 0,0-2 80 0,-2 2 16 0,4-3 0 0,1-1 128 0,1 1 192 0,2-2-32 0,0 0-16 0,3-4-288 0,-1 1-64 0,3-4-16 0,0 0 0 16,3-3 224-16,-2 2-192 0,3-3 192 0,0-3-192 16,0 0-16-16,1 0 0 0,1-5 0 0,3-2 0 15,1 0 208-15,2-6 0 0,3-3 0 16,2-2 0-16,3-1 704 0,3-9 48 0,4-1 0 0,4-12 0 0,2-3 320 16,0-1 64-16,0-4 16 0,1-1 0 0,1-2-272 15,2-5-48-15,3-3-16 16,0-7 0-16,4-4-464 0,1-2-96 15,6 1 0-15,1-6-16 0,2-6 0 0,-1-4 0 0,-1 5 0 0,4-8 0 16,3-7 144-16,4 0 16 0,-2 7 16 0,7-14 0 0,7-8-224 16,-2-5-64-16,0-6 0 0,1-3 0 0,4 2-128 0,2-5 0 15,2 3 0-15,-5-2 0 0,-2 2 0 16,4-11 0-16,3-1 0 0,1-4 0 0,1 1-160 0,-5-3 160 16,-3 5 0-16,0-5-144 15,2 3-496-15,0-3-112 0,1-3-16 0,-5 2 0 16,-2 7-32-16,0-7-16 0,2 5 0 0,-1-2 0 15,3 1-320-15,-5 3-64 0,-5 6-16 0,0-3 0 16,1 3 0-16,-1-2 0 0,4 5 0 16,-1 0-5808-16</inkml:trace>
  <inkml:trace contextRef="#ctx0" brushRef="#br2" timeOffset="60132.2">629 15855 24879 0,'5'-18'2208'0,"0"-1"-1760"0,-1 6-448 0,0 0 0 0,-1 4 416 0,5-9 0 0,4-14 0 0,6-12 0 0,11-22 16 0,6-7 0 0,-2 6 0 0,1 0 0 0,-1 4-432 0,0 0 0 0,2-3-144 0,1-4 144 15,1 4-208-15,3-7 64 0,2 0 16 0,1-5 0 0,-1-5-80 0,2-5-16 0,1-3 0 0,3-7 0 0,2-1 224 0,5-9-144 0,3-4 144 0,5-1-128 0,4-3 128 0,-2-4 0 16,-1-6 128-16,0-4-128 0,2-6 384 0,5-2 16 15,5-5 0-15,3 1 0 0,0 2 32 0,-1-5 0 16,-1 0 0-16,3-5 0 0,4-3-16 0,1 0 0 16,2-2 0-16,-5 0 0 0,-3 3 32 0,6-12 0 15,4-1 0-15,-1-2 0 0,0 3-160 0,-7 2-32 16,1 1 0-16,1 0 0 0,2-1-128 0,-2-1-128 16,-4 7 144-16,-2 2-144 0,-3-1 0 0,0 1 0 0,2-1 0 15,-1 3 0 1,-2 9-1424-16,0-2-288 0,2 3-48 15,-5 6-11360-15</inkml:trace>
  <inkml:trace contextRef="#ctx0" brushRef="#br2" timeOffset="60897.78">879 13992 24879 0,'11'-30'2208'0,"0"2"-1760"0,-1 7-448 0,-2 5 0 0,0-3-320 0,7-14-160 0,14-29-32 0,15-33 0 0,13-26 896 0,2-11 160 0,-2 8 32 15,-4 5 16-15,-2 4-416 0,1-1-176 0,3-1 128 0,1 0-128 0,3-1 464 0,0-2 16 0,4-2 0 0,-1-5 0 0,-7 10-176 0,6-10-48 16,6-13 0-16,6-4 0 0,5-2-128 0,0-5-128 16,-2 1 144-16,0-4-144 0,-2 2 464 0,3-5 0 15,7-4 0-15,2-5 0 0,4-7 192 0,-2 2 48 0,-1 1 0 16,1 1 0-16,4 2-384 0,5-4-64 16,0 0 0-16,1-2-16 0,1 0-240 0,2 1 0 15,0 9 0-15,-1-3 0 16,0-1-688-16,4 0-128 0,2 5-16 0,-3 1-13152 0</inkml:trace>
  <inkml:trace contextRef="#ctx0" brushRef="#br2" timeOffset="68851.34">24307 13855 9215 0,'-21'3'816'0,"2"4"-656"0,6-4-160 0,3 0 0 0,0 0-416 0,-9 4-112 0,-15 5-32 0,-23 7 0 0,-17 5 560 0,-14 6 0 0</inkml:trace>
  <inkml:trace contextRef="#ctx0" brushRef="#br2" timeOffset="71537.97">23494 14092 9215 0,'7'-6'816'0,"-2"0"-656"0,1 2-160 0,-1-2 0 0,0 3 256 0,-2 2 0 0,2-4 16 0,3 1 0 0,5-5-144 0,6-1-128 0,1-1 192 15,1-1-192-15,-2 0 352 0,0 1-32 0,-2 0-16 0,2-2 0 0,-2 1-432 0,1 0-96 16,-1-1-16-16,0 0 0 0,0 0 1008 0,1-1 192 16,-2 0 32-16,0 2 16 0,0-1 336 0,-1 1 64 0,2 2 0 15,-1-4 16-15,2 3-752 0,-2-1-160 16,1 1-16-16,1-2-16 0,1 1-160 0,1-4-16 0,0 1-16 16,-1-1 0-16,2 0-288 0,0-3 0 0,2 1 0 0,-2-2 0 15,2 0 0-15,-2-2 0 0,1 1 0 16,-1-1 0-16,1 2 400 0,-1-2 32 0,-2 3 0 15,1-3 0-15,1 3 96 0,0-5 32 0,1 0 0 0,2-1 0 16,-1 1-368-16,1-2-192 16,2 1 192-16,-1-1-192 0,-3 1 144 0,1-1-144 0,3-1 0 0,0 1 144 15,1-5-144-15,1 3 0 0,-1-1 0 0,0 3 0 16,-1-2 0-16,-1 2 0 0,0 1 0 0,-3-1 0 16,0 1 0-16,-2 1 0 0,1-2 0 0,-3 1 0 15,2 3 208-15,-1-4 16 0,1 1 0 0,-1-3 0 16,1 2 224-16,1-3 32 0,-2 1 16 0,0-1 0 15,1-2-496-15,0 0 0 0,1-1 0 0,0 0 0 16,0 1 0-16,0-1 0 0,0 0 0 0,0 1 0 16,-1 3 192-16,0-5-48 0,-1 5-16 0,1-3 0 0,-1-1 64 15,-3 4 0-15,-1 0 0 0,-2 2 0 0,1-2-192 0,-2-1 0 16,1 3 0-16,-2-1 0 0,1 1 0 16,-1-2 0-16,4 2 0 0,-1-3 0 0,-1 2 0 15,2 1 128-15,0 0-128 0,0 2 0 0,0-2 128 16,1-2-128-16,0 0 0 0,-1 0 128 0,1-2 128 0,0 1 0 15,0-2 16-15,0 1 0 0,1-3 144 0,-1 3 32 16,0 0 0-16,1-1 0 0,-3 0-80 0,1 1-16 16,1 2 0-16,0-3 0 0,0 1-352 0,2-1 128 15,-2-1-128-15,1-2 0 0,-1-1 0 0,0 2-192 16,2-1 32-16,-1 0 0 0,1-4-144 0,1 0-16 0,0 1-16 0,-2 1 0 16,0-1 336-16,-1 1 0 0,-1 3-144 15,1-3 144-15,0-2 0 0,-1-3-192 16,1 0 192-16,-1 0-160 0,0-2 160 0,1 1-160 0,-1-3 160 15,0 5-160-15,-1-2-96 0,1 1 0 0,0 1-16 0,0-2 0 16,-1-2 16-16,-1-1 0 0,2-2 0 16,0-1 0-16,0 1-16 0,-2 0 0 0,1 2 0 0,-1-2 0 15,2 3-48-15,-2-3 0 0,-1-1 0 0,-1-2 0 16,-1 2-192-16,0-3-64 16,-1 2 0-16,-2 1 0 0,2-1 320 0,-1 2 48 0,1 3 16 0,0-3 0 15,-2 0 192-15,0 2 0 0,0-3 0 0,0 1 0 16,-1 0 0-16,0-1 0 0,1 1 0 0,-1 0 0 15,1 0-512-15,1 2-144 0,-2 3-48 16,1 2 0-16,1-4 0 16,-1 0 0-16,0-1 0 0,0 1 0 0,-2 0 704 0,1 0 0 0,-1 2 0 0,0-3 0 15,0 2 448-15,0 2 80 0,-2 3 16 0,1-4 0 0,0 1-96 16,-1-3-32-16,2 0 0 0,-1 2 0 0,1 3-416 0,0-3 0 16,-1-3 0-16,1 1 0 0,0 3-336 0,-2 0-48 15,0 3-16-15,-1-1 0 16,-1 2-576-1,-1-1-112-15,-1 4-32 0,-1 1 0 0,-1 2-128 0,1 3-32 16,-2-1 0-16,0 1 0 0,1 3 368 0,-1 0 64 0,0 6 16 16,2-1 0-16,-1 2 352 0</inkml:trace>
  <inkml:trace contextRef="#ctx0" brushRef="#br2" timeOffset="72988.31">23794 13952 12895 0,'-6'-2'1152'0,"1"2"-928"0,2 0-224 0,2 0 0 0,1 0 352 0,-3 0 32 0,0 0 0 0,-5 2 0 0,0-2-64 0,-1 0-16 0,2 2 0 0,0 0 0 0,4-2 336 0,0 0 64 0,1 3 0 0,0-3 16 0,2 0 144 0,-1 1 32 16,1 1 0-16,-1 2 0 0,1-2-288 0,-1 5-48 15,0-4-16-15,-2 3 0 0,1 1 128 0,-1-4 32 16,-1 4 0-16,1-1 0 0,-2 0-496 0,0 0-80 16,-1 0-128-16,-1 0 176 0,1-2-176 0,-1 0 0 15,-1 1 0-15,0 0 0 0,-1 1 0 0,-1 0 288 16,0 3-32-16,-1-3 0 0,0 1-80 0,-1 2-32 16,1 1 0-16,-2-1 0 0,3 1-144 0,-1-1 160 15,0 1-160-15,-1 1 160 0,-1-1-32 0,1 0 0 0,0-1 0 16,-2 1 0-16,-1-4 112 0,-1 1 16 0,0 0 0 15,-1-1 0-15,-2 2 384 0,-1-1 96 0,-1-1 16 0,-1 1 0 16,0-1-256-16,-3 3-48 0,0-3-16 16,-1 0 0-16,2-1-176 0,-2 0-16 0,2 1-16 0,-3-2 0 15,-1 0-224-15,-3 0 0 0,0 1 0 0,0 1 0 16,-1-3 0-16,-2 4 0 0,1 0 0 0,-3 2 0 16,0-1 0-16,-1 2 144 0,-1-2-144 0,-1 0 128 15,0 1 64-15,-2-2 16 0,0 0 0 16,0-1 0-16,-1 2 0 0,-1 0 0 0,1 0 0 0,0-1 0 15,-1 3-208-15,-2-3 0 0,-1 4 0 0,-1-5 0 0,3 2 0 16,-2-2 0-16,-1-2-160 0,0 1 160 0,-1-2-192 16,1 1 64-16,1 0 0 0,-1-2 0 15,2 1 128-15,-2-2 0 0,1 1 0 0,-1-4 0 0,-1 1 192 0,2-2-48 16,5 3 0-16,-6-4 0 0,-4 1 288 16,-3 0 48-16,2 0 16 0,-1 0 0 0,1-1-48 15,-3-1 0-15,2 2 0 0,1-3 0 0,0 2-144 0,-1 0-48 16,-1-1 0-16,-1 4 0 0,1-4-256 0,0 1-144 15,-2-3 16-15,0-4 0 16,2 1-896-16,-1-4-160 0,0 2-32 0,0-4-16 16,2 1-16-16,-1-1 0 0,-1-3 0 0,0 0 0 15,0 0 496-15,1-3 112 0,0 1 0 0,-2 1 16 0,-1-2 416 0,0 2 80 16,-2 1 128-16,-3 1-208 0,0-2 400 0,-1 3 64 16,0 1 32-16,1-2 0 0,2 3-32 0,-5-4-16 0,1 0 0 0,-2-3 0 15,1 3-240-15,1 0-288 16,1-6 64-16,1 0 16 15,0 0-368-15,0 2-80 0,3-6-16 0,-1 1 0 16,2-3 112-16,-1-5 32 0,0-1 0 0,-1-1 0 0,5-1 288 16,0 2 64-16,1-1 16 0,-2-3 0 0,-2 0 160 0,0-3 176 0,0-1-48 15,1 1 0-15,1-1 832 0,1-2 144 0,1-2 48 16,1-2 0-16,4-1 224 0,-1-3 48 0,1-2 16 0,1-1 0 16,1-2-784-16,1 0-144 0,3-3-48 0,-1-1 0 15,2 1-320-15,0-3-144 0,1-4 128 16,1 1-128-16,-1 2 0 0,1-2 0 0,-1-4 0 0,4 6 0 15,1 2-416-15,-1-4 32 0,0-2 16 0,-1 2 0 16,0 0-48-16,1-2-16 16,1-1 0-16,-1-1 0 0,1 0 304 0,1 2 128 0,-1 0-128 15,2 2 128-15,-2-4 0 0,1 1 224 0,0 4-32 16,2 0 0-16,2 8-192 0,-1-1 144 0,1 4-144 0,0 0 128 16,3 3-864-16,-1 1-176 0,2 2-48 15,0 4-12944-15</inkml:trace>
  <inkml:trace contextRef="#ctx0" brushRef="#br2" timeOffset="78288.86">24578 13839 32255 0,'-5'3'2864'0,"1"-3"-2288"0,2 3-576 0,0-3 0 0,2 1 128 0,-2 1-128 0,-3 0 0 0,-3 3 0 0,-1 1-704 0,-3 0-208 0,1-2-48 0,1-1 0 0,4 0 480 0,0-1 96 0,1-2 0 0,3 0 16 0,-1-1 1408 0,3 0 288 0,0-3 48 0,1 2 16 16,2-2-480-16,-1 2-80 0,0-2-32 0,0-1 0 16,1 4-288-16,-2-2-48 0,1 1-16 0,1 0 0 15,-1 2-96-15,1-2-32 0,-1 1 0 0,2 1 0 16,1-3-320-16,-1 3 144 0,2-3-144 0,0 3 0 15,0-3 0-15,1-1 0 0,2-1 0 0,0 1 0 16,-1-3 0-16,2 1 0 0,1 0 0 0,-1-3 0 16,1 2 128-16,-3-2 32 0,1 1 0 0,-4 0 0 0,-1 2 16 15,-1 2 0-15,-2 2 0 0,-2-2 0 0,-2 5 144 0,-1 2 16 16,-1 0 16-16,-4 6 0 0,0 1-80 0,-2 0-16 16,0 5 0-16,-1-3 0 15,1 4-256-15,-1-3 0 0,4 0 0 0,-2 0 0 0,2-1 0 0,2 0 0 16,1-2 0-16,0-2 0 0,4-2 0 0,0-1 0 15,2-4 0-15,3-1 0 0,2-1 0 0,3-5 0 16,3-1 0-16,3-3 0 0,2-1-128 16,3 0 128-16,1-4 0 0,1 2-144 0,2-2 144 0,-2-1 0 15,-1 0-144-15,-2 3 144 0,-3-1 0 0,-5 2 0 16,-1 4 0-16,-5-1 0 0,-2 4 0 0,0 0 0 16,-3 4 192-16,-1 1-64 0,-3 0 16 0,-1 0 0 15,-1 4 0-15,-3-1 0 0,0 4-144 0,-1-1 0 0,1 0 144 16,-1 0-144-16,0 0 0 0,1 1 0 0,1-1 0 15,-1 0-128-15,3-1 128 0,-2 0-128 16,2 1 128-16,1-2-128 0,1-2-16 0,1-2 0 0,1 1 0 0,1 2 0 16,1-3 144-16,0-3 0 0,1 2 0 15,1-1-128-15,0-1 128 0,1 2-128 0,-3 1 128 0,0 0-128 32,0 0-304-32,0 0-48 0,0 0-16 0,0 0 0 15,0 0-560-15,0 0-112 0,0 0-32 0,0 0 0 0,0 0 176 0,0 0 48 16,0 0 0-16,0 0 0 15,0 0-176-15,0 0-16 0,0 0-16 0,0 0-11536 0</inkml:trace>
  <inkml:trace contextRef="#ctx0" brushRef="#br2" timeOffset="79055.21">25563 13371 25791 0,'5'-4'1152'0,"-4"-1"224"0,2 2-1104 0,-1 0-272 0,1 2 0 0,-2 1 0 16,2-2 832-16,-1-1 128 0,3-1 0 0,1 1 16 0,0-3 368 0,-1 2 64 0,-1 1 0 0,-2 0 16 0,-2 3-592 0,0 1-128 0,-3 1-32 0,-2 1 0 0,-1 3-32 0,-3 0 0 0,-1 2 0 0,0 0 0 0,-1 2-160 0,0 3-32 0,1-4-16 16,0 4 0-16,1-1-240 0,2-2-64 0,2-3 0 0,1 2 0 15,3-3-128-15,1-2 0 0,4 0 0 0,1-4 0 0,2 0 0 0,2-2 0 16,3-1 144-16,3-3-144 0,1-1 144 0,3-1-144 16,-1 0 192-16,2 0-192 0,-1-1 160 15,-1 2-160-15,-1-3 128 0,0 1-128 0,-3 0 144 16,0-1-144-16,-3 1 160 0,-2 1-160 0,-3-3 208 0,-2 4-48 15,-2 2-16-15,-2 0 0 0,-2 2 16 16,-2 0 0-16,-2 3 0 0,0 0 0 0,-3 0-16 0,-2 0 0 16,1 0 0-16,-1 1 0 0,0 1-144 0,-2 1 0 15,3-2 0-15,-1 1 0 0,1 2 0 0,0-1 0 16,2-2 0-16,-1 1 0 0,3 2-192 0,0 1 0 0,1-4-16 16,2 2 0-16,2 0 32 0,1 0 16 0,1 1 0 15,1-1 0-15,1 2 160 0,1-1-128 16,0 0 128-16,1-1-128 0,0 0 128 15,-2-1 0-15,2 2 0 0,0-1-128 0,0-2 128 0,-1-1 0 0,1 0-144 16,-1-1 144-16,-1 1 0 0,0-3 0 0,2-1 0 0,-3-1 0 16,2 0 128-16,0 0 0 0,-1 2 0 0,0-3 0 15,-1 2-128-15,1-2 0 0,-1 2 0 0,-1 2-176 16,1-2-48-16,-4 4-16 0,2-3 0 0,-2 3 0 16,-2 3 96-16,1 1 16 0,-4-2 0 0,1 4 0 15,-3-1 128-15,1 1 0 0,-1 0-144 0,-1 1 144 16,0 1 0-16,1-1 0 0,0 0 0 0,0-1 0 15,2-1 240-15,2 0-48 0,1 0 0 16,2-1 0-16,2-4-192 0,1 0 0 0,3 0 0 0,2 0 0 16,2-3-800-16,4-1-208 0,2 1-32 15,2-2-16416-15</inkml:trace>
  <inkml:trace contextRef="#ctx0" brushRef="#br2" timeOffset="79687.42">26692 13009 4607 0,'11'-10'400'0,"-4"3"-400"0,-1 0 0 0,-3 1 0 0,0 4 304 0,-3 0-32 0,0 2 0 0,1-5 0 0,-1-1 3520 0,-1 0 704 0,-2-1 144 0,-3 3 32 0,-2-2-384 0,-4 6-64 0,1-3 0 0,-2 3-16 0,-2 3-2416 0,-1-2-496 0,0 4-80 0,-2-1-32 0,0 2-624 0,1 1-128 0,-2 4-32 0,0-1 0 16,5 0-400-16,-2 3 0 0,-1-1 0 0,4 0 0 16,2 4 0-16,1-3 0 0,2 3 0 0,3-4 0 15,3 2 0-15,2-2 0 16,2 1-224-16,3-6 80 0,2 2-112 0,1-6 0 0,3 1-16 0,3-1 0 15,0-6 272-15,2 2-160 0,1-5 160 0,0-1-128 16,2-2 128-16,1-1 0 0,-3 1 0 0,3-6 128 16,-2 2-128-16,1-4 176 0,-2-1-176 0,-1 2 192 15,-1 0-32-15,-3 0 0 0,1 0 0 0,-3 1 0 0,-2 1-160 16,-2-1 192-16,-1 3-192 0,-2 2 192 16,-2 1-192-16,-1 3 0 0,-1 1 144 0,-3 3-144 0,-1 2 0 15,-2 2 144-15,-3 2-144 0,-1 2 0 0,0 0 0 16,-3 2 0-16,0 0 0 0,1 2 0 0,-2 3 0 0,1-3 0 15,2 2 0-15,-2 0 0 0,2 1 0 0,-1-2 0 16,1 4 0-16,4-5 0 0,-1-1 0 0,3 3 0 16,1-5 160-16,2 2-160 0,3-3 128 15,0-2-128-15,3 2 128 0,-1-4-128 0,3-1 0 0,0-1 0 16,1 0 0-16,3-1-176 0,0-4 176 0,1 2 0 16,1-1 0-16,-1-2 128 0,0-3-128 0,-1 2 176 15,0-2-176-15,-1 2 192 0,-3 0-192 0,-2-1 0 16,0 1 144-16,-3 0-144 0,-2 2 192 0,1 1-48 0,1 1 0 0,-2 0 0 15,-2 3-16-15,-2-2-128 16,-3 1 192-16,1 1-64 0,-1 1-128 0,-1 1-224 0,1 1 48 16,1-2 16-1,2 4-496-15,1-4-112 0,1 2 0 0,1 0-18224 0</inkml:trace>
  <inkml:trace contextRef="#ctx0" brushRef="#br2" timeOffset="80187.89">27548 12679 21183 0,'7'-10'944'0,"-2"1"192"0,1-1-912 0,-2 4-224 0,0 2 0 0,-2 2 0 0,2-2 0 0,1-2-240 0,2-5 48 0,2-3 16 0,0-1 624 0,-1 2 128 0,-3 3 32 0,-1 0 0 0,-1 1 800 0,-5 6 176 0,1-2 16 0,-3 3 16 0,-1 2 688 0,-2 2 144 16,-2 3 32-16,-2-2 0 0,0 6-1184 0,-3-2-224 15,-2 3-48-15,0 3-16 0,-2 2-592 0,-1-3-112 16,-1 4-32-16,2 0 0 0,-2-2-272 0,0 2 0 16,2-1 0-16,0-1 0 0,4 2 0 0,1-3 0 15,2-2 0-15,4-2 0 0,2-2 0 0,2 2-176 16,4-3 176-16,3 0-160 0,1-3-48 0,4-3-16 15,2-3 0-15,3 1 0 0,4-2 224 0,2-5 0 0,2 2 0 16,4-6 0-16,0 1 0 0,3 2 0 0,-1-2 0 16,0-4 0-16,2 1 0 0,1-1 160 0,-1 0-160 0,-3-3 192 15,-1 2-32-15,-5-2 0 0,-3 3 0 0,-3-1 0 16,-2 3 48-16,-6 1 16 0,-2 0 0 16,-4 2 0-16,-3 4 96 0,-4-2 32 0,-3 5 0 0,-2-2 0 15,-3 3-160-15,-2 3-16 0,-2 0-16 0,-3 0 0 16,-2 3-160-16,-3 1-144 0,-2 2 144 0,-1 3-208 15,0-2-32-15,0 4 0 0,0-1 0 0,1 3 0 16,4-1 48-16,1-2 0 0,5 0 0 0,2 0 0 16,5-2-336-16,1 0-64 15,4 0-16-15,3-1 0 0</inkml:trace>
  <inkml:trace contextRef="#ctx0" brushRef="#br2" timeOffset="81251.59">21507 14885 13823 0,'-6'3'1216'0,"0"-1"-960"0,3 0-256 0,2-2 0 0,1 0 448 0,-1 0 32 0,-3 3 16 0,-1 0 0 0,-1 0 80 0,0-2 32 0,1 2 0 0,5-3 0 0,1 2 1184 0,3-4 224 15,2 2 48-15,2 0 16 0,0 0 256 0,2 0 48 0,1 2 16 0,2-1 0 0,-2 2-816 0,-1 0-176 0,1 4-16 0,-3-4-16 0,1 3-736 0,-3-1-160 0,0 2-32 0,-1-4 0 16,-1-1-320-16,1 0-128 0,-1 1 0 0,-1-6 144 16,1 3-144-16,0-4 128 0,0 1-128 0,-1-4 128 0,0 1 0 15,-1-2-128-15,2 0 192 0,-2-3-64 0,1 1-128 0,-2 0 160 16,-1 0-160-16,-1-1 160 15,0 4-160-15,-3-2 0 0,0 2 0 0,-1 4 0 0,-1 0 0 0,-1 3 0 16,-3 0 128-16,0 6-128 0,-1 0 0 0,-2 4 0 16,1 2 0-16,0 1 0 15,1-2 0-15,-1 4 0 0,1 1 0 0,1 0 0 0,2 0 0 0,0-4 0 16,3 0 0-16,0-3 0 0,4-1 0 0,0 0 208 16,2-4-16-16,3-2-16 0,1-2-176 0,-1 0 0 15,4-2 144-15,1-4-144 0,3-2 0 0,2-3 128 16,2 0-128-16,1-4 0 0,1 2 0 0,-1-2 0 15,-1 1 0-15,-1 2 128 0,0-1-128 0,-3 1 0 16,0 6 128-16,-3 0-128 0,-3 2 0 0,-2 2 0 16,-2 2 0-16,-3 2 128 0,0 2-128 0,-3-1 0 15,-2 4 0-15,0 1 0 0,-2 0 0 0,1 0 0 0,0 2 160 16,-2 0-160-16,2 1 240 0,-1-3-48 16,1 0-16-16,0-1 0 0,3 0-176 15,0-2 0-15,1-1 0 0,1-2 128 0,2-2-400 0,1 0-96 0,3-2-16 16,0-1-12352-16,0-1-2464 0</inkml:trace>
  <inkml:trace contextRef="#ctx0" brushRef="#br2" timeOffset="82197.43">20500 15379 31327 0,'-3'-1'2784'0,"2"1"-2224"0,1 0-560 0,0 0 0 0,0 0 496 0,0 0-16 0,0 0 0 0,-3-2 0 0,2 2 224 0,-3 0 64 0,2 2 0 0,2-2 0 0,0 0-336 0,0 0-64 0,0 0-16 0,-20 10 0 16,16-7-192-16,1 0-32 0,-1-2-128 0,-1 4 192 15,1-3 32-15,1 0 0 0,-2 1 0 0,1-2 0 16,2 1 32-16,-1 1 0 0,1 0 0 0,-1-1 0 16,1 0 0-16,0 1 16 0,0 0 0 0,1 0 0 15,-1-3-112-15,0 4-32 0,1-2 0 0,-3-1 0 16,2 2-128-16,-3-1 192 0,0 2-192 0,-2-2 192 0,1 2-192 0,0 0 192 15,-1 0-192-15,1 0 192 16,-3 3-32-16,1-4 0 0,2 1 0 0,-1 2 0 0,1-2-160 0,-1 1 0 16,4-1 0-16,-2-2 0 0,1-1 128 0,2 2-128 15,0-3 0-15,2 0 128 16,0-4-128-16,3 2 192 0,-1-5-192 0,3-1 192 0,1 0-192 16,2-4 0-16,2 0 144 0,0-1-144 0,1 0 0 15,-1 3 0-15,0-3 0 0,-3 5 0 0,-1 0 0 0,-3 3 0 16,-1 2 0-16,-2-1 0 0,-2 1 0 15,-2 3 0-15,-2-2 128 0,-3 2-128 0,-2 2 224 0,-3-2-32 16,0 3 0-16,-3-2 0 0,0 4 0 0,0-4-16 16,-3 4 0-16,0-3 0 0,2 0-176 0,0 1 0 0,2 0 144 15,2-3-144-15,2 1 0 0,4-1 144 16,3 3-144-16,2-3 0 0,3 0 128 0,3 0-128 16,3 0 0-16,3 0 0 0,5 0 0 0,5 0-176 15,2 0 32-15,1-4 0 0,3 2-48 0,1-1 0 0,0 0 0 16,-1-1 0-16,-1 0 192 0,-3-1-192 0,-1 1 192 0,-5 1-192 15,-3 0 192-15,-3 2 0 0,-3 1 0 16,-3-2 0-16,-3 2 144 0,-4-4 64 0,-3 4 16 0,-5-3 0 16,1 1 320-16,-3 1 64 0,-4 1 16 0,-2 0 0 15,-1 0-320-15,-1 0-64 0,1 0-16 0,0 0 0 16,1 1-224-16,2 1 128 0,0-2-128 0,2 4 0 16,3 1 0-16,-1-1 0 0,3 2 0 0,2 0 0 15,3 0 0-15,2 1 0 0,4 0 0 0,2-1 0 16,4 0 0-16,1 2 0 0,4-2-128 0,2 0 128 15,3-1-192-15,0-1 0 0,1-2 16 0,1-1 0 16,-1-2-96-16,0 1-32 0,-2-2 0 0,0-2 0 31,0-2-272-31,-2 1-64 0,-2-1-16 0,-3 1 0 0,-1-1-368 0,-3-1-64 0,-3 1 0 0,-2-2-16768 16</inkml:trace>
  <inkml:trace contextRef="#ctx0" brushRef="#br2" timeOffset="82970.74">19594 15640 27647 0,'-6'0'2448'0,"1"-2"-1952"0,4 2-496 0,2 0 0 0,-1 0 512 0,0 0 0 0,-1-3 0 0,-1 2 0 0,-2-1-960 0,1-2-176 0,2 1-32 0,1 0-16 0,0-2 1312 0,0 1 272 0,3 0 48 0,-2 1 16 0,1 0 368 0,0-1 80 0,0 2 16 0,-1 2 0 0,0-2-192 0,-1 2-32 15,-1 2-16-15,0 0 0 0,-3 5-592 0,-1 0-112 16,5-7-32-16,-12 25 0 0,3-9-464 0,-1 0 0 16,1 3 0-16,-1-1 0 15,0 1 0-15,2-3 0 0,1 0 0 0,2-3 0 0,1 0 0 16,3-5 0-16,0 2 0 0,2-4 0 0,2-2 0 0,1-1 0 15,3-3 0-15,0 0 0 0,2-4-128 0,1-1 128 16,1-1 0-16,0-2 0 0,1 0 0 0,-2-2 0 16,-2 0 0-16,-2 0 0 0,-1-2 128 0,-3 1-128 0,-1-1 0 15,-2 0 0-15,-1 0 0 0,-3-1 0 16,0 3 0-16,-4-2 0 0,-1 3 0 0,-1 0 0 16,-1 1 0-16,-1 2 0 0,0 0 128 0,-1 3-128 15,2 0 0-15,-1 4 0 0,1 1 208 0,0 2-48 0,-3 5-16 16,-1-3 0-16,1 4-16 0,-1-2-128 15,2 2 192-15,-1 0-64 0,3 3-128 0,-2 0 0 0,2 4 0 16,1 0 128-16,0 1-128 0,0 2 0 0,0 2 0 16,1 0 0-16,0 1 0 0,0-2 0 0,3 1 0 0,0-2 0 15,1-1 0-15,2-1 128 0,2-5-128 0,2-3 0 16,0-1 272-16,0-3-16 0,0-5-16 0,1-1 0 16,-1 3-48-16,0-7-16 0,-1 0 0 0,0-2 0 15,-1 0-176-15,0-4 192 0,-2 2-192 0,-1-1 192 0,0-1-192 16,-2 0 0-16,0-2 144 0,-2 2-144 15,0 0 0-15,1 4 0 0,0 0 0 0,0 1 0 0,-1 3 0 16,0 2 0-16,2-2 0 0,-1 4 0 0,1-2 0 16,1 3 0-16,1 1 0 0,1-1 0 0,3 3 0 15,0-3 0-15,2 3-128 0,3-2 128 16,1 2-576-16,2-2-48 16,2-1 0-16,1 2-12272 0,1-3-2464 0</inkml:trace>
  <inkml:trace contextRef="#ctx0" brushRef="#br2" timeOffset="83464.45">18332 16197 31327 0,'-10'-3'2784'0,"3"3"-2224"0,4 0-560 0,2 0 0 0,1 0 1280 0,-1 0 128 0,-3 3 48 0,-2-3 0 0,-3 0-944 16,2 3-176-16,2-3-32 0,2 4-16 0,3-1-160 0,1 0-128 0,3 0 144 0,1-2-144 0,0 2 0 0,1 0 0 0,3 2-208 0,-2-1 64 0,2 2 144 0,1-2-128 0,0 2 128 0,-2-4-128 16,2 2 128-16,-1-4 0 0,0 3 0 0,-1-6 0 0,2 1 0 0,-1-2 0 15,1-2 0-15,-2-3 128 0,1 2 320 0,-2-3 80 16,1-3 16-16,-2 1 0 0,-1-1-144 0,-3-2-16 16,0-1-16-16,-4 0 0 0,0-1-192 0,-3 3-48 15,-2 1 0-15,-2 3 0 0,0 0 32 0,-1 4 0 16,-2 3 0-16,0 3 0 0,-2 0-160 0,0 3 160 15,-2 3-160-15,0 2 160 0,0 1-160 16,0 3 128-16,0 0-128 0,0 1 128 0,2 3 64 0,0 0 0 16,1-3 0-16,1 2 0 0,3 1 0 0,1-3 0 15,4-1 0-15,1-6 0 0,6-1-400 0,3-6-80 16</inkml:trace>
  <inkml:trace contextRef="#ctx0" brushRef="#br2" timeOffset="102015.02">23361 14279 8287 0,'-3'0'736'0,"2"0"-592"0,1 0-144 0,0 0 0 0,1 0 224 0,-1 0 16 0,2 0 0 0,-1 0 16 0,1-4-256 0,1 2 0 0,2-1 0 0,-5 3 0 0,0 0 0 0,0 0 0 0,16-11 0 0,-12 9 0 0,-1-1 0 0,0-1 0 0,-1 4 0 16,1-2 0-16,-2 1 0 0,0 1 0 0,-1 1 0 0,0 1 0 16,1-2 896-16,1 3 160 0,-2-2 32 15,1 2 48-15,-1-3 176 0,0 2 32 0,1 2 16 0,-2-2 0 16,1-1-352-16,-1 2-80 0,-1 1-16 0,1-2 0 16,0 2-352-16,0-2-80 0,-1 0-16 0,0 0 0 15,1 0-208-15,-2 2-32 0,2-4-16 0,0 3 0 31,0-2-896-31,1 1-176 0,0-2-32 0,1 0-16 0</inkml:trace>
  <inkml:trace contextRef="#ctx0" brushRef="#br0" timeOffset="118203.73">7606 15038 8287 0,'22'-17'736'0,"-1"2"-592"0,-6 5-144 0,-4 4 0 0,-1-3 0 0,10-2 0 0,16-14 144 0,21-9-144 0,12-11-480 0,5 2-160 0,-7 2-48 0,-8 5 0 0,-7 4 688 0,-7 1 0 0</inkml:trace>
  <inkml:trace contextRef="#ctx0" brushRef="#br0" timeOffset="170737.91">30482 3988 31327 0,'-6'-11'2784'0,"2"7"-2224"0,1 0-560 0,1 2 0 0,2 2 2000 15,0 0 304-15,0 0 48 0,0 0 16 0,0 2-1616 0,0 0-320 0,2 2-64 0,-1 3-16 0,1-1-528 0,1 1-96 0,-1 3-32 0,2 1-17680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19:58:14.242"/>
    </inkml:context>
    <inkml:brush xml:id="br0">
      <inkml:brushProperty name="width" value="0.05292" units="cm"/>
      <inkml:brushProperty name="height" value="0.05292" units="cm"/>
      <inkml:brushProperty name="color" value="#2F5597"/>
    </inkml:brush>
  </inkml:definitions>
  <inkml:trace contextRef="#ctx0" brushRef="#br0">15058 18104 23839 0,'0'0'1056'0,"0"0"224"0,4-13-1024 0,2 3-256 0,2-2 0 0,0 1 0 15,-1 2 1072-15,-1 1 160 0,-6 8 48 0,8-6 0 16,-2-1 400-16,-6 7 96 0,0 0 16 0,0 0 0 16,0 0-320-16,0 0-64 0,11 10-16 0,-2 1 0 15,-3 2-368-15,0 0-80 0,-2 0-16 0,-1 4 0 16,1 5-304-16,0-1-64 0,0-1-16 0,1 2 0 16,2 2-240-16,-2 0-48 0,2 1-16 0,-1 0 0 15,2 0-48-15,2-1-16 0,4 5 0 0,-4-2 0 0,-1 2 48 16,0-3 16-16,2-2 0 0,-2-3 0 0,-1-2-80 0,1 1-16 15,0-3 0-15,0-2 0 0,1 0-16 0,1-2-128 16,-2-4 192-16,1-1-64 0,-1-3-128 0,-1 0 128 16,-8-5-128-16,12 5 128 0,-2-7-128 0,1-1 160 15,-11 3-160-15,10-8 160 0,-2-4-160 0,0 3 0 16,0 0 144-16,0-4-144 0,-2-4 0 0,2-2 0 16,1-2 0-16,-1 0 128 0,0 1-128 0,0 3 0 15,-1 3 0-15,3 1 0 0,-1 3 0 0,1 0 0 16,-1 4 0-16,2 1-128 0,-2 2 128 0,1 1-128 15,2 2 128-15,0 3-128 0,-1 4 128 0,1 3-192 16,0 2 192-16,0 1-192 0,1 1 192 0,-2 6-192 16,0 2 192-16,1-2-192 0,-2-6 192 0,2 0 0 0,-2-1 0 0,1-1 0 15,-1 0 0-15,0 0 0 0,1 1 0 16,-2-2 0-16,0-1 0 0,0-3 0 0,2 0 0 0,0-2 0 16,2-1 0-16,0 0 0 0,-1-1 0 0,0-1 0 15,-2-2 0-15,1-2 144 0,-1-1-144 0,2 2 0 16,0-6 192-16,-1 1-64 0,-1-5 0 0,0 1-128 15,2 1 352-15,-1-4-32 0,0-4-16 0,-1-6 0 16,2-1 160-16,0-2 48 0,-2-4 0 0,2-3 0 16,-2-2-32-16,1-2 0 0,-1 0 0 0,-1-3 0 15,0-1-192-15,2-1-32 0,-2-1-16 0,1 0 0 16,0-3-240-16,-1 3 128 0,-1 3-128 0,-2 7 0 16,1 5 0-16,-1 5 0 0,-2 1 0 0,0 8 0 15,0 4-704-15,-4 10-96 0,0 0-16 0,0 0 0 16,0 0-1952-16,0 0-400 0,0 0-80 0</inkml:trace>
  <inkml:trace contextRef="#ctx0" brushRef="#br0" timeOffset="1493.28">489 10407 11055 0,'0'0'480'0,"0"0"112"0,0 0-464 0,0 0-128 15,0 0 0-15,0 0 0 0,0 0 2464 0,0 0 480 0,0 0 80 0,0 0 32 16,0 0-1520-16,1-5-288 0,1-2-64 0,-2 7-16 16,0 0 240-16,0 0 32 0,0 0 16 0,0 0 0 15,-3-6-128-15,3 6-32 0,0 0 0 0,0 0 0 16,0 0-400-16,0 0-96 0,0 0-16 0,0 0 0 15,0 0-464-15,0 0-112 0,0 0-16 0,0 0 0 16,0 0-192-16,0 0 0 0,0 0 0 0,0 0 0 16,3 14 0-16,0 2-128 0,3-1 128 0,-1 2 0 15,0 3 0-15,2 3 144 0,-2-1-16 0,1 7 0 16,1 6 256-16,1-1 32 0,1 5 16 0,0-1 0 16,-3 0-112-16,2 0 0 0,0-2-16 0,0-1 0 15,0-2-128-15,-2 1-32 0,2-4 0 0,1 0 0 16,-1-5-16-16,2-1-128 0,0-1 192 0,-1-3-64 15,-1-3 80-15,-3-6 16 0,1-1 0 0,1 1 0 0,-2-1-96 16,0 1-128-16,0-1 176 0,-1-4-176 0,-1 1 192 0,0 3-64 16,-3-10 0-16,0 0-128 0,0 0 208 0,0 0-64 15,0 0-16-15,0 0 0 0,-3-5 64 0,-1-3 16 16,-1-2 0-16,-2-3 0 0,1-1-208 0,-1-2 144 16,2-4-144-16,1 0 128 0,-2-20-128 0,2 6 0 15,2 6 0-15,4 4 0 0,0 1 0 0,4 3 0 16,-1 2-144-16,-1 10 144 0,1-1 0 0,1 0-160 15,1 0 160-15,1 0-128 0,1 1 128 0,0 0 0 16,1 0 0-16,10-7-128 0,-4 2 128 0,-1 1 0 16,0 4 0-16,0 3-128 0,1-2 128 0,1 5 0 15,1 0-144-15,-2 4 144 0,-5 0-160 0,2 5 160 16,2 1-208-16,-2 3 80 0,0 2 128 0,-1 4 0 0,-2 4-144 0,-2 1 144 16,-2 2 0-16,0-3-176 0,-2 2 176 0,-1-1-128 15,0 1 128-15,-2-1 0 0,-3-1 0 0,-1-1 0 16,1 1 0-16,-2-1 144 0,-3-2-144 0,2-2 0 15,0-2 192-15,-2 0-64 0,-1-1 0 0,-1-2-128 16,0-1 320-16,0-1-32 0,1-2-16 0,-1-1 0 16,-3 1 80-16,-1-2 16 0,0-1 0 0,-1-1 0 15,-2-1-64-15,-1-2-16 0,-2-2 0 0,-1-1 0 16,1-2-128-16,6 1-32 0,-3-3 0 0,-2 1 0 16,-3-1-128-16,0-3-256 0,0 0 64 0,0-2 16 15,2-1-2304 1,-14-13-464-16,8 2-80 0</inkml:trace>
  <inkml:trace contextRef="#ctx0" brushRef="#br0" timeOffset="11886.05">27434 370 25791 0,'0'0'2304'16,"0"0"-1856"-16,0 0-448 0,0 0 0 15,0 0 2112-15,0 0 336 0,0 0 64 0,0 0 16 16,0 0-1744-16,0 0-336 0,0 0-80 0,0 0-16 15,0 0-16-15,0 0 0 0,0 0 0 0,0 0 0 0,0 0-48 0,0 0-16 16,7 10 0-16,-3-1 0 0,-4-9 80 0,3 14 16 16,1-1 0-16,2 14 0 0,0 12 80 0,-3-13 32 15,-3-26 0-15,0 19 0 0,5 16-96 0,-1-3 0 16,-3-7-16-16,2-2 0 0,-3-2 128 0,-3-7 16 16,3-14 16-16,-6 12 0 0,0 6-48 0,3 4-16 15,-1 2 0-15,1-1 0 0,-1-3-336 0,1 3-128 16,0 3 0-16,0 0 144 0,0-2-144 0,1-2 0 15,0 3 144-15,1-2-144 0,0 1 0 0,0-2 128 16,-1-1-128-16,1-2 0 0,0 2 128 0,1-5-128 16,-2-3 128-16,1-1-128 0,-2 2 160 0,1-4-32 15,2-10-128-15,-5 10 192 0,-1 0-192 0,1-2 128 0,5-8-128 16,-8 6 0-16,2 0 208 0,6-6-48 0,-9 3-16 0,9-3 0 16,-9 3-16-16,9-3 0 0,-12 1 0 0,3-2 0 15,1-2-128-15,8 3 192 0,-11-2-192 0,2-2 192 16,1-3-192-16,-1 1 128 0,-1-1-128 0,0 1 128 15,0-1-128-15,0 0 0 0,-2-1 144 0,-1 1-144 16,-1-1 0-16,-1 1 0 0,1-3 0 0,0 1 128 16,-3 3-128-16,-3-2 0 0,-1-2 0 0,2 0 0 15,1 3 0-15,1-1 0 0,4 0 0 0,1 1 0 16,1 2 0-16,2-1 0 0,3 0 0 0,1 0 0 16,2-2-336-16,3 8-48 0,0 0 0 0,0 0 0 15,0 0-1248 1,7-5-256-16,-7 5-48 0,7-7-16 0,-7 7-1248 0,11-5-256 0,-2-4-64 15,-9 9 0-15</inkml:trace>
  <inkml:trace contextRef="#ctx0" brushRef="#br0" timeOffset="13205.59">28019 325 5519 0,'0'0'496'0,"0"0"-496"0,0 0 0 0,8-5 0 16,-2-2 3520-16,-6 7 624 0,0 0 112 0,0 0 32 16,5-7-2464-16,-5 7-480 0,0 0-112 0,0 0-16 15,0 0-320-15,0 0-80 0,0 0-16 0,0 0 0 16,0 0-224-16,0 0-32 0,0 0-16 0,0 0 0 15,9 1-112-15,-9-1-32 0,0 0 0 0,0 0 0 16,2 8 272-16,-2-8 48 0,0 0 16 0,-5 10 0 0,4 7-144 16,-6-4-16-16,-6-9-16 0,2 3 0 0,0 3 0 0,1 6 0 15,-1 3 0-15,0 5 0 0,-2 2-192 0,-2 2-32 16,0 1-16-16,0 4 0 0,4 5-80 0,-1-2-16 16,-1-3 0-16,4-2 0 0,0 0-208 0,-2 2 128 15,-1-2-128-15,3 0 0 0,4 1 128 0,-3 2-128 16,-1 3 0-16,0 1 144 0,-1 0-144 0,2 0 0 15,2 1 0-15,1-4 0 0,0-2-320 0,1-5 48 16,2-2 16-16,-1 1 0 0,-1-4 128 0,3-1 128 16,2-2-192-16,3-2 192 0,1-1-384 0,2-1 16 15,2-5 16-15,4 1 0 16,1-2-752-16,4-2-160 0,2-2-16 0,1-3-9056 0,1 0-1808 16</inkml:trace>
  <inkml:trace contextRef="#ctx0" brushRef="#br0" timeOffset="13934.79">28240 787 16575 0,'0'0'1472'0,"0"0"-1168"16,0 0-304-16,0 0 0 0,-11-2 2752 0,11 2 512 15,0 0 80-15,0 0 32 0,0 0-2272 0,0 12-448 16,6 4-80-16,-6-7-32 0,0-9 128 0,0 0 32 15,-3 9 0-15,0 3 0 0,3 1 16 0,3 1 16 16,2 1 0-16,-2-1 0 0,-1-2-96 0,0 1-32 16,-2-13 0-16,4 15 0 0,3-2-160 0,-1 2-16 15,-4 3-16-15,2-6 0 0,-4-12-224 0,0 0-64 16,5 11 0-16,-5-11 0 0,0 0 0 0,7 13-128 16,-7-13 192-16,6 10-64 0,-6-10 48 0,0 0 0 15,0 0 0-15,10 7 0 0,-10-7 16 0,0 0 0 0,0 0 0 0,0 0 0 16,0 0-32-16,10-1 0 0,-10 1 0 0,0 0 0 15,0 0-32-15,0 0 0 0,0 0 0 0,0 0 0 16,0 0-128-16,0 0 0 0,0 0 0 0,0 0 0 16,0 0 0-16,0 0 0 0,0 0 0 0,0 0 0 15,0 0 0-15,0 0 0 0,0 0 0 0,10 10 0 16,1 1 0-16,-2-1-176 0,-1-2 48 0,1-1 0 16,1-2 128-16,-10-5 0 0,12 1 0 0,-1 4 0 15,-1-2 0-15,-10-3 176 0,10-1-48 0,-10 1 0 16,0 0-128-16,11 2 0 0,-11-2 0 0,9 3-176 15,-9-3 176-15,0 0 0 0,0 0 128 0,12 0-128 16,-2 0 176-16,-10 0-48 0,11 1 0 0,-1-2 0 0,-1-2-128 16,2 2 0-16,-2 1 0 0,-9 0 0 0,11-5 240 0,0-2 16 15,-2-2 0-15,-1 3 0 0,0 0 0 0,-1 0 0 16,0-6 0-16,-1 4 0 0,0-2 0 0,-1-2 0 16,0-2 0-16,0 0 0 0,1-1-128 0,-3 1 0 15,1-2-128-15,0-1 192 0,-1-2-192 0,-1 0 128 16,2 0-128-16,-1-1 0 0,-2-1 0 0,1 3-192 15,-2 3 16-15,-2 3 0 16,1-4-224-16,0 4-48 0,-1 1-16 0,0 0 0 16,0 1-432-16,1 1-64 0,0 0-32 0,1 9 0 15,-3-8-1984-15,3 8-400 0,-1-13-80 0</inkml:trace>
  <inkml:trace contextRef="#ctx0" brushRef="#br0" timeOffset="14725.89">28888 1051 7359 0,'0'0'320'0,"0"0"80"0,0 0-400 0,0 0 0 0,0 0 0 0,0 0 0 16,0 0 3040-16,0 0 528 0,0 0 96 0,0 0 32 15,0 0-2336-15,0 0-464 0,0 0-80 0,0 0-32 16,0 0-528-16,0 0-128 0,0 0 0 0,0 0-128 15,0 0 288-15,0 0-48 0,0 0-16 0,0 0 0 16,0 0 560-16,0 0 112 0,0 0 32 0,0 0 0 16,0 0 112-16,0 0 32 0,0 0 0 0,0 0 0 15,0 0-96-15,0 0-16 0,0 0 0 0,0 0 0 16,0 0-320-16,0 0-80 0,5 11-16 0,-1 2 0 0,-1 0-304 0,-1 0-64 16,-2-13-16-16,5 14 0 0,2 8 48 0,-2-3 16 15,-1-5 0-15,0 0 0 0,0 6-96 0,1-3 0 16,-2 2-128-16,-2 1 192 0,-1 1-192 0,-1-3 144 15,-2-2-144-15,0-2 128 0,-1-1-128 0,-2 1 0 16,-4 1 144-16,-2-2-144 0,0-3 128 0,-2 2-128 16,-5-2 128-16,1 2-128 0,0 2 0 0,0-3-208 15,-1-2 16-15,1 0 16 16,0 2-528-16,1-5-128 0,3-2 0 0,2-1-16 16,3 1-1952-16,0-6-384 0</inkml:trace>
  <inkml:trace contextRef="#ctx0" brushRef="#br0" timeOffset="15524.17">29238 517 17615 0,'6'-12'768'0,"-6"12"192"0,1-8-768 0,0 0-192 16,-1-2 0-16,0 4 0 0,0 6 1120 0,0 0 192 16,-1-8 32-16,1 1 16 0,0-2-336 0,0 9-80 15,0 0-16-15,0 0 0 0,0 0-240 0,0 0-48 16,0 0-16-16,0 0 0 0,0 0-144 0,0 0-32 16,0 0 0-16,0 0 0 0,0 0 0 0,5 10 0 15,0 2 0-15,-2 4 0 0,-4 2 384 0,1 4 64 16,1 6 0-16,-1-1 16 0,0 2-80 0,-3 1 0 15,1-2-16-15,1 1 0 0,-1-2-176 0,1 1-48 0,-2-5 0 0,2 2 0 16,1 1-256-16,-1 0-48 0,-1 0-16 0,1-4 0 16,1-2-128-16,1 1-16 0,2 1-128 0,0-1 192 15,-2-8-64-15,2 4 0 0,-1-3-128 0,1 1 192 16,-2-5-64-16,-1-10 0 0,0 12-128 0,0-12 192 16,1 9-32-16,-1-9-16 0,0 0 0 0,0 0 0 15,0 0 112-15,0 0 32 0,0 0 0 0,0 0 0 16,4-9-48-16,0-2-16 0,-1 0 0 0,1-2 0 15,0-3-224-15,-1-2 0 0,3-1 128 0,0-1-128 16,1-3 0-16,2-1 0 0,0 3 0 0,1 1 0 16,2 1-320-16,0 2 32 0,-3 5 16 0,1-1 0 15,1 0 144-15,1 1 128 0,-1 4-192 0,1-1 192 16,-1 3-128-16,0 0 128 0,2 0 0 0,0 1 0 16,-1 1-128-16,-2-1 128 0,1-2 0 0,-1 3 0 0,-10 4-176 0,11-1 176 15,-11 1-160-15,10-3 160 0,-10 3-256 0,0 0 64 16,0 0 0-16,0 0 0 0,11 5 32 0,-11-5 16 15,4 12 0-15,-3 0 0 0,-1 0 144 16,-1 1 0-16,-2 2 0 0,0 0-128 0,1 2 128 0,-2 0 0 16,-1 1 0-16,1-3 0 0,0 1 0 0,0-2 128 15,0-3-128-15,0 2 128 0,-2 4-128 0,2-4 128 16,0-1-128-16,-2 1 128 0,0 1-128 0,-1-2 176 16,0-3-176-16,-3-3 192 0,1-2-64 0,-1 2-128 15,-2 1 192-15,0-1-64 0,1-4-128 0,-2 3 128 16,-4 2-128-16,1-4 128 15,3-2-544-15,-3-1-112 0,-3 0-32 0,-2 2 0 16,0 0-1888-16,0-2-384 0,-1-4-80 0</inkml:trace>
  <inkml:trace contextRef="#ctx0" brushRef="#br0" timeOffset="16257.1">28360 1067 6447 0,'0'0'576'0,"0"0"-576"16,0 0 0-16,0 0 0 0,0 0 2496 0,0 0 384 15,0 0 64-15,0 0 32 0,0 0-1712 0,0 0-352 0,0 0-64 0,0 0-16 16,0 0-160-16,0 0-32 0,0 0-16 16,0 0 0-16,0 0 208 0,0 0 64 0,0 0 0 0,0 0 0 15,8-9 128-15,-8 9 16 0,0 0 16 0,7-7 0 16,0-3-96-16,-1 3-32 0,-6 7 0 16,0 0 0-16,8-6-208 0,-8 6-32 0,0 0-16 0,8-7 0 15,-8 7-128-15,7-11-32 0,-2-1 0 0,-5 12 0 16,0 0-96-16,0 0-32 0,5-12 0 0,3-7 240 15,-8 19-432-15,4-11 0 0,1 3 0 16,-1-2-192-16,-4 10 0 0,5-8-144 0,0-1 144 16,-1-3 0-16,0 3 0 0,-4 9 0 0,0 0 160 15,4-8-160-15,-4 8 0 0,0 0 0 0,0 0 0 16,0 0 0-16,0 0 0 0,1-13 0 0,-1 13 0 16,0 0 0-16,0 0 0 0,0 0 0 0,0 0 0 15,0 0 0-15,0 0 0 0,0 0 0 0,0 0 0 0,0 0 0 0,0 0 0 16,0 0 0-16,-1 11 0 0,1-11 0 0,0 0 0 15,0 11 0-15,0-11 0 0,1 12 0 0,-1 0 0 16,-1 0 0-16,1-12 0 0,0 0 0 0,0 14 0 16,0 2 0-16,1-2 0 0,1-1 0 0,-2 1 0 15,0-1 0-15,0-1 0 0,0 1 0 0,0-1 0 16,0-12 0-16,2 13 0 0,0 1 0 0,0-2 0 16,-2-12 0-16,3 10 0 0,-1 2 0 0,0-4-272 15,-2-8 64-15,0 10 16 16,0-10-2272-16,0 7-448 0,0-7-96 0,0 0-11040 0</inkml:trace>
  <inkml:trace contextRef="#ctx0" brushRef="#br0" timeOffset="17153.74">29832 255 3679 0,'0'0'320'0,"0"0"-320"0,0 0 0 0,-9-3 0 0,9 3 3424 0,-8-2 608 15,8 2 128-15,-9-4 32 0,9 4-2384 0,0 0-464 16,-10 0-112-16,10 0-16 0,0 0-480 0,0 0-96 16,-9 0-32-16,9 0 0 0,-9 2 112 0,9-2 32 15,0 0 0-15,0 0 0 0,0 0 160 0,0 0 48 16,0 0 0-16,-2 11 0 0,2-11-160 0,1 10-32 16,-1-10 0-16,5 13 0 0,2-5-112 0,0 4-16 15,1 1-16-15,4 1 0 0,4 2-176 0,-1-1-16 16,0 0-16-16,8 3 0 0,10 7-32 0,-7-4-16 15,-8-7 0-15,2 6 0 0,3 4-48 0,-1 4 0 16,-4-1 0-16,-1 3 0 0,-2 1-112 0,-4-1-16 16,-1 0-16-16,-4-4 0 0,-1 2 32 0,-1-2 16 15,-1-5 0-15,-1 3 0 0,-3 4-96 0,0 2 0 0,0 1-128 0,-1 3 192 16,0 1-192-16,-1-3 128 0,-1-5-128 0,0-4 0 16,-1 3 176-16,-2-2-176 0,-2-6 192 0,0 0-192 15,-1-3 208-15,-2 0-64 0,0 1-16 0,-1-2 0 16,-1-1-128-16,1 0 128 0,1-3-128 0,0-1 128 31,2-1-496-31,1-2-96 0,-2 2-32 0,-2-2-12112 0,-2 0-2416 0</inkml:trace>
  <inkml:trace contextRef="#ctx0" brushRef="#br0" timeOffset="18407.47">31251 8827 31791 0,'-10'-11'1408'0,"10"11"288"0,0 0-1360 0,0 0-336 0,-8-5 0 0,8 5 0 16,0 0 944-16,0 0 112 0,1 9 32 0,-1-9 0 16,0 0-320-16,-9 4-48 0,2 1-16 0,1 3 0 15,2 3-128-15,2 0-16 0,2-11-16 0,0 20 0 16,5 7 208-16,-1 7 32 0,-1 5 16 0,-3-2 0 16,0-7 96-16,0-3 0 0,-4 2 16 0,-2-6 0 15,0-3-160-15,5 10-48 0,4 9 0 0,1-5 0 16,-6-7-240-16,-3-1-48 0,-5-5-16 0,3 4 0 15,1 1 32-15,2 1 0 0,1 1 0 0,-1-2 0 0,1-3-112 16,-1-2-32-16,0-1 0 0,0-1 0 0,0 3-48 0,1-3-16 16,-1-1 0-16,0-4 0 0,1-1-96 0,0-2-128 15,1-2 176-15,2-9-176 0,0 0 160 0,0 0-160 16,-4 9 128-16,4-9-128 0,0 0 192 0,0 0-32 16,0 0-16-16,-5-9 0 0,2-2 80 0,1-2 16 15,0-4 0-15,2-3 0 0,3-3-240 0,2 0 0 16,0-2 0-16,2 0 0 0,2-3 0 0,1 2-128 15,2 1 128-15,0 4 0 0,0 1 0 0,-1 4-128 16,2 0 128-16,0 3 0 0,2-1-144 0,-1 0 144 16,-1 3 0-16,0-1-144 0,0 2 144 0,0 0 0 15,-1 5 0-15,1 1-128 0,1-1 128 0,-2 3 0 16,-12 2-144-16,13 0 144 0,0 3 0 0,-1 3-144 16,-2 0 144-16,-1 5 0 0,-2 2-160 0,1 1 160 0,0 0-128 0,-1 2 128 15,1 2 0-15,0 2-128 0,0 2 128 0,-2-1 0 16,0 0 0-16,-5 0 0 0,1 1 0 0,0-3-128 15,-1-1 128-15,-1-1 0 0,-1 3 0 0,2-3 0 16,3-3 0-16,-4-1 0 0,-5 0 0 0,1 0 0 16,3 0 0-16,-3 0 144 0,-3-2-144 0,-3-1 160 15,-3-2 32-15,0 1 0 0,-4-1 0 0,0 0 0 16,-2 0-48-16,1-2 0 0,-1 1 0 0,-2-2 0 16,-1-4-144-16,1 1 192 0,1-1-192 0,1 1 192 15,-2-2-192-15,0 0 0 0,-1-2 0 0,-2-1 0 16,1-2-224-16,-2-1-80 0,0-2-16 0,2 3 0 15,-1-1-1488-15,4 5-304 0,-1 4-64 16,-5-11-20096-16</inkml:trace>
  <inkml:trace contextRef="#ctx0" brushRef="#br0" timeOffset="19811.29">22909 9355 11967 0,'0'0'1072'16,"0"0"-864"-16,0 0-208 0,0 0 0 16,0 0 2816-16,0 0 528 0,0 0 112 0,0 0 0 0,-7 6-1008 0,7-6-208 15,16 13-32-15,-12-6-16 0,-13-8-256 16,9 1-48-16,0 0-16 0,0 0 0 0,-9 2-720 0,9-2-160 16,18 11-32-16,-4-1 0 0,-5 0-208 0,-6-4-48 15,-3-6-16-15,-6 9 0 0,0 0-192 0,4 1-48 16,2-10 0-16,10 22 0 0,12 10-16 0,-2-1-16 15,-6-4 0-15,-2-2 0 0,0 1 16 0,-1 0 0 16,0 2 0-16,-2-2 0 0,1 0-16 0,-4-4 0 16,-8-8 0-16,7 5 0 0,11 4-128 0,-7-2-32 15,-7-7 0-15,0 1 0 0,3-2-96 0,2 1-32 16,1-4 0-16,0 2 0 0,-2-1 32 0,2-4 0 16,-8-7 0-16,10 7 0 0,1-1 32 0,-11-6 0 0,10 4 0 0,1-4 0 15,-11 0-64-15,11-5 0 0,0-4 0 16,-2 0 0-16,-1 0-128 0,1-2 192 0,-1-2-192 0,-1-1 192 15,0-2-192-15,1-1 0 0,1-1 144 0,-1-1-144 16,-2-4 0-16,2 1 0 0,0 1 0 0,-4 1 0 16,-3-3 0-16,3 4 0 0,4 2 0 0,0 3 0 15,-3 2 0-15,1 1 0 0,1 2 0 0,-7 9 0 16,6-6 0-16,-6 6 0 0,0 0 0 0,0 0-128 16,0 0 128-16,0 0 0 0,14 5 0 0,-14-5 0 15,11 10 0-15,-3 0 0 0,-1 0 0 0,-1 3 0 16,2 3 0-16,-2 1 0 0,1 0 0 0,1-1-128 15,0 4 128-15,-2-3 0 0,-2 0 0 0,3 1 0 16,0 3 0-16,1-5 0 0,-1-2 0 0,-1 0 0 16,1-2 0-16,-1 0 0 0,0 0 0 0,0-2 0 0,-1-1 128 15,0-1-128-15,2 1 160 0,-7-9-160 0,9 4 192 0,-1 0-48 16,-8-4-16-16,9 4 0 0,-9-4 16 0,10 2 0 16,-10-2 0-16,10-2 0 0,-1-2-16 0,-1 0 0 15,-8 4 0-15,6-8 0 0,-1 0-128 0,-1-1 160 16,0 0-160-16,1-4 160 0,-1 0-160 0,-1-1 192 15,-2-2-192-15,0 2 192 0,2-1-192 0,-2 1 0 16,-1-2 144-16,3 2-144 0,0-4 0 0,-1 1 0 16,1-3 0-16,1 2 128 0,1 1-128 0,0-1 0 15,-1-4 0-15,1-1 128 0,0 4-128 0,1 2 0 16,-1-3 0-16,0 1 0 0,-1-2 0 0,1 1 0 16,0-2 0-16,2 3 0 0,-1 0 0 0,0 3 0 15,-2-3 0-15,0 5 0 0,-1-2 0 0,0 2 0 16,0 1 0-16,1 1 128 0,-2 3-128 0,-2 9 0 0,3-9 0 0,-3 9 0 15,0 0 0-15,0 0-160 0,4-9 160 0,-4 9-208 32,0 0-816-32,0 0-176 0,0 0-16 0,0 0-16 15,9 8-1264-15,-1-1-240 0,1 0-48 0,1-1-17792 0</inkml:trace>
  <inkml:trace contextRef="#ctx0" brushRef="#br0" timeOffset="21544.38">8288 4592 9215 0,'-11'-6'400'0,"11"6"96"0,-4-5-496 0,4 5 0 15,-6-7 0-15,6 7 0 0,-5-6 4528 0,5 6 800 16,-7-6 176-16,7 6 16 0,0 0-4048 0,0 0-832 15,0 0-144-15,0 0-48 0,-12 4-64 0,5 0-32 16,7-4 0-16,-2 11 0 0,4 2-352 0,0 0 144 0,-1 1-144 0,2 0 0 16,2 3 0-16,-1 3 0 0,-1-1 0 0,3 2 0 15,3 1 192-15,2 3-192 0,1 4 192 0,-1 0-192 16,2-5 304-16,3 5-48 0,2 4-16 16,-3-6 0-16,-5-1 80 0,2 5 0 0,-2 3 16 0,1 3 0 15,-1-2-96-15,-1 0-32 0,-1 2 0 0,-1-3 0 16,-2 1-16-16,0 0-16 0,-1 1 0 0,0 0 0 15,0-4-176-15,0-4 192 0,1-1-192 0,-1-1 192 16,1-2-192-16,0-5 192 0,-1-3-192 0,0-2 192 16,0 2-192-16,-4-3 192 0,-1-5-192 0,1-8 192 15,0 0 0-15,-6 7 0 0,-1-1 0 0,-3-3 0 16,0-1 384-16,-4-1 96 0,-5-1 16 0,1-1 0 16,-3-1-368-16,-1-1-64 0,-1-4 0 0,-3-1-16 0,-3 2-240 15,2-3 144-15,2 1-144 0,1 1 128 0,2-2-128 0,3 3-144 16,0-1 144-16,5 2-208 0,1 2-16 0,1 1 0 15,2-1 0-15,10 3 0 16,-9-1-272-16,9 1-48 0,0 0-16 0,0 0 0 16,0 0-1744-16,0 0-336 0,0 0-80 0</inkml:trace>
  <inkml:trace contextRef="#ctx0" brushRef="#br0" timeOffset="22108.47">9190 4363 17503 0,'0'0'1552'0,"0"0"-1232"0,-4-7-320 0,4 7 0 16,-4-4 2096-16,4 4 352 0,0 0 80 0,0 0 16 15,0 0-1440-15,0 0-272 0,0 0-64 0,0 0-16 16,0 0-352-16,0 0-64 0,0 0-16 0,0 0 0 0,0 0-320 0,0 0 128 15,0 0-128-15,-6 8 0 0,-1 3 128 0,-1 2-128 16,0 2 160-16,-2 2-160 0,-2-1 512 0,-1 2 0 16,-2 3 0-16,-1 1 0 0,-1-2 160 0,-1 5 32 15,-2 3 16-15,-2 6 0 0,-3 4 16 0,-1 4 0 16,-1 2 0-16,2 5 0 0,3 1-96 0,11 3-32 16,11 10 0-16,-11-11 0 0,-17-11-96 0,5 4-32 15,6 6 0-15,3-1 0 0,2-2-240 0,3 1-48 16,1 1-16-16,4-2 0 0,0-1-176 0,5-1 128 15,5-3-128-15,0-3 128 0,1-5-128 0,0-1 0 16,3 0 0-16,1-1 0 0,2-7 0 0,2-1 0 16,-1-3 0-16,4-1 0 0,4 1 0 0,3-4 0 0,3 0 0 15,3 4 0 1,1 6-576-16,1-5 16 0,0-7 0 0,1-6 0 16,2-4-1184-16,2-1-240 0,0-4-64 0,-1 2 0 15,1 1-2000-15,-4-2-416 0,8-4-80 0,-7 0 0 0</inkml:trace>
  <inkml:trace contextRef="#ctx0" brushRef="#br0" timeOffset="22737.71">9439 5081 38063 0,'10'4'1680'0,"-10"-4"368"0,-14-9-1648 0,4 4-400 16,10 5 0-16,0 0 0 0,0 0 352 0,2 11-16 15,3 1 0-15,2 1 0 0,1 2-336 0,-2 0 0 16,2 3-160-16,1 5 160 0,2 0-128 0,-1 2 128 15,-1-3 0-15,0-1 0 0,0-2 0 0,1 2 0 16,-1 0 0-16,0 1 0 0,-1-1 0 0,2 5 0 16,3 3 0-16,-5-9 0 0,-8-20 160 0,0 0-16 15,4 10 0-15,-4-10 0 0,0 0 128 0,5 12 32 16,-1-4 0-16,-4-8 0 0,0 0-144 0,0 0-32 0,0 0 0 0,10 0 0 16,-10 0-128-16,11-4 0 0,-1-3 144 0,-1 1-144 15,-2-2 0-15,-1-3 0 0,1 1 0 0,1 1 128 16,-2 2-128-16,2 1 0 0,-3-1 0 0,-5 7 128 15,9-6-128-15,-9 6 0 0,0 0 0 0,12 0 0 16,0 1 0-16,-2 4 0 0,-1 2 0 0,-1 2 0 16,-1 0 0-16,1 3 128 0,2-2-128 0,-2 1 128 15,-2-2-128-15,2-1 0 0,0-2 0 0,0-1 128 16,0 2-128-16,0-3 0 0,-8-4 128 0,10 1-128 16,0-1 0-16,-10 0 144 0,11-1-144 0,-2-2 0 15,1-1 160-15,-10 4-160 0,9-9 128 0,-2 1-128 16,1-2 384-16,-2-1 0 0,-3 0 0 0,2-1 0 0,0-1 144 15,1-2 32-15,-4 0 0 0,3-3 0 0,1-3-128 0,-2 1-32 16,-3 2 0-16,0-4 0 0,0-4-208 0,1-2-32 16,-1 0-16-16,0 0 0 0,2 1-144 0,1 2 0 15,0-2 0-15,0 2 128 0,-2 1-128 0,2 1-176 16,0 0 48-16,0 0 0 16,0 3-352-16,1 3-64 0,-1 0-16 0,1 4 0 15,1 2-1440-15,-6 11-304 0,0 0-48 0,0 0-15424 0</inkml:trace>
  <inkml:trace contextRef="#ctx0" brushRef="#br0" timeOffset="23061.62">10331 5433 41631 0,'0'0'1856'0,"0"0"368"0,0 0-1776 0,0 0-448 0,0 0 0 0,0 0 0 16,7 9 0-16,1 2 0 0,1-3 0 0,2 2 0 16,1 2-192-16,1 1 192 0,0 0-192 0,1 1 192 15,0 2-160-15,-1 1 160 0,-1-3 0 0,-1 6-144 16,-5 2-16-16,-2-3 0 0,-1 2 0 0,-5 0 0 15,0-1 0-15,-2-1 0 0,-1 2 0 0,-3-1 0 0,-3-2 160 0,1 0 0 16,-1 0 0-16,1-5 0 0,0 0-176 0,-1-1 176 16,1-3-208-16,-1 2 80 15,0-2-1664-15,0-1-320 0,1-3-64 0</inkml:trace>
  <inkml:trace contextRef="#ctx0" brushRef="#br0" timeOffset="23694.71">10737 4527 25791 0,'0'0'2304'0,"0"0"-1856"0,0 0-448 0,0 0 0 16,0 0 2368-16,0 0 384 0,2 11 80 0,3 3 16 16,3 4-2240-16,1 3-448 0,1 4-160 0,1 5 0 15,-1 5 176-15,1 3-176 0,-1 1 160 0,0 1-160 16,0 2 160-16,-1 1-160 0,0 1 160 0,-1-2-160 16,-2-2 0-16,-1 0 128 0,-1-8-128 0,0 3 0 15,-1 2 0-15,1-2 128 0,-4-2-128 0,2-7 0 16,1-3 160-16,-2-2-160 0,-1-3 160 0,2-2-160 15,0-3 336-15,1-1-16 0,-3-2-16 0,0-10 0 0,0 0 80 0,0 0 0 16,1 9 16-16,-1-9 0 0,0 0-144 0,0 0-48 16,0 0 0-16,0 0 0 0,0 0-16 0,3-9-16 15,-1-4 0-15,2-1 0 0,0-2-176 0,1-3 0 16,2-6 144-16,1-1-144 0,-1 0 0 0,1-2 0 16,-1 4 0-16,2-1 0 0,1 3 0 0,1-1 0 15,-1 6-192-15,2 2 64 0,1-1 128 0,1 3 0 16,-2 1 0-16,0 5-128 0,-2 0 128 0,2 2 0 15,0 4 0-15,1-2 0 0,0 3 0 0,1 3-160 16,0 0 160-16,1 3 0 0,-2-1-144 0,-1 3 144 16,-2 3 0-16,-1 2-144 0,-1 1 144 0,-2-1 0 15,1 1 0-15,-2 2 0 0,-1 0 0 0,0 3 0 16,-1-1 0-16,-1 0 0 0,1 1 0 0,-2-1 0 0,-1 1 0 0,0 3 0 16,-1 5 0-16,-2-5 0 0,-1-4 0 0,-2-2 0 15,-3-3 0-15,0 0 0 0,-3 0 128 0,-1-2-128 16,-2-1 240-16,-1-1-32 0,-3-1 0 0,0 1 0 15,-2-2-16-15,-3 1-16 0,0 0 0 0,0 0 0 16,2-2-48-16,-1 0-128 0,-4 0 192 0,4-2-64 16,0 0-288-16,3-1-64 0,0-5-16 0,2 0 0 31,2-3-2144-31,2-2-432 0,-1-3-96 0</inkml:trace>
  <inkml:trace contextRef="#ctx0" brushRef="#br0" timeOffset="24150.25">11089 4101 36623 0,'-20'-12'1616'0,"9"8"352"0,2 3-1584 0,0 1-384 16,-3 1 0-16,12-1 0 0,0 0 512 0,0 0 0 15,0 0 16-15,0 0 0 0,0 13-528 0,4 0 0 16,1 0 0-16,3 2 0 0,1-2 0 0,3 1 0 16,4 0 128-16,3 7-128 0,5 4 176 0,-1-2-32 0,-1-3 0 0,3 2 0 15,1 5 32-15,1 1 0 0,0-2 0 0,3 3 0 16,2 2-32-16,3-1 0 0,1 0 0 0,-1 1 0 15,1 4-16-15,-3 4 0 0,-2 3 0 0,-1-1 0 16,-1-4 128-16,-3 4 32 0,-3 2 0 0,-1 1 0 16,1 1-32-16,-4-2-16 0,-1-6 0 0,-2 2 0 15,-3-3-96-15,-2 4-16 0,-2 3 0 0,-1 11 0 16,-3 6 32-16,-1-7 0 0,-3-7 0 0,-1-7 0 16,-3-3-160-16,-1-2 160 0,-3-1-160 0,-3-2 160 15,-3 0 0-15,-1 1 0 0,-5-4 0 0,-4 2 0 16,-1 2 0-16,-4 1 0 0,0 0 0 0,-2-2 0 15,-2-1-1120-15,-3 4-208 16,-3 5-48-16,-2-5-17600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6:28:26.307"/>
    </inkml:context>
    <inkml:brush xml:id="br0">
      <inkml:brushProperty name="width" value="0.05292" units="cm"/>
      <inkml:brushProperty name="height" value="0.05292" units="cm"/>
      <inkml:brushProperty name="color" value="#2F5597"/>
    </inkml:brush>
  </inkml:definitions>
  <inkml:trace contextRef="#ctx0" brushRef="#br0">15058 18104 23839 0,'0'0'1056'0,"0"0"224"0,4-13-1024 0,2 3-256 0,2-2 0 0,0 1 0 15,-1 2 1072-15,-1 1 160 0,-6 8 48 0,8-6 0 16,-2-1 400-16,-6 7 96 0,0 0 16 0,0 0 0 16,0 0-320-16,0 0-64 0,11 10-16 0,-2 1 0 15,-3 2-368-15,0 0-80 0,-2 0-16 0,-1 4 0 16,1 5-304-16,0-1-64 0,0-1-16 0,1 2 0 16,2 2-240-16,-2 0-48 0,2 1-16 0,-1 0 0 15,2 0-48-15,2-1-16 0,4 5 0 0,-4-2 0 0,-1 2 48 16,0-3 16-16,2-2 0 0,-2-3 0 0,-1-2-80 0,1 1-16 15,0-3 0-15,0-2 0 0,1 0-16 0,1-2-128 16,-2-4 192-16,1-1-64 0,-1-3-128 0,-1 0 128 16,-8-5-128-16,12 5 128 0,-2-7-128 0,1-1 160 15,-11 3-160-15,10-8 160 0,-2-4-160 0,0 3 0 16,0 0 144-16,0-4-144 0,-2-4 0 0,2-2 0 16,1-2 0-16,-1 0 128 0,0 1-128 0,0 3 0 15,-1 3 0-15,3 1 0 0,-1 3 0 0,1 0 0 16,-1 4 0-16,2 1-128 0,-2 2 128 0,1 1-128 15,2 2 128-15,0 3-128 0,-1 4 128 0,1 3-192 16,0 2 192-16,0 1-192 0,1 1 192 0,-2 6-192 16,0 2 192-16,1-2-192 0,-2-6 192 0,2 0 0 0,-2-1 0 0,1-1 0 15,-1 0 0-15,0 0 0 0,1 1 0 16,-2-2 0-16,0-1 0 0,0-3 0 0,2 0 0 0,0-2 0 16,2-1 0-16,0 0 0 0,-1-1 0 0,0-1 0 15,-2-2 0-15,1-2 144 0,-1-1-144 0,2 2 0 16,0-6 192-16,-1 1-64 0,-1-5 0 0,0 1-128 15,2 1 352-15,-1-4-32 0,0-4-16 0,-1-6 0 16,2-1 160-16,0-2 48 0,-2-4 0 0,2-3 0 16,-2-2-32-16,1-2 0 0,-1 0 0 0,-1-3 0 15,0-1-192-15,2-1-32 0,-2-1-16 0,1 0 0 16,0-3-240-16,-1 3 128 0,-1 3-128 0,-2 7 0 16,1 5 0-16,-1 5 0 0,-2 1 0 0,0 8 0 15,0 4-704-15,-4 10-96 0,0 0-16 0,0 0 0 16,0 0-1952-16,0 0-400 0,0 0-80 0</inkml:trace>
  <inkml:trace contextRef="#ctx0" brushRef="#br0" timeOffset="1">489 10407 11055 0,'0'0'480'0,"0"0"112"0,0 0-464 0,0 0-128 15,0 0 0-15,0 0 0 0,0 0 2464 0,0 0 480 0,0 0 80 0,0 0 32 16,0 0-1520-16,1-5-288 0,1-2-64 0,-2 7-16 16,0 0 240-16,0 0 32 0,0 0 16 0,0 0 0 15,-3-6-128-15,3 6-32 0,0 0 0 0,0 0 0 16,0 0-400-16,0 0-96 0,0 0-16 0,0 0 0 15,0 0-464-15,0 0-112 0,0 0-16 0,0 0 0 16,0 0-192-16,0 0 0 0,0 0 0 0,0 0 0 16,3 14 0-16,0 2-128 0,3-1 128 0,-1 2 0 15,0 3 0-15,2 3 144 0,-2-1-16 0,1 7 0 16,1 6 256-16,1-1 32 0,1 5 16 0,0-1 0 16,-3 0-112-16,2 0 0 0,0-2-16 0,0-1 0 15,0-2-128-15,-2 1-32 0,2-4 0 0,1 0 0 16,-1-5-16-16,2-1-128 0,0-1 192 0,-1-3-64 15,-1-3 80-15,-3-6 16 0,1-1 0 0,1 1 0 0,-2-1-96 16,0 1-128-16,0-1 176 0,-1-4-176 0,-1 1 192 0,0 3-64 16,-3-10 0-16,0 0-128 0,0 0 208 0,0 0-64 15,0 0-16-15,0 0 0 0,-3-5 64 0,-1-3 16 16,-1-2 0-16,-2-3 0 0,1-1-208 0,-1-2 144 16,2-4-144-16,1 0 128 0,-2-20-128 0,2 6 0 15,2 6 0-15,4 4 0 0,0 1 0 0,4 3 0 16,-1 2-144-16,-1 10 144 0,1-1 0 0,1 0-160 15,1 0 160-15,1 0-128 0,1 1 128 0,0 0 0 16,1 0 0-16,10-7-128 0,-4 2 128 0,-1 1 0 16,0 4 0-16,0 3-128 0,1-2 128 0,1 5 0 15,1 0-144-15,-2 4 144 0,-5 0-160 0,2 5 160 16,2 1-208-16,-2 3 80 0,0 2 128 0,-1 4 0 0,-2 4-144 0,-2 1 144 16,-2 2 0-16,0-3-176 0,-2 2 176 0,-1-1-128 15,0 1 128-15,-2-1 0 0,-3-1 0 0,-1-1 0 16,1 1 0-16,-2-1 144 0,-3-2-144 0,2-2 0 15,0-2 192-15,-2 0-64 0,-1-1 0 0,-1-2-128 16,0-1 320-16,0-1-32 0,1-2-16 0,-1-1 0 16,-3 1 80-16,-1-2 16 0,0-1 0 0,-1-1 0 15,-2-1-64-15,-1-2-16 0,-2-2 0 0,-1-1 0 16,1-2-128-16,6 1-32 0,-3-3 0 0,-2 1 0 16,-3-1-128-16,0-3-256 0,0 0 64 0,0-2 16 15,2-1-2304 1,-14-13-464-16,8 2-80 0</inkml:trace>
  <inkml:trace contextRef="#ctx0" brushRef="#br0" timeOffset="2">27434 370 25791 0,'0'0'2304'16,"0"0"-1856"-16,0 0-448 0,0 0 0 15,0 0 2112-15,0 0 336 0,0 0 64 0,0 0 16 16,0 0-1744-16,0 0-336 0,0 0-80 0,0 0-16 15,0 0-16-15,0 0 0 0,0 0 0 0,0 0 0 0,0 0-48 0,0 0-16 16,7 10 0-16,-3-1 0 0,-4-9 80 0,3 14 16 16,1-1 0-16,2 14 0 0,0 12 80 0,-3-13 32 15,-3-26 0-15,0 19 0 0,5 16-96 0,-1-3 0 16,-3-7-16-16,2-2 0 0,-3-2 128 0,-3-7 16 16,3-14 16-16,-6 12 0 0,0 6-48 0,3 4-16 15,-1 2 0-15,1-1 0 0,-1-3-336 0,1 3-128 16,0 3 0-16,0 0 144 0,0-2-144 0,1-2 0 15,0 3 144-15,1-2-144 0,0 1 0 0,0-2 128 16,-1-1-128-16,1-2 0 0,0 2 128 0,1-5-128 16,-2-3 128-16,1-1-128 0,-2 2 160 0,1-4-32 15,2-10-128-15,-5 10 192 0,-1 0-192 0,1-2 128 0,5-8-128 16,-8 6 0-16,2 0 208 0,6-6-48 0,-9 3-16 0,9-3 0 16,-9 3-16-16,9-3 0 0,-12 1 0 0,3-2 0 15,1-2-128-15,8 3 192 0,-11-2-192 0,2-2 192 16,1-3-192-16,-1 1 128 0,-1-1-128 0,0 1 128 15,0-1-128-15,0 0 0 0,-2-1 144 0,-1 1-144 16,-1-1 0-16,-1 1 0 0,1-3 0 0,0 1 128 16,-3 3-128-16,-3-2 0 0,-1-2 0 0,2 0 0 15,1 3 0-15,1-1 0 0,4 0 0 0,1 1 0 16,1 2 0-16,2-1 0 0,3 0 0 0,1 0 0 16,2-2-336-16,3 8-48 0,0 0 0 0,0 0 0 15,0 0-1248 1,7-5-256-16,-7 5-48 0,7-7-16 0,-7 7-1248 0,11-5-256 0,-2-4-64 15,-9 9 0-15</inkml:trace>
  <inkml:trace contextRef="#ctx0" brushRef="#br0" timeOffset="3">28019 325 5519 0,'0'0'496'0,"0"0"-496"0,0 0 0 0,8-5 0 16,-2-2 3520-16,-6 7 624 0,0 0 112 0,0 0 32 16,5-7-2464-16,-5 7-480 0,0 0-112 0,0 0-16 15,0 0-320-15,0 0-80 0,0 0-16 0,0 0 0 16,0 0-224-16,0 0-32 0,0 0-16 0,0 0 0 15,9 1-112-15,-9-1-32 0,0 0 0 0,0 0 0 16,2 8 272-16,-2-8 48 0,0 0 16 0,-5 10 0 0,4 7-144 16,-6-4-16-16,-6-9-16 0,2 3 0 0,0 3 0 0,1 6 0 15,-1 3 0-15,0 5 0 0,-2 2-192 0,-2 2-32 16,0 1-16-16,0 4 0 0,4 5-80 0,-1-2-16 16,-1-3 0-16,4-2 0 0,0 0-208 0,-2 2 128 15,-1-2-128-15,3 0 0 0,4 1 128 0,-3 2-128 16,-1 3 0-16,0 1 144 0,-1 0-144 0,2 0 0 15,2 1 0-15,1-4 0 0,0-2-320 0,1-5 48 16,2-2 16-16,-1 1 0 0,-1-4 128 0,3-1 128 16,2-2-192-16,3-2 192 0,1-1-384 0,2-1 16 15,2-5 16-15,4 1 0 16,1-2-752-16,4-2-160 0,2-2-16 0,1-3-9056 0,1 0-1808 16</inkml:trace>
  <inkml:trace contextRef="#ctx0" brushRef="#br0" timeOffset="4">28240 787 16575 0,'0'0'1472'0,"0"0"-1168"16,0 0-304-16,0 0 0 0,-11-2 2752 0,11 2 512 15,0 0 80-15,0 0 32 0,0 0-2272 0,0 12-448 16,6 4-80-16,-6-7-32 0,0-9 128 0,0 0 32 15,-3 9 0-15,0 3 0 0,3 1 16 0,3 1 16 16,2 1 0-16,-2-1 0 0,-1-2-96 0,0 1-32 16,-2-13 0-16,4 15 0 0,3-2-160 0,-1 2-16 15,-4 3-16-15,2-6 0 0,-4-12-224 0,0 0-64 16,5 11 0-16,-5-11 0 0,0 0 0 0,7 13-128 16,-7-13 192-16,6 10-64 0,-6-10 48 0,0 0 0 15,0 0 0-15,10 7 0 0,-10-7 16 0,0 0 0 0,0 0 0 0,0 0 0 16,0 0-32-16,10-1 0 0,-10 1 0 0,0 0 0 15,0 0-32-15,0 0 0 0,0 0 0 0,0 0 0 16,0 0-128-16,0 0 0 0,0 0 0 0,0 0 0 16,0 0 0-16,0 0 0 0,0 0 0 0,0 0 0 15,0 0 0-15,0 0 0 0,0 0 0 0,10 10 0 16,1 1 0-16,-2-1-176 0,-1-2 48 0,1-1 0 16,1-2 128-16,-10-5 0 0,12 1 0 0,-1 4 0 15,-1-2 0-15,-10-3 176 0,10-1-48 0,-10 1 0 16,0 0-128-16,11 2 0 0,-11-2 0 0,9 3-176 15,-9-3 176-15,0 0 0 0,0 0 128 0,12 0-128 16,-2 0 176-16,-10 0-48 0,11 1 0 0,-1-2 0 0,-1-2-128 16,2 2 0-16,-2 1 0 0,-9 0 0 0,11-5 240 0,0-2 16 15,-2-2 0-15,-1 3 0 0,0 0 0 0,-1 0 0 16,0-6 0-16,-1 4 0 0,0-2 0 0,-1-2 0 16,0-2 0-16,0 0 0 0,1-1-128 0,-3 1 0 15,1-2-128-15,0-1 192 0,-1-2-192 0,-1 0 128 16,2 0-128-16,-1-1 0 0,-2-1 0 0,1 3-192 15,-2 3 16-15,-2 3 0 16,1-4-224-16,0 4-48 0,-1 1-16 0,0 0 0 16,0 1-432-16,1 1-64 0,0 0-32 0,1 9 0 15,-3-8-1984-15,3 8-400 0,-1-13-80 0</inkml:trace>
  <inkml:trace contextRef="#ctx0" brushRef="#br0" timeOffset="5">28888 1051 7359 0,'0'0'320'0,"0"0"80"0,0 0-400 0,0 0 0 0,0 0 0 0,0 0 0 16,0 0 3040-16,0 0 528 0,0 0 96 0,0 0 32 15,0 0-2336-15,0 0-464 0,0 0-80 0,0 0-32 16,0 0-528-16,0 0-128 0,0 0 0 0,0 0-128 15,0 0 288-15,0 0-48 0,0 0-16 0,0 0 0 16,0 0 560-16,0 0 112 0,0 0 32 0,0 0 0 16,0 0 112-16,0 0 32 0,0 0 0 0,0 0 0 15,0 0-96-15,0 0-16 0,0 0 0 0,0 0 0 16,0 0-320-16,0 0-80 0,5 11-16 0,-1 2 0 0,-1 0-304 0,-1 0-64 16,-2-13-16-16,5 14 0 0,2 8 48 0,-2-3 16 15,-1-5 0-15,0 0 0 0,0 6-96 0,1-3 0 16,-2 2-128-16,-2 1 192 0,-1 1-192 0,-1-3 144 15,-2-2-144-15,0-2 128 0,-1-1-128 0,-2 1 0 16,-4 1 144-16,-2-2-144 0,0-3 128 0,-2 2-128 16,-5-2 128-16,1 2-128 0,0 2 0 0,0-3-208 15,-1-2 16-15,1 0 16 16,0 2-528-16,1-5-128 0,3-2 0 0,2-1-16 16,3 1-1952-16,0-6-384 0</inkml:trace>
  <inkml:trace contextRef="#ctx0" brushRef="#br0" timeOffset="6">29238 517 17615 0,'6'-12'768'0,"-6"12"192"0,1-8-768 0,0 0-192 16,-1-2 0-16,0 4 0 0,0 6 1120 0,0 0 192 16,-1-8 32-16,1 1 16 0,0-2-336 0,0 9-80 15,0 0-16-15,0 0 0 0,0 0-240 0,0 0-48 16,0 0-16-16,0 0 0 0,0 0-144 0,0 0-32 16,0 0 0-16,0 0 0 0,0 0 0 0,5 10 0 15,0 2 0-15,-2 4 0 0,-4 2 384 0,1 4 64 16,1 6 0-16,-1-1 16 0,0 2-80 0,-3 1 0 15,1-2-16-15,1 1 0 0,-1-2-176 0,1 1-48 0,-2-5 0 0,2 2 0 16,1 1-256-16,-1 0-48 0,-1 0-16 0,1-4 0 16,1-2-128-16,1 1-16 0,2 1-128 0,0-1 192 15,-2-8-64-15,2 4 0 0,-1-3-128 0,1 1 192 16,-2-5-64-16,-1-10 0 0,0 12-128 0,0-12 192 16,1 9-32-16,-1-9-16 0,0 0 0 0,0 0 0 15,0 0 112-15,0 0 32 0,0 0 0 0,0 0 0 16,4-9-48-16,0-2-16 0,-1 0 0 0,1-2 0 15,0-3-224-15,-1-2 0 0,3-1 128 0,0-1-128 16,1-3 0-16,2-1 0 0,0 3 0 0,1 1 0 16,2 1-320-16,0 2 32 0,-3 5 16 0,1-1 0 15,1 0 144-15,1 1 128 0,-1 4-192 0,1-1 192 16,-1 3-128-16,0 0 128 0,2 0 0 0,0 1 0 16,-1 1-128-16,-2-1 128 0,1-2 0 0,-1 3 0 0,-10 4-176 0,11-1 176 15,-11 1-160-15,10-3 160 0,-10 3-256 0,0 0 64 16,0 0 0-16,0 0 0 0,11 5 32 0,-11-5 16 15,4 12 0-15,-3 0 0 0,-1 0 144 16,-1 1 0-16,-2 2 0 0,0 0-128 0,1 2 128 0,-2 0 0 16,-1 1 0-16,1-3 0 0,0 1 0 0,0-2 128 15,0-3-128-15,0 2 128 0,-2 4-128 0,2-4 128 16,0-1-128-16,-2 1 128 0,0 1-128 0,-1-2 176 16,0-3-176-16,-3-3 192 0,1-2-64 0,-1 2-128 15,-2 1 192-15,0-1-64 0,1-4-128 0,-2 3 128 16,-4 2-128-16,1-4 128 15,3-2-544-15,-3-1-112 0,-3 0-32 0,-2 2 0 16,0 0-1888-16,0-2-384 0,-1-4-80 0</inkml:trace>
  <inkml:trace contextRef="#ctx0" brushRef="#br0" timeOffset="7">28360 1067 6447 0,'0'0'576'0,"0"0"-576"16,0 0 0-16,0 0 0 0,0 0 2496 0,0 0 384 15,0 0 64-15,0 0 32 0,0 0-1712 0,0 0-352 0,0 0-64 0,0 0-16 16,0 0-160-16,0 0-32 0,0 0-16 16,0 0 0-16,0 0 208 0,0 0 64 0,0 0 0 0,0 0 0 15,8-9 128-15,-8 9 16 0,0 0 16 0,7-7 0 16,0-3-96-16,-1 3-32 0,-6 7 0 16,0 0 0-16,8-6-208 0,-8 6-32 0,0 0-16 0,8-7 0 15,-8 7-128-15,7-11-32 0,-2-1 0 0,-5 12 0 16,0 0-96-16,0 0-32 0,5-12 0 0,3-7 240 15,-8 19-432-15,4-11 0 0,1 3 0 16,-1-2-192-16,-4 10 0 0,5-8-144 0,0-1 144 16,-1-3 0-16,0 3 0 0,-4 9 0 0,0 0 160 15,4-8-160-15,-4 8 0 0,0 0 0 0,0 0 0 16,0 0 0-16,0 0 0 0,1-13 0 0,-1 13 0 16,0 0 0-16,0 0 0 0,0 0 0 0,0 0 0 15,0 0 0-15,0 0 0 0,0 0 0 0,0 0 0 0,0 0 0 0,0 0 0 16,0 0 0-16,-1 11 0 0,1-11 0 0,0 0 0 15,0 11 0-15,0-11 0 0,1 12 0 0,-1 0 0 16,-1 0 0-16,1-12 0 0,0 0 0 0,0 14 0 16,0 2 0-16,1-2 0 0,1-1 0 0,-2 1 0 15,0-1 0-15,0-1 0 0,0 1 0 0,0-1 0 16,0-12 0-16,2 13 0 0,0 1 0 0,0-2 0 16,-2-12 0-16,3 10 0 0,-1 2 0 0,0-4-272 15,-2-8 64-15,0 10 16 16,0-10-2272-16,0 7-448 0,0-7-96 0,0 0-11040 0</inkml:trace>
  <inkml:trace contextRef="#ctx0" brushRef="#br0" timeOffset="8">29832 255 3679 0,'0'0'320'0,"0"0"-320"0,0 0 0 0,-9-3 0 0,9 3 3424 0,-8-2 608 15,8 2 128-15,-9-4 32 0,9 4-2384 0,0 0-464 16,-10 0-112-16,10 0-16 0,0 0-480 0,0 0-96 16,-9 0-32-16,9 0 0 0,-9 2 112 0,9-2 32 15,0 0 0-15,0 0 0 0,0 0 160 0,0 0 48 16,0 0 0-16,-2 11 0 0,2-11-160 0,1 10-32 16,-1-10 0-16,5 13 0 0,2-5-112 0,0 4-16 15,1 1-16-15,4 1 0 0,4 2-176 0,-1-1-16 16,0 0-16-16,8 3 0 0,10 7-32 0,-7-4-16 15,-8-7 0-15,2 6 0 0,3 4-48 0,-1 4 0 16,-4-1 0-16,-1 3 0 0,-2 1-112 0,-4-1-16 16,-1 0-16-16,-4-4 0 0,-1 2 32 0,-1-2 16 15,-1-5 0-15,-1 3 0 0,-3 4-96 0,0 2 0 0,0 1-128 0,-1 3 192 16,0 1-192-16,-1-3 128 0,-1-5-128 0,0-4 0 16,-1 3 176-16,-2-2-176 0,-2-6 192 0,0 0-192 15,-1-3 208-15,-2 0-64 0,0 1-16 0,-1-2 0 16,-1-1-128-16,1 0 128 0,1-3-128 0,0-1 128 31,2-1-496-31,1-2-96 0,-2 2-32 0,-2-2-12112 0,-2 0-2416 0</inkml:trace>
  <inkml:trace contextRef="#ctx0" brushRef="#br0" timeOffset="9">31169 7696 31791 0,'-10'-11'1408'0,"10"11"288"0,0 0-1360 0,0 0-336 0,-8-5 0 0,8 5 0 16,0 0 944-16,0 0 112 0,1 9 32 0,-1-9 0 16,0 0-320-16,-9 4-48 0,2 1-16 0,1 3 0 15,2 3-128-15,2 0-16 0,2-11-16 0,0 20 0 16,5 7 208-16,-1 7 32 0,-1 5 16 0,-3-2 0 16,0-7 96-16,0-3 0 0,-4 2 16 0,-2-6 0 15,0-3-160-15,5 10-48 0,4 9 0 0,1-5 0 16,-6-7-240-16,-3-1-48 0,-5-5-16 0,3 4 0 15,1 1 32-15,2 1 0 0,1 1 0 0,-1-2 0 0,1-3-112 16,-1-2-32-16,0-1 0 0,0-1 0 0,0 3-48 0,1-3-16 16,-1-1 0-16,0-4 0 0,1-1-96 0,0-2-128 15,1-2 176-15,2-9-176 0,0 0 160 0,0 0-160 16,-4 9 128-16,4-9-128 0,0 0 192 0,0 0-32 16,0 0-16-16,-5-9 0 0,2-2 80 0,1-2 16 15,0-4 0-15,2-3 0 0,3-3-240 0,2 0 0 16,0-2 0-16,2 0 0 0,2-3 0 0,1 2-128 15,2 1 128-15,0 4 0 0,0 1 0 0,-1 4-128 16,2 0 128-16,0 3 0 0,2-1-144 0,-1 0 144 16,-1 3 0-16,0-1-144 0,0 2 144 0,0 0 0 15,-1 5 0-15,1 1-128 0,1-1 128 0,-2 3 0 16,-12 2-144-16,13 0 144 0,0 3 0 0,-1 3-144 16,-2 0 144-16,-1 5 0 0,-2 2-160 0,1 1 160 0,0 0-128 0,-1 2 128 15,1 2 0-15,0 2-128 0,0 2 128 0,-2-1 0 16,0 0 0-16,-5 0 0 0,1 1 0 0,0-3-128 15,-1-1 128-15,-1-1 0 0,-1 3 0 0,2-3 0 16,3-3 0-16,-4-1 0 0,-5 0 0 0,1 0 0 16,3 0 0-16,-3 0 144 0,-3-2-144 0,-3-1 160 15,-3-2 32-15,0 1 0 0,-4-1 0 0,0 0 0 16,-2 0-48-16,1-2 0 0,-1 1 0 0,-2-2 0 16,-1-4-144-16,1 1 192 0,1-1-192 0,1 1 192 15,-2-2-192-15,0 0 0 0,-1-2 0 0,-2-1 0 16,1-2-224-16,-2-1-80 0,0-2-16 0,2 3 0 15,-1-1-1488-15,4 5-304 0,-1 4-64 16,-5-11-20096-16</inkml:trace>
  <inkml:trace contextRef="#ctx0" brushRef="#br0" timeOffset="11">8288 4592 9215 0,'-11'-6'400'0,"11"6"96"0,-4-5-496 0,4 5 0 15,-6-7 0-15,6 7 0 0,-5-6 4528 0,5 6 800 16,-7-6 176-16,7 6 16 0,0 0-4048 0,0 0-832 15,0 0-144-15,0 0-48 0,-12 4-64 0,5 0-32 16,7-4 0-16,-2 11 0 0,4 2-352 0,0 0 144 0,-1 1-144 0,2 0 0 16,2 3 0-16,-1 3 0 0,-1-1 0 0,3 2 0 15,3 1 192-15,2 3-192 0,1 4 192 0,-1 0-192 16,2-5 304-16,3 5-48 0,2 4-16 16,-3-6 0-16,-5-1 80 0,2 5 0 0,-2 3 16 0,1 3 0 15,-1-2-96-15,-1 0-32 0,-1 2 0 0,-1-3 0 16,-2 1-16-16,0 0-16 0,-1 1 0 0,0 0 0 15,0-4-176-15,0-4 192 0,1-1-192 0,-1-1 192 16,1-2-192-16,0-5 192 0,-1-3-192 0,0-2 192 16,0 2-192-16,-4-3 192 0,-1-5-192 0,1-8 192 15,0 0 0-15,-6 7 0 0,-1-1 0 0,-3-3 0 16,0-1 384-16,-4-1 96 0,-5-1 16 0,1-1 0 16,-3-1-368-16,-1-1-64 0,-1-4 0 0,-3-1-16 0,-3 2-240 15,2-3 144-15,2 1-144 0,1 1 128 0,2-2-128 0,3 3-144 16,0-1 144-16,5 2-208 0,1 2-16 0,1 1 0 15,2-1 0-15,10 3 0 16,-9-1-272-16,9 1-48 0,0 0-16 0,0 0 0 16,0 0-1744-16,0 0-336 0,0 0-80 0</inkml:trace>
  <inkml:trace contextRef="#ctx0" brushRef="#br0" timeOffset="12">9190 4363 17503 0,'0'0'1552'0,"0"0"-1232"0,-4-7-320 0,4 7 0 16,-4-4 2096-16,4 4 352 0,0 0 80 0,0 0 16 15,0 0-1440-15,0 0-272 0,0 0-64 0,0 0-16 16,0 0-352-16,0 0-64 0,0 0-16 0,0 0 0 0,0 0-320 0,0 0 128 15,0 0-128-15,-6 8 0 0,-1 3 128 0,-1 2-128 16,0 2 160-16,-2 2-160 0,-2-1 512 0,-1 2 0 16,-2 3 0-16,-1 1 0 0,-1-2 160 0,-1 5 32 15,-2 3 16-15,-2 6 0 0,-3 4 16 0,-1 4 0 16,-1 2 0-16,2 5 0 0,3 1-96 0,11 3-32 16,11 10 0-16,-11-11 0 0,-17-11-96 0,5 4-32 15,6 6 0-15,3-1 0 0,2-2-240 0,3 1-48 16,1 1-16-16,4-2 0 0,0-1-176 0,5-1 128 15,5-3-128-15,0-3 128 0,1-5-128 0,0-1 0 16,3 0 0-16,1-1 0 0,2-7 0 0,2-1 0 16,-1-3 0-16,4-1 0 0,4 1 0 0,3-4 0 0,3 0 0 15,3 4 0 1,1 6-576-16,1-5 16 0,0-7 0 0,1-6 0 16,2-4-1184-16,2-1-240 0,0-4-64 0,-1 2 0 15,1 1-2000-15,-4-2-416 0,8-4-80 0,-7 0 0 0</inkml:trace>
  <inkml:trace contextRef="#ctx0" brushRef="#br0" timeOffset="13">9439 5081 38063 0,'10'4'1680'0,"-10"-4"368"0,-14-9-1648 0,4 4-400 16,10 5 0-16,0 0 0 0,0 0 352 0,2 11-16 15,3 1 0-15,2 1 0 0,1 2-336 0,-2 0 0 16,2 3-160-16,1 5 160 0,2 0-128 0,-1 2 128 15,-1-3 0-15,0-1 0 0,0-2 0 0,1 2 0 16,-1 0 0-16,0 1 0 0,-1-1 0 0,2 5 0 16,3 3 0-16,-5-9 0 0,-8-20 160 0,0 0-16 15,4 10 0-15,-4-10 0 0,0 0 128 0,5 12 32 16,-1-4 0-16,-4-8 0 0,0 0-144 0,0 0-32 0,0 0 0 0,10 0 0 16,-10 0-128-16,11-4 0 0,-1-3 144 0,-1 1-144 15,-2-2 0-15,-1-3 0 0,1 1 0 0,1 1 128 16,-2 2-128-16,2 1 0 0,-3-1 0 0,-5 7 128 15,9-6-128-15,-9 6 0 0,0 0 0 0,12 0 0 16,0 1 0-16,-2 4 0 0,-1 2 0 0,-1 2 0 16,-1 0 0-16,1 3 128 0,2-2-128 0,-2 1 128 15,-2-2-128-15,2-1 0 0,0-2 0 0,0-1 128 16,0 2-128-16,0-3 0 0,-8-4 128 0,10 1-128 16,0-1 0-16,-10 0 144 0,11-1-144 0,-2-2 0 15,1-1 160-15,-10 4-160 0,9-9 128 0,-2 1-128 16,1-2 384-16,-2-1 0 0,-3 0 0 0,2-1 0 0,0-1 144 15,1-2 32-15,-4 0 0 0,3-3 0 0,1-3-128 0,-2 1-32 16,-3 2 0-16,0-4 0 0,0-4-208 0,1-2-32 16,-1 0-16-16,0 0 0 0,2 1-144 0,1 2 0 15,0-2 0-15,0 2 128 0,-2 1-128 0,2 1-176 16,0 0 48-16,0 0 0 16,0 3-352-16,1 3-64 0,-1 0-16 0,1 4 0 15,1 2-1440-15,-6 11-304 0,0 0-48 0,0 0-15424 0</inkml:trace>
  <inkml:trace contextRef="#ctx0" brushRef="#br0" timeOffset="14">10331 5433 41631 0,'0'0'1856'0,"0"0"368"0,0 0-1776 0,0 0-448 0,0 0 0 0,0 0 0 16,7 9 0-16,1 2 0 0,1-3 0 0,2 2 0 16,1 2-192-16,1 1 192 0,0 0-192 0,1 1 192 15,0 2-160-15,-1 1 160 0,-1-3 0 0,-1 6-144 16,-5 2-16-16,-2-3 0 0,-1 2 0 0,-5 0 0 15,0-1 0-15,-2-1 0 0,-1 2 0 0,-3-1 0 0,-3-2 160 0,1 0 0 16,-1 0 0-16,1-5 0 0,0 0-176 0,-1-1 176 16,1-3-208-16,-1 2 80 15,0-2-1664-15,0-1-320 0,1-3-64 0</inkml:trace>
  <inkml:trace contextRef="#ctx0" brushRef="#br0" timeOffset="15">10737 4527 25791 0,'0'0'2304'0,"0"0"-1856"0,0 0-448 0,0 0 0 16,0 0 2368-16,0 0 384 0,2 11 80 0,3 3 16 16,3 4-2240-16,1 3-448 0,1 4-160 0,1 5 0 15,-1 5 176-15,1 3-176 0,-1 1 160 0,0 1-160 16,0 2 160-16,-1 1-160 0,0 1 160 0,-1-2-160 16,-2-2 0-16,-1 0 128 0,-1-8-128 0,0 3 0 15,-1 2 0-15,1-2 128 0,-4-2-128 0,2-7 0 16,1-3 160-16,-2-2-160 0,-1-3 160 0,2-2-160 15,0-3 336-15,1-1-16 0,-3-2-16 0,0-10 0 0,0 0 80 0,0 0 0 16,1 9 16-16,-1-9 0 0,0 0-144 0,0 0-48 16,0 0 0-16,0 0 0 0,0 0-16 0,3-9-16 15,-1-4 0-15,2-1 0 0,0-2-176 0,1-3 0 16,2-6 144-16,1-1-144 0,-1 0 0 0,1-2 0 16,-1 4 0-16,2-1 0 0,1 3 0 0,1-1 0 15,-1 6-192-15,2 2 64 0,1-1 128 0,1 3 0 16,-2 1 0-16,0 5-128 0,-2 0 128 0,2 2 0 15,0 4 0-15,1-2 0 0,0 3 0 0,1 3-160 16,0 0 160-16,1 3 0 0,-2-1-144 0,-1 3 144 16,-2 3 0-16,-1 2-144 0,-1 1 144 0,-2-1 0 15,1 1 0-15,-2 2 0 0,-1 0 0 0,0 3 0 16,-1-1 0-16,-1 0 0 0,1 1 0 0,-2-1 0 0,-1 1 0 0,0 3 0 16,-1 5 0-16,-2-5 0 0,-1-4 0 0,-2-2 0 15,-3-3 0-15,0 0 0 0,-3 0 128 0,-1-2-128 16,-2-1 240-16,-1-1-32 0,-3-1 0 0,0 1 0 15,-2-2-16-15,-3 1-16 0,0 0 0 0,0 0 0 16,2-2-48-16,-1 0-128 0,-4 0 192 0,4-2-64 16,0 0-288-16,3-1-64 0,0-5-16 0,2 0 0 31,2-3-2144-31,2-2-432 0,-1-3-96 0</inkml:trace>
  <inkml:trace contextRef="#ctx0" brushRef="#br0" timeOffset="16">11089 4101 36623 0,'-20'-12'1616'0,"9"8"352"0,2 3-1584 0,0 1-384 16,-3 1 0-16,12-1 0 0,0 0 512 0,0 0 0 15,0 0 16-15,0 0 0 0,0 13-528 0,4 0 0 16,1 0 0-16,3 2 0 0,1-2 0 0,3 1 0 16,4 0 128-16,3 7-128 0,5 4 176 0,-1-2-32 0,-1-3 0 0,3 2 0 15,1 5 32-15,1 1 0 0,0-2 0 0,3 3 0 16,2 2-32-16,3-1 0 0,1 0 0 0,-1 1 0 15,1 4-16-15,-3 4 0 0,-2 3 0 0,-1-1 0 16,-1-4 128-16,-3 4 32 0,-3 2 0 0,-1 1 0 16,1 1-32-16,-4-2-16 0,-1-6 0 0,-2 2 0 15,-3-3-96-15,-2 4-16 0,-2 3 0 0,-1 11 0 16,-3 6 32-16,-1-7 0 0,-3-7 0 0,-1-7 0 16,-3-3-160-16,-1-2 160 0,-3-1-160 0,-3-2 160 15,-3 0 0-15,-1 1 0 0,-5-4 0 0,-4 2 0 16,-1 2 0-16,-4 1 0 0,0 0 0 0,-2-2 0 15,-2-1-1120-15,-3 4-208 16,-3 5-48-16,-2-5-17600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6:30:23.432"/>
    </inkml:context>
    <inkml:brush xml:id="br0">
      <inkml:brushProperty name="width" value="0.05292" units="cm"/>
      <inkml:brushProperty name="height" value="0.05292" units="cm"/>
      <inkml:brushProperty name="color" value="#2F5597"/>
    </inkml:brush>
  </inkml:definitions>
  <inkml:trace contextRef="#ctx0" brushRef="#br0">22909 9355 11967 0,'0'0'1072'16,"0"0"-864"-16,0 0-208 0,0 0 0 16,0 0 2816-16,0 0 528 0,0 0 112 0,0 0 0 0,-7 6-1008 0,7-6-208 15,16 13-32-15,-12-6-16 0,-13-8-256 16,9 1-48-16,0 0-16 0,0 0 0 0,-9 2-720 0,9-2-160 16,18 11-32-16,-4-1 0 0,-5 0-208 0,-6-4-48 15,-3-6-16-15,-6 9 0 0,0 0-192 0,4 1-48 16,2-10 0-16,10 22 0 0,12 10-16 0,-2-1-16 15,-6-4 0-15,-2-2 0 0,0 1 16 0,-1 0 0 16,0 2 0-16,-2-2 0 0,1 0-16 0,-4-4 0 16,-8-8 0-16,7 5 0 0,11 4-128 0,-7-2-32 15,-7-7 0-15,0 1 0 0,3-2-96 0,2 1-32 16,1-4 0-16,0 2 0 0,-2-1 32 0,2-4 0 16,-8-7 0-16,10 7 0 0,1-1 32 0,-11-6 0 0,10 4 0 0,1-4 0 15,-11 0-64-15,11-5 0 0,0-4 0 16,-2 0 0-16,-1 0-128 0,1-2 192 0,-1-2-192 0,-1-1 192 15,0-2-192-15,1-1 0 0,1-1 144 0,-1-1-144 16,-2-4 0-16,2 1 0 0,0 1 0 0,-4 1 0 16,-3-3 0-16,3 4 0 0,4 2 0 0,0 3 0 15,-3 2 0-15,1 1 0 0,1 2 0 0,-7 9 0 16,6-6 0-16,-6 6 0 0,0 0 0 0,0 0-128 16,0 0 128-16,0 0 0 0,14 5 0 0,-14-5 0 15,11 10 0-15,-3 0 0 0,-1 0 0 0,-1 3 0 16,2 3 0-16,-2 1 0 0,1 0 0 0,1-1-128 15,0 4 128-15,-2-3 0 0,-2 0 0 0,3 1 0 16,0 3 0-16,1-5 0 0,-1-2 0 0,-1 0 0 16,1-2 0-16,-1 0 0 0,0 0 0 0,0-2 0 0,-1-1 128 15,0-1-128-15,2 1 160 0,-7-9-160 0,9 4 192 0,-1 0-48 16,-8-4-16-16,9 4 0 0,-9-4 16 0,10 2 0 16,-10-2 0-16,10-2 0 0,-1-2-16 0,-1 0 0 15,-8 4 0-15,6-8 0 0,-1 0-128 0,-1-1 160 16,0 0-160-16,1-4 160 0,-1 0-160 0,-1-1 192 15,-2-2-192-15,0 2 192 0,2-1-192 0,-2 1 0 16,-1-2 144-16,3 2-144 0,0-4 0 0,-1 1 0 16,1-3 0-16,1 2 128 0,1 1-128 0,0-1 0 15,-1-4 0-15,1-1 128 0,0 4-128 0,1 2 0 16,-1-3 0-16,0 1 0 0,-1-2 0 0,1 1 0 16,0-2 0-16,2 3 0 0,-1 0 0 0,0 3 0 15,-2-3 0-15,0 5 0 0,-1-2 0 0,0 2 0 16,0 1 0-16,1 1 128 0,-2 3-128 0,-2 9 0 0,3-9 0 0,-3 9 0 15,0 0 0-15,0 0-160 0,4-9 160 0,-4 9-208 32,0 0-816-32,0 0-176 0,0 0-16 0,0 0-16 15,9 8-1264-15,-1-1-240 0,1 0-48 0,1-1-17792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02T19:51:33.789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15377 3127 20271 0,'0'0'896'0,"0"0"192"0,0 0-880 0,0 0-208 16,0 0 0-16,0 0 0 0,0 0 1680 0,0 0 304 15,11 5 48-15,-3 0 16 0,-1 2-832 0,-1 2-144 16,-2 4-48-16,-1 0 0 0,-1 1 0 0,-1 2 0 15,-2 2 0-15,2 2 0 0,0 2-816 0,-1 0-208 16,2 2 0-16,0 4 0 0,1 4 864 0,-2 0 128 16,-2 3 32-16,2 3 0 0,7 4-832 0,-3 6-192 15,-2-1 0-15,-1-1 0 0,0-2 0 0,-1-4 0 16,2 2 0-16,-2-8 0 0,-1-1 0 0,0-1 0 16,0-6 0-16,0 0 0 0,0-3 864 0,0-3 128 15,0 1 32-15,-1-1 0 16,1-6-1648-16,0-2-320 0,-2-4-64 0,2-8-16 15,-11 0-1632-15,0-3-336 0,5-3-64 0,2 0-16 0</inkml:trace>
  <inkml:trace contextRef="#ctx0" brushRef="#br0" timeOffset="824.21">15373 3100 16575 0,'0'0'368'0,"0"0"80"0,0 0 0 0,0 0 16 0,0 0-464 0,4-10 0 16,-4 10 0-16,3-10 0 0,0 1 912 0,-1 1 96 15,-2 8 16-15,4-10 0 0,-4 10 816 0,4-10 160 16,-4 10 48-16,5-9 0 0,-1 2-832 0,5 0-144 15,7 7-48-15,0 0 0 0,-6-4 0 0,-1 1 0 16,0 1 0-16,2-1 0 0,-2 2-816 0,1 1-208 0,-1 0 0 0,-9 0 0 16,6-8 864-16,-6 8 128 0,13-4 32 0,0 3 0 15,1 2-832-15,3 3-192 16,2 4 0-16,2-2 0 0,-5 1 0 0,0 0 0 0,-1 0 0 0,0 1 0 16,-1 0 0-16,-2 2 0 0,-1 1 0 0,1 2 0 15,-1 3 0-15,0-1 0 0,1 6 0 0,-2 2 0 16,0 5 864-16,-3 1 128 0,1-6 32 0,0 2 0 15,-3-3-832-15,0 0-192 0,1 2 0 0,-2-4 0 16,-3 3 0-16,-1-5 0 0,0 1 0 0,-5-4 0 16,-6-5 0-16,0 2 0 0,-1 1 0 0,1 3 0 15,2-1 0-15,0 1 0 0,0-2 0 0,-1 1 0 16,-2-1 0-16,0-1 0 0,0-1 0 0,1-2 0 0,-2-2 0 0,0 0 0 16,1-2 0-16,-1-1 0 0,-2-1 0 0,2-1 0 15,-1 0 0-15,1-3 0 0,0-2 0 0,0 0 0 16,-3-2 0-16,1-1 0 15,2-2-768-15,-2-1-208 0,0-3-48 0,0 1 0 0,4 1 832 0,0 1 192 16,1-1 0-16,2 4 0 0,1 1 0 0,7 4 0 16,0 0 0-16,0 0 0 0,0 0 0 0,0 0 0 15,0 0 0-15,0 0 0 0,12 4 0 0,4 3 0 16,3 2 0-16,-4-3 0 0,-15-6 768 0,15 9 208 16,6 4 48-16,-1 2 0 0,-3-4-832 0,0 3-192 15,-2 1 0-15,0 6 0 0,-1 9 0 0,-1-1 0 16,1-8 0-16,-2 1 0 0,0-3 0 0,-2 0 0 15,1-1 0-15,0 0 0 0,-3-2 0 0,0-1 0 16,0-2 0-16,0 2 0 0,-2-2 0 0,2-4 0 0,-8-9 0 0,7 9 0 16,-7-9 0-16,0 0 0 0,0 0 0 0,9 7 0 31,-9-7-768-31,0 0-208 0,0 0-48 0,0 0 0 16,9 6-2448-16,-9-6-496 0,0 0-112 0,0 0-16 0</inkml:trace>
  <inkml:trace contextRef="#ctx0" brushRef="#br0" timeOffset="1398.16">15973 3848 16575 0,'0'0'736'0,"0"0"160"0,0 0-720 0,0 0-176 16,0 0 0-16,8-7 0 0,1 1 1664 0,5 5 320 15,7 6 48-15,-4-4 16 0,-4-2-832 0,0-3-144 16,-1 1-48-16,0-5 0 0,-2 1 832 0,1-8 144 15,-5-10 48-15,3 5 0 0,2 4-1648 0,-1 4-400 16,1 0 0-16,0 2 0 0,0-2 896 0,-2 1 112 16,-1 0 16-16,0-2 0 0,-2 3-832 0,-1 1-192 0,0-1 0 0,-5 10 0 15,3-9 0-15,-3 9 0 0,0 0 0 0,-1-9 0 16,-2-3 0-16,-1 5 0 0,-1-2 0 0,5 9 0 16,-10-6 0-16,-1 2 0 0,1 2 0 0,-2 0 0 15,-1 1 0-15,-1 1 0 0,-1 3 0 0,0 2 0 16,-1 3 0-16,-1 4 0 0,0 3 0 0,0 2 0 15,0 0 0-15,0 4 0 0,-1 4 0 0,0-2 0 16,1-1 0-16,2 2 0 0,1-2 0 0,2 3 0 16,2-2 0-16,7 2 0 0,9 1 0 0,-1-1 0 15,-3-6 864-15,1 2 128 0,0-6 32 0,-5-2 0 16,-6-4-832-16,5 0-192 0,8 1 0 0,1-1 0 16,-6-9 0-16,13 11 0 0,2-3 0 0,3-3 0 15,1-1-768-15,1-4-208 0,0-4-48 0,2 1 0 16,1-2-816-16,2-1-160 0,1-2-48 0,1 0-8192 15,5 1-1632-15</inkml:trace>
  <inkml:trace contextRef="#ctx0" brushRef="#br0" timeOffset="1970.89">16578 3669 16575 0,'0'0'368'0,"0"0"80"0,0 0 0 0,0 0 16 0,-9 4-464 0,-1-3 0 16,-2 1 0-16,0 2 0 0,2-2 1728 0,-2 0 256 15,-2-2 64-15,-1 0 0 0,0-2-832 0,0 1-144 16,1 0-48-16,0 2 0 0,-1 2 0 0,5 0 0 16,10-3 0-16,-13 2 0 0,-4-2 0 0,1 4 0 15,4-2 0-15,-1 5 0 0,-1 3-816 0,1 2-208 0,1 0 0 0,2 1 0 16,-2 1 0-16,2 2 0 0,1 1 0 0,2 1 0 16,0 0 864-16,2-3 128 0,3 0 32 0,0-2 0 15,1 2-832-15,1-4-192 0,3 0 0 0,1-3 0 16,1-2 0-16,1 1 0 0,3-3 0 0,2 1 0 15,1-3 0-15,1-2 0 0,2-1 0 0,1-2 0 16,-2 0 0-16,1-3 0 0,-2 0 0 0,0-1 0 16,0 1 0-16,-2-1 0 0,0 1 0 0,-2-2 0 15,-1-1 0-15,0-2 0 0,-1 2 0 0,0-1 0 16,-2-2 864-16,0 0 128 0,-1 1 32 0,0-1 0 16,-1-1-832-16,-1 1-192 0,-2 2 0 0,0-1 0 15,2 5 0-15,-2 6 0 0,-2-11 0 0,2 11 0 0,0 0 0 16,0 0 0-16,0 0 0 0,0 0 0 0,0 0 0 15,0 0 0-15,11 8 0 0,-3 4 0 0,-3 1 0 0,0 1 0 16,-1-1 0-16,5 4 0 0,6 5 0 0,-4 2 0 16,-3-6 0-16,0 2 0 0,0-2 0 0,-2-1 0 15,-1 0 0-15,2 0 0 0,-3 2 0 0,-2-2 0 16,0 3 0-16,-1 2 0 0,-1 0 0 0,0 3 0 16,0 2 0-16,0 2 0 0,0-3 0 0,-1 4 0 15,-1 5 0-15,1-4 0 0,-1-3 0 0,-1-6 0 16,0 0 0-16,-1-2 0 0,-1-1 0 0,-5-4 0 15,-5-6 0-15,1 1 0 0,0 2 0 0,-1-2 0 16,0 1 0-16,-1 1 0 0,-1-2 0 0,-1-1 0 16,-2 0 0-16,1-1 0 0,1-1 0 0,-2-2 0 0,-2-1 0 0,0-3 0 15,1-4 0-15,1-1 0 0,1-6 0 0,4 3 0 32,5 4-2416-32,-2-9-528 0,-3-5-96 0,0-3-12720 0</inkml:trace>
  <inkml:trace contextRef="#ctx0" brushRef="#br0" timeOffset="2406.44">16710 3888 23951 0,'0'0'512'0,"0"0"128"0,6 11 0 0,-6-11 64 0,0 0-576 0,4 9-128 16,-4-9 0-16,0 0 0 0,0 0 1664 0,3 10 320 16,-3-10 48-16,0 0 16 0,5 9 0 0,-5-9 0 15,0 0 0-15,0 0 0 0,0 0-832 0,0 0-144 16,0 0-48-16,0 0 0 0,0 0-816 0,0 0-208 15,-4-9 0-15,1-1 0 0,1 1 864 0,1 0 128 16,1 9 32-16,-3-13 0 0,-1 0-832 0,1-1-192 16,2 3 0-16,1-2 0 0,0 0 0 0,0-3 0 15,0-2 0-15,1-2 0 0,1-1 0 0,0-1 0 0,2-5 0 16,0 1 0-16,1 0 0 0,1 0 0 0,0 3 0 16,2 5 0-16,0-1 0 0,1 3 0 0,0 2 0 0,3 2 0 15,2 1 0-15,2 4 0 0,-1-4 0 0,2 6 0 16,3 1 0-16,-2 3 0 0,0-1 0 0,1 2 0 31,-2 0-1600-31,6 6-352 0,6 4-80 0,-8-3-16 16,-21-7-816-16,13 6-160 0,-2 6-48 0,0 0 0 0</inkml:trace>
  <inkml:trace contextRef="#ctx0" brushRef="#br0" timeOffset="2791.2">17084 3787 23951 0,'0'0'512'0,"0"0"128"0,0 0 0 0,0 0 64 0,0 0-576 0,-1 10-128 0,1-10 0 0,0 0 0 15,0 0 848-15,0 0 144 0,0 0 32 0,0 0 0 0,0 0 0 0,0 0 0 16,11 3 0-16,-11-3 0 0,11-3 0 0,2 4 0 16,2 7 0-16,0-4 0 0,-3-5-832 0,-2-3-192 15,2 1 0-15,-4-10 0 0,-5-10 864 0,4 3 128 16,2 6 32-16,2-2 0 0,-1 2-832 0,0-1-192 16,-1 1 0-16,-1 2 0 0,-1 2 0 0,-1 0 0 15,0-1 0-15,-3 1 0 0,0-1 0 0,-2 2 0 16,1-1 0-16,-2 10 0 0,-4-11 0 0,0 2 0 15,0 3 0-15,4 6 0 0,-9-7 0 0,1 7 0 16,0 0 0-16,-2 0 0 0,-1 4 0 0,-4 1 0 16,-1 2 0-16,3 1 0 0,0 5 0 0,1 0 0 15,2 2 0-15,1 1 0 0,0 0 0 0,1 1 0 16,-1-2 0-16,3 3 0 0,2 1 864 0,2 4 128 0,4 5 32 16,-3-5 0-16,-3-9-832 0,6 3-192 0,5 5 0 0,-1-3 0 15,-6-9 0-15,2 2 0 0,3 0 0 0,2-2 0 16,-1 2 0-16,2-6 0 0,0-2 0 0,4 0 0 15,-2 0 0-15,3-3 0 0,2-2 0 0,0 0 0 32,1-2-1600-32,2-1-352 0,2 0-80 0,-1-1-16 0,2-3-1632 15,0-3-336-15,6-6-64 0,-1 0-16 0</inkml:trace>
  <inkml:trace contextRef="#ctx0" brushRef="#br0" timeOffset="3257.18">17770 3415 31327 0,'0'0'688'0,"0"0"144"0,0 0 16 0,0 0 48 0,2 9-720 0,-2-9-176 16,0 0 0-16,0 0 0 0,-9-4 848 0,1 2 144 16,8 2 32-16,-10-4 0 0,-2 4 0 0,0 0 0 15,-1 1 0-15,-1 2 0 0,-2-1-832 0,-2 1-192 16,-1 1 0-16,-4 1 0 0,0 1 0 0,0 4 0 15,-2-3 0-15,1 1 0 0,2-1 0 0,3 1 0 16,2-2 0-16,2 1 0 0,2-1 0 0,3 1 0 16,1-2 0-16,9-5 0 0,-8 5 0 0,8-5 0 15,0 0 0-15,0 0 0 0,0 0 0 0,6 8 0 16,3-3 0-16,2-2 0 0,-2-2 0 0,1-1 0 0,1 0 0 0,2 3 0 16,1-1 0-16,2 1 0 0,2-1 0 0,0 1 0 15,2-2 0-15,-2 1 0 0,-2-2 0 0,1 2 0 16,0 2 0-16,-2 1 0 0,1 1 0 0,-2 0 0 15,-1-2 0-15,-1 4 0 0,-1 0 0 0,-2 2 0 16,-9-10 0-16,8 13 0 0,-3 0 0 0,-1 2 0 16,-3-2 0-16,-1 1 0 0,-1 2 0 0,-2-1 0 15,-1 2 864-15,-1-4 128 0,0 0 32 0,-2 0 0 16,-2-1-832-16,0 0-192 0,-1-1 0 0,-1 1 0 16,-1-1 0-16,1-1 0 0,-2-1 0 0,0 0 0 15,-3-1 0-15,0 0 0 0,-1-1 0 0,2-1 0 16,-1-1-768-16,3-1-208 15,0-1-48-15,3-2 0 0,0-1-2448 0,10 0-496 0,-14-5-112 0,14 5-16 0</inkml:trace>
  <inkml:trace contextRef="#ctx0" brushRef="#br0" timeOffset="3723.89">18183 3450 27647 0,'0'0'608'0,"0"0"128"0,0 0 32 0,0 0 0 0,0 0-624 0,0 0-144 0,0 0 0 0,0 0 0 16,0 0 848-16,0 0 144 16,0 0 32-16,0 0 0 0,0 0-832 0,0 0-192 0,0 0 0 0,-8-6 0 15,-1 4 864-15,-3 1 128 0,-2 1 32 0,-2 3 0 16,-1 1-832-16,-1 2-192 0,-3 1 0 0,2-1 0 15,0 1 864-15,2-1 128 0,4-1 32 0,-1 2 0 16,0-2-832-16,-1 2-192 0,2-1 0 0,4 1 0 16,9-7 0-16,-8 6 0 0,8-6 0 0,-6 7 0 15,6-7 0-15,0 0 0 0,0 0 0 0,-1 11 0 16,3 3 0-16,-2-14 0 0,0 0 0 0,0 0 0 16,0 0 0-16,11 10 0 0,-1-2 0 0,2-2 0 15,-2-2 0-15,1 1 0 0,-1 2 0 0,3-1 0 16,1 1 0-16,2 1 0 0,1 1 0 0,0 0 0 15,-1 0 0-15,-1-1 0 0,1 2 0 0,-2 3 0 0,-1 0 0 16,-1 2 0-16,-2-1 0 0,-2 1 0 0,0-1 864 0,-4 0 128 16,-3 2 32-16,-1-1 0 0,-1 4-832 0,-3-4-192 15,-2 1 0-15,-4 0 0 0,0-2 0 0,0 4 0 16,-2-6 0-16,0 2 0 0,-1-1 0 0,-1 0 0 16,-4-1 0-16,-1 0 0 15,2-3-768-15,2 0-208 0,2 0-48 0,-3-2-10912 16,-1-5-2192-16</inkml:trace>
  <inkml:trace contextRef="#ctx0" brushRef="#br0" timeOffset="3963.59">18408 3661 35007 0,'0'0'768'0,"2"21"176"0,2 8 16 0,-2-11 16 0,-2-18-784 0,4 16-192 0,0 2 0 0,-1-1 0 16,-1 0 1680-16,1-1 304 0,0-3 48 0,-1 1 16 15,-1-1-1648-15,-1 0-400 0,0-2 0 0,2 0 0 32,-2-11-736-32,0 12-224 0,-2 0-64 0,2-4 0 0,0-8-816 0,0 0-160 0,0 0-48 15,0 0-8192-15,0 0-1632 0</inkml:trace>
  <inkml:trace contextRef="#ctx0" brushRef="#br0" timeOffset="4143.42">18583 3359 38703 0,'-25'-17'848'0,"15"10"176"0,2 4 48 0,3 3 16 0,5 0-880 0,0 0-208 15,0 0 0-15,0 0 0 0,0 0 0 0,0 0 0 16,-7 9 0-16,7-9 0 0,0 0 0 0,0 0 0 15,0 0 0-15,8 11 0 16,-8-11-4048-16,12 10-864 0,-12-10-160 0,18 14-48 0</inkml:trace>
  <inkml:trace contextRef="#ctx0" brushRef="#br0" timeOffset="4564.54">18933 3609 35007 0,'0'0'768'0,"0"0"176"0,0 0 16 0,0 0 16 0,0 0-784 0,0 0-192 0,0 0 0 0,-16-1 0 16,16 1 864-16,0 0 128 0,-9-1 32 0,-2-6 0 16,0 2-832-16,-1 1-192 0,-1 0 0 0,0 2 0 15,0 3 0-15,-3 1 0 0,-1 1 0 0,-1 0 0 16,0 1 0-16,-2 1 0 0,-2 0 0 0,0 4 0 16,-2 3 0-16,2 2 0 0,1-2 0 0,2 0 0 15,2-3 0-15,4 1 0 0,1 3 0 0,4 0 0 16,3 2 0-16,2-1 0 0,2 0 0 0,1-1 0 15,1-2 0-15,3-1 0 0,2 1 0 0,1-1 0 16,5-1 0-16,1 0 0 0,4-1 0 0,1 1 0 16,1-2 0-16,-1-2 0 0,1-1 0 0,1 0 0 0,1 0 0 15,0-4 0-15,0 0 0 0,-1-3 0 0,3 1 0 0,-3-1 0 16,1-2 0-16,0-2 0 0,0-2 0 0,1-1 0 16,-1-2 0-16,-1 0 0 0,-3 2 864 0,-2-2 128 15,0-1 32-15,-4-1 0 0,-2-3-832 0,-1 0-192 16,-3-3 0-16,-3 3 0 0,-6-5 864 0,0 1 128 15,0 2 32-15,-1 2 0 0,-2-2-832 0,-3 5-192 16,-2 1 0-16,0 3 0 0,-1 3 0 0,2 2 0 16,-2 1 0-16,2 3 0 0,1-2 0 0,1 2 0 15,-1-2 0-15,10 3 0 16,-10 0-2416-16,10 0-528 0,-9 0-96 0,9 0-8768 16,0 0-1760-16</inkml:trace>
  <inkml:trace contextRef="#ctx0" brushRef="#br0" timeOffset="4982.35">19260 3588 27647 0,'0'0'608'0,"5"15"128"0,0 0 32 0,-1 4 0 0,0 0-624 0,-1 1-144 0,-2-1 0 0,0-2 0 16,-1 0 1664-16,0-2 320 0,-1-2 48 0,0 1 16 15,-2 0-832-15,0-1-144 0,1-2-48 0,2-11 0 16,-4 10 0-16,4-10 0 0,-5 8 0 0,5-8 0 16,0 0-816-16,0 0-208 0,0 0 0 0,0 0 0 15,0 0 864-15,0 0 128 0,0 0 32 0,4-13 0 0,0-3-832 0,1-1-192 16,0-1 0-16,1-3 0 0,1-4 0 0,0 1 0 16,-1-6 0-16,2 0 0 0,0-2 0 0,0 2 0 15,-2 3 0-15,2 5 0 0,1 5 0 0,0 5 0 16,0 4 0-16,3 7 0 0,1 1 0 0,1 4 0 15,-2-1 0-15,1 3 0 0,0-1 864 0,1 6 128 16,2-1 32-16,0 2 0 0,-1-2-832 0,2 3-192 16,2 3 0-16,1-2 0 0,0 2 0 0,0 0 0 15,-1-2 0-15,-3-1 0 0,-6-5 0 0,2 2 0 16,1 1 0-16,0 0 0 0,1-1 0 0,1-1 0 16,-4 1 0-16,2 1 0 15,1-2-1088-15,-3 0-272 0,0-1-48 0,-3 1-16 16,-3 0-2608-16,1 1-512 0,5 2-96 0,-11-12-32 0</inkml:trace>
  <inkml:trace contextRef="#ctx0" brushRef="#br0" timeOffset="7265.42">16749 4986 20271 0,'0'0'448'0,"0"0"80"0,0 0 32 0,0 0 16 16,0 0-576-16,0 0 0 0,0 0 0 0,0 12 0 0,0-12 1744 0,-5 14 240 16,-1 0 64-16,0 2 0 0,-2 0 0 0,0 3 0 15,-1 3 0-15,0 3 0 0,-3 1-832 0,1 7-144 16,-2 5-48-16,-2-1 0 0,0 5-816 0,-2-3-208 16,0-1 0-16,-4 1 0 0,-1-2 864 0,-1-5 128 15,0 0 32-15,0-1 0 0,-2-4-832 0,3-1-192 16,2-1 0-16,-2-3 0 0,-2 2 0 0,4-9 0 15,0-2 0-15,4-2 0 16,3-1-1600-16,2-3-352 0,0-6-80 0,3-5-14752 0</inkml:trace>
  <inkml:trace contextRef="#ctx0" brushRef="#br0" timeOffset="7492.38">16367 5075 27647 0,'0'0'608'0,"0"0"128"0,0 0 32 0,0 0 0 0,0 14-624 0,2-1-144 0,2-1 0 0,0 2 0 16,0 3 1664-16,4 3 320 0,2-3 48 0,3 3 16 15,1 1-832-15,0 0-144 0,3-4-48 0,0 4 0 16,1 4 0-16,0 1 0 0,2 1 0 0,-1-2 0 16,0 1-816-16,-2-3-208 0,-3 1 0 0,-1-4 0 15,-1-2 0-15,-2-3 0 0,-2 0 0 0,0-1 0 16,1-1-768-16,-1-2-208 0,-8-11-48 0,8 7-10912 15,-1 0-2192-15</inkml:trace>
  <inkml:trace contextRef="#ctx0" brushRef="#br0" timeOffset="8152.16">17575 4960 20271 0,'0'0'448'0,"0"0"80"0,0 0 32 0,0 0 16 0,0 0-576 0,0 0 0 16,0 0 0-16,0 0 0 0,0 0 1744 0,0 0 240 16,0 0 64-16,0 0 0 0,0 0-832 0,0 0-144 15,0 0-48-15,-7-3 0 0,7 3 0 0,-12 2 0 16,-1-1 0-16,0 3 0 0,0 1-816 0,-2 2-208 15,-2-1 0-15,1 5 0 0,-1 2 864 0,-2 0 128 16,-4 0 32-16,-1 4 0 0,1 1-832 0,-1 3-192 16,1 3 0-16,3 5 0 0,2-1 0 0,1 4 0 15,4-1 0-15,4 2 0 0,1 2 864 0,3 2 128 16,1-5 32-16,2 2 0 0,2 0-832 0,3-4-192 0,1-6 0 0,2-4 0 16,1 1 0-16,4-5 0 0,1-2 0 0,1 2 0 15,0-2 0-15,4-5 0 0,1-2 0 0,4-2 0 16,5-5 0-16,-1-1 0 0,-1-2 0 0,4-1 0 15,2-1 0-15,2-1 0 0,-2-2 0 0,-2 0 0 32,-5-1-1600-32,-1-2-352 0,-4 0-80 0,-3-1-9296 0,-3 0-1856 0</inkml:trace>
  <inkml:trace contextRef="#ctx0" brushRef="#br0" timeOffset="8452.74">17190 5339 31327 0,'0'0'688'0,"0"0"144"0,10-5 16 0,0 1 48 0,1-2-720 0,-1 2-176 16,1 1 0-16,0 1 0 0,1-1 1664 0,1-1 320 15,2 0 48-15,-1 3 16 0,0 3-832 0,2 1-144 16,-1-3-48-16,1 0 0 0,0-1-816 0,2-1-208 16,3 0 0-16,-4 1 0 0,-4 1 0 0,1 0 0 15,4 1 0-15,2-4 0 0,-2-3 0 0,2-3 0 16,-1-3 0-16,1 3 0 16,-2 0-2416-16,-1 2-528 0,-4 1-96 0,0-1-32 0</inkml:trace>
  <inkml:trace contextRef="#ctx0" brushRef="#br0" timeOffset="9187.25">18266 4784 31327 0,'0'0'688'0,"0"0"144"0,0 0 16 0,0 5 48 0,2 12-720 0,-2 0-176 16,-2 1 0-16,1 3 0 0,-3 4 848 0,-1 2 144 15,0 2 32-15,-2 4 0 0,1-1 0 0,-1 2 0 16,-1 3 0-16,2-2 0 0,1 0 0 0,-2 1 0 15,-1 2 0-15,3 1 0 0,0-3-832 0,-2-1-192 16,0 0 0-16,3-4 0 0,1-3 0 0,2-2 0 16,2-8 0-16,0 0 0 15,1-5-768-15,0 0-208 0,1-5-48 0,-3-8 0 16,0 0-816-16,0 0-160 0,10-1-48 0,-10 1 0 0</inkml:trace>
  <inkml:trace contextRef="#ctx0" brushRef="#br0" timeOffset="9517.94">18598 4750 20271 0,'0'0'448'0,"0"0"80"0,-10 5 32 0,1 3 16 0,1 2-576 0,2-2 0 0,-2 3 0 0,-1 2 0 0,0 5 1744 0,1 2 240 16,0 4 64-16,-1 5 0 0,0-2-832 0,0 7-144 15,-2 0-48-15,4 1 0 0,-3 2 832 0,1 2 144 16,0 0 48-16,0-2 0 0,0 0-1648 0,0-1-400 16,0-2 0-16,1-1 0 0,3 3 896 0,-1-6 112 15,0-4 16-15,1-3 0 0,0-3-832 0,1-2-192 16,0-5 0-16,1-1 0 15,2-3-768-15,1-9-208 0,0 0-48 0,0 0 0 16,0 0-1632-16,0 0-336 0,0 0-64 0,0 0-16 0</inkml:trace>
  <inkml:trace contextRef="#ctx0" brushRef="#br0" timeOffset="10148.84">18289 4863 31327 0,'0'0'688'0,"-12"-7"144"16,12 7 16-16,-4-9 48 0,1-1-720 0,3 0-176 0,2 0 0 0,0-1 0 15,3-1 848-15,2 1 144 0,2-4 32 0,4-2 0 0,3-1 0 0,2-1 0 16,3 0 0-16,2 0 0 0,3 0-832 0,4-1-192 16,3 1 0-16,2 1 0 0,3 2 864 0,0 1 128 15,0 3 32-15,-1 3 0 0,3 0-832 0,-5 5-192 16,-1 4 0-16,0 1 0 0,-2 6 0 0,1 4 0 15,-2 4 0-15,0 4 0 0,1 4 0 0,-4 3 0 16,-3 4 0-16,-5 0 0 0,-6 0 0 0,-2 1 0 16,-3 1 0-16,-4 1 0 0,-5 0 0 0,-3 1 0 15,-1-4 0-15,-5-1 0 0,-5 0 0 0,-3-1 0 16,-1-5 0-16,-2-2 0 0,-3-2 0 0,-1 0 0 16,0-2 0-16,-1 0 0 0,-1-4 0 0,0-3 0 15,0 0 0-15,-4 0 0 0,-3-4 0 0,-1 1 0 16,-4-2 0-16,2-1 0 0,1-2 0 0,2 0 0 0,3-1 0 0,5-2 0 15,0-5 0-15,5 3 0 0,0-1 0 0,6-3 0 16,2 3 0-16,0 3 0 0,0 1 0 0,3 1 0 16,9-1 0-16,0 0 0 0,0 0 0 0,0 0 0 15,3 11 0-15,5-2 0 0,5-1 0 0,2 2 0 16,5 6 864-16,2-3 128 0,3 0 32 0,5 0 0 16,4 0-832-16,4-1-192 0,1-2 0 0,1 0 0 15,-1 2 864-15,0-1 128 0,-1-2 32 0,0-1 0 16,0-3-832-16,-2 0-192 0,0 1 0 0,-4 4 0 15,-2 0-768-15,0 2-208 16,-1-2-48-16,-2 3 0 0,-3-2-816 0,-4 2-160 0,-1-4-48 0,-6 3-16384 16</inkml:trace>
  <inkml:trace contextRef="#ctx0" brushRef="#br0" timeOffset="12264.33">16324 6660 27647 0,'0'0'608'0,"0"0"128"0,0 0 32 0,0 0 0 0,0 0-624 0,0 0-144 16,0 0 0-16,0 0 0 0,0 0 848 0,0 0 144 16,0 0 32-16,6 9 0 0,3 0 816 0,-2 2 160 15,0-1 48-15,0 6 0 0,4 1-1648 0,2 0-400 16,1 0 0-16,2 2 0 0,-1-2 896 0,2 3 112 16,0-3 16-16,0 2 0 0,-2-3-832 0,-1-1-192 15,2 1 0-15,-5 0 0 0,0 1 0 0,-1-2 0 16,-1 0 0-16,0-2 0 15,1 0-768-15,-3 0-208 0,-1-3-48 0,-1-3 0 16,-5-7-1632-16,0 0-336 0,0 0-64 0,0 0-11072 0</inkml:trace>
  <inkml:trace contextRef="#ctx0" brushRef="#br0" timeOffset="12540.26">16865 6587 31327 0,'0'0'688'0,"-8"8"144"0,0 2 16 0,-1 5 48 0,0 3-720 0,-1 3-176 0,-2 1 0 0,0 4 0 16,2 3 848-16,1 4 144 0,-6 4 32 0,6-7 0 0,-1 5 0 0,-7 25 0 15,0-6 0-15,0-2 0 16,0-3 0-16,6-15 0 0,1 3 0 0,-8 19 0 0,-1-7-832 15,3 1-192-15,-1-3 0 0,0-4 0 0,-2 1 0 0,2-2 0 16,3-4 0-16,2-3 0 16,2-8-2416-16,2-2-528 0,2-4-96 0,2-6-12720 15</inkml:trace>
  <inkml:trace contextRef="#ctx0" brushRef="#br0" timeOffset="13136.65">17652 6431 20271 0,'0'0'448'0,"0"0"80"16,0 0 32-16,7-12 16 0,-2 0-576 0,0 2 0 0,0 0 0 0,1 4 0 0,0-3 928 0,-6 9 80 15,8-7 16-15,-8 7 0 0,8-7 816 0,-2 0 160 16,0-3 48-16,-6 10 0 0,0 0-832 0,0 0-144 16,0 0-48-16,0 0 0 0,2-11 0 0,-2 11 0 15,0 0 0-15,0 0 0 0,-1-9 0 0,1 9 0 16,0 0 0-16,-9-4 0 0,0 1-816 0,0 5-208 16,-2 2 0-16,-1 1 0 0,-2 0 0 0,-3 3 0 15,-4 5 0-15,-1-1 0 0,-1 2 0 0,-3 3 0 16,-2 3 0-16,2 3 0 0,1 1 0 0,1 0 0 15,-6 2 0-15,2 0 0 0,2 3 0 0,4-2 0 16,2 1 0-16,3-2 0 0,2-1 0 0,6 2 0 16,2-1 0-16,5 0 0 0,0 2 864 0,5-2 128 15,1 0 32-15,4-3 0 0,1-2-832 0,2-1-192 0,4-1 0 0,2-1 0 16,0-1 0-16,2 2 0 0,3-6 0 0,1 0 0 31,-4-3-768-31,5-2-208 0,4-2-48 0,1 1 0 0,1 0 832 0,-1-1 192 0,-1-2 0 0,0-1 0 31,-4-1-1680-31,0-4-304 0,-2 0-48 0,-1 1-16 16,-2 0 0-16,0-1 0 0,-4 0 0 0,-2-2-11456 0</inkml:trace>
  <inkml:trace contextRef="#ctx0" brushRef="#br0" timeOffset="13439.79">17308 6810 31327 0,'0'0'688'0,"0"0"144"0,0 0 16 0,0 0 48 0,0 0-720 0,0 0-176 16,0 0 0-16,14 3 0 0,1-3 1664 0,2 0 320 15,2 2 48-15,2-2 16 0,0-4-832 0,1 2-144 16,3-2-48-16,2 0 0 0,5 1-816 0,-2 1-208 16,-2-2 0-16,0 0 0 0,-4-3 0 0,-1 2 0 15,-4-2 0-15,-1 4 0 16,-2 0-768-16,-2-1-208 0,-1-1-48 0,2 0-10912 16,-3-2-2192-16</inkml:trace>
  <inkml:trace contextRef="#ctx0" brushRef="#br0" timeOffset="13946.28">18351 6159 23951 0,'0'0'1056'0,"0"0"224"0,0 0-1024 0,0 0-256 0,0 0 0 16,0 0 0-16,-4 11 1696 0,2 1 288 0,0 1 48 0,2 0 16 15,-1 1-832-15,0 4-144 0,-2 4-48 0,2 6 0 16,-1 6 832-16,0 3 144 0,-2 4 48 0,-1 2 0 15,0-1-1648-15,-1-1-400 0,0-2 0 0,-2 1 0 16,0-3 0-16,0 0 0 0,2 1 0 0,-2-6 0 16,0-2 0-16,0-1 0 0,2-2 0 0,1 1 0 15,-1-5 0-15,2-3 0 0,3-5 0 0,0-3 0 16,1-12-2368 0,0 0-576-16,0 0-96 0,0 0-12720 0</inkml:trace>
  <inkml:trace contextRef="#ctx0" brushRef="#br0" timeOffset="14217.73">18633 6145 27647 0,'0'0'608'0,"0"0"128"0,-8 7 32 0,0 0 0 0,0 2-624 0,-1 3-144 16,-1 3 0-16,-1 3 0 0,1 4 1664 0,-2 4 320 15,-1 7 48-15,1 3 16 0,2 2-832 0,-1 4-144 16,0 2-48-16,0-1 0 0,1-3 0 0,-1 0 0 16,2-4 0-16,0-2 0 0,1 0-816 0,1 0-208 15,1-4 0-15,0-3 0 0,1-2 0 0,-1-3 0 16,1-2 0-16,1-1 0 0,0-5 0 0,0 2 0 16,2-2 0-16,-2 1 0 15,0-6-2416-15,4-9-528 0,0 0-96 0,0 0-32 0</inkml:trace>
  <inkml:trace contextRef="#ctx0" brushRef="#br0" timeOffset="14758.01">18435 6236 23951 0,'-3'-11'1056'0,"3"11"224"0,0 0-1024 15,0 0-256-15,3-10 0 0,0 1 0 0,3-2 880 0,0 1 112 16,2 4 32-16,0-1 0 0,-8 7 816 0,12-7 160 16,1-1 48-16,4 0 0 0,2-1-832 0,3 0-144 15,3 1-48-15,1 1 0 0,2 1-816 0,-1 2-208 16,-2-3 0-16,1 3 0 0,0 2 0 0,0 1 0 15,-1 1 0-15,-1 2 0 0,-1 3 0 0,-1 2 0 16,-3-1 0-16,1 2 0 0,-3 1 0 0,-2 2 0 16,-2-1 0-16,-1 5 0 0,0 0 0 0,-4 3 0 15,-2-1 0-15,-2 3 0 0,-4-4 864 0,0 4 128 16,-1-4 32-16,0 2 0 0,-6 2-832 0,1-1-192 0,-2 2 0 0,-3 1 0 16,-2-3 0-16,-1 2 0 0,-3-1 0 15,-1 4 0 1,-4-1-768-16,-2 0-208 0,-3-3-48 0,-3 1 0 0,-2 0 832 0,-1 0 192 0,-4-1 0 15,2-1 0-15,-2 1 0 0,3-2 0 0,2-2 0 0,4-3 0 16,6-2 0-16,4-3 0 0,2-1 0 0,5 1 0 16,4 1 0-16,2-2 0 0,1 3 0 0,4-10 0 15,1 13 768-15,5-4 208 0,1 1 48 0,4 3 0 16,1 2 0-16,2 0 0 0,4 2 0 0,7-4 0 16,4-2-832-16,2-1-192 0,0 0 0 0,3 2 0 15,1 0 864-15,-1 0 128 0,0-5 32 0,0 3 0 16,0-1-832-16,1-1-192 0,0-3 0 0,0 1 0 15,1 3 0-15,-4 3 0 0,-2-3 0 0,0 4-14704 16,-2 0-2976-16</inkml:trace>
  <inkml:trace contextRef="#ctx0" brushRef="#br0" timeOffset="113689.14">16456 8879 14735 0,'-16'-12'1312'0,"8"8"-1056"15,8 4-256-15,-9-2 0 0,9 2 3136 0,0 0 560 16,0 0 112-16,0 0 32 0,0 0-2240 0,0 0-448 16,0 0-96-16,0 0 880 0,0 0-1088 15,0 0 0-15,0 0 0 0,0 13-496 0,0-3-96 16,0-10-32-16,4 12 0 0,0 0-224 0,1 1 0 16,0 2 0-16,2-2 0 0,1 2 128 0,1 2-128 0,0 2 0 0,1 3 144 15,2-2 48-15,0 1 16 0,-2-2 0 0,1 1 0 16,-1-1 160-16,0 0 16 0,1 0 16 0,1-3 0 15,-1-1 64-15,0 0 16 0,-1-1 0 0,-1-1 0 16,0 0-224-16,1 0-32 0,-3 2-16 0,1-2 0 16,-1-2-208-16,-1 0 0 0,-1-1 0 0,2 1 0 31,-3-1-1104-31,0 1-272 0,-4-11-48 0,0 0-16 0,0 0-1824 0,6 7-352 0,-6-7-80 0</inkml:trace>
  <inkml:trace contextRef="#ctx0" brushRef="#br0" timeOffset="113982.23">16904 8889 12895 0,'0'0'576'0,"0"0"112"0,-1-10-560 0,1 10-128 16,-4-12 0-16,4 12 0 0,-5-10 3456 0,5 10 672 16,0 0 128-16,0 0 32 0,0 0-2624 0,-13-4-512 15,13 4-96-15,0 0-32 0,-11 6-496 0,1 3-96 16,1 2-32-16,3 5 0 0,1 4-192 0,-1 8-32 15,-2-3-16-15,-1 6 0 0,-2 4-32 0,-1 4-128 16,1 2 192-16,-2 2-64 0,0-2-128 0,0-2 192 16,0 2-192-16,-2 4 192 0,1 2 64 0,0 0 32 15,-2 3 0-15,0-1 0 0,-1-2 32 0,-1-1 16 16,0-4 0-16,1-2 0 0,1-1 64 0,2-1 16 16,-3-1 0-16,0-1 0 0,0-2-624 0,0-1-128 0,1-5-32 0,2-3 0 31,2-7-2512-31,2-2-496 0,-2 0-96 0,12-16-32 0</inkml:trace>
  <inkml:trace contextRef="#ctx0" brushRef="#br0" timeOffset="114582.11">16522 8644 911 0,'0'0'0'0,"0"0"0"16,0 0 0-16,0 0 0 0,0 0 5072 0,0 0 944 16,0 0 176-16,0 0 32 0,0 0-4032 0,10 0-800 0,-10 0-176 0,12-2-16 15,-1-2-240-15,-2-2-32 0,0 0-16 0,0-1 0 16,0 1-416-16,0-1-96 0,-1 0-16 0,2-4 0 15,1-2-224-15,-1-3-160 0,1 0 192 0,-1-3-192 16,1-2 192-16,0 1-192 0,0-3 192 0,1 0-192 16,-1-1 128-16,-2 1-128 0,-1 2 0 0,0 2 0 15,0 0 160-15,0 1-160 0,-2 1 128 0,1 3-128 16,-2 2 288-16,0 2-32 0,2 1 0 0,-1 2 0 16,-6 7 192-16,8-4 16 0,-8 4 16 0,0 0 0 15,0 0-240-15,0 0-48 0,10 1-16 0,-2 6 0 16,-1 2-176-16,-2 4 0 0,-1 0 0 0,0 1 0 15,1-1 160-15,-4 3-160 0,-1 2 192 0,4 3-192 16,3 1 368-16,-2-1-48 0,-4 0 0 0,2-4 0 0,-2 0-48 0,2-1-16 16,-1-2 0-16,0 2 0 0,-2-3-256 0,1 0 128 15,2-3-128-15,-2 2 0 0,-1-2 0 0,0-10 0 16,3 9 0-16,-3-9 0 16,5 12-1728-16,1-4-368 0,1 0-64 0,-7-8-8144 15,9 8-1616-15</inkml:trace>
  <inkml:trace contextRef="#ctx0" brushRef="#br0" timeOffset="115603.36">17492 8865 12895 0,'0'0'576'0,"-5"7"112"0,5-7-560 0,0 0-128 16,-5 8 0-16,5-8 0 0,0 0 3008 0,0 0 560 15,0 0 112-15,0 0 32 0,0 0-2192 0,10 7-432 0,0-7-96 0,3 0-16 16,2-5-416-16,-1 1-96 0,0 1-16 0,2 0 0 15,0-1-144-15,1 2-48 0,1-1 0 0,0-1 0 16,0 2-256-16,-1-2 128 0,2 4-128 16,-2 0 0-16,0-1 144 0,-2 1-144 0,0 1 0 0,-1 3 144 31,0-3-848-31,2 4-160 0,0-5-32 0,-1 0-16 16,1-2-80-16,-1-1-16 0,0 2 0 0,2 1 0 15,1 0 448-15,-2 0 96 0,-3 0 16 0,-2-3 0 0,-1 3 80 0,-10 0 32 0,11-2 0 0,0 0-10064 16</inkml:trace>
  <inkml:trace contextRef="#ctx0" brushRef="#br0" timeOffset="115935.1">17525 9091 25791 0,'0'0'1152'0,"-11"4"224"0,3 0-1104 0,8-4-272 15,-5 8 0-15,5-8 0 0,0 0 1008 0,3 10 144 0,-3-10 16 16,6 11 16-16,1-3-928 0,1-2-256 15,-8-6 0-15,13 5 0 0,1 1 128 0,2-4-128 0,-1 0 128 0,3-1-128 16,1-1 176-16,0-1-48 0,1-1-128 0,1 0 192 16,0-1-192-16,-1-1 0 0,3-4-144 0,0 2 144 31,1-3-432-31,0 1 16 0,2-3 0 0,-1 2-8352 0,-3 0-1680 0</inkml:trace>
  <inkml:trace contextRef="#ctx0" brushRef="#br0" timeOffset="117631.36">18697 8249 29375 0,'-13'-2'1296'0,"13"2"272"0,-10 4-1248 0,10-4-320 15,-9 5 0-15,9-5 0 0,-2 10 128 0,2-10-128 16,-3 12 192-16,2 1-192 0,1 3 320 0,0-3-64 16,-1-2 0-16,-1 8 0 0,1 0 0 0,0 5-16 15,-2-5 0-15,7 12 0 0,5 7 256 0,-5-8 48 16,-9-13 16-16,1 4 0 0,3 8 64 0,3 5 16 16,6 1 0-16,-8-3 0 0,-9-7-64 0,5 1-16 15,9 8 0-15,-7-1 0 0,-10-3 32 0,5 0 16 16,10 4 0-16,-1 1 0 0,-2 0-32 0,-1-4 0 15,-3-5 0-15,3-3 0 0,2-3-96 0,1 1-32 16,-1-6 0-16,-5-6 0 0,-8-13-240 0,12 4-48 0,0 0-16 0,0 0 0 16,0 0-16-16,0 0-128 0,0 0 192 0,7-7-64 15,1-3 0-15,-2-2 0 0,1-2 0 16,-1-3 0-16,-1-1-128 0,3-3 160 0,-1-3-160 16,-1-3 160-16,1 0-160 0,-1 2 0 0,1-1 0 0,1 2 128 15,-1 3-128-15,1 6 0 0,0 0 0 0,0 5 0 16,0 1 0-16,-8 9 0 0,9-3 0 0,-9 3 0 15,0 0-192-15,12 0 192 0,-12 0-160 0,11 7 160 16,-2-1-128-16,-1 3 128 0,0 0 0 0,0 3-144 16,2 3 144-16,-1 0 0 0,-1-2 0 0,0-1 0 15,0 1-144-15,0 1 144 0,0 2-160 0,1 2 160 16,0-3 0-16,1 7 192 0,1 1-16 0,-1-1 0 16,-1-3-176-16,0-2 0 0,0-2 0 0,-1 0 0 15,-1-4 0-15,1 0 0 0,1-2 0 0,-9-9 0 0,0 0-176 16,0 0-64-16,10 17-16 0,-2-7 0 15,-3-3-1984-15,-5-7-384 0,2-9-96 0,-2 9-14208 16</inkml:trace>
  <inkml:trace contextRef="#ctx0" brushRef="#br0" timeOffset="118353.01">19831 8059 16575 0,'0'0'1472'0,"6"-9"-1168"16,0 0-304-16,-1 2 0 0,-5 7 1424 0,6-5 240 15,-6 5 32-15,0 0 16 0,6-8-1136 0,-6 8-240 16,2-6-32-16,-2 6-16 0,0 0 96 0,0 0 32 15,0 0 0-15,-8 3 0 0,-1 1 144 0,-1 2 16 16,-1-1 16-16,0 3 0 0,-2 1 64 0,0 2 16 16,-3-1 0-16,3 8 0 0,2 7 288 0,-8-6 64 15,-12-7 16-15,7 6 0 0,11 10-144 0,-6 2-48 0,-10-3 0 0,0-1 0 16,2-3 144-16,3 7 32 0,3 7 0 0,3 6 0 16,-1 5-416-16,2 2-80 0,1-3-16 0,0-7 0 15,-1-5-352-15,3 2-160 0,2 3 128 0,3-2-128 16,1 4 128-16,6-2-128 0,3 3 0 0,2 1 128 15,1 3 16-15,0-2 0 0,-1-11 0 0,3-2 0 16,0-3-16-16,3-2 0 0,3-6 0 0,1-1 0 16,0-1-128-16,1 1 0 0,2-6 144 0,2 2-144 15,3-3 0-15,0-1-240 0,-1-2 48 0,-1-2 0 16,-1-6-304-16,1 4-48 16,2 0-16-16,1-1 0 0,1-3-1152 0,-1 0-224 15,-2 1-48-15,-1-2-16 0,1-2-704 0,-2 1-144 0,-2-3-32 0,-2-1 0 16</inkml:trace>
  <inkml:trace contextRef="#ctx0" brushRef="#br0" timeOffset="118660.65">20252 8561 35007 0,'0'17'1552'0,"-1"-7"320"0,-1-5-1488 0,-8-1-384 0,-7-9 0 0,4 6 0 15,4 6 160-15,1 5-32 0,0-2-128 0,-2 3 192 16,-5 1 256-16,1 5 32 0,1 0 16 0,0 1 0 16,-3-1 0-16,2 4 0 0,0 1 0 0,-1 2 0 15,-2 2 16-15,2 2 0 0,-1 0 0 0,-1 0 0 16,1 2-176-16,2 0-16 0,1-4-16 0,1 1 0 15,2-2-160-15,1-3-16 0,2-5-128 0,2-2 192 16,1-1-336-16,0-3-80 0,2-3-16 0,2-10 0 31,-2 8-1728-31,5 1-336 0,1 2-80 0</inkml:trace>
  <inkml:trace contextRef="#ctx0" brushRef="#br0" timeOffset="118884.85">19922 8668 47167 0,'0'9'1040'0,"-1"0"224"0,1-9 32 0,1 12 16 0,2 1-1056 0,2 0-256 16,3 1 0-16,2 2 0 0,2 1-176 0,2-2-80 16,1 2-32-16,3 3 0 0,-1-2 288 0,2 0 0 15,1 1 0-15,-1-1 0 0,5-4 192 0,-1 6 0 16,1-2 0-16,2 0 0 15,3 1-1280-15,-2-5-256 0,-1-2-48 0,0 5-16 16,2 7-1728-16,-6-12-368 0,-4-15-64 0</inkml:trace>
  <inkml:trace contextRef="#ctx0" brushRef="#br0" timeOffset="119323">20359 7992 31327 0,'-9'-14'1392'0,"9"14"272"0,2 13-1328 0,-2-13-336 0,0 0 0 0,0 0 0 16,4-9 1296-16,-4 9 192 0,8-7 48 0,-8 7 0 15,12 4-944-15,0 2-176 0,-1-1-32 0,1 1-16 0,0 2-96 0,1 3-16 16,-1 2 0-16,1 1 0 0,1 2-256 0,0 1 160 16,2 1-160-16,2 1 128 0,2 5 0 0,1 1-128 15,-2-2 192-15,2 3-64 0,5 1 128 0,-5 3 0 16,-4 3 16-16,0 0 0 0,1 3 304 0,0 2 48 16,1-2 16-16,1 7 0 0,4 10-64 0,-6-10 0 15,-6-11 0-15,1 2 0 0,-3 3-192 0,-1-1-64 16,-2-2 0-16,-2 3 0 0,-1 0-64 0,0 1 0 15,-3-1-16-15,-2 6 0 0,-2 8-80 0,-1-2-16 16,1-5 0-16,-4-1 0 0,-2-1-144 0,-4-7 0 16,-3-3 144-16,-1-2-144 0,0 0 128 0,0 1-128 15,-3-4 160-15,0-1-160 16,0 0-304-16,1-1-144 0,-2 0-48 0,-1-2 0 16,-2-2-2896-16,2-2-576 0</inkml:trace>
  <inkml:trace contextRef="#ctx0" brushRef="#br1" timeOffset="139123.47">3896 3708 31327 0,'-15'-15'2784'0,"9"4"-2224"16,0 3-560-16,6 8 0 0,0 0 1744 0,0 0 240 15,0 0 64-15,0 0 0 0,0 0-1712 0,10 6-336 0,1-2 0 0,1 1 0 16,0 1 0-16,1 1 0 0,1-1 0 0,2 2 128 16,2 0 208-16,3 1 48 0,1 0 0 0,3 3 0 15,2 1-80-15,-1 3-16 0,-1 3 0 0,1-2 0 16,-1 3-96-16,0-1 0 0,-2 0-16 0,2 1 0 16,0-1-48-16,-1 4-128 0,3 6 192 0,3-8-64 15,2-6 112-15,10 2 16 0,7 8 0 0,1 1 0 16,-3-5 32-16,0 2 16 0,-2 2 0 0,-2 8 0 15,-1 10-96-15,2-5-16 0,3-7 0 0,2-1 0 16,0 1-16-16,7-2-16 0,7-6 0 0,-1 10 0 16,-2 10-160-16,-2-7 0 0,-6-8 0 0,1 4 0 15,2 8 0-15,2 0 0 0,3-1 0 0,3 1 0 16,1-4 0-16,-3 12 0 0,-3 11 0 0,-4-9 0 0,0-7 128 0,3-3 0 16,3-3 0-16,7 2 0 0,7 1 64 15,-4-3 16-15,-5 5 0 0,-3 4 0 0,-4 5-32 0,5-4-16 16,3-7 0-16,9 2 0 0,7 1 0 0,-5-3 0 15,-8-1 0-15,-3 0 0 0,-2-2 32 0,7 1 16 16,4 3 0-16,1 8 0 0,-4 5-208 0,-3-3 0 16,-5 1 0-16,1-2 0 0,1-7 0 0,6-3 0 15,6-4 0-15,2 1-160 0,-1 5 160 0,-3 2 224 16,-4 5-48-16,1 1-16 0,2 0-160 0,5 0 0 16,2 2 0-16,-1-1 128 0,-4-2-128 0,-2 1 0 15,0-5 144-15,1 6-144 0,5 1 0 0,0 0 144 16,-3 1-144-16,-3 3 0 0,-6 2 128 0,0-4-128 15,1-7 0-15,5 0 0 0,1 0 192 0,1 2-192 0,-2 2 192 16,-4 0-192-16,0-2 192 0,3 2-192 0,0 0 192 0,5 1-192 16,3 0 208-16,-4 0-64 0,-5-3-16 0,-3 3 0 15,0 3-128-15,6 5 128 0,8 2-128 0,-3-5 128 16,-4-10-320-16,-6 0-64 0,-3 0 0 0,-1 2-16 16,2-3 592-16,0 3 112 0,0-1 16 0,1 4 16 15,-1-2-464-15,-3 0 128 0,-5-1-128 0,0-2 0 16,0-3 0-16,6-1 0 0,3 0 0 0,1-4 0 15,0-2 0-15,-3-1 128 0,-4-2-128 0,3 1 0 16,2 3 0-16,1-1 128 0,-1-4-128 0,-1 1 0 16,-2 2 0-16,-3-3 128 0,-7 4-128 0,0-3 0 15,-1-4 0-15,1 0 0 0,0-2 0 0,1 4 0 16,1-4 0-16,-5 1 128 0,-3-1-128 0,-6 1 0 16,-3 1 0-16,-2 2-192 0,-2 2 48 0,-1 0 0 15,-4-1-464-15,0 0-96 0,-4 1 0 0,-6 5-16 16,-6 8-1072-16,2-7-224 0,4-10-32 0,-2 4-16 15,-3 8-352-15,-4-5-64 0,-5-6-16 0</inkml:trace>
  <inkml:trace contextRef="#ctx0" brushRef="#br1" timeOffset="148665.6">21351 8749 13823 0,'0'0'1216'0,"0"0"-960"0,16-2-256 0,-2 0 0 16,0-1 1920-16,1 2 352 0,0-3 64 0,4 1 16 16,-1 3-1696-16,0-2-336 0,0 0-64 0,3 1 0 15,1 2 112-15,4-1 16 0,-1 0 16 0,4 0 0 16,3 0 32-16,2 0 0 0,0 0 0 0,0 0 0 15,0 0-304-15,0-1-128 0,-1 0 128 0,-2-1-128 16,-4 2 128-16,1 0-128 0,-2-2 128 0,-2 0-128 16,-3 2-304-16,0 0-144 0,-3 0-16 0,1 0-7136 15,-1 2-1424-15</inkml:trace>
  <inkml:trace contextRef="#ctx0" brushRef="#br1" timeOffset="149114.75">21175 8975 22751 0,'0'0'1008'0,"9"-2"208"0,-9 2-976 0,13 0-240 0,1 0 0 0,2-4 0 16,1 1 304-16,1 1 16 0,2 0 0 0,1 2 0 16,1-1 48-16,0 0 16 0,0-1 0 0,2 2 0 15,-1 2-256-15,-1 0-128 0,-1 2 128 0,1-6-128 16,1-4 0-16,0 4 0 0,0 3 0 0,2-3 0 0,0-5 0 0,2 3 0 16,2 3 0-16,0-3 0 0,-3 1 0 0,1-2 0 15,3 4 0-15,-1-2 0 16,-3 2-288-16,0 0-128 0,0-2-32 0,-2 2-10432 15</inkml:trace>
  <inkml:trace contextRef="#ctx0" brushRef="#br1" timeOffset="150052.12">22792 8673 17503 0,'0'0'1552'0,"0"0"-1232"16,0 0-320-16,0 0 0 0,0 0 1504 0,0 10 240 15,0-10 48-15,0 0 16 0,2 12-1248 0,-1-1-256 16,-1-11-48-16,2 11-16 0,3 1 400 0,-2 0 64 16,-3-4 32-16,1 1 0 0,-1-9-16 0,4 14 0 15,0 0 0-15,0 2 0 0,0 2 96 0,-2-1 16 16,-2 3 0-16,0-5 0 0,0-3-112 0,0 1-16 15,0 1 0-15,-2 1 0 0,-2-5-192 0,4-10-32 0,-2 12-16 0,2-12 0 16,0 0-48-16,0 0-16 0,0 0 0 0,0 0 0 16,0 0-32-16,0 0-16 0,0 0 0 0,8-5 0 15,0-6-352-15,-1 0 144 0,-2-4-144 0,1 0 0 16,1 0 128-16,-1 2-128 0,1-2 0 0,1 0 0 16,-2 0 0-16,3 2 0 0,3 0 0 0,-4 1 0 15,-2 3 0-15,-6 9 0 0,8-9 0 0,-8 9 0 16,0 0 0-16,0 0 0 0,0 0 0 0,11 2 0 15,-4 6 0-15,0 4 0 0,-3-2 0 0,0 3 0 16,0 0 128-16,0 2-128 0,1 0 192 0,0 1-192 16,2-3 128-16,-2 1-128 0,-1-1 0 0,1-4 0 15,3 1 176-15,-8-10-176 0,0 0 160 0,11 7-160 16,0-1 128-16,-11-6-128 0,9-2 0 0,0-4 144 16,-1-2 80-16,0-3 16 0,-2 2 0 0,2-4 0 15,0-2-80-15,0-2-16 0,-2 0 0 0,1-1 0 0,1-1-144 0,-1 2 0 16,1-2 144-16,1-1-144 0,1-2 0 0,-1 3 0 15,0-1 0-15,1 2 0 0,3-3 0 0,-1 5 0 16,-2 3 0-16,1 3 0 0,-1 5-144 0,2 2 144 16,0 2-160-16,1 1 160 0,0 0 0 0,2 2 0 15,1 1 0-15,1 1 0 0,-1 1 0 0,2 0 0 16,1 2 0-16,1-1 0 0,-2 2 224 0,-1 1-64 16,0 0-16-16,0 2 0 0,-1-5 96 0,-1 6 16 15,1 0 0-15,1 1 0 0,0 1-32 0,-3 2 0 16,-6-5 0-16,0 2 0 0,0 1-224 0,0-1 176 15,-1 0-176-15,0 0 160 0,-1-2-160 0,1 1 0 16,-1-1 0-16,2 0 0 0,0-3 0 0,-8-8 0 0,0 0 0 0,0 0 0 31,0 0-576-31,0 0-128 0,0 0-48 0,0 0 0 16,0 0-2656-16,0 0-544 0,0 0-96 0</inkml:trace>
  <inkml:trace contextRef="#ctx0" brushRef="#br1" timeOffset="150780.4">24433 8480 13823 0,'0'0'608'0,"0"0"128"0,8-4-592 0,-8 4-144 15,0 0 0-15,0 0 0 0,6-3 2992 0,-6 3 560 16,0 0 112-16,0 0 32 0,0 0-2112 0,0 0-432 16,-8 12-64-16,-1 1-32 0,-4 2-32 0,2 0-16 15,0 2 0-15,1-1 0 0,-6 2-144 0,2 0-32 16,-1 3 0-16,2-4 0 0,-2 0-144 0,-1 1-48 16,2 1 0-16,-1 3 0 0,0-4-272 0,0 0-64 15,0 2-16-15,-1-3 0 0,2 0-112 0,-2 0-32 16,3 0 0-16,1-2 0 0,1-2-144 0,0-1 0 15,2-3 0-15,1 0 128 16,2-2-464-16,6-7-112 0,-7 6 0 0,7-6-16 16,0 0-2160-16,0 0-448 0,0 0-64 0,-2-13-32 0</inkml:trace>
  <inkml:trace contextRef="#ctx0" brushRef="#br1" timeOffset="151089.26">24144 8522 21183 0,'0'0'944'0,"0"0"192"0,-3-11-912 0,3 11-224 0,-5-9 0 0,5 9 0 15,0 0 3568-15,0 0 656 0,0 0 144 0,0 0 32 16,0 0-3424-16,0 0-672 0,0 0-144 0,0 0-32 16,0 0-128-16,9 4 0 0,-9-4 144 0,12 9-144 15,-1 3 0-15,0 1 0 0,-2 0 0 0,3 1 0 0,-2 2 128 0,0 2-128 16,1 0 128-16,1 3-128 0,-2 0 352 0,2-1 0 15,0-3 0-15,-2 1 0 0,0 1 144 0,1 0 16 16,-3-1 16-16,2-1 0 0,-1 1-240 0,0-3-48 16,0 1-16-16,1-1 0 0,-3-1-224 0,3-1 128 15,-1-2-128-15,0-1 0 0,-1 0 0 0,1-3 0 16,0-3 0-16,1 1 0 16,1 0-384-16,-11-5-192 0,9 7-16 0,-9-7-16 15,12 0-1888-15,-12 0-384 0,10-1-80 0</inkml:trace>
  <inkml:trace contextRef="#ctx0" brushRef="#br1" timeOffset="151591.97">25218 8386 22111 0,'0'0'1968'0,"0"0"-1584"15,0 0-384-15,0 0 0 0,0 0 3616 0,0 0 640 16,0 0 128-16,-1 11 32 0,3 2-3536 0,-1 2-704 15,-1 3-176-15,3 5 0 0,0 1 192 0,-1 5 16 16,0 4 0-16,0-3 0 0,-2 1-208 0,1-2 128 16,2-1-128-16,-2 4 0 0,1 0 0 0,-1-3 0 15,0 0 0-15,-1-5 0 0,0 0 0 0,0-1 0 0,0 1 0 0,0-3 0 32,3-4-640-32,-1-2 0 0,1 0-16 0,0-2 0 15,-1-2-1904-15,-2-11-384 0,3 12-80 0,-3-12-16 0</inkml:trace>
  <inkml:trace contextRef="#ctx0" brushRef="#br1" timeOffset="151797.66">25137 8699 11055 0,'0'0'976'0,"0"0"-784"0,0 0-192 0,0 0 0 15,0 0 6976-15,0 0 1344 0,0 0 256 0,13 8 64 16,0-3-6784-16,-1-1-1344 0,0-1-288 0,1 0-48 15,2 1 176-15,1 0 32 0,-1 0 16 0,4 0 0 0,0-1-400 0,2-3 0 16,3-3 128-16,0 2-128 16,2-1-640-16,2 1-144 0,-1-1-48 0,-1-2 0 15,0-2-2032-15,-1 0-400 0,0-3-96 0</inkml:trace>
  <inkml:trace contextRef="#ctx0" brushRef="#br1" timeOffset="152362.53">25964 7999 6447 0,'0'0'576'0,"-8"8"-576"0,-1 1 0 0,1 6 0 15,1 5 8080-15,2 5 1520 0,1 1 288 0,2 4 64 16,-2 1-8144-16,2 3-1616 0,2 0-336 0,0 2-64 15,-1 4 208-15,1-1 0 0,1 4 0 0,1 1 0 16,0 0 144-16,1-1-144 0,-2-1 0 0,2-4 144 16,-1-6-144-16,1-2 0 0,-2-1 144 0,2-3-144 15,-1 0 240-15,1-5-32 0,0-4 0 0,-1-1 0 16,1 1 304-16,1-7 64 0,0-2 16 0,-4-8 0 16,0 0 64-16,0 0 16 0,6 8 0 0,-6-8 0 15,0 0-272-15,0 0-48 0,13 0-16 0,-2-4 0 16,-2-4-160-16,1-4-48 0,1-1 0 0,0-4 0 0,1-1-128 15,1-1 0-15,2-6 0 0,1-1 128 0,4-4-256 16,-3 1-64-16,-3 2-16 0,3-1 0 0,0 2-48 0,0 3 0 16,-2 1 0-16,-2 5 0 0,-3 2 256 0,2 6 0 15,-1 0 0-15,1 5 0 0,-3-4-192 0,2 6 192 16,-11 2-208-16,13 4 80 0,-3 2 128 0,1 1-160 16,-11-7 160-16,13 10-160 0,-2 2 160 0,1 3-128 15,0 2 128-15,0 2-128 0,-3 0 128 0,0 5 0 16,-1-5 0-16,-2 5 0 0,-1-2 0 0,-1 1 0 15,-1 2 0-15,-2-1 0 0,1-2-160 0,-2 0 160 16,-3-1-192-16,-1 0 192 0,0-3 0 0,1 1 0 16,-3 2 0-16,-1-4 0 0,-2-2 272 0,0 0-32 15,-1 1-16-15,-1 1 0 0,-2-3 16 0,0 2 0 16,0-6 0-16,-1-1 0 0,-3-2-48 0,0-6-16 16,0-3 0-16,-1-1 0 0,-2 0-32 0,-1-2 0 0,-1-3 0 0,-1-1 0 31,-2 1-1248-31,-1-5-256 0,-4-5-48 0,-1-4-19008 0</inkml:trace>
  <inkml:trace contextRef="#ctx0" brushRef="#br1" timeOffset="191183.37">23472 9179 5519 0,'0'0'496'0,"0"0"-496"16,0 0 0-16,11-3 0 0,-11 3 2048 0,10-4 304 15,-10 4 64-15,0 0 16 0,0 0-832 0,0 0-176 16,0 0-16-16,0 0-16 0,7-6-304 0,-7 6-48 0,0 0-16 0,0 0 0 16,0 0-128-16,0 0-16 0,0 0-16 0,0 0 0 15,0 0-224-15,0 0-32 0,0 0-16 0,0 0 0 16,0 0-48-16,-10-3-16 0,10 3 0 0,-11 0 0 15,-4 0 608-15,2 1 112 0,0-1 32 0,-1 0 0 32,-2 0-1280-32,-1 4-464 0,0-4 16 0,2 3 0 0,-1 1 912 0,-1-2 192 0,-2 2 48 0,-4 0 0 15,0 0-192-15,-1 1-16 0,0 2-16 0,-2-1 0 16,0 1-192-16,-2-1-32 0,-2 0-16 0,0-1 0 16,2-2 48-16,0 0 16 0,1 1 0 0,1-1 0 15,1-2-128-15,4 2-32 0,1-2 0 0,2 2 0 16,0-1-144-16,4-2 0 0,2-2 144 0,1-1-144 15,1 2 128-15,10 1-128 0,0 0 128 0,0 0-128 0,-8-4 0 0,8 4 144 16,0 0-144-16,0 0 0 0,0 0 128 0,0 0-128 16,0 0 0-16,15-3 0 0,2 1 0 0,1 0 0 15,1 1 0-15,6 0 0 0,2 0 0 0,5-1 0 16,0 0 0-16,2 0-144 0,0 1 144 0,-1 0 0 16,-1-3 0-16,1 1 0 0,-2 2 0 0,-2-2-160 15,0 1 160-15,-2-2 0 0,-1 0-176 0,-1 1 176 16,-3 1-160-16,-1 0 160 0,0 0 0 0,-3-1 0 15,-4 0-128-15,-1 1 128 0,-2 1 0 0,-11 1 0 16,0 0 0-16,0 0 0 0,0 0 0 0,0 0 0 16,0 0 0-16,0 0 0 0,0 0 192 0,0 0-64 15,-9 0 0-15,-2 0-128 0,-3-3 192 0,-2 2-64 16,1 1 0-16,-4 1-128 0,-2-1 160 0,2 1-160 16,-1-1 128-16,-1 0-128 0,-1 0 176 0,0 3-48 15,0-1-128-15,-1 0 192 0,-4-2-48 0,0 0-16 0,-2-2 0 0,-1 2 0 16,0 3 0-16,-1-2-128 0,0-1 192 0,1 0-64 15,4 2-128-15,2-2 0 0,3 0 0 0,3-2 128 16,0 1-128-16,5 0 0 0,4-1 0 0,9 2 0 16,0 0 0-16,0 0 0 0,0 0 0 0,0 0-176 31,0 0-1280-31,0 0-256 0,12 2-48 0,3-1-9632 0,5 0-1920 0</inkml:trace>
  <inkml:trace contextRef="#ctx0" brushRef="#br1" timeOffset="191895.87">26434 9262 1839 0,'0'0'0'0,"0"0"160"0,-10-1-160 0,1 0 0 0,1-2 0 0,8 3 0 15,-11-3 5248-15,2 3 1024 0,0 3 208 0,0-2 48 16,9-1-4864-16,-12 0-960 0,-1 2-192 0,1 0-32 15,1-1 0-15,-2 1 0 0,-4-1 0 0,0 2 0 16,-3-2 224-16,-1 2 64 0,-3-1 0 0,-4 1 0 16,0-1 32-16,-2 2 16 0,-2-1 0 0,0 1 0 0,-2-2-224 0,3 2-32 15,1-1-16-15,2 0 0 0,1-3-96 16,2 0-32-16,3 0 0 0,2 0 0 0,2 0 48 0,2 1 16 16,2 0 0-16,2-1 0 0,3-1-256 0,9 1-48 15,-9 0-16-15,9 0 0 0,0 0-160 0,0 0 0 16,0 0 0-16,0 0 128 0,12 3-128 0,1-2 0 15,1-1 144-15,2 1-144 0,1-1 0 0,1 1 144 16,-1-1-144-16,1 2 0 0,0-2 0 0,3 1 0 16,1 0 0-16,-1 1 0 0,-1-1 128 0,2-1-128 15,3-3 0-15,0 1 0 0,-1 0 0 0,0 1 0 16,-3 1 128-16,0-1-128 0,-1-2 192 0,1 2-32 16,-1 0 0-16,-2-1 0 0,-4-2-160 0,-1 2 192 15,-1-1-192-15,-12 3 192 0,11-1-192 0,-11 1 160 16,0 0-160-16,0 0 160 0,0 0-160 0,0 0 0 0,0 0 0 0,0 0 0 31,0 0-448-31,0 0-32 0,0 0 0 0,0 0 0 16,0 0-2592-16,-11 0-528 0</inkml:trace>
  <inkml:trace contextRef="#ctx0" brushRef="#br1" timeOffset="-159733.12">16529 11142 3679 0,'0'0'320'0,"0"0"-320"0,0 0 0 0,0 0 0 15,0 0 2256-15,0 0 384 0,0 0 80 0,0 0 16 16,0 0-944-16,0 0-192 0,0-12-48 0,0 6 0 16,0 6 32-16,0 0 0 0,0 0 0 0,0 0 0 15,0 0 0-15,0 0 0 0,-10-7 0 0,10 7 0 16,0 0-400-16,-10-2-80 0,10 2-16 0,0 0 0 15,-9-2-464-15,9 2-112 0,0 0 0 0,0 0-16 16,0 0-80-16,0 0-16 0,-3-7 0 0,3 7 0 16,0 0-80-16,7-6 0 0,-7 6-16 0,10-3 0 15,1 8-96-15,-2-3-16 0,-9-2 0 0,10 3 0 0,-10-3 16 0,15 17 0 16,1 5 0-16,-4-5 0 0,-12-17 64 16,8 8 16-16,2 4 0 0,-2 2 0 0,-1 0 0 0,1 2 0 15,-2 0 0-15,1-1 0 0,-2 0-96 0,3-1-32 16,-3-1 0-16,0 0 0 0,0-3-32 0,1 1-128 15,-1-1 192-15,0-1-64 0,1 0 0 0,2 1 0 16,-1-3 0-16,-1 1 0 0,0 0-128 0,0 0 128 16,1 1-128-16,-1-2 128 0,-1 2-128 0,-5-9 0 15,8 7 0-15,0 1 128 0,-1-1-128 0,-1-1 0 16,-1 1 0-16,2-1 128 0,-7-6-128 0,5 10 0 16,-5-10 0-16,5 10 0 15,-1 0-576-15,-4-10 0 0,4 11 0 0,0 1 0 16,-1-3-32-16,-3-9 0 0,0 0 0 0,5 10 0 15,-1 1-352-15,2-4-64 0,2-1 0 0,-8-6-16 16,0 0-1776-16,12-6-368 0,-1 1-64 0,0-1-9488 0</inkml:trace>
  <inkml:trace contextRef="#ctx0" brushRef="#br1" timeOffset="-159230.85">17131 11089 15663 0,'-1'-8'1392'0,"1"8"-1120"16,0 0-272-16,0 0 0 0,0 0 2016 0,0 0 352 15,-3-9 64-15,3 9 0 0,0 0-1792 0,0 0-384 16,-4-8-64-16,4 8 0 0,0 0 32 0,0 0 16 16,0 0 0-16,0 0 0 0,0 0 16 0,0 0 0 15,0-9 0-15,0 9 0 0,0 0 336 0,0 0 80 16,0 0 16-16,0 0 0 0,0 0 32 0,0 0 16 16,0 0 0-16,0 0 0 0,0 0-112 0,0 0-32 15,0 0 0-15,0 15 0 0,-1 2-16 0,-1-4-16 0,0-3 0 0,-2 1 0 16,-1 5-304-16,-1-2-48 0,1 3-16 0,0 1 0 15,-3 2-192-15,-1-2 176 0,0 2-176 0,0 1 160 16,-2 0 0-16,2 2 0 0,1 0 0 0,-1 4 0 16,-1-1 224-16,-1 4 32 0,-2 0 16 0,3 4 0 15,0-3-128-15,0 3-32 0,-3-2 0 0,3 2 0 16,-2 3-272-16,2-2 128 0,1 0-128 0,-2-2 0 16,-3 1 128-16,2-4-128 0,2-3 0 0,1 2 0 15,0-5 0-15,-1 1 0 0,0-5 0 0,0-1 0 16,0 0-400-16,3-3 16 0,0-4 0 0,2-3 0 15,0-1-528-15,5-8-112 16,0 0 0-16,0 0-16 0,0 0-1840 0,0 0-384 0,0 0-64 0</inkml:trace>
  <inkml:trace contextRef="#ctx0" brushRef="#br1" timeOffset="-158262.39">16669 10851 8287 0,'0'0'368'0,"0"0"80"0,0 0-448 0,0 0 0 15,0 0 0-15,0 0 0 0,0 0 2992 0,0 0 512 0,0 0 96 0,-4 8 32 16,4-8-2512-16,0 0-496 0,0 0-112 0,0 0 0 16,0 0 0-16,0 0 0 15,0 0 0-15,0 0 0 0,0 0-48 0,0 0 0 0,0 0 0 0,12-4 0 16,-12 4 160-16,12-6 16 0,-12 6 16 0,9-11 0 16,-1 5 32-16,0-1 0 0,-2-3 0 0,1 1 0 15,-2 0-96-15,1-2-16 0,1 1 0 0,-2-2 0 16,2 2-224-16,-1-2-48 0,-1-2-16 0,2 1 0 15,1 1-288-15,-2-1 128 0,1-4-128 0,-1 4 0 16,2-2 128-16,0 2-128 0,-2 0 0 0,2 2 0 16,0 0 0-16,-1 2 0 0,-3 1 0 0,-4 8 0 15,6-11 192-15,-6 11-192 0,0 0 192 0,0 0-192 16,0 0 176-16,9-4-176 0,-9 4 160 0,0 0-160 0,0 0 0 16,0 0 0-16,0 0 0 0,11 9 0 0,-2 1 0 15,-9-10 0-15,9 11 0 0,-3-1 0 0,-6-10 0 0,6 14 0 16,-1-1 0-16,1-1 0 0,0 0 0 0,-1-2 0 15,-5-10 176-15,5 12-176 0,-2 0 256 0,1-3-64 16,-1 1-16-16,3 1 0 0,-1-3-176 0,0 1 192 16,0 0-192-16,0-1 192 0,-2-1-192 0,1 1 0 15,-4-8 0-15,4 9 128 0,-1 1-128 0,-3-10 0 16,5 7 0-16,-5-7 0 0,6 11-272 0,-6-11-96 16,0 0-16-16,0 0 0 15,8 6-816-15,-8-6-160 0,9 2-48 0,-9-2 0 16,0 0-2144-16,9 0-432 0,-9 0-96 0,12-6-16 0</inkml:trace>
  <inkml:trace contextRef="#ctx0" brushRef="#br1" timeOffset="-156383.92">17780 11119 14735 0,'0'0'640'0,"0"0"160"16,0 0-640-16,0 0-160 0,0 0 0 0,0 0 0 15,0 0 1264-15,0 0 208 0,0 0 64 0,0 0 0 0,0 0-304 0,0 0-48 16,0 0-16-16,0 0 0 0,12 0-208 0,0-3-64 16,1-2 0-16,1 2 0 0,0 3-544 0,5-1-112 15,1-3-32-15,3 1 0 0,-1 1-208 0,1-1 0 16,2-1 0-16,1 2 0 0,1 0 0 0,1 0-128 16,-2-1 128-16,1-2-208 15,-1-3-240-15,-1 4-32 0,-4 0-16 0,0 2 0 16,0-2-96-16,-2 0-32 0,-1 1 0 0,1 2-6784 15,-2 0-1360-15</inkml:trace>
  <inkml:trace contextRef="#ctx0" brushRef="#br1" timeOffset="-156038.08">17910 11296 24015 0,'0'0'1056'0,"0"0"224"0,0 0-1024 0,0 0-256 16,14 5 0-16,-3-1 0 15,0 0 992-15,0-1 144 0,2-3 16 0,-1 0 16 0,1 0-640 0,3 0-128 16,2-2-16-16,0 1-16 0,1 0-208 0,-1-1-32 16,1 0-128-16,2-1 192 0,1-1-192 0,1 0 0 15,-4 2 0-15,2 0 0 0,0-3-272 0,0 4 0 16,-3-6 0-16,0 5 0 16,-1-1-2096-16,-2 1-432 0,-1-2-80 0</inkml:trace>
  <inkml:trace contextRef="#ctx0" brushRef="#br1" timeOffset="-155245.34">18917 10592 19583 0,'0'0'864'0,"0"0"176"0,0 0-832 0,0 0-208 16,0 0 0-16,3 10 0 0,-3-10 1792 0,0 12 304 15,1 0 64-15,0 1 16 0,0 1-960 0,1 1-192 16,-1-1-48 0,0 3 0-16,-1 4-496 0,2-2-96 0,0 1-32 0,-2 3 0 0,0-2-176 0,0 1-48 15,0 2 0-15,-1-3 0 0,0 2 0 0,-2 1-128 16,-1 0 192-16,2 1-64 0,-1 3 64 0,0 0 16 16,-1 1 0-16,1-2 0 0,-3-1 224 0,2 0 32 0,0-5 16 0,2 1 0 15,-1-1 16-15,2-1 0 0,1-4 0 0,-1-2 0 16,1-1-128-16,0 0-32 0,0-3 0 0,0-1 0 15,0-9-208-15,2 8-128 0,-2-8 160 0,0 0-160 16,0 0 256-16,0 0-32 0,7 7-16 0,-7-7 0 16,0 0-64-16,0 0-16 0,9-5 0 0,-1-2 0 15,-2-1 0-15,-1 0 0 0,1-5 0 0,-1 0 0 16,1-1-128-16,1-2 0 0,-2 1 0 0,3-1 0 16,1 0 0-16,0 1 0 0,-1 2 0 0,1 2 0 15,0 4 0-15,2 0 0 0,-1 2-176 0,1 2 176 16,-11 3-160-16,11-1 160 0,2 0-192 0,0 1 192 15,0 2-144-15,2 2 144 0,-1 0 0 0,0 1-144 16,-1 2 144-16,1-2 0 0,-1-1 0 0,0 2 0 0,0-2 0 16,0 1 144-16,-2 2-144 0,1 1 160 0,-1 1-160 0,-1 0-144 15,-1 2 144-15,-1 0-208 0,-2 1 208 0,2 0 0 16,-3-1 0-16,1 4 0 0,-2 0-192 0,-2-2 48 16,1 1 16-16,-2-1 0 0,-1-2-176 0,1 2-16 15,1-2-16-15,-1-2 0 16,-1-9-368-16,0 0-80 0,0 0-16 0,0 0 0 15,0 0-2016-15,0 0-416 0,0 0-80 0,0 0-16 0</inkml:trace>
  <inkml:trace contextRef="#ctx0" brushRef="#br1" timeOffset="-154747.78">19869 10379 9215 0,'0'0'400'0,"0"0"96"0,0 0-496 0,0 0 0 0,0 0 0 0,0 0 0 15,0 0 4256-15,9-3 752 0,-9 3 160 0,0 0 16 16,0 0-3984-16,10 0-816 0,-10 0-144 0,0 0-48 16,0 0-192-16,0 0 144 0,0 0-144 0,4 10 128 15,-4-10-128-15,-1 12 0 0,-4 1 0 0,-1 0 0 0,0 1 304 0,-2 6 16 16,-1-1 16-16,-2 6 0 0,-2 2 240 0,0 2 64 16,-2 0 0-16,-2-2 0 0,0 4 128 0,-1 2 48 15,-1 1 0-15,1 2 0 0,0 0-384 0,0-1-80 16,1 1-16-16,1 1 0 0,2-1-144 0,1 1-48 15,-2-1 0-15,2 1 0 0,2-3-144 0,0 0 0 16,-1 0 0-16,2-1 128 0,-2 0-128 0,3-2 0 16,4-2 0-16,1-3 0 0,0-1 128 0,1-3-128 15,3-1 0-15,2-2 128 0,2 2-128 0,1-2 0 16,1-3 0-16,1 4 128 0,1-3-128 0,3 0 0 16,4-1 0-16,0 1 0 0,2-2 0 0,2 0-256 15,0-2 64-15,2-2 16 0,0 0-128 0,0-2-16 0,-2-3-16 0,2 2 0 31,0 1-784-31,-1 0-160 0,-2-3-16 0,-1-2-8480 0,-2-2-1680 0</inkml:trace>
  <inkml:trace contextRef="#ctx0" brushRef="#br1" timeOffset="-154343.48">20374 10921 28735 0,'0'0'1280'0,"0"0"256"0,-10 1-1232 0,1-1-304 16,9 0 0-16,0 0 0 0,0 0 576 0,-9 2 64 16,0 0 16-16,9-2 0 0,0 0-80 0,-9 5-32 15,1 0 0-15,1 3 0 0,-1 1-160 0,2 3-16 16,-2-2-16-16,-1 3 0 0,-1 3-16 0,-2 5 0 16,-1 2 0-16,-2 2 0 0,0-1 32 0,-1 0 0 15,-1 2 0-15,-2 2 0 0,-5-2 96 0,2-1 32 0,2-2 0 0,2-1 0 16,0-1-160-16,2-1-16 0,2-3-16 15,2-3 0-15,2-1-304 0,2-3 0 0,1 0 0 0,7-10-144 32,0 0-1280-32,0 0-256 0,-9 5-48 0,9-5-8944 0,0 0-1776 0</inkml:trace>
  <inkml:trace contextRef="#ctx0" brushRef="#br1" timeOffset="-154080.65">19901 11044 10127 0,'0'0'896'16,"0"0"-704"-16,0 0-192 0,0 0 0 16,0 0 4912-16,0 0 944 0,8-4 192 0,-8 4 32 15,12 2-4928-15,-2 3-976 0,-1 2-176 0,0 3 0 0,-1 3-160 16,3 1 160-16,0-1-160 0,1 3 160 0,0 2-128 0,2 0 128 16,3 1 0-16,1-2-144 0,3 1 144 0,3 0 0 15,2 0 0-15,0 2 0 0,-1-3 0 0,-3-1 0 16,-1-1 0-16,-2 0 0 0,1-2 0 0,-1-2 128 15,-3 1-128-15,-2-1 128 0,-1-2-128 0,-1 0 0 16,-3-3 0-16,2 1 0 16,-3-2-528-16,-1-1-128 0,1 0-32 0,-8-4 0 15,0 0-2128-15,9-1-448 0</inkml:trace>
  <inkml:trace contextRef="#ctx0" brushRef="#br1" timeOffset="-153483.78">20562 10385 20607 0,'0'0'912'0,"0"0"192"0,0 0-880 0,0 0-224 16,0 0 0-16,0 0 0 0,0 0 768 0,0 0 128 15,0 0 0-15,-2 10 16 0,-4 1-544 0,0-1-112 0,-2 2-32 0,0-3 0 16,-1 1-224-16,0 2 128 15,0 0-128-15,0-1 0 0,-2 1 0 0,1 1 0 0,-1 2 0 0,2 2 0 16,0 3 144-16,0 1-144 0,1-2 128 0,2-1-128 16,-1-4 528-16,3 0 32 0,2 1 0 0,0-2 0 15,2 0-160-15,2 1-16 0,0-2-16 0,2 0 0 16,0-1-176-16,1 2-48 0,-1-1 0 0,3 0 0 16,-1 0-144-16,1-2 0 0,-1-1 0 0,2 2 0 15,0-2 0-15,1 1 0 0,2-1-192 0,-1-1 192 31,2 1-576-31,1-2 16 0,1-2 0 0,-1 0 0 16,0 0-480-16,-1-1-112 0,0-1 0 0,1-3-6032 0,1 0-1200 0</inkml:trace>
  <inkml:trace contextRef="#ctx0" brushRef="#br1" timeOffset="-153229.37">20736 10576 32303 0,'0'0'1424'0,"-8"4"304"0,8-4-1376 0,-9 8-352 16,2 0 0-16,3 2 0 0,2 1 464 0,-1 2 32 15,0 0 0-15,3 0 0 0,3-1-496 0,-3-2 0 16,-1-1 0-16,2 0 0 0,-1-9-208 0,4 11-48 15,-1-2 0-15,-3-9 0 16,7 8-2368-16,-7-8-464 0,0 0-112 0,0 0 0 0</inkml:trace>
  <inkml:trace contextRef="#ctx0" brushRef="#br1" timeOffset="-153021.49">20680 10490 33343 0,'0'0'1472'16,"0"0"320"-16,0 0-1440 0,0-9-352 0,0 9 0 0,2-8 0 16,-2 8 448-16,0 0 32 0,8-6 0 0,-8 6 0 15,12-7-944-15,-12 7-192 0,0 0-48 0,0 0-9264 16,10-2-1856-16</inkml:trace>
  <inkml:trace contextRef="#ctx0" brushRef="#br1" timeOffset="-152377.78">20904 10415 4607 0,'0'0'400'0,"0"0"-400"16,0 0 0-16,0 0 0 0,0 0 4064 0,0 0 736 15,-3-8 128-15,3 8 48 0,0 0-3520 0,0 0-704 16,-4-8-144-16,4 8-32 0,-1-8-32 0,1 8-16 16,0 0 0-16,0 0 0 0,0 0-528 0,0 0 0 15,0 0 0-15,0 0 0 0,-5-6 0 0,5 6 0 16,0 0 0-16,0 0 0 0,0 0 128 0,0 0-128 16,0 0 0-16,0 0 0 0,0 0 400 0,0 0-16 15,0 0-16-15,0 0 0 0,0 0 192 0,0 0 32 16,0 0 16-16,4 9 0 0,-4-9 80 0,5 13 16 15,0-3 0-15,0 2 0 0,1-2-368 0,-3 3-64 16,1 1-16-16,0 0 0 0,0 0-256 0,0 2 0 16,0-2 128-16,-1 6-128 0,-1 3 0 0,1-1 0 0,1-1 0 0,-2-1 0 15,0 1 0-15,-1-2-192 0,2-2 192 0,-1 0-192 16,-1 0-176-16,1-3-16 0,-2-2-16 0,0 1 0 16,0-2 16-16,0-11 16 0,1 11 0 0,-1-11 0 15,1 8 160-15,-1-8 16 0,0 0 16 0,0 0 0 31,0 0-1488-31,0 0-288 0,0 0-64 0,0 0-16 0</inkml:trace>
  <inkml:trace contextRef="#ctx0" brushRef="#br1" timeOffset="-151656.43">20946 10226 7359 0,'0'0'656'0,"0"0"-528"0,0 0-128 0,0 0 0 16,0 0 2688-16,0 0 496 0,0 0 96 0,0 0 32 16,0 0-1632-16,0 0-320 0,0 0-64 0,0 0-16 0,0 0-464 0,0 0-112 15,0 0 0-15,0 0-16 0,-2 13 0 0,1-2 0 16,1 1 0-16,3-3 0 0,-1 2-160 0,2 0-16 15,0 1-16-15,1 1 0 0,2 2-32 0,1 0 0 16,-1-3 0-16,4 2 0 0,0 1-160 0,1 0-48 16,0 2 0-16,2-1 0 0,2 1 176 0,2 1 16 15,-1 4 16-15,0-1 0 0,-1 1-160 0,2 3-48 16,2 1 0-16,-4 3 0 0,-2 2-128 0,1 2-128 16,2 1 192-16,-1 1-192 0,-4 1 160 0,-1 3-160 15,-2-2 128-15,-1-1-128 0,0 5 192 0,-1-2-64 16,-1-1 0-16,-1 0 0 0,0-2 16 0,-1-1 0 15,-1 0 0-15,0-2 0 0,-1-3-16 0,0 0 0 16,-5 0 0-16,2-3 0 0,-2-2-128 0,-1 0 0 16,-4 0 144-16,-1-1-144 0,-3 0 0 0,-1 2 0 0,-4 0 0 15,-1-3 0-15,-1 2-240 0,0 0-16 0,2-3 0 0,-3 0 0 32,-3-1-416-32,3 0-96 0,0-5 0 0,0-2-16 15,0-1-2592-15,0-4-512 0,-10 0-96 0,5-2-32 0</inkml:trace>
  <inkml:trace contextRef="#ctx0" brushRef="#br1" timeOffset="-149358.56">17445 10233 3679 0,'0'0'320'0,"0"0"-320"0,0 0 0 0,0 0 0 16,0 0 2288-16,0 0 384 0,0 0 80 0,0 0 0 15,0 0-1408-15,0 0-304 0,-8 6-48 0,8-6-16 16,0 0-496-16,0 0-96 0,0 0-32 0,0 0 0 15,0 0-80-15,0 0-16 0,0 0 0 0,0 0 0 0,0 0 192 16,0 0 16-16,0 0 16 0,0 0 0 16,0 0-240-16,0 0-48 0,0 0-16 0,-5 8 0 0,5-8-16 0,-5 10 0 15,5-10 0-15,-5 9 0 0,-2 0 112 16,7-9 32-16,-9 7 0 0,5 2 0 0,-1-1 192 0,0-1 32 16,5-7 16-16,-10 11 0 0,1-1-176 0,3 1-48 15,-1-1 0-15,1-1 0 0,-2 2-160 0,0-1-32 16,0 1-128-16,2 2 192 0,-1 0-192 0,2 1 0 15,0 2 0-15,0-2 0 0,-3-1 0 0,3 1 0 16,-1 2 0-16,4 4 0 0,-2 2 0 0,1-4 0 16,-1 0-128-16,2-2 128 0,0 2 0 0,2-2 0 15,0-3 0-15,0 1 0 0,0 2 0 0,0 1 0 16,0-7 0-16,3 3 0 0,0-1 0 0,1-2 0 16,-4-10 0-16,5 12 0 0,1-1 0 0,2-2 0 15,-1 0 0-15,-1-1 0 0,-6-8 0 0,11 7 0 0,-1 3-144 0,-1-3 144 31,-1 0-832-31,0-2-80 0,1 0-16 0,-1 1 0 16,-8-6-1552-16,9 6-304 0</inkml:trace>
  <inkml:trace contextRef="#ctx0" brushRef="#br1" timeOffset="-148968.08">17608 10471 18431 0,'0'0'1632'16,"0"0"-1312"-16,-4 10-320 0,0 3 0 0,0-2 2624 0,3 0 448 15,0 1 80-15,2 4 32 0,0-1-2544 0,2 1-512 16,-1 0-128-16,1-2 0 0,0-1 0 0,-1 3 0 0,1-2-128 0,-2 0 128 31,1 1-496-31,-1-2-16 0,0-3 0 0,2-1 0 16,-3 0-464-16,0-9-112 0,-3 10 0 0,3-10-6496 0,0 0-1296 0</inkml:trace>
  <inkml:trace contextRef="#ctx0" brushRef="#br1" timeOffset="-148756.96">17659 10322 33407 0,'0'0'1472'0,"0"0"320"0,-5-8-1440 0,5 8-352 16,0 0 0-16,0 0 0 0,0 0 608 0,0 0 48 15,0 0 16-15,0 0 0 16,0 0-1312-16,0 0-256 0,0 0-48 0,0 0-9088 15,0 0-1808-15</inkml:trace>
  <inkml:trace contextRef="#ctx0" brushRef="#br1" timeOffset="-148258.31">17693 10116 2751 0,'0'0'128'0,"0"0"16"16,-12 4-144-16,2 1 0 0,-1 0 0 0,2 1 0 16,1-2 5328-16,8-4 1040 0,0 0 208 0,0 0 32 0,-5 7-4560 0,5-7-928 15,0 0-176-15,0 0-48 0,0 0-128 0,5 12-16 16,2-4-16-16,1 0 0 0,-1-3-192 0,4 0-32 16,1-1-16-16,-1 3 0 0,1-2-48 0,0 1-16 15,-1 1 0-15,3 1 0 0,-3 2-432 0,2-2 0 16,2 2 128-16,-2 2-128 0,-2 1 0 0,1 2 0 15,0 0 0-15,-2 1 0 0,-2 1 0 0,0 1 0 16,-2 0 0-16,0 1 0 0,-2-1 0 0,-1 3 0 16,1-3 0-16,-1 3 0 0,-3-3 0 0,1 0 0 15,1 0 0-15,-2 1 0 0,0-1 0 0,0 0 0 16,0-2 0-16,0 1 128 0,0 0-128 0,0 0 0 16,-3 0 0-16,-2 0 128 0,-2-2-128 0,1 1-144 15,-2-2 144-15,0 1-208 16,0-2-176-16,0-2-48 0,1 0 0 0,-1-5-9888 15,0 0-1984-15</inkml:trace>
  <inkml:trace contextRef="#ctx0" brushRef="#br1" timeOffset="-131123.42">4691 4167 1839 0,'0'0'0'0,"0"0"160"0,0 0-160 0,0 0 0 16,0 0 0-16,0 0 0 0,0 0 3248 0,0 0 608 16,0 0 128-16,-7 8 32 0,7-8-2176 0,-8 4-432 15,8-4-96-15,0 0-16 0,0 0 0 0,0 0 0 16,-10 1 0-16,10-1 0 0,0 0-496 0,0 0-96 15,0 0-32-15,0 0 0 0,0 0-144 0,0 0-16 16,-1-10-16-16,1 10 0 0,0 0-240 0,0 0-64 16,4-9 0-16,-4 9 0 0,4-11 0 0,-4 11 0 15,5-9 0-15,-5 9 0 0,0 0 176 0,0 0 16 16,0 0 16-16,0 0 0 0,0 0 160 0,0 0 16 16,0 0 16-16,0 0 0 0,0 0-16 0,0 0 0 15,0 0 0-15,0 0 0 0,0 0-256 0,0 0-64 0,0 0-16 0,0 0 0 16,0 0-240-16,0 0 176 15,0 0-176-15,0 0 160 0,0 0-160 0,0 0 0 0,0 0 0 0,0 0 0 16,0 0 0-16,0 0 0 0,0 12 0 0,0-12 0 16,0 0 0-16,0 0 0 0,5 10 0 0,-5-10 0 15,5 12 0-15,-5-12 128 0,0 0-128 0,4 12 0 16,1-4 0-16,-5-8 0 0,0 0 0 0,0 0 0 16,0 11 144-16,0-11-144 0,0 0 160 0,-1 11-160 15,1-11 336-15,0 0-16 0,0 0-16 0,0 0 0 16,0 0-48-16,0 0 0 0,0 0 0 0,0 0 0 15,0 0-96-15,0 0-32 0,0 0 0 0,0 0 0 16,0 0-128-16,0 0 0 0,10-1 0 0,-10 1 0 16,12-6 0-16,-3 0 240 0,-2-2-64 0,-7 8-16 15,5-9 48-15,-1 0 16 0,-4 9 0 0,3-9 0 0,-3 9 0 0,0 0 0 16,0-12 0-16,0 12 0 0,0 0 32 0,-3-12 16 16,-1 2 0-16,4 10 0 0,0 0-96 0,0 0-32 15,-8-8 0-15,8 8 0 0,-8-7 80 0,8 7 16 16,-5-9 0-16,5 9 0 0,-6-4-112 0,6 4-128 15,0 0 176-15,0 0-176 0,0 0 0 0,0 0 0 16,0 0 0-16,0 0 0 0,0 0 0 0,0 0 0 16,0 0 0-16,0 0 0 0,5 9 0 0,-5-9-144 15,5 12 144-15,-1 0-128 0,-1 0 128 0,-2-1 0 16,-1 0 0-16,0-11 0 0,2 13 0 0,-2-13 0 16,0 9 0-16,0-9 0 0,0 0 0 0,0 0 0 15,2 12 0-15,-2-12 0 0,0 0 0 0,0 0 0 16,0 0 0-16,0 0 128 0,0 0-128 0,0 0 0 15,0 0 0-15,0 0 0 0,0 0 0 0,0 0 0 0,9-4 0 0,-9 4 128 16,6-11-128-16,1 2 144 0,-2-1-144 0,0 1 160 16,-5 9-160-16,4-12 0 0,0 0 0 0,-1 2 128 15,1 1-128-15,-4 9 0 0,0-8 0 0,0-3 0 16,0 2 0-16,0 9 128 0,-4-9-128 0,4 9 0 16,-4-8 0-16,4 8 128 0,-8-6-128 0,8 6 0 15,-9 0 0-15,9 0 128 0,-12 0-128 0,2 2 0 16,1 2 0-16,9-4 0 0,-11 7 0 0,2-2 0 15,0 2 0-15,2 0 0 0,4 4 0 0,-1-2 0 16,-2-1 0-16,3 2 0 0,1 3 0 0,1-1 0 16,1 0 0-16,0-1 0 0,-1 0 0 0,1 1 0 15,0-1 0-15,1 0 0 0,-1-11 0 0,3 11 0 16,-1-1 0-16,-2-10 0 0,0 0 0 0,5 9 0 0,-5-9 0 0,0 0 0 16,8 6 0-16,-8-6 0 0,11 3 128 0,-11-3-128 15,11-3 0-15,-2 1 128 0,-9 2-128 0,10-6 0 16,-3-1 0-16,0 0 128 0,-7 7-128 0,6-9 0 15,-2 1 144-15,0 0-144 0,0-5 0 0,-1 3 128 16,-3 1-128-16,1 0 0 0,-1-2 0 0,0 3 144 16,0 8-144-16,-1-11 0 0,-2-1 128 0,2 1-128 15,-2 2 0-15,1-1 0 0,-2 2 128 0,4 8-128 16,-4-12 0-16,0 3 0 0,4 9 0 0,0 0 0 16,0 0 0-16,0 0 0 0,-8-8 0 0,8 8 0 15,0 0 0-15,0 0 0 0,-9 4 0 0,9-4 0 16,-8 7 0-16,2 1-144 0,0 2 144 0,3 2 0 15,-1-3-144-15,0 4 144 0,1 1 0 0,-1-1 0 0,-1-1 0 0,1 2 0 16,0 1 0-16,0-1 0 0,-1 0 0 0,2-1 0 16,2-2 0-16,1-11 0 0,-1 12 0 0,1-12 0 15,1 11 0-15,-1-11 0 0,0 0 0 0,0 0 0 16,0 0 0-16,12 2 0 0,-2-4 0 0,-10 2 128 16,11-4-128-16,-2-1 128 0,0-4-128 0,-1 0 128 15,-3 0-128-15,0-2 0 0,0 0 0 0,-1-2 128 16,0 0-128-16,-1 0 0 0,-1 0 0 0,0 2 128 15,-2 1-128-15,-2-2 0 0,0-1 0 0,-1 4 128 16,-1-3-128-16,-1 4 128 0,5 8-128 0,-6-8 128 16,-1 1-128-16,7 7 128 0,-6-7-128 0,6 7 128 15,0 0-128-15,0 0 0 0,0 0 0 0,0 0 0 16,0 0 0-16,0 0 0 0,0 0 0 0,0 0 0 16,0 0 0-16,0 0 0 0,0 0 0 0,1 12 0 0,0-2 0 0,2-1 0 15,-3-9 0-15,4 11 0 0,-4-11 0 0,6 10-320 16,-6-10 48-16,0 0 16 15,8 11-1888-15,-1-2-368 0,-7-9-80 0</inkml:trace>
  <inkml:trace contextRef="#ctx0" brushRef="#br1" timeOffset="-129323.45">5356 4523 6447 0,'0'0'576'0,"0"0"-576"0,0 0 0 0,0 0 0 16,0 0 3840-16,0 0 672 0,0 0 128 0,0 0 32 16,0 0-3792-16,0 0-752 0,0 0-128 0,0 0 0 15,0 0 0-15,0 0 0 0,0 0 0 0,0 0 0 16,0 0 0-16,0 0 0 0,-2-8 0 0,2 8 0 16,0 0 0-16,0 0 0 0,0 0 144 0,0 0-144 0,0 0 752 0,0 0 32 15,2-9 16-15,-2 9 0 0,0 0 240 0,0 0 48 16,0 0 16-16,0 0 0 15,0 0-256-15,0 0-48 0,0 0-16 0,0 0 0 0,0 0-112 0,0 0-32 16,-9 5 0-16,9-5 0 0,-10 7-272 0,4 1-64 16,-1-2-16-16,7-6 0 0,-7 9-288 0,1-2 0 15,2 2 128-15,4-9-128 0,-5 12 0 0,0-2 0 16,0-1 0-16,5-9 0 0,-2 12 0 0,2-12 0 16,-2 11 0-16,2-11 0 0,0 0 0 0,0 0 0 15,-1 10 0-15,1-10 0 0,0 0 128 0,0 0-128 16,0 0 144-16,0 0-144 0,10 0 128 0,0-3-128 15,-2-1 0-15,-8 4 144 0,11-7-144 0,-3 1 0 0,-8 6 144 16,9-7-144-16,-3-1 0 0,-1 0 0 0,-5 8 0 16,6-9 128-16,-6 9-128 0,5-9 0 0,-5 9 0 0,4-9 128 15,-2-1-128-15,-2 10 0 0,2-10 0 0,-2 10 0 16,-2-9 0-16,2 9 0 0,-2-11 128 0,2 11-128 16,-3-9 0-16,-1 3 144 0,4 6-144 0,-5-7 0 15,5 7 192-15,-8-2-192 0,8 2 192 0,-9-2-192 16,9 2 256-16,-9 0-48 0,0 0-16 0,9 0 0 15,-9 6-192-15,1 1 176 0,0 0-176 0,1-1 160 16,1 4-160-16,1-1 0 0,0 0 0 0,-1 1 0 16,1 1 0-16,1-1 0 0,2 2 0 0,-1-3 0 15,3-9 0-15,-3 10 0 0,3-10 0 0,-1 13 0 16,1-13 0-16,-1 10 0 0,1-10 0 0,0 0 0 16,0 0 0-16,0 0 0 0,0 0 144 0,0 0-144 0,0 0 128 15,0 0-128-15,0 0 160 0,10-2-160 16,1 1 144-16,-11 1-144 15,9-7 128-15,-1-2-128 0,-3 0 176 0,0 0-48 0,0 0-128 0,0 0 192 0,-5 9-192 0,4-11 128 16,-4 11-128-16,6-10 0 0,-4 0 0 0,-1 0 128 16,-1 10-128-16,0 0 0 0,-1-9 0 0,1 9 0 15,-2-8 128-15,2 8-128 0,-3-11 0 0,-1 2 0 16,0 1 0-16,0 1 0 0,4 7 176 0,-6-6-176 16,-1 2 192-16,7 4-192 0,-8-4 256 0,8 4-48 15,-9 0-16-15,9 0 0 0,-8 1-64 0,8-1 0 16,0 0-128-16,0 0 192 0,-6 8-192 0,6-8 0 15,0 0 0-15,0 12 0 0,0-12 0 0,2 13-128 16,2-1 128-16,0-2 0 0,-4-10 0 0,4 10 0 16,0 0 0-16,0 0 0 0,-4-10 0 0,4 9 0 0,-4-9 0 15,5 9 0-15,-5-9 0 0,0 0 0 0,7 8 0 0,-7-8 0 16,0 0 0-16,0 0 0 0,0 0 0 0,11 0 0 16,-11 0 0-16,12-3 144 0,-3 0-144 0,-9 3 192 15,0 0-64-15,9-8-128 0,-1 2 192 0,-8 6-64 16,5-10 0-16,-5 10 0 0,6-8 0 0,-6 8 0 15,1-9-128-15,-1 9 0 0,0 0 0 0,0 0 128 16,0 0-128-16,0 0 0 0,0 0-160 0,0 0 160 31,0 0-608-31,0 0-32 0,0 0 0 0,0 0 0 0,0 0-2320 0,-8 8-480 0</inkml:trace>
  <inkml:trace contextRef="#ctx0" brushRef="#br1" timeOffset="-127972.08">5974 5009 10127 0,'0'0'896'0,"0"0"-704"15,0 0-192-15,0 0 0 0,0 0 2528 0,0 0 480 0,0 0 80 0,0 0 32 16,0 0-2048-16,0 0-416 0,10 0-80 16,-10 0 0-16,0 0 256 0,10-2 48 0,-10 2 16 0,12 0 0 15,-3-4 16-15,-9 4 16 0,0 0 0 0,0 0 0 16,0 0-48-16,0 0-16 0,0 0 0 0,0 0 0 15,0 0-224-15,0 0-32 0,0 0-16 0,0 0 0 16,0 0-80-16,0 0 0 0,0 0-16 0,0 0 0 16,0 0-176-16,0 0-16 0,0 0-16 0,0 0 0 15,0 0-144-15,0 0-16 0,-9 0-128 0,9 0 192 16,0 0-192-16,0 0 128 0,0 0-128 0,0 0 0 16,0 0 0-16,0 0 0 0,0 0 0 0,0 0 0 15,0 0 0-15,0 0 0 0,-4 10 0 0,4-10 0 16,0 0 0-16,-1 12 0 0,1-12 0 0,0 9 0 15,0-9 0-15,-3 11 0 0,1-1 0 0,2-10 0 16,0 0 0-16,-2 9 0 0,2-9 0 0,0 0 0 0,0 0 0 0,-3 9 0 16,3-9 0-16,0 0 0 0,0 0 176 0,0 0-16 15,0 0 0-15,0 0 0 0,0 0 96 0,0 0 0 16,0 0 16-16,0 0 0 0,0 0 0 0,0 0 0 16,0 0 0-16,0 0 0 0,0 0-144 0,9-10-128 15,0 2 192-15,0-2-192 0,-1 2 128 0,1 1-128 16,0 2 0-16,1-1 0 0,-2-1 0 0,0 2 0 15,0 0 0-15,-2-2 0 0,0 1 0 0,-6 6 0 16,4-7 0-16,-4 7 0 0,5-6 192 0,-5 6-64 16,-3-7 0-16,3 7-128 0,-2-8 368 0,2 8-48 15,-7-6 0-15,1 0 0 0,6 6-80 0,-11-1-32 16,2 1 0-16,0 1 0 0,1 2-208 0,8-3 0 0,-10 4 128 0,2 1-128 16,1 3 0-16,1-1 0 0,1 0 0 0,5-7 0 15,-2 12 0-15,2-1 0 0,0-11 0 0,0 10 0 16,3 0 0-16,-3-10 0 0,2 11 0 0,-2-11 0 15,7 12 0-15,-2-6 0 0,-5-6 0 0,7 7 0 16,-7-7 0-16,8 6 0 0,-8-6 0 0,10 7 0 16,-10-7 0-16,12 4 0 0,-12-4 0 0,10 2 0 15,-10-2 0-15,9 0 0 0,-9 0 0 0,12 0 0 16,-12 0 0-16,12 0 0 0,-2 0 0 0,-10 0 0 16,0 0 0-16,0 0 0 0,7-9 0 0,-1 1 0 15,-1 0 0-15,-5 8 0 0,4-10 0 0,0 1 0 16,-1-2 192-16,-2 4-48 0,-3-5-16 0,0 3 0 15,1 0-128-15,-2-1 0 0,-1 1 0 0,2 2 0 16,2 7 0-16,-5-10 0 0,-3 3 144 0,-1 0-144 0,-1 7 176 0,1 0-48 16,0 0 0-16,0 3 0 0,-1 1-128 0,1-2 128 15,-1 2-128-15,10-4 128 0,-9 7-128 0,3-1 0 16,6-6 0-16,-7 8 0 0,7-8 0 0,-4 10 0 16,3 0 128-16,1-10-128 0,0 0 0 0,0 13 0 15,-1-6 0-15,1-7 0 0,0 0 0 0,4 12 0 16,-4-12 0-16,0 0 0 0,0 0 0 0,0 0 0 15,7 7 0-15,-7-7 0 16,12 0-1200-16,0-2-272 0,0 0-48 0,1-1-11024 16,2-3-2192-16</inkml:trace>
  <inkml:trace contextRef="#ctx0" brushRef="#br1" timeOffset="-126150.64">7309 6051 10127 0,'0'0'448'0,"0"0"96"16,0 0-544-16,0 0 0 0,0 0 0 0,0 0 0 0,0 0 3344 0,0 0 560 16,0 0 128-16,0 0 0 0,10-6-2384 0,-1 2-496 15,-9 4-80-15,11-2-32 0,-4-3-496 0,-7 5-96 16,8-6-32-16,0 0 0 0,-8 6-416 0,9-5 128 15,-9 5-128-15,9-6 0 0,-1 1 0 0,-8 5 0 16,9-6 0-16,-9 6 0 0,7-9-144 0,-2 1 144 16,0 1 0-16,-5 7 0 0,3-8 0 0,-3 8 256 15,4-8-32-15,-2-4 0 0,-2 4 544 0,0 8 128 16,2-9 0-16,-2 9 16 0,2-8-16 0,-2 8 0 16,2-6 0-16,-2 6 0 0,1-11-208 0,0 5-48 15,-1 6-16-15,0 0 0 0,0 0-112 0,0 0 0 0,1-7-16 0,-1 7 0 16,0 0-320-16,0 0-176 0,0 0 192 0,0 0-192 15,0 0 128-15,0 0-128 0,0 0 0 0,0 0 0 16,0 0 144-16,0 0-144 0,0 0 0 0,0 0 144 16,0 0-144-16,0 0 0 0,0 0 0 0,4 12 0 15,-2 0 144-15,-1-2-144 0,-1-10 160 0,1 12-160 16,-1-12 0-16,3 12 0 0,-3-12 0 0,3 10 0 16,-1 2 128-16,-2-12-128 0,0 0 0 0,3 12 0 15,-3-12 192-15,0 0-48 0,0 0-16 0,4 11 0 16,-2-1 96-16,-2-10 16 0,4 9 0 0,-4-9 0 15,0 0-32-15,0 0 0 0,0 0 0 0,0 0 0 16,0 0-80-16,0 0-128 0,0 0 176 0,0 0-176 16,0 0 208-16,0 0-64 0,0 0-16 0,0 0 0 0,8-6-128 0,-1 0 192 15,-2-1-192-15,0 1 192 0,-2-5-48 0,-1 2 0 16,1-1 0-16,-1-1 0 0,1 1 48 0,1-2 16 16,-1-1 0-16,-1 2 0 0,1-1 48 0,-1 1 16 15,0-4 0-15,-1 4 0 0,0 3-128 0,-1 8-16 16,0 0-128-16,0 0 192 0,0 0-64 0,0 0-128 15,0 0 176-15,0 0-176 0,-10 8 128 0,1 1-128 16,0-1 0-16,1 4 0 0,1 4 0 0,1-2 0 16,-1 0 0-16,2 1 0 0,1-1 0 0,1 0 0 15,1-1 0-15,1 2 0 0,-1-1 0 0,2 0 0 16,2-1 0-16,-1 0 0 0,-1-1 0 0,2 0 0 16,1-3 0-16,0-1 0 0,-3-8 0 0,6 10 0 15,1-1 0-15,-1-5 0 0,-6-4 0 0,12 3 0 0,-2-3 0 16,2 0 0-16,0-4 144 0,0-1-144 0,-1-2 0 0,2-2 144 15,-1-3-144-15,1 1 128 0,0-4-128 0,0 2 128 16,-1-1-128-16,0 0 0 0,-2-2 0 0,-1 0 0 16,-1 1 0-16,-3 0 0 0,-2 0 128 0,-2 2-128 15,-1 0 0-15,-1 2 0 0,-3 2 0 0,-1 4 128 16,-2-4-128-16,-2 5 0 0,-1 1 0 0,-1 3 128 16,-1 3-128-16,1 1 0 0,-1 1 144 0,-1 3-144 15,-1 2 0-15,1 2 0 0,1-2 0 0,0 1 0 16,0-1 0-16,2 2 0 0,1 0 0 0,0-1 0 15,1 1 0-15,1 1 0 0,2-1 0 0,0 0 0 16,0-1 0-16,1-1 0 0,3-1 0 0,1 0 0 16,0-9 0-16,3 10 0 0,-3-10 0 0,6 11-128 15,-6-11 128-15,6 7 0 0,-6-7 0 0,9 6-128 0,-9-6 128 0,13 1-128 16,-1-2 128-16,-1-3-128 0,-4-1 128 0,1-3-128 16,0-3 128-16,0 2-128 0,0 0 128 0,-1 0 0 15,0-2 0-15,-1 0 0 0,0-2 0 0,-2 0 0 16,-2 0 128-16,1 0-128 0,-1-2 0 0,1 5 144 15,-3-3-144-15,-1 2 0 0,-2-2 128 0,1 0-128 16,-2 3 0-16,0 3 0 0,4 7 0 0,-6-6 0 16,1-1 128-16,-1 3-128 0,-2 3 0 0,0 1 128 15,8 0-128-15,-10 7 0 0,1-1 0 0,2 1 0 16,-1 0 0-16,2 3 0 0,-1 1 0 0,1 0 0 16,0-1 0-16,3 2 0 0,-1 1 0 0,0 0 0 15,0 0 0-15,2 1 0 0,1-3 0 0,1-1 0 0,0-10 0 16,-1 12 0-16,1-2 0 0,0-10 0 0,0 0 0 15,0 0 0-15,5 7 0 0,-5-7 0 0,0 0 0 0,9 4 0 16,-9-4 0-16,12-1 160 0,-2-2-160 0,1-2 128 16,-2-2-128-16,0 1 192 0,0-2-192 0,-1-1 192 15,-1 1-64-15,-2-4 0 0,0 0 0 0,0 2 0 16,0 1 32-16,-1-2 0 0,-2 1 0 0,-1 1 0 16,-1 2-160-16,0-2 192 0,0 9-192 0,-1-9 192 15,-1 1-192-15,2 8 0 0,-2-10 144 0,2 10-144 16,0 0 0-16,-6-7 0 0,1 1 0 0,5 6 128 15,-6-5-128-15,6 5 128 0,-7-4-128 0,7 4 128 16,-9 2-128-16,9-2 144 0,0 0-144 0,-9 3 160 16,9-3-160-16,-9 4 0 0,9-4 0 0,0 0 128 15,-9 6-128-15,9-6 0 0,0 0 0 0,-5 8 0 0,5-8 0 0,0 0 0 16,0 0 0-16,0 0 0 0,0 0-320 0,0 0 0 16,10 7 0-16,2-3 0 15,1-3-2496-15,2-2-480 0,5-1-96 0</inkml:trace>
  <inkml:trace contextRef="#ctx0" brushRef="#br1" timeOffset="-124676.5">8938 7012 15023 0,'0'0'656'0,"0"0"160"0,0 0-656 0,0 0-160 0,0 0 0 0,0 0 0 16,0 0 1440-16,0 0 256 0,0 0 48 0,0 0 16 16,0 0-544-16,4-8-128 0,-4 8 0 0,4-10-16 15,-4 10-288-15,7-9-48 0,-3-1-16 0,1 3 0 16,0-6-96-16,3 2-32 0,-2 1 0 0,2 1 0 0,3 2-256 0,-2-1-48 16,-1-1-16-16,-1 3 0 15,1 0 48-15,-8 6 0 0,0 0 0 0,11-1 0 0,-11 1 64 0,0 0 0 16,0 0 16-16,0 0 0 0,0 0 128 0,0 0 32 15,0 0 0-15,0 0 0 0,0 0 16 0,0 0 16 16,-6 7 0-16,6-7 0 0,-7 9-80 0,-3-1 0 16,3-3-16-16,7-5 0 0,0 0 144 0,0 0 16 15,0 0 16-15,-7 6 0 0,7-6-224 0,0 0-64 16,-6 8 0-16,6-8 0 0,0 0-384 0,0 0 0 16,-3 11 0-16,2-1 0 0,1-10 0 0,-2 12 0 15,0-2 0-15,2-10 0 0,0 0 0 0,0 0 0 16,0 0 0-16,0 11 0 0,0-11 0 0,0 0 0 15,0 0 0-15,0 0 0 0,0 0 0 0,0 0 0 16,0 0 0-16,0 0 0 0,10 0 192 0,-10 0-64 0,8-7 0 0,-3-1 0 16,2-2-128-16,-3-1 0 0,-3 1 0 0,2 0 0 15,0-1 224-15,1-1 16 0,-1 1 0 0,0-1 0 16,-1-1-112-16,-1 1-128 0,-1-2 176 0,0 2-176 16,0 2 208-16,0-1-64 0,2 1-16 0,-4 1 0 15,0 2-128-15,2 7 0 0,-5-9 0 0,5 9 128 16,-11-4-128-16,2 4 0 0,0 0 144 0,0 1-144 15,-2 5 0-15,1-2 128 0,0 2-128 0,0 1 0 16,3-1 0-16,7-6 0 0,-8 11 0 0,1-1 0 16,1 0 0-16,2 1 0 0,4-11 0 0,-3 12 0 15,3-1 0-15,0-11 0 0,2 13 0 0,0 2 0 16,2-1 128-16,3 0-128 0,-2 1 128 0,0-1-128 16,0-2 128-16,2-2-128 0,-1-1 128 0,1 0-128 0,-2-1 0 0,2 0 0 15,-7-8 0-15,9 7 0 0,-9-7 128 0,11 3-128 16,1-3 128-16,-3 0-128 0,-9 0 128 0,11-6-128 15,-4-2 128-15,1-2-128 0,0 1 160 0,-1-1-32 16,-1-1-128-16,-1-1 192 0,-1-1-32 0,-1 0-16 16,0 0 0-16,-1-1 0 0,1-5-16 0,-1 4 0 15,0-4 0-15,-2 5 0 0,0 4-128 0,-2-2 192 16,1 1-192-16,-2 2 192 0,3 9-192 0,0 0 128 16,-5-7-128-16,5 7 128 0,-6-3-128 0,6 3 0 15,-11 3 0-15,2 0 0 0,0 0 0 0,9-3 0 16,-9 7 0-16,9-7 0 0,-7 13 0 0,2-4 0 15,5-9 0-15,-4 11 0 0,3 0 0 0,1-11 0 16,-3 12 0-16,3-12 0 0,2 13 0 0,0-2 0 16,-2-11 0-16,0 0 0 0,0 0 0 0,5 12 0 0,-5-12 0 0,0 0 0 15,0 0 0-15,7 7 160 0,-7-7-160 0,0 0 160 16,0 0-160-16,0 0 0 0,0 0 144 0,0 0-144 16,0 0 0-16,0 0 144 0,0 0-144 0,5-7 0 15,-5 7 160-15,3-9-160 0,-3 0 128 0,0-3-128 16,0 0 128-16,0 1-128 0,0-1 0 0,0 2 128 15,1 0-128-15,-1 10 0 0,3-9 0 0,-3 9 0 16,2-9 0-16,-2 9 0 0,0 0 0 0,0 0 0 16,0 0-160-16,0 0-16 0,0 0 0 0,0 0 0 15,0 0-400-15,4 14-64 0,-2 0-32 0,0-1 0 16,1 0-1520-16,-1 0-304 0,-2-13-64 0,7 10-15584 16</inkml:trace>
  <inkml:trace contextRef="#ctx0" brushRef="#br1" timeOffset="-123406.33">10043 7625 16815 0,'0'0'736'0,"0"0"160"0,0 0-704 0,0 0-192 0,0 0 0 0,0 0 0 16,-10 4 768-16,10-4 128 0,0 0 32 0,-5 7 0 16,5-7-416-16,0 0-96 0,0 0-16 0,0 0 0 15,0 0 608-15,0 0 112 0,0 0 32 0,0 0 0 16,0 0-16-16,0 0 0 0,0 0 0 0,11-5 0 15,-1 1-240-15,-2-1-32 0,-8 5-16 0,8-9 0 16,0 1-112-16,-3 0-32 0,-5 8 0 0,4-9 0 16,0 0-320-16,-4 9-64 0,0 0 0 0,-2-9-16 15,2 9-96-15,-5-7-16 0,0 2 0 0,5 5 0 16,-8-4-48-16,0 0-16 0,-1 2 0 0,1 2 0 16,-1 2 0-16,0 2-128 0,0-2 192 0,0 0-64 15,9-2 96-15,-9 5 16 0,1-1 0 0,8-4 0 16,-9 8 144-16,2 1 48 0,7-9 0 0,-6 11 0 0,0-1-240 0,2 1-32 15,1-4-16-15,-1 4 0 0,1 2-144 0,0-1 160 16,0 1-160-16,0 0 160 0,2-2-160 16,2 1 0-16,3 0 0 0,-2-3 128 0,1 3-128 0,1-3 160 15,-4-9-160-15,8 6 160 0,-8-6-160 0,13 3 0 16,0-4 0-16,1-1 0 0,1-3 192 0,-2 1-32 16,-2-1-16-16,1-3 0 0,0 0-16 0,-2-3 0 15,-2 0 0-15,0 1 0 0,0 2 128 0,-3-1 0 16,-2 0 16-16,-1 0 0 0,1-2-112 0,-3 3-32 15,0-2 0-15,0 10 0 0,-4-10 160 0,0 0 32 16,1 4 0-16,-1-3 0 0,-2 1-112 0,1 1-16 16,-2 1 0-16,2 2 0 0,0 1-192 0,5 3 144 15,0 0-144-15,-9 0 128 0,-2 0-128 0,2 3 0 16,0 1 0-16,9-4 0 0,-9 9 0 0,2 0 0 0,1-1 0 0,1 2-176 16,1-2 176-16,-2 4 0 0,1-2 0 0,1 1 0 15,2-1 0-15,2-1 0 0,0-9 0 0,-3 13 0 16,2-2 0-16,1-1 0 0,0-10 0 0,5 9-128 15,-5-9 128-15,10 7 0 0,1-4 0 0,-1 0-128 16,-10-3 128-16,15 0 0 0,-2-3 0 0,0-3 0 16,-2 0 0-16,1-2 0 0,1 1 0 0,-1 1 0 15,-2-3 0-15,-1-2 0 0,-1 2 128 0,-1-1-128 16,-1-1 128-16,1 0-128 0,-3-2 160 0,0 1-160 16,-2 0 224-16,1 0-48 0,-3-1-16 0,0 2 0 15,-1-2-160-15,-2 1 160 0,-1-1-160 0,-2 0 160 16,-2 0 64-16,-1 2 16 0,-2 1 0 0,-1 2 0 15,-1 3-48-15,-1 1-16 0,-2-1 0 0,-1 1 0 0,0 4-176 16,1 2 160-16,-3 2-160 0,5-1 160 0,1 1-160 0,2 1 0 16,1 2 0-16,2-2 0 0,8-5 0 0,-8 8 0 15,1-2 128-15,7-6-128 0,0 0 0 0,-2 11 0 16,2-11 0-16,0 0 0 16,4 10-464-16,-4-10-32 0,7 9 0 0,2-1 0 15,3-2-2128-15,2 1-416 0,4 0-96 0</inkml:trace>
  <inkml:trace contextRef="#ctx0" brushRef="#br1" timeOffset="-122330.14">11139 8318 4607 0,'0'0'192'0,"0"0"64"0,0 0-256 0,-10 6 0 15,-1-5 0-15,2 0 0 0,9-1 4336 0,-9 1 816 16,-2 1 160-16,11-2 48 0,-11-2-3488 0,2 0-688 16,-1-2-144-16,10 4-16 0,0 0-256 0,-9-5-32 0,9 5-16 0,-5-7 0 15,5 7-80-15,-3-12-32 0,2 2 0 0,2 0 0 16,-1 0-112-16,0 10-32 0,4-11 0 0,-4 11 0 15,-1-11-48-15,0 2-16 0,-2 1 0 0,3 8 0 16,0 0 32-16,-6-6 0 0,-1 1 0 0,-3 2 0 16,-3 3-160-16,0 3-16 0,1 1-16 0,3-2 0 15,9-2-240-15,-9 5 0 0,9-5 0 0,-8 7 0 16,1-1 0-16,7-6 0 0,-5 10 0 0,5-10 0 16,-1 13 0-16,1-3 0 0,2 0 0 0,0 3 0 15,-2 0 160-15,0 2-160 0,0 0 160 0,0 1-160 16,-4-2 144-16,2 2-144 0,1-4 128 0,0 1-128 15,-2-1 0-15,2 1 128 0,1-13-128 0,0 0 0 0,3 9 320 16,-3-9 0-16,0 0-16 0,0 0 0 0,0 0-48 0,11 5-16 16,-11-5 0-16,12-3 0 0,1-4 32 0,-2-3 16 15,-6 3 0-15,0-4 0 0,0 1 0 0,2 1 0 16,-3-3 0-16,1 0 0 0,1-1 0 0,0 0 0 16,-4-4 0-16,1 4 0 0,-2 1-32 0,-1 1-16 15,-1-1 0-15,1 1 0 0,0 0-16 0,1 0 0 16,2 2 0-16,-2 1 0 0,-1 8-224 0,0 0 144 15,-3-7-144-15,3 7 128 0,0 0 16 0,-6-6 0 16,6 6 0-16,0 0 0 0,0 0-144 0,-9 6 0 16,0 0 144-16,1 2-144 0,3 1 0 0,-2 1 0 15,-3 3 0-15,2-1 0 0,3 0 0 0,2 1-128 16,0 0 128-16,2-1 0 0,-2-2 0 0,3-10 0 0,2 11 0 0,-2-11 0 16,0 0 0-16,8 10 0 0,-8-10 0 0,10 7 0 15,-2-1 0-15,-8-6 0 0,0 0 0 0,13-1 0 16,-3-3 128-16,-1 0-128 0,-9 4 160 0,11-7-160 15,-2 0 160-15,-3 0-160 0,-2-2 160 0,2 0-160 16,0-3 256-16,-1 2-32 0,-1-2-16 0,1 1 0 16,2 1-16-16,0-2-16 0,-4 1 0 0,1-1 0 15,0-1-48-15,-1 1 0 0,-3 0 0 0,0 5 0 16,0-3-128-16,0 10 0 0,-5-6 144 0,-2 1-144 16,7 5 192-16,-9-6-16 0,-3 3-16 0,1 0 0 15,0 2-32-15,-1 1 0 0,-2 0 0 0,0 0 0 16,-1 0-128-16,0 1 160 0,-4 2-160 0,5-2 160 15,5 1-160-15,0 1 160 0,-2 0-160 0,11-3 160 16,-9 2-160-16,9-2 0 0,0 0 0 0,0 0 0 16,0 0-1040-16,13 8-240 0,6-3-64 0,1 1-12736 15,7-5-2560-15</inkml:trace>
  <inkml:trace contextRef="#ctx0" brushRef="#br1" timeOffset="-121312.98">12954 9554 6447 0,'0'0'576'0,"0"0"-576"0,0 0 0 0,0 0 0 16,0 0 2048-16,0 0 288 0,0 0 64 0,10-1 16 15,-10 1-576-15,9-4-112 0,-9 4-32 0,0 0 0 16,8-5-96-16,-8 5-32 0,7-7 0 0,-7 7 0 16,0 0-512-16,0 0-96 0,6-10-32 0,-1-1 0 15,-2-3-560-15,0 5-112 0,-3 9-32 0,0 0 0 16,3-9-224-16,-3 9 0 0,0 0 0 0,0 0 0 15,3-8 0-15,-3 8 0 0,0 0 0 0,0 0 0 16,0 0 0-16,0 0 0 0,0 0 0 0,0 0 0 16,-9 12 320-16,0 1 128 0,0 2 32 0,-2 1 0 15,0-2-32-15,-1 3 0 0,0 2 0 0,0-2 0 16,1-2-144-16,-1 0-48 0,0-1 0 0,2 2 0 0,-1 0 32 0,5 0 0 16,1-2 0-16,1-1 0 0,1-1-144 0,3-1-16 15,0-11-128-15,4 11 192 0,1 0-192 0,2-3 0 16,2-2 0-16,0-3 0 0,-9-3 0 0,13-2 0 15,0-1 0-15,0-1-160 0,0-2 160 0,0 0 176 16,0-2-48-16,-1 0 0 0,-2-1 288 0,1 0 48 16,-1-3 16-16,1 3 0 0,-5 1 160 0,-1 1 48 15,-1-3 0-15,-4 10 0 0,3-10-64 0,-2 1-16 16,0 0 0-16,-1 9 0 0,-2-9-288 0,2 9-48 16,0 0-16-16,0 0 0 0,-4-8-256 0,4 8 0 15,0 0 0-15,-5-7 0 0,5 7 160 0,0 0-32 16,-8-4 0-16,8 4 0 0,-9-1 0 0,9 1 0 0,-9-3 0 0,9 3 0 15,-9 3 192-15,9-3 48 0,0 0 0 0,-10 3 0 16,10-3-96-16,-9 7-16 0,1 0 0 0,8-7 0 16,-7 6-256-16,7-6 0 0,-6 7 128 0,6-7-128 15,0 0 0-15,0 0-272 0,0 12 48 0,0-12-13728 16,0 0-2736-16</inkml:trace>
  <inkml:trace contextRef="#ctx0" brushRef="#br2" timeOffset="-110243.73">2060 12850 39743 0,'0'0'1760'0,"0"0"352"0,0 0-1680 0,0 0-432 16,0 0 0-16,0 0 0 0,0 0 272 0,0 0-16 15,10 8-16-15,-10-8 0 0,6 14-240 0,-3 1 0 16,1-2-144-16,0 2 144 0,0 3-144 0,0 1 144 16,-1 0-128-16,-1 3 128 0,1 5 0 0,0 0-160 15,-1-1 160-15,-1 5 0 0,1 4 0 0,-1 5 0 16,-1-3 0-16,-1 8 0 0,3 8 0 0,-4-6 0 16,-6-10 0-16,0-4 0 0,-1 1 304 0,0-1 16 15,1 0 0-15,-1-3 0 0,0-3-176 0,1-1-16 0,3-3-128 16,-1-2 192-1,0-4-1424-15,-1-4-304 0,2-2-48 0,5-11-9792 0,0 0-1952 0</inkml:trace>
  <inkml:trace contextRef="#ctx0" brushRef="#br2" timeOffset="-109926.73">1927 12858 40031 0,'-12'-11'1776'0,"6"4"352"0,0-1-1696 0,1 1-432 0,1 1 0 0,4 6 0 0,0 0 240 0,3-8-48 16,0 1 0-16,4 0 0 0,6 0-16 0,0 1-16 16,-1-2 0-16,8 8 0 0,6 6-160 0,-3-7 0 15,-6-19 0-15,3 6 128 0,3 2-128 0,2 2 0 16,1 1 0-16,0 1 0 0,0 3 0 0,0 1 0 15,0 0 0-15,-1 4 0 0,-5 0-160 0,1 0 160 16,-1 0 0-16,0 0-144 0,-3 1 144 0,0 4-128 16,-2-2 128-16,0 1-128 15,-1-1-352-15,1-1-64 0,-1-1-16 0,0 2 0 16,1 1-320-16,-2 0-64 0,0-2-16 0,0 4 0 16,0 0-2368-16,-3-1-496 0</inkml:trace>
  <inkml:trace contextRef="#ctx0" brushRef="#br2" timeOffset="-109631.48">2112 13136 23039 0,'0'0'1024'0,"-9"2"192"0,-3-3-960 0,2 3-256 0,1 4 0 0,9-6 0 16,-7 6 3632-16,7-6 672 0,-5 8 144 0,5-8 32 16,0 0-3568-16,0 0-704 0,0 0-208 0,10 1 0 15,5-1 144-15,2-1-144 0,1-2 128 0,4-2-128 16,3-1 0-16,2-1 128 0,4 1-128 0,1 3 0 0,-1-3 0 0,2-1 0 16,3 4 0-16,-1-1 0 0,-2 2 0 0,-2-1-144 15,-1-1 0-15,-2 3 0 16,-5-2-1456-16,-1 1-304 0,-1 1-48 0,0-3-8448 15,-4 1-1696-15</inkml:trace>
  <inkml:trace contextRef="#ctx0" brushRef="#br2" timeOffset="-109314.14">1918 13746 36399 0,'0'0'1600'0,"0"0"352"0,0 0-1568 0,0 0-384 0,0 0 0 0,13 0 0 16,4 0 256-16,2 0-16 0,3-4-16 0,5-1 0 15,0-5 0-15,4 0 0 0,3-2 0 0,4-1 0 16,5 0-224-16,1-2 0 0,1 0 0 0,-1 2 0 15,2-1-256-15,-2 2-80 0,-4-1-32 0,-2 1 0 16,-4 2-496-16,-3 2-96 16,-3 0-32-16,-4 0 0 0,-4 1-496 0,-2 1-112 0,-1 4 0 0,-2-2-16 15,-4 1-1632-15,1 1-320 0,5-5-64 0,-17 7-16 16</inkml:trace>
  <inkml:trace contextRef="#ctx0" brushRef="#br2" timeOffset="-108859.89">2802 13413 17503 0,'0'0'1552'0,"0"0"-1232"0,0 0-320 0,1 15 0 16,-2-2 1072-16,2 0 144 0,3-2 48 0,1 2 0 16,-1 2-1008-16,-1-1-256 0,1 0 0 0,-2 2 0 15,2 0 512-15,-3 1 48 0,-2-4 16 0,5 1 0 16,2 0 528-16,-2-1 112 0,-4-1 32 0,0-12 0 16,0 0 32-16,3 11 0 0,-3-11 0 0,0 0 0 15,0 0-224-15,0 0-32 0,0 0-16 0,0 0 0 16,0 0-128-16,0 0-32 0,0 0 0 0,-5-13 0 15,-2-4-288-15,2 1-64 0,1 2-16 0,-1-3 0 16,-3-2-336-16,2 1-144 0,0-1 128 0,1 0-128 16,1 1 128-16,0-4-128 0,-1-2 0 0,3 4 128 15,2-1-128-15,0-1 160 0,0-3-160 0,1 0 160 0,3 6-32 16,0-1-128-16,-2 0 192 0,3 1-64 16,3 4-128-16,1 2 0 0,1 3 0 0,-3-3 0 0,0 3 0 0,3 0 0 15,5 1 0-15,-2 1-176 0,-2-1 176 0,2 4-208 16,1 0 80-16,-1 1 128 15,0 4-480-15,0 0 32 0,-2 0 0 0,2 1 0 16,0 5-1984-16,-2-4-384 0,-11-2-64 0</inkml:trace>
  <inkml:trace contextRef="#ctx0" brushRef="#br2" timeOffset="-108449.93">3188 13464 23039 0,'0'0'1024'0,"0"0"192"0,0 13-960 0,0 0-256 0,0 0 0 0,0 0 0 15,-2 0 1312-15,2 0 224 0,2 2 32 0,-2-5 16 16,0-10-880-16,0 12-192 0,0-12-16 0,4 12-16 16,-4-12 0-16,3 10 0 15,-3-10 0-15,0 0 0 0,0 0-32 0,0 0 0 0,0 0 0 0,0 0 0 16,0 0 272-16,0 0 48 0,0 0 16 0,0 0 0 15,7-8-160-15,-3-4-48 0,-4 1 0 0,1-2 0 16,0 0-96-16,1-2-32 0,-4 0 0 0,2-4 0 16,0 1 48-16,0-1 0 0,0-1 0 0,0 0 0 15,-1 0-48-15,1-3 0 0,1 4 0 0,1-1 0 16,-1-1-192-16,2 1-32 0,1 0-16 0,-1 2 0 0,0 0-208 16,0 4 0-16,2 4 0 0,0-3 0 0,2 1 0 0,-2 3-128 15,0 3-16-15,2-1 0 16,0 1-320-16,3 0-64 0,-3 1-16 0,5 1 0 15,2 0-464-15,-1 2-80 0,1-1-32 0,-1 1 0 16,0-1-640-16,2 3-128 0,3 5-32 0,-1 0 0 16,-1-2-32-16,0 2-16 0,-2 3 0 0,0-1 0 15,-1-1-1168-15,-1 1-224 0</inkml:trace>
  <inkml:trace contextRef="#ctx0" brushRef="#br2" timeOffset="-108066.08">3598 13301 22511 0,'0'0'992'0,"0"0"224"0,0 0-976 0,0 0-240 15,0 0 0-15,4 9 0 0,-4-9 1280 0,0 0 192 16,5 11 64-16,-2-4 0 0,-3-7-848 0,-1 11-176 0,-2-1-16 0,0 2-16 16,1 1-320-16,-5 0-160 0,-2 1 160 0,0 1-160 15,0 0 0-15,-1 4 0 0,-2-2-128 0,3 1 128 16,2-1-256-16,1 1 48 0,0-6 16 0,5 1 0 16,2 0 192-16,2-1 0 0,1-6 192 0,0 2-192 15,0 1 384-15,2-2-16 0,2-1-16 0,1-2 0 16,0 0-192-16,2-1-32 0,2-1-128 0,0 0 192 15,1-2-192-15,2 1-192 0,2 1 48 0,-2-2 0 16,-3-2-176-16,1-1-16 0,0 1-16 0,1-2 0 16,0-2 352-16,0 0 0 0,-1-2-144 0,0 0 144 15,0-1 144-15,-3 0 96 0,-2-1 16 0,0-3 0 16,2 0 560-16,-3 0 112 0,-3-2 32 0,-1 2 0 0,-2-5-176 16,-2 0-16-16,-2-2-16 0,-2-1 0 0,-3 3-320 15,1 0-64-15,-1-2-16 0,0 2 0 0,-4-2-352 0,2 2 0 16,0 0 0-16,-2 0 0 0,0-2 0 0,0 3 0 15,2-1-160-15,0 4 160 0,0 0-128 0,0 5 128 16,1 3 0-16,1 5 0 0,7 1-368 0,-10 1 48 16,0 1 0-16,0 4 0 15,10-6-640-15,-9 10-112 0,2 1-16 0,0 2-8896 16,0 0-1760-16</inkml:trace>
  <inkml:trace contextRef="#ctx0" brushRef="#br2" timeOffset="-107665.29">4171 13583 21183 0,'0'0'1888'0,"0"0"-1504"0,0 0-384 0,0 0 0 15,-4 10 2944-15,4-10 528 0,-6 9 112 0,6-9 0 16,0 0-2368-16,0 0-496 0,0 0-80 0,0 0-32 16,0 0-96-16,0 0-32 0,0 0 0 0,0 0 0 15,-6-2-160-15,6 2-16 0,-3-11-16 0,1 2 0 16,-2-1 96-16,0-1 32 0,1 2 0 0,1-4 0 16,-2 0 160-16,0-1 16 0,-1-3 16 0,1 1 0 15,0-3-288-15,0-1-48 0,0-1-16 0,1 2 0 0,1-4 64 16,0 4 16-16,1-1 0 0,2 3 0 0,2 2 128 0,1-1 32 15,-1 3 0-15,3 0 0 0,5 3-144 0,3 10-32 16,2 6 0-16,1 1 0 0,-2-3-320 0,3-3 0 16,2-2-192-16,0-7 64 0,-1-8-64 0,2 3 0 15,1 6 0-15,-1 4 0 16,-3 1-432-16,2 0-80 0,1-1-32 0,-3-1 0 16,-5 3-2368-16,-1 0-480 0,-1 1-80 0,-11 0-32 0</inkml:trace>
  <inkml:trace contextRef="#ctx0" brushRef="#br2" timeOffset="-79576">5972 13116 8287 0,'0'0'736'0,"0"0"-592"0,-7 4-144 0,7-4 0 16,0 0 3744-16,0 0 720 0,0 0 144 0,0 0 16 15,0 0-2816-15,0 0-560 0,0 0-112 0,0 0-32 16,0 0-128-16,0 0-16 0,0 0-16 0,0 0 0 16,0 0-256-16,0 0-48 0,0 0-16 0,0 0 0 15,0 0 64-15,0 0 16 0,0 0 0 0,0 0 0 0,0 0-128 0,0 0-32 16,0 0 0-16,0 0 0 15,0 0-16-15,0 0 0 0,-3 12 0 0,0-2 0 0,3-10 80 0,-1 13 16 16,0-1 0-16,1 0 0 0,1-1-48 0,2 1 0 16,-3-12 0-16,5 14 0 0,1 1-192 0,2 2-64 15,0 2 0-15,0 2 0 0,0-4-176 0,-1 3-144 16,1-1 192-16,1 2-192 0,1 0 128 0,-4 0-128 16,-1 1 0-16,2-1 0 0,1 0 128 0,-2-2-128 15,-2-2 0-15,0-1 0 0,0 1 0 0,-2-3 0 16,1-1 128-16,1 0-128 0,0 0 0 0,0-4 0 15,1-1 0-15,-5-8 0 0,0 0 0 0,3 12 0 16,-3-12 0-16,0 0 0 16,0 0-384-16,0 0-144 0,9 5-32 0,-9-5 0 15,0 0-2112-15,0 0-416 0,10 4-96 0,-10-4-13648 0</inkml:trace>
  <inkml:trace contextRef="#ctx0" brushRef="#br2" timeOffset="-79154.93">6383 13076 21183 0,'0'0'944'0,"0"0"192"15,0 0-912-15,0 0-224 0,0 0 0 0,0 0 0 0,0 0 2432 0,0 0 432 16,0 0 80-16,0 0 32 0,0 0-2176 0,0 0-432 16,0 0-96-16,0 0-16 0,8 7-64 0,-8-7-32 15,0 0 0-15,0 0 0 0,2 13 128 0,-2-1 32 16,-1 0 0-16,0 0 0 0,-2-2 288 0,-1 4 64 16,-1 6 16-16,-1 1 0 0,-2-2-48 0,0 6 0 15,-1 5 0-15,0 0 0 0,-2 0-64 0,1 0-32 16,-3 1 0-16,-2 2 0 0,-2 1-144 0,-1 2-16 15,0 2-16-15,-3 3 0 0,-1-2-160 0,1 1-16 16,0 2-16-16,-1 0 0 0,-3-1-32 0,1 1 0 16,0-2 0-16,3 0 0 0,2-1-16 0,0-4-128 15,4-3 192-15,0-2-64 0,4-1-128 0,0-4 0 0,1-2 0 16,2-4 0-16,1-4-368 0,4-2 0 0,0-2 0 0,3-11 0 31,-4 9-1552-31,4-9-304 0,0 0-64 0,0 0-8976 0,0 0-1808 0</inkml:trace>
  <inkml:trace contextRef="#ctx0" brushRef="#br2" timeOffset="-78210.41">6787 13358 27935 0,'0'0'1232'0,"0"0"256"0,0 0-1184 0,0 0-304 0,0 0 0 0,0 0 0 16,0 0 688-16,0 0 80 0,0 0 0 0,0 0 16 15,0 0-112-15,0 0-32 0,0 0 0 0,0 0 0 16,0 0-320-16,9-6-80 0,-2-1-16 0,1 2 0 16,1 1 16-16,-9 4 0 0,13-2 0 0,0 0 0 15,-1 2 48-15,1 0 16 0,0 0 0 0,1 0 0 16,0 0 208-16,2-1 32 0,0 1 16 0,2-3 0 16,1 3 96-16,1-2 32 0,0-3 0 0,2-1 0 15,2 4-192-15,0-3-48 0,-2-2 0 0,3 2 0 16,2 0-256-16,-2 2-64 0,-2-3-128 0,2 2 192 15,0 1-192-15,-3 0 0 0,-2 1 0 0,-1 1 0 16,0 1-288-16,-3-2-48 0,-1-2-16 0,-2 2 0 16,-1 0-1856-16,-1 0-368 0,0-1-80 15,-11 3-12896-15</inkml:trace>
  <inkml:trace contextRef="#ctx0" brushRef="#br2" timeOffset="-77442.66">7805 13056 6447 0,'0'0'272'0,"0"0"80"0,0 0-352 0,0 0 0 0,0 0 0 16,0 0 0-16,0 0 4704 0,0 0 864 0,0 0 192 0,0 0 16 15,0 0-3872-15,0 0-784 0,0 0-160 0,0 0-16 16,0 0-112-16,0 0-32 0,-7 5 0 0,7-5 0 16,0 0-160-16,0 15-48 0,0-4 0 0,2 1 0 15,-2-12-160-15,7 10-48 0,-1 4 0 0,1-1 0 16,1-3 32-16,-1 0 0 0,0 1 0 0,1 1 0 16,0-1 16-16,-2 1 0 0,2 1 0 0,1 0 0 15,1 4 96-15,1 3 32 0,-1 3 0 0,1-1 0 16,-1 2-176-16,1-2-48 0,-2 0 0 0,0-1 0 15,0-2-128-15,0 1-16 0,-1-2-16 0,1-1 0 16,0 0-176-16,0-1 0 0,-1-4 0 0,1-1-176 16,-1 1 176-16,0-3-128 0,-2-2 128 0,1-1-128 15,-7-6-1344-15,0 0-272 0,0 0-48 16,0 0-10016-16,10 0-2000 0</inkml:trace>
  <inkml:trace contextRef="#ctx0" brushRef="#br2" timeOffset="-77016.91">8363 13040 34095 0,'0'0'1504'0,"0"0"320"0,-7 7-1456 0,0-1-368 0,7-6 0 0,-7 7 0 16,0-2 0-16,7-5 0 0,-6 11 0 0,1-1 128 16,-3-6-128-16,8-4 0 0,-5 9 0 0,5-9 0 15,-5 7 0-15,-2 2 0 0,0 1 0 0,0 1 0 16,1-4 0-16,-1 4 0 0,-2 3 0 0,1 0 128 16,2 0 240-16,-5 1 48 0,-2 5 16 0,-1 2 0 15,-1 7 208-15,0-1 64 0,-1 6 0 0,2 0 0 16,-2 0-192-16,1 1-16 0,-1 2-16 0,2 0 0 15,1 3-160-15,1 1-48 0,0 0 0 0,0-4 0 16,2 3-32-16,-1-1-16 0,2-3 0 0,0-2 0 16,-1-3-224-16,1-1 0 0,1-1 0 0,0-3 0 15,1-2 0-15,0-2 0 0,-1-1 0 0,1-3-160 16,1-1-288-16,-1 0-64 0,1-2-16 0,1 0 0 16,-1-2-400-16,2 0-80 0,-1-1-16 0,1-3 0 15,4-9-1920-15,0 0-384 0,0 0-64 0</inkml:trace>
  <inkml:trace contextRef="#ctx0" brushRef="#br2" timeOffset="-76422.97">7970 12744 28735 0,'-13'-2'1280'0,"5"4"256"16,-1 0-1232-16,0 2-304 0,-2 0 0 0,11-4 0 16,-9 5 304-16,9-5 0 0,-9 6 0 0,9-6 0 15,0 0-304-15,-5 9 0 0,-1 1 0 0,6-10 0 16,-2 10 0-16,2-10 0 0,0 0-160 0,1 10 160 0,-1-10 0 0,0 0 288 16,0 0-48-16,0 0-16 0,11 7 128 0,-11-7 32 15,10 1 0-15,-10-1 0 0,12 0 224 0,-12 0 48 16,10-5 16-16,-1-2 0 0,-1 1-48 0,0-1-16 15,-2-2 0-15,2 0 0 0,0 0-176 0,0-3-48 16,-2 2 0-16,0-3 0 0,0 0-384 0,1 0 128 16,-1-2-128-16,1 1 0 0,-1-2 0 0,1 3 0 15,-1 2 128-15,1-1-128 0,-1 0 0 0,1 0 0 16,-1 1 0-16,1 0 0 0,-1 2 0 0,2 1 0 16,0 2 0-16,-8 6 0 0,10-7 0 0,0 5 0 15,-1 2 0-15,-2 0 0 0,-7 0 144 0,11 5 0 16,-3 1 0-16,1 4 0 0,0 1 128 0,-1 0 32 15,-2 0 0-15,1 1 0 0,1 0 96 0,0 1 32 0,-1 0 0 0,0 1 0 16,-3-3-176-16,1 1-16 0,3-1-16 0,-3-2 0 16,-5-9-96-16,5 12 0 0,2-1-128 15,-3-1 192-15,-4-10-192 0,0 0 0 0,0 0 0 0,4 12 0 32,-4-12-1296-32,5 10-304 0,-5-10-64 0,0 0-15456 0</inkml:trace>
  <inkml:trace contextRef="#ctx0" brushRef="#br2" timeOffset="51327.21">4837 15951 3679 0,'0'0'160'0,"0"0"32"0,9-3-192 0,-9 3 0 16,0 0 0-16,9-1 0 0,2-3 2992 0,-11 4 544 15,9-4 112-15,-9 4 32 0,10-4-1344 0,-10 4-272 16,0 0-48-16,0 0-16 0,11-1-528 0,-11 1-96 0,0 0-32 0,0 0 0 15,0 0-512-15,0 0-96 0,0 0-32 0,0 0 0 16,0 0-208-16,0 0-48 0,0 0-16 0,0 0 0 16,0 0-176-16,0 0-16 0,0 0-16 0,0 0 0 15,0 0 192-15,0 0 32 0,0 0 16 0,-7 7 0 16,7-7 176-16,0 0 48 0,-8 3 0 0,8-3 0 16,-10 3-64-16,1 0-16 0,0 1 0 0,9-4 0 15,-9 0-224-15,0 2-32 0,-1 2-16 0,0-3 0 16,0 2-128-16,-2 0-16 0,-1 1-16 0,0-1 0 15,-2 1-176-15,-2 2 0 0,-2-2 0 0,-1 1 128 16,-1 0-128-16,1 0 128 0,-1-2-128 0,0 1 128 16,1 0 112-16,2-2 16 0,0 3 0 0,1 1 0 15,0-5 112-15,3 0 16 0,-1-1 16 0,2 0 0 16,-1-1-128-16,1 1-16 0,0 3-16 0,0-3 0 16,-2 0-240-16,1 2 0 0,0 1 0 0,-1 1 0 0,1-3 0 0,0 2 176 15,-1 0-32-15,4 1 0 0,0 0-144 0,-1-2 0 16,-2-5-160-16,2 3 160 0,3 3 0 0,9-3 0 15,-9 6 0-15,9-6 0 0,-6 7 0 0,6-7 0 16,0 0 192-16,0 0-192 0,0 0 192 0,4 13-192 16,-4-13 192-16,7 10-192 0,4-2 208 0,1 0-64 15,-1 2-16-15,4-5 0 0,2 1-128 0,1-2 0 16,-3-1 0-16,4 3 0 0,-1 0 0 0,0 1 0 16,-1-1 0-16,0 2 0 0,-1 1 0 0,1-2 0 15,-2-5 0-15,1 4 0 0,-2 0 0 0,1-2 0 16,-1 0 0-16,2 1 0 0,-1-1 176 0,0 1-48 15,2-2-128-15,-2 1 192 0,0-2-192 0,-2 2 0 0,0-2-192 0,0-1 192 16,0 1 0-16,-3 2 0 0,-10-4 0 0,11 8 0 16,-11-8 0-16,10 7 0 0,-10-7 0 0,9 6 144 15,0 2-144-15,-9-8 0 0,0 0 0 0,4 10 0 16,-1 1 0-16,-3-11 0 0,0 0 0 0,0 10 0 16,1 1 0-16,-1-11 0 0,-1 9 0 0,-3-1 0 15,-1 0 0-15,5-8 0 0,-2 9 0 0,-2-2 0 16,-3 1 0-16,0 0 0 0,7-8 0 0,-8 9 0 15,-1-1 0-15,0 0 0 0,-1 0 0 0,-2 1 0 16,-1 1 0-16,0-2 0 0,-2 4 0 0,1-2 0 16,-2 3 0-16,1-1 0 0,-2 1 0 0,0 0-176 15,1 0 176-15,1 3 0 0,-1-3 0 0,2 1-128 16,1-1 128-16,-2 3 0 0,0-3 0 0,-1 4 0 16,-1 0 0-16,0 0 0 0,-2-2 0 0,-1 0 0 0,-1 0 0 15,0 1 0-15,0-2 0 0,2 1 0 0,1-1 0 0,1 0 0 16,1-1 0-16,4-1 0 0,3 0 0 0,4-2 0 15,5-10 0-15,-1 11 0 0,1-2 0 0,0-9 0 16,7 10 0-16,3 1 0 0,-3-2 0 0,1 0 0 16,0-1 0-16,1 2 0 0,0-1 0 0,2 2 0 15,-1-1 0-15,4 2 128 0,5 4-128 0,-4-6 0 16,-3-5 0-16,1 3 0 0,4-1 0 0,3 2 144 16,2 2-16-16,-1-4-128 0,0-7 272 0,1 1-48 15,2 4-16-15,3-3 0 0,0-1-208 0,4 0 0 16,3-1-192-16,8-1 192 0,6 1 128 0,-2-1 144 15,-7-1 32-15,-1 2 0 0,-5 0-304 0,-1-2 0 0,-5-1 0 16,-2 2 0-16,-6 1 0 0,0-4-320 0,-5-2 32 16,0 2 16-16,-1 1 272 0,-1 0 192 0,-1-1-16 0,-2 2-16 31,-9 2-544-31,10-4-128 0,-10 4 0 0,9-4-16 16,-9 4-1568-16,0 0-304 0,8-5-64 0,-8 5-15840 0</inkml:trace>
  <inkml:trace contextRef="#ctx0" brushRef="#br2" timeOffset="53254.02">5752 15784 1839 0,'0'0'160'0,"0"0"-160"0,0 0 0 0,0 0 0 15,0 0 3744-15,0 0 720 0,0 0 144 0,12-2 16 16,-2-1-3072-16,-10 3-608 0,0 0-128 0,0 0-32 0,10-3 112 0,-10 3 32 15,0 0 0-15,0 0 0 16,0 0 0-16,0 0 0 0,0 0 0 0,0 0 0 0,0 0-128 0,0 0-32 16,0 0 0-16,0 0 0 0,-8 7-224 0,1-1-48 15,2 2-16-15,0 3 0 0,-3-4 16 0,0 5 0 16,0 2 0-16,-2 1 0 0,-2 3-160 0,2 0-16 16,-1 2-16-16,0 2 0 0,-2 2-80 0,0 3-16 15,-2 6 0-15,1 3 0 0,-2 3-48 0,1 4-16 16,-2 3 0-16,1-2 0 15,2-1-144-15,-1-2 0 0,1 0 144 0,2-3-144 0,2 1 464 0,1 0 32 16,1 0 0-16,3-1 0 0,-1 1-288 0,4-2-48 16,2 1-16-16,2-1 0 0,1 1 64 0,4-3 16 15,2-1 0-15,2-2 0 0,0-1-224 0,1-4 0 0,1 1 0 0,1-2 0 16,0-3 0-16,2-1 0 0,1-1 0 0,1-3 0 16,0 1-224-16,2-2-32 0,-1 1-16 0,4-5 0 31,0 0-464-31,-1 0-96 0,-1-1 0 0,0-2-16 15,-1 2-2272-15,-3-4-448 0,1 1-80 0,-4-4-32 0</inkml:trace>
  <inkml:trace contextRef="#ctx0" brushRef="#br2" timeOffset="53654.77">6008 16452 21183 0,'0'0'1888'0,"0"0"-1504"15,0 0-384-15,0 0 0 0,0 0 2560 0,0 0 432 16,0 0 80-16,0 0 32 0,9 5-1920 0,0 3-384 16,-1 2-80-16,0 1-16 0,-2-2-80 0,2 2-32 0,-1 4 0 0,0 2 0 15,3 0-368-15,0 2-80 0,2 2-16 0,-1 4 0 16,1 1-128-16,1 0 0 0,2-4 0 16,-1 0 0-16,2-1 144 0,0 0-144 0,1 0 160 0,-1-3-160 15,-2 0 128-15,2-1-128 0,1-2 0 0,-3-2 144 16,-2-2-144-16,0 1 0 0,0 0 0 0,-2-4 0 31,-2 0-288-31,0-2-144 0,-8-6-16 0,7 5-16 16,-7-5-2208-16,0 0-432 0,0 0-96 0,0 0 0 0</inkml:trace>
  <inkml:trace contextRef="#ctx0" brushRef="#br2" timeOffset="53939.99">6575 16445 30399 0,'0'0'1344'0,"0"0"288"0,0 0-1312 0,-9 3-320 16,0 3 0-16,1 1 0 0,0 1 2112 0,0 5 368 15,-1 2 64-15,0 1 16 0,-3 5-2256 0,2 1-448 16,-1 5-96-16,0 3-16 0,-6 7 256 0,0 1-144 16,-1-2 144-16,-2 5-128 0,-2 3-32 0,0-1 0 15,-1-3 0-15,1 1 0 0,-1 0 160 0,1-4-128 16,1-3 128-16,3-2-128 0,1 0 128 0,1 0 0 15,3 4 0-15,1-5 128 0,0-3-128 0,3-3 0 16,2 0 128-16,0-3-128 0,2-1 0 0,0-1 0 16,2-3 0-16,2-4 0 15,-1-2-864-15,2-11-192 0,3 12-32 0,-3-12-16 16,0 0-2032-16,8 7-384 0,-8-7-96 0,12 0-16 0</inkml:trace>
  <inkml:trace contextRef="#ctx0" brushRef="#br2" timeOffset="54757.85">6857 15980 19343 0,'0'0'848'0,"0"0"192"15,0 0-832-15,0 0-208 0,0 0 0 0,10-2 0 0,-10 2 640 0,10-1 96 16,-10 1 16-16,0 0 0 0,11-1-368 0,-11 1-64 16,0 0 0-16,10 1-16 0,-10-1 48 0,0 0 16 15,0 0 0-15,0 0 0 0,0 0 80 0,0 0 32 16,0 0 0-16,2 13 0 0,-4-5-48 0,0 2-16 15,2-10 0-15,-4 12 0 0,0-1-256 0,-1 0-160 16,-2 0 192-16,3 0-192 0,2 1 128 0,-2 1-128 16,0 2 0-16,1 0 0 0,3-4 192 0,0 3-32 15,-2 0 0-15,-1 1 0 0,0 0 32 0,2 0 16 16,1-1 0-16,0 0 0 0,-1-1-208 0,1 2 0 16,2-6 0-16,1 1 0 0,-3-10 0 0,0 12-256 0,1 0 48 0,-1-12 16 31,8 6-352-31,-8-6-64 0,8 7-16 0,1-3 0 15,-9-4-16-15,13 2-16 0,-1 0 0 0,0-2 0 16,-2-2-1584-16,0 0-320 0</inkml:trace>
  <inkml:trace contextRef="#ctx0" brushRef="#br2" timeOffset="54999.1">6945 15762 36623 0,'0'0'1616'0,"-5"-7"352"0,0 4-1584 0,5 3-384 16,-7-6 0-16,7 6 0 0,0 0 288 0,0 0-32 16,0 0 0-16,0 0 0 0,0 0-400 0,0 0-96 15,0 0-16-15,0 0 0 16,7 9-416-16,-7-9-96 0,0 0 0 0,0 0-16 15,5 11-2304-15,-5-11-464 0,-4 10-96 0</inkml:trace>
  <inkml:trace contextRef="#ctx0" brushRef="#br2" timeOffset="55425.95">6725 15729 3679 0,'0'0'320'0,"1"-7"-320"15,2-4 0-15,-1 2 0 0,-2 9 1664 0,0 0 256 0,0 0 48 0,3-9 16 16,-3 9-2160-16,0 0-416 0,0 0-96 0,0 0-16 16,0 0 704-16,-10 1 0 0,-1 4 128 0,2 2 0 0,0-1 1632 15,0 4 336-15,0-3 64 0,2 5 16 0,2 1-32 16,0 0 0-16,-2 2 0 0,1-1 0 0,2 2-832 0,-1 3-160 16,-1-2-48-16,1 4 0 0,0-2-784 0,0 4-176 15,1-4-16-15,0 5-128 0,-1 2 0 0,1 0 0 16,0 1 0-16,0-2 0 0,1 1 0 0,1 3 0 15,0 3 0-15,1-3-144 0,1-3-112 0,0-1-32 16,0-2 0-16,1 1 0 0,3-2-96 0,0-1 0 16,-1-6-16-16,2 0 0 15,2-1-1136-15,-1-2-240 0,1 0-32 0,2-3-16 0</inkml:trace>
  <inkml:trace contextRef="#ctx0" brushRef="#br2" timeOffset="55817.07">7160 15688 13823 0,'0'0'1216'0,"-9"2"-960"0,0 1-256 0,0 2 0 16,1 3 4400-16,2 1 832 0,2-1 160 0,0 2 48 15,1 1-4368-15,2 0-880 0,0 0-192 0,1-1 0 0,1 2 0 0,0 1-160 16,-1-1 160-16,3 0-208 0,1 1 16 0,0-2 16 16,-3 5 0-16,2 2 0 0,-2-1-80 15,0 3 0-15,0 1-16 0,2 2 0 0,1 3 272 0,-1-1 0 16,-1 0 0-16,2-2 0 0,0 3-160 0,0 2 160 15,0 0-128-15,1 1 128 0,0-2 0 0,-1 1 0 16,0-5 0-16,-1 3 0 0,-2-2 0 0,-1-5 0 16,-1 1 0-16,-1 1 0 0,0-2 0 0,-1-4 0 15,1-2 0-15,-1-2 0 16,-1 1-800-16,0-1-80 0,-1-4-16 0,1 0-7760 16,4-7-1568-16</inkml:trace>
  <inkml:trace contextRef="#ctx0" brushRef="#br2" timeOffset="56179.92">7422 16506 37663 0,'17'-2'1664'0,"-6"-2"352"0,-11 4-1616 0,13-1-400 15,1-1 0-15,3 2 0 0,3-2 176 0,1 0-48 16,-1 1-128-16,1 0 192 0,0-1-192 0,0 2 0 15,-2 0-192-15,0-1 192 16,-1 0-592-16,-1 0-16 0,-1-1 0 0,-1 1 0 16,0 0-1600-16,-1-1-320 0,0 1-64 0,1 0-16 15,-2 1-976-15,0 0-208 0,2 1-48 0,-15-1 0 0</inkml:trace>
  <inkml:trace contextRef="#ctx0" brushRef="#br2" timeOffset="56553">8063 16463 20271 0,'0'0'1792'16,"0"0"-1424"-16,0 0-368 0,0 0 0 0,7 8 4160 0,1 1 768 16,0 2 160-16,1 2 32 0,0 1-4256 0,0 4-864 15,0 3-128-15,2 1-64 0,1 3 192 0,-1 4 144 16,1 2-16-16,1 2-128 15,1-1-240-15,1-4-144 0,-2 0-48 0,0-3 0 16,0-1-16-16,0-4 0 0,-1-1 0 0,-1-1 0 0,0-1 224 0,-1 0 32 16,-1-4 16-16,-1-1 0 15,-1-3-1456-15,-1 0-288 0,-6-9-64 0,9 4-11408 0</inkml:trace>
  <inkml:trace contextRef="#ctx0" brushRef="#br2" timeOffset="56780.43">8485 16529 18431 0,'0'0'1632'0,"-14"6"-1312"0,-3 3-320 0,0 6 0 16,-2 3 5344-16,2 5 992 0,2 6 208 0,2 2 48 16,1 3-5504-16,-1 3-1088 0,-1 2-256 0,2 0-16 15,-1-1-64-15,1-2-16 0,0-2 0 0,2-1 0 31,0-2-304-31,-1 0-64 0,-1-2-16 0,1-4 0 16,-1-1-160-16,2 0-16 0,-1-3-16 0,1-2 0 0,-2 0 32 16,2-4 0-16,-1 0 0 0,1-5-8608 0,1-3-1712 0</inkml:trace>
  <inkml:trace contextRef="#ctx0" brushRef="#br2" timeOffset="57273.03">8193 16256 19343 0,'0'0'848'0,"0"0"192"0,-5-5-832 0,5 5-208 0,0 0 0 16,0 0 0-16,0 0 1552 0,0 0 272 0,0 0 48 0,0 0 16 16,2-9-1600-16,1 2-288 0,-3 7 0 0,0 0-208 15,5-12 208-15,2 3 240 0,-1-1-48 0,1 0-16 16,-2-2 592-16,1-1 112 0,2 0 16 0,0 0 16 16,0 1 144-16,0 0 32 0,0-1 0 0,-1-1 0 15,0 2-512-15,-1 2-112 0,1-2-16 0,1 1 0 16,-2 0-192-16,1 3-64 0,-2 0 0 0,1 2 0 15,-6 6-192-15,8-7 0 0,-8 7 0 0,9-4 0 16,-9 4 0-16,0 0 0 0,11 1-192 0,-2 5 192 16,0 2-144-16,-1 2 144 0,-2-1 0 0,0 3-144 15,-1 5 144-15,0 0 176 0,0-3-48 0,1 2 0 16,-3-1 64-16,1 1 0 0,0 0 0 0,0-2 0 16,0 0-192-16,1-1 192 0,-1-1-192 0,1 0 192 0,-5-12-192 15,7 13 0-15,1-3 144 0,0 1-144 0,-8-11 0 0,7 6 0 16,-7-6-192-16,10 7 64 15,-10-7-528-15,10 1-112 0,0-1 0 0,2-1-16 16,-1 1-2240-16,-2-5-448 0,-9 5-96 0,15-14-16 0</inkml:trace>
  <inkml:trace contextRef="#ctx0" brushRef="#br2" timeOffset="57770.9">8808 15728 24351 0,'0'0'1088'0,"0"0"208"16,0 0-1040-16,0 0-256 0,0 0 0 0,0 0 0 15,9-6 0-15,-9 6 0 0,0 0 0 0,0 0 0 0,0 0-160 0,0 0-96 16,0 0 0-16,0 0-16 0,0 0 128 0,0 0 144 15,0 0-208-15,0 0 80 0,0 0 128 0,-2 11 0 16,-3 1 0-16,-2 1 0 0,-1-1 576 0,0 1 160 16,-1 1 32-16,0 2 0 0,0-1-112 0,-1 4-16 15,-2 2 0-15,1-1 0 0,2 3-448 0,0-1-192 16,0 0 176-16,1 0-176 0,2 0 176 0,-1 6-176 16,1-5 192-16,-2 3-192 0,0-2 128 0,0-2-128 15,0-1 0-15,2 0 0 0,-1 1 0 0,3-5 0 16,2 0 0-16,1-2 0 0,1 2-208 0,2-4-112 15,3-2 0-15,3-1-16 16,3-2-752-16,2 0-128 0,1-2-48 0,0-2 0 0</inkml:trace>
  <inkml:trace contextRef="#ctx0" brushRef="#br2" timeOffset="58039.46">8978 16003 33807 0,'0'0'1488'0,"-5"9"320"0,-1 3-1440 0,4 1-368 0,3 1 0 0,2 5 0 15,-1-2 144-15,1 2-144 0,-1-2 192 0,2 3-192 0,0-5 0 0,1 1 0 16,2-3 0-16,-1-1 0 15,0-1-496-15,-1 1-144 0,0-3-48 0,0 2 0 16,-5-11-864-16,7 9-176 0,-7-9-48 0,0 0 0 16,0 0-464-16,10 5-80 0,-10-5-32 0,0 0 0 0</inkml:trace>
  <inkml:trace contextRef="#ctx0" brushRef="#br2" timeOffset="58213.59">9036 15834 30399 0,'0'0'2704'0,"0"0"-2160"0,0 0-544 0,0 0 0 15,0 0 2480-15,0 0 384 0,0 0 80 16,0 0 0 0,0 0-2944-16,11 0-736 0,-11 0-80 0,10-2-16 15,1 1-1216-15,-11 1-256 0,0 0-64 0</inkml:trace>
  <inkml:trace contextRef="#ctx0" brushRef="#br2" timeOffset="58690.75">9145 15682 12895 0,'0'0'1152'0,"0"0"-928"16,0 0-224-16,0 0 0 0,9-2 3408 0,-9 2 640 15,10 0 128-15,1 0 32 0,-1 1-3232 0,-10-1-640 0,10 4-128 0,-10-4-16 16,12 4 64-16,-3 1 0 0,-9-5 16 16,8 12 0-16,-1 0-144 0,-1-1-128 0,-1 1 144 0,1 1-144 15,0 1 0-15,2 2 0 0,0 1 0 0,1 1 0 16,-1 1 0-16,2-1 0 0,1 0 0 0,2 2 0 15,0-1 0-15,-2 1 224 0,0-2-16 0,-1 2 0 16,1-1-32-16,-1 3-16 0,-2-1 0 0,-2 1 0 16,0-1-304-16,-2 0-64 0,-4 1-16 0,-3-1 0 31,-2 3-672-31,-4-2-144 0,-4-3-32 0,-3 1-11296 0</inkml:trace>
  <inkml:trace contextRef="#ctx0" brushRef="#br2" timeOffset="59709.28">9394 15376 21183 0,'0'0'1888'0,"0"0"-1504"0,0 0-384 0,0 0 0 15,-3 11 2128-15,3-1 368 0,3 3 64 0,3 0 0 0,3 1-2336 0,3 3-480 16,0 2-80-16,3 1-32 0,5 3 176 0,1 1 48 16,0 5 0-16,3 1 0 15,6 0 144-15,-2 3 0 0,-2-1-144 0,-1 5 144 0,-1 3 0 0,0 2-176 16,-3 1 176-16,-4 2-128 0,-3 1 128 0,-2 4 0 16,-2-1 0-16,-1 5 0 0,-3 2 0 0,-1-3 256 15,-1-2-64-15,0-1-16 0,-2-4 384 0,-1-1 80 16,1-3 0-16,-4 2 16 0,-1-1-112 0,-3 1-32 15,-1 2 0-15,-1-3 0 0,0-4-224 0,-1 1-48 16,-3-3-16-16,-1-1 0 0,0-4-224 0,-1-2 176 16,-2-2-176-16,0-2 160 0,1-1-160 0,-1-4 160 15,0-3-160-15,1 1 160 0,-4-5-160 0,4 0 192 16,2-2-192-16,0-6 192 16,-2 2-640-16,2-4-112 0,0-4-16 0,2 0-9376 15,-4-4-1872-15</inkml:trace>
  <inkml:trace contextRef="#ctx0" brushRef="#br2" timeOffset="60413.87">9794 15484 21183 0,'0'0'1888'0,"0"0"-1504"16,0 0-384-16,0 0 0 0,0 0 2576 0,0 0 448 16,0 0 96-16,8-8 16 0,1 2-2448 0,-1-1-496 15,-1 1-192-15,3-1 176 0,-1 3-176 0,0-1 192 16,-1-1-192-16,2-1 192 0,1 1-192 0,-1-1 0 16,-1 2 0-16,1-2 0 0,1 2-192 0,-1-1 192 0,-1 1-160 0,-9 5 160 15,12-6 0-15,-1 2 208 16,0 2-16-16,0 0 0 0,-1 2 176 0,2 0 16 0,1 0 16 0,1 3 0 15,-1-2 0-15,3 2 0 0,2 0 0 0,1 1 0 16,-4-1-192-16,1 1-32 0,-3-1-16 0,1 1 0 16,-1 2-160-16,0 1 0 0,-2-1 0 0,-1 2 0 15,-1 0 0-15,-2 2 0 0,-6 2 0 0,2 1 0 16,-1 2 0-16,-2 2 0 0,-5 1 0 0,1 1 0 16,0 0 0-16,-2-1 0 0,-5 1 0 0,0 0 0 15,-2-1 0-15,1 0 0 0,1 0 0 0,0-1 0 16,-5 0 0-16,0-2 0 0,2-4 0 0,-2 0 0 15,-1-2 0-15,2 0-144 0,0-2 144 0,1-1 0 16,0-2-176-16,-1-1 176 0,1-1-160 0,0 0 160 0,-1-2 0 16,2 1 0-16,2-2 0 0,0-3 0 0,2-2 0 0,3 0 0 15,-1-1 128-15,3 0-128 0,4 7 160 0,-2-12-32 16,0 0 0-16,4 3 0 0,-2 9 0 0,5-8-128 16,1 2 192-16,-6 6-64 0,11-2 64 0,2 1 0 15,1 4 0-15,0 1 0 0,1 2 96 0,2 1 32 16,0 0 0-16,2 5 0 0,2 1-128 0,3 0 0 15,0 0-16-15,1 2 0 0,-3 0-176 0,0 2 0 16,-1-3-192-16,1 1 192 16,2-1-496-16,-5 1 32 0,-4-2 0 0,-2 0-10976 15,-1-3-2192-15</inkml:trace>
  <inkml:trace contextRef="#ctx0" brushRef="#br2" timeOffset="89493.12">3406 15837 16575 0,'0'0'1472'0,"0"0"-1168"0,0 0-304 0,0 0 0 16,-3-8 2320-16,3 8 416 0,0 0 80 0,0 0 0 15,0 0-2160-15,0 0-432 0,0 0-96 0,0 0 0 16,0 0 256-16,7-7 64 0,-7 7 16 0,0 0 0 16,0 0 304-16,7-6 64 0,-7 6 16 0,0 0 0 15,0 0-48-15,0 0-16 0,10-1 0 0,-10 1 0 16,0 0-32-16,0 0-16 0,0 0 0 0,9 7 0 15,-4 6-368-15,0 0-80 0,0 1-16 0,-2 3 0 16,-4 1-128-16,-1 2-16 0,1 1-128 0,0-2 192 16,-1 5-192-16,1-3 144 0,0 2-144 0,1-1 128 15,1-1-128-15,-2 1 160 0,-3-2-160 0,1-1 160 16,3 0-160-16,-1-1 0 0,-3-1 0 0,3 0 0 0,1-2 0 0,0 0 0 16,-2-2-160-16,1-1 160 15,0-1-448-15,1-11 0 0,0 0 0 0,-1 13 0 16,1-13-1600-16,-2 9-320 0,2-9-64 0,0 0-7168 15,0 0-1440-15</inkml:trace>
  <inkml:trace contextRef="#ctx0" brushRef="#br2" timeOffset="90003.01">2987 16441 20271 0,'0'0'896'0,"0"0"192"0,0 0-880 0,0 0-208 0,0 0 0 0,0 0 0 15,0 0 1232-15,0 0 208 0,0 0 32 0,0 0 16 0,0 0-160 0,11 1-48 16,-11-1 0-16,13 0 0 0,0-1-144 0,1 0-48 15,0 1 0-15,3-2 0 0,2 2-528 0,0-2-112 16,1 0-32-16,1 1 0 0,-1 0-208 0,3 1-32 16,-1-4-16-16,1 0 0 0,2-3-32 0,1 2-128 15,1 1 192-15,3-5-64 0,3 0-128 0,1 1 128 16,0 0-128-16,1 1 128 0,0-1-128 0,-1 1 0 16,-1 2 144-16,-3 1-144 0,-3-2 0 0,-3 0 128 15,-5 4-128-15,-1-3 0 0,-1 3-224 0,-2-2-112 16,-2 2-32-16,0-1 0 15,-13 3-2352-15,11 3-480 0,-11-3-80 0,0 0-32 0</inkml:trace>
  <inkml:trace contextRef="#ctx0" brushRef="#br2" timeOffset="90798.31">3110 16904 3679 0,'2'-9'160'0,"-2"9"32"0,0 0-192 0,0 0 0 16,0 0 0-16,0 0 0 0,0 0 6960 0,6-6 1344 15,-3-1 272-15,1 0 48 0,-4 7-6896 0,8-8-1360 16,-8 8-368-16,8-9 0 0,-1 0 192 0,-1-1-48 15,-1-2-16-15,2 0 0 0,-1 2 0 0,1-2 0 16,-2-4 0-16,2 2 0 0,-1-2 384 0,1 1 64 16,0 0 0-16,1 0 16 0,-1-4 128 0,-1 2 32 0,2 1 0 0,0 0 0 15,-2-2-304-15,1 2-64 0,-1 0-16 0,1 3 0 16,0 3-368-16,-1-2 128 0,-1 0-128 0,3 2 0 16,0 3 0-16,0 2 0 0,1 1 0 0,-9 4 0 15,0 0-176-15,12-2 176 0,-12 2-208 0,11 2 80 16,-11-2 128-16,12 7-208 0,-2-1 80 0,-2 1 128 15,-8-7-176-15,8 9 176 0,-1 0-128 0,-2 3 128 16,-1 0 0-16,1 1-128 0,0 0 128 0,2 2 0 16,-1 5 0-16,1-2-128 0,-3 0 128 0,1 2 0 15,0 0 0-15,2 0-128 0,0 1 128 0,0 0 0 16,-2 0 0-16,2-1 0 0,-1 3 0 0,3-5 0 16,-1 0 0-16,0-3 0 0,-3 0 0 0,0-2 0 15,2-2 0-15,-1-1 128 0,-2 2-128 0,-4-12 128 0,11 8 0 0,-11-8 0 16,10 8 0-16,-2-2 0 0,-8-6 96 0,0 0 32 15,0 0 0-15,12 3 0 0,-3-1-64 0,-9-2-16 16,12-3 0-16,-3-1 0 0,-9 4-48 0,8-8-128 16,-2 0 192-16,1-2-64 0,-2-1 160 0,0-1 32 15,-1-1 0-15,1-4 0 0,-1 0-48 0,0-3 0 16,-1-1 0-16,2 0 0 0,-1-3 0 0,0 2 0 16,0 1 0-16,1 1 0 0,0-3-144 0,0 3-128 15,0 0 192-15,1 2-192 0,0-3 0 0,-1 1 0 16,1 2 0-16,-1 2 0 0,-1-2 0 0,1 3 0 15,-1-1 0-15,0 4 0 0,-2 3 0 0,1 0-192 16,-2 0 0-16,1 1 0 16,-2 1-800-16,0 7-160 0,0-6-16 0,0 6-16 15,0 0-2976-15,0 0-576 0,0 0-128 0,0 0-32 0</inkml:trace>
  <inkml:trace contextRef="#ctx0" brushRef="#br2" timeOffset="98749.12">3067 18063 2751 0,'0'0'128'0,"0"0"16"0,0 0-144 0,0 0 0 0,0 0 0 0,8-7 0 16,-8 7 4080-16,7-8 784 0,-7 8 144 0,0 0 48 16,8-6-2688-16,-8 6-512 0,6-7-128 0,-6 7 0 15,0 0-192-15,0 0-16 0,0 0-16 0,0 0 0 16,0 0-432-16,0 0-96 0,0 0-16 0,0 0 0 16,0 0-416-16,3 12-96 0,-1-1 0 0,2 2-16 15,1 0-208-15,-2 0-32 0,-4 4-16 0,1 1 0 16,1 3-48-16,2-2-128 0,-1 0 192 0,0-3-64 15,-1 0 256-15,0 0 64 0,0-1 0 0,1 5 0 16,-4-2-96-16,1-1-16 0,0-2 0 0,0-2 0 0,-1 0-160 16,1 0-48-16,0-4 0 0,1-9 0 0,-2 10 16 0,2-2 0 15,0-8 0-15,0 0 0 0,0 0 32 0,0 0 0 16,0 0 0-16,0 0 0 0,0 0 144 0,0 0 16 16,6-12 16-16,-1 2 0 0,-1-5-48 0,1-1-16 15,-1-4 0-15,1-1 0 0,0-1-128 0,0-3-32 16,-1 0 0-16,2 1 0 0,-1-5-128 0,1 6 0 15,0 3 144-15,0 3-144 0,1 4 0 0,-1 1 0 16,1 3 0-16,0 0-128 0,4 1 128 0,-1 4-192 16,-10 4 192-16,15 2-192 0,-1 0 192 0,0 3-192 15,-1 2 192-15,0-1-192 0,0 0 192 0,0 1-128 16,1 4 128-16,0 1-128 0,-1-3 128 0,-1 1 0 16,-2 1 128-16,-2-1-128 0,-2 0 0 0,0 1 0 0,-6-11 0 15,6 12 0-15,-6-12 0 0,7 9 0 0,-7-9 0 0,4 10 128 16,-4-10 0-16,0 11 0 0,0-11 0 0,0 0 0 15,0 0-128-15,0 0 0 0,-2 10 0 0,2-10 0 16,0 0 0-16,0 0 0 0,0 0 0 0,0 0 128 16,0 0 16-16,8-6 16 0,0-2 0 0,1-3 0 15,0-2 32-15,0-1 16 0,0-2 0 0,3 1 0 16,1-6-208-16,0 2 0 0,-1 1 128 0,1 3-128 16,0 2 0-16,0 2 0 0,-1-2 0 0,0 7 0 15,-2 0-176-15,0 4 176 0,-2-2-160 0,-8 4 160 16,12-1-128-16,-2 1 128 0,-10 0 0 0,11 1-144 15,-11-1 144-15,12 5 0 0,-2 2 0 0,-1-1 0 16,-9-6 0-16,11 13 0 0,-2 0 0 0,0 4-128 0,-1-1 128 0,1 7 0 16,-1 6 0-16,-1-2 0 0,0-2 0 0,-1-1 128 15,2-1-128-15,-1 0 0 0,-1 0 0 16,-1-1 0-16,-1-3-160 0,0 0 160 0,0-4 0 0,-1 0 0 16,-1-4 128-16,2 0-128 0,-1-1 0 0,-3-10 0 15,5 9-128-15,-1-2 128 16,-4-7-1696-16,0 0-224 0,8 4-64 0,-8-4 0 15,0 0-2000-15,9-3-416 0</inkml:trace>
  <inkml:trace contextRef="#ctx0" brushRef="#br2" timeOffset="99215.36">4118 18277 26719 0,'0'0'2368'0,"0"0"-1888"0,0 0-480 0,0 0 0 16,11 2 2336-16,0-2 368 0,1 0 80 0,1 1 16 15,0 2-2560-15,2-3-512 0,-1-3-112 0,-1 2 0 16,-1-3 384-16,-1 2 0 0,1-2 0 0,-1-1 0 16,-4-5 0-16,1 4 0 0,0 1 0 0,0-2 0 15,-2-5 256-15,0 3 0 0,-6 9-16 0,5-11 0 16,-1-2 336-1,-2 1 64-15,0 1 0 0,-2 1 16 0,0-3-192 0,0 2-32 0,0 1-16 0,0 0 0 16,0-2-256-16,0 0-160 0,-2 0 192 0,0 2-192 0,-1 0 0 0,0-1 0 16,0 2-240-16,0 2 80 0,3 7-128 15,0 0-32-15,-9-3 0 0,-2-3 0 0,1 4 176 0,0 4 144 16,-2 6-208-16,0 0 80 0,-1-1 128 0,1 3 0 16,-1 3-144-16,0 3 144 0,0 1 0 0,-1 2 0 15,-2 5 0-15,3-2 0 0,1-1 0 0,1-1 0 16,-2 3 128-16,2-5-128 0,2 0 0 0,4 0 128 15,1 1-128-15,3-1 128 0,1 1-128 0,0-3 192 16,2-2-192-16,1 1 192 0,1-2-192 0,1 1 0 16,0-1-192-16,3-4 192 15,2 0-480-15,2 1 32 0,0-1 0 0,1-3 0 16,0-2-400-16,1 0-80 0,3 0-16 0,2-1 0 16,-1-2-1984-16,0-1-400 0,2-1-64 0,-1-2-32 0</inkml:trace>
  <inkml:trace contextRef="#ctx0" brushRef="#br2" timeOffset="99760.67">4822 18123 11055 0,'0'0'976'0,"0"0"-784"0,0 0-192 0,0 0 0 15,-9-3 5168-15,9 3 976 0,-8-6 208 0,8 6 48 16,-10-6-5360-16,2 2-1040 0,8 4-256 0,-9-2-16 16,0 2 16-16,0 5 16 0,-2 2 0 0,1 0 0 15,-2 1 240-15,-1 4-144 0,-1 5 144 0,1-3-128 16,-2-2 128-16,1 1 224 0,-3 4-48 0,1 0-16 0,3 0 608 0,0 1 128 16,2-4 32-16,-1 2 0 0,1 1-96 0,4-1-32 15,1-2 0-15,1 2 0 0,0-3-480 0,2 1-112 16,2-2-16-16,2 0 0 0,2-3-192 0,1 0 0 15,1-3 0-15,2 1 0 0,-7-7-320 0,13 5 64 16,1-2 0-16,2-3 0 0,-1-3 80 0,2 0 32 16,-1 1 0-16,-1-3 0 0,0 1 144 0,-1-3 0 15,0 1 0-15,0-3 0 0,-1-1 0 0,-2 1 144 16,-2 0-144-16,-1-3 160 0,0 2-16 0,-1-2 0 16,-1-1 0-16,-1 0 0 0,1 0-16 0,-1-2 0 15,0 3 0-15,-2 3 0 0,-1-2-128 0,-1 5 0 16,-1 6 0-16,0 0 0 0,0 0 0 0,0 0 0 0,0 0 0 0,0 0 0 15,0 0 320-15,0 0 48 0,0 0 0 0,0 0 0 16,0 0-208-16,0 0-32 0,0 0-128 0,0 0 192 16,0 0-32-16,3 11-16 0,-3-11 0 0,3 15 0 15,1-2-144-15,0-1 0 0,-4-12 0 0,3 13 0 16,3 0 0-16,-1 0-192 0,-1 0 32 0,0-4 16 16,0 1 144-16,1 1-128 0,0-2 128 0,2 0-128 15,-1-1 128-15,1 0 0 0,-1-2-144 0,-6-6 144 16,8 9-640-1,0-4-64-15,-8-5-16 0,9 7 0 0,-9-7-2128 16,9 3-416-16,-9-3-96 0</inkml:trace>
  <inkml:trace contextRef="#ctx0" brushRef="#br2" timeOffset="100260.53">5108 18257 11055 0,'0'0'480'0,"0"0"112"0,0 0-464 0,0 0-128 15,0 0 0-15,0 0 0 0,0 0 5344 0,0 0 1056 16,0 0 192-16,0 0 64 16,0 0-6336-16,8 12-1248 0,-2-2-256 0,-2 1-48 0,-1-1 848 0,-2 0 192 15,-2 1 16-15,-1-1 16 0,0 2 160 0,-1-2 0 16,-1 1 160-16,0-2-160 0,0 0 1024 0,-1 0 96 15,0-2 32-15,0-1 0 0,5-6 192 0,-6 7 64 0,6-7 0 0,0 0 0 16,0 0-528-16,0 0-112 0,0 0 0 0,0 0-16 16,0 0-352-16,0 0-64 0,11-7-16 0,-2 0 0 15,-1-4-192-15,2 1-128 0,1-1 160 0,-1 1-160 16,-2-3 144-16,-2-2-144 0,1 1 128 0,0-2-128 16,-2-1 288-16,0 1-32 0,0-1 0 0,0 0 0 15,1-4 64-15,-1 1 0 0,-1 2 0 0,0 4 0 16,1 5-160-16,0 1-32 0,0 0 0 0,-5 8 0 15,9-5-128-15,-1 1 0 0,-3-1 0 0,-5 5 0 16,0 0 0-16,12 5-144 0,-1 1 144 0,-1 10-160 16,0 13 160-16,1-3 0 0,-2-11 0 0,0 1 0 15,0-2 0-15,0 1 128 0,1-1 0 0,-3-1 0 16,1 3 0-16,0-3 0 0,-1-2 0 0,-1 1 0 0,1 1-128 16,-2-4-256-16,0 2 64 0,0-3 0 0,0 1-48 0,-5-9-16 15,4 8 0-15,-4-8 0 16,0 0-832-16,0 0-192 0,0 0-16 0,13 1-16 15,-2-1-1648-15,-11 0-336 0,0 0-64 0,10-3-6640 16,1-3-1328-16</inkml:trace>
  <inkml:trace contextRef="#ctx0" brushRef="#br2" timeOffset="100917.9">6405 18065 34495 0,'0'0'1536'0,"0"0"304"0,0 0-1472 0,0 0-368 16,0 0 0-16,0 0 0 0,0 0-240 0,0 0-112 15,0 0-32-15,-7-4 0 16,7 4-64-16,0 0-32 0,-7-2 0 0,7 2 0 0,-12-3 480 0,3 5 208 15,0 0-16-15,-1 1 0 0,0-1 208 0,0 4 48 16,-2-5 0-16,0 4 0 0,0 2 480 0,1-3 96 16,-1-1 32-16,2 3 0 0,-1-2-96 0,3 2-32 15,8-6 0-15,0 0 0 0,0 0-352 0,0 0-64 16,0 0 0-16,0 0-16 0,0 0-304 0,0 0-48 16,0 0-16-16,0 0 0 0,0 0-128 0,8 7 0 15,0-1-160-15,-8-6 160 0,12 4 0 0,-2 1 0 16,-10-5-128-16,12 7 128 0,-12-7-128 0,10 8 128 15,-2-2-208-15,1 5 80 0,0 2 128 0,0 0 0 0,-9-13-144 0,11 6 144 16,-3 5 0-16,0-4 0 0,-8-7 0 16,9 8 0-16,-2-1 0 0,1 1 0 0,-2 1 0 0,-6-9 0 15,0 0 0-15,7 11 0 0,-1-1 0 0,-6-10 0 16,1 11-160-16,0 0 160 0,-1-11 0 0,0 10-144 16,0-10 144-16,-2 13 0 0,-2-2-144 0,0-4 144 15,-1 1 0-15,-1 0 0 0,0 1 0 0,-1-1 0 16,1 0 0-16,-2 1 0 0,-3-1 0 0,2 2 0 15,-1-2-320-15,-1 1 64 0,0-1 16 0,-1 0 0 32,0 0-528-32,2-2-128 0,1 1 0 0,1-2-16 15,8-5-528-15,0 0-96 0,0 0-32 0,0 0-8608 0,-9 0-1728 0</inkml:trace>
  <inkml:trace contextRef="#ctx0" brushRef="#br2" timeOffset="101553.56">6950 18048 7359 0,'0'0'656'0,"0"0"-528"15,0 0-128-15,0 0 0 0,0 0 3664 0,0 0 704 16,0 0 144-16,0 0 32 0,-11 2-2672 0,1 0-528 0,0 2-96 0,-1 1-32 16,-1 1-32-16,1 2-16 0,-2 2 0 0,-2 2 0 15,-2-1-272-15,-1 2-64 0,-1 2-16 0,2-1 0 16,1 0-80-16,0 1-16 0,1-1 0 0,3-2 0 16,5 1 16-16,1 0 0 0,-3-1 0 0,4 1 0 15,-1 0-416-15,5 0-64 0,1-1-32 0,1-2 0 16,1-1-80-16,-2-9-16 0,5 11 0 0,-1-2 0 15,-4-9-128-15,6 7 0 0,2 0 0 0,-8-7 0 16,11 5-144-16,-1-1 144 0,0-1-192 0,2-3 192 16,0 0-144-16,2-3 144 0,1 0 0 0,0-2-144 15,1-3 144-15,0 1 0 0,-1-2 0 0,1-2 0 16,-1 1 0-16,0-3 0 0,-1-2 0 0,-1 1-128 0,0 0 128 16,-1-3-192-16,0-2 192 0,-2 1-192 0,-1 1 576 15,0 4 128-15,-1 0 0 0,-1 1 16 16,-5 3-912-16,-2 9-192 0,4-8-48 0,-4 8 0 0,0 0 624 0,0 0 0 15,0 0 0-15,0 0 0 0,0 0 0 0,0 0 192 16,0 0-192-16,0 0 192 0,4 12-192 0,-3 0 160 16,-2 0-160-16,0 1 160 0,-2 5-160 0,-1 0 0 15,-1-1 144-15,-1 4-144 0,-2 4 0 0,0 0 0 16,-1-3 0-16,0 1 0 0,-2 1-128 0,1 2 128 16,-2-3-128-16,2 3 128 0,1-5 0 0,-2 1 0 15,2-1 0-15,1 1 0 0,2 2 0 0,2-6 0 16,0 0 0-16,1 1 0 0,-1-1 0 0,2-1 0 15,0-4 0-15,2 0 0 0,2 0-384 0,0-4 0 16,-2-9 0-16,4 8 0 16,1 0-768-16,2-3-128 0,-7-5-48 0,10 2 0 15,-1 2-2144-15,2-2-432 0</inkml:trace>
  <inkml:trace contextRef="#ctx0" brushRef="#br2" timeOffset="102238.9">7613 18232 3679 0,'0'0'160'0,"0"0"32"16,0 0-192-16,0 0 0 0,0 0 0 0,0 0 0 0,8-2 7552 0,3-2 1472 0,0 1 304 0,3-1 48 31,-1 2-8000-31,1-1-1600 0,0-2-320 0,2 0-64 0,-2-2 800 0,1-1 144 0,-1-2 48 0,-1 1 0 15,0-2 128-15,3 2 16 0,2 0 16 0,-1-1 0 16,-3-1 96-16,0-1 32 0,1 1 0 0,-2-1 0 16,-3-1-160-16,1 2-16 0,-2 1-16 0,0 0 0 15,-1-2-272-15,-2 3-48 0,-2 2-16 0,0 1 0 16,0-1-304-16,-4 7-64 0,0 0-16 0,0 0 0 16,0 0-144-16,0 0-16 0,-10-5-16 0,-1 5 0 15,1 3 144-15,-2 0 16 0,0 3 16 0,2 0 0 16,-1 2 96-16,2 1 16 0,0 3 0 0,0 4 0 0,-3-1 128 0,3 2 0 15,4 1 0-15,-2 2 0 0,0 2 0 0,0-2 128 16,3 3-128-16,2 1 176 16,-1-4 80-16,3 3 0 0,1-1 16 0,2-1 0 0,0 0 0 0,-2-3 0 15,-1-1 0-15,4-2 0 0,1 0-272 0,1-1 0 16,1-4 0-16,3-2 0 16,2-1-336-16,0-2-128 0,-2 0-32 0,2-3 0 15,1-2-448-15,3-2-80 0,-1 0-32 0,2-1 0 16,-1 2-2784-16,2-6-544 0,7-10-112 0,-4 4-32 0</inkml:trace>
  <inkml:trace contextRef="#ctx0" brushRef="#br2" timeOffset="102626.27">8317 18193 10127 0,'0'0'896'0,"0"0"-704"0,0 13-192 0,-1-1 0 16,-3 0 3936-16,2 1 752 0,2-2 160 0,0 4 16 15,-2-1-3712-15,0 0-768 0,-5 1-128 0,2-1-48 16,0 0-208-16,0-1 0 0,-1-2 0 0,2-1 0 16,2 1 192-16,1-1 0 0,1-10 0 0,-2 11 0 15,2-11 624-15,-1 7 112 0,1-7 32 0,0 0 0 16,0 0 256-16,0 0 48 0,0 0 16 0,0 0 0 16,0 0-480-16,0 0-96 0,10 0 0 0,-10 0-16 15,11-5-240-15,-3-1-64 0,-3-3 0 0,1-1 0 16,2-1 128-16,-3-1 32 0,-3-6 0 0,2 1 0 0,1-1-96 0,-1-1-32 15,-3-3 0-15,2-1 0 0,-1 3-160 0,0-3-16 16,-2-3-16-16,1 2 0 0,1 3-80 0,1 0-16 16,-2-1 0-16,2 3 0 0,0 2 96 0,2 2 16 15,1 1 0-15,0 0 0 0,-3 2-240 0,4 2 0 16,1 0 0-16,0 3 0 0,-1 0 0 0,3 1-240 16,-1 0 32-16,1 2 0 15,1 1-240-15,-1-1-32 0,-1 2-16 0,2 2 0 16,-1 2-1408-16,0 0-272 0,1 2-64 0,-1 1-16 15,2 1-1136-15,-2 0-240 0,0 2-32 0</inkml:trace>
  <inkml:trace contextRef="#ctx0" brushRef="#br2" timeOffset="102996.07">8701 18260 17503 0,'0'0'1552'0,"0"0"-1232"0,0 0-320 0,0 0 0 15,0 0 3760-15,-2 13 688 0,2-13 144 0,0 0 16 16,0 0-3616-16,0 0-736 0,0 0-128 0,0 0-128 16,0 0 256-16,0 0-16 0,0 0-16 0,0 0 0 15,0 0-48-15,0 0-16 0,0 0 0 0,6-9 0 16,-2-1 608-16,-2 1 112 0,-2 0 16 0,2-1 16 0,-2-2 96 0,3-1 16 15,3-4 0-15,-2-1 0 0,-3-2-304 0,1 1-48 16,4-1-16-16,-2 1 0 0,0-1-352 0,-1 2-80 16,3-1-16-16,-1 1 0 0,-1 0-208 0,0 2 0 15,-2 2 0-15,2 1-160 0,1 1 0 0,-1 0 0 16,0 2 0-16,1 0 0 0,2 1 0 0,1-1 0 16,1 3 0-16,3 0 0 0,1 1 0 0,-2 2 0 15,0 0 0-15,1 1 0 16,1-1-1232-16,0 3-240 0,-2 0-48 0,0 2-10320 15,-1 1-2064-15</inkml:trace>
  <inkml:trace contextRef="#ctx0" brushRef="#br2" timeOffset="103411.57">9274 17961 31327 0,'0'0'2784'0,"0"0"-2224"0,0 0-560 0,-10 0 0 15,-2 1 2176-15,3-1 320 0,0 0 64 0,0 3 0 32,0 0-3088-32,-3-1-624 0,-1 1-128 0,-1 1-32 0,-1 0 864 0,0 1 192 0,-2 1 16 0,1 3 16 15,2 3 224-15,1-1-176 0,1-1 176 0,3 1-160 16,2 0 480-16,2 0 112 0,0-1 16 0,5-10 0 16,-4 9 288-16,3 2 64 0,1-1 16 0,0-10 0 15,2 13-432-15,-2-13-96 0,5 11-16 0,2-2 0 16,-7-9-528-16,9 11-128 0,0 2 0 0,2-2-16 15,-2-3 64-15,1-2 16 0,-1-1 0 0,2 1 0 0,-1-4 16 0,2-2 16 16,0-2 0-16,1 2 0 0,0 0 288 0,-2-3 0 16,0 0 0-16,-1 0 0 0,1-1 0 0,-1-6 224 15,1 1-64-15,-4 0-16 0,-7 9 176 0,8-11 16 16,3 0 16-16,-5-1 0 0,-2-2 16 0,0 1 0 16,0 1 0-16,-1-1 0 0,-3-2-112 0,0 0 0 15,0 1-16-15,-2 0 0 0,-3-2-96 0,1 2-16 16,0 1 0-16,0 2 0 0,-1-1-128 0,0 2 0 15,-2-3 0-15,2 5 0 16,5 8-448-16,-4-10-80 0,0 1-16 0,2 2 0 16,2 7-2784-16,0 0-544 0,4-9-112 0,0 2-32 0</inkml:trace>
  <inkml:trace contextRef="#ctx0" brushRef="#br2" timeOffset="103847.28">9548 18050 10127 0,'0'0'896'0,"-1"13"-704"0,0-1-192 0,-1 1 0 15,0-2 4976-15,2 4 960 0,2-5 192 0,1 6 32 16,-2 1-4896-16,1-2-992 0,-4 0-272 0,4-2 0 16,1-4 608-16,-3-9 16 0,2 14 0 0,0-3 0 15,-2-11 224-15,4 10 48 0,-4-10 16 0,0 0 0 16,0 0-64-16,0 0-16 0,0 0 0 0,0 0 0 15,7 9 48-15,-7-9 0 0,0 0 0 0,0 0 0 16,0 0-320-16,0 0-64 0,0 0-16 0,10-1 0 0,-10 1 0 0,8-7 0 16,-1-1 0-16,-1 1 0 0,-2-6-192 0,1-2-32 15,-1 0-16-15,1-2 0 0,1-2-32 0,-1 0 0 16,-1 1 0-16,1-3 0 0,1 1-208 0,1 1 176 16,-3-1-176-16,2 2 160 0,2 1-160 0,0 1 0 15,-2 1 0-15,2-2 0 0,0 2 0 0,1 1 0 16,-1 1 128-16,0 1-128 0,-2 3 0 0,2-1 0 15,0 2 0-15,-8 8 0 0,0 0 0 0,0 0 0 16,0 0 0-16,13 0 0 0,-1 0-144 0,-12 0 144 16,10 5-192-16,2-2 192 0,-2 1-192 0,-10-4 192 15,11 6-192-15,-1-1 192 0,1-1-336 0,0 0 32 16,0 0 16-16,6-3 0 16,9-3-480-16,-5 0-80 0,-8 4-32 0,0-4 0 15,2 1-1920-15,0 0-384 0,-3 0-80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6:28:28.889"/>
    </inkml:context>
    <inkml:brush xml:id="br0">
      <inkml:brushProperty name="width" value="0.05292" units="cm"/>
      <inkml:brushProperty name="height" value="0.05292" units="cm"/>
      <inkml:brushProperty name="color" value="#2F5597"/>
    </inkml:brush>
  </inkml:definitions>
  <inkml:trace contextRef="#ctx0" brushRef="#br0">15058 18104 23839 0,'0'0'1056'0,"0"0"224"0,4-13-1024 0,2 3-256 0,2-2 0 0,0 1 0 15,-1 2 1072-15,-1 1 160 0,-6 8 48 0,8-6 0 16,-2-1 400-16,-6 7 96 0,0 0 16 0,0 0 0 16,0 0-320-16,0 0-64 0,11 10-16 0,-2 1 0 15,-3 2-368-15,0 0-80 0,-2 0-16 0,-1 4 0 16,1 5-304-16,0-1-64 0,0-1-16 0,1 2 0 16,2 2-240-16,-2 0-48 0,2 1-16 0,-1 0 0 15,2 0-48-15,2-1-16 0,4 5 0 0,-4-2 0 0,-1 2 48 16,0-3 16-16,2-2 0 0,-2-3 0 0,-1-2-80 0,1 1-16 15,0-3 0-15,0-2 0 0,1 0-16 0,1-2-128 16,-2-4 192-16,1-1-64 0,-1-3-128 0,-1 0 128 16,-8-5-128-16,12 5 128 0,-2-7-128 0,1-1 160 15,-11 3-160-15,10-8 160 0,-2-4-160 0,0 3 0 16,0 0 144-16,0-4-144 0,-2-4 0 0,2-2 0 16,1-2 0-16,-1 0 128 0,0 1-128 0,0 3 0 15,-1 3 0-15,3 1 0 0,-1 3 0 0,1 0 0 16,-1 4 0-16,2 1-128 0,-2 2 128 0,1 1-128 15,2 2 128-15,0 3-128 0,-1 4 128 0,1 3-192 16,0 2 192-16,0 1-192 0,1 1 192 0,-2 6-192 16,0 2 192-16,1-2-192 0,-2-6 192 0,2 0 0 0,-2-1 0 0,1-1 0 15,-1 0 0-15,0 0 0 0,1 1 0 16,-2-2 0-16,0-1 0 0,0-3 0 0,2 0 0 0,0-2 0 16,2-1 0-16,0 0 0 0,-1-1 0 0,0-1 0 15,-2-2 0-15,1-2 144 0,-1-1-144 0,2 2 0 16,0-6 192-16,-1 1-64 0,-1-5 0 0,0 1-128 15,2 1 352-15,-1-4-32 0,0-4-16 0,-1-6 0 16,2-1 160-16,0-2 48 0,-2-4 0 0,2-3 0 16,-2-2-32-16,1-2 0 0,-1 0 0 0,-1-3 0 15,0-1-192-15,2-1-32 0,-2-1-16 0,1 0 0 16,0-3-240-16,-1 3 128 0,-1 3-128 0,-2 7 0 16,1 5 0-16,-1 5 0 0,-2 1 0 0,0 8 0 15,0 4-704-15,-4 10-96 0,0 0-16 0,0 0 0 16,0 0-1952-16,0 0-400 0,0 0-80 0</inkml:trace>
  <inkml:trace contextRef="#ctx0" brushRef="#br0" timeOffset="1">489 10407 11055 0,'0'0'480'0,"0"0"112"0,0 0-464 0,0 0-128 15,0 0 0-15,0 0 0 0,0 0 2464 0,0 0 480 0,0 0 80 0,0 0 32 16,0 0-1520-16,1-5-288 0,1-2-64 0,-2 7-16 16,0 0 240-16,0 0 32 0,0 0 16 0,0 0 0 15,-3-6-128-15,3 6-32 0,0 0 0 0,0 0 0 16,0 0-400-16,0 0-96 0,0 0-16 0,0 0 0 15,0 0-464-15,0 0-112 0,0 0-16 0,0 0 0 16,0 0-192-16,0 0 0 0,0 0 0 0,0 0 0 16,3 14 0-16,0 2-128 0,3-1 128 0,-1 2 0 15,0 3 0-15,2 3 144 0,-2-1-16 0,1 7 0 16,1 6 256-16,1-1 32 0,1 5 16 0,0-1 0 16,-3 0-112-16,2 0 0 0,0-2-16 0,0-1 0 15,0-2-128-15,-2 1-32 0,2-4 0 0,1 0 0 16,-1-5-16-16,2-1-128 0,0-1 192 0,-1-3-64 15,-1-3 80-15,-3-6 16 0,1-1 0 0,1 1 0 0,-2-1-96 16,0 1-128-16,0-1 176 0,-1-4-176 0,-1 1 192 0,0 3-64 16,-3-10 0-16,0 0-128 0,0 0 208 0,0 0-64 15,0 0-16-15,0 0 0 0,-3-5 64 0,-1-3 16 16,-1-2 0-16,-2-3 0 0,1-1-208 0,-1-2 144 16,2-4-144-16,1 0 128 0,-2-20-128 0,2 6 0 15,2 6 0-15,4 4 0 0,0 1 0 0,4 3 0 16,-1 2-144-16,-1 10 144 0,1-1 0 0,1 0-160 15,1 0 160-15,1 0-128 0,1 1 128 0,0 0 0 16,1 0 0-16,10-7-128 0,-4 2 128 0,-1 1 0 16,0 4 0-16,0 3-128 0,1-2 128 0,1 5 0 15,1 0-144-15,-2 4 144 0,-5 0-160 0,2 5 160 16,2 1-208-16,-2 3 80 0,0 2 128 0,-1 4 0 0,-2 4-144 0,-2 1 144 16,-2 2 0-16,0-3-176 0,-2 2 176 0,-1-1-128 15,0 1 128-15,-2-1 0 0,-3-1 0 0,-1-1 0 16,1 1 0-16,-2-1 144 0,-3-2-144 0,2-2 0 15,0-2 192-15,-2 0-64 0,-1-1 0 0,-1-2-128 16,0-1 320-16,0-1-32 0,1-2-16 0,-1-1 0 16,-3 1 80-16,-1-2 16 0,0-1 0 0,-1-1 0 15,-2-1-64-15,-1-2-16 0,-2-2 0 0,-1-1 0 16,1-2-128-16,6 1-32 0,-3-3 0 0,-2 1 0 16,-3-1-128-16,0-3-256 0,0 0 64 0,0-2 16 15,2-1-2304 1,-14-13-464-16,8 2-80 0</inkml:trace>
  <inkml:trace contextRef="#ctx0" brushRef="#br0" timeOffset="2">27434 370 25791 0,'0'0'2304'16,"0"0"-1856"-16,0 0-448 0,0 0 0 15,0 0 2112-15,0 0 336 0,0 0 64 0,0 0 16 16,0 0-1744-16,0 0-336 0,0 0-80 0,0 0-16 15,0 0-16-15,0 0 0 0,0 0 0 0,0 0 0 0,0 0-48 0,0 0-16 16,7 10 0-16,-3-1 0 0,-4-9 80 0,3 14 16 16,1-1 0-16,2 14 0 0,0 12 80 0,-3-13 32 15,-3-26 0-15,0 19 0 0,5 16-96 0,-1-3 0 16,-3-7-16-16,2-2 0 0,-3-2 128 0,-3-7 16 16,3-14 16-16,-6 12 0 0,0 6-48 0,3 4-16 15,-1 2 0-15,1-1 0 0,-1-3-336 0,1 3-128 16,0 3 0-16,0 0 144 0,0-2-144 0,1-2 0 15,0 3 144-15,1-2-144 0,0 1 0 0,0-2 128 16,-1-1-128-16,1-2 0 0,0 2 128 0,1-5-128 16,-2-3 128-16,1-1-128 0,-2 2 160 0,1-4-32 15,2-10-128-15,-5 10 192 0,-1 0-192 0,1-2 128 0,5-8-128 16,-8 6 0-16,2 0 208 0,6-6-48 0,-9 3-16 0,9-3 0 16,-9 3-16-16,9-3 0 0,-12 1 0 0,3-2 0 15,1-2-128-15,8 3 192 0,-11-2-192 0,2-2 192 16,1-3-192-16,-1 1 128 0,-1-1-128 0,0 1 128 15,0-1-128-15,0 0 0 0,-2-1 144 0,-1 1-144 16,-1-1 0-16,-1 1 0 0,1-3 0 0,0 1 128 16,-3 3-128-16,-3-2 0 0,-1-2 0 0,2 0 0 15,1 3 0-15,1-1 0 0,4 0 0 0,1 1 0 16,1 2 0-16,2-1 0 0,3 0 0 0,1 0 0 16,2-2-336-16,3 8-48 0,0 0 0 0,0 0 0 15,0 0-1248 1,7-5-256-16,-7 5-48 0,7-7-16 0,-7 7-1248 0,11-5-256 0,-2-4-64 15,-9 9 0-15</inkml:trace>
  <inkml:trace contextRef="#ctx0" brushRef="#br0" timeOffset="3">28019 325 5519 0,'0'0'496'0,"0"0"-496"0,0 0 0 0,8-5 0 16,-2-2 3520-16,-6 7 624 0,0 0 112 0,0 0 32 16,5-7-2464-16,-5 7-480 0,0 0-112 0,0 0-16 15,0 0-320-15,0 0-80 0,0 0-16 0,0 0 0 16,0 0-224-16,0 0-32 0,0 0-16 0,0 0 0 15,9 1-112-15,-9-1-32 0,0 0 0 0,0 0 0 16,2 8 272-16,-2-8 48 0,0 0 16 0,-5 10 0 0,4 7-144 16,-6-4-16-16,-6-9-16 0,2 3 0 0,0 3 0 0,1 6 0 15,-1 3 0-15,0 5 0 0,-2 2-192 0,-2 2-32 16,0 1-16-16,0 4 0 0,4 5-80 0,-1-2-16 16,-1-3 0-16,4-2 0 0,0 0-208 0,-2 2 128 15,-1-2-128-15,3 0 0 0,4 1 128 0,-3 2-128 16,-1 3 0-16,0 1 144 0,-1 0-144 0,2 0 0 15,2 1 0-15,1-4 0 0,0-2-320 0,1-5 48 16,2-2 16-16,-1 1 0 0,-1-4 128 0,3-1 128 16,2-2-192-16,3-2 192 0,1-1-384 0,2-1 16 15,2-5 16-15,4 1 0 16,1-2-752-16,4-2-160 0,2-2-16 0,1-3-9056 0,1 0-1808 16</inkml:trace>
  <inkml:trace contextRef="#ctx0" brushRef="#br0" timeOffset="4">28240 787 16575 0,'0'0'1472'0,"0"0"-1168"16,0 0-304-16,0 0 0 0,-11-2 2752 0,11 2 512 15,0 0 80-15,0 0 32 0,0 0-2272 0,0 12-448 16,6 4-80-16,-6-7-32 0,0-9 128 0,0 0 32 15,-3 9 0-15,0 3 0 0,3 1 16 0,3 1 16 16,2 1 0-16,-2-1 0 0,-1-2-96 0,0 1-32 16,-2-13 0-16,4 15 0 0,3-2-160 0,-1 2-16 15,-4 3-16-15,2-6 0 0,-4-12-224 0,0 0-64 16,5 11 0-16,-5-11 0 0,0 0 0 0,7 13-128 16,-7-13 192-16,6 10-64 0,-6-10 48 0,0 0 0 15,0 0 0-15,10 7 0 0,-10-7 16 0,0 0 0 0,0 0 0 0,0 0 0 16,0 0-32-16,10-1 0 0,-10 1 0 0,0 0 0 15,0 0-32-15,0 0 0 0,0 0 0 0,0 0 0 16,0 0-128-16,0 0 0 0,0 0 0 0,0 0 0 16,0 0 0-16,0 0 0 0,0 0 0 0,0 0 0 15,0 0 0-15,0 0 0 0,0 0 0 0,10 10 0 16,1 1 0-16,-2-1-176 0,-1-2 48 0,1-1 0 16,1-2 128-16,-10-5 0 0,12 1 0 0,-1 4 0 15,-1-2 0-15,-10-3 176 0,10-1-48 0,-10 1 0 16,0 0-128-16,11 2 0 0,-11-2 0 0,9 3-176 15,-9-3 176-15,0 0 0 0,0 0 128 0,12 0-128 16,-2 0 176-16,-10 0-48 0,11 1 0 0,-1-2 0 0,-1-2-128 16,2 2 0-16,-2 1 0 0,-9 0 0 0,11-5 240 0,0-2 16 15,-2-2 0-15,-1 3 0 0,0 0 0 0,-1 0 0 16,0-6 0-16,-1 4 0 0,0-2 0 0,-1-2 0 16,0-2 0-16,0 0 0 0,1-1-128 0,-3 1 0 15,1-2-128-15,0-1 192 0,-1-2-192 0,-1 0 128 16,2 0-128-16,-1-1 0 0,-2-1 0 0,1 3-192 15,-2 3 16-15,-2 3 0 16,1-4-224-16,0 4-48 0,-1 1-16 0,0 0 0 16,0 1-432-16,1 1-64 0,0 0-32 0,1 9 0 15,-3-8-1984-15,3 8-400 0,-1-13-80 0</inkml:trace>
  <inkml:trace contextRef="#ctx0" brushRef="#br0" timeOffset="5">28888 1051 7359 0,'0'0'320'0,"0"0"80"0,0 0-400 0,0 0 0 0,0 0 0 0,0 0 0 16,0 0 3040-16,0 0 528 0,0 0 96 0,0 0 32 15,0 0-2336-15,0 0-464 0,0 0-80 0,0 0-32 16,0 0-528-16,0 0-128 0,0 0 0 0,0 0-128 15,0 0 288-15,0 0-48 0,0 0-16 0,0 0 0 16,0 0 560-16,0 0 112 0,0 0 32 0,0 0 0 16,0 0 112-16,0 0 32 0,0 0 0 0,0 0 0 15,0 0-96-15,0 0-16 0,0 0 0 0,0 0 0 16,0 0-320-16,0 0-80 0,5 11-16 0,-1 2 0 0,-1 0-304 0,-1 0-64 16,-2-13-16-16,5 14 0 0,2 8 48 0,-2-3 16 15,-1-5 0-15,0 0 0 0,0 6-96 0,1-3 0 16,-2 2-128-16,-2 1 192 0,-1 1-192 0,-1-3 144 15,-2-2-144-15,0-2 128 0,-1-1-128 0,-2 1 0 16,-4 1 144-16,-2-2-144 0,0-3 128 0,-2 2-128 16,-5-2 128-16,1 2-128 0,0 2 0 0,0-3-208 15,-1-2 16-15,1 0 16 16,0 2-528-16,1-5-128 0,3-2 0 0,2-1-16 16,3 1-1952-16,0-6-384 0</inkml:trace>
  <inkml:trace contextRef="#ctx0" brushRef="#br0" timeOffset="6">29238 517 17615 0,'6'-12'768'0,"-6"12"192"0,1-8-768 0,0 0-192 16,-1-2 0-16,0 4 0 0,0 6 1120 0,0 0 192 16,-1-8 32-16,1 1 16 0,0-2-336 0,0 9-80 15,0 0-16-15,0 0 0 0,0 0-240 0,0 0-48 16,0 0-16-16,0 0 0 0,0 0-144 0,0 0-32 16,0 0 0-16,0 0 0 0,0 0 0 0,5 10 0 15,0 2 0-15,-2 4 0 0,-4 2 384 0,1 4 64 16,1 6 0-16,-1-1 16 0,0 2-80 0,-3 1 0 15,1-2-16-15,1 1 0 0,-1-2-176 0,1 1-48 0,-2-5 0 0,2 2 0 16,1 1-256-16,-1 0-48 0,-1 0-16 0,1-4 0 16,1-2-128-16,1 1-16 0,2 1-128 0,0-1 192 15,-2-8-64-15,2 4 0 0,-1-3-128 0,1 1 192 16,-2-5-64-16,-1-10 0 0,0 12-128 0,0-12 192 16,1 9-32-16,-1-9-16 0,0 0 0 0,0 0 0 15,0 0 112-15,0 0 32 0,0 0 0 0,0 0 0 16,4-9-48-16,0-2-16 0,-1 0 0 0,1-2 0 15,0-3-224-15,-1-2 0 0,3-1 128 0,0-1-128 16,1-3 0-16,2-1 0 0,0 3 0 0,1 1 0 16,2 1-320-16,0 2 32 0,-3 5 16 0,1-1 0 15,1 0 144-15,1 1 128 0,-1 4-192 0,1-1 192 16,-1 3-128-16,0 0 128 0,2 0 0 0,0 1 0 16,-1 1-128-16,-2-1 128 0,1-2 0 0,-1 3 0 0,-10 4-176 0,11-1 176 15,-11 1-160-15,10-3 160 0,-10 3-256 0,0 0 64 16,0 0 0-16,0 0 0 0,11 5 32 0,-11-5 16 15,4 12 0-15,-3 0 0 0,-1 0 144 16,-1 1 0-16,-2 2 0 0,0 0-128 0,1 2 128 0,-2 0 0 16,-1 1 0-16,1-3 0 0,0 1 0 0,0-2 128 15,0-3-128-15,0 2 128 0,-2 4-128 0,2-4 128 16,0-1-128-16,-2 1 128 0,0 1-128 0,-1-2 176 16,0-3-176-16,-3-3 192 0,1-2-64 0,-1 2-128 15,-2 1 192-15,0-1-64 0,1-4-128 0,-2 3 128 16,-4 2-128-16,1-4 128 15,3-2-544-15,-3-1-112 0,-3 0-32 0,-2 2 0 16,0 0-1888-16,0-2-384 0,-1-4-80 0</inkml:trace>
  <inkml:trace contextRef="#ctx0" brushRef="#br0" timeOffset="7">28360 1067 6447 0,'0'0'576'0,"0"0"-576"16,0 0 0-16,0 0 0 0,0 0 2496 0,0 0 384 15,0 0 64-15,0 0 32 0,0 0-1712 0,0 0-352 0,0 0-64 0,0 0-16 16,0 0-160-16,0 0-32 0,0 0-16 16,0 0 0-16,0 0 208 0,0 0 64 0,0 0 0 0,0 0 0 15,8-9 128-15,-8 9 16 0,0 0 16 0,7-7 0 16,0-3-96-16,-1 3-32 0,-6 7 0 16,0 0 0-16,8-6-208 0,-8 6-32 0,0 0-16 0,8-7 0 15,-8 7-128-15,7-11-32 0,-2-1 0 0,-5 12 0 16,0 0-96-16,0 0-32 0,5-12 0 0,3-7 240 15,-8 19-432-15,4-11 0 0,1 3 0 16,-1-2-192-16,-4 10 0 0,5-8-144 0,0-1 144 16,-1-3 0-16,0 3 0 0,-4 9 0 0,0 0 160 15,4-8-160-15,-4 8 0 0,0 0 0 0,0 0 0 16,0 0 0-16,0 0 0 0,1-13 0 0,-1 13 0 16,0 0 0-16,0 0 0 0,0 0 0 0,0 0 0 15,0 0 0-15,0 0 0 0,0 0 0 0,0 0 0 0,0 0 0 0,0 0 0 16,0 0 0-16,-1 11 0 0,1-11 0 0,0 0 0 15,0 11 0-15,0-11 0 0,1 12 0 0,-1 0 0 16,-1 0 0-16,1-12 0 0,0 0 0 0,0 14 0 16,0 2 0-16,1-2 0 0,1-1 0 0,-2 1 0 15,0-1 0-15,0-1 0 0,0 1 0 0,0-1 0 16,0-12 0-16,2 13 0 0,0 1 0 0,0-2 0 16,-2-12 0-16,3 10 0 0,-1 2 0 0,0-4-272 15,-2-8 64-15,0 10 16 16,0-10-2272-16,0 7-448 0,0-7-96 0,0 0-11040 0</inkml:trace>
  <inkml:trace contextRef="#ctx0" brushRef="#br0" timeOffset="8">29832 255 3679 0,'0'0'320'0,"0"0"-320"0,0 0 0 0,-9-3 0 0,9 3 3424 0,-8-2 608 15,8 2 128-15,-9-4 32 0,9 4-2384 0,0 0-464 16,-10 0-112-16,10 0-16 0,0 0-480 0,0 0-96 16,-9 0-32-16,9 0 0 0,-9 2 112 0,9-2 32 15,0 0 0-15,0 0 0 0,0 0 160 0,0 0 48 16,0 0 0-16,-2 11 0 0,2-11-160 0,1 10-32 16,-1-10 0-16,5 13 0 0,2-5-112 0,0 4-16 15,1 1-16-15,4 1 0 0,4 2-176 0,-1-1-16 16,0 0-16-16,8 3 0 0,10 7-32 0,-7-4-16 15,-8-7 0-15,2 6 0 0,3 4-48 0,-1 4 0 16,-4-1 0-16,-1 3 0 0,-2 1-112 0,-4-1-16 16,-1 0-16-16,-4-4 0 0,-1 2 32 0,-1-2 16 15,-1-5 0-15,-1 3 0 0,-3 4-96 0,0 2 0 0,0 1-128 0,-1 3 192 16,0 1-192-16,-1-3 128 0,-1-5-128 0,0-4 0 16,-1 3 176-16,-2-2-176 0,-2-6 192 0,0 0-192 15,-1-3 208-15,-2 0-64 0,0 1-16 0,-1-2 0 16,-1-1-128-16,1 0 128 0,1-3-128 0,0-1 128 31,2-1-496-31,1-2-96 0,-2 2-32 0,-2-2-12112 0,-2 0-2416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6:30:48.172"/>
    </inkml:context>
    <inkml:brush xml:id="br0">
      <inkml:brushProperty name="width" value="0.05292" units="cm"/>
      <inkml:brushProperty name="height" value="0.05292" units="cm"/>
      <inkml:brushProperty name="color" value="#2F5597"/>
    </inkml:brush>
  </inkml:definitions>
  <inkml:trace contextRef="#ctx0" brushRef="#br0">31169 7696 31791 0,'-10'-11'1408'0,"10"11"288"0,0 0-1360 0,0 0-336 0,-8-5 0 0,8 5 0 16,0 0 944-16,0 0 112 0,1 9 32 0,-1-9 0 16,0 0-320-16,-9 4-48 0,2 1-16 0,1 3 0 15,2 3-128-15,2 0-16 0,2-11-16 0,0 20 0 16,5 7 208-16,-1 7 32 0,-1 5 16 0,-3-2 0 16,0-7 96-16,0-3 0 0,-4 2 16 0,-2-6 0 15,0-3-160-15,5 10-48 0,4 9 0 0,1-5 0 16,-6-7-240-16,-3-1-48 0,-5-5-16 0,3 4 0 15,1 1 32-15,2 1 0 0,1 1 0 0,-1-2 0 0,1-3-112 16,-1-2-32-16,0-1 0 0,0-1 0 0,0 3-48 0,1-3-16 16,-1-1 0-16,0-4 0 0,1-1-96 0,0-2-128 15,1-2 176-15,2-9-176 0,0 0 160 0,0 0-160 16,-4 9 128-16,4-9-128 0,0 0 192 0,0 0-32 16,0 0-16-16,-5-9 0 0,2-2 80 0,1-2 16 15,0-4 0-15,2-3 0 0,3-3-240 0,2 0 0 16,0-2 0-16,2 0 0 0,2-3 0 0,1 2-128 15,2 1 128-15,0 4 0 0,0 1 0 0,-1 4-128 16,2 0 128-16,0 3 0 0,2-1-144 0,-1 0 144 16,-1 3 0-16,0-1-144 0,0 2 144 0,0 0 0 15,-1 5 0-15,1 1-128 0,1-1 128 0,-2 3 0 16,-12 2-144-16,13 0 144 0,0 3 0 0,-1 3-144 16,-2 0 144-16,-1 5 0 0,-2 2-160 0,1 1 160 0,0 0-128 0,-1 2 128 15,1 2 0-15,0 2-128 0,0 2 128 0,-2-1 0 16,0 0 0-16,-5 0 0 0,1 1 0 0,0-3-128 15,-1-1 128-15,-1-1 0 0,-1 3 0 0,2-3 0 16,3-3 0-16,-4-1 0 0,-5 0 0 0,1 0 0 16,3 0 0-16,-3 0 144 0,-3-2-144 0,-3-1 160 15,-3-2 32-15,0 1 0 0,-4-1 0 0,0 0 0 16,-2 0-48-16,1-2 0 0,-1 1 0 0,-2-2 0 16,-1-4-144-16,1 1 192 0,1-1-192 0,1 1 192 15,-2-2-192-15,0 0 0 0,-1-2 0 0,-2-1 0 16,1-2-224-16,-2-1-80 0,0-2-16 0,2 3 0 15,-1-1-1488-15,4 5-304 0,-1 4-64 16,-5-11-20096-16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6:30:48.173"/>
    </inkml:context>
    <inkml:brush xml:id="br0">
      <inkml:brushProperty name="width" value="0.05292" units="cm"/>
      <inkml:brushProperty name="height" value="0.05292" units="cm"/>
      <inkml:brushProperty name="color" value="#2F5597"/>
    </inkml:brush>
  </inkml:definitions>
  <inkml:trace contextRef="#ctx0" brushRef="#br0">22909 9355 11967 0,'0'0'1072'16,"0"0"-864"-16,0 0-208 0,0 0 0 16,0 0 2816-16,0 0 528 0,0 0 112 0,0 0 0 0,-7 6-1008 0,7-6-208 15,16 13-32-15,-12-6-16 0,-13-8-256 16,9 1-48-16,0 0-16 0,0 0 0 0,-9 2-720 0,9-2-160 16,18 11-32-16,-4-1 0 0,-5 0-208 0,-6-4-48 15,-3-6-16-15,-6 9 0 0,0 0-192 0,4 1-48 16,2-10 0-16,10 22 0 0,12 10-16 0,-2-1-16 15,-6-4 0-15,-2-2 0 0,0 1 16 0,-1 0 0 16,0 2 0-16,-2-2 0 0,1 0-16 0,-4-4 0 16,-8-8 0-16,7 5 0 0,11 4-128 0,-7-2-32 15,-7-7 0-15,0 1 0 0,3-2-96 0,2 1-32 16,1-4 0-16,0 2 0 0,-2-1 32 0,2-4 0 16,-8-7 0-16,10 7 0 0,1-1 32 0,-11-6 0 0,10 4 0 0,1-4 0 15,-11 0-64-15,11-5 0 0,0-4 0 16,-2 0 0-16,-1 0-128 0,1-2 192 0,-1-2-192 0,-1-1 192 15,0-2-192-15,1-1 0 0,1-1 144 0,-1-1-144 16,-2-4 0-16,2 1 0 0,0 1 0 0,-4 1 0 16,-3-3 0-16,3 4 0 0,4 2 0 0,0 3 0 15,-3 2 0-15,1 1 0 0,1 2 0 0,-7 9 0 16,6-6 0-16,-6 6 0 0,0 0 0 0,0 0-128 16,0 0 128-16,0 0 0 0,14 5 0 0,-14-5 0 15,11 10 0-15,-3 0 0 0,-1 0 0 0,-1 3 0 16,2 3 0-16,-2 1 0 0,1 0 0 0,1-1-128 15,0 4 128-15,-2-3 0 0,-2 0 0 0,3 1 0 16,0 3 0-16,1-5 0 0,-1-2 0 0,-1 0 0 16,1-2 0-16,-1 0 0 0,0 0 0 0,0-2 0 0,-1-1 128 15,0-1-128-15,2 1 160 0,-7-9-160 0,9 4 192 0,-1 0-48 16,-8-4-16-16,9 4 0 0,-9-4 16 0,10 2 0 16,-10-2 0-16,10-2 0 0,-1-2-16 0,-1 0 0 15,-8 4 0-15,6-8 0 0,-1 0-128 0,-1-1 160 16,0 0-160-16,1-4 160 0,-1 0-160 0,-1-1 192 15,-2-2-192-15,0 2 192 0,2-1-192 0,-2 1 0 16,-1-2 144-16,3 2-144 0,0-4 0 0,-1 1 0 16,1-3 0-16,1 2 128 0,1 1-128 0,0-1 0 15,-1-4 0-15,1-1 128 0,0 4-128 0,1 2 0 16,-1-3 0-16,0 1 0 0,-1-2 0 0,1 1 0 16,0-2 0-16,2 3 0 0,-1 0 0 0,0 3 0 15,-2-3 0-15,0 5 0 0,-1-2 0 0,0 2 0 16,0 1 0-16,1 1 128 0,-2 3-128 0,-2 9 0 0,3-9 0 0,-3 9 0 15,0 0 0-15,0 0-160 0,4-9 160 0,-4 9-208 32,0 0-816-32,0 0-176 0,0 0-16 0,0 0-16 15,9 8-1264-15,-1-1-240 0,1 0-48 0,1-1-17792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4T15:18:48.043"/>
    </inkml:context>
    <inkml:brush xml:id="br0">
      <inkml:brushProperty name="width" value="0.05292" units="cm"/>
      <inkml:brushProperty name="height" value="0.05292" units="cm"/>
      <inkml:brushProperty name="color" value="#2F5597"/>
    </inkml:brush>
  </inkml:definitions>
  <inkml:trace contextRef="#ctx0" brushRef="#br0">3090 9910 1850 0,'0'0'82'0,"-3"0"17"0,-8 0-79 0,11 0-20 0,0 0 0 0,0 0 0 16,0 0 41-16,0 0 5 0,0 0 1 0,0 0 0 16,0 0 0-16,0 0 0 0,0 0 0 0,0 0 0 15,0 0-25-15,11 0-5 0,-4-9-1 0,-7 9 0 16,7 0 3-16,4 0 0 0,-4 6 0 0,3-3 0 16,-3-3-2-16,7 0 0 0,-3 0 0 0,-1 6 0 15,5-6-5-15,6 4-2 0,-4-4 0 0,5 6 0 0,2-3-10 16,-3-3 0-16,8 0 0 0,-5 6 0 15,8-6 21-15,-4 0-1 0,4 0 0 0,-7 0 0 16,3 0-20-16,4 3 0 0,-8-3 0 0,1 0 0 16,0 7-9-16,0-7-7 0,-1 0 0 0,-3 3-1 0,4 3 17 15,-4-6 0-15,-7 6 0 0,11-2 0 0,-11-4 0 0,7 6 0 16,-7-3 0-16,8 3 0 0,-8-6 0 0,0 3 16 16,7-3-4-16,-10 7 0 0,3-4 3 0,-4-3 0 15,1 0 0-15,-4 0 0 0,0 0-1 0,4 6 0 16,-11-6 0-16,0 0 0 0,0 0-3 0,0 0-1 15,0 0 0-15,0 0 0 0,0 0-10 0,0 0 8 16,0 0-8-16,0 0 8 0,0 0-8 0,0 0 10 16,0 0-10-16,0 0 10 0,0 0 8 0,0 0 2 15,0 0 0-15,0 0 0 0,0 0-20 0,0 0 0 0,-11 9 0 16,4-2 0-16,3 2 0 0,1 0 10 0,-8 4 0 16,1-4 0-16,-4 7-10 0,3 3 0 0,-3 0-12 0,3 3 12 15,1-3 0-15,-4-1 0 0,-4 1 0 16,4 6 0-16,0-6 0 0,3 0 15 0,-3 6-4 0,0-6-1 15,3 9-10-15,-3-9 0 0,-3 6 0 16,2 3 8-16,5-3-8 0,-4 3 12 0,0-2-12 0,3 2 12 16,-3-3-12-16,3 0 0 0,-3-3 0 0,4 3 0 15,-1-6 0-15,-3 0 0 0,3-4 0 0,-3 4 0 16,4 0 0-16,-1-10 0 0,-3 4 0 0,7-4 0 16,3-6 0-16,-10 7 10 0,7-10 1 0,7 0 0 15,-3 0 1-15,-4 0 0 0,3-3 0 0,-3-4 0 16,0-2 18-16,7-10 4 0,-7 3 1 0,3 4 0 0,-3-13-14 15,4 9-2-15,-1-3-1 0,-6-9 0 16,3 9-6-16,0-9-2 0,0 3 0 0,3 0 0 0,-6-3-1 0,-5 3 0 16,5 0 0-16,-1 3 0 0,1-4 0 0,-4 1 0 15,3-3 0-15,0 3 0 0,-3 6 6 0,4-9 1 16,-1 3 0-16,1 3 0 0,2-3-6 0,-2 0-1 16,-1 0 0-16,1 3 0 0,6-3-9 15,-6 6 0-15,10-6 0 0,-11 6 0 0,7 3 0 0,-3-2 0 16,4 8 0-16,3-6 0 0,-7 7-21 15,3 0 0-15,4 5 0 0,0 4 0 16,-3-6-103-16,3 6-21 0,-7 0-4 0,3 10-1106 0</inkml:trace>
  <inkml:trace contextRef="#ctx0" brushRef="#br0" timeOffset="659.14">4632 9641 1324 0,'-4'-16'118'0,"4"6"-94"16,4 1-24-16,-4 0 0 0,7-1 180 0,4-5 32 15,-8 5 7-15,4-9 1 0,0 10-166 0,4-7-33 16,-1-3-6-16,-3 1-2 0,1 2-5 0,-1-3 0 16,3 0-8-16,-6 0 12 0,-1 1-12 0,4-4 8 15,-3 3-8-15,3 0 0 0,-4 0 8 0,1 4-8 0,-4-4 0 16,0 6 9-16,0-2 1 0,0-1 0 0,-4 6 0 0,1 1 0 16,3 0 22-16,-11 6 5 0,1-4 1 0,-1-2 0 15,-3 9 2-15,3 0 1 0,-3-6 0 0,0 6 0 16,-3 6-16-16,2-3-3 0,1 3-1 15,0 4 0-15,4 5-8 0,-8-2-1 0,11 3-1 0,-4 2 0 16,-3 7-11-16,7 4-14 0,-3-4 3 16,3 3 1-16,0 6 10 0,3 4 0 0,-3-3-9 0,3 2 9 15,-3 7 0-15,7 0 0 0,-3 3 0 0,-1 6 0 16,-3 1 0-16,7-1 0 0,0 7 0 0,0-4 0 16,-3-3 0-16,3 10 0 0,0-10 0 0,0 7 0 15,-7-7 0-15,7-6 0 0,0 3 0 0,0-9 0 16,0 9 0-16,0-12 0 0,0 6 0 0,7-10 0 15,-7 1 8-15,3-4-8 0,-3 1 0 0,7-4 8 16,-7-3-8-16,4-6 0 0,-4 0 0 0,0-4 0 0,3-2-9 16,-3-4-7-16,0 1-2 0,0-10 0 15,0 0-185-15,0 0-37 0,0 0-7 0,11-13-1 16</inkml:trace>
  <inkml:trace contextRef="#ctx0" brushRef="#br0" timeOffset="882.8">4265 10337 2786 0,'-7'-10'124'0,"7"10"24"0,0 0-118 0,7-6-30 0,-7 3 0 0,0 3 0 16,4-6 23-16,3 2-2 0,0-2 0 0,3 6 0 15,1-3 3-15,3 3 0 0,4 3 0 0,-4-3 0 16,0 6-24-16,7-2 0 0,-3 2 0 0,6-3 0 31,5 3-26-31,-1-3-10 0,4 7-1 0,-1-10-1 16,12 0-163-16,-8 0-33 0</inkml:trace>
  <inkml:trace contextRef="#ctx0" brushRef="#br0" timeOffset="1907.23">4184 10688 2426 0,'-14'0'108'16,"14"0"21"-16,0 6-103 0,0-6-26 0,0 0 0 0,-11 3 0 0,11-3 0 0,-3 7 0 16,3-7 0-16,0 9 0 0,0-9 0 0,0 6 0 15,-7 4 0-15,3-1 0 0,4 0-12 0,0 1 12 16,-7 6-10-16,4-4 10 0,-4 7-8 0,3-3 8 16,0 2 0-16,-6 7-9 0,-1-6 9 0,1 6 0 15,-4 4-9-15,-1-4 9 0,-9 3 0 0,6 0 0 16,4-3 0-16,-7 3 0 0,-7-2 0 0,3 2 0 15,0 0 0-15,-6-3 0 0,2 3 0 0,5-3 0 16,-1 0-14-16,0-6 5 16,-3 0-34-16,10 0-6 0,-3-10-2 0,7 7-616 15,0-10-123-15</inkml:trace>
  <inkml:trace contextRef="#ctx0" brushRef="#br0" timeOffset="2130.56">3679 10848 2948 0,'0'0'65'0,"0"0"14"0,0 0 2 0,11 9 1 0,-7 7-66 0,3 3-16 0,3 0 0 0,8-1 0 15,3 14-22 1,-7-4-8-16,7 0-2 0,-3 0 0 0,3 4 32 0,0-4 0 0,-3 10 0 0,3-7 0 15,-7 0-23-15,4 1 2 0,-1-10 0 0,5 9 0 16,-1-9-143-16,4-3-28 16,-1 3-5-16</inkml:trace>
  <inkml:trace contextRef="#ctx0" brushRef="#br0" timeOffset="3421.39">5623 10428 2250 0,'-14'-13'49'0,"4"7"11"0,-5 0 1 0,5-4 3 0,-1 7-52 0,4-3-12 0,4 3 0 0,-1-4 0 0,4-2 0 0,0 9 0 15,7-3 0-15,0-4 0 0,4 1 0 0,-1 3 0 16,8 3 8-16,3 0-8 0,4 0 0 0,0 0 0 15,3 0 0-15,0 3 0 0,4 3 0 0,3-6-15 16,-3 0 3-16,7 7 1 0,3-4 11 0,-3-3 0 16,0 0 0-16,3 0-8 15,-3 6-29-15,0-6-6 0,3 0-1 0,-10 0 0 16,-4-6-156-16,4 6-31 0</inkml:trace>
  <inkml:trace contextRef="#ctx0" brushRef="#br0" timeOffset="3681.66">5465 10719 2883 0,'0'0'64'0,"0"0"12"0,3-6 4 0,1 3 0 0,6-3-64 0,4 6-16 0,4-7 0 0,0 7 0 16,6 7 0-16,4-7-16 0,-3 6 4 0,10-3 0 15,-10 6-16-15,7-9-4 0,-4 10 0 0,4-4 0 16,0-3-128-16,-1 3-27 0,1-6-5 16,0 4 0-16</inkml:trace>
  <inkml:trace contextRef="#ctx0" brushRef="#br0" timeOffset="5155.01">8202 8377 2016 0,'-14'-3'89'0,"7"3"19"0,-4-7-87 0,1 7-21 15,-1 0 0-15,1 0 0 0,-1-3 64 0,0 3 9 16,1 0 2-16,-8-6 0 0,4 6-39 0,4 0-7 15,-8 0-1-15,4-3-1 0,0 3-15 0,-4-6-4 16,-3 6 0-16,0 0 0 0,0 0-8 0,-4-4 0 16,-3-2 0-16,-4 6 0 0,0 0 0 0,0 0 0 0,4 0 0 0,0 0 0 15,0 0 0-15,-4 0 0 0,0 6 0 0,0-2 0 16,4-4 21-16,0 6-1 0,0-3 0 0,3-3 0 16,0 0 7-16,1 6 1 0,-1-3 0 0,4-3 0 15,3 7 6-15,-7-4 2 0,4 3 0 0,7-6 0 16,-7 6-36-16,3-3 0 0,8 4 0 0,-1-4 0 15,-6-3 0-15,10 9 0 0,-8-2 0 0,8-4 0 16,4-3 13-16,3 6-4 0,0-6-1 0,0 0 0 16,0 0-8-16,0 0 8 0,0 9-8 0,0 1 8 15,0-1 0-15,7 1 0 0,-7-10 0 0,0 9 0 16,7 7 0-16,-4 2 0 0,5 1 0 0,-5 0 0 16,1 6-8-16,-1 3 8 0,4-2-8 0,0 8 8 15,4-6-8-15,-11 10 0 0,3 3 0 0,1-4 0 16,-1 7 0-16,1 3 0 0,-4 3 0 0,0-3 0 15,3 7 0-15,-3-1 0 0,0 0 0 0,0 10 0 16,-3 0 27-16,-1-1 3 0,4 1 1 0,-3 9 0 0,3-3-31 0,-4 3 0 16,4 7 0-16,-3-4 0 0,3 10 0 0,0-4 8 15,0 10-8-15,3-3 0 0,1 3 0 0,-4-3 0 16,3 3 0-16,1-3 0 0,-1 2 0 0,-3 8 0 16,0-7 0-16,0 6 0 0,0 0 0 0,0 3 0 15,8-2 0-15,-16 5 0 0,8-3 0 0,-3 1 0 16,-1 2 0-16,1-6 0 0,-1-6 0 0,1 7 0 15,3 2 0-15,0-3 0 0,0 0 0 0,0-6 0 16,0 6 0-16,0-6 0 0,0 7 0 0,0-1 0 16,7-6 0-16,-4 3 0 0,1-3 8 0,-1-3 0 0,5 3-8 15,-5-4 12-15,4-2-12 0,0 3 0 0,0-7 0 16,-3-2 0-16,3 2 9 0,0 1-9 16,-4-4 8-16,1 4-8 0,-1-10 10 0,-3 6-10 0,0 1 12 15,0-4-12-15,0 3 28 0,-3 1-2 0,-1-7 0 0,4 6 0 16,-3-6-5-16,-1 0-1 0,1 1 0 0,3-1 0 15,-7 0-9-15,7-3-3 0,0-3 0 0,0-4 0 16,0-2-8-16,0-4 0 0,7 7 9 0,-7-3-9 16,0-4 8-16,0 4-8 0,0-7 8 0,0 0-8 15,3-6 0-15,-3 4 0 0,-3-4 0 0,3-4 8 16,0 11-8-16,0-7 0 0,0 6 0 0,-7-3 0 16,3-3 0-16,4 7 0 0,0-10 8 0,-7 3-8 15,7-3 0-15,-3-1 0 0,-1-5 0 0,1 6 0 16,3 0 0-16,0 0 0 0,-4-7 0 0,4 7 0 0,0-3 0 15,0-3 8-15,0-1-8 0,0-2 0 0,-3-1 0 16,3 4 9-16,0-10-9 0,-8 7 0 0,8-1 0 16,-7 1 0-16,4 2 0 0,-4-2 0 0,7-1 0 15,-7 4 0-15,-4-4 0 0,4 1 0 0,4-1 0 16,-4-2 0-16,-1 2 0 0,1-6 0 0,4 4 0 16,-4-4 0-16,0 0 9 0,3-3-9 0,-10 0 0 0,11-3 0 15,-1 3 0-15,1-6 0 0,3 0 9 0,-7 0 3 16,7-3 0-16,0 2 0 0,0-2-12 0,0 3 0 15,0-3 0-15,0-4-11 16,7 4 11-16,-7-7 0 0,0 7 0 0,0-7 0 0,3 4 22 16,1 2 6-16,-4 1 2 0,0-3 0 0,3 2-30 0,1-5 0 15,-1 5 0-15,-3-2 0 0,0-4 0 0,7 1 0 0,-3-1 0 16,3-2 0-16,-4 2 0 0,1 0 0 0,3 1 0 0,4-4 0 16,-4-3 0-16,3 3 0 0,1-2 0 0,3 2 0 15,4-6 8-15,-8 9-8 0,4-9 0 0,0 6 0 16,7-2 0-16,-3 2 0 0,0-3 0 0,-1-3 0 15,5 6 0-15,-1-3 0 0,3 4 0 0,-6-4 0 32,3-3-29-32,0 0 1 0,4 9 0 0,-4-9 0 0,4 0-191 15,-4 0-37-15,21 0-8 0,-20-9-2 0</inkml:trace>
  <inkml:trace contextRef="#ctx0" brushRef="#br0" timeOffset="7700.64">8400 9214 1112 0,'0'0'49'0,"0"-9"11"0,0 9-48 0,7-3-12 15,-7-10 0-15,-7 4 0 0,7 5 114 0,-4-5 21 16,1 0 4-16,-4-1 1 0,3-5-30 0,-3 8-6 0,3-5 0 0,4 2-1 15,-10-5-31-15,6 5-7 0,-3-5-1 0,4 5 0 16,-4 1-16-16,0-4-3 0,3-3-1 0,-3 10 0 16,0-3-8-16,-4 9-1 0,4-10-1 0,-3 7 0 15,-1 3-5-15,1 0-1 0,-5 0 0 0,1 0 0 16,4 0 3-16,-8 3 0 0,-3 7 0 0,3-1 0 16,-3 7-19-16,4 3-3 15,-1 0-1-15,-3 6 0 0,0 0-8 0,3-3 0 0,0 3 0 0,4 0 0 16,0 0 0-16,7-3 0 0,-4-3 8 0,8 6-8 15,-8-6 0-15,8 6 0 0,-1-7 0 0,4 1 0 16,-3 3 0-16,3-3 0 0,3 0 0 0,-3-3 0 16,4-4 0-16,-1 4 0 0,1-4 0 0,3-5 0 15,3-4-12-15,-2 3-5 0,2-6-1 0,4 0 0 0,4-9 9 16,-4 2 9-16,4-2-13 0,3-4 5 0,3-2 19 16,-2-4 4-16,2 0 1 15,1 0 0-15,-4-3-16 0,0 3 0 0,-3 1 0 0,0-7 0 16,-4 6 20-16,-4-9-3 0,4 9 0 0,-6-9 0 0,-1 2 23 15,0-8 4-15,-7 9 0 0,0-7 1 0,-4 1-28 0,4 3-5 16,-7-7-2-16,-4 7 0 0,4 0-10 16,-3 3 8-16,3 0-8 0,-11-3 8 0,8 9-8 0,-5 0-9 15,5 0 9-15,-4-3-13 0,-4 10-1 0,0-4 0 16,8 3 0-16,3-2 0 16,-7 5-36-16,3 1-7 0,1 0-2 0,2 2 0 15,1-2-103-15,7 9-21 0,0 0-4 0</inkml:trace>
  <inkml:trace contextRef="#ctx0" brushRef="#br0" timeOffset="8120.06">8954 8784 115 0,'0'0'0'0,"0"-6"10"0,0-3-10 0,0 6 0 0,-4-7 0 0,0 1 0 16,4-7 451-16,-3 7 88 0,-1-1 17 0,1-5 4 0,-4-4-361 0,3 0-73 15,-3 3-14-15,4-2-4 16,-1-1-64-16,-6 3-12 0,3-3-4 0,-1 4 0 0,1 2-1 0,0-3-1 16,0 7 0-16,0-4 0 0,0 1-11 15,-3 2-3-15,-1 7 0 0,0-3 0 0,4 6-3 0,-3-3-1 16,-1 3 0-16,1 0 0 0,-1 3-8 0,4 6 0 15,-4-2 0-15,8 2 0 0,-4 10 0 0,0-3 0 16,3 2 0-16,4 7 0 0,-7-3 0 0,7 10 0 16,7-1 0-16,-7 1 0 0,0-1 0 0,0 10 12 15,0-7-12-15,4 4 12 0,-1-1-4 0,-3-2 0 16,4-1 0-16,-1 1 0 0,1-4-8 0,-1 4 0 16,1-7 0-16,-4 6 0 0,0-8 0 0,0 2-14 15,0-9 3-15,0 6 1 0,0-7-11 0,0 1-3 16,-4-3 0-16,1 0 0 15,3-7-32-15,-4 0-8 0,4-5 0 0,0-4-1 16,0 0-148-16,0 0-30 0,0 0-5 0</inkml:trace>
  <inkml:trace contextRef="#ctx0" brushRef="#br0" timeOffset="8301.62">8523 9060 518 0,'-14'0'46'0,"7"4"-37"0,-4-4-9 0,4 0 0 15,-3 6 302-15,3-6 58 0,0 3 12 0,3 3 3 16,4-6-196-16,0 0-39 0,0 0-8 0,0 0-2 15,0 0-45-15,14-6-9 0,0 3-1 0,0-3-1 16,4 2-25-16,0-5-5 0,6 3 0 0,5-4-1 16,2 1-27-16,1-1-6 0,3 1-1 0,1-7 0 15,2 7-23-15,-6-4-5 0,7 1-1 0,0 3 0 16,-7-1-148-16,-1 1-29 16,-2 6-7-16,-5-4-799 0</inkml:trace>
  <inkml:trace contextRef="#ctx0" brushRef="#br0" timeOffset="8651.34">7627 10149 1094 0,'-25'3'97'0,"18"-3"-77"16,0-3-20-16,4 3 0 0,-4-7 216 0,7 7 39 15,7-9 8-15,0-1 1 0,3-5-150 0,8-4-30 0,3-3-7 0,11-3-1 16,0-3 0-16,10-4 0 0,0-2 0 0,11 6 0 16,-3-7-20-16,3 7-5 0,7-7-1 0,7 7 0 15,0-6-18-15,3 5-3 0,1 1-1 0,-4 3 0 16,-7-3-12-16,7 0-4 0,0 3 0 0,3 0 0 15,-3 3 4-15,-3 0 0 0,3 0 0 0,-7-3 0 16,0 6-16-16,-11-6 0 0,4 6 0 0,-11 9 0 16,1-5-98-16,-4 2-22 15,-8 1-5-15,1 2-682 0,-7 10-136 0</inkml:trace>
  <inkml:trace contextRef="#ctx0" brushRef="#br0" timeOffset="9262.89">8537 10462 403 0,'0'0'17'0,"-3"0"5"0,-4 0-22 0,3 0 0 0,-3-6 0 0,4 6 0 16,-1-3 276-16,0-4 50 0,1-2 10 0,-1 0 3 16,1-4-177-16,-1-3-35 0,4 7-7 0,-7-7-2 15,0 4-39-15,4-4-8 0,-1 0-2 0,1 4 0 16,-4-4-20-16,0-3-4 0,-4 10-1 0,4-7 0 15,3 7-12-15,-10-1-4 0,4 4 0 0,-1 3 0 16,-3-3 8-16,3 6 0 0,-10 6 1 0,4-6 0 16,-1 9-17-16,-3 1-3 0,3-1-1 0,-3 7 0 15,3 3-16-15,-3 0 0 0,4-1 0 0,-5 7 0 16,12 1-18-16,-11-4-1 0,10 9 0 0,0-9 0 16,1 3 11-16,3 3 8 0,0-3-12 0,0 0 12 0,7-3-10 15,-4 3 10-15,4-6-8 0,-3-3 8 16,3 3 0-16,3-4-10 0,-3-5 10 0,7-7 0 15,-7-3 0-15,11 6 0 0,6-6 0 0,1-6 0 16,7-4 14-16,-4-2 10 0,0-4 1 0,7-3 1 16,4 1-26-16,-4-7 0 0,4-1 0 0,-4-2 0 15,-3 3 14-15,0-6-2 0,-1-1-1 0,-6 4 0 0,0-6 10 0,-8 5 3 16,-3-5 0-16,0-1 0 0,-3-2-2 0,-4 2 0 16,-4-9 0-16,4 7 0 0,-7-1-7 0,-3-3-2 15,3 10 0-15,-11-10 0 0,0 13-1 0,1 0-1 16,-1 0 0-16,0 6 0 0,-3 3-11 0,4 0 0 15,-1 10 0-15,0-1 0 16,1 4-64-16,3 3-14 0,-4-3-3 0,0 12-1 16,8-3-126-16,-4 3-26 0,0 4-5 0</inkml:trace>
  <inkml:trace contextRef="#ctx0" brushRef="#br0" timeOffset="9536.67">8999 9863 2091 0,'0'0'92'15,"0"0"20"-15,0 0-89 0,0 0-23 0,0 0 0 0,0 3 0 16,-7 7 67-16,4-4 9 0,-1 3 1 0,-3 10 1 0,0 0-14 0,0-3-2 15,-3 9-1-15,-1-3 0 0,0 3-40 0,1 0-8 16,-1 0-1-16,-6-3-1 0,6 3-11 0,-3 3 0 16,0-9 0-16,0 6 0 15,0-6-127-15,-4 6-30 0,0-6-7 0,-6 9 0 0</inkml:trace>
  <inkml:trace contextRef="#ctx0" brushRef="#br0" timeOffset="9765.7">8625 10007 1094 0,'0'0'48'0,"0"0"11"0,0 0-47 0,0 0-12 0,0 0 0 16,0 0 0-16,0 0 331 0,4 0 64 0,3 10 13 0,0-4 2 16,0 3-270-16,0 1-53 0,7-1-11 0,-3 1-3 15,3 9-43-15,0-4-9 0,7-2-1 0,-10 9-1 16,6-3-7-16,1-1 0 0,3 1-1 0,0 0 0 15,1 0-11-15,-1 3-17 0,0-3 4 0,0-7 1 32,-3 10-84-32,3-3-17 0,-3-7-3 0,-1 4-674 0,1-7-134 0</inkml:trace>
  <inkml:trace contextRef="#ctx0" brushRef="#br0" timeOffset="10020.31">9313 10393 1670 0,'0'0'148'0,"0"0"-118"16,0 10-30-16,0 2 0 0,0 1 238 0,0-4 42 16,0 10 8-16,4-3 1 0,-1 2-211 0,1 7-42 15,-4-6-9-15,3 9-2 0,1-2-13 0,0 2-4 16,-1-3 0-16,-3 3 0 0,0-3-8 0,4 0-11 15,3-3 3-15,0 0 0 16,-7-3-109-16,3 0-22 0,4-7-4 0,0 4-959 16</inkml:trace>
  <inkml:trace contextRef="#ctx0" brushRef="#br0" timeOffset="12930.66">8520 11607 3225 0,'-7'0'287'0,"-4"0"-230"0,0 6-45 0,-3-3-12 16,4 3 14-16,-8-3 1 0,4 10 0 0,3-4 0 15,1 1-86-15,3-1-17 0,-4-6-3 0,4 7-1 16,0-4-116-16,7 3-24 0,-4-2-5 0,4-7-1 16</inkml:trace>
  <inkml:trace contextRef="#ctx0" brushRef="#br0" timeOffset="13121.53">8664 12344 2822 0,'0'0'251'0,"0"0"-201"0,0 0-40 0,0 0-10 15,0 0 67-15,0 0 11 0,0 0 2 0,0 0 1 16,0 0-81-16,0 0 0 0,0 0-17 0,0 0 2 31,0 0-65-31,0 0-12 0,0 0-4 0,0 0-754 0,7 9-151 0</inkml:trace>
  <inkml:trace contextRef="#ctx0" brushRef="#br0" timeOffset="13298.69">8491 12845 3366 0,'0'0'74'0,"-7"0"15"0,0-6 3 0,4 3 3 0,-4 3-76 0,0 0-19 0,0-6 0 0,7 6 0 16,0 0-88-16,0 0-20 0,0 0-5 0,0 0-816 16,0 9-163-16</inkml:trace>
  <inkml:trace contextRef="#ctx0" brushRef="#br0" timeOffset="14448.13">8562 15950 403 0,'0'0'17'0,"0"-10"5"0,0 4-22 0,-4-3 0 15,4-1 0-15,-3 1 0 0,-1 3 355 0,4 2 66 16,0-2 14-16,-7 3 2 0,0-6-327 0,4 2-66 16,-4-2-12-16,3 9-4 0,-6-9-4 0,2 2-2 15,1 4 0-15,0 3 0 0,-10 0 10 0,10-6 3 16,-11 6 0-16,4 0 0 0,-4-3-20 0,8 3-4 16,-8 3-1-16,0-3 0 0,4 6-10 0,4 4 0 15,-15-1 0-15,7 0 8 0,4 7-8 0,-3-3 0 16,3 9-10-16,-4-4 10 0,4 4-12 0,-4 3 12 15,1 4-13-15,2-4 5 0,-2 3-11 0,-1-3-1 16,8 3-1-16,-1-3 0 16,0 4-10-16,8-4-1 0,-4 0-1 0,7-3 0 0,7 0 18 0,-7-4 4 15,3-5 1-15,8-7 0 0,3 4 23 0,0-1 5 0,4-9 1 0,7-3 0 16,-4-3 18-16,7-4 4 0,0-5 1 0,4 2 0 16,0-9-27-16,-1 3-6 0,1-3-1 0,3-3 0 15,-13 0 1-15,2 6 0 0,-3-6 0 0,-3 6 0 16,0-9 10-16,-1 3 1 0,-10 0 1 0,4 3 0 15,-4-6-6-15,-3 3-2 0,-1-10 0 0,-3 7 0 16,0 0-13-16,0-4 11 0,-3 4-11 0,-1 0 10 16,-3-6-1-16,0 5 0 0,0-2 0 0,3 9 0 15,-6-6-25-15,3 3-6 0,0 0-1 0,0 0 0 16,-4 6-1-16,4 0-1 0,3 0 0 0,-3 3 0 16,7 4-16-16,-7-4-3 15,0 0-1-15,4 7-620 0,-1 0-124 0</inkml:trace>
  <inkml:trace contextRef="#ctx0" brushRef="#br0" timeOffset="14835.9">9363 15345 2199 0,'-4'-19'48'0,"8"9"11"0,-1-8 1 0,4 2 2 0,-3-9-50 0,-4 12-12 0,3-12 0 0,1 9 0 31,-4-2-20-31,-4 5-6 0,1-3-2 0,-4 1 0 0,0 5 48 0,0-2 8 0,-4 2 3 0,1-5 0 16,-1 8-19-16,0 4-3 0,1-3-1 0,-4-3 0 15,3 9-8-15,-3-4 0 0,7 4 0 0,-4 0 0 16,1 4 0-16,-1-4 0 0,4 6 0 0,-3-3 8 15,2 13 0-15,1-1 0 0,0 7 0 0,-3 3 0 16,3 4 0-16,0 5 0 0,0 10 0 0,0 3 0 16,-4 6-8-16,4-2 0 0,-4 2 0 0,4 0 0 15,-3 0 0-15,-1 1 0 0,4-4 0 0,-4 3 0 16,4 1 0-16,-3-1 0 0,3-9 0 0,0 0 0 16,-4 0 0-16,4-10 0 0,-4-6 0 0,4 7 0 15,0-10-46-15,0-3-8 16,0-3-2-16,0 3-592 0,4-10-118 0</inkml:trace>
  <inkml:trace contextRef="#ctx0" brushRef="#br0" timeOffset="15032.32">8745 15896 2790 0,'4'-6'61'0,"6"6"13"0,5-9 2 0,2-1 3 0,8 7-63 0,3-6-16 0,7-4 0 0,4 1 0 15,-3-4 0-15,2-3-10 0,1 4 2 0,-4-4 0 16,4 0 8-16,0 3-8 0,3 4 8 0,1-4-8 31,-1 3-151-31,-3-2-29 0,0 9-7 0,-15-4-1 0</inkml:trace>
  <inkml:trace contextRef="#ctx0" brushRef="#br0" timeOffset="15433.44">7941 16712 2646 0,'0'0'58'0,"-7"6"12"0,0-6 2 0,7 0 3 0,0 0-60 0,0 0-15 16,0 0 0-16,3 9 0 0,5-9 0 0,2 0-16 16,4 0 3-16,4 0 1 0,-4-9 44 0,11 3 10 15,3-4 2-15,4 1 0 0,13-4 5 0,8-9 2 16,4 4 0-16,6-1 0 0,4-6-32 0,4-3-7 15,7-1 0-15,6-5-1 0,4-1-11 0,4 7 0 16,0 0 0-16,3-7 0 0,4 10 0 0,-4-3 0 0,0 0 0 16,-10 3 0-1,-7 0-36-15,-8 6-4 0,-3 0 0 0,-10 10 0 16,-1-7-80-16,-10 7-17 0,-4-1-3 0,-6 7-1 16,-8-3-112-16,-3 6-23 0,10 6-4 0,-25-3 0 0</inkml:trace>
  <inkml:trace contextRef="#ctx0" brushRef="#br0" timeOffset="16453.54">8654 17486 2487 0,'0'0'110'0,"3"-3"23"0,1-3-106 0,-1-4-27 15,4 4 0-15,-7 3 0 0,4-3 12 0,-1-4-4 16,-6 1 0-16,-1 0 0 0,4-1 9 0,-10 4 2 0,3-4 0 0,-4-2 0 16,0 3-19-16,1-7 10 0,-1 6-10 0,-3 1 8 15,4-7-8-15,-4 4 0 0,-1-4 0 0,1 7 0 16,-3-7 0-16,3 7 12 16,-4-4-12-16,0 1 12 0,-3 2-1 0,3 7 0 0,-3-3 0 0,4 6 0 15,-1-3-3-15,0 3 0 0,1 3 0 0,-4 6 0 16,6-3-8-16,1 13-9 0,4-3 9 0,-11 3-13 15,6 0 1-15,5 9 1 0,-1 3 0 0,8 0 0 16,-11-5 11-16,10 2-10 0,1 6 10 0,6-5-10 16,1 2 10-16,-1-3-8 0,8 0 8 0,-4-9-8 15,3 0-1-15,5 3 0 0,-1-10 0 0,7-2 0 16,0-1 9-16,4-2 0 0,-1-7-9 0,1 0 9 16,0 0 0-16,-1-7 0 0,5-5 12 0,-12-4-4 15,4-3 4-15,-3-6 0 0,3-3 0 0,-3 0 0 16,0-7-12-16,-4-2 0 0,3-4 0 0,-6-3 8 15,-1 6 18-15,-2-6 3 0,-1 0 1 0,-4-3 0 0,1 4 10 16,-1-11 1-16,-3 7 1 0,4-3 0 0,-4-3-16 0,0 6-3 16,-4-4-1-16,4 11 0 0,-3-4-22 15,-1 3 0-15,1 10 0 0,-4-1 0 0,3 4-17 16,-3 9-5-16,0 0-1 0,-4 4 0 16,4-1-24-16,0 7-5 0,0-1 0 0,0 10-1 15,0 0-107-15,-4 0-20 0,1 10-5 0</inkml:trace>
  <inkml:trace contextRef="#ctx0" brushRef="#br0" timeOffset="16813.16">9387 17032 288 0,'-14'0'25'0,"14"0"-25"0,0 0 0 0,-3 0 0 15,-4-4 449-15,3 4 85 0,4 0 17 0,0 0 3 0,0 0-392 0,-3 0-78 16,3 4-16-16,-7 2-4 15,3-3 12-15,-3 6 3 0,0 7 0 0,0 0 0 0,-7 3-32 0,0-1-7 16,0 7 0-16,-8-3-1 0,1 13-30 0,0-7-9 16,0 7 0-16,0-1 0 0,0 4 0 0,-1 6 0 15,1-10 0-15,0 4 0 16,0-4-19-16,0 1-10 0,3-7-3 0,-3 7 0 16,3-10-144-16,-3-3-28 0,4 3-7 0,-5-7-1 0</inkml:trace>
  <inkml:trace contextRef="#ctx0" brushRef="#br0" timeOffset="17044.9">8901 17050 2790 0,'0'0'124'0,"0"0"24"0,0 0-118 0,0 0-30 0,10 0 0 0,1 7 0 15,-1-7 9-15,4 3-9 0,4 3 8 0,-4 4-8 16,0-1 44-16,4 0 3 0,3 7 1 0,-3-3 0 15,-1 2-29-15,5 4-6 0,-1-3-1 0,0 3 0 16,4-1-12-16,-4 1 0 0,0-3 0 0,4 3 0 16,-1-10-12-16,-3 7-4 0,-3-1-2 0,0-2 0 31,-1-4-90-31,1 1-19 0,0-1-3 0,3 1-667 0,-7-4-134 0</inkml:trace>
  <inkml:trace contextRef="#ctx0" brushRef="#br0" timeOffset="18418.39">9567 17690 1720 0,'0'0'76'0,"0"0"16"0,0 0-73 0,0 0-19 0,0 0 0 0,0 0 0 0,0 0 118 0,0 0 20 16,0 0 4-16,0 0 1 0,7-6-24 0,4 3-5 15,0-4-1-15,-8-2 0 0,1 6-42 0,3-7-9 16,0-2-2-16,-4 3 0 0,4 5-16 0,-3-11-3 16,3 2-1-16,-4-2 0 0,4-1-4 0,-3-3-2 15,0 0 0-15,-1 0 0 0,1-6-11 0,-1 6-3 16,1-6 0-16,-1 7 0 0,1-8-8 0,-1 8-1 15,4-1-1-15,-7 3 0 0,4-3-10 0,-1 10 0 16,1 0 0-16,3-1 0 0,-4 1 0 0,-3 9 0 16,0 0 0-16,8 3 0 0,-1 3-13 0,-4 0 5 15,8 7 8-15,-4-4-13 0,0 10 5 0,3-3 8 16,1 3-13-16,0-1 5 0,-4 8 8 0,3-1 0 16,-3-7 0-16,4 1-8 0,-4 0 8 0,0 0 0 15,0-3 0-15,0 2 0 0,0-2 0 0,-3-6 0 0,-1 5 0 16,4-2 0-16,-3-4 0 0,-4 1 0 0,0-10 0 15,3 6 8-15,-3-6-8 0,0 0 0 0,0 0 0 0,0 0 8 16,0 0-8-16,0 0 8 0,0 0-8 0,0 0 8 16,0 0-8-16,4-10 9 0,-4 1-9 0,3-7 10 15,-3-2-2-15,4 2-8 0,-1 3 12 0,1-12-4 16,-4 0-8-16,3-3 12 0,1 9-12 0,-1-6 12 16,1-3-12-16,3 3 8 0,-3 0-8 0,6 6 8 15,-3-3-8-15,0 0 0 0,0 3 0 0,0 0 0 16,0 4 0-16,4 5 0 0,-4-9 0 0,4 10 0 15,-4-4 0-15,0 1 0 0,0 2 0 0,3 1 0 16,-3 0 0-16,-3 5 0 0,3-2 0 0,-7 6 0 16,7-3 0-16,-7 3 0 0,0 0 8 0,7 0-8 0,0 3 8 0,4 7-8 15,-4-4 12-15,0 6-4 0,0 4-8 16,0 0 0-16,4 3 0 0,-4-1 8 0,0 11 3 0,0-11 0 16,3 14 0-16,-3-10 0 0,0 3-11 0,1 0 12 15,-1-6-12-15,0 0 12 0,-4-1 0 0,4-2 0 16,0 3 0-16,-3 0 0 0,3-4-12 0,-4-5 0 15,1 5 0-15,-1-2 0 0,1-4 0 0,-4 7 0 16,7-6 0-16,-7-1 0 0,0 0-14 0,0 1 2 16,4-1 0-16,-4-3 0 15,0 4-71-15,0-7-13 0,0-3-4 0,0 0 0 16,0 0-170-16,0 0-34 0</inkml:trace>
  <inkml:trace contextRef="#ctx0" brushRef="#br0" timeOffset="19932.4">9765 8170 2073 0,'0'0'184'0,"0"0"-147"0,0 0-29 0,0 0-8 0,0 0 106 0,0 0 20 16,7 0 4-16,4 6 1 0,-4-3-114 0,3-3-17 15,1 10-14-15,6-4 2 0,-2-3 12 0,2 3-10 16,1 4 10-16,6-1-10 0,-2-3 10 0,6 4 0 16,-3-7 0-16,3 6 0 0,0 1 0 0,-3-4 0 15,3 3 0-15,0-9 0 0,-3 7 0 0,3-4 11 16,-3-3-3-16,-1 0 0 0,1 0-8 0,-4 0 0 16,-7 0-10-16,8 0 10 0,-5 0 10 0,-3 0 8 15,-7 0 2-15,4 0 0 0,3 0 14 0,-3 0 3 16,-11 0 1-16,0 0 0 0,0 0-25 0,7 0-5 0,0 9 0 15,-7-9-8-15,-4 7 20 0,4-4-4 0,4 6 0 16,-1 0 0-16,-3 4-4 0,-3-4 0 0,3 4-1 0,3-4 0 16,1 7 15-16,-1 3 3 0,1 0 1 0,-1-4 0 15,8 10-16-15,-7-3-3 0,-4 3-1 0,3 10 0 16,8-7-10-16,-4 10 8 0,-11-4-8 0,4 10 8 16,0 0 3-16,7 3 0 0,0 3 0 0,-3 4 0 15,-8 2 22-15,8 4 5 0,10-4 1 0,-7 7 0 16,-7 6-29-16,4-3-10 0,-1 9 0 0,4 0 9 15,-3 7-1-15,-1 6 0 0,-10-1 0 0,4 1 0 16,10 3-8-16,-7 6 0 0,-11 10 0 0,8-7 0 16,3 7 10-16,3-7 3 0,-3 7 1 0,0-1 0 15,0 1-14-15,4 6 11 0,3-3-11 0,-4-4 10 16,-3 7-10-16,4-3 0 0,3 6 0 0,3 0-11 16,-6 0 11-16,-1 6 11 0,1-3-3 0,-1-2 0 15,-3 5-8-15,0-6 0 0,-3 0 0 0,6 3 8 0,1 3 20 16,-1-3 3-16,-10 4 1 0,4-4 0 0,-1 3-32 0,4 4 0 15,-3-10 0-15,-1 0 0 0,-3 0 0 0,4 0 0 16,10 0 0-16,-7 0 0 0,-4 6 0 0,4-6 8 16,7 0-8-16,-3-6 0 0,3-3 0 0,-4 2 11 15,1-2-11-15,3 0 10 0,4-1-10 0,-4-9 0 16,0 4 0-16,0 2 0 0,3-6 0 0,-3-6 0 16,4 0 0-16,-4-3 8 0,0 3-8 0,4-3 0 15,-1 0 0-15,-3-4 0 0,0-5 0 0,4-1 0 16,0-6 0-16,-4 10 0 0,0-10 0 0,0 6 0 15,3-12 0-15,4 3 0 0,-7-6 0 0,4 0 0 0,-4-10 0 16,0 6 0-16,0-2 0 0,-3 6 8 16,-1-10-8-16,1 0 8 0,-1 0-8 0,1-5 0 0,-4 2 0 15,-4-6 0-15,1-1 8 0,3-5 0 0,0 6 0 16,-4-6 0-16,1 6-8 0,-1-7 0 0,4 4 0 0,0-3 0 16,-3-1 9-16,-1-2 3 0,4-1 1 0,4 1 0 15,-1-7-13-15,1-3 0 0,-4 3 0 0,0-3 0 16,7-3 0-16,-4 0 0 0,-3 0 0 0,4-6 0 15,-1 3 0-15,1-4 0 0,-4-2 0 0,3 3 0 16,-3-1 0-16,4-2 0 0,-4 2 0 0,-4-5 0 16,1-1 28-16,-1 1 4 0,4-10 0 0,0 9 0 15,0 0-32-15,0 1 0 0,0-10 0 0,0 0 0 16,0 0 0-16,0 0 0 0,-7 6 0 0,7-6 0 16,0 0 0-16,0 0 0 0,-3 3 0 0,3-3 0 0,0 0 0 15,0 0 0-15,-4 7 0 0,-3 2 0 0,-3-9 0 0,6 9 0 16,4-9 0-16,-7 7 0 0,-4-4 0 0,4 3 0 15,0-3 0-15,0 3 0 0,0-2 0 16,0 5 0-16,0-3 0 0,0 4 0 0,0-10 0 0,0 9 0 16,-7-3 0-16,3-2 0 15,1 2-20-15,-4-6-9 0,-4 3-3 0,4-3 0 16,0 0-68-16,0 0-15 0,3-3-2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8:30:13.31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21304 5849 633 0,'21'0'56'15,"4"-3"-44"-15,7-3-12 0,-4 6 0 0,0-6 158 16,4 6 30-16,3 0 5 0,-3 0 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20:39:59.15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3108 5973 19343 0,'0'0'1728'0,"-8"-4"-1392"16,0-1-336-16,8 5 0 0,0 0 3840 0,0 0 704 15,0 0 144-15,0 0 32 0,0 0-3744 0,0 0-736 16,12 10-240-16,-1 1 128 0,-4 0-128 0,1 2 0 16,1 4 0-16,-1-1 0 0,-1 1 0 0,1 3 0 15,1 0 0-15,-3 4-128 0,-1 2 128 0,-1 1 0 16,2 3 0-16,-1 5-128 0,0 5 128 0,-1 1 0 15,-2 4 0-15,2 0 0 0,0 1 0 0,0 1 0 16,0 1 0-16,3 2 0 0,-2-3 144 0,3 3 112 16,-1 5 32-16,0 3 0 0,0 1 240 0,2 3 48 15,2-1 16-15,-2 2 0 0,-3 2-224 0,2 1-48 16,2 5-16-16,-1 2 0 0,-5 2-160 0,1-2-16 0,3 2-128 0,-3 3 192 16,-2 1-192-16,-1 4 144 0,2 0-144 0,-2 3 128 15,-4-3-128-15,0 5 128 0,-1-1-128 0,2 3 128 16,1 4-128-16,-3-1 0 0,-2-2 0 0,2 1 128 15,3 2-128-15,-1 1 0 0,-1 1 0 0,2-3 0 16,2-1 0-16,2 3 0 0,0 0 0 0,-3 3 0 16,1 1 0-16,1 0 0 0,4-6 0 0,-3 3 0 15,-7 2 128-15,3 1 0 0,4 0 0 0,-2 0 0 16,-8-1 64-16,4 4 0 0,0 2 0 0,1 1 0 16,-2-2-64-16,0 2-128 0,-4-2 192 0,2 1-64 15,2 2-128-15,1-5 0 0,-2-4 0 0,0 1 0 16,1-2 0-16,2-1 0 0,0-4 0 0,1-1 0 15,0-4 128-15,2-1-128 0,1-4 128 0,-1 0-128 16,-2 0 192-16,3-4-64 0,0-4 0 0,-1-2 0 0,-2-3-128 16,2 1 128-16,0 0-128 0,-2 0 128 0,-2-3-128 0,0-1 0 15,2 0 0-15,0-4 128 0,-2 0-128 0,-2-1 128 16,-3-1-128-16,1-2 128 0,-1 0-128 0,-1-4 0 16,-1-3 144-16,3-1-144 0,0-6 0 0,0-2 128 15,-3-2-128-15,2-3 0 0,3-3 0 0,0 1 0 16,1-4 0-16,0-2 128 0,0 0-256 0,2-7-64 15,1-2 0-15,1-3 0 16,-1-3-1472-16,2-1-288 0,-2-12-64 0,0 0-15488 0</inkml:trace>
  <inkml:trace contextRef="#ctx0" brushRef="#br0" timeOffset="736.19">1115 12181 37023 0,'-12'-8'1648'0,"12"8"336"0,0 0-1600 0,0 0-384 0,0 0 0 0,0 0 0 16,0 0 224-16,10-5-32 0,2 1-16 0,6 2 0 15,10-1-32-15,0 2 0 0,1 1 0 0,6-3 0 16,8 2 96-16,4 0 16 0,4-1 0 0,3 0 0 16,0-2-256-16,8-3 144 0,7 5-144 0,8-5 128 15,5-2-128-15,2 1 128 0,4 2-128 0,6-2 128 16,5-4-128-16,9-1 128 0,7-4-128 0,5 3 128 16,1-3 112-16,9 0 16 0,8-4 0 0,10 3 0 15,8-2 160-15,3 3 32 0,3 4 16 0,11-5 0 16,10-7-96-16,7 0-32 0,6 1 0 0,6 1 0 15,6 3-160-15,4-4-48 0,1-2 0 0,9 0 0 16,9 1 32-16,6 2 0 0,7 1 0 0,5-5 0 0,5 1 176 0,2 3 48 16,1 2 0-16,2 2 0 0,3-1-208 15,0 0-48-15,0 2 0 0,4 3 0 0,3 1-128 0,-3-2 0 16,-3-7 0-16,0 3 128 0,3 0 0 0,-1-2-128 16,-2 1 192-16,2 0-64 0,-3 0-128 0,0-1 0 15,-3-3 0-15,1 2 128 0,1-1-128 0,-6 1 0 16,-5-1 0-16,-1 0 0 15,-3 1-2560-15,1-3-384 0,77-14-64 0,-49 10-32 0</inkml:trace>
  <inkml:trace contextRef="#ctx0" brushRef="#br0" timeOffset="69720.58">14585 10763 3679 0,'0'0'160'0,"0"0"32"0,-8 8-192 0,8-8 0 0,0 0 0 0,-5 11 0 15,1-3 5040-15,4-8 960 0,0 0 192 0,-2 12 32 16,4 0-4288-16,-2-1-848 0,0-11-192 0,0 0-16 16,-4 9-80-16,-1 1-16 0,-2 1 0 0,-1-2 0 15,-1 1-80-15,-1 1 0 0,-3 2-16 0,1 0 0 16,-1 2-192-16,-1 0-48 0,-5 4 0 0,0 3 0 15,-2 4-96-15,-1-1-32 0,-4 1 0 0,1 0 0 16,-1 1-64-16,0 1-32 0,1-1 0 0,-1 2 0 16,0-1-224-16,2 1 144 0,2-4-144 0,4-3 128 15,4 0-128-15,-2-2 0 0,0-3 144 0,5 0-144 16,0-4 0-16,2 1 0 0,1-2 0 0,2-3 128 16,-2-3-336-16,1 1-64 0,0-2-16 0,7-5 0 15,0 0-416-15,0 0-96 0,0 0-16 0,0 0 0 16,0 0-1840-16,-6-7-368 0,6 7-80 0</inkml:trace>
  <inkml:trace contextRef="#ctx0" brushRef="#br0" timeOffset="70006.45">14140 10974 6447 0,'0'0'272'0,"8"-9"80"0,-4 0-352 0,1 1 0 16,-5 8 0-16,8-9 0 0,0 2 4816 0,-8 7 896 15,8-8 176-15,-8 8 48 0,11-1-3760 0,-11 1-736 16,0 0-160-16,0 0-16 0,13 5-80 0,-5 2-16 16,-8-7 0-16,8 13 0 0,2 0-224 0,0 1-48 0,-3 1-16 0,1 0 0 15,1 1-320-15,2 1-64 0,-1 0-16 0,2 0 0 16,0 1-320-16,-1-1-160 0,1-3 160 0,-2 3-160 16,1 5 0-16,-1-5 128 0,-2-1-128 0,-1 1 0 15,-1 0 0-15,1 0 0 0,-2-2 0 0,0 0-160 31,0-2-272-31,1 0-48 0,-1-3-16 0,0 1 0 0,0-3-1312 16,2-2-272-16,-7-6-48 0,0 0-13392 0</inkml:trace>
  <inkml:trace contextRef="#ctx0" brushRef="#br0" timeOffset="71057.2">2542 5069 27295 0,'0'0'1216'0,"0"0"240"0,0 0-1168 0,0 0-288 16,0 0 0-16,5 12 0 0,2-1 272 0,-7-11 0 15,9 7 0-15,2 3 0 0,-1-1-48 0,0 1-16 16,0 3 0-16,0-5 0 0,2 1 176 0,-1 2 16 15,0-1 16-15,-1 2 0 0,2-1-112 0,1 1-32 16,1 0 0-16,-1 0 0 0,-1 1-272 0,0-3 0 16,0 1 128-16,-2-1-128 0,-2-1 0 0,0 0 0 15,-8-9 128-15,9 8-128 16,-1 2-320-16,-2 0-112 0,1-1-16 0,-7-9-16 16,9 6-1856-16,-9-6-368 0</inkml:trace>
  <inkml:trace contextRef="#ctx0" brushRef="#br0" timeOffset="71392.36">3092 4892 11967 0,'0'0'1072'0,"0"0"-864"0,-7 1-208 0,7-1 0 0,-10 10 2992 16,3-3 544-16,-1 1 112 0,3 1 32 0,1 3-2256 0,0-2-448 16,-1 2-80-16,1 3-32 0,0-4 128 0,0 2 32 15,-1 2 0-15,-1 0 0 0,1 4-288 0,0-1-48 16,0 4-16-16,-2 4 0 0,-2 3-160 0,-3 5-16 16,1 2-16-16,-1 3 0 0,-1 6-160 0,0 3-16 15,0 3-16-15,-4 2 0 0,-4-1-160 0,3 2-128 16,1-2 192-16,1 3-192 0,-3-3 144 0,-4 1-144 15,-1 1 0-15,0-2 144 0,3 0-144 0,0-1 0 16,2-6 0-16,-1 2 0 16,1-1-1520-16,-1 1-336 0,1 0-64 0,0-3-12912 0</inkml:trace>
  <inkml:trace contextRef="#ctx0" brushRef="#br0" timeOffset="86719.27">22506 4797 13823 0,'-4'-13'1216'0,"4"13"-960"15,-5-9-256-15,1-2 0 0,3-3 1872 0,1 1 336 16,-2-3 64-16,4 3 16 0,0 2-1680 0,1-2-336 0,0 0-64 0,-1-1-16 16,2 0 96-16,0 2 16 0,-1 2 0 0,1-3 0 15,1 1 64-15,0 2 16 0,-1-1 0 0,1 2 0 16,-5 9 192-16,7-9 64 0,-1 3 0 0,-6 6 0 16,7-7-128-16,-7 7-32 0,0 0 0 0,10-1 0 15,-10 1-96-15,0 0-32 0,0 0 0 0,10 6 0 16,-2 1 32-16,-1 2 0 0,-3 0 0 0,0 1 0 15,0 2 192-15,-2 1 32 0,-2 0 16 0,1 3 0 16,2 3-16-16,-2 4 0 0,-1 5 0 0,0 1 0 16,-1-2 16-16,0 5 0 0,-1 2 0 0,1-1 0 15,0 4-80-15,1 2-16 0,-1 4 0 0,3 0 0 16,2 0-208-16,-5 1-32 0,-7-1-16 0,1 10 0 0,1 4 64 0,2 3 16 16,1-1 0-16,-1 1 0 0,2-2-96 0,-1 4 0 15,1 1-16-15,0 4 0 0,1 3-48 0,0-1 0 16,-2 2 0-16,6 1 0 0,6 3-64 0,-5-1-128 15,-11-1 176-15,1 2-176 0,2 4 240 0,0 1-64 16,0-2-16-16,1 2 0 0,1-1 160 0,3 11 16 16,4 9 16-16,-3-8 0 0,-5-8-144 0,4 3-16 15,5 4-16-15,-4 2 0 0,-6 1-176 0,6-1 192 16,7 3-192-16,-5-5 192 0,-11-4-32 0,3 4 0 16,2 4 0-16,-1-3 0 0,2-3-160 0,-2 4 192 15,-2 6-192-15,1 0 192 0,1 0-192 0,-2-2 0 16,-1 1 0-16,-1 0 128 0,1 8-128 0,-2-6 0 15,-1-1 0-15,-2-1 128 0,-1 0-128 0,3 1 0 16,1 1 0-16,1-3 0 0,-3-2 144 0,3 0-144 16,0 1 160-16,3 2-160 0,0-6 256 0,3 0-64 0,1-5 0 15,4 4 0-15,4 3-192 0,-3-5 144 0,-5-4-144 0,3-5 128 16,0 2-128-16,3 0 0 0,-2 0 0 0,2 1 0 16,2 0 0-16,-2-1 0 0,-2-3 0 0,0-1 0 15,0-4 0-15,-1 4 0 0,-3 1 128 0,0-1-128 16,-1-1 0-16,-1-3 0 0,1-3 0 0,-2-2 0 15,-1 0 0-15,0 2 128 0,-1 2-128 0,-1-2 0 16,-1-2 0-16,2 0 0 0,1-7 128 0,-1 0-128 16,-2 3 0-16,1-1 0 0,1-1 0 0,1 0 0 15,0-2 0-15,0-2 0 0,0-2 0 0,0-1 0 16,1-3 0-16,1 2 0 0,-1 0 128 0,2-3-128 16,1 0 0-16,-1-1 0 0,-2-2 0 0,2-2 0 0,1-2 0 15,1-2 0-15,-1-5 128 0,0 1-128 0,0-1 0 0,0-1 0 16,-1-1 0-16,-1 2 128 0,0-2-128 0,-1-1 0 15,2-1 0-15,1-1 0 0,-1-2 0 0,1 0 0 16,-3-1 0-16,2-2 128 0,1-2-128 0,0 0 0 16,-2-2 0-16,2-2 0 0,2 1 0 0,-2-3 0 15,-2-1 128-15,4-1-128 0,0 0 0 0,0 0 0 16,-5-2 0-16,3 0 0 0,3-2 0 0,1-3 0 16,-2-1-144-16,-2-9 144 15,1 9-544-15,-1-9 0 0,4 12 0 0,-4-12 0 16,0 0-1696-16,0 0-320 0,0 0-80 0,0 0-16288 0</inkml:trace>
  <inkml:trace contextRef="#ctx0" brushRef="#br0" timeOffset="92009.24">18084 12665 2751 0,'-30'12'256'0,"-3"1"-256"16,1 2 0-16,-1 1 0 0,2 1 6016 0,3 0 1168 15,5-2 240-15,2 0 32 0,2 0-5920 0,2-1-1200 16,2-4-336-16,5-1 144 0,5-2-144 0,5-7 0 15,0 0 0-15,0 0 0 0,9 5 0 0,4-3 0 16,5-4 0-16,8-5 0 0,5-3 0 0,6-4 0 16,3-5 192-16,9-2-64 0,5-1 192 0,5-4 16 0,4-1 16 0,4-4 0 15,5-3 208-15,10-3 32 0,9-3 16 0,5-2 0 16,3 0-128-16,6-2-32 0,9-8 0 0,6-3 0 16,4 0 48-16,6-6 0 0,8-3 0 0,4 0 0 15,6-6-48-15,8-1 0 0,11-3 0 0,2-3 0 16,1-4-144-16,2-1-48 0,1-1 0 0,7-1 0 15,8 0-32-15,2-4-16 0,1-3 0 0,-2 2 0 16,0 2 64-16,8 0 16 0,7 1 0 0,1-3 0 16,-3-4-16-16,1 5 0 0,2 2 0 0,-4 4 0 15,-7 2-144-15,3-1-128 0,4-2 192 0,-3 2-192 16,-1 0 192-16,-7 5-192 0,-9 3 192 0,-1 3-192 16,-1 1 128-16,-8-1-128 0,-6 0 0 0,-6 3 0 15,-2 7 0-15,-9 4 160 0,-7 1-160 0,-7 5 128 16,-6 2-128-16,-8 4 0 0,-5-1 144 0,-10 6-144 0,-7 4 0 0,-10 4-208 15,-13 1 16-15,-7 3 16 16,-5 0-1472-16,-6 8-288 0,-2 5-64 0,-11 0-9472 16,-7 0-1904-16</inkml:trace>
  <inkml:trace contextRef="#ctx0" brushRef="#br0" timeOffset="93242.58">17801 9085 25103 0,'-12'-3'1104'0,"12"3"240"0,-12-4-1072 0,3 2-272 16,2-2 0-16,7 4 0 0,0 0 688 0,0 0 80 15,0 0 0-15,0 0 16 0,0 0-288 0,0 0-64 0,0 0-16 0,13 0 0 16,0 2-64-16,1 1-16 0,2 2 0 0,2 2 0 16,3 6-160-16,1-1-48 0,1-1 0 0,2 2 0 15,0 0 112-15,2 2 16 0,3-1 0 0,3 2 0 16,1-1 160-16,1 1 32 0,0 1 16 0,2 0 0 15,-1 1 64-15,1 0 16 0,0 1 0 0,3-1 0 16,3-2-48-16,2 2-16 0,3 3 0 0,1 0 0 16,2-2 0-16,2 2 0 0,2 4 0 0,-3 1 0 15,-3-1-48-15,5-1-16 0,2 0 0 0,1-1 0 16,-1-1-96-16,3 4-32 0,2 1 0 0,-1 1 0 16,-1-3-32-16,0-2-16 0,-1 0 0 0,2 0 0 15,7 2-64-15,-2 1-16 0,-1 0 0 0,1 1 0 0,0 1-160 16,-4-1 0-16,-1 1 144 0,4-1-144 0,4 2 144 15,0-3-144-15,0 1 192 0,1 2-192 0,1 2 256 0,-2-2-64 16,-4-3-16-16,2-1 0 0,1-1 16 0,2 1 0 16,3-1 0-16,-2-1 0 0,-1 0 32 0,-2 1 16 15,-3-2 0-15,2 2 0 0,6 2 16 0,-1 0 0 16,1-1 0-16,-1 1 0 0,-4 0-64 0,-1 0 0 16,-1-1 0-16,2 1 0 0,5-2-192 0,-1 2 128 15,-2 2-128-15,-2-1 0 0,0-1 128 0,-3 0-128 16,-2-2 0-16,5-2 0 0,3 0 128 0,5-1-128 15,-2 0 0-15,-2-2 0 0,0 1 0 0,-2 0 128 16,-3 0-128-16,5-1 0 0,3 1 0 0,3 0 0 16,0-3 128-16,0 1-128 0,-4 0 0 0,0-1 128 15,1-2-128-15,3 0 0 0,1 2 176 0,0 3-176 16,-1 2 192-16,-4 0-192 0,-5-1 192 0,4 0-64 0,5 2 0 0,0-3-128 16,-2 3 144-16,0 0-144 0,-2 1 0 0,-3 1 144 15,0-1-144-15,4-1 0 0,2 2 0 0,4 0 0 16,-1-2 0-16,-2 2 0 0,-2-2 0 0,4 2 0 15,3-1 0-15,3-1 128 0,0 1-128 0,-3 2 0 16,-2-3 0-16,2 2 0 0,1-3 0 0,7 1 0 16,4 2 0-16,-3 3 128 0,-3-2-128 0,0 0 0 15,1-1 0-15,3 1 0 0,4 1 0 0,-4 2 0 16,-3-1 208-16,3 2-32 0,5 4-16 0,2-4 0 16,-1 0-160-16,-3 0 192 0,-4 0-192 0,7-1 192 15,6-2-192-15,4 2 128 0,3 1-128 0,1-1 128 16,-1-1-128-16,6-2 0 0,2 0 144 0,-4-2-144 0,-7-1 0 0,7 1 0 15,9-1 0-15,-6-1 128 0,-4 1-128 0,2-1 0 16,2 4 0-16,0-3 128 0,-2 1-128 0,-2-2 0 16,0-1 0-16,-1 0 128 0,1 3-128 0,-7 2 0 15,-7 2 0-15,2-2 0 0,5-3 0 0,0 1 0 16,-4-1 128-16,-4 0-128 0,-4-4 128 0,1 2-128 16,3-2 128-16,-4-2-128 0,-5 3 0 0,-4-4 128 15,-1-1-128-15,1 1 0 0,4-2 0 0,-4 1 0 16,-5-4-192-16,-8 4 64 15,-2-1-928-15,-2-2-176 0,1-2-48 0,2-1 0 16,-1-1-1600-16,-4-1-336 0,-6-1-64 0</inkml:trace>
  <inkml:trace contextRef="#ctx0" brushRef="#br0" timeOffset="94158.55">32130 13269 25791 0,'0'-4'2304'0,"1"-2"-1856"16,-1 6-448-16,0-2 0 0,3-2 1920 0,1 3 272 15,2 1 64-15,-6 0 16 0,0 0-1744 0,0 0-336 16,6 0-192-16,-6 0 192 0,0 14 0 0,-4 2 16 16,-3-1 0-16,-4 6 0 0,-3-1 432 0,-5 6 64 0,-5 1 32 0,-3 3 0 15,-3 3 96-15,-4-3 32 0,-4-3 0 0,2 3 0 16,2 1-352-16,-1 1-80 0,1-4-16 0,1 1 0 15,3 0-224-15,0-3-32 0,0-8-16 0,4 0 0 16,1-5-16-16,6-2-128 0,3-1 192 0,3-5-64 31,4-1-688-31,9-4-144 0,0 0-16 0,4-6-16 16,1-6-2864-16,3-2-576 0</inkml:trace>
  <inkml:trace contextRef="#ctx0" brushRef="#br0" timeOffset="94387.75">31835 13265 21183 0,'-13'-8'1888'0,"6"5"-1504"0,-3 3-384 0,1 0 0 0,0 0 3328 0,9 0 576 16,0 0 128-16,-5 9 32 0,5-9-3104 0,-1 12-608 15,2-3-128-15,4 3-32 0,2 1 336 0,2 3 64 16,0-1 16-16,3 6 0 0,1-3-160 0,0 4-16 16,0 2-16-16,2 1 0 0,2-2-32 0,-1 3-16 15,-2-2 0-15,1 1 0 0,0-1-160 0,2 1-16 16,-1-1-16-16,-2-2 0 0,-3 0-176 0,-1 0 192 15,-1-4-192-15,-1 1 192 16,-4-3-496-16,3 0-80 0,0 0-32 0,-1-2 0 16,-2 2-2368-16,-1-5-480 0,3 1-80 0</inkml:trace>
  <inkml:trace contextRef="#ctx0" brushRef="#br0" timeOffset="94648.17">32366 13734 33167 0,'0'0'2944'0,"0"0"-2352"0,-3 12-464 0,3 2-128 16,3 0 1296-16,2 3 240 0,2 2 64 0,-2-1 0 15,0 0-1200-15,0 2-224 0,2 0-48 0,-2 1-128 16,-2 0 240-16,-2-1-64 0,-2-2-16 0,-2 2 0 15,-1-2 48-15,0-1 16 0,-2-2 0 0,-1 1 0 16,1-2-64-16,-2 2-16 0,0-4 0 0,2-3 0 16,-1-3-1040-16,7-6-224 0,-9 7-32 0,9-7-16016 15</inkml:trace>
  <inkml:trace contextRef="#ctx0" brushRef="#br0" timeOffset="95542.54">28130 8447 19343 0,'0'0'1728'0,"0"0"-1392"16,-8 12-336-16,-1 1 0 0,0 3 1888 0,-1 2 304 16,-2 3 64-16,-1 5 16 0,-3 5-912 0,-2 3-176 15,-4-3-32-15,0 2-16 0,-4 0-320 0,-3 3-64 16,-2 1-16-16,-2 2 0 0,-2-3-224 0,-2 1-64 15,1-7 0-15,2 0 0 0,3-3 80 0,-1 2 16 16,4-4 0-16,4-1 0 0,2 1-272 0,3-4-48 16,0-3-16-16,4-3 0 0,0-4-432 0,2-3-96 15,0-1 0-15,4-2-16 16,9-5-2272-16,0 0-448 0,-9-4-80 0</inkml:trace>
  <inkml:trace contextRef="#ctx0" brushRef="#br0" timeOffset="95773.93">27778 8490 28959 0,'0'0'1280'0,"0"0"272"0,0 0-1232 0,9 7-320 0,-3-1 0 0,0 5 0 16,2 2 448-16,0 3 48 0,0-1 0 0,-2 3 0 16,1 2 48-16,-2 2 16 0,-1-1 0 0,1 4 0 15,0 3 192-15,-1 1 32 0,-1 2 16 0,1 3 0 16,-3 3-224-16,2-1-32 0,-1 2-16 0,1-1 0 15,-1-3-192-15,1 1-32 0,2-3-16 0,0 1 0 16,1-2-288-16,0-3 160 0,1-4-160 0,0 0 128 16,4-5-1264-16,-2 0-256 0,1-4-48 0,1 1-9184 15,-1-4-1856-15</inkml:trace>
  <inkml:trace contextRef="#ctx0" brushRef="#br0" timeOffset="96213.19">28229 9071 13823 0,'0'0'1216'0,"0"0"-960"16,0 0-256-16,0 0 0 0,3-10 2272 0,1 3 416 15,1-1 64-15,2-1 32 0,0 2-1408 0,1-1-288 16,-1-2-48-16,1 2-16 0,2 3 416 0,-1-2 80 0,-1-2 16 0,2 0 0 15,2 1-176-15,0-3-16 0,0 1-16 0,1 1 0 16,0 3-528-16,0-2-96 0,-2 1-32 0,1 2 0 16,-3 3-224-16,-9 2-64 0,11-2 0 0,-11 2 0 15,9 4-192-15,-9-4-64 0,0 0 0 0,4 12 0 16,-3 2-128-16,-2-1 128 0,-2 2-128 0,-1 2 128 16,-1 1 0-16,-3-1 0 0,-2-4 0 0,-1 4 0 15,0 2-128-15,-1 1 0 0,0-2 0 0,0-2 0 16,2-1 128-16,2 1 0 0,-1 0 0 0,1-2 0 15,0-1-128-15,3 0 0 0,1 0 0 0,3 2 0 16,2-4 0-16,3 1-176 0,0 1 48 0,4 1 0 16,1-1 128-16,3-2 0 0,1-2 0 0,1 1 0 15,1 1 0-15,1-1 0 0,1-1 0 0,2-2 0 0,0-3 0 0,1 1 0 16,1-1 128-16,-2-1-128 0,2 0 0 0,1-3-128 16,3-2 0-16,1-1 0 15,1-1-2000-15,2-2-400 0,0-3-80 0,1-3-16 0</inkml:trace>
  <inkml:trace contextRef="#ctx0" brushRef="#br0" timeOffset="97076.05">22586 3513 16575 0,'0'0'1472'16,"0"0"-1168"-16,0 0-304 0,0 0 0 16,0 0 2064-16,0 0 368 0,0 0 64 0,0 0 0 0,0 0-1664 0,9 5-320 15,-9-5-80-15,10 9-16 0,2-1 288 0,0 2 64 16,-2 2 16-16,2-3 0 0,2 2-144 0,0 2-48 15,2 0 0-15,0 2 0 0,-1 4-176 0,4 0-32 16,0 1-16-16,1-1 0 0,1 0-208 0,-6-2-32 16,-4 1-128-16,0 0 192 0,2 2-192 0,-1-2 128 15,-1-1-128-15,-2 0 0 0,-1-2 160 0,-2 0-160 16,-1-5 160-16,1 3-160 0,-3-2 0 0,1-1 128 16,-4-10-128-16,4 9 0 15,-4-9-1552-15,0 0-368 0</inkml:trace>
  <inkml:trace contextRef="#ctx0" brushRef="#br0" timeOffset="97392.47">23394 3140 29951 0,'0'0'1328'0,"-9"4"272"0,0 2-1280 0,-2 6-320 0,-2 1 0 0,1 5 0 16,2 5 480-16,1 4 32 0,-2 2 16 0,-2 3 0 15,-4 2 176-15,1 4 48 0,-3 4 0 0,0 3 0 16,-2 2 16-16,-3 4 16 0,0 5 0 0,-2 3 0 0,-2 2 96 0,2 0 16 16,-4-2 0-16,-1 0 0 0,-2-3-320 15,2 0-64-15,0 0-16 0,3-3 0 0,6-3-224 0,1-3-32 16,0-2-16-16,6-2 0 0,4-2-224 0,2-3 0 15,1-2 0-15,6-5 0 16,4-1-1440-16,4-5-176 0,0 0-48 0,3-5-15792 16</inkml:trace>
  <inkml:trace contextRef="#ctx0" brushRef="#br0" timeOffset="100347.84">24492 7707 31327 0,'0'0'1392'0,"0"0"272"0,0 0-1328 0,0 0-336 15,0 0 0-15,0 0 0 0,0 0 224 0,0 0-32 16,0 0 0-16,0 0 0 0,1-9-192 0,-1 9 0 0,0 0 0 0,0 0 0 16,0 0 0-16,0 0 0 0,0 0 0 0,0 0 0 15,0 0 0-15,0 0 224 0,0 0-32 0,0 0-16 16,0 0 560-16,0 0 112 0,0 0 32 0,0 0 0 15,0 0-80-15,0 0-16 0,0 0 0 0,-9 1 0 16,-2-1-144-16,11 0-16 0,-7 3-16 0,7-3 0 16,-11-2-160-16,11 2-16 0,-8 3-16 0,8-3 0 15,0 0-160-15,0 0-16 0,-10 0-16 0,10 0 0 16,0 0-48-16,-9 0-16 0,9 0 0 0,-9-3 0 16,9 3 16-16,0 0 0 0,-8-2 0 0,8 2 0 15,0 0 0-15,0 0 0 0,-11-4 0 0,11 4 0 16,-9-3-32-16,9 3 0 0,-11-1 0 0,1 2 0 15,10-1-144-15,0 0 128 0,-9 5-128 0,9-5 128 0,-8 7-128 16,8-7 160-16,-9 6-160 0,3 1 160 0,1 3-160 0,5-10 128 16,-4 11-128-16,1-1 128 0,0 1-128 0,2 0 128 15,1 2-128-15,0-1 128 0,1 0-128 0,1-3 0 16,-1 3 0-16,2 0 0 0,1-1 0 0,1 1 0 16,-5-12 0-16,9 12 0 0,-1-1 0 0,1-1 0 15,1-4 0-15,2-1 0 0,0-1 0 0,1-4 0 16,0-1 0-16,0-3 0 0,-1-1 128 0,1-3-128 15,0-1 0-15,0-2 128 0,1 1-128 0,2-2 0 16,-1-1 144-16,1-1-144 0,-2 0 128 0,-1-1-128 16,-2 1 128-16,-2 1-128 0,0-2 0 0,-2 2 144 15,-4 2-144-15,0-1 0 0,-3-1 160 0,-1 3-160 16,-2-2 128-16,-2 1-128 0,-2 2 144 0,0 1-144 16,-4 2 160-16,1 1-160 0,1 3 128 0,-2 0-128 0,-2 2 0 0,0 2 144 15,0 1-144-15,1 2 0 0,1 0 144 0,-2 3-144 16,0 1 0-16,0 2 144 0,-1 1-144 0,4-1 0 15,0 1 0-15,1 1 0 0,-1 1 0 0,4-1 0 16,2 0 0-16,0-2 0 0,1 2 0 0,3-3 0 16,4 2 0-16,-4-12 0 0,6 12-128 0,1-3 128 15,4-3 0-15,-1-2 0 0,2-1 0 0,0-3 0 16,-2-1 0-16,2-2 0 0,0-2 0 0,-1 1 0 16,1-3 0-16,0-2 0 0,1 0 0 0,0 0 0 15,-1 0 0-15,-2-4 0 0,-2 2 0 0,0-2 0 16,0 0 144-16,-2 2-144 0,-2-1 0 0,-1 1 144 15,-3 0-144-15,0-1 0 0,-2 3 144 0,0-3-144 16,-4 3 128-16,0 0-128 0,-1 2 128 0,-2 1-128 0,-1 2 0 0,-2 3 144 16,-1-1-144-16,0 4 0 0,-1 0 176 0,1 3-176 15,0 3 160-15,0 1-160 0,-2 2 0 0,3-1 0 16,1 1 0-16,-1 0-160 0,-2 2 160 0,2 2 0 16,3-1 0-16,0 0-128 0,0 1 128 0,2 0 0 15,3 0 0-15,3-2 0 0,-2-1 0 0,3-2 0 16,3 0 0-16,2 1-128 0,2-2 128 0,0-2 0 15,-7-7 0-15,13 5 0 0,2 0 0 0,-2-5 0 16,-3 0 0-16,3-5-128 0,2-3 128 0,-2 0 0 16,-2-1 0-16,2-1 0 0,2-2 0 0,-2 0 0 15,0 3 128-15,-1-4-128 0,-2 1 0 0,0 2 0 16,0-2 0-16,-4 3 0 0,-1-3 0 0,-5 12 0 0,3-9 128 0,-3 9-128 16,0-9 0-16,0 9 128 0,0 0-128 0,-7-7 0 15,7 7 0-15,-11 0 128 0,-2 0-128 16,0 2 0-16,0 0 0 0,-2 4 0 0,0 1 0 0,-2 1 0 15,0 0 0-15,2 2 0 0,1 0 0 0,-2 0 0 16,-1 2 0-16,3-1 0 0,1-1 0 0,1 0 128 16,1 2-128-16,1-3 0 0,10-9 0 0,-6 10 0 15,2-1 0-15,4-9 0 0,0 0 0 0,6 11 0 16,-6-11 0-16,14 5 0 0,-1-1 0 0,1-3 0 16,2-2 0-16,-2-3-128 0,-1 1 128 0,4-2 0 15,2 0 0-15,1-3 0 0,-2-2 0 0,-1 2 0 16,-1-3 0-16,1 2 0 0,0 0 0 0,-3 1 0 15,-2 2 0-15,-2-2 0 0,1 2 0 0,-11 6 0 16,6-10 0-16,-6 10 0 0,0 0 0 0,0 0 0 0,0-10 128 0,0 10-128 16,-5-9 128-16,5 9-128 0,-9-3 0 0,-2 2 0 15,-2 1 0-15,2 4 128 0,-1-3-128 0,0 4 0 16,-1-1 0-16,-1 3 0 0,-1 1 0 0,1 1 0 16,1 1 0-16,3 2 0 0,-1 1 0 0,1-1 0 15,-2-1 0-15,2 0 0 0,-1 2 0 0,5 0 0 16,2-3 0-16,4-10 0 0,0 0 0 0,1 12 0 15,3 0 0-15,-4-12 0 0,0 0 0 0,0 0 0 16,0 0 0-16,13 2 0 0,0-2 0 0,-3-2 0 16,-2-2 0-16,0-4 0 0,0 0 0 0,0 0 0 15,1-1 0-15,0-1 0 0,-1-2 0 0,-2 0 0 16,0-1 0-16,-1 3 0 0,1 1 0 0,-6 9 0 16,3-9 0-16,-3 9 0 0,3-12 0 0,-2 3 0 15,-1 1 0-15,0 8 0 0,0 0 0 0,0 0 0 0,0 0 0 0,0 0 0 16,0 0 0-16,-11 4 0 0,0 1 0 0,2 2 0 15,1-1 0-15,-1 1 0 0,-3-1 0 0,3 2 0 16,2 1 0-16,-1 0 0 0,-1-2 0 0,3-1 0 16,6-6 128-16,-8 8-128 0,-1-4 128 0,9-4-128 15,0 0 192-15,0 0-48 0,-7 8 0 0,7-8 0 16,0 0-144-16,0 0-144 0,0 0 144 0,0 0-208 16,0 0 80-16,0 0 128 0,0 0-208 0,13-3 80 15,0-1-416 1,2 2-80-16,-1-2-16 0,4 0 0 0,4-3-2224 0,5 2-448 15,-1-3-80-15</inkml:trace>
  <inkml:trace contextRef="#ctx0" brushRef="#br0" timeOffset="109570.63">27020 6232 3679 0,'0'0'320'0,"0"0"-320"16,0 0 0-16,0 0 0 0,-7-6 3856 0,7 6 704 15,0 0 144-15,0 0 32 0,0 0-2368 0,0 0-448 16,0 0-112-16,0 0-16 0,-8-4-512 0,8 4-96 15,0 0-32-15,0 0 0 0,0 0-256 0,0 0-64 16,0 0-16-16,0 0 0 0,-9 3-336 0,9-3-64 16,-10 3-16-16,1 4 0 0,-1 1-80 0,1 2 0 0,-1 2-16 0,1 1 0 15,-2-3-304-15,1 3 160 0,1 0-160 0,-2 2 128 16,1 0 64-16,1-1 0 0,0-1 0 0,2-2 0 16,1 1 128-16,0-3 16 0,2 0 16 0,4-9 0 15,-3 12-112-15,1-2-32 0,2-10 0 0,0 0 0 16,7 8-48-16,-7-8-16 0,11 3 0 0,3-2 0 15,-1-1 16-15,-2-2 0 0,1-5 0 0,1 1 0 16,1-6-32-16,2 0 0 0,-2 0 0 0,1-1 0 16,-2 0 0-16,0-1-128 0,0 0 192 0,-1 1-64 15,-2 1 0-15,-1 0-128 0,2 0 192 0,-4 1-64 16,0-1-128-16,-2 1 128 0,-1 1-128 0,-4 10 128 16,-3-10-128-16,3 10 160 0,-2-10-160 0,2 10 160 15,-7-6-32-15,7 6-128 0,-10 0 192 0,1 1-64 0,-2 1 0 16,2 1-128-16,0 5 192 0,-3 1-64 0,2 1-128 0,-2 3 0 15,0 2 0-15,1 1 128 0,0-3-128 0,2 0 0 16,-1 0 144-16,3 3-144 0,2 1 0 0,1-3 0 16,-1-2 0-16,1-1 0 0,1 0 176 0,3-11-48 15,2 13 0-15,0-4 0 0,-2-9-128 0,0 0-144 16,0 0 144-16,9 5-208 0,-9-5 208 0,12 3 0 16,-1-3 0-16,0 0 0 0,2 0 0 0,-1-3 0 15,-2-2 128-15,1 1-128 0,-1-2 0 0,1 0 160 16,-3 0-160-16,-1-2 128 0,0-1-128 0,-1 1 0 15,0-4 0-15,-4 3 128 0,1 1-128 0,-3 1 128 16,-1-3-128-16,1 10 128 0,-6-6-128 0,0-1 0 16,-1 0 0-16,1 0 0 0,-3 2 0 0,1 3 128 15,-1-1-128-15,0 3 0 0,-2 3 0 0,1 3 0 0,-1 2 128 0,2 2-128 16,-3-4 0-16,2 5 0 0,-2 2 0 0,2 0 0 16,1 0 0-16,0 0 0 0,-1 0 0 0,4 1 0 15,1 3 0-15,1 0 0 0,0-1 0 0,1 1 0 16,3-4 0-16,0-1 0 0,0-2 0 0,2 1 0 15,-2-11 0-15,5 10 0 0,1-2 0 0,1-2 0 16,2 1 0-16,-9-7 0 0,12 1 0 0,-1-1 0 16,0-2 0-16,-1-1 160 0,1-1-32 0,0-3-128 15,1-2 192-15,-1 2-192 0,-4-5 192 0,1 0-192 16,1 0 176-16,-1-1-176 0,-1-1 160 0,-2 1-160 16,0 3 144-16,-2-5-144 0,-6 1 128 0,2 1-128 15,0 1 0-15,-3 0 0 0,-3-1 128 0,1 3-128 0,-2 1 0 0,0 1 0 16,-1-3 144-16,0 8-144 0,0 3 128 15,-1 0-128-15,0-2 128 0,-2 5-128 0,2 3 0 0,1 4 0 16,1-4 0-16,3 3-128 0,0 0 128 0,1 3 0 16,0-2 0-16,2 1-128 0,1-1 128 0,1-10 0 15,1 13 0-15,2-2 0 0,-3-11 0 0,4 12 0 16,-4-12 0-16,0 0 0 0,6 7 0 0,-6-7 0 16,8 7 0-16,-8-7 0 0,0 0 0 0,12-1 0 15,-3-6 0-15,0 1-128 0,0 0 128 0,-1 0 0 16,0-2 0-16,-1-1 0 0,-2-2 0 0,0 2 0 15,0 0 0-15,0 0 0 0,1-1 0 0,-1-2 128 16,-3-1-128-16,1 1 0 0,1 3 0 0,-3 0 128 16,-3 0-128-16,-1 0 0 0,0-1 0 0,1 4 0 15,2 6 0-15,0 0 128 0,-5-8-128 0,5 8 0 0,-8-4 0 0,8 4 0 16,-9-2 0-16,9 2 0 0,0 0 0 0,0 0 0 16,0 0 0-16,-7 6 0 0,7-6 0 0,0 0 0 15,-4 11 0-15,2-1 0 0,-1 0 0 0,3-10-128 16,-1 11 128-16,1-11 0 0,-4 13 0 0,1 3 0 15,1-2 0-15,-1 1 0 0,-1-3 0 0,1 1 0 16,1-1 128-16,-1 1 0 0,2-1 0 0,-2 0 0 16,2 1-128-16,0-3 128 0,1-10-128 0,0 0 128 15,0 9-128-15,0-9 0 0,0 0 0 0,4 11 0 16,-4-11 0-16,0 0 0 0,0 0 0 0,11-6 0 16,1 1-784-16,1-5-240 0,0-3-32 15,3-4-12240-15,2-3-2448 0</inkml:trace>
  <inkml:trace contextRef="#ctx0" brushRef="#br0" timeOffset="149178.31">5764 10342 25103 0,'0'0'1104'0,"0"0"240"0,0 0-1072 0,0 0-272 0,0 0 0 0,0 0 0 15,0 0 320-15,0 0 0 0,0 0 0 0,-2-11 0 16,2 2 112-16,0 9 16 0,4-9 16 0,-4 9 0 16,7-8-336-16,-7 8-128 0,4-10 0 0,-4 10 144 15,5-8-144-15,-5 8 128 0,0 0-128 0,0 0 128 16,0 0 144-16,0 0 32 0,0 0 0 0,0 0 0 16,0 0 112-16,0 0 32 0,0 0 0 0,0 0 0 15,0 0-208-15,0 0-48 0,0 0 0 0,-3 12 0 16,3-12 192-16,-1 9 16 0,1-9 16 0,-1 12 0 0,-1-2-96 0,2-1 0 15,0-9-16-15,0 13 0 0,0-2-96 0,0-11-16 16,-1 10 0-16,2 2 0 0,2-3-192 0,-3-9 0 16,4 10 0-16,-4-10 0 0,7 11 0 0,-7-11 0 15,0 0 0-15,7 6 0 0,-7-6 128 0,0 0-128 16,0 0 0-16,11 3 0 0,-11-3 0 0,0 0 128 16,11-3-128-16,-11 3 0 0,8-5 0 0,-8 5 176 15,7-9-176-15,-2 1 160 0,-1 0-160 0,-4 8 0 16,0 0 0-16,4-9 128 0,1-1-128 0,-1 1 0 15,-1-2 0-15,-2 2 0 0,0 1 0 0,1-1 128 16,-2 0-128-16,1 1 0 0,-1 8 0 0,2-10 0 16,-2 2 128-16,0 8-128 0,-2-9 0 0,2 9 0 15,0 0 0-15,-7-6 0 0,-1 3 0 0,8 3 0 0,-7-3 144 0,-2 4-144 16,-2 3 144-16,2 1-144 0,-1-1 192 0,0 3-192 16,1 1 208-16,0-1-64 0,-1 1-16 0,1 3 0 15,2-1-128-15,1 3 160 0,-2-5-160 0,1 4 160 16,3-1-160-16,0 1 0 0,0-1 0 0,3-1 0 15,0 1 0-15,1-11 0 0,-1 11 0 0,1-11 0 16,0 0 0-16,6 11 0 0,-6-11 0 0,9 7 0 16,-9-7 0-16,12 6 0 0,-12-6 0 0,12 2 0 15,-2-2 0-15,1-1 0 0,-1 0 0 0,-1-3 0 16,-9 4 0-16,11-4 0 0,-4 1 0 0,2-2 0 16,-9 5 0-16,10-6 0 0,-10 6 0 0,6-8 0 15,-6 8 0-15,4-9 128 0,-4 9-128 0,1-10 0 16,-1 10 128-16,-1-9-128 0,1 9 0 0,-3-9 128 15,0-3-128-15,-1 5 0 0,-2 0 0 0,2 1 0 0,1-2 0 0,0 1 128 16,3 7-128-16,-4-8 0 0,0 2 0 0,4 6 0 16,-5-5 0-16,5 5 0 0,-7-4 0 0,7 4 0 15,-7-1 0-15,7 1 0 0,-8 1 0 0,0 0 0 16,-1 2 0-16,2 2 0 0,7-5 0 0,-6 12 0 16,-1-3 0-16,1 3 0 0,-1 1 0 0,2 0 0 15,0-3 0-15,2 0 0 0,2 2 0 0,1-12 0 16,1 11-144-16,-1-11 144 0,5 10 0 0,-5-10 0 15,7 8 0-15,-7-8 0 0,9 4 0 0,-9-4 0 16,10 4 0-16,-10-4 0 0,0 0 0 0,12-7 128 16,-4 1-128-16,-1-1 0 0,-1 1 0 0,1-2 128 15,-1 0-128-15,1 0 0 0,-1 0 0 0,1 1 0 16,-3-1 128-16,1-1-128 0,0-2 0 0,0 1 0 0,-1-1 0 16,-1 2 0-16,-1-1 0 0,-2 10 0 0,-1-9 0 0,1 9 0 15,0-10 128-15,0 10-128 0,0 0 0 0,-4-7 144 16,4 7 32-16,0 0 0 0,-8-3 0 0,8 3 0 15,0 0 128-15,-8 0 16 0,8 0 16 0,-7 4 0 16,7-4-336-16,-7 6 0 0,7-6 0 0,-6 7 0 16,6-7 0-16,-7 9 0 0,2-1 0 0,1 1 0 15,4-9 0-15,-5 12 0 0,0 0 0 0,2-2 0 16,3-10 160-16,-1 13-32 0,-2 0-128 0,2-1 192 16,-1-2-192-16,2-10 0 0,2 13 0 0,-1-2 0 15,-1-11 0-15,0 0 0 0,0 0 128 0,0 0-128 16,0 0 0-16,0 0 0 0,0 0 0 0,12 2 0 15,-12-2 128-15,0 0-128 0,10-5 0 0,-2 0 144 16,-8 5-144-16,8-7 0 0,-3 1 0 0,-5 6 0 0,7-9 0 0,-2 1 0 16,-5 8 0-16,4-9 0 0,-4 9-320 0,0 0-32 15,0 0-16-15,0 0 0 16,6-7-1296-16,-6 7-272 0,0 0-48 0,0 0-13488 16</inkml:trace>
  <inkml:trace contextRef="#ctx0" brushRef="#br0" timeOffset="150897.6">5783 9132 2751 0,'0'0'128'0,"0"0"16"0,0 0-144 0,0 0 0 16,0 0 0-16,0 0 0 0,0 0 3232 0,0 0 608 15,0 0 128-15,-1-7 32 0,0-3-2848 0,1 10-560 16,1-9-112-16,-1 9-32 0,4-11-64 0,1 2-32 16,-5 9 0-16,5-9 0 0,-5 9 336 0,4-10 64 15,-1 2 16-15,-3 8 0 0,1-11 224 0,-1 11 48 16,0 0 16-16,0 0 0 0,0 0 16 0,0 0 0 16,0 0 0-16,0 0 0 0,-2-6-416 0,2 6-80 15,0 0 0-15,0 0-16 0,0 0-352 0,0 0-64 0,-7 8-16 0,7-8 0 16,-5 9 0-16,5-9-128 0,-5 10 192 0,1 1-64 15,4-11 128-15,-4 10 0 0,0 2 16 0,4-12 0 16,-4 6-48-16,4-6-16 0,0 0 0 0,0 0 0 16,-1 11-32-16,1-11-16 0,0 0 0 0,0 0 0 15,0 0-160-15,0 0 192 0,0 0-192 0,5 8 192 16,-5-8-192-16,0 0 0 0,0 0 0 0,0 0 0 16,0 0 0-16,10-2 0 0,-3-6 0 0,-7 8 0 15,6-6 128-15,-6 6-128 0,6-9 0 0,-1 0 128 16,-1-2-128-16,-2 2 0 0,-2 9 0 0,0-9 128 15,0 9-128-15,2-10 160 0,-4-2-160 0,2 12 160 16,0 0-32-16,-2-9-128 0,2 9 192 0,0 0-64 0,-3-8 48 16,3 8 0-16,0 0 0 0,-5-8 0 15,0 3-48-15,5 5-128 0,-8-3 192 0,1-2-64 0,-1 1 16 0,-1 2 0 16,0-1 0-16,9 3 0 0,0 0-16 0,-10 4-128 16,-2 0 192-16,3 0-64 0,9-4 48 0,-9 9 0 15,-2-3 0-15,5 2 0 0,1 1-176 0,-1 2 160 16,0-2-160-16,2 3 160 0,3-1-160 0,-1 0 0 15,2-11 0-15,2 11 0 0,0 1-128 0,2-1 128 16,-4-11 0-16,5 7 0 0,-5-7 0 0,0 0 0 16,8 6 0-16,-8-6 0 0,11 5 0 0,-11-5 0 15,10 2 0-15,-10-2 0 0,0 0 0 0,12-2 0 16,-3 1 0-16,-9 1 0 0,9-4 0 0,-9 4 0 16,8-7 0-16,-8 7 0 0,9-5 128 0,-1-2-128 0,-2 0 0 0,2-1 128 15,-8 8-128-15,7-11 0 0,-1 0 0 16,1 0 0-16,1 2 0 0,-2 0 0 0,-1 0 0 0,1 0 0 15,-3-2 0-15,0 2 0 0,-3 9 0 16,3-8 0-16,-3 8 0 0,0-10 0 0,0 10 0 0,-3-11 0 16,-1 0 0-16,0 2 0 0,-1-1 0 0,5 10 0 15,0 0 0-15,-8-1 128 0,0 1-128 0,8 0 0 16,-10 4 0-16,1 1 0 0,1 2 0 0,1-1 0 16,2 1 0-16,0 2 0 0,0 0 0 0,1 0 0 15,1 2 0-15,3-11 0 0,0 0-128 0,-1 11 128 16,1 0 0-16,0-11-144 0,4 10 144 0,-4-10 0 15,0 0 0-15,6 11 0 0,-6-11 0 0,11 7 0 16,-11-7-128-16,12 6 128 0,-12-6 0 0,10 4 0 16,-10-4-176-16,9 2 176 0,-9-2-160 0,0 0 160 0,9-2-144 0,-9 2 144 15,0 0-128-15,0 0 128 0,4-11 0 16,-1 2 0-16,-2 0 0 0,-1 9 0 0,-1-9 0 0,-2 0 0 16,1-3 0-16,-1 3 128 0,3 9-128 0,0 0 0 15,-4-13 0-15,0 0 128 0,0 0-128 0,2 2 0 16,2 11 128-16,-4-9-128 0,1 3 0 0,3 6 0 15,0 0 0-15,0 0 0 0,-8-6 0 0,0 5 0 16,8 1 0-16,-9 3 0 0,9-3 0 0,-10 6-160 16,-1 1 160-16,1 1 0 0,1-1-128 0,0 0 128 15,1-3 0-15,8-4 0 0,0 0 0 0,-7 5 0 16,7-5 0-16,0 0 0 0,-3 9 0 0,3-9 0 16,0 0 0-16,3 13 0 0,1-1 0 0,2-3 0 15,-6-9 0-15,7 8-160 0,0 0 160 0,1 1 0 16,2-4 0-16,1-1-128 0,-11-4-32 0,11 0 0 0,0 1 0 15,1-1 0 1,-1 0-592-16,0-2-112 0,-2-4-32 0,0 0 0 16,-1-2-2032-16,0-1-400 0,-1-1-96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20:44:11.921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24789 1150 10079 0,'0'0'448'0,"0"0"80"0,0 0-528 0,8-5 0 15,-2-3 0-15,1 2 0 0,-7 6 1072 0,9-5 96 16,-1 1 32-16,0-1 0 0,-1-1-48 0,1 1 0 16,-8 5 0-16,8-5 0 0,-2-2-160 0,-6 7-32 0,12-5-16 0,-1 4 0 15,-11 1-336-15,0 0-64 0,10 0-16 0,-10 0 0 16,0 0 208-16,0 0 32 0,0 0 16 0,5 10 0 16,1 10 496-16,-6-12 112 0,-7-17 16 0,0 3 0 15,7 6-256-15,-9 6-64 0,0 1 0 0,0 0 0 16,0 3-368-16,0 3-80 0,-2 0 0 0,1 0-16 15,0-1 0-15,-1 3 0 0,1 3 0 0,4 7 0 16,8 5-192-16,-5 0-48 0,-3-4 0 0,-2-2 0 16,-1 2-224-16,-2 1-160 0,0 0 192 0,-2 4-192 15,-2 2 144-15,0 6-144 0,-1 7 0 0,0-3 144 16,-1-4-144-16,-7-12 160 0,-8-7-160 0,4-2 160 16,4 7-160-16,3-1 0 0,0 1 0 0,4-1 0 15,2-2 0-15,0 0 0 0,0-3 0 0,2 0 128 0,1-4-128 16,2 0-192-16,-1-1 32 0,2-1 16 15,3 0-432-15,-1-4-64 0,2-1-32 0,0 0 0 16,-2-2-480-16,2 2-112 16,5-8-16-16,-5 11 0 0,-1-3-1984 0,6-8-384 0,0 0-96 0,-7 5-4336 15,7-5-880-15</inkml:trace>
  <inkml:trace contextRef="#ctx0" brushRef="#br0" timeOffset="493.72">24864 1042 6447 0,'0'0'576'0,"0"0"-576"0,0 0 0 0,4-9 0 15,-1-1 3328-15,-2-1 576 0,-1 0 96 0,0 11 32 16,0 0-2528-16,0 0-496 0,0 0-112 0,0 0 0 16,7-7-304-16,-7 7-48 0,0 0-16 0,0 0 0 15,0 0 432-15,0 0 64 0,0 0 32 0,-3 10 1232 16,1 1-1008-16,-1-1 0 0,0 1 0 16,2-1-272-16,1 2-48 0,3 2-16 0,-2 2 0 15,-1 0-224-15,3-2-32 0,-1-1-16 0,2 0 0 0,0 1-208 0,1 2-32 16,2 2-16-16,1 2 0 0,-1 2-112 0,1 1-32 15,0 3 0-15,-1 1 0 0,-1 0 48 0,2 2 16 16,-2 1 0-16,2 2 0 0,0 2-80 0,1 4-32 16,0 2 0-16,-1 1 0 0,-1-4-96 0,-1 1 0 15,1 1-128-15,-1-3 192 0,1 0-192 0,-2-5 128 16,0-1-128-16,2 0 0 0,2-4 144 0,-1 1-144 16,-3-3 128-16,-1 0-128 0,-3-3 0 0,-1-2 128 15,-3-1-128-15,0 1 0 0,-4-2-144 0,-1-2-112 16,0-2-32-16,2-1 0 15,-1-2-432-15,1-2-96 0,-2 0-16 0,8-8 0 16,0 0-576-16,0 0-128 0,-10 7-32 0,0-5 0 16,3-3-1696-16,-2-4-320 0,-1-2-80 0,0-8-16 0</inkml:trace>
  <inkml:trace contextRef="#ctx0" brushRef="#br0" timeOffset="863.29">24567 1748 11967 0,'0'0'1072'0,"-10"2"-864"0,-1 2-208 0,11-4 0 16,-9 0 2416-16,9 0 432 0,0 0 96 0,0 0 0 0,-9 0-1344 0,9 0-256 15,0 0-64-15,0 0-16 0,0 0-272 0,13-5-48 16,-1 1-16-16,4 1 0 0,3 3 128 0,1-4 32 16,-5-3 0-16,2 1 0 0,0 5-144 0,0-3-32 15,0 2 0-15,1-2 0 0,-1 4-368 0,2 0-80 16,-2-3-16-16,-2 3 0 0,-1 4-128 0,3-1-48 16,-2-2 0-16,0-1 0 0,1-1-272 0,-2 1 128 15,-2-3-128-15,2 2 0 0,1-2 144 0,0 0-144 16,1 1 0-16,-2-2 144 0,-1-1-384 0,-1 2-80 15,-1-2 0-15,-1 1-16 16,-10 4-2672-16,9-4-512 0</inkml:trace>
  <inkml:trace contextRef="#ctx0" brushRef="#br0" timeOffset="13758.23">25643 1589 1839 0,'0'0'160'0,"0"0"-160"0,0 0 0 0,0 0 0 16,0 0 2224-16,0 0 400 0,-7-7 96 0,7 7 16 15,0 0-1712-15,-9-1-320 0,0-1-80 0,9 2-16 16,0 0 144-16,-9 7 16 0,0-3 16 0,9-4 0 16,0 0-16-16,0 0-16 0,0 0 0 0,0 0 0 15,0 0 32-15,0 0 16 0,0 0 0 0,6 12 0 16,-6-12-128-16,11 6-32 0,-1-3 0 0,3 1 0 16,3-7-48-16,2 2-16 0,0-2 0 0,2 0 0 15,-1 0-240-15,1-4-48 0,0 1-16 0,-2 2 0 16,-1 2-144-16,0 0-128 0,0-4 144 0,-3 5-144 15,-1 5 128-15,-1-3-128 0,-2-1 0 0,-10 0 0 16,12 4 0-16,-4 2 0 0,-8-6 0 0,6 7 0 16,-6-7-288-16,6 9-48 0,-6-9-16 0,0 0 0 15,3 11-1600-15,-3-11-320 0,0 0-64 0</inkml:trace>
  <inkml:trace contextRef="#ctx0" brushRef="#br0" timeOffset="14290.74">25648 1815 4607 0,'0'0'400'15,"0"0"-400"-15,0 0 0 0,0 0 0 16,0 0 2736-16,0 0 464 0,0 0 80 0,0 0 32 0,0 0-1584 0,0 0-304 16,0 0-64-16,0 0-16 0,0 0-192 0,0 0-32 15,0 0-16-15,13 0 0 0,0-1-144 0,1 0-48 16,1-2 0-16,0 3 0 0,1-4-32 0,0 3-16 15,-1 0 0-15,2 1 0 0,-1-3-352 0,2 2-80 16,-1-1-16-16,-1 2 0 0,-1 0-256 0,1 2-160 16,0 2 192-16,-1-4-192 0,0 0 128 0,-1 0-128 15,-1 0 0-15,1 1 0 0,-2 0 0 0,0 1-144 16,0 0-16-16,-1-1 0 16,2 5-848-16,-2-2-160 0,-11-4-48 0,10 3-12288 0</inkml:trace>
  <inkml:trace contextRef="#ctx0" brushRef="#br0" timeOffset="16047.82">27348 723 9215 0,'0'0'816'0,"0"0"-656"16,0 0-160-16,0 0 0 0,0 0 1424 0,0 0 256 15,-9 1 48-15,0-1 16 0,0 2-656 0,0-1-144 0,-2-1-32 16,1 2 0-16,-1-1-208 0,1 0-64 16,-2-1 0-16,0 0 0 0,1 1-192 0,0-1-32 0,-2 0-16 0,1 0 0 15,1 0-80-15,-1-1 0 0,-1 0-16 16,0 0 0-16,1-2-80 0,-1 3-16 0,-2 1 0 0,0-1 0 16,2-1 176-16,1 1 16 0,-1-2 16 0,2 2 0 15,-2 0-96-15,0 0-32 0,0 0 0 0,-1 2 0 16,3-2-160-16,0 0-128 0,2 0 144 0,9 0-144 15,-12 4 128-15,3-1-128 0,9-3 0 0,-9 2 0 16,0-1 0-16,9-1 0 0,-8 2 0 0,8-2 0 16,0 0 0-16,0 0 0 0,0 0 0 0,0 0 0 15,0 0 0-15,0 0 0 0,0 0 0 0,0 0 0 16,0 0 0-16,0 0 0 0,0 0 0 0,0 0 0 16,0 0-128-16,0 7-128 0,0-7-32 0,0 0-11552 15</inkml:trace>
  <inkml:trace contextRef="#ctx0" brushRef="#br0" timeOffset="17687.82">26922 811 11967 0,'0'0'1072'16,"0"0"-864"-16,0 0-208 0,0 0 0 16,0 0 1936-16,0 0 352 0,-3-6 64 0,3 6 16 15,0 0-1424-15,0 0-288 0,0 0-48 0,0 0-16 16,3-7-352-16,-3 7-80 0,0 0-16 0,0 0 0 0,0 0 80 15,0 0 16-15,0 0 0 0,0 0 0 0,0 0 336 0,0 0 64 16,0 0 0-16,0 0 16 0,0 0 112 0,0 0 32 16,0 0 0-16,-4 9 0 0,-1 0 96 0,1-2 0 15,0 1 16-15,0 1 0 0,0 1-336 0,0 1-64 16,0-1 0-16,0 1-16 0,2 2-176 0,0 1-16 16,1-1-16-16,2 2 0 0,1 0 32 0,0 5 0 15,1-1 0-15,-1 0 0 0,4-2-128 0,-2 0 0 16,-2 2-16-16,2-2 0 0,0 1 16 0,-1-1 16 15,-3 2 0-15,0 1 0 0,-2 0 16 0,0 1 0 16,-3 2 0-16,-1 3 0 0,-2 4-32 0,2 0-16 16,-3-2 0-16,0 2 0 0,0-3 112 0,1 2 32 15,0-7 0-15,1 1 0 0,1-1 160 0,2 1 32 0,-1-5 16 0,1 1 0 16,1-1-160-16,-1 3-48 0,-1-4 0 0,1 2 0 16,2 1-112-16,0 1-16 0,0-2-16 0,0 2 0 15,1 0 48-15,-2 3 16 0,0-1 0 0,-1 1 0 16,-2 3-48-16,1-1 0 0,-1 0 0 0,-2 1 0 15,-3 1-16-15,1 3-16 0,1 2 0 0,0 1 0 16,0-1-160-16,1 0 0 0,3-1 144 0,-1 0-144 16,1-2 0-16,3 0 144 0,0-3-144 0,1 2 0 15,0-1 320-15,-2 2-32 0,-1 0-16 0,3 1 0 16,3-1-48-16,-2 1-16 0,-2 3 0 0,2-1 0 16,2 0-208-16,1-2 144 0,-3 1-144 0,3 3 128 15,2 2-128-15,3-1 0 0,-2-1 0 0,-1-1 0 16,-1 0 0-16,3-2 0 0,1-2 128 0,0-1-128 0,-2-1 128 15,1-2-128-15,-1-2 192 0,1-2-64 0,-1-1-128 16,1 0 0-16,-2-1 0 0,3 2 0 0,1 1 0 0,-3-1 0 16,0-2 128-16,-1 2-128 0,1 4 0 0,1 1 0 15,-2-2 128-15,2-1-128 0,-2-1 0 0,0-2 0 16,-2-1 144-16,-1 0-144 0,1 0 0 0,-1-2 128 16,0 1-128-16,0 2 0 0,0 2 0 0,0-2 128 15,-1-2-128-15,2 1 0 0,-2 1 0 0,3 0 0 16,0 1 0-16,0-1 0 0,0-1 0 0,0-1 0 15,2 0 0-15,0-2 128 0,-1 0-128 0,0-2 0 16,0 2 0-16,1-1 0 0,-1 2 0 0,0-1 0 16,0-1 0-16,-1 2 128 0,1 2-128 0,-1-2 0 15,-1 1 0-15,-1 1 0 0,1-1 0 0,-2 2 128 0,-1 0-128 16,2 2 0-16,-2-3 0 0,0 2 128 0,-2-2-128 0,1 0 0 16,0-3 0-16,1 2 0 0,0 1 0 0,0-1 128 15,0 0-128-15,1 0 0 0,0 1 0 0,2-1 0 16,0 0 0-16,0-2 0 0,1 2 0 0,0-1 0 15,2 0 0-15,-3 1 0 0,3 1 0 0,0 3 0 16,2 1 0-16,-1-4 0 0,-2-1 0 0,1-1 0 16,-1-1 0-16,1 2 0 0,-4-4 0 0,1 1 0 15,-1 1 0-15,1 0 0 0,-3-1 0 0,0 2 0 16,0 0 0-16,0-1 0 0,0-1 0 0,0-2 128 16,-3-1-128-16,2-1 0 0,1-1 0 0,0 1 0 15,0 0 0-15,0 0 0 0,-1-3 0 0,1 2 0 16,0 0 0-16,0-1 0 0,0 1 0 0,0-1 0 0,0 0 0 15,0 1 0-15,1 0 0 0,2-1 0 0,-1-2 0 0,-2 1 0 16,-1-1 0-16,0 1 0 0,-1-2 0 0,1 1 0 16,0 0 0-16,-2-3 0 0,3-5 0 0,-4 7 0 15,4-7 0-15,-6 5 0 0,-1-1 0 0,7-4 0 16,-6 2 0-16,6-2 128 0,-9 3-128 0,9-3 0 16,-8 0 0-16,8 0 0 0,0 0 0 0,-8 2 0 15,8-2 0-15,0 0 0 0,0 0 0 0,-6 3 0 16,6-3 0-16,-8 4 0 0,8-4 0 0,-7 5 0 15,1 1 0-15,-1 0-128 0,-1 2 128 0,2-1 0 16,1 2-144-16,-1-2 144 0,0-2-128 0,1 0 128 16,-1 2-160-16,3 0 160 0,-4-2-128 0,7-5 128 15,0 0 0-15,-4 9-144 0,0-5 144 0,4-4 0 16,-2 6 0-16,2-6 0 0,0 0 0 0,-3 10 0 0,2-3 0 16,-1 1-128-16,2-8 128 0,-1 7 0 0,1-7 0 15,-3 8 0-15,3-8 0 0,0 7-128 0,0-7 128 0,-1 9 0 16,1-9 0-16,0 8 0 0,0-8 0 0,-1 8 0 15,1-8 0-15,-1 9 0 0,-1-1 0 0,2-8 0 16,-4 7 0-16,4-7 0 0,-2 8 0 0,0-2 0 16,2-6 0-16,-1 7 0 0,1-7 0 0,0 0 0 15,0 0 0-15,-1 6 0 0,1-6 0 0,0 0 0 16,0 0 0-16,0 0 0 0,-2 6 0 0,2-6 0 16,0 0 0-16,0 0 0 0,0 0 0 0,0 0 0 15,0 0 0-15,-1 7 0 0,1-7 0 0,-2 6 0 16,2-6 0-16,0 0 0 0,0 0 0 0,0 0 0 15,0 0 0-15,0 0 0 0,-3 6 0 0,3-6 0 16,0 0 0-16,0 0 0 0,0 0 0 0,0 0 128 0,0 0 0 0,14 3 0 16,-1 0 0-16,3 0 0 0,2 1-128 0,0-3 0 15,-2 1 128-15,2 0-128 0,2-1 0 0,-2 0 0 16,-1-1 0-16,3 2 0 0,1-2 0 0,-4 0 0 16,-6 0 0-16,0-2 0 15,-11 2-2112-15,0 0-384 0,0 0-64 0,0 0-17152 0</inkml:trace>
  <inkml:trace contextRef="#ctx0" brushRef="#br0" timeOffset="19826.53">30919 826 5519 0,'0'0'240'0,"0"0"64"0,0 0-304 0,0 0 0 0,0 0 0 16,0 0 0-16,0 0 2944 0,0 0 544 0,0 0 96 0,0 0 32 15,0 0-1648-15,0 0-336 0,-9-1-64 0,9 1-16 16,0 0-336-16,0 0-64 0,0 0 1136 15,0 0-1856-15,0 0-144 0,13 4-32 0,0-1 0 16,1-3-256-16,2 2 0 0,0 0 128 0,3-2-128 16,3-3 0-16,3 1 128 0,0 2-128 0,1-2 0 15,1 1 176-15,1-1-176 0,-1-1 160 0,0 1-160 16,1 1 176-16,-1-2-176 0,1-1 192 0,0 1-192 16,2-2 304-16,1 2-48 0,1-3-16 0,-1 0 0 15,2 3 256-15,-5-1 48 0,-2 2 16 0,-1-2 0 16,1 1-256-16,-4 0-48 0,-3 1-16 0,-4 2 0 15,1-3-240-15,-4 3 128 0,-12 0-128 0,0 0 0 16,11 0 128-16,-11 0-128 0,0 0 0 0,0 0 144 16,0 0-16-16,0 0-128 0,0 0 192 0,0 8-64 0,0-8-128 0,0 0 0 15,0 0 144-15,-3 7-144 0,-1-1 0 0,4-6 144 16,0 0-144-16,-7 6 0 0,1-1 0 0,-1 0 0 16,-1-1 0-16,8-4 0 0,-6 5 128 0,-1 0-128 15,-1 1 0-15,3-1 0 0,5-5 0 0,-4 9 0 16,-1 0 0-16,0-3 0 0,5-6 192 0,-3 12-64 15,-1 3 0-15,0-1-128 0,2-1 128 0,-1 2-128 16,-1 0 0-16,0 1 0 0,-2 2 192 0,1 2-192 16,1-2 192-16,-2 2-192 0,-1 2 256 0,1-2-64 15,3-1-16-15,-3 1 0 0,1 1 48 0,1 0 16 16,2-2 0-16,-1 1 0 0,2 2-48 0,-3 1 0 16,-4-1 0-16,3 0 0 0,2 1 80 0,1 3 16 15,-5 2 0-15,4 1 0 0,2 1-48 0,0-2-16 0,-1 2 0 0,1 0 0 16,-1-2-32-16,2 4 0 0,0-3 0 0,0 1 0 15,0-1-48-15,0 0-16 0,0 0 0 0,0 1 0 16,0 0 0-16,0-1-128 0,0 0 192 0,0-2-64 16,0 1 48-16,0-1 0 0,0 0 0 0,-2 1 0 15,0 2-48-15,-1 0 0 0,0 0 0 0,1-3 0 16,-2 3 0-16,1 0 0 0,1-1 0 0,-2 0 0 16,0 0 0-16,1-2-128 0,1 0 192 0,-1 0-64 15,0 2-128-15,1-1 160 0,-2-2-160 0,0 1 160 16,0 1-160-16,2 1 0 0,-1-1 0 0,-1-1 128 15,-4 0-128-15,3-1 0 0,1 1 144 0,-1-1-144 16,0 0 0-16,-1 3 0 0,-1-2 0 0,0 1 128 16,1-1-128-16,-1 1 0 0,-1-1 128 0,2 1-128 0,0 2 0 0,1-1 0 15,0-2 0-15,1-2 0 0,0-1 0 0,0 0 0 16,0 3 0-16,0-1 128 0,2 1 0 0,-1 1 0 16,-1 0 0-16,2 0 0 0,-1 2 0 0,1-2 0 15,-1 1 0-15,0-1 0 0,2-1-128 0,0-1 128 16,-1 0-128-16,0 1 128 0,-2-1-128 0,1 2 0 15,1 2 128-15,-1-1-128 0,0-1 0 0,1 0 0 16,-1-1 0-16,1 0 128 0,0 0-128 0,0 0 0 16,-1-3 0-16,0 0 0 0,2-2 0 0,0 1 0 15,-2 0 0-15,1 2 128 0,0-1-128 0,1 2 144 16,-2-1-144-16,2 2 160 0,0-1-160 0,1 1 192 16,-3-2-192-16,1 1 192 0,-1-4-192 0,0 2 0 15,1 0 144-15,-1-1-144 0,-1-1 0 0,0 0 128 16,0-1-128-16,-1 1 0 0,1 2 0 0,2-3 128 0,-1 0-128 0,1-2 0 15,-1 1 0-15,2 1 128 0,-1-3-128 0,4 3 0 16,-1-3 0-16,-1 1 0 0,-1-1 0 0,3-1 0 16,1-1 0-16,-2-1 0 0,-2 2 0 0,1-3 0 15,0 2 0-15,1 1 0 0,-1 1 0 0,0 1 128 16,0-3-128-16,0 0 0 0,0 2 0 0,0-2 0 16,1 2 0-16,1-1 0 0,0-1 0 0,1-2 0 15,-2 2 0-15,1-2 0 0,0 0 0 0,1 0 0 16,-2-2 0-16,0 2 0 0,1-4 0 0,0 2 128 15,2 0-128-15,-1 0 0 0,-3-1 0 0,0 1 0 16,1 2 0-16,-1-1 0 0,0-1 0 0,1 1 128 16,1-2-128-16,-2 2 0 0,-2-1 0 0,2 2 0 15,-2-2 0-15,2 1 0 0,1-1 0 0,2-1 128 0,-2 1-128 0,2-1 0 16,-1 1 0-16,1 0 0 0,-2-1 0 0,-1-1 0 16,0 1 0-16,1-2 0 0,1 0 0 0,-1 0 0 15,-1-1 0-15,1-2 0 0,2 2 0 0,0-1 0 16,-2-1 0-16,-1-6 128 0,1 9-128 0,-1-2 0 15,-1 0 0-15,1-7 128 0,2 7-128 0,-2-1 0 16,0-6 0-16,-1 8 0 0,1-8 0 0,0 7 0 16,0-7 0-16,0 7 128 0,0-1-128 0,0-6 0 15,1 8 0-15,-1-8 128 0,0 0-128 0,0 0 0 16,0 7 0-16,0-7 0 0,-1 7 0 0,1-7 0 16,0 0 0-16,0 0 0 0,0 0 0 0,0 0 144 15,-4 7-144-15,4-7 0 0,0 0 128 0,0 0-128 16,0 0 0-16,0 0 0 0,0 0 224 0,0 0-64 0,0 0-16 0,-6 4 0 15,6-4 96-15,0 0 16 0,-7 5 0 0,7-5 0 16,-6 4-96-16,6-4-16 0,-9 4 0 0,2 0 0 16,1 0-144-16,-1 1 160 0,7-5-160 0,-8 4 160 15,0 0-160-15,1-1 0 0,-1 0 0 0,0 1 128 16,0-1-128-16,-1 0 0 0,-3-1 0 0,3 0 128 16,9-2-128-16,-10 1 0 0,-2-2-160 0,2-1 160 31,0-1-576-31,0-2-32 0,-2-2 0 0,2-2 0 0,1-5-1760 0,0-2-368 15,1-7-64-15</inkml:trace>
  <inkml:trace contextRef="#ctx0" brushRef="#br0" timeOffset="21125.83">28042 332 12431 0,'0'0'544'0,"0"0"128"16,0 0-544-16,0 0-128 0,0 0 0 0,0 0 0 0,6-4 496 0,2 0 64 16,-8 4 16-16,8-3 0 0,-8 3 0 0,6-2 0 15,-6 2 0-15,0 0 0 0,0 0 0 0,0 0 0 16,0 0 0-16,0 0 0 0,0 0 256 0,0 0 64 15,3-11 16-15,-3 11 0 0,0 0-304 0,0 0-64 16,0 0-16-16,0 0 0 0,-5-9-256 0,5 9-48 16,0 0-16-16,-11-4 0 0,11 4 64 0,-11-2 16 15,11 2 0-15,-12-3 0 0,0 2 32 0,2 1 0 16,-1 0 0-16,11 0 0 0,-13 2-96 0,3 2-16 16,-2 1 0-16,0 1 0 0,-1-2-80 0,2 1 0 15,0 0-128-15,-1 2 192 0,-1 0-64 0,2 1 0 16,0 0-128-16,-1 2 192 0,1 2-192 0,0-1 144 15,1 0-144-15,1 2 128 0,2 2-128 0,2-1 0 0,0-1 0 0,2 0 0 16,3-1 0-16,0 0 0 0,0-12 0 0,3 13 0 16,-3-13 0-16,8 11 0 0,-1-2 0 0,4-2 0 15,-11-7 128-15,14 4-128 0,1-1 128 0,-1-2-128 16,-1-2 176-16,0-1-48 0,0 0-128 0,0-2 192 16,-1-2-192-16,1-1 176 0,-1-4-176 0,-1-1 160 15,0 2-32-15,-1 0-128 0,-1-1 192 0,2 2-64 16,-1 0-128-16,-1 0 0 0,-1 0 144 0,-1-2-144 15,-1 0 144-15,1 0-144 0,-2 1 192 0,0-1-192 16,0 1 128-16,-1 1-128 0,-4 9 0 0,4-9 0 16,1-2 0-16,-5 11 0 0,4-9 128 0,-4 9-128 15,0 0 0-15,5-8 0 0,-5 8 0 0,0 0 0 16,0 0 0-16,0 0 256 0,0 0-48 0,0 0-16 16,0 0 64-16,0 0 16 0,11 7 0 0,-3-3 0 15,-8-4-48-15,7 10-16 0,0-1 0 0,-2-2 0 0,-5-7-64 0,4 13-16 16,0-2 0-16,-4-11 0 0,4 12-128 0,-1-1 0 15,-1 0 144-15,-1 0-144 0,-1-11 0 0,2 13 0 16,-1-1 0-16,-1-12-128 16,0 0-1104-16,4 13-224 0,-1-2-32 0,-2 0-11824 15</inkml:trace>
  <inkml:trace contextRef="#ctx0" brushRef="#br0" timeOffset="21425.26">28391 439 22799 0,'0'0'1008'0,"0"0"208"0,0 0-960 0,0 0-256 0,0 0 0 0,3 10 0 16,-2 2 640-16,0 0 96 0,-2-2 16 0,1 2 0 16,1 2-416-16,-1-1-80 0,2 0 0 0,-1 3-16 15,0 3-240-15,0 0 0 0,-1-2 128 0,3-2-128 16,0 1 0-16,-1-3 0 0,0-1 128 0,0-1-128 16,2 1-240-16,1 0-80 0,-3-3-32 0,-2-9-11120 15</inkml:trace>
  <inkml:trace contextRef="#ctx0" brushRef="#br0" timeOffset="22196.85">29497 313 5519 0,'0'0'496'0,"0"0"-496"16,0 0 0-16,0 0 0 0,0 0 3584 0,0 0 608 15,0 0 128-15,0 0 32 0,0 0-2672 0,1-7-528 16,-1 7-96-16,0 0-32 0,0 0-416 0,0 0-96 16,-7-12 0-16,7 12-16 0,-7-5-304 0,7 5-48 15,0 0-16-15,-11-6 0 0,1 5 0 0,-1 1-128 16,1 0 192-16,-2 3-64 0,-2 2-128 0,-1 2 0 16,1-1 0-16,0 3 0 0,-3 0 0 0,0 3 0 15,-1 1 0-15,1 1 0 0,0 1 160 0,0-1 96 16,0 0 32-16,2 1 0 0,4-1 32 0,0 2 16 15,3 1 0-15,2-2 0 0,1-2-160 0,1 2-48 16,1-5 0-16,3-10 0 0,2 12-128 0,-2-12 128 16,5 10-128-16,-5-10 128 0,0 0-128 0,13 4 0 15,0-8 144-15,1 2-144 0,2-2 128 0,1-3-128 0,-2-3 160 0,1-2-160 16,0 2 144-16,-1-1-144 0,1 0 128 0,2-3-128 16,0-1 0-16,-3 2 0 0,-3 1 0 0,-2 0 0 15,3 1 0-15,-1 0 0 0,-3-2 0 0,-1 3 0 16,0 1 0-16,-8 9 0 0,0 0 0 0,5-10 0 15,-5 10 0-15,0 0 0 0,0 0 0 0,0 0 0 16,0 0 0-16,0 0 0 0,0 0-128 0,10 6 128 16,-10-6 0-16,7 6 0 0,-7-6 0 0,6 11 0 15,-1-1 0-15,-3 0 0 0,-2-10 176 0,2 14-176 16,1-3 192-16,-2 2-64 0,-1 0-128 0,2-2 192 16,-2-11-192-16,2 13 144 0,-2 1-144 0,0-1 128 15,0-13-128-15,1 13-192 0,-1-13 32 0,2 13 16 16,-1-2-2032-16,-1-11-384 0,0 0-96 0</inkml:trace>
  <inkml:trace contextRef="#ctx0" brushRef="#br0" timeOffset="22646.33">29637 576 17503 0,'0'0'1552'0,"0"0"-1232"0,0 0-320 0,0 0 0 16,4-11 1072-16,-4 11 144 0,7-6 48 0,-1-1 0 15,0 1-720-15,1-2-144 0,3-1-16 0,0 3-16 16,-10 6-368-16,12-2 128 0,-1-3-128 0,1 1 0 15,-1 0 0-15,0 0 0 0,0 1 0 0,-1 3 0 16,-10 0 0-16,12 3 0 0,-12-3 0 0,12 4 0 16,-2-4 0-16,-10 0 128 0,0 0-128 0,0 0 176 15,0 0 112-15,0 0 32 0,4 9 0 0,-4-9 0 16,0 0-16-16,-3 13 0 0,-1-1 0 0,-1-1 0 16,-1 1-96-16,-1 0-16 0,1 1 0 0,-2 0 0 15,-1 1 48-15,0-3 0 0,-2-1 0 0,1 6 0 0,-1-3-16 16,1 1 0-16,1-1 0 0,2-1 0 0,2-2 0 0,1 2 0 15,2 0 0-15,-1-6 0 0,3-6-32 0,0 11 0 16,0-11 0-16,4 10 0 0,2-3-192 0,2-2 144 16,-8-5-144-16,12 6 128 0,-2-2-128 0,2-1 0 15,1 0 0-15,1-2 0 16,2-1-1616-16,2 0-368 0,3-3-64 0</inkml:trace>
  <inkml:trace contextRef="#ctx0" brushRef="#br0" timeOffset="23352.14">31155 293 11455 0,'0'0'512'0,"0"0"96"0,0 0-480 0,0 0-128 16,0 0 0-16,0 0 0 0,0 0 352 0,0 0 48 16,0 0 16-16,0 0 0 0,0 0 352 0,0 0 80 15,-10-4 16-15,10 4 0 0,0 0 320 0,-11-2 64 16,-1 2 16-16,2 0 0 0,10 0-128 0,-13 2-32 16,-1-1 0-16,-1 2 0 0,1 1-208 0,-2 1-32 15,-2-1-16-15,1 2 0 0,1 1-192 0,-1-1-32 16,-1 2-16-16,0 1 0 0,-3 2-272 0,3 0-48 15,1 1-16-15,1 1 0 0,-2-1-80 0,4 1-32 16,1 1 0-16,1-1 0 0,0 0-16 0,3 0 0 16,4-1 0-16,0 0 0 0,1 1-144 0,2-1 0 15,2-12 0-15,0 0 128 0,6 10-128 0,-6-10 0 16,9 8 144-16,1-4-144 0,1-4 0 0,2 0 144 0,0-4-144 0,1 1 0 16,0-1 144-16,2-2-144 0,1-3 0 0,-1 1 144 15,-2 3-144-15,2-2 0 0,0-3 0 0,0 1 0 16,-2 1 0-16,2-4 0 0,1 0 0 0,-1 1 128 15,-3-1-128-15,-2 1 0 0,-3 0 0 0,0 0 0 16,0 1 0-16,-3 2 0 0,-2-1 144 0,-3 9-144 16,0 0 0-16,0 0 0 0,0 0 0 0,0 0 0 15,0 0 0-15,0 0 0 0,0 0 0 0,0 0 0 16,0 0 0-16,0 0 0 0,0 0 0 0,-4 12 0 16,1-3 0-16,1 4 0 0,0-3 0 0,2 3 176 15,0 2-48-15,0-2 0 0,0-13 0 0,0 16 0 16,0 4-128-16,2-4 0 0,-1-3 0 0,0-3 128 15,1 3-320-15,-1 0-80 0,-1 0-16 0,1-1 0 16,2-3-1984-16,-3 0-400 0,0-9-80 0</inkml:trace>
  <inkml:trace contextRef="#ctx0" brushRef="#br0" timeOffset="23900.43">31249 512 6447 0,'0'0'272'0,"0"0"80"0,4-11-352 0,0 2 0 16,0 1 0-16,5 2 4800 0,-2-1 880 0,1 1 176 0,3-1 32 15,0 3-4272-15,0 0-848 0,-11 4-192 0,13-4-16 16,0 2-384-16,-1 2-176 0,-2 2 160 0,-10-2-160 15,12 0 0-15,-12 0 0 0,0 0 0 0,8 6 0 16,-8-6 128-16,0 0-128 0,4 9 0 0,-4-9 0 16,-3 12 192-16,-2-3-64 0,-2-3-128 0,-2 2 192 15,-1 0-48-15,-1-2-16 0,1-2 0 0,-1 1 0 16,1-1 128-16,1 3 0 0,0-3 16 0,9-4 0 16,-9 6-144-16,1 0-128 0,8-6 144 0,-9 2-144 15,9-2 0-15,0 0 0 0,0 0 0 0,0 0 0 16,0 0 0-16,0 0 0 0,0 0 0 0,0 0 0 15,0 0-144-15,0 0 144 0,0 0-208 0,9 4 80 16,-9-4 128-16,10 5 0 0,-1-2 0 0,-1 1-128 16,-8-4 128-16,11 4 0 0,-11-4 0 0,10 6-128 0,-2 1 128 0,-8-7 0 15,9 4 0-15,-9-4 0 0,9 6 0 0,-2 1 0 16,-3 1 0-16,1 1 0 0,0 0 304 0,-2 1-16 16,-3 1 0-16,1-2 0 0,-1-9 96 0,1 13 0 15,-2-1 16-15,0 1 0 0,-2-2-144 0,0 1-48 16,-1 0 0-16,1-2 0 0,-3 1-80 0,1-2-128 15,-1-1 176-15,-2 3-176 0,-1-2 176 0,0-1-176 16,-1-3 160-16,3 2-160 0,0 1 128 0,-1-2-128 16,-1-2 0-16,9-4 144 0,-8 5-144 0,0 1 0 15,-1-2 144-15,9-4-144 0,0 0-256 0,0 0-112 16,-9 3-16-16,9-3-15104 0</inkml:trace>
  <inkml:trace contextRef="#ctx0" brushRef="#br0" timeOffset="28015.76">6137 5659 21183 0,'0'0'1888'0,"0"0"-1504"15,0 0-384-15,-8 6 0 0,1 1 1280 0,3 2 192 16,3 3 48-16,1-1 0 0,1 2-1120 0,1 3-208 15,-1 2-64-15,2 3 0 0,-1 1 192 0,-1 3 48 16,-1 1 0-16,3 0 0 0,2 0-80 0,-1 3-16 16,-1-2 0-16,2 5 0 0,0 0-16 0,-2 3 0 15,-4-1 0-15,-1 2 0 0,2-1-128 0,-1 4-128 16,-4 3 144-16,2 1-144 0,2 0 128 0,-2 2-128 16,-1 3 0-16,2-1 144 0,0 2 96 0,2-1 16 15,-2 0 0-15,-1 2 0 0,2-2 32 0,0 1 16 16,-1 0 0-16,4 0 0 0,1 3-160 0,1 1-16 15,-1-1-128-15,0-3 192 0,-1 3-192 0,1 2 176 16,-2 1-176-16,0-1 160 0,1 1-160 0,-1 1 192 16,-1 3-192-16,1-1 192 0,2 4-192 0,-3-2 160 0,0 0-160 15,-1 1 160-15,-2 2-160 0,-1 0 0 0,0 3 0 0,2-3 128 16,-2 1-128-16,1 0 0 0,-1-1 0 0,-2-1 0 16,-2 1 0-16,1 0 128 0,2-2-128 0,1 0 0 15,-1 0 0-15,1-2 0 0,0-3 0 0,2 0 0 16,0 0 208-16,0 0-32 0,-2 0-16 0,1 0 0 15,3 2 176-15,-1-5 48 0,-2-1 0 0,3-1 0 16,4 0-112-16,-3 1-16 0,-2 0 0 0,0 1 0 16,-2 0-256-16,2 2 160 0,1-1-160 0,0 1 128 15,-1 0-128-15,1-2 0 0,1-2 0 0,0 3 128 16,-5 1-128-16,2-3 0 0,0-1 0 0,0 2 0 16,-2 2 0-16,1-2 0 0,2-2 0 0,0 1 0 15,-3-4 0-15,2 1 128 0,0-2-128 0,1 1 0 16,1 0 0-16,0 0 0 0,-2-1 0 0,2 0 0 0,0-1 0 0,0-2 0 15,-2-1 0-15,0-1 0 0,1-2 0 0,1 3 0 16,-1-1 0-16,-1 1 0 0,0 1 0 0,0 2 0 16,1 1 0-16,0-1 0 0,-3 0 128 0,1 0-128 15,1-2 0-15,-1 1 128 0,3-1 0 0,-2-1-128 16,-2 0 192-16,1 3-64 0,2 3-128 0,-1 1 0 16,1-2 0-16,0 0 128 0,-1 1-128 0,1-4 0 15,0 0 0-15,1-2 0 0,-1-3 0 0,-1 2 128 16,0 1-128-16,0 0 0 0,2 0 0 0,0 1 0 15,-1 0 0-15,0 1 0 0,-2-2 0 0,3 0 0 16,3 0 0-16,-2 0 0 0,-1 0 0 0,-1-3 0 16,-1 2 128-16,1 2-128 0,0 2 0 0,0 1 128 0,-1-2-128 0,2 2 128 15,0-1-128-15,2 0 0 0,0-3 0 0,-1 0 128 16,-1 1-128-16,2-1 0 0,0-3 0 0,1 4 0 16,-2 1 0-16,1 1 0 0,-2-2 0 0,1-1 0 15,0-2 0-15,-1-1 0 0,-1 0 0 0,0 2 0 16,-1-4 128-16,1 1-128 0,-2 0 0 0,1 4 128 15,-1 0-128-15,2 0 0 0,1 4 0 0,-1-1 0 16,-3-2 0-16,0-1 0 0,2 0 0 0,1 0 0 16,0 0 0-16,1-2 0 0,0-2 0 0,1 1 0 15,-2 3 0-15,0 0 0 0,-2-1 0 0,0-3 0 16,1 1 0-16,-1 1 0 0,-1-3 0 0,0-1 0 16,0-3 0-16,0 0 0 0,-2 1 0 0,-1-2 128 15,2-2-128-15,0 1 0 0,-2-1 0 0,0 3 0 16,-3 2 0-16,1-1 128 0,2-2-128 0,-3 0 0 0,0-1 0 0,0 1 128 15,-1-3-128-15,1-1 0 0,-1-1 128 0,2 0-128 16,-1-4 0-16,1 1 128 0,-2 0-128 0,1-2 0 16,-1 0 0-16,2-3 0 15,0-1-496-15,1-1-80 0,0-4 0 0,2-2-10880 16,-1-4-2176-16</inkml:trace>
  <inkml:trace contextRef="#ctx0" brushRef="#br0" timeOffset="28865.6">2370 13399 22111 0,'-26'-1'976'0,"9"-2"208"0,-2 2-944 0,2 1-240 0,2 0 0 16,5 0 0-16,10 0 2416 0,-9 0 432 16,9 0 96-16,0 0 0 0,0 0-2240 0,0 0-464 0,0 0-96 0,0 0-16 15,10-4-128-15,1 0 0 0,-11 4 0 0,17-7 0 16,3 2-208-16,3-1 80 0,-1 0 128 0,4 0-208 15,1-3 208-15,4 0 0 0,2 2-160 0,2-5 160 16,3-2 0-16,2-3 0 0,5-2-144 0,2-5 144 16,2-5 0-16,9 1 0 0,11-1 0 0,1-1 0 15,-2-6 0-15,4-1 0 0,5 2 0 0,11-3 0 16,15-1 0-16,-1 0 0 0,-2 1 0 0,5-8 0 16,4-11 0-16,3-3 192 0,3-3-16 0,6 3-16 15,11 6 64-15,2-8 16 0,0-8 0 0,12-3 0 16,12-1 16-16,-3-5 16 0,-7-4 0 0,9 0 0 15,13-1-16-15,3-2-16 0,2-8 0 0,2 0 0 16,2 1-48-16,10-3 0 0,6 2 0 0,2-7 0 16,-1-4 0-16,-1 4 0 0,2 0 0 0,4 2 0 0,2-5 80 0,7 0 16 15,4-3 0-15,3 3 0 0,0 1-32 0,0-2 0 16,-3 0 0-16,-2 3 0 0,2 4-48 0,0 3-16 16,1-1 0-16,-3 0 0 0,-2 0-64 0,-5 6 0 15,-6 6-128-15,-4 4 192 0,-6-1-192 0,-3 1 0 16,-2 2 128-16,-7 4-128 0,-6 3 0 0,-8 6 0 15,-11 5 0-15,-3-1 0 0,-5 2 0 0,-10 6-192 16,-8 6 16-16,-6-1 0 16,-4-6-2384-16,-6 7-496 0,-7 7-80 0</inkml:trace>
  <inkml:trace contextRef="#ctx0" brushRef="#br0" timeOffset="30349.57">2163 10424 18431 0,'0'0'1632'0,"-7"-3"-1312"0,-2-2-320 0,9 5 0 15,-8-4 1728-15,8 4 256 0,0 0 64 0,-6-5 16 16,6 5-1424-16,0 0-272 0,0 0-64 0,0 0-16 15,0 0-48-15,0 0-16 0,0 0 0 0,0 0 0 16,0 0-32-16,0 0-16 0,9-3 0 0,1 3 0 16,-10 0 64-16,15 2 16 0,-2 0 0 0,2 1 0 0,4 1-128 0,-2-4 0 15,-2 1-128-15,4 2 192 0,0 2-16 0,1 0-16 16,-1 0 0-16,3-1 0 0,3 3 0 0,0 0 0 16,-2 3 0-16,3-1 0 0,2-4 0 0,-1 4 0 15,1 2 0-15,-1 0 0 0,0-2 80 0,1 6 16 16,0 4 0-16,1-3 0 0,-3-2 96 0,3-3 32 15,3 0 0-15,2 4 0 0,-1-2 64 0,1 0 0 16,0-1 16-16,2-1 0 0,1 1-80 0,-1 0 0 16,-2-3-16-16,1 1 0 0,2-1-80 0,1 1-16 15,-2-4 0-15,3 3 0 0,3 0-64 0,1 2-16 16,0-1 0-16,0 2 0 0,1 1-64 0,-1 1 0 16,0 2-128-16,-2 0 192 0,-2-1-192 0,-1 1 128 15,1 1-128-15,-3-2 0 0,0 1 128 0,3 0-128 0,5 1 0 0,0 0 144 16,1-3-144-16,0 0 192 0,2-3-192 0,1-1 192 15,-1 1 16-15,-1 0 16 0,0-1 0 0,1-1 0 16,1-2 128-16,-1 0 32 0,-2-2 0 0,2 0 0 16,4 3-64-16,0 1 0 0,-3 2 0 0,-2 2 0 15,-3 1 16-15,-1 2 0 0,-5-1 0 0,0 1 0 16,-1 1-144-16,2 1-48 0,0 1 0 0,-1-1 0 16,-4 1-144-16,4 1 0 0,1-1 0 0,0-3 0 15,-3 1 0-15,1 0 0 0,1-5 128 0,1-1-128 16,-3 0 0-16,0 1 0 0,0-3 0 0,4-1 128 15,4-2-128-15,2 1 192 0,0-1-192 0,5-2 192 16,1-1-64-16,0-1-128 0,-2 1 192 0,-2 1-64 16,-3 1 16-16,-1-1 0 0,0 2 0 0,4 4 0 0,3-3-16 0,-2 2-128 15,-1 1 192-15,0 1-64 0,-1 1-128 0,-2 1 128 16,0 0-128-16,-1 3 128 0,-4 2-128 0,0-2 0 16,-1-5 0-16,1 1 0 0,1 1 128 0,0 2-128 15,4-2 128-15,2-3-128 0,0 2 128 0,-1 2-128 16,2-3 0-16,0 2 128 0,-3 0-128 0,2-4 0 15,1 0 0-15,1 1 0 0,2-2 128 0,-1 0-128 16,2 0 0-16,0 2 128 0,1 2-128 0,-1 0 0 16,-3-2 0-16,0 2 0 0,-1 0 0 0,3-1 0 15,2 0 0-15,-1 0 0 0,-2 2 0 0,4 1 0 16,1-3 0-16,1 4 0 0,-1-1 192 0,-4 2-32 16,0-1-16-16,-1 2 0 0,2-2-16 0,3 0-128 15,3 2 192-15,3 0-64 0,1-1-128 0,1-2 0 0,-2 3 0 16,-2 1 128-16,1-2-128 0,1 0 0 0,1-2 0 0,4 0 128 15,6 1-128-15,0-1 0 0,-1 0 0 0,-3 1 0 16,0-4 0-16,2 1 0 0,3-3 0 0,1 2 0 16,0-1 0-16,0 2 0 0,-2 1 0 0,-2 0 0 15,1 0 0-15,4 0 0 0,3-1 0 0,1 3 0 16,3-2 0-16,-2 4 0 0,-4-1 0 0,2 1 0 16,1 0 0-16,4 0 0 0,4-2 0 0,-3 2 0 15,-2-2 0-15,1 0 0 0,1 2 0 0,3 3 0 16,4-3 0-16,-2-2 0 0,-2 0 0 0,-1-2 0 15,-2-1 0-15,3-1 0 0,3 1 0 0,-2 2 0 16,-2 1 0-16,0-1 0 0,-2 0 0 0,2 1 0 0,0-2 0 16,0 2 0-16,-1 2 128 0,-3-1-128 15,-5-2 0-15,2 1 0 0,0-2 0 0,4 2 0 0,2 1 0 0,-6 1 128 16,-5-3-128-16,-1 1 0 0,-1-1 0 0,-1-1 128 16,-1-4-128-16,0 2 0 0,-1-1 0 0,-5 0-176 15,-3 1 16-15,-2-2 0 16,-2-3-608-16,2 2-128 0,1 0-32 0,0-1 0 15,-1-3-1840-15,1-1-368 0,1-3-80 0</inkml:trace>
  <inkml:trace contextRef="#ctx0" brushRef="#br0" timeOffset="38780.68">14581 13070 21183 0,'0'0'944'0,"0"0"192"0,0 0-912 0,0 0-224 0,0 0 0 0,0 0 0 16,0 0 320-16,0 0 0 0,0 0 16 0,0 0 0 15,5-9-336-15,-5 9 0 0,0 0 0 0,0 0 0 16,0 0 0-16,0 0 0 0,0 0 0 0,0 0 0 15,0 0 0-15,5-9 128 0,-5 9-128 0,0 0 176 16,0 0 384-16,0 0 80 0,0 0 0 0,0 0 16 16,-2-9 112-16,2 9 0 0,0 0 16 0,0 0 0 15,0 0-144-15,0 0-48 0,0 0 0 0,0 0 0 16,-4-10-160-16,4 10-48 0,-4-8 0 0,4 8 0 16,0 0-208-16,0 0-48 0,-7-8-128 0,2 1 192 15,5 7-192-15,0 0 176 0,-9-10-176 0,2 2 160 0,1 3 16 16,6 5 0-16,-8-4 0 0,8 4 0 15,-12-4 16-15,3 4 0 0,9 0 0 0,-12 1 0 0,3-1-192 0,0 3 192 16,0 1-192-16,0 1 192 0,-1 2-64 0,0 0 0 16,1 1 0-16,0 1 0 0,0 2-128 0,0-1 0 15,0 2 0-15,2-2 0 0,1 3 0 0,1-3 0 16,-1 0 0-16,1 2 128 0,0 1-128 0,1 0 0 16,0 1 0-16,0 1 0 0,0-2 0 0,0 2 0 15,0 3 0-15,2-1 0 0,-1-1 0 0,2 1 0 16,0 3 0-16,-1-2 0 0,2 0 0 0,0-4 0 15,0 2 0-15,2 0 0 0,0-2 0 0,3-1 0 16,1-4 144-16,0-1-144 0,1 1 192 0,0-2-16 16,1-2-16-16,-8-5 0 0,11 2 64 0,-1 1 16 0,-10-3 0 15,12 0 0-15,0-4-16 0,-2 0 0 0,-1-2 0 0,0 1 0 16,-1 1-64-16,1-6-16 0,-1 0 0 0,0 0 0 16,-2-1-144-16,1 2 192 0,-1-4-192 0,2 0 192 15,-1 0-192-15,-1-1 0 0,1 1 0 0,-2 0 128 16,0-3-128-16,-1 2 0 0,0 1 0 0,-1-3 0 15,-3 2 0-15,1-2 128 0,-1 2-128 0,0 1 0 16,0 1 160-16,0 3-160 0,0 0 192 0,0 9-192 16,0 0 256-16,-3-7-64 0,1 1-16 0,2 6 0 15,0 0-176-15,0 0 0 0,0 0 0 0,-8 0 128 16,8 0-128-16,0 0 0 0,-8 3 0 0,8-3 0 16,-8 7 0-16,8-7 0 0,-5 8 0 0,5-8 0 15,-6 11 0-15,2 3 0 0,4 0 0 0,2 2 0 16,0-1 0-16,2-1 0 0,1 1 0 0,1 2 0 0,1 1-128 0,-1 2 128 15,1-1 0-15,2 1 0 0,0 1 0 0,1-2 0 16,-2 1 0-16,3-2 0 0,-1-1 0 0,-1-3 0 16,0-2 0-16,1 1 0 0,-1 0-256 0,0-3 32 15,-3 1 0-15,1-5 0 16,1 0-1552-16,-8-6-304 0,10 6-64 0,-10-6-12544 16</inkml:trace>
  <inkml:trace contextRef="#ctx0" brushRef="#br0" timeOffset="39057.04">14875 13405 35711 0,'-10'-4'1584'0,"10"4"320"0,-9 3-1520 0,1 4-384 0,0 0 0 0,3 6 0 16,2 3 432-16,1 0 16 0,0 2 0 0,2 2 0 16,0-1-448-16,3 3 0 0,1 3-144 0,0 1 144 15,0 0 0-15,0-1 0 0,1 0 0 0,0-2 0 16,0-2-128-16,1 0 128 0,-2-1 0 0,1-4 0 16,-1-1-384-16,0-3 48 0,-4-12 0 0,3 10 0 15,-3-10-1680-15,0 0-336 0,0 0-64 0</inkml:trace>
  <inkml:trace contextRef="#ctx0" brushRef="#br0" timeOffset="40362.47">13788 7849 11055 0,'0'0'976'0,"-2"-7"-784"15,-2-3-192-15,0 3 0 0,-2 1 2592 0,0 1 480 16,6 5 80-16,-10-4 32 0,-1 1-2544 0,1 2-512 16,-1 1-128-16,-2 3 0 0,-2 0 0 0,0 1 144 15,2 3-144-15,0-1 160 0,-3 1 0 0,1-1 0 16,-2 0 0-16,3 1 0 0,-1 4 288 0,1-1 48 16,1 1 16-16,0 1 0 0,-2-2 480 0,2 3 96 15,0 0 32-15,0 4 0 0,0-1-528 0,0 2-96 0,0 0-32 0,0 0 0 16,0 1-192-16,1-1-32 0,2-1-16 0,2-2 0 15,2 0 128-15,0-1 32 0,4-2 0 0,1-3 0 16,1-9-48-16,2 10 0 0,-2-10 0 0,7 10 0 16,-7-10-112-16,9 6-32 0,-9-6 0 0,13 3 0 15,0-3-64-15,-1-2-128 0,-2 1 176 0,0-3-176 16,1-2 176-16,1-1-176 0,-2-1 160 0,0 2-160 16,0-2 128-16,-1 0-128 0,0-1 0 0,0-1 144 15,-1 0-144-15,1 0 0 0,1-2 144 0,-2 1-144 16,-3 0 0-16,2 2 0 0,1-4 0 0,-2 1 128 15,-2 0-128-15,3 1 0 0,-1-1 0 0,1 4 128 16,-7 8-128-16,5-5 0 0,-5 5 128 0,0 0-128 0,0 0 256 0,0 0 0 16,0 0-16-16,12 1 0 0,-12-1-48 0,11 11-16 15,-1 0 0-15,-4 4 0 0,-1-1-176 0,2 2 0 16,-2 1 0-16,2 1 0 0,0-4 128 0,1 5-128 16,1-1 128-16,-1 0-128 0,0 0 0 0,-2 1 0 15,2-1 0-15,1-3 0 0,1 0 0 0,-3-2 0 16,1-1 0-16,0 1 0 0,0 0-208 0,0 0 80 15,-1-2 128-15,3-1-208 16,0-3-720-16,0 1-144 0,-10-8-16 0,11 8-16 16,-11-8-2272-16,8 9-448 0</inkml:trace>
  <inkml:trace contextRef="#ctx0" brushRef="#br0" timeOffset="40813.03">14045 8324 13823 0,'0'0'1216'0,"0"0"-960"0,-9-3-256 0,9 3 0 16,-8-4 3648-16,8 4 704 0,0 0 128 0,0 0 16 15,0 0-3376-15,0 0-672 0,0 0-144 0,5-10-32 16,3-3-48-16,-1 2-16 0,-2 2 0 0,3 1 0 15,1 2-208-15,1-2 176 0,1 0-176 0,-1 0 160 16,-1 3-160-16,3-3 0 0,-2 0 0 0,-1 2 0 16,-1-1 0-16,0 2 0 0,1-1 0 0,0 0 0 0,-9 6 0 0,0 0 0 15,9-5 0-15,-9 5 0 0,0 0 0 0,0 0 0 16,0 0 0-16,0 0 128 0,11 0 32 0,-11 0 0 16,0 0 0-16,0 0 0 0,0 0-160 0,2 12 192 15,-2 0-192-15,-2 1 192 0,-1 1 16 0,-3-1 16 16,-2 0 0-16,1 0 0 0,0 1-64 0,0 2-16 15,1-3 0-15,-1 4 0 0,1 3 32 0,0-2 0 16,4 3 0-16,-1-2 0 0,-1-2-176 0,4-1 192 16,3-1-192-16,1 2 192 0,0 2 48 0,3-1 16 15,4-1 0-15,1-1 0 0,-1-1 0 0,1 2 16 16,0 0 0-16,5-1 0 0,4-2-128 0,2-2-16 16,-2-3-128-16,2 0 192 0,3 0-448 0,1 0-80 15,-3-3-32-15,2-4 0 16,0-2-2016-16,1-4-416 0</inkml:trace>
  <inkml:trace contextRef="#ctx0" brushRef="#br0" timeOffset="42124.39">6268 4777 26607 0,'-9'-10'1168'0,"9"10"256"0,-10-4-1136 0,2 1-288 0,8 3 0 0,-9-3 0 16,2-3 176-16,7 6-32 0,-8-4 0 0,8 4 0 15,-10-3-144-15,2-1 0 0,2 1 0 0,6 3 0 16,-9-7 0-16,1 4 0 0,-1-1 0 0,2 0 0 15,1-1 0-15,6 5 0 0,-11-4 0 0,2 1 0 16,-1-4 0-16,2 2 128 0,8 5-128 0,0 0 0 16,-9 0 288-16,-2 5-32 0,-1-1 0 0,1 3 0 15,-2 1 128-15,0 3 32 0,-2 4 0 0,2-1 0 16,0 0-224-16,-1 3-32 0,0 3-16 0,1 0 0 0,1-1-144 16,1 1 0-16,1-5 0 0,1 4 0 0,1-2 208 0,4 2 16 15,1-1 0-15,2 1 0 0,0-5 16 0,2 2 0 16,2-3 0-16,2-2 0 0,1 2-96 0,4-1-16 15,-3-1 0-15,4-4 0 0,-1 0-128 0,2-2 160 16,0-1-160-16,-1 0 160 0,1-1-160 0,0-1 0 16,0 2 0-16,-1-4 0 0,0-3 0 0,-1 0 0 15,1-1 0-15,0-2 0 0,0 1-160 0,-1 0 160 16,-1-2 0-16,-1 0-144 0,0-4 144 0,1 2 0 16,2-3 0-16,-2 1-128 0,-1-5 128 0,-1 0 0 15,3-2 128-15,-3 1-128 0,0 0 176 0,-1-2-48 16,1 0 0-16,1 1 0 0,0 0 0 0,-1 0 0 0,-1-2 0 0,-1 3 0 15,3 1-128-15,-3 3 128 0,-3 0-128 0,1 2 128 16,0 2 128-16,-1-1 0 0,-2 10 16 0,0 0 0 16,0 0-16-16,0 0-16 0,0 0 0 0,0 0 0 15,0 0 0-15,0 0 0 0,-2 16 0 0,-1-2 0 16,-1 2-80-16,2 0-16 0,-1 1 0 0,2 1 0 16,-1 1-144-16,2 1 192 0,0 0-192 0,2 0 192 15,0 3-192-15,2-1 0 0,1-1 0 0,2-2 0 16,-1-2 0-16,2-3 0 0,-1 2 0 0,3 0 0 15,2-1-256-15,0-2-96 0,-1-1-16 0,4-1 0 16,-4-4-1808-16,2 1-352 0,-2 0-80 0,1-1-10688 16</inkml:trace>
  <inkml:trace contextRef="#ctx0" brushRef="#br0" timeOffset="42791.21">6652 4983 30351 0,'0'0'1344'0,"0"0"272"0,-11-4-1296 0,2 3-320 15,9 1 0-15,-9-1 0 0,9 1 288 0,0 0-16 16,0 0 0-16,0 0 0 0,0 0-272 0,0 0 128 15,0 0-128-15,0 0 0 0,0 0 176 0,0 0-176 16,12-8 160-16,-3-1-160 0,-3 1 0 0,2 3 0 0,3 0 0 0,0-1 0 16,1 3 0-16,1 0 128 0,1-1-128 0,-1 1 0 15,-1 6 0-15,-12-3 0 0,12 1 0 0,1 2 0 16,1 0 208-16,-2 0-48 0,-12-3-16 0,10 6 0 16,0 0 144-16,-10-6 32 0,7 9 0 0,-7-9 0 15,9 12-96-15,-2-4-16 0,-7-8 0 0,7 10 0 16,-7-10-208-16,5 11 176 0,-3-2-176 0,-2-9 160 15,0 0-160-15,2 12 0 0,-2-12 0 0,-3 13 128 16,-1-2-128-16,0 1 0 0,-2-5 144 0,-1 0-144 16,-1 1 0-16,1 1 0 0,-1-1 0 0,1 1 0 15,-1-2 0-15,1-2 128 0,-3-1-128 0,10-4 0 16,0 0 0-16,0 0 0 0,0 0 0 0,0 0 128 16,0 0-288-16,0 0-48 0,0 0-16 0,0 0 0 0,0 0 32 15,0 0 0-15,0 0 0 0,8-7 0 0,-8 7 192 16,0 0 0-16,11-3 0 0,-11 3 0 0,10-3 0 0,1 2 160 15,-11 1-32-15,13 1 0 0,-3 2-128 0,-10-3 0 16,12 6 0-16,-2 1 0 0,-10-7 0 0,12 7 0 16,-2 0 0-16,-1-2 0 0,-1 2 0 0,-8-7 0 15,7 9 0-15,-7-9 0 0,9 9 0 0,-9-9 0 16,8 9 0-16,-8-9 0 0,6 13 0 0,-1 0 0 16,-5-13 0-16,6 11 0 0,-6-11 0 0,0 0 0 15,4 10 0-15,-4-10 128 0,-2 14 144 0,1-2 32 16,-2-2 0-16,-1 0 0 0,1-1 96 0,-3 1 32 15,1-3 0-15,0 2 0 0,-2 1-144 0,1 1-32 16,-3-1 0-16,2 1 0 0,1-4-80 0,-2 5-32 0,-1-1 0 0,2-1 0 16,1-2-144-16,-1-2 160 0,1 1-160 0,6-7 160 15,-9 5-160-15,-1 0 0 0,0-1 144 0,1 0-144 16,0 1 0-16,-2-3-192 0,1-2 32 0,1 0-11216 16,9 0-2240-16</inkml:trace>
  <inkml:trace contextRef="#ctx0" brushRef="#br1" timeOffset="51011.83">6764 10415 11679 0,'0'0'512'0,"0"0"128"0,0 0-512 0,0 0-128 15,0 0 0-15,0 0 0 0,0 0 896 0,0 0 144 16,0 0 48-16,0 0 0 0,0 0-144 0,0 0-32 15,0-8 0-15,0 8 0 0,-2-8-16 0,2 8-16 16,0 0 0-16,0 0 0 0,0 0-80 0,0 0-16 0,0 0 0 0,0 0 0 16,0 0 80-16,0 0 16 0,0 0 0 0,0 0 0 15,0 0-32-15,0 0 0 0,0 0 0 0,0 0 0 16,0 0-208-16,0 0-32 0,-10 1-16 0,0 2 0 16,-1 0 16-16,2-1 0 0,0 1 0 0,1 1 0 15,-1 2-48-15,2-2-16 0,7-4 0 0,-9 9 0 16,0-2-320-16,1 1-64 0,2 1-16 0,6-9 0 15,-3 8-144-15,-1 1 0 0,-4 1 144 0,5 1-144 16,1-2 128-16,2-9-128 0,-1 10 160 0,1-1-160 16,0-9 144-16,-1 13-144 0,1-13 128 0,0 0-128 15,5 9 128-15,-5-9-128 0,0 0 128 0,0 0-128 16,0 0 272-16,0 0-16 0,10 2-16 0,1 0 0 16,-11-2 32-16,11-4 16 0,-3-1 0 0,-8 5 0 15,8-8-80-15,-3 2-16 0,-5 6 0 0,7-11 0 16,1 2-48-16,-8 9-16 0,1-10 0 0,2 1 0 0,-3 9 64 15,2-11 0-15,-2 2 0 0,0 0 0 0,-2 0-48 0,2 9 0 16,0 0 0-16,-2-8 0 0,0 0-144 16,2 8 0-16,0 0 144 0,0 0-144 0,0 0 192 0,0 0-48 15,0 0 0-15,0 0 0 0,0 0 48 0,0 0 16 16,-13 0 0-16,2 2 0 0,1 1-208 0,10-3 144 16,1 12-144-16,-5-1 128 0,-8-5-128 0,-1 2 0 15,2 1 0-15,1 0 0 0,3-1 0 0,0 4 0 16,-1-4 0-16,3-1 0 0,5-7 0 0,-2 11 0 15,2-11 0-15,0 0 0 0,0 0 128 0,6 17-128 16,6 6 0-16,-4-11 128 0,-8-12-128 0,0 0 0 16,0 0 0-16,7-5 128 0,-7 5-128 0,0 0 0 15,8-7 0-15,-1 1 0 0,-7 6 0 0,8-5 128 0,-8 5-128 16,6-8 128-16,-1 0-128 0,-1 1 0 0,-4 7 144 0,4-9-144 16,-1 0 128-16,-3 0-128 0,-2 1 128 0,4 0-128 15,3 2 0-15,-5 6 0 0,-1-9 0 0,1 1 128 16,0 8-128-16,-2-9 128 0,2 9-128 0,-4-9 128 15,-1 1-128-15,1 1 0 0,4 7 0 0,0 0 0 16,-9-5 0-16,9 5 0 0,0 0 0 0,0 0 128 16,-9-1-128-16,9 1 0 0,0 0 0 0,0 0 0 15,-6 8 0-15,6-8 0 0,-7 10 0 0,2-1 0 16,5-9 0-16,-5 12 0 0,-1-2 0 0,5 1-128 16,1-11 128-16,4 13 0 0,-4-13 0 0,5 9 0 15,-5-9 0-15,5 10 0 0,-5-10 0 0,0 0 0 16,0 0 0-16,0 0 0 0,0 0 0 0,0 0 0 0,11 4 0 0,-11-4 0 15,12 2 0-15,-12-2 0 0,0 0 0 0,10-6 144 16,-1 1-144-16,-1 0 0 0,0-2 128 0,-2 1-128 16,-2-2 0-16,-4 8 0 0,5-8 0 0,1-1 0 15,-4 0 128-15,0 0-128 0,-2 9 0 0,0 0 0 16,1-9 0-16,-1 9 0 0,1-11 144 0,-1 11-144 16,0 0 0-16,-4-9 144 0,0-1-144 0,0 1 0 15,0 1 0-15,4 8 0 0,-6-8 0 0,1 1 0 16,1 0 128-16,4 7-128 0,-7-4 0 0,7 4 0 15,-9-6 0-15,9 6 0 0,0 0 0 0,-10 3 0 16,1 1 0-16,9-4 0 0,-8 9 128 0,1 2-128 16,-1 2 0-16,3 2 128 0,3-2-128 0,-2 4 0 15,0-2 0-15,4 3 0 0,6 1-128 0,-2-3 128 0,-5-4 0 16,0-2 0-16,1-10 0 0,4 12 0 0,2-2 0 16,1 1 0-16,-7-11 0 0,0 0 0 0,0 0 0 0,0 0 0 15,13 5 0-15,-13-5 192 0,10 4-32 0,-10-4 0 16,11-4-160-16,-11 4 0 0,6-8 0 0,2 0 0 15,2-1 0-15,-2 0 192 0,-3-1-192 0,2-1 192 16,-1 1-192-16,0-1 128 0,-1 2-128 0,1-2 128 16,2 1-128-16,-1 1 0 0,-3 0 144 0,-4 9-144 15,3-10 0-15,-3 10 0 0,4-11 0 0,-4 11 0 16,0 0 0-16,0 0 0 0,-1-8 0 0,1 8 0 16,0 0 0-16,0 0 0 0,-8-5 0 0,8 5 0 15,-8-2 0-15,1 0 144 0,-3 2-144 0,10 0 0 16,-10 4 128-16,1 0-128 0,0 0 0 0,9-4 0 15,-5 10 128-15,-1 2-128 0,0-4 0 0,2 2 0 16,3 2 0-16,1-3 0 0,0-9 0 0,1 13 0 0,-1-2 0 16,0-11 0-16,0 0 0 0,0 0 0 0,5 12 0 0,-5-12 0 15,7 7 0-15,-7-7 0 0,0 0 0 0,0 0 0 16,0 0 0-16,0 0 0 0,10-5 0 0,-1-1 160 16,-1-1-160-16,-1-1 128 0,-1-1-128 0,-1 0 128 15,1 1-128-15,1-2 128 0,4 1-128 0,-1-2 0 16,-1 1 0-16,0-1 0 0,-1 4 0 0,-1-1 0 15,-2-1 128-15,0 1-128 0,-5 8 0 0,5-9 0 16,-5 9 0-16,4-9 0 0,-1 1 0 0,-3 8 0 16,-1-9 0-16,1 9 128 0,-4-10-128 0,-1 4 0 15,-1 1 144-15,6 5-144 0,-6-7 176 0,-1 3-48 16,7 4 0-16,-9-2 0 0,0-1 32 0,0 3 0 0,9 0 0 0,-11 3 0 16,2 1-160-16,2 1 128 0,7-5-128 0,-7 8 128 15,7-8-128-15,-5 10 0 0,-3 0 0 0,3 2 0 16,1 0 0-16,1 0-176 0,1 1 176 0,0 0-128 15,0 0 128-15,6 4 0 0,6-3 0 0,-6 2-128 16,-7-6 128-16,2 1 0 0,1-11 0 0,7 11 0 16,2 0 0-16,0-3 0 0,-3-2 0 0,-6-6 0 15,9 7 0-15,-9-7 0 0,11 2 0 0,-11-2 0 16,10 2 0-16,-10-2 0 0,12-4 0 0,-3 0 128 16,-9 4-128-16,9-7 0 0,-9 7 128 0,8-8-128 15,-3 2 0-15,1-2 144 0,-1 0-144 0,-5 8 0 16,1-13 144-16,-1 3-144 0,0-2 0 0,-1 2 144 15,-1-2-144-15,1 0 0 0,1 0 0 0,-2 3 128 16,-2-1-128-16,0 2 0 0,0-1 0 0,4 9 128 0,-5-7-128 0,5 7 0 16,-10-5 0-16,10 5 0 0,0 0 0 0,-9 0 0 15,0 0 0-15,9 0 0 0,-11 3-144 0,0 1 144 16,2 0 0-16,0 1 0 0,1 1-144 0,0 1 144 16,2-1 0-16,-1 2-144 0,1 0 144 0,6-8 0 15,-6 12 0-15,1-2 0 0,-1 1 0 0,2-1-128 16,2 2 128-16,1-3 0 0,-3 0 0 0,4-9 0 15,-1 13 0-15,0-1-128 0,1-12 128 0,-2 11 0 16,1 0 0-16,1-11 0 0,0 0 0 0,7 12 0 16,-7-12 0-16,0 0 0 0,0 0 0 0,10 6 0 15,-10-6 0-15,13 4 0 0,-13-4 0 0,13-1 0 16,-1-4 128-16,-3-1-128 0,-3 0 0 0,1-1 144 16,-2-1-144-16,0-1 0 0,1 0 144 0,-1-3-144 0,-1 2 0 0,0 2 144 15,-2-2-144-15,1 1 0 0,-2 0 0 0,0 1 128 16,-1 8-128-16,0-12 0 0,-2 2 144 0,1 0-144 15,1 10 0-15,0 0 0 0,-4-10 0 0,4 10 128 16,-4-8-128-16,4 8 0 0,-5-6 0 0,5 6 128 16,0 0-128-16,-11-6 128 0,-2 4-128 0,4 1 128 15,9 1-128-15,0 0 192 0,-11 3-64 0,1 3 0 16,-2-5-128-16,3 4 144 0,9-5-144 0,-10 9 160 16,-2 0-160-16,3 1 0 0,1-1 0 0,2-3 128 15,6-6-128-15,-8 8 0 0,3 0 0 0,5-8 128 16,-6 8-128-16,6-8 0 0,0 0 0 0,0 0 0 15,0 0 0-15,0 0 0 0,0 0 0 0,0 0 0 16,0 0 0-16,0 0 0 0,0 0 0 0,0 0-176 16,0 0-720-16,9 4-128 0,3-4-48 0,6-6 0 15,6-4-2384-15,10-6-496 0</inkml:trace>
  <inkml:trace contextRef="#ctx0" brushRef="#br1" timeOffset="54399.77">27927 1340 6447 0,'6'10'272'0,"-6"-10"80"0,0 0-352 0,0 0 0 0,0 0 0 0,0 0 0 15,0 0 4560-15,0 0 848 0,0 0 160 0,0 0 48 16,4 8-3568-16,-4-8-720 0,0 0-144 0,2 9-32 16,-4 1-176-16,0 2-32 0,-2 0-16 0,-1 3 0 15,-1 4-256-15,0 2-48 0,-2-2-16 0,-1 5 0 16,0 2-176-16,-2 1-48 0,0-1 0 0,-1 1 0 15,0 2-64-15,2 0 0 0,1 0-16 0,-2-2 0 16,-2-1-128-16,1 1-32 0,3-1 0 0,-1-1 0 16,1 0-144-16,0-2 0 0,1-2 0 0,0 0 128 15,-1-1-128-15,2-2-272 0,5-1 64 0,-1-3 16 16,-1-1-2544-16,4-13-496 0</inkml:trace>
  <inkml:trace contextRef="#ctx0" brushRef="#br1" timeOffset="55077.03">29521 1422 5519 0,'0'0'496'0,"0"0"-496"16,0 0 0-16,0 0 0 0,0 0 3520 0,0 0 624 15,0 0 112-15,0 0 32 0,0 0-1920 0,0 0-368 16,0 0-80-16,0 0 0 0,0 0-192 0,0 0-48 15,0 0 0-15,4 13 0 0,-2-3-576 0,-2 6-112 16,-3 5-32-16,-1-3 0 0,-2-2-320 0,-2 0-80 16,-3 8-16-16,2 1 0 0,0-1-176 0,-1 1-48 0,-2 0 0 0,0-2 0 15,0 0-160-15,1 0-32 0,0-1-128 16,0 0 192-16,-5 1-192 0,3-4 128 0,1 1-128 0,2-1 0 16,-3 2 0-16,0-1 0 0,-2 1 0 0,1-1 0 31,-2 1-592-31,1-1-112 0,-1-2-32 0,3-1 0 15,3-1-2720-15,-1-3-528 0</inkml:trace>
  <inkml:trace contextRef="#ctx0" brushRef="#br1" timeOffset="55550.82">30708 1489 25743 0,'0'0'1136'0,"0"0"240"0,0 0-1104 0,0 0-272 0,8 8 0 0,-8-8 0 15,0 0 1616-15,0 0 272 0,0 0 48 0,0 0 16 16,0 0-656-16,0 0-128 0,0 0-16 0,0 0-16 15,0 0-576-15,1 11-112 0,0-1-32 0,-1 7 0 16,-2 8 32-16,-1 1 16 0,0-3 0 0,-1 3 0 16,-1 4-144-16,0-1-16 0,-3 1-16 0,0 0 0 15,-1-3 48-15,0 3 16 0,-3 0 0 0,2 0 0 16,1-4-112-16,-2 1-32 0,0-1 0 0,0-2 0 16,2 1-208-16,4-5 128 0,1-2-128 0,4-2-12736 15,3-3-2624-15</inkml:trace>
  <inkml:trace contextRef="#ctx0" brushRef="#br1" timeOffset="59092.57">7653 9546 18431 0,'0'0'1632'0,"0"0"-1312"0,0 0-320 0,0 0 0 16,-8 0 1472-16,8 0 240 0,-12 7 32 0,12-7 16 15,0 0-1440-15,0 0-320 0,-9 0 0 0,9 0 0 16,0 0 0-16,0 0 0 0,0 0 0 0,0 0 0 16,0 0 128-16,0 0 64 0,0 0 32 0,0 0 0 15,0 0 320-15,3-9 64 0,1 1 16 0,-4 8 0 16,0 0 128-16,0 0 16 0,0 0 16 0,0 0 0 15,0 0 112-15,0 0 32 0,0 0 0 0,0 0 0 16,0 0-256-16,0 0-48 0,0 0-16 0,0 0 0 16,0 0-272-16,-9 1-48 0,9-1-16 0,-10 2 0 15,10-2 48-15,-9 0 16 0,9 0 0 0,-9 2 0 0,9-2-16 0,-8 4-16 16,8-4 0-16,0 0 0 0,-9 4 16 16,9-4 16-16,0 0 0 0,-8 7 0 0,2 3-48 0,6-10-16 15,-9 0 0-15,9 0 0 0,-8 6 32 0,8-6 0 16,-9 7 0-16,1 1 0 0,3 2-96 0,0-2-16 15,5-8 0-15,-6 11 0 0,1-2-192 0,1 0 128 16,4-9-128-16,-2 11 0 0,-1 0 0 0,3-11 0 16,-1 13 0-16,-1-3 0 0,2 0 0 0,2-1 0 15,-2-9 0-15,1 11 0 0,0 0 144 0,-1-11-144 16,0 0 128-16,6 8-128 0,-6-8 0 0,6 6 0 16,-6-6 0-16,9 5 0 0,-9-5 0 0,0 0 0 15,11-2 176-15,-1-1-176 0,-1-2 192 0,-1-2-64 16,-2-2-128-16,2 0 192 0,1 0-192 0,-1 0 176 0,-1-2-176 0,-1 1 160 15,1 0 0-15,-1 0 0 0,1 0 0 0,-2 0 0 16,-1-2-160-16,0 1 160 0,0 0-160 0,0 2 160 16,-3 1-160-16,-1 0 0 0,-1-2 0 0,-2 0 128 15,0 1-128-15,3 9 0 0,-3-8 144 0,3 8-144 16,-7-6 0-16,7 6 0 0,0 0 0 0,-12 0 128 16,1-4-128-16,0 3 0 0,1 3 0 0,1 4 0 15,1 3 0-15,1 0 0 0,1 1 0 0,1 2 0 16,1-3 0-16,0 2 0 0,1 2 0 0,2 0 0 15,-1-2 0-15,2 1 0 0,3 0 0 0,0 0 0 16,-1-2 0-16,2 3 0 0,0-3 0 0,1 0 0 16,-5-10 0-16,8 5 0 0,-8-5 0 0,12 5 0 15,-12-5 0-15,14-3 0 0,-1-1 0 0,0 1 0 0,-1-1 0 0,-2-2 0 16,0 0 0-16,0-3 0 0,2-3 128 0,0-1-128 16,-3 1 128-16,0 2-128 0,1-1 0 0,-2 1 128 15,-3-3-128-15,2 1 0 0,-1 3 0 0,-1 0 128 16,-3-4-128-16,-1 2 0 0,-1 5 0 0,0 6 0 15,3-10 0-15,-3 10 128 0,0 0-128 0,0 0 0 16,0 0 0-16,0 0 0 0,0 0 0 0,0 0 0 16,0 0 0-16,0 0 0 0,-11 7 0 0,3-1 0 15,2 0-144-15,-1 2 144 0,1 1 0 0,-1 1 0 16,1 0 0-16,-1 0 0 0,1 2-128 0,1-2 128 16,-2-1 0-16,1 2 0 0,-2 0 0 0,1 0 0 15,7-11 0-15,-6 9 0 0,-1-1 0 0,7-8 0 16,0 0 0-16,0 0 0 0,0 0 0 0,0 0 0 15,0 0 0-15,0 0 0 0,5 9 0 0,-5-9 0 0,11 1 0 0,-2 1 0 16,-9-2 0-16,12-2 0 0,1 1 0 0,0-2 0 16,-3-1 0-16,1 1 0 0,-4 0 0 0,1-4 0 15,0 2 0-15,0-3 0 0,-2 2 0 0,-6 6 0 16,7-7 0-16,-2 1 0 0,-1-3 0 0,-4 9 0 16,1-9 0-16,-1-1 0 0,-1 1 0 0,1 9 0 15,-4-5 0-15,-1 0 0 0,1-3 0 0,4 8 0 16,0 0 0-16,-8-3 0 0,2-3 0 0,6 6 0 15,-9 0 0-15,9 0 0 0,0 0 0 0,0 0 0 16,0 0 0-16,0 0 0 0,-10 6 0 0,4 0 0 16,6-6-144-16,-7 10 144 0,1-2 0 0,-1 0 0 15,1 1 0-15,2 1 0 0,-3 2 0 0,1 0 0 0,-3-2 128 16,1-1 0-16,-1 0-128 0,0 1 192 0,-3-1-16 16,0 0-16-16,3-3 0 0,-1 3 0 0,1-1-160 15,-1 1 160-15,3-1-160 0,-1-1 160 0,0-1-160 0,1 2 0 16,1 0 0-16,2 1 0 15,1 2-1504-15,3-11-224 0,0 0-64 0,0 0-11088 16,10 9-2224-16</inkml:trace>
  <inkml:trace contextRef="#ctx0" brushRef="#br1" timeOffset="60305.18">27684 2978 2751 0,'0'0'128'0,"10"-4"16"0,1-2-144 0,1 1 0 15,0-1 0-15,-1 0 0 0,3-1 5424 0,-1 1 1040 16,-2-1 224-16,0 1 32 0,-1-1-4368 0,2 1-880 16,-2-2-192-16,1 1-16 0,-1 1-608 0,1-1-112 0,-2 1-32 0,0-1 0 15,1 1-384-15,1-1-128 0,-1 0 0 0,1-1 0 16,-2 1 0-16,1 2 0 0,-1-2 0 0,2 1 0 16,-2-1 0-16,1 2 0 0,1 3 0 0,-2 0 0 15,-9 2 384-15,12-1 32 0,-1 2 0 0,0 3 0 16,-1 3 224-16,1 2 32 0,-4 1 16 0,1 3 0 15,-1 3-176-15,-3-2-16 0,-3 2-16 0,-1 3 0 16,-1 2-288-16,-3 2-64 0,-3 0-128 0,-1-1 192 16,1-1-192-16,-3 1 144 0,-1 0-144 0,-2 3 128 15,0 0-128-15,-3-2 0 0,0-1 144 0,-2 1-144 16,-1 0 0-16,-5 1 0 0,-1-1 0 0,-5 1-192 16,-2-4 192-16,-3 3-192 0,-2-4 192 0,3-1-192 15,3 2 192-15,2-2 0 0,3-1 0 0,4-5-128 0,5 0 128 0,3 1 0 16,1-7 0-16,2 3 0 0,3-1 0 15,4 0 0-15,4-8 0 0,-1 12 0 0,1-12 0 0,3 10 0 16,2 0 0-16,1 0 0 0,-6-10 0 0,15 6 128 16,3 1-128-16,2-1 176 0,0-1-176 0,7 1 192 15,1-2-192-15,4-1 192 0,0 0-192 0,2 0 0 16,1-3 0-16,2 0 0 16,-1 0-512-16,1 0-144 0,-2-3-32 0,0 2 0 15,0-1-2576-15,-1 1-528 0</inkml:trace>
  <inkml:trace contextRef="#ctx0" brushRef="#br1" timeOffset="60878.1">29010 2977 27647 0,'-11'-7'1216'0,"11"7"256"0,-8-5-1168 0,0 3-304 0,-1-1 0 0,9 3 0 16,0 0 1040-16,0 0 160 0,-4-8 16 0,4 8 16 0,-1-9-464 0,1 9-80 15,7-9-32-15,3-1 0 0,0 2-464 0,2-1-192 16,2-1 176-16,3-1-176 0,0 2 0 0,1 1 128 15,0 0-128-15,2-2 0 0,1-2 208 0,1 0 0 16,0 3 0-16,2-2 0 0,0 4 240 0,0 1 32 16,-5 1 16-16,0 1 0 0,-2 2 16 0,-4 0 0 15,-13 2 0-15,10 3 0 0,-2 1-128 0,-8-4-32 16,8 8 0-16,-4 1 0 0,-3 0-176 0,2 1-48 16,-1 2 0-16,-2 3 0 0,-2-1-128 0,-1 1 0 15,2 4 0-15,-1-2 128 0,-2 1-128 0,2-2 0 16,1 2 0-16,-1 0 0 0,1 3 0 0,-3-1 0 15,-2 0 0-15,-1 0 0 0,-1-1 0 0,-2 0 0 16,-5-1 0-16,0 2 0 0,-1 0 0 0,0 3 0 16,1 0 0-16,-2-2 0 0,-1 1 0 0,-1-1 0 0,0 2 0 0,1 0 0 15,1-3 0-15,2 0 0 0,2 0 0 0,2-5 0 16,1-3 0-16,4 0 0 0,2-2 0 0,3-1 0 16,1-9 0-16,2 11 0 0,2-5 0 0,3 3 0 15,1-1 0-15,1-1 0 0,0-3 0 0,2-1 0 16,3 0 0-16,0 0 0 0,0-1 0 0,2 0 0 15,2-4-384-15,3 1 64 0,1 0 0 0,2-2 0 32,-1 0-160-32,2 0-32 0,1-1 0 0,0 0 0 15,1 0-1296-15,1 0-272 0,-2 0-48 0,-1-1-12544 0</inkml:trace>
  <inkml:trace contextRef="#ctx0" brushRef="#br1" timeOffset="61476.04">30494 2940 13823 0,'-10'-6'1216'0,"10"6"-960"15,-8-5-256-15,8 5 0 0,-9-5 3456 0,1 1 640 0,-1 0 128 0,9 4 16 16,0 0-3024-16,0 0-592 0,-11-7-128 0,5 2-32 16,6 5-160-16,0 0-48 0,-3-10 0 0,3 10 0 15,0 0-128-15,3-11-128 0,-3 11 144 0,5-10-144 16,1 1 432-16,4 1-16 0,1 1 0 0,2 1 0 15,-2-1 192-15,2 2 32 0,5 0 16 0,-2 1 0 16,-2 0-208-16,2 0-64 0,-1 1 0 0,1-1 0 16,1 3-256-16,-1 1-128 0,-1 0 128 0,0 1-128 15,-2 1 0-15,-2 0 0 0,-11-2 0 0,12 4 0 16,-3 0 0-16,-9-4 0 0,8 8 0 0,-3 1 0 16,-5-9 0-16,1 13 0 0,-2-1 128 0,-3 0-128 15,-1 1 0-15,0 0 0 0,-4 1 0 0,-3 2 0 16,-2 2 0-16,-3 0 0 0,-2 3 0 0,-3 3 0 0,-1-1 0 0,-3 7 0 15,-3 0 0-15,-1 1 0 0,-1-3 0 0,2-1 0 16,4 0 0-16,2 1 0 0,-1-2 0 0,4-1 0 16,1-2 0-16,4 1 0 0,2-5 0 0,2-1 160 15,3-2 16-15,3-2 0 0,1 1 64 0,6-5 16 16,1-1 0-16,3-1 0 0,0 0-80 0,6-2-16 16,4 0 0-16,2 0 0 0,0-3-160 0,3-2 128 15,1-1-128-15,2-1 128 0,0-1-128 0,2 1-256 16,0-1 64-16,2-2 16 15,-2-2-1696-15,1 1-352 0,-1 0-64 0,0-2-12784 0</inkml:trace>
  <inkml:trace contextRef="#ctx0" brushRef="#br1" timeOffset="63923.11">10271 7309 11231 0,'0'0'496'0,"0"0"96"0,0 0-464 0,0 0-128 0,9-4 0 0,-9 4 0 16,8-4 752-16,-8 4 128 0,0 0 16 0,0 0 16 16,9-5-80-16,-9 5-32 0,0 0 0 0,0 0 0 15,0 0 288-15,0 0 64 0,0 0 16 0,0 0 0 16,0 0-32-16,0 0-16 0,-8 4 0 0,0 0 0 16,-1-1-416-16,0 1-64 0,0-1-32 0,9-3 0 15,-9 6-160-15,2 0-48 0,1 3 0 0,0-2 0 16,1 1-192-16,5-8-32 0,-6 9-16 0,0 1 0 15,1 1-160-15,0-1 160 0,0-1-160 0,1 0 160 16,4-9 224-16,-5 12 64 0,-2-2 0 0,2 2 0 16,1 1 0-16,-1-1 0 0,0-3 0 0,1 0 0 0,4-9 48 15,-3 9 16-15,3-9 0 0,0 0 0 0,-3 9-128 0,3-9 0 16,0 0-16-16,0 0 0 0,0 0-192 0,10 4-48 16,-1-5 0-16,1-2 0 0,-1 0 64 0,2-3 16 15,-1-5 0-15,2-1 0 0,0 0-48 0,1-1-16 16,0-1 0-16,-2-1 0 0,1 1-144 0,0 0 160 15,-2 1-160-15,3 0 160 0,-2 0-160 0,-1 1 128 16,-2 3-128-16,0-4 128 0,-2 0-128 0,0 2 128 16,-3 5-128-16,-3 6 128 0,-1-11-128 0,1 11 160 15,0 0-160-15,-1-9 160 0,1 9-160 0,0 0 128 16,0 0-128-16,-11-2 128 0,2 2-128 0,0 2 192 16,0 1-192-16,1 2 192 0,0 2-192 0,1 2 0 15,-3 1 0-15,4 1 0 0,1 0 128 0,0 2-128 0,-2 0 0 16,2 4 128-16,0-2-128 0,1 2 0 15,1-2 0-15,0 1 128 0,1-3-128 0,1 0 0 0,1-1 0 0,1-2 0 16,-1-10 0-16,0 0 0 0,4 9 0 0,-4-9 0 16,0 0 128-16,8 5-128 0,-8-5 0 0,10 0 128 15,-10 0-128-15,10-2 128 0,-2-5-128 0,0 1 128 16,1-2-128-16,-1-1 192 0,-1 0-192 0,0 0 192 16,0-1-64-16,-1 0-128 0,0 0 192 0,-2-1-64 15,-1 1-128-15,0 1 128 0,-2-2-128 0,2 2 128 16,0-1-128-16,0 1 0 0,0-1 0 0,-3 10 0 15,-4-9 0-15,-1 3 0 0,5 6 0 0,0 0 0 16,-8-8 128-16,2 3-128 0,6 5 0 0,-11-3 128 16,11 3-128-16,-10 1 0 0,1 3 0 0,9-4 0 15,0 0 0-15,-10 11 0 0,1 2-144 0,4-3 144 0,3 3 0 16,-1 0-160-16,-1 0 160 0,1-1-128 0,2 0 128 16,0-2 0-16,1-10 0 0,0 13-128 0,2 0 128 0,1-2 0 15,-2-2 0-15,-1-9 0 0,0 0 0 0,0 0 0 16,0 0 0-16,8 6 0 0,-8-6 0 0,0 0 0 15,12 0 0-15,-12 0 0 0,10-2 0 0,1-3 144 16,-1-5-16-16,-1 3-128 0,-1 0 192 0,-3 1-64 16,2-4 0-16,1 1-128 0,2 0 176 0,-3-1-176 15,-3-2 160-15,1 0-160 0,1 2 128 0,-3-2-128 16,-3-1 0-16,0 1 0 0,2 2 144 0,-2-2-144 16,-1-1 128-16,-1 1-128 0,-2 1 0 0,1 0 128 15,-1 2-128-15,-4 3 0 0,-5 0 0 0,0 4 128 16,2 2-128-16,-3 1 0 0,-1 2 0 0,0-1 0 15,1 2 0-15,1 3 0 0,0-1 0 0,1 5 0 16,-1 0 128-16,2 4-128 0,0-1 0 0,2 2 0 0,1 3 0 0,2 5 0 16,0 3 0-16,4 2 0 0,-1 1 0 0,3 0 0 15,3-2 128-15,2 1-128 0,2 0 128 0,0-3-128 16,3-1 0-16,4-3 128 0,3-3-128 0,6-2 0 31,7-4-1072-31,8-5-288 0,5-4-64 0</inkml:trace>
  <inkml:trace contextRef="#ctx0" brushRef="#br1" timeOffset="65224.95">27731 4221 20271 0,'0'0'896'0,"0"0"192"0,0 0-880 0,0 0-208 16,0 0 0-16,0 0 0 0,0 0 1952 0,9-5 352 16,-9 5 64-16,0 0 0 0,0 0-1152 0,0 0-224 15,0 0-48-15,0 0-16 0,0 0-288 0,0 0-48 16,0 0-16-16,-2 10 0 0,-3 0-16 0,2 1-16 16,3-11 0-16,-4 13 0 0,-2 1-224 0,-2 1-64 15,-3-1 0-15,4 1 0 0,1 4 32 0,0-2 0 16,-1-2 0-16,2 1 0 0,2-2-112 0,1-1-32 15,-1 0 0-15,1 0 0 0,-1 2-16 0,4-3 0 16,-1-2 0-16,0-10 0 0,4 6-128 0,-4-6 192 0,8 7-192 0,-1-2 192 16,-7-5-192-16,0 0 0 0,11 5 0 0,1-2 128 15,-12-3-128-15,13 0 0 0,0-1 0 0,0-1 0 16,-2 2 0-16,-1-2 0 0,0-1 128 0,2 1-128 16,0-1 0-16,1 2 0 0,0-1 0 0,0 2-176 15,0 0 176-15,0 0 0 0,0 0 0 0,-1 0 0 16,-2 2 0-16,1 2 0 0,-11-4 0 0,10 7 0 15,-2 1 0-15,-3 3 0 0,-2 2 0 0,-3-2 0 16,0 0 0-16,-1 1 0 0,-2 2 0 0,-1-1 0 16,-1 1 0-16,0 3 128 0,-1 2-128 0,1-1 0 15,-1-3 192-15,-3 1-16 0,-1 1-16 0,3-1 0 16,-3 2 32-16,1-2 0 0,-1-5 0 0,-1 1 0 16,1-2-192-16,0 1 0 0,-2-1 0 0,0 2 128 0,0-4-128 15,-1 1 0-15,0 0 144 0,-1-1-144 0,-3 1 0 0,0-2 0 16,1-2-192-16,-1 0 64 15,-1-1-1408-15,1 1-288 0,3 0-48 0,0-3-9120 16,-3-5-1808-16</inkml:trace>
  <inkml:trace contextRef="#ctx0" brushRef="#br1" timeOffset="65481.24">27657 4305 24879 0,'0'0'2208'0,"0"0"-1760"0,0 0-448 0,0 0 0 16,13-1 2336-16,0 0 384 0,0 1 80 0,2 0 16 16,1-5-1712-16,5 1-336 0,1 0-64 0,3 1 0 15,1 2-512-15,2 1-192 0,-1-1 128 0,2-2-128 16,2 0 0-16,0-3 0 0,2-1 0 0,1-2 0 31,1 1-304-31,3 2-144 0,1 2-16 0,-1-1-16 16,0-6-2032-16,-3 2-416 0,0 0-80 0</inkml:trace>
  <inkml:trace contextRef="#ctx0" brushRef="#br1" timeOffset="66062.89">29115 4239 11055 0,'0'0'976'0,"0"0"-784"15,0 0-192-15,0 0 0 0,0 0 4224 0,-10-1 784 16,10 1 176-16,-9 1 16 0,9-1-3568 0,-9 5-720 16,-1 0-144-16,1 2-16 0,0-1-112 0,-1 1 0 0,1-1-16 0,0 2 0 15,-3 3-64-15,3-1-16 0,3-1 0 0,-1 0 0 16,-2-1-208-16,3-1-32 0,-1 2-16 0,7-9 0 16,-5 8 256-16,5-8 48 0,-4 10 16 0,3-1 0 15,1-9-224-15,0 0-64 0,0 0 0 0,5 9 0 16,1-1-64-16,-6-8-32 0,8 5 0 0,3-1 0 15,-1-1-96-15,1 1 0 0,-1-2-128 0,-10-2 192 16,14 2-32-16,-2 0-16 0,-2 2 0 0,1 1 0 16,-1 1-144-16,-1 2 0 0,1-2 0 0,0 1 0 15,-1 0 0-15,-1 3-176 0,0 0 48 0,0-1 0 16,-2 5 128-16,-1-1 0 0,1 0 0 0,-1 2 0 16,0-2 0-16,-1 1 0 0,-2 2 0 0,2-1 0 0,2 2 192 15,-2-2-48-15,-2 0 0 0,1 1 0 0,-1 0 32 16,1-2 0-16,-3 0 0 0,0-1 0 0,-1 0-16 0,-1-2 0 15,2-11 0-15,-4 14 0 0,-1-1-160 0,0 0 160 16,1-1-160-16,-2 0 160 0,-2 0-160 0,-1-3 0 16,0-2 144-16,-2 1-144 0,1 0 0 0,-2 3 0 15,0-4 0-15,-1 0 0 16,0-3-448-16,-1-2-64 0,-1 0-16 0,1-2 0 16,-2-3-1376-16,1-1-272 0,-3-1-48 0,1-4-16 15,1-3-1312-15,-1-2-272 0</inkml:trace>
  <inkml:trace contextRef="#ctx0" brushRef="#br1" timeOffset="66325.14">28973 4405 11967 0,'10'-8'1072'0,"-2"1"-864"0,0-1-208 0,2 2 0 15,2-1 2800-15,2 0 512 0,-1 0 96 0,0-2 32 16,-1-3-1984-16,2 2-400 0,2-1-80 0,-2 5-16 15,-1-1 64-15,2 1 0 0,-1-1 0 0,2 1 0 16,-1-1 32-16,1 2 16 0,0 0 0 0,2 2 0 16,0 2-32-16,0 1 0 0,1-4 0 0,-1 1 0 15,0 1-560-15,-1 0-112 0,-1 1-32 0,2 0 0 16,3-1-208-16,0 2-128 0,-3-1 160 0,1 0-160 16,2-2 0-16,-1-1-160 0,-2-1 0 0,-1 1 0 15,-3 3-1344-15,1 0-272 0,-2 1-48 16,0 0-8928-16,-3-2-1792 0</inkml:trace>
  <inkml:trace contextRef="#ctx0" brushRef="#br1" timeOffset="66884.5">30242 4176 16575 0,'0'0'1472'0,"0"0"-1168"0,0 0-304 0,-9 2 0 16,-1-1 3392-16,1 2 640 0,9-3 112 0,-11 5 16 16,1 1-2960-16,1 3-608 0,1 3-112 0,0 1-32 15,-1-1-64-15,-2 0 0 0,0 1-16 0,-1 2 0 16,0 0 32-16,1 0 16 0,-3 1 0 0,1-2 0 15,2-1-48-15,-2 0-16 0,0-2 0 0,1-1 0 16,0 1-96-16,3-3 0 0,4-2-16 0,5-6 0 16,0 0 48-16,0 0 16 0,0 0 0 0,0 0 0 15,0 0-80-15,10 0-16 0,3-3 0 0,3 1 0 16,0-2-208-16,1 1 0 0,-2 1 0 0,2 0 0 16,0 0 0-16,0 2 0 0,-1 0 0 0,-1 2 0 15,1 4 0-15,1-2 0 0,0 1 0 0,0 1 0 0,-2 1 0 16,0 2 0-16,-2-1 0 0,0 0 0 0,-3 1 0 15,-1 2 0-15,-2-1 0 0,-3-1 0 0,-2 0 128 0,1 0-128 16,0 0 0-16,-1 1 144 0,-2 1-144 0,0-2 192 16,0 1-192-16,0-10 192 0,-2 12 48 0,-1 0 16 15,2-4 0-15,-2 2 0 0,1 1 32 0,-1-1 16 16,2 0 0-16,-2 2 0 0,-1-1-48 0,0 0-16 16,0 2 0-16,0 0 0 0,-1 0-96 0,0 2-16 15,-3 0 0-15,0-1 0 0,0-4 0 0,1 2-128 16,-2-1 192-16,-1 1-64 0,0-1-128 0,0-1 0 15,0-3 0-15,0-1 128 0,-2 1-256 0,1-4-64 16,-2 1-16-16,-1 0 0 16,-1-2-608-16,-2-2-112 0,0-3-32 0,-1-2 0 15,-1-6-2240-15,4 0-464 0,0-2-96 0,1 0-16 0</inkml:trace>
  <inkml:trace contextRef="#ctx0" brushRef="#br1" timeOffset="67169.34">30275 4171 16575 0,'0'0'1472'0,"0"0"-1168"0,0 0-304 0,0 0 0 15,0 0 3456-15,0 0 640 0,8-6 128 0,-8 6 32 16,0 0-2400-16,13-2-496 0,1-2-80 0,-1 3-32 15,0-4-224-15,3 2-32 0,5-1-16 0,0 2 0 16,-2 2-256-16,3-4-48 0,3 0-16 0,2-1 0 0,5-2-304 0,-1 1-64 16,3-1-16-16,-2 1 0 0,1-1-272 0,-2 2 160 15,-1 0-160-15,2 1 128 0,-1-5-128 0,2 2-192 16,0 1 32-16,1 2 16 16,-1-1-2224-16,1-1-448 0,13-3-96 0,-6-1-16 0</inkml:trace>
  <inkml:trace contextRef="#ctx0" brushRef="#br1" timeOffset="76350.77">10413 7318 15599 0,'0'0'688'0,"-9"-1"144"0,9 1-656 0,-9-5-176 15,1 2 0-15,8 3 0 0,-11-4 0 0,2 3 192 16,9 1-192-16,0 0 192 0,-9 0 0 0,9 0 16 16,-9 3 0-16,9-3 0 0,0 0 352 0,0 0 64 15,0 0 16-15,0 0 0 0,0 0 112 0,0 0 16 16,0 0 16-16,0 0 0 0,0 0-160 0,-7 7-48 15,7-7 0-15,-5 8 0 0,5-8 384 0,-5 8 80 16,5-8 16-16,-8 12 0 0,0-2-96 0,2 3 0 0,-1-2-16 0,1 2 0 16,1 1-240-16,-1 0-64 0,2 2 0 0,2 0 0 15,1-2-240-15,1 0-48 0,0-1-16 0,0 2 0 16,0 0-336-16,1 0 144 0,-1-2-144 0,1 1 0 16,2 0 128-16,-3 1-128 0,-2-2 0 0,2-1 0 15,0-12 144-15,-1 10-144 0,1-10 0 0,0 0 144 16,0 9-144-16,0-9 0 0,0 0 144 0,0 0-144 15,0 0 128-15,0 0-128 0,0 0 160 0,0 0-160 16,11-8 176-16,-2-1-176 0,-2 1 192 0,0-1-192 16,0 0 192-16,-1-1-192 0,-1-3 192 0,0 1-192 15,-1 2 192-15,2-2-64 0,-1 1 0 0,-1 0-128 16,-2 0 128-16,-2 1-128 0,-1-1 0 0,1 1 0 16,0 10 0-16,-1-9 0 0,-4 0 0 0,5 9 0 0,0 0 0 0,0 0 0 15,-10-7 128-15,3 3-128 0,0 0 0 0,7 4 0 16,-6-4 0-16,6 4 0 0,-11 2 0 0,2-2 0 15,9 0 0-15,-8 2 0 0,0 2 0 0,8-4 0 16,-9 5 0-16,9-5 0 0,-6 11 0 0,2-1 0 16,0-2 0-16,0 1 0 0,0 0 0 0,4-9 0 15,-5 11 0-15,2-1 0 0,1 3-144 0,-1 0 144 16,0 0-128-16,2-4 128 0,0 2 0 0,1-3 0 16,0-8 0-16,0 10 0 0,0-10 0 0,0 0 0 15,1 9 0-15,-1-9 0 0,0 0 0 0,7 7 0 16,-7-7 0-16,0 0 128 0,9 2-128 0,-9-2 0 15,11-6 0-15,1 1 0 0,-4-3 0 0,0-1 144 16,-2 1-144-16,2-3 0 0,-1 2 176 0,-2-1-176 0,-2-3 160 0,0 0-160 16,4-2 224-16,-1 0-48 0,0-3-16 0,-1 2 0 15,-1 3-16-15,-2 0 0 0,-2 0 0 0,0 0 0 16,0 0-144-16,-1 2 160 0,-3 2-160 0,0-1 160 16,2-1-160-16,-2 2 0 0,-1 3 144 0,5 6-144 15,-8-3 0-15,-1 2 0 0,9 1 0 0,-10-3 128 16,10 3-128-16,0 0 0 0,0 0 0 0,0 0 0 15,0 0 0-15,0 0 0 0,-9 4 0 0,9-4 0 16,0 0 0-16,-5 9 0 0,5-9-144 0,-5 12 144 16,2 0 0-16,1 1 0 0,-1-2-144 0,1 1 144 15,0 1 0-15,0-1-128 0,-1 0 128 0,0-1 0 16,1 2 0-16,0-1 0 0,1-1 0 0,0 0 0 16,1-11 0-16,0 0 0 0,0 0 0 0,5 9 0 0,-1 2 0 15,-4-11 0-15,0 0 0 0,8 6 0 0,-8-6 0 0,10 6 0 16,-10-6 0-16,11 2 0 0,-11-2 0 0,11 3-208 15,1-3 64-15,0 0 16 16,-2 1-1488-16,1-1-304 0,-1-1-48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0:20.27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631 11767 6447 0,'-16'27'576'0,"6"-7"-576"0,-3 2 0 0,2-1 0 15,0-1 6192-15,0-1 1120 0,2-5 240 0,3-2 32 16,-1-4-5920-16,7-8-1200 0,0 0-224 0,0 0-48 16,0 0 80-16,0 0 32 0,0-15 0 0,4 0 0 15,1-2-176-15,3-7-128 0,1-2 144 0,3-4-144 16,1-2 432-16,-3 12-16 0,6-5 0 0,2-5 0 16,2-5 96-16,5-4 32 0,2-5 0 0,4-3 0 15,-1-4-32-15,28-52-16 0,-8 6 0 0,-6 3 0 16,-5 2-48-16,-3-1-16 0,1-2 0 0,2-3 0 15,4-6-128-15,4-4-32 0,1-3 0 0,5-5 0 16,2-4-112-16,-1-5-32 0,-2-5 0 0,-1-7 0 16,1-7 64-16,2 0 0 0,5-2 0 0,4-4 0 15,3-6-192-15,2-1 0 0,-1-4 0 0,-1-2 128 16,-3-1 0-16,6-8 0 0,5-1 0 0,2-1 0 0,-2 2-128 0,2-1 192 16,2-2-192-16,-5-2 192 0,-4-3-192 0,3 0 128 15,2 0-128-15,1 1 128 0,4 5-128 0,-4-2 0 16,-3-4 0-16,0 4 0 0,-1 0 0 0,2 5 0 15,0 3 0-15,0-4 0 16,-1-3-400-16,-4 3-112 0,-7 6-32 0,3 0 0 16,1-7-2848-16,-2 1-576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5:58.52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3912 4510 1839 0,'0'-3'160'0,"-1"3"-160"0,1-2 0 15,0 1 0-15,0 1 640 0,0-3 80 0,-1 1 32 0,1-3 0 16,-1-2-112-16,0 1-32 0,1 0 0 0,-2 0 0 16,2 0 16-16,0 2 0 0,0-1 0 0,0 4 0 15,0-4 272-15,0 4 48 0,0-2 16 0,-1-1 0 16,1 4 416-16,0-3 96 0,-1 0 0 0,1 3 16 15,0-2 224-15,-1 1 32 0,1-2 16 0,0 1 0 16,0 0-496-16,0 0-112 0,0-1 0 0,0 2-16 16,1 1-320-16,-1-2-64 0,1 2-16 0,0 0 0 0,-1 0-192 0,0 0-32 15,0 0-16-15,0 0 0 0,0 0 160 0,0 0 48 16,-6 22 0-16,4-13 0 0,-2 3 0 0,1-2 0 16,1 6 0-16,1-2 0 0,-1 0-176 0,1 6-16 15,-1 5-16-15,2 1 0 0,-1 2-176 0,2 3-48 16,0 0 0-16,0 1 0 0,2 3-272 0,-1-4 128 15,1 5-128-15,-1-5 0 0,2-3 160 0,0-2-160 0,1-1 128 16,-2-3-128-16,2 0 0 0,-1 1 0 0,1-5 0 0,1 1 0 16,0-3 0-16,0 0 0 0,3-3 0 0,-2 2 0 15,2-5 0-15,1 0 0 0,-1 0 0 0,1-4 128 16,-1 0-128-16,1-1 0 0,1-5 0 0,1 0 0 16,-3-2 0-16,1-2 0 0,1 2 0 0,-1-2 0 15,0-5 0-15,0 2 0 0,-1-2 0 0,-2-3 0 16,2-1 128-16,-3 1 0 0,-1 1 0 0,0-1 0 15,0-3-128-15,-1-1 0 0,-1 0 0 0,1-4 0 16,-3 1 0-16,1 1 0 0,-1-2 0 0,-1-1 0 16,0-1 128-16,-3-4 0 0,1-3 0 0,-2 1 0 0,0-3-128 15,1 0 0-15,-3 1 0 0,1-2 0 0,-2 1 0 0,2 3 0 16,2 5 0-16,-1-1 0 0,0-2-128 0,1 1 128 16,-1-1 0-16,-1 1 0 0,0 6 0 0,1 1 0 15,-1 5 0-15,-1 3 128 0,1 1-128 0,-1 2-176 16,1 2 48-16,-1 1 0 15,1 4-320-15,0 0-48 0,-1 0-16 0,0 2 0 16,-2 5-256-16,2-4-48 0,-1 4-16 0,0-1 0 16,1-3-1376-16,-1 4-288 0,-1-1-48 0,1 0-11152 0</inkml:trace>
  <inkml:trace contextRef="#ctx0" brushRef="#br0" timeOffset="347.78">3929 4745 8287 0,'0'2'736'0,"0"-2"-592"0,1 0-144 0,-1 0 0 15,1 0 928-15,0 0 160 0,2 1 16 0,0 2 16 16,2-1 1888-16,0-2 368 0,0 2 80 0,0 0 0 0,-1 2-816 0,1 1-160 16,-1-2-48-16,-1 4 0 0,0 0-704 0,0 2-160 15,1-3-32-15,0 0 0 0,0 0-784 0,-2-2-176 16,3 2-16-16,0-2-16 0,1 1-272 0,0-5-48 16,2 1-16-16,-1-2 0 15,3 1-48-15,-1-3-16 0,-1 0 0 0,1 0 0 0,0-3-144 0,-1 0-272 0,1 0 64 0,-2-2 16 31,2 2-448-31,-2-3-64 0,2 2-32 0,-1 1-17040 0</inkml:trace>
  <inkml:trace contextRef="#ctx0" brushRef="#br0" timeOffset="975.3">4192 4147 8287 0,'0'0'736'0,"0"0"-592"0,0 0-144 0,0-1 0 16,0 1 384-16,0-2 32 0,0 2 16 0,0-3 0 15,1-1 256-15,0 1 48 0,2-2 16 0,-2 1 0 0,2 3 144 0,-3-2 16 16,1 1 16-16,-1 1 0 0,1 2 208 0,-1 1 32 15,0 1 16-15,0 1 0 0,0 2 352 0,-1 1 80 16,1 2 16-16,0 3 0 0,0 1-544 0,0-1-96 16,0 2-32-16,1-2 0 0,0 0-368 0,1 1-80 15,0 0 0-15,0 3-16 0,2 3-32 0,-1-3 0 16,0 0 0-16,1 0 0 0,1 1-208 0,1-3-64 16,-1-2 0-16,-1-2 0 0,-2-4-192 0,3 3 0 0,-1-3 0 15,2 2 0-15,0-2 0 0,2-2 0 0,0 1-144 16,1-2 144-1,-2 0-752-15,-2-3-48 0,2 1-16 0,-1 1 0 16,1-2-992-16,-1 0-208 0,2 0-32 0,-2 0-9408 0</inkml:trace>
  <inkml:trace contextRef="#ctx0" brushRef="#br0" timeOffset="1533.04">4414 4181 11967 0,'-3'-3'528'0,"0"3"112"0,2 0-512 0,0 0-128 0,0 0 0 0,-1 3 0 0,1-3 1408 0,0 3 256 0,-2 1 64 16,0 2 0-16,0 3 80 0,1 1 32 0,-1 0 0 0,2-2 0 15,0 2-1088-15,1 0-224 0,0-1-32 0,1 1-16 16,0 0-176-16,1 0-48 0,-1 2 0 0,0 0 0 15,1-2 48-15,-2-1 0 0,2 1 0 0,-1-4 0 16,0 0 80-16,0 4 32 0,1-4 0 0,0 3 0 16,1-5-224-16,-1 2-64 0,1-3 0 0,1 0 0 15,0-3-128-15,1 0-272 0,1 0 64 0,1-3 16 32,-1 0-736-32,0-2-144 0,0 0-16 0,0-4-16 15,0 3-176-15,1-3-16 0,-1 2-16 0,-3-3 0 0,2 1 544 0,-2 2 128 0,-1-4 0 0,1 3 16 0,-2-1 624 0,-1 2 0 16,0-1 0-16,-1 0 0 15,0 3 272-15,-2-1 176 0,1 2 48 0,-1-2 0 16,1 3-96-16,-2-4-16 0,0 4 0 0,1-4 0 16,-2 3-384-16,-2-3 0 0,4 4 0 0,-3-1 0 15,-1-2-576 1,1 2-208-16,0-2-48 0,-1 3 0 0,0 0-320 0,1 3-64 0</inkml:trace>
  <inkml:trace contextRef="#ctx0" brushRef="#br0" timeOffset="2150.85">4534 4501 6447 0,'0'0'576'0,"0"0"-576"15,2 0 0-15,-2 0 0 0,0 0 912 0,1 0 80 0,0 0 16 0,0 0 0 16,1-2 320-16,0 0 64 0,1 2 16 0,-3 0 0 15,0 0 48-15,0 0 16 0,0 0 0 0,14-16 0 0,-10 10 208 16,-1 0 48-16,0-3 16 0,1 2 0 16,0-4-288-16,-1 0-64 0,2-1-16 0,-2 1 0 0,1-1-480 0,-1-3-112 15,1 1-16-15,-2 0 0 0,1 0-128 0,-2-2-48 16,0 1 0-16,-1-1 0 0,0 1-144 0,0 4-16 16,-1-1-16-16,0 1 0 0,0 1 0 15,-1 2 0-15,1 2 0 0,0-3 0 0,-2 3-128 0,2-1-32 16,0 1 0-16,0-1 0 0,1 4-256 0,-1-3 160 15,-1-1-160-15,2 1 128 0,-1-2-128 0,1 1 0 16,-1 0 0-16,0 1-176 0,-1 1 176 0,0 0 0 0,-2-1 0 16,-2 0 0-16,1-1 0 0,-4 1 0 15,1 0 0-15,-5 0 0 16,0 0-1344-16,-2-2-224 0,5 6-48 0,-2-4-14752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0:39.207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18431 15520 36223 0,'0'0'1600'0,"0"0"336"0,-8-1-1552 0,8 1-384 15,0 0 0-15,0 0 0 0,0 0 1024 0,0 0 112 16,0 0 16-16,0 0 16 0,0 0-80 0,6-7-32 16,-6 7 0-16,11-8 0 0,-1 3-320 0,1 1-64 15,-2-1-16-15,1 4 0 0,1-2-256 0,-1 2-48 16,-10 1-16-16,12 1 0 0,-2 3-16 0,-1 3-16 15,-1 0 0-15,-1 5 0 0,-2 1-64 0,-2 3-16 16,-2 2 0-16,0 3 0 0,0 0-64 0,-1 2-16 16,-2-1 0-16,1 3 0 0,-1 0 80 0,1 1 16 15,-2 0 0-15,2 0 0 0,-2 0 16 0,3-4 16 16,2-2 0-16,2-2 0 0,0-1-96 0,1 0-32 0,-1 1 0 0,2-3 0 16,3 0 0-16,0-2 0 0,-2-1 0 0,1 0 0 15,0-4-144-15,1-2 0 0,-1-1 144 0,-8-5-144 16,10 6 128-16,0-5-128 0,-10-1 128 0,11-3-128 15,-3-1 144-15,-1-2-144 0,0-5 192 0,-1 1-192 16,1-3 0-16,0 0 0 0,-1-1 0 0,1-1 0 16,0 1 128-16,1 1-128 0,0 1 0 0,1 0 0 15,0 1 0-15,0 2 0 0,-9 9 0 0,12-6 0 16,0 1 0-16,-2 4 0 0,3 1 0 0,-1 2-144 16,-1 2 144-16,-1 0 0 0,2 0 0 0,-2 1-128 15,-1 1 128-15,0-1 0 0,-9-5 0 0,12 6 0 16,-1 1 0-16,-2-2 0 0,0 3 160 0,0 2-160 0,-1 1 0 0,2 0 0 15,1 3 0-15,0-4-160 0,-3 0 160 16,1 0 0-16,2-1 0 0,0 0 0 0,2 0 0 0,0-3 0 16,-2-2 0-16,1 0 0 0,1-1 0 0,-2-2 0 15,1 0 128-15,-1-1-128 0,0 0 144 0,1-1-144 16,-2 0 192-16,1-2-192 0,-2-1 336 0,1 0-32 16,2-2-16-16,-1-1 0 0,-1 1-80 0,3-2-16 15,-1-4 0-15,0 2 0 0,-1-6 48 0,1-1 0 16,0 0 0-16,-2-6 0 0,1-2-80 0,-2 0-16 15,0-3 0-15,0-2 0 0,-1-2-144 0,0 1 160 16,-1 0-160-16,1-4 160 0,-2 1-160 0,-1-3 0 16,-1-1 144-16,1 1-144 0,0-3 192 0,-1 4-48 15,-1 1 0-15,-2 3 0 0,0 2-144 0,0 4-256 16,-1 2 64-16,0 3 16 16,0 5-480-16,0 4-112 0,0 3 0 0,0 9-16 15,0 0-1632-15,0 0-320 0,0 0-64 0</inkml:trace>
  <inkml:trace contextRef="#ctx0" brushRef="#br0" timeOffset="1450.76">3559 8254 30399 0,'-13'-9'1344'0,"7"5"288"15,6 4-1312-15,-8-6-320 0,3-1 0 0,5 7 0 16,0 0 2432-16,0 0 400 0,0 0 96 0,0 0 16 0,0 0-2032 0,0 0-400 16,0 0-64-16,0 0-32 0,6 12-256 0,-1 2-160 15,1 5 192-15,1 2-192 0,2 3 144 0,1 5-144 16,-4 4 0-16,3-1 144 0,0 6-144 0,0 2 128 16,-1 2-128-16,0 1 128 0,0-4 112 0,-2 2 16 15,1 2 0-15,-2 0 0 0,0 0 128 0,-1 2 16 16,-1 0 16-16,0 3 0 0,-2 3-32 0,0-2 0 15,0 0 0-15,2-4 0 0,-2-3 0 0,2-2 0 16,0-6 0-16,-1-3 0 0,1-3-96 0,-2-3-32 16,0-3 0-16,1-3 0 0,0-3-64 0,1-2 0 15,0-1-16-15,-3-13 0 0,0 0-32 0,0 0 0 16,0 0 0-16,0 0 0 0,-3-9 64 0,0-4 16 16,1-1 0-16,-1-6 0 0,0-1-32 0,1-3-16 15,-1-5 0-15,2 0 0 0,0-5-176 0,2-1 0 0,0-3 144 16,3 1-144-16,1-1 0 0,2 5 0 0,1 3 0 0,0 2 0 15,-2-2 0-15,3 3 0 0,2 7 0 0,-1 1 0 16,0 4 0-16,2-1 0 0,0 3 0 0,2 1 0 16,1 3 0-16,-1 0 0 0,0 1 0 0,2 2 0 15,2 1 0-15,0 1 0 0,-1 1 0 0,0 3 0 16,0 0 0-16,0 3-160 0,-1 2 160 0,1 1 0 16,0 3-128-16,0 3 128 0,-2-3 0 0,1 6 0 15,-2 4 0-15,2-2-128 0,-2 3 128 0,-1 1 0 16,-2 1 0-16,1 1 0 0,-1 3 0 0,0 2 0 15,-2-1 0-15,-3 0 0 0,0 1 0 0,-1-3 0 16,-1-1 0-16,0 0 0 0,-3-3 0 0,-1-2 0 16,-1-1 0-16,-1-1 144 0,-2 0-144 0,-1-4 192 0,0 0-192 0,-3-1 0 15,-1-3 0-15,-1 0 0 0,-1-1 192 16,-1 1-64-16,-1-1 0 0,-2 0 0 0,-3 0 16 0,-1 0 0 16,0 1 0-16,-3-3 0 0,-5 0 64 0,4-1 16 15,3-1 0-15,0 0 0 0,-5-2-16 0,0 3 0 16,0-2 0-16,0 1 0 0,1 0-208 0,-1-2 176 15,0 1-176-15,2 0 160 0,-1-1-160 0,1 0 0 16,-2-2 0-16,2 0 128 16,-1 1-592-16,1 0-128 0,0 2-32 0,1 1 0 15,-1 1-2480-15,3 1-496 0,3 4-112 0</inkml:trace>
  <inkml:trace contextRef="#ctx0" brushRef="#br0" timeOffset="5536.22">23196 5772 20671 0,'0'0'912'0,"0"0"192"0,0 0-880 0,0 0-224 16,-5-6 0-16,5 6 0 0,-4-8 1168 0,4 8 192 16,0 0 48-16,-4-7 0 0,0-1-224 0,4 8-32 15,0 0-16-15,0 0 0 0,-7-6-80 0,7 6-16 16,-8-7 0-16,8 7 0 0,0 0-64 0,-7-1-16 15,7 1 0-15,-11-1 0 0,2 1-320 0,9 0-80 16,-9 2-16-16,1 2 0 0,-1 0-208 0,9-4-32 16,-8 5-16-16,8-5 0 0,-6 11-48 0,2-1-16 15,4-10 0-15,-3 12 0 0,2 1 0 0,2 0 0 0,2 0 0 0,-1-1 0 16,2 0-80-16,1-2-16 0,2 0 0 0,0 0 0 16,-2 1-128-16,-5-11 160 0,8 7-160 0,-1-2 160 15,1 2-160-15,-8-7 192 0,11 1-192 0,-2-1 192 16,-9 0-32-16,10-3 0 0,1-2 0 0,-5 0 0 15,-1-4 144-15,1 0 16 0,-1-1 16 0,0 0 0 16,-1-6-64-16,0 2-16 0,-2 0 0 0,0 1 0 16,-2 0 0-16,-2 0-16 0,0-2 0 0,-1 0 0 15,1 2-48-15,-2 2 0 0,0 2 0 0,4 9 0 16,-7-8-192-16,1 4 0 0,6 4 128 0,-11 2-128 16,1 3 0-16,1 1 0 0,1 2 0 0,0 3 0 15,-1 0 0-15,0 2 0 0,1 2 0 0,0 2 0 16,2 1 0-16,-1 0 0 0,2-2 0 0,1-1 0 15,0 1 0-15,3 0 0 0,1-2 0 0,2-2 0 0,4-3 0 0,0 1 0 16,-6-10 0-16,12 6 0 0,-2-1 0 0,1-3 0 16,-1-3 0-16,2-2 0 0,-2 0 128 0,1-3-128 15,-1-4 176-15,1 1-176 0,-1-2 160 0,1 0-160 16,-2-4 128-16,-2 2-128 0,0-1 208 0,-1 2-32 16,1 3-16-16,-7 9 0 0,1-12-32 0,-2 2-128 15,-2-1 192-15,1 2-64 0,-2 4-128 0,4 5 128 16,-8-5-128-16,0 4 128 0,8 1-128 0,-10 4 0 15,1-2 0-15,0 2 0 0,-2 1 0 0,2-2 0 16,9-3 0-16,-9 4 0 0,2 2 0 0,7-6 0 16,0 0 0-16,0 0 0 0,0 0 0 0,0 0 0 15,0 0 0-15,0 0 0 0,0 0 0 0,0 0 0 16,11 2 0-16,-11-2 128 0,12 0-128 0,-1-2 0 0,2-6 0 0,-2 2 128 16,-3-1-128-16,1 0 0 0,0-1 0 0,-1-1 128 15,-2-2-128-15,-1 3 0 0,-5 8 0 0,6-9 128 16,-4-1-128-16,-2 10 0 0,0-9 0 0,0 9 0 15,0 0 0-15,0 0 128 0,0 0-128 0,0 0 0 16,0 0 0-16,-9 5 0 0,1 3 0 0,2 0 0 16,0-1 0-16,3 1 0 0,3-8 128 0,-6 15-128 15,1 0 0-15,1-2 0 0,2-2 0 0,2-11 128 16,-4 10-128-16,4-10 0 0,0 0 0 0,0 0 0 16,-3 12 0-16,3-12 0 0,0 0 128 0,0 0-128 15,0 0 0-15,0 0 0 0,0 0 0 0,0 0 0 16,0 0-480-16,0 0-128 0,12-5-32 0,-2 1 0 15,-10 4-1968-15,13-4-400 0,0-3-64 0</inkml:trace>
  <inkml:trace contextRef="#ctx0" brushRef="#br0" timeOffset="9695.15">23181 5815 14735 0,'-10'4'1312'0,"0"0"-1056"16,0 0-256-16,1 0 0 0,1-4 1840 0,8 0 304 0,0 0 64 0,-7 0 16 16,7 0-1200-16,0 0-224 0,0 0-48 0,0 0-16 15,0 0-112-15,0 0-32 0,0 0 0 0,0 0 0 16,0 0 320-16,0 0 64 0,0-12 16 0,0 12 0 16,0 0 160-16,0 0 48 0,0 0 0 0,0 0 0 15,9-4-256-15,-9 4-48 0,0 0-16 0,0 0 0 16,10 1-240-16,-10-1-64 0,0 0 0 0,11 0 0 15,-11 0-192-15,0 0-32 0,11 0-16 0,-11 0 0 16,0 0-96-16,11-1-32 0,-2 1 0 0,-9 0 0 16,10-2 112-16,-10 2 0 0,0 0 16 0,9-4 0 15,-9 4-32-15,7-7-16 0,-7 7 0 0,0 0 0 16,1-10-32-16,1 1-16 0,-2 9 0 0,0 0 0 16,-4-8 48-16,4 8 16 0,-3-9 0 0,3 9 0 15,0 0-128-15,0 0-32 0,0 0 0 0,0 0 0 0,-8-4-144 0,8 4 0 16,0 0 0-16,0 0 0 0,-8 6 0 0,2 3 0 15,1 2 0-15,1-2 0 0,4-9 0 0,-4 12 0 16,0 1 0-16,1-3 0 0,3-10 0 0,0 12 0 16,0-12 0-16,0 12 0 0,0-1 0 0,0-11 0 15,0 0 0-15,0 0 0 0,7 7 176 0,-7-7-48 16,0 0-128-16,12 2 192 0,-2 2-48 0,0-6-16 16,1-2 0-16,1-3 0 0,-2 3-128 0,3-1 0 15,1 0 0-15,-1-2 128 0,-1 1-128 0,1-2 0 16,-1-1 0-16,0 0 128 0,-2 4-128 0,-1-1 0 15,-2 0 0-15,-1-1 128 0,0 0 16 0,-3-1 0 16,-3 8 0-16,2-11 0 0,-5 2-144 0,1 0 0 16,-1-1 0-16,-1 2 0 0,-3 1 0 0,0 2 128 15,-4 0-128-15,2 2 192 0,0 2-64 0,0 2 0 0,-3 1 0 0,2-1 0 16,-1-1 0-16,2 1 0 0,9-1 0 0,-10 4 0 16,1 1 0-16,1 2-128 0,8-7 192 0,-7 6-64 15,2 2-128-15,5-8 128 0,-5 11-128 0,5-11 128 16,0 0-128-16,-3 9 0 0,3-9 0 0,-1 9 0 15,1-9 0-15,0 0 0 0,0 0 0 0,0 0 0 16,0 0 0-16,0 0-304 0,0 0 48 0,0 0 16 16,0 0-1632-1,0 0-336-15,3 10-64 0,-3-10-11216 0,3 13-2240 0</inkml:trace>
  <inkml:trace contextRef="#ctx0" brushRef="#br0" timeOffset="12012.78">23114 5891 3679 0,'0'0'320'0,"0"0"-320"16,0 0 0-16,0 0 0 0,0 0 1568 0,0 0 240 15,0 0 48-15,0 0 16 0,0 0-96 0,0 0-32 16,0 0 0-16,10-2 0 0,-10 2-544 0,0 0-112 16,8-6-32-16,-8 6 0 0,0 0-176 0,8-5-48 15,-8 5 0-15,0 0 0 0,0 0-96 0,0 0-32 0,0 0 0 0,0 0 0 16,6-7-224-16,-6 7-48 0,5-8-16 0,-5 8 0 15,0 0-96-15,0 0-32 0,0 0 0 0,0 0 0 16,0 0 16-16,0 0 0 0,8-5 0 0,-8 5 0 16,0 0 224-16,0 0 48 0,7-6 16 0,-7 6 0 15,0 0 112-15,0 0 32 0,0 0 0 0,0 0 0 16,4-8-96-16,-4 8-32 0,0 0 0 0,0 0 0 16,0 0-176-16,0 0-48 0,0 0 0 0,0 0 0 15,0 0-80-15,0 0-32 0,0 0 0 0,0 0 0 16,0 0-48-16,0 0-16 0,0 0 0 0,0 0 0 15,-7 10 48-15,7-10 0 0,0 0 0 0,-6 9 0 16,6-9 64-16,-6 11 32 0,6-11 0 0,0 0 0 0,-6 8 0 0,6-8 0 16,0 0 0-16,-7 7 0 0,7-7-32 0,-7 8-16 15,7-8 0-15,-10 8 0 0,10-8-48 0,-9 8-16 16,9-8 0-16,-8 10 0 0,2-3-80 0,-1-1-16 16,1 1 0-16,6-7 0 0,-8 10-16 0,0 1-128 15,-1-3 192-15,1 1-64 0,1 0 96 0,-1 0 16 16,0-1 0-16,0 0 0 0,-1-1-48 0,1 0 0 15,-1-1 0-15,0 1 0 0,-2 1 16 0,1 0 0 16,0-2 0-16,-1 2 0 0,-1-1 16 0,2-1 0 16,0-1 0-16,-2 2 0 0,-1-1-48 0,2 3-16 15,2-2 0-15,1 1 0 0,2-3-160 0,-3 0 192 16,-2 0-192-16,2 2 192 0,3-1-192 0,-5 1 0 16,-1-1 0-16,2 1 128 0,1 0-128 0,0-1 0 0,0 1 0 15,2 0 0-15,1 1 0 0,-2 0 0 0,-1-1 0 0,2-1 0 16,2 2 0-16,0 0 0 0,5-8 128 0,-7 9-128 15,1-3 0-15,6-6 0 0,0 0 0 0,-7 9 0 16,1 1 0-16,0-3 0 0,1 1 0 0,5-8 0 16,0 0 0-16,-5 8 0 0,5-8 0 0,-4 10 0 15,4-10 0-15,0 0 0 0,-6 7 128 0,6-7-128 16,-6 9 0-16,1-1 0 0,5-8 0 0,-5 8 0 16,5-8 0-16,0 0 0 0,0 0 0 0,0 0 0 15,-5 8 0-15,5-8 0 0,0 0 128 0,-5 7-128 16,5-7 0-16,0 0 0 0,0 0 0 0,-7 7 0 15,7-7 0-15,0 0 0 0,-7 6 0 0,7-6 0 16,0 0 0-16,0 0 0 0,-3 8 0 0,3-8 0 0,0 0 0 0,0 0 0 16,0 0 0-16,-4 9 0 0,4-9 0 0,0 0 0 15,-4 8 0-15,4-8 0 0,0 0 0 0,0 0 0 16,-4 9 0-16,4-9 0 0,0 0 0 0,-4 9 0 16,4-9 0-16,0 0 0 0,0 0 0 0,0 0 0 15,-5 8 0-15,5-8 0 0,-4 12 0 0,4-12 0 16,0 0 0-16,-3 9 0 0,3-9 0 0,-5 8 0 15,5-8 0-15,0 0 0 0,-5 8 0 0,5-8 0 16,-7 8 0-16,7-8 0 0,0 0 0 0,0 0 0 16,0 0 0-16,-6 7 0 0,6-7 0 0,0 0 0 15,-5 8 0-15,5-8 0 0,0 0 0 0,0 0 0 16,0 0 0-16,0 0 0 0,-3 9 0 0,3-9 0 16,0 0 0-16,0 0 0 0,0 0 0 0,-1 10 0 15,1-10 0-15,0 0 0 0,0 0 0 0,0 0 0 0,0 0 0 0,-3 9 0 16,3-9 0-16,0 0 0 0,0 0 0 0,0 0 0 15,-4 9 0-15,4-9 0 0,-4 9 0 0,4-9 0 16,0 0 0-16,0 0 0 0,0 0 0 0,0 0 0 16,0 0 0-16,-1 10 0 0,1-10 0 0,0 0 0 15,0 0 0-15,0 0 0 0,0 0 0 0,0 0 0 16,0 0 0-16,0 0 0 0,0 9 0 0,0-9 0 16,0 0 0-16,0 0 0 0,0 0 0 0,0 0 0 15,0 0-560 1,0 0 16-16,0 0 0 0,0 0 0 0,0 0-2464 0,0 0-512 0,0 0-80 15</inkml:trace>
  <inkml:trace contextRef="#ctx0" brushRef="#br0" timeOffset="13288.87">22992 6026 11567 0,'0'0'512'0,"0"0"112"0,0 0-496 0,3-10-128 0,0 1 0 0,-3 9 0 15,3-9 208-15,0 1 32 0,0-3 0 0,-3 11 0 16,2-9-240-16,1 1 0 0,1 1 0 0,-4 7 0 16,5-8 0-16,-5 8 0 0,7-9 0 0,-1 2 0 15,-1 1 0-15,2 0 0 0,-7 6 0 0,9-6 0 16,-9 6 0-16,9-5 128 0,-1 0-128 0,-8 5 0 16,9-6 0-16,-9 6 128 0,9-5-128 0,-9 5 0 15,0 0 592-15,8-3 80 0,-8 3 16 0,0 0 0 16,0 0 720-16,0 0 160 0,0 0 32 0,0 0 0 15,0 0-320-15,0 0-64 0,8-6-16 0,-8 6 0 16,0 0-384-16,0 0-80 0,0 0-16 0,0 0 0 16,0 0-224-16,0 0-48 0,0 0-16 0,0 0 0 0,0 0-64 0,0 0-16 15,0 0 0-15,0 0 0 0,0 0 0 0,0 0 0 16,0 0 0-16,0 0 0 0,0 0-16 0,0 0 0 16,0 0 0-16,0 0 0 0,0 0 240 0,0 0 64 15,0 0 0-15,0 0 0 0,0 0 64 0,0 0 32 16,1 10 0-16,-1-10 0 0,0 0-32 0,-1 12 0 15,1-12 0-15,-3 12 0 0,3-12-64 0,-5 9-32 16,-2 0 0-16,2 3 0 0,-1-3-176 0,-2 1-48 16,-1 0 0-16,0 0 0 0,0 0-128 0,-1 2-16 15,0 0-16-15,-2 1 0 0,-1 1 48 0,0 2 16 16,-1 1 0-16,-2-2 0 0,-1 2 16 0,0-2 0 16,0 0 0-16,0 1 0 0,0 2-96 0,2 1-16 15,-1 0 0-15,-1-1 0 0,-1-3-16 0,-2 3-16 16,0 0 0-16,0 0 0 0,0 1-160 0,2-1 128 0,0-1-128 0,1 0 128 15,1 0 48-15,3-2 0 0,-1 1 0 0,2-2 0 16,2-1-32-16,2 1 0 0,-1-1 0 0,2 0 0 16,1-3-144-16,1 0 160 0,-1 1-160 0,2-1 160 15,4-10-160-15,-2 9 0 0,2-9 0 0,0 11 128 16,0-11-128-16,-1 10 0 0,1-10 0 0,0 9 0 16,0-9 0-16,0 0 0 0,0 0 0 0,0 0 0 15,0 0 0-15,0 0 0 0,0 0 128 0,0 0-128 16,0 0 0-16,0 0 0 0,9-7 144 0,-2 0-144 15,1-2 0-15,-1 0 128 0,-2-2-128 0,2 1 0 16,-1 0 0-16,2-4 0 0,0 1 0 0,2 0 0 16,1-2 0-16,-1-2 0 0,0-3 0 0,3 2 0 0,3 1 0 15,2-1 0-15,1 3 0 0,-1-4 0 0,4-2 0 0,-1-1 0 16,-3-2 0-16,3 1 0 0,4 1 0 0,-2 1 0 16,-2-4 0-16,3 3 0 0,0 1 0 0,1 0 0 15,-4 0 0-15,-1 2-128 0,-2-1 128 0,-1 3 0 16,-4-1 0-16,-2 4 0 0,0 3 0 0,-2 1 0 15,-2-1 0-15,-1 2 0 0,-1 0 0 0,-5 9 0 16,7-9 0-16,-7 9 0 0,5-8 0 0,-5 8 0 16,5-8 0-16,-5 8 0 0,0 0 0 0,0 0 0 15,0 0 0-15,0 0 0 0,0 0 0 0,3-6 0 16,-3 6 0-16,0 0 0 0,0 0 0 0,0 0 0 16,0 0 0-16,0 0 0 0,0 0 0 0,0 0 0 15,0 0 0-15,0 0 0 0,0 0 0 0,0 0 0 16,0 0 0-16,0 0 0 0,0 0 0 0,0 0 0 15,0 0 0-15,0 0 0 0,0 0 0 0,-7 10 0 0,1-1 0 16,-1 3 0-16,-1 1 0 0,1 0 0 0,-2 0 0 0,-1 2 0 16,1-2 0-16,0 2 0 0,-3-2 0 0,2 0 0 15,-2 2 0-15,-1 0 0 0,-1 1 0 0,0 0 128 16,-2-2-128-16,0 2 0 0,-1 2 0 0,0-1 128 16,0 2-128-16,-2 2 0 0,1 0 0 0,-2-1 128 15,-2 2-128-15,-2-1 0 0,1-2 128 0,-2 3-128 16,0 2 0-16,3-1 144 0,3 1-144 0,-1-2 0 15,1-4 192-15,2 1-192 0,2-3 192 0,2 0-192 16,2-2 160-16,0 0-160 0,1-8 128 0,2 2-128 16,1-2 0-16,7-6 128 0,0 0-128 0,0 0 0 15,-6 6 0-15,6-6 0 0,0 0 128 0,0 0-128 0,0 0 0 0,0 0 0 16,0 0 0-16,0 0 0 0,0 0 0 0,0 0 0 16,-8-6-160-16,8 6 160 0,0 0-384 0,0 0 0 15,0 0 16-15,0 0 0 16,-8-5-272-16,8 5-48 0,0 0-16 0,0 0 0 15,-8-2-960-15,8 2-192 0,0 0-32 0,0 0-16 16,0 0-1616-16,0 0-336 0</inkml:trace>
  <inkml:trace contextRef="#ctx0" brushRef="#br0" timeOffset="15660.42">22733 6328 5519 0,'0'0'496'0,"0"0"-496"0,0 0 0 0,0 0 0 16,0 0 2656-16,0 0 432 0,0 0 96 0,0 0 16 0,-3-10-1904 0,3 10-368 15,0 0-80-15,0 0-16 0,0 0-48 0,0 0-16 16,0 0 0-16,0 0 0 0,0 0 96 0,0 0 16 15,0 0 0-15,0 0 0 0,0 0 128 0,-9 7 16 16,9-7 16-16,0 0 0 0,-5 9-80 0,0 1 0 16,5-10-16-16,-5 10 0 0,1-1-288 0,4-9-48 15,-7 10-16-15,5 2 0 0,-2 0-288 0,-2 1-64 16,0 1-16-16,-1-4 0 0,1 3-80 0,2-2-16 16,-1-1 0-16,-1 1 0 0,-1 0 96 0,-1 3 16 15,3-5 0-15,-2 2 0 0,-1-1 240 0,0-4 48 16,2 2 16-16,-2 1 0 0,-1 1-48 0,1 0-16 15,2-1 0-15,-1-3 0 0,7-6-160 0,-9 8-48 16,2-1 0-16,7-7 0 0,-6 6-32 0,6-6-16 0,-7 9 0 0,7-9 0 16,0 0-48-16,0 0-16 0,0 0 0 0,0 0 0 15,0 0-160-15,0 0 0 0,-5 7 144 0,5-7-144 16,0 0 160-16,0 0-32 0,0 0-128 0,0 0 192 16,0 0-32-16,0 0-16 0,0 0 0 0,0 0 0 15,0 0-144-15,0 0 192 0,0 0-192 0,0 0 192 16,0 0-192-16,0 0 192 0,0 0-192 0,0 0 192 15,0 0-64-15,0 0 0 0,0 0 0 0,0 0 0 16,0 0 64-16,0 0 0 0,0 0 0 0,0 0 0 16,0 0 0-16,0 0 0 0,0 0 0 0,0 0 0 15,0 0-48-15,0 0 0 0,0 0 0 0,0 0 0 16,0 0 16-16,0 0 0 0,0 0 0 0,7-7 0 16,-7 7-16-16,0 0 0 0,0 0 0 0,4-9 0 0,-4 9-16 0,4-12-128 15,-4 12 192-15,1-10-64 0,0-2-128 0,0 2 160 16,-1 1-160-16,0-1 160 0,2 1-32 0,-2 2-128 15,0-4 192-15,0 1-64 0,-2-2 0 0,1-1 0 16,-1-1 0-16,0 1 0 0,1-1 16 0,-2 0 0 16,1 0 0-16,-1 1 0 0,-1 1-16 0,0 2 0 15,0-2 0-15,1 3 0 0,0 0-128 0,-1 2 160 16,0 2-160-16,4 5 160 0,-4-4-160 0,4 4 0 16,0 0 144-16,-4-7-144 0,4 7 0 0,-4-6 0 15,4 6 0-15,0 0 128 0,-1-8-128 0,1 8 0 16,0 0 0-16,0 0 0 0,0 0 0 0,0 0 0 15,0 0 0-15,0 0 0 0,0 0 0 0,0 0 0 16,0 0 0-16,0 0 0 0,0 0 0 0,0 0 0 0,0 0 0 16,-5 11 128-16,1-1-128 0,1 3 0 0,2-1 0 0,0 1 128 15,1 0-128-15,0 1 0 0,1 2 0 0,0 2 128 16,2 3-128-16,0 0 0 0,-2-2 0 0,1 1 0 16,1-2 0-16,1-1 144 0,-1-1-144 0,-1-1 0 15,1 1 144-15,-1-2-144 0,1-2 0 0,0-1 144 16,-3-11-144-16,4 10 0 0,-4-10 144 0,2 10-144 15,-2-10 160-15,3 12-32 0,-3-12-128 0,0 0 192 16,0 0-48-16,0 0-16 0,0 0 0 0,0 0 0 16,0 0 0-16,0 0-128 0,0 0 192 0,0 0-64 15,0 0-128-15,0 0 192 0,0 0-192 0,0 0 192 16,0 0-192-16,0 0 0 0,0 0 144 0,-9 3-144 16,9-3 0-16,0 0 0 0,0 0 0 0,0 0 128 15,0 0-128-15,-10-3 0 0,10 3 128 0,0 0-128 0,0 0 0 0,0 0 0 16,-7-4 0-16,7 4 0 0,0 0 0 0,0 0 0 15,0 0 0-15,0 0 0 0,0 0 0 0,0 0 0 16,0 0 0-16,0 0 0 0,0 0 0 0,0 0 0 16,0 0 0-16,0 0 0 0,0 0 0 0,11-2 0 15,-1-1 0-15,-1 2 0 0,-9 1 0 0,13-2 0 16,-2 1 0-16,0 1 0 0,-1 1 0 0,1 2 0 16,-1-3 0-16,2 0 0 0,0 0 0 0,-1-1 0 15,2-1 0-15,0 2 0 0,0 2 0 0,0-1 0 16,1-1 0-16,0-1 0 0,-1-2 0 0,0 3 0 15,-1 0 0-15,2 0 0 0,3-4 0 0,-3 2 0 16,-14 2 0-16,15-2 0 0,-1 1 0 0,-4 0 0 16,-10 1 0-16,0 0 0 0,13-3 0 0,-13 3 0 0,0 0 0 0,12-3 0 15,-12 3 0-15,12-2 0 0,-12 2 0 0,0 0 0 16,12 0 0-16,-12 0 0 0,0 0 0 0,0 0 0 16,0 0 0-16,0 0 0 0,0 0 0 0,10 0 0 15,-10 0 0-15,0 0 0 0,0 0 0 0,0 0 128 16,0 0-128-16,0 0 0 0,0 0 0 0,0 0 128 15,-9 1-128-15,0 2 0 0,0-1 0 0,1 0 0 16,8-2 0-16,-12 0 0 0,-2 0 0 0,1 2 128 16,0 1-128-16,0-1 0 0,-2 1 0 0,1-2 0 15,-3-1 0-15,0 0 0 0,0 3 0 0,0 0 128 16,0-2-128-16,2 0 0 0,0 3 0 0,0-3 0 16,-2 1 0-16,0 0 0 0,1 2 0 0,0-2 0 0,1-2 0 0,0 1 0 15,2-1 0-15,2 2 0 0,2 1 0 16,-1 0 0-16,0-2 0 0,10-1 0 0,-9 0 0 0,9 0 0 15,0 0 0-15,0 0 0 0,0 0 0 0,0 0 0 16,0 0 0-16,0 0 0 0,0 0 0 0,0 0 0 16,-1-8 0-16,1 8 0 0,0 0 0 0,7-8 0 15,1 3 0-15,4-1 0 0,-2 0 0 0,1 5 0 16,-1-3 0-16,2 2-128 0,0-2 128 0,-2 0 0 16,1 1 0-16,-1 1 0 0,0-1 0 0,-10 3 0 15,11-1 0-15,-2-3 0 0,-9 4 0 0,9-3 0 16,-9 3 0-16,9-6 0 0,-9 6 0 0,0 0 0 15,8-6 0-15,-8 6 0 0,7-5 0 0,-7 5 0 16,6-8 0-16,-6 8 0 0,0 0 0 0,0 0 0 16,5-8 0-16,-5 8 0 0,3-7 0 0,-3 7 0 0,0 0 0 0,0 0 0 15,0-9 0-15,0 9 0 0,0-10 0 0,0 10 0 16,0 0 0-16,-1-9 0 0,1 9 0 0,-3-10 0 16,2 2 0-16,-2-1 0 0,-2 1 0 0,1 2 0 15,0-1 0-15,0 1 0 0,-1-1 0 0,0-1 0 16,-1 0 0-16,1 1 0 0,-1-3 0 0,-1 4 128 15,2 1-128-15,0-1 0 0,0-1 0 0,-1 0 0 16,2 1 0-16,1-1 0 0,0 1 0 0,3 6 0 16,0 0 0-16,-3-7 0 0,1 1 0 0,2 6 0 15,-2-7 0-15,2-2 0 0,-2 1 0 0,2 8 0 16,0 0 0-16,0 0 0 0,0 0 0 0,0 0 0 16,2-8 0-16,-2 8 0 0,0 0 0 0,0 0 0 15,0 0 0-15,0 0 0 0,0 0 0 0,0 0 0 16,7 12 0-16,-1-2-128 0,0 2 128 0,0 2 0 0,-1 0 0 0,2-1 0 15,-2 1 0-15,0 2-128 0,1-3 128 0,0 1 0 16,-1 0 0-16,1 1-128 0,-1-1 128 0,-1-1 0 16,0 0 0-16,-2 0 0 0,1-4 0 0,-1 2 0 15,-2-1 0-15,0 0 0 0,0 0 0 0,-1-1 0 16,0 1 0-16,1-10 0 0,-5 11 0 0,5-11 0 16,-8 9 0-16,8-9 0 0,-7 8-192 0,7-8-16 15,0 0 0-15,0 0 0 16,0 0-1168-16,0 0-224 0,0 0-64 0,0 0 0 15,3-10-1968-15,2-1-400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6:13:05.34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1979 5136 4607 0,'0'0'400'0,"0"0"-400"15,0 0 0-15,-9-2 0 0,1 1 832 0,8 1 96 16,0 0 16-16</inkml:trace>
  <inkml:trace contextRef="#ctx0" brushRef="#br0" timeOffset="1">1908 5077 2751 0,'0'0'128'0,"0"0"16"0,0 0-144 0,0 0 0 0,0 0 0 0,0 0 0 16,7-4 2208-16,-7 4 416 0,0 0 64 0,0 0 32 16,7-4-1632-16,-7 4-320 0,0 0-64 0,0 0 0 15,0 0-176-15,0 0-16 0,0 0-16 0,0 0 0 16,0 0 48-16,0 0 16 0,2-4 0 0,-2 4 0 15,0-7 112-15,0 7 32 0,0 0 0 0,0 0 0 16,0 0-64-16,0 0-16 0,5-5 0 0,-5 5 0 16,0 0-112-16,4-5-32 0,-4 5 0 0,0 0 0 15,0 0 128-15,6-4 32 0,-6 4 0 0,0 0 0 16,7-4-224-16,-7 4-32 0,0 0-16 0,0 0 0 0,0 0-128 0,0 0-32 16,0 0 0-16,0 0 0 0,0 0-80 0,0 0 0 15,0 0-128-15,0 0 192 0,6 6-32 0,-6-6-16 16,0 0 0-16,6 10 0 0,-4 0 128 0,3-1 32 15,-1-1 0-15,-1 0 0 0,-3-8 48 0,4 10 16 16,-1 2 0-16,0 1 0 0,-1-2-112 0,1 2-32 16,-1-2 0-16,1 2 0 0,0-2-64 0,-1 2-16 15,-2-2 0-15,2 1 0 0,-1 2-144 0,2-1 192 16,-1-1-192-16,-1 0 192 0,0 2-16 0,-2 1 0 16,1 0 0-16,1 1 0 0,1-3-48 0,-1 2 0 15,-1 0 0-15,0 1 0 0,0 0 16 0,0 1 0 16,0-1 0-16,0 1 0 0,-3-3 64 0,2 0 16 15,0 1 0-15,-1-1 0 0,-1 0 16 0,2 0 0 0,-3-2 0 0,2 0 0 16,1-2-32-16,-1 0 0 0,0 0 0 0,1-1 0 16,-1-1 48-16,1 2 0 0,-1-3 0 0,0 2 0 15,2-9-32-15,-3 8 0 0,-1 1 0 0,1-2 0 16,3-7-96-16,-4 8-128 0,1-1 176 0,-1-1-176 16,0-1 144-16,4-5-144 0,-6 5 0 0,1 1 144 15,-2-2-144-15,7-4 0 0,-8 6 0 0,1-1 128 16,0 0-128-16,0 0 0 0,0 0 144 0,0-2-144 15,7-3 176-15,-9 2-48 0,-2 0 0 0,2-2 0 16,1 0-128-16,0 0 192 0,-1-2-192 0,-1 0 192 16,2 2 0-16,0-3 16 0,-1 0 0 0,0 1 0 15,-1-1-80-15,0 1 0 0,2-2-128 0,-3-1 192 0,-2 1-192 16,2 1 128-16,2-1-128 0,0 0 0 0,-3 1 0 0,2-1 0 16,1 1 0-16,1 1 0 0,-2 1 0 0,3-1 0 15,1-1 0-15,6 3 0 0,0 0-304 0,-7-3 48 16,-1 1 16-16,8 2 0 15,0 0-352-15,0 0-80 0,-4-6-16 0,4 6 0 16,0 0-2064-16,0 0-400 0,0 0-96 0</inkml:trace>
  <inkml:trace contextRef="#ctx0" brushRef="#br0" timeOffset="2">2506 4800 16175 0,'0'0'704'0,"0"0"176"0,0 0-704 0,0 0-176 0,0 0 0 0,0 0 0 16,0 0 784-16,0 0 128 0,0 0 32 0,9-4 0 15,-2 0-448-15,-7 4-96 0,0 0-16 0,11-4 0 16,1-1-192-16,-2 2-32 0,-10 3-16 0,9 0 0 0,-1-3-16 0,0 2 0 16,-8 1 0-16,0 0 0 0,0 0 224 0,0 0 32 15,12 0 16-15,-12 0 0 16,0 0 304-16,0 0 48 0,0 0 16 0,0 0 0 0,0 0-64 0,0 0-16 16,4 6 0-16,-4-6 0 0,0 0-112 0,0 0 0 15,0 0-16-15,0 0 0 0,0 0-48 0,1 8 0 16,-1-8 0-16,0 0 0 0,0 0-112 0,-4 8-16 15,0-1-16-15,4-7 0 0,0 0-16 0,-5 5 0 16,1 1 0-16,4-6 0 0,-7 8-80 0,2 1-16 16,2 0 0-16,-2-3 0 0,-2-1-48 0,3 2-16 15,4-7 0-15,-4 11 0 0,-5 2-64 0,3 0-128 16,1-2 176-16,0 2-176 0,-2 0 176 0,2 0-176 0,-2-1 160 16,0 2-160-16,2 2 192 0,-1-1-64 0,-2-1-128 15,1 0 192-15,0 0 0 0,-2 0 0 0,0 3 0 0,0-1 0 16,2 4 64-16,-2-2 0 0,0 1 0 0,0-1 0 15,-1-1-48-15,0 2 0 0,1-1 0 0,0 2 0 16,0 2-80-16,3-1 0 0,2-1-128 0,0 1 192 16,-2 0-32-16,3 2-16 0,2 1 0 0,0 2 0 15,0 1-16-15,1-3-128 0,2 0 192 0,0 0-64 16,0 1-128-16,1-3 160 0,-2 1-160 0,2-2 160 16,1-2-160-16,-1 1 0 0,0-2 144 0,0 0-144 15,1-2 0-15,1 1 0 0,0-2 0 0,1 0 128 16,-2 1-128-16,0-2 0 0,2 0 128 0,0 0-128 15,-1 1 0-15,1-2 0 0,1-2 0 0,0-1 128 16,-1 1-128-16,2-1 0 0,0 0 0 0,1-2 0 16,0 0-336-16,1-3 16 0,0 1 0 0,1-1 0 15,1 0-384-15,0-2-64 0,0 0 0 0,1 0-16 16,4 1-304-16,-5 2-64 0,-5-4-16 0,2 3 0 16,2-2-1936-16,-1 2-384 0,-3 5-80 0,-2-1-16 0</inkml:trace>
  <inkml:trace contextRef="#ctx0" brushRef="#br0" timeOffset="3">2721 5298 7359 0,'0'0'656'0,"0"0"-528"15,0 0-128-15,0 0 0 0,0 0 2176 0,0 0 416 16,0 0 80-16,0 0 16 0,0 0-1344 0,0 0-256 0,0 0-48 0,0 0-16 15,0 0-320-15,0 0-64 0,0 0 0 0,0 0-16 16,0 0-192-16,0 0-48 0,0 0 0 0,0 0 0 16,4-5 64-16,-4 5 0 0,0 0 0 0,0 0 0 15,6-4 16-15,-6 4 16 0,0 0 0 0,0 0 0 16,0 0 96-16,0 0 0 0,0 0 16 0,0 0 0 16,0 0 96-16,0 0 16 0,0 0 0 0,0 0 0 15,0 0-48-15,0 0 0 0,0 0 0 0,0 0 0 16,0 0-224-16,0 0-48 0,0 0-16 0,0 0 0 15,0 0-160-15,0 0-16 0,0 0-16 0,6 5 0 16,-6-5-176-16,4 7 192 0,-4-7-192 0,3 9 192 16,-1 3 0-16,-1-2 0 0,-2-1 0 0,1 3 0 15,0 1 112-15,2 1 16 0,1-4 16 0,-3 3 0 16,1 3-16-16,2-2-16 0,0 0 0 0,-2-1 0 0,2 2-48 16,3-2-16-16,0 2 0 0,-1-3 0 0,-2 1-16 0,1-2 0 15,0-1 0-15,1 0 0 0,-2 0-32 0,1 3 0 16,0-3 0-16,-1-1 0 0,1 0-48 0,2-3-16 15,-3 1 0-15,1-1 0 0,1-1-128 0,-5-5 192 16,6 5-192-16,-6-5 192 0,6 5-192 0,-6-5 160 16,7 2-160-16,-7-2 160 0,9 0-32 0,-9 0 0 15,7-5 0-15,-1 0 0 0,-1-2 0 0,1 0-128 16,0 0 192-16,-3-3-64 0,-1-1-128 0,1-1 160 16,0-2-160-16,1 0 160 0,0 2-160 0,-1-1 0 15,-1 0 0-15,2 1 128 0,2 0-128 0,-2 4 0 16,0-1 0-16,2 1 0 0,-2 3 0 0,-4 5 0 15,0 0 0-15,8 0 0 0,1 3-208 0,0 1 80 16,-9-4 128-16,6 7-208 0,-2 2 80 0,2 1 128 0,2 4-208 0,-1-4 80 16,-5 2 128-16,3 1 0 0,5-3-144 15,-4 0 144-15,-5 1 0 0,3-2 0 0,1 0 0 0,1 1 0 16,-1-3 0-16,1-1 0 0,-6-6 0 0,7 7 0 16,-1-1 0-16,-1-3 192 0,-5-3-192 0,5 3 192 15,-5-3-192-15,7 4 0 0,-7-4 0 0,7 1 0 16,-7-1 128-16,7-1 0 0,-7 1 0 0,0 0 0 15,7-5 192-15,-7 5 16 0,6-7 16 0,-1 0 0 16,-5 7-16-16,5-8 0 0,-1 1 0 0,-1-2 0 16,-2-1-112-16,0 2-32 0,0-2 0 0,1-2 0 15,1 0-64-15,0-1-128 0,0-2 176 0,0 2-176 16,1 1 160-16,0-3-160 0,-2 1 128 0,-1-1-128 16,2 1 0-16,-2-1 0 0,0-4 128 0,-1 2-128 0,0 1 0 15,0 2 0-15,2 0 0 0,-2-1 0 0,-1 2-256 0,1 1 32 16,0 0 0-16,0 2 0 15,-1 3-512-15,1-1-96 0,0 8-32 0,1-8 0 16,-1 0-608-16,0 8-128 0,0 0-32 0,6-7 0 16,-6 7-1568-16,7-4-304 0,-2 1-64 0</inkml:trace>
  <inkml:trace contextRef="#ctx0" brushRef="#br0" timeOffset="4">3400 5608 22975 0,'0'0'1024'0,"0"0"192"0,0 0-960 16,0 0-256-16,0 0 0 0,0 0 0 0,0 0 848 0,0 0 128 16,0 0 32-16,0 0 0 0,11 7-576 0,-3-3-112 15,0 2-32-15,1-1 0 0,2 1-144 0,0 2-16 16,0 0-128-16,0 3 192 0,0-1-192 0,1-1 0 15,0 0 0-15,0 1 0 0,-1 2 0 0,-2 0 0 16,-2 1 0-16,-3 0 0 0,0 0 0 0,-1-2 0 0,0 2 0 16,-3 1 0-16,-1 1 256 0,-2 0 0 0,-1-4 0 0,-2 2 0 15,-1 2 96-15,-1-1 32 0,0-1 0 0,-2 2 0 16,-3-3-384-16,2-1 144 0,-2 0-144 0,3-1 0 31,2-3-1088-31,-3 0-336 0,-1-3-64 0</inkml:trace>
  <inkml:trace contextRef="#ctx0" brushRef="#br0" timeOffset="5">3891 4900 10127 0,'0'0'896'0,"0"0"-704"15,0 0-192-15,0 0 0 0,0 0 5104 0,-2 8 976 16,5 5 208-16,3 1 48 0,-2 3-5120 0,3 3-1008 15,2 4-208-15,1 2 0 0,-3 5 0 0,1-1 0 16,2 0 0-16,-2 1-128 0,-1 3 128 0,1-2 0 16,-2 0 0-16,-2-2 0 0,0 1 0 0,-2-2 0 0,-2-1 0 0,0-1 0 15,1 0 128-15,-1-1 48 0,-3-2 16 0,3-4 0 16,0-3 368-16,0-1 80 0,0-4 0 0,0-2 16 16,2-1 48-16,0-4 0 0,-2-5 0 0,0 0 0 15,0 0-256-15,0 0-64 0,0 0 0 0,0 0 0 16,0 0-160-16,0 0-32 0,0 0-16 0,6-5 0 15,-3-2-48-15,0-3 0 0,0-1 0 0,1 0 0 16,0-3-128-16,2-1 0 0,0-4 144 0,2 1-144 16,-1 3 0-16,0-2 0 0,0 3 0 0,1 1 0 15,0 1 0-15,-1 0-128 0,-1 1 128 0,2 1 0 16,1 4 0-16,0 1-128 0,0 0 128 0,-1 1 0 16,0 0 0-16,1 0 0 0,1 2 0 0,-1 1-128 15,-9 1 128-15,11 0 0 0,0 2-144 0,0 1 144 16,-2 2 0-16,-1 0-176 0,1 2 176 0,-2 1-128 0,2 1 128 0,-2 0-160 15,-2 2 160-15,1-1-160 0,0 2 160 0,-2-2 0 16,-3 0 0-16,1-1 0 0,-1 1 0 0,-1-3 0 16,-3 1 160-16,0 2-160 0,1-1 256 0,-2 0-64 15,1-2 0-15,-2 0 0 0,-2 2 32 0,0-3 0 16,3-1 0-16,-3 1 0 0,-3 2-16 0,2-3 0 16,0 0 0-16,-2 1 0 0,-1-2-48 0,-1-1-16 15,0 1 0-15,-1-1 0 0,0-1-16 0,0 1-128 16,0-1 192-16,0-1-64 0,0-1-128 0,-2 1 0 15,1 0 0-15,0-1 0 0,1 0 0 0,2-1 0 16,0 0 0-16,0 1-176 16,1-1-272-16,2 0-48 0,1 0-16 0,7 1 0 15,-7-3-512-15,7 3-96 0,0 0-32 0,-5-7 0 16,3 1-1920-16,2-3-400 0,2 1-80 0,5 1-16 0</inkml:trace>
  <inkml:trace contextRef="#ctx0" brushRef="#br0" timeOffset="6">4170 4597 6447 0,'0'0'576'0,"0"0"-576"0,0 0 0 0,0 0 0 16,0 0 4400-16,0 0 768 0,0 0 144 0,0 0 48 15,0 0-3968-15,0 0-800 0,3 10-144 0,-3-10-48 16,0 0-128-16,8 8-16 0,-3-1-16 0,3-1 0 16,-1 0 96-16,2 0 32 0,1 1 0 0,0 1 0 15,1 1-16-15,1 2 0 0,2 0 0 0,2 2 0 16,-2 2 704-16,2 2 144 0,0-2 16 0,1 2 16 15,3 3-1456-15,-1 1-288 0,0-1-64 0,2 2-16 0,-1 0 864 0,1 1 176 16,-2 3 48-16,0 2 0 0,-1 3-32 0,-1 0 0 16,-3-2 0-16,0 1 0 0,1 1 112 0,-2-1 32 15,1-1 0-15,-4 0 0 0,-1 0-80 0,0-1-16 16,-1 1 0-16,0 3 0 0,-1 2-176 0,0 3-32 16,-1-1-16-16,-1 1 0 0,-5-3-160 0,0-1-128 15,0-2 144-15,-3 0-144 0,-4-1 192 0,3 3-64 16,-2-3-128-16,1 0 192 0,-5-2-192 0,0 4 128 15,-1-3-128-15,-1 2 0 0,-1 1 0 0,0 0 128 16,-2 3-128-16,-2-4 0 16,1 0-1664-16,-1-1-368 0,-3 0-80 0</inkml:trace>
  <inkml:trace contextRef="#ctx0" brushRef="#br0" timeOffset="7">5002 5160 11679 0,'0'0'512'0,"0"0"128"0,-7 1-512 0,7-1-128 0,-8 0 0 0,8 0 0 16,0 0 1104-16,0 0 208 0,-7 2 32 0,7-2 16 15,0 0-416-15,0 0-96 0,0 0-16 0,0 0 0 16,0 0 80-16,0 0 16 0,0 0 0 0,0 0 0 16,0 0 96-16,0 0 0 0,0 0 16 0,0 0 0 15,0 0-336-15,10 5-80 0,-10-5-16 0,11 1 0 16,1 3-304-16,0-2-64 0,1-2-16 0,1 0 0 16,2-1 16-16,1 0 0 0,-1-3 0 0,2 3 0 15,-2-3 80-15,3 1 32 0,3-1 0 0,-1 0 0 16,0 1-96-16,-1-1 0 0,0 2-16 0,-1-1 0 15,-4 1-240-15,2 0 128 0,-1 1-128 0,-2 1 0 16,-2 0 0-16,-1 0 0 0,0 0 0 0,-1 1 0 16,-1 1 0-16,-1-1 0 0,-8-1-144 0,9 3 144 15,-9-3-704-15,8 3-64 0,-8-3 0 0,10 4 0 16,-2-3-688-16,-8-1-144 0,0 0-16 0,0 0-9968 16</inkml:trace>
  <inkml:trace contextRef="#ctx0" brushRef="#br0" timeOffset="8">5094 5326 11055 0,'0'0'976'0,"0"0"-784"0,0 0-192 0,0 0 0 15,0 0 2928-15,0 0 528 0,0 0 128 0,-3-4 0 16,3 4-2592-16,0 0-528 0,0 0-96 0,0 0-32 15,0 0-96-15,0 0-32 0,0 0 0 0,0 0 0 16,0 0-208-16,0 0 0 0,0 0 0 0,9 0 0 16,3 0 0-16,-2 0 0 0,-2 0 0 0,0-3 0 0,1 3 192 0,0-1-48 15,2-2-16-15,-1 3 0 0,0-2 320 0,0 1 48 16,0 0 16-16,2 0 0 0,-1-1 64 0,2 2 0 16,-1 0 16-16,0 0 0 0,0 0-304 0,1 0-64 15,1-3-16-15,1 2 0 0,0 0-80 0,-1 1 0 16,1 0-128-16,-1 1 192 0,0-1-192 0,2-1 0 15,-1 1 0-15,-1 0-160 0,-2 0 160 0,1 0-192 16,0 3 192-16,1-1-192 16,0-1-1984-16,1-1-416 0</inkml:trace>
  <inkml:trace contextRef="#ctx0" brushRef="#br0" timeOffset="9">6075 4704 19583 0,'0'0'864'0,"0"0"176"0,0 0-832 0,0 0-208 16,0 0 0-16,0 0 0 0,0 0 768 0,0 0 96 16,0 0 32-16,0 0 0 0,0 0-160 0,0 0-32 15,0 0 0-15,0 0 0 0,0 0-64 0,0 0-32 16,-1 10 0-16,1-10 0 0,1 9-336 0,-1 0-64 15,0-9-16-15,2 9 0 0,-1-1 80 0,2 0 16 16,0 0 0-16,1 2 0 0,-1-2 160 0,2 5 48 16,-1 0 0-16,1 2 0 0,1-2 16 0,0 0 16 0,-1 4 0 15,0 0 0-15,-1 0-128 0,0 1-16 0,0 1-16 0,-2 3 0 16,-2 0-224-16,0 2-144 0,0-1 192 0,-1 1-192 16,0 0 128-16,-1-1-128 0,0-2 0 0,-1-2 0 15,1 1 0-15,0-4-144 0,-1-1-16 0,2 1 0 31,-2-4-640-31,3 0-128 0,-1-2-32 0,1-10-8576 0,1 7-1728 0</inkml:trace>
  <inkml:trace contextRef="#ctx0" brushRef="#br0" timeOffset="10">5706 5352 27647 0,'0'0'2448'0,"0"0"-1952"16,0 0-496-16,0 0 0 0,0 0 1984 0,0 0 320 0,9-2 48 0,2 0 16 15,2 0-2112-15,1 0-400 0,1 0-96 0,3 1-16 16,1-1 256-16,1 0 0 0,2-2 0 16,2 1 0-16,3 1 160 0,1 0-32 0,2-2 0 0,1 1 0 15,2-1 32-15,0-1 0 0,-2 3 0 0,2-3 0 16,-2 2-160-16,2-2 128 0,-2-1-128 0,2 1 128 15,-2 0-128-15,2 1 0 0,1-4 0 0,-2 2 0 16,0 0 0-16,-1 0 0 0,-3 2 0 0,1 1 0 16,-2-1-256-1,-3 1-128-15,-4-1-16 0,0 4-16 0,-4-3-1888 0,-2 3-368 0,-2 3-80 16,-2-3-10112-16</inkml:trace>
  <inkml:trace contextRef="#ctx0" brushRef="#br0" timeOffset="11">5932 5821 3679 0,'0'0'320'0,"0"0"-320"0,-6-3 0 0,6 3 0 15,0 0 5088-15,0 0 944 0,0 0 192 0,0 0 48 16,0 0-4976-16,0 0-976 0,0 0-320 0,0 0 160 16,0 0 160-16,0 0 48 0,6-4 0 0,-1-3 0 15,0 0 0-15,1 2 0 0,2 0 0 0,-1-3 0 16,0-1 144-16,1 0 16 0,3-1 16 0,-1 0 0 16,-2 1 112-16,3-1 32 0,0-1 0 0,0-2 0 15,-1 0-48-15,-1 1-16 0,-1-1 0 0,2-3 0 0,4 3-176 0,-3-2-16 16,-2-1-16-16,1 1 0 0,0-1-224 0,-1 0-32 15,-1 2-16-15,-2 3 0 0,1 1-144 0,0 3 128 16,-1 2-128-16,-1-1 128 0,-5 6 0 0,6-5 0 16,-6 5 0-16,8 0 0 0,-8 0-128 0,0 0 0 15,8 4 144-15,-8-4-144 0,8 8 0 0,-2 1 0 16,-1-2 0-16,-1 2 0 0,-1 1 0 0,0 0 0 16,-1 1 0-16,0 2 0 0,0 0 0 0,1 1 0 15,0 0 0-15,0 1 128 0,-2-1-128 0,2 0 0 16,1 0 0-16,1 0 0 0,0-1 0 0,1-1 0 15,0-2 0-15,1 1 0 0,-2-3 0 0,2 3 144 16,2-3-144-16,-2-1 0 0,-7-7 144 0,9 9-144 16,0-4 0-16,0 2 144 0,-3-1-144 0,0 0 160 15,2-1-160-15,-8-5 160 0,0 0 48 0,10 2 16 0,-2-2 0 16,-8 0 0-16,11 0 160 0,-2-1 16 0,0 0 16 0,-1-1 0 16,-8 2 64-16,9-5 16 0,-1-2 0 0,-1 3 0 15,-1-2-96-15,1 2-16 0,0-3 0 0,1 1 0 16,-3-1-112-16,2 0-16 0,-1-2-16 0,1 1 0 15,0-3-96-15,0 1-16 0,1-2 0 0,-2-1 0 16,-2 1-128-16,1 0 192 0,0-3-192 0,0 0 192 16,-1 0-192-16,-2-2 0 0,-1 1 144 0,2-1-144 15,0 1 0-15,-2-1 0 0,1 2 0 0,-1 0 0 16,2-2 0-16,-1 5-128 0,-1 0 0 0,1 2 0 16,0 5-368-16,1-1-64 15,0-1-16-15,1 0 0 0,-1 2-1440 0,-3 5-288 0,8-3-64 0,-8 3-9312 16,10-1-1856-16</inkml:trace>
  <inkml:trace contextRef="#ctx0" brushRef="#br0" timeOffset="12">7617 4765 7359 0,'0'0'320'0,"0"0"80"0,0 0-400 0,0 0 0 16,0 0 0-16,0 0 0 0,-3-7 3712 0,3 7 672 15,0 0 128-15,-5-4 32 0,5 4-3584 0,0 0-704 16,-7-1-128-16,0 1-128 0,-2 1 192 0,2 1-64 15,0 1 0-15,0 0 0 0,-1 0 64 0,-1-3 16 16,1 1 0-16,-1 0 0 0,-1 1 256 0,-1-1 48 16,0 1 16-16,-2 1 0 0,-2-2 240 0,0 0 64 15,0 2 0-15,-2 0 0 0,1 0-112 0,-2 0-16 16,-2 0 0-16,1 0 0 0,0 1-224 0,-1 2-48 0,-4 2-16 0,1-1 0 16,1-3-48-16,0 4-16 0,-3-1 0 0,2 2 0 15,1 0-176-15,0 2-48 0,1 0 0 0,-1 0 0 16,2-1-128-16,0-2 0 0,3 1 144 0,2-1-144 15,0 1 256-15,3-6-32 0,2 1 0 0,3 0 0 16,7-4 48-16,0 0 16 0,0 0 0 0,1 9 0 16,-1-9-32-16,6 8 0 0,2-3 0 0,2 0 0 15,3 1-80-15,-1-2-32 0,1 2 0 0,2-2 0 16,-1 0-144-16,2 3 192 0,1 0-192 0,0-1 192 16,0-2-192-16,1 1 0 0,-1-2 0 0,2 0 0 15,0-1 144-15,2 1-144 0,-1 0 160 0,1-1-160 16,-2-1 272-16,-1 0-32 0,1-1-16 0,-1 0 0 0,0 2 96 15,1 1 32-15,-2-2 0 0,-1 1 0 0,0 0-96 16,-1 0 0-16,-2-1-16 0,-1 1 0 0,1 0-112 16,-2 0-128-16,-1 2 176 0,0-1-176 0,0 1 128 0,-1-2-128 15,-1 0 0-15,-8-2 0 0,8 3 128 0,-1 1-128 16,-7-4 0-16,0 0 0 0,5 4 0 0,-5-4 0 16,0 0 128-16,0 0-128 0,2 8 0 0,-2-1 128 15,-3 0-128-15,0 0 0 0,-3-1 208 0,-1 0-64 16,0-1-16-16,-1 0 0 0,-1 2-128 0,-2-2 0 15,0 1 0-15,0 1 128 0,0 0-128 0,-3 0 0 16,0-2 0-16,-2 2 128 0,1-3-128 0,-1 2 0 16,-1 1 0-16,-1 0 0 0,0 1 0 0,1 1 0 15,1-2 0-15,-2 2 0 0,0-2 0 0,0 0 0 16,2 1 0-16,0-1 0 0,-1 3 0 0,2-2 0 16,1-3 0-16,0 2 0 0,1 2 0 0,0-2 0 0,1-1 0 15,1-1 0-15,0 1 0 0,0 0 0 0,-1-1 0 0,2 2 0 16,-1 2 0-16,3 0 0 0,-2 0 0 0,2 1 0 15,1-1 0-15,1 1 0 0,-2-4 0 0,4 0 0 16,-2 1 0-16,2 1 0 0,-1-1 0 0,1 3 0 16,1-4 0-16,0 2 0 0,0-1 0 0,1 0 0 15,2-7 0-15,-1 7 0 0,1-7 0 0,0 0 0 16,1 9 0-16,-1-9 0 0,3 9 144 0,2-3-144 16,1-2 128-16,1 0-128 0,-7-4 128 0,10 2-128 15,0 3 224-15,0 2-32 0,2 3 0 0,-1-4 0 16,-1-5-48-16,1 1-16 0,1 2 0 0,1-2 0 15,1 1-128-15,1 0 0 0,2 0 0 0,-1 1 0 16,1-2 160-16,1-1-160 0,1 2 192 0,3-2-192 0,2 0 224 0,0 0-64 16,1 0-16-16,-1 2 0 0,1-1-144 0,-1 0 160 15,-2-1-160-15,0 0 160 0,-1 1-160 0,-1-1 0 16,0-1 0-16,-3 2 128 0,-1-2-128 0,-1 0 0 16,0 0 0-16,-3 1 0 0,1-1 0 0,-1 0-256 15,-1-1 64-15,0 1 16 16,-1-2-400-16,0 2-96 0,0 0-16 0,-1 0 0 15,1 2-1488-15,0-2-320 0,-1 0-48 0,2 0-9024 16,0 0-1808-16</inkml:trace>
  <inkml:trace contextRef="#ctx0" brushRef="#br0" timeOffset="13">7073 5968 9215 0,'0'0'816'0,"0"0"-656"16,0 0-160-16,0 0 0 0,0 0 2832 0,0 0 544 16,0 0 96-16,0 0 32 0,0 0-2464 0,0 0-480 15,0 0-112-15,0 0 0 0,0 0 48 0,0 0 16 16,0 0 0-16,0 0 0 0,0 0-192 0,-4 7-16 16,4-7-16-16,-3 8 0 0,0 0-288 0,-1 1 160 15,1 0-160-15,1 0 128 0,-3-1-128 0,1 1 0 16,-2 1 0-16,0 1 128 0,-1 0 32 0,0 0 0 15,0 0 0-15,-1 1 0 0,1 1 16 0,-2 2 0 16,1-1 0-16,1-2 0 0,1 1-176 0,1-3 0 0,3-1 0 0,0 1 128 16,4-1-128-16,0 0 0 0,-2-9 0 0,6 7 0 15,3-1 0-15,0 0 0 0,0-3-160 0,1-1 160 32,2-2-496-32,-1 0 0 0,0 0 0 0,1 0 0 15,0 0-1680-15,-1-4-352 0</inkml:trace>
  <inkml:trace contextRef="#ctx0" brushRef="#br0" timeOffset="14">7180 5764 4607 0,'0'0'192'0,"0"0"64"15,0-8-256-15,0 8 0 0,0 0 0 0,0 0 0 0,-3-8 6000 0,3 8 1152 16,0 0 224-16,0 0 48 0,0 0-6000 0,0 0-1200 16,0 0-224-16,0 0 0 0,0 0-384 0,0 0 0 15,9 3 0-15,-9-3-8608 16,0 0-1712-16</inkml:trace>
  <inkml:trace contextRef="#ctx0" brushRef="#br0" timeOffset="15">7278 6014 33231 0,'-10'-3'1472'0,"10"3"304"0,0 0-1424 0,0 0-352 0,0 0 0 0,0 0 0 16,3-5 176-16,4 3-48 0,3-1 0 0,3 1 0 16,-2 0-128-16,4-2 0 0,1 4-160 0,1 0 160 15,-1 0-160-15,1 1 160 0,-1-1-160 0,1 0 160 16,-2 3-912-16,-2-1-96 0,0-4-16 0,-1 2-8176 16,-3 2-1632-16</inkml:trace>
  <inkml:trace contextRef="#ctx0" brushRef="#br0" timeOffset="16">7237 6153 24879 0,'0'0'2208'0,"-7"2"-1760"16,0 1-448-16,7-3 0 0,-7 0 1664 0,7 0 256 15,0 0 64-15,0 0 0 0,0 0-1584 0,0 0-400 16,0 0 0-16,10 1 128 0,0-1-128 0,2 2 144 16,4-1-144-16,-3 0 160 0,-1 2-160 0,0-1 0 15,-1-2 0-15,4 1 0 0,0-1-256 0,-1 0-96 0,-1-1-16 0,0 1 0 32,-2-2-2608-32,0-1-528 0</inkml:trace>
  <inkml:trace contextRef="#ctx0" brushRef="#br0" timeOffset="17">7582 5949 23039 0,'0'0'2048'0,"0"0"-1648"15,-1-7-400-15,1 7 0 0,0 0 2016 0,0 0 320 16,0 0 64-16,0 0 16 0,0 0-1984 0,0 0-432 16,5 7 0-16,0 4 0 0,-1 0 0 0,-3 1 0 15,-1 2-144-15,0 3 144 0,0-1 0 0,0-1-128 16,-1 3 128-16,1 0 0 0,-1 1-128 0,-1 0 128 16,1 2 0-16,1-3 0 0,-2-3-192 0,2 3 192 15,0-3-192-15,2 0 192 16,-2-1-880-16,1-3-64 0,1-1-16 0,-2-10-7568 15,0 0-1520-15</inkml:trace>
  <inkml:trace contextRef="#ctx0" brushRef="#br0" timeOffset="18">7238 4593 6447 0,'0'0'272'0,"0"0"80"0,0 0-352 0,-6 4 0 0,6-4 0 0,0 0 0 15,0 0 3776-15,-6 3 704 0,6-3 128 0,0 0 16 16,0 0-3504-16,0 0-704 0,0 0-144 0,0 0-16 16,0 0 128-16,0 0 16 0,0 0 16 0,9-5 0 15,-1-1 0-15,-1 0 0 0,-2-1 0 0,1 1 0 16,1 0 192-16,0 2 32 0,0-3 16 0,-1 0 0 16,0-2 16-16,1 2 0 0,0-1 0 0,1-1 0 15,-1-1-96-15,1 0 0 0,-1-1-16 0,0 1 0 0,0 0-192 0,0-2-48 16,0 1 0-16,0 0 0 0,0-1-320 0,-1 2 128 15,0-1-128-15,-2 1 0 0,0 1 0 0,-1 1 128 16,0 0-128-16,1-1 0 0,-1 1 0 0,0 2 0 16,-3 6 0-16,3-9 128 0,-3 9-128 0,3-7 0 15,-3 7 0-15,0 0 0 0,2-7 0 0,-2 7 0 16,0 0 0-16,0 0 0 0,0 0 0 0,0 0 0 16,0 0 0-16,6 7 0 0,0 4 0 0,-2 0 0 15,-1 3 0-15,-1 0 0 0,-1 0 0 0,1 2 0 16,0-2 0-16,0 2 0 0,0-2 0 0,0 1 0 15,-1 0 0-15,1 0 0 0,2-2 0 0,-3 0 0 16,2-2 0-16,0-1 0 0,1 0 0 0,-1-1 0 16,-3-9 0-16,3 10 0 0,-3-10 128 0,0 0 16 15,0 0 0-15,0 0 0 0,0 0-144 0,0 0 128 16,8 0-128-16,-8 0 128 0,7-6 96 0,-1-1 16 0,0-3 0 0,0 2 0 16,-3 0 192-16,-1 0 32 0,1 1 16 0,1 1 0 15,-2-4-176-15,1 0-48 0,0 1 0 0,0 1 0 16,0 1-256-16,0-2 160 0,-1-1-160 0,2 2 128 15,2-3-128-15,-2 1 0 0,0 1 0 0,2-2 128 16,0 1-128-16,0 0 0 0,0 1 0 0,3-1 0 16,-2-1-160-16,3 1 160 0,-1 1-208 0,1 2 80 15,-3-1-272 1,1 1-48-16,0-1-16 0,1 1 0 0,0 0-976 16,1 3-192-16,1 1-32 0,0 0-8496 0,-1 2-1680 0</inkml:trace>
  <inkml:trace contextRef="#ctx0" brushRef="#br0" timeOffset="19">8565 4587 4607 0,'0'0'192'0,"0"0"64"0,0 0-256 0,0 0 0 16,-8-4 0-16,8 4 0 0,0 0 4224 0,0 0 784 0,0 0 176 0,0 0 16 15,0 0-3744-15,0 0-752 0,0 0-160 0,0 0-32 16,0 0-80-16,0 0-32 15,0 0 0-15,0 0 0 0,0 0-240 0,-4 7-160 0,4-7 192 0,-1 7-192 16,1-7 256-16,-6 6-64 0,6-6-16 0,-7 4 0 16,0 2 368-16,1-1 80 0,2 0 16 0,-2-1 0 15,6-4 16-15,-8 4 16 0,-3 2 0 0,0 1 0 16,3 0-96-16,-2 4-32 16,1 0 0-16,-1 1 0 0,2 1-96 0,-2-1-32 0,0 0 0 0,-1 2 0 15,-1 3-224-15,2 0-32 0,1 4-16 0,0-2 0 16,-3 1-144-16,2 0 0 0,0 3 0 0,0-1 0 15,-1 1 0-15,0 1 0 0,0 3 0 0,1 0 0 16,0 2 0-16,1-1 0 0,-1-1 0 0,3-1 0 0,1-1 0 16,-1-2 0-16,1-1 0 0,2 0 0 0,3 3 128 0,-2-1 0 15,-1-2 0-15,4 2 0 0,0-5 32 0,2 2 0 16,0 1 0-16,4 2 0 0,1 0-16 0,1-2 0 16,0 0 0-16,3-3 0 0,0 0-144 0,1-1 160 15,2-2-160-15,0 3 160 0,0-4-160 0,0 0 0 16,2-1 0-16,-2-2 0 0,0 0-144 0,1 0-112 15,-1-1-32-15,1-1 0 16,1-3-736-16,0 1-160 0,-1-2-32 0,1 1 0 16,0-4-2432-16,-2 0-480 0</inkml:trace>
  <inkml:trace contextRef="#ctx0" brushRef="#br0" timeOffset="20">8751 5056 25103 0,'0'0'1104'0,"0"0"240"0,0 0-1072 0,0 0-272 0,0 0 0 0,0 0 0 15,0 0 480-15,4 10 32 0,0-3 16 0,0 0 0 16,-1 0-400-16,2 2-128 0,-1 1 0 0,0 1 0 16,2-4 288-16,0 4-48 0,0-2-16 0,2 1 0 15,-1 2 208-15,1 0 32 0,2 0 16 0,-2 1 0 16,-2-1 144-16,2 0 16 0,2 2 16 0,-2 0 0 15,0 2-192-15,-1-1-32 0,-1 0-16 0,0-1 0 16,1 1-208-16,-2-2-32 0,0 0-16 0,0 0 0 16,1-1-160-16,2 1 0 0,-1-1 144 0,0 0-144 15,-3-5 0-15,3 0 144 0,0-2-144 0,0 1 0 16,-7-6-256-16,9 5-176 0,-9-5-16 0,7 3-16 16,-7-3-2016-16,9 2-400 0,-9-2-64 0,0 0-32 0</inkml:trace>
  <inkml:trace contextRef="#ctx0" brushRef="#br0" timeOffset="21">9128 5091 15663 0,'0'0'1392'0,"0"0"-1120"0,0 0-272 0,0 0 0 16,0 0 2240-16,0 0 400 0,0 0 80 0,0 0 16 16,0 0-2080-16,1 8-400 0,-1-8-96 0,0 12-16 15,-1 0 16-15,-1-1 0 0,0 1 0 0,-2-1 0 16,0 2-32-16,0 0-128 0,-2-2 192 0,-1 4-64 16,-1 1-128-16,-2 1 160 0,-3 3-160 0,-1 0 160 15,2 1 304-15,1 1 64 0,1 2 16 0,-1 1 0 16,0 0 192-16,0 0 32 0,-2 2 16 0,2 2 0 15,0 0-304-15,1 0-64 0,0-2-16 0,0 3 0 16,1-3-272-16,2 0-128 0,0 0 0 0,3 0 128 16,-1-2-128-16,2 2 0 0,0 0 0 0,0 0 128 15,0-2-128-15,2-4 0 0,2-1 0 0,0-2-176 16,0-2-480-16,0-1-112 0,0-3 0 0,1-2-13376 16</inkml:trace>
  <inkml:trace contextRef="#ctx0" brushRef="#br0" timeOffset="22">9556 4571 9215 0,'0'0'816'0,"0"0"-656"0,-4-4-160 0,4 4 0 0,0 0 1376 0,0 0 240 16,-5-4 48-16,5 4 16 0,0 0-1312 0,0 0-368 15,-6 4 128-15,6-4-128 0,0 0 416 0,-7 4 32 16,0 1 16-16,0-1 0 0,1 0 240 0,0 2 64 15,-1 2 0-15,0 1 0 0,0-1-16 0,-3-1 0 16,-1 0 0-16,1 2 0 0,0 3-144 0,-2 0-32 16,0 2 0-16,0-1 0 0,-2 1-192 0,3 1-64 15,2-1 0-15,1 1 0 0,-2-3 144 0,4 1 32 16,5-2 0-16,-2 1 0 0,-2-2-128 0,1 1-32 16,1 0 0-16,2-1 0 0,2-1-128 0,2-1-16 15,1 1-16-15,0-1 0 0,-1 0-176 0,2 0 0 16,2 2 144-16,-3-2-144 0,-4-8 0 0,7 8 128 15,-1-2-128-15,2 0 0 0,1 0 0 0,1 0 0 16,-1-1 0-16,-1 1 0 16,-8-6-384-16,10 6-128 0,0 0-48 0,-1-2 0 15,0-1-720-15,0-3-128 0,0 0-48 0,0-2-9376 0</inkml:trace>
  <inkml:trace contextRef="#ctx0" brushRef="#br0" timeOffset="23">9674 4827 23039 0,'0'0'2048'0,"0"0"-1648"15,0 0-400-15,0 0 0 0,0 0 1776 0,0 0 272 16,0 0 48-16,-1 10 16 0,-1 0-1760 0,2 0-352 16,0-1 0-16,1 1 0 0,0-1-192 0,0 3 192 15,-1-1-160-15,0 1 160 16,0-12-448-16,0 14 0 0,0-4 0 0,0-2 0 16,0-8-320-16,0 0-64 0,3 10-16 0,-3-10 0 15,0 0-112-15,0 0-32 0,1 8 0 0,-1-8-5936 16,0 0-1200-16</inkml:trace>
  <inkml:trace contextRef="#ctx0" brushRef="#br0" timeOffset="24">9714 4671 28559 0,'0'0'2544'0,"0"0"-2032"0,0 0-512 0,4-6 0 16,-4 6 928-16,9-3 96 0,0 1 0 0,-2-3 16 16,2 1-2480-1,-1 1-496-15,-8 3-112 0</inkml:trace>
  <inkml:trace contextRef="#ctx0" brushRef="#br0" timeOffset="25">9791 4527 17503 0,'0'0'1552'0,"0"0"-1232"0,2-7-320 0,-2 7 0 16,0 0 2816-16,0 0 496 0,0 0 96 0,8 3 32 15,-8-3-2784-15,10 3-656 16,-1 1 0-16,2 1 0 0,-1 1 0 0,1 0 0 0,1 0 0 16,-1-1 0-16,-1 3 0 0,1-3 0 0,1 2 0 0,-1 2 0 15,2-1 0-15,0 2-144 0,-3 2 144 0,1-1-128 16,1 0 128-16,-1 1 0 0,0-1 0 0,-2 1 0 15,-1 2 0-15,1 1 0 0,-4-1 128 0,1 0-128 16,-2-2 160-16,-1 3-32 0,-3-1-128 0,0 2 192 16,0-3-192-16,-1-1 176 0,-1 1-176 0,0-1 160 15,-3 0-160-15,1 1 192 0,0-2-192 0,-1 0 192 16,0 1-192-16,-1 1 0 0,0 0 0 0,-1-2 0 16,0 0-384-16,1-1-96 0,-1-1-32 0,1-1 0 15,0-2-1968-15,0 1-400 0,-4 0-64 0,10-7-32 0</inkml:trace>
  <inkml:trace contextRef="#ctx0" brushRef="#br0" timeOffset="26">10065 5323 14735 0,'0'0'1312'0,"0"0"-1056"0,0 0-256 0,0 0 0 16,0 0 3840-16,0 0 720 0,0 0 144 0,0 0 32 16,5-4-3648-16,2 0-704 0,0 0-160 0,2 2-32 15,2 2 48-15,2-1 0 0,0 1 0 0,2-2 0 16,2 1-48-16,4 0-16 0,1 0 0 0,0-1 0 16,1 1-176-16,-1 0 160 0,0 0-160 0,1-1 160 15,0-1-160-15,0-1 0 0,-1 3 0 0,-2-1 0 0,0 1-240 0,-3-2-80 16,0-1 0-16,-1 1-16 15,-1 0-784-15,1 0-160 0,-2-1-16 16,1 0-7712-16,-1 2-1536 0</inkml:trace>
  <inkml:trace contextRef="#ctx0" brushRef="#br0" timeOffset="27">10852 5087 23951 0,'0'0'2128'15,"0"0"-1696"-15,0 0-432 0,-2 10 0 0,2-1 2192 0,1 1 368 16,2-2 64-16,1 4 0 0,0 2-2144 0,1-3-480 16,1 2 0-16,1 0 0 0,-1 1 0 0,2 3 0 15,1 0 0-15,1-1 0 0,-2-1 0 0,-1 1 0 16,2 0 0-16,0-2 0 0,0 0 0 0,1 2 0 16,-2-2 0-16,1 0 0 0,0 0 0 0,1-2 0 15,-2-2 0-15,1 0 0 0,-1-1 0 0,1-1 0 16,0-1-128-16,-1 0 128 15,-1-4-416-15,1-2-32 0,1 1 0 0,-9-2-9088 16,9 0-1840-16</inkml:trace>
  <inkml:trace contextRef="#ctx0" brushRef="#br0" timeOffset="28">11210 5179 35071 0,'-18'-4'1552'0,"7"3"320"0,0 3-1488 0,-2 2-384 0,0 3 0 0,2 4 0 16,2 0 0-16,1 1 0 0,0 2-160 0,0 3 160 16,0 0-288-16,-1 3 48 0,1 0 16 0,-1 4 0 15,1 3 224-15,1 0-144 0,1 0 144 0,-3 6-128 16,-2-2 128-16,0 1 0 0,-1-1 0 0,1-3 0 15,-2 1 0-15,0-4-192 0,-1 1 192 0,1-2-192 16,-1-1-32-16,1-2-16 0,1-1 0 0,2-1 0 0,1-2-80 0,-1-2-32 16,3-4 0-16,2-1 0 0,2-3 32 0,3-7 16 15,0 0 0-15,0 0-13264 16</inkml:trace>
  <inkml:trace contextRef="#ctx0" brushRef="#br0" timeOffset="29">10886 4908 13823 0,'0'0'1216'0,"0"0"-960"0,0 0-256 0,0 0 0 16,0 0 3520-16,0 0 640 0,0 0 144 0,0 0 32 15,0 0-3536-15,10-3-800 0,-2-1 0 0,1 0 0 16,-1-1 0-16,2 0 0 0,-1-1 0 0,1 0 0 15,3 0 0-15,-1-2 0 0,1 0 160 0,0 1-160 16,-2-4 0-16,1 2 0 0,-2-1-176 0,1 0 176 16,-2-1 0-16,0 1 0 0,0 0 0 0,-3 0 0 0,-4-1 304 0,1 0-32 15,2-3 0-15,-3 4 0 0,1 3-80 0,-3-1-32 16,0-1 0-16,0 3 0 0,0 6-160 0,0 0 0 16,0 0 0-16,0 0 128 0,0 0-128 0,0 0 0 15,0 0 0-15,0 0 128 0,7 6-128 0,-7-6 0 16,5 7 0-16,0 1-176 0,0 1 176 0,-1 1 0 15,-1 2 0-15,1-2 0 0,-1-2 0 0,1 2 176 16,0 1-48-16,-1 0 0 0,-1-1 144 0,1-1 32 16,1 0 0-16,0-1 0 0,0 0 16 0,2 0 16 15,-2-1 0-15,3 0 0 0,0 2-192 0,0-4-144 0,0 0 192 16,1 0-192-16,0 0 128 0,1-1-128 0,-9-4 0 0,9 4 0 16,-1-1 0-16,-8-3 0 0,8 0 0 15,-8 0 0 1,9-2-1536-16,-9 2-304 0,8-1-64 0</inkml:trace>
  <inkml:trace contextRef="#ctx0" brushRef="#br0" timeOffset="30">11679 4508 10127 0,'0'0'896'0,"0"0"-704"15,-7 0-192-15,0 1 0 0,-2 2 2992 0,2 1 560 16,7-4 112-16,-8 4 32 0,0 0-2864 0,1 2-560 16,0 1-112-16,1-1-32 0,0-1-128 0,-2 3 192 15,0-1-192-15,1 3 192 0,0-1 32 0,1 2 16 16,-1-1 0-16,2 0 0 0,0-1-32 0,1 1 0 16,1 0 0-16,0 3 0 0,0-2-16 0,2 1-16 15,1 2 0-15,1 1 0 0,-1-1 32 0,0 1 16 16,-1-2 0-16,2 0 0 0,2 1-64 0,0-1-16 0,-2-1 0 0,3 0 0 15,2-1-144-15,0-1 0 0,0-1 0 0,1-1 128 16,1-1-384-16,1 1-96 0,-2-3-16 0,1-2-7696 16,0 0-1536-1</inkml:trace>
  <inkml:trace contextRef="#ctx0" brushRef="#br0" timeOffset="31">11750 4704 26719 0,'0'0'2368'0,"0"0"-1888"16,0 0-480-16,0 0 0 0,0 0 1856 0,0 0 256 15,0 0 64-15,7 8 16 0,-7-8-1744 0,4 7-448 16,1 2 0-16,-1-1 0 0,-1-1 0 0,-1 1 0 16,0-1 0-16,-2-7 0 15,0 0-592-15,2 8-48 0,0-2-16 0,-2-6 0 16,1 8-656-16,-1-8-128 0,0 0-32 0,0 0 0 16,0 0 240-16,0 0 32 0,0 0 16 0,0 0 0 15,0 0-608-15,0 0-128 0</inkml:trace>
  <inkml:trace contextRef="#ctx0" brushRef="#br0" timeOffset="32">11804 4644 33855 0,'0'0'1504'0,"0"0"304"0,-7-3-1440 0,7 3-368 0,0 0 0 0,0 0 0 15,0 0 0-15,0 0 0 0,0 0 0 0,0 0-192 16,0 0-2672-16,0 0-528 0,0 0-128 16,0 0 0-16</inkml:trace>
  <inkml:trace contextRef="#ctx0" brushRef="#br0" timeOffset="33">11837 4502 29247 0,'0'0'1296'0,"0"0"272"0,0 0-1248 0,0 0-320 0,0 0 0 0,0 0 0 16,10-1 160-16,-2 1-32 0,-8 0 0 0,8 1 0 15,0 3 0-15,0-1-128 0,-1 4 192 0,1-1-64 16,-2-1-128-16,1 4 128 0,1 1-128 0,-1 2 128 16,0-1-128-16,0 2 0 0,1-2 0 0,-1 1 128 15,0 1-128-15,1-1 0 0,-2 2 0 0,1-1 0 16,-1 1 0-16,1 1 0 0,0 3 0 0,0-2 0 15,0 0 0-15,1 1 0 0,-2 0 0 0,1 0 0 16,0-1 0-16,0-2 0 0,-1 1 0 0,-2-1 0 16,2-2 0-16,-2 3 0 0,-2-2 0 0,0 1 0 0,-1-4 0 15,-2 1 0-15,-1 2 0 0,-2-5 0 16,-1 2-288-16,-2 0 16 0,0 0 0 0,-1-1-8560 16,-2-1-1728-16</inkml:trace>
  <inkml:trace contextRef="#ctx0" brushRef="#br0" timeOffset="34">11918 4304 26895 0,'0'0'1184'0,"0"0"256"0,0 0-1152 0,0 0-288 16,0 0 0-16,0 0 0 0,4 7 432 0,0 0 16 15,3 1 16-15,2-2 0 0,0 0-304 0,0 0-160 16,0 1 160-16,2 0-160 0,2 2 320 0,0 0-48 16,-2 0 0-16,4 1 0 0,1 1 0 0,-1-1 0 15,-1 2 0-15,0-1 0 0,0 4-64 0,0 0-16 16,1 2 0-16,-1 3 0 0,0 0-16 0,2 3-16 15,0 4 0-15,0 1 0 0,0 1 304 0,0 0 64 16,-1 1 16-16,0 1 0 0,-2-1 112 0,-1-1 32 0,-2-1 0 0,-1 2 0 16,-1-2-64-16,-2 4-16 0,-2 2 0 0,-1-4 0 15,0 0-352-15,-3 1-80 0,0-3-16 0,-2 3 0 16,-1 2-160-16,-1-3 160 0,-1-2-160 0,-1 1 160 16,-2-1-160-16,-1 1 0 0,-1-2 0 0,0 0 128 15,-3 1-128-15,-1-1 192 0,0-1-192 0,0 1 192 16,-2 0-192-16,2 0 128 0,0 1-128 0,1-1 128 15,-1-1-304-15,1-2-64 0,0-9-16 0,3 0 0 16,2-4-128 0,0 0-16-16,0-6-16 0,1 0 0 0,0-3-688 0,-1-2-144 0,-1 0-32 0,0-2 0 15,3-2-1872-15,-1-2-384 0</inkml:trace>
  <inkml:trace contextRef="#ctx0" brushRef="#br0" timeOffset="35">12358 4145 27647 0,'0'0'2448'0,"-4"-6"-1952"0,3-2-496 0,1 8 0 15,0 0 1360-15,5-5 176 0,3 0 48 0,0-2 0 16,2-2-1328-16,1 2-256 0,2 1 0 0,1-2 0 15,-1 2 0-15,1 0 0 0,-1 1 0 0,-2-1 0 16,1 2 160-16,-2-2-160 0,0 2 128 0,-3 1-128 16,-7 3 192-16,11-3-32 0,-2 0-16 0,-1 2 0 15,-8 1 208-15,9 1 32 0,-2 2 16 0,-7-3 0 16,9 2-128-16,-9-2-16 0,8 7-16 0,-1 1 0 16,-2 2-240-16,0 0 144 0,-1 1-144 0,1 2 128 15,-1 2-128-15,0 2 0 0,-1 4 144 0,-2-3-144 0,2 2 0 0,-2 1 0 16,-1 1 0-16,0-2 128 0,-2 0-128 0,0 0 0 15,0 0 128-15,-1-2-128 0,-3 2 0 0,0-3 128 16,1-1-128-16,-3-1 0 0,0 0 0 0,-2-1 144 16,0-2-144-16,0-1 0 0,-1-1 160 0,-2-2-160 15,0-1 128-15,0-1-128 0,-1-2 160 0,-1 0-160 16,1 0 192-16,1 0-192 0,0-4 128 0,1-2-128 16,0 0 0-16,3 1 0 0,-1-2 128 0,2 0-128 15,0-1 0-15,1-2 0 0,0-2 0 0,2-1 0 16,-1 0 128-16,1 0-128 0,-1-1 0 0,3 1 0 15,2 1 0-15,1 2 0 0,0 6 0 0,2-7 0 16,-2 7 0-16,0 0 0 0,0 0 0 0,9-6 0 0,2 5 0 16,0 2 0-16,0 2 128 0,4 2 112 0,-1 2 16 0,3 3 16 15,2 1 80-15,0-1 16 0,-1 1 0 16,1 0 0-16,1 1-144 0,1-2-32 0,0 0 0 0,-1-1 0 16,-1 0-192-16,1 1 176 0,2-2-176 0,-4 0 160 15,1-1-160-15,-2 1 0 0,0 1 144 0,0-2-144 16,-3 1 160-16,-1-3-32 0,0 1-128 0,-2-2 192 31,2 2-512-31,-3-1-128 0,-2 2 0 0,1-1-16 0,-3 0-2128 0,1-1-416 16,-7-5-96-16,17 6-16 0</inkml:trace>
  <inkml:trace contextRef="#ctx0" brushRef="#br0" timeOffset="36">4907 7184 13407 0,'0'0'592'0,"0"0"128"0,0 0-576 0,0 0-144 0,0 0 0 0,0 0 0 16,-7 1 1472-16,7-1 272 0,0 0 48 0,0 0 16 16,0 0-80-16,0 0-32 0,0 0 0 0,0 0 0 15,0 0-176-15,0 0-48 0,7 5 0 0,0-1 0 16,-7-4-352-16,9 6-80 0,0 1-16 0,0 0 0 16,1 1-400-16,2 3-96 0,0-4-16 0,0 4 0 15,2 0-304-15,1 1-64 0,0 2-16 0,1-1 0 16,-2-1-128-16,0 0 128 0,1-1-128 0,-2 3 128 15,0-1-128-15,0 0 0 0,-2 1 0 0,-1-1 128 16,-1 0-128-16,-1-2 0 0,1 1-192 0,0-2 192 16,0 1-624-16,0-4 0 0,-1 1 0 0,0 0 0 15,0-3-1296-15,0 1-256 0,1 2-48 0,2-3-6816 16,-1-5-1376-16</inkml:trace>
  <inkml:trace contextRef="#ctx0" brushRef="#br0" timeOffset="37">5578 7099 23039 0,'-9'-3'2048'0,"3"0"-1648"15,6 3-400-15,-6 0 0 0,6 0 2576 0,-6 4 432 0,6-4 96 0,-6 8 16 16,-2 1-2560-16,2 3-560 0,0 2 0 0,2 2 0 15,1 2 0-15,-1 1 0 0,-2 2 0 0,1 3 0 16,0 0 0-16,0 2 0 0,-4-1 0 0,2 4 176 16,-1-1 96-16,-1 3 32 0,1 2 0 0,-4 4 0 15,0 0 192-15,0-1 32 0,1-1 16 0,-2 0 0 16,0-2-304-16,0-4-64 0,2-3-16 0,0 2 0 16,1-4-160-16,0 0 0 0,0-1 144 0,0-3-144 15,1-3 0-15,1 0 0 0,2-2 0 0,2-3 0 16,2-1-432-1,0-2-144-15,2-9-48 0,0 0-10272 0,0 0-2064 0</inkml:trace>
  <inkml:trace contextRef="#ctx0" brushRef="#br0" timeOffset="38">5125 6950 25743 0,'0'0'1136'0,"-7"1"240"0,-3 0-1104 0,4-1-272 0,6 0 0 0,0 0 0 16,-8 2 496-16,8-2 32 0,0 0 16 0,0 0 0 16,0 0 96-16,0 0 0 0,0 0 16 0,0 0 0 15,0 0-80-15,9-3 0 0,0 0-16 0,-1 2 0 16,2 0-176-16,-10 1-16 0,0 0-16 0,10-3 0 16,2 0 96-16,-1-1 32 0,0-1 0 0,0 1 0 15,0-2 96-15,0 2 0 0,1-2 16 0,-1-1 0 16,-1 0-112-16,1-2-32 0,1 1 0 0,-1-1 0 15,-1 1-160-15,0 0-32 0,-1-3-16 0,0 1 0 16,0 0-112-16,-2-1 0 0,1 0-128 0,1-2 192 16,-1 3-192-16,-1 0 0 0,1 0 128 0,-4 0-128 15,2 1 0-15,-2 2 0 0,-1 2 0 0,-3 5 0 0,3-9 0 16,-3 9 128-16,0 0-128 0,0 0 0 0,0 0 0 0,0 0 176 16,0 0-176-16,0 0 160 0,0 0-160 0,0 0 0 15,7 7 0-15,-7-7 0 0,7 8 0 0,0 1 0 16,-3 1 0-16,-1 0 0 0,1 0 128 0,2 0-128 15,-2 0 0-15,1 0 128 0,-1-2-128 0,1 0 0 16,0-1 0-16,2 1 0 0,1 1 0 0,-3-2 0 16,-5-7 0-16,5 8 0 0,1-1 0 0,0-1 128 15,-6-6-128-15,7 9 0 0,-2-1 0 0,1-1 0 16,-1 0 128-16,-5-7-128 0,6 5 0 0,1 0 0 16,1-2 0-16,-8-3 0 0,7 5-224 0,1-1-80 15,2-1-16-15,-1-2 0 16,-9-1-1920-16,8 0-384 0,2-3-64 0,0 2-12336 0</inkml:trace>
  <inkml:trace contextRef="#ctx0" brushRef="#br0" timeOffset="39">5984 6534 20271 0,'0'0'1792'0,"0"0"-1424"15,0 0-368-15,0 0 0 0,0 0 1664 0,0 0 256 16,0 0 48-16,0 0 16 0,0 0-1616 0,0 0-368 15,0 0 0-15,1 9 0 0,-1-9 0 0,0 0 0 0,-3 13 0 0,1-3 0 16,-1-2 0-16,0 4 0 0,-1-1 0 0,-1 1 0 16,-4-1 0-16,1 3 128 0,0 0-128 0,-1 2 0 15,-1-2 304-15,0 0-48 0,0 0 0 0,-1 2 0 16,2 0 16-16,0-1 0 0,1 0 0 0,-1-1 0 16,3-3 80-16,1 2 16 0,-1-2 0 0,3 1 0 15,0-1 16-15,2 1 16 0,1 0 0 0,3-1 0 16,-2 1-240-16,2 1-160 0,1-1 192 0,1 1-192 15,1 0 0-15,0 1 0 0,-1 1 0 0,0-3 0 16,0-2 0-16,0 0 0 0,2-1 0 0,-1-1 0 16,-1-2-624-16,1-1-176 0,2 0-32 15,0-1-16-15,-1-1-944 0,2-2-176 0,-9-1-32 0,10-3-5504 16,0-1-1104-16</inkml:trace>
  <inkml:trace contextRef="#ctx0" brushRef="#br0" timeOffset="40">6169 6855 25855 0,'0'0'1152'0,"0"0"224"0,0 0-1104 0,0 0-272 15,0 0 0-15,0 0 0 0,0 0 608 0,0 0 64 16,6 9 16-16,-3 0 0 0,-3-9-256 0,1 11-48 0,1-2-16 0,0 1 0 15,1 1-144-15,0-1-32 0,-3-10 0 0,3 12 0 16,-1-4-192-16,0 0-192 0,-2-8 48 0,0 0 0 31,2 9-944-31,-2-9-176 0,0 0-32 0,0 0-6768 0,0 0-1344 0</inkml:trace>
  <inkml:trace contextRef="#ctx0" brushRef="#br0" timeOffset="41">6183 6628 31151 0,'0'0'1376'16,"0"0"288"-16,0 0-1328 0,0 0-336 0,0 0 0 0,0 0 0 15,0 0 336-15,0 0 0 0,0 0 0 0,0 0 0 16,0 0-1248-16,0 0-256 0,0 0-48 0,0 0-11952 15</inkml:trace>
  <inkml:trace contextRef="#ctx0" brushRef="#br0" timeOffset="42">6267 6556 22623 0,'0'0'1008'0,"0"0"208"0,-7-2-976 0,7 2-240 0,0 0 0 0,0 0 0 15,-7 0 256-15,7 0 16 0,0 0 0 0,0 0 0 16,0 0 288-16,0 0 48 0,0 0 16 0,0 0 0 16,0 0-96-16,5-5-16 0,2-1 0 0,1 3 0 15,1 2-128-15,2-1-16 0,-2 2-16 0,0 0 0 16,1 2-112-16,2-1-32 0,-2 0 0 0,0 2 0 15,0 3 16-15,0 0 0 0,0 0 0 0,-2 2 0 16,-2 0-96-16,1 1 0 0,1 1-128 0,-2 1 192 16,-3 1-48-16,0 3-16 0,1-2 0 0,0 1 0 15,0 1 16-15,-1-3 0 0,-2 0 0 0,2-1 0 16,1 4-144-16,0-2 0 0,-1-1 0 0,1-1 128 0,2 0 48 16,-1-1 0-16,0 1 0 0,-1 0 0 15,-2-1-16-15,0 0 0 0,-2 0 0 0,0 0 0 0,-1-2-160 0,1 1 128 16,1 1-128-16,-3 1 128 0,-3-2-128 0,-1 0 128 15,-1 0-128-15,-1 2 128 0,-1 1-128 0,0-1 0 16,-2-1 0-16,0 0 128 16,0 0-432-16,0-1-80 0,0 0-32 0,3-1 0 15,-1-3-1728-15,2 1-352 0,0-2-64 0</inkml:trace>
  <inkml:trace contextRef="#ctx0" brushRef="#br0" timeOffset="43">6918 7038 31327 0,'0'0'2784'0,"3"-7"-2224"0,-3 7-560 0,6-4 0 16,-6 4 1728-16,9-4 256 0,1 3 32 0,1-1 16 15,2 0-1696-15,0 2-336 0,1 1 0 0,1-1 0 16,1-1 0-16,-1 1 0 0,1 2 0 0,0 0 0 16,1-2-272-16,2 0 64 0,-1 0 16 0,2 0 0 15,0-3-192-15,0 2-16 16,1 2-16-16,2-2 0 0,-1-2-240 0,1 0-48 0,-2-1-16 0,0 1 0 15,-3 0-352-15,-1 0-64 0,-4 0-16 0,-2 1 0 16,-2 1-1648-16,-9 1-336 0,0 0-64 0,0 0 0 0</inkml:trace>
  <inkml:trace contextRef="#ctx0" brushRef="#br0" timeOffset="44">6926 7285 41631 0,'0'0'1856'0,"0"0"368"0,0 0-1776 0,9-1-448 0,0-2 0 0,1 3 0 16,3 1 0-16,0 1 0 0,0-1 0 0,2 0 0 16,2 1-176-16,1-2-16 0,2 0 0 0,0 0 0 31,2 0-608-31,-1 0-128 0,0-2-32 0,1 0 0 15,-1 0-528-15,-1 0-112 0,-3 0-32 0,2 1 0 16,0 1-400-16,1 0-80 0,-4 0 0 0,0 2-16 16,-2-2-720-16,-2 0-144 0</inkml:trace>
  <inkml:trace contextRef="#ctx0" brushRef="#br0" timeOffset="45">7899 7022 27935 0,'0'0'1232'0,"0"0"256"0,0 0-1184 0,0 0-304 0,0 0 0 0,0 0 0 16,7-3 352-16,-7 3 16 0,0 0 0 0,8 3 0 15,-8-3 272-15,8 5 48 0,-2 0 16 0,-1 1 0 16,-5-6-64-16,6 8 0 0,-2 2 0 0,0-1 0 16,3 5-48-16,-3-3-16 0,-1-2 0 0,1 0 0 15,1 1 0-15,0-2 0 0,-3 0 0 0,3 1 0 16,-1 0-48-16,0 2-16 0,0-4 0 0,-1 1 0 16,-1 1-112-16,0 0-16 0,0 0-16 0,0-2 0 15,2 1-160-15,-1-3-16 0,-3-5-16 0,4 8 0 16,2-2-176-16,-1-1 128 0,2-2-128 0,-1 1 128 15,-6-4-128-15,10 0 128 0,0-2-128 0,0 1 128 0,-2 0-128 16,0-2 128-16,0-1-128 0,2-1 128 0,1 0-128 0,-1 0 0 16,-1 2 0-16,-4-1 128 0,-5 4-128 0,8-6 0 15,-1 1 144-15,-7 5-144 0,6-5 0 0,0 0 0 16,-1 0 0-16,-5 5 0 0,10-2 0 0,-2 2 0 16,1 1 0-16,-9-1 0 0,8 3 0 0,-1 2 0 15,-1 0 0-15,1 2 0 0,2 0 0 0,0 2-128 16,-2 0 128-16,1 0 0 0,2-2 0 0,-2 0 0 15,1 1 0-15,-1-3 0 0,0 2 0 0,0-2 0 16,-1-1 0-16,0-1 0 0,0-2 0 0,-7-1 0 16,9-1 0-16,-1 1 0 0,1-2 0 0,0 1 256 15,-1-1-64-15,0 0-16 0,-8 2 80 0,10-4 32 0,-1 1 0 16,1-2 0-16,-1 1 0 0,2 0 0 0,-1-1 0 16,-2 1 0-16,1 0-112 0,-1 1-32 0,-1 1 0 15,1 0 0-15,-3-4-144 0,3 1 192 0,0-1-192 0,0 1 192 16,1-3-192-16,0 1 160 0,0-1-160 0,-1 0 160 15,-1-2-16-15,-2 0 0 0,3-1 0 0,-3 1 0 16,1 0 48-16,0-1 0 0,1-2 0 0,0-1 0 16,-4 2-192-16,1-3 0 0,0 2 0 0,-1 0 0 15,1-3-272-15,-1 2 64 0,-1 0 16 0,-1 2 0 32,-3 1-512-32,0 3-80 0,0-1-32 0,2 9 0 15,0 0-464-15,-4-6-112 0,4 6-16 0,0 0 0 0,-7 0-1664 0,-2 0-352 0,2 2-64 16,7-2-10336-16</inkml:trace>
  <inkml:trace contextRef="#ctx0" brushRef="#br0" timeOffset="46">9380 6881 12671 0,'0'0'560'0,"0"0"112"0,0 0-544 0,0 0-128 0,0 0 0 0,0 0 0 15,3-6 1472-15,-3 6 256 0,0 0 48 0,0 0 16 16,0 0-512-16,0 0-80 0,0 0-32 0,0 0 0 16,0 0-400-16,0 0-64 0,0 0-32 0,0 0 0 15,-10 3-32-15,2 2 0 0,-2-1 0 0,1 2 0 16,0 3 384-16,0-1 80 0,-1 3 16 0,0 1 0 16,-1-2 160-16,-1 3 16 0,-2 2 16 0,1 0 0 15,-1 1-352-15,0 0-80 0,0 1-16 0,1 5 0 16,0 1-480-16,-2 0-80 0,0-3-32 0,2-2 0 15,1 0-272-15,0 0 128 0,-1-3-128 0,5 0 0 16,-3-1 0-16,2-2 0 0,-1-1 0 0,1-3 0 16,2-1-320-16,1-1-192 0,-1-3-16 0,7-3-16 15,-7 1-1648-15,-1 2-336 0,1-3-64 0,7 0-16 16,0 0-944-16,-5-10-192 0</inkml:trace>
  <inkml:trace contextRef="#ctx0" brushRef="#br0" timeOffset="47">8937 6911 11967 0,'0'0'528'0,"0"0"112"0,0 0-512 0,0 0-128 16,0 0 0-16,0 0 0 0,0 0 5984 0,3 7 1168 15,-3-7 224-15,8 13 48 0,1-2-5968 0,0 2-1200 16,-1 0-256-16,2-1 0 0,4 1 0 0,0-1 192 0,-1 2-32 0,1-1-16 15,1 1-144-15,0 2 0 0,1-1 0 0,1 0 0 16,-3-2 0-16,2 0 128 0,-1-2-128 0,1-1 0 16,-2 0 0-16,0-1 0 0,-1-2 0 0,1-1-176 15,-1 0 48-15,1-2 0 0,-3 1 0 0,2-2 0 32,3 0-256-32,-1 0-32 0,-1 1-16 0,1-3 0 15,2 1-640-15,-1 0-128 0,-3-2-16 0,0 0-16 0,-1 0-2464 0,0-2-480 16</inkml:trace>
  <inkml:trace contextRef="#ctx0" brushRef="#br0" timeOffset="48">9843 6382 12895 0,'0'0'1152'0,"0"0"-928"0,0 0-224 0,0 0 0 16,0 0 2816-16,0 0 512 0,0 0 96 0,0 0 32 15,-8 4-2576-15,3 2-512 0,-3 1-112 0,1 2 0 16,-1-5-256-16,1 5 0 0,2 1 0 0,-3 0-160 16,-1 1 160-16,0 0 0 0,1-1 0 0,0 1 0 15,-2 0 0-15,3 0 0 0,0 0 160 0,-1 1-160 16,2-1 464-16,1 2 0 0,0 0 0 0,0 1 0 15,2 1 80-15,2-1 16 0,-2 1 0 0,2 2 0 16,-1 0-240-16,2 0-32 0,2-1-16 0,1-2 0 16,-2 0-272-16,2-1 0 0,1 0 0 0,0-3 0 15,2-2-2048-15,0 1-320 0,0-4-64 0,-6-5-8800 16</inkml:trace>
  <inkml:trace contextRef="#ctx0" brushRef="#br0" timeOffset="49">9978 6587 27647 0,'0'0'2448'0,"0"0"-1952"16,0 0-496-16,-3 9 0 0,2-1 1776 0,1 1 256 15,0 2 48-15,0-1 16 0,1 0-1648 0,1 3-320 0,1-2-128 0,0 2 0 16,0-3-208-16,0 0-160 0,1-2-16 0,0 2-16 31,-1-2-1712-31,2-1-320 0,-1 0-80 0,-4-7-6016 0,0 0-1200 0</inkml:trace>
  <inkml:trace contextRef="#ctx0" brushRef="#br0" timeOffset="50">10041 6488 19343 0,'0'0'1728'0,"0"0"-1392"0,-4-5-336 0,0 0 0 0,4 5 3984 0,-3-5 736 16,3 5 144-16,0 0 16 0,0 0-4032 0,0 0-848 15,0 0 0-15,0 0-208 16,0 0-1808-16,7-3-352 0,-7 3-80 0</inkml:trace>
  <inkml:trace contextRef="#ctx0" brushRef="#br0" timeOffset="51">10057 6364 11055 0,'0'0'480'0,"0"0"112"16,0 0-464-16,0 0-128 0,0 0 0 0,0 0 0 0,0 0 4736 0,0 0 944 0,0 0 176 0,9 4 32 15,0-1-4416-15,0 1-896 0,-1 2-192 0,1-2-16 16,0 1 0-16,1 0 0 0,0 2 0 0,-1-1 0 16,1 1-160-16,0 0-16 0,3 2-16 0,-1-1 0 0,-1 1-176 0,0-1 0 15,1 1 0-15,-1-2 0 0,2 2 0 0,-2 0 0 16,-1 0 0-16,0 1 0 0,1-1 0 0,1 2 0 15,-3 0 0-15,-1 0 0 0,0 0 0 0,-2 1 0 16,0 0 0-16,-2 2 128 0,0-2 32 0,0 3 0 16,-1-1 0-16,-1 0 0 0,-2 0 0 0,0 0 0 15,0-2 0-15,-1 1 0 0,-1-2-160 0,0 1 0 16,-3 0 144-16,1-2-144 0,-2-1 0 0,2 1 0 16,-4-2 0-16,1 1-192 15,0-2-256-15,-1 0-64 0,-2-1-16 0,0 1 0 16,-1-2-496-16,-1 0-112 0,1-2-16 0,0-1-13152 0</inkml:trace>
  <inkml:trace contextRef="#ctx0" brushRef="#br0" timeOffset="52">10748 6824 8287 0,'0'0'736'0,"0"0"-592"0,0 0-144 0,0 0 0 15,0 0 5520-15,0 0 1072 0,1 10 224 0,2 0 32 16,1 0-5296-16,-1 0-1056 0,0 1-224 0,0 2-32 16,0 1 144-16,-1 1 48 0,-1 1 0 0,0 0 0 15,0 0-240-15,-1 1-32 0,0-3-16 0,-1 3 0 16,-2 3-144-16,0-1 0 0,0-3 0 0,-1 0 0 16,0-6 0-16,-2 4-256 0,2-4 64 0,0-1 16 15,-1 0-592-15,1-4-112 0,4-5-16 0,-5 7-16 16,5-7-2336-16,-7 2-464 0,7-2-80 0,0 0-32 0</inkml:trace>
  <inkml:trace contextRef="#ctx0" brushRef="#br0" timeOffset="53">10558 7046 11967 0,'0'0'1072'0,"0"0"-864"15,2-7-208-15,-2 7 0 0,0 0 6464 0,9-3 1264 16,2 3 240-16,-1-1 48 0,1-1-6288 0,1 1-1280 15,1 1-240-15,1 1-48 0,1 1 16 0,1 0 0 16,0 0 0-16,1-1 0 16,2-2-688-16,-1 1-128 0,0 3-16 0,-1-3-16 15,-1 0-2336-15,2 0-480 0,1 0-96 0,-3-3-10432 0</inkml:trace>
  <inkml:trace contextRef="#ctx0" brushRef="#br0" timeOffset="54">11294 6537 17503 0,'0'0'1552'0,"0"0"-1232"0,0 0-320 0,0 0 0 0,0 0 5024 16,0 0 944-16,0 0 192 0,0 0 48 0,0 0-4832 0,4 6-960 15,0 2-192-15,-1 3-32 0,-1 4-192 0,-2 3 0 16,-1 1 0-16,0 5 0 0,-2 2 0 0,2 3 0 16,-2 1 0-16,0 0 0 0,0 1 0 0,0-1 0 15,-1-1 0-15,3-2 0 0,-2-2 176 0,2 1 48 16,-1-3 16-16,2 2 0 0,0-1 16 0,0-1 16 16,0-3 0-16,0-4 0 0,0-5 0 0,1 1 0 15,1 0 0-15,1 0 0 0,-3-3-48 0,0-9-16 16,0 0 0-16,4 8 0 0,-4-8-48 0,0 0-16 15,0 0 0-15,0 0 0 0,0 0-16 0,0 0-128 16,7-3 192-16,-1-4-64 0,-2-2 0 0,-1 2-128 0,-2-4 192 16,3 0-64-16,-1-1-128 0,1-2 0 0,0 0 144 15,1-1-144-15,1 3 0 0,0-1 0 0,-1 0 0 0,1-1 0 16,2-1-224-16,0 2-16 0,-1 0 0 0,1 3 0 16,-1 2 80-16,2 3 16 0,-1-2 0 0,1 3 0 15,-1 1 144-15,1 1 0 0,-9 2 0 0,9-1 0 16,-1 2 0-16,2 2 176 0,1 0-48 0,1 2 0 15,-2 1-128-15,1 1 0 0,-2 0-160 0,1 2 160 16,1-2-128-16,0 5 128 0,-1 2 0 0,2 0-144 16,-1-2 144-16,-1 1 0 0,0-1 0 0,-2 2 0 15,-1-1 0-15,-2 1 0 0,-2-2 0 0,-1-2 0 16,-2-10 0-16,2 11 0 0,-4 0 0 0,0-4 128 16,-2 0 64-16,-3-1 32 0,-2-1 0 0,-1 0 0 15,-2-1 96-15,0-1 32 0,-3 0 0 0,0 1 0 0,-4-1-176 0,1 1-48 16,-2 0 0-16,0 0 0 0,-2-1-128 15,0 0 0-15,-1 0 144 0,2-2-144 0,-1-2 0 0,0-1 0 16,0 0 0-16,0 0-128 16,0-1-256-16,0-1-64 0,-2-4 0 0,0 1 0 15,2 0-1296-15,1-1-272 0,2-1-48 16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2:13.56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169 11917 4607 0,'0'0'192'0,"0"0"64"0,-2 0-256 0,2 0 0 0,-5-3 0 0,5 3 0 16,-4-1 1952-16,0 1 352 0,0-3 64 0,-1 2 0 15,5 1-1696-15,-4 0-352 0,4 0-64 0,-5 0 0 16,-1-2-256-16,6 2 0 0,0 0 0 0,0 0 0 15,0 0-144-15,0 0-80 0,0 0-16 0,0 0 0 16,0 0 240-16,0 0 0 0,0 0 0 0,0 0-144 0,0 0 384 0,0 0 80 16,0 0 0-16,0 0 16 0,0 0 656 0,0 0 128 15,0 0 32-15,0 0 0 0,0 0-272 0,0 0-48 16,0 0-16-16,0 0 0 0,0 0-304 0,0 0-64 16,0 0-16-16,0 0 0 0,0 0-128 0,0 0-32 15,0 0 0-15,0 0 0 0,7-10-272 0,-7 10 0 16,0 0 0-16,10-10 0 0,-10 10 0 0,11-10 192 15,-11 10-16-15,0 0 0 0,10-7 256 0,-10 7 48 16,0 0 16-16,0 0 0 0,11-7-64 0,-11 7-16 16,0 0 0-16,0 0 0 0,11-5-240 0,-11 5-48 15,11-3-128-15,-11 3 192 0,0 0-192 0,12-2 0 16,-2-1 0-16,-10 3 0 16,12-3-656-16,-2 0-80 0,-2-1-16 0</inkml:trace>
  <inkml:trace contextRef="#ctx0" brushRef="#br0" timeOffset="93541.75">4469 4398 5519 0,'0'0'240'0,"0"0"64"0,-6-8-304 0,0 2 0 16,2-1 0-16,1 1 0 0,-3-2 4416 0,4 0 816 15,3-1 160-15,-2 0 48 0,-3 1-4080 0,3 0-800 16,1-1-176-16,0 9-16 0,-8-5 272 0,8 5 64 15,0 0 16-15,-9-2 0 0,9 2-176 0,-11 4-32 16,2-1-16-16,0 5 0 0,0 2-256 0,0 3-48 16,-2 3-16-16,1 0 0 0,-1 2-176 0,2 0 192 15,-1 0-192-15,-1 3 192 0,2 1-192 0,0 4 0 16,0-2 0-16,0 2 0 0,1-5 256 0,4 5-48 0,-1 0 0 16,1 1 0-16,-1 1 256 0,4-1 48 0,-1 0 16 0,1 2 0 15,0 1-32-15,1 1-16 0,4 2 0 0,-2-3 0 16,1-1-272-16,1-2-48 0,1-1-16 0,4-1 0 15,1-3-144-15,2-1 0 0,0-3 144 0,1-2-144 16,1-4 128-16,1-3-128 0,0-3 160 0,3-1-160 16,5-1 176-16,-2-2-176 0,-2-2 192 0,2-3-192 15,0-1 224-15,0-5-64 0,1 1-16 0,-1-1 0 16,-2 0 16-16,1 1 0 0,-1-4 0 0,0 2 0 16,-2-2 32-16,-3 0 16 0,-1-2 0 0,0 1 0 15,-4 0 128-15,-1-3 32 0,0-2 0 0,-3 1 0 16,-1 2 80-16,-2-4 0 0,-2 2 16 0,0-1 0 15,0 0-128-15,-1-2-16 0,-4-1-16 0,1 2 0 16,-1-1-176-16,-2-1-128 0,-1-5 144 0,-1 3-144 0,0-3 128 0,0 0-128 16,0 0 0-16,-1 1 0 0,-3 1 0 0,-1 5 0 15,1-5 0-15,-1 4 0 0,-3 0 0 0,3 2 0 16,1 0 0-16,-2 2 0 0,-2-2 0 0,4 6 0 16,0-1-176-16,2 2 176 15,0 2-656-15,2 0-16 0,0 1 0 0,4 2 0 16,0 1-2080-16,5 5-400 0,0 0-96 0,2-7-11712 0</inkml:trace>
  <inkml:trace contextRef="#ctx0" brushRef="#br0" timeOffset="93908.66">4298 4793 26607 0,'0'0'1168'0,"0"0"256"0,-7 5-1136 0,7-5-288 0,0 0 0 0,-7 8 0 15,7-8 1200-15,-7 7 176 0,7-7 32 0,0 0 16 16,0 0-560-16,0 0-112 0,0 0-32 0,-3 10 0 16,3-10-224-16,-2 12-48 0,2-2-16 0,0-10 0 15,0 0-272-15,7 9-160 0,-7-9 192 0,10 7-192 16,-10-7 144-16,15 5-144 0,-1-2 0 0,-1-2 144 15,-1-4 16-15,2 2 0 0,2-2 0 0,-2 1 0 16,-1-2-160-16,3 1 192 0,3 2-192 0,2-4 192 16,-3-4-192-16,2 1 0 0,-1 0 144 0,4 2-144 0,0-4 0 0,1 4 0 15,-1-1 0-15,1 0 0 0,0 0-288 0,-2 0-32 16,-2-3 0-16,0 0 0 16,0 1-400-16,-1-3-96 0,-4 0-16 0,0 2 0 15,-1-3-448-15,-1 1-80 0,-3 1-32 0,-2 1-11984 16</inkml:trace>
  <inkml:trace contextRef="#ctx0" brushRef="#br0" timeOffset="94293.42">4955 4204 20271 0,'0'0'896'0,"0"0"192"0,-9-3-880 0,0 2-208 0,9 1 0 0,-9 1 0 16,-1-1 2416-16,10 0 432 0,0 0 96 0,-10 5 0 15,1 1-2224-15,0-1-448 0,1 1-80 0,8-6-32 16,0 0-32-16,0 0-128 0,0 0 192 0,-6 8-64 16,1 1-128-16,1 2 0 0,1-1 0 0,2 2 0 15,1-12 0-15,1 12 0 0,0 2 0 0,3 0 0 16,-1 1-176-16,0-1 176 0,1 0-128 0,-1-1 128 16,0 0 0-16,4-5 0 0,3-1 0 0,0-1 0 15,-10-6 0-15,13 7 0 0,2-5 0 0,-2 0 0 16,-1-4 0-16,-1 0 0 0,2-3 0 0,0-1 0 15,0 2 0-15,-2-2 0 0,1-1 0 0,-1-3 0 16,1-2 192-16,-2 0 0 0,-3-1 16 0,1 0 0 16,2 0 176-16,-2-4 16 0,-3 2 16 0,2 0 0 0,-3 1 0 0,-2 0 0 15,1-1 0-15,-2 1 0 0,-2 2-112 16,0-2-32-16,-1 1 0 0,-2 4 0 0,-2-3-96 0,-1 3-32 16,1 0 0-16,-3 2 0 0,-2 3-144 0,0 2 0 15,-1-1 0-15,1 3 0 16,2 3-320-16,-4 1-112 0,-4 0-16 0,0 3-10192 15,3 4-2048-15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3:55:51.199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4853 12656 3967 0,'3'0'352'0,"-3"0"-352"16,0 0 0 0,0 0 0-16,0 2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3:56:00.32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631 11767 6447 0,'-16'27'576'0,"6"-7"-576"0,-3 2 0 0,2-1 0 15,0-1 6192-15,0-1 1120 0,2-5 240 0,3-2 32 16,-1-4-5920-16,7-8-1200 0,0 0-224 0,0 0-48 16,0 0 80-16,0 0 32 0,0-15 0 0,4 0 0 15,1-2-176-15,3-7-128 0,1-2 144 0,3-4-144 16,1-2 432-16,-3 12-16 0,6-5 0 0,2-5 0 16,2-5 96-16,5-4 32 0,2-5 0 0,4-3 0 15,-1-4-32-15,28-52-16 0,-8 6 0 0,-6 3 0 16,-5 2-48-16,-3-1-16 0,1-2 0 0,2-3 0 15,4-6-128-15,4-4-32 0,1-3 0 0,5-5 0 16,2-4-112-16,-1-5-32 0,-2-5 0 0,-1-7 0 16,1-7 64-16,2 0 0 0,5-2 0 0,4-4 0 15,3-6-192-15,2-1 0 0,-1-4 0 0,-1-2 128 16,-3-1 0-16,6-8 0 0,5-1 0 0,2-1 0 0,-2 2-128 0,2-1 192 16,2-2-192-16,-5-2 192 0,-4-3-192 0,3 0 128 15,2 0-128-15,1 1 128 0,4 5-128 0,-4-2 0 16,-3-4 0-16,0 4 0 0,-1 0 0 0,2 5 0 15,0 3 0-15,0-4 0 16,-1-3-400-16,-4 3-112 0,-7 6-32 0,3 0 0 16,1-7-2848-16,-2 1-576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5:46.36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4777 4097 2303 0,'0'-2'0'0,"1"2"0"0,-1-2 144 0,0 2-144 0,0 0 0 0,0 0 0 0,1 0 0 0,-1-3 0 15,0 2 1056-15,0 1 128 0,-1 0 32 0,1 0 0 16,0 0 368-16,0 0 80 0,0 0 0 0,0 0 16 0,0 0 272 16,0 0 48-16,-15 16 16 0,13-12 0 0,0-1-544 0,0 0-96 15,1 3-32-15,0-2 0 16,-1 2-320-16,1 0-80 0,-1 1-16 0,0-1 0 0,1 0-160 0,-1 0-16 15,0 0-16-15,1 2 0 0,0 2 16 0,-2 1 0 16,2 1 0-16,0-1 0 0,0 4-304 0,0 1-48 16,-1-1-16-16,1 1 0 15,1 0-384-15,1 0 128 0,1 0-128 0,-1 0 0 0,0 3 0 0,1-4 0 16,0 1 0-16,0 0 0 0,1 0 0 0,0 0 0 16,2-3 0-16,-1-1 0 0,1-2 0 0,0 0-144 0,1 0 144 0,2-2 0 31,0-2-1280-31,1-2-128 0,2 0-48 0,-1-3-12496 0</inkml:trace>
  <inkml:trace contextRef="#ctx0" brushRef="#br0" timeOffset="828.68">5322 4396 6447 0,'0'0'576'0,"0"0"-576"0,0 0 0 0,1 0 0 16,-1 0 688-16,2 0 16 0,-1 0 16 0,0 0 0 16,3-3 624-16,-2 3 128 0,2-3 32 0,-4 3 0 0,0 0-432 0,0 0-96 15,0 0-16-15,0 0 0 0,10-19-48 0,-9 17-16 16,-1-2 0-16,0 0 0 0,1 2 112 0,-1-2 16 16,0-2 0-16,2 2 0 0,-2-2 0 0,1 0 0 15,1 0 0-15,1-4 0 0,-1 4-384 0,2-6-80 16,0 3-16-16,-2-1 0 0,2 0-32 0,-2 0-16 15,2-1 0-15,-2 0 0 0,0 2 16 0,-1-5 0 0,0 2 0 16,-1 0 0-16,-1-1 128 0,0 3 48 0,-3-2 0 16,0-3 0-16,1 3-272 0,-1-2-48 0,-1-2-16 0,0 0 0 15,0 0-352-15,-1-1 144 16,1-1-144-16,-1 2 0 16,1 1-320-16,-1-1-192 0,1 0-16 0,0 4-15824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2:30.204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3427 8029 22047 0,'0'0'976'0,"-3"-7"208"15,3 7-944-15,0 0-240 0,-10-9 0 0,7 1 0 0,3-1 816 0,1 1 112 16,0 1 32-16,-1 7 0 0,4-9-320 0,0 2-64 16,-3 0-16-16,-1 7 0 0,0 0-32 0,7-6 0 15,-7 6 0-15,0 0 0 0,0 0 256 0,0 0 48 16,0 0 16-16,0 0 0 0,0 0-64 0,0 0-16 16,0 0 0-16,0 0 0 0,0 10-432 0,2 2-80 15,2 0-32-15,0 3 0 0,0-1-80 0,0 0-16 16,1-1 0-16,0 0 0 0,1 0 176 0,0 0 16 15,-1 1 16-15,3 2 0 0,3-3 80 0,-1 4 16 16,-3-3 0-16,0 6 0 0,1-2-112 0,7 7-32 16,4 5 0-16,-7-4 0 0,-13-8-48 0,1 3-16 15,2 5 0-15,1 2 0 0,-2 0-16 0,2 2 0 16,-1-1 0-16,1 1 0 0,-2 1-208 0,1 0 176 16,-1-2-176-16,1 0 160 0,0-2-160 0,-4-3 192 0,0-3-192 0,1 1 192 15,1-1-64-15,-2 1 0 0,0-5 0 0,2-2 0 16,-2-2 128-16,1-1 0 0,-2-2 16 0,3-10 0 15,-1 12 64-15,1-12 16 0,0 0 0 0,0 0 0 16,0 0 0-16,0 0 0 0,0 0 0 0,0 0 0 16,0 0-16-16,0 0 0 0,-5-9 0 0,1-1 0 15,1 1-96-15,1-2-32 0,0 1 0 0,1-2 0 16,0 2-208-16,1-1 176 0,0 2-176 0,1-1 160 16,2-2-160-16,-2 0 0 0,0 0 144 0,2-1-144 15,2 0 0-15,0 0 0 0,-1 1 0 0,3 2 0 16,1 0 0-16,-1 1 0 0,1-2 0 0,0 1-128 15,0-1 128-15,1 2 0 0,-1 0 0 0,1 2-128 0,0 1 128 0,2 1 0 16,-2 0 0-16,-9 5 0 0,9-4 0 0,1 0-128 16,1-3 128-16,-1 3 0 15,-10 4 0-15,13-2 0 0,0-1 0 0,0 3-128 0,0 0 128 0,0 0 0 16,0 0-144-16,2 3 144 0,0-3 0 0,0 2 0 16,-2 1 0-16,2-1 0 0,5 1-128 0,-2 0 128 15,-4 1 0-15,1 2 0 0,-1-2 0 0,-1 3 0 16,-1-1 0-16,1 2 0 0,1 2-144 0,-1 1 144 15,0-1 0-15,-2 1 0 0,-3 2 0 0,-1 0-128 16,0 0 128-16,0 0 0 0,-2-2 0 0,-3 3 0 16,0-3 0-16,-1 2 0 0,0-1 0 0,-1 1 0 15,-1 0 0-15,0-1 0 0,-2-2 0 0,0 2 0 16,-2 0 0-16,1-1 144 0,2 1-144 0,-1-1 0 16,3-11 0-16,-6 13 0 0,-1-2 0 0,-1 0 0 0,-1-5 0 0,-1 1 0 15,-2-2 0-15,0 0 160 0,0-1-160 0,-2 0 160 16,-3-1-32-16,0-1-128 0,0-2 192 0,-2 2-64 15,-5 0 32-15,2-2 0 0,0-4 0 0,0 2 0 16,-3-3-32-16,2-1 0 0,-1 1 0 0,3 1 0 16,0 2-128-16,0 0 0 0,2-2 144 0,-1 2-144 15,2-1 0-15,1 1 0 0,0 0 0 0,3 0 0 16,1 0 0-16,2 2-192 0,2 0 32 0,9 0 0 16,-9 2-1328-1,9-2-272-15,0 0-48 0,0 0-16 0,0 0-1776 0,0 0-368 16</inkml:trace>
  <inkml:trace contextRef="#ctx0" brushRef="#br0" timeOffset="1430.57">18630 15671 24879 0,'0'0'2208'0,"0"0"-1760"16,-8 3-448-16,8-3 0 0,0 0 3264 0,0 0 560 15,0 0 112-15,0 0 32 0,0 0-2528 0,0 0-496 16,0 0-112-16,0 0 0 0,12 6-256 0,0 1-64 16,-2-2 0-16,1 2 0 0,-11-7-160 0,11 9-32 15,1 0-16-15,0 3 0 0,-2 1-32 0,-1 2 0 16,-2-3 0-16,-1 6 0 0,0 2 48 0,-1-1 0 0,-1 2 0 0,0 1 0 15,-2 1 0-15,1-3 16 0,-1-1 0 0,1-1 0 16,-2 0 64-16,2-2 16 0,-2-3 0 0,2-1 0 16,0-3-128-16,-3-9-32 0,0 0 0 0,3 9 0 15,-3-9-64-15,0 0 0 0,11-3-16 0,-11 3 0 16,10-8 48-16,1-2 16 0,-1-3 0 0,-1-1 0 16,-1-2-240-16,1 0 0 0,0-5 0 0,-1 7 0 15,-1 1 0-15,-1 3 128 0,1 2-128 0,-1-1 0 16,-2 2 0-16,-4 7 0 0,0 0 0 0,0 0 0 15,0 0 0-15,13 5-128 0,-2 2 128 0,-1 3-160 16,2 2 160-16,0 1-128 0,1 1 128 0,0 2-128 16,0 0 128-16,1 1 0 0,2 0 0 0,-3 1 0 0,-2-4 0 0,4 2 0 15,2-6 0-15,-2 3 0 0,-2-3 0 0,2-1 0 16,0-2 0-16,-2 4 0 0,-2-5 0 0,-1 1 0 16,1-1 0-16,-1-2 128 0,-1 0 16 0,0 1 16 15,-1-2 0-15,-8-3 0 0,9 3 96 0,-9-3 32 16,11 2 0-16,-1 1 0 0,-10-3-48 0,12 0-16 15,-3-3 0-15,0 3 0 0,0-4-32 0,2 0-16 16,-1-1 0-16,1-1 0 0,-1-2-16 0,0-3 0 16,1 1 0-16,-1-2 0 0,-2-1 32 0,1-2 0 15,0-4 0-15,0 0 0 0,-1-2-192 0,-2-2 0 16,0-4 0-16,-1 3 0 0,-1-1 320 0,-1-1 0 16,-1-2-16-16,0 4 0 0,-1 0-304 0,2 2 128 15,-1 4-128-15,1-3 0 0,-1 3 0 0,1 1 0 16,0 1 0-16,1 2 0 0,-1-1 0 0,0 2-176 15,0 0 32-15,1 0 0 16,2 2-896-16,3 3-176 0,2-4-48 0,0 3 0 16,2 0-2128-16,7 0-416 0</inkml:trace>
  <inkml:trace contextRef="#ctx0" brushRef="#br0" timeOffset="86390.24">22374 5893 11807 0,'0'0'512'0,"0"0"128"16,0 0-512-16,0 0-128 0,0 0 0 0,0 0 0 0,0 0 1664 0,0 0 320 15,0 0 64-15,0 0 16 0,0 0-512 0,0 0-96 16,0 0-32-16,0 0 0 0,0 0-16 0,-5-4 0 15,-3-1 0-15,8 5 0 0,0 0 0 0,0 0-16 16,-9 0 0-16,9 0 0 0,0 0-272 0,0 0-48 16,-6-4-16-16,6 4 0 0,0 0-272 0,-4-6-48 15,4 6-16-15,0 0 0 0,0 0-144 0,-5-4-16 16,-1 1-16-16,6 3 0 0,0 0-32 0,-7-5 0 16,-1 2 0-16,8 3 0 0,0 0-144 0,-9 3-48 15,9-3 0-15,-11 5 0 0,1-2 48 0,1 2 0 16,9-5 0-16,-11 7 0 0,3 0-48 0,-1 0 0 15,0-3 0-15,9-4 0 0,-5 12-112 0,0-1-16 16,-2-5-16-16,7-6 0 0,0 0-176 0,-2 10 160 16,2-10-160-16,0 10 160 0,0-10-160 0,3 11 0 15,5-5 0-15,0 0 0 0,-8-6 0 0,11 5 0 0,0-1 0 0,0 0 0 16,-11-4 0-16,11 5 0 0,2-3 128 0,1 2-128 16,-1-4 0-16,0 0 0 0,-2 0 0 0,0-2 0 15,-1 0 128-15,1 0-128 0,-2-2 0 0,0 0 128 16,-9 4-128-16,10-5 160 0,-3-2-160 0,-7 7 160 15,6-9-16-15,0 1 0 0,-4-2 0 0,-1 1 0 16,-2 1 48-16,0 1 16 0,0 0 0 0,-2-1 0 16,-1-1-32-16,0 1-16 0,-1-1 0 0,-2 1 0 15,-2 1-160-15,-2 1 160 0,-1 1-160 0,0 1 160 16,0 0-160-16,2 1 0 0,-1-1 144 0,2 2-144 16,2 0 0-16,-1 2 144 0,-1 0-144 0,-2 4 0 15,-1 0 128-15,2 1-128 0,0-1 0 0,0 3 0 0,4 3 0 16,-2 1 0-16,0 2 0 0,2 0 0 0,-1 0 0 0,3-1 0 15,2 1 0-15,-1 0 0 0,0 1 0 0,2-1 0 16,4 1 0-16,-1-3 0 0,1-1 0 0,-3-10 0 16,4 9 0-16,2-2 0 0,2-1 0 0,-8-6 0 15,8 6 0-15,4-2 0 0,0-3 0 0,-2-1 0 16,-10 0 0-16,12-3 0 0,-1 2 0 0,1-3 0 16,-3-1 128-16,2-2-128 0,0 1 0 0,0-1 0 15,-1 1 128-15,-1-2-128 0,-1-1 0 0,0 0 0 16,-3 0 0-16,-1-1 0 0,-1 1 144 0,-1-1-144 15,1-1 0-15,-3 1 144 0,-3-2-144 0,0 2 0 16,-1-2 0-16,0 3 128 0,-2 1-128 0,0 0 0 16,-2-1 0-16,-1 1 128 0,-1 2-128 0,-2 1 0 15,1 1 0-15,2 1 0 0,9 3 0 0,-11 1 0 0,-5 1 128 0,2 0-128 16,2 2 0-16,0 3 0 0,-1 1 0 0,3 3 128 16,1 0-128-16,2 2 0 0,0 1 0 0,2 0 0 15,0 1 0-15,4-1 0 0,2 0 0 0,-1 0 0 16,0 0 0-16,4-4 0 0,1-1 0 0,2-1 0 15,-1 1 0-15,3-2 0 0,-1-1 0 0,3-3 0 16,2 0 0-16,0-2 0 0,-3-2 0 0,2-1 0 16,1 0 0-16,-1-2 0 0,-3 0 0 0,1-1 128 15,-1-1-128-15,-1 1 0 0,-8 5 0 0,8-9 0 16,-3 1 0-16,-1 0 0 0,-1-1 144 0,-2 0-144 16,-1 1 0-16,-1-2 144 0,-2 1-144 0,-1-4 0 15,-4 2 128-15,2-2-128 0,-1-2 0 0,1 0 0 0,-2 2 208 0,0 2-64 16,0 0-16-16,2 5 0 0,-1 0-128 0,1 4 0 15,-1-2 0-15,-2 3 0 0,1 1 0 0,0 1-176 16,8-1 48-16,-9 5 0 0,3 2 128 0,-1 0 0 16,7-7 0-16,-8 13-128 0,1 2 128 0,1 0 0 15,3 1 0-15,0 0-128 0,0-1 128 0,2 0 0 16,-2 0 0-16,2-2 0 0,1 4 0 0,3-5 0 16,1-1 0-16,0-2-128 0,-1-2 128 0,4 1 0 15,2-2 0-15,-1-3 0 0,-8-3 0 0,12 2 0 16,-1-2 0-16,0-2 0 0,-11 2 0 0,12-3 0 15,-3-3 0-15,0 2 128 0,-1-2-128 0,-8 6 0 16,5-12 128-16,0 2-128 0,2 2 0 0,-4-4 0 16,0 2 0-16,-3-2 128 0,-1 0-128 0,-1-1 0 15,0-2 0-15,-1 3 128 0,-1-2-128 0,0 0 0 0,-1 1 0 0,0 2 0 16,-2 2 0-16,1-1 0 0,-2 1 0 0,-1 0 128 16,0 3-128-16,0 0 0 0,-2 1 0 0,2 4 0 15,9 1 0-15,-9 1 0 0,0-1 0 0,9 0 0 16,-7 7 0-16,7-7 0 0,-6 8 0 0,1 1-128 15,-1 1 128-15,4 2 0 0,1-2 0 0,1 3-128 16,1-1 128-16,3 1 0 0,0-1 0 0,-2 0 0 16,-2-1 0-16,3 0 0 0,2-1 0 0,0 1-128 15,-5-11 128-15,7 10 0 0,-1-2 0 0,0 0 0 16,-6-8 0-16,0 0 0 0,6 8-176 0,2-2 176 16,0 1-656-16,-8-7-48 0,8 7 0 0,-8-7 0 15,10 3-1408-15,-10-3-304 0,0 0-48 0,12 0-11152 16,2-3-2224-16</inkml:trace>
  <inkml:trace contextRef="#ctx0" brushRef="#br0" timeOffset="87225.21">22991 5149 15375 0,'0'0'672'0,"5"-8"160"0,-5 8-672 0,0 0-160 0,7-6 0 0,-7 6 0 16,4-10 1328-16,-4 10 224 0,0 0 48 0,0 0 16 16,0 0-368-16,0 0-80 0,2-10-16 0,-2 10 0 15,0 0-192-15,0 0-32 0,0-10-16 0,0 10 0 16,0 0 0-16,2-9 0 0,-2 9 0 0,0 0 0 0,0 0-192 0,0 0-32 15,0 0-16-15,0 0 0 0,0 0-16 0,0 0 0 16,0 0 0-16,0 0 0 0,0 0-16 0,0 0 0 16,-11 0 0-16,2 2 0 0,9-2-96 0,-10 9-32 15,-2 3 0-15,3 0 0 0,1-1-112 0,0 5-16 16,0 4-16-16,0-2 0 0,-1 3-96 0,0-2-16 16,0 0 0-16,-1 1 0 0,-1 7-32 0,2-1-16 15,0-3 0-15,1 3 0 0,0 0-16 0,1-4 0 16,0-1 0-16,2 0 0 0,2-1 128 0,2-2 0 15,-2-1 16-15,3-2 0 0,3 1-208 0,-1 0-128 16,0-6 160-16,-1 3-160 0,-1-2 144 0,0 0-144 16,0-11 128-16,3 12-128 0,3-1 128 0,-1-4-128 15,-5-7 0-15,7 10 128 0,3-3-128 0,0-1 128 16,-10-6-128-16,13 5 128 0,1-3-128 0,0 2 160 0,1-4-160 16,0 0 160-16,0-2-160 0,0-2 0 0,1 1 144 0,-1-1-144 15,0 0 128-15,-1-1-128 0,-1-1 128 0,0-1-128 16,0 1 0-16,0 0 144 0,0 0-144 0,-2-3 0 15,-3 0 128-15,-1 1-128 0,0-3 0 0,-1 3 0 16,1-1 160-16,0 0-160 0,-4-5 128 0,1 2-128 16,0-1 128-16,0 1-128 0,0-2 0 0,-1 0 128 15,-1-5-128-15,0 1 128 0,-1-3-128 0,-1 0 128 16,0 1-128-16,0 0 0 0,0-1 0 0,-1 2 0 16,-1-1 0-16,0 1 0 0,-2-1 0 0,-1 3 0 15,-3 1 0-15,1 6 0 0,1 2 0 0,-1-1 0 16,-1-3 0-16,2 2 0 0,-2 2 0 0,0-1 0 15,0 1 0-15,1 2 0 0,-1-1 0 0,1 3 0 0,1-2 0 0,-1 0 0 16,1 1-160-16,-1 0 160 16,1-3-624-16,-1 0-16 0,1 1-16 0,0 0 0 15,6 7-624-15,-4-9-112 0,2 0-16 0,2 9-16 16,0 0-1408-16,0 0-288 0,0 0-48 0,0 0-6912 16,0-8-1376-16</inkml:trace>
  <inkml:trace contextRef="#ctx0" brushRef="#br0" timeOffset="87540.58">22892 5281 31039 0,'-14'0'1376'0,"14"0"288"0,0 0-1344 0,0 0-320 0,0 0 0 0,-6 9 0 16,6-9 928-16,-1 10 112 0,1-10 32 0,3 13 0 15,1 0-432-15,0 2-96 0,1 0-16 0,1 0 0 16,-2-2-96-16,1 0-32 0,2 0 0 0,-1-2 0 16,0 5-32-16,-1 0-16 0,-1-5 0 0,1 1 0 15,-1 1-96-15,0-1-32 0,-2-2 0 0,1 1 0 16,1-1 0-16,1 2 0 0,0-4 0 0,1-2 0 16,-6-6-16-16,11 6 0 0,1-1 0 0,1-3 0 15,3 1-64-15,-1-4-16 0,2-3 0 0,3 0 0 16,-3-1-128-16,1 1 0 0,2-8 0 0,-1 2 0 15,2-1-1536-15,0-2-400 0,0-1-80 0,-2-3-9312 16,1 0-1872-16</inkml:trace>
  <inkml:trace contextRef="#ctx0" brushRef="#br0" timeOffset="88017.55">23503 4873 18431 0,'0'0'1632'0,"-6"-6"-1312"16,-1 1-320-16,7 5 0 0,0 0 2272 0,-5-5 384 16,5 5 80-16,0 0 16 0,0 0-1728 0,-6-4-352 0,0-1-64 0,6 5-16 15,-5-4-176-15,5 4-32 0,0 0-16 0,0 0 0 16,-9 4 80-16,9-4 32 0,-6 5 0 0,6-5 0 15,-7 8 32-15,2 0 0 0,-2-2 0 0,3 3 0 16,3 3 32-16,0 0 16 0,-1 0 0 0,0 1 0 16,-3-3-192-16,2 3-48 0,3 0 0 0,1 0 0 15,-1-2-160-15,3-1-32 0,2 0-128 0,0 0 192 16,-5-10-192-16,8 9 128 0,1-3-128 0,2 1 0 16,1-2 144-16,1 0-144 0,0-4 128 0,1-1-128 15,0-1 144-15,2 1-144 0,-3-4 160 0,0 2-160 16,0-5 160-16,-1 1-160 0,-1-1 160 0,-1 1-160 15,-4-2 176-15,-1 0-176 0,-5 8 192 0,6-11-192 16,-4 1 192-16,1 1-64 0,-3 1 0 0,-2-2-128 0,0-1 208 0,-2 2-64 16,-1-3-16-16,0 3 0 0,-2 0 0 0,-2 0-128 15,-2-1 192-15,1-1-64 0,1 5-128 0,-2 0 0 16,0 1 0-16,-1 3 0 0,-1-5 0 0,1 3 0 16,1 0-160-16,0 2 160 15,2 2-720-15,1-2-48 0,8 2-16 0,0 0 0 16,0 0-2352-16,0 0-480 0,0 0-96 0,0 0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T" name="resolution" value="1" units="1/dev"/>
        </inkml:channelProperties>
      </inkml:inkSource>
      <inkml:timestamp xml:id="ts0" timeString="2024-02-06T14:03:43.695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23588 7865 0,'0'0'0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4:46.001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23624 13308 5519 0,'-19'-6'496'0,"2"2"-496"0,8 4 0 0,4-2 0 16,1 2 0-16,-5-3 0 0,-8 0 0 0,-9-5 0 15,-5-3 0-15,-1 0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6:37.39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4469 4398 5519 0,'0'0'240'0,"0"0"64"0,-6-8-304 0,0 2 0 16,2-1 0-16,1 1 0 0,-3-2 4416 0,4 0 816 15,3-1 160-15,-2 0 48 0,-3 1-4080 0,3 0-800 16,1-1-176-16,0 9-16 0,-8-5 272 0,8 5 64 15,0 0 16-15,-9-2 0 0,9 2-176 0,-11 4-32 16,2-1-16-16,0 5 0 0,0 2-256 0,0 3-48 16,-2 3-16-16,1 0 0 0,-1 2-176 0,2 0 192 15,-1 0-192-15,-1 3 192 0,2 1-192 0,0 4 0 16,0-2 0-16,0 2 0 0,1-5 256 0,4 5-48 0,-1 0 0 16,1 1 0-16,-1 1 256 0,4-1 48 0,-1 0 16 0,1 2 0 15,0 1-32-15,1 1-16 0,4 2 0 0,-2-3 0 16,1-1-272-16,1-2-48 0,1-1-16 0,4-1 0 15,1-3-144-15,2-1 0 0,0-3 144 0,1-2-144 16,1-4 128-16,1-3-128 0,0-3 160 0,3-1-160 16,5-1 176-16,-2-2-176 0,-2-2 192 0,2-3-192 15,0-1 224-15,0-5-64 0,1 1-16 0,-1-1 0 16,-2 0 16-16,1 1 0 0,-1-4 0 0,0 2 0 16,-2-2 32-16,-3 0 16 0,-1-2 0 0,0 1 0 15,-4 0 128-15,-1-3 32 0,0-2 0 0,-3 1 0 16,-1 2 80-16,-2-4 0 0,-2 2 16 0,0-1 0 15,0 0-128-15,-1-2-16 0,-4-1-16 0,1 2 0 16,-1-1-176-16,-2-1-128 0,-1-5 144 0,-1 3-144 0,0-3 128 0,0 0-128 16,0 0 0-16,-1 1 0 0,-3 1 0 0,-1 5 0 15,1-5 0-15,-1 4 0 0,-3 0 0 0,3 2 0 16,1 0 0-16,-2 2 0 0,-2-2 0 0,4 6 0 16,0-1-176-16,2 2 176 15,0 2-656-15,2 0-16 0,0 1 0 0,4 2 0 16,0 1-2080-16,5 5-400 0,0 0-96 0,2-7-11712 0</inkml:trace>
  <inkml:trace contextRef="#ctx0" brushRef="#br0" timeOffset="1">4298 4793 26607 0,'0'0'1168'0,"0"0"256"0,-7 5-1136 0,7-5-288 0,0 0 0 0,-7 8 0 15,7-8 1200-15,-7 7 176 0,7-7 32 0,0 0 16 16,0 0-560-16,0 0-112 0,0 0-32 0,-3 10 0 16,3-10-224-16,-2 12-48 0,2-2-16 0,0-10 0 15,0 0-272-15,7 9-160 0,-7-9 192 0,10 7-192 16,-10-7 144-16,15 5-144 0,-1-2 0 0,-1-2 144 15,-1-4 16-15,2 2 0 0,2-2 0 0,-2 1 0 16,-1-2-160-16,3 1 192 0,3 2-192 0,2-4 192 16,-3-4-192-16,2 1 0 0,-1 0 144 0,4 2-144 0,0-4 0 0,1 4 0 15,-1-1 0-15,1 0 0 0,0 0-288 0,-2 0-32 16,-2-3 0-16,0 0 0 16,0 1-400-16,-1-3-96 0,-4 0-16 0,0 2 0 15,-1-3-448-15,-1 1-80 0,-3 1-32 0,-2 1-11984 16</inkml:trace>
  <inkml:trace contextRef="#ctx0" brushRef="#br0" timeOffset="2">4955 4204 20271 0,'0'0'896'0,"0"0"192"0,-9-3-880 0,0 2-208 0,9 1 0 0,-9 1 0 16,-1-1 2416-16,10 0 432 0,0 0 96 0,-10 5 0 15,1 1-2224-15,0-1-448 0,1 1-80 0,8-6-32 16,0 0-32-16,0 0-128 0,0 0 192 0,-6 8-64 16,1 1-128-16,1 2 0 0,1-1 0 0,2 2 0 15,1-12 0-15,1 12 0 0,0 2 0 0,3 0 0 16,-1 1-176-16,0-1 176 0,1 0-128 0,-1-1 128 16,0 0 0-16,4-5 0 0,3-1 0 0,0-1 0 15,-10-6 0-15,13 7 0 0,2-5 0 0,-2 0 0 16,-1-4 0-16,-1 0 0 0,2-3 0 0,0-1 0 15,0 2 0-15,-2-2 0 0,1-1 0 0,-1-3 0 16,1-2 192-16,-2 0 0 0,-3-1 16 0,1 0 0 16,2 0 176-16,-2-4 16 0,-3 2 16 0,2 0 0 0,-3 1 0 0,-2 0 0 15,1-1 0-15,-2 1 0 0,-2 2-112 16,0-2-32-16,-1 1 0 0,-2 4 0 0,-2-3-96 0,-1 3-32 16,1 0 0-16,-3 2 0 0,-2 3-144 0,0 2 0 15,-1-1 0-15,1 3 0 16,2 3-320-16,-4 1-112 0,-4 0-16 0,0 3-10192 15,3 4-2048-15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6:37.401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631 11767 6447 0,'-16'27'576'0,"6"-7"-576"0,-3 2 0 0,2-1 0 15,0-1 6192-15,0-1 1120 0,2-5 240 0,3-2 32 16,-1-4-5920-16,7-8-1200 0,0 0-224 0,0 0-48 16,0 0 80-16,0 0 32 0,0-15 0 0,4 0 0 15,1-2-176-15,3-7-128 0,1-2 144 0,3-4-144 16,1-2 432-16,-3 12-16 0,6-5 0 0,2-5 0 16,2-5 96-16,5-4 32 0,2-5 0 0,4-3 0 15,-1-4-32-15,28-52-16 0,-8 6 0 0,-6 3 0 16,-5 2-48-16,-3-1-16 0,1-2 0 0,2-3 0 15,4-6-128-15,4-4-32 0,1-3 0 0,5-5 0 16,2-4-112-16,-1-5-32 0,-2-5 0 0,-1-7 0 16,1-7 64-16,2 0 0 0,5-2 0 0,4-4 0 15,3-6-192-15,2-1 0 0,-1-4 0 0,-1-2 128 16,-3-1 0-16,6-8 0 0,5-1 0 0,2-1 0 0,-2 2-128 0,2-1 192 16,2-2-192-16,-5-2 192 0,-4-3-192 0,3 0 128 15,2 0-128-15,1 1 128 0,4 5-128 0,-4-2 0 16,-3-4 0-16,0 4 0 0,-1 0 0 0,2 5 0 15,0 3 0-15,0-4 0 16,-1-3-400-16,-4 3-112 0,-7 6-32 0,3 0 0 16,1-7-2848-16,-2 1-576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6:37.40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4777 4097 2303 0,'0'-2'0'0,"1"2"0"0,-1-2 144 0,0 2-144 0,0 0 0 0,0 0 0 0,1 0 0 0,-1-3 0 15,0 2 1056-15,0 1 128 0,-1 0 32 0,1 0 0 16,0 0 368-16,0 0 80 0,0 0 0 0,0 0 16 0,0 0 272 16,0 0 48-16,-15 16 16 0,13-12 0 0,0-1-544 0,0 0-96 15,1 3-32-15,0-2 0 16,-1 2-320-16,1 0-80 0,-1 1-16 0,0-1 0 0,1 0-160 0,-1 0-16 15,0 0-16-15,1 2 0 0,0 2 16 0,-2 1 0 16,2 1 0-16,0-1 0 0,0 4-304 0,0 1-48 16,-1-1-16-16,1 1 0 15,1 0-384-15,1 0 128 0,1 0-128 0,-1 0 0 0,0 3 0 0,1-4 0 16,0 1 0-16,0 0 0 0,1 0 0 0,0 0 0 16,2-3 0-16,-1-1 0 0,1-2 0 0,0 0-144 0,1 0 144 0,2-2 0 31,0-2-1280-31,1-2-128 0,2 0-48 0,-1-3-12496 0</inkml:trace>
  <inkml:trace contextRef="#ctx0" brushRef="#br0" timeOffset="1">5322 4396 6447 0,'0'0'576'0,"0"0"-576"0,0 0 0 0,1 0 0 16,-1 0 688-16,2 0 16 0,-1 0 16 0,0 0 0 16,3-3 624-16,-2 3 128 0,2-3 32 0,-4 3 0 0,0 0-432 0,0 0-96 15,0 0-16-15,0 0 0 0,10-19-48 0,-9 17-16 16,-1-2 0-16,0 0 0 0,1 2 112 0,-1-2 16 16,0-2 0-16,2 2 0 0,-2-2 0 0,1 0 0 15,1 0 0-15,1-4 0 0,-1 4-384 0,2-6-80 16,0 3-16-16,-2-1 0 0,2 0-32 0,-2 0-16 15,2-1 0-15,-2 0 0 0,0 2 16 0,-1-5 0 0,0 2 0 16,-1 0 0-16,-1-1 128 0,0 3 48 0,-3-2 0 16,0-3 0-16,1 3-272 0,-1-2-48 0,-1-2-16 0,0 0 0 15,0 0-352-15,-1-1 144 16,1-1-144-16,-1 2 0 16,1 1-320-16,-1-1-192 0,1 0-16 0,0 4-15824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15:01.69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10269 7101 25391 0,'-5'-13'1120'16,"5"13"240"-16,-2-8-1088 0,2 8-272 0,0-11 0 0,2 2 0 16,2 0 624-16,-4 9 64 0,7-6 16 0,-7 6 0 0,11-7-384 0,-2 4-80 15,-9 3-16-15,0 0 0 0,12 3 0 0,-1 1 0 16,-11-4 0-16,0 0 0 0,7 12 80 0,-1-4 16 15,-6-8 0-15,5 14 0 0,-3 0 144 0,-2 1 48 16,-2 0 0-16,-2 1 0 0,0-1 208 0,1 4 48 16,0-1 16-16,-1 4 0 0,-2 3-256 0,0 2-48 15,-1 1-16-15,0 4 0 0,-1 0-16 0,3 3-16 16,1 3 0-16,-3-1 0 0,-1 2-176 0,0 1-48 16,1-5 0-16,1-1 0 0,2-4-208 0,2-2 176 15,-1-4-176-15,2 2 160 0,0-5-160 0,1-2 0 16,0 2-192-16,1-5 192 15,-1-2-960-15,1-3-64 0,-1-11 0 0,3 10-9984 0,-1 0-2000 16</inkml:trace>
  <inkml:trace contextRef="#ctx0" brushRef="#br0" timeOffset="285.51">10653 7554 19343 0,'0'0'1728'16,"0"-7"-1392"-16,0 7-336 0,0-10 0 15,1 1 3232-15,-1 9 576 0,0 0 112 0,0 0 32 16,0 0-2992-16,0 0-608 0,12 4-112 0,-12-4-32 16,6 11-208-16,-1 2 144 0,2 0-144 0,-3 4 128 0,-2 2-128 0,1 1 0 15,0-2 0-15,1 2-176 0,0 0 176 0,-1-1 0 16,0-1 0-16,0 0 0 0,-1 0 0 0,1-3 0 15,-3-2 0-15,2 0 0 0,2-1 0 0,-4-12-128 16,2 13 128-16,0-2-128 16,-2-11-1344-16,0 0-256 0,0 0-48 0,0 0-11584 15</inkml:trace>
  <inkml:trace contextRef="#ctx0" brushRef="#br0" timeOffset="457.84">10795 7322 24879 0,'-5'-11'2208'0,"-1"0"-1760"15,2 3-448-15,2 2 0 0,2 6 3488 0,0 0 608 0,0 0 128 0,0 0 32 16,0 0-3728-16,0 0-736 0,10 10-160 0,-1 2-16 31,1-2-1616-31,-3 1-320 0,-7-11-64 0</inkml:trace>
  <inkml:trace contextRef="#ctx0" brushRef="#br0" timeOffset="858.28">10984 7578 10127 0,'0'0'896'0,"-11"6"-704"0,1 0-192 0,1 1 0 16,2 1 5232-16,1 3 1008 0,-1-1 208 0,3 2 32 15,4-2-4912-15,-1 1-992 0,-3 0-192 0,4-2-32 0,4 3-352 16,0 0 144-16,-3 0-144 0,2-1 0 0,1 0 208 0,1-1-64 15,-1 1-16-15,1 0 0 0,-5-11-128 0,8 12 160 16,-3 0-160-16,-5-12 160 0,11 6-160 0,-11-6 192 16,10 7-192-16,-10-7 192 0,12 0-32 0,-2-4 0 15,-1-1 0-15,-2-2 0 0,-3-1 96 0,0-2 32 16,0-2 0-16,1-1 0 0,0-1-16 0,2-2 0 16,0-1 0-16,2 0 0 0,2-2 32 0,-1 2 0 15,1-1 0-15,0-1 0 0,3-1-176 0,-1 1-128 16,1 2 192-16,0 2-192 0,-1 4 0 0,2 2 0 15,-1 0 0-15,2 4 0 0,-2 1 0 0,0 0 0 16,2 1 0-16,0 3 0 0,-1 0 128 0,0 2-128 16,-2 2 0-16,0-1 0 0,1 3 0 0,-1 0 0 0,-1 3 0 0,1 0 0 15,1 3 0-15,-2 1 0 0,-4 3 0 0,1 0 0 16,-1 4 0-16,1 0 0 0,-1-1 0 0,-2 2-144 16,-1 2-80-16,1 0-16 0,-1-1 0 0,0 0 0 31,-2 0-2656-31,2 2-544 0,3-5-96 0,-1 0-10224 0</inkml:trace>
  <inkml:trace contextRef="#ctx0" brushRef="#br0" timeOffset="1261.32">11664 7776 4607 0,'0'0'192'0,"0"0"64"0,0 0-256 0,11-4 0 0,-11 4 0 0,12-6 0 0,-1-1 5440 0,2 2 1024 16,0 1 224-16,2-3 32 0,0 1-5040 0,2-1-1008 15,0 1-208-15,3 2-32 0,1-3-112 0,-1 1-32 16,3-2 0-16,-1 0 0 0,0 0 48 0,1-1 16 16,1-1 0-16,-1 1 0 0,0 1-128 0,-4-3-32 15,-3 2 0-15,-1 0 0 0,0 1 160 0,-2-2 32 16,-4 0 0-16,-1-1 0 0,-2 1 80 0,-2-1 32 16,-3 0 0-16,1-1 0 0,-2 1-208 0,-3 1-32 15,-1-2-16-15,-2 0 0 0,-2 1-112 0,1-1-128 16,1 2 176-16,-5 0-176 0,-2 4 208 0,-1-1-64 15,-3 3-16-15,0 2 0 0,-2 2-128 0,-1 4 0 16,-2 4 144-16,1 3-144 0,0 0 128 0,0 2-128 16,0 1 128-16,-1 4-128 0,0 3 128 0,1 3-128 15,2 0 128-15,-1 1-128 0,1 1 272 0,2 0-16 0,2 4 0 0,5-4 0 16,1-1 128-16,4 1 32 0,2 0 0 0,6 0 0 16,2 4 0-16,5-2 0 0,5 2 0 0,4-3 0 15,5-2-112-15,2-4-32 0,2-3 0 0,7-2 0 16,6-3-96-16,2-2-32 0,1-4 0 0,3-2 0 31,4 0-1440-31,-1-2-304 0,-3-2-48 0,-2-1-10448 0,-2-2-2112 0</inkml:trace>
  <inkml:trace contextRef="#ctx0" brushRef="#br0" timeOffset="8829.92">20515 276 6447 0,'0'0'576'0,"0"0"-576"16,0 0 0-16,0 0 0 0,0 0 3424 0,0 0 576 16,0 0 112-16,0 0 32 0,0 0-2224 0,0 0-432 15,0 0-80-15,0 0-32 0,0 0-416 0,11 6-64 16,-5 6-32-16,-1 1 0 0,-2-1-336 0,0 1-64 16,-1 1-16-16,0 2 0 0,-2 2-256 0,2-2-48 15,1-2-16-15,-2 4 0 0,-2 4 0 0,-1 1-128 16,2-3 192-16,-1 1-64 0,0 0-128 0,-2 1 0 15,1-2 144-15,-1 3-144 0,0 2 0 0,1-3 0 16,-2-1 0-16,1-1 0 0,2-1 0 0,0 1 0 16,1-1 0-16,0-4 0 0,2-4 0 0,1 1-240 15,0 0 48-15,-1 0 0 16,-2-12-704-16,4 11-144 0,0-3-32 0</inkml:trace>
  <inkml:trace contextRef="#ctx0" brushRef="#br0" timeOffset="9083.6">20794 456 15663 0,'0'0'688'0,"0"0"144"16,0 0-656-16,0 0-176 0,0 0 0 0,0 0 0 0,6 13 2928 0,0-4 544 15,-6-9 112-15,10 9 32 0,0 0-2912 0,0-1-576 16,2-3-128-16,-1 2 0 0,1 0-240 0,0 0-48 16,1-4-16-16,1-3-8000 15,-1 0-1600-15</inkml:trace>
  <inkml:trace contextRef="#ctx0" brushRef="#br0" timeOffset="9399.79">21387 286 35071 0,'0'0'1552'0,"-9"4"320"0,2 3-1488 0,3 4-384 0,2 2 0 0,5 3 0 16,1 2 192-16,0 0-16 0,1 3-16 0,1 3 0 15,0-1-160-15,-1 5 0 0,1 0 0 0,0 2 0 16,-1 0 0-16,0-2 0 0,0 0 0 0,-1 0 0 15,-1-1-128-15,-1-5-64 0,1-2-16 0,-2-2 0 16,1 0-2032-16,-2-3-416 0,0-5-80 0,0-1-5952 16,0 0-1184-16</inkml:trace>
  <inkml:trace contextRef="#ctx0" brushRef="#br0" timeOffset="9916.04">21320 131 23951 0,'0'0'2128'0,"0"0"-1696"16,-4-8-432-16,4 8 0 0,0 0 1824 0,0 0 288 0,0 0 48 0,0 0 16 15,0 0-1664-15,13 3-320 0,-1-1-64 0,1 2 0 16,1 0-128-16,0 1 0 0,1 1 128 0,-1-2-128 16,2 2 0-16,-1 2 144 0,1-2-144 0,0 3 0 15,-1 1 160-15,1-4-160 0,1 3 128 0,0 0-128 16,0 3 0-16,1-4 0 0,0-2 0 0,-1 2 0 16,-1 1 0-16,-1-1 0 0,1 0 0 0,-2 1 0 15,1 0 0-15,-2 2 0 0,0-1 0 0,0 1 0 16,0-2 144-16,-1 1-144 0,-2-1 160 0,0 2-160 15,0 2 320-15,-6 4-16 0,-1-2-16 0,1 2 0 16,-1-2-112-16,-3 4-32 0,-3 1 0 0,1-1 0 16,-1 2-144-16,1 0 0 0,-2-1 0 0,-3-1 0 0,-2-1 0 15,0-2 128-15,0-2-128 0,1 1 128 16,-3 2-128-16,1-4 0 0,-2-4 144 0,-1 1-144 0,-1 1 0 16,0 0 144-16,1-3-144 0,-2-1 0 0,-2-3 336 0,2 0-32 15,-2 1-16-15,1 1 0 0,0-2 96 0,-1 4 0 16,0 0 16-16,2-2 0 0,0-2-272 0,1 3-128 15,-2-3 0-15,3 0 128 0,2-2-128 0,0 1 0 16,0-1 0-16,0 1 0 16,2 0-912-16,9-3-64 0,-8 0-16 0,8 0 0 15,-10 0-2640-15,2-3-528 0</inkml:trace>
  <inkml:trace contextRef="#ctx0" brushRef="#br0" timeOffset="11254.82">23434 410 15663 0,'0'0'1392'0,"0"0"-1120"16,-2-8-272-16,2 8 0 0,-3-10 2496 0,2 3 448 15,1 7 96-15,0 0 16 0,0 0-1744 0,0-10-352 16,0 10-64-16,0 0 0 0,0 0-304 0,0 0-48 15,9-7-16-15,-9 7 0 0,12 0-112 0,-1 5-32 0,-11-5 0 0,12 12 0 16,-3 3-64-16,0 4-32 0,-1 6 0 0,0 0 0 16,-1-2-160-16,0 3-128 0,1 3 144 15,0 0-144-15,-1-2 128 0,-1 0-128 0,1-3 0 0,-2-2 0 16,0 0 0-16,2-1 128 0,-4 0-128 0,1-6 0 16,0 1 0-16,0-3-240 0,1-2 48 0,1 0 16 31,-3-2-1664-31,3-1-336 0,-6-8-64 0</inkml:trace>
  <inkml:trace contextRef="#ctx0" brushRef="#br0" timeOffset="11515.87">23841 456 28735 0,'0'0'1280'0,"-12"9"256"0,1-1-1232 0,0 5-304 16,2 2 0-16,0 5 0 0,0 3 0 0,1 1 160 15,-2 2-160-15,-1 1 128 0,1 3 64 0,-2 1 16 16,-1-1 0-16,0 4 0 0,0-2 0 0,-1 0 0 16,-2 1 0-16,0 2 0 0,1 1-208 0,0 5 176 15,1 2-176-15,1-1 160 0,-1-6-160 0,-1-1 0 16,0-1 0-16,3-2 0 15,1-4-560-15,4-3-32 0,-1-2-16 0,1-2-8096 16,-2-5-1632-16</inkml:trace>
  <inkml:trace contextRef="#ctx0" brushRef="#br0" timeOffset="12280.61">24712 415 17279 0,'0'0'768'0,"0"0"144"0,0 0-720 0,0 0-192 16,0 0 0-16,0 0 0 0,0 0 624 0,0 0 80 15,0 0 32-15,0 0 0 0,0 0 512 0,-1-8 96 16,1 8 32-16,0 0 0 0,0 0 0 0,0 0 0 15,0 0 0-15,0 0 0 0,0 0-608 0,10 0-112 16,-10 0-16-16,11 3-16 0,-11-3-176 0,7 8-48 0,-7-8 0 0,7 17 0 16,-2 0 112-16,-1 2 0 0,-1 1 16 0,-3-2 0 15,-2 2-96-15,1-2-32 0,0 0 0 16,-1-1 0-16,1-3-144 0,1 1-16 0,0-1-16 0,0-1 0 16,0-1-64-16,1-2-16 0,-1-10 0 0,3 9 0 15,0 2 0-15,2-5 0 0,-5-6 0 0,9 4 0 16,-9-4-16-16,10-1-128 0,2-2 192 0,0 1-64 15,-2-2-128-15,1 1 128 0,0-1-128 0,0-2 128 16,-2-5-128-16,0 5 0 0,-1-1 0 0,0 1 128 16,0 1-128-16,-8 5 0 0,10-4 0 0,0 2 0 15,-10 2 128-15,12-2-128 0,1 2 0 0,-13 0 128 16,11 4 128-16,-1 0 0 0,0-2 16 0,1 1 0 16,-1 1-272-16,2-2 128 0,0-2-128 0,0 2 0 15,-2 2 128-15,2-2-128 0,1 1 0 0,1-2 0 16,0 0 0-16,-2 1 0 0,-12-2 128 0,12 2-128 0,-2-2 0 15,1 3 0-15,-11-3 0 0,13 4 0 0,-3-4 0 0,-10 0 0 16,0 0 0-16,12 2 0 0,-12-2 304 0,0 0-48 16,10 4-16-16,-10-4 0 0,11 4 48 0,-11-4 16 15,12 0 0-15,-2 2 0 0,-10-2 16 0,12 0 0 16,-2-2 0-16,-10 2 0 0,12-2-176 0,-2-4-16 16,-2 0-128-16,1-1 192 0,2 1-192 0,-2-2 128 15,-1-2-128-15,-1-3 0 0,1-4 0 0,-1-2 128 16,-1 2-128-16,1-3 0 0,-1-7 0 0,0 4-160 15,-1 2 32-15,0 2 0 16,0-2-352-16,-1 0-64 0,0 1-16 0,0 3 0 16,0 2-1936-16,0 2-384 0,0 2-64 0,-2 1-12896 0</inkml:trace>
  <inkml:trace contextRef="#ctx0" brushRef="#br0" timeOffset="12693.58">24112 493 3679 0,'0'0'160'0,"0"0"32"0,7-10-192 0,-1 1 0 15,1 2 0-15,1 2 0 0,1 1 5632 0,1 0 1088 16,1 0 224-16,-1 0 32 0,2-1-5376 0,-2 1-1088 15,1-1-224-15,-1 3-32 0,2 0 80 0,-2-2 32 16,1 2 0-16,-1-2 0 0,1 0-368 0,-1 3 0 16,0 1 0-16,-10 0 128 0,12 0-320 0,0 0-64 15,-2 1-16-15,1-1 0 16,-11 0-736-16,11 1-144 0,-11-1-16 0,12 0-16 16,-12 0-2080-16,11-1-432 0</inkml:trace>
  <inkml:trace contextRef="#ctx0" brushRef="#br0" timeOffset="12911.08">24051 650 26143 0,'0'0'1152'0,"0"0"256"15,0 0-1136-15,12-3-272 0,-2 2 0 0,3 0 0 16,2 1 928-16,0 0 128 0,1 0 32 0,1-2 0 15,-2 0-560-15,2 0-96 0,2 2-32 0,-1-1 0 0,0-2-400 0,3 1 0 16,1-1 0-16,3 1 0 16,1-2-640-16,1-1-224 0,1 3-32 0,2-2-12208 15</inkml:trace>
  <inkml:trace contextRef="#ctx0" brushRef="#br0" timeOffset="13312.25">26017 381 38463 0,'-12'-8'1712'0,"12"8"336"0,0 0-1632 0,-9 2-416 0,9-2 0 0,-9 1 0 15,9-1 224-15,-9 5-32 0,0 2-16 0,2-1 0 16,7-6-176-16,-10 9 0 0,-1 3 0 0,0 1 0 15,-2 0-240-15,0 7-80 0,-3 6 0 0,0 1-16 16,-2 1-144-16,0-2-32 0,0-3 0 0,-2-1 0 0,0 0 304 0,2 1 48 16,0-5 16-16,1-1 0 15,1 0 144-15,2-3-128 0,2-1 128 0,2 0-128 16,-1-5-1888-16,1-1-368 0,1-2-80 0</inkml:trace>
  <inkml:trace contextRef="#ctx0" brushRef="#br0" timeOffset="13515.14">25683 488 11967 0,'0'0'528'0,"9"-5"112"0,-9 5-512 0,0 0-128 16,11 4 0-16,1 1 0 0,-2 2 6416 0,3 2 1264 0,1 1 240 0,2 3 48 15,0 4-6352-15,2 0-1264 0,0 0-352 0,0 0 128 16,1 1-272-16,-1-1-48 0,0 0-16 0,2-1 0 31,-1-3-2096-31,-1 0-400 0,1-3-96 0,0-2-12192 0</inkml:trace>
  <inkml:trace contextRef="#ctx0" brushRef="#br0" timeOffset="13767.64">26969 349 40607 0,'0'0'1792'0,"0"0"384"0,0 0-1744 0,0 0-432 16,0 0 0-16,2 13 0 0,1 1 240 0,0 2-48 15,-1-3 0-15,-1 4 0 0,-1 0-192 0,2 2 0 16,-1 5 0-16,0-1 0 0,1-1 0 0,-1 2-160 15,-1-2 32-15,0-1 0 16,0-3-2208-16,0-2-432 0,-1-1-96 0,1 2-7504 16,-2-4-1488-16</inkml:trace>
  <inkml:trace contextRef="#ctx0" brushRef="#br0" timeOffset="13962.07">26804 624 3679 0,'0'0'320'0,"0"0"-320"0,0 0 0 0,0 0 0 16,0 0 7584-16,0 0 1440 0,0 0 304 0,12 6 48 15,-3 1-7232-15,2-1-1440 0,-1-2-304 0,2 0-48 16,1 0-160-16,1 1-16 0,2-2-16 0,2-2 0 16,2-2-1504-16,1 0-320 0,1 1-48 0,3-4-14016 15</inkml:trace>
  <inkml:trace contextRef="#ctx0" brushRef="#br0" timeOffset="14459.28">27505 187 24879 0,'0'0'1088'0,"0"0"256"0,-8 13-1088 0,1 0-256 15,1 1 0-15,0 5 0 0,3 2 2880 0,0 1 512 16,2-1 96-16,-2 2 32 0,0-1-2816 0,1 0-576 16,-1 1-128-16,2 0 0 0,0 2 0 0,-1 1 0 15,0-1 0-15,0-3 0 0,2-3 0 0,0 1 0 16,-1 1 0-16,1-7 128 0,0-1-128 0,0-2 0 16,-1-2 0-16,1-9 0 0,0 0 144 0,0 0-144 15,-2 9 160-15,2-9-160 0,0 0 208 0,0 0-48 16,0 0-16-16,0 0 0 0,0 0 288 0,0 0 48 0,7-9 16 0,-2 0 0 15,0-2-128-15,1-1-32 0,0-2 0 0,2-2 0 16,1 1-192-16,0-6-144 0,2-4 192 0,2 2-192 16,0-1 0-16,1 3-176 0,-1 3 0 0,1 2 0 15,1 2-32-15,-1 1-16 0,-1 3 0 0,2 1 0 16,0 1 224-16,2 1 0 0,-1 3 0 0,3 0-144 16,3 2 144-16,-3 2 0 0,-5 0 160 0,0 4-160 15,1 3 144-15,-1 1-144 0,0 0 128 0,1 3-128 16,-4-1 0-16,1 2 0 0,-3-2 0 0,-1 2 0 15,-3 0 0-15,-1 2 0 0,-2 2 0 0,-2 1 0 16,-2-1-160-16,-2 3 160 0,-2-2 0 0,-3 2-144 16,-2-4 144-16,-2 0 0 0,-2 1 0 0,-1-2 0 0,-2-1 0 15,-3 0 176-15,-4-2-176 0,-2 2 192 0,-3 0-192 0,1-1 0 16,2-2 0-16,-1 0 0 16,-2 1-960-16,0-3-288 0,-2-1-48 0,-5-3-15568 15</inkml:trace>
  <inkml:trace contextRef="#ctx0" brushRef="#br0" timeOffset="15434.2">20137 1681 4607 0,'0'0'400'0,"7"-6"-400"0,-1-5 0 0,1 3 0 16,-1 3 5376-16,1-1 1008 0,1-1 192 0,1-2 32 16,-1 1-4688-16,2-2-960 0,2 1-176 0,1-1-32 15,-3 0-224-15,3 1-32 0,-1 4-16 0,1-4 0 16,1-5-320-16,2 4-160 0,1 0 160 0,0 1-160 16,0-5 160-16,1 4-160 0,0-3 160 0,1 4-160 15,-2 4 368-15,1-1-32 0,1-3 0 0,0 4 0 16,-4 4 80-16,2-1 16 0,0 2 0 0,-1 2 0 15,-3 0-48-15,0 2 0 0,-1 2 0 0,-1 1 0 16,1 4-144-16,-4 1-48 0,-3-5 0 0,0 5 0 16,2 2-192-16,-3 5 128 0,-4-1-128 0,1 1 0 15,-1 2 128-15,0 1-128 0,-3 2 0 0,0 1 0 16,-3 0 0-16,1-2 128 0,0-1-128 0,1-1 0 0,-1 0 0 16,0 1 128-16,1-4-128 0,-2 1 0 0,-1-3 0 0,-1 1 128 15,1 2-128-15,-2-5 0 0,-4 2 0 0,1-3 128 16,1 0-128-16,-1 0 0 0,-2-3 128 0,1 1-128 15,-1-2 0-15,3-1 144 0,-4 1-144 0,2-3 0 16,0 1 144-16,2-3-144 0,-1-2 0 0,0-3 128 16,2 1-128-16,1-1 0 0,1-1 0 0,8 2 144 15,-8-4-144-15,8 4 0 0,-7-10 128 0,5 2-128 16,2 8 0-16,0 0 0 0,0 0 0 0,0 0 0 16,6-6 0-16,-6 6 0 0,11-4 0 15,-11 4 0-15,13 0 0 0,-1 4 0 0,-1-2 0 16,1 2 160-16,2 0-160 0,1 0 128 0,0-1-128 0,1-1 128 15,2 2-128-15,2 3 0 0,1-1 128 0,1 1-128 0,0-6 0 16,0 0 0-16,0-1 0 0,2 0 0 16,-5 2 0-1,-4 0-256-15,-1 2-128 0,0 1-16 0,3-2-16 16,2-3-480-16,-1-3-80 0,-3-1-32 0,0 1-9856 0,-2-1-1968 0</inkml:trace>
  <inkml:trace contextRef="#ctx0" brushRef="#br0" timeOffset="15688.63">21043 1813 26719 0,'-8'-8'1184'0,"8"8"240"0,0 0-1136 0,0 0-288 16,0 0 0-16,0 0 0 0,0 0 2848 0,10-8 512 15,0 3 96-15,2 1 32 0,1 0-2816 0,2 0-672 16,1 2 0-16,1 0 0 0,1 2 0 0,2 0 0 16,-1-2 0-16,1 2 0 15,-3 0-528-15,1 0-112 0,3 0-32 0,-1 1 0 16,-2 3-1888-16,-1-2-384 0,0-3-80 0,-2 1-10240 0</inkml:trace>
  <inkml:trace contextRef="#ctx0" brushRef="#br0" timeOffset="16020.39">21850 1479 35007 0,'0'0'1552'0,"0"0"320"0,-8-7-1488 0,8 7-384 0,0 0 0 0,-5 10 0 15,5-10 1600-15,-1 15 240 0,2 4 48 0,3-3 16 16,1 4-1600-16,2 1-304 0,-2 4 0 0,2 2-176 0,-1 4 176 16,2 2 0-16,0-1 0 0,-2 4 0 0,0-2 0 0,1-1-160 15,0 1 160-15,-1-2 0 16,-2-2-480-16,2 0 16 0,0-4 0 0,-1 1 0 15,-2-1-368-15,1-2-80 0,1 2-16 0,-1-5 0 16,-1-2-576-16,-1-1-112 0,1-2-32 0,1-3-8112 16,-2-1-1632-16</inkml:trace>
  <inkml:trace contextRef="#ctx0" brushRef="#br0" timeOffset="16487.71">21953 1407 34095 0,'-17'-8'3024'0,"7"5"-2416"0,-2-1-480 0,3 0-128 16,9 4 1216-16,0 0 208 15,0 0 48-15,0 0 16 0,0 0-1216 0,0 0-272 0,0 0 0 0,13 4 0 16,0-2 0-16,-1 1 0 0,-2 1 0 0,1 1 0 15,-1 2 0-15,2 2 0 0,0 1-144 0,1 0 144 16,-3-6 0-16,2 6 0 0,1-3 0 0,-1 4 0 16,-1 1 0-16,1-3 0 0,1 1 0 0,-1 1 0 15,-2 3 0-15,2 0 0 0,1 1 0 0,1 0 0 16,-1 2 0-16,3 0 0 0,0 0 176 0,2 3-176 16,2 0 0-16,0 3 0 0,3 1 0 0,-3-1 0 0,1-3 224 0,0 0-64 15,-1 2-16-15,-1-4 0 0,1 2-144 0,-2-1 0 16,-6 0 144-16,-3-1-144 0,-3-4 0 0,-2 1 0 15,-1-1 0-15,-3 2 0 0,-3-1 0 0,-1 1 128 16,-1-2-128-16,-3 1 0 0,-2-1 0 0,0 0 144 16,-2-1-144-16,-1 2 0 0,-3-2 160 0,2-2-160 15,2 0 128-15,-4-1-128 0,-6 1 160 0,0-1-160 16,0 3 192-16,1-4-192 0,0 0 144 0,0-2-144 16,2-1 0-16,0 0 144 0,1 0-144 0,1-3 0 15,2 1 0-15,0-3 0 16,1-2-1616-16,1 1-208 0,1-4-32 0,2 1-14528 0</inkml:trace>
  <inkml:trace contextRef="#ctx0" brushRef="#br0" timeOffset="16922.41">23511 1741 33119 0,'0'0'1472'0,"0"0"288"0,0 0-1408 0,0 0-352 16,0 0 0-16,0 0 0 0,11 10 320 0,-1 0 0 16,1-3 0-16,0 4 0 0,0 1-320 0,0-2 0 15,1 2 0-15,0 2 0 0,0 2 0 0,-1 1 144 16,0 0-144-16,1-2 0 0,-2 1 176 0,0 0-176 15,1-2 160-15,-1 2-160 0,1 1 0 0,0-2 128 16,0-1-128-16,-1 0 0 0,1-3-240 0,-1 1-80 16,1 0-32-16,-1-3 0 15,0-4-1664-15,1-2-336 0,-11-3-64 0,12 1-10048 0</inkml:trace>
  <inkml:trace contextRef="#ctx0" brushRef="#br0" timeOffset="17200.49">23956 1720 18431 0,'0'0'1632'16,"-12"5"-1312"-16,-2 2-320 0,1 6 0 0,4 5 5232 0,-2 3 976 15,1 0 192-15,2 1 32 0,1 0-5200 16,1 2-1040-16,-3 0-192 0,1 3 0 0,0 0 0 0,0 3 0 15,0 1 0-15,1 3 0 0,-3 3 0 0,1-1 0 16,2-2-128-16,-1 1 128 0,-1-2-336 0,1-1-16 16,1 0 0-16,-1-2 0 15,1-3-544-15,0-2-96 0,2-2-32 0,2-3 0 16,2-1-2160-16,0-3-432 0,-1-4-96 0,2-12-8704 16</inkml:trace>
  <inkml:trace contextRef="#ctx0" brushRef="#br0" timeOffset="17522">24260 1718 32255 0,'0'0'2864'0,"0"0"-2288"0,0 0-576 0,0 0 0 16,0 0 2112-16,0 0 304 0,0 0 64 0,15 3 16 15,0 0-2032-15,2 0-464 0,1 1 0 0,1-4 0 16,2 0 0-16,3 0 0 0,0 0 0 0,2 1 128 16,3 0-128-16,-1 2-256 0,-4-1 64 0,1 1 0 15,0-2-256-15,-3 2-48 0,-1 0-16 0,-2 0 0 16,-2 0-320-16,-2 0-80 0,-2-3-16 0,-2 4 0 15,0-2-352-15,-11-2-80 0,0 0-16 0,10 2 0 16,-10-2-208-16,11 2-32 0,-11-2-16 0,0 0-6416 16,0 0-1280-16</inkml:trace>
  <inkml:trace contextRef="#ctx0" brushRef="#br0" timeOffset="17800.66">24233 1960 29487 0,'0'0'2624'0,"0"0"-2112"15,0 0-512-15,0 0 0 0,0 0 2912 0,14 0 480 0,0 3 80 0,2-3 32 16,0 1-2816-16,4 0-560 0,1 2-128 0,1-2 0 15,3-1 0-15,4 0 0 0,2 0 0 0,3 0 0 16,1 0-272-16,0 2-48 0,0-4-16 0,0 0 0 31,1-2-880-31,-4 1-160 0,0 0-32 0,-1 2-16 16,-2-3-1840-16,-1 2-384 0,0-4-64 0</inkml:trace>
  <inkml:trace contextRef="#ctx0" brushRef="#br0" timeOffset="18893.36">25094 1573 9215 0,'0'0'816'0,"0"0"-656"16,0 0-160-16,0 0 0 0,0 0 3648 0,0 0 704 16,6-7 144-16,-6 7 32 0,8-7-2736 0,-8 7-528 15,0 0-112-15,0 0-32 0,0 0-48 0,9-7-16 0,-9 7 0 16,0 0 0-16,0 0-384 0,0 0-80 0,10 4-16 0,-10-4 0 16,7 9-32-16,0 1-16 0,-3 0 0 0,0 3 0 15,2 1 112-15,-1 0 32 0,-1-1 0 0,0 3 0 16,0 4-32-16,0-1 0 0,-1-2 0 0,1 3 0 15,1-1-128-15,0 2-48 0,-1-1 0 0,0-1 0 16,0-5-160-16,-2 3-48 0,1-2 0 0,0-1 0 16,-1-1-96-16,1 1-32 0,-1-3 0 0,1 1 0 15,1-6-128-15,-4-6 0 0,3 8 0 0,-3-8 0 16,0 0 0-16,0 0 0 0,0 0 0 0,0 0 128 16,0 0-128-16,0 0 192 0,10 3-192 0,-10-3 192 15,0 0-64-15,9-8 0 0,-2-1 0 0,-7 9 0 16,6-11-128-16,-1 2 0 0,-5 9-192 0,6-10 192 0,-1-2 0 15,-5 12 0-15,4-8 0 0,-4 8 0 0,5-8 0 0,-5 8 0 16,0 0 0-16,0 0 0 0,0 0-128 0,0 0 128 16,0 0 0-16,10 6 0 0,-10-6 0 0,8 10 0 15,-1-1-144-15,-7-9 144 0,5 12 0 0,0-3 0 16,-5-9 0-16,7 12 0 0,-1-6 0 0,-6-6 0 16,9 8 0-16,-1-1 0 0,-8-7 0 0,11 3 0 15,-1 3 0-15,0-6 0 0,1 0 160 0,-1-3-160 16,1 0 160-16,0 1-160 0,0-1 256 0,1-1-64 15,1 0 0-15,0-1 0 0,-3-1 64 0,0-1 16 16,1-1 0-16,-3 2 0 0,-8 6-16 0,6-9-16 16,2 0 0-16,-3-2 0 0,-1 1-16 0,1-3 0 15,3 0 0-15,-1-3 0 0,-1 2-48 0,1-3-16 16,-2-3 0-16,2-1 0 0,0-1-160 0,2-3 192 0,-1 1-192 16,1-3 192-16,1 1-192 0,-1 0 0 0,-1-2 0 0,1 0 0 15,0 4 0-15,0-3 0 0,0 7 0 0,-2 0 0 16,-2 0-208-16,0 5-80 15,0 2-16-15,-2 2 0 16,-3 11-1104-16,2-10-240 0,-2 10-32 0,0 0-16 16,0 0-1824-16,0 0-352 0</inkml:trace>
  <inkml:trace contextRef="#ctx0" brushRef="#br0" timeOffset="19406.12">25883 1909 42159 0,'0'0'1856'0,"0"0"400"0,-7 12-1808 0,2 1-448 0,2 0 0 0,2 3 0 15,2-1 304-15,2 2-48 0,1-1 0 0,1 2 0 16,0 2-256-16,1 1 0 0,-1-1 0 0,1 1 0 15,2-2-288-15,-1-2-64 0,-2-1-16 0,1 1 0 16,0-1-992-16,-1-2-208 0,-1 1-32 0,0-6-16 16,-1 0-2080-16,-3-9-400 0</inkml:trace>
  <inkml:trace contextRef="#ctx0" brushRef="#br0" timeOffset="19975.32">26597 1510 5519 0,'0'0'496'0,"0"0"-496"16,0 0 0-16,0 0 0 0,0 0 5696 0,0 0 1024 16,0 0 224-16,0 0 32 0,0 0-5504 0,0 0-1088 15,0 0-240-15,0 0-144 0,-10 7 160 0,1 1-160 16,-1 2 128-16,0 3-128 15,-2 4 368-15,1-1-16 0,-1 2 0 0,-1 1 0 0,0 1 320 0,-3 2 64 16,0-1 16-16,1 1 0 0,-1 0 464 0,1 1 80 16,-2-3 32-16,0 3 0 0,1-4-608 0,0 5-112 15,1-5-32-15,0-1 0 0,1 1-416 0,1-4-160 16,0 0 0-16,1-1 144 16,2 2-512-16,1-3-96 0,0-2-32 0,2-1 0 15,0-5-816-15,7-5-160 0,0 0-48 0,0 0 0 16,-10 4-1936-16,10-4-384 0</inkml:trace>
  <inkml:trace contextRef="#ctx0" brushRef="#br0" timeOffset="20242.92">26227 1543 31039 0,'0'-12'1376'0,"0"12"288"0,0 0-1344 0,0 0-320 0,0 0 0 0,0 0 0 16,0 0 1216-16,0 0 192 0,6 9 16 0,1 3 16 15,-1 1-336-15,2 0-64 0,3 1-16 0,-1 2 0 16,2 1-192-16,1 3-32 0,3 2-16 0,-1-1 0 16,1-2-512-16,1 2-96 0,1-1-32 0,0-1 0 15,1 1-144-15,-3-1 0 0,1-1 0 0,0-1 0 0,2-1 0 0,-1 1 0 16,1-1 0-16,-2-1 0 0,-1 4 0 0,-3-1-272 16,-3-3 32-16,1 0 16 15,-1-1-400-15,-2-3-80 0,-4-2 0 0,4 2-16 16,6 1-1760-16,-3-5-336 0,-11-7-80 0</inkml:trace>
  <inkml:trace contextRef="#ctx0" brushRef="#br0" timeOffset="21113.44">27409 1605 12895 0,'0'0'1152'0,"0"0"-928"16,0 0-224-16,0 0 0 0,0 0 4672 0,-2 12 880 16,0 1 176-16,5 2 32 0,1-1-4544 0,0 5-896 15,1 1-192-15,0 2-128 0,1 0 384 0,-1 4 0 16,1-1 0-16,1 1 0 0,-1 2-192 0,1-2-32 16,-2-2-16-16,0 1 0 0,-1 0-144 0,1-3 0 15,-1 2 0-15,0-3 0 16,-1-2-688-16,-3 2-160 0,-2-2-48 0,1 0-9200 15,0-5-1840-15</inkml:trace>
  <inkml:trace contextRef="#ctx0" brushRef="#br0" timeOffset="21367.57">27259 1838 19343 0,'0'0'1728'0,"0"0"-1392"0,-5-10-336 0,5 10 0 16,0 0 5568-16,0 0 1024 0,0 0 224 0,8-4 32 15,5 2-5696-15,3-1-1152 0,-1 1-240 0,5 0-32 16,1 1-80-16,1 0-16 0,1-2 0 0,2 1 0 16,1-1-144-16,2 2-48 0,2-2 0 0,2 0 0 15,1 2-144-15,1-3-16 0,1 3-16 0,1 0 0 16,1-3-400-16,-2 2-80 0,-4 1 0 0,-2 1-9024 15,-3-3-1792-15</inkml:trace>
  <inkml:trace contextRef="#ctx0" brushRef="#br0" timeOffset="22062.2">26906 1892 5519 0,'0'0'496'0,"0"0"-496"0,0 0 0 0,0 0 0 16,0 0 5840-16,0 0 1072 0,0 0 224 0,0 0 32 16,0 0-5696-16,0 0-1152 0,0 0-320 0,-2 11 0 15,2-1 0-15,0 3 0 0,1-2 0 0,1 3 0 16,2 2 144-16,0 3 32 0,-1 1 0 0,1-2 0 15,0 2 0-15,0 3 0 0,-2 4 0 0,2 1 0 16,-1-7-176-16,1-1 0 0,-2 0 144 0,1 0-144 16,-2-2 0-16,-1-1 0 0,-1-2 0 0,0 0-192 15,-1-2-704-15,1 0-160 0,-2-3-32 0</inkml:trace>
  <inkml:trace contextRef="#ctx0" brushRef="#br0" timeOffset="23688.77">28318 1595 19343 0,'0'0'1728'0,"0"0"-1392"15,0 0-336-15,0 0 0 0,0 0 2400 0,0 0 416 16,0 0 64-16,0 0 32 0,8-6-1808 0,-8 6-352 15,0 0-80-15,0 0-16 0,9-7-128 0,-9 7-16 16,0 0-16-16,10-1 0 0,-10 1 48 0,0 0 16 16,11 4 0-16,-11-4 0 0,9 6 128 0,-3 5 16 15,-2-1 16-15,2 3 0 0,-1 3-80 0,-1 1 0 16,0 1-16-16,0 1 0 0,-1 4-64 0,1-5-16 16,0 0 0-16,2 0 0 0,-4 2-272 0,2-2-48 15,0-5-16-15,0 2 0 0,1-1-208 0,0-1 144 16,2-1-144-16,-2-3 128 0,2 1-128 0,-2 1 0 15,0-4 144-15,-5-7-144 0,9 6 128 0,-9-6-128 16,9 4 128-16,-9-4-128 0,11 2 0 0,-11-2 128 16,0 0-128-16,10 0 0 0,-10 0 0 0,11-6 0 15,-2 0 0-15,0 0 0 0,-1-3 0 0,1 0 0 0,-3-2-128 0,1 2 128 16,-1-4 0-16,2 0-160 0,0 0 160 0,0 0 0 16,-2 1 0-16,-1 3 0 0,1-1 0 0,-6 10 0 15,8-8-160-15,-8 8 160 0,0 0-128 0,0 0 128 16,0 0 0-16,0 0-160 0,0 0 160 0,10 6 0 15,-4 2 0-15,1 0 0 0,-1 1 0 0,1 2 0 16,0-4 0-16,-1 3 0 0,-2-1 0 0,-4-9 0 16,8 6 0-16,1 1 0 0,0-3 0 0,1 2 0 15,1-3 0-15,1 1 0 0,-12-4 0 0,13 4 0 16,-2-2 0-16,0-2 0 0,-1 0 128 0,2 0-128 16,2-2 256-16,-1-1-32 0,-2 2-16 0,1-3 0 15,1 2 48-15,-2 1 0 0,0-3 0 0,0 0 0 0,1-2 16 16,0-1 16-16,-3 1 0 0,1-1 0 0,0-2-160 0,-1 0-128 15,-1-1 192-15,-1-1-192 0,1-3 144 0,0 1-144 16,0-2 0-16,-2 1 144 0,0-2-336 16,-1-1-64-16,-1-2 0 0,0-2-16 15,-2 4-1408-15,0 0-288 0,0 0-48 0,-1 2-16 16,-1-5-1360-16,-1 7-288 0</inkml:trace>
  <inkml:trace contextRef="#ctx0" brushRef="#br0" timeOffset="24171.51">29145 1916 19343 0,'0'0'1728'0,"0"0"-1392"0,0 0-336 0,9-5 0 16,2-2 1520-16,0 0 224 0,1 1 48 0,-1-1 16 16,1 1-1008-16,1-1-208 0,0 1-32 0,0-1-16 15,-1 1 80-15,0 1 16 0,-1-2 0 0,2 2 0 16,2 4 64-16,-3-2 32 0,-12 3 0 0,10-1 0 15,-10 1-112-15,10-2-32 0,-10 2 0 0,0 0 0 0,0 0-176 0,0 0-32 16,7 10-16-16,-7-10 0 0,0 0-176 0,1 11-16 16,-3 1-16-16,-2 0 0 0,-2-2-160 0,-1 2 128 15,-4 0-128-15,1-2 128 0,-2-1-128 0,0 2 0 16,-1-1 0-16,0 0 128 0,0 1-128 0,0 1 0 16,0 2 0-16,0 2 0 0,0 1 0 0,1-2 0 15,3-2 0-15,0 4 0 0,-1 3 0 0,2-1 0 16,3-2 0-16,2-2 0 0,2-2 0 0,1-2 0 15,0 1 0-15,2-1 0 0,2 0 0 0,1-2 0 16,-1 2 0-16,3-3 0 0,2-3 0 0,1-1-272 16,-10-4 32-16,15 1 16 15,-1 0-416-15,2-1-96 0,-2 0-16 0,0-2-9584 16,1-2-1920-16</inkml:trace>
  <inkml:trace contextRef="#ctx0" brushRef="#br0" timeOffset="24923.66">29811 1523 11967 0,'0'0'1072'0,"0"0"-864"16,0 0-208-16,0 0 0 0,0 0 3152 0,0 0 592 16,-3-7 112-16,3 7 32 0,0 0-2016 0,0 0-400 15,0 0-64-15,0 0-32 0,0 0-480 0,0 0-112 16,0 0-16-16,0 0 0 0,9 10-272 0,-2 0-64 0,-2-1-16 0,0-1 0 16,-5-8 0-16,8 13 0 0,-1 4 0 0,-1-1 0 15,1-3 0-15,-2 1 0 0,-1 2 0 16,0-2 0-16,-2 1 0 0,4-2 0 0,1 0 0 0,-1 0 0 15,-3-2-64-15,1 1-16 0,3 1 0 0,-1-1 0 16,0-2-32-16,-1-2-16 0,-5-8 0 0,8 7 0 16,1 1-96-16,-3-2-32 0,-6-6 0 0,8 4 0 15,3 0-160-15,-11-4 160 0,0 0-160 0,0 0 160 16,0 0-32-16,0 0-128 0,7 6 192 0,-7-6-64 16,0 0-128-16,0 0 0 0,7 8 0 0,-7-8 0 15,4 9 0-15,0-1 128 0,0 0 0 0,0 0 0 16,-4-8 0-16,6 8 0 0,-6-8 0 0,8 8 0 15,-8-8-128-15,8 9 160 0,-8-9-160 0,9 6 160 16,-9-6-160-16,0 0 0 0,0 0 144 0,0 0-144 0,8 7 0 0,-8-7 128 16,0 0-128-16,0 0 0 0,0 0 176 0,0 0-48 15,0 0 0-15,0 0 0 0,0 0 0 0,0 0-128 16,0 0 192-16,5 6-64 0,-5-6-128 0,0 0 0 16,0 0 0-16,8 5 0 0,-8-5 0 0,0 0 0 15,0 0 0-15,0 0 0 0,0 0 0 0,0 0 128 16,10 0-128-16,-10 0 0 0,0 0 0 15,0 0 0-15,0 0 0 0,0 0 0 0,0 0 0 0,0 0-192 16,0 0 64-16,0 0 128 0,0 0-352 0,0 0 48 16,0 0 16-16,0 0 0 15,0 0-1072-15,0 0-224 0,0 0-32 0,0 0-10464 16,0 0-2080-16</inkml:trace>
  <inkml:trace contextRef="#ctx0" brushRef="#br0" timeOffset="25282.14">30224 1493 21183 0,'0'0'1888'0,"0"0"-1504"0,0 0-384 0,0 0 0 16,0 0 1888-16,0 0 304 0,0 0 64 0,0 0 16 15,1-10-1248-15,-1 10-256 0,0 0-64 0,0 0 0 16,-4-7-64-16,4 7 0 0,0 0-16 0,-10 3 0 16,1 0 64-16,0 2 16 0,-2 0 0 0,0 5 0 0,-1 6-112 0,-1 1-16 15,-1 0 0-15,-2 3 0 0,-1 0 64 0,-1 3 0 16,-2-4 0-16,1 5 0 0,-1 0-80 0,-1 1-16 16,-2 1 0-16,3-2 0 0,4-3-320 0,-2-1-64 15,-1 0-16-15,2 0 0 0,1 0-144 0,2-1 0 16,2-2 0-16,0 0 0 0,2-4-128 0,1 0-128 15,1-3 0-15,1 0-16 16,2 1-640-16,1-2-128 0,4-9-32 0,0 0 0 16,0 0-2032-16,0 0-416 0,0 0-64 0,0 0-32 0</inkml:trace>
  <inkml:trace contextRef="#ctx0" brushRef="#br0" timeOffset="25729.56">30347 1836 13823 0,'0'0'1216'0,"0"0"-960"0,0 0-256 0,10-2 0 16,2-1 4096-16,0 0 768 0,-1 1 144 0,0-1 48 15,-11 3-3408-15,13-2-688 0,0-1-128 0,-3 2-16 16,-10 1-448-16,12-3-96 0,1 0-16 0,-3 3 0 15,-10 0-256-15,11 4 0 0,1-1 0 0,-12-3 0 16,0 0 128-16,10 9-128 0,-1 2 0 0,-2-1 0 16,-7-10 192-16,2 12-64 0,1-2 0 0,-2 1-128 0,-1-2 208 0,-2 0-64 15,-5-1-16-15,1 1 0 0,-1-1 48 0,-1-1 0 16,-1 3 0-16,-1-1 0 0,-3-2-176 0,1 3 0 16,0 0 144-16,-4 2-144 0,-4-1 0 0,-1 4 0 15,0-1 0-15,1 2 128 0,1 2-128 0,2 0 0 16,1-2 0-16,4 0 0 0,3-2 0 0,3-1 0 15,1 0 0-15,2 0 0 0,3 0 0 0,1-1 0 16,1-2 0-16,-2-10 128 0,9 9-128 0,0-2 0 16,0-2 128-16,1 0-128 0,2 1 0 0,0-4 0 15,0 1 0-15,1-3 0 0,0 0-160 0,2 0 160 16,2-3-192-16,-2 2 192 0,-5 0-400 0,3 1 16 16,3 0 16-16,-3-2 0 15,-4 0-1360-15,4-1-256 0,3 2-64 0,-3-2-11968 0</inkml:trace>
  <inkml:trace contextRef="#ctx0" brushRef="#br0" timeOffset="26475.1">31650 1482 28047 0,'0'0'1232'0,"0"0"272"0,0 0-1200 0,0 0-304 15,0 0 0-15,0 0 0 0,-6 10 1024 0,6-10 160 16,0 0 32-16,0 13 0 0,0 4-576 0,2-3-96 15,1-1-32-15,1 3 0 0,0 4-368 0,0 0-144 16,-2 0 0-16,4 0 144 0,-2-1-144 0,-3-1 0 16,-2 2 0-16,1-4 128 0,0-2-128 0,-2-1 0 15,-2 0 0-15,2 0 0 0,0 1 0 0,0-2-224 16,-2-1 48-16,1-2 16 16,-1 0-576-16,4-9-112 0,0 0-32 0,-1 8 0 15,1-8-1424-15,0 0-304 0,0 0-48 0,0 0-8368 0</inkml:trace>
  <inkml:trace contextRef="#ctx0" brushRef="#br0" timeOffset="26679.36">31468 1685 23951 0,'0'0'2128'0,"0"0"-1696"0,0 0-432 0,0 0 0 16,0 0 2720-16,0 0 464 0,9-4 80 0,1 0 32 15,3 2-2064-15,-2 3-400 0,-11-1-96 0,14 5-16 16,4-4-528-16,1 5-192 0,-4-6 0 0,4 2 144 16,1 2-432-16,1-3-96 0,0 2 0 0,-1-2-16 15,-3 1-2032-15,1-4-384 0,0-2-96 0,-2 3-10672 16</inkml:trace>
  <inkml:trace contextRef="#ctx0" brushRef="#br0" timeOffset="27317.77">32240 1223 18431 0,'0'0'816'0,"0"0"160"0,0 0-784 0,0 0-192 16,0 0 0-16,0 0 0 0,0 0 3968 0,0 0 736 15,-4 12 160-15,1 0 16 0,-1-3-3616 0,2 3-736 16,0 3-144-16,1 4-16 0,0 3-224 0,-1 0-144 16,2 1 192-16,0 2-192 0,0 4 336 0,0-3-32 0,0 0-16 0,3 3 0 15,0 2 128-15,-1 0 32 0,-1-2 0 0,2-2 0 16,0-2-16-16,-1-1 0 0,2-3 0 0,0-2 0 16,-1-2-144-16,1-1-32 0,-2-2 0 0,2-1 0 15,-1-3 0-15,1 1 0 0,0-2 0 0,-4-9 0 16,0 0 48-16,0 0 0 0,7 5 0 0,-7-5 0 15,0 0-112-15,11 2 0 0,-11-2-16 0,10-4 0 16,-1-3-32-16,-1-3 0 0,0-2 0 0,-1 2 0 16,-1-1-144-16,1-2 0 0,-2-4 144 0,1 0-144 15,1 0 0-15,-2 2 128 0,-1-6-128 0,1 2 0 0,0 1 0 16,1 3 0-16,-4 3 0 0,2 0 0 0,0-1 0 16,1 0 0-16,2 3 0 0,1 0 0 0,1 1 0 15,2 3 0-15,1-1 0 0,1 2-128 0,-1 0 128 0,2 0 0 16,2-2 0-16,0 5-128 0,-1-2 128 0,0 2 0 15,-4 1-144-15,2 1 144 0,2 0 0 0,-2 3 0 16,-2 1-144-16,1 2 144 0,0-2 0 0,-2 6 0 16,-4 3-128-16,-1 3 128 0,0-4 0 0,-1 1 0 15,-1-1 128-15,-2 3-128 0,-2 2 128 0,-1 1-128 16,1 2 0-16,0-2 0 0,-1-2 144 0,1 0-144 16,-2-2 128-16,0 0-128 0,-4 1 0 0,0-2 128 15,1 0-128-15,-1-3 0 0,-2-1 160 0,-1-1-160 16,-1-1 192-16,1 2-192 0,0-5 240 0,-5 1-64 15,-3-1-16-15,-2 0 0 0,1-1 16 0,-5 0 0 16,-2 1 0-16,0-1 0 0,2-1-176 0,-1 2 160 0,0-3-160 0,0 2 160 16,0-3-160-16,2 3 0 0,-1-3 144 0,1-3-144 15,1 0 0-15,1 2-240 0,0 1 48 0,2-2 0 32,-1-2-2048-32,4-2-384 0,5 0-96 0</inkml:trace>
  <inkml:trace contextRef="#ctx0" brushRef="#br0" timeOffset="30980.6">14731 7402 11967 0,'0'0'1072'0,"0"0"-864"0,0 0-208 0,0 0 0 15,0 0 2528-15,0 0 464 0,0 0 80 0,0 0 32 16,0 0-1488-16,0 0-288 0,0 0-64 0,0 0-16 16,0 0-96-16,0 0 0 0,0 0-16 0,0 0 0 15,0 0-112-15,0 0 0 0,0 0-16 0,4 15 0 16,0 2-336-16,-1 2-64 0,3-2-16 0,-1 3 0 16,0 5-272-16,0 4-48 0,1 3-16 0,-1 2 0 15,0-1-128-15,-2 3-128 0,-5 2 144 0,1 3-144 16,-2 2 144-16,-1 0-144 0,-1-2 128 0,-1 0-128 15,-2 1 160-15,0-1-160 0,0-3 192 0,2-3-192 16,-2-2 144-16,3-3-144 0,1-4 0 0,-1 0 144 16,-2-5-144-16,2-2 0 0,1 0 0 0,-1-5 0 0,-2-1 0 0,1-2 0 15,0-4 0-15,6-7 0 16,-9 7-400-16,0-2-112 0,-1-5-32 0,-1 0 0 16,0-6-704-16,0-1-144 0,1-3-16 0,-2-2-16 15,0-2-1648-15,1-5-336 0,-1-3-64 0</inkml:trace>
  <inkml:trace contextRef="#ctx0" brushRef="#br0" timeOffset="31352.89">14478 7532 22399 0,'4'-19'992'0,"0"7"208"0,0-1-960 0,-1 0-240 16,1-2 0-16,2 2 0 0,0-1 1456 0,2 0 240 16,0-1 48-16,2 2 16 0,3 0-608 0,2 0-112 15,-1-4-16-15,3 2-16 0,1 0-352 0,4 2-64 0,3 0-16 0,1 2 0 16,1-1-288-16,2 1-64 15,1 2-16-15,1-1 0 0,2 1-208 0,0 1 0 0,-2 1 0 0,-1 5 0 16,-3-1 0-16,-1 6 0 0,-1-3 0 0,-3 2 0 16,-1 4 0-16,-3 1 144 0,-3 3-144 0,-2 1 128 15,-2 0-128-15,0 0 0 0,-3 1 0 0,0 4 128 16,1 5 128-16,-2 0 0 0,-1-3 16 0,0 0 0 16,-1 0-112-16,2-2-32 0,-2 1 0 0,-1 0 0 15,-3-2-128-15,-1 6 0 0,-1-4 144 0,-2 3-144 16,-2-1 0-16,-3 2 144 0,-1 0-144 0,-2-1 0 15,-1-2 144-15,-4 0-144 0,-1-1 0 0,-1 1 144 16,-2 2-144-16,0-3 0 0,-4-1 144 0,1-2-144 16,-1-1 0-16,1 0 144 0,-2-4-144 0,0 0 0 15,2-2 0-15,-1-2 0 0,-1-1 0 0,2 0 0 0,2-2 0 0,-1-2 0 16,0-1 0-16,1-2-144 0,1 0-112 0,2 0-32 16,1-4 0-16,3 1 0 15,1-3-560-15,5-2-112 0,3 2-32 0,1-3-14240 16</inkml:trace>
  <inkml:trace contextRef="#ctx0" brushRef="#br0" timeOffset="31715.01">15328 6904 36223 0,'-8'-16'1600'0,"4"7"336"0,4 9-1552 0,0 0-384 0,-3-8 0 0,3 8 0 16,0 0 496-16,0 0 16 0,0 0 0 0,0 0 0 16,14 5-512-16,-3 3-128 0,0 3-16 0,-4 2 0 15,1 5 144-15,-1 1 0 0,1 4-144 0,1 1 144 16,1 2 0-16,1 3-176 0,-2-1 176 0,1 0-128 15,1 4 128-15,-1-1 0 0,-1 3 0 0,-2-2 0 16,-1 2 0-16,-2 3 0 0,-1 3 0 0,-2 2 0 16,-1 0 0-16,-1-2 128 0,-2 2-128 0,-1-4 176 0,0-5-176 0,-1 1 0 15,1-1 144-15,2-3-144 16,-1-4 0-16,3-1-160 0,0-2 16 0,3-3 0 16,2-5-656-16,0-2-128 0,2-2-32 0,0-2-9472 15,1-3-1888-15</inkml:trace>
  <inkml:trace contextRef="#ctx0" brushRef="#br0" timeOffset="32244.74">15960 7299 20271 0,'-6'-7'1792'0,"-2"-2"-1424"0,-1 3-368 0,1 2 0 16,8 4 3536-16,-9 1 640 0,9-1 128 0,-9 1 32 16,9-1-3568-16,-11 4-768 0,1-2 0 0,-1 3-160 15,1 1 160-15,-1 3-192 0,1 4 192 0,0 2-192 16,-3-1 192-16,-2 3-192 0,-2 1 192 0,2 2-192 16,0-1 192-16,1 4 0 0,-2 0 0 0,3 2-128 15,3 0 128-15,-1-2 0 0,1-1 0 0,1-1 128 16,1 0 80-16,3 0 32 0,1-2 0 0,0 1 0 15,1-3-64-15,2-1-16 0,1-3 0 0,1 1 0 16,2-2-160-16,1-1 0 0,-4-11 0 0,6 11 128 16,0-2-128-16,-6-9-176 0,9 4 48 0,-9-4 0 15,13 0-160-15,-4-1-32 0,0-5 0 0,3 2 0 0,2-2 96 16,-1-5 16-16,-1 0 0 0,0-1 0 0,-1-2 208 0,2-1 0 16,0 1 0-16,-1 0 0 0,-4-1 0 0,0 2 0 15,0-1 0-15,-1-2 0 0,0-1 208 0,1 0-16 16,0 0 0-16,-1 3 0 0,1 0 16 0,0 3 0 15,2 2 0-15,0 1 0 0,-1-1-208 0,-1 3 128 16,-8 6-128-16,7-4 0 0,-7 4 176 0,0 0-176 16,11-4 192-16,-11 4-192 0,0 0 256 0,10 6-64 15,-10-6-16-15,7 12 0 0,-3 1 16 0,0 3 0 16,-2-3 0-16,1 3 0 0,-2 0-192 0,2 1 0 16,-1 0 144-16,1 0-144 0,0 3 0 0,0-5 144 15,1 1-144-15,-1-2 0 16,0 1-400-16,-1-1-192 0,2-1-48 0,0-1 0 15,-4-12-2080-15,4 12-416 0</inkml:trace>
  <inkml:trace contextRef="#ctx0" brushRef="#br0" timeOffset="32693.75">16191 7575 10127 0,'0'0'896'0,"0"0"-704"0,0 0-192 0,0 0 0 16,-1 13 4992-16,1-1 976 0,1-2 192 0,1 1 48 15,-2-11-4768-15,6 13-944 0,0-4-192 0,-1 1-48 16,1 1 0-16,-1-1-16 0,1-1 0 0,1-2 0 0,-7-7-16 0,8 8 0 16,-8-8 0-16,10 8 0 0,-1-3-48 0,-9-5-16 15,0 0 0-15,13 2 0 0,-1-2 0 0,-12 0 0 16,0 0 0-16,10-5 0 0,0-1 0 0,-3-2 0 15,-7 8 0-15,8-13 0 0,-1 0-16 0,-1 1 0 16,1-2 0-16,-2-1 0 0,-4 1 128 0,3-2 32 16,1-2 0-16,-1 1 0 0,-1-1 48 0,2 0 16 15,3-1 0-15,-3 2 0 0,-1 2-368 0,1-1 144 16,1 2-144-16,1 2 0 0,4 3 0 0,1 4 0 16,-1 2 0-16,2 2 0 0,3 1 192 0,0 0-192 15,-1 2 192-15,2 4-192 0,0 1 192 0,0 3-192 16,-1 1 192-16,1-2-192 0,0 2 256 0,-2 1-64 15,1 2-16-15,-2-1 0 0,1-1-176 0,-1-1 128 16,-1 1-128-16,-1 0 128 0,1-2-128 0,-2 1 0 0,0-1 0 0,-1 1 0 16,-2 0 0-16,-1-1-320 0,-1-1 48 0,1 0 16 31,-2 0-1760-31,-5-9-352 0,5 8-64 0,-5-8-13168 0</inkml:trace>
  <inkml:trace contextRef="#ctx0" brushRef="#br0" timeOffset="33179.49">16929 7592 33343 0,'0'0'1472'0,"-3"-9"320"0,-1 1-1440 0,4 8-352 15,0 0 0-15,0 0 0 0,0 0 928 0,5-10 112 16,-1 1 32-16,-4 9 0 0,8-7-800 0,4 3-144 15,0 0-128-15,2-1 144 0,0 0-144 0,1-2 128 16,-2-2-128-16,1 3 128 0,2 0-128 0,-2 1 0 16,-2-3-192-16,-2 1 192 0,-1 0 0 0,-1 1 0 15,-1-2 0-15,-2-1 0 0,0 1 0 0,-1-1 0 16,-1-2 0-16,-2 3 128 0,0 1 96 0,1-1 16 16,-2 1 0-16,0-3 0 0,-2-3-64 0,1 2-16 15,0 2 0-15,-2 1 0 0,-1 3-160 0,4 5 0 16,-6-6 0-16,-1-1 0 0,-1-1 0 0,-1 6 0 15,0 3 0-15,-1 2 0 0,-2-1 0 0,0 0 0 16,-2 3 0-16,-1 1 0 0,-2 1 0 0,-1 2 0 0,-3 0 0 0,3 0 0 16,4-1 0-16,-2 0 192 0,-1 0-192 15,2 1 192-15,1 4 16 0,4-1 16 0,1 1 0 0,2 4 0 16,0 3 48-16,3 3 16 0,2-1 0 0,2 1 0 16,0 2 0-16,4 0 0 0,2-3 0 0,0 1 0 15,-1 0-96-15,4 1 0 0,2-2-16 0,-1-1 0 16,1-1-176-16,2-4 160 0,1-1-160 0,2 1 160 15,-1-1-32-15,4 0 0 0,-2-5 0 0,1-3 0 16,1-3-128-16,3-3 0 0,1-2 0 0,1-2-176 16,4 0-176-16,0-3-32 0,1-3-16 0,1 0 0 15,-1-2-2368-15,2-2-480 0</inkml:trace>
  <inkml:trace contextRef="#ctx0" brushRef="#br0" timeOffset="53388.9">19783 6905 3679 0,'0'0'320'0,"0"0"-320"16,0 0 0-16,0 0 0 0,0 0 1872 0,-6-6 304 16,1-1 64-16,5 7 16 0,0 0-880 0,0 0-176 0,0 0-48 0,0 0 0 15,0 0 32-15,0 0 0 0,0 0 0 0,0 0 0 16,0 0-240-16,0 0-48 0,0 0-16 0,0 0 0 15,0 0-112-15,11 9-32 0,-1-1 0 0,-2 4 0 16,-2-2-16-16,1 1 0 0,-1-1 0 0,1 3 0 16,-3 3-32-16,0 2-16 0,-2 1 0 0,1 2 0 15,-2 3-112-15,1 1-32 0,-2 1 0 0,-2 2 0 16,1 2-192-16,0 2-32 0,1-1-16 0,-2 2 0 16,1-1-64-16,1 3-16 0,0-2 0 0,0 1 0 15,1-6 48-15,-1 0 0 0,2-1 0 0,-1-2 0 16,0 0-48-16,1-3 0 0,-1 0 0 0,0-2 0 15,0-3-80-15,1-2 0 0,-1 2-128 0,-1-2 192 16,-3-1-192-16,2-4 144 0,0 1-144 0,0-2 128 16,1-9-128-16,0 0 160 0,-3 9-160 0,3-9 160 0,0 0-160 15,0 0 128-15,0 0-128 0,0 0 128 0,0 0 16 0,-4-9 0 16,3-2 0-16,1-2 0 0,1-4-144 0,3-1 192 16,1-3-192-16,2-2 192 0,-1-3-192 0,2 0 0 15,1-6 0-15,2 4 128 0,0 0-128 0,1 2 0 16,0 3 0-16,0-1 0 0,1 5 0 0,-2 2 0 15,1 4 0-15,0 2 0 0,-2 2-160 0,-1 3 160 16,2-1 0-16,0 2-144 0,4 0 144 0,-1 0 0 16,-2 1 0-16,-2 2-128 0,-10 2 128 0,12 0 0 15,-1 4 0-15,-1 0 0 0,0 5-144 0,-1 3 144 16,-1 1-160-16,1 1 160 0,2 2-144 0,-1 1 144 16,1-1-128-16,-1 3 128 0,1 5 0 0,0-2 0 0,2-1 0 15,-2 1 0-15,-2-1 0 0,0-2 0 0,-1 1 0 16,1-3 0-16,-1-2 0 0,0 0 0 0,-2-1 0 0,-1-1 0 31,-1-1-592-31,0-2-96 0,-1-1-16 0,-3-9-9984 0,0 0-2016 0</inkml:trace>
  <inkml:trace contextRef="#ctx0" brushRef="#br0" timeOffset="53644.21">20385 7470 35535 0,'0'0'1568'0,"0"0"336"0,0 0-1520 0,0 0-384 15,0 0 0-15,10 9 0 0,1-3 288 0,1 1-16 16,-1-1 0-16,2 2 0 0,-1 0-272 0,1 2 128 16,0 2-128-16,0 0 0 0,-1 1 0 0,-2-3-320 15,-1 2 32-15,1 2 16 16,-3-1-208-16,4-1-32 0,-3 0-16 0,-2-2 0 15,-1 1-416-15,1-3-80 0,-6-8 0 0,5 7-16 16,-5-7-304-16,0 0-48 0,5 11-16 0,-5-11-6656 16,0 0-1328-16</inkml:trace>
  <inkml:trace contextRef="#ctx0" brushRef="#br0" timeOffset="53891.81">20738 7318 25791 0,'0'0'1152'0,"0"0"224"0,-10 4-1104 0,1 0-272 0,0 1 0 0,1 5 0 16,3 1 2144-16,-1 4 368 0,4 0 80 0,0 5 16 15,1-2-2112-15,-3 7-496 0,-4 1 0 0,1 4 0 16,-1 2 0-16,-1 2 0 0,-3 4 0 0,1 1 0 16,1 2 0-16,0 3 0 0,-1 2 0 0,-1 3 0 15,-2-1 0-15,1 2-160 0,0 0 160 0,1-4-160 16,1 0-176-16,0-6-48 0,3-2 0 0,0-5 0 15,1-3-256-15,1-1-48 16,1-5-16-16,1 0 0 0,-1-3-1920 0,1-3-400 0</inkml:trace>
  <inkml:trace contextRef="#ctx0" brushRef="#br0" timeOffset="54545.39">20886 7356 35935 0,'0'0'3200'0,"-8"9"-2560"15,1-2-512-15,3 6-128 0,3 4 560 0,1 4 80 16,3 3 32-16,2 5 0 0,3 0-672 0,-1 1 0 0,0 2-176 15,2-2 48-15,2 2 128 0,-2-2-128 0,-3-2 128 0,3 1-128 16,0 2-128-16,-1-1-32 0,-1-1 0 0,-1-2 0 16,1 3 144-16,-2-2 144 0,-1-4-208 0,-3 3 80 15,-1-3 128-15,0-2 144 0,0-2-16 0,-4 0-128 16,-1-6 144-16,-1 0-144 0,-1-1 0 0,1-1 144 16,-2-5 192-16,1-1 48 0,1-1 0 0,6-5 0 15,-9 3-192-15,9-3-16 0,-11-3-16 0,11 3 0 16,-9-9-160-16,2 0 128 0,1-4-128 0,2-1 128 15,3-2-128-15,-1-6 0 0,1-4 144 0,1-4-144 16,0-4 0-16,1 0 0 0,1-1-192 0,-1-3 64 16,-1-2-112-16,3-2-16 0,1 0 0 0,-1 0 0 15,1-1 256-15,2 0 0 0,0-6-160 0,1 1 160 16,-2 1 0-16,3 4 0 0,0 1 0 0,1 4 0 0,1 2 0 16,1 3 0-16,0 2 160 0,2 7-160 0,2 3 0 0,-1 3 0 15,-1 1 0-15,3 4 0 0,3 3 0 0,2-1 0 16,0 5-144-16,1 2 144 0,0 3-192 0,0 2 64 15,-1 1 0-15,1 4 0 0,2 0 128 0,-2 3 0 16,-1 3-144-16,-2 1 144 0,-2 3 0 0,0-3-176 16,-4 1 176-16,-1 3-128 0,-3 1 128 0,-2 3 0 15,-2 1 0-15,-2 1-128 0,-3-3 128 0,-2 0 0 16,0-3 0-16,-2 2 0 0,-1 4 0 0,-2-3 0 16,-1 1 0-16,0-2 0 0,-1 0 0 0,-1-2 144 15,-4 1-144-15,-2-3 0 0,-1-1 128 0,-1 0-128 16,-3-1 0-16,-1-1 0 0,-1 0 0 0,3-4 0 15,0-1 128-15,-1 0-128 0,-2-6 0 0,2-1 0 16,0-1-128-16,1-2 128 16,2-1-592-16,1-1-32 0,0-3 0 0,2-1 0 15,-1-1-512-15,3-2-96 0,3-1-32 0,2 1-8224 0,1 1-1648 0</inkml:trace>
  <inkml:trace contextRef="#ctx0" brushRef="#br0" timeOffset="55009.05">21484 7404 18431 0,'0'0'1632'0,"0"0"-1312"0,0 0-320 0,0 0 0 0,0 0 3072 0,0 0 528 15,8-6 112-15,0-2 32 0,1-1-2912 0,1-3-576 16,2 2-112-16,0-2-16 0,-1 3-128 0,4 0 0 16,-1 0 128-16,3 0-128 0,0-3 0 0,0 0 0 15,0-1 0-15,-2 1-192 0,2 1-32 0,0 0-16 16,0 2 0-16,-2 0 0 0,-5 0 80 0,-1 2 16 16,-1-2 0-16,0 4 0 0,-8 5 144 0,0 0 0 15,4-9 0-15,-4 9 0 0,0 0 0 0,-4-11 0 16,-1 2 0-16,5 9 0 0,-13-5 0 0,-2 2 0 15,0 3 0-15,-2 0 0 0,0 2 0 0,-2 2 0 0,0 1 0 0,1 3 0 16,-1 2 0-16,1 2 0 0,-1 2 128 0,0 2-128 16,2 1 240-16,4 0-32 0,2 2 0 15,0 2 0-15,2 1 64 0,3 2 16 0,0-2 0 0,4 3 0 16,-1 1-16-16,3 0 0 0,3-4 0 0,1 1 0 16,0-2-112-16,1 0-32 0,1-1 0 0,1-2 0 15,2-1-128-15,0 0 160 0,2-4-160 0,0 0 160 16,1-3-160-16,1-1 0 0,0-3-160 0,3-1 160 31,2-1-2160-31,-1-2-336 0,-1-3-64 0</inkml:trace>
  <inkml:trace contextRef="#ctx0" brushRef="#br0" timeOffset="55394.93">21955 7554 26719 0,'0'0'2368'0,"0"0"-1888"16,-8 8-480-16,1 0 0 0,3 0 1600 0,4-8 240 16,0 0 32-16,0 0 16 0,0 0-1536 0,0 0-352 15,0 0 0-15,0 0 0 0,0 0-144 0,0 0-32 16,0 0 0-16,0 0 0 0,0 0 176 0,8-7 0 15,-3-2 0-15,-2 1-128 0,-2-2 128 0,2-2 0 16,-2-2 160-16,-1-2-160 0,-1 2 384 0,0-6 0 0,-1-2-16 0,1-1 0 16,-2-3 128-16,2 1 16 0,-2-4 16 0,5 6 0 15,-1 2-160-15,2 1-48 0,-2-3 0 0,2 2 0 16,1 1-160-16,-1 5-32 0,0-4-128 16,1 8 192-16,1-1-192 0,0 3 0 0,1 0 0 0,-1 2 0 15,0 1-256-15,-5 6-64 0,8-8 0 0,-8 8 0 31,0 0-704-31,13 0-128 0,-1 2-48 0,-2 4 0 16,-10-6-1600-16,13 8-320 0,-1-3-64 0</inkml:trace>
  <inkml:trace contextRef="#ctx0" brushRef="#br0" timeOffset="55978.4">22247 7240 6447 0,'0'0'272'0,"-3"12"80"0,0 1-352 0,0 3 0 15,-4 2 0-15,2 3 0 0,2 1 5632 0,1 1 1072 16,0-1 208-16,1 3 32 0,0 1-5584 0,1 2-1104 16,1 0-256-16,-1 0 0 0,-3-1 0 0,3-1 0 15,2 3 0-15,-2-4 0 0,-3-1 0 0,2 4 0 16,1-3 0-16,1-1 0 0,-4-2 0 0,2 1 0 15,0-2 144-15,0 2-144 0,-2 0 256 0,0 1-48 16,-1-5 0-16,2 0 0 0,0-5 304 0,1-1 48 16,-1 1 16-16,0-4 0 0,2-10-80 0,0 0-16 0,-4 10 0 0,4-10 0 15,0 0-240-15,0 0-48 0,0 0-16 0,0 0 0 16,-6-5-176-16,1-3 192 0,1-2-192 0,1-4 192 16,0-1-192-16,2-5 192 0,0-3-192 0,0-3 192 15,-1-3-192-15,2-4 128 0,3-2-128 0,1-1 128 16,0-3-128-16,1-6 0 0,0-3 144 0,0-3-144 15,2-5 0-15,-1 4 0 0,2 1 0 0,0 4 0 16,1 4 0-16,-1 2 0 0,-1 4 0 0,0 6 0 16,1 1 0-16,3 4 0 0,0 2 0 0,2 2 0 15,2 2 0-15,0 5 0 0,2 2 0 0,0 5-128 16,1 4 128-16,2 3-192 0,0 2 192 0,0 3-192 16,3 1 192-16,-1 3-192 15,-3 1 192-15,1 4-192 0,-3 2 192 0,0 1-160 0,-3 3 160 0,-1-4-160 0,-1 2-64 0,-4 0-16 16,-2 0 0-16,-1 1 0 0,-2 2 240 15,-2 0 0-15,-2 2 0 0,0-4-144 0,-1 2 144 0,-1-2 0 16,-4-1 0-16,1 2 0 0,-2 2 160 0,1 1-32 16,-1 2-128-16,-1-6 192 0,0 0-192 0,0-5 0 15,-3 0 0-15,-1 0-160 0,0 0 160 0,-2-1 0 16,-4-3 128-16,0-1-128 0,-2-3 0 0,0-3-192 16,1-2 32-16,1 1 0 15,-1 0-336-15,1-2-64 0,-1-2-16 0,5-3 0 16,4-2-640-16,-1-1-144 0,-1-3-32 0</inkml:trace>
  <inkml:trace contextRef="#ctx0" brushRef="#br0" timeOffset="56307.97">22743 6686 25791 0,'-6'-6'2304'0,"-1"0"-1856"0,1 4-448 0,6 2 0 16,-9 6 2560-16,3 6 400 0,5 4 96 0,2 1 16 15,3 2-2560-15,0 2-512 0,1 5 0 0,2 4-208 0,0 4 208 0,2 2 0 16,0 4-160-16,0-1 160 0,0-2 0 0,0 0-176 15,0-2 176-15,0 0-128 0,1 1-144 0,-4-1-32 16,-1-1 0-16,0 0 0 0,1 1 16 0,-4-4 0 16,-2 0 0-16,-1 1 0 15,-2 0-224-15,-1 1-64 0,-2-3 0 0,1-3 0 16,2-1-1856-16,1-2-368 0,-2-2-80 0</inkml:trace>
  <inkml:trace contextRef="#ctx0" brushRef="#br0" timeOffset="56818.9">23170 7194 15663 0,'0'0'688'0,"0"0"144"0,0 0-656 0,1-9-176 0,-1 9 0 0,0 0 0 16,-5-7 3088-16,5 7 592 0,0 0 112 0,-9-2 32 15,0 0-2992-15,-1 4-608 0,-1 0-224 0,-1 3 176 16,0 3-176-16,-1 2 128 0,-1 3-128 0,-1 1 128 16,1 1-128-16,-2 2 0 0,0 2 144 0,0 3-144 15,2 3 272-15,1 1-16 0,1 0 0 0,1 0 0 16,2 0 96-16,1-1 16 0,2 1 0 0,2-4 0 16,0 1-176-16,0-2-16 0,-1-1-16 0,2-4 0 15,1-4-160-15,2-1 0 0,0-1 144 0,2-4-144 16,4 1 0-16,-6-7 0 0,9 2 0 0,1-3 0 0,4-3 0 15,-1-4 0-15,-1 0 0 0,1-3 0 0,2 0 0 0,-1-2 0 16,-1-1 0-16,-1 0 0 0,-1-2 0 0,0 0 0 16,-2 1 0-16,-1-2 0 0,-2 0 128 0,0 0-128 15,-1-2 128-15,0 4-128 0,-1-5 0 0,0 7 144 16,0 3-144-16,-2 3 0 0,1 1 128 0,-3 6-128 16,0 0 0-16,0 0 0 0,0 0 0 0,0 0 0 15,6 10 0-15,0 1 0 0,-6-11 0 0,4 11 0 16,-4-11 0-16,5 15 0 0,0-1 0 0,0 0 160 15,0-1 0-15,1 2 0 0,-1 2 144 0,0 1 16 16,2 3 16-16,-2-3 0 0,0 0-192 0,0 2-144 16,-1-3 192-16,1 0-192 0,-1-2 128 0,0 2-128 15,-1-1 0-15,-2-2 0 16,2-1-224-16,-2-2-160 0,0-3-16 0,-1 1-16 16,0-9-1840-16,0 0-368 0,0 0-80 0</inkml:trace>
  <inkml:trace contextRef="#ctx0" brushRef="#br0" timeOffset="57246.85">23437 7360 29487 0,'-11'8'1296'0,"2"0"288"0,-2 3-1264 0,2 5-320 15,5 5 0-15,0 0 0 0,-2-4 1360 0,3-2 224 16,0 0 32-16,3-1 16 0,1 0-1328 0,-1-1-304 16,-2-5 0-16,2-8 0 0,1 9-176 0,-1-9-16 15,0 0 0-15,0 0 0 0,0 0 32 0,0 0 0 16,0 0 0-16,0 0 0 0,9-7 160 0,-2-3 128 16,-2 1-128-16,-1 0 176 0,-2-4 192 0,1 0 32 15,0-1 16-15,-2-1 0 0,0 1 0 0,2-3 0 16,1-2 0-16,0-1 0 0,-2-1-160 0,2 0-48 15,1-1 0-15,3 1 0 0,1 2-208 0,2 2 0 16,-1 4 0-16,2-3 0 0,1 3 0 0,0 1 0 16,0 3 0-16,1 3 0 0,1 2 0 0,-1 2 0 15,-1 4 128-15,0 2-128 0,1-2 0 0,1 5 0 0,-2 1 0 0,0 2 0 16,-1-1 0-16,-1 4 0 0,1 0 0 0,0 2 0 16,-1 0 0-16,0-2 0 0,-1 0 0 0,-2 6 0 15,-1 3 0-15,-1-3 0 0,-1 1 0 0,1-1 0 31,-2 2-1648-31,-2-4-208 0,1 3-64 0,-1-6-13056 0</inkml:trace>
  <inkml:trace contextRef="#ctx0" brushRef="#br0" timeOffset="58110.83">24110 7286 23439 0,'0'0'1024'0,"0"0"240"0,0 0-1008 0,0 0-256 0,0 0 0 0,0 0 0 16,0 0 144-16,0 0-16 0,0 0 0 0,0 0 0 15,4 9-128-15,-4-9 0 0,2 9 0 0,-2-9 0 16,0 0 128-16,0 0 0 0,0 0 0 0,0 0 0 15,0 0 512-15,0 0 112 0,0 0 16 0,0 0 0 16,0 0 224-16,11 3 48 0,-11-3 16 0,0 0 0 0,11 0-304 16,0 0-64-16,-11 0-16 0,11-3 0 0,1-2-272 0,-1 1-48 15,0 1-16-15,0 1 0 0,-1-2-16 0,1 0-16 16,0 1 0-16,1-1 0 0,-1 0-128 0,2-1-32 16,1-1 0-16,-1 2 0 0,-1-3-144 0,-1 3 0 15,0-1 144-15,-11 5-144 0,10-8 0 0,-2 2 144 16,0-1-144-16,-8 7 0 0,0 0 256 0,0 0-48 15,0 0-16-15,0 0 0 0,5-11 32 0,-5 11 0 16,0-11 0-16,0 11 0 0,-1-9-96 0,1 9-128 16,-5-9 176-16,5 9-176 0,-6-8 128 0,0 3-128 15,-3 0 0-15,1 1 0 0,-1 0 0 0,2 0 0 16,1 0 0-16,6 4 0 0,-12-1 0 0,2 2 0 16,1-1 0-16,-1 1 0 0,0 2 0 0,1-1 0 0,0 0 0 15,0 2 0-15,-2 2 0 0,1 2 0 0,-2 2 0 0,0 2 0 16,2-1 0-16,-1 0 0 0,1 0 128 0,0 2-128 15,0 4 160-15,1 0-32 0,-1 2 0 0,1-2 0 16,4 4 64-16,-1 1 0 0,0 0 0 0,1 1 0 16,1 0-192-16,1 2 128 0,2-6-128 0,1 1 128 15,2-1-128-15,2 2 160 0,0-4-160 0,1 3 160 16,2-3-32-16,1-2-128 0,0 0 192 0,2-3-64 16,2-2-128-16,1 0 128 0,0-2-128 0,1-1 128 15,3-2-336-15,1-1-80 0,1-3-16 0,1-1 0 16,4 0-2656-16,1 0-544 0</inkml:trace>
  <inkml:trace contextRef="#ctx0" brushRef="#br0" timeOffset="61931.23">26696 6792 13823 0,'0'0'1216'0,"0"0"-960"0,0 0-256 0,0 0 0 16,0 0 3456-16,0 0 640 0,-5 7 128 0,1 4 16 16,1 2-3024-16,1 0-624 0,-1-3-112 0,3 3-32 15,2 3-160-15,-2 4-32 0,-2-1-16 0,2 5 0 16,2 0 192-16,-1 3 32 0,-1 1 16 0,1 2 0 0,2 0 64 0,-1 4 16 15,-3 0 0-15,0 0 0 0,-2-3-192 0,1 2-48 16,-1-3 0-16,-1 1 0 0,0 0-32 0,0-1-16 16,-1-2 0-16,1-4 0 0,0 0 32 0,3-2 0 15,-3-1 0-15,3-3 0 0,1-2 80 0,0-2 0 16,0-3 16-16,0-11 0 0,1 9-128 0,-1-9-16 16,0 0-16-16,0 0 0 0,0 0-48 0,0 0-16 15,0 0 0-15,10-5 0 0,0-5-32 0,-4 1 0 16,-1-1 0-16,2-7 0 0,-1-3-144 0,3 1 0 15,1 2 0-15,-1-7 128 0,-1 1-128 0,1-3 0 16,0-2 0-16,1 2 128 0,1 0-128 0,-1 0 0 16,0 4 0-16,1 2 0 0,-1 5 0 0,-1 3 0 15,-1 3 0-15,0 1 0 0,0 2-128 0,0 2 128 0,-8 4 0 0,10-5 0 16,-10 5 0-16,13 0-144 0,-2 1 144 0,-1 3 0 16,1 0-144-16,-1 1 144 0,-1 1 0 0,-1 3-144 15,0 3 144-15,0-1-128 0,-2 2 128 0,1 2-128 16,-2 2 128-16,0 2 0 0,-1 0 0 0,0 3 0 15,-2 3 0-15,1 0 0 0,1 0 0 0,-1 1 0 16,-1 2 0-16,2-2 0 0,0-1-144 0,1-1 144 31,2-5-512-31,-1-2-48 0,-1-1 0 0,2-1 0 0,3-3-720 16,-2-3-160-16,-1-2-32 0,1-2-9280 0,-8-5-1856 0</inkml:trace>
  <inkml:trace contextRef="#ctx0" brushRef="#br0" timeOffset="62359.59">27233 7201 33455 0,'-7'-8'1472'0,"7"8"320"0,-10-1-1424 0,10 1-368 0,0 0 0 0,0 0 0 31,0 0 560-31,-5 9 32 0,5-9 16 0,0 13 0 0,3 3-416 0,-1 1-64 0,1 0-128 0,2 1 176 16,2 0 80-16,1 4 32 0,-2-2 0 0,2 3 0 16,1-3 288-16,0 1 48 0,0 0 16 0,0-1 0 15,2 0-272-15,-2 1-48 0,0-3-16 0,0 2 0 16,0-3-304-16,2-2 160 0,-3 1-160 0,1-6 128 16,-1 3-128-16,1-6 0 0,-2-1 0 0,1 0 0 15,0 0-784-15,0-2-144 0,-8-4-32 0,10 1 0 16,-10-1-2496-16,12-2-512 0</inkml:trace>
  <inkml:trace contextRef="#ctx0" brushRef="#br0" timeOffset="62621.64">27731 7266 32255 0,'-10'3'2864'0,"1"3"-2288"16,0 6-576-16,0 0 0 0,1 1 1088 0,0 1 128 15,-1 3 0-15,-2 5 16 0,1 0-976 0,1 3-256 16,0 1 0-16,-2 3 0 0,0 2 0 0,-3 2 0 16,0-2 0-16,0 2 0 0,1-1 0 0,-2 2 0 15,0 0 0-15,-2 0 0 0,-3 0 0 0,1 2 128 16,-2 1-128-16,1-1 0 0,1 4 192 0,-2 0-48 0,-1-7-16 16,2-2 0-16,1-4-128 0,0-1 0 0,0-2 0 0,2-2 0 31,1-1-448-31,3-3 0 0,1-5-16 0,5 0 0 15,1-5-2336-15,6-8-464 0</inkml:trace>
  <inkml:trace contextRef="#ctx0" brushRef="#br0" timeOffset="63244.61">28048 7228 22111 0,'0'0'976'0,"-6"7"208"0,-1 5-944 0,1 2-240 16,-1 4 0-16,3 3 0 0,2 1 2816 0,-1 2 528 15,0 2 112-15,2 4 0 0,0 1-2656 0,-2-1-544 16,2-1-96-16,-3-1-32 0,0 0-128 0,-1 0 0 15,0 0 144-15,-1-1-144 0,1 1 256 0,0 0-32 16,-2-2 0-16,2-2 0 0,-1-2 80 0,2-1 16 16,0-2 0-16,1-2 0 0,1 3 32 0,0-6 16 15,2-1 0-15,0-2 0 0,0-11-48 0,0 0 0 16,0 0 0-16,0 0 0 0,0 0 0 0,0 0 0 16,0 0 0-16,0 0 0 0,8-8-128 0,-3-4-16 0,-1 0-16 15,0-1 0-15,0-2-160 0,0-3 160 0,0-3-160 0,0-3 160 16,-2-1-160-16,2-6 0 0,0 0 0 15,0-6 0-15,0-2 0 0,0-4-176 0,1-2 48 0,-1-2 0 16,0-2-48-16,1 4 0 0,0 3 0 0,1 4 0 16,-1 2 176-16,0 1 0 0,0 5-144 0,1 5 144 15,-1 5 0-15,1 2 0 0,0 2-144 0,0 5 144 16,2 3 0-16,0 3 0 0,-8 5 0 0,11-3 0 16,2 6-144-16,0 2 144 0,-1 1 0 0,1 5-144 15,-1-2-32-15,1 5 0 0,0 2 0 0,4 3 0 16,3 2 32-16,-5 3 0 0,-4-3 0 0,-1 1 0 0,2 1 144 15,-3 1 0-15,-4-1 0 0,-1 1-128 0,-1-2 128 0,-1-1 0 16,1-2 0-16,-3-1 0 0,-3 1 0 0,2-4 0 16,0 1 0-16,-2 0 128 0,-1-2-128 0,-1 0 0 15,0-1 0-15,-2 0 0 0,1 2 0 0,-5 0 0 16,-2-2 0-16,1 0 0 0,-1-1 0 0,-1 1 0 16,-4 0 0-16,0-1-128 0,-1-2 128 0,2 0-208 15,0-3 80-15,3 0 128 16,0-1-688-16,1 1-16 0,1-4 0 0,0-2 0 15,1-1-352-15,0-4-80 0,2-1-16 0</inkml:trace>
  <inkml:trace contextRef="#ctx0" brushRef="#br0" timeOffset="63856.86">28433 7421 24879 0,'0'0'1088'0,"0"0"256"16,0 0-1088-16,0 0-256 0,0 0 0 0,0 0 0 0,0 0 1680 0,9-5 288 15,1 4 48-15,1-4 16 0,0 1-1520 0,1-3-320 16,0-2-48-16,1 0-16 0,1 0 32 0,2 0 0 15,0 2 0-15,1-2 0 0,0-1 144 0,-1-2 16 16,0 0 16-16,2 2 0 0,1 1-96 0,-2 1-32 16,-2-1 0-16,0-2 0 0,-2 1-16 0,-2-2-16 15,-2 3 0-15,-1 0 0 0,-1 2-48 0,-2-3-128 16,-5 10 192-16,4-12-64 0,-3 2 0 0,-1 1-128 0,-4 1 192 16,-1-1-64-16,5 9 16 0,-12-6 0 0,-1 1 0 0,-1 3 0 15,-2 0 0-15,1 5 0 0,-2 2 0 0,1 2 0 16,2-1-144-16,-1 3 0 0,1 2 144 0,1 3-144 15,0 4 224-15,3 2-32 0,-1 2 0 0,2 3 0 16,0-2 128-16,1 3 0 0,2 4 16 0,2-2 0 16,1-1-48-16,2-1-16 0,-1-2 0 0,4-4 0 15,0 0-144-15,4-2-128 0,0-2 144 0,1-2-144 16,-1-1 0-16,5-2-208 0,0-3 16 0,2-1 0 31,-1 0-656-31,2-5-128 0,1 0-32 0,3-2 0 0,0 0-2176 0,0-2-432 0</inkml:trace>
  <inkml:trace contextRef="#ctx0" brushRef="#br0" timeOffset="64199.35">29021 7451 20271 0,'0'0'1792'0,"0"0"-1424"15,0 0-368-15,0 9 0 0,1 2 1408 0,-1-11 192 16,1 12 64-16,1-3 0 0,-2-9-928 0,0 0-176 15,0 11-48-15,0-11 0 0,0 11 32 0,0-11 0 16,0 0 0-16,0 0 0 0,0 0 336 0,0 0 64 16,0 0 16-16,0 0 0 0,0 0 160 0,0 0 32 15,0 0 16-15,0 0 0 0,0 0-272 0,0 0-48 16,4-9-16-16,-3 0 0 0,0 1-128 0,0-4-48 16,-1-2 0-16,0-2 0 0,0 2-80 0,0-3 0 15,0-1-16-15,0-2 0 0,2-2-368 0,0-2-192 0,1 1 192 16,0 1-192-16,-1-3 128 0,2 3-128 0,0 0 0 0,0 1 0 15,0 1 0-15,0 2 0 0,1 1 0 0,-1 3 0 16,-1 1 0-16,0 2 0 0,1 0 0 0,0 3 0 16,-4 8-272-16,4-12-16 0,-1 3 0 0,-3 9 0 31,0 0-1296-31,0 0-256 0,0 0-48 0,0 0-16 16,0 0-624-16,8 10-128 0,-2 1-32 0,-1 2-11280 0</inkml:trace>
  <inkml:trace contextRef="#ctx0" brushRef="#br0" timeOffset="64772.84">29502 7339 28559 0,'0'0'1264'0,"0"0"272"0,-8 12-1232 0,1 0-304 16,2 1 0-16,3 0 0 0,0 0 1920 0,1 2 336 15,0 2 64-15,-1 3 16 0,1 2-1872 0,0 2-464 16,-3 0 0-16,0 1 0 0,1 0 0 0,-1 0 128 16,-3-1-128-16,0 4 0 0,2-2 0 0,-3 0 128 15,-2-1-128-15,1 1 0 0,-1-4 560 0,3 1 16 16,-3-4 0-16,1 3 0 0,0 0 80 0,3-1 32 16,-1-5 0-16,1-3 0 0,-1-3-112 0,7-10-32 15,3 10 0-15,-3-10 0 0,0 0-304 0,0 0-64 16,0 0-16-16,0 0 0 0,0 0 32 0,0 0 16 15,6-9 0-15,1-4 0 0,1-4-208 0,-1-1 0 0,0-3-144 0,2-1 144 16,0-3-208-16,-1-2 48 0,-3-3 16 0,0-3 0 16,2-1-160-16,0-2-16 0,-2-5-16 0,0-2 0 15,1-2 16-15,0-5 0 0,1 1 0 0,3-1 0 16,-3 5 144-16,3 4 48 0,-1 7 0 0,-1 4 0 16,-1 3 128-16,2 5 0 0,1 1 0 0,0 5 0 15,0 3 0-15,2 4 0 0,0 1 0 0,0 4-128 16,1 2 128-16,0 2-128 0,-2 0 128 0,2 1-128 15,1 4-128-15,-1 2-32 0,-2-1 0 0,1 2 0 16,0 1 80-16,-2 2 16 0,-3 3 0 0,-1 2 0 16,-1-1 192-16,1 4 0 0,-1-1-160 0,-3 1 160 0,0 0 0 15,-1 0 128-15,-1-1 0 0,-3 5 0 0,0 1 48 16,-3 0 0-16,1-5 0 0,-1 2 0 0,-2 0-16 0,0-1 0 16,-1-2 0-16,0-1 0 0,2-2-160 0,-3 2 160 15,-2-1-160-15,0-2 160 0,-1-2-160 0,0-3 0 16,-1-4 0-16,0 1 0 0,-2-4-192 0,0-2-80 15,-1-2-16-15,-1-2 0 16,0-4-1520-16,1-1-304 0,0-4-64 0,0-2-13456 0</inkml:trace>
  <inkml:trace contextRef="#ctx0" brushRef="#br0" timeOffset="65056.75">30053 6633 31327 0,'0'0'1392'0,"0"0"272"0,0 0-1328 0,-5 11-336 0,-1 4 0 0,2 3 0 16,2 4 2144-16,1 5 352 0,0 1 80 0,1 4 16 16,0 4-2032-16,0 0-416 0,-2 1-144 0,1-3 0 15,0 1 128-15,-2 0-128 0,1-1 0 0,0 0 0 16,0-3 0-16,-2-1 0 0,-1-1 0 0,-1-2 0 15,-1 2 0-15,0-6 128 0,1 1-128 0,-2-1 0 16,-1 2 0-16,1-3 0 0,0-1 0 0,3-4 0 16,1-4 0-16,1-1-224 0,-1-2 16 0,2 2 0 15,2 0-1728-15,-2 1-352 0,1-2-64 0,1-11-13200 16</inkml:trace>
  <inkml:trace contextRef="#ctx0" brushRef="#br0" timeOffset="65586.45">30515 7140 17503 0,'0'0'1552'0,"0"0"-1232"0,0 0-320 15,0 0 0-15,0 0 3728 0,-11 1 688 0,1-1 144 0,0 3 32 16,-1-1-2752-16,-2 2-560 0,-3 0-96 0,2 1-32 16,2 1-592-16,-2 0-128 0,-4 2-32 0,-1 4 0 15,3-1-192-15,-1 4-32 0,0-2-16 0,-2 2 0 16,2 2-160-16,3 0 128 0,2-1-128 0,2-2 128 16,0 1 80-16,2-1 16 0,1 0 0 0,2-1 0 15,1-1-224-15,1-2 144 0,3-10-144 0,-1 11 128 16,1-11-128-16,0 0 128 0,0 0-128 0,0 0 128 15,8 8-128-15,-8-8 0 0,12 0 0 0,-1-2 0 16,0 0 0-16,1-5 0 0,-1-1 0 0,1-1 0 16,-2 0 0-16,2 0 0 0,0 0 0 0,-2-3 0 15,0-2 0-15,0 0 0 0,0-1 0 0,1 1 0 0,-1 1 0 16,1 2 0-16,-1 2 0 0,-2 3 0 0,-3-5 0 0,-5 11 0 16,9-6 0-16,-9 6 0 0,0 0 0 0,0 0 0 15,11-3 0-15,-11 3 0 0,10 4 144 0,-10-4-144 16,0 0 160-16,4 12-160 0,3 0 352 0,-5 1-32 15,-3 2 0-15,1-2 0 0,1 2-64 0,0-2-32 16,-1 2 0-16,0 1 0 0,2 0-32 0,0-1-16 16,2 0 0-16,0-2 0 0,-4-13-176 0,4 13 0 15,1 0-160-15,2-2 160 0,-1 0-400 0,2-1 16 16,3-3 0-16,-2-1 0 16,-9-6-624-16,11 7-112 0,0-5-32 0,1 2 0 15,-2-4-2144-15,-10 0-432 0</inkml:trace>
  <inkml:trace contextRef="#ctx0" brushRef="#br0" timeOffset="66074.66">30726 7202 26895 0,'0'0'1184'0,"0"12"256"0,-1 1-1152 0,1 3-288 0,2-2 0 0,0 0 0 16,-1 1 832-16,2-2 96 0,-1-3 32 0,1 3 0 16,-1 0-64-16,1 0 0 0,-2 0 0 0,2-1 0 15,-3-12 16-15,0 12 0 0,0-12 0 0,0 0 0 0,2 13-192 0,1-3-32 16,-3-10-16-16,0 0 0 16,0 0-96-16,0 0 0 0,0 0-16 0,0 0 0 0,0 0-112 0,7 8 0 15,-7-8-16-15,0 0 0 0,0 0-48 0,7-6 0 16,0-2 0-16,-2-3 0 0,-1 2-208 0,1-1-48 15,0-3-128-15,1-3 192 0,-1 2-192 0,1-4 144 16,2-1-144-16,0-2 128 0,-1 1-128 0,-1 0 128 16,2-3-128-16,0 2 128 0,0 0-128 0,2 3 0 15,-1-1 0-15,-1 5 0 0,0 2 0 0,0 2 0 16,-1 1 0-16,3 3 0 0,0 3 0 0,0 0 0 16,0 3 0-16,-10 0 0 0,0 0 0 0,15 3 0 15,3 0 0-15,-2 4 0 0,-3 2-128 0,0 2 128 16,0-1 0-16,-1 2 0 0,0 1 0 0,-2-2 0 15,1 3 0-15,-2 0 0 0,0 1 0 0,-1 1 0 0,-2 0 0 16,2-2 0-16,0-1 0 0,-3 0 0 0,-1 3 0 16,1 1 0-16,2-3 0 0,-3 2 0 0,-4-2 0 0,2-1 0 31,2-2-640-31,0-1-48 0,-1 2-16 0,-1 1 0 16,-2-13-1712-16,5 10-336 0,1-2-80 0,-6-8-13136 0</inkml:trace>
  <inkml:trace contextRef="#ctx0" brushRef="#br0" timeOffset="66690.42">31700 7150 7359 0,'0'0'656'0,"0"0"-528"16,0 0-128-16,12-1 0 0,-12 1 4416 0,11-5 864 15,1 1 160-15,-12 4 48 0,7-7-3680 0,0 2-720 16,-7 5-160-16,8-7-32 0,-8 7-192 0,0 0-64 16,4-10 0-16,0 2 0 0,-4 8 272 0,1-10 48 15,-3 2 16-15,2 8 0 0,-4-9-16 0,-1 1 0 16,-2 0 0-16,-1 3 0 0,-1 4-400 0,-1-2-96 15,-3 3-16-15,0 0 0 0,-2 0-448 0,1 0 128 16,1 3-128-16,-1-2 0 0,-2 4 0 0,3 0 0 16,4 2 0-16,0-1 0 0,0 1 0 0,2 0 0 0,7-7 128 0,-6 9-128 15,-1 0 256-15,2 0 0 0,1 0 0 0,4-9 0 16,-1 12-64-16,1-12 0 0,-7 9 0 0,3 1 0 16,4 2 0-16,-2-2 0 0,-4 1 0 0,4-2 0 15,2-9-48-15,-2 13-16 0,0-3 0 0,-2 2 0 16,0 1-128-16,0 2 192 0,0 0-192 0,0-2 192 15,0 0-192-15,2 2 0 0,0 0 0 0,2 0 128 16,-1 0-128-16,1 1 128 0,1-2-128 0,1-3 128 16,-2-11-128-16,2 13 128 0,4-3-128 0,1 3 128 15,1-1-128-15,-1-2 160 0,-2-2-160 0,1 1 160 16,-6-9-160-16,10 8 160 0,-10-8-160 0,10 8 160 0,0-4-160 16,0 0 128-16,-10-4-128 0,11 2 128 0,-11-2-128 0,13 0 0 15,-1 0 144-15,1 0-144 0,0 0 0 0,1 0 0 16,2 0 0-16,0 0 128 0,-2-1-128 0,2 0 0 15,-1-1 0-15,1 2 128 0,-2 0-128 0,-1 0 0 16,0-1 0-16,0 1 0 0,1 0 0 0,-3-1 0 16,0-2-176-16,-1 2 176 0,-10 1-384 0,11 0 0 15,-11 0 16-15,0 0 0 16,0 0-1424-16,0 0-304 0,10-3-48 0,-10 3-9776 16,0 0-1968-16</inkml:trace>
  <inkml:trace contextRef="#ctx0" brushRef="#br0" timeOffset="67217.38">31498 7300 18431 0,'0'0'1632'0,"0"0"-1312"0,0 0-320 0,0 0 0 16,0 0 2944-16,0 0 528 0,0 0 112 0,0 0 0 16,5 9-2480-16,3-1-496 0,4-1-96 0,1-5-32 15,1-2 0-15,2-1 0 0,-1 1 0 0,4-1 0 16,-1-1-160-16,-1-2-16 0,-3-1-16 0,2 0 0 0,1 0 64 0,-3 1 16 15,-2-3 0-15,-1 1 0 0,1-1 80 0,0-1 32 16,-2 2 0-16,1-1 0 0,-2 1-96 0,1 1 0 16,-1 1-16-16,1-3 0 0,-10 7-224 0,10-6-144 15,-1-1 192-15,-9 7-192 0,9-6 0 0,-9 6 0 16,9-4 0-16,-9 4 0 0,0 0 0 0,8-7 0 16,-8 7 0-16,5-10 0 0,-5 10 0 0,0 0 0 15,0 0 0-15,0 0 0 0,-1-11 0 0,1 11 0 16,-5-9 0-16,1 3 0 0,4 6 128 0,0 0-128 15,-9-9 0-15,1 3 0 0,-1 2 0 0,9 4 0 16,-11-2 0-16,1 2 0 0,-2 0 0 0,2 0 0 16,-1 0 0-16,2 0 0 0,-1 0 0 0,-1 0 0 0,2 0 0 0,0 1 0 15,-1 0 0-15,-1 1-256 0,-2-2 80 0,3 0 16 16,-1 0-192-16,1 0-32 0,-2 1-16 0,2-1 0 31,10 0-2144-31,-11-1-416 0,-5-3-96 0,4-4-11024 0</inkml:trace>
  <inkml:trace contextRef="#ctx0" brushRef="#br0" timeOffset="99944.47">9960 11090 20671 0,'0'0'912'0,"0"0"192"0,-1-9-880 0,1 9-224 16,0 0 0-16,0 0 0 0,3-11 624 0,-3 11 80 15,0 0 0-15,0 0 16 0,0 0-544 0,0 0-176 16,0 0 0-16,0 0 0 0,10 4 128 0,-10-4-128 0,8 7 0 0,0-1 0 16,-8-6 496-16,8 10-16 0,-3-1 0 0,0 2 0 15,0 4 352-15,-2 0 80 0,-3 5 16 0,1-2 0 16,-1 3-112-16,0 3-32 0,-2 2 0 0,-1 1 0 16,0 4-320-16,1 1-64 0,-3 0-16 0,-1 3 0 15,1 4 48-15,0 2 0 0,0 2 0 0,-3 0 0 16,-3-1-240-16,4-1-64 0,0-2 0 0,2-1 0 15,0-3-128-15,1-5 0 0,1-3 0 0,1-1 128 16,0-4-128-16,1-4 160 0,0-2-160 0,-1-3 160 16,2-4-160-16,0-9 128 0,0 0-128 0,0 0 128 15,0 0 64-15,0 0 0 0,0 0 0 0,0 0 0 16,2-9-32-16,-2-3 0 0,-2-4 0 0,1 1 0 16,0-7-160-16,-1-2 0 0,0-2 144 0,0-4-144 15,1-3 0-15,0-3 0 0,0-5 0 0,-2 1 0 0,-1-3-224 0,1 0 32 16,1 3 16-16,-1 0 0 0,2 3 176 0,1-2 0 15,1 1 0-15,2 0 0 0,-2 1 0 0,0 1 0 16,-1 1 0-16,4 3 0 0,3 0 0 0,-2 4 0 16,2 2 0-16,0 3 128 0,3 1-128 0,0 1 0 15,2 4 0-15,1 3 0 0,1 2 0 0,0 0 0 16,2 3 0-16,2 0-128 0,1 0 128 0,1 1 0 16,0 3 0-16,2 0 0 0,0 2 0 0,0 2-160 15,1-2 160-15,-2 3 0 0,-1 3-144 0,0 1 144 16,-2-1 0-16,-1 3-144 0,-1 0 16 0,-1 5 0 15,0 0 0-15,-4 2 0 0,0 0 128 0,-3 2-160 16,-2 0 160-16,-1-2-160 0,-1 4 160 0,-2 0 0 0,-4 3 0 0,0-1 0 16,-2-4 160-16,-1 3-32 0,-1 3-128 0,-1-2 192 15,-1 0-192-15,0-1 176 0,1-2-176 0,1-2 160 16,-3 2-160-16,1-2 0 0,1-1 144 0,1 0-144 16,-1-1 0-16,1-1 128 0,-3-4-128 0,0-1 0 15,0 2 0-15,-1 0 144 0,0-3-144 0,0 1 0 16,-2-1 160-16,-1 0-160 0,-3-2 128 0,2 1-128 15,-1-3 128-15,0 0-128 0,-1-1 128 0,1 0-128 16,-1-1 0-16,3 0 0 0,1 1-192 0,0-4 192 31,1-2-576-31,1 0 0 0,4-1 0 0,2 0 0 0,0-1-448 0,4 8-64 16,-1-9-32-16,3 1 0 0,2 0-1632 0,-4 8-320 0,7-14-64 16,2 4 0-16</inkml:trace>
  <inkml:trace contextRef="#ctx0" brushRef="#br0" timeOffset="100761.9">10720 10965 8287 0,'0'0'736'0,"0"0"-592"0,0 0-144 0,0 0 0 0,0 0 2688 0,4-11 512 16,-4 11 112-16,4-7 16 0,-4 7-1840 0,3-10-352 16,-3 10-80-16,0-9-16 0,0 9-384 0,0 0-80 15,0 0 0-15,-3-9-16 0,3 9-352 0,0 0-64 16,0 0-16-16,0 0 0 0,-11 0 0 0,1 3-128 16,1 1 192-16,0 2-64 0,-1 1-128 0,1 2 160 15,-1 3-160-15,1-1 160 0,0 2 80 0,0 2 16 16,-1 0 0-16,1 2 0 0,2 0 80 0,1 0 32 15,-1-1 0-15,2 3 0 0,1-2 32 0,0 3 16 16,-1-1 0-16,2 2 0 0,4 2-224 0,1 0-64 16,-2-2 0-16,2-3 0 0,1-1-128 0,1 0 0 15,1-5 0-15,3-1 128 0,1-3-128 0,-1-1 160 0,0-1-160 0,0-3 160 16,1-3-160-16,0-1 0 0,-9 1 144 16,11-6-144-16,0 2 0 0,-1-2 0 0,-1-4 0 0,-1-1 0 15,0-1 0-15,-1 2 0 0,-2-3 0 0,0 0 128 16,0 0 0-16,1 0 16 0,-3 0 0 0,0 0 0 15,-2-2 80-15,2 1 16 0,-3-2 0 0,3 1 0 16,-2-2-32-16,-1-3 0 0,-1 1 0 0,1-1 0 16,-2 2-208-16,2 1 176 0,0 4-176 0,0-3 160 15,0-2-160-15,0 5 0 0,0 1 0 0,-1 2 128 16,0-1-128-16,-2 1 0 0,3 10 0 0,0 0 0 16,-4-8 176-16,4 8-48 0,0 0-128 0,-6-5 192 15,6 5-192-15,0 0 0 0,-11-1 0 0,11 1 0 16,0 0-432-16,-8 6-16 0,1-1-16 0,7-5 0 15,0 0-2160 1,0 0-448-16,0 0-64 0</inkml:trace>
  <inkml:trace contextRef="#ctx0" brushRef="#br0" timeOffset="101004.12">10941 11077 35423 0,'0'0'1568'0,"0"0"320"0,-9 8-1504 0,2 2-384 15,5 1 0-15,0 2 0 0,4 1 384 0,0 0 0 0,2-1 0 0,1 0 0 16,2-1-384-16,1 1 0 0,1 0 0 0,0 2 0 16,-1-1 0-16,1-1 0 0,0-3 0 0,0 3 0 31,0-3-368-31,-1 0-32 0,0-2-16 0,0 0 0 15,-1-3-512-15,0 0-96 0,-7-5-32 0,0 0 0 16,0 0-1504-16,0 0-288 0,0 0-64 0</inkml:trace>
  <inkml:trace contextRef="#ctx0" brushRef="#br0" timeOffset="101185.24">11109 10842 28559 0,'0'0'2544'0,"0"0"-2032"16,-4-8-512-16,4 8 0 0,-5-6 2480 0,5 6 400 16,0 0 64-16,0 0 32 0,0 0-2608 0,0 0-528 15,0 0-96-15,12 4-32 16,-12-4-2320-16,11 4-464 0</inkml:trace>
  <inkml:trace contextRef="#ctx0" brushRef="#br0" timeOffset="101575.07">11217 11163 13823 0,'0'0'1216'0,"0"10"-960"15,-2 1-256-15,0-1 0 0,1-1 4944 0,1 2 944 16,1-1 192-16,2 1 48 0,1 0-4720 0,1 0-960 0,-5-11-176 0,7 10-32 16,-1 1-240-16,-1-3 0 0,-5-8 0 0,9 6 0 31,1-1-448-31,-10-5 32 0,0 0 0 0,10 0 0 15,-10 0 0-15,10-4 0 0,-2-2 0 0,0-2 0 0,1-2 416 0,-1-2-160 0,-2-1 160 0,1-1 0 16,-2-3 0-16,0-2 176 0,1 0 0 0,-1-2 0 16,-1-3 176-16,1 1 32 0,0-3 16 0,2 2 0 15,-1 1-144-15,3 3-48 0,2 5 0 0,-3 3 0 16,-2 3-208-16,2 2 144 0,0 3-144 0,-8 4 128 16,12 0-128-16,1 4 128 0,1-2-128 0,-1 4 128 15,-1 2-128-15,-1 2 0 0,2 1 144 0,-1-2-144 16,-1 3 128-16,-2 1-128 0,-3 0 128 0,3 2-128 15,3 0 288-15,-3 0-16 0,-4 1 0 0,1 1 0 0,-1 1-80 16,-1 2 0-16,0-1-16 0,0 1 0 0,0 0-176 0,-1-2 0 16,3-1 0-16,-2 1 0 15,-2-5-320-15,1 0-112 0,-1-3-16 0,2 0 0 16,-4-10-352-16,8 7-80 0,-8-7-16 0,0 0 0 16,11 3-1568-16,-11-3-320 0,7-7-64 0</inkml:trace>
  <inkml:trace contextRef="#ctx0" brushRef="#br0" timeOffset="101861.49">12025 10739 37487 0,'0'0'1664'0,"0"0"336"0,0 0-1600 0,0 0-400 0,0 0 0 0,0 0 0 15,4 15 624-15,2 2 32 0,1 1 16 0,0 3 0 16,-2 0-672-16,0 3-352 0,-1 4 32 0,2 3 16 31,-1 2-128-31,-3 0-16 0,1 1-16 0,-2-1 0 16,-1 1-208-16,0 1-32 0,0-2-16 0,0-2 0 0,2-4 128 16,-4-1 16-16,0-3 16 0,2-3 0 0,1 0 272 0,-2-2 48 0,-3-2 16 0,0-2 0 15,0-2-608-15,0-6-112 0,4-6-16 0,-8 7-16 16,0-3-1920-16,8-4-384 15</inkml:trace>
  <inkml:trace contextRef="#ctx0" brushRef="#br0" timeOffset="102068.97">11762 10944 41007 0,'0'0'1808'0,"0"0"384"0,0 0-1744 0,13-3-448 15,3 1 0-15,3 0 0 0,4 2 640 0,3-1 32 16,4 0 16-16,2 1 0 0,5 0-240 0,1 0-32 16,-3 0-16-16,3 0 0 0,2-3-272 0,-1 2-128 15,-1 0 0-15,-3-1 128 16,-1-3-1392-16,-3 3-272 0,-2-2-64 0,-2-2-16 16,-2 0-1344-16,-1-1-272 0,-1 1-48 0</inkml:trace>
  <inkml:trace contextRef="#ctx0" brushRef="#br0" timeOffset="126204.17">15201 10393 26783 0,'0'0'1184'0,"0"0"240"0,-6-11-1136 0,3 2-288 0,3 9 0 0,3-9 0 15,5 1 640-15,-1 1 64 0,0 1 0 0,1-1 16 16,1 2-528-16,1 0-192 0,2 2 0 0,-12 3 144 16,0 0-144-16,9-5 0 0,-9 5 0 0,11-4 0 15,-11 4 0-15,0 0 0 0,0 0 0 0,0 0 0 16,0 0 0-16,0 0 0 0,-7 11 0 0,1 2 0 0,-4 4 336 16,1 0 48-16,-1 2 0 0,0 2 0 0,0 3 464 0,0 4 112 15,-2 0 0-15,3 2 16 0,3 0-272 0,-2 1-64 16,0 0-16-16,1 2 0 0,3 1-352 0,2 0-64 15,-1 1-16-15,1 0 0 0,-4-1-192 0,3 2 0 16,0-2 128-16,-1 1-128 0,-2 1 0 0,0 1 0 16,1 4 0-16,0-2 0 15,-2-1-320-15,1-4-96 0,1-6-32 0,-2 0 0 16,1-2-160-16,-2-3-32 0,0-1-16 0,1-2 0 16,1-6-112-16,1-1-32 0,1-2 0 0,4-11-8656 15,-3 8-1728-15</inkml:trace>
  <inkml:trace contextRef="#ctx0" brushRef="#br0" timeOffset="126482.5">15605 10834 11055 0,'0'0'976'0,"0"0"-784"0,0 0-192 0,0 0 0 15,-9 7 5280-15,3 1 1008 0,-1-2 208 0,2 3 32 16,1 2-5040-16,2 1-1008 0,-1-1-208 0,2 4-32 16,1 3-96-16,1 2-16 0,0 0 0 0,2-1 0 15,0 3-128-15,0 3 0 0,0-1 0 0,0 2 0 16,-1-1 0-16,1-3 0 0,-1-1 0 0,1-1 128 16,-2-2-128-16,1-1 0 0,-2-3-160 0,-2-1 160 15,1 0-576-15,1-13-32 0,0 0 0 0,-3 9 0 16,3-9-1984-16,0 0-400 0,0 0-80 0</inkml:trace>
  <inkml:trace contextRef="#ctx0" brushRef="#br0" timeOffset="126656.22">15688 10666 12895 0,'0'0'576'0,"0"0"112"0,0 0-560 0,-6-6-128 15,6 6 0-15,0 0 0 0,0 0 5424 0,0 0 1040 16,0 0 224-16,0 0 32 0,0 0-5696 0,0 0-1024 0,8 6-432 0,1 0-10336 16,0-1-2080-16</inkml:trace>
  <inkml:trace contextRef="#ctx0" brushRef="#br0" timeOffset="127093.9">15757 10982 12895 0,'0'0'1152'0,"0"0"-928"0,0 0-224 0,-7 9 0 16,2 1 5504-16,2-1 1072 0,3 3 208 0,3 0 32 15,0 0-5520-15,-3-12-1104 0,6 11-192 0,-1-3 0 16,-5-8-352-16,6 11 16 0,-6-11 0 0,7 7 0 16,-7-7-320-16,7 8-64 0,-7-8-16 0,9 7 0 15,-9-7 224-15,0 0 64 0,0 0 0 0,0 0 0 0,0 0 448 0,0 0 0 16,0 0 0-16,0 0 0 0,0 0 496 0,0-11 32 15,-3 1 16-15,2-2 0 0,1-1 80 0,-1 0 16 16,2 0 0-16,-1-1 0 0,0-3-256 0,3 0-64 16,2-1 0-16,0 1 0 0,0-2-320 0,4 1 0 15,5 0 0-15,0 0 128 0,0-1-128 0,1 2 0 16,0 2 0-16,1-2 0 0,-2 4 0 0,1 1 0 16,-1 2 0-16,2 1 0 0,-1 2 0 0,-2 3 0 15,-2 3 128-15,-1 1-128 0,0 1 144 0,2 3-144 16,-1 3 192-16,-1-1-192 0,-1 2 144 0,-1 2-144 15,0 2 0-15,-2 1 144 0,0 0-144 0,-1 1 0 16,1 2 0-16,1 0 128 0,-5-2-128 0,1 2 0 16,0 1 0-16,-1-2 0 0,-2 1 0 0,3 0 0 0,1-1 144 0,-2 0-144 15,1-1 0-15,0-1 0 0,1-1 0 0,-1-2 0 32,-3-10-640-32,7 13-80 0,-3 0-32 0,1-2 0 15,-5-11-1600-15,0 0-320 0,8 7-64 0,-8-7-10304 0</inkml:trace>
  <inkml:trace contextRef="#ctx0" brushRef="#br0" timeOffset="127559.37">16444 10935 13823 0,'0'0'1216'0,"0"0"-960"15,0 0-256-15,5-9 0 0,-5 9 3296 0,4-9 608 16,-4 9 128-16,6-8 32 0,-6 8-2976 0,8-7-608 15,-8 7-112-15,0 0-32 0,9-4 144 0,-9 4 32 16,10-6 0-16,0 2 0 0,0 3-160 0,2-1-32 16,0 2 0-16,1-2 0 0,1-1-144 0,2 1-48 15,-2-4 0-15,2 2 0 0,-1-1-128 0,0 0 160 16,-1-2-160-16,-1 1 160 0,0-1-160 0,0 1 160 16,0-1-160-16,-2 1 160 0,-3-6 112 0,-1 3 32 15,0 0 0-15,-2 0 0 0,-1 0 160 0,-1-2 48 16,-3 1 0-16,-2 1 0 0,0 1-32 0,-2 0 0 15,0-1 0-15,-1 2 0 0,-3-2-240 0,-1 1-48 16,-2 3-16-16,0 0 0 0,-1 1-176 0,-1 3 160 0,-2 2-160 16,1 2 160-16,0 1-160 0,-2 2 0 0,2 6 0 0,-1-3 0 15,1 1 0-15,0 3 0 0,-1 3 0 0,1 2 0 16,1 3-144-16,0 1 144 0,3-2 0 0,-1 3 0 16,1 2 0-16,-1 0 0 0,1 0 192 0,-1 2-48 15,2 3 16-15,1 0 0 0,1-3 0 0,3 2 0 16,2-2 32-16,1 0 0 0,0-3 0 0,5-2 0 15,2-1-48-15,1-1 0 0,-1-3 0 0,5-2 0 16,3-4-144-16,3-2 160 0,3-4-160 0,0 0 160 16,3-5-160-16,1-2 0 0,1-3-160 0,3-3 160 15,-1-3-1792 1,6 1-272-16,2-6-48 0,1-2-14096 0</inkml:trace>
  <inkml:trace contextRef="#ctx0" brushRef="#br0" timeOffset="143027.37">20557 10791 2751 0,'0'0'256'0,"0"0"-256"0,0 0 0 0,0 0 0 16,0 0 2336-16,7-6 416 0,-7 6 96 0,7-7 16 15,-7 7-1888-15,0 0-368 0,0 0-80 0,0 0-16 16,8-5-64-16,-8 5 0 0,0 0-16 0,0 0 0 16,0 0 544-16,0 0 112 0,0 0 32 0,5 9 0 15,-5-9 352-15,4 13 80 0,3 2 16 0,-5 0 0 16,-3 1-320-16,1 2-64 0,1 2-16 0,2 1 0 0,-2 2-608 0,2 2-128 16,0 1-32-16,-1 4 0 15,1 4-272-15,-1 0-128 0,0-2 128 0,0 1-128 0,1-3 0 0,-2-1 0 16,-3-1 128-16,2-2-128 0,4 0 0 0,-2-5 0 15,-2 1 0-15,0-3 128 0,0-1-128 0,3-1 160 16,-2-3-160-16,-1-1 160 0,-1 0-160 0,1-1 160 16,0-2-160-16,0-10 160 0,0 0-160 0,0 0 160 15,-4 8-160-15,4-8 160 0,0 0-160 0,0 0 160 16,0 0-160-16,-9-5 160 0,2-3 0 0,2-2 0 16,0-3 0-16,2-2 0 0,3-1-160 0,-2-3 192 15,-2-3-192-15,2-3 192 0,1-1-192 0,0-5 160 16,-1-2-160-16,0 1 160 0,2-3-160 0,-2-2 0 15,1-2 0-15,0-1 0 0,0 2 0 0,1 1 0 16,0 3 0-16,0 2 0 0,0 0 0 0,2 4 128 0,1 0-128 0,2 4 0 16,2 0 0-16,0 5 0 0,1 0 0 0,1 6 0 15,0 0 0-15,3 3 0 0,2-1 0 0,1 4 0 16,-2 1 0-16,3 4 0 0,0-3 0 0,3 3 0 16,-1-3 0-16,2 5 0 0,-1 3 0 0,1-1 0 15,-3 0 0-15,-2 0 0 0,-2 1 0 0,0-1 0 16,0 4 0-16,-1 0 0 0,-2 1 0 0,-2 2 0 15,-8-9 0-15,8 10 0 0,-3 2 0 0,-1 1 0 16,-4 1 0-16,-1-3 0 0,-2-1 0 0,-1 2 0 16,-1 1 0-16,0 0 0 0,0 1 176 0,-2-1-176 15,-1 0 128-15,-1 2-128 0,-1-1 0 0,-1 0 144 16,1-1-144-16,-2 2 0 0,-1-3 144 0,-1 2-144 0,-3 0 0 16,1-1 144-16,1-1-144 0,-1 0 0 15,-1-1 160-15,0 0-160 0,-2-1 128 0,-1-1-128 0,-2-3 128 0,2-1-128 16,2 1 0-16,2-2 128 0,-2-1-128 0,4-3 0 15,1-3 144-15,1-1-144 0,0-3 0 0,3-1 0 16,3 0 0-16,2-4 0 16,0 0-1920-16,3-2-320 0,1-3-48 0</inkml:trace>
  <inkml:trace contextRef="#ctx0" brushRef="#br0" timeOffset="143414.87">21301 9921 9215 0,'0'0'816'0,"0"0"-656"0,0 0-160 0,0 0 0 0,0 0 5136 0,-10 2 1008 0,10-2 192 0,-7 11 32 15,4 0-5024-15,4 2-1024 0,3 2-192 0,2 2-128 16,3 1 0-16,2 1 0 0,-5 2 0 0,2 4 0 16,1-1 0-16,2 3 0 0,-5-1-128 0,-1 1 128 15,1 3 0-15,-4 2 0 0,1 0 0 0,-2 2 0 16,1-3 0-16,-4 3 0 0,1 4 0 0,0 4 0 16,-3 2 0-16,0-1 0 0,0-2 128 0,0-1-128 0,-1 2 256 15,1-6-32-15,0 1-16 0,0-3 0 0,1-2-80 0,-2-2-128 16,-3-1 176-16,2-2-176 0,1-5 128 0,1 1-128 15,2-1 0-15,1-1 0 0,1-3 0 0,0-1 0 16,1-4-192-16,2-3 48 16,1-2-2272-16,-4-8-448 0,0 0-80 0,0 0-32 0</inkml:trace>
  <inkml:trace contextRef="#ctx0" brushRef="#br0" timeOffset="144730.28">21869 10649 8687 0,'0'0'384'0,"0"0"80"0,0 0-464 0,0 0 0 16,0 0 0-16,0 0 0 0,0 0 1088 0,0 0 128 16,0 0 32-16,0 0 0 0,0 0-272 0,0 0-48 15,0 0-16-15,0 0 0 0,0 0-96 0,0 0-32 16,-4-6 0-16,4 6 0 0,-12 0 96 0,3-1 16 16,9 1 0-16,-9-2 0 0,9 2-80 0,-8-1-16 15,8 1 0-15,-9-1 0 0,1-2-96 0,8 3-32 16,0 0 0-16,0 0 0 0,0 0-224 0,0 0-32 15,0 0-16-15,0 0 0 0,-11-4-160 0,1 3-48 16,-2-3 0-16,12 4 0 0,-9-3-64 0,0 3 0 0,-1-2-128 0,-1 0 192 16,1 4-64-16,1 0 0 0,9-2-128 0,-12 7 192 15,-2-2-192-15,1 3 128 16,1-2-128-16,0 5 0 0,0 1 192 0,1-1-64 0,-1 0-128 16,1 0 192-16,2 0-192 0,1 1 128 0,1-1-128 0,0 1 0 15,1 0 192-15,0 1-64 0,1-1-128 0,0 1 192 16,0 0 16-16,2-2 0 0,1 1 0 0,0 0 0 15,1 1 0-15,1-3 0 0,1 3 0 0,2-2 0 16,-1 0-208-16,2 1 176 0,2 0-176 0,-1-2 160 16,-5-10-160-16,8 11 0 0,1-2 0 0,0 1 128 15,-1-3-128-15,1-2 0 0,-9-5 0 0,12 3 0 16,-2-1 0-16,0 0 0 0,2-2 0 0,0-2 0 16,-2-2 0-16,1 2 128 0,-1-1-128 0,2-1 0 15,1-2 144-15,-1-1-144 0,-3-2 160 0,3 0-160 0,2-3 160 0,-1 2-160 16,-3-1 160-16,2 1-160 0,0 1 0 0,-3-3 0 15,-1 3 0-15,-2 0 0 0,1-3 0 0,-1 0 128 16,0 1-128-16,-4 0 0 0,1 2 0 0,-2 0 0 16,0-1 128-16,1 0-128 0,-2 10 0 0,0-9 0 15,0 9 0-15,0 0 0 0,-2-10 0 0,2 10 0 16,-1-9 0-16,1 9 0 0,0 0 0 0,0 0 0 16,0 0 0-16,0 0 0 0,0 0 0 0,0 0 0 15,0 0 0-15,0 0 0 0,0 0 0 0,0 0 0 16,0 0 0-16,7 10 0 0,-2 1 192 0,0 0-48 15,-1-2-16-15,0 3 0 0,0 0-128 0,1 0 0 16,0 1 0-16,0 0 0 0,-1 0 0 0,1-1 0 16,1 2 0-16,-2-4 0 0,-3 2 0 0,2-2 0 15,-3-10 0-15,5 13 0 0,-1-1 0 0,0-1 0 0,-4-11 0 0,5 11 0 16,-5-11 0-16,0 0 0 16,8 9 0-16,-8-9 0 15,0 0-592-15,10 8-160 0,-10-8-16 0,0 0-16 16,0 0-2176-16,12 6-432 0,-12-6-96 0,0 0-16 0</inkml:trace>
  <inkml:trace contextRef="#ctx0" brushRef="#br0" timeOffset="145270.49">22304 10683 14735 0,'0'0'1312'0,"0"0"-1056"16,0 0-256-16,0 0 0 0,-8-2 3680 0,8 2 672 15,0 0 144-15,0 0 32 0,0 0-3680 0,0 0-720 16,0 0-128-16,9 9 0 0,-2 1 0 0,-1 1 0 16,0-1 0-16,-3 2 0 0,-3-2 0 0,0 2 0 15,3 0 0-15,0-1-128 0,-3 1 256 0,-2 0 64 16,-2 1 16-16,3-1 0 0,1-2 400 0,-2-1 80 15,-6 0 16-15,3-2 0 0,5-7-48 0,0 0 0 16,0 0 0-16,0 0 0 0,0 0-16 0,0 0 0 16,0 0 0-16,0 0 0 0,0 0-288 0,0 0-64 15,0 0-16-15,0 0 0 0,0 0-272 0,1-13 128 0,3 2-128 0,0 2 0 16,0-1 0-16,-1-2 0 16,1 0 0-16,-1 1 0 0,-2-2 0 0,1-2 0 0,0 0 0 0,2-1 0 15,3 2 0-15,-3-1-144 0,-2 1 144 0,1 2-128 16,1 2 128-16,-2 3 0 0,1-2 0 0,-3 9-128 15,8-9 128-15,-2 4 0 0,-6 5 0 0,11-7 0 16,0 3 0-16,2 2 0 0,-1-1 0 0,1 2 0 16,0 1 0-16,0 1-160 0,2 2 160 0,-1 1 0 15,0 2-144-15,-1 1 144 0,-1 1 0 0,1 3-144 16,-1-2 144-16,-2 3 0 0,-1 1-144 0,1 0 144 16,0 2 0-16,-2-1 0 0,-2-1 0 0,1 0 0 15,-1-1 0-15,0 1 0 0,-3-2 0 0,1 0 0 16,2-1-144-16,-3-1 144 0,1 1 0 0,0-1 0 0,-4-9-352 0,6 10 32 15,-3-1 16-15,-3-9 0 16,4 9-1616-16,-4-9-320 0,7 10-64 0,-7-10-12032 16</inkml:trace>
  <inkml:trace contextRef="#ctx0" brushRef="#br0" timeOffset="145722.25">22852 10889 26895 0,'0'0'1184'0,"0"0"256"0,0 0-1152 0,13-4-288 16,0-1 0-16,1 0 0 0,2-2 448 0,-1 1 16 0,2-1 16 0,3-2 0 16,1 0-480-16,-1 0 128 0,0 0-128 0,0 0 0 15,-3-2 0-15,-1 2 0 0,0 1 0 0,-2 2-160 16,-2-1 160-16,-1-1 0 0,-2 1 0 0,-1 0-128 15,-2 1 128-15,-6 6 256 0,4-8-64 0,0-1-16 16,0 1 448-16,-4 8 80 0,1-11 32 0,0 2 0 16,1-1-192-16,-2 1-32 0,-3 0-16 0,1-2 0 15,0-1-304-15,-2 2-64 0,-1 1-128 0,0 2 192 16,-2 2-192-16,1 1 0 0,-3-4 0 0,0 5 0 16,-3 3 0-16,-1 1 0 0,0 0 0 0,-2 3 0 15,-1 3 144-15,-3 2-144 0,0 2 128 0,-1 4-128 16,-1 2 128-16,0 2-128 0,-1 2 0 0,1 1 128 15,2 2 224-15,3-1 32 0,3 1 16 0,3 0 0 0,2-1 112 0,0 0 32 16,2 2 0-16,3-4 0 0,6 1-240 0,2-3-48 16,0 2-16-16,4-2 0 0,2-4-240 0,0 2 176 15,2-1-176-15,3-1 160 0,2-2-160 0,3 0 192 16,1-1-192-16,2 0 192 0,-1-2-192 16,2 0 0-16,0-4 144 0,1-1-144 15,1-1 0-15,2-1-256 0,0-1 32 0,2-2-11312 16,1-1-2272-16</inkml:trace>
  <inkml:trace contextRef="#ctx0" brushRef="#br0" timeOffset="148026.37">27108 10132 15663 0,'0'0'1392'0,"0"0"-1120"16,0 0-272-16,0 0 0 0,0 0 1728 0,0 0 272 15,0 0 64-15,11 0 16 0,-1 1-944 0,-10-1-192 16,0 0-48-16,0 0 0 0,0 0-32 0,0 0-16 15,0 0 0-15,0 0 0 0,0 0 272 0,0 0 48 16,5 9 16-16,-5-9 0 0,2 13-64 0,-2 0-16 16,2 2 0-16,-2-1 0 0,0 4-304 0,1 0-64 15,1 2-16-15,2 2 0 0,1-1-256 0,-2 4-48 16,-5 2-16-16,5 3 0 0,3-1-160 0,-2 2-48 16,-5 2 0-16,2-3 0 0,4-2-192 0,-2 1 144 15,-4 0-144-15,2-4 128 0,3 2-128 0,0-4 0 0,-4-2 144 0,1-1-144 16,-1-1 0-16,2 0 144 0,0-4-144 15,-1 1 0-15,-1-3 160 0,0-1-160 0,-1-2 128 0,1-1-128 16,0-9 192-16,1 9-32 0,-1-9-16 0,0 0 0 16,2 9 48-16,-2-9 16 0,0 0 0 0,0 0 0 15,0 0-80-15,0 0-128 0,0 0 176 0,0 0-176 16,11-6 192-16,-1-2-64 0,-4 0 0 0,2-3-128 16,2-2 192-16,-1-2-192 0,-1 0 192 0,1-1-192 15,1-1 0-15,0 1 0 0,-1-3 0 0,2 2 0 16,0 4 0-16,0-3 0 0,-1 2 0 0,1 1 0 15,-2 6 0-15,0-1-144 0,-9 8 144 0,12-5 0 16,-1 1 0-16,0 2-128 0,-1 0 128 0,2 2 0 16,0 3 0-16,1 0-160 0,0-1 160 0,0 2 0 0,0 3-128 15,1 2 128-15,0 1 0 0,1 3 0 16,-1 0 0-16,3 2-128 0,0-2 128 0,0 2 0 0,-1 2 0 0,1-1 0 16,1-2 0-16,0 1 0 0,-1-1 0 0,1 0 0 15,-1 1 0-15,-2-2 0 0,-4-2 0 0,1 1 144 16,0 0-144-16,-2-2 128 15,-2-2-448-15,-1 0-112 0,-1-3-16 0,3 0 0 16,0 2-384-16,-9-7-96 0,0 0-16 0,0 0 0 16,8 6-2224-16,-8-6-448 0</inkml:trace>
  <inkml:trace contextRef="#ctx0" brushRef="#br0" timeOffset="149700.84">27905 10595 25391 0,'0'0'1120'0,"0"0"240"0,0 0-1088 0,0 0-272 15,0 0 0-15,0 0 0 0,0 0 1072 0,4-8 144 16,-4 8 48-16,0 0 0 0,0 0-352 0,0 0-64 16,0 0-16-16,0 0 0 0,0 0-224 0,0 0-48 15,0 0-16-15,7 12 0 0,1 1-112 0,-1 0-32 16,-2 0 0-16,2 2 0 0,-1 4-128 0,1 0-16 15,-2 2-16-15,1 0 0 0,1 2-240 0,-1-1 0 16,4-1 128-16,-3-1-128 0,0-1 0 0,1 0 0 16,-1-1-144-16,1-1 144 15,3-4-544-15,-2-1-16 0,-1-1 0 0,0-2 0 16,-1-1-656-16,1-1-128 0,-1-1-16 0,-7-6-8192 0,9 4-1648 0</inkml:trace>
  <inkml:trace contextRef="#ctx0" brushRef="#br0" timeOffset="149958.75">28312 10566 15663 0,'0'0'1392'16,"-8"1"-1120"-16,8-1-272 0,-7 7 0 16,2 2 3456-16,0 3 624 0,-2-1 128 0,2 4 16 15,2 3-2896-15,1 3-592 0,-3 1-112 0,1 3-32 16,0 3-224-16,-1 2-48 0,-5 2-16 0,1 0 0 0,-2 2-304 0,-1 3 0 15,-1 0 128-15,-2 5-128 0,-1 1 128 0,-1 0-128 16,2-1 144-16,2 0-144 0,-1-2 0 0,2-1 128 16,2-2-128-16,-1-5 0 0,1-2 0 0,1-1 0 15,1-4 0-15,3-3 0 0,-1-1-160 0,1-3-80 16,0-2-16-16,1-2 0 16,1-1-736-16,1-4-160 0,2-9-16 0,0 0-12624 0</inkml:trace>
  <inkml:trace contextRef="#ctx0" brushRef="#br0" timeOffset="150560.51">28600 10533 32767 0,'0'0'1456'0,"0"0"288"0,-4 11-1392 0,1 2-352 0,2 4 0 0,0 1 0 16,-1 7 192-16,2 1-16 0,0 0-16 0,0 3 0 16,2 3-160-16,-4 1 0 0,0 1 0 0,-1 1 0 15,0 1 0-15,-1 2 0 0,-1 0 0 0,1 2 0 16,0 3 0-16,1-1 128 0,-5-3 0 0,1-2 0 16,1-2 112-16,-1-4 16 0,-1-2 0 0,2-3 0 15,-2-3 64-15,1-3 32 0,0-2 0 0,0-2 0 0,-1-2 128 0,2-1 32 16,1-4 0-16,-1-1 0 0,6-8-96 0,0 0-16 15,0 0 0-15,0 0 0 0,0 0-160 0,0 0-48 16,-7-9 0-16,3 0 0 0,1-4-192 0,2-1 0 16,1-6 0-16,0-2 0 0,0-2 0 0,2-6-288 15,1-2 64-15,0-5 16 0,-1-3-32 0,1-3 0 16,-1 0 0-16,2 0 0 0,0-5 240 0,0 3 0 16,1 1 0-16,-1 0 0 0,0-1 0 0,1 2 0 15,2-4 0-15,2 2 0 0,0 2 0 0,2 4 0 16,-2 2 0-16,2 6 0 0,1 2 0 0,0 6 0 15,0 3 0-15,1 3 0 0,0 3 0 0,0 2 0 16,0 3 0-16,1 2 0 0,0 2-128 0,3 3 128 16,2 2 0-16,-2 1-144 0,1 2 144 0,0 0-160 0,0 4 160 15,-1 2-160-15,-1 3 160 0,1 1-128 0,0 1 128 16,-3 2-128-16,-1 5 128 0,0-4 0 0,-1 2 0 0,0 3 0 16,-3 1 0-16,0 0 0 0,-3 2 128 0,0-4-128 15,-2 1 0-15,-2-4 144 0,-2 0-144 0,-1 1 0 16,0-1 128-16,-3-3-128 0,-2 1 0 0,0-2 0 15,-1-1 144-15,-2-1-144 0,-2-1 0 0,-2-1 144 16,0-1-144-16,-2 0 0 0,-2-2 0 0,2-1 0 16,-4-3-336-16,2 0 0 0,0-2 0 0,3-1 0 15,0 0-560 1,2-3-128-16,2-1 0 0,0-2-9280 0,1-3-1840 0</inkml:trace>
  <inkml:trace contextRef="#ctx0" brushRef="#br0" timeOffset="150977.68">29029 10606 2751 0,'0'0'256'0,"0"0"-256"15,0 0 0-15,0 0 0 0,0 0 5504 0,0 0 1040 16,0 0 224-16,11-1 32 0,0 1-4352 0,-11 0-864 16,10 1-176-16,-10-1-48 0,12 0-592 0,-2-1-112 15,1 1-16-15,-1-1-16 0,1-2-320 0,-1-1-64 16,0-1-16-16,1 0 0 0,-1-2-16 0,1 1 0 15,-1-5 0-15,1 3 0 0,-2 3-16 0,0-4-16 16,-1-1 0-16,0 1 0 0,-3 2 80 0,0-1 32 16,0-1 0-16,-1 0 0 0,-1 0-112 0,-1 0-32 15,-2 9 0-15,0-12 0 0,0 2-144 0,-1-1 0 0,-2 1 144 0,1-1-144 16,-2 2 0-16,4 9 0 0,-7-8 0 0,1 3 0 16,6 5 0-16,-11 0 0 0,1 4-160 0,-2 3 160 15,-2 2-224-15,0 4 64 0,1 4 16 0,-2 2 0 16,0 2 144-16,1 4-160 0,4 2 160 0,1 1-160 15,0 0 160-15,2 2 0 0,2-4 0 0,2 0 0 16,2 2 0-16,1-5 0 0,3-1 0 0,1-1 0 16,0-2 0-16,1-1 0 0,0-5 0 0,2 0 128 15,-1-3-128-15,1 1 0 0,0-2 0 0,0-3 128 16,1 1-288-16,1 1-48 0,-1-3-16 0,1-1 0 16,1-2-608-1,2 2-128-15,1-2-32 0,0-2 0 0,-1-2-416 0,3 2-64 0,1 0-32 0,0-5-11712 16</inkml:trace>
  <inkml:trace contextRef="#ctx0" brushRef="#br0" timeOffset="151927.51">29467 10546 11055 0,'0'0'976'0,"0"0"-784"16,0 0-192-16,2 11 0 0,0-2 2592 0,0 1 480 16,-1 2 80-16,1 2 32 0,-1 3-1408 0,0 0-288 15,1 0-48-15,2 2-16 0,-2-1-592 0,1 1-112 16,-2-2-16-16,2-1-16 0,2 1-64 0,-1-3-16 0,-3-2 0 0,2 0 0 16,-1 1 32-16,1-3 0 0,-3-2 0 0,0 1 0 15,0-9 48-15,1 9 16 0,-1-9 0 0,0 9 0 16,0-9 32-16,0 0 16 0,-1 8 0 0,1-8 0 15,0 0-64-15,0 0-16 0,0 0 0 0,0 8 0 16,0-8-288-16,0 0-48 0,0 0-16 0,0 0 0 16,0 0-160-16,0 0-32 0,0 0-128 0,0 0 192 15,0 0 0-15,0 0 0 16,0 0 0-16,0 0 0 0,0-9 64 0,0-2 16 0,-1 1 0 0,1 0 0 16,0-2-80-16,-2-1 0 0,1-2-16 0,-2 0 0 15,1-3-48-15,-1-1 0 0,1 0 0 0,-1-1 0 16,0 1-128-16,1 0 0 0,-1 0 144 0,2 1-144 15,-2-2 0-15,1 3 0 0,2 3 0 0,1-5 0 16,2 1 0-16,0 1 0 0,1 4 0 0,3-2 0 0,-1 0 0 0,2 2 0 16,-1-4 0-16,1 2 0 0,1-1 0 0,0 3 0 15,-1 1 0-15,-1-1 128 0,3 1-128 0,-1 2 0 16,-1 2 0-16,-1-2 128 0,0 1-128 0,1 1 0 16,-8 8 0-16,9-7 0 0,-1 1 0 0,-8 6-128 15,9-3 128-15,-9 3 0 0,10-4-320 0,-1 4 32 16,0 4 0-16,1-1 0 15,-1 2-144-15,0 2-16 0,-1 0-16 0,1 1 0 16,1 1-336-16,1 3-64 0,-1 1-16 0,3-1 0 16,1 0-1232-16,2-1-256 0,-2 2-64 0,1-1 0 15,-2-2-1152-15,0 1-256 0,4-1-32 0,-2-3-16 0</inkml:trace>
  <inkml:trace contextRef="#ctx0" brushRef="#br0" timeOffset="152693.53">30031 10648 11967 0,'0'0'1072'0,"4"-9"-864"16,-4 9-208-16,4-9 0 0,-4 9 2624 0,6-7 496 15,-6 7 80-15,0 0 32 0,0 0-1472 0,0 0-288 16,12 4-64-16,-12-4-16 0,7 11-256 0,-2 2-48 16,0 2-16-16,-2 4 0 0,-2 1-240 0,-1 3-64 15,0 1 0-15,1 1 0 0,-2 4-256 0,0-3-64 16,-2 4-16-16,2 0 0 0,-2-1-176 0,1 3-48 16,-4 1 0-16,3 2 0 0,-1-4 16 0,0 0 0 15,-2-1 0-15,3-1 0 0,0 0-32 0,-1-3-16 0,-1-1 0 16,0-1 0-16,1-4 16 0,-3 0 16 0,1-3 0 0,-1-1 0 15,1-1-32-15,0-3-16 0,4-2 0 0,-2-2 0 16,-1 0 48-16,5-8 16 0,0 0 0 0,-9 4 0 16,9-4 0-16,0 0 0 0,0 0 0 0,-7-11 0 15,-1-1 48-15,2-2 16 0,-3-3 0 0,3-2 0 16,4-5-288-16,-1-2 160 0,-2-7-160 0,4 1 128 16,2-3-128-16,2-5 0 0,-1-5 0 0,2-2 0 15,0-1 0-15,1 1-256 0,2 0 64 0,-2 0 16 16,0 0 176-16,3 1 0 0,1-2-144 0,2 5 144 15,-2 0 0-15,0 3 0 0,1 0-144 0,1 7 144 16,-2 5 0-16,1 2-160 0,1 5 160 0,-1 3-128 16,0 4 128-16,2 1-192 0,0 2 192 0,1 5-192 15,0 2-32-15,0 1-16 0,0 3 0 0,0 3 0 0,1 1-16 0,1 1 0 16,-2 1 0-16,0 4 0 0,0 1 128 0,0 5 128 16,1 4-208-16,-2 0 80 0,-3 1 128 0,0 0 0 15,-2 3 0-15,-3 0 0 0,-4 0 0 0,-2-1 0 16,0 1 0-16,-3-1 0 0,-2-1 0 0,-1 1 0 15,0-4 0-15,1 1 176 0,-3-1-176 0,0-2 192 16,-2-3-192-16,1 1 192 0,0-2-192 0,-1-1 0 16,-1-1 0-16,0 0 128 0,0-3-128 0,-1-1 0 15,0-1 0-15,-1-1 0 16,2-4-1696-16,0-1-224 0,0-1-32 0,1-2-8736 16,1-2-1728-16</inkml:trace>
  <inkml:trace contextRef="#ctx0" brushRef="#br0" timeOffset="152983.68">30562 9921 20271 0,'0'0'1792'0,"0"0"-1424"0,-4-11-368 0,4 11 0 15,0 0 3824-15,0 0 688 0,0 0 144 0,0 0 16 16,0 0-3408-16,0 0-688 0,0 0-144 0,2 16-32 15,1 2-96-15,0 6-32 0,-2 2 0 0,0 4 0 16,-1 1-272-16,0 4 160 0,-2 3-160 0,2 1 128 16,-2 0 96-16,-2 2 16 0,-1-2 0 0,0 0 0 15,1 0-240-15,0 0 144 0,0 3-144 0,0-3 128 0,-1-3-128 0,1-1 0 16,-1-2 144-16,1-2-144 0,-1-3 0 0,4-1 0 16,-1-2 0-16,4-4-128 15,0-2-416-15,1 0-80 0,-1-5-16 0,1-1 0 16,1-1-1664-16,-1-3-352 0,-3-9-64 0</inkml:trace>
  <inkml:trace contextRef="#ctx0" brushRef="#br0" timeOffset="153467.64">31006 10398 24879 0,'0'0'2208'0,"0"0"-1760"0,-9-5-448 0,-3 1 0 16,-1 2 2560-16,4 2 448 0,9 0 64 0,0 0 32 16,-10 4-2352-16,-2-1-480 0,-2 2-80 0,-1 2-32 15,1 2-160-15,0 0 0 0,-2 3 144 0,-1 2-144 16,-1 3 224-16,2 1-32 0,-1 0 0 0,2 3 0 16,-1 1 144-16,3 1 32 0,0-1 0 0,1-1 0 15,3-2-48-15,-1-1-16 0,1 1 0 0,1-2 0 16,1-3-128-16,2 0-32 0,0-2 0 0,1-3 0 15,4-9-144-15,-1 9 160 0,1-9-160 0,0 0 160 16,0 0-160-16,7 8 192 0,-7-8-192 0,13 3 192 16,-1-3-192-16,0-3 0 0,1-1 0 0,0-1 0 15,0 0-192-15,0-4 192 0,-1-2-160 0,1-1 160 0,-1-1-128 0,-2 0 128 16,0 0 0-16,0-5-144 16,-3 0 144-16,1 1 0 0,-1 0 0 0,-1 3 0 0,-1 1 0 0,2 2 0 15,-1 3 0-15,-6 8 0 0,0-9 224 0,0 9 32 16,0 0 0-16,0 0 0 0,0 0-16 0,0 0 0 15,0 0 0-15,0 0 0 0,12 7-240 0,-3 0 144 16,-9-7-144-16,8 12 128 0,0 1-128 0,0 0 192 16,0 0-192-16,-1 2 192 0,1-1-192 0,-3-1 0 15,-2-1 0-15,2 0 128 0,6-1-128 0,-2 0-176 16,-4-2 48-16,0-3 0 16,2 2-400-16,-7-8-80 0,5 9-16 0,-5-9 0 15,0 0-1296-15,0 0-272 0,0 0-48 0,0 0-13408 0</inkml:trace>
  <inkml:trace contextRef="#ctx0" brushRef="#br0" timeOffset="153929.37">31174 10503 7359 0,'0'0'656'0,"0"0"-528"0,0 0-128 0,0 0 0 16,0 0 6512-16,0 0 1264 0,0 0 256 0,6 11 48 15,-1-2-6384-15,-2 3-1280 0,-1-1-256 0,1 4-160 16,1 0 128-16,0 1-128 0,-2 2 0 0,2-3 0 16,-1-1 128-16,1 0-128 0,-2 1 0 0,1-1 0 15,-3 0 208-15,2-3-16 0,1 0 0 0,-2 0 0 16,-1 1 320-16,2-5 64 0,-2-7 16 0,1 8 0 0,-1-8-16 0,0 0 0 16,0 0 0-16,0 0 0 0,0 0-128 15,0 0-16-15,0 0-16 0,9 0 0 0,-9 0-160 0,12-6-16 16,-4-1-16-16,-1-2 0 0,1-3-96 0,-1-1 0 15,-3-2-128-15,1-2 192 0,1-3-192 0,1-1 128 16,-2-2-128-16,0-3 0 0,-1-3 0 0,3 2 0 16,-1 1 0-16,2 1 0 0,-4 3 0 0,0 1 0 15,1 3-144-15,0 3 144 0,-1 4 0 0,0 0 0 16,-4 11 0-16,5-9 0 0,-5 9 0 0,0 0 0 16,0 0 128-16,12-3-128 0,0 3 128 0,-2 4-128 15,-1 1 0-15,1 2 0 0,0 1 0 0,0 1 0 16,2 3 0-16,1-3 0 0,0 1 0 0,-1 2-144 15,-4 1 144-15,2 1-192 16,2 1-208-16,2-1-48 0,-1-1-16 0,-1 0 0 16,-1 0-560-16,0 0-128 0,1-1 0 0,-2 2-16 15,-2 5-1840-15,-1-4-384 0,-1 1-64 0,1-4-5888 0,-1-1-1168 0</inkml:trace>
  <inkml:trace contextRef="#ctx0" brushRef="#br0" timeOffset="154779.49">31843 10575 21183 0,'0'0'1888'15,"0"0"-1504"-15,0 0-384 0,0 0 0 16,0 0 2368-16,0 0 384 0,0 0 96 0,0 0 16 16,0 0-2016-16,0 0-400 0,11-1-64 0,-11 1-32 15,11-5 128-15,0 1 32 0,-3-2 0 0,2 2 0 16,2 1 192-16,-2-3 32 0,1 1 16 0,0 1 0 0,3-4-112 0,0 3-32 15,0-1 0-15,2-1 0 0,1 1-192 0,-2-1-32 16,1-1-16-16,-2 2 0 0,1-1-32 0,0 1 0 16,1-1 0-16,-2-3 0 0,-3 1-192 0,1-2-144 15,-1 1 192-15,0 1-192 0,-2 1 160 0,-1-3-160 16,-2 0 128-16,-1-2-128 0,-1 2 128 0,-2 1-128 16,-2-3 0-16,0 2 128 0,-2 1-128 0,-2 1 0 15,-3 0 0-15,-1 3 0 0,0 3 0 0,-4 1 0 16,-3 1 0-16,-4 4 0 0,2 0 0 0,-4 4 0 15,-2 1-128-15,-2 2 128 0,-2 3 0 0,2 4 0 16,3 0 0-16,0 4 128 0,-2 1-128 0,3 4-144 0,6-2 144 16,0 4-208-16,2 1 352 0,3 0 80 0,3-7 16 0,4 1 0 15,0 0 16-15,3-3 0 0,0 1 0 0,3-4 0 16,0 0-128-16,3-1-128 0,-2-3 176 0,3-1-176 16,3-1 160-16,-1 0-160 0,0-5 128 0,3 1-128 15,2-1 0-15,0-3 0 0,-1 1 128 0,0-2-128 16,0-2-160-16,3 0-64 0,1-1-16 0,-1 0 0 31,-3-4-288-31,1 3-64 0,0-2-16 0,-1 3 0 0,-2-5-1376 16,2 0-288-16,4 1-48 0,-2-3-13904 0</inkml:trace>
  <inkml:trace contextRef="#ctx0" brushRef="#br0" timeOffset="168873.5">9921 14089 2751 0,'-8'-2'256'0,"1"2"-256"16,7 0 0-16,-9 0 0 0,9 0 6128 0,0 0 1168 16,-10 5 256-16,10-5 32 0,0 0-6224 0,-6 10-1232 0,6-10-256 0,-4 11-64 15,4-11 64-15,0 0 0 0,0 0 0 0,0 15 0 16,3 0 128-16,-1 0-208 0,1-4 80 0,-3 2 128 15,-3 0 0-15,3 3 0 0,3 4 0 0,-2 1 0 16,-2 1 320-16,1 2 128 0,0 3 16 0,-2 0 16 16,-1 0 256-16,-1 3 48 0,1 2 16 0,0-1 0 15,0 1-240-15,0 0-48 0,0-2-16 0,2-2 0 16,0 1-176-16,-1 0-16 0,0-2-16 0,-1 2 0 16,2 0-96-16,0-6 0 0,-2-2-16 0,0-3 0 15,1-1-48-15,0-5 0 0,2-1 0 0,0-11 0 16,-2 11 112-16,2-11 16 0,0 0 0 0,0 0 0 15,0 0-48-15,0 0 0 0,0 0 0 0,0 0 0 16,0 0 64-16,0 0 16 0,0-12 0 0,0 0 0 0,1-2-32 0,0 0-16 16,2-3 0-16,1 2 0 0,2-1-240 0,1 0 128 15,1 0-128-15,1 1 0 0,0-1 0 0,2 2 0 16,-1-2 0-16,2 3 0 0,-1 1 0 0,2 3 0 16,0 0 0-16,1 2 0 0,-4 0 0 0,2 1 0 15,-2 1-128-15,2 1 128 0,-2 3 0 0,2-3-128 16,0 3 128-16,-1 1 0 0,3 2-144 0,-3 1 144 15,1 0 0-15,0 0-144 0,-1 3 144 0,0 0-128 16,-1 2 128-16,1 2-128 0,-1-2 128 0,1 4 0 16,-1 2 0-16,0 1 0 0,1-1 0 0,-3 0 0 15,-3-1 160-15,1 2-160 0,2 3 128 0,0-1-128 16,1-1 0-16,-2-1 144 0,-2 0-144 0,0-2 0 0,2-2 0 16,-1 0-176-1,-6-11-352-15,8 12-80 0,1-6-16 0,-9-6 0 16,7 9-720-16,0-1-160 0,3-1-32 0,-1-5 0 15,-9-2-288-15,10 4-64 0,1-3-16 0,-2 1-6576 0,-9-2-1312 0</inkml:trace>
  <inkml:trace contextRef="#ctx0" brushRef="#br0" timeOffset="169410.45">10693 14680 30111 0,'0'0'1344'0,"0"0"256"0,0 0-1280 0,0 0-320 0,0 0 0 0,0 0 0 0,-6-6 448 0,6 6 0 16,0 0 16-16,0 0 0 0,-7-5-464 0,7 5 0 15,0 0 0-15,0 0 0 0,-10-2 0 0,0 2 0 16,3 3 0-16,-2 0 0 0,-2 1 0 0,2 1 0 16,0 0 0-16,2 3 0 0,1 1 0 0,-2 1 0 15,-1 2-128-15,1 2 128 0,-1 2 0 0,1 1 0 16,2-3 128-16,0 3-128 0,2-1 144 0,1 1-144 15,-3-1 128-15,2-1-128 0,2 1 128 0,-1-2-128 16,2-1 0-16,1 2 128 0,1-5-128 0,3 2 0 16,-1-3 0-16,1-1 0 0,-4-8 128 0,7 7 0 15,1-3 0-15,3 2 0 0,-1-6 0 0,2 0 0 16,-2-6 0-16,3 2 0 0,0-2 0 0,2-2-128 16,0-2 192-16,1 1-64 0,1-4-128 0,-1 0 0 15,-3-1-160-15,0 1 160 0,-2-1-128 0,1 1 128 0,-1 0 0 16,-1-3-144-16,-1 2 144 0,-1 0-208 0,0-2 80 0,-2 3 128 15,-2 0 0-15,0 3 0 0,-1-1 0 0,1 3 0 16,-4 8 0-16,4-8 0 0,-4 8 0 0,0 0 0 16,0 0-144-16,0 0 144 0,0 0 0 0,0 0 0 15,0 0 0-15,0 0 256 0,0 0-32 0,9 8 0 16,-9-8 96-16,7 12 32 0,-7-12 0 0,4 16 0 16,-1-1-112-16,0 1-32 0,-1-3 0 0,1 3 0 15,-1-1-208-15,0 4 0 0,-1-4 0 0,0 2 0 16,-1 0 0-16,3-1 0 0,1-1 0 0,0 0 0 15,0-1-480-15,0-5 16 0,-4-9 0 0,7 11 0 16,3-5-544-16,0-1-96 0,0-2-32 0,1 0 0 16,-1-5-624-16,1 0-128 0,-11 2-32 0</inkml:trace>
  <inkml:trace contextRef="#ctx0" brushRef="#br0" timeOffset="169758.06">11281 13958 34095 0,'0'0'3024'0,"0"0"-2416"0,-12 3-480 0,3-1-128 15,1 6 1856-15,3 1 336 0,1 6 80 0,2 2 16 16,0 5-2160-16,1-1-416 0,1 1-96 0,0 5 0 16,0 4 192-16,-1 7 64 0,1 5 0 0,0 2 0 15,1-2 128-15,0 1 0 0,1 2 0 0,-4-3-128 16,1-2 128-16,0 1 0 0,-1 0 0 0,0 1 0 16,-1-3-176-16,1 2 176 0,-2-2-208 0,1-1 80 15,-1-7-224-15,0-1-32 0,0-1-16 0,0-6 0 31,2-1-128-31,1-3-32 0,-1-5 0 0,2-2 0 0,0-2-1168 16,2-1-224-16,-2-10-48 0,0 0-7584 0,0 0-1504 0</inkml:trace>
  <inkml:trace contextRef="#ctx0" brushRef="#br0" timeOffset="170222.75">11894 14108 15663 0,'0'-14'1392'0,"-1"5"-1120"0,-2-2-272 0,0 2 0 15,1-1 4032-15,-1 1 768 0,3 9 128 16,-1-11 48-16,-1-1-3824 0,2 2-752 0,0 0-144 0,0-1-48 16,0-1-208-16,0-1 0 0,-1 0 0 0,0 2-160 15,-2 0-96-15,1 2-32 0,-2-1 0 0,1 3 0 16,3 7 288-16,-6-4-192 0,-4 3 192 0,1 5-160 16,0 0 288-16,-1 5 64 0,-1 4 16 0,0 4 0 15,-2 1 80-15,0 4 16 0,0 3 0 0,-1 2 0 16,3 3 0-16,-1 3 0 0,2 5 0 0,-1 1 0 15,1-1-112-15,2 3 0 0,0 2-16 0,2 0 0 16,-1 0-32-16,1-3 0 0,-2 0 0 0,3-2 0 16,-2-2-144-16,2-1 160 0,0-1-160 0,-1 2 160 15,0-4-160-15,1-2 0 0,1-2 0 0,0-5 0 16,0-1 160-16,0-2-160 0,0-3 192 0,1-3-192 16,2-1-384-16,1-3-176 0,0-10-32 0,0 0-16 15,0 0-1792-15,0 0-352 0,0 0-80 0,0 0-10032 16</inkml:trace>
  <inkml:trace contextRef="#ctx0" brushRef="#br0" timeOffset="170412.26">11527 14545 13823 0,'0'0'1216'0,"0"0"-960"15,0 0-256-15,0 0 0 0,0 0 5312 0,0 0 1008 16,0 0 208-16,12 6 32 0,0 0-4976 0,-2-2-1008 15,-10-4-192-15,15 3-32 0,0 0-352 0,2-2 0 0,0-1 0 0,3-1 0 16,2-2-304-16,0 0-16 0,-1-1-16 0,0-2 0 31,1-1-1856-31,0-3-368 0,0-1-80 0</inkml:trace>
  <inkml:trace contextRef="#ctx0" brushRef="#br0" timeOffset="170709.73">12218 13978 3679 0,'0'0'320'0,"0"0"-320"0,0 0 0 0,-2 10 0 0,-2 2 7248 0,0 2 1392 16,0 6 256-16,1 1 64 0,2 3-6944 0,-1 4-1392 15,-1-2-288-15,2 4-48 0,2 5-288 0,-2 3 0 16,-2 0 0-16,0 1 0 0,2 1 0 0,0 1 0 15,-3-2 0-15,0 1 0 0,1-2 0 0,0-2 0 16,-3 1 144-16,0-1-144 0,-2 1 0 0,0-3 0 16,0-2 0-16,0 0 0 0,-1-4 0 15,2 0 128-15,1-2-128 0,0-3 0 16,-2 0-528-16,3-8-160 0,2-2-16 0,1-2-16 16,-2-1-2432-16,4-10-496 0</inkml:trace>
  <inkml:trace contextRef="#ctx0" brushRef="#br0" timeOffset="170892.77">12401 14683 42559 0,'0'0'1888'0,"-4"12"384"0,1 1-1824 0,1 4-448 0,-1 2 0 0,2 5 0 15,1 1 560-15,1 1 16 0,-1-2 0 0,0 1 0 16,0-4-576-16,2-1-304 0,-1-2 48 0,0-3 0 31,-1 0-1360-31,4-2-272 0,-1-1-48 0,-2-5-16 0,-1-7-1616 16,0 0-320-16</inkml:trace>
  <inkml:trace contextRef="#ctx0" brushRef="#br0" timeOffset="171057.79">12484 14498 28559 0,'0'0'2544'0,"0"0"-2032"16,0 0-512-16,0 0 0 0,0 0 2448 0,0 0 400 16,0 0 80-16,0 0 16 0,13-3-2688 0,-13 3-512 15,11 0-128-15,-11 0 0 16,10 3-2672-16,-10-3-528 0</inkml:trace>
  <inkml:trace contextRef="#ctx0" brushRef="#br0" timeOffset="171441.75">12611 14730 14735 0,'0'0'1312'0,"-1"13"-1056"16,-2 1-256-16,0 2 0 0,1-3 3280 0,-1 0 608 16,-1 0 112-16,3 0 32 0,1 0-2736 0,1-1-528 0,2-2-128 0,-3-10 0 15,6 12-400-15,-6-12-80 0,6 11-16 0,-6-11 0 16,0 0-144-16,5 10 160 0,1-4-160 0,-6-6 160 16,0 0-160-16,0 0 128 0,0 0-128 0,0 0 128 15,0 0 288-15,0 0 48 0,0 0 16 0,7-6 0 16,-2-2 224-16,-1-1 64 0,-1-1 0 0,0-3 0 15,3-3-256-15,-1-1-32 0,-1-1-16 0,2-3 0 16,3-3-240-16,2 4-48 0,-1-1-16 0,2 1 0 16,0 2-160-16,1 3 0 0,-1 0 0 0,-1 3 0 15,1 4 0-15,0 2 0 0,-2 1 0 0,1 2 0 16,-1-1 0-16,0 3 0 0,1-1 128 0,-1 2-128 16,-10 0 128-16,13 3-128 0,-1 1 0 0,-1-3 128 0,-2 4 0 0,-9-5-128 15,9 7 192-15,0 1-64 0,0 1 48 0,-1 1 0 16,0 3 0-16,-2 2 0 0,1-2-16 0,-2 2 0 15,0 5 0-15,0-2 0 0,2 4-160 0,-1-1 128 16,0-1-128-16,0-2 128 0,-1-1-320 0,1-1-64 16,0-3 0-16,-1 1-16 15,-2-4-672-15,-3-10-128 0,6 11-16 0,0-2-16 16,-6-9-432-16,6 9-64 0,-6-9-32 0,0 0-8208 16,0 0-1632-16</inkml:trace>
  <inkml:trace contextRef="#ctx0" brushRef="#br0" timeOffset="171890.41">13233 14843 11055 0,'0'0'976'0,"0"0"-784"0,0 0-192 0,0 0 0 15,13-4 4416-15,-3 2 848 0,-10 2 176 0,13-3 16 16,-1 1-4240-16,0-1-832 0,-1 0-192 0,1 1-16 15,-1 1 176-15,-1-5 32 0,0 0 16 0,0-2 0 16,-1-1-16-16,0 1-16 0,1-5 0 0,-1 3 0 16,-1-1-224-16,1 2-144 0,0-3 192 0,1 2-192 15,-3-2 128-15,0 3-128 0,-2-4 0 0,0 1 0 16,-1 0 160-16,0 1-160 0,-1-1 128 0,-3 0-128 16,-2 1 272-16,0-1-16 0,-2 0-16 0,-1 3 0 0,-2-4 16 15,-2 3 16-15,-4 3 0 0,0 0 0 0,-1 4-16 16,-1 0 0-16,0 3 0 0,-1 0 0 0,-1 0-256 0,3 1 128 15,2 4-128-15,2-1 0 0,-1 3 224 0,1 2-64 16,-2 4-16-16,2 0 0 0,0 3-144 0,1 3 160 16,0 3-160-16,3 5 160 0,2 3 80 0,1 0 16 15,-1 1 0-15,2-3 0 0,-1 0 112 0,2 1 16 16,-1 1 16-16,4-6 0 0,2 2-224 0,0-3-48 16,-1-3-128-16,1 0 192 0,3-2-192 0,-2-2 0 15,2-2 128-15,-2-2-128 0,0-3 0 0,2-2 0 16,0-1-192-16,4-2 192 15,-1-1-624-15,2-3-16 0,1-3 0 0,3 0 0 16,2-1-464-16,1-1-112 0,2-1 0 0,4-3-14784 0</inkml:trace>
  <inkml:trace contextRef="#ctx0" brushRef="#br0" timeOffset="176296.63">15526 14027 29023 0,'0'0'1280'0,"0"0"272"15,0 0-1232-15,-1-9-320 0,-2 1 0 0,3 8 0 16,0 0 512-16,0 0 32 0,0 0 16 0,0 0 0 0,0 0-560 0,0 0 0 16,0 17 0-16,0-1-144 0,-1 2 144 0,1 3 0 15,1 4 0-15,-1 2-128 0,-1 2 128 0,1 5 0 16,0 5 0-16,1 1 128 0,0 1 112 0,-1 0 16 15,-1 0 16-15,1-1 0 0,1-1 304 0,-1 2 64 16,-1-3 16-16,1 1 0 0,0 0-240 0,0 1-48 16,-1 1-16-16,-2-2 0 0,1-3-96 0,-1-3-32 15,2-4 0-15,1-6 0 0,-3 0-32 0,2-2-16 16,-1-2 0-16,2-8 0 0,0 1 0 0,0-12 0 16,3 7 0-16,-3-7 0 0,0 0-48 0,0 0-128 15,0 0 192-15,0 0-64 0,9-7 48 0,-1-5 0 16,-2 1 0-16,0-1 0 0,-1-2-48 0,0-2 0 15,0-1 0-15,1-1 0 0,-1-2-128 0,1 1 0 0,1-4 0 0,-1 4 128 16,2 2-128-16,0 1 0 0,-2 1 0 0,2 2 0 16,3 3 0-16,-1 4 0 0,1 2 0 0,2-1 0 15,-2 3-176-15,2 0 176 0,0 2-128 0,2 2 128 16,-1 2-160-16,3 2 160 0,3-1-192 0,-2 1 192 16,-1 2-144-16,-2 3 144 0,1 2 0 0,-2-2-144 15,1 2 144-15,-2 0 0 0,-3 2 0 0,1 0-128 16,-3 0 128-16,-1 0 0 0,0 2 0 0,-1-1 0 15,1 0-224-15,-2-2 32 0,-1 0 16 0,1-1 0 16,0-1-224 0,1 0-48-16,-1 0-16 0,0-3 0 0,0 0-496 0,2-1-112 0,-1-1-16 0,-6-7 0 15,7 11-1904-15,1-3-384 0</inkml:trace>
  <inkml:trace contextRef="#ctx0" brushRef="#br0" timeOffset="177505.81">16445 14731 9215 0,'0'0'816'16,"0"0"-656"-16,0 0-160 0,0 0 0 15,0 0 2368-15,0 0 448 0,0 0 96 0,7-8 16 0,-7 8-2336 0,2-9-464 16,-2 9-128-16,0 0 0 0,0 0 448 0,0 0 48 15,0-10 0-15,0 10 0 0,0 0 208 0,-4-11 64 16,2 0 0-16,2 11 0 0,-6-11-320 0,6 11-48 16,0 0-16-16,-9-6 0 0,3 2 80 0,6 4 16 15,-9-3 0-15,-2 2 0 0,0-3-304 0,0 4-176 16,11 0 192-16,-13 4-192 0,-3-1 288 0,2 2-48 16,0 1-16-16,2 2 0 0,0 1 64 0,-1 3 16 15,0 2 0-15,0 3 0 0,0 3-80 0,0 2-16 16,0 3 0-16,0 1 0 0,0-1-80 0,3-1-128 15,2 2 176-15,1-2-176 0,2-3 160 0,1-2-160 16,3 0 128-16,1-5-128 0,0 2 0 0,2-6 0 16,2-1 128-16,2-1-128 0,-6-8 0 0,9 6 160 15,0-3-160-15,3-3 160 0,-2 0 32 0,2-5 0 0,1 1 0 0,1-3 0 16,2-2 96-16,-2 0 32 0,-2 0 0 0,2 0 0 16,3-1-160-16,-1-1-32 0,-3 1 0 0,-3-2 0 15,-2-1-128-15,1 1 128 0,2 0-128 0,-2 1 128 16,-3-2-128-16,1 1 0 0,-1-1 0 0,1 0 0 15,-2-2 128-15,0 2-128 0,-1 0 0 0,1 4 128 16,2 1-128-16,-7 8 0 0,4-9 0 0,-4 9 0 16,0 0 128-16,0 0-128 0,0 0 192 0,8 7-64 15,-8-7 96-15,7 13 16 0,-3 3 0 0,2 0 0 16,-1 0-240-16,0 1 176 0,-1 0-176 0,0-1 160 16,0-1-160-16,1 0 0 0,3-1 0 0,-2-1 0 0,-1 0-176 15,2-5-64-15,-7-8-16 0,6 9 0 16,0-2-400-16,-6-7-96 0,0 0-16 0,9 6 0 15,-9-6-256-15,0 0-48 0,0 0-16 0,0 0-7744 16,5-10-1536-16</inkml:trace>
  <inkml:trace contextRef="#ctx0" brushRef="#br0" timeOffset="177843.57">16774 13931 23903 0,'0'0'1056'0,"0"0"224"0,0 0-1024 0,0 0-256 16,-9 0 0-16,9 0 0 0,-7 5 1056 0,7-5 160 0,-4 9 48 0,3 3 0 16,-1 1-496-16,4 3-112 0,0 2-16 0,4 5 0 15,-2 1 208-15,1 3 48 0,3 4 0 0,-2 5 0 16,-2 1-448-16,0 4-64 0,2 2-32 0,1 0 0 15,1 0-176-15,-2-1-48 0,-2-1 0 0,0 0 0 16,-1-2-128-16,-1 0 0 0,-2 3 0 0,0-1 128 16,-4 0-128-16,-1-2 0 0,0-1 0 0,-2-2 0 15,0-2 0-15,-1 0 0 0,1-7 0 0,1 0 0 16,-2-4 0-16,1-1 0 0,2-5 0 0,0-3 0 16,1-2-272-16,0-1-144 0,4-11-32 0,0 0-15040 15</inkml:trace>
  <inkml:trace contextRef="#ctx0" brushRef="#br0" timeOffset="178301.69">17406 14103 10127 0,'1'-9'896'0,"-3"-2"-704"16,-2 0-192-16,1 0 0 0,2 1 5600 0,0-1 1088 0,-1-2 224 0,2 2 32 15,0-1-5520-15,0 0-1104 0,0-2-320 0,0-1 144 16,-1 0-144-16,-2 2 0 0,1-2 0 0,-1 2 0 15,0 0-256-15,0 3 64 0,-1 2 0 0,0 2 16 16,-1 2 176-16,5 4-208 0,-10-4 80 0,1 6 128 16,-1 5-160-16,-1 3 160 0,0 2 0 0,0 6-144 15,0 1 144-15,-3 3 0 0,1 2 160 0,0 3-160 16,0 4 336-16,0 1-16 0,-1 4-16 0,0 5 0 16,-1 4-32-16,2 3 0 0,2-4 0 0,-1 3 0 15,1 1-80-15,2-5 0 0,1 0-16 0,2-2 0 16,2-2-176-16,0-3 0 0,1-2 144 0,1-1-144 0,-1-2 0 15,2 1 128-15,1-5-128 0,0-1 0 0,0-4-160 0,0-2-96 16,-1-3-32-16,1-3 0 16,0-4-464-16,0-10-80 0,-2 11-32 0,2-11 0 15,0 0-1360-15,0 0-272 0,0 0-48 0,0 0-9616 16</inkml:trace>
  <inkml:trace contextRef="#ctx0" brushRef="#br0" timeOffset="178474.2">16985 14640 12895 0,'0'0'1152'0,"0"0"-928"16,0 0-224-16,0 0 0 0,0 0 3712 0,0 0 688 16,0 0 144-16,6-9 16 0,-6 9-2912 0,8-7-592 0,-8 7-112 0,11-4-32 15,-1-2-112-15,3 2-32 16,1 1 0-16,2 1 0 0,-2-1-432 0,2 1-80 0,1-1-32 0,0 0 0 16,-1-1-368-16,2 1-80 0,0-3-16 0,2 2 0 31,-2 1-1936-31,1 0-400 0,1-2-80 0</inkml:trace>
  <inkml:trace contextRef="#ctx0" brushRef="#br0" timeOffset="179048.63">17543 14605 21711 0,'0'0'960'0,"0"0"192"0,0 0-912 0,6 13-240 0,-6-13 0 0,6 13 0 15,0 1 896-15,-2 1 128 0,-4 0 16 0,1 3 16 16,1 2-512-16,0 4-96 0,2-2-32 0,0 5 0 0,-1-2-16 0,-1 5 0 15,1 0 0-15,-1 2 0 16,1 1-208-16,-2 0-32 0,-1-1-16 0,0 1 0 16,2-1-144-16,-2 1 0 0,0-2 0 0,-2 3 0 0,-2-5 320 0,2 2 0 15,-1 2-16-15,1-3 0 0,-4 0 208 0,3-2 64 16,-1 0 0-16,0-4 0 0,1-1-272 0,0-2-48 16,2-6-16-16,1-2 0 0,3-2-80 0,-3-11-16 15,0 0 0-15,0 0 0 0,0 0 16 0,0 0 0 16,0 0 0-16,0 0 0 0,8-12-160 0,-1-2 0 15,0-3-160-15,-2-3 160 0,-4-1-240 0,2-5 48 16,1-3 16-16,0-2 0 0,-2-1 176 0,2-2 0 16,-1 0-144-16,-2-4 144 0,1 0 0 0,0 2 0 15,1-5-144-15,1 2 144 0,-2-4 0 0,2 0 144 16,0-3-16-16,3-1 0 0,1 2 48 0,1 2 0 0,0 4 0 0,1 4 0 16,1 2-176-16,0 4 0 0,1 3 0 0,1 4 0 15,-1 2 0-15,0 4 0 0,1 1 0 0,-2 3 0 16,-2 2-128-16,1 2 128 0,-3 2 0 0,-7 6 0 15,12-4-128-15,-1 1 128 0,-11 3-160 0,11 0 160 16,-11 0-160-16,12 8 160 0,-4 2-160 0,-2 3 160 16,-2 2 0-16,2 0 0 0,-1 2 0 0,-1 3 0 15,-4-2 0-15,1 2 160 0,-1 1 0 0,0-1 0 16,-4-1-160-16,1 2 192 0,1-1-192 0,-2 0 192 16,-1 1-192-16,-1 1 160 0,0-2-160 0,-2-1 160 15,0-2-160-15,-1 0 0 0,0 0 0 0,-1-1 128 16,-2-2-128-16,0 0 0 0,-1-1 0 0,-1-1 0 15,-3-2 0-15,0 0 0 0,0-3 0 0,0 0 0 0,-1-2-192 16,0-1-80-16,1-3-16 0,0-2 0 16,0-2-2016-16,2 0-384 0,-6-10-96 0,6-2-16 0</inkml:trace>
  <inkml:trace contextRef="#ctx0" brushRef="#br0" timeOffset="179353.37">18187 13958 17503 0,'0'0'1552'0,"0"0"-1232"0,0 0-320 0,0 0 0 15,0 0 5216-15,0 0 992 0,0 0 192 0,0 0 32 16,0 15-5296-16,2 0-1136 0,1 3 0 0,1 3-240 15,0-2 0-15,0 3 0 0,0 2 0 0,1 6 0 16,0 4-16-16,-2 7 0 0,-1 4 0 0,0 2 0 16,-2-1 96-16,-2 1 16 0,-2-4 0 0,1 1 0 15,1-2 144-15,0 0 0 0,-2-3-144 0,0-1 144 16,0-3 0-16,1 0 0 0,3 2 0 0,0-4 0 16,-1-3-144-16,1-4 144 0,3-3-192 0,-1-4 192 15,2-1-1600-15,0-2-224 16,0-3-32-16,0-1-12816 0</inkml:trace>
  <inkml:trace contextRef="#ctx0" brushRef="#br0" timeOffset="179945.54">18628 14517 11055 0,'0'0'976'0,"0"0"-784"16,0 0-192-16,0 0 0 0,0 0 2816 0,0 0 512 0,0 0 96 0,0 0 32 15,-8-2-2096-15,8 2-400 0,0 0-96 16,-11 0-16-16,2 0 32 0,0 1 0 0,9-1 0 0,-9 5 0 15,-2 1-544-15,1 1-96 0,0-3-32 0,-1 3 0 16,-1 2-208-16,-1 1 0 0,-1 1 128 0,0-1-128 16,-1 1 192-16,2 2 0 0,0 0 0 0,0 0 0 15,-1 0 80-15,3 0 16 0,2 1 0 0,2-1 0 16,-1 0 96-16,1 2 32 0,2-1 0 0,1 0 0 16,0-1-288-16,3 3-128 0,1-6 0 0,1 2 128 15,-1-12-128-15,4 15 0 0,-4-15 144 0,8 9-144 16,-8-9 0-16,9 7-128 0,-9-7 0 0,10 6 0 15,-10-6-96-15,13 1-16 0,-1-4 0 0,-1 1 0 16,-11 2 240-16,10-5 0 0,-2-6-160 0,-2 1 160 0,0-1 0 0,-1 1 0 16,-1-1 0-16,0 1 0 0,0-2 0 0,-1 2 0 15,1-1 0-15,0 1 0 0,0 0 256 0,0-2-48 16,-3-1 0-16,2 2 0 0,-3 11-48 0,3-8-16 16,-3 8 0-16,0 0 0 0,0 0-144 0,0 0 0 15,0 0 0-15,0 0 0 0,0 0 0 0,0 0 208 16,7 8-16-16,-1 4-16 0,-6 2 80 0,1 1 32 15,2-1 0-15,-2 4 0 0,-2 4-144 0,1-2-16 16,1-4-128-16,2 2 192 0,-2-1-192 0,1 0 128 16,2 0-128-16,3 1 0 0,-1-5 0 0,2-2-256 15,-1-1 16-15,1-1 16 16,-1-2-1712-16,-7-7-352 0,8 6-64 0,1-2-6720 16,2-3-1344-16</inkml:trace>
  <inkml:trace contextRef="#ctx0" brushRef="#br0" timeOffset="180387.57">18708 14701 7359 0,'0'0'656'0,"0"0"-528"0,0 0-128 0,-2 12 0 16,2-12 5360-16,-3 12 1040 0,1 0 192 0,0 1 64 15,1 0-5312-15,0 0-1072 0,-1-2-272 0,2 1 0 16,0 0 0-16,0 0 0 0,2-3 0 0,-2-9 0 15,0 0 128-15,0 0-128 0,4 10 128 0,-4-10-128 16,0 0 272-16,0 0-16 0,0 0-16 0,0 0 0 16,0 0 240-16,11-4 48 0,-2-2 16 0,-2-1 0 0,-7 7-16 0,6-14 0 15,1-3 0-15,-1 3 0 0,-2 0-160 0,2-1-48 16,-1 1 0-16,0-1 0 0,-1 0-16 0,0 1-16 16,1-2 0-16,0 2 0 0,0-2-64 0,1-1-16 15,-1 1 0-15,1-1 0 0,1 1-208 0,-1 3 144 16,1 3-144-16,0 2 128 0,0 2 16 0,-7 6 0 15,11-6 0-15,-1 2 0 0,2 1-144 0,0 0 0 16,-2 4 0-16,2-1 0 0,0 0 0 0,-1 2 128 16,0 1-128-16,-1 0 128 0,1 1-128 0,-2 2 0 15,0 2 0-15,-1 3 0 0,-3 0 0 0,1 5 0 16,1 2 0-16,-1 2 0 0,1 1 0 0,-3 0 0 16,-2 1 0-16,1 0 0 0,0 1-176 0,-1 0-16 15,1-4 0-15,1-1 0 16,1-2-640-16,-1 0-144 0,-1-2-32 0,0-1 0 15,3-3-528-15,-1 0-128 0,-5-10 0 0,5 7-16 16,-5-7-1168-16,0 0-224 0,0 0-64 0,0 0-6976 0</inkml:trace>
  <inkml:trace contextRef="#ctx0" brushRef="#br0" timeOffset="180865.42">19268 14721 22111 0,'0'0'1968'15,"0"0"-1584"-15,0 0-384 0,0 0 0 16,0 0 2816-16,0 0 464 0,0 0 112 0,0 0 0 0,10-8-2720 0,0 2-544 16,1-1-128-16,1 0 0 0,-1 1 0 0,2-3-208 15,2 2 64-15,-1-1 16 0,-1 2-48 0,0-1 0 16,2-2 0-16,-4 2 0 0,-2 0 176 0,2 0 0 15,-1 1 0-15,-2 1-128 0,-1-2 128 0,-2 1 176 16,-5 6-48-16,4-9 0 0,-2-1 448 0,-2 10 64 16,0-10 32-16,0 1 0 0,-1 0-32 0,1 9-16 15,-4-12 0-15,0 0 0 0,-1 3-256 0,-2 0-48 16,1 1-16-16,-1 2 0 0,1-1-304 0,-1 2 0 16,-2 1 128-16,1 1-128 0,1 1 0 0,-3 2 0 15,0 1 0-15,0 3 0 0,-2 1-192 0,0 0 48 16,0 6 16-16,-1-1 0 0,-1 5 128 0,0-1 0 0,-2 2 0 15,-1 2-128-15,0 3 128 0,0 4 0 0,0 1 160 0,0 2-160 16,0 4 256-16,2 2-64 0,0-5 0 0,5 0 0 16,1-4 128-16,2 1 32 0,3-1 0 0,4 0 0 15,4-6-160-15,3 1-48 0,1-1 0 0,3-3 0 16,4-3-144-16,2-3 128 0,1-2-128 0,1-1 128 16,2-2-256-16,2 0-64 0,0-2-16 0,-1-3 0 31,-1-2-560-31,1 1-128 0,2-2 0 0,-2 0-16 0,-1-3-2080 15,0 1-400-15,-2-3-96 0</inkml:trace>
  <inkml:trace contextRef="#ctx0" brushRef="#br0" timeOffset="192077.16">21570 13851 11967 0,'0'0'1072'15,"0"0"-864"-15,0 0-208 0,-5 8 0 0,0-1 3168 0,1 2 592 16,2 1 112-16,0 2 32 0,-3 0-2960 0,1 3-592 16,1 2-112-16,0-2-32 0,0 2-48 0,-1 1-16 15,-2 1 0-15,2 2 0 0,3 3 176 0,-1 3 48 16,-2-1 0-16,0 5 0 0,1 3 304 0,1 3 64 15,-1 2 16-15,2 1 0 0,-1 2-144 0,2-2-32 16,-2 1 0-16,-1-2 0 0,-1-1-224 0,0 0-48 16,0-1-16-16,-1-1 0 0,0-2-96 0,0-3 0 15,-1-1-16-15,3 0 0 0,-3-2 112 0,2-1 32 16,1-5 0-16,0-1 0 0,2-7 192 0,-2 2 32 16,0-5 16-16,2 1 0 0,1-12-112 0,0 0-32 15,0 0 0-15,0 0 0 0,0 0-160 0,0 0-48 16,0 0 0-16,0 0 0 0,0 0-80 0,7-13-128 0,-1-3 176 0,-1-2-176 15,-1-1 128-15,1-5-128 0,1-3 0 16,0-1 0-16,-1 0 0 0,3-1 0 0,1-1 0 0,1 1 0 16,-1 1 0-16,1 0 0 0,2 3 0 0,1 2 0 15,-1 3 0-15,1 1 0 0,1 2 0 0,3 3-144 16,1 2 144-16,0 1 0 0,-1 2-144 0,3 4 144 16,1 2-128-16,-2 3 128 0,0 2-160 0,-1 2 160 15,0 1-128-15,0 3 128 0,1 0 0 0,0 3-144 16,-2 5 144-16,-1-3-208 0,-2 0 80 0,-2 4 128 15,-3-3-192-15,0 3 192 0,-1-1-160 0,0 1 160 16,0 0 0-16,-2-2 0 0,-1 2 0 0,0-1 0 16,-2-4 0-16,1 1 0 0,0 0 0 0,0 0 0 15,0-1 0-15,-2-2 0 0,-2-10-192 0,4 10 192 16,-4-10-544-16,5 12-16 0,-5-12 0 0,6 15 0 16,-1-6-896-16,-5-9-176 0,0 0-32 0</inkml:trace>
  <inkml:trace contextRef="#ctx0" brushRef="#br0" timeOffset="193541.62">22449 14549 13871 0,'0'0'608'0,"0"0"144"0,0 0-608 0,0 0-144 0,0-8 0 0,0 8 0 16,2-12 1088-16,-2 12 192 0,-1-10 48 0,1 2 0 15,0-2-16-15,0 10 0 0,-1-10 0 0,1 10 0 0,-3-7-128 0,3 7-32 16,-3-10 0-16,3 10 0 16,-6-5-368-16,6 5-80 0,0 0 0 0,0 0-16 0,-7-5-480 0,7 5-80 15,0 0-128-15,0 0 176 0,-10 0-176 0,10 0 0 16,-9 0 0-16,9 0 0 0,-9 4 0 0,9-4 192 15,-11 0-192-15,4 1 192 0,7-1-64 0,-8 3 0 16,8-3 0-16,0 0 0 0,0 0 208 0,0 0 48 16,0 0 0-16,-9 1 0 0,9-1-64 0,0 0 0 15,0 0 0-15,0 0 0 0,0 0-320 0,0 0 144 16,0 0-144-16,0 0 0 0,0 0 0 0,0 0 0 16,0 0 0-16,0 0 0 0,0 0 0 0,0 0 0 15,-7 7 0-15,7-7 0 0,0 0 0 0,0 0 0 16,0 0 0-16,0 0 0 15,0 0-656-15,0 0-240 0,0 0-64 0,0 0 0 0,0 0 1808 0,0 0 368 0,0 0 64 0,0 0 0 16,0 0-960-16,0 0-192 0,0 0-128 0,0 0 160 16,0 0-160-16,0 0 0 0,0 0 0 0,0 0 0 15,0 0 0-15,0 0 0 0,-6 7 0 0,6-7 0 16,0 0 0-16,-7 11 0 0,-1-5 0 0,8-6 0 16,0 0 0-16,-9 7 0 0,-1-2 0 0,10-5 0 15,0 0 144-15,0 0 0 0,-9 4 0 0,9-4 0 16,0 0-16-16,0 0 0 0,0 0 0 0,0 0 0 15,-10 4-128-15,10-4 0 0,0 0 0 0,0 0 0 16,0 0 0-16,0 0 0 0,0 0 0 0,0 0 0 16,0 0 0-16,0 0 0 0,-6 8 0 0,6-8 0 15,0 0 0-15,-7 9 0 0,-2-3 0 0,9-6 0 16,0 0 0-16,-6 8 0 0,-2-2 128 0,8-6-128 16,-8 6 0-16,8-6 0 0,-9 4 0 0,1 0 0 0,8-4 0 0,-8 5 128 15,8-5-128-15,0 0 0 0,0 0 0 0,-8 5 0 16,8-5 128-16,-6 8-128 0,6-8 0 0,-7 7 0 15,7-7 0-15,-5 7 0 0,5-7 0 0,-5 8 0 16,0 0 0-16,5-8 128 0,-5 9-128 0,5-9 0 16,-7 9 0-16,7-9 0 0,0 0 0 0,0 0 0 15,-4 9 0-15,4-9 0 0,0 0 0 0,0 0 128 16,0 0-128-16,0 0 0 0,0 0 0 0,0 0 0 16,0 13 128-16,0-13-128 0,0 0 0 0,3 11 0 15,-3-11 0-15,1 13 128 0,-1 0-128 0,0-13 0 16,4 13 0-16,-3 0 0 0,-2-1 0 0,1 0 0 15,3-2 0-15,-3-10 0 0,-2 10 0 0,2-10 0 16,3 11 0-16,-3-11 0 0,0 0 0 0,5 10 0 0,-5-10 0 16,0 0 0-16,0 0 0 0,0 0 0 0,0 0 0 0,0 0 0 15,0 0 0-15,8 11 0 0,-8-11 0 0,8 10 0 16,-8-10 0-16,8 11 0 0,-2-1 0 0,-6-10 0 16,4 10 0-16,3 0 0 0,3-4 0 0,-10-6 0 15,0 0 0-15,10 10 0 0,1-2 0 0,1-1 0 16,-2-2 0-16,-1-1 0 0,-9-4 0 0,11 3 0 15,-1-1 0-15,-10-2 0 0,0 0 0 0,10 1 0 16,3-1 0-16,-2-1 0 0,-11 1 144 0,0 0-144 16,0 0 0-16,0 0 0 0,10-5 0 0,-10 5 0 15,8-4 0-15,-1-2 0 0,-2-4 0 0,-5 10 0 16,5-9 0-16,0 1 0 0,0-2 0 0,2 0 0 16,1 0 0-16,-2 3 0 0,0-2 0 0,0-1 0 0,2 3 0 15,-3 0 0-15,-5 7-144 0,7-12 144 0,-1 2 0 0,-1 1 0 16,-5 9 0-16,6-9 0 0,-1 0 0 0,-1-1 0 15,-2 3 0-15,-2 7 0 0,0 0 0 0,4-10 0 16,-4 10 0-16,4-10 0 0,-1 1 0 0,-3 9 0 16,1-11 0-16,0 1 0 0,-1-2 0 0,2 2 0 15,-1-1 0-15,-1 1 0 0,0 0 0 0,0 0 0 16,0-1 0-16,3 0 0 0,-1 3 0 0,-1-2 0 16,1 1 0-16,-2 9 0 0,4-9 0 0,-4 9 0 15,0 0 0-15,0 0 0 0,0 0 0 0,0 0 192 16,0 0-192-16,0 0 192 0,0 0-192 0,0 0 0 15,0 0 0-15,0 0 0 0,0 0 0 0,0 0 0 16,0 0 0-16,0 0 0 0,0 0 0 0,0 0 0 0,2 12 0 16,-2-12 0-16,2 11 0 0,-1 1 0 0,2 0 0 0,-1-1 0 15,1 2 0-15,-1 1 192 0,0 0-192 0,0 1 192 16,1 1-192-16,-1 0 0 0,1 2 144 0,1 2-144 16,1-1 0-16,0 2 0 0,-1-5 0 0,2 1 0 15,0 0 0-15,-1-4 0 0,0 0 0 0,1 0 128 16,-2-2-128-16,0 0 0 0,-4-11 0 0,5 12 0 15,-1-2-192-15,-4-10 0 0,5 10 0 0,0 0 0 32,-5-10-384-32,0 0-64 0,0 0-32 0,0 0 0 0,0 0-1808 0,7 7-352 0,-7-7-80 15,0 0-9680-15</inkml:trace>
  <inkml:trace contextRef="#ctx0" brushRef="#br0" timeOffset="194027.07">22760 14008 9215 0,'0'0'816'0,"0"0"-656"16,-2-11-160-16,-2 1 0 0,4 10 1424 0,-4-8 256 0,0 0 48 0,4 8 16 15,0 0-1216-15,0 0-240 0,0 0-48 0,-4-9-16 16,0 1 880-16,2 2 176 0,2 6 48 0,0-11 0 16,0 2 576-16,0 9 112 0,-2-8 32 0,2 8 0 15,0-9-560-15,0 9-96 0,3-9-32 0,-3 9 0 16,0-8-800-16,0 8-176 0,0 0-16 0,0 0-16 15,0 0-352-15,0 0 0 0,0 0 0 0,0 17 0 16,2 0 0-16,-2 3 0 0,-1-3 128 0,1 5-128 16,3 3 224-16,-2 3-32 0,-1 2 0 0,1 4 0 15,1 1 64-15,0 6 0 0,1-2 0 0,2 4 0 16,0 1-16-16,2 2 0 0,-2-3 0 0,0 1 0 16,-1-2-112-16,1-2 0 0,3-4-128 0,-1-1 192 15,-3 1-192-15,-2-1 0 0,1-1 128 0,-3-1-128 0,0-6 0 0,-1 2 0 16,-3-3 0-16,0-1 0 0,1-3 0 0,0-1 0 15,1-2 0-15,1-3 0 16,-1-3-320-16,2-2-128 0,3-4 0 0,-3-7-16 16,0 0-1872-16,0 0-368 0,0 0-80 0</inkml:trace>
  <inkml:trace contextRef="#ctx0" brushRef="#br0" timeOffset="194642.6">23451 14072 16575 0,'0'0'1472'0,"0"0"-1168"0,0 0-304 0,2-8 0 0,-2 8 2976 0,1-12 544 16,-1 3 96-16,0 9 32 0,2-9-2880 0,1-2-560 15,0 1-208-15,-2 0 144 0,0-2-144 0,-1 0 0 16,0-1 0-16,0 1 0 0,-2-1 0 0,-2-2 0 16,-1-2 0-16,-2 2 0 0,1 4 0 0,-4-2 160 15,1 1-160-15,-2 3 160 0,-4 2 240 0,1 3 48 16,-2 4 16-16,-1 3 0 0,-1 1 48 0,0 2 16 15,0 6 0-15,-1 2 0 0,1 3-256 0,1 2-48 16,1 0-16-16,3 5 0 0,2 2-208 0,0 2 128 16,3 2-128-16,2 3 0 0,1 2 272 0,1 7-32 15,-1 2-16-15,2 3 0 0,0 0-224 0,1-1 128 0,-1-1-128 16,2 1 0-16,0-3 0 0,-1-3 0 0,1-1 0 0,0-5 0 16,-1 0 0-16,1-1 0 0,0-2 0 0,1 0 0 15,-2-1 0-15,1-2-240 0,0-3 48 0,-1-2 16 31,1-6-272-31,0-1-64 0,-2-2-16 0,2-2 0 16,1-12-496-16,-3 10-112 0,3-10-16 0,0 0 0 16,0 0-2288-16,0 0-464 0</inkml:trace>
  <inkml:trace contextRef="#ctx0" brushRef="#br0" timeOffset="194863.49">23039 14579 15663 0,'0'0'1392'0,"-6"-11"-1120"0,1 1-272 0,-1 2 0 16,6 8 2896-16,-7-6 528 0,7 6 96 0,0 0 32 0,-10-3-2032 0,10 3-416 15,0 0-80-15,0 0 0 16,0 0-160-16,0 0-32 0,0 0 0 0,0 0 0 0,0 0-48 0,0 0-16 16,0 0 0-16,11 0 0 0,1 1-320 0,1-1-80 15,1-1-16-15,3 1 0 0,1-3-208 0,0 2-144 16,1 0 192-16,0 1-192 0,1 0 0 0,2 1 0 16,0 0-192-16,2 2 48 15,-1-3-496-15,0 3-112 0,2 0-16 0,1-1 0 16,2-1-896-16,-2 2-192 0,0-1-48 0,-3 4-7696 15,-3-3-1536-15</inkml:trace>
  <inkml:trace contextRef="#ctx0" brushRef="#br0" timeOffset="195357.08">23881 14489 27647 0,'0'0'2448'0,"-9"-5"-1952"0,0-2-496 0,3 3 0 16,6 4 1824-16,0 0 272 0,-9-4 48 0,9 4 16 16,-10-1-2656-16,10 1-528 0,-10-3-96 0,1 2-32 15,1 1 64-15,-1 1 16 0,0 2 0 0,0-2 0 16,-2 3 688-16,0 1 144 0,-2 1 32 0,-1 1 0 0,0 3 720 0,0 0 128 15,-2-4 48-15,2 4 0 0,1-1 16 0,0 0 16 16,0-1 0-16,2 2 0 16,3-2-368-16,2-2-80 0,6-6-16 0,0 0 0 0,0 0-256 0,0 0 0 15,0 0 0-15,6 8 0 0,-6-8-192 0,15 3-112 16,-1-2-16-16,2-1 0 0,-2-1 112 0,2 0 16 16,1-1 0-16,-2 5 0 0,1-1 192 0,0 2 0 15,-2-1-160-15,0 1 160 0,-1 0 0 0,2 1 0 16,-1 0-144-16,0 2 144 0,-2-1 0 0,-1 2 0 15,-11-8 0-15,6 12 0 0,1 0 0 0,-4-1 224 16,-1 0-32-16,-4 0-16 0,0 3 320 0,-1-4 64 16,1 3 16-16,-1 0 0 0,-1-1-176 0,-1 1-16 15,-2-1-16-15,1-1 0 0,1 0-176 0,-2-2-48 0,-1-1 0 16,1-1 0-16,-3 0-144 0,1-2-192 0,0 0 32 0,0 1 16 31,0-2-560-31,9-4-128 0,-9 2 0 0,1-2-16 16,-1 0-1744-16,9 0-352 0,-7-6-64 0</inkml:trace>
  <inkml:trace contextRef="#ctx0" brushRef="#br0" timeOffset="195990.87">24140 14515 35295 0,'0'0'1568'0,"0"0"320"0,0 0-1504 0,0 0-384 16,0 0 0-16,-4 12 0 16,1-1-496-16,2 1-160 0,1 0-48 0,0 1 0 0,0 2 544 0,1 2 160 15,0 0 0-15,2 3 0 0,-2-1 0 0,2 5 0 16,-2-2 0-16,1 6 0 0,-1 1 0 0,-1 1 0 16,-3 3 0-16,1 1 0 0,-1 2 0 0,0 0 256 15,0-1-32-15,-1 0 0 0,0-5 0 0,0 3 0 16,-1-3 0-16,-1-4 0 0,0 0 288 0,1 1 64 15,-1-2 16-15,4 0 0 0,0-4 112 0,1-3 0 16,1-3 16-16,1-2 0 0,1-2-720 0,-2-11 0 16,2 12 0-16,-2-12-208 0,0 0 32 0,0 0 16 15,0 0 0-15,0 0 0 0,4-11-48 0,-1 1-16 16,0-3 0-16,-2-3 0 0,-1-1 224 0,-1-5 0 0,-1-1-160 16,2-1 160-16,0-5 0 0,2-1 0 0,-2-3 0 0,1-4 0 15,1-2 0-15,1-3 0 0,0-3 0 0,1-5 0 16,2-1 0-16,2 2 0 0,1 0-160 0,0 6 160 15,2 2-144-15,-2 7 144 0,2 4-128 0,2 5 128 16,-1 5-128-16,0 2 128 0,1 3-128 0,0 1 128 16,-1 4 0-16,1 2 0 0,1 0 0 0,-1 3 0 15,0 1-128-15,0 3 128 0,0 1-128 0,0 1 128 16,-1 2-256-16,0 1 48 0,-2 1 0 0,1 3 0 16,0 0 208-16,0 3 0 0,-3 0 0 0,-2 2 0 15,-1 1 0-15,-1 2 192 0,-1 1-16 0,-2 0 0 16,-1 0 16-16,-1 1 0 0,-3-1 0 0,0 2 0 15,0-2-48-15,-1 3 0 0,-2 0 0 0,0-4 0 16,-4 1-16-16,2-1 0 0,0 1 0 0,-2-1 0 16,0 1-128-16,-1-3 128 0,0-2-128 0,2-1 128 0,-2 1 0 0,0-1 0 15,-1-2 0-15,0-1 0 0,0-2-128 0,0-2 128 16,-1 0-128-16,0-2 128 0,-1-2-320 0,0-1-80 16,0-1-16-16,1-1 0 15,0 0-480-15,1-1-80 0,-1 1-32 0,3-1 0 16,0-2-640-16,3 2-128 0,8 4-16 0,-7-3-7520 15,0-3-1504-15</inkml:trace>
  <inkml:trace contextRef="#ctx0" brushRef="#br0" timeOffset="196576.45">24888 14538 11967 0,'0'0'1072'0,"0"0"-864"0,0 0-208 0,0 0 0 16,0 0 3392-16,0 0 624 0,0 0 128 0,0 0 16 16,0 0-3488-16,-5-4-672 0,5 4-192 0,0 0-16 15,-11-5 48-15,2 3 16 0,9 2 0 0,-13-2 0 16,-1 5 320-16,-1 0 64 0,2 0 16 0,-1 4 0 15,-2-1 512-15,1 0 128 0,-2 0 0 0,1 1 16 16,1-1 80-16,-1 2 16 0,0 1 0 0,2 2 0 16,1-1-208-16,0 2-32 0,0 0-16 0,2 1 0 0,1 3-528 0,-2-1-96 15,1 0-128-15,-1-1 176 0,1 2-176 0,5 1 0 16,-1-1 0-16,2 1 0 0,0 0 0 0,2-1 0 16,1-3 0-16,0 0 0 0,1 1 0 0,1-14 128 15,0 0-128-15,3 8 0 0,-3-8 0 0,6 8 0 16,-6-8 0-16,9 4 0 0,-9-4 0 0,13-2 0 15,0 1 0-15,0-3 0 0,0-2-160 0,2-5 160 16,-1 1-208-16,0-2 80 0,0-2 128 0,0-1 0 16,-1 1-144-16,0 0 144 0,0-1-144 0,-1 1 144 15,-2 1-192-15,1 0 192 0,-4-2-208 0,3 2 64 16,-3 2 16-16,1 0 0 0,-3 3 128 0,1 1 0 16,-6 7 0-16,9-7 0 0,-9 7 0 0,8-5 0 15,-8 5 0-15,0 0 0 0,0 0 256 0,0 0-32 16,11 3 0-16,-11-3 0 0,0 0 0 0,7 13 0 0,-1 0 0 0,0 1 0 15,-4 0-96-15,1 1-128 0,-2-1 176 0,0 2-176 16,-1-1 0-16,0 0 0 0,0 2 0 0,0-1 0 16,2 0-144-16,0 0-48 0,1-2 0 0,-1-1 0 31,1-1-432-31,0-2-80 0,1 2-32 0,-4-12 0 16,3 9-352-16,3 0-64 0,-6-9 0 0,6 8-8192 0,-6-8-1616 0</inkml:trace>
  <inkml:trace contextRef="#ctx0" brushRef="#br0" timeOffset="196980.31">25050 14553 8287 0,'0'0'736'0,"0"0"-592"16,-10-2-144-16,1 2 0 0,9 0 6800 0,-7 6 1328 16,7-6 272-16,0 0 48 15,-3 11-7296-15,2 0-1456 0,1-11-288 0,4 11-64 16,3 0-496-16,1-3-112 0,-8-8-16 0,8 8 0 16,-8-8-448-16,8 6-80 0,-8-6-32 0,0 0 0 15,0 0 944-15,0 0 192 0,0 0 48 0,0 0 0 0,0 0 1488 0,0 0 320 0,0 0 48 0,0 0 16 16,0 0 576-16,0 0 128 0,0 0 32 0,0 0 0 15,9 7-816-15,-9-7-176 0,0 0-16 0,0 0-16 16,10 4-688-16,-10-4-240 0,11 2 144 0,-11-2-144 31,0 0-480-31,0 0-176 0,0 0-48 0,0 0 0 16,0 0 64-16,0 0 0 0,0 0 0 0,0 0 0 0,0 0 432 0,0 0 208 0,0 0-192 0,0 0 192 16,1-8 0-16,-1 8 192 0,0 0 0 0,0 0 0 15,0 0-192-15,0 0 0 0,0 0 0 0,0 0-9760 16,4-8-2064-16</inkml:trace>
  <inkml:trace contextRef="#ctx0" brushRef="#br0" timeOffset="197195.25">25301 14609 13823 0,'0'0'1216'0,"0"0"-960"16,-1-7-256-16,1 7 0 0,1-9 240 0,2 1 0 16</inkml:trace>
  <inkml:trace contextRef="#ctx0" brushRef="#br0" timeOffset="197482.47">25300 14519 30463 0,'0'0'1344'0,"-7"-5"288"0,7 5-1312 0,-9-6-320 0,0 2 0 0,1-2 0 16,8 6 1904-16,-9-7 304 0,9 7 64 0,-8-6 16 16,1-1-1536-16,0 2-304 0,7 5-64 0,-6-5-16 15,0-2-368-15,6 7 0 0,-6-6 0 0,6 6-192 16,0 0 16-16,-8-3 0 0,-1 2 0 0,9 1 0 16,-9 4 176-16,-2 2-192 0,0 1 192 0,-1 2-192 15,-1 3 192-15,-2 1 0 0,-1 1 128 0,-3 4-128 16,1-1 320-16,1 3-16 0,1-2 0 0,3 4 0 15,0 1 48-15,2-3 16 0,1 0 0 0,4 1 0 16,1 0-128-16,3 1-32 0,2-1 0 0,3 0 0 16,1-6-32-16,4 1-16 0,5-1 0 0,0 0 0 0,-3-3-160 15,5-1-176-15,3 0 48 0,1-2 0 16,2-1-256-16,-1-2-32 0,-5-1-16 0,4-1 0 16,0-1-320-16,1-2-64 0,-4-1-16 0,0 0 0 15,0-1-1600-15,0-2-320 0,-3-1-64 0,0 0-11120 16</inkml:trace>
  <inkml:trace contextRef="#ctx0" brushRef="#br0" timeOffset="197943.72">25445 14744 20271 0,'0'0'1792'0,"0"0"-1424"0,0 0-368 0,0 0 0 16,0 0 3616-16,0 0 656 0,9-1 128 0,1-2 16 31,3 2-3920-31,-1 0-800 0,-2 0-144 0,3-3-48 16,3 1-80-16,0-2 0 0,-3 1-16 0,0-1 0 0,1-1 240 0,0 3 48 0,1-7 16 0,-1 4 0 16,-1-2 416-16,0 2 96 0,0-1 16 0,-1 0 0 15,-2 1 592-15,0-3 112 0,-1 1 16 0,0 0 16 16,-1 0-336-16,-1-1-80 0,0 1-16 0,0-1 0 15,0 1-544-15,0-1 0 0,-2-1 0 0,-1-2 0 16,0 3 0-16,-4 9-224 0,0-9 64 0,0 9 16 16,-5-10 16-16,-4 4 0 0,-3 2 0 0,-1 3 0 15,-2 2 128-15,-2 2 0 0,-2 1 0 0,-2 2 0 0,0 4 192 16,0 0-16-16,0 2-16 0,-1 2 0 0,-1 3 288 0,3 0 48 16,6 1 16-16,2 2 0 0,2-1 48 0,2 3 16 15,3-2 0-15,1 1 0 0,1 1-192 0,3 2-48 16,0-5 0-16,3 1 0 0,-1-2-176 0,1 0-32 15,0-1-128-15,-1-3 192 0,2-2-192 0,1-1-160 16,1-1 32-16,1-2 0 0,3-2-128 0,0 0-32 16,-10-6 0-16,16 1 0 15,1-1-208-15,1-1-32 0,1-6-16 0,4 2 0 16,3-2-432-16,5-3-96 0,2-4-16 0,3-2-9888 16,3-1-1984-16</inkml:trace>
  <inkml:trace contextRef="#ctx0" brushRef="#br0" timeOffset="200896.72">27950 14051 1839 0,'0'0'0'16,"0"0"160"-16,0 0-160 0,0 0 0 0,0 0 0 0,0 0 0 15,0 0 4000-15,0 0 768 0,0 0 160 0,3-9 16 16,-3 9-3024-16,0 0-592 0,0 0-128 0,5-8-32 0,-5 8-320 0,0 0-64 15,7-9-16-15,-7 9 0 0,0 0 208 0,0 0 48 16,6-8 0-16,-6 8 0 0,0 0-112 0,0 0-16 16,0 0 0-16,0 0 0 0,0 0-128 0,0 0-48 15,4 13 0-15,-3 1 0 0,-1 2-240 0,0 2-48 16,-1 2-16-16,0 6 0 0,0 1-96 0,-1 6 0 16,1 2-16-16,0 5 0 0,-1-2-48 0,1 1 0 15,1 0 0-15,0-2 0 0,0 1-112 0,0-2-16 16,0-1-128-16,0 2 192 0,-3-3-192 0,2-2 128 15,0 1-128-15,0-3 0 0,-1 0 128 0,1-1-128 16,1-2 0-16,-1-2 144 0,-2 1-144 0,0-4 0 16,1-4 144-16,-1-2-144 0,1-3 128 0,-1-3-128 15,3-10 160-15,0 0-160 0,0 0 192 0,0 0-64 0,0 0-128 0,0 0 192 16,0 0-64-16,0 0 0 0,-4-11-128 0,3-4 192 16,1-2-192-16,1-2 0 0,2-3 0 0,1-2 0 15,1-2 0-15,1 0 0 0,1 1 0 0,2 0 0 16,0 2 0-16,2 3-128 0,-1 1 128 0,0 2-208 15,2 3 208-15,0 2-144 0,0 1 144 0,-1 5-128 16,0-1 128-16,0 4 0 0,0 0-144 0,-1 2 144 16,1 1 0-16,-1 1-144 0,1 0 144 0,0 2 0 15,0-1 0-15,-1 2-128 0,-1 2 128 0,3 1 0 16,1 0 0-16,-1 1 0 0,0 1 0 0,-2 1 0 16,0 2 0-16,1-2 0 0,-1 3 0 0,1 0 0 15,-2 2 0-15,0 0 0 0,-1-1 0 0,1-1 0 16,0 4-128-16,0-4 128 0,-1-2 0 0,0 1 0 15,-2-2-640-15,1 1-32 16,-7-11 0-16,8 13 0 0,-3 0-2352 0,-5-13-480 0,0 0-80 0,0 0-32 0</inkml:trace>
  <inkml:trace contextRef="#ctx0" brushRef="#br0" timeOffset="201420.81">28731 14581 23903 0,'0'0'1056'0,"0"0"224"0,-9-4-1024 0,1 2-256 16,8 2 0-16,-9-1 0 0,0-1 512 0,-1 1 64 0,2 2 16 15,-1 2 0-15,0-1 336 0,-2 2 64 0,1 2 16 0,-1 0 0 16,1 1-176-16,-2 2-16 0,0 0-16 0,1 1 0 15,-1 2-32-15,0 1-16 0,1 0 0 0,-1 0 0 16,1 1-176-16,0 0-48 0,-1 1 0 0,1 3 0 16,2 1-224-16,0-2-48 0,1-2-16 0,2 1 0 15,1-3-240-15,2-1 0 0,2-2 0 0,1-10 0 16,1 12 0-16,-1-12 0 0,0 0 0 0,8 9 0 16,-8-9-128-16,12 5 128 0,-1-4-192 0,1-1 192 15,-2-2-192-15,2-2 192 0,0-3-192 0,0 0 192 16,1-4-192-16,-2 1 192 0,1-1-192 0,0-2 192 15,1-2-224-15,-1 0 64 0,-1 2 16 0,0 0 0 16,-2-1 144-16,0 0 0 0,2 1-144 0,-2-1 144 0,-2 1 0 16,1 3 0-16,0 1 0 0,-1 2 0 0,-7 7 0 0,0 0 0 15,0 0 0-15,0 0 0 0,0 0 0 0,0 0 0 16,0 0 0-16,0 0 128 0,0 0 48 0,5 9 0 16,0 2 0-16,-2 2 0 0,-2 0 128 0,2-1 16 15,-1-1 16-15,2 3 0 0,0 0-192 0,1-1-144 16,2-3 192-16,1 2-192 0,1-3 128 0,1 2-128 15,1-1 0-15,-1-1 0 0,2 0 0 0,-1-1-176 16,0-3 0-16,-1 1 0 16,-10-6-528-16,12 6-96 0,-2-3-32 0,-10-3 0 15,0 0-1728-15,0 0-368 0,11 0-64 0,-11 0-16 0</inkml:trace>
  <inkml:trace contextRef="#ctx0" brushRef="#br0" timeOffset="201727.81">29047 13920 36335 0,'0'0'1600'0,"-7"6"352"0,1 1-1568 0,-2 5-384 0,1 5 0 0,4 1 0 16,1 3 256-16,4 3-16 0,0 2-16 0,1 1 0 15,-2 3-224-15,2 3 144 0,1 2-144 0,-2 5 128 16,1 3 128-16,1 0 32 0,0 0 0 0,0 0 0 0,-2-3 96 0,1 0 0 16,-2 0 16-16,2-1 0 0,-1-2-144 15,0-3-16-15,-1 2-16 0,0-2 0 0,0-1-224 0,-1-2 144 16,0-1-144-16,2-2 128 0,0-5-128 0,1-2-272 16,1-3 64-16,0 0 16 15,-2-3-784-15,0-2-160 0,-1-3-16 0,0 1-10064 16,-1-11-2016-16</inkml:trace>
  <inkml:trace contextRef="#ctx0" brushRef="#br0" timeOffset="202194.97">29871 14227 33983 0,'6'-17'1504'0,"-3"6"304"0,-4-2-1440 0,1 0-368 0,2-1 0 0,3-2 0 16,3 1 272-16,-3 0-16 0,-3-3 0 0,-1 2 0 15,2 1-64-15,-6-3 0 0,-3 1-16 0,-2 1 0 16,-1 2 224-16,1 1 48 0,1 0 16 0,-3 3 0 16,-5 8 192-16,1-3 48 0,0 1 0 0,-2 4 0 0,-2 4-128 0,0 2-32 15,2 1 0-15,-1 2 0 0,-1 4-192 0,1 0-32 16,0 1-16-16,1 6 0 0,2 2-304 0,1 4 0 16,1 3 0-16,2 3 0 0,2 7 0 0,0 0 128 15,2 2-128-15,0-1 0 0,2 1 272 0,1-2-48 16,-1 1-16-16,1-1 0 0,2 0-208 0,-1-2 0 15,0-1 0-15,0-3 0 0,2 1 0 0,0-1 0 16,-1-2 0-16,1 0 0 0,1-1 0 0,1-3 0 16,-1-3-128-16,-1-3 128 0,-1-2-352 0,2-2-16 15,2-1 0-15,-2-4 0 16,-1-12-416-16,1 10-96 0,-1-10-16 0,0 0 0 16,0 0-2512-16,0 0-512 0</inkml:trace>
  <inkml:trace contextRef="#ctx0" brushRef="#br0" timeOffset="202420.02">29344 14550 39743 0,'0'0'1760'0,"-8"-3"352"0,-2-2-1680 0,2 4-432 0,8 1 0 0,0 0 0 16,0 0 640-16,0 0 64 0,0 0 0 0,10-4 0 15,3 3-560-15,-1 1-144 0,-1 0 0 0,3 0 0 16,4 0 0-16,2 0 0 0,-1 0 0 0,3 0 0 15,2 0 0-15,-1 0 0 0,4-2 0 0,-3 2 0 16,0-2 0-16,1 1 0 0,1-3 0 0,0 0 128 16,0 1-320-16,1-1-48 0,0-1-16 0,1-2 0 15,-2 2-2032-15,0 0-400 0,-1 0-96 0</inkml:trace>
  <inkml:trace contextRef="#ctx0" brushRef="#br0" timeOffset="206143.47">30328 14511 1839 0,'0'0'160'0,"0"0"-160"0,0 0 0 0,3-7 0 16,-3 7 3600-16,4-10 688 0,-4 10 144 0,5-8 32 16,-5 8-3232-16,0 0-640 0,0 0-128 0,0 0-16 15,0 0 256-15,0 0 64 0,0 0 16 0,0 0 0 0,-12 1 432 0,2 3 64 16,0 3 32-16,-4-1 0 0,-2 1-48 0,0 2-16 15,0 2 0-15,-1 0 0 0,-1 1-304 0,1 0-64 16,-1-1-16-16,2 0 0 0,2-1-368 0,1 1-80 16,0-2-16-16,1 0 0 0,2-2-160 0,2 0-48 15,0 2 0-15,8-9 0 0,-7 7-192 0,7-7 0 16,0 0 0-16,0 0 0 0,0 0 0 0,0 0 0 16,0 0 0-16,0 0-160 0,10 8 160 0,1-3-192 15,2-2 192-15,-1-2-192 0,1 0 64 0,1-1 0 16,1 0 0-16,0 0 0 0,4 0 128 0,-2 2 0 15,0-1-144-15,1 1 144 0,1 2 0 0,1 2 0 16,1-1-144-16,-3 1 144 0,-2 0 0 0,-3 0 0 16,0 3 0-16,0 0 0 0,-3-1 0 0,-5 1 0 15,-5-9 0-15,-1 13 0 0,-1-1 0 0,-2 1 0 0,-4 0 0 16,-3 0 144-16,-3-1-144 0,1 1 128 0,-3 3-128 16,-1-2 128-16,-1 2-128 0,0 0 0 0,0 0 144 0,-1 2-144 15,1-2 0-15,0-2 128 0,1-1-128 0,3-1 0 16,-1-1 0-16,2-2 0 0,2-2 0 0,0 3 0 31,5-4-464-31,6-6-64 0,-7 7-16 0,7-7 0 16,0 0-2656-16,0 0-544 0</inkml:trace>
  <inkml:trace contextRef="#ctx0" brushRef="#br0" timeOffset="206796.69">30605 14631 14735 0,'0'0'1312'16,"0"0"-1056"-16,0 0-256 0,0 0 0 0,-8 8 2736 0,1 0 480 15,2-1 112-15,1 5 0 0,3 2-1712 0,-2 2-336 16,-1 2-80-16,2 5-16 0,-1 1-464 0,1 2-80 15,-1 0-32-15,0 3 0 0,1 2 128 0,-1 2 32 16,-1 0 0-16,0-3 0 0,0 1-240 0,1-2-32 16,-1-2-16-16,-2 2 0 0,0-3-32 0,-2 1 0 15,0 0 0-15,0 0 0 0,3-5-128 0,-1-1-48 16,-3-2 0-16,2 1 0 0,3-6-48 0,0 0-16 0,0-2 0 16,4-12 0-16,-1 9 16 0,1-9 0 0,0 0 0 0,0 0 0 15,0 0-16-15,0 0 0 0,0 0 0 0,0 0 0 16,4-14 48-16,1-2 0 0,0-1 0 0,-1-1 0 15,-1-5-256-15,2-4 0 0,4 0 0 0,-1-4 0 16,-3-1 0-16,2-1 0 0,2-3 0 0,0 0 0 16,-1-2-192-16,1-2 0 0,1-3 16 0,2-2 0 15,1 2 32-15,0 3 0 0,0 1 0 0,2 1 0 16,-1 1-32-16,2 1 0 0,-2 6 0 0,2 1 0 16,-1 3 32-16,1 1 0 0,2 3 0 0,0 3 0 15,-1 0 144-15,2 4-128 0,-1 4 128 0,0 0-128 16,0 4 128-16,1 5-208 0,-1 2 80 0,-1 5 128 0,-2 4-256 15,4 0 64-15,0 3 0 0,0 3 16 0,-4 2 32 16,-1 3 0-16,-2-1 0 0,-1 0 0 0,-5 0 144 0,-3 2-128 16,-6 0 128-16,-1 0-128 0,2 1 128 0,-6-1 0 15,-7 4 0-15,2-3 0 0,3-3 128 0,-4 1 0 16,-6-1 0-16,1 1 0 0,-1-6 112 0,0 1 16 16,1-1 16-16,-1-2 0 0,-1 1-112 0,3-1-32 15,1-3 0-15,0-2 0 0,-1 1-128 0,2 0 0 16,2-1 144-16,1-1-144 0,0-1 0 0,0-1 0 15,1-1 0-15,2-2 0 0,-1-1 0 0,1 0-288 16,1-1 48-16,9 1 16 16,-9-3-416-16,2-1-96 0,2-1-16 0,5 5 0 15,-1-9-1600-15,3-1-320 0,2-1-64 0,1 2-11280 0</inkml:trace>
  <inkml:trace contextRef="#ctx0" brushRef="#br0" timeOffset="207456.75">31293 14581 9215 0,'0'0'400'0,"3"-9"96"0,-1-2-496 0,0 0 0 16,-1 2 0-16,3-3 0 0,1 2 4256 0,-1 2 752 15,-1-2 160-15,-1 2 16 0,-2 8-3696 0,2-9-736 16,-2 9-160-16,0 0-16 0,0 0-96 0,0 0-16 16,-8-2 0-16,-3 6 0 0,-2 1 192 0,0 3 48 15,0 4 0-15,-1-2 0 0,-2 3 144 0,-2 3 48 16,0 1 0-16,-1 1 0 0,0 2-128 0,1 2 0 16,-2-1-16-16,2 1 0 0,1-1-368 0,0 1-80 15,0 2-16-15,7-6 0 0,3-4-144 0,0 3-16 0,1-5-128 0,2 0 192 16,1-2-192-16,3-10 128 0,4 10-128 0,-4-10 0 15,11 8 0-15,2-3 0 0,1-2 0 0,0-3 0 16,0-5 0-16,0 0 0 0,3-3 0 0,0-1 0 16,-3-3 0-16,2-1 0 0,-2-1-128 0,0-3 128 15,-1 1-192-15,-1 2 32 0,-3 1 0 0,0 0 0 16,1-1 160-16,-3 3 0 0,-1 0-144 0,-1 3 144 16,-5 8 0-16,0 0 0 0,0 0 0 0,0 0 0 15,0 0 0-15,0 0 160 0,0 0-32 0,0 0-128 16,0 0 240-16,0 0-64 0,0 0-16 0,-1 15 0 15,-1 0-160-15,2-1 128 0,2-4-128 0,-1 3 128 16,0 0-128-16,0 0 0 0,2-1 144 0,1 0-144 0,0-1 0 16,0 0 0-16,0-2 0 0,1 0 0 0,-5-9 0 15,6 10 0-15,-2-1 0 0,-4-9 0 16,8 8-368-16,-8-8-80 0,7 8-32 0,-7-8 0 16,8 7-1616-16,-8-7-320 0,10 4-64 0,-10-4-12944 15</inkml:trace>
  <inkml:trace contextRef="#ctx0" brushRef="#br0" timeOffset="207814.84">31718 14580 19343 0,'0'0'848'0,"0"0"192"0,-1-9-832 0,1-1-208 0,0 10 0 0,4-11 0 0,1 2 3232 0,1-3 608 0,2 2 112 0,0-1 16 15,0 1-3024-15,-2-1-624 0,-2 1-112 0,0 1-16 16,0-1 64-16,-4 10 32 0,3-12 0 0,-2 4 0 16,-1 8 400-16,0 0 80 0,0 0 0 0,0 0 16 15,0 0-64-15,-10 3-16 0,-1 3 0 0,0 5 0 16,-3 0-256-16,1 6-64 0,0 1-16 0,-2 3 0 16,-2 1-96-16,0 3-16 0,0 0 0 0,1 1 0 15,1 1 160-15,-1 0 32 0,0 0 0 0,5-1 0 16,3-3-128-16,0-2 0 0,-2-2-16 0,3-1 0 15,4 0-64-15,2-1-16 0,-2-3 0 0,5 1 0 16,3-1-224-16,0-5-160 0,-5-9 32 0,11 11 0 16,2-2-336-16,1-1-64 0,0-7-16 0,2 1 0 15,1 1-1440-15,1-6-272 0,0 1-64 0,2-2-16 16,0 0-688-16,0-2-144 0,1-5-32 0</inkml:trace>
  <inkml:trace contextRef="#ctx0" brushRef="#br0" timeOffset="208215.39">31968 14763 25215 0,'0'0'1120'0,"0"0"224"0,0 0-1072 0,0 0-272 16,7-8 0-16,-7 8 0 0,0 0 1568 0,6-11 256 16,1 1 48-16,0 2 16 0,-7 8-1168 0,6-9-224 15,1 0-48-15,-1 1-16 0,-1-2-96 0,-5 10-16 16,6-10 0-16,0 3 0 0,3-1 304 0,0 3 48 16,-1-2 16-16,3 1 0 0,2-2 112 0,0 1 32 15,0 2 0-15,1-2 0 0,2 1-352 0,-1-1-64 0,-2 4-16 0,0-4 0 16,0 0-208-16,-1 1-64 0,-3 1 0 0,-1 0 0 15,-1-2 0-15,-1 1-128 0,-1-2 192 16,-5 8-64-16,4-8 32 0,-2 0 0 0,-2-1 0 0,0 9 0 16,-4-11-32-16,-2 5 0 0,-1-1 0 0,-3 2 0 15,-1 4-128-15,-2-3 160 0,-3 3-160 0,0 1 160 16,-1 1-160-16,-2 3 0 0,-3 2 0 0,-2 1 0 16,-1 3 0-16,1 3 0 0,-1 2 0 0,1 2 0 15,2 2 0-15,3 3 0 0,2-2 160 0,1 3-160 16,3 2 448-16,3-3 0 0,2 2-16 0,1-1 0 15,2-1 0-15,4-1 0 0,2-2 0 0,2-1 0 16,-2-1-48-16,2-2-16 0,2 0 0 0,1-2 0 16,2 1-192-16,4-2-48 0,1-4 0 0,4 0 0 0,3-2-128 15,-1-3 0-15,1 1 0 0,6-3 128 0,5 0-128 16,0 0-176-16,-2-1 48 0,1 0 0 16,1-1-336-16,-1-1-64 0,-2-2-16 0,0-2 0 15,0-1-1680-15,2-5-336 0,2-2-64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8:43.30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5686 5114 10303 0,'0'-3'224'0,"-2"0"48"0,2 2 16 0,0 1 0 0,0-2-288 15,0-2 0-15,0-2 0 0,-1-4 0 16,1 1 1488-16,-1-3 240 0,1 2 64 0,0-3 0 0,-1 5-208 0,1 0-48 16,0 0 0-16,-2 2 0 0,2 2-304 0,0 0-64 15,0 0-16-15,0 2 0 0,0-1-80 0,0 2-32 0,0 1 0 0,2 0 0 0,-4 1-224 0,2-1-48 16,0 3-16-16,-1-2 0 16,1 4 16-16,-1 1 16 0,-1 4 0 0,0 4 0 15,0 3-176-15,-2 3-32 0,3 2-16 0,-2 0 0 16,0 4-256-16,-1 2-48 0,2 0-16 0,-1 2 0 15,1 3-240-15,-1-1 0 0,2-1 128 0,0 4-128 16,1 1 0-16,0 1 0 0,0 1 0 0,1 3 0 16,0 6 272-16,0-1-32 0,3 1-16 0,1-4 0 15,0-1-224-15,1-1-256 0,3 1 48 0,-2-8 16 16,1-5 656-16,0-4 144 0,1-3 32 0,1-6 0 16,1 0-832-16,-1-5-176 0,0-1-16 0,0-4-16 15,0-2 400-15,-1-4 0 0,3-4 144 0,-3-2-144 16,0-3 160-16,1-1-160 0,0-3 128 0,-1-2-128 0,2-1 192 0,-1 0-64 15,-2-3 0-15,1-3 0 0,1 0-128 0,-2-3 160 16,1-5-160-16,-2-1 160 0,1 3-160 0,-2-4 128 16,-1 3-128-16,-1-4 128 0,-2-3-128 0,-2-1 0 15,0 2 144-15,-2 3-144 0,-2 4 144 0,-1-4-144 16,-2-2 192-16,-2 1-192 0,-1 0 144 0,-1 0-144 16,1 1 0-16,-4 1 144 0,2 5-144 0,0-2 0 15,-1-1 0-15,0 2 128 0,0-1-128 0,2 2 0 0,3 4 0 16,0-1 0-16,0 1-128 0,0-3 128 0,-1 3-160 0,2 0 160 15,1 0-192-15,0 3 48 0,1 3 16 0,1 4 0 16,0 2 128-16,3 6 0 0,0 4 128 0,0 4-128 31,1 2-1920-31,1 4-464 0</inkml:trace>
  <inkml:trace contextRef="#ctx0" brushRef="#br0" timeOffset="332.29">5688 5543 13823 0,'-1'0'1216'0,"1"0"-960"0,0 0-256 0,0-2 0 0,1 2 576 16,0 0 80-16,1 0 16 0,0-4 0 0,2 4 1440 0,1-2 272 15,1 2 64-15,0 0 16 0,0 0-560 0,2 2-112 16,0 4-32-16,1-2 0 0,1 2-608 0,-1 1-128 16,0-1-32-16,0 1 0 0,-1-2-48 0,-1 1-16 0,2-2 0 0,-2 0 0 15,0-1-352-15,1 0-80 0,-1-3-16 0,1 0 0 16,-1 0-272-16,-1-4-48 0,2 2-16 0,-2-2 0 31,0-2-464-31,0 0-112 0,0-3-16 0,1 2-17152 0</inkml:trace>
  <inkml:trace contextRef="#ctx0" brushRef="#br0" timeOffset="1100.41">6079 4576 8287 0,'0'0'736'0,"0"-2"-592"0,0 1-144 0,1 1 0 16,-1 0 624-16,1-3 80 0,1 0 32 0,-2 0 0 0,1-3 384 0,0 2 80 15,0 1 16-15,-2 1 0 0,0 1-48 0,0 1 0 16,-2 1 0-16,-1 2 0 0,1 0 208 0,-2 2 32 15,0 2 16-15,1 0 0 0,-1 2 144 0,0 1 32 16,3-2 0-16,-2 6 0 0,2-2-384 0,-1 1-64 16,1 3 0-16,0-3-16 0,1 5-432 0,1 1-96 15,0 6-16-15,-1-1 0 0,1 4-304 0,0-1-64 16,1-1-16-16,0 3 0 0,2 2 32 0,-2 1 0 0,3 0 0 16,-1-1 0-16,1-7-112 0,1 2-128 0,0-3 176 0,3 1-176 15,0-4 0-15,2-1 0 0,0-7 0 0,1 0 0 16,1-4 0-16,1-3 0 0,0-4-192 0,1-1 48 31,0-1-672-31,0-5-128 0,4-1-16 0,-2-1-16 16,0-2-880-16,-2 1-192 0,0 2-16 0,-1-2-11248 0</inkml:trace>
  <inkml:trace contextRef="#ctx0" brushRef="#br0" timeOffset="1637.12">6345 4652 3679 0,'-3'-3'320'0,"1"3"-320"0,1-2 0 0,-1 1 0 0,1 1 1616 0,1 0 256 16,0 0 48-16,-1 0 16 0,1 0 256 0,-1 0 48 31,-1 3 16-31,2-3 0 0,0 0-192 0,0 19-32 15,3-7-16-15,-1 2 0 0,2 1-560 0,0 2-112 16,-1 2-32-16,1 2 0 0,0-2-320 0,0 0-64 0,-2 0-16 0,2 0 0 16,-2-3-320-16,1-1-64 0,-1-2-16 0,-1 0 0 15,3-3-384-15,-1 2-128 0,-1-2 0 0,1 2 0 32,-1-3-1088-32,0 1-336 0,2-1-64 0,0 1-13008 0</inkml:trace>
  <inkml:trace contextRef="#ctx0" brushRef="#br0" timeOffset="2160.65">6431 4422 11055 0,'0'0'976'0,"0"0"-784"0,2 0-192 0,-1 0 0 16,0 0 992-16,0 0 160 0,0 2 16 0,2-2 16 0,2 2 1056 16,0 0 192-16,1 2 64 0,1-2 0 15,0 4-368-15,-1-2-64 0,1 2-16 0,1 1 0 16,-2-1-640-16,1 0-144 0,2 6-32 0,0-1 0 0,-2 1-496 0,3 0-96 15,2 5-32-15,2 4 0 0,-1 4-288 0,1 1-64 16,0 2-16-16,-3 1 0 0,-1-4-48 0,-2 0-16 16,-1-2 0-16,-1 1 0 0,-1 0 112 0,-2 1 32 15,1-4 0-15,0-1 0 16,-3-4-320-16,1-4 0 0,0 2 0 16,0 0 0-16,1 0 0 0,-2 1 0 0,-1 1 0 0,-1-4 0 15,1 1-368-15,-3-1-80 0,1 2 0 0,-3 0-11392 16,0 3-2288-16</inkml:trace>
  <inkml:trace contextRef="#ctx0" brushRef="#br0" timeOffset="16976.21">1002 14974 6447 0,'0'0'576'0,"0"-3"-576"0,0 3 0 0,-2-1 0 16,2 1-208-16,0 0-160 0,0 0-16 0,-1-5-16 15,1 1 1280-15,-1 1 256 16,1-3 48-16,0 1 16 0,0 0-192 0,1 2-48 0,2-1 0 16,-1-2 0-16,1 4-320 0,0-4-64 0,1 2 0 15,0-2-16-15,1 0 32 0,0-1 16 0,0-3 0 0,-2 2 0 16,1 0 48-16,0 0 16 0,1-2 0 0,1-3 0 16,-1 4-48-16,1-4-16 0,-1 3 0 0,0-2 0 15,1 0-80-15,-1-2-16 0,1 2 0 0,0-3 0 16,-1 1 0-16,1-1 0 0,2 2 0 0,-3 0 0 15,1-1 112-15,-1 1 16 0,2 2 0 0,-2-1 0 16,1 2-176-16,-1-1-16 0,2 1-16 0,-1 0 0 16,1-3-96-16,-1 4-16 0,1-4 0 0,0 3 0 0,-1 0-128 15,0-2-48-15,2 0 0 0,-2-1 0 0,1 0-144 16,0-2 160-16,-1-1-160 0,0 0 160 0,1 0-32 16,0 1 0-16,-1-1 0 0,0 1 0 15,0 1 240-15,0-2 32 0,0 0 16 0,1-2 0 0,-1 2-112 0,0-1-32 16,0 3 0-16,-1 0 0 0,1-1 32 0,0 2 0 15,2-3 0-15,-1 1 0 0,1 0-304 0,0 1 0 16,1-2 0-16,1-2 0 0,-1 2 0 0,-1-1 0 16,2-1 0-16,-1-1 0 0,-2 1 0 0,1 0 0 15,-1 0 0-15,0-1 0 0,0 1 0 0,-1 1 0 16,0-2 0-16,0-2 0 0,0 4 0 0,-1-2 0 16,2 3 0-16,-3-3 0 0,1 5 416 0,-1 0-32 0,1-2 0 0,0 1 0 15,1 3-256-15,0-2-128 0,-1 2 128 0,0 2-128 16,1-2 0-16,1-1 128 0,-1 3-128 0,-1 0 0 15,1 2 0-15,-1-2 128 0,0 1-128 0,1-1 0 16,-1 0 0-16,0 0 0 0,-1-1 0 0,1 0 0 16,0 0 0-16,-1 0 0 0,0-1 0 0,1-1 0 15,0-2 208-15,0 2-32 0,0 0-16 0,1-1 0 16,0 0-32-16,-1 0-128 0,1 2 192 0,-1-3-64 16,2 2-128-16,0 0 0 0,-1-2 0 0,0 2 0 15,2 0 0-15,-1 1 0 0,1-2 0 0,-2 2 0 0,1 0 0 16,1-1 0-16,-1 0 0 0,-1 0 0 0,3 2 0 0,-2 0 0 15,1-1 0-15,-2-1 0 0,-1 5 0 0,1-2 0 16,0-3 0-16,0 4 0 0,1-5 0 16,0 2 0-16,-1-1 0 0,0 1 0 0,1-4 160 0,-1 0-160 15,0 3 192-15,-1-3-192 16,1 4 256-16,0-4-64 0,0 1-16 0,-1 1 0 16,2 2-176-16,-1-3 0 0,1 2 144 0,-1 0-144 0,1-3 0 0,-1 1 0 15,0 2 0-15,0-2 128 0,0 4-128 0,0-4 144 16,2 3-144-16,-2 2 160 0,1 0-160 0,0 0 128 0,-1 1-128 0,0-1 128 15,0 0-128-15,0-1 128 16,-1 1-128-16,0-2 128 0,0 2-128 0,-1 0 0 0,1 0 0 0,0-2 0 16,0 0 128-16,0-1 0 15,0 1 0-15,0 0 0 0,1 4-128 0,-1-2 0 0,1-2 0 0,0 1 0 16,-1 1 0-16,1 0 0 0,-1-4 0 16,1 2 0-16,-1 1 0 0,0 0 0 0,0 2 0 0,0-1 0 15,1 0 0-15,-2 2 0 0,1 0 0 0,-1 0 0 16,1 1 0-16,0-3 0 15,1 1 0-15,-1 0 0 0,0 0 0 0,0 2 0 0,0-2 0 0,-2-1 0 16,2 3 0-16,-1-4 0 0,1 3 0 0,-1-2 0 0,1 2 0 0,-2-2 0 16,2 0 128-16,-1-1-128 15,1 3 128-15,0-1 0 0,1 0 0 0,-1-1 0 16,0 0-128-16,0-1 192 0,0-1-192 0,0 0 192 16,1 1-192-16,0 0 0 0,-1 0 0 0,1 0 0 0,0 0 0 0,1 1 0 15,0-2 0-15,-3 4 0 16,-1-1 0-16,2 2 0 0,-1-2 0 0,2 3-176 0,-1-4 176 0,0 2 0 0,-1 0 0 0,1 0 0 15,-2-2 0-15,1 1 0 0,0 2 0 0,0-3 0 16,1-1 0-16,-2 1 0 16,2-3 128-16,-1 1-128 0,1 1 0 0,0-2 0 0,0-1 0 0,0 1 0 15,1 3 0-15,-1-2 0 0,1 2 0 0,-1 0-128 16,1 0 128-16,-1 2 0 0,0-2 0 0,1 0 0 16,-1 1 0-16,1-1 0 0,-1 2 0 0,0 0 0 15,1-3 0-15,-1 4 0 0,2-3 0 0,-2-3 0 16,1 4 0-16,-1 0 0 0,0-3 128 0,0 2-128 15,-1-3 0-15,1 1 0 0,0 2 0 0,-1-4 0 16,0 0 0-16,-1 0 0 16,1-1 0-16,0-1 0 0,0 4 0 0,1-2 0 0,-2 2 0 0,2-1 0 0,-1 3 0 0,1 2 0 15,1-2 0-15,0 0 0 0,2-1 176 0,-2 1-48 16,0 0 0-16,0 0 0 0,0 0-128 0,1-1 0 31,-1 1 0-31,0 0-176 0,0-2 176 0,-2 0 0 16,1 2 0-16,-2-4 0 0,2 2 0 0,0-1 0 15,0-3 0-15,-1 4 0 0,1-3 0 0,-1 2 0 16,-1 0 0-16,1 0 0 0,0 0 0 0,0 1 0 16,0 2 0-16,1-2 0 0,2-1 0 0,-2 3 0 0,-1-1 0 0,3 0 0 15,-1-1 0-15,0-1 0 0,1 1 0 0,0-2 0 16,0 2 0-16,0-3 0 0,1 3 0 0,-1-1 0 16,0 2 0-16,0 0 0 0,0 0 0 0,-2 2 0 15,0 0 0-15,-1 0 0 0,2-1 0 0,-1 0 0 16,1-2 0-16,0-1 0 0,-1 0 128 0,2-2-128 15,-2 3 0-15,1-1 0 0,0 0 0 0,1-2 0 16,-1 1 0-16,1-2 0 0,0 1 0 0,-1 2-128 16,2-2 128-16,-1 1 0 0,1-1 0 0,-2 2 0 15,1 0 0-15,1 1 0 0,-1 0 0 0,-1 2 0 16,2-3 0-16,-2 1 0 0,0 0 128 0,1 1-128 0,1-4 0 16,-2 1 0-16,1-1 0 0,0-1 0 0,-1 0 0 15,0 1 0-15,0 2 0 0,0 0-128 0,-1 1 128 0,0 2 0 16,1-2 0-16,-1-1 0 0,1 3 0 0,-1-2 0 15,2 0 128-15,-1-2-128 0,1 2 0 0,-1-3 0 16,1 1 0-16,-2 2 0 0,2-4 0 0,-2 3 0 16,0 0 0-16,0 0-128 0,1-1 128 0,-1 0 0 15,1-2 0-15,-1 1 0 0,0-1 0 0,0 1 0 0,0 4 0 16,0-4 0-16,0 2 0 0,0 0 0 0,1 1 0 0,-1 0 0 16,1-3 0-16,-1 1 0 0,0 0 128 0,1 0-128 15,-1-1 0-15,1 1 0 0,-1-2 0 0,0 4 0 16,-1-2 0-16,1 2 0 0,0-1 0 0,0 1-128 15,0 0 128-15,0-4 0 0,-2 1 0 0,2 1 0 16,-1-2 0-16,1 0 0 0,1-3 0 0,-1 1 0 16,0 4 0-16,0-4 0 0,1 2 0 0,0 0 0 15,-1 3 0-15,1-3 144 0,1 1-144 0,-1 2 160 16,-1-2-160-16,1 3 0 0,0-1 0 0,-1 1 0 16,0 2 144-16,-1 0-144 0,1-2 160 0,1 2-160 15,-1-3 0-15,0 1 0 0,0 0 0 0,1 1 0 16,1-4 0-16,-1 1 0 0,2-1 0 0,-2 2 0 0,0 0 0 0,2-2 0 15,-2 3 0-15,0 1 0 0,0-4 0 16,0 3 0-16,-1-2 0 0,2 2 0 0,-1-4 0 0,0 1 0 16,0 1 0-16,0-2 0 0,0 4 0 0,1-4 0 15,-1 3 0-15,0-1 0 0,-1 0 0 0,1 2 0 16,-1-1 0-16,1-2 0 0,0 2 0 0,1 0 0 16,0 1 0-16,-1-2 0 0,0 5 0 0,-1-6 0 0,2 1 0 15,-3-1 0-15,3 3 0 0,-2-2 0 0,0-1 0 0,1-1 0 16,-1 0 0-16,0 0 0 0,1 4 0 0,-1-3 0 15,0 1 0-15,0 5 0 0,0-4 0 0,0 3 0 16,1-1 0-16,-1 0 0 0,-2-1 0 0,2 2 0 16,-1-3 0-16,1 2 0 0,0 0 0 0,0-1 0 15,0-1 0-15,0 1 0 16,0-2 0-16,-2 2 0 0,2 1 0 0,0 0 0 16,0-2 0-16,1 1 0 0,1-3 0 0,-1 2-128 0,1-2 128 0,-1 1 0 15,1 2 0-15,-1-2 0 0,0-3 0 0,-1 3 0 16,1 2 0-16,0-2 0 15,0 2 0-15,-1 0 0 0,2-3 0 0,-2 4 0 0,-2 0 0 0,0 1 0 0,2 0 0 16,-2 0 0-16,4-1 0 0,-3 0 0 16,1 2 0-16,2-3 0 15,-1-1 0-15,0 2 0 0,0 0 0 0,0-1 0 0,1 0 0 0,-1 0 0 0,0 0 0 0,0-3 0 16,1 1 0-16,1 2 0 0,-1-3 0 0,0 1 0 16,-1 0 0-16,0 0 0 0,-2 5 0 0,1-1 0 15,-1 1 0-15,1-5 0 0,0 3 0 0,2-2 0 16,-3 2 0-16,3 0 0 0,-1 0 0 0,0-1 0 0,0-1 0 15,0 1 0-15,1 0 0 0,0-2 0 0,-1 2 0 0,0-1 0 16,1 1 0-16,-1-2 0 0,0 2 128 0,0 0-128 16,2-1 0-16,-2 0 0 15,0 0 0-15,0 1 0 0,1-3 0 0,-2 5 0 0,0 0 0 0,2 0 0 16,-2-2 0-16,1-3 0 0,0 3 0 0,-1-2 0 16,1 2 0-16,-1-1 0 0,0 1 0 0,1-2 0 15,-1 2 0-15,-1 2 0 16,-1 2 0-16,2-2-160 0,0 0 160 0,0-5 0 0,1 1 0 0,2 0 0 15,-2 1 0-15,0 0 0 0,0 0 0 0,1 3 0 16,0-2 0-16,0-2 0 0,0 2 0 0,0 0 0 0,0-1 0 31,2-2 0-31,-3 4 0 0,0-1 0 0,1-3 0 0,-2 5 0 16,0-2 0-16,-2 2 0 0,2 0 0 0,-1-2 0 16,1 3 160-16,-1-1-160 0,2 0 0 0,-3-2 0 15,2 3 0-15,-1-2 0 0,1-1 0 0,1-1 0 16,0-3 0-16,1 1 0 0,-1 2 0 0,-1-2 0 15,1 3 0-15,0-2-160 0,0 2 160 0,0-4 0 16,1-1 0-16,-1 3 0 0,1 0 0 0,-2 2 0 16,1-1 128-16,-1 1-128 0,2-2 0 0,-1-1 0 15,0 2 0-15,0 1-128 0,0-1 128 0,0 0 0 0,1-2 0 0,-2 2 0 16,0 1 0-16,-2 1 0 0,3-2 0 0,-1 1 0 16,0 2 0-16,0-2 0 0,0-1 0 0,1-1 0 15,1 0 0-15,-1-1 0 0,1 2 0 0,1-3 0 16,-2 3 0-16,0-2 0 0,0 4 0 0,2-4 0 15,-2 3 0-15,1-2 0 0,-1 2 160 0,1-3-160 16,-1 5 0-16,-3-3 0 0,2 2 0 0,-1-1 0 16,1 1 0-16,-1 1 0 0,-2 3 0 0,2-4 0 15,0-2 0-15,1 0 0 0,1-2 0 0,0-1 0 16,0 2 0-16,0-2-128 0,0 1 128 0,1 2 0 16,-1-3 0-16,0 1 0 0,0 1 0 0,-1-1 0 0,1 2 0 0,-1-2 0 15,0 1 0-15,0 0 0 0,0 0 0 0,1 2 0 16,-1-3 0-16,-1 1 0 0,1 4 0 0,0-2 0 15,-1 3 0-15,1-1 0 16,-1 0 0-16,1-1 0 0,0 0 0 0,0-1 0 0,0 2 0 0,-1-2 0 16,1 2 0-16,0-1 0 0,0 1 0 0,1-4 0 15,-1 2 0-15,0 1 0 0,-1 1 0 0,-1 0 0 16,2-4 0-16,0 2 0 0,1-4 0 0,-1 3 0 16,1-3 0-16,-1 1 0 0,0-1 0 15,2 4 0-15,-2-4 0 0,1 1 0 0,-1 2 0 0,1-2 0 16,-1 1 0-16,1-1 0 0,-1 4 0 0,1-4 0 15,0 3 0-15,-1-2 0 0,1 2 0 0,-1 0 0 0,2-2 0 0,-3 2 0 16,0-1 0-16,1 1 0 0,-1 2 0 0,0-2 0 16,2-1 0-16,-3 1 0 0,2 2 0 0,-1-2 0 15,0 2 0-15,0 0 0 0,-1-3 0 0,1 1 0 16,1 0 0-16,0-1 0 0,1 0 0 0,0 0 0 16,-1 1 0-16,1 2 0 0,1-5 0 0,-1 4 0 15,-1-4 0-15,1 3 0 0,-1 0 0 0,0-1 0 0,1 2 0 16,0-1 0-16,-1 2 0 0,1-3 0 0,-1 1 0 0,0 2 0 15,1-1 0-15,-1 0 0 0,1-1 0 0,-1-1 0 16,0 3 0-16,0-1 0 0,0 1 0 0,-1 0 0 16,1-2 0-16,1 2 0 0,-2 0 0 0,1-2 0 15,0 0 0-15,-2 2 0 16,1 0 0-16,0 1 0 0,1-1 0 0,-2 0 0 0,2-1 0 0,-1 1 0 16,0 0 0-16,-1 1 0 0,1-1 0 0,0-3 0 15,1 2 0-15,0 0 0 0,0-1 0 0,0-3 0 0,0 5 0 16,0-4 0-16,1 2 0 0,-1-3 0 0,0 5 0 15,-2-2 0-15,4 2 0 0,-4-2 0 16,1 2 0-16,0 0 0 16,1 1 0-16,-2-1 0 0,1 0 0 0,0-1 0 15,-1 4 0-15,1-3 0 0,0 4 0 0,0-3 0 16,-1 2 0-16,1 0 0 0,0-1 0 0,1-1 144 0,-2 2-144 0,1 1 0 0,0-3 0 0,0 1-176 16,-1 2 176-16,1 0 0 0,-2 0 0 0,2-1 0 15,0 0 0-15,0-1 0 0,-1 1 0 0,1 0 0 16,0 1 0-16,-2-3 0 0,2 3 0 0,-2-1 0 15,2 0 0 1,-1-1 0-16,0 2 0 0,0-2 0 0,-1 3 0 0,1-1 0 0,-1 0 0 0,-1 0 0 16,2 1 0-16,-2 0 0 0,2 1 0 0,-2 0 0 0,0 2 0 15,0-2 0-15,2-1 0 0,-2 2 0 0,0 1 0 0,0 0 0 16,2-4 0-16,-2 3 0 0,0 2 0 16,1-2 0-16,-1 0 0 0,0 0 0 0,2 0 0 0,-2-1 0 15,1-1 0-15,-1 4 0 16,2-4 0-16,-2 3 0 0,0-2 0 0,1 0 0 0,-1 0 0 0,1 0 0 15,0 2 0-15,0-2 0 0,-1-1-192 0,2 2 32 16,-2-4 16-16,2 1 0 31,-2 3-608-31,1-1-112 0,1-1-32 0,-1 1-10848 0,-1 0-2176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5:19.95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22261 6171 12895 0,'0'0'1152'0,"0"0"-928"0,-9 4-224 0,9-4 0 16,0 0 1920-16,0 0 352 0,0 0 64 0,0 0 16 15,0 0-1520-15,0 0-288 0,0 0-64 0,0 0-16 16,0 0 176-16,0 0 48 0,0 0 0 0,5-9 0 0,-5 9-160 0,5-9-16 15,3 4-16-15,-8 5 0 0,5-8 128 0,-5 8 16 16,0 0 16-16,0 0 0 0,0 0-64 0,0 0-16 16,0 0 0-16,0 0 0 0,0 0 0 0,-9-2 0 15,-3 2 0-15,2 0 0 0,10 0 32 0,-10 3 0 16,0 1 0-16,1-3 0 0,-1 4-32 0,-1-2-16 16,1 1 0-16,0 0 0 0,-1 0-240 0,11-4-64 15,-8 5 0-15,-1 0 0 0,0 0-64 0,3 2-32 16,6-7 0-16,-10 6 0 0,1 1-32 0,2-1-128 15,7-6 192-15,0 0-64 0,-8 11-128 0,8-11 0 16,0 0 0-16,0 0 128 0,-6 13-128 0,6-13 0 16,-3 10 0-16,3-10 0 0,-2 11 0 0,2-11 0 15,-2 12 0-15,2-12 0 0,1 11 0 0,-1-11 0 0,0 0 0 0,0 0 0 16,9 8 160-16,2-5-160 0,0-6 192 0,4-1-192 16,-1-1 176-16,3-2-176 0,2-3 160 0,1 0-160 15,0-3 128-15,-1 1-128 0,3-1 0 0,-2 1 144 16,-5 3-144-16,1-1 0 0,1 2 0 0,-4-1 128 15,-5-1-128-15,0 1 0 0,0 3 0 0,-8 6 0 16,0 0 256-16,0 0-16 0,0 0-16 0,-3-11 0 16,3 11-16-16,-7-6 0 0,7 6 0 0,-9-4 0 15,0-1-16-15,0 3 0 0,0 2 0 0,9 0 0 16,0 0-64-16,0 0 0 0,-8-5-128 0,8 5 192 16,-10-1-192-16,10 1 0 0,0 0 0 0,0 0 0 15,0 0 0-15,0 0 0 0,0 0 0 0,0 0 0 16,0 0 0-16,-11 3 0 0,0 4 0 0,0 1 0 15,1 0 0-15,-2 2 0 0,-1 0 128 0,2 1-128 0,5 1 0 0,-1 0 0 16,2-1 0-16,3-1 0 0,2-10 0 0,1 11 0 16,-1-11 0-16,0 0 0 0,0 0 0 0,10 7 0 15,2-3 0-15,0-3 0 0,-12-1 0 0,13-1 0 16,1-1 0-16,-2-1 0 0,-4-4 0 0,0 0 128 16,1 1-128-16,0 1 144 0,0-2-144 0,-1 1 0 15,0-1 0-15,-2 1-176 0,-6 6 176 0,7-8 0 16,-3 0 0-16,-4 8 0 0,5-9 0 0,-5 9 0 15,1-9 0-15,-1 9 128 0,3-11-128 0,-3 11 0 16,0-10 0-16,0 10 0 0,5-9 0 0,-5 9 0 16,1-11 0-16,-1 11-128 0,5-9 128 0,2 3 0 15,-7 6 0-15,0 0 0 0,0 0 0 0,0 0 0 16,0 0 0-16,0 0 0 0,0 0 0 0,0 0 0 0,-7 5-160 0,-2 1 160 16,0 2 0-16,-3 1-128 0,-1 1 128 0,3 1 0 15,3 1 0-15,0 1 0 0,-3 0 0 0,0-2 0 16,0-1 0-16,-1-2 0 0,1 1 0 0,1 0 0 15,1-1 0-15,8-8 0 0,0 0 0 0,0 0 0 16,0 0 0-16,0 0-128 0,0 0 128 0,0 0 0 16,0 0 0-16,0 0 0 0,0 0 0 0,0 0 0 15,10-1 0-15,-10 1 0 0,11-3-144 0,-11 3 144 16,0 0 0-16,0 0 0 0,7-7 0 0,-7 7 0 16,8-6 0-16,-8 6 0 0,7-8 0 0,-7 8 0 15,8-8 0-15,-2 2 0 0,-6 6 0 0,4-8 0 16,-4 8 0-16,5-8 0 0,-5 8 0 0,4-9 0 15,-4 9 0-15,0 0 0 0,-2-9 0 0,2 9 0 0,0 0 0 16,-8-4 0-16,8 4 0 0,-11-4 160 0,1 3-160 0,-1 1 0 16,0 1 0-16,0 3 0 0,2-3-256 0,1 4 0 15,-1-2 16-15,9-3 0 16,-9 7-576-16,3-1-112 0,6-6-32 0,-6 11 0 16,6-11-2576-16,-2 14-528 0,-2 5-96 15,4-2-9024-15</inkml:trace>
  <inkml:trace contextRef="#ctx0" brushRef="#br0" timeOffset="434.33">22217 6381 20271 0,'-12'8'896'0,"5"-2"192"0,-2 1-880 0,3-1-208 16,6-6 0-16,-7 9 0 0,2 1 2512 0,1 0 464 15,4-10 96-15,-3 9 0 0,3-9-2016 0,-2 11-416 16,2-11-64-16,-3 7-32 0,3-7-352 0,0 0-192 15,0 0 192-15,0 0-192 0,8 7 0 0,0-2-224 16,-8-5 16-16,10 4 0 16,-10-4-2064-16,12 3-416 0,0-1-64 0</inkml:trace>
  <inkml:trace contextRef="#ctx0" brushRef="#br0" timeOffset="635.57">22376 6666 8287 0,'0'0'736'0,"-9"7"-592"0,-3 0-144 0,0-1 0 16,0 1 4848-16,3-4 928 0,3 4 192 0,6-7 48 16,-7 12-4640-16,1-3-928 0,-3-1-176 0,9-8-32 31,0 0-752-31,0 0-160 0,0 0-32 0,0 0 0 0</inkml:trace>
  <inkml:trace contextRef="#ctx0" brushRef="#br0" timeOffset="802.71">22252 6849 31327 0,'0'0'1392'0,"0"0"272"0,0 0-1328 0,0 0-336 15,0 0 0-15,0 0 0 0,0 0 416 0,10 4 16 16,2 1 0-16,0-4 0 0,-2 2-432 0,-10-3 0 15,11 4-224-15,0-1 80 16,1-3-2368-16,-12 0-480 0,13 1-80 0,-13-1-32 0</inkml:trace>
  <inkml:trace contextRef="#ctx0" brushRef="#br0" timeOffset="933.59">22368 7017 10127 0,'0'0'448'0,"-4"7"96"0,-1 1-544 0,0-1 0 0,-2 2 0 0,2-1 0 16,1 1 5056-16,1 1 896 0,1-1 176 0,-1 0 32 15,2 1-4576-15,1-3-928 0,1 2-176 0,2 0-32 32,-1 3-1520-32,1-3-288 0,-1 0-64 0</inkml:trace>
  <inkml:trace contextRef="#ctx0" brushRef="#br0" timeOffset="1087.7">22305 7365 24879 0,'0'0'2208'0,"0"0"-1760"0,0 0-448 0,0 0 0 0,0 0 1920 0,0 0 288 16,0 0 64-16,0 0 16 15,0 0-2736-15,0 0-560 0,-4 12-96 0,4-12-12480 16</inkml:trace>
  <inkml:trace contextRef="#ctx0" brushRef="#br0" timeOffset="3619.15">22322 7794 21359 0,'0'0'944'0,"0"0"208"0,0 0-928 0,0 0-224 0,-6-4 0 0,6 4 0 16,0 0 1200-16,0 0 192 0,0 0 32 0,0 0 16 15,-9 0-1184-15,9 0-256 0,0 0 0 0,0 0 0 16,0 0-128-16,0 0 128 0,0 0-160 0,0 0 160 15,0 0-176-15,5-8 176 0,-5 8-192 0,5-9 192 16,-2 2 0-16,-3 7 128 0,0-8 0 0,0 8 16 16,0 0 96-16,0-8 16 0,-3-3 0 0,3 11 0 0,0 0 16 0,0 0 16 15,-6-5 0-15,6 5 0 0,0 0-144 0,0 0-16 16,-10 0-128-16,1 3 192 0,-2-1-192 0,11-2 144 16,0 0-144-16,-10 4 128 0,1 0 240 0,9-4 32 15,0 0 16-15,-9 3 0 0,0-1 176 0,9-2 48 16,0 0 0-16,0 0 0 0,0 0-192 0,-9 2-48 15,1 0 0-15,8-2 0 0,0 0-240 0,0 0-160 16,0 0 192-16,0 0-192 0,0 0 0 0,0 0 0 16,0 0 0-16,0 0 0 0,11 4-176 0,-11-4 16 15,0 0 0-15,0 0 0 0,0 0 160 0,10 3 0 16,-10-3 0-16,0 0-128 0,0 0 128 0,0 0 0 16,10-4 0-16,-10 4 0 0,0 0 0 0,0 0 176 15,9-5-48-15,-9 5 0 0,0 0-128 0,0 0 192 16,11-3-192-16,-11 3 192 0,10-4-192 0,-10 4 0 0,0 0 144 0,9-4-144 15,-9 4 0-15,0 0 0 0,0 0 0 0,0 0 0 16,12-4-128-16,-12 4-64 0,0 0 0 0,0 0 0 16,0 0 192-16,0 0 0 0,0 0 0 0,0 0-128 15,0 0 128-15,0 0 0 0,0 0 0 0,0 0 0 16,0 0 0-16,0 0 0 0,0 0 0 0,-6-5 0 16,6 5 192-16,0 0-48 0,0 0 0 0,-9-2 0 15,9 2 32-15,-11-3 0 0,-1 2 0 0,12 1 0 16,0 0-176-16,-10 4 0 0,0 0 0 0,0-1 0 15,10-3 0-15,-11 4 0 0,0 0 0 0,1 0 0 16,1-1 0-16,9-3 0 0,-9 2 0 0,9-2 0 16,-10 3 0-16,10-3 128 0,-7 4-128 0,7-4 128 15,-10 1 160-15,10-1 32 0,0 0 0 0,-9 5 0 0,0 1 128 0,9-6 16 16,-8 5 16-16,8-5 0 0,-7 5-176 0,7-5-48 16,-8 8 0-16,8-8 0 0,0 0-256 0,0 0 0 15,0 0 128-15,0 0-128 0,0 0 0 0,0 0 0 16,0 0 0-16,0 0 0 0,0 0 0 0,0 0 0 15,0 0 0-15,0 0 0 0,9 0 0 0,-9 0 0 16,10 0 0-16,-1 0 0 0,-9 0 144 0,13-4-16 16,-1 1-128-16,-3 2 192 0,-9 1-64 0,11-1 0 15,-1 1-128-15,-10 0 192 0,11-2-192 0,-1 4 128 16,1 0-128-16,0 0 0 0,1-2 0 0,-12 0 0 16,0 0 0-16,10-4 0 0,3 1 0 0,-3 1 0 15,-10 2 0-15,0 0 0 0,7-7 128 0,-7 7-128 16,0 0 0-16,6-6 144 0,-6 6-144 0,0 0 192 15,0 0-192-15,0 0 192 0,2-8 64 0,-2 8 32 16,0 0 0-16,0 0 0 0,0 0-64 0,0 0-16 0,0 0 0 0,0 0 0 16,0-8-32-16,0 8-16 0,0 0 0 0,0 0 0 15,0 0-160-15,0 0 192 0,0 0-192 0,0 0 192 16,-2-11-192-16,2 11 0 0,0 0 0 0,-8-3 128 16,8 3-128-16,0 0 0 0,-13-2 0 0,1 4 0 15,2 1 0-15,0 3 0 0,3 0 0 0,-1 1 0 16,-1 1 0-16,2-1 0 0,2 2 0 0,1 2 0 15,-2-2 0-15,2 1 0 0,0 1 0 0,1 2 0 16,0-3 0-16,3-10 128 0,0 12-128 0,0-12 128 16,2 11-128-16,-2-11 0 0,4 10 0 0,-4-10-176 15,0 0 176-15,0 0 0 0,0 0 0 0,0 0 0 0,9 6 0 0,-9-6 144 16,0 0-144-16,0 0 0 0,0 0 208 0,10-2-64 16,-10 2-16-16,0 0 0 0,0 0-128 0,7-7 0 15,1 1 0-15,-8 6 0 0,4-8 0 0,-4 8 0 16,7-9 0-16,-1 1 0 0,-4 0 0 0,1 0 0 15,-1-3 0-15,2 2 0 0,-1-1 0 0,-3 10 0 16,-1-10 0-16,1 10 0 0,0-12 144 0,0 12-144 16,-4-6 160-16,4 6-160 0,0 0 0 0,0 0 0 15,-12 1 0-15,3 3-160 0,0 0 160 0,2 2 0 16,1 1 0-16,-1 3 0 0,-1 2 0 0,3 2 0 16,2-1 0-16,1-1-128 0,-3 3 128 0,1-2 0 15,1 0 0-15,2-2 0 0,1-11 0 0,0 0 0 16,0 0-128-16,0 0 128 0,0 0 0 0,8 11 0 15,-8-11 0-15,0 0 0 0,10 5 0 0,1-5 0 0,-1-3 0 0,0-1 0 16,2-1 0-16,0-1 0 0,-2-3 0 0,1-1 0 16,-3-3 0-16,-1 2 0 0,0 0 0 0,-2 1 0 15,0-1 0-15,-1-2 0 0,-1 3 0 0,-3 0 0 16,-1-2 0-16,1 1 0 0,-2 1 0 0,-2 3 0 16,-4-2 0-16,-1 4 0 0,-1 1 0 0,-1 2 0 15,1-1 0-15,-2 3 0 0,-3 3-144 0,0 0 144 16,2 3 0-16,2 1 0 0,-1 1-144 0,1 1 144 15,1-1 0-15,1 1-128 0,1 2 128 0,2-1 0 16,0 1 0-16,2 0-128 0,2 0 128 0,-1-1 0 16,3-10 0-16,0 13-128 0,0-1 128 0,0-12 0 15,0 0 0-15,7 10 0 0,-7-10 0 0,0 0 0 16,10 7 0-16,1-3-128 0,0-4 128 0,1-3 0 16,-3-2 0-16,0-1 0 0,0-1 0 0,2-1 0 0,-2-1 0 15,3 0 0-15,-2 0 0 0,-1 0 0 0,-1 0 0 0,0 1 144 16,0 0-144-16,0 1 192 0,-1-3-192 0,-7 10 0 15,3-9 0-15,-3 9 0 0,4-11 0 0,-4 11 0 16,0 0 0-16,0 0 0 0,-7-9 0 0,7 9 0 16,0 0 0-16,-10-2 0 0,-1 2 0 0,2 2 0 15,9-2 0-15,-10 7 0 0,0-1 0 0,2 2 0 16,1 0 0-16,3 2 0 0,-2 0 0 0,2 1 0 16,1 0-192-16,3-11 192 0,0 11 0 0,0-11 0 15,3 12 0-15,-3-12 0 0,4 12-128 0,-4-12 128 16,0 0 0-16,0 0 0 0,10 3 0 0,-10-3 0 15,12 0 0-15,-12 0 0 0,10-3 0 0,-1-4 0 16,1 5 0-16,-10 2 0 0,6-7 0 0,1 1 0 0,2-1 128 0,-9 7-128 16,5-8 0-16,-5 8 0 0,5-9 0 0,-5 9 0 15,5-9 0-15,-5 9 0 0,2-12 0 0,-1 2 0 16,-1 10 0-16,0-12 0 0,-3 2 0 0,1 1 0 16,2 9 0-16,-7-8 0 0,-2 1 0 0,3 2 0 15,6 5-224-15,-10-4 80 0,1 2 16 0,9 2 0 16,-10 0 0-16,10 0 0 0,-8 6 0 0,8-6 0 15,0 0 128-15,-6 9-160 0,0 0 160 0,2 1-160 16,2 0 160-16,2 2 0 0,2-1-144 0,1 1 144 16,-3-12 0-16,5 13-144 0,1-1 144 0,0-3 0 15,2-1 0-15,-8-8 0 0,9 6 0 0,-9-6 0 16,10 4 0-16,-10-4 0 0,12 6 0 0,-1-5 0 16,-11-1 0-16,9-3 0 0,-1-1 0 0,-8 4 0 0,0 0 0 0,7-8 0 15,0 2 0-15,-7 6 0 0,5-9 128 0,0 2-128 16,-5 7 176-16,0 0-176 0,-1-10 0 0,1 10 0 15,1-9 0-15,-1 9 0 0,-6-8 0 0,-1 1 0 16,7 7 0-16,-8-6 0 0,-1-2 128 0,0 2-128 16,-1-1 0-16,-1 2 0 0,1 1 0 0,1 1 0 15,0 2 0-15,9 1 0 0,-9-1 0 0,9 1 0 16,-10 1 0-16,10-1 0 0,-9 7 0 0,3 0 0 16,1 2-128-16,1 2 128 0,-2-1 0 0,4 2 0 15,2-12 0-15,0 16 0 0,1-1-128 0,2 1 128 16,2 1 0-16,0-5-144 0,-5-12 144 0,7 13 0 15,-1-4 0-15,2 0-128 0,-8-9 128 0,9 5 0 16,-9-5 0-16,0 0 0 0,12-1 0 0,-12 1 0 0,10-4 0 0,-2-3 0 16,-8 7 0-16,7-6 0 0,-7 6 0 0,9-8 0 15,-3 0-208-15,-6 8-112 0,5-10-32 0,-1 2 0 32,-1-1-1696-32,1 1-320 0,0-1-80 0,-4 9-8112 0,2-9-1600 0</inkml:trace>
  <inkml:trace contextRef="#ctx0" brushRef="#br0" timeOffset="5053.85">22952 5208 18431 0,'0'0'816'0,"-7"-9"160"0,7 9-784 0,-5-6-192 0,-1 0 0 0,6 6 0 16,0 0 3712-16,0 0 688 0,0 0 144 0,0 0 16 15,0 0-3424-15,0 0-688 0,0 0-144 0,-6 8-32 16,1 2-144-16,0 3-128 0,-1 1 192 0,-1 2-192 16,0 0 128-16,-2 2-128 0,-2 0 0 0,0 2 0 15,3 2 208-15,-1 4-64 0,0 3-16 0,-1 2 0 16,-3 0 0-16,2 2-128 0,-1 1 192 0,3 0-64 16,4-6-128-16,1 0 192 0,3-2-192 0,5 0 192 15,5-1 0-15,4-2 0 0,4-2 0 0,3-4 0 16,-2-5 32-16,4-3 16 0,4-3 0 0,4-1 0 15,3-2-48-15,-1-6-16 0,-1-4 0 0,-1-2 0 0,-2-1-32 0,-3-1 0 16,-2-2 0-16,-2-2 0 0,-3-3-16 0,-1 0-128 16,-3 0 192-16,0 1-64 0,-3-3 0 0,0 2-128 15,-2-2 192-15,1-2-64 0,-1-3-128 0,-2 1 192 16,-3-1-192-16,-2-4 192 0,0-2-192 0,-4 1 128 16,0-1-128-16,-3 3 128 0,-3 5-128 0,0-1 128 15,-1-1-128-15,-2 7 128 0,0-1-128 0,-4 7 0 16,1 3 0-16,0 2 0 0,-2 2 0 0,0 2-320 15,1 3 48-15,0 3 16 16,1 0-2176-16,1 3-416 0,0 2-96 0,0 1-12320 0</inkml:trace>
  <inkml:trace contextRef="#ctx0" brushRef="#br0" timeOffset="5276.63">22977 5375 5519 0,'0'0'496'0,"0"0"-496"0,-9 2 0 0,9-2 0 16,-7 8 5552-16,3 4 1008 0,3-2 208 0,1 3 32 15,0 1-4784-15,2 1-960 0,2-2-192 0,2 1-32 16,0-1-320-16,3 0-64 0,3-1-16 0,1 0 0 16,0-3-304-16,1 0-128 0,2-1 0 0,0-3 128 15,-1 0-128-15,2-3 0 0,-1-2 144 0,0 0-144 16,-1-2-256-16,1 0-128 0,-1-2-32 0,2 0-9680 15,0-3-1936-15</inkml:trace>
  <inkml:trace contextRef="#ctx0" brushRef="#br0" timeOffset="5755.73">23760 4738 19343 0,'0'0'1728'0,"-9"-1"-1392"16,0 2-336-16,9-1 0 0,-9 2 3456 0,9-2 640 16,-9 5 112-16,2 1 16 0,7-6-3008 0,-6 11-624 0,-1 0-112 0,2 0-32 15,0 1-96-15,0 2-32 0,-1-1 0 0,1 1 0 16,0 2-320-16,0 0 128 0,-2 1-128 0,2 0 0 15,0 0 0-15,1-1 0 0,0-1 0 0,1-1 0 16,2-2 0-16,1 1 0 0,4-3 0 0,0-1 0 16,-4-9 0-16,6 11 0 0,1-3 0 0,-7-8 0 15,12 5 0-15,-1-2 0 0,1-1 0 0,1-2 0 16,1-1 144-16,2 0-144 0,0-2 192 0,1-1-192 16,0-2 192-16,0-1-192 0,0-1 192 0,-2 0-192 15,1-1 160-15,1 0-160 0,0-1 128 0,-3-2-128 16,-4 0 128-16,-2 0-128 0,-2 2 0 0,-1-2 128 15,-1-3 0-15,-2 2-128 0,-2 1 192 0,-2 0-64 16,-5 0-128-16,-1 1 192 0,0-1-192 0,-1 2 192 0,-1 0-192 0,-1 0 160 16,0 0-160-16,-4 0 160 0,0 4-160 0,-2 1 0 15,0-1 0-15,0 3 0 0,0-3 0 0,1 2 0 16,1 1 128-16,0-4-128 0,2 2 0 0,0 3-256 16,2 0 64-16,1 1 16 15,5-5-752-15,5 6-160 0,0 0-16 0,0 0-9808 16,0 0-1952-16</inkml:trace>
  <inkml:trace contextRef="#ctx0" brushRef="#br0" timeOffset="6787.53">23191 7287 10127 0,'0'0'896'15,"0"0"-704"-15,0 0-192 0,0 0 0 16,5-12 2656-16,0 2 496 0,0 1 112 0,-5 9 0 16,5-9-1664-16,-5 9-352 0,3-11-64 0,-3 11-16 0,4-9-144 0,-4 9-48 15,0 0 0-15,0 0 0 0,0 0-48 0,0 0-16 16,0 0 0-16,-8 5 0 0,-1 2-416 0,0 3-96 16,2-1-16-16,-1 6 0 0,-1 2-192 0,0 1-64 15,0 3 0-15,0-2 0 0,0 5 0 0,1-1 0 16,0 1 0-16,0 2 0 0,2-3 320 0,1 3 64 15,-1-2 16-15,1-2 0 0,1 1-16 0,2 1-16 16,-1-1 0-16,2 1 0 0,-1-6-352 0,1 0-144 16,0 2 128-16,2-3-128 0,2-1 0 0,1-2 128 15,0-1-128-15,2-4 0 0,1-1 0 0,0-2 0 16,-7-6 0-16,12 4 0 0,0-1 0 0,0-3 0 16,-1-1 0-16,2-3 0 0,0 0 0 0,1-1 0 15,-1-2 0-15,0 0 0 0,0-2 0 0,1-1 0 0,2-2 0 16,-1 0 128-16,2-1-128 0,1 0 0 0,1-2 0 0,0-2 128 15,1 0-128-15,-3-3 0 0,-3-1 144 0,-1 2-144 16,-1-1 0-16,-3 1 0 0,-4 2 0 0,-2-3 128 16,-3 3-128-16,-3-4 128 0,-2 6-128 0,-2-3 128 15,-2-1-128-15,-2 2 0 0,-5-1 128 0,-2 1-128 16,-2-1 0-16,-1 2 0 0,-1-1 0 0,1 4 0 16,0-2 0-16,2 3 128 0,-1 3-128 0,2 2 0 15,0 1 0-15,3-1 0 0,2 5 0 0,0 2 0 16,0 1-1120-16,2 3-144 0,0 0-16 0,3 0-9808 15,1 0-1968-15</inkml:trace>
  <inkml:trace contextRef="#ctx0" brushRef="#br0" timeOffset="7087.19">23157 7507 14735 0,'0'0'1312'0,"0"0"-1056"16,0 0-256-16,0 0 0 0,0 0 2880 0,0 0 512 15,0 0 96-15,-6 11 32 0,6-11-2768 0,-2 9-560 16,2-9-192-16,-4 10 144 0,4-10 64 0,0 0 16 16,0 0 0-16,1 11 0 0,-1-11 672 0,3 9 144 15,1-1 32-15,1-2 0 0,-5-6-368 0,8 5-64 0,0 1 0 0,2 0-16 16,0-2-176-16,5-1-16 0,-2-1-16 0,2-2 0 15,1 0-224-15,4 0-64 0,1-4 0 0,-1 2 0 16,1 1-128-16,1-2 0 0,3 0 0 0,-3 1 0 31,-3-4-1232-31,-1 4-288 0,-1-5-48 0,-2 2-13088 0</inkml:trace>
  <inkml:trace contextRef="#ctx0" brushRef="#br0" timeOffset="7541.63">23926 6849 6447 0,'0'0'272'0,"0"0"80"0,0 0-352 0,0 0 0 16,0 0 0-16,0 0 0 0,0 0 3968 0,0 0 736 0,0 0 144 0,0 0 16 15,-11 0-2624-15,11 0-512 0,0 0-128 0,0 0 0 16,0 0-640-16,0 0-112 0,-4 9-16 0,4-9-16 16,0 0-368-16,0 0-80 0,-3 12-16 0,0 1 0 15,2 1-96-15,-2 3-32 0,-2 1 0 0,0 3 0 16,-1 1-32-16,1 1-16 0,-1-1 0 0,0 0 0 16,1 0 80-16,0-1 32 0,2-1 0 0,0-1 0 15,0-3-128-15,2-5-32 0,1 1 0 0,0-3 0 16,0 2-128-16,0-11 0 0,2 11 0 0,-2-11 0 15,0 0-544 1,0 0-144-16,0 0-16 0,0 0-9792 0,0 0-1936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3:59:02.304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23827 6609 5519 0,'-6'4'496'0,"2"-1"-496"0,2-3 0 15,-1 2 0-15,2-2 1072 0,0 1 112 0,0 2 32 0,-3-2 0 0,1 2 624 0,-2 0 128 16,0 2 16-16,1-1 16 0,0-2-272 0,0 0-64 31,2 0-16-31,-1-2 0 0,2 3-400 0,0-3-80 16,-1 0-16-16,1 1 0 0,0 1 96 0,0 4 16 0,-2-2 0 0,0 5 0 16,-1-2-112-16,-1 3 0 15,-3 7-16-15,1 3 0 0,-3 2-208 0,-1 4-32 0,-1 5-16 16,-2 1 0-16,0 3-288 0,1 0-48 15,1-1-16-15,0 1 0 0,2-3-224 0,3 5-48 16,1 2-16-16,2-2 0 0,3-5-112 0,3 0-128 16,2-1 176-16,4-6-176 0,1 1 128 0,3-7-128 0,0 0 0 15,3-3 0-15,2-1-256 0,2-5-128 0,3-2 0 0,0-4-11872 16,3-3-2368-16</inkml:trace>
  <inkml:trace contextRef="#ctx0" brushRef="#br0" timeOffset="443.13">24288 6666 26719 0,'-1'0'2368'0,"0"3"-1888"0,1 1-480 0,1-2 0 16,0-1 1040-16,1 3 112 0,0 5 32 0,1 3 0 15,0 8 512-15,2 4 96 0,0 5 32 0,-1 2 0 0,0 1-800 16,-1 0-176-16,1 3-16 0,-2-1-16 0,2 1-480 0,-1 0-80 16,0-1-32-16,1 1 0 15,0-1-224-15,-2-1 144 0,2-5-144 0,-3 1 128 16,-1-3-128-16,-1-2-144 0,0-2 144 0,-2-3-208 15,2-3-592-15,-3-2-112 0,2 1-32 0,-2-6-16400 0</inkml:trace>
  <inkml:trace contextRef="#ctx0" brushRef="#br0" timeOffset="1209.99">23425 4501 19343 0,'-1'3'1728'0,"-3"0"-1392"0,3 0-336 0,0-2 0 16,0 1 1376-16,-3 2 208 0,-1 5 32 0,-4 3 16 15,-3 8 608-15,-2 2 112 0,2 3 16 0,0 0 16 16,2-2-896-16,2 2-176 0,2 0-32 0,1-2-16 16,3 2-496-16,2 1-112 0,-2 2-16 0,2 3 0 15,3-2-320-15,-1 2-80 0,1-3-16 0,-1 4 0 0,2-1-224 0,0 1 144 16,2-1-144-16,0 1 128 0,0-2-128 0,3-3-176 15,2 2 48-15,0-7 0 16,3 0-1360-16,1-6-272 0,1-3-48 0,1-5-14704 16</inkml:trace>
  <inkml:trace contextRef="#ctx0" brushRef="#br0" timeOffset="4816.69">23974 4479 5519 0,'-1'0'496'0,"0"2"-496"15,1-2 0-15,0 0 0 0,0 1 1040 0,-1 2 112 0,-1-3 32 0,0 4 0 0,-2-1 1248 0,0 2 256 0,2 2 64 0,-1-1 0 0,2-3-432 0,1 4-80 16,1-5 0-16,2 2-16 0,-1-3-304 0,3 1-48 15,0 1-16-15,4-3 0 0,0 4-576 0,2-2-128 16,0 4-32-16,-1-1 0 0,0 0-432 0,0 5-96 16,3 4-16-16,3 3 0 0,2 5-240 0,-2 4-48 15,1 3-16-15,0-1 0 0,2 3 48 0,-2 4 0 16,2-1 0-16,-2 2 0 0,-2 5-96 0,-2-3-16 0,-3 3 0 16,-2-4 0-16,-3-1-80 0,-2-1-128 0,-1-1 176 0,-2-2-176 15,-2-1-160-15,0-2-144 16,-1-7-16-16,0-2-16 0,-1-3 464 0,2-1 112 0,-2 0 16 0,0 0-19408 15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4:46.001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23624 13308 5519 0,'-19'-6'496'0,"2"2"-496"0,8 4 0 0,4-2 0 16,1 2 0-16,-5-3 0 0,-8 0 0 0,-9-5 0 15,-5-3 0-15,-1 0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6:37.39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4469 4398 5519 0,'0'0'240'0,"0"0"64"0,-6-8-304 0,0 2 0 16,2-1 0-16,1 1 0 0,-3-2 4416 0,4 0 816 15,3-1 160-15,-2 0 48 0,-3 1-4080 0,3 0-800 16,1-1-176-16,0 9-16 0,-8-5 272 0,8 5 64 15,0 0 16-15,-9-2 0 0,9 2-176 0,-11 4-32 16,2-1-16-16,0 5 0 0,0 2-256 0,0 3-48 16,-2 3-16-16,1 0 0 0,-1 2-176 0,2 0 192 15,-1 0-192-15,-1 3 192 0,2 1-192 0,0 4 0 16,0-2 0-16,0 2 0 0,1-5 256 0,4 5-48 0,-1 0 0 16,1 1 0-16,-1 1 256 0,4-1 48 0,-1 0 16 0,1 2 0 15,0 1-32-15,1 1-16 0,4 2 0 0,-2-3 0 16,1-1-272-16,1-2-48 0,1-1-16 0,4-1 0 15,1-3-144-15,2-1 0 0,0-3 144 0,1-2-144 16,1-4 128-16,1-3-128 0,0-3 160 0,3-1-160 16,5-1 176-16,-2-2-176 0,-2-2 192 0,2-3-192 15,0-1 224-15,0-5-64 0,1 1-16 0,-1-1 0 16,-2 0 16-16,1 1 0 0,-1-4 0 0,0 2 0 16,-2-2 32-16,-3 0 16 0,-1-2 0 0,0 1 0 15,-4 0 128-15,-1-3 32 0,0-2 0 0,-3 1 0 16,-1 2 80-16,-2-4 0 0,-2 2 16 0,0-1 0 15,0 0-128-15,-1-2-16 0,-4-1-16 0,1 2 0 16,-1-1-176-16,-2-1-128 0,-1-5 144 0,-1 3-144 0,0-3 128 0,0 0-128 16,0 0 0-16,-1 1 0 0,-3 1 0 0,-1 5 0 15,1-5 0-15,-1 4 0 0,-3 0 0 0,3 2 0 16,1 0 0-16,-2 2 0 0,-2-2 0 0,4 6 0 16,0-1-176-16,2 2 176 15,0 2-656-15,2 0-16 0,0 1 0 0,4 2 0 16,0 1-2080-16,5 5-400 0,0 0-96 0,2-7-11712 0</inkml:trace>
  <inkml:trace contextRef="#ctx0" brushRef="#br0" timeOffset="1">4298 4793 26607 0,'0'0'1168'0,"0"0"256"0,-7 5-1136 0,7-5-288 0,0 0 0 0,-7 8 0 15,7-8 1200-15,-7 7 176 0,7-7 32 0,0 0 16 16,0 0-560-16,0 0-112 0,0 0-32 0,-3 10 0 16,3-10-224-16,-2 12-48 0,2-2-16 0,0-10 0 15,0 0-272-15,7 9-160 0,-7-9 192 0,10 7-192 16,-10-7 144-16,15 5-144 0,-1-2 0 0,-1-2 144 15,-1-4 16-15,2 2 0 0,2-2 0 0,-2 1 0 16,-1-2-160-16,3 1 192 0,3 2-192 0,2-4 192 16,-3-4-192-16,2 1 0 0,-1 0 144 0,4 2-144 0,0-4 0 0,1 4 0 15,-1-1 0-15,1 0 0 0,0 0-288 0,-2 0-32 16,-2-3 0-16,0 0 0 16,0 1-400-16,-1-3-96 0,-4 0-16 0,0 2 0 15,-1-3-448-15,-1 1-80 0,-3 1-32 0,-2 1-11984 16</inkml:trace>
  <inkml:trace contextRef="#ctx0" brushRef="#br0" timeOffset="2">4955 4204 20271 0,'0'0'896'0,"0"0"192"0,-9-3-880 0,0 2-208 0,9 1 0 0,-9 1 0 16,-1-1 2416-16,10 0 432 0,0 0 96 0,-10 5 0 15,1 1-2224-15,0-1-448 0,1 1-80 0,8-6-32 16,0 0-32-16,0 0-128 0,0 0 192 0,-6 8-64 16,1 1-128-16,1 2 0 0,1-1 0 0,2 2 0 15,1-12 0-15,1 12 0 0,0 2 0 0,3 0 0 16,-1 1-176-16,0-1 176 0,1 0-128 0,-1-1 128 16,0 0 0-16,4-5 0 0,3-1 0 0,0-1 0 15,-10-6 0-15,13 7 0 0,2-5 0 0,-2 0 0 16,-1-4 0-16,-1 0 0 0,2-3 0 0,0-1 0 15,0 2 0-15,-2-2 0 0,1-1 0 0,-1-3 0 16,1-2 192-16,-2 0 0 0,-3-1 16 0,1 0 0 16,2 0 176-16,-2-4 16 0,-3 2 16 0,2 0 0 0,-3 1 0 0,-2 0 0 15,1-1 0-15,-2 1 0 0,-2 2-112 16,0-2-32-16,-1 1 0 0,-2 4 0 0,-2-3-96 0,-1 3-32 16,1 0 0-16,-3 2 0 0,-2 3-144 0,0 2 0 15,-1-1 0-15,1 3 0 16,2 3-320-16,-4 1-112 0,-4 0-16 0,0 3-10192 15,3 4-2048-15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6:37.401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631 11767 6447 0,'-16'27'576'0,"6"-7"-576"0,-3 2 0 0,2-1 0 15,0-1 6192-15,0-1 1120 0,2-5 240 0,3-2 32 16,-1-4-5920-16,7-8-1200 0,0 0-224 0,0 0-48 16,0 0 80-16,0 0 32 0,0-15 0 0,4 0 0 15,1-2-176-15,3-7-128 0,1-2 144 0,3-4-144 16,1-2 432-16,-3 12-16 0,6-5 0 0,2-5 0 16,2-5 96-16,5-4 32 0,2-5 0 0,4-3 0 15,-1-4-32-15,28-52-16 0,-8 6 0 0,-6 3 0 16,-5 2-48-16,-3-1-16 0,1-2 0 0,2-3 0 15,4-6-128-15,4-4-32 0,1-3 0 0,5-5 0 16,2-4-112-16,-1-5-32 0,-2-5 0 0,-1-7 0 16,1-7 64-16,2 0 0 0,5-2 0 0,4-4 0 15,3-6-192-15,2-1 0 0,-1-4 0 0,-1-2 128 16,-3-1 0-16,6-8 0 0,5-1 0 0,2-1 0 0,-2 2-128 0,2-1 192 16,2-2-192-16,-5-2 192 0,-4-3-192 0,3 0 128 15,2 0-128-15,1 1 128 0,4 5-128 0,-4-2 0 16,-3-4 0-16,0 4 0 0,-1 0 0 0,2 5 0 15,0 3 0-15,0-4 0 16,-1-3-400-16,-4 3-112 0,-7 6-32 0,3 0 0 16,1-7-2848-16,-2 1-576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6:37.40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4777 4097 2303 0,'0'-2'0'0,"1"2"0"0,-1-2 144 0,0 2-144 0,0 0 0 0,0 0 0 0,1 0 0 0,-1-3 0 15,0 2 1056-15,0 1 128 0,-1 0 32 0,1 0 0 16,0 0 368-16,0 0 80 0,0 0 0 0,0 0 16 0,0 0 272 16,0 0 48-16,-15 16 16 0,13-12 0 0,0-1-544 0,0 0-96 15,1 3-32-15,0-2 0 16,-1 2-320-16,1 0-80 0,-1 1-16 0,0-1 0 0,1 0-160 0,-1 0-16 15,0 0-16-15,1 2 0 0,0 2 16 0,-2 1 0 16,2 1 0-16,0-1 0 0,0 4-304 0,0 1-48 16,-1-1-16-16,1 1 0 15,1 0-384-15,1 0 128 0,1 0-128 0,-1 0 0 0,0 3 0 0,1-4 0 16,0 1 0-16,0 0 0 0,1 0 0 0,0 0 0 16,2-3 0-16,-1-1 0 0,1-2 0 0,0 0-144 0,1 0 144 0,2-2 0 31,0-2-1280-31,1-2-128 0,2 0-48 0,-1-3-12496 0</inkml:trace>
  <inkml:trace contextRef="#ctx0" brushRef="#br0" timeOffset="1">5322 4396 6447 0,'0'0'576'0,"0"0"-576"0,0 0 0 0,1 0 0 16,-1 0 688-16,2 0 16 0,-1 0 16 0,0 0 0 16,3-3 624-16,-2 3 128 0,2-3 32 0,-4 3 0 0,0 0-432 0,0 0-96 15,0 0-16-15,0 0 0 0,10-19-48 0,-9 17-16 16,-1-2 0-16,0 0 0 0,1 2 112 0,-1-2 16 16,0-2 0-16,2 2 0 0,-2-2 0 0,1 0 0 15,1 0 0-15,1-4 0 0,-1 4-384 0,2-6-80 16,0 3-16-16,-2-1 0 0,2 0-32 0,-2 0-16 15,2-1 0-15,-2 0 0 0,0 2 16 0,-1-5 0 0,0 2 0 16,-1 0 0-16,-1-1 128 0,0 3 48 0,-3-2 0 16,0-3 0-16,1 3-272 0,-1-2-48 0,-1-2-16 0,0 0 0 15,0 0-352-15,-1-1 144 16,1-1-144-16,-1 2 0 16,1 1-320-16,-1-1-192 0,1 0-16 0,0 4-15824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8:43.30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5686 5114 10303 0,'0'-3'224'0,"-2"0"48"0,2 2 16 0,0 1 0 0,0-2-288 15,0-2 0-15,0-2 0 0,-1-4 0 16,1 1 1488-16,-1-3 240 0,1 2 64 0,0-3 0 0,-1 5-208 0,1 0-48 16,0 0 0-16,-2 2 0 0,2 2-304 0,0 0-64 15,0 0-16-15,0 2 0 0,0-1-80 0,0 2-32 0,0 1 0 0,2 0 0 0,-4 1-224 0,2-1-48 16,0 3-16-16,-1-2 0 16,1 4 16-16,-1 1 16 0,-1 4 0 0,0 4 0 15,0 3-176-15,-2 3-32 0,3 2-16 0,-2 0 0 16,0 4-256-16,-1 2-48 0,2 0-16 0,-1 2 0 15,1 3-240-15,-1-1 0 0,2-1 128 0,0 4-128 16,1 1 0-16,0 1 0 0,0 1 0 0,1 3 0 16,0 6 272-16,0-1-32 0,3 1-16 0,1-4 0 15,0-1-224-15,1-1-256 0,3 1 48 0,-2-8 16 16,1-5 656-16,0-4 144 0,1-3 32 0,1-6 0 16,1 0-832-16,-1-5-176 0,0-1-16 0,0-4-16 15,0-2 400-15,-1-4 0 0,3-4 144 0,-3-2-144 16,0-3 160-16,1-1-160 0,0-3 128 0,-1-2-128 0,2-1 192 0,-1 0-64 15,-2-3 0-15,1-3 0 0,1 0-128 0,-2-3 160 16,1-5-160-16,-2-1 160 0,1 3-160 0,-2-4 128 16,-1 3-128-16,-1-4 128 0,-2-3-128 0,-2-1 0 15,0 2 144-15,-2 3-144 0,-2 4 144 0,-1-4-144 16,-2-2 192-16,-2 1-192 0,-1 0 144 0,-1 0-144 16,1 1 0-16,-4 1 144 0,2 5-144 0,0-2 0 15,-1-1 0-15,0 2 128 0,0-1-128 0,2 2 0 0,3 4 0 16,0-1 0-16,0 1-128 0,0-3 128 0,-1 3-160 0,2 0 160 15,1 0-192-15,0 3 48 0,1 3 16 0,1 4 0 16,0 2 128-16,3 6 0 0,0 4 128 0,0 4-128 31,1 2-1920-31,1 4-464 0</inkml:trace>
  <inkml:trace contextRef="#ctx0" brushRef="#br0" timeOffset="332.29">5688 5543 13823 0,'-1'0'1216'0,"1"0"-960"0,0 0-256 0,0-2 0 0,1 2 576 16,0 0 80-16,1 0 16 0,0-4 0 0,2 4 1440 0,1-2 272 15,1 2 64-15,0 0 16 0,0 0-560 0,2 2-112 16,0 4-32-16,1-2 0 0,1 2-608 0,-1 1-128 16,0-1-32-16,0 1 0 0,-1-2-48 0,-1 1-16 0,2-2 0 0,-2 0 0 15,0-1-352-15,1 0-80 0,-1-3-16 0,1 0 0 16,-1 0-272-16,-1-4-48 0,2 2-16 0,-2-2 0 31,0-2-464-31,0 0-112 0,0-3-16 0,1 2-17152 0</inkml:trace>
  <inkml:trace contextRef="#ctx0" brushRef="#br0" timeOffset="1100.41">6079 4576 8287 0,'0'0'736'0,"0"-2"-592"0,0 1-144 0,1 1 0 16,-1 0 624-16,1-3 80 0,1 0 32 0,-2 0 0 0,1-3 384 0,0 2 80 15,0 1 16-15,-2 1 0 0,0 1-48 0,0 1 0 16,-2 1 0-16,-1 2 0 0,1 0 208 0,-2 2 32 15,0 2 16-15,1 0 0 0,-1 2 144 0,0 1 32 16,3-2 0-16,-2 6 0 0,2-2-384 0,-1 1-64 16,1 3 0-16,0-3-16 0,1 5-432 0,1 1-96 15,0 6-16-15,-1-1 0 0,1 4-304 0,0-1-64 16,1-1-16-16,0 3 0 0,2 2 32 0,-2 1 0 0,3 0 0 16,-1-1 0-16,1-7-112 0,1 2-128 0,0-3 176 0,3 1-176 15,0-4 0-15,2-1 0 0,0-7 0 0,1 0 0 16,1-4 0-16,1-3 0 0,0-4-192 0,1-1 48 31,0-1-672-31,0-5-128 0,4-1-16 0,-2-1-16 16,0-2-880-16,-2 1-192 0,0 2-16 0,-1-2-11248 0</inkml:trace>
  <inkml:trace contextRef="#ctx0" brushRef="#br0" timeOffset="1637.12">6345 4652 3679 0,'-3'-3'320'0,"1"3"-320"0,1-2 0 0,-1 1 0 0,1 1 1616 0,1 0 256 16,0 0 48-16,-1 0 16 0,1 0 256 0,-1 0 48 31,-1 3 16-31,2-3 0 0,0 0-192 0,0 19-32 15,3-7-16-15,-1 2 0 0,2 1-560 0,0 2-112 16,-1 2-32-16,1 2 0 0,0-2-320 0,0 0-64 0,-2 0-16 0,2 0 0 16,-2-3-320-16,1-1-64 0,-1-2-16 0,-1 0 0 15,3-3-384-15,-1 2-128 0,-1-2 0 0,1 2 0 32,-1-3-1088-32,0 1-336 0,2-1-64 0,0 1-13008 0</inkml:trace>
  <inkml:trace contextRef="#ctx0" brushRef="#br0" timeOffset="2160.65">6431 4422 11055 0,'0'0'976'0,"0"0"-784"0,2 0-192 0,-1 0 0 16,0 0 992-16,0 0 160 0,0 2 16 0,2-2 16 0,2 2 1056 16,0 0 192-16,1 2 64 0,1-2 0 15,0 4-368-15,-1-2-64 0,1 2-16 0,1 1 0 16,-2-1-640-16,1 0-144 0,2 6-32 0,0-1 0 0,-2 1-496 0,3 0-96 15,2 5-32-15,2 4 0 0,-1 4-288 0,1 1-64 16,0 2-16-16,-3 1 0 0,-1-4-48 0,-2 0-16 16,-1-2 0-16,-1 1 0 0,-1 0 112 0,-2 1 32 15,1-4 0-15,0-1 0 16,-3-4-320-16,1-4 0 0,0 2 0 16,0 0 0-16,1 0 0 0,-2 1 0 0,-1 1 0 0,-1-4 0 15,1 1-368-15,-3-1-80 0,1 2 0 0,-3 0-11392 16,0 3-2288-16</inkml:trace>
  <inkml:trace contextRef="#ctx0" brushRef="#br0" timeOffset="16976.21">1002 14974 6447 0,'0'0'576'0,"0"-3"-576"0,0 3 0 0,-2-1 0 16,2 1-208-16,0 0-160 0,0 0-16 0,-1-5-16 15,1 1 1280-15,-1 1 256 16,1-3 48-16,0 1 16 0,0 0-192 0,1 2-48 0,2-1 0 16,-1-2 0-16,1 4-320 0,0-4-64 0,1 2 0 15,0-2-16-15,1 0 32 0,0-1 16 0,0-3 0 0,-2 2 0 16,1 0 48-16,0 0 16 0,1-2 0 0,1-3 0 16,-1 4-48-16,1-4-16 0,-1 3 0 0,0-2 0 15,1 0-80-15,-1-2-16 0,1 2 0 0,0-3 0 16,-1 1 0-16,1-1 0 0,2 2 0 0,-3 0 0 15,1-1 112-15,-1 1 16 0,2 2 0 0,-2-1 0 16,1 2-176-16,-1-1-16 0,2 1-16 0,-1 0 0 16,1-3-96-16,-1 4-16 0,1-4 0 0,0 3 0 0,-1 0-128 15,0-2-48-15,2 0 0 0,-2-1 0 0,1 0-144 16,0-2 160-16,-1-1-160 0,0 0 160 0,1 0-32 16,0 1 0-16,-1-1 0 0,0 1 0 15,0 1 240-15,0-2 32 0,0 0 16 0,1-2 0 0,-1 2-112 0,0-1-32 16,0 3 0-16,-1 0 0 0,1-1 32 0,0 2 0 15,2-3 0-15,-1 1 0 0,1 0-304 0,0 1 0 16,1-2 0-16,1-2 0 0,-1 2 0 0,-1-1 0 16,2-1 0-16,-1-1 0 0,-2 1 0 0,1 0 0 15,-1 0 0-15,0-1 0 0,0 1 0 0,-1 1 0 16,0-2 0-16,0-2 0 0,0 4 0 0,-1-2 0 16,2 3 0-16,-3-3 0 0,1 5 416 0,-1 0-32 0,1-2 0 0,0 1 0 15,1 3-256-15,0-2-128 0,-1 2 128 0,0 2-128 16,1-2 0-16,1-1 128 0,-1 3-128 0,-1 0 0 15,1 2 0-15,-1-2 128 0,0 1-128 0,1-1 0 16,-1 0 0-16,0 0 0 0,-1-1 0 0,1 0 0 16,0 0 0-16,-1 0 0 0,0-1 0 0,1-1 0 15,0-2 208-15,0 2-32 0,0 0-16 0,1-1 0 16,0 0-32-16,-1 0-128 0,1 2 192 0,-1-3-64 16,2 2-128-16,0 0 0 0,-1-2 0 0,0 2 0 15,2 0 0-15,-1 1 0 0,1-2 0 0,-2 2 0 0,1 0 0 16,1-1 0-16,-1 0 0 0,-1 0 0 0,3 2 0 0,-2 0 0 15,1-1 0-15,-2-1 0 0,-1 5 0 0,1-2 0 16,0-3 0-16,0 4 0 0,1-5 0 16,0 2 0-16,-1-1 0 0,0 1 0 0,1-4 160 0,-1 0-160 15,0 3 192-15,-1-3-192 16,1 4 256-16,0-4-64 0,0 1-16 0,-1 1 0 16,2 2-176-16,-1-3 0 0,1 2 144 0,-1 0-144 0,1-3 0 0,-1 1 0 15,0 2 0-15,0-2 128 0,0 4-128 0,0-4 144 16,2 3-144-16,-2 2 160 0,1 0-160 0,0 0 128 0,-1 1-128 0,0-1 128 15,0 0-128-15,0-1 128 16,-1 1-128-16,0-2 128 0,0 2-128 0,-1 0 0 0,1 0 0 0,0-2 0 16,0 0 128-16,0-1 0 15,0 1 0-15,0 0 0 0,1 4-128 0,-1-2 0 0,1-2 0 0,0 1 0 16,-1 1 0-16,1 0 0 0,-1-4 0 16,1 2 0-16,-1 1 0 0,0 0 0 0,0 2 0 0,0-1 0 15,1 0 0-15,-2 2 0 0,1 0 0 0,-1 0 0 16,1 1 0-16,0-3 0 15,1 1 0-15,-1 0 0 0,0 0 0 0,0 2 0 0,0-2 0 0,-2-1 0 16,2 3 0-16,-1-4 0 0,1 3 0 0,-1-2 0 0,1 2 0 0,-2-2 0 16,2 0 128-16,-1-1-128 15,1 3 128-15,0-1 0 0,1 0 0 0,-1-1 0 16,0 0-128-16,0-1 192 0,0-1-192 0,0 0 192 16,1 1-192-16,0 0 0 0,-1 0 0 0,1 0 0 0,0 0 0 0,1 1 0 15,0-2 0-15,-3 4 0 16,-1-1 0-16,2 2 0 0,-1-2 0 0,2 3-176 0,-1-4 176 0,0 2 0 0,-1 0 0 0,1 0 0 15,-2-2 0-15,1 1 0 0,0 2 0 0,0-3 0 16,1-1 0-16,-2 1 0 16,2-3 128-16,-1 1-128 0,1 1 0 0,0-2 0 0,0-1 0 0,0 1 0 15,1 3 0-15,-1-2 0 0,1 2 0 0,-1 0-128 16,1 0 128-16,-1 2 0 0,0-2 0 0,1 0 0 16,-1 1 0-16,1-1 0 0,-1 2 0 0,0 0 0 15,1-3 0-15,-1 4 0 0,2-3 0 0,-2-3 0 16,1 4 0-16,-1 0 0 0,0-3 128 0,0 2-128 15,-1-3 0-15,1 1 0 0,0 2 0 0,-1-4 0 16,0 0 0-16,-1 0 0 16,1-1 0-16,0-1 0 0,0 4 0 0,1-2 0 0,-2 2 0 0,2-1 0 0,-1 3 0 0,1 2 0 15,1-2 0-15,0 0 0 0,2-1 176 0,-2 1-48 16,0 0 0-16,0 0 0 0,0 0-128 0,1-1 0 31,-1 1 0-31,0 0-176 0,0-2 176 0,-2 0 0 16,1 2 0-16,-2-4 0 0,2 2 0 0,0-1 0 15,0-3 0-15,-1 4 0 0,1-3 0 0,-1 2 0 16,-1 0 0-16,1 0 0 0,0 0 0 0,0 1 0 16,0 2 0-16,1-2 0 0,2-1 0 0,-2 3 0 0,-1-1 0 0,3 0 0 15,-1-1 0-15,0-1 0 0,1 1 0 0,0-2 0 16,0 2 0-16,0-3 0 0,1 3 0 0,-1-1 0 16,0 2 0-16,0 0 0 0,0 0 0 0,-2 2 0 15,0 0 0-15,-1 0 0 0,2-1 0 0,-1 0 0 16,1-2 0-16,0-1 0 0,-1 0 128 0,2-2-128 15,-2 3 0-15,1-1 0 0,0 0 0 0,1-2 0 16,-1 1 0-16,1-2 0 0,0 1 0 0,-1 2-128 16,2-2 128-16,-1 1 0 0,1-1 0 0,-2 2 0 15,1 0 0-15,1 1 0 0,-1 0 0 0,-1 2 0 16,2-3 0-16,-2 1 0 0,0 0 128 0,1 1-128 0,1-4 0 16,-2 1 0-16,1-1 0 0,0-1 0 0,-1 0 0 15,0 1 0-15,0 2 0 0,0 0-128 0,-1 1 128 0,0 2 0 16,1-2 0-16,-1-1 0 0,1 3 0 0,-1-2 0 15,2 0 128-15,-1-2-128 0,1 2 0 0,-1-3 0 16,1 1 0-16,-2 2 0 0,2-4 0 0,-2 3 0 16,0 0 0-16,0 0-128 0,1-1 128 0,-1 0 0 15,1-2 0-15,-1 1 0 0,0-1 0 0,0 1 0 0,0 4 0 16,0-4 0-16,0 2 0 0,0 0 0 0,1 1 0 0,-1 0 0 16,1-3 0-16,-1 1 0 0,0 0 128 0,1 0-128 15,-1-1 0-15,1 1 0 0,-1-2 0 0,0 4 0 16,-1-2 0-16,1 2 0 0,0-1 0 0,0 1-128 15,0 0 128-15,0-4 0 0,-2 1 0 0,2 1 0 16,-1-2 0-16,1 0 0 0,1-3 0 0,-1 1 0 16,0 4 0-16,0-4 0 0,1 2 0 0,0 0 0 15,-1 3 0-15,1-3 144 0,1 1-144 0,-1 2 160 16,-1-2-160-16,1 3 0 0,0-1 0 0,-1 1 0 16,0 2 144-16,-1 0-144 0,1-2 160 0,1 2-160 15,-1-3 0-15,0 1 0 0,0 0 0 0,1 1 0 16,1-4 0-16,-1 1 0 0,2-1 0 0,-2 2 0 0,0 0 0 0,2-2 0 15,-2 3 0-15,0 1 0 0,0-4 0 16,0 3 0-16,-1-2 0 0,2 2 0 0,-1-4 0 0,0 1 0 16,0 1 0-16,0-2 0 0,0 4 0 0,1-4 0 15,-1 3 0-15,0-1 0 0,-1 0 0 0,1 2 0 16,-1-1 0-16,1-2 0 0,0 2 0 0,1 0 0 16,0 1 0-16,-1-2 0 0,0 5 0 0,-1-6 0 0,2 1 0 15,-3-1 0-15,3 3 0 0,-2-2 0 0,0-1 0 0,1-1 0 16,-1 0 0-16,0 0 0 0,1 4 0 0,-1-3 0 15,0 1 0-15,0 5 0 0,0-4 0 0,0 3 0 16,1-1 0-16,-1 0 0 0,-2-1 0 0,2 2 0 16,-1-3 0-16,1 2 0 0,0 0 0 0,0-1 0 15,0-1 0-15,0 1 0 16,0-2 0-16,-2 2 0 0,2 1 0 0,0 0 0 16,0-2 0-16,1 1 0 0,1-3 0 0,-1 2-128 0,1-2 128 0,-1 1 0 15,1 2 0-15,-1-2 0 0,0-3 0 0,-1 3 0 16,1 2 0-16,0-2 0 15,0 2 0-15,-1 0 0 0,2-3 0 0,-2 4 0 0,-2 0 0 0,0 1 0 0,2 0 0 16,-2 0 0-16,4-1 0 0,-3 0 0 16,1 2 0-16,2-3 0 15,-1-1 0-15,0 2 0 0,0 0 0 0,0-1 0 0,1 0 0 0,-1 0 0 0,0 0 0 0,0-3 0 16,1 1 0-16,1 2 0 0,-1-3 0 0,0 1 0 16,-1 0 0-16,0 0 0 0,-2 5 0 0,1-1 0 15,-1 1 0-15,1-5 0 0,0 3 0 0,2-2 0 16,-3 2 0-16,3 0 0 0,-1 0 0 0,0-1 0 0,0-1 0 15,0 1 0-15,1 0 0 0,0-2 0 0,-1 2 0 0,0-1 0 16,1 1 0-16,-1-2 0 0,0 2 128 0,0 0-128 16,2-1 0-16,-2 0 0 15,0 0 0-15,0 1 0 0,1-3 0 0,-2 5 0 0,0 0 0 0,2 0 0 16,-2-2 0-16,1-3 0 0,0 3 0 0,-1-2 0 16,1 2 0-16,-1-1 0 0,0 1 0 0,1-2 0 15,-1 2 0-15,-1 2 0 16,-1 2 0-16,2-2-160 0,0 0 160 0,0-5 0 0,1 1 0 0,2 0 0 15,-2 1 0-15,0 0 0 0,0 0 0 0,1 3 0 16,0-2 0-16,0-2 0 0,0 2 0 0,0 0 0 0,0-1 0 31,2-2 0-31,-3 4 0 0,0-1 0 0,1-3 0 0,-2 5 0 16,0-2 0-16,-2 2 0 0,2 0 0 0,-1-2 0 16,1 3 160-16,-1-1-160 0,2 0 0 0,-3-2 0 15,2 3 0-15,-1-2 0 0,1-1 0 0,1-1 0 16,0-3 0-16,1 1 0 0,-1 2 0 0,-1-2 0 15,1 3 0-15,0-2-160 0,0 2 160 0,0-4 0 16,1-1 0-16,-1 3 0 0,1 0 0 0,-2 2 0 16,1-1 128-16,-1 1-128 0,2-2 0 0,-1-1 0 15,0 2 0-15,0 1-128 0,0-1 128 0,0 0 0 0,1-2 0 0,-2 2 0 16,0 1 0-16,-2 1 0 0,3-2 0 0,-1 1 0 16,0 2 0-16,0-2 0 0,0-1 0 0,1-1 0 15,1 0 0-15,-1-1 0 0,1 2 0 0,1-3 0 16,-2 3 0-16,0-2 0 0,0 4 0 0,2-4 0 15,-2 3 0-15,1-2 0 0,-1 2 160 0,1-3-160 16,-1 5 0-16,-3-3 0 0,2 2 0 0,-1-1 0 16,1 1 0-16,-1 1 0 0,-2 3 0 0,2-4 0 15,0-2 0-15,1 0 0 0,1-2 0 0,0-1 0 16,0 2 0-16,0-2-128 0,0 1 128 0,1 2 0 16,-1-3 0-16,0 1 0 0,0 1 0 0,-1-1 0 0,1 2 0 0,-1-2 0 15,0 1 0-15,0 0 0 0,0 0 0 0,1 2 0 16,-1-3 0-16,-1 1 0 0,1 4 0 0,0-2 0 15,-1 3 0-15,1-1 0 16,-1 0 0-16,1-1 0 0,0 0 0 0,0-1 0 0,0 2 0 0,-1-2 0 16,1 2 0-16,0-1 0 0,0 1 0 0,1-4 0 15,-1 2 0-15,0 1 0 0,-1 1 0 0,-1 0 0 16,2-4 0-16,0 2 0 0,1-4 0 0,-1 3 0 16,1-3 0-16,-1 1 0 0,0-1 0 15,2 4 0-15,-2-4 0 0,1 1 0 0,-1 2 0 0,1-2 0 16,-1 1 0-16,1-1 0 0,-1 4 0 0,1-4 0 15,0 3 0-15,-1-2 0 0,1 2 0 0,-1 0 0 0,2-2 0 0,-3 2 0 16,0-1 0-16,1 1 0 0,-1 2 0 0,0-2 0 16,2-1 0-16,-3 1 0 0,2 2 0 0,-1-2 0 15,0 2 0-15,0 0 0 0,-1-3 0 0,1 1 0 16,1 0 0-16,0-1 0 0,1 0 0 0,0 0 0 16,-1 1 0-16,1 2 0 0,1-5 0 0,-1 4 0 15,-1-4 0-15,1 3 0 0,-1 0 0 0,0-1 0 0,1 2 0 16,0-1 0-16,-1 2 0 0,1-3 0 0,-1 1 0 0,0 2 0 15,1-1 0-15,-1 0 0 0,1-1 0 0,-1-1 0 16,0 3 0-16,0-1 0 0,0 1 0 0,-1 0 0 16,1-2 0-16,1 2 0 0,-2 0 0 0,1-2 0 15,0 0 0-15,-2 2 0 16,1 0 0-16,0 1 0 0,1-1 0 0,-2 0 0 0,2-1 0 0,-1 1 0 16,0 0 0-16,-1 1 0 0,1-1 0 0,0-3 0 15,1 2 0-15,0 0 0 0,0-1 0 0,0-3 0 0,0 5 0 16,0-4 0-16,1 2 0 0,-1-3 0 0,0 5 0 15,-2-2 0-15,4 2 0 0,-4-2 0 16,1 2 0-16,0 0 0 16,1 1 0-16,-2-1 0 0,1 0 0 0,0-1 0 15,-1 4 0-15,1-3 0 0,0 4 0 0,0-3 0 16,-1 2 0-16,1 0 0 0,0-1 0 0,1-1 144 0,-2 2-144 0,1 1 0 0,0-3 0 0,0 1-176 16,-1 2 176-16,1 0 0 0,-2 0 0 0,2-1 0 15,0 0 0-15,0-1 0 0,-1 1 0 0,1 0 0 16,0 1 0-16,-2-3 0 0,2 3 0 0,-2-1 0 15,2 0 0 1,-1-1 0-16,0 2 0 0,0-2 0 0,-1 3 0 0,1-1 0 0,-1 0 0 0,-1 0 0 16,2 1 0-16,-2 0 0 0,2 1 0 0,-2 0 0 0,0 2 0 15,0-2 0-15,2-1 0 0,-2 2 0 0,0 1 0 0,0 0 0 16,2-4 0-16,-2 3 0 0,0 2 0 16,1-2 0-16,-1 0 0 0,0 0 0 0,2 0 0 0,-2-1 0 15,1-1 0-15,-1 4 0 16,2-4 0-16,-2 3 0 0,0-2 0 0,1 0 0 0,-1 0 0 0,1 0 0 15,0 2 0-15,0-2 0 0,-1-1-192 0,2 2 32 16,-2-4 16-16,2 1 0 31,-2 3-608-31,1-1-112 0,1-1-32 0,-1 1-10848 0,-1 0-2176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10:44.23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26559 18816 4415 0,'0'-4'0'16,"0"4"0"-1,0 0 0-15,-2 0 0 0,2 0 0 0</inkml:trace>
  <inkml:trace contextRef="#ctx0" brushRef="#br1" timeOffset="33764.75">624 14082 7359 0,'-1'0'656'0,"1"0"-528"0,0 0-128 0,0 0 0 0,0 0 432 0,-1 0 48 0,1 0 16 16,-1 0 0-16,0 0 448 0,1 0 80 0,0 4 32 0,0-4 0 16,0 0-528-16,0 0-96 0,0 0-32 0,0 0 0 15,0 0-16-15,0 0 0 16,0 0 0-16,3-20 0 16,0 14 384-16,0 0 64 0,1 0 0 0,0-3 16 15,0 3-288-15,0-2-64 0,3 0-16 0,-2 0 0 16,1 0-208-16,0-2-32 0,1 1-16 0,2-1 0 0,0-2 288 0,-1 2 64 15,2 0 16-15,1-2 0 0,2-1-32 0,-2 0-16 16,1 0 0-16,1-3 0 0,0 1-48 0,1-1-16 16,-1 0 0-16,2-2 0 0,-1 2-224 15,-1-3-32-15,1 3-16 0,1-4 0 0,1 2 112 0,-1-3 0 16,2 3 16-16,-1-3 0 0,3 3-336 0,-1-2 128 16,1-1-128-16,1 1 0 0,1 2 0 0,-2 0 0 15,-1 3 0-15,2-4 128 0,1 0-128 0,0-2 128 16,1 1-128-16,-2 1 128 0,-1 0 384 0,0 0 96 15,-2 0 16-15,-1 0 0 0,-1 3-352 0,1-1-64 0,2-1-16 16,-2 0 0-16,0 2 48 0,0-3 0 0,0-1 0 0,0 3 0 16,0 1-48-16,1 0 0 0,1 0 0 0,-1 1 0 15,1 1-192-15,0 0 128 0,-1 2-128 0,0 0 0 16,4 0 0-16,2-4 0 0,1 0 0 0,-3 0 0 16,-1 3 0-16,-1-2 0 0,1 2 0 0,-3-3 0 15,-2 4 128-15,0 3-128 0,-1-5 176 0,1 3-176 16,-1 1 0-16,-1 0 0 0,0-2 0 0,0 2 0 15,1-3 400-15,1 0-16 0,0-2-16 0,1-1 0 16,0 0-48-16,-1 0-16 0,1 1 0 0,0-1 0 0,1 0-176 16,-1 0-128-16,2 1 144 0,-1 1-144 0,0-2 0 0,0 4 0 15,3-3 0-15,-2 3 0 0,-1 2 0 0,0 0 0 16,3 0 0-16,-1-2 0 0,-2 2 0 0,-1-1 0 16,0 1 0-16,1 0 0 0,1-5 0 0,-5 5 0 15,-3 3 0-15,1-3 0 0,4-5 0 0,2-4 0 16,6-3 0-16,-2 0 0 0,1 0 0 0,-1-1 0 15,0 1 0-15,-1 4 0 0,0-2 0 0,-1 1 0 0,1 1 0 0,1 2 0 16,0-4 0-16,1 1 0 0,2-2 0 0,-1 1 0 16,1 1 128-16,-1 0-128 0,1-3 176 0,-1 1-176 15,-2 5 448-15,0-4-32 0,2 1 0 0,-1-2 0 16,-1 2-416-16,2-4 0 0,3-3 128 0,-1-1-128 16,2 1 0-16,-1 0 0 0,2-1 0 0,0 1 0 15,0-1 0-15,3-2 0 0,1 2 0 0,1-1 0 16,-1-1 0-16,-3 2 0 0,0 1 128 0,-2 1-128 0,2 3 0 0,-2-6 0 15,2 2 0-15,2-5 0 16,1-1 0-16,1 1 0 0,0-1 0 0,0 1 0 0,2 1 0 0,0-3 0 16,1 0 0-16,-2 1 0 0,1-1 0 0,-3 0 0 15,1-1 0-15,-3 4 0 0,-2 2 0 0,3-3 0 16,1-1 176-16,2-5-176 0,2 1 304 0,-2-1-48 16,2 5 0-16,-1-3 0 0,1 3-256 0,-2-3 0 15,2-2 0-15,-2 3 0 0,-4 1 0 0,-1 1 0 16,-2 4 0-16,0 3 0 0,-2-2 0 0,0 1 0 15,2 0 0-15,0-2 0 16,4-5 0-16,-1 2 0 0,1 1 0 0,0 0 0 16,1-1 0-16,1-1 128 0,3-2-128 0,-1 0 0 0,-2 0 208 0,-3 4-64 0,-2 1-16 0,-1 3 0 15,-1-1-128-15,2-3 0 0,0 2 0 0,2-6 0 16,2 2 0-16,-1 0 0 0,-2-1 0 0,1 3 0 16,0 2 0-16,-1-1 0 0,1 1 0 0,-3-1 0 15,0 2 0-15,-2-1 0 0,1 0 0 0,-1 1 0 16,-2 5 0-16,0-3 0 0,-1 3 0 0,1-2 0 15,0 2 0-15,0-3 0 0,3-3 0 0,0 1 0 0,0 0 0 16,-1 2 0-16,0-2 0 0,-1 1 0 0,1 1 0 16,-2-1 0-16,2 0 0 0,1-2 0 0,-2 3 0 0,-2-1 0 15,0 1 0-15,-2 4 0 0,-1 1 0 0,-1 1 0 16,1 0 0-16,-1 0 0 0,-2 1 192 0,0 2 0 31,2 0 0-31,-1-4 0 0,3 1-192 0,0-3 0 0,1 0 0 0,-2 0 0 0,2-1 0 0,2 0 0 16,-2 3 0-16,0-2 0 0,1 2 0 0,-1-1 0 15,-1 1 0-15,-2-1 0 0,2 5 0 0,-1-4 0 16,-1 2 0-16,1 2 0 0,-2 0 0 0,2 1 0 16,-2 1 0-16,-1 2 0 15,-1 0 0-15,-2-1 0 0,1 3 0 16,0-2 0-16,-2 0 0 0,0-1 0 0,1 3 0 0,-2-3 0 16,-1 4 144-16,1-3-144 0,2-2 160 0,1 2-160 15,1-3 176-15,-2 1-176 0,2 2 192 0,-1-3-192 16,1 1 0-16,0-2 0 0,-1 2 0 0,1 0 0 15,1-2 0-15,-2 1 0 0,1 1 0 0,-2 0 0 16,1 1 0-16,-2 2 0 0,-1-1 0 0,-1 3 0 16,0-1 0-16,0 0 0 0,0 2 0 0,1-2 0 15,-1 0 0-15,0-3 0 0,0 4 0 0,-1-3 0 0,-1 5 0 0,2-3 0 16,-1-1 0-16,-1 1 0 16,1 3 128-16,-2-2-128 0,2-1 0 0,-1 0 0 0,-1 2 0 0,0-1 0 15,1 1 0-15,-1 0 0 0,1 0 176 0,0-1-176 16,-2 0 160-16,1 3-160 0,-2-1 0 0,0 0 0 15,1 1 0-15,-1 0 0 0,2-3 0 0,1-1 0 16,0 0 0-16,0 2 0 0,-1-2 0 0,-1 0 0 16,2 4 0-16,-1-4 0 0,0 4 0 0,0 1 0 15,-1-2 0-15,0 1 0 0,0 3 0 0,0-4 0 16,-1 4 0-16,0-4 0 0,0 1 0 0,0 3 0 0,0-4 0 16,-1 4 0-16,1-4 0 0,0 3 0 0,-2-3 0 0,1 2 0 15,0 3 0-15,0-2 0 0,-2-1 0 0,2 2 0 16,-2 0 0-16,1-1 0 0,0 1 0 0,1-1 0 15,0 2 0-15,1-2 0 0,-2 1 0 0,2 0 0 16,0 0 0-16,-1-1 0 0,0-1 0 0,-1 2 0 16,2 2 0-16,-1-4 0 0,0 1 0 0,0 0 0 15,-1 2 0-15,1-2 0 0,0 2 0 0,-1-2 0 16,0 0 0-16,-1 2 0 0,1-2 0 0,-2 1 0 16,2 1 0-16,-2 1 0 0,0 1 0 0,0 0 0 15,0 0 0-15,1 0 0 0,-1 0 0 0,0 0 0 0,2 1 0 0,-1-1 0 16,1 2 0-16,-1-2 0 0,4 3-272 0,-1 1-112 15,1-2 0-15,1 2-18192 16</inkml:trace>
  <inkml:trace contextRef="#ctx0" brushRef="#br1" timeOffset="36811.91">7343 8322 2751 0,'0'-5'256'0,"0"1"-256"0,0 1 0 0,0-1 0 0,0 2 752 0,0-2 96 15,0-5 32-15,-2-4 0 0,1-2 496 0,0-1 96 16,0 6 32-16,-2 1 0 0,1 2-96 0,-1 1 0 0,2 3-16 15,-3-1 0-15,3 2-48 0,-1-1 0 0,-1 2 0 0,2-1 0 16,-2-2 0-16,1-2 0 0,1 2 0 0,-1-2 0 16,1 0-112-16,-1 0-16 0,1-1-16 0,-2 4 0 15,2-2-112-15,0 3 0 0,-2 0-16 0,2 0 0 16,0 2-240-16,-1 2-32 0,1-2-16 0,0 4 0 16,1 1-320-16,-1 1-64 0,1 4-16 0,0 2 0 15,0-1-160-15,0 7-32 0,1 1-16 0,-1 4 0 16,1 3-32-16,-1 2 0 0,1-1 0 0,-1 2 0 15,2 3-144-15,-1 5 192 0,1 5-192 0,0 5 192 16,1 6-192-16,0-1 0 0,0 1 0 0,2 0 0 16,-1-2 0-16,0-6 0 0,1-11 0 0,-1-4 0 15,-1-3-256-15,1-5 0 0,0 3 16 0,1-5 0 0,1 0 112 0,-1-5 128 16,0-2-208-16,0-1 80 0,1 0-64 0,-1-2 0 16,1-4 0-16,0-3 0 0,0 0 192 0,0-3 0 15,1-5 0-15,-2-1 0 0,0-2 0 0,1 0 224 16,0-6-32-16,3-4 0 0,-2-1-64 15,0-1 0-15,2-5-128 0,0-1 192 0,-1-2-192 0,1 0 0 0,1-3 128 0,-3-6-128 16,0-2 0-16,-1 1 0 16,0 2 128-16,-4 1-128 0,1 5 128 0,-3-5 0 0,0-3-128 0,-4 0 192 15,2 4 32-15,-3 2 0 0,-1 0 0 0,-1 1 0 16,-1 0-32-16,-2 2-16 0,0 3 0 0,-1 4 0 16,-2 0-176-16,1 2 0 0,0 1 0 0,-1 3 0 15,1-1 0-15,2 3-176 0,0 1 176 0,2 2-128 16,-1 1-144-16,-1 0-32 0,1 0 0 0,2 4 0 15,-1 1-720-15,4 4-160 0,0 1-32 0,1 1 0 32,1 4-1120-32,1 1-224 0,1 4-64 0,0 0 0 0</inkml:trace>
  <inkml:trace contextRef="#ctx0" brushRef="#br1" timeOffset="37145.55">7329 8639 11967 0,'-1'0'1072'0,"0"0"-864"0,1 0-208 0,0 0 0 16,2 0 784-16,-2 0 112 0,1 0 32 0,-1 0 0 15,3 0 912-15,-1 1 176 0,2 4 32 0,-4-5 16 16,0 0-368-16,18 10-80 0,-11-8-16 0,0 4 0 0,2-2-576 0,-2 0-112 16,2-2-16-16,-1 2-16 0,2-4-304 0,0 0-48 15,-1-2-16-15,1 0 0 0,1 0-352 0,-1-2-160 31,1 0 128-31,-1-1-128 0,1 2-1136 0,0-3-304 0,-1-3-64 0,1 4-11984 0</inkml:trace>
  <inkml:trace contextRef="#ctx0" brushRef="#br1" timeOffset="37651.14">7742 7735 12895 0,'-2'0'1152'0,"-1"0"-928"0,2 0-224 0,1 0 0 0,0 0 0 15,-1 0 0-15,-2 2 0 0,-1-2 0 0,-2 4 1184 0,0 0 288 0,1 2 64 16,0 0 16-16,0 3-336 0,2 1-80 0,0 2-16 0,-1 2 0 16,2 4-48-16,-1 1-16 0,2 0 0 0,1 4 0 15,-1 1-160-15,0 1-16 0,-1 5-16 0,2 3 0 16,0-1-272-16,3 0-48 0,-1 3-16 0,2-3 0 16,1-1-352-16,0 0-176 0,2-2 160 0,1-6-160 15,0-2 0-15,1-2 0 0,2-3 0 16,0-5 0-16,1 0-304 0,0-7-48 0,4-1-16 0,-2-3 0 15,0-1-784-15,1-4-176 0,1-1-16 16,-1-1-10672-16</inkml:trace>
  <inkml:trace contextRef="#ctx0" brushRef="#br1" timeOffset="38361.43">7957 7873 12895 0,'-4'-6'576'0,"2"4"112"0,0 2-560 0,0-3-128 16,1 2 0-16,1 1 0 0,0-3 960 0,-1 1 176 0,0-2 16 0,-1 1 16 16,1-4 400-16,1-3 80 0,1 2 16 0,2-2 0 15,1-2-640-15,0 2-112 0,1-3-16 0,2 0-16 0,-1 0-224 0,2 1-32 16,0 0-16-16,-1-1 0 15,1 3-80-15,-1 2-16 0,-1 1 0 0,1 3 0 0,-1-3-16 0,0 5-16 16,0 2 0-16,-2 0 0 0,2 2 16 0,-1 2 0 16,0 2 0-16,0 0 0 0,0 4 16 0,0 0 0 15,0 3 0-15,-2-1 0 0,0 2-320 0,-1 2-48 16,1 1-16-16,-3 0 0 0,1 1-128 0,-1-2 128 0,0 1-128 16,-1 0 128-16,0 3-128 0,-2-5 0 15,2-2 0-15,-2 0 0 0,0 5 0 0,-1-2 0 16,-1 3 128-16,0-3-128 15,1 0 0-15,1-3-144 0,-4 3 144 0,1 0-208 16,0-4-352-16,0 0-64 0,0 1-16 0,0-3 0 16,1 0-288-16,0-4-64 0,0-3-16 0,1 1 0 15,-1-1 64-15,1-1 16 0,1-2 0 0,-1 0 0 16,-1 0 416-16,2-4 64 0,0 3 32 0,0 0 0 16,1-2-96-16,1 2 0 0,1-1-16 0,-2 2 0 0,4-4 304 0,-2 2 64 15,2-1 16-15,1 2 0 0,-2 1 656 0,1-3 128 0,1 1 16 0,0 1 16 16,1-2 352-16,0 2 64 0,2-2 0 0,-1 0 16 15,2 3 176-15,-2-3 16 0,2 3 16 0,-3 0 0 16,4 0-480-16,-1 3-80 0,1-2-32 0,0 1 0 16,2 1-112-16,-1-2-32 0,2 2 0 0,-1 0 0 0,-1-3-208 15,-1 0-48-15,2 3-16 0,-1-3 0 0,1 0-128 0,-2-3-32 32,2 3 0-32,-1-2 0 0,0 2-144 0,-2-1 0 0,0 1 0 0,-2 0-176 15,2 0-752-15,-3-3-160 0,3 3-16 0,-1-1-10096 16,0-2-2000-16</inkml:trace>
  <inkml:trace contextRef="#ctx0" brushRef="#br1" timeOffset="39232.33">8143 7475 5519 0,'0'0'496'0,"0"-2"-496"0,0 2 0 0,0 0 0 0,0 0 880 0,-2 0 80 15,4-3 0-15,-2 2 16 0,-2-2 624 0,2 1 112 16,0 1 16-16,0 1 16 0,0 0-336 0,0 0-64 0,0 0 0 0,0 0-16 16,0 0-48-16,0 0 0 0,0 0 0 0,0 0 0 15,0 0 0-15,0 0 0 0,21-10 0 0,-14 14 0 16,0-2 32-16,3 2 0 0,0 2 0 0,1 0 0 16,1 4-496-16,2-3-112 0,-4 2 0 0,1 0-16 15,4 4-208-15,-2 3-32 0,1-1-16 0,-2 1 0 16,3 3-112-16,1 1-32 0,2 2 0 15,-2 3 0-15,1 1 80 0,0 1 16 0,2 5 0 0,-2-4 0 16,-2 1-384-16,1-1 128 0,1 2-128 0,-2 0 0 16,3-1 176-16,-6 0-48 0,-2 2 0 0,-2-2 0 0,-1-1-128 15,-4 0 0-15,-1 0 0 0,-2 5 0 16,0-3 0-16,-3 3 0 0,2 2 0 0,-3 3 0 16,0-1-400-16,0-3-112 0,-1-2-32 0,-3-2-11296 15,3 1-2272-15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7:01.78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21341 8664 11967 0,'0'0'1072'0,"0"0"-864"0,0 0-208 0,0 0 0 16,0 0 2176-16,0 0 400 0,0 0 80 0,0 0 16 0,-7 5-1968 0,7-5-384 16,0 0-64-16,0 0-32 0,0 0-224 0,-6 4 144 15,6-4-144-15,0 0 128 0,0 0-128 0,0 0 160 16,0 0-160-16,0 0 160 0,0 0 528 0,0 0 96 16,0 0 32-16,0 0 0 0,-3-9 48 0,3 9 16 15,0 0 0-15,0 0 0 0,0 0-288 0,0 0-48 16,0 0-16-16,0 0 0 0,-4-7-112 0,4 7-32 15,0 0 0-15,0 0 0 0,-12-2 0 0,3-1 0 16,9 3 0-16,0 0 0 0,-9 3 112 0,9-3 16 16,-9 1 0-16,9-1 0 0,-11 3 0 0,4-1 0 15,-1-4 0-15,8 2 0 0,0 0-144 0,0 0-32 16,-11-2 0-16,11 2 0 0,0 0-96 0,0 0-32 16,-9-2 0-16,9 2 0 0,0 0 0 0,0 0 0 0,-8-3 0 0,8 3 0 15,0 0-80-15,0 0 0 0,0 0-128 0,0 0 192 16,-7-1 64-16,7 1 0 0,-11 1 0 0,11-1 0 15,0 0-64-15,0 0-16 0,-10 4 0 0,10-4 0 16,-11 5-48-16,11-5 0 0,0 0 0 0,-8 7 0 16,8-7-128-16,-7 8 192 0,-2-3-192 0,9-5 192 15,0 0-16-15,0 0 0 0,0 0 0 0,0 0 0 16,0 0-176-16,0 0 0 0,0 0 0 0,0 0 128 16,0 0-128-16,0 0 0 0,7 10 0 0,-7-10 0 15,0 0 0-15,0 0 0 0,0 0 0 0,0 0 0 16,0 0 0-16,6 11 0 0,-6-11 0 0,0 0 0 15,0 0 0-15,0 0 128 0,0 0-128 0,0 0 128 16,0 0 80-16,0 0 16 0,0 0 0 0,0 0 0 0,0 0-16 0,0 0 0 16,0 0 0-16,0 0 0 0,9 2-208 0,-3-2 128 15,-6 0-128-15,5-2 0 0,-1-2 128 0,2-2-128 16,-4 1 0-16,1 0 144 0,-3 5-144 0,2-6 0 16,4 2 0-16,-6 4 0 0,4-7 0 0,-2 3 0 15,1-2 0-15,-3 6 0 0,0 0 0 0,0-7 0 16,0 7 0-16,0 0 0 0,-3-5 192 0,3 5-64 15,0 0 0-15,0 0 0 0,0 0-128 0,0 0 0 16,-6-4 144-16,6 4-144 0,-8-5 128 0,8 5-128 16,0 0 160-16,0 0-160 0,0 0 0 0,-3-5 128 15,3 5-128-15,-2-4 0 0,2 4 0 0,-3-7 128 16,0 1-128-16,3 6 0 0,0 0 0 0,0 0 128 16,0 0-128-16,0 0 0 0,0 0 0 0,0 0 0 15,0 0 128-15,0 0-128 0,0 0 0 0,-10 6 144 0,-3-2-144 16,13-4 128-16,0 0-128 0,-9 12 0 0,0-4 0 0,9-8 0 15,-11 7 0-15,11-7 0 0,0 0 0 0,-10 12 0 16,10-12 128-16,0 0-128 0,0 0 128 0,0 0-128 16,-9 9 192-16,9-9-64 0,0 0 0 0,0 0 0 15,0 0-128-15,0 0 160 0,0 0-160 0,0 0 160 16,0 0-160-16,0 0 0 0,7 4 144 0,1-2-144 16,-8-2 0-16,8-2 0 0,0 1 0 0,-2 0 128 15,2-2-128-15,-8 3 0 0,0 0 0 0,0 0 128 16,7-4-128-16,-2 0 0 0,-5 4 0 0,5-5 128 15,-1 0-128-15,-4 5 0 0,4-8 128 0,-1 1-128 16,-3 7 192-16,0-5-48 0,-2-5 0 0,4 3 0 16,-4 1-16-16,2-1-128 0,0-2 192 0,0 9-64 0,-6-4-128 0,6 4 0 15,0 0 144-15,-9-2-144 0,0-1 0 16,9 3 128-16,-15 3-128 0,5-1 0 0,10-2 0 0,-13 9 0 16,0 0 0-16,1 3 128 0,2-1-128 0,0 2 0 15,0 1 0-15,1-1 0 0,2-1 0 0,1-2 0 16,1 1 0-16,5-11 0 0,-4 10 0 0,4-10 0 15,0 0 0-15,-2 10 0 0,2-10 0 0,0 0 0 16,0 0 0-16,0 0 0 0,0 0 0 0,0 0 0 16,12-1 0-16,-3-1 0 0,-1-1 0 0,0-2 128 15,0-2-128-15,0 1 128 0,-1-3-128 0,-1-1 0 16,-2 1 0-16,-1 0 128 0,1 3-128 0,-1-3 0 16,-2-1 0-16,-1 10 0 0,0 0 0 0,-1-10 0 15,-2 2 0-15,3 8 128 0,0 0-128 0,0 0 0 0,-7-6 0 16,7 6 0-16,0 0 0 0,-11 2 0 0,11-2 0 0,-9 7 0 15,0 1 0-15,9-8 0 0,-8 9 0 0,2 0 0 16,0 0 0-16,6-9 0 0,-6 12 0 0,6-12 0 16,-5 9 0-16,5-9 0 0,-6 10 0 0,6-10 0 15,0 0 0-15,0 0 0 0,0 0 0 0,0 0 0 16,6 11 0-16,-6-11 0 0,0 0 0 0,10 2 0 16,-1 2 0-16,0-4 0 0,0 0 0 0,0 0 0 15,2-5 0-15,1 1 0 0,1 0 0 0,-3-2 0 16,-1-1 0-16,3 2 0 0,0 0 0 0,-2-1 128 15,-2 0-128-15,0 1 0 0,1 0 0 0,-9 5 0 16,6-6 0-16,-6 6 0 0,0 0 0 0,6-6 0 16,-6 6 0-16,0 0 0 0,-3-8 0 0,3 8 0 15,-6-5 0-15,-4 0 128 0,-3 2-128 0,0 2 0 0,0 1 0 0,0 0 0 16,0 0 0-16,0 2 0 0,-1 2 0 0,1-1 0 16,1 2 0-16,3 0 0 0,-1 0 0 0,10-5 0 15,-10 8 0-15,4 0 0 0,1 1 0 0,1-1 0 16,1 1 0-16,3-9-128 0,3 11 128 0,-1-1 0 15,-2-10 0-15,7 12-128 0,-1-2 128 0,1-2 0 16,-7-8 0-16,8 6-128 0,1 0 128 0,1-2 0 16,-10-4 0-16,12 2 0 0,-2-2 0 0,-10 0 0 15,12-2 0-15,-3-2 0 0,-9 4 0 0,11-7 0 16,0 1 128-16,-1-1-128 0,-5-2 0 0,1 1 144 16,2 2-144-16,0-5 0 0,0 2 128 0,-2 0-128 15,0 1 0-15,-4-1 0 0,1 0 128 0,-2 1-128 16,-1 0 0-16,0 8 0 0,0-9 128 0,0 9-128 0,-4-6 0 0,4 6 0 15,0 0 0-15,-8-7 0 0,-2 6 0 0,-1 1 0 16,1 1 0-16,0 3 0 0,0 0 0 0,1 1-144 16,-1 2 144-16,2-1 0 0,8-6-144 0,-8 11 144 15,2-1 0-15,1-1 0 0,5-9-144 0,-6 9 144 16,2 0 0-16,4-9 0 0,4 12 0 0,-4-12 0 16,0 11 0-16,0-11 0 0,8 9 0 0,-1-4 0 15,-7-5 0-15,0 0 0 0,0 0 0 0,10 4 0 16,1-4 0-16,-11 0 0 0,0 0 0 0,11-4 0 15,0 0 0-15,-5-1 0 0,-6 5 0 0,5-8 0 16,-1 0 128-16,2-1-128 0,-1 1 0 0,0 2 0 16,-5 6 128-16,4-9-128 0,-3-1 0 0,-1 10 0 15,3-9 0-15,-1 1 0 0,-2 8 0 0,0 0 0 0,0 0 0 0,0 0 0 16,0 0 0-16,0 0 0 0,0 0 0 0,0 0 0 16,0 0 0-16,0 0 0 0,0 0 0 0,0 0 0 15,0 0-128-15,0 0 128 0,0 0 0 0,0 0 0 16,0 0 0-16,0 0 0 0,0 0 0 0,0 0 0 15,0 0 0-15,0 0 0 0,0 0 0 0,11-1 0 16,-11 1 0-16,0 0 0 0,10 1 0 0,-10-1 0 16,0 0 0-16,11 2 0 0,-11-2 0 0,10 1 0 15,-10-1 0-15,11 0 0 0,-11 0 0 0,0 0 0 16,10-4 0-16,-10 4 0 0,0 0 0 0,0 0 0 16,6-6 0-16,-6 6 0 0,0 0 0 0,3-11 0 15,-3 11 0-15,0 0 0 0,0 0 0 0,0 0 0 16,-4-5 0-16,4 5 0 0,-6-4 0 0,6 4 0 15,-9-1 0-15,1 1 0 0,8 0 0 0,0 0 0 0,-9 2 0 0,9-2 0 16,-10 2 0-16,10-2 128 0,0 0-128 16,0 0 0-16,-10 0 0 0,10 0 0 0,0 0 0 0,0 0 0 15,0 0 0-15,-9 1 0 0,0 2 0 0,9-3 0 16,0 0 0-16,0 0 0 0,-9 6 0 0,9-6 0 16,0 0 0-16,-7 8 0 0,7-8 0 0,-8 6 0 15,2 1 0-15,6-7 0 0,-7 8 0 0,1 0 0 16,-2-4 0-16,8-4 0 0,-7 6 0 0,7-6 0 15,0 0 0-15,0 0 0 0,0 0 0 0,0 0 0 16,0 0 0-16,0 0 0 0,0 0 0 0,0 0 0 16,0 0 0-16,0 0 0 0,0 0 0 0,12 5 0 15,0 1 0-15,-12-6 0 0,0 0 0 0,0 0 0 0,12 2 0 0,-3-2 0 16,-9 0 0-16,0 0 0 0,0 0 0 16,0 0 0-16,0 0 0 0,0 0 0 0,10-2 0 0,-10 2 0 15,0 0 0-15,0 0 0 0,0 0 0 0,0 0 0 16,0 0 0-16,0 0 0 0,5-8 0 0,-5 8 0 15,0 0 0-15,0 0 0 0,0 0 0 0,0 0 0 16,0 0 0-16,0 0 0 0,0 0 0 0,-5-7 0 16,-4 1 0-16,9 6 0 0,0 0 0 0,0 0 0 15,0 0 0-15,-6-6 0 0,6 6 0 0,0 0 0 16,-8-5 0-16,8 5 0 0,-7-4 0 0,7 4 128 16,0 0-128-16,0 0 0 0,-10-4 0 0,10 4 0 15,0 0 0-15,0 0 0 0,0 0 0 0,0 0 0 16,0 0 0-16,0 0 0 0,0 0 0 0,0 0 0 0,-7 7 0 0,7-7 0 15,0 0 0-15,-4 12 0 0,4-12 0 16,-5 7 0-16,5-7 0 0,0 0 0 0,0 0 0 0,0 0 0 31,0 0-896-31,0 0-192 0,12-3-16 0,3-7-13376 0,6-4-2672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6:13:05.34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1979 5136 4607 0,'0'0'400'0,"0"0"-400"15,0 0 0-15,-9-2 0 0,1 1 832 0,8 1 96 16,0 0 16-16</inkml:trace>
  <inkml:trace contextRef="#ctx0" brushRef="#br0" timeOffset="1">1908 5077 2751 0,'0'0'128'0,"0"0"16"0,0 0-144 0,0 0 0 0,0 0 0 0,0 0 0 16,7-4 2208-16,-7 4 416 0,0 0 64 0,0 0 32 16,7-4-1632-16,-7 4-320 0,0 0-64 0,0 0 0 15,0 0-176-15,0 0-16 0,0 0-16 0,0 0 0 16,0 0 48-16,0 0 16 0,2-4 0 0,-2 4 0 15,0-7 112-15,0 7 32 0,0 0 0 0,0 0 0 16,0 0-64-16,0 0-16 0,5-5 0 0,-5 5 0 16,0 0-112-16,4-5-32 0,-4 5 0 0,0 0 0 15,0 0 128-15,6-4 32 0,-6 4 0 0,0 0 0 16,7-4-224-16,-7 4-32 0,0 0-16 0,0 0 0 0,0 0-128 0,0 0-32 16,0 0 0-16,0 0 0 0,0 0-80 0,0 0 0 15,0 0-128-15,0 0 192 0,6 6-32 0,-6-6-16 16,0 0 0-16,6 10 0 0,-4 0 128 0,3-1 32 15,-1-1 0-15,-1 0 0 0,-3-8 48 0,4 10 16 16,-1 2 0-16,0 1 0 0,-1-2-112 0,1 2-32 16,-1-2 0-16,1 2 0 0,0-2-64 0,-1 2-16 15,-2-2 0-15,2 1 0 0,-1 2-144 0,2-1 192 16,-1-1-192-16,-1 0 192 0,0 2-16 0,-2 1 0 16,1 0 0-16,1 1 0 0,1-3-48 0,-1 2 0 15,-1 0 0-15,0 1 0 0,0 0 16 0,0 1 0 16,0-1 0-16,0 1 0 0,-3-3 64 0,2 0 16 15,0 1 0-15,-1-1 0 0,-1 0 16 0,2 0 0 0,-3-2 0 0,2 0 0 16,1-2-32-16,-1 0 0 0,0 0 0 0,1-1 0 16,-1-1 48-16,1 2 0 0,-1-3 0 0,0 2 0 15,2-9-32-15,-3 8 0 0,-1 1 0 0,1-2 0 16,3-7-96-16,-4 8-128 0,1-1 176 0,-1-1-176 16,0-1 144-16,4-5-144 0,-6 5 0 0,1 1 144 15,-2-2-144-15,7-4 0 0,-8 6 0 0,1-1 128 16,0 0-128-16,0 0 0 0,0 0 144 0,0-2-144 15,7-3 176-15,-9 2-48 0,-2 0 0 0,2-2 0 16,1 0-128-16,0 0 192 0,-1-2-192 0,-1 0 192 16,2 2 0-16,0-3 16 0,-1 0 0 0,0 1 0 15,-1-1-80-15,0 1 0 0,2-2-128 0,-3-1 192 0,-2 1-192 16,2 1 128-16,2-1-128 0,0 0 0 0,-3 1 0 0,2-1 0 16,1 1 0-16,1 1 0 0,-2 1 0 0,3-1 0 15,1-1 0-15,6 3 0 0,0 0-304 0,-7-3 48 16,-1 1 16-16,8 2 0 15,0 0-352-15,0 0-80 0,-4-6-16 0,4 6 0 16,0 0-2064-16,0 0-400 0,0 0-96 0</inkml:trace>
  <inkml:trace contextRef="#ctx0" brushRef="#br0" timeOffset="2">2506 4800 16175 0,'0'0'704'0,"0"0"176"0,0 0-704 0,0 0-176 0,0 0 0 0,0 0 0 16,0 0 784-16,0 0 128 0,0 0 32 0,9-4 0 15,-2 0-448-15,-7 4-96 0,0 0-16 0,11-4 0 16,1-1-192-16,-2 2-32 0,-10 3-16 0,9 0 0 0,-1-3-16 0,0 2 0 16,-8 1 0-16,0 0 0 0,0 0 224 0,0 0 32 15,12 0 16-15,-12 0 0 16,0 0 304-16,0 0 48 0,0 0 16 0,0 0 0 0,0 0-64 0,0 0-16 16,4 6 0-16,-4-6 0 0,0 0-112 0,0 0 0 15,0 0-16-15,0 0 0 0,0 0-48 0,1 8 0 16,-1-8 0-16,0 0 0 0,0 0-112 0,-4 8-16 15,0-1-16-15,4-7 0 0,0 0-16 0,-5 5 0 16,1 1 0-16,4-6 0 0,-7 8-80 0,2 1-16 16,2 0 0-16,-2-3 0 0,-2-1-48 0,3 2-16 15,4-7 0-15,-4 11 0 0,-5 2-64 0,3 0-128 16,1-2 176-16,0 2-176 0,-2 0 176 0,2 0-176 0,-2-1 160 16,0 2-160-16,2 2 192 0,-1-1-64 0,-2-1-128 15,1 0 192-15,0 0 0 0,-2 0 0 0,0 3 0 0,0-1 0 16,2 4 64-16,-2-2 0 0,0 1 0 0,0-1 0 15,-1-1-48-15,0 2 0 0,1-1 0 0,0 2 0 16,0 2-80-16,3-1 0 0,2-1-128 0,0 1 192 16,-2 0-32-16,3 2-16 0,2 1 0 0,0 2 0 15,0 1-16-15,1-3-128 0,2 0 192 0,0 0-64 16,0 1-128-16,1-3 160 0,-2 1-160 0,2-2 160 16,1-2-160-16,-1 1 0 0,0-2 144 0,0 0-144 15,1-2 0-15,1 1 0 0,0-2 0 0,1 0 128 16,-2 1-128-16,0-2 0 0,2 0 128 0,0 0-128 15,-1 1 0-15,1-2 0 0,1-2 0 0,0-1 128 16,-1 1-128-16,2-1 0 0,0 0 0 0,1-2 0 16,0 0-336-16,1-3 16 0,0 1 0 0,1-1 0 15,1 0-384-15,0-2-64 0,0 0 0 0,1 0-16 16,4 1-304-16,-5 2-64 0,-5-4-16 0,2 3 0 16,2-2-1936-16,-1 2-384 0,-3 5-80 0,-2-1-16 0</inkml:trace>
  <inkml:trace contextRef="#ctx0" brushRef="#br0" timeOffset="3">2721 5298 7359 0,'0'0'656'0,"0"0"-528"15,0 0-128-15,0 0 0 0,0 0 2176 0,0 0 416 16,0 0 80-16,0 0 16 0,0 0-1344 0,0 0-256 0,0 0-48 0,0 0-16 15,0 0-320-15,0 0-64 0,0 0 0 0,0 0-16 16,0 0-192-16,0 0-48 0,0 0 0 0,0 0 0 16,4-5 64-16,-4 5 0 0,0 0 0 0,0 0 0 15,6-4 16-15,-6 4 16 0,0 0 0 0,0 0 0 16,0 0 96-16,0 0 0 0,0 0 16 0,0 0 0 16,0 0 96-16,0 0 16 0,0 0 0 0,0 0 0 15,0 0-48-15,0 0 0 0,0 0 0 0,0 0 0 16,0 0-224-16,0 0-48 0,0 0-16 0,0 0 0 15,0 0-160-15,0 0-16 0,0 0-16 0,6 5 0 16,-6-5-176-16,4 7 192 0,-4-7-192 0,3 9 192 16,-1 3 0-16,-1-2 0 0,-2-1 0 0,1 3 0 15,0 1 112-15,2 1 16 0,1-4 16 0,-3 3 0 16,1 3-16-16,2-2-16 0,0 0 0 0,-2-1 0 0,2 2-48 16,3-2-16-16,0 2 0 0,-1-3 0 0,-2 1-16 0,1-2 0 15,0-1 0-15,1 0 0 0,-2 0-32 0,1 3 0 16,0-3 0-16,-1-1 0 0,1 0-48 0,2-3-16 15,-3 1 0-15,1-1 0 0,1-1-128 0,-5-5 192 16,6 5-192-16,-6-5 192 0,6 5-192 0,-6-5 160 16,7 2-160-16,-7-2 160 0,9 0-32 0,-9 0 0 15,7-5 0-15,-1 0 0 0,-1-2 0 0,1 0-128 16,0 0 192-16,-3-3-64 0,-1-1-128 0,1-1 160 16,0-2-160-16,1 0 160 0,0 2-160 0,-1-1 0 15,-1 0 0-15,2 1 128 0,2 0-128 0,-2 4 0 16,0-1 0-16,2 1 0 0,-2 3 0 0,-4 5 0 15,0 0 0-15,8 0 0 0,1 3-208 0,0 1 80 16,-9-4 128-16,6 7-208 0,-2 2 80 0,2 1 128 0,2 4-208 0,-1-4 80 16,-5 2 128-16,3 1 0 0,5-3-144 15,-4 0 144-15,-5 1 0 0,3-2 0 0,1 0 0 0,1 1 0 16,-1-3 0-16,1-1 0 0,-6-6 0 0,7 7 0 16,-1-1 0-16,-1-3 192 0,-5-3-192 0,5 3 192 15,-5-3-192-15,7 4 0 0,-7-4 0 0,7 1 0 16,-7-1 128-16,7-1 0 0,-7 1 0 0,0 0 0 15,7-5 192-15,-7 5 16 0,6-7 16 0,-1 0 0 16,-5 7-16-16,5-8 0 0,-1 1 0 0,-1-2 0 16,-2-1-112-16,0 2-32 0,0-2 0 0,1-2 0 15,1 0-64-15,0-1-128 0,0-2 176 0,0 2-176 16,1 1 160-16,0-3-160 0,-2 1 128 0,-1-1-128 16,2 1 0-16,-2-1 0 0,0-4 128 0,-1 2-128 0,0 1 0 15,0 2 0-15,2 0 0 0,-2-1 0 0,-1 2-256 0,1 1 32 16,0 0 0-16,0 2 0 15,-1 3-512-15,1-1-96 0,0 8-32 0,1-8 0 16,-1 0-608-16,0 8-128 0,0 0-32 0,6-7 0 16,-6 7-1568-16,7-4-304 0,-2 1-64 0</inkml:trace>
  <inkml:trace contextRef="#ctx0" brushRef="#br0" timeOffset="4">3400 5608 22975 0,'0'0'1024'0,"0"0"192"0,0 0-960 16,0 0-256-16,0 0 0 0,0 0 0 0,0 0 848 0,0 0 128 16,0 0 32-16,0 0 0 0,11 7-576 0,-3-3-112 15,0 2-32-15,1-1 0 0,2 1-144 0,0 2-16 16,0 0-128-16,0 3 192 0,0-1-192 0,1-1 0 15,0 0 0-15,0 1 0 0,-1 2 0 0,-2 0 0 16,-2 1 0-16,-3 0 0 0,0 0 0 0,-1-2 0 0,0 2 0 16,-3 1 0-16,-1 1 256 0,-2 0 0 0,-1-4 0 0,-2 2 0 15,-1 2 96-15,-1-1 32 0,0-1 0 0,-2 2 0 16,-3-3-384-16,2-1 144 0,-2 0-144 0,3-1 0 31,2-3-1088-31,-3 0-336 0,-1-3-64 0</inkml:trace>
  <inkml:trace contextRef="#ctx0" brushRef="#br0" timeOffset="5">3891 4900 10127 0,'0'0'896'0,"0"0"-704"15,0 0-192-15,0 0 0 0,0 0 5104 0,-2 8 976 16,5 5 208-16,3 1 48 0,-2 3-5120 0,3 3-1008 15,2 4-208-15,1 2 0 0,-3 5 0 0,1-1 0 16,2 0 0-16,-2 1-128 0,-1 3 128 0,1-2 0 16,-2 0 0-16,-2-2 0 0,0 1 0 0,-2-2 0 0,-2-1 0 0,0-1 0 15,1 0 128-15,-1-1 48 0,-3-2 16 0,3-4 0 16,0-3 368-16,0-1 80 0,0-4 0 0,0-2 16 16,2-1 48-16,0-4 0 0,-2-5 0 0,0 0 0 15,0 0-256-15,0 0-64 0,0 0 0 0,0 0 0 16,0 0-160-16,0 0-32 0,0 0-16 0,6-5 0 15,-3-2-48-15,0-3 0 0,0-1 0 0,1 0 0 16,0-3-128-16,2-1 0 0,0-4 144 0,2 1-144 16,-1 3 0-16,0-2 0 0,0 3 0 0,1 1 0 15,0 1 0-15,-1 0-128 0,-1 1 128 0,2 1 0 16,1 4 0-16,0 1-128 0,0 0 128 0,-1 1 0 16,0 0 0-16,1 0 0 0,1 2 0 0,-1 1-128 15,-9 1 128-15,11 0 0 0,0 2-144 0,0 1 144 16,-2 2 0-16,-1 0-176 0,1 2 176 0,-2 1-128 0,2 1 128 0,-2 0-160 15,-2 2 160-15,1-1-160 0,0 2 160 0,-2-2 0 16,-3 0 0-16,1-1 0 0,-1 1 0 0,-1-3 0 16,-3 1 160-16,0 2-160 0,1-1 256 0,-2 0-64 15,1-2 0-15,-2 0 0 0,-2 2 32 0,0-3 0 16,3-1 0-16,-3 1 0 0,-3 2-16 0,2-3 0 16,0 0 0-16,-2 1 0 0,-1-2-48 0,-1-1-16 15,0 1 0-15,-1-1 0 0,0-1-16 0,0 1-128 16,0-1 192-16,0-1-64 0,0-1-128 0,-2 1 0 15,1 0 0-15,0-1 0 0,1 0 0 0,2-1 0 16,0 0 0-16,0 1-176 16,1-1-272-16,2 0-48 0,1 0-16 0,7 1 0 15,-7-3-512-15,7 3-96 0,0 0-32 0,-5-7 0 16,3 1-1920-16,2-3-400 0,2 1-80 0,5 1-16 0</inkml:trace>
  <inkml:trace contextRef="#ctx0" brushRef="#br0" timeOffset="6">4170 4597 6447 0,'0'0'576'0,"0"0"-576"0,0 0 0 0,0 0 0 16,0 0 4400-16,0 0 768 0,0 0 144 0,0 0 48 15,0 0-3968-15,0 0-800 0,3 10-144 0,-3-10-48 16,0 0-128-16,8 8-16 0,-3-1-16 0,3-1 0 16,-1 0 96-16,2 0 32 0,1 1 0 0,0 1 0 15,1 1-16-15,1 2 0 0,2 0 0 0,2 2 0 16,-2 2 704-16,2 2 144 0,0-2 16 0,1 2 16 15,3 3-1456-15,-1 1-288 0,0-1-64 0,2 2-16 0,-1 0 864 0,1 1 176 16,-2 3 48-16,0 2 0 0,-1 3-32 0,-1 0 0 16,-3-2 0-16,0 1 0 0,1 1 112 0,-2-1 32 15,1-1 0-15,-4 0 0 0,-1 0-80 0,0-1-16 16,-1 1 0-16,0 3 0 0,-1 2-176 0,0 3-32 16,-1-1-16-16,-1 1 0 0,-5-3-160 0,0-1-128 15,0-2 144-15,-3 0-144 0,-4-1 192 0,3 3-64 16,-2-3-128-16,1 0 192 0,-5-2-192 0,0 4 128 15,-1-3-128-15,-1 2 0 0,-1 1 0 0,0 0 128 16,-2 3-128-16,-2-4 0 16,1 0-1664-16,-1-1-368 0,-3 0-80 0</inkml:trace>
  <inkml:trace contextRef="#ctx0" brushRef="#br0" timeOffset="7">5002 5160 11679 0,'0'0'512'0,"0"0"128"0,-7 1-512 0,7-1-128 0,-8 0 0 0,8 0 0 16,0 0 1104-16,0 0 208 0,-7 2 32 0,7-2 16 15,0 0-416-15,0 0-96 0,0 0-16 0,0 0 0 16,0 0 80-16,0 0 16 0,0 0 0 0,0 0 0 16,0 0 96-16,0 0 0 0,0 0 16 0,0 0 0 15,0 0-336-15,10 5-80 0,-10-5-16 0,11 1 0 16,1 3-304-16,0-2-64 0,1-2-16 0,1 0 0 16,2-1 16-16,1 0 0 0,-1-3 0 0,2 3 0 15,-2-3 80-15,3 1 32 0,3-1 0 0,-1 0 0 16,0 1-96-16,-1-1 0 0,0 2-16 0,-1-1 0 15,-4 1-240-15,2 0 128 0,-1 1-128 0,-2 1 0 16,-2 0 0-16,-1 0 0 0,0 0 0 0,-1 1 0 16,-1 1 0-16,-1-1 0 0,-8-1-144 0,9 3 144 15,-9-3-704-15,8 3-64 0,-8-3 0 0,10 4 0 16,-2-3-688-16,-8-1-144 0,0 0-16 0,0 0-9968 16</inkml:trace>
  <inkml:trace contextRef="#ctx0" brushRef="#br0" timeOffset="8">5094 5326 11055 0,'0'0'976'0,"0"0"-784"0,0 0-192 0,0 0 0 15,0 0 2928-15,0 0 528 0,0 0 128 0,-3-4 0 16,3 4-2592-16,0 0-528 0,0 0-96 0,0 0-32 15,0 0-96-15,0 0-32 0,0 0 0 0,0 0 0 16,0 0-208-16,0 0 0 0,0 0 0 0,9 0 0 16,3 0 0-16,-2 0 0 0,-2 0 0 0,0-3 0 0,1 3 192 0,0-1-48 15,2-2-16-15,-1 3 0 0,0-2 320 0,0 1 48 16,0 0 16-16,2 0 0 0,-1-1 64 0,2 2 0 16,-1 0 16-16,0 0 0 0,0 0-304 0,1 0-64 15,1-3-16-15,1 2 0 0,0 0-80 0,-1 1 0 16,1 0-128-16,-1 1 192 0,0-1-192 0,2-1 0 15,-1 1 0-15,-1 0-160 0,-2 0 160 0,1 0-192 16,0 3 192-16,1-1-192 16,0-1-1984-16,1-1-416 0</inkml:trace>
  <inkml:trace contextRef="#ctx0" brushRef="#br0" timeOffset="9">6075 4704 19583 0,'0'0'864'0,"0"0"176"0,0 0-832 0,0 0-208 16,0 0 0-16,0 0 0 0,0 0 768 0,0 0 96 16,0 0 32-16,0 0 0 0,0 0-160 0,0 0-32 15,0 0 0-15,0 0 0 0,0 0-64 0,0 0-32 16,-1 10 0-16,1-10 0 0,1 9-336 0,-1 0-64 15,0-9-16-15,2 9 0 0,-1-1 80 0,2 0 16 16,0 0 0-16,1 2 0 0,-1-2 160 0,2 5 48 16,-1 0 0-16,1 2 0 0,1-2 16 0,0 0 16 0,-1 4 0 15,0 0 0-15,-1 0-128 0,0 1-16 0,0 1-16 0,-2 3 0 16,-2 0-224-16,0 2-144 0,0-1 192 0,-1 1-192 16,0 0 128-16,-1-1-128 0,0-2 0 0,-1-2 0 15,1 1 0-15,0-4-144 0,-1-1-16 0,2 1 0 31,-2-4-640-31,3 0-128 0,-1-2-32 0,1-10-8576 0,1 7-1728 0</inkml:trace>
  <inkml:trace contextRef="#ctx0" brushRef="#br0" timeOffset="10">5706 5352 27647 0,'0'0'2448'0,"0"0"-1952"16,0 0-496-16,0 0 0 0,0 0 1984 0,0 0 320 0,9-2 48 0,2 0 16 15,2 0-2112-15,1 0-400 0,1 0-96 0,3 1-16 16,1-1 256-16,1 0 0 0,2-2 0 16,2 1 0-16,3 1 160 0,1 0-32 0,2-2 0 0,1 1 0 15,2-1 32-15,0-1 0 0,-2 3 0 0,2-3 0 16,-2 2-160-16,2-2 128 0,-2-1-128 0,2 1 128 15,-2 0-128-15,2 1 0 0,1-4 0 0,-2 2 0 16,0 0 0-16,-1 0 0 0,-3 2 0 0,1 1 0 16,-2-1-256-1,-3 1-128-15,-4-1-16 0,0 4-16 0,-4-3-1888 0,-2 3-368 0,-2 3-80 16,-2-3-10112-16</inkml:trace>
  <inkml:trace contextRef="#ctx0" brushRef="#br0" timeOffset="11">5932 5821 3679 0,'0'0'320'0,"0"0"-320"0,-6-3 0 0,6 3 0 15,0 0 5088-15,0 0 944 0,0 0 192 0,0 0 48 16,0 0-4976-16,0 0-976 0,0 0-320 0,0 0 160 16,0 0 160-16,0 0 48 0,6-4 0 0,-1-3 0 15,0 0 0-15,1 2 0 0,2 0 0 0,-1-3 0 16,0-1 144-16,1 0 16 0,3-1 16 0,-1 0 0 16,-2 1 112-16,3-1 32 0,0-1 0 0,0-2 0 15,-1 0-48-15,-1 1-16 0,-1-1 0 0,2-3 0 0,4 3-176 0,-3-2-16 16,-2-1-16-16,1 1 0 0,0-1-224 0,-1 0-32 15,-1 2-16-15,-2 3 0 0,1 1-144 0,0 3 128 16,-1 2-128-16,-1-1 128 0,-5 6 0 0,6-5 0 16,-6 5 0-16,8 0 0 0,-8 0-128 0,0 0 0 15,8 4 144-15,-8-4-144 0,8 8 0 0,-2 1 0 16,-1-2 0-16,-1 2 0 0,-1 1 0 0,0 0 0 16,-1 1 0-16,0 2 0 0,0 0 0 0,1 1 0 15,0 0 0-15,0 1 128 0,-2-1-128 0,2 0 0 16,1 0 0-16,1 0 0 0,0-1 0 0,1-1 0 15,0-2 0-15,1 1 0 0,-2-3 0 0,2 3 144 16,2-3-144-16,-2-1 0 0,-7-7 144 0,9 9-144 16,0-4 0-16,0 2 144 0,-3-1-144 0,0 0 160 15,2-1-160-15,-8-5 160 0,0 0 48 0,10 2 16 0,-2-2 0 16,-8 0 0-16,11 0 160 0,-2-1 16 0,0 0 16 0,-1-1 0 16,-8 2 64-16,9-5 16 0,-1-2 0 0,-1 3 0 15,-1-2-96-15,1 2-16 0,0-3 0 0,1 1 0 16,-3-1-112-16,2 0-16 0,-1-2-16 0,1 1 0 15,0-3-96-15,0 1-16 0,1-2 0 0,-2-1 0 16,-2 1-128-16,1 0 192 0,0-3-192 0,0 0 192 16,-1 0-192-16,-2-2 0 0,-1 1 144 0,2-1-144 15,0 1 0-15,-2-1 0 0,1 2 0 0,-1 0 0 16,2-2 0-16,-1 5-128 0,-1 0 0 0,1 2 0 16,0 5-368-16,1-1-64 15,0-1-16-15,1 0 0 0,-1 2-1440 0,-3 5-288 0,8-3-64 0,-8 3-9312 16,10-1-1856-16</inkml:trace>
  <inkml:trace contextRef="#ctx0" brushRef="#br0" timeOffset="12">7617 4765 7359 0,'0'0'320'0,"0"0"80"0,0 0-400 0,0 0 0 16,0 0 0-16,0 0 0 0,-3-7 3712 0,3 7 672 15,0 0 128-15,-5-4 32 0,5 4-3584 0,0 0-704 16,-7-1-128-16,0 1-128 0,-2 1 192 0,2 1-64 15,0 1 0-15,0 0 0 0,-1 0 64 0,-1-3 16 16,1 1 0-16,-1 0 0 0,-1 1 256 0,-1-1 48 16,0 1 16-16,-2 1 0 0,-2-2 240 0,0 0 64 15,0 2 0-15,-2 0 0 0,1 0-112 0,-2 0-16 16,-2 0 0-16,1 0 0 0,0 1-224 0,-1 2-48 0,-4 2-16 0,1-1 0 16,1-3-48-16,0 4-16 0,-3-1 0 0,2 2 0 15,1 0-176-15,0 2-48 0,1 0 0 0,-1 0 0 16,2-1-128-16,0-2 0 0,3 1 144 0,2-1-144 15,0 1 256-15,3-6-32 0,2 1 0 0,3 0 0 16,7-4 48-16,0 0 16 0,0 0 0 0,1 9 0 16,-1-9-32-16,6 8 0 0,2-3 0 0,2 0 0 15,3 1-80-15,-1-2-32 0,1 2 0 0,2-2 0 16,-1 0-144-16,2 3 192 0,1 0-192 0,0-1 192 16,0-2-192-16,1 1 0 0,-1-2 0 0,2 0 0 15,0-1 144-15,2 1-144 0,-1 0 160 0,1-1-160 16,-2-1 272-16,-1 0-32 0,1-1-16 0,-1 0 0 0,0 2 96 15,1 1 32-15,-2-2 0 0,-1 1 0 0,0 0-96 16,-1 0 0-16,-2-1-16 0,-1 1 0 0,1 0-112 16,-2 0-128-16,-1 2 176 0,0-1-176 0,0 1 128 0,-1-2-128 15,-1 0 0-15,-8-2 0 0,8 3 128 0,-1 1-128 16,-7-4 0-16,0 0 0 0,5 4 0 0,-5-4 0 16,0 0 128-16,0 0-128 0,2 8 0 0,-2-1 128 15,-3 0-128-15,0 0 0 0,-3-1 208 0,-1 0-64 16,0-1-16-16,-1 0 0 0,-1 2-128 0,-2-2 0 15,0 1 0-15,0 1 128 0,0 0-128 0,-3 0 0 16,0-2 0-16,-2 2 128 0,1-3-128 0,-1 2 0 16,-1 1 0-16,-1 0 0 0,0 1 0 0,1 1 0 15,1-2 0-15,-2 2 0 0,0-2 0 0,0 0 0 16,2 1 0-16,0-1 0 0,-1 3 0 0,2-2 0 16,1-3 0-16,0 2 0 0,1 2 0 0,0-2 0 0,1-1 0 15,1-1 0-15,0 1 0 0,0 0 0 0,-1-1 0 0,2 2 0 16,-1 2 0-16,3 0 0 0,-2 0 0 0,2 1 0 15,1-1 0-15,1 1 0 0,-2-4 0 0,4 0 0 16,-2 1 0-16,2 1 0 0,-1-1 0 0,1 3 0 16,1-4 0-16,0 2 0 0,0-1 0 0,1 0 0 15,2-7 0-15,-1 7 0 0,1-7 0 0,0 0 0 16,1 9 0-16,-1-9 0 0,3 9 144 0,2-3-144 16,1-2 128-16,1 0-128 0,-7-4 128 0,10 2-128 15,0 3 224-15,0 2-32 0,2 3 0 0,-1-4 0 16,-1-5-48-16,1 1-16 0,1 2 0 0,1-2 0 15,1 1-128-15,1 0 0 0,2 0 0 0,-1 1 0 16,1-2 160-16,1-1-160 0,1 2 192 0,3-2-192 0,2 0 224 0,0 0-64 16,1 0-16-16,-1 2 0 0,1-1-144 0,-1 0 160 15,-2-1-160-15,0 0 160 0,-1 1-160 0,-1-1 0 16,0-1 0-16,-3 2 128 0,-1-2-128 0,-1 0 0 16,0 0 0-16,-3 1 0 0,1-1 0 0,-1 0-256 15,-1-1 64-15,0 1 16 16,-1-2-400-16,0 2-96 0,0 0-16 0,-1 0 0 15,1 2-1488-15,0-2-320 0,-1 0-48 0,2 0-9024 16,0 0-1808-16</inkml:trace>
  <inkml:trace contextRef="#ctx0" brushRef="#br0" timeOffset="13">7073 5968 9215 0,'0'0'816'0,"0"0"-656"16,0 0-160-16,0 0 0 0,0 0 2832 0,0 0 544 16,0 0 96-16,0 0 32 0,0 0-2464 0,0 0-480 15,0 0-112-15,0 0 0 0,0 0 48 0,0 0 16 16,0 0 0-16,0 0 0 0,0 0-192 0,-4 7-16 16,4-7-16-16,-3 8 0 0,0 0-288 0,-1 1 160 15,1 0-160-15,1 0 128 0,-3-1-128 0,1 1 0 16,-2 1 0-16,0 1 128 0,-1 0 32 0,0 0 0 15,0 0 0-15,-1 1 0 0,1 1 16 0,-2 2 0 16,1-1 0-16,1-2 0 0,1 1-176 0,1-3 0 0,3-1 0 0,0 1 128 16,4-1-128-16,0 0 0 0,-2-9 0 0,6 7 0 15,3-1 0-15,0 0 0 0,0-3-160 0,1-1 160 32,2-2-496-32,-1 0 0 0,0 0 0 0,1 0 0 15,0 0-1680-15,-1-4-352 0</inkml:trace>
  <inkml:trace contextRef="#ctx0" brushRef="#br0" timeOffset="14">7180 5764 4607 0,'0'0'192'0,"0"0"64"15,0-8-256-15,0 8 0 0,0 0 0 0,0 0 0 0,-3-8 6000 0,3 8 1152 16,0 0 224-16,0 0 48 0,0 0-6000 0,0 0-1200 16,0 0-224-16,0 0 0 0,0 0-384 0,0 0 0 15,9 3 0-15,-9-3-8608 16,0 0-1712-16</inkml:trace>
  <inkml:trace contextRef="#ctx0" brushRef="#br0" timeOffset="15">7278 6014 33231 0,'-10'-3'1472'0,"10"3"304"0,0 0-1424 0,0 0-352 0,0 0 0 0,0 0 0 16,3-5 176-16,4 3-48 0,3-1 0 0,3 1 0 16,-2 0-128-16,4-2 0 0,1 4-160 0,1 0 160 15,-1 0-160-15,1 1 160 0,-1-1-160 0,1 0 160 16,-2 3-912-16,-2-1-96 0,0-4-16 0,-1 2-8176 16,-3 2-1632-16</inkml:trace>
  <inkml:trace contextRef="#ctx0" brushRef="#br0" timeOffset="16">7237 6153 24879 0,'0'0'2208'0,"-7"2"-1760"16,0 1-448-16,7-3 0 0,-7 0 1664 0,7 0 256 15,0 0 64-15,0 0 0 0,0 0-1584 0,0 0-400 16,0 0 0-16,10 1 128 0,0-1-128 0,2 2 144 16,4-1-144-16,-3 0 160 0,-1 2-160 0,0-1 0 15,-1-2 0-15,4 1 0 0,0-1-256 0,-1 0-96 0,-1-1-16 0,0 1 0 32,-2-2-2608-32,0-1-528 0</inkml:trace>
  <inkml:trace contextRef="#ctx0" brushRef="#br0" timeOffset="17">7582 5949 23039 0,'0'0'2048'0,"0"0"-1648"15,-1-7-400-15,1 7 0 0,0 0 2016 0,0 0 320 16,0 0 64-16,0 0 16 0,0 0-1984 0,0 0-432 16,5 7 0-16,0 4 0 0,-1 0 0 0,-3 1 0 15,-1 2-144-15,0 3 144 0,0-1 0 0,0-1-128 16,-1 3 128-16,1 0 0 0,-1 1-128 0,-1 0 128 16,1 2 0-16,1-3 0 0,-2-3-192 0,2 3 192 15,0-3-192-15,2 0 192 16,-2-1-880-16,1-3-64 0,1-1-16 0,-2-10-7568 15,0 0-1520-15</inkml:trace>
  <inkml:trace contextRef="#ctx0" brushRef="#br0" timeOffset="18">7238 4593 6447 0,'0'0'272'0,"0"0"80"0,0 0-352 0,-6 4 0 0,6-4 0 0,0 0 0 15,0 0 3776-15,-6 3 704 0,6-3 128 0,0 0 16 16,0 0-3504-16,0 0-704 0,0 0-144 0,0 0-16 16,0 0 128-16,0 0 16 0,0 0 16 0,9-5 0 15,-1-1 0-15,-1 0 0 0,-2-1 0 0,1 1 0 16,1 0 192-16,0 2 32 0,0-3 16 0,-1 0 0 16,0-2 16-16,1 2 0 0,0-1 0 0,1-1 0 15,-1-1-96-15,1 0 0 0,-1-1-16 0,0 1 0 0,0 0-192 0,0-2-48 16,0 1 0-16,0 0 0 0,0-1-320 0,-1 2 128 15,0-1-128-15,-2 1 0 0,0 1 0 0,-1 1 128 16,0 0-128-16,1-1 0 0,-1 1 0 0,0 2 0 16,-3 6 0-16,3-9 128 0,-3 9-128 0,3-7 0 15,-3 7 0-15,0 0 0 0,2-7 0 0,-2 7 0 16,0 0 0-16,0 0 0 0,0 0 0 0,0 0 0 16,0 0 0-16,6 7 0 0,0 4 0 0,-2 0 0 15,-1 3 0-15,-1 0 0 0,-1 0 0 0,1 2 0 16,0-2 0-16,0 2 0 0,0-2 0 0,0 1 0 15,-1 0 0-15,1 0 0 0,2-2 0 0,-3 0 0 16,2-2 0-16,0-1 0 0,1 0 0 0,-1-1 0 16,-3-9 0-16,3 10 0 0,-3-10 128 0,0 0 16 15,0 0 0-15,0 0 0 0,0 0-144 0,0 0 128 16,8 0-128-16,-8 0 128 0,7-6 96 0,-1-1 16 0,0-3 0 0,0 2 0 16,-3 0 192-16,-1 0 32 0,1 1 16 0,1 1 0 15,-2-4-176-15,1 0-48 0,0 1 0 0,0 1 0 16,0 1-256-16,0-2 160 0,-1-1-160 0,2 2 128 15,2-3-128-15,-2 1 0 0,0 1 0 0,2-2 128 16,0 1-128-16,0 0 0 0,0 1 0 0,3-1 0 16,-2-1-160-16,3 1 160 0,-1 1-208 0,1 2 80 15,-3-1-272 1,1 1-48-16,0-1-16 0,1 1 0 0,0 0-976 16,1 3-192-16,1 1-32 0,0 0-8496 0,-1 2-1680 0</inkml:trace>
  <inkml:trace contextRef="#ctx0" brushRef="#br0" timeOffset="19">8565 4587 4607 0,'0'0'192'0,"0"0"64"0,0 0-256 0,0 0 0 16,-8-4 0-16,8 4 0 0,0 0 4224 0,0 0 784 0,0 0 176 0,0 0 16 15,0 0-3744-15,0 0-752 0,0 0-160 0,0 0-32 16,0 0-80-16,0 0-32 15,0 0 0-15,0 0 0 0,0 0-240 0,-4 7-160 0,4-7 192 0,-1 7-192 16,1-7 256-16,-6 6-64 0,6-6-16 0,-7 4 0 16,0 2 368-16,1-1 80 0,2 0 16 0,-2-1 0 15,6-4 16-15,-8 4 16 0,-3 2 0 0,0 1 0 16,3 0-96-16,-2 4-32 16,1 0 0-16,-1 1 0 0,2 1-96 0,-2-1-32 0,0 0 0 0,-1 2 0 15,-1 3-224-15,2 0-32 0,1 4-16 0,0-2 0 16,-3 1-144-16,2 0 0 0,0 3 0 0,0-1 0 15,-1 1 0-15,0 1 0 0,0 3 0 0,1 0 0 16,0 2 0-16,1-1 0 0,-1-1 0 0,3-1 0 0,1-1 0 16,-1-2 0-16,1-1 0 0,2 0 0 0,3 3 128 0,-2-1 0 15,-1-2 0-15,4 2 0 0,0-5 32 0,2 2 0 16,0 1 0-16,4 2 0 0,1 0-16 0,1-2 0 16,0 0 0-16,3-3 0 0,0 0-144 0,1-1 160 15,2-2-160-15,0 3 160 0,0-4-160 0,0 0 0 16,2-1 0-16,-2-2 0 0,0 0-144 0,1 0-112 15,-1-1-32-15,1-1 0 16,1-3-736-16,0 1-160 0,-1-2-32 0,1 1 0 16,0-4-2432-16,-2 0-480 0</inkml:trace>
  <inkml:trace contextRef="#ctx0" brushRef="#br0" timeOffset="20">8751 5056 25103 0,'0'0'1104'0,"0"0"240"0,0 0-1072 0,0 0-272 0,0 0 0 0,0 0 0 15,0 0 480-15,4 10 32 0,0-3 16 0,0 0 0 16,-1 0-400-16,2 2-128 0,-1 1 0 0,0 1 0 16,2-4 288-16,0 4-48 0,0-2-16 0,2 1 0 15,-1 2 208-15,1 0 32 0,2 0 16 0,-2 1 0 16,-2-1 144-16,2 0 16 0,2 2 16 0,-2 0 0 15,0 2-192-15,-1-1-32 0,-1 0-16 0,0-1 0 16,1 1-208-16,-2-2-32 0,0 0-16 0,0 0 0 16,1-1-160-16,2 1 0 0,-1-1 144 0,0 0-144 15,-3-5 0-15,3 0 144 0,0-2-144 0,0 1 0 16,-7-6-256-16,9 5-176 0,-9-5-16 0,7 3-16 16,-7-3-2016-16,9 2-400 0,-9-2-64 0,0 0-32 0</inkml:trace>
  <inkml:trace contextRef="#ctx0" brushRef="#br0" timeOffset="21">9128 5091 15663 0,'0'0'1392'0,"0"0"-1120"0,0 0-272 0,0 0 0 16,0 0 2240-16,0 0 400 0,0 0 80 0,0 0 16 16,0 0-2080-16,1 8-400 0,-1-8-96 0,0 12-16 15,-1 0 16-15,-1-1 0 0,0 1 0 0,-2-1 0 16,0 2-32-16,0 0-128 0,-2-2 192 0,-1 4-64 16,-1 1-128-16,-2 1 160 0,-3 3-160 0,-1 0 160 15,2 1 304-15,1 1 64 0,1 2 16 0,-1 1 0 16,0 0 192-16,0 0 32 0,-2 2 16 0,2 2 0 15,0 0-304-15,1 0-64 0,0-2-16 0,0 3 0 16,1-3-272-16,2 0-128 0,0 0 0 0,3 0 128 16,-1-2-128-16,2 2 0 0,0 0 0 0,0 0 128 15,0-2-128-15,2-4 0 0,2-1 0 0,0-2-176 16,0-2-480-16,0-1-112 0,0-3 0 0,1-2-13376 16</inkml:trace>
  <inkml:trace contextRef="#ctx0" brushRef="#br0" timeOffset="22">9556 4571 9215 0,'0'0'816'0,"0"0"-656"0,-4-4-160 0,4 4 0 0,0 0 1376 0,0 0 240 16,-5-4 48-16,5 4 16 0,0 0-1312 0,0 0-368 15,-6 4 128-15,6-4-128 0,0 0 416 0,-7 4 32 16,0 1 16-16,0-1 0 0,1 0 240 0,0 2 64 15,-1 2 0-15,0 1 0 0,0-1-16 0,-3-1 0 16,-1 0 0-16,1 2 0 0,0 3-144 0,-2 0-32 16,0 2 0-16,0-1 0 0,-2 1-192 0,3 1-64 15,2-1 0-15,1 1 0 0,-2-3 144 0,4 1 32 16,5-2 0-16,-2 1 0 0,-2-2-128 0,1 1-32 16,1 0 0-16,2-1 0 0,2-1-128 0,2-1-16 15,1 1-16-15,0-1 0 0,-1 0-176 0,2 0 0 16,2 2 144-16,-3-2-144 0,-4-8 0 0,7 8 128 15,-1-2-128-15,2 0 0 0,1 0 0 0,1 0 0 16,-1-1 0-16,-1 1 0 16,-8-6-384-16,10 6-128 0,0 0-48 0,-1-2 0 15,0-1-720-15,0-3-128 0,0 0-48 0,0-2-9376 0</inkml:trace>
  <inkml:trace contextRef="#ctx0" brushRef="#br0" timeOffset="23">9674 4827 23039 0,'0'0'2048'0,"0"0"-1648"15,0 0-400-15,0 0 0 0,0 0 1776 0,0 0 272 16,0 0 48-16,-1 10 16 0,-1 0-1760 0,2 0-352 16,0-1 0-16,1 1 0 0,0-1-192 0,0 3 192 15,-1-1-160-15,0 1 160 16,0-12-448-16,0 14 0 0,0-4 0 0,0-2 0 16,0-8-320-16,0 0-64 0,3 10-16 0,-3-10 0 15,0 0-112-15,0 0-32 0,1 8 0 0,-1-8-5936 16,0 0-1200-16</inkml:trace>
  <inkml:trace contextRef="#ctx0" brushRef="#br0" timeOffset="24">9714 4671 28559 0,'0'0'2544'0,"0"0"-2032"0,0 0-512 0,4-6 0 16,-4 6 928-16,9-3 96 0,0 1 0 0,-2-3 16 16,2 1-2480-1,-1 1-496-15,-8 3-112 0</inkml:trace>
  <inkml:trace contextRef="#ctx0" brushRef="#br0" timeOffset="25">9791 4527 17503 0,'0'0'1552'0,"0"0"-1232"0,2-7-320 0,-2 7 0 16,0 0 2816-16,0 0 496 0,0 0 96 0,8 3 32 15,-8-3-2784-15,10 3-656 16,-1 1 0-16,2 1 0 0,-1 1 0 0,1 0 0 0,1 0 0 16,-1-1 0-16,-1 3 0 0,1-3 0 0,1 2 0 0,-1 2 0 15,2-1 0-15,0 2-144 0,-3 2 144 0,1-1-128 16,1 0 128-16,-1 1 0 0,0-1 0 0,-2 1 0 15,-1 2 0-15,1 1 0 0,-4-1 128 0,1 0-128 16,-2-2 160-16,-1 3-32 0,-3-1-128 0,0 2 192 16,0-3-192-16,-1-1 176 0,-1 1-176 0,0-1 160 15,-3 0-160-15,1 1 192 0,0-2-192 0,-1 0 192 16,0 1-192-16,-1 1 0 0,0 0 0 0,-1-2 0 16,0 0-384-16,1-1-96 0,-1-1-32 0,1-1 0 15,0-2-1968-15,0 1-400 0,-4 0-64 0,10-7-32 0</inkml:trace>
  <inkml:trace contextRef="#ctx0" brushRef="#br0" timeOffset="26">10065 5323 14735 0,'0'0'1312'0,"0"0"-1056"0,0 0-256 0,0 0 0 16,0 0 3840-16,0 0 720 0,0 0 144 0,0 0 32 16,5-4-3648-16,2 0-704 0,0 0-160 0,2 2-32 15,2 2 48-15,2-1 0 0,0 1 0 0,2-2 0 16,2 1-48-16,4 0-16 0,1 0 0 0,0-1 0 16,1 1-176-16,-1 0 160 0,0 0-160 0,1-1 160 15,0-1-160-15,0-1 0 0,-1 3 0 0,-2-1 0 0,0 1-240 0,-3-2-80 16,0-1 0-16,-1 1-16 15,-1 0-784-15,1 0-160 0,-2-1-16 16,1 0-7712-16,-1 2-1536 0</inkml:trace>
  <inkml:trace contextRef="#ctx0" brushRef="#br0" timeOffset="27">10852 5087 23951 0,'0'0'2128'15,"0"0"-1696"-15,0 0-432 0,-2 10 0 0,2-1 2192 0,1 1 368 16,2-2 64-16,1 4 0 0,0 2-2144 0,1-3-480 16,1 2 0-16,1 0 0 0,-1 1 0 0,2 3 0 15,1 0 0-15,1-1 0 0,-2-1 0 0,-1 1 0 16,2 0 0-16,0-2 0 0,0 0 0 0,1 2 0 16,-2-2 0-16,1 0 0 0,0 0 0 0,1-2 0 15,-2-2 0-15,1 0 0 0,-1-1 0 0,1-1 0 16,0-1-128-16,-1 0 128 15,-1-4-416-15,1-2-32 0,1 1 0 0,-9-2-9088 16,9 0-1840-16</inkml:trace>
  <inkml:trace contextRef="#ctx0" brushRef="#br0" timeOffset="28">11210 5179 35071 0,'-18'-4'1552'0,"7"3"320"0,0 3-1488 0,-2 2-384 0,0 3 0 0,2 4 0 16,2 0 0-16,1 1 0 0,0 2-160 0,0 3 160 16,0 0-288-16,-1 3 48 0,1 0 16 0,-1 4 0 15,1 3 224-15,1 0-144 0,1 0 144 0,-3 6-128 16,-2-2 128-16,0 1 0 0,-1-1 0 0,1-3 0 15,-2 1 0-15,0-4-192 0,-1 1 192 0,1-2-192 16,-1-1-32-16,1-2-16 0,1-1 0 0,2-1 0 0,1-2-80 0,-1-2-32 16,3-4 0-16,2-1 0 0,2-3 32 0,3-7 16 15,0 0 0-15,0 0-13264 16</inkml:trace>
  <inkml:trace contextRef="#ctx0" brushRef="#br0" timeOffset="29">10886 4908 13823 0,'0'0'1216'0,"0"0"-960"0,0 0-256 0,0 0 0 16,0 0 3520-16,0 0 640 0,0 0 144 0,0 0 32 15,0 0-3536-15,10-3-800 0,-2-1 0 0,1 0 0 16,-1-1 0-16,2 0 0 0,-1-1 0 0,1 0 0 15,3 0 0-15,-1-2 0 0,1 0 160 0,0 1-160 16,-2-4 0-16,1 2 0 0,-2-1-176 0,1 0 176 16,-2-1 0-16,0 1 0 0,0 0 0 0,-3 0 0 0,-4-1 304 0,1 0-32 15,2-3 0-15,-3 4 0 0,1 3-80 0,-3-1-32 16,0-1 0-16,0 3 0 0,0 6-160 0,0 0 0 16,0 0 0-16,0 0 128 0,0 0-128 0,0 0 0 15,0 0 0-15,0 0 128 0,7 6-128 0,-7-6 0 16,5 7 0-16,0 1-176 0,0 1 176 0,-1 1 0 15,-1 2 0-15,1-2 0 0,-1-2 0 0,1 2 176 16,0 1-48-16,-1 0 0 0,-1-1 144 0,1-1 32 16,1 0 0-16,0-1 0 0,0 0 16 0,2 0 16 15,-2-1 0-15,3 0 0 0,0 2-192 0,0-4-144 0,0 0 192 16,1 0-192-16,0 0 128 0,1-1-128 0,-9-4 0 0,9 4 0 16,-1-1 0-16,-8-3 0 0,8 0 0 15,-8 0 0 1,9-2-1536-16,-9 2-304 0,8-1-64 0</inkml:trace>
  <inkml:trace contextRef="#ctx0" brushRef="#br0" timeOffset="30">11679 4508 10127 0,'0'0'896'0,"0"0"-704"15,-7 0-192-15,0 1 0 0,-2 2 2992 0,2 1 560 16,7-4 112-16,-8 4 32 0,0 0-2864 0,1 2-560 16,0 1-112-16,1-1-32 0,0-1-128 0,-2 3 192 15,0-1-192-15,1 3 192 0,0-1 32 0,1 2 16 16,-1-1 0-16,2 0 0 0,0-1-32 0,1 1 0 16,1 0 0-16,0 3 0 0,0-2-16 0,2 1-16 15,1 2 0-15,1 1 0 0,-1-1 32 0,0 1 16 16,-1-2 0-16,2 0 0 0,2 1-64 0,0-1-16 0,-2-1 0 0,3 0 0 15,2-1-144-15,0-1 0 0,0-1 0 0,1-1 128 16,1-1-384-16,1 1-96 0,-2-3-16 0,1-2-7696 16,0 0-1536-1</inkml:trace>
  <inkml:trace contextRef="#ctx0" brushRef="#br0" timeOffset="31">11750 4704 26719 0,'0'0'2368'0,"0"0"-1888"16,0 0-480-16,0 0 0 0,0 0 1856 0,0 0 256 15,0 0 64-15,7 8 16 0,-7-8-1744 0,4 7-448 16,1 2 0-16,-1-1 0 0,-1-1 0 0,-1 1 0 16,0-1 0-16,-2-7 0 15,0 0-592-15,2 8-48 0,0-2-16 0,-2-6 0 16,1 8-656-16,-1-8-128 0,0 0-32 0,0 0 0 16,0 0 240-16,0 0 32 0,0 0 16 0,0 0 0 15,0 0-608-15,0 0-128 0</inkml:trace>
  <inkml:trace contextRef="#ctx0" brushRef="#br0" timeOffset="32">11804 4644 33855 0,'0'0'1504'0,"0"0"304"0,-7-3-1440 0,7 3-368 0,0 0 0 0,0 0 0 15,0 0 0-15,0 0 0 0,0 0 0 0,0 0-192 16,0 0-2672-16,0 0-528 0,0 0-128 16,0 0 0-16</inkml:trace>
  <inkml:trace contextRef="#ctx0" brushRef="#br0" timeOffset="33">11837 4502 29247 0,'0'0'1296'0,"0"0"272"0,0 0-1248 0,0 0-320 0,0 0 0 0,0 0 0 16,10-1 160-16,-2 1-32 0,-8 0 0 0,8 1 0 15,0 3 0-15,0-1-128 0,-1 4 192 0,1-1-64 16,-2-1-128-16,1 4 128 0,1 1-128 0,-1 2 128 16,0-1-128-16,0 2 0 0,1-2 0 0,-1 1 128 15,0 1-128-15,1-1 0 0,-2 2 0 0,1-1 0 16,-1 1 0-16,1 1 0 0,0 3 0 0,0-2 0 15,0 0 0-15,1 1 0 0,-2 0 0 0,1 0 0 16,0-1 0-16,0-2 0 0,-1 1 0 0,-2-1 0 16,2-2 0-16,-2 3 0 0,-2-2 0 0,0 1 0 0,-1-4 0 15,-2 1 0-15,-1 2 0 0,-2-5 0 16,-1 2-288-16,-2 0 16 0,0 0 0 0,-1-1-8560 16,-2-1-1728-16</inkml:trace>
  <inkml:trace contextRef="#ctx0" brushRef="#br0" timeOffset="34">11918 4304 26895 0,'0'0'1184'0,"0"0"256"0,0 0-1152 0,0 0-288 16,0 0 0-16,0 0 0 0,4 7 432 0,0 0 16 15,3 1 16-15,2-2 0 0,0 0-304 0,0 0-160 16,0 1 160-16,2 0-160 0,2 2 320 0,0 0-48 16,-2 0 0-16,4 1 0 0,1 1 0 0,-1-1 0 15,-1 2 0-15,0-1 0 0,0 4-64 0,0 0-16 16,1 2 0-16,-1 3 0 0,0 0-16 0,2 3-16 15,0 4 0-15,0 1 0 0,0 1 304 0,0 0 64 16,-1 1 16-16,0 1 0 0,-2-1 112 0,-1-1 32 0,-2-1 0 0,-1 2 0 16,-1-2-64-16,-2 4-16 0,-2 2 0 0,-1-4 0 15,0 0-352-15,-3 1-80 0,0-3-16 0,-2 3 0 16,-1 2-160-16,-1-3 160 0,-1-2-160 0,-1 1 160 16,-2-1-160-16,-1 1 0 0,-1-2 0 0,0 0 128 15,-3 1-128-15,-1-1 192 0,0-1-192 0,0 1 192 16,-2 0-192-16,2 0 128 0,0 1-128 0,1-1 128 15,-1-1-304-15,1-2-64 0,0-9-16 0,3 0 0 16,2-4-128 0,0 0-16-16,0-6-16 0,1 0 0 0,0-3-688 0,-1-2-144 0,-1 0-32 0,0-2 0 15,3-2-1872-15,-1-2-384 0</inkml:trace>
  <inkml:trace contextRef="#ctx0" brushRef="#br0" timeOffset="35">12358 4145 27647 0,'0'0'2448'0,"-4"-6"-1952"0,3-2-496 0,1 8 0 15,0 0 1360-15,5-5 176 0,3 0 48 0,0-2 0 16,2-2-1328-16,1 2-256 0,2 1 0 0,1-2 0 15,-1 2 0-15,1 0 0 0,-1 1 0 0,-2-1 0 16,1 2 160-16,-2-2-160 0,0 2 128 0,-3 1-128 16,-7 3 192-16,11-3-32 0,-2 0-16 0,-1 2 0 15,-8 1 208-15,9 1 32 0,-2 2 16 0,-7-3 0 16,9 2-128-16,-9-2-16 0,8 7-16 0,-1 1 0 16,-2 2-240-16,0 0 144 0,-1 1-144 0,1 2 128 15,-1 2-128-15,0 2 0 0,-1 4 144 0,-2-3-144 0,2 2 0 0,-2 1 0 16,-1 1 0-16,0-2 128 0,-2 0-128 0,0 0 0 15,0 0 128-15,-1-2-128 0,-3 2 0 0,0-3 128 16,1-1-128-16,-3-1 0 0,0 0 0 0,-2-1 144 16,0-2-144-16,0-1 0 0,-1-1 160 0,-2-2-160 15,0-1 128-15,0-1-128 0,-1-2 160 0,-1 0-160 16,1 0 192-16,1 0-192 0,0-4 128 0,1-2-128 16,0 0 0-16,3 1 0 0,-1-2 128 0,2 0-128 15,0-1 0-15,1-2 0 0,0-2 0 0,2-1 0 16,-1 0 128-16,1 0-128 0,-1-1 0 0,3 1 0 15,2 1 0-15,1 2 0 0,0 6 0 0,2-7 0 16,-2 7 0-16,0 0 0 0,0 0 0 0,9-6 0 0,2 5 0 16,0 2 0-16,0 2 128 0,4 2 112 0,-1 2 16 0,3 3 16 15,2 1 80-15,0-1 16 0,-1 1 0 16,1 0 0-16,1 1-144 0,1-2-32 0,0 0 0 0,-1-1 0 16,-1 0-192-16,1 1 176 0,2-2-176 0,-4 0 160 15,1-1-160-15,-2 1 0 0,0 1 144 0,0-2-144 16,-3 1 160-16,-1-3-32 0,0 1-128 0,-2-2 192 31,2 2-512-31,-3-1-128 0,-2 2 0 0,1-1-16 0,-3 0-2128 0,1-1-416 16,-7-5-96-16,17 6-16 0</inkml:trace>
  <inkml:trace contextRef="#ctx0" brushRef="#br0" timeOffset="36">4907 7184 13407 0,'0'0'592'0,"0"0"128"0,0 0-576 0,0 0-144 0,0 0 0 0,0 0 0 16,-7 1 1472-16,7-1 272 0,0 0 48 0,0 0 16 16,0 0-80-16,0 0-32 0,0 0 0 0,0 0 0 15,0 0-176-15,0 0-48 0,7 5 0 0,0-1 0 16,-7-4-352-16,9 6-80 0,0 1-16 0,0 0 0 16,1 1-400-16,2 3-96 0,0-4-16 0,0 4 0 15,2 0-304-15,1 1-64 0,0 2-16 0,1-1 0 16,-2-1-128-16,0 0 128 0,1-1-128 0,-2 3 128 15,0-1-128-15,0 0 0 0,-2 1 0 0,-1-1 128 16,-1 0-128-16,-1-2 0 0,1 1-192 0,0-2 192 16,0 1-624-16,0-4 0 0,-1 1 0 0,0 0 0 15,0-3-1296-15,0 1-256 0,1 2-48 0,2-3-6816 16,-1-5-1376-16</inkml:trace>
  <inkml:trace contextRef="#ctx0" brushRef="#br0" timeOffset="37">5578 7099 23039 0,'-9'-3'2048'0,"3"0"-1648"15,6 3-400-15,-6 0 0 0,6 0 2576 0,-6 4 432 0,6-4 96 0,-6 8 16 16,-2 1-2560-16,2 3-560 0,0 2 0 0,2 2 0 15,1 2 0-15,-1 1 0 0,-2 2 0 0,1 3 0 16,0 0 0-16,0 2 0 0,-4-1 0 0,2 4 176 16,-1-1 96-16,-1 3 32 0,1 2 0 0,-4 4 0 15,0 0 192-15,0-1 32 0,1-1 16 0,-2 0 0 16,0-2-304-16,0-4-64 0,2-3-16 0,0 2 0 16,1-4-160-16,0 0 0 0,0-1 144 0,0-3-144 15,1-3 0-15,1 0 0 0,2-2 0 0,2-3 0 16,2-1-432-1,0-2-144-15,2-9-48 0,0 0-10272 0,0 0-2064 0</inkml:trace>
  <inkml:trace contextRef="#ctx0" brushRef="#br0" timeOffset="38">5125 6950 25743 0,'0'0'1136'0,"-7"1"240"0,-3 0-1104 0,4-1-272 0,6 0 0 0,0 0 0 16,-8 2 496-16,8-2 32 0,0 0 16 0,0 0 0 16,0 0 96-16,0 0 0 0,0 0 16 0,0 0 0 15,0 0-80-15,9-3 0 0,0 0-16 0,-1 2 0 16,2 0-176-16,-10 1-16 0,0 0-16 0,10-3 0 16,2 0 96-16,-1-1 32 0,0-1 0 0,0 1 0 15,0-2 96-15,0 2 0 0,1-2 16 0,-1-1 0 16,-1 0-112-16,1-2-32 0,1 1 0 0,-1-1 0 15,-1 1-160-15,0 0-32 0,-1-3-16 0,0 1 0 16,0 0-112-16,-2-1 0 0,1 0-128 0,1-2 192 16,-1 3-192-16,-1 0 0 0,1 0 128 0,-4 0-128 15,2 1 0-15,-2 2 0 0,-1 2 0 0,-3 5 0 0,3-9 0 16,-3 9 128-16,0 0-128 0,0 0 0 0,0 0 0 0,0 0 176 16,0 0-176-16,0 0 160 0,0 0-160 0,0 0 0 15,7 7 0-15,-7-7 0 0,7 8 0 0,0 1 0 16,-3 1 0-16,-1 0 0 0,1 0 128 0,2 0-128 15,-2 0 0-15,1 0 128 0,-1-2-128 0,1 0 0 16,0-1 0-16,2 1 0 0,1 1 0 0,-3-2 0 16,-5-7 0-16,5 8 0 0,1-1 0 0,0-1 128 15,-6-6-128-15,7 9 0 0,-2-1 0 0,1-1 0 16,-1 0 128-16,-5-7-128 0,6 5 0 0,1 0 0 16,1-2 0-16,-8-3 0 0,7 5-224 0,1-1-80 15,2-1-16-15,-1-2 0 16,-9-1-1920-16,8 0-384 0,2-3-64 0,0 2-12336 0</inkml:trace>
  <inkml:trace contextRef="#ctx0" brushRef="#br0" timeOffset="39">5984 6534 20271 0,'0'0'1792'0,"0"0"-1424"15,0 0-368-15,0 0 0 0,0 0 1664 0,0 0 256 16,0 0 48-16,0 0 16 0,0 0-1616 0,0 0-368 15,0 0 0-15,1 9 0 0,-1-9 0 0,0 0 0 0,-3 13 0 0,1-3 0 16,-1-2 0-16,0 4 0 0,-1-1 0 0,-1 1 0 16,-4-1 0-16,1 3 128 0,0 0-128 0,-1 2 0 15,-1-2 304-15,0 0-48 0,0 0 0 0,-1 2 0 16,2 0 16-16,0-1 0 0,1 0 0 0,-1-1 0 16,3-3 80-16,1 2 16 0,-1-2 0 0,3 1 0 15,0-1 16-15,2 1 16 0,1 0 0 0,3-1 0 16,-2 1-240-16,2 1-160 0,1-1 192 0,1 1-192 15,1 0 0-15,0 1 0 0,-1 1 0 0,0-3 0 16,0-2 0-16,0 0 0 0,2-1 0 0,-1-1 0 16,-1-2-624-16,1-1-176 0,2 0-32 15,0-1-16-15,-1-1-944 0,2-2-176 0,-9-1-32 0,10-3-5504 16,0-1-1104-16</inkml:trace>
  <inkml:trace contextRef="#ctx0" brushRef="#br0" timeOffset="40">6169 6855 25855 0,'0'0'1152'0,"0"0"224"0,0 0-1104 0,0 0-272 15,0 0 0-15,0 0 0 0,0 0 608 0,0 0 64 16,6 9 16-16,-3 0 0 0,-3-9-256 0,1 11-48 0,1-2-16 0,0 1 0 15,1 1-144-15,0-1-32 0,-3-10 0 0,3 12 0 16,-1-4-192-16,0 0-192 0,-2-8 48 0,0 0 0 31,2 9-944-31,-2-9-176 0,0 0-32 0,0 0-6768 0,0 0-1344 0</inkml:trace>
  <inkml:trace contextRef="#ctx0" brushRef="#br0" timeOffset="41">6183 6628 31151 0,'0'0'1376'16,"0"0"288"-16,0 0-1328 0,0 0-336 0,0 0 0 0,0 0 0 15,0 0 336-15,0 0 0 0,0 0 0 0,0 0 0 16,0 0-1248-16,0 0-256 0,0 0-48 0,0 0-11952 15</inkml:trace>
  <inkml:trace contextRef="#ctx0" brushRef="#br0" timeOffset="42">6267 6556 22623 0,'0'0'1008'0,"0"0"208"0,-7-2-976 0,7 2-240 0,0 0 0 0,0 0 0 15,-7 0 256-15,7 0 16 0,0 0 0 0,0 0 0 16,0 0 288-16,0 0 48 0,0 0 16 0,0 0 0 16,0 0-96-16,5-5-16 0,2-1 0 0,1 3 0 15,1 2-128-15,2-1-16 0,-2 2-16 0,0 0 0 16,1 2-112-16,2-1-32 0,-2 0 0 0,0 2 0 15,0 3 16-15,0 0 0 0,0 0 0 0,-2 2 0 16,-2 0-96-16,1 1 0 0,1 1-128 0,-2 1 192 16,-3 1-48-16,0 3-16 0,1-2 0 0,0 1 0 15,0 1 16-15,-1-3 0 0,-2 0 0 0,2-1 0 16,1 4-144-16,0-2 0 0,-1-1 0 0,1-1 128 0,2 0 48 16,-1-1 0-16,0 1 0 0,-1 0 0 15,-2-1-16-15,0 0 0 0,-2 0 0 0,0 0 0 0,-1-2-160 0,1 1 128 16,1 1-128-16,-3 1 128 0,-3-2-128 0,-1 0 128 15,-1 0-128-15,-1 2 128 0,-1 1-128 0,0-1 0 16,-2-1 0-16,0 0 128 16,0 0-432-16,0-1-80 0,0 0-32 0,3-1 0 15,-1-3-1728-15,2 1-352 0,0-2-64 0</inkml:trace>
  <inkml:trace contextRef="#ctx0" brushRef="#br0" timeOffset="43">6918 7038 31327 0,'0'0'2784'0,"3"-7"-2224"0,-3 7-560 0,6-4 0 16,-6 4 1728-16,9-4 256 0,1 3 32 0,1-1 16 15,2 0-1696-15,0 2-336 0,1 1 0 0,1-1 0 16,1-1 0-16,-1 1 0 0,1 2 0 0,0 0 0 16,1-2-272-16,2 0 64 0,-1 0 16 0,2 0 0 15,0-3-192-15,0 2-16 16,1 2-16-16,2-2 0 0,-1-2-240 0,1 0-48 0,-2-1-16 0,0 1 0 15,-3 0-352-15,-1 0-64 0,-4 0-16 0,-2 1 0 16,-2 1-1648-16,-9 1-336 0,0 0-64 0,0 0 0 0</inkml:trace>
  <inkml:trace contextRef="#ctx0" brushRef="#br0" timeOffset="44">6926 7285 41631 0,'0'0'1856'0,"0"0"368"0,0 0-1776 0,9-1-448 0,0-2 0 0,1 3 0 16,3 1 0-16,0 1 0 0,0-1 0 0,2 0 0 16,2 1-176-16,1-2-16 0,2 0 0 0,0 0 0 31,2 0-608-31,-1 0-128 0,0-2-32 0,1 0 0 15,-1 0-528-15,-1 0-112 0,-3 0-32 0,2 1 0 16,0 1-400-16,1 0-80 0,-4 0 0 0,0 2-16 16,-2-2-720-16,-2 0-144 0</inkml:trace>
  <inkml:trace contextRef="#ctx0" brushRef="#br0" timeOffset="45">7899 7022 27935 0,'0'0'1232'0,"0"0"256"0,0 0-1184 0,0 0-304 0,0 0 0 0,0 0 0 16,7-3 352-16,-7 3 16 0,0 0 0 0,8 3 0 15,-8-3 272-15,8 5 48 0,-2 0 16 0,-1 1 0 16,-5-6-64-16,6 8 0 0,-2 2 0 0,0-1 0 16,3 5-48-16,-3-3-16 0,-1-2 0 0,1 0 0 15,1 1 0-15,0-2 0 0,-3 0 0 0,3 1 0 16,-1 0-48-16,0 2-16 0,0-4 0 0,-1 1 0 16,-1 1-112-16,0 0-16 0,0 0-16 0,0-2 0 15,2 1-160-15,-1-3-16 0,-3-5-16 0,4 8 0 16,2-2-176-16,-1-1 128 0,2-2-128 0,-1 1 128 15,-6-4-128-15,10 0 128 0,0-2-128 0,0 1 128 0,-2 0-128 16,0-2 128-16,0-1-128 0,2-1 128 0,1 0-128 0,-1 0 0 16,-1 2 0-16,-4-1 128 0,-5 4-128 0,8-6 0 15,-1 1 144-15,-7 5-144 0,6-5 0 0,0 0 0 16,-1 0 0-16,-5 5 0 0,10-2 0 0,-2 2 0 16,1 1 0-16,-9-1 0 0,8 3 0 0,-1 2 0 15,-1 0 0-15,1 2 0 0,2 0 0 0,0 2-128 16,-2 0 128-16,1 0 0 0,2-2 0 0,-2 0 0 15,1 1 0-15,-1-3 0 0,0 2 0 0,0-2 0 16,-1-1 0-16,0-1 0 0,0-2 0 0,-7-1 0 16,9-1 0-16,-1 1 0 0,1-2 0 0,0 1 256 15,-1-1-64-15,0 0-16 0,-8 2 80 0,10-4 32 0,-1 1 0 16,1-2 0-16,-1 1 0 0,2 0 0 0,-1-1 0 16,-2 1 0-16,1 0-112 0,-1 1-32 0,-1 1 0 15,1 0 0-15,-3-4-144 0,3 1 192 0,0-1-192 0,0 1 192 16,1-3-192-16,0 1 160 0,0-1-160 0,-1 0 160 15,-1-2-16-15,-2 0 0 0,3-1 0 0,-3 1 0 16,1 0 48-16,0-1 0 0,1-2 0 0,0-1 0 16,-4 2-192-16,1-3 0 0,0 2 0 0,-1 0 0 15,1-3-272-15,-1 2 64 0,-1 0 16 0,-1 2 0 32,-3 1-512-32,0 3-80 0,0-1-32 0,2 9 0 15,0 0-464-15,-4-6-112 0,4 6-16 0,0 0 0 0,-7 0-1664 0,-2 0-352 0,2 2-64 16,7-2-10336-16</inkml:trace>
  <inkml:trace contextRef="#ctx0" brushRef="#br0" timeOffset="46">9380 6881 12671 0,'0'0'560'0,"0"0"112"0,0 0-544 0,0 0-128 0,0 0 0 0,0 0 0 15,3-6 1472-15,-3 6 256 0,0 0 48 0,0 0 16 16,0 0-512-16,0 0-80 0,0 0-32 0,0 0 0 16,0 0-400-16,0 0-64 0,0 0-32 0,0 0 0 15,-10 3-32-15,2 2 0 0,-2-1 0 0,1 2 0 16,0 3 384-16,0-1 80 0,-1 3 16 0,0 1 0 16,-1-2 160-16,-1 3 16 0,-2 2 16 0,1 0 0 15,-1 1-352-15,0 0-80 0,0 1-16 0,1 5 0 16,0 1-480-16,-2 0-80 0,0-3-32 0,2-2 0 15,1 0-272-15,0 0 128 0,-1-3-128 0,5 0 0 16,-3-1 0-16,2-2 0 0,-1-1 0 0,1-3 0 16,2-1-320-16,1-1-192 0,-1-3-16 0,7-3-16 15,-7 1-1648-15,-1 2-336 0,1-3-64 0,7 0-16 16,0 0-944-16,-5-10-192 0</inkml:trace>
  <inkml:trace contextRef="#ctx0" brushRef="#br0" timeOffset="47">8937 6911 11967 0,'0'0'528'0,"0"0"112"0,0 0-512 0,0 0-128 16,0 0 0-16,0 0 0 0,0 0 5984 0,3 7 1168 15,-3-7 224-15,8 13 48 0,1-2-5968 0,0 2-1200 16,-1 0-256-16,2-1 0 0,4 1 0 0,0-1 192 0,-1 2-32 0,1-1-16 15,1 1-144-15,0 2 0 0,1-1 0 0,1 0 0 16,-3-2 0-16,2 0 128 0,-1-2-128 0,1-1 0 16,-2 0 0-16,0-1 0 0,-1-2 0 0,1-1-176 15,-1 0 48-15,1-2 0 0,-3 1 0 0,2-2 0 32,3 0-256-32,-1 0-32 0,-1 1-16 0,1-3 0 15,2 1-640-15,-1 0-128 0,-3-2-16 0,0 0-16 0,-1 0-2464 0,0-2-480 16</inkml:trace>
  <inkml:trace contextRef="#ctx0" brushRef="#br0" timeOffset="48">9843 6382 12895 0,'0'0'1152'0,"0"0"-928"0,0 0-224 0,0 0 0 16,0 0 2816-16,0 0 512 0,0 0 96 0,0 0 32 15,-8 4-2576-15,3 2-512 0,-3 1-112 0,1 2 0 16,-1-5-256-16,1 5 0 0,2 1 0 0,-3 0-160 16,-1 1 160-16,0 0 0 0,1-1 0 0,0 1 0 15,-2 0 0-15,3 0 0 0,0 0 160 0,-1 1-160 16,2-1 464-16,1 2 0 0,0 0 0 0,0 1 0 15,2 1 80-15,2-1 16 0,-2 1 0 0,2 2 0 16,-1 0-240-16,2 0-32 0,2-1-16 0,1-2 0 16,-2 0-272-16,2-1 0 0,1 0 0 0,0-3 0 15,2-2-2048-15,0 1-320 0,0-4-64 0,-6-5-8800 16</inkml:trace>
  <inkml:trace contextRef="#ctx0" brushRef="#br0" timeOffset="49">9978 6587 27647 0,'0'0'2448'0,"0"0"-1952"16,0 0-496-16,-3 9 0 0,2-1 1776 0,1 1 256 15,0 2 48-15,0-1 16 0,1 0-1648 0,1 3-320 0,1-2-128 0,0 2 0 16,0-3-208-16,0 0-160 0,1-2-16 0,0 2-16 31,-1-2-1712-31,2-1-320 0,-1 0-80 0,-4-7-6016 0,0 0-1200 0</inkml:trace>
  <inkml:trace contextRef="#ctx0" brushRef="#br0" timeOffset="50">10041 6488 19343 0,'0'0'1728'0,"0"0"-1392"0,-4-5-336 0,0 0 0 0,4 5 3984 0,-3-5 736 16,3 5 144-16,0 0 16 0,0 0-4032 0,0 0-848 15,0 0 0-15,0 0-208 16,0 0-1808-16,7-3-352 0,-7 3-80 0</inkml:trace>
  <inkml:trace contextRef="#ctx0" brushRef="#br0" timeOffset="51">10057 6364 11055 0,'0'0'480'0,"0"0"112"16,0 0-464-16,0 0-128 0,0 0 0 0,0 0 0 0,0 0 4736 0,0 0 944 0,0 0 176 0,9 4 32 15,0-1-4416-15,0 1-896 0,-1 2-192 0,1-2-16 16,0 1 0-16,1 0 0 0,0 2 0 0,-1-1 0 16,1 1-160-16,0 0-16 0,3 2-16 0,-1-1 0 0,-1 1-176 0,0-1 0 15,1 1 0-15,-1-2 0 0,2 2 0 0,-2 0 0 16,-1 0 0-16,0 1 0 0,1-1 0 0,1 2 0 15,-3 0 0-15,-1 0 0 0,0 0 0 0,-2 1 0 16,0 0 0-16,-2 2 128 0,0-2 32 0,0 3 0 16,-1-1 0-16,-1 0 0 0,-2 0 0 0,0 0 0 15,0-2 0-15,-1 1 0 0,-1-2-160 0,0 1 0 16,-3 0 144-16,1-2-144 0,-2-1 0 0,2 1 0 16,-4-2 0-16,1 1-192 15,0-2-256-15,-1 0-64 0,-2-1-16 0,0 1 0 16,-1-2-496-16,-1 0-112 0,1-2-16 0,0-1-13152 0</inkml:trace>
  <inkml:trace contextRef="#ctx0" brushRef="#br0" timeOffset="52">10748 6824 8287 0,'0'0'736'0,"0"0"-592"0,0 0-144 0,0 0 0 15,0 0 5520-15,0 0 1072 0,1 10 224 0,2 0 32 16,1 0-5296-16,-1 0-1056 0,0 1-224 0,0 2-32 16,0 1 144-16,-1 1 48 0,-1 1 0 0,0 0 0 15,0 0-240-15,-1 1-32 0,0-3-16 0,-1 3 0 16,-2 3-144-16,0-1 0 0,0-3 0 0,-1 0 0 16,0-6 0-16,-2 4-256 0,2-4 64 0,0-1 16 15,-1 0-592-15,1-4-112 0,4-5-16 0,-5 7-16 16,5-7-2336-16,-7 2-464 0,7-2-80 0,0 0-32 0</inkml:trace>
  <inkml:trace contextRef="#ctx0" brushRef="#br0" timeOffset="53">10558 7046 11967 0,'0'0'1072'0,"0"0"-864"15,2-7-208-15,-2 7 0 0,0 0 6464 0,9-3 1264 16,2 3 240-16,-1-1 48 0,1-1-6288 0,1 1-1280 15,1 1-240-15,1 1-48 0,1 1 16 0,1 0 0 16,0 0 0-16,1-1 0 16,2-2-688-16,-1 1-128 0,0 3-16 0,-1-3-16 15,-1 0-2336-15,2 0-480 0,1 0-96 0,-3-3-10432 0</inkml:trace>
  <inkml:trace contextRef="#ctx0" brushRef="#br0" timeOffset="54">11294 6537 17503 0,'0'0'1552'0,"0"0"-1232"0,0 0-320 0,0 0 0 0,0 0 5024 16,0 0 944-16,0 0 192 0,0 0 48 0,0 0-4832 0,4 6-960 15,0 2-192-15,-1 3-32 0,-1 4-192 0,-2 3 0 16,-1 1 0-16,0 5 0 0,-2 2 0 0,2 3 0 16,-2 1 0-16,0 0 0 0,0 1 0 0,0-1 0 15,-1-1 0-15,3-2 0 0,-2-2 176 0,2 1 48 16,-1-3 16-16,2 2 0 0,0-1 16 0,0-1 16 16,0-3 0-16,0-4 0 0,0-5 0 0,1 1 0 15,1 0 0-15,1 0 0 0,-3-3-48 0,0-9-16 16,0 0 0-16,4 8 0 0,-4-8-48 0,0 0-16 15,0 0 0-15,0 0 0 0,0 0-16 0,0 0-128 16,7-3 192-16,-1-4-64 0,-2-2 0 0,-1 2-128 0,-2-4 192 16,3 0-64-16,-1-1-128 0,1-2 0 0,0 0 144 15,1-1-144-15,1 3 0 0,0-1 0 0,-1 0 0 0,1-1 0 16,2-1-224-16,0 2-16 0,-1 0 0 0,1 3 0 16,-1 2 80-16,2 3 16 0,-1-2 0 0,1 3 0 15,-1 1 144-15,1 1 0 0,-9 2 0 0,9-1 0 16,-1 2 0-16,2 2 176 0,1 0-48 0,1 2 0 15,-2 1-128-15,1 1 0 0,-2 0-160 0,1 2 160 16,1-2-128-16,0 5 128 0,-1 2 0 0,2 0-144 16,-1-2 144-16,-1 1 0 0,0-1 0 0,-2 2 0 15,-1-1 0-15,-2 1 0 0,-2-2 0 0,-1-2 0 16,-2-10 0-16,2 11 0 0,-4 0 0 0,0-4 128 16,-2 0 64-16,-3-1 32 0,-2-1 0 0,-1 0 0 15,-2-1 96-15,0-1 32 0,-3 0 0 0,0 1 0 0,-4-1-176 0,1 1-48 16,-2 0 0-16,0 0 0 0,-2-1-128 15,0 0 0-15,-1 0 144 0,2-2-144 0,-1-2 0 0,0-1 0 16,0 0 0-16,0 0-128 16,0-1-256-16,0-1-64 0,-2-4 0 0,0 1 0 15,2 0-1296-15,1-1-272 0,2-1-48 16</inkml:trace>
  <inkml:trace contextRef="#ctx0" brushRef="#br0" timeOffset="55">2242 8729 12895 0,'0'0'1152'0,"0"0"-928"0,0 0-224 0,0 0 0 16,0 0 3200-16,0 0 608 0,0 0 112 0,0 0 32 16,0 0-2752-16,0 0-560 0,0 0-96 0,7 7-32 15,-7-7 320-15,7 7 48 0,-7-7 16 0,7 6 0 16,0 1-320-16,0 0-48 0,-2 3-16 0,2-1 0 16,1-2-240-16,-1 3-48 0,0 1-16 0,0 2 0 15,0 4 160-15,1 0 16 0,0 2 16 0,1 0 0 16,-2 3 48-16,1 2 0 0,0-1 0 0,0 2 0 15,-1 1 0-15,-1 1 0 0,0 3 0 0,0 1 0 16,-2 6-80-16,0-4-16 0,0-2 0 0,0 0 0 16,1-2-160-16,-2 0-48 0,-1-2 0 0,3-1 0 0,-1-1-144 0,0-2 160 15,-3-1-160-15,0 0 160 0,1 2-32 16,-1-2-128-16,-2-2 192 0,0 1-64 0,1 2 48 0,0-3 0 16,-1-1 0-16,-1-1 0 0,-1-3-32 15,-1 1 0-15,0 1 0 0,0-2 0 0,-2-1 0 0,-1 1 0 16,-1-5 0-16,0 2 0 0,1-1 32 0,-2 0 0 15,1-4 0-15,-2 1 0 0,0-2 48 0,2-1 16 16,-2 0 0-16,0-2 0 0,1 0-112 0,-1-3-128 16,-3 0 176-16,1-3-176 0,0 0 240 0,-2-2-64 15,0 0-16-15,3-1 0 0,2-2-160 0,-3 1 0 16,-2-1 0-16,0 0 128 0,-2-2-128 0,3-1 0 16,1 0 0-16,-1 1 0 0,0 0 0 0,2-1-176 15,2 2 48-15,-1 0 0 16,2 1-336-16,0 1-64 0,2 0-16 0,1 1 0 15,0 3-224-15,0 0-64 0,1-2 0 0,4 5 0 16,0 0-1840-16,0 0-368 0,-3-8-80 0,2 1-7056 0,1-1-1424 0</inkml:trace>
  <inkml:trace contextRef="#ctx0" brushRef="#br0" timeOffset="56">2876 8697 11055 0,'0'0'976'0,"0"0"-784"15,3-8-192-15,-3 8 0 0,4-4 3648 0,-4 4 704 16,0 0 128-16,0 0 16 0,0 0-3472 0,0 0-704 15,0 0-144-15,0 0-32 0,0 0 400 0,0 0 80 0,0 0 16 0,0 0 0 16,0 0 16-16,0 0 16 0,0 0 0 0,-4 6 0 16,-1 1-48-16,1 0-16 0,1 0 0 0,0 3 0 15,-1 4-64-15,0-1-16 0,0 0 0 0,-2 0 0 16,2 0-80-16,-3 2 0 0,1-1-16 0,0 3 0 16,0 2-96-16,0-1-16 0,-3 1 0 0,0 4 0 15,2 1 0-15,-2 1-16 0,-3 1 0 0,1 2 0 16,-1 4-32-16,2 3 0 0,-1 3 0 0,0 2 0 15,1-1-144-15,0 0-128 0,1-2 192 0,1 0-192 16,-2-3 304-16,4 0-48 0,1-2-16 0,1-1 0 16,0-3-240-16,4 1 128 0,0-2-128 0,2-2 0 15,0 0 144-15,1-3-144 0,-1 2 128 0,3-2-128 0,0 0 128 16,0-3-128-16,1 2 0 0,-2-3 128 0,3-1-128 0,1 0 0 16,0-2 0-16,1-1 0 0,-1-2-128 0,1-1-128 15,0 1 0-15,1-3-16 16,0-1-560-16,2-1-128 0,-1-2 0 0,1 0-16 15,-1-2-608-15,3-2-112 0,1 2-32 0,-1-3 0 16,-3-2 224-16,2 1 32 0,1-3 16 0,0-1-7312 16,1 0-1456-16</inkml:trace>
  <inkml:trace contextRef="#ctx0" brushRef="#br0" timeOffset="57">3103 9132 4607 0,'0'0'400'0,"0"0"-400"0,0 0 0 0,0 0 0 0,0 0 4880 0,0 0 896 15,0 0 176-15,0 0 48 0,0 0-4144 0,0 0-832 16,3 8-176-16,-1-2-16 0,-2-6 192 0,3 7 64 15,-3-7 0-15,3 9 0 0,1 0-144 0,0 1-32 16,-1 2 0-16,-1 2 0 0,0 3-208 0,1 1-64 16,1 4 0-16,-1-2 0 0,-2 1-272 0,5 1-64 15,-2 0-16-15,0 1 0 0,0-4-96 0,0 1-32 16,0-1 0-16,1-1 0 0,0-2-32 0,0-2-128 16,1 0 192-16,0 0-64 0,-2-3 0 0,1 0 0 15,-1-3 0-15,1-1 0 0,-5-7 160 0,5 6 32 16,-5-6 0-16,0 0 0 0,7 5-48 0,-7-5 0 15,0 0 0-15,0 0 0 0,0 0-112 0,0 0-32 0,5-4 0 0,2-1 0 16,-1-5-128-16,1 2 0 0,0 0 0 0,0 0 128 16,-1 0-128-16,3 3 0 0,0 1 0 15,0 1-176-15,0 0 176 0,-1 0 0 0,2 0-144 0,-1 2 144 16,1 2 0-16,-2 1 0 0,1-1 0 0,0 1 0 16,2 2 0-16,0-3 0 0,-1 1 0 0,1-1 0 15,1 3 0-15,-1-1 0 0,-11-3 128 0,10 1-128 16,2 1 0-16,-1 0 0 0,0-2 128 0,-1 2-128 15,-1-1 0-15,1 1 128 0,1 0-128 0,-4-1 128 16,-7-1 16-16,10 6 0 0,-1-2 0 0,-2 0 0 16,-7-4 96-16,8 6 16 0,1-2 0 0,-2 1 0 15,-7-5-64-15,0 0-16 0,9 1 0 0,-1-1 0 16,0 0-16-16,-8 0 0 0,10-4 0 0,-2 0 0 16,0-1 80-16,0-2 16 0,-2-2 0 0,1 2 0 15,0-3-32-15,0-1 0 0,-2 1 0 0,0-1 0 0,0-2-96 0,-2-1-128 16,1-3 176-16,0 1-176 0,-4-2 176 0,3 0-176 15,0-1 160-15,-2-3-160 0,-1-2 0 0,0 0 0 16,2-2 0-16,-1-2 0 0,-1 2-176 0,2-1-80 16,0 2 0-16,-2 5-16 15,0 6-272-15,-1-1-48 0,0 4-16 0,1 1 0 16,0 3-128-16,0 7-32 0,0 0 0 0,0 0 0 16,0 0-1968-16,0 0-400 0,0 0-64 0,0 0-12688 0</inkml:trace>
  <inkml:trace contextRef="#ctx0" brushRef="#br0" timeOffset="58">3870 9583 38927 0,'0'0'1728'0,"0"0"352"0,0 0-1664 0,0 0-416 15,-8 0 0-15,8 0 0 0,0 0 0 0,0 0-224 16,0 0 32-16,0 0 0 16,0 0-416-16,0 0-80 0,0 0-16 0,0 0 0 0,0 0 416 0,9 6 80 15,-2 1 16-15,-1-1 0 0,-6-6 192 0,7 10 0 16,-3 0 0-16,-1 2 0 0,0-2 672 0,-2 2 32 16,-1-2 0-16,0 2 0 0,0 0-64 0,3 1 0 15,-1 1 0-15,0-1 0 0,-2-2-448 0,0 0-192 16,-1 1 176-16,1-2-176 0,1 0 0 0,1-2 0 15,-2 3 0-15,0-3 0 0,0-8-208 0,4 7-96 16,-4-7-16-16,3 7 0 16,-3-7-496-16,4 7-96 0,-4-7-32 0,0 0 0 15,0 0-1760-15,0 0-368 0,0 0-64 0</inkml:trace>
  <inkml:trace contextRef="#ctx0" brushRef="#br0" timeOffset="59">4555 9082 28735 0,'0'0'1280'0,"0"0"256"0,0 0-1232 0,0 0-304 0,0 0 0 0,0 0 0 16,0 0 320-16,0 0 0 0,0 0 0 0,0 0 0 15,0 0-160-15,0 0-32 0,0 8 0 0,1 2 0 16,-1 3 288-16,2 2 48 0,0 3 16 0,0 1 0 16,0 0 160-16,0 1 48 0,-1 0 0 0,1-2 0 15,1 1 80-15,-2-1 0 0,3 1 16 0,-2-4 0 16,-1 4-352-16,-1-6-80 0,0-1-16 0,3 0 0 15,-1-3-32-15,0 0-16 0,0 0 0 0,0-4 0 16,-2-5 48-16,0 0 16 0,0 0 0 0,6 6 0 0,-6-6-112 0,9 2-32 16,-2-1 0-16,-7-1 0 0,9-3-80 0,-1-1 0 15,0-3-128-15,-1 1 192 0,-1 0-192 0,0 0 0 16,-6 6 128-16,6-7-128 0,-1-1 0 0,1 2 128 16,-6 6-128-16,0 0 0 0,6-4 0 0,-6 4 0 15,0 0 0-15,0 0 0 0,8 6 0 0,1 1 0 16,-4 2 0-16,2 2-160 0,-2 3 160 0,2-1 224 15,3 2-48-15,-2 1-16 0,2-2 0 0,0-1 0 16,0 0 0-16,0-2 0 0,0-1-160 0,1-1 0 16,-1-2 0-16,2-3 128 0,-1-1-128 0,0-3 160 15,-1-1-160-15,0-1 160 0,2-4 16 0,-2 1 0 0,0-2 0 16,-2-1 0-16,2 0 144 0,0-2 16 16,-2 0 16-16,0 1 0 0,-1-2 256 0,0 0 48 0,0 1 16 0,-1-1 0 15,-2-1-256-15,1-1-48 0,-1 1-16 0,1-1 0 16,0 0-128-16,-1-2-32 0,0 2 0 0,0-2 0 15,-1 1-192-15,1-1 128 0,0 0-128 0,0-1 0 16,1 1 0-16,1-2 0 0,-3 0 0 0,3 0 0 16,-1-2 0-16,1 2 0 0,0 1 0 0,0 2 0 15,0-3 0-15,0 5-208 0,1-1 32 0,-1 3 16 16,0 0-480-16,0 1-80 16,-1 1-32-16,0-1 0 0,0 2-1168 0,-1 1-256 0,3 1-32 0,-7 5-16 15,6-7-336-15,0 2-80 0,-1 0-16 16,-5 5-7216-16,9-4-1456 0</inkml:trace>
  <inkml:trace contextRef="#ctx0" brushRef="#br0" timeOffset="60">5193 9558 30399 0,'0'0'2704'0,"0"0"-2160"0,0 0-544 16,-6-4 0-16,6 4 2400 0,0 0 368 0,0 0 80 0,0 0 16 31,3-10-2864-31,3 2-768 0,-1 0-48 0,5 5-16 0,0-3 576 0,2 1 128 0,-2 0 128 0,3 2-208 16,-1 0-80-16,1 1-16 0,0-1 0 0,-1 0 0 15,-1 3 176-15,0 0 128 0,-3 2-192 0,1 1 192 16,-2 1 0-16,-1 1 128 0,1 0 0 0,-7-5 16 16,4 7 16-16,-1 1 0 0,0 1 0 0,-3 1 0 15,0-10-16-15,-3 13 0 0,2 1 0 0,-2-1 0 16,0-2 0-16,-1 0 0 0,1-1 0 0,-2 0 0 16,0 0-144-16,1-1 0 0,1 1 0 0,-2 0 0 15,1 1 0-15,-2 0 0 0,1 2 0 0,1-2 0 16,1 0 0-16,-2 0 0 0,0 0 0 0,1 0 0 15,1-1 224-15,1-1-32 0,2 1-16 0,-1 0 0 16,-1 0 144-16,1 0 48 0,2-1 0 0,1-1 0 0,1 2-368 0,1-2 144 16,1 1-144-16,0-2 0 0,-1 1-176 0,2-1-144 15,1-1-16-15,1-1-16 16,0-1-1840-16,1-1-368 0,0-2-80 0,1 1-7296 16,0-1-1456-16</inkml:trace>
  <inkml:trace contextRef="#ctx0" brushRef="#br0" timeOffset="61">6073 8749 9215 0,'0'0'816'0,"0"0"-656"16,0 0-160-16,4-5 0 0,-1-1 4864 0,-3 6 928 16,0 0 192-16,0 0 32 0,0 0-4768 0,8 3-960 15,0 4-288-15,-2 1 128 0,0 2 96 0,0 1 16 16,0 3 0-16,-2 4 0 0,2 0-64 0,-1 5-16 15,-1 3 0-15,-1-1 0 0,0 3-16 0,-1 1 0 16,-1-1 0-16,-1 2 0 0,0 2 368 0,0 2 80 16,0 0 16-16,0-3 0 0,-1-2-176 0,1-1-48 15,1-1 0-15,0-2 0 0,0-2-96 0,0-4-32 16,-1-1 0-16,1-2 0 0,1-4 48 0,-2 0 0 16,2-2 0-16,-1-4 0 0,-1-6-32 0,0 0 0 15,0 0 0-15,0 0 0 0,0 0-112 0,0 0-32 0,0 0 0 0,0 0 0 16,5-12-128-16,0 2 0 0,-3-3 144 0,1-1-144 15,1-1 128-15,-1 0-128 0,-1-3 128 0,0-1-128 16,0 1 0-16,0 1 0 0,0 3 0 0,1-2 0 16,-1-1 0-16,0 5 0 0,0 4 0 0,1 1 0 15,1 0 0-15,3 3 0 0,1 1 0 0,0 1 0 16,-2 0 0-16,2 1 0 0,2 1 0 0,-2 2-128 16,-8-2 128-16,9 5 0 0,0 1-144 0,-1 4 144 15,-2 0 0-15,-1-2-144 0,-2 1 144 0,2-3 0 16,-5-6 0-16,5 11-128 0,-1-1 128 0,-1 0 0 15,-1 0 0-15,-1 0 0 0,-1 2 0 0,0-1 0 16,0 0 0-16,0-1 0 0,-2 1 0 0,0-1 0 0,0-1 0 16,0 1 0-16,-1 0 0 0,-1-2 0 0,-1-1 0 15,2-1 0-15,-2 0 0 0,-1 1 144 0,2-1-144 0,-2-1 0 16,6-5 144-16,-8 5-144 0,0-1 0 0,1-1 0 16,-1 0 0-16,0-2 0 0,0 0 0 0,0 1 0 15,-1-4-160-15,-1 2 160 16,1 0-576-16,0-1 0 0,0 0 0 0,-1-1 0 15,0 1-1792-15,1 0-384 0,0-2-64 0,0 1-11168 16</inkml:trace>
  <inkml:trace contextRef="#ctx0" brushRef="#br0" timeOffset="62">6326 8451 12895 0,'0'0'1152'0,"0"0"-928"16,0 0-224-16,0 0 0 0,0 0 4672 0,0 0 880 16,0 0 176-16,0 0 32 0,0 0-4608 0,0 0-912 15,0 0-240-15,0 0 0 0,8 2 192 0,-8-2-16 16,9 5 0-16,-2 0 0 0,0-1 16 0,1 1 16 16,1-1 0-16,-2 0 0 0,0 3 272 0,1 2 48 15,-1-2 16-15,2 3 0 0,3 1 0 0,1 3 0 16,1 1 0-16,0 2 0 0,4 3-240 0,0 2-48 15,-2 1-16-15,2 5 0 0,2 3 160 0,0 1 48 0,1 4 0 16,-1-1 0-16,1 0-64 0,-1 0-16 0,0-1 0 0,0-1 0 16,1 0-176-16,-1 1-48 0,1-2 0 0,0 0 0 15,0-1-144-15,-4 0 0 0,-2-2 144 0,-2-1-144 16,-5 2 128-16,-3-2-128 0,-2-1 160 0,-1-2-160 16,-2 0 144-16,-2-1-144 0,-2-1 128 0,-2 0-128 15,-4-2 144-15,0 2-144 0,-1-2 160 0,1-1-160 16,0 0 208-16,-2 0-48 0,1 0-16 0,-1-1 0 15,1 0-144-15,-2-1 160 0,1-2-160 0,2-2 160 16,-1 0-160-16,2-2 0 0,-1-1 0 0,0 0 0 16,-2-5-480-16,4 1-128 0,-3 1-32 15,1-4 0-15,-2 0-3200 0,1-1-656 0</inkml:trace>
  <inkml:trace contextRef="#ctx0" brushRef="#br0" timeOffset="63">7445 9079 36047 0,'0'0'1600'0,"-6"-4"320"0,-3-1-1536 0,2 2-384 16,7 3 0-16,0 0 0 0,0 0 0 0,0 0 0 16,0 0 0-16,10-1 0 15,0-2-256-15,2 3-144 0,0 0-32 0,4 2 0 0,1-1 128 0,3 0 32 16,0 1 0-16,2-1 0 0,0 1 0 0,1 0 0 16,1-1 0-16,2-1 0 0,0 0 32 0,-1 0 16 15,1 0 0-15,-2-1 0 16,-1-3-272-16,-1 3-48 0,-2-2-16 0,-1 0 0 15,-2-1-1424-15,-1 0-272 0,0-1-64 0,-3 0-8560 0</inkml:trace>
  <inkml:trace contextRef="#ctx0" brushRef="#br0" timeOffset="64">7455 9198 17503 0,'0'0'1552'0,"0"0"-1232"0,0 0-320 0,0 0 0 16,0 0 3280-16,0 0 608 0,0 0 112 0,0 0 32 15,0 0-3328-15,11 4-704 0,0 1 0 0,1-2 0 16,3 1 0-16,1-1 0 0,-1 0 144 0,1-1-16 0,2 0-128 15,1-2 144-15,2-3-144 0,5 2 160 0,0 0-32 0,1 0 0 16,-2 0 0-16,3 1 0 0,1 0-128 0,-2 0-144 16,-1-3 144-16,-1 1-208 15,-3-1-736-15,0-1-144 0,-2 1-16 0,0-4-12160 16</inkml:trace>
  <inkml:trace contextRef="#ctx0" brushRef="#br0" timeOffset="65">8635 8548 21183 0,'0'0'1888'16,"0"0"-1504"-16,-7 0-384 0,7 0 0 15,0 0 2928-15,0 0 512 0,0 0 96 0,0 11 32 0,2-1-2976 0,1 2-592 16,2 1 0-16,0 1-224 0,-1 2 224 0,3 2 0 16,0 3 0-16,-1 2 0 0,-2 3 0 0,0-2 0 15,-1 0 0-15,0 2 0 0,3-2 0 0,-3 0 208 16,-2-2-64-16,2-1-16 0,-2 2-128 0,1-6 0 16,-4 0 0-16,2-2 0 0,-1 0 0 0,-2 0 0 15,0-2 0-15,2-2 0 16,-1-1-768-16,1-1-64 0,-3 1-32 0,1-3-8672 15,3-7-1728-15</inkml:trace>
  <inkml:trace contextRef="#ctx0" brushRef="#br0" timeOffset="66">8343 9153 24879 0,'0'0'1088'0,"-5"-6"256"0,-2 3-1088 0,7 3-256 0,-7 0 0 0,7 0 0 16,0 0 3520-16,0 0 640 0,2 9 128 0,3-4 16 16,3 0-3856-16,3-1-768 0,0 0-144 15,6-1-48-15,3-2 304 0,3 0 48 0,4 1 16 0,3-2 0 16,0-3-48-16,1 1-16 0,3 2 0 0,0-3 0 15,2-1 208-15,-1 0 0 0,-1 0-160 0,-2 0 160 16,-4 1 0-16,1 2 0 0,0-5 0 0,-2 3 0 0,0 2 0 16,-2-2 0-16,-1 1 0 0,-3 1 0 0,-1 2 0 0,0 0 0 15,-2 0-176-15,-2 2 176 16,0-2-752-16,-2 2-64 0,-3 0-16 0,-1 1-9616 16,-1 1-1936-16</inkml:trace>
  <inkml:trace contextRef="#ctx0" brushRef="#br0" timeOffset="67">8365 9772 5519 0,'0'0'496'0,"0"0"-496"0,0 0 0 0,0 0 0 15,0 0 4288-15,0 0 752 0,0 0 144 0,3-7 48 0,-1 1-3648 0,-2 6-736 16,0 0-144-16,4-8-16 0,0 0 272 0,0 0 48 16,1 0 16-16,-1 0 0 0,0-1-128 0,2 0-32 15,-2-2 0-15,2 1 0 0,0-1-256 0,1-2-48 16,1-1-16-16,2-3 0 0,0 0-32 0,0-2 0 16,0-1 0-16,2-1 0 0,1 0-16 0,-1 3-16 15,-2 0 0-15,3 0 0 0,0 4-480 0,1 2 128 16,-3 2-128-16,0 2 0 0,-1 3 0 0,-1 2 0 15,-2 1 0-15,2 1 0 0,-9 1 0 0,10 5 0 16,-1 0 0-16,0 2 0 0,-2 1 0 0,0 0 0 16,0 4 0-16,-1 0 0 0,-1 4 0 0,-1-2 176 15,0 2-176-15,3 2 160 0,0 2-160 0,1 0 160 16,-1-3-160-16,1 0 160 0,0 0-160 0,1-1 0 16,-1-2 144-16,0 0-144 0,-1-1 144 0,0-1-144 15,-2-2 192-15,1-1-192 0,1-1 288 0,0 0-48 0,-1-4-16 0,-6-4 0 16,7 6 64-16,-7-6 16 0,7 4 0 0,-7-4 0 15,9 2-64-15,-9-2-16 0,8 2 0 0,1-1 0 16,-9-1-224-16,8 0 176 0,-8 0-176 0,0 0 160 16,9 2-160-16,-1-2 0 0,-8 0 144 0,9-2-144 15,-9 2 256-15,8-2-32 0,-8 2 0 0,8-5 0 16,-1 0 32-16,0-2 16 0,-3 0 0 0,2 0 0 16,0-1-64-16,0 0-16 0,-1 1 0 0,0-3 0 15,0 1-64-15,-1-1-128 0,0-1 176 0,-1-2-176 16,0-1 208-16,1 0-64 0,1 0-16 0,0-1 0 15,-1 0-128-15,1-3 0 0,-2 3 0 0,-1 1 128 16,0 0-128-16,2 2 0 0,0 1 0 0,-2 1 0 16,-2 2 0-16,0 0 0 0,0-1 0 0,0 9 0 15,0-7 0-15,0 7-176 0,-2-9 176 0,2 9-128 0,0 0 128 0,5-8-128 16,-5 8 128-16,3-6-128 0,-3 6-160 0,0 0-32 16,0 0 0-16,0 0 0 15,4-9-1296-15,-4 9-272 0,4-7-48 0,-4 7-10256 16,6-4-2048-16</inkml:trace>
  <inkml:trace contextRef="#ctx0" brushRef="#br0" timeOffset="68">9953 8704 23039 0,'0'0'2048'15,"0"-7"-1648"-15,-1-1-400 0,1 8 0 16,0 0 1856-16,0 0 304 0,0 0 48 0,0 0 16 16,3-8-2000-16,-3 8-400 0,0 0-80 0,0 0 0 0,0 0-48 0,0 0 0 15,0 0 0-15,0 0 0 0,0 0 48 0,0 0 0 16,0 0 0-16,0 0 0 0,0 0 464 0,-2 8 112 16,-1 0 0-16,-2 2 16 0,-2 1 432 0,-2-4 96 15,-1 3 16-15,-4-1 0 0,-1 2 16 0,-1-3 16 16,-3 1 0-16,1-1 0 0,-2 1-320 0,0 1-64 15,-3 0-16-15,3-2 0 0,0 3-256 0,1-1-48 16,0 0-16-16,1 0 0 0,3-2-48 0,0-1-16 16,1 0 0-16,1 0 0 0,0-1-128 0,0 1 0 15,2-2 0-15,1 0 128 0,0 0-128 0,-1 0 0 16,2 0 0-16,-1 1 128 0,0 0-128 0,1-2 0 16,1-1 0-16,2 1 0 0,6-4 192 0,0 0-64 15,0 0 0-15,0 0 0 0,0 0 128 0,0 0 32 16,0 0 0-16,0 0 0 0,0 0-32 0,5 5 0 0,-5-5 0 15,11 5 0-15,0-1 96 0,3 1 16 0,0-1 0 16,1 0 0-16,1-1-176 0,1 0-48 0,1 2 0 16,2-2 0-16,0 0-144 0,1 1 0 0,2 1 0 0,0-2 0 15,-2 1 0-15,2-1 0 0,0 1 0 0,1-1 0 16,-1-1 0-16,-2 3 0 0,-1-4 0 0,-1 3 0 16,1-1 0-16,-1 0 0 0,-1-1 0 0,-2 0 0 15,0-1 0-15,-2 1 128 0,-2-1-128 0,0 1 0 16,-2 0 0-16,0 0 0 0,0 0 128 0,-2 1-128 15,-8-3 0-15,9 4 0 0,-9-4 0 0,8 7 0 16,-8-7 0-16,5 8 0 0,-5-8 0 0,0 0 0 16,0 10 0-16,-2-1 0 0,-1 1 0 0,-2-1 0 15,-4-2-128-15,1 0 128 0,-4-1 0 0,0 5 0 0,-3 0 0 16,0 1 0-16,-4-3 0 0,0 0 0 0,-3 1 0 0,1-1 0 16,-2 1 0-16,0 1 0 0,0-1 0 0,1 2 0 15,-1 0-144-15,0 2 144 0,1 0 0 0,0 3 0 16,2-2 0-16,0 1 0 0,-1-1 0 0,1-1 0 15,2 3 0-15,1-1 0 0,0-1 0 0,1 0 0 16,2 0 0-16,1 1 0 0,2-2 0 0,1 0 0 16,1-1 0-16,2 1 0 0,1 1 0 0,2-1 0 15,0 1 0-15,0 1 0 0,0-6 0 0,1 2 144 16,-1 2-144-16,2-2 128 0,0 4-128 0,2-3 0 16,0-2 0-16,2 0 0 0,1 0 192 0,1 0 0 15,0 0 0-15,3-1 0 0,3-1 80 0,0-2 32 16,1 0 0-16,1 2 0 0,2-1-96 0,1-1-16 0,1-1 0 15,3-1 0-15,1 1-64 0,2-2 0 0,1 2-128 0,3-3 192 16,-1 0-192-16,2-1 0 0,0 0 0 16,0 1 0-16,0-1 0 0,-1 1 0 0,-3-1-176 0,1 1 176 31,0-3-560-31,-3 0 16 0,-1 0 0 0,1 1 0 16,-2-2-1488-16,2 1-288 0,-2-4-64 0,2 0-9232 0,0-1-1840 0</inkml:trace>
  <inkml:trace contextRef="#ctx0" brushRef="#br0" timeOffset="69">11188 8520 18431 0,'0'0'1632'16,"0"0"-1312"-16,-9 0-320 0,1 2 0 0,8-2 1552 0,-7 2 240 16,0 1 64-16,1 0 0 0,6-3-1520 0,-7 5-336 15,-1 0 0-15,1 1 0 0,0-3 0 0,0 2 0 16,-1 1-160-16,-1 0 160 0,-1-1 0 0,-2 3 0 15,1 0 0-15,-1 0-128 0,-3 2 704 0,1 1 128 16,-1 0 48-16,0 3 0 0,-2 0 432 0,1 2 96 16,-1 2 0-16,1 2 16 0,-2 4-80 0,2 2-32 15,-1 2 0-15,2 2 0 0,0-1-480 0,0 1-112 16,-1 1-16-16,2 0 0 0,1 2-384 0,2 0-64 16,1 2-128-16,1-1 176 0,2 3-176 0,0-1 128 15,0-2-128-15,1 1 128 0,0 0-128 0,1 0 0 16,-1-1 0-16,2 0 0 0,-3-2 0 0,2 1 0 15,3-3 0-15,2 0 0 0,-2 1 0 0,1-1 0 16,1-3 192-16,3 1-64 0,2 0 112 0,2-1 16 16,4-2 0-16,2-2 0 0,2-1-64 0,1 0-16 0,0-4 0 0,4 0 0 15,2-3-384-15,0-1-80 0,0-2-16 0,2-2 0 32,-1-1-336-32,0-2-64 0,1-1 0 0,0-1-16 15,0 1-1328-15,-1-4-256 0,0 1-48 0,-2-3-7232 0,-3-1-1440 0</inkml:trace>
  <inkml:trace contextRef="#ctx0" brushRef="#br0" timeOffset="70">11221 9323 19343 0,'0'0'1728'0,"0"0"-1392"16,0 0-336-16,0 0 0 0,0 0 3280 0,0 0 592 16,0 0 112-16,0 0 32 0,-1 9-3264 0,1-1-752 15,1 1 0-15,4-1 0 0,1 2 0 0,2 1-160 16,-1 0 160-16,0 1-192 0,3 1 192 0,0 1 128 15,0-2-128-15,0 2 176 0,-2 0 64 0,2 0 16 16,-2 1 0-16,0-1 0 0,0 0 0 0,1 0 0 16,-2 0 0-16,0 1 0 0,-1-1-256 0,1-2 144 0,-3-1-144 0,3 0 128 15,0-3-128-15,0-1 0 16,-1-1 0-16,1-1-176 16,2-1-272-16,-1-1-48 0,1-2-16 0,-1-1 0 15,-8 0-1792-15,10-1-384 0,-1-4-64 0,-1 0-9408 0</inkml:trace>
  <inkml:trace contextRef="#ctx0" brushRef="#br0" timeOffset="71">11673 9219 8287 0,'0'0'736'0,"0"0"-592"0,0 0-144 0,0 0 0 0,0 0 4752 0,0 0 928 15,0 0 176-15,-1 9 32 0,1 2-4496 0,-2-1-912 16,1 2-176-16,-3 2-48 0,-1 1-256 0,0 1 128 15,-1 1-128-15,0 4 0 0,-1 1 416 0,-1-2-32 16,-2 1 0-16,-1 5 0 0,-1 0-32 0,-1 2-16 16,0 0 0-16,-1 3 0 0,-4 1 64 0,2 0 16 15,0 2 0-15,1 0 0 0,-1 0-192 0,2-3-32 16,-1-3-16-16,2 0 0 0,1-2-176 0,2-3 0 16,-1-2 0-16,2 1 0 0,4-3 0 0,0-1 0 15,1-3 0-15,3-1 0 16,2-4-1872-16,-1-10-304 0,0 0-64 0,0 0-11184 0</inkml:trace>
  <inkml:trace contextRef="#ctx0" brushRef="#br0" timeOffset="72">12036 8760 21183 0,'0'0'1888'0,"-5"6"-1504"0,-2-2-384 0,0 1 0 0,0 0 1280 0,-1 1 192 16,0 1 48-16,1 1 0 0,2 1-1216 0,0 2-304 15,-3 0 0-15,1 0 0 0,0 2 0 0,0 2 0 16,0-1 0-16,1 2 0 0,0 0 0 0,0-2 0 16,1 0 0-16,0-1 0 0,0 0 0 0,2 2 0 15,1-5 0-15,0 2 0 0,-1-1 0 0,1 0 192 16,0-3-64-16,2 2-128 0,0-2 256 0,0 2-48 15,0-10-16-15,2 11 0 0,3 0-32 0,0-2-16 16,-5-9 0-16,7 10 0 0,2-1-144 0,-2-2 0 16,2-1 0-16,0 0 128 0,1 0-128 0,0 0-144 0,0-2 144 15,0-1-208-15,-2 0 80 0,0-2 128 0,2 1-208 0,-10-2 80 32,8-2-560-32,-1 1-96 0,-7 1-32 0</inkml:trace>
  <inkml:trace contextRef="#ctx0" brushRef="#br0" timeOffset="73">12154 8942 30399 0,'0'0'2704'0,"0"0"-2160"16,0 0-544-16,0 0 0 0,0 0 2480 15,0 12 384-15,1 1 80 0,1-1 0 16,-1 0-3328-16,1 0-656 0,0 0-144 0,-1 1-32 16,0-1-1472-16,0 1-320 0,-1-3-48 0</inkml:trace>
  <inkml:trace contextRef="#ctx0" brushRef="#br0" timeOffset="74">12164 8813 27647 0,'0'0'2448'0,"0"0"-1952"0,-4-7-496 0,1 0 0 15,0 0 2848-15,3 7 480 0,-1-7 80 0,1 7 32 31,0 0-4528-31,0 0-896 0,0 0-176 0,0 0-8368 0,5-5-1680 0</inkml:trace>
  <inkml:trace contextRef="#ctx0" brushRef="#br0" timeOffset="75">12219 8792 20271 0,'0'0'896'0,"0"0"192"0,0 0-880 0,0 0-208 16,0 0 0-16,0 0 0 0,0 0 2960 0,7 1 560 15,-7-1 96-15,12 3 32 0,-2 0-2992 0,1 1-656 16,-1 2 0-16,1-1 0 0,0 3-224 0,1 0 16 16,1 2 0-16,-1 0 0 0,0 1 80 0,-1 0 128 15,-1 0-208-15,0 3 80 0,0 1 128 0,0 1 0 16,-3-2-144-16,0 1 144 0,-1 0 0 0,-1 1 0 16,-1-2 0-16,-2 3 0 0,-2-3 0 0,0 1 0 0,2-3 0 0,-2 3 128 15,1-2-128-15,2-2 0 0,-3 0 0 0,0 2 0 16,0-1 0-16,-1 0-256 0,-1-1 48 0,1 0 0 31,-4-2-704-31,-1 0-144 0,-2 1-32 0,0-2-11744 0</inkml:trace>
  <inkml:trace contextRef="#ctx0" brushRef="#br0" timeOffset="76">12446 9485 24879 0,'0'0'2208'0,"0"0"-1760"16,0 0-448-16,9-4 0 0,1 1 3376 0,1 0 592 0,3 0 112 0,1 1 16 31,3 0-3792-31,0 1-768 0,1 0-160 0,1 1-16 0,-1-1 304 0,0 0 64 0,1 0 16 0,1 1 0 16,0-1-64-16,1 1 0 0,3-2 0 0,-2 1 0 15,-1 0 48-15,2 0 0 0,0-1 0 0,-2 0 0 16,-1 0 272-16,-2-1-192 0,0 2 192 0,-1 0-160 16,-2 1 160-16,0-2 0 0,-3 2 0 0,0-1-128 31,-1-1-320-31,0 2-48 0,1 0-16 0,-2 0 0 0,-1-1-1984 16,0 1-416-16,4-2-80 0,0 1-16 0</inkml:trace>
  <inkml:trace contextRef="#ctx0" brushRef="#br0" timeOffset="77">13249 9400 27647 0,'0'0'2448'0,"0"0"-1952"16,0 0-496-16,-7 0 0 0,7 0 2240 0,-7 4 368 16,7-4 64-16,-2 9 16 0,2-1-2304 0,1 1-384 0,3 1-192 0,2-2 0 15,2 3 16-15,0 0 0 0,-1 1 0 0,1 3 0 16,1-1 32-16,-1 2 0 0,-2-2 0 0,1 3 0 15,-1-2 144-15,1 2 0 0,-3-2-144 0,0-1 144 16,3 1-272-16,-1-2 16 0,-1 2 0 0,0-2 0 31,1-2-640-31,-2 0-128 0,2-1-32 0,-1-4 0 16,-5-6-576-16,8 6-112 0,0-2-32 0,-8-4-10064 0</inkml:trace>
  <inkml:trace contextRef="#ctx0" brushRef="#br0" timeOffset="78">13513 9428 33167 0,'-9'9'2944'0,"-4"2"-2352"0,-2 3-464 0,-1 5-128 0,-1 5 2112 0,0 5 384 15,1 2 96-15,-1 1 16 16,0-1-2480-16,0 1-480 0,-2-1-96 0,1 1-32 15,1-3-240-15,0 0-48 0,0-2-16 0,4-1 0 16,2-2-528-16,2-1-96 0,1-2-32 0,-1-2 0 16,2-1-368-16,2-3-80 0,1-4-16 0,0 0 0 15,0-7 336-15,4-4 64 0,0 0 16 0</inkml:trace>
  <inkml:trace contextRef="#ctx0" brushRef="#br0" timeOffset="79">13213 9079 13823 0,'0'0'608'0,"0"0"128"0,0 0-592 0,0 0-144 0,0 0 0 0,0 0 0 0,0 0 4896 16,0 0 944-16,8 5 192 0,2 0 48 16,-1-1-5760-16,1-1-1136 0,0 0-224 0,1-3-48 15,0-3 16-15,0 0 16 0,-2-1 0 0,0-1 0 16,1-2 0-16,-1 0 0 0,0 0 0 0,0-1 0 0,-2 1 1056 0,-1-3 176 16,-1 0 48-16,2 1 16 0,-2-2 784 0,0 2 144 15,-1 1 48-15,-1-1 0 0,0-2-352 0,1 2-64 16,1 0-16-16,-2 1 0 0,-3 8-528 0,0 0-96 15,4-6-32-15,-4 6 0 0,0 0-128 0,0 0 0 16,0 0-160-16,0 0 160 0,8 2-176 0,-8-2 176 16,7 4-192-16,0 2 192 0,-1 0 0 0,-6-6 0 15,6 7 0-15,0 1 0 0,-2 1 0 0,-1 1 176 16,-2-2 0-16,1 1 0 0,-1 1 80 0,1-2 32 16,-1 3 0-16,1 0 0 0,0 0 32 0,1 0 16 15,0 1 0-15,0-1 0 0,1 0-192 0,2 1-144 0,-1-4 192 0,1 1-192 16,0-1 0-16,2 1-224 0,1-5 16 15,-1 3 0 1,-1-1-672-16,2-3-128 0,-1-4-16 0,1-1-13280 0</inkml:trace>
  <inkml:trace contextRef="#ctx0" brushRef="#br0" timeOffset="80">13901 8674 20031 0,'0'0'896'0,"0"0"176"0,0 0-864 0,0 0-208 16,0 0 0-16,0 0 0 0,4 10 272 0,-4-10 16 0,0 0 0 0,8 7 0 15,-3 0-288-15,-5-7 0 0,0 0 128 0,4 7-128 16,-4-7 320-16,2 13 16 0,-3-2 0 0,-1 1 0 16,-3-2 784-16,1 1 160 0,-2 2 16 0,1 0 16 15,-3 3-96-15,0 1-32 0,-1 1 0 0,-2 3 0 16,0-1-704-16,-2 5-144 0,0-3-16 0,0-1-16 16,1 0-304-16,2 1 0 0,0-3 0 0,4 1 0 15,2-2 0-15,1 0 0 0,3-2-240 0,1 1 80 31,1-2-288-31,2-2-64 0,3-3-16 0,0-3 0 0,1-1-640 0,0-2-128 0,0 4-32 0,1-5-10736 16</inkml:trace>
  <inkml:trace contextRef="#ctx0" brushRef="#br0" timeOffset="81">14055 8918 17503 0,'0'0'768'0,"0"0"176"0,0 0-752 0,0 0-192 0,0 0 0 15,-2 10 0-15,-1 0 4016 0,1 3 768 0,0-1 144 0,1 1 48 32,1 2-4448-32,2-2-880 0,0 2-176 0,0-1-48 15,1 3-128-15,-1-1-48 0,-3 0 0 0,0-2 0 16,-1 2 96-16,1-2 16 0,1-2 0 0,-1 0 0 0,-1-4 448 0,2-8 192 0,0 11-128 0,0-11 128 16,-4 9 0-16,4-9 0 0,0 0 0 0,0 0 0 15,0 0-192-15,0 0-48 0,0 0-16 0,0 0-7936 16,0 0-1600-16</inkml:trace>
  <inkml:trace contextRef="#ctx0" brushRef="#br0" timeOffset="82">14051 8884 20271 0,'0'0'896'0,"0"0"192"0,0 0-880 0,0 0-208 16,0 0 0-16,0 0 0 0,0 0 2848 0,0 0 528 15,7-4 96-15,0 1 32 16,-7 3-3376-16,8-1-656 0,-8 1-144 0,0 0-32 16,0 0-288-16,0 0-64 0,8-5-16 0,-8 5-7280 0,0 0-1456 15</inkml:trace>
  <inkml:trace contextRef="#ctx0" brushRef="#br0" timeOffset="83">14115 8736 2751 0,'0'0'256'0,"0"0"-256"0,0 0 0 0,0 0 0 0,0 0 5360 0,3 8 1024 15,-3-8 208-15,7 7 32 0,-2 0-4864 0,1 0-976 16,0-3-192-16,1 4-32 0,-1 0-368 0,0-1-192 16,0 0 192-16,1 0-192 0,1 0 0 0,1 0 0 15,-2 1 0-15,0 1 0 0,0 2 0 0,1-1-144 16,0 1 144-16,0 1 0 0,-1 5 0 0,0-2 0 16,0 0 0-16,0 2 0 0,-1 0 240 0,0-1 16 15,-3 2 16-15,0-2 0 0,-1 2 32 0,1-3 0 16,-1 0 0-16,0 1 0 0,0-2-304 0,0 0 160 15,-1-1-160-15,0-1 128 0,-2-1-128 0,1 2-224 0,0 0 48 0,-1-1 16 32,-2-3-416-32,-2-1-64 0,1 0-32 0,-3-2 0 15,-3-1-1296-15,-1-1-256 0,-1-1-48 0,-3 0-16 0</inkml:trace>
  <inkml:trace contextRef="#ctx0" brushRef="#br0" timeOffset="84">14195 8548 19343 0,'0'0'1728'0,"0"0"-1392"16,-7-4-336-16,7 4 0 0,0 0 1344 0,0 0 208 15,0 0 48-15,0 0 0 0,-5 5-1600 0,5-5-176 16,0 0-96-16,0 12-32 0,0 0 304 0,3-1 0 15,3 0 0-15,0 2 0 0,1 0 576 0,2 3 64 16,2 2 0-16,1 1 16 0,3 1 368 0,0 1 64 16,1 6 0-16,1 0 16 0,3 1-304 0,0 1-64 0,1 1-16 0,2-1 0 15,1 1-400-15,2 0-96 0,-1 3-16 16,1-1 0-16,-2 1-208 0,-3 3 0 0,-1-2 0 0,-4 0 0 16,-2 3 128-16,-1-4-128 0,-4 0 176 0,-1-1-176 15,-4-2 304-15,-1-1-48 0,-2-1-16 0,-2-1 0 16,0 0-112-16,-4-2-128 0,0 0 176 0,-3 0-176 15,-1-1 0-15,-1-1 0 0,-3 0 0 0,-4 0 0 16,-3 2 0-16,0-2 0 0,-1-2-192 0,-1 0 48 16,1-5-48-16,-2-2-16 0,-1-2 0 0,1-2 0 15,1-5-1152-15,0-2-240 16,1-3-32-16,0-4-11904 0</inkml:trace>
  <inkml:trace contextRef="#ctx0" brushRef="#br0" timeOffset="85">14508 8401 29951 0,'3'-10'1328'0,"1"5"272"0,1-2-1280 0,2 2-320 0,1 0 0 0,1 2 0 16,1-1 0-16,0 1-256 0,-1-1 64 0,1-3 0 16,-1 1-112-16,0 1-16 0,1 0 0 0,0 1 0 15,-2 2 80-15,0 0 16 0,0-2 0 0,0 2 0 16,-8 2 32-16,8 0 0 0,2 0 0 0,-1 2 0 15,0-2 512-15,0 4 96 0,0 4 32 0,0 0 0 16,0 0 208-16,0 2 48 0,-1-4 16 0,1 3 0 16,-1 0-336-16,0 1-64 0,-2 3 0 0,0-2-16 15,0 2-304-15,-2 1 128 0,0-1-128 0,0 0 0 16,-2-2 128-16,-1 1-128 0,-1 0 0 0,-1 0 0 16,-1-1 176-16,-2-1-176 0,-1-1 160 0,-3 2-160 15,0-2 0-15,0 0 0 0,-1 0 0 0,-1 0 0 0,-1-2-240 16,1-2 16-16,-2 1 0 0,2-1 0 0,0 0-48 0,1-3-16 15,0 1 0-15,2-3 0 0,7 0 112 0,0 0 32 16,0 0 0-16,0 0 0 0,0 0 304 0,0 0 64 16,0-10 16-16,4 2 0 0,1 0 160 0,2 1 48 15,2-3 0-15,0 2 0 0,2 2-288 0,0 1-160 16,0 0 192-16,0 0-192 0,2 2 0 0,-1 1 0 16,0 1 0-16,-1 2 0 0,2 1 336 0,0 3-32 15,-2 0-16-15,2 4 0 0,1 1 352 0,0 3 64 16,1-2 0-16,0 2 16 0,2 2-272 0,-2 3-64 15,0 1-16-15,2 1 0 0,2-3-224 0,-1 2-144 16,0-2 192-16,1 1-192 0,0 2-176 0,-1-1-144 0,-1-1-16 16,-1-2-10736-1,0-1-2128-15</inkml:trace>
  <inkml:trace contextRef="#ctx0" brushRef="#br0" timeOffset="86">6471 11058 13823 0,'0'0'608'0,"0"0"128"0,-5 1-592 0,3 1-144 16,-4-2 0-16,3 1 0 0,3-1 0 0,-4 2 0 15,-1 0 0-15,5-2 0 0,0 0 0 0,0 0 0 16,0 0 0-16,0 0 0 0,0 0 128 0,0 0 0 15,0 0 0-15,0 0 0 0,0 0 1504 0,0 0 288 16,0 0 64-16,0 0 16 0,0 0 352 0,0 0 64 16,0 0 16-16,0 0 0 0,12 2-848 0,-12-2-176 15,0 0-16-15,10 2-16 0,1 0-544 0,-11-2-128 16,0 0 0-16,12 4-16 0,-2 2-272 0,0-1-48 0,0 1-16 0,0 1 0 16,-1 1-352-16,3 2 144 0,0-1-144 0,1 1 0 15,2 0 0-15,-1 1 0 0,1 2 0 16,0-1 0-16,0 0 0 0,1 3 0 0,1-3 0 0,-2 2 0 15,1-1 0-15,-1-1 0 0,-1-4 0 0,1 0 0 16,-2 3 0-16,-1-3 0 0,-1-1 0 0,0 1 0 16,1-4 0-16,-1 0 0 0,-1-1-160 0,1 0 160 31,-2-3-544-31,1-2 16 0,-2-1 0 0,2-1 0 0,0-1-1328 16,0 0-256-16,0-3-48 0,0-2-12016 0</inkml:trace>
  <inkml:trace contextRef="#ctx0" brushRef="#br0" timeOffset="87">7038 10858 36687 0,'-9'5'1616'0,"3"0"352"0,-2 3-1584 0,0 2-384 16,-1 4 0-16,1 4 0 0,2 2 272 0,0 1-16 15,-1 2-16-15,3 1 0 0,-2 2-240 0,2 1 0 16,-3 4 0-16,0 0-160 0,0 2 160 0,-2 3 0 15,2 2 0-15,-4 1 0 0,0 0 0 0,-1-2 0 16,-1 0 0-16,1 0 128 0,-2 0-128 0,-3 0 192 16,-1-1-64-16,-1 1 0 0,1 0-128 0,1-1 0 15,-1-7 0-15,2-2 0 0,0-3 0 0,2-1 0 0,1-3-128 16,2-3 128-16,1-3-336 0,1-4 16 0,4-3 0 16,0-2 0-1,5-5-1632-15,0 0-320 0,0 0-64 0,0 0-7072 0,-1-11-1408 0</inkml:trace>
  <inkml:trace contextRef="#ctx0" brushRef="#br0" timeOffset="88">6634 10746 16575 0,'0'0'1472'0,"-6"-6"-1168"16,-1 1-304-16,2-1 0 0,5 6 3824 0,0 0 704 16,-4-6 144-16,4 6 16 15,-4-7-4176-15,2 2-832 0,2 5-160 0,0 0-32 0,0-8 384 0,0 8 128 16,3-7 0-16,-3 7 0 0,4-8 0 0,-4 8 0 15,4-7 0-15,-4 7 0 0,6-9 192 0,1 2 64 16,-1 0 0-16,-1 1 0 0,1-3 176 0,0 1 32 16,1 1 16-16,0 0 0 0,0 0-128 0,0-2-32 15,0 0 0-15,0 0 0 0,0 0-48 0,-2-1-16 16,2 0 0-16,0 0 0 0,0-1-256 0,0 0 0 16,-1-1 0-16,1 2 0 0,-1-4 160 0,-1 4-160 0,0-2 128 15,-1 2-128-15,0 1 192 0,0 1-32 0,0 1-16 0,-4 7 0 16,0 0-144-16,0 0 0 0,0 0 144 0,0 0-144 15,0 0 192-15,0 0-48 0,8 7 0 0,-1 1 0 16,-1 1 96-16,-1 1 16 0,1 2 0 0,0 0 0 16,0 1 32-16,0 0 16 0,1-1 0 0,1 1 0 15,-1 0-160-15,0-1-16 0,-1 1-128 0,0-3 192 16,0 0-192-16,0-1 128 0,-2 1-128 0,-1-3 0 16,1 0 0-16,-4-7 128 0,5 6-128 0,-5-6 0 15,0 0 0-15,5 5 0 0,-5-5 0 0,6 3 0 16,-6-3-608-16,0 0-16 0,10 0 0 15,-3-1 0-15,1 0-2352 0,0-2-480 0</inkml:trace>
  <inkml:trace contextRef="#ctx0" brushRef="#br0" timeOffset="89">7576 10273 11967 0,'0'0'1072'0,"0"0"-864"16,0 0-208-16,0 0 0 0,0 0 3632 0,0 0 672 16,0 0 144-16,-7 5 32 0,0 1-3696 0,-1 0-784 15,1-1 0-15,0 1-144 0,0 0 144 0,2 0-128 16,0-1 128-16,-1 1-128 0,-1 1 128 0,1 2-128 16,-2-1 128-16,2 1-128 0,1 1 128 0,-1 2 0 15,0 2 0-15,-1 2 0 0,-2 1 352 0,1 0 0 0,-2 2 0 0,0 1 0 16,0 2 320-16,1 0 64 0,-1-1 16 15,-1 0 0-15,1 2-304 0,3-3-48 0,1 1-16 0,4-1 0 16,-1-1-256-16,3-2-128 0,2-2 0 0,0 2 128 16,-1-2-128-16,2-1-256 0,3-3 64 0,1-1 16 31,1-3-320-31,2-1-64 0,-1-2-16 0,1-1 0 16,1 0-832-16,0-6-192 0,0 0-16 0</inkml:trace>
  <inkml:trace contextRef="#ctx0" brushRef="#br0" timeOffset="90">7729 10509 14735 0,'0'0'1312'0,"0"0"-1056"16,0 0-256-16,0 0 0 0,0 0 4192 0,0 0 784 15,0 0 144-15,-2 8 48 0,-2-1-4368 0,4-7-800 0,0 9-304 16,0-9 16-16,3 10 112 0,-2-3 32 0,-1 0 0 0,0-7 0 16,2 9-208-16,-1-2-32 0,-1-7-16 0,3 8 0 31,-3 1-528-31,0-1-96 0,0-8-32 0,1 7 0 16,-1-7-224-16,0 7-64 0,0-7 0 0,-1 8 0 15,1-8-320-15,-3 8-80 0,-1-1-16 0</inkml:trace>
  <inkml:trace contextRef="#ctx0" brushRef="#br0" timeOffset="91">7793 10277 30399 0,'0'0'2704'0,"-7"-3"-2160"16,7 3-544-16,0 0 0 15,0 0-1312-15,0 0-368 0,0 0-80 0,0 0-9984 0</inkml:trace>
  <inkml:trace contextRef="#ctx0" brushRef="#br0" timeOffset="92">7948 10249 4607 0,'0'0'400'0,"0"0"-400"16,0 0 0-16,-7 3 0 0,7-3 4368 0,-8 4 800 15,8-4 144-15,0 0 48 0,0 0-3568 0,0 0-720 16,-4 8-144-16,4-8-32 0,2 7 64 0,0 2 16 16,-2-9 0-16,6 11 0 0,-2-1-288 0,3 0-64 15,1 0-16-15,-1 0 0 0,0 2-336 0,1 2-64 16,1 0-16-16,0 3 0 0,0 3-192 0,1-2 128 16,0-2-128-16,-1 2 0 0,-1-1 0 0,-1 2 0 15,0-2 0-15,1 3 0 0,-3-4 0 0,2 2 0 16,-1-1 0-16,-2 0 0 0,-1-1 160 0,0-2-160 0,0 1 160 15,-3 0-160-15,-3-2 304 0,1 0-48 16,0-1 0-16,2 2 0 0,-2-2-256 0,0-2 128 0,-1 1-128 0,-1-1 0 16,-1 0-176-16,0-1-144 0,-1-1-16 0,-1 1-16 31,-1-1-512-31,0 0-96 0,1 0-32 0,-2-1 0 16,-2 0-2144-16,0-3-416 0</inkml:trace>
  <inkml:trace contextRef="#ctx0" brushRef="#br0" timeOffset="93">8284 10944 17503 0,'0'0'768'0,"0"0"176"0,0 0-752 0,0 0-192 16,-1-7 0-16,1 7 0 0,0 0 3584 0,0 0 704 15,7-3 128-15,2 1 16 0,-2 2-3440 0,3 0-688 16,1 1-144-16,1 0-32 0,3 1 48 0,1-2 0 15,1 1 0-15,3-1 0 0,0-1-176 0,2-1 0 0,2-1 144 0,0 0-144 16,-1 0 0-16,2 0 0 0,0-1 0 0,-2 1 0 16,0 2 0-16,-2-2-208 0,-1 0 16 0,-3 2 16 31,-1-1-416-31,-2 2-96 0,-2 0-16 0,-2 0 0 16,-1-1-576-16,-9 1-112 0,9 3-16 0,-9-3-7104 0,0 0-1424 0</inkml:trace>
  <inkml:trace contextRef="#ctx0" brushRef="#br0" timeOffset="94">8361 11120 8287 0,'0'0'736'0,"0"0"-592"0,0 0-144 0,0 0 0 0,0 0 4608 0,0 0 880 16,0 0 176-16,0 0 32 0,7 4-3968 0,1 1-784 15,0-1-176-15,0-1-16 0,-8-3 48 0,11 2 16 16,-1-1 0-16,0 0 0 0,1 1-304 0,0-2-64 16,3 1-16-16,0-1 0 0,2-1-256 0,-2 1-48 15,1-2-128-15,0 1 192 0,4-1-192 0,2-1-208 16,0 0 32-16,1 1 16 16,-1 0-576-16,0-2-112 0,1 1-32 0,-1 1 0 15,-1-2-2304-15,0 0-464 0</inkml:trace>
  <inkml:trace contextRef="#ctx0" brushRef="#br0" timeOffset="118">2883 12614 35247 0,'0'0'1552'0,"-3"-7"336"0,-2 3-1504 0,5 4-384 0,0 0 0 0,0 0 0 16,0 0 0-16,0 0 128 0,0 0-128 0,0 0 0 16,0 0 0-16,0 0-288 0,-5 6 48 0,5-6 16 0,0 0 224 0,-1 7 0 15,1-7 0-15,0 0 0 0,2 11 272 0,0-4 48 16,-2-7 16-16,2 10 0 0,2 1 144 0,-2-3 32 15,-2-8 0-15,3 9 0 0,-1 1 80 0,1-1 32 16,0 1 0-16,-1 1 0 0,1-1-48 0,0 1-16 16,0 2 0-16,0 0 0 0,-1 3-256 0,1 0-48 15,2 2-16-15,-2-1 0 0,1 0-240 0,1 4 176 16,1 0-176-16,1 2 160 0,1 0-160 0,0-1 0 16,-2 1 144-16,4 0-144 0,1-2 0 0,-1 2 0 15,-2-1 0-15,1-2 0 0,-2 1 0 0,1 0 0 16,-1 0 0-16,-1-1 128 0,-1 0-128 0,-1 1 0 0,-1-2 0 15,-3 4 128-15,0 2 0 0,-3-1 16 16,0-4 0-16,-3 2 0 0,-3-4 32 0,1 1 0 0,1-1 0 0,1-3 0 16,-2-1 176-16,-1 0 32 0,0-2 16 0,0-2 0 15,2-2-80-15,-3 0-32 0,0-2 0 0,0-1 0 16,1-2-64-16,-1 1-16 0,-1-3 0 0,-2 1 0 16,0-1-16-16,1-1 0 0,-1-2 0 0,-1 0 0 15,-1-3-32-15,0-1-16 0,-2-2 0 0,1-2 0 16,-1 0-144-16,-2 0 0 0,1-3 144 0,0 2-144 15,-1-3 0-15,2 2 0 0,0-1 0 0,0 3 128 16,-1 2-304-16,3-1-48 0,0 1-16 0,3 2 0 16,2 5-224-16,1-3-48 0,-3-1-16 15,6 1 0-15,6 4-1264 0,0 0-240 0,-4-3-48 0,4 3-16 16,0 0-928-16,0 0-192 0,0 0-48 0</inkml:trace>
  <inkml:trace contextRef="#ctx0" brushRef="#br0" timeOffset="119">3648 12303 23039 0,'5'-8'2048'0,"-5"8"-1648"0,0 0-400 0,0 0 0 15,0 0 1920-15,0 0 320 0,0 0 48 0,0 0 16 16,0 0-1904-16,0 0-400 0,0 0 0 0,0 0 0 16,0 0 0-16,3 11 240 0,-3-2-48 0,-1 0 0 15,-2 0-16-15,0 2-16 0,-1-1 0 0,-2 0 0 16,-2 2 240-16,0 1 48 0,-1 1 16 0,0 1 0 16,-2 0 144-16,-1 3 32 0,-2 0 0 0,0 2 0 0,2 0 96 15,-2 1 32-15,1 3 0 0,1 1 0 16,1 1-144-16,-4 3-32 0,-3 2 0 0,1 0 0 0,1 2-192 0,1 1-32 15,0 5-16-15,0 2 0 0,1 3-208 0,2 3-144 16,0-5 192-16,3 1-192 0,0-3 144 0,3-5-144 16,2 0 0-16,1-1 144 0,2-2-144 0,2 0 0 15,2-1 144-15,1 0-144 0,1-2 128 0,2-3-128 16,-1-1 128-16,2-3-128 0,3 0 0 0,-1-1 0 16,-1 0 0-16,2-2 128 0,3 0-128 0,0-1 0 15,-2-2 0-15,2 0 0 0,2-1-240 0,1-1-64 16,-2 1-16-16,1-5 0 15,1 1-448-15,3-1-112 0,1-2-16 0,2-1 0 16,-1-3-384-16,0 1-64 0,2-1-32 0,0 0 0 16,1-2-2000-16,0 0-400 0,9 0-64 0,-6 1-32 0</inkml:trace>
  <inkml:trace contextRef="#ctx0" brushRef="#br0" timeOffset="120">3703 13049 16575 0,'0'0'736'0,"-3"-6"160"0,-2 0-720 0,2 0-176 0,0 0 0 0,3 6 0 16,0-7 3120-16,0 1 592 0,1-1 112 0,4-1 16 16,0 2-3200-16,0-1-640 0,0-1-160 0,1 3-16 15,0 2 176-15,1-3 0 0,-7 6 128 0,5-4-128 0,-5 4 320 16,0 0 0-16,0 0 0 0,0 0 0 0,9 4 368 15,-4 5 64-15,-2 1 16 0,-1 2 0 0,-2 3 128 0,0 4 16 16,-1 1 16-16,0 2 0 0,0 2-176 0,0-4-48 16,0 1 0-16,1 0 0 0,1-1-320 0,2 0-80 15,1-1-16-15,1-1 0 0,0-3-288 0,2-1 160 16,-1 1-160-16,3-4 128 0,-1-2 0 0,0-2-128 16,-8-7 192-16,11 2-64 0,2-2 64 0,-3-2 16 15,-1-2 0-15,-1-2 0 0,4-1-48 0,-2-3-16 16,-1-1 0-16,-1 0 0 0,-4 0-144 0,2 0 160 15,-1 0-160-15,3 2 160 0,-1-1-160 0,-1 3 0 16,2 2 0-16,-8 5 128 0,8-3-128 0,-1 1 0 16,3 2 0-16,-1 3 0 0,-2 2-192 0,0 2 192 15,0 0-160-15,0-2 160 0,0 2-128 0,2 1 128 0,-3-1 0 16,1 0-144-16,0-2 144 0,-7-5 0 0,8 5 0 16,-1-2 0-16,-7-3 0 0,9 4 0 0,-9-4 0 0,8 0 0 15,-8 0 0-15,9 0 128 0,-9 0-128 0,8 0 128 16,-8 0-128-16,8 0 176 0,-8 0-176 0,0 0 192 15,7 4 16-15,0 2 16 0,1-2 0 0,-1 2 0 16,-7-6-64-16,8 6-16 0,0 0 0 0,2-1 0 16,-1-4-144-16,0 1 0 0,0-1 0 0,1-1 0 15,0-1 0-15,1-1 0 0,-3-1 0 0,1-2 0 16,0-2 208-16,1 1 16 0,-2-3 0 0,0 1 0 16,1-1-80-16,0 1-16 0,-3-5 0 0,-1 2 0 15,-2 1 16-15,1-2 0 0,1-2 0 0,-2-2 0 16,-3 1 32-16,3-2 0 0,2-2 0 0,1-1 0 0,0 1-176 15,-2-1 0-15,-1-3 0 0,0 1 0 0,1 1 0 16,-1 1 0-16,-1 1 0 0,1 3 0 0,0 2 0 0,0 4-176 16,0-2 48-16,-3 4 0 15,-2-1-400-15,2 9-80 16,2-7-16-16,-2 7 0 0,0 0-1552 0,0 0-320 0,0 0-64 0,0 0-9008 16,0 0-1792-16</inkml:trace>
  <inkml:trace contextRef="#ctx0" brushRef="#br0" timeOffset="121">4526 13181 20271 0,'0'0'896'0,"0"0"192"0,0 0-880 0,-8 7-208 0,0-1 0 0,3 0 0 16,5-6 5696-16,-3 10 1104 0,2 1 224 0,1-3 32 15,0-8-5856-15,3 13-1200 0,0-2-192 0,0-1-64 0,-3-10 64 16,4 12 32-16,0-3 0 0,0 2 0 0,-1 3-16 0,-2-4 0 16,2-1 0-16,-3-9 0 15,-1 10-208-15,1-1-64 0,0-9 0 0,0 0 0 16,-2 10-64-16,2-10 0 0,0 0-16 0,0 0 0 16,0 0-1280-16,-1 9-256 0,-1-2-48 0,2-7-8480 15,0 0-1696-15</inkml:trace>
  <inkml:trace contextRef="#ctx0" brushRef="#br0" timeOffset="122">4904 13411 35711 0,'0'0'1584'0,"0"0"320"0,0 0-1520 0,-1 9-384 15,-2 1 0-15,2 0 0 0,1-2 832 0,0 2 112 16,0-1 16-16,0-1 0 0,2 1-736 0,0-2-224 16,-1 1 128-16,-1-8-128 0,3 7 0 0,-3-7-272 15,6 6 48-15,-6-6 16 16,0 0-624-16,8 3-128 0,-8-3-32 0,8-1 0 15,-8 1-1984-15,9-7-400 0</inkml:trace>
  <inkml:trace contextRef="#ctx0" brushRef="#br0" timeOffset="123">5207 13441 50559 0,'3'16'2240'0,"-4"-8"464"0,-4-1-2160 0,-2-1-544 0,-2-4 0 0,9-2 0 31,0 0-320-31,1 8-192 0,1 0-16 0,-2-8-16 16,5 5-1680-16,2 1-336 0,1-2-64 0,1-3-10176 0,-9-1-2048 0</inkml:trace>
  <inkml:trace contextRef="#ctx0" brushRef="#br0" timeOffset="124">5541 13481 47343 0,'2'-11'2096'0,"-2"11"432"0,0 0-2016 0,0 0-512 15,0 0 0-15,0 0 0 0,0 0 0 0,8 5-320 16,-8-5 64-16,9 5 0 16,-1-3-1616-16,1 1-320 0,-1-3-64 0,2 0-16112 0</inkml:trace>
  <inkml:trace contextRef="#ctx0" brushRef="#br0" timeOffset="125">6053 12944 5519 0,'4'-9'496'0,"-4"9"-496"15,0 0 0-15,1-7 0 0,-1-1 3552 0,0 8 608 16,0 0 128-16,0 0 32 0,2-7-1600 0,0 2-320 16,-2 5-64-16,0 0-16 0,0 0-576 0,0 0-112 0,0 0-32 0,0 0 0 15,0 0-448-15,0 0-80 0,0 0-32 0,7 9 0 16,-1 3-320-16,2 3-64 0,-1 2-16 0,-2 0 0 15,-2-3-64-15,0 2 0 0,0 1-16 0,1-2 0 16,0 1-304-16,1 0-48 0,-2 1-16 0,-1-2 0 16,0-3 48-16,2 0 0 0,-2 0 0 0,0-1 0 15,0 1-64-15,-1-3-16 0,1 0 0 0,0-2 0 16,-2-7 32-16,0 0 16 0,3 6 0 0,-3-6 0 16,0 0-16-16,0 0 0 0,8 1 0 0,-8-1 0 15,8 0-64-15,-8 0 0 0,10-7-128 0,-3 3 192 16,-1-3-192-16,0 0 176 0,-1-3-176 0,1 1 160 15,-2 2-160-15,2 0 0 0,-2-2 0 0,0 2 128 16,1 0-128-16,-5 7 0 0,4-8 0 0,0 2 0 0,-4 6 0 16,7-6 0-16,-7 6 0 0,9-1 0 0,-9 1-128 15,10 3 128-15,-2 0-160 0,-1 1 160 0,0 0-144 16,-1 2 144-16,0 0-128 0,-1 1 128 0,1 0 0 0,-1 0-160 16,-1 1 160-16,0-1 0 0,0 0 0 0,1 1 0 15,0-3 0-15,-5-5 0 0,6 9 0 0,1-5 0 16,-7-4 0-16,8 7 0 0,-1-3 0 0,1-1 0 15,-8-3 0-15,10 5 0 0,-2-3 0 0,2 1 0 16,-2-3 128-16,0 0-128 0,-8 0 144 0,11-3-16 16,-1 1 0-16,1-1 0 0,1 0 112 0,-1-1 16 15,0 0 0-15,-1 1 0 0,-1 1-64 0,0-1-16 16,-1 2 0-16,0-3 0 0,0-1-16 0,-1 1 0 16,0 0 0-16,0 0 0 0,-1 1 0 0,0-2 0 15,-1-3 0-15,1-1 0 0,0 0 0 0,2-1 0 0,-1 0 0 16,-1-2 0-16,-1 2-16 0,1-4 0 0,1 0 0 15,0-3 0-15,-1 0-144 0,1-6 160 0,-2 2-160 0,0-3 160 16,0 1-160-16,0-4 0 0,-1 2 0 16,-1 4-176-16,-1 0-176 0,0 4-32 0,0 3-16 0,-1 2 0 31,-2 5-368-31,1-2-64 0,-2 4 0 0,2 5-16 16,0 0-1824-16,0 0-352 0,0 0-80 0,-5 7-16 15,5-7-560-15,-5 11-112 0</inkml:trace>
  <inkml:trace contextRef="#ctx0" brushRef="#br0" timeOffset="126">6641 13562 1839 0,'0'0'0'0,"0"0"160"0,0 0-160 16,0 0 0-16,5-7 0 0,-5 7 0 0,3-7 3712 0,-3 7 720 15,3-9 144-15,-2 2 32 0,-2 0-2320 0,1 7-464 16,-1-9-96-16,1 1 0 0,1 0-256 0,0 1-64 15,-1-1 0-15,1 3 0 0,1-3-272 0,0 3-64 16,-2 5-16-16,2-8 0 0,1 1 48 0,1 1 16 16,-4 6 0-16,4-8 0 0,-1 1-48 0,3 0-16 15,-2 0 0-15,0 0 0 0,0 0-336 0,1-2-64 16,2 1-16-16,-2 0 0 0,1-2-176 0,1 1-32 16,2-3-16-16,-2 0 0 0,-1-3 128 0,1 1 32 15,-2 0 0-15,1 0 0 0,-2-2 0 0,1 2 0 16,0 2 0-16,0-3 0 0,-1 2-368 0,0 2-64 0,0 1-16 15,2 1 0-15,-6 9-128 0,0 0 0 0,4-6 0 0,-4 6 0 16,0 0 0-16,0 0 0 0,8 0 0 0,-1 5-176 16,-1-1 176-16,0 3-128 0,-1 3 128 0,-1 0-128 15,-1 1 128-15,1 2 0 0,0-1-144 0,0 2 144 16,-4 0 0-16,2 1 0 0,1 0 0 0,0-4 0 16,0 1 0-16,-1-3 0 0,0 0 0 0,-1 1 0 15,1-1 0-15,-2-9 0 0,0 0 0 0,2 9 0 16,-2-9 144-16,0 0-144 0,0 0 160 0,0 0-160 15,0 0 176-15,0 0-176 0,0 0 192 0,9 3-192 16,-9-3 192-16,8-2-64 0,-2-3 0 0,-1 0-128 16,0-2 192-16,1-1-192 0,-2-1 192 0,2-1-192 15,-2 0 160-15,2-3-160 0,-2-1 128 0,1-1-128 16,0 1 0-16,0 1 128 0,0 0-128 0,2 2 0 0,-1 0 0 16,-1 0 0-16,-1 2 0 0,0 0 0 0,0 2 0 0,-4 7 0 15,4-8 0-15,-4 8 0 0,6-7 0 0,-2 1 0 16,-4 6 0-16,6-6 0 0,-6 6-128 0,5-4 128 15,0-3 0-15,-5 7 0 0,6-3 0 0,-6 3 0 16,6-6-144-16,0 3 144 0,-6 3 0 0,7-2 0 16,-7 2 0-16,9 0 0 0,-9 0-144 0,7 5 144 15,-2 1 0-15,0 4-144 0,0 1 144 0,0 3 0 16,-3 2-144-16,3 0 144 0,-1 1 0 0,-1 0 0 16,-2 3 0-16,2 0 0 0,1 1 0 0,-1-1 0 15,2-4 0-15,-1-1 0 0,-1 1-128 0,0-4 128 16,1 0 0-16,0 1 0 0,-1-2-144 0,1-1 144 15,2 0-192-15,-2-3 192 16,-1 0-496-16,-3-7 16 0,5 6 0 0,-5-6 0 16,5 6-1104-16,-1-1-208 0,-4-5-64 0,0 0-11248 0,0 0-2256 0</inkml:trace>
  <inkml:trace contextRef="#ctx0" brushRef="#br0" timeOffset="127">7353 13320 10127 0,'0'0'896'16,"0"0"-704"-16,9 7-192 0,-1-2 0 15,0 0 5008-15,2 0 976 0,-1 3 192 0,1 1 32 16,0-1-5008-16,2 1-1008 0,-1 1-192 0,0-2 0 16,-1 2 0-16,0 2-176 0,0 0 176 0,-1 1-128 0,-2 3-160 0,-1-3-32 15,-2-1 0-15,-1 2 0 0,-3 1 48 0,0-1 0 16,0-1 0-16,-3 0 0 0,0-2 272 0,-1 1-192 15,-1-1 192-15,0-1-160 0,0 1 160 0,-1-4 0 16,-2 2 0-16,1-1-128 0,0-1-192 0,-1 0-48 16,-1-1 0-16,-1-2-8160 15,2-1-1648-15</inkml:trace>
  <inkml:trace contextRef="#ctx0" brushRef="#br0" timeOffset="128">7757 12647 32255 0,'0'0'1424'0,"0"0"304"0,0 0-1392 0,0 10-336 0,0 0 0 0,3 2 0 16,1 3 1552-16,3-1 240 0,3 1 64 0,0 3 0 16,0 0-1856-16,0 1-272 0,1 2-112 0,-2 3 0 15,0 3 224-15,1 1 160 0,-3 1-192 0,-2 1 192 16,1 1 0-16,-2-5 0 0,-1-1 0 0,-1 0 0 16,-1-2 0-16,-2-3 128 0,-2 0 0 0,1-1 16 15,0-5 336-15,0 1 64 0,-1-2 16 0,0 0 0 0,2-4-96 0,1-9-16 16,0 0 0-16,0 7 0 0,0-7-112 0,0 0-16 15,0 0-16-15,0 0 0 0,0 0-64 0,9-4-16 16,-1-4 0-16,-1 1 0 0,0 0-224 0,-3-2 144 16,2-2-144-16,-1 0 128 0,-1-2-128 0,1-1 0 15,0-2 0-15,2 1 128 0,-2 0-128 0,1 1 0 16,0-1-192-16,0 4 192 0,1 3-208 0,0 1 80 16,-2 3 128-16,1-1-208 0,1 3 208 0,-7 2 0 15,9 0 0-15,-9 0 0 0,10 4 0 0,1 0-176 16,-2 2 176-16,0-1-160 0,1 2 160 0,-1 1 0 15,1-1 0-15,0 1-128 0,-3 1 128 0,0-2 0 16,0 1 0-16,-1 1 0 0,-3 1 0 0,1-2 0 16,0 1 0-16,-4 0-128 0,-3 0 128 0,1 0 0 0,-1 0 0 15,-2 0-128-15,-2-2 128 0,-1 1 0 0,-1 2 128 16,-1-3-128-16,0-1 192 0,-1 1-16 0,-2 0-16 0,2 0 0 16,0-3-160-16,0 0 128 0,0-1-128 0,0 1 128 15,-1-1-128-15,2-3-144 0,2 0 144 0,-1 0-208 31,2-1-304-31,0-2-48 0,2 0-16 0,0-1 0 16,-1 0-1152-16,1-1-256 0,5 5-32 0,-4-9-16 16,1 1-1744-16,0 3-368 0,0-7-64 0,4 2-16 0</inkml:trace>
  <inkml:trace contextRef="#ctx0" brushRef="#br0" timeOffset="129">8117 12293 19343 0,'0'0'1728'0,"-5"-5"-1392"0,1 2-336 0,-1-1 0 16,-1 1 2816-16,6 3 512 0,0 0 80 0,0 0 32 15,0 0-2608-15,0 0-528 0,0 0-112 0,0 0 0 16,0 0 192-16,0 0 64 0,0 0 0 0,8 3 0 15,2 1-128-15,0 1-32 0,2 0 0 0,3 4 0 16,0 1-48-16,2 1-16 0,-1 2 0 0,2 4 0 16,3 2 160-16,-1 4 16 0,1 1 16 0,-1 2 0 15,1 5-32-15,-1 1 0 0,0-2 0 0,1 2 0 16,1 1-256-16,1-1-128 0,-1-3 128 0,1 2-128 16,-1 0 192-16,0-2-32 0,0 5-16 0,-1-3 0 15,-3 0 112-15,1-3 0 0,-2 2 16 0,-2-1 0 16,0-1-144-16,-4 0-128 0,-1-2 144 0,-2-2-144 0,0-1 256 0,-4 1-32 15,-3-4-16-15,1 1 0 0,-2 1-208 0,-3 0 176 16,-4 0-176-16,-1-1 160 0,-1 1-160 0,-4 1 0 16,-2 0 144-16,-3 0-144 0,-2-3 0 0,2 0 0 15,-2-3 0-15,-1 0-192 0,-4-2-96 0,3-1-32 16,0-3 0-16,3 0 0 16,0-3-368-16,3-1-80 0,1-4 0 0,0 0-16 15,2-4-1312-15,2-1-256 0,3-3-48 0,1-2-11936 0</inkml:trace>
  <inkml:trace contextRef="#ctx0" brushRef="#br0" timeOffset="130">9110 12984 13823 0,'0'0'608'0,"0"0"128"0,2-5-592 0,-2 5-144 16,0-4 0-16,0 4 0 0,3-4 3856 0,-3 4 752 15,0 0 128-15,0 0 48 0,8-3-3520 0,0-1-704 16,0 2-144-16,2-2-32 0,0 3 288 0,1-1 48 15,0 0 16-15,1-1 0 0,2-1-288 0,1 2-64 16,1 0-16-16,2-1 0 0,0-5-128 0,4 2-32 16,1 1 0-16,2 0 0 0,0 0-208 0,-3 0 0 15,-1 0 0-15,0-2 0 0,2-2 0 0,-3 2 0 0,-2-1 0 16,0 2 0 0,-3 0-336-16,0 0-112 0,-4 1-32 0,0-1 0 15,-3 2-832-15,1-1-160 0,-1 0-48 0,-2 2-8064 0,-6 3-1616 0</inkml:trace>
  <inkml:trace contextRef="#ctx0" brushRef="#br0" timeOffset="131">9032 13144 16575 0,'0'0'736'0,"0"0"160"0,0 0-720 0,0 0-176 0,0 0 0 0,0 0 0 16,0 0 3280-16,10 3 624 0,-1 0 128 0,3-3 32 15,3 1-2448-15,-1-1-480 0,0 0-112 0,3 0 0 16,0 0 160-16,2-1 32 0,1-2 16 0,2 0 0 16,-1 0-288-16,4 0-64 0,2-2-16 0,0 0 0 15,0 1-432-15,0 1-96 0,0-2-16 0,0 1 0 16,-1-1-320-16,-1 2 144 0,-5-1-144 0,-1 1 0 16,-3 0-288-1,-1 2-160-15,-4-3-48 0,-2 2 0 0,-1-1-624 0,-1 1-128 16,-7 2-32-16,0 0 0 0,9 0-2240 0,-9 0-448 15,0 0-80-15</inkml:trace>
  <inkml:trace contextRef="#ctx0" brushRef="#br0" timeOffset="132">7532 14598 2751 0,'0'0'256'0,"0"0"-256"16,0 0 0-16,0 0 0 0,0 0 7168 0,0 0 1376 16,0 0 288-16,0 0 48 0,0 0-7344 0,0 0-1536 15,0 0-192-15,0 0-80 0,0 0 80 0,6 7 32 16,0-1 0-16,1 1 0 0,0 4 160 0,2-3 0 16,-1 1 160-16,1 3-160 0,-2-1 432 0,4 6-16 15,0-1 0-15,-1 2 0 0,-1-3 240 0,1 2 48 16,3 1 16-16,0-1 0 0,-2 1-256 0,0 0-48 15,3 4-16-15,-1-3 0 0,0-2-272 0,0 2-128 16,-3-4 128-16,0 1-128 0,3-1 128 0,-3-2-128 16,-3 1 0-16,1-2 128 0,1-1-384 0,-1-2-96 0,0-3-16 15,-1-2 0 1,-7-4-2320-16,8 2-448 0,-8-2-112 0</inkml:trace>
  <inkml:trace contextRef="#ctx0" brushRef="#br0" timeOffset="133">7951 14567 35935 0,'0'0'3200'0,"-8"1"-2560"0,0 4-512 0,-1 0-128 15,2 4 1296-15,1 2 240 0,1 3 64 0,1 3 0 16,-1 3-1600-16,1 0-432 0,0-1-16 0,-2 4-16 0,0 1 272 0,1 2 192 15,-1 0-208-15,0 3 80 0,-1 3 128 0,0 4 0 16,0-1 0-16,3 1 0 0,-4-2 0 0,1 2 144 16,0-4-16-16,-1-2-128 0,1-3 208 0,-2-1-64 15,0-2-16-15,0-2 0 0,-1 0-128 0,1-3 0 16,1-1 0-16,2-2 128 0,-1-2-352 0,0-1-80 16,-2-3-16-16,2 0 0 15,0-3-1728-15,7-7-336 0,0 0-80 0,0 0-16 16,0 0-976-16,0 0-208 0,-6-13-48 0,4 0 0 0</inkml:trace>
  <inkml:trace contextRef="#ctx0" brushRef="#br0" timeOffset="134">7507 14394 25103 0,'0'0'1104'0,"0"0"240"0,-8 0-1072 0,8 0-272 16,0 0 0-16,-7 2 0 0,7-2 176 0,0 0-32 16,0 0 0-16,0 0 0 0,0 0 0 0,0 0 0 15,0 0 0-15,0 0 0 0,0 0 288 0,9 2 48 16,0-2 16-16,-1-2 0 0,-1 1 80 0,1-1 32 16,-1-4 0-16,1 1 0 0,-1 2 144 0,2-4 16 15,0 0 16-15,0-1 0 0,0-2-16 0,-1 1-16 16,1-1 0-16,-1 2 0 0,-1-2-304 0,1-2-48 15,-1 2-16-15,1-4 0 0,3 1-256 0,-2-1-128 16,0 0 0-16,-1 0 128 0,1 0-128 0,0 1 0 16,0-2 0-16,0 1 128 0,-1 0-128 0,-1 1 192 0,-1 3-192 15,2 0 192-15,1 2-192 0,-2 2 192 16,-1 1-192-16,-6 5 192 0,7-4-192 0,0 2 128 0,-7 2-128 0,9 0 128 16,-9 0-128-16,11 4 0 0,-2 2 0 0,-2-1 0 15,-7-5 0-15,5 10 0 0,0 4 0 0,0 1 0 16,0-4 0-16,0 3 160 0,0-1-32 0,-1 0-128 15,0 2 368-15,0 0-48 0,0-1 0 0,0 0 0 16,1-1-128-16,-1 0-16 0,1-2-16 0,-1 0 0 16,3-1-160-16,-3 1 0 0,0-3 144 0,-4-8-144 15,6 8 0-15,-1 0 128 0,0-4-128 0,1 0 0 16,-6-4-288-16,7 3-128 16,2 0-32-16,-1-6 0 0,1 0-1776 0,0 0-352 0,0-1-80 0,1-1-12000 15</inkml:trace>
  <inkml:trace contextRef="#ctx0" brushRef="#br0" timeOffset="135">8429 13967 6447 0,'0'0'272'0,"0"0"80"0,0 0-352 0,0 0 0 0,0 0 0 0,0 0 0 16,0 0 3584-16,0 0 656 0,0 0 128 16,0 0 32-16,-2-5-3520 0,2 5-704 0,0 0-176 0,0 0 0 15,0 0 0-15,0 0 0 0,0 0 0 0,0 0 0 16,0 0 256-16,0 0 0 0,0 0 16 0,0 0 0 15,0 0 592-15,0 0 112 0,0 0 32 0,0 0 0 16,0 0 80-16,0 0 32 0,0 0 0 0,0 0 0 0,0 0-320 0,0 0-64 16,0 0-16-16,-7 3 0 0,7-3-304 0,-5 6-64 15,0 0-16-15,5-6 0 0,-6 10-192 0,0-1-144 16,2-1 192-16,0 3-192 0,1 2 128 0,-1 0-128 16,1 0 0-16,0 3 0 0,0-1 0 0,0 5 0 15,-1 2 0-15,1 0 0 0,0-3 0 0,3 0 0 16,-1 1 0-16,-1-1 0 0,2-1 0 0,0-2 0 15,-1-2 0-15,1 0 0 0,1 1 0 0,2-1 0 16,-3-3 0-16,3 1 0 0,0-1 0 0,1-1-192 16,0-2 48-16,2-1 16 15,1-1-640-15,3-1-128 0,0-1-32 0,1-2 0 16,1 0-416-16,2 1-96 0,1-3-16 0,0 0-6928 16,-1 0-1408-16</inkml:trace>
  <inkml:trace contextRef="#ctx0" brushRef="#br0" timeOffset="136">8658 14196 28559 0,'0'0'1264'0,"0"0"272"0,-7-3-1232 0,7 3-304 16,-7 3 0-16,7-3 0 0,-6 6 1536 0,6-6 256 15,-3 6 64-15,3-6 0 16,0 0-1856-16,0 10-608 0,0 1 0 0,0-3 0 0,0 2 352 0,0-1 64 16,0-1 0-16,-1 1 16 0,-1-1-16 0,0 4 0 15,0-4 0-15,0 1 0 0,0 1 192 0,0-2 0 16,0 2 0-16,0-3 0 0,2-7-240 0,0 0-16 15,-1 6 0-15,1-6 0 16,0 0-1088-16,0 0-208 0,0 0-48 0,0 0-10496 0</inkml:trace>
  <inkml:trace contextRef="#ctx0" brushRef="#br0" timeOffset="137">8626 13999 27647 0,'0'0'1216'0,"0"0"256"0,-4-6-1168 0,4 6-304 0,0 0 0 0,0 0 0 16,0 0 480-16,0 0 32 0,0 0 16 0,0 0-9040 16,0 0-1792-16</inkml:trace>
  <inkml:trace contextRef="#ctx0" brushRef="#br0" timeOffset="138">8711 13895 29423 0,'0'0'1296'0,"0"0"288"0,0 0-1264 0,0 0-320 16,0 0 0-16,0 0 0 16,0 0 368-16,0 0 16 15,0 0 0-15,0 0 0 0,0 0-384 0,0 0 0 0,9 2 0 0,-1 1 0 0,-8-3 0 0,9 6 0 16,-9-6 0-16,9 8 0 0,0 1 0 0,-1 0 0 0,0-1 0 0,-1 1 0 15,-1 1 0-15,0 0 0 0,-1 1 0 0,0 0 0 16,0 0 144-16,0 1 16 0,0 1 0 0,-1 0 0 16,2 0 64-16,-1 2 16 0,3-1 0 0,-1 1 0 15,0 4-64-15,1-3-16 0,1-2 0 0,-2 0 0 16,0 0 112-16,0 1 32 0,0-2 0 0,2 0 0 16,0 2-96-16,-2 2-16 0,-3-3 0 0,0 2 0 15,1 0-192-15,-2-2 0 0,-3 0 0 0,-1 2 0 16,-3-1 0-16,-2 0 0 0,-1-2 0 0,0 1 0 15,-2 1-192-15,-2 0 0 0,0-3 16 0,0 0 0 16,-1-1-208 0,2 0-64-16,1-1 0 0,1-3 0 0,-1-1-2800 0,2 0-560 0</inkml:trace>
  <inkml:trace contextRef="#ctx0" brushRef="#br0" timeOffset="139">9326 14509 23039 0,'0'0'2048'0,"0"0"-1648"0,0 0-400 0,0 0 0 16,0 0 4480-16,0 0 832 0,0 0 144 0,9-4 48 31,0 3-4768-31,3-3-944 0,1 1-192 0,5-1-48 0,5 1 320 0,0 0 128 0,1 2-128 0,-1 0 128 15,0-4 0-15,-2 5-160 0,0-3 160 0,1 1 0 16,-1 0-160-16,-3 1 160 0,0 2-128 0,-1 1 128 16,1-2-288-16,-3 0 32 0,-1 0 0 0,1 0 0 15,-1 1-480-15,-1-1-96 16,-2 0 0-16,1 1-16 0,-1 1-1328 0,-1-1-256 16,0-1-48-16,-1 3-6864 0,-9-3-1392 0</inkml:trace>
  <inkml:trace contextRef="#ctx0" brushRef="#br0" timeOffset="140">9258 14783 43647 0,'-11'-6'1936'0,"5"2"400"0,0 3-1872 0,6 1-464 15,0 0 0-15,0 0 0 16,0 0-816-16,8-7-256 0,0 2-48 0,2 1-16 16,3 0 496-16,1 1 80 0,1-3 32 0,3 2 0 0,2 3 528 0,2-2 0 0,4-2 160 0,0 1-32 15,-2 1 16-15,-1 1 16 0,-2 1 0 0,-3 1 0 16,1-3 80-16,-1 2 16 0,1 1 0 0,-1 0 0 16,-2-1-256-16,1 1 0 0,-3 1 0 0,3 0 0 15,-1-2 0-15,0 1-192 0,1 0 48 0,1 1 0 31,0-1-2288-31,1-1-464 0,1 0-96 0,0-2-11344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3:58:53.620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22039 8104 11055 0,'0'0'976'0,"0"-2"-784"15,0 2-192-15,0 0 0 16,0-1 768-16,0 1 96 0,0-3 32 0,0 1 0 0,0 1 1056 16,0-2 224-16,0-1 32 0,0 4 16 0,0 0-384 0,0 0-80 15,0 0-16-15,0 0 0 0,0 0-256 0,0 0-48 16,0 0-16-16,0 0 0 0,0 0-336 0,0 0-80 0,0 0-16 0,0 0 0 15,0 0-224-15,0 0-64 16,0 0 0-16,-14 23 0 0,12-13-288 0,-2 3-64 0,-1 6-16 0,-1 5 0 0,-1 1-112 16,-1 4-32-16,0 3 0 0,-2-1 0 15,1 1-16-15,-1 2-16 0,0-1 0 16,0-2 0-16,3-2-160 0,-2 0 160 16,3-2-160-16,0 1 160 0,2-2-160 0,1-3 128 15,1-1-128-15,2-1 128 0,2-4-128 0,-1 0 0 0,1-3 0 16,2 1-176-16,1-2 176 0,-1-3 0 0,1 0 0 15,0-1 128-15,-1-3-128 0,3 0 0 0,1 0 0 0,-2-2 0 0,1-1 0 0,0 0 0 16,1 0 0-16,-1-2 0 0,2 2 0 0,-2-3 0 16,0 0 0-16,2 0 0 0,-1-4 0 0,0 1 0 0,0 0 0 0,0-2 0 31,0 0 0-31,0-4 0 0,0-1 0 0,0 0 0 16,0-2 0-16,-1 0 144 0,2-4-144 0,-2-3 160 15,1 3-32-15,0-3-128 0,1 0 192 0,-2-6-64 16,1 3-128-16,-1-3 160 0,1-1-160 0,-2-3 160 15,-2 1-160-15,1 0 128 0,-3-1-128 0,-1 1 128 16,0-1-128-16,-1 1 0 0,-1 3 144 0,-2-1-144 16,-1 4 0-16,-2 1 0 0,1 5 0 0,-4 0 0 15,2 0 0-15,-1 3 0 0,1 1 0 0,-2 2 0 0,2-2 0 16,-1 3 0-16,2 4 0 0,0-1 0 0,1 1 0 0,-1 1-128 16,1 0 0-16,0 2 0 0,2-2-192 0,0 2-16 15,-1 1-16-15,2-2 0 0,-1 1-32 0,1 0 0 16,0 2 0-16,1-2 0 15,0 2-528-15,0 0-112 0,1 2-32 0,-2 0-10464 16,1 3-2080-16</inkml:trace>
  <inkml:trace contextRef="#ctx0" brushRef="#br0" timeOffset="345.79">21929 8506 13823 0,'-7'3'608'0,"3"-3"128"0,3 1-592 0,-1 2-144 0,1-3 0 0,1 0 0 0,0 0 1600 0,0 2 272 16,1-2 64-16,2 1 16 15,2-1 912-15,-5 0 176 0,0 0 32 0,23 0 16 0,-12-1-1088 0,1 1-208 16,1 0-64-16,1-2 0 0,-1 2-896 16,2 0-176-16,-1 0-32 0,-2 0-16 0,-1 2-384 0,-2-2-80 15,0 0-16-15,-2 0 0 0,0 1-128 16,-2 2 0-16,0-3 0 0,0 0 0 16,1 0-1296-16,-1 0-240 0</inkml:trace>
  <inkml:trace contextRef="#ctx0" brushRef="#br0" timeOffset="1246.15">22415 7991 6447 0,'-1'-4'576'0,"1"4"-576"0,0-2 0 0,0 2 0 16,0-3 896-16,0 2 64 0,1-2 0 0,0 1 16 16,2-2 1392-16,0-3 288 0,2-2 48 0,0-1 16 15,0 0 144-15,1 2 16 0,-1 1 16 0,2-2 0 16,-3 0-944-16,3 1-192 0,-1 0-32 0,0 0-16 16,-1 0-592-16,1 2-112 0,0-3-32 0,-1 4 0 15,1-1-560-15,1 1-112 0,-1 1-32 0,-1 0 0 16,0 2-272-16,0 1 0 0,-2 1 0 0,0 1 0 15,1 1 144-15,-1 2-144 0,2 2 0 0,-1 1 144 16,0-1-16-16,1 1 0 0,-2 4 0 0,1-1 0 0,0 2-128 0,-3 1 0 16,0 0 0-16,-1 2 0 0,-1 1 0 0,-2 0 0 15,-1 3 0-15,0-5 0 0,1-2 0 0,0 0 0 16,-4 4 0-16,0 3 0 0,-2 3 0 16,-1 0 0-16,1 3-144 0,0-5 144 0,0-1-192 0,1-1 32 15,0-4 0-15,1 1 0 0,-1-4-32 0,2 0-16 16,0-1 0-16,1-4 0 0,1 1 64 0,-1 2 16 15,2-3 0-15,-1-2 0 0,2 2-16 0,-1 0 0 16,3 0 0-16,-1-2 0 0,2 1 144 0,0 0-160 0,3 0 160 0,0-1-160 16,1-2 480-16,0 2 80 0,1-2 32 0,1 2 0 15,2-4-48-15,1 1 0 0,0 2 0 16,1-3 0-16,1 2-80 0,0-2-32 0,3 0 0 0,-1-2 0 16,2 2-144-16,0 0-128 0,-1-3 192 0,1 2-192 15,1 1 0-15,-1-4 0 0,0 2 0 0,1-1 0 16,-1 0 0-16,-3-1-272 0,1-1 16 0,-2 0-18608 15</inkml:trace>
  <inkml:trace contextRef="#ctx0" brushRef="#br0" timeOffset="3760.05">22356 7725 13007 0,'-4'4'272'0,"1"-2"64"0,1 2 16 0,1-2 32 0,-1-2-384 0,1 4 0 0,-1-2 0 0,-2 6 0 0,-1 4 2320 15,-1 4 384-15,-3 3 80 0,2 3 16 0,1-3-1200 0,-1 3-224 0,1-2-48 16,0 1-16-16,1 1-272 0,0 4-48 0,3-1-16 16,1 3 0-16,-1-2-144 0,2 0-16 0,0 1-16 0,0 2 0 15,3-3 80-15,-1 1 16 16,-1-1 0-16,2-1 0 16,-1-2-416-16,1-1-80 0,-1 1-16 0,2-2 0 15,1-2-128-15,0 0-48 0,1-4 0 0,2-2 0 31,1 0-528-31,1-3-96 0,3-2-32 0,2 0 0 0,-1-2-2096 16,4 0-416-16</inkml:trace>
  <inkml:trace contextRef="#ctx0" brushRef="#br0" timeOffset="4346.49">22704 7617 17503 0,'0'0'1552'16,"0"-2"-1232"-16,2 2-320 0,-1-3 0 0,0 2 880 0,0 1 112 0,4-2 32 15,0-5 0-15,1 1 1376 0,2 0 288 16,0 0 48-16,2 2 16 0,-1 0-704 0,0 4-128 0,-1 2-16 0,1 3-16 15,1 1-848-15,0 1-160 0,0 6-48 0,1 1 0 16,0 6-384-16,-1 2-96 16,-2 7-16-16,2-1 0 0,-2 1 16 0,0-1 0 15,-1 3 0-15,0-2 0 0,-1-6-96 0,-1 4-32 16,0-3 0-16,-1-1 0 0,-1 0-224 0,0-4 0 0,-1 0 0 0,-2-1 0 16,0 2-320-16,0 0-96 15,-1-1-32-15,-1-1-12368 0,-1 1-2480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6:15:48.06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4804 11858 13823 0,'-1'0'1216'0,"0"-2"-960"0,1 2-256 0,0 0 0 0,0 0-1120 0,0 0-272 0,0 0-48 0,-2-2-16 0,1 2 1168 0,1-3 288 0,-1 3 0 0,1 0 0 0,0 0 432 0,0 0 144 16,0 0 16-16,0 0 16 0,0 0 448 0,0 0 96 15,0 0 0-15,0 0 16 0,0 0 432 0,0 0 96 16,2 21 16-16,0-14 0 0,-1-4-368 0,1 0-64 15,2 0 0-15,0 1-16 0,1 0-1008 0,0 1-256 16,1-1 0-16,-1-1 0 16,2 2-720-16,-1-1-240 0,2 0-64 0,-2 2 0 0,0 0 624 0,0 0 112 0,-2 2 32 0,0 3 0 15,-2-1 384-15,-2 2 64 0,0 0 32 0,-1 2 0 16,0 1 544-16,-3-2 96 0,0 2 32 0,-1 1 0 16,0-2-896-16,-2 1 0 0,2-3 0 15,-1-2-7440-15,0 0-1440 16</inkml:trace>
  <inkml:trace contextRef="#ctx0" brushRef="#br0" timeOffset="1048.6">6219 11797 18431 0,'1'-3'1632'0,"0"2"-1312"0,0 1-320 0,1 0 0 0,-1 0 224 0,1-2-32 0,2 2 0 0,1-3 0 16,1 2-576-16,0-1-128 0,0-1-32 0,-1 3 0 0,-1 0 240 0,0 3 48 0,-3-1 16 15,0 2 0-15,-1 2 240 0,0-2 0 16,0 4 0-16,0 2 0 0,2 0 704 0,-1 5 256 0,2-3 32 0,1 2 16 16,1 1-272-16,0-2-48 0,1 0-16 0,2-1 0 15,-1 0-240-15,3-2-48 0,1 0-16 0,2-1 0 16,-2-2 176-16,0 0 32 0,0-1 16 0,-1 0 0 15,-2 0-160-15,0 0-48 0,-2 0 0 16,-2 1 0-16,-2 0-544 0,-2 2-112 0,-2 1-32 0,-3 2-11456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28:34.0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12603 10513 5679 0,'-1'0'512'15,"-1"0"-512"-15,1 0 0 0,0 0 0 0</inkml:trace>
  <inkml:trace contextRef="#ctx0" brushRef="#br0" timeOffset="18391.55">16744 10355 4607 0,'0'0'400'15,"0"-2"-400"-15,1 2 0 0,-1 0 0 0,2-3 128 0,-1 2-128 0,0 1 0 0,2-4 128 0,0-2-128 0,1 1 0 0,1 1 0 0</inkml:trace>
  <inkml:trace contextRef="#ctx0" brushRef="#br0" timeOffset="26848.19">11527 9809 2751 0,'0'0'256'0,"0"0"-256"0,0 0 0 0,0 0 0 0,0 0 880 0,0 0 128 0,0 0 16 0,0 0 16 0,1-3 400 16,-1 3 80-16,2 0 16 0,-2 0 0 0,0 0 432 0,0 0 80 0,0 0 32 0,0 0 0 0,0 0 32 0,0 0 0 0,0 0 0 0,0 0 0 0,3 21-512 0,-4-15-80 15,1 0-32-15,0 2 0 0,0 1-640 0,1-3-128 16,2 1-16-16,-1 2-16 16,1-2-208-16,-1 2-32 0,2-3-16 0,-2 1 0 15,2 5-96-15,0-3-16 0,0 4 0 0,-1 3 0 0,2 0-16 0,-1 4-16 16,1 1 0-16,0 1 0 16,0 3-32-16,0-3 0 0,0 2 0 0,0 3 0 0,-2 1-128 0,2 1-128 15,0-1 192-15,-2 1-192 0,-1-4 176 16,-1 1-176-16,1-2 160 15,-2-2-160-15,0 0 224 0,-2-4-48 0,1-1-16 16,0 0 0-16,-3 2-160 0,2-3 192 0,-2 3-192 0,-1-5 192 0,1 2-192 16,-2 1 160-16,0 1-160 0,0-2 160 0,1-2-160 0,-1 1 0 15,-2 2 0-15,0 1 0 0,-1 1 128 0,0-3-128 16,-1 3 128-16,0-5-128 0,-1 3 128 0,1-4-128 16,1 0 128-16,-1-1-128 0,0 0 128 15,0-2-128-15,0-2 128 0,1 0-128 0,-1-2 160 16,2-2-160-16,-3 1 192 0,1-1-192 0,-1 0 256 0,-2-2-48 15,1 2-16-15,-3-4 0 0,1 2 32 0,1-2 0 16,-2 0 0-16,-1 0 0 0,1-2-80 0,-1-2-16 16,1-2 0-16,0 0 0 0,1-1-128 0,0-2 0 15,2-1 0-15,0 1 0 0,3-1-320 0,0 0 0 16,3-1 0-16,0 1 0 16,1 3-128-16,1-2-32 0,3 3 0 0,-2-2 0 15,3 2-352-15,0-2-64 0,0 1 0 0,1 4-16656 0</inkml:trace>
  <inkml:trace contextRef="#ctx0" brushRef="#br0" timeOffset="27561.67">12124 9533 4607 0,'3'-3'400'0,"-2"0"-400"0,0-4 0 0,1 5 0 0,-1-1 912 0,-1 2 112 0,1-1 0 16,2-1 16-16,0-2 400 0,1-1 80 0,0 0 16 0,-2 1 0 0,1 4 80 0,-2-3 32 0,-1 5 0 0,0 2 0 0,-1 3 0 0,-1-2 0 0,0 2 0 0,-2 0 0 0,0 1 0 0,-2 8 0 0,-1-1 0 0,-3 3 0 15,1 3-432-15,1 0-96 0,-5 4-16 0,2 2 0 16,1 2-272-16,-1 0-48 0,-1 4-16 0,-2 5 0 16,2 2-304-16,-1-3-64 0,4 3-16 15,-4 3 0-15,2 5-64 0,-1 4 0 16,-1 3-16-16,1 3 0 0,1 3-128 0,-2-7-32 0,2-1 0 16,1-8 0-16,1-4-144 0,-3 1 128 15,3 7-128-15,0-4 128 0,4-9-128 0,0 0 0 0,3 2 144 16,2 1-144-16,1-3 0 0,2-1 0 0,4-4 0 15,-1-2 0-15,4 1 0 0,-2-5-240 0,2-1 48 0,1-1 0 32,1-3-272-32,-1-1-48 0,1-2-16 0,3-2 0 15,2-2-752-15,0 1-128 0,2-5-48 0,0 0-9296 16,0-2-1856-16</inkml:trace>
  <inkml:trace contextRef="#ctx0" brushRef="#br0" timeOffset="28363.78">12210 10292 11055 0,'-2'0'976'0,"1"0"-784"0,1 0-192 15,0 0 0-15,0 0 1568 0,-1-2 272 0,1 0 48 0,-1 2 16 0,-2-2 336 0,2-1 80 0,0 2 16 0,1 1 0 16,0 0-416-16,0 0-64 0,0 0-32 0,0 0 0 0,0 0-656 0,0 0-128 0,0 0-16 0,0 0-16 0,0 0-176 0,22-2-48 0,-17 5 0 0,-1 2 0 0,-1 1-272 0,1 4-48 16,0 3-16-16,1 0 0 0,-1 6-240 0,-1-1-48 0,0 0-16 0,0 0 0 0,0 5-16 15,-1-2 0-15,2 1 0 0,-3-4 0 0,2-2-128 0,-2-2 0 16,1 1 0-16,1-1 128 0,-2 0-128 0,3-4 0 15,0 3 0-15,-1-6 0 0,2 2 0 0,-1-3 0 16,1-2 0-16,-1-4 0 0,1 0 0 0,0 0 0 16,1-3 0-16,0-1 0 0,-1 1-192 0,0-1 192 0,0-2-160 0,1 0 160 15,0-4-160-15,0 1 160 0,-1-1-160 0,0 0 160 16,-1 2 0-16,0-2 0 0,-1 4-128 0,1-3 128 16,1 3 0-16,-1 2 0 0,-1 0 0 0,1 4 0 15,0 0 0-15,0 4 0 0,-1-4 0 0,1 6 0 16,0 0 0-16,1 2 0 0,0 3 0 0,-1-4 0 0,0 3 0 15,1-1 0-15,-1 0 0 0,0-3 0 16,-1 1 128-16,1-1-128 0,0-3 0 0,-1 1 0 16,1-2 0-16,1 2 0 0,0-4 0 0,-1 0 0 0,-1 0 128 0,1 0-128 15,0 0 0-15,-2-4 0 0,2 4 0 0,-2-2 128 16,1-1-128-16,1 2 0 0,-1-2 128 0,1 1-128 16,0 1 0-16,0-2 0 0,0 1 128 0,0 0-128 15,0-1 0-15,0 0 0 0,-1 0 208 0,1-4-64 0,0 2-16 0,-1-1 0 16,0-1 32-16,1 1 0 0,-1-4 0 0,1 0 0 15,-2 1 32-15,1-3 0 0,2 2 0 0,-3-2 0 16,1-1-192-16,-1 0 128 0,0 0-128 0,-1-2 128 16,0 2-128-16,0-2 0 0,1 1 0 0,-2 0 128 15,0-4-128-15,0 1 0 0,0-3 0 0,-2 2 0 16,1 1 0-16,0 1-224 16,0 4 48-16,-2 2 16 0,2 1-320 0,0 6-64 15,-1-1-16-15,1 4 0 16,0-2-976-16,0 4-192 0,-1-2-32 0,2 1-14896 0</inkml:trace>
  <inkml:trace contextRef="#ctx0" brushRef="#br0" timeOffset="28754.82">12866 10611 23039 0,'-3'4'1024'0,"1"-2"192"0,1 2-960 16,0-2-256-16,0 0 0 0,1 0 0 0,0 1 1552 0,0 2 272 0,0 3 48 0,0 1 16 16,2 7-32-16,-1-2-16 0,3 2 0 0,0 0 0 0,-1 1-1200 0,2-1-256 0,0 0-32 0,-1-2-16 0,1 3-336 0,-1-1 144 0,-1 0-144 0,0-2 0 0,-1 1 0 0,-2-2 0 0,0-2 0 0,-1 1 0 0,-1-1-304 0,-1-1 48 15,0-1 0-15,-2 0 0 16,0-1-896-16,0-2-160 0,0 0-32 0,0-4-13616 0</inkml:trace>
  <inkml:trace contextRef="#ctx0" brushRef="#br0" timeOffset="29478.67">13081 9863 15663 0,'0'2'688'16,"0"-2"144"-16,0 3-656 0,0-3-176 0,2 0 0 0,-2 1 0 0,2-1 1936 0,-1 3 368 0,2-1 64 0,-1 2 0 0,2-3 512 0,0 1 80 15,-2 1 32-15,1-3 0 0,-1 1-1264 0,1 2-240 0,-1-3-48 0,-1 0-16 0,2 2-784 0,-1 2-176 0,0 0-16 0,0 4-16 0,2 2-160 0,-2 2-16 0,1 1-16 16,0 4 0-16,2 7-240 0,0 4 176 0,1 4-176 0,-1 7 160 16,2-1-160-16,-2 5 0 0,1-1 0 0,-1 2 128 0,-2-4-128 0,0-4 0 15,1-1 0-15,-3-4 0 0,0-3 0 0,-1 1 0 16,1-3 128-16,-2 0-128 0,1-2 0 0,-1-3 0 0,2-3 0 15,0-2 0-15,1-1 0 0,0-6 0 0,-1 0 0 0,0-3 0 16,-1-2 0-16,2-2 0 0,-1 2 0 0,0-4 0 16,0 0 0-16,1-2 0 0,-1-2 0 0,0 0 0 15,0-2-160-15,1-4-16 0,-1 4 0 0,-1-6 0 16,1 2 32-16,-1-3 0 0,0 1 0 0,0-4 0 16,0-3 144-16,0-2 0 0,3 2-144 0,-3-4 144 15,2 4 0-15,0 0 0 0,1 4 0 0,1 3 0 0,1 1 0 16,0 2 0-16,1-1 0 0,0 1 0 0,1 3-144 15,2 0 144-15,0 2 0 0,1 1 0 0,1-1-224 16,-1 1 64-16,1 3 16 0,-1-3 0 0,-1 3 144 0,1 0-160 16,-1 0 160-16,1 1-160 15,-1 1 160-15,-2 2-128 0,2 2 128 0,-2 3-128 16,1-2 128-16,-1 3 0 0,0 3 160 0,0-1-160 0,0 3 144 0,-1-5-144 16,2 2 128-16,-1 1-128 0,-1 0 0 0,-1-3 0 15,-1 0 0-15,-2 1 0 0,1-4 0 16,-4 2 0-16,1-1 0 0,-3-2 0 0,-1-1 160 0,1 1-160 15,-1-2 192-15,0-3-192 0,-1 1 256 0,0 1-64 16,-1 0-16-16,-1 0 0 0,-1-2-176 0,-2 2 0 16,1-1 0-16,-4-1 128 0,0 2-128 0,-1-2 0 0,2 2 0 0,-3-3 0 15,0 2 0-15,0-2-144 0,4 0 144 16,-1-2-160-16,-1-1-128 0,1 2-32 0,2-3 0 0,0 2 0 31,3-2-992-31,-2-2-208 0,3 1-32 0,0 0-14928 0</inkml:trace>
  <inkml:trace contextRef="#ctx0" brushRef="#br0" timeOffset="30055.93">13408 9492 4607 0,'-1'-6'400'0,"-1"1"-400"0,1 1 0 0,0 3 0 0,1-2 1664 0,0 3 240 16,0 0 48-16,0 0 16 15,0-2 720-15,0 1 160 0,-1-2 32 0,1 3 0 0,0 0-512 0,0 0-80 0,1 3-32 0,0 0 0 0,0 0-352 0,3 1-80 16,0 2-16-16,0 0 0 0,-2-2-688 0,3-1-144 0,1 6-16 0,2 1-16 0,3 2-464 0,1 4-96 0,2 3 0 0,1-1-16 0,3 5-128 0,1 0-32 15,0 4 0-15,1 2 0 0,1 3-48 0,0 3-16 0,0 3 0 16,-2 0 0-16,1 2-144 0,-4 2 192 16,0-1-192-16,0 0 192 0,-3-1-192 15,0-1 0-15,-2-5 0 0,-1 5 128 0,1-1-128 16,0 0 0-16,1 2 0 0,0-2 128 0,1-3-128 16,0 1 128-16,-1 1-128 0,-2-3 128 0,0 2-128 0,-3-2 0 15,-2-6 0-15,0 1 0 0,-3 3 0 0,1-1 0 16,-3 1 0-16,-3-4 0 0,0 2 0 0,-2-3 0 0,0 2 0 0,-3-3 0 15,1-2-160-15,-2-2-64 0,-1 3-16 0,1-3 0 16,-4 1-80-16,-2-1 0 0,-1 1-16 0,-2 2 0 16,-1-3-336-16,-2 0-64 0,-1-3-16 15,-3 0-11072-15,0-3-2208 0</inkml:trace>
  <inkml:trace contextRef="#ctx0" brushRef="#br0" timeOffset="30739.45">14093 10220 23951 0,'0'0'2128'0,"0"0"-1696"0,1 0-432 0,-1 0 0 0,1 3 1408 0,1-3 192 0,-1 2 32 16,1-2 16-16,2 4 384 0,2-2 80 0,0 0 0 0,1 0 16 0,1-2-976 0,1 0-208 0,2-2-48 0,1 0 0 0,2 0-464 0,1-4-112 0,0 2 0 0,0-2-16 0,-1 0-176 0,2 2-128 0,3-2 144 0,0 0-144 0,-1 3 0 16,1-1 0-16,-2 2 0 0,-1 1 0 0,1 2-416 0,-2 1 32 15,-1 2 0-15,-1 2 0 16,0-2-960-16,-1 2-176 16,1 0-32-16,-1 1-16 0,-1-1-704 15,0-3-144-15,0 2-16 0,-1-1-6448 16,-1-1-1280-16</inkml:trace>
  <inkml:trace contextRef="#ctx0" brushRef="#br0" timeOffset="31060.68">14071 10413 6447 0,'-11'6'576'0,"3"-3"-576"0,2-1 0 0,1 2 0 0,3-4 2720 0,0 3 432 0,1-3 96 0,-1 1 16 15,-1 1-816-15,-1 2-144 0,3-2-48 0,2-2 0 0,4-2-128 0,4-2-16 0,3 1-16 0,4-4 0 0,3 1-544 16,2 0-96-16,4-3-32 0,3 2 0 0,3-2-720 0,1 3-128 0,4 0-48 0,1 2 0 0,-3 0-352 0,1 0-176 0,5 0 160 0,-5 4-160 0,-4-3 128 0,0 2-128 0,-2 1 0 0,-3 0 144 31,-5 0-864-31,-4 0-176 0,-2 1-48 0,-5-1-16496 0</inkml:trace>
  <inkml:trace contextRef="#ctx0" brushRef="#br0" timeOffset="31576.71">15134 9425 13823 0,'-2'0'1216'0,"0"0"-960"0,1 0-256 0,1 0 0 0,0 0 1904 0,-1 1 336 0,-3 2 64 0,1-3 0 0,-2 4 512 0,-2-1 80 0,1 2 32 0,0 1 0 0,0 1-688 0,1 0-128 0,1 3-16 0,2 2-16 16,-2 3-1232-16,2 2-240 0,0 2-48 0,0 2-16 16,-1 5-192-16,2 2-32 0,1 3-16 0,0 4 0 15,0-3-176-15,0 3-128 0,0-3 192 0,-1-4-192 16,1-2 0-16,-1 2 0 0,2-3 0 0,-2 1 0 15,1 3-256-15,0-2-64 0,-2-5-16 0,1 3 0 16,-1-3-240-16,0-2-32 0,0-4-16 0,2-1 0 31,-1-1-1504-31,1-2-304 0,0-3-64 0,1-3-12800 0</inkml:trace>
  <inkml:trace contextRef="#ctx0" brushRef="#br0" timeOffset="32168.92">14836 10339 3679 0,'-4'0'320'0,"2"-2"-320"0,-1 2 0 16,2 0 0-16,0 0 1536 0,0 0 224 0,0 0 48 0,-3 0 16 0,-1 2 1184 0,-1-2 224 0,-2 4 48 0,2-2 16 0,0-1 272 16,2 2 48-16,0-2 16 0,2-1 0 0,1 3-1504 0,0-3-288 0,1 0-64 0,1 0-16 0,1 0-752 0,3 0-160 0,0-3-16 0,1 2-16 0,4 1-160 0,3-4-16 15,3 2-16-15,1-2 0 0,4 2-304 0,4-2-48 0,2-1-16 0,4 0 0 16,6 2-64-16,3 0 0 16,3 0-16-16,0 0 0 0,3 0-176 15,-3-1 160-15,-1-1-160 0,0 2 160 16,-1-1-160-16,-5 2 0 0,-3 2 0 0,-2-2 0 15,-4 2-160-15,-1 0-16 0,-3 2 0 16,-4-2 0-16,-3 2-656 0,-2-2-144 16,-3 0-32-16,-2 0 0 0,-3 1-192 0,0-1-32 0,-1-1-16 0,0 1-17168 0</inkml:trace>
  <inkml:trace contextRef="#ctx0" brushRef="#br0" timeOffset="33088.17">14853 11098 11247 0,'-1'4'1008'0,"1"0"-816"0,0-3-192 0,0-1 0 0,0 0 0 0,0 0 0 0,0 1 784 16,0 2 240-16,-1 0 64 0,1 0 32 0,0-2 336 0,0 2 64 0,0-1 16 0,1-2 32 0,-1 4-480 0,0-4-112 15,1 0-16-15,-1 2 48 0,2-2 0 0,-2 1 0 0,1 2 0 0,-1-2 32 16,0-1 656-16,0 0 128 0,0 0 32 0,0 0 32 0,0 0-224 0,0 0-32 0,0 0-16 0,0 0 0 16,0 0-544-16,0 0-112 15,0 0-32-15,0 0 32 0,0 0-688 0,0 0-144 0,11-20-128 0,-7 10 224 16,1 1-96-16,0-4-128 16,1 3 176-16,-1-5-32 0,1-1-144 0,-1 0 160 0,1 0-160 0,2-5 192 15,-1-1-192-15,0-3 0 16,0 2 0-16,-1 0 128 0,0 1-128 15,-1 0-144 1,0 1 144-16,-1 1-176 0,-1 2 176 0,1 2 0 0,-2-1-144 0,1 3 144 0,-1 1 0 16,0 1 0-16,0 2 0 0,-1 0 0 15,2 0 0-15,-3 0 0 16,2 2 0-16,1-1 0 0,-1 3-144 0,1 1 144 0,-2 2-160 0,1 1 160 0,2-2-208 16,-1 4 48-16,0 3 16 0,1 0 0 15,0 4 144-15,-1 0-192 0,2 4 192 0,0 3-192 0,1 1 192 0,1 4-160 16,-1 1 160-16,1 4-160 0,-1-2 160 0,1 0 0 15,0 0 0-15,0 1 0 0,2-1 0 0,-1-2 0 16,-1 1 0-16,0-3 0 0,2-2 0 0,-2 0 0 16,1 1 0-16,-3-5 0 0,0-2 0 0,0 2 0 15,0-2 0-15,-2-4 128 0,2 0-128 0,-1 1 0 16,2-4 0-16,-1 1 0 0,1-2 0 0,1-2 0 16,-3 0 0-16,1 0 128 0,2-3-128 0,-1-2 192 0,-1 0-64 15,1-4 0-15,0 3 64 0,0-6 32 0,-1 2 0 0,1-5 0 16,-1 4 64-16,0-5 16 0,0-2 0 0,0-1 0 15,0-4 64-15,0-3 16 0,-1 2 0 0,-1-5 0 16,0 1-208-16,1-1-48 0,-2 1 0 0,1-1 0 16,-1 7-128-16,-1 4 0 0,1-1 0 0,-1 6 128 15,0 3-128-15,-1 1-224 0,0 3 48 0,-1 0 16 16,1 2-416-16,-1-2-64 0,1 2-32 0,0-1 0 16,0 1-352-16,2-2-80 0,1 0-16 15,0-1 0-15</inkml:trace>
  <inkml:trace contextRef="#ctx0" brushRef="#br0" timeOffset="34844.83">16708 9575 1839 0,'3'0'160'0,"-2"-3"-160"0,0 3 0 0,-1 0 0 0,0 3 704 16,1-3 96-16,1 0 32 0,0 0 0 0,1 2 640 0,-2-2 144 0,0 4 32 0,-1-4 0 0,0 0-416 0,0 0-80 0,0 0 0 0,0 0-16 0,0 0 208 0,-6 20 32 0,5-15 16 0,-2-5 0 0,3 3 512 0,-2-3 96 0,1 3 32 0,-2-2 0 0,1 2-288 0,-1-1-48 0,-1-2-16 0,1 1 0 0,-2 2-528 0,0-2-96 16,0 1-32-16,0 1 0 0,0-2-224 0,-1 2-48 0,1-1-16 0,-3-1 0 0,1 2-272 0,-2-1-48 15,1 2-16-15,-2-1 0 0,-1 0-144 0,-4 3-16 16,1-2-16-16,-2 0 0 0,-1 1 32 0,-2 1 0 15,-1-2 0-15,1 2 0 0,-1 0-48 0,-1-2 0 16,-3 2 0-16,-2-2 0 0,2 2-16 0,-4 0-16 16,1 0 0-16,1 0 0 0,2-2-48 0,0 2-128 0,-2 0 192 15,1 1-64-15,-1 0 112 0,2-1 16 0,0 0 0 16,-1-1 0-16,1 2-16 0,-1-4 0 0,2 3 0 0,-2 1 0 16,0-1-96-16,3 0-16 0,3 0 0 0,2 2 0 15,1-5-128-15,2 2 0 0,3 1 144 16,1-2-144-16,2 2 0 0,-2 1 0 0,1-1 0 0,-1 4 0 15,3-1 0-15,-2 1 0 0,3 0 0 0,1-4 0 16,0 1 160-16,3-2-32 0,0-2-128 0,1 0 192 16,2-2 0-16,2-1 0 0,-1 2 0 0,3-2 0 15,1-2-32-15,2 2-16 0,2-1 0 0,1 1 0 0,2-3-144 16,3 3 128-16,3-2-128 0,1 2 128 16,1 0-128-16,2 2 0 0,7-2 0 0,2 3 0 0,2-2 0 0,1 1 0 15,5 0 0-15,0 0 0 0,-5-2 0 0,1 0 0 16,-1 0 0-16,-4 0 0 15,-3-2 0-15,3 2 0 0,3 0 0 0,-1 2 0 0,-1-2 0 0,-2 3 0 16,1-2 0-16,-3 4 0 0,-3-1 0 0,-2-1 0 16,-3 2 0-16,-1 0 0 0,-2 1 0 0,-1 1 0 15,-4-3 0-15,0 3 0 0,-1-2 0 0,-3 1 0 16,1-1 0-16,-2-2 0 0,0 1 0 0,-1 1 0 16,-1-4 0-16,-2 2 0 0,0-2 0 0,-1-1 0 15,0 2 0-15,-1-2 0 0,-1 3 0 0,0-2 0 0,-1 2-144 16,-2-1 144-16,1 2 0 0,-3 0-160 0,0 1 160 15,-1 2-128-15,-2-1 128 0,0 3 0 0,0-2 0 0,-1 2-128 16,1 1 128-16,-2-2 0 0,1 0 0 0,-2 0 0 16,-1 2 0-16,-1 0 128 0,1-1-128 0,-2 1 128 15,0 0-128-15,-1-2 0 0,-1 2 128 0,0 0-128 16,-2-1 0-16,1 1 0 0,-2 2 0 0,1-2 128 16,-2 0-128-16,3 2 0 0,-4 1 0 0,1-1 0 15,0 0 0-15,2-1 0 0,-2 2 0 0,0 2 0 16,2-2 0-16,-1 3 0 0,0-1 0 0,1-1 0 15,1 1 0-15,0-3 0 0,1 2 0 0,-1-2 0 0,0 3 0 0,-1-4 0 16,2 0 0-16,2-1 0 0,1 0 0 0,-2-4 0 16,1 3 0-16,-1-2 0 15,1 2 0-15,-2 1 0 0,0-2 0 0,0 2 0 0,2 0 0 16,1 0 0-16,0-1 0 0,1 1 0 0,2-3 176 16,0 2-48-16,0-1 0 0,2 0 0 0,0-2-128 15,1 3 0-15,2-3 0 0,1 0 0 0,2-2 0 0,0-2 0 16,1 2 0-16,2-1 0 0,1 0 0 0,-1 1 0 15,1-2 0-15,1-1-176 0,1 2 176 0,0-1-128 16,1 0 128-16,2-2-128 0,0 0 128 0,3 0 176 16,-1-2-48-16,3 0 0 0,4-1-128 0,1 0 0 0,3-4 0 15,2 1 0-15,3 0 0 0,1-1 160 0,0 1-32 16,1-1-128-16,0-1 128 0,2 0-128 0,1 2 0 16,-1 0 0-16,2 0 128 0,-1 0-128 0,-1 2 0 15,5-1 0-15,3 1 0 0,-1-2 0 0,-8 3 0 0,3 0 0 16,3 2 0-16,1-4 0 15,3 1 0-15,-4 0 0 0,-2 2 0 0,-5-1 0 0,-2 2 0 0,-1-4 0 16,-6 1 0-16,0 1-192 0,-2-1 48 0,-3-1 16 16,2 1-160-16,-1-3-32 0,-1 2 0 0,-2-1 0 15,-2 2-304-15,-3 0-64 0,-1-2-16 0,0 0 0 16,-2 0-352-16,-2 0-80 16,-2 2-16-16,-1-1-17936 0</inkml:trace>
  <inkml:trace contextRef="#ctx0" brushRef="#br0" timeOffset="35444.75">16008 11013 11967 0,'2'-3'1072'0,"-1"2"-864"0,-1 1-208 0,0 0 0 0,1 0 1712 0,-1-2 288 0,1 2 64 0,2-4 16 0,-1 2 432 0,1-2 96 0,-1 4 16 0,-1-3 0 0,-1 2-896 0,0 0-160 0,2 1-32 0,-4 1-16 0,1 3-336 0,-1-3-64 16,1 2-16-16,-2 0 0 0,-1 2-400 0,-1 3-96 0,2 0-16 15,-3 2 0-15,2 3-208 0,-2-1-64 0,1 4 0 0,-2-2 0 16,1 2-176-16,0 1-144 0,1-1 192 0,0 0-192 16,0 3 144-16,2-2-144 15,-1 0 0-15,3 1 144 0,-1-1-144 0,2-1 0 0,2 0 0 0,0-2 0 16,1-2 0-16,0 0 0 0,2-2 0 0,-1 0 0 15,0-1-144-15,2 0-16 0,0 0 0 0,1-2 0 16,0 0-32-16,1 2-16 0,2-3 0 0,0 0 0 16,-1-2-432-1,-1-2-64-15,1-2-32 0,0-2 0 0,-2 2-976 16,1-4-192 0,0-2-32-16,0-3-13056 0</inkml:trace>
  <inkml:trace contextRef="#ctx0" brushRef="#br0" timeOffset="35763.83">16034 10810 30399 0,'-3'0'1344'0,"0"0"288"0,2 0-1312 0,0 0-320 0,-1 0 0 0,2 0 0 0,0 1 1136 0,-1-1 144 0,0 0 48 0,0-1 0 0,0 1-48 0,1 0 0 0,0 0 0 0,0 0 0 0,0 0-1152 0,0 0-128 0,0 0-224 0,6-18 48 0,-4 14-960 0,1 4-192 16,0-3-32-16,0 3-16 0,-1 3-976 0,1-3-192 0</inkml:trace>
  <inkml:trace contextRef="#ctx0" brushRef="#br0" timeOffset="36169.15">16282 11013 11055 0,'-3'0'976'0,"2"-3"-784"0,0 2-192 0,-1 1 0 0,2 0 2288 0,0-2 400 0,0 2 96 0,-1 0 16 0,1-4 656 0,0 2 128 0,1 2 16 0,-1 0 16 0,0 0-1408 16,0 0-288-16,0 0-48 0,0 0-16 0,23-9-1024 0,-15 8-192 0,2-2-64 0,1 2 0 0,2-1-176 0,0-2-32 0,1 1-16 0,1 0 0 0,2 0-192 0,-1-1-32 0,0-1-128 0,0 2 192 15,2 2-192-15,0-4-256 0,0 3 48 0,-2 0 16 16,-2 2-192-1,0-3-48-15,0 6 0 0,-3-3 0 16,-1 2-400-16,-2 2-96 0,0 0-16 0,-2 1-11024 0,-1 2-2224 0</inkml:trace>
  <inkml:trace contextRef="#ctx0" brushRef="#br0" timeOffset="36446.5">16314 11175 11055 0,'0'2'976'0,"0"-2"-784"0,1 0-192 0,0 0 0 0,1 0 1728 0,0 0 320 0,3 0 48 0,1 0 16 0,5 0 1168 0,2-3 240 0,0 3 64 16,3-5 0-16,0 4-1344 0,2-4-272 0,-1 3-48 0,2-1-16 0,-1-2-1120 0,1 3-208 0,2 2-64 0,-3-2 0 16,1 2-512-16,-3-2 0 15,0 2 0-15,-2-2 0 16,-3 2-1424-16,-1 0-304 0</inkml:trace>
  <inkml:trace contextRef="#ctx0" brushRef="#br0" timeOffset="36829.21">16902 10845 10127 0,'0'0'896'15,"0"0"-704"-15,0 0-192 0,0 0 0 0,0 0 2688 0,0 1 512 0,0 1 112 0,0 1 16 16,0 4 496-16,-1 0 96 0,1 1 32 0,-1 2 0 0,1 2-1936 0,-1 1-384 15,2 3-80-15,-2 1-16 0,2 4-816 0,-1 2-160 0,1-1-48 0,2 0 0 0,-1 0-192 0,1 1-64 0,-1-1 0 0,2-1 0 0,-1-1-256 0,0-4-144 16,1 0 16-16,-2-1 0 0,2-2-320 0,0-2-48 0,-1-3-16 16,1-2 0-1,0 0-496-15,-1-6-96 0,0 3-32 0,-1-6-16544 0</inkml:trace>
  <inkml:trace contextRef="#ctx0" brushRef="#br0" timeOffset="37847.87">16235 9530 3679 0,'-4'4'320'16,"1"-2"-320"-16,2 0 0 0,0 0 0 0,1-2 2656 0,0 0 464 0,0 0 80 0,0 3 32 15,-1-3-608-15,1 0-112 0,0 0-16 0,0 0-16 0,0 0-496 0,0 0-112 0,0 0-16 16,0 0 0-16,16-16-512 0,-11 9-96 0,0 1-32 0,1 0 0 0,0 0-16 16,-1-3-16-16,0 2 0 0,0-3 0 0,1 1-416 0,-1-3-96 0,1 2-16 0,-1 0 0 0,0-2-176 0,-1-1-32 15,1 1-16-15,-3 0 0 0,1-2-32 0,-1-1 0 0,-1 2 0 0,-2-4 0 16,1 1-400-16,0 2 0 0,-1-3 128 0,-1 1-128 15,0 2 0-15,0 0 0 0,1 2 0 0,-2-1 0 16,1 1-160-16,0 2-64 16,0 0-16-16,1 0 0 0,-1 2 240 0,1 1 0 0,1 4 0 0,0-4 0 15,-1 4-192-15,2 0 48 0,2 0 16 0,-1 0 0 0,1 3 128 16,0 0-192-16,0 0 192 0,1 3-192 16,-1 0 192-16,2 3-192 0,0 1 192 0,0 3-192 15,2-2 192-15,0 6 0 0,1 1 0 0,0-2 0 16,0 6 0-16,0-1 0 0,0 2 0 0,2 0 0 0,-1 1 128 0,0-1-128 15,-2-2 128-15,1 1-128 16,-1-1 0-16,0-2 0 0,1 1 0 0,-2-4 0 16,1 2 0-16,0-3 0 0,-1-2 0 0,-1-1 0 15,2-2 0-15,-1-1 0 0,0 1 0 0,1-5 0 16,-1 2 0-16,1-4 144 0,1 0-16 0,-1-4-128 16,1 2 272-16,0-2-48 0,1-2-16 0,-4 0 0 0,0 2 16 0,-2 1 0 15,2-5 0-15,2-2 0 16,-1-3 0-16,-1-3 0 0,0 0 0 0,-2 0 0 0,1-2-48 0,-3 2-16 15,2-5 0-15,-3 1 0 0,1 0-160 0,-2-1 0 0,1 2 144 0,-1 0-144 16,1-6 0-16,-2 3 0 0,1-2 0 0,1 6 0 16,0-1-256-16,0 3-80 0,0 1-16 0,1 3 0 31,1 1-304-31,-1 2-64 0,1-1-16 0,2 1 0 0,1 2-592 0,-1 1-112 0</inkml:trace>
  <inkml:trace contextRef="#ctx0" brushRef="#br0" timeOffset="39103.81">18148 8986 9215 0,'1'0'816'0,"0"0"-656"0,0 0-160 0,-1 0 0 0,0 0 1360 0,0 0 240 0,0-2 64 31,2 2 0-31,-2 0 592 0,0 0 128 0,-2 0 32 0,2 0 0 0,0 0-624 0,0 0-128 0,0 0-32 0,0 0 0 0,-15 15-288 0,12-12-48 0,-2 1-16 0,0 0 0 16,0 1-176-16,-1 1-32 0,-2 1-16 0,0 2 0 15,-2 3-384-15,1-2-80 0,0 0-16 0,-2 2 0 16,-2 7-256-16,-2 1-64 0,0 4-16 0,0 1 0 15,-2 5-112-15,0 2-128 0,-1 3 176 0,0 2-176 16,0-1 240-16,-1 3-64 0,1-4-16 0,1 4 0 16,-2 5-32-16,2 3 0 0,0-3 0 0,2 3 0 0,-1 1 32 15,2-3 0-15,1 2 0 0,-1-6 0 0,3 0 16 0,0-3 0 16,1 0 0-16,3-3 0 0,-1 2-16 0,3 1 0 16,4 3 0-16,-2 0 0 0,5-3-32 0,-1 3 0 15,1 1 0-15,2 1 0 0,0-4-128 0,0-3 192 16,1 3-192-16,-1-3 192 0,1 1-192 0,2-2 160 15,0-2-160-15,0 4 160 0,2-2-160 0,1-1 0 16,1-3 0-16,0 1 128 0,2 1-128 0,-1-5-176 0,0-2 48 16,3-1 0-16,1-1-96 0,0-1-16 0,3-1 0 15,-2-3 0-15,3-1-16 0,1-2 0 0,1 1 0 0,2 1 0 32,-2-6-128-32,0-1-48 0,3 0 0 0,-2-3 0 15,1 1-464-15,-1-6-80 0,2 3-32 0,0-6-16528 0</inkml:trace>
  <inkml:trace contextRef="#ctx0" brushRef="#br0" timeOffset="40294.98">18442 10087 13823 0,'0'-3'1216'0,"0"2"-960"0,0 1-256 0,-1 0 0 0,1 0 752 0,0 0 96 16,-2-2 32-16,0 2 0 0,1-3 464 0,-3 2 80 0,2 1 32 0,2 0 0 0,0 0-48 0,0 0 0 0,0 0 0 0,0 0 0 0,0 0 304 0,0 0 48 15,0 0 16-15,0 0 0 0,0 0-240 0,0 0-64 16,0 0 0-16,0 0 0 0,-3 22-640 0,7-16-128 0,0 0-16 0,-1 4-16 16,2 0-256-16,0 0-48 0,1 5-16 0,0-3 0 15,2 4-80-15,-2 1-16 0,1 1 0 0,2-2 0 16,2 3-64-16,-2 0 0 0,0 0-16 0,-1 0 0 16,0-2-176-16,-2 0 0 15,0 1 0-15,-1-2 0 0,-1 1 0 0,-1-1 0 0,0 0-192 16,-1-4 192-16,1 1-368 0,-1 0 48 0,2-3 16 0,-2 1 0 15,2-3-80-15,-1-2 0 0,0 0-16 0,1-3 0 16,-1 0-608 0,-1-3-112-16,0 0-32 0,0 0-16064 0</inkml:trace>
  <inkml:trace contextRef="#ctx0" brushRef="#br0" timeOffset="40661.85">18820 9992 15663 0,'0'0'688'0,"0"-3"144"0,2 3-656 0,-2-2-176 0,0 0 0 0,0 2 0 0,1 0 1216 0,-1 0 192 0,1 0 64 0,-1 0 0 0,0 2 1104 16,0-2 240-16,0 0 32 0,0 0 16 0,-5 21-864 0,3-9-160 0,-2 4-48 0,0 4 0 0,-1 5-704 0,2-1-160 16,-2 5-32-16,0 3 0 0,-2 9-480 0,-1 1-96 0,-1 2-32 0,0 2 0 15,0-4 48-15,-3 3 16 16,0 2 0-16,0-4 0 0,1 3-352 0,-2-2 0 16,1 2 0-16,0 0 0 0,2 1 0 0,0-7 0 0,1 1 0 0,2-6 0 31,2-1-256-31,1-5-128 0,0-3-32 0,2-1 0 15,1-3-48-15,-1-2-16 0,2 1 0 0,0-5 0 16,0 0-864-16,-1-4-160 0,2 1-32 0,2-4-9408 0,-2-2-1856 0</inkml:trace>
  <inkml:trace contextRef="#ctx0" brushRef="#br0" timeOffset="41531.33">19128 9394 13391 0,'6'-2'1200'0,"-3"1"-960"0,-1 1-240 0,0-3 0 0,-1 3 0 0,-1 0-128 0,1 0 1104 0,0-2 240 16,1 0 32-16,0 2 32 0,-1-2 432 0,0-1 80 0,1 2 0 0,-2-1 48 16,-2 2-288-16,2-3-48 0,0 2-16 0,0 1 32 0,-1-2-192 0,1 0-48 0,0 0 0 0,0 2 32 0,0 0 16 0,0 0 0 0,0 0 0 0,0 0 16 0,0 0-512 0,0 0-96 0,0 0-32 0,0 0 32 0,0 0-288 15,0 0-64-15,0 0-16 0,0 0 16 0,-21 6-64 0,18-2-32 16,-2 2 0-16,0 0 32 0,0 0-320 0,-2 0 0 0,1 2 128 0,-1 1-128 16,1-1 0-16,0 2 0 15,-3 2-192-15,-1-2 192 0,1 4-240 0,1 1 48 16,-2 1 16-16,1-3 32 0,0 5-48 0,2-1 0 15,0 2 0-15,0-1 32 0,2 1 160 0,2 0 0 0,-1 0 0 16,0 1 0-16,3-2 0 0,0 1 0 0,1-3 176 0,1-1-48 0,3-2-128 16,0 1 144-16,-1 1-144 0,2-3 160 15,1-2-160-15,2 0 0 0,-1-1 0 0,3-2 0 16,0 2 0-16,0-3 0 0,1 0 0 0,0 0 0 0,-1-2-144 0,1 2 144 16,0-2 0-16,-1 1 0 15,0-1-192-15,0-3 192 0,0 1-192 0,-1 1 192 16,-1-2-464-16,-2-1 16 0,1 0 0 0,-1-1 0 15,-1 1-1216-15,2-3-224 0,-2 2-48 0,-1-1-9040 16,1 2-1808-16</inkml:trace>
  <inkml:trace contextRef="#ctx0" brushRef="#br0" timeOffset="41962.18">19337 9549 11967 0,'-2'0'528'0,"0"-3"112"0,1 3-512 0,0 0-128 0,1 0 0 0,-1 0 0 0,0 0 1152 0,-1 0 208 0,-1 0 48 0,-1 3 0 0,-1-2 1360 0,0 4 288 0,0 1 48 0,1-2 16 0,1 3-624 0,-2 2-128 0,1-3-32 0,1 4 0 16,1-1-1024-16,0-2-208 0,0 3-32 0,2-1-16 15,0-1-736-15,0 2-160 0,2 0-32 0,-2-1 0 16,1-2-128-16,0 2 0 0,1 1 0 0,1-2 0 15,-1 2-304-15,2 0 16 0,0 0 0 0,0 0 0 32,1-1-256-32,-1-1-48 0,0 2-16 0,1-2 0 0,0 0-320 15,0-2-64-15,0 1-16 0,0-4 0 0,1 4-384 16,0-5-80-16,-1 2 0 0,0-3-12160 16</inkml:trace>
  <inkml:trace contextRef="#ctx0" brushRef="#br0" timeOffset="42230.96">19405 9402 11967 0,'-5'-8'1072'0,"3"2"-864"0,-1 2-208 0,2 2 0 0,1-2 1904 0,0 2 336 15,0-1 64-15,0 0 0 0,0-1-544 0,0-5-112 0,-1 2-32 0,1 1 0 0,1-1-976 0,-1 4-192 0,1-4-32 0,-1 5-16 0,2-2-736 16,-1 4-160-16,-1 0-16 0,1 4-16 0,-1-2-256 0,0 0-48 0,0 3-16 0,0-2 0 16,0 0-208-16,0 1-32 0,0 2-16 15,0 0-7856-15</inkml:trace>
  <inkml:trace contextRef="#ctx0" brushRef="#br0" timeOffset="42897.67">19603 9319 13823 0,'0'0'1216'0,"0"0"-960"0,1 0-256 0,-1 0 0 0,2 0 800 16,-1 0 112-16,0 0 32 0,1 0 0 0,2 0 352 0,0 0 80 0,1-3 16 0,0 2 0 0,0 1 16 0,0 0 16 0,-2 1 0 15,2 2 0-15,0-3-80 0,-1 2 0 0,1 2-16 0,0 2 0 0,1 0-48 0,0 1-16 0,2 2 0 0,0 1 0 0,2 5-416 0,-2-5-80 0,-2-1 0 0,2 4-16 0,2 2-496 0,4 7-80 0,2 4-32 0,-1 0 0 16,-4-5-144-16,0 2 192 16,1 3-192-16,0 0 192 0,-2-2-32 15,-2 1 0-15,-2-3 0 0,-1 1 0 0,-1-1-160 0,-4-6 0 0,-1 2 0 0,-3-3 128 16,2 1-128-16,-3-5 0 0,1 2 0 0,-2-2 128 16,1 0-128-16,-1-2 0 15,-1-1 0-15,1 0 128 0,1-2-128 16,-1-2-272-16,0 1 64 0,1-4 16 15,0 1-1088-15,-1-2-192 0,0 0-64 0,0 0-14912 16</inkml:trace>
  <inkml:trace contextRef="#ctx0" brushRef="#br0" timeOffset="43880.06">20435 10294 14095 0,'-1'0'1248'0,"0"0"-992"0,0 0-256 0,-1 0 0 0,1 0 1328 0,0 0 208 16,-2 2 64-16,0-2 32 0,-2 2 1056 0,0-2 224 0,0 0 32 0,1 0 64 0,3 1-560 0,0-1-96 0,-1 3-32 0,2-3 48 0,0 0-736 0,0-3-144 15,0 3-16-15,3-1 16 0,-2 1-944 0,-1 0-192 0,0 0-32 0,0 0 16 0,21-8-80 0,-12 4-32 0,1 1 0 0,2 2 0 31,2-4-96-31,2 1 0 0,3 1-128 0,4 0 240 16,4 1-240-16,1 1 0 0,6 1 0 0,-1 0 0 0,4 3-144 0,-2 3 144 0,0 1-192 16,-2-1 192-16,-2 0 0 0,0 0-176 15,-2-2 176-15,-1 2 0 0,-2-3-224 16,-4 0 48-16,-2 0 16 0,-4 0 160 0,-4-1-384 0,-1 0 64 16,-1 1 0-1,-3-3 32-15,0 0-192 0,-1-3-32 0,-1 2-16 0,0-2 0 16,0 0-176-16,-3 0-16 0,1 0-16 0,-3-2-17424 15</inkml:trace>
  <inkml:trace contextRef="#ctx0" brushRef="#br0" timeOffset="47821.46">21922 9075 7359 0,'1'-2'656'16,"0"1"-528"-16,0-2-128 0,1 1 0 0,-1 0 912 0,0 2 160 0,0-2 16 0,3-2 16 0,0-2 80 16,1 0 16-16,-2 2 0 0,0-1 0 0,0 4-496 0,-1-3-80 0,-2 3-32 0,0 1 0 0,0 0-112 0,0 0-32 0,-3 1 0 0,2 3 0 0,-3-3 240 0,2 2 32 0,2-3 16 0,0 0 0 0,0 0 224 0,-16 18 64 15,12-12 0-15,0 1 0 0,1-4 176 0,0 3 32 16,-2 3 16-16,0 1 0 0,2-3-400 0,-4 3-80 15,1 5 0-15,-1 1-16 0,-1 3-256 0,0-3-48 16,-1-1-16-16,-1 1 0 0,3 0-224 0,-2 2-32 16,0 2-16-16,1-4 0 0,0 3-160 0,1-1 128 15,0 2-128-15,-1 1 128 0,1-1 96 0,-1-2 16 16,1 5 0-16,-2-1 0 0,2 0-240 0,-1-3 176 0,0 3-176 16,0-2 160-16,2-2 80 0,0 1 16 0,1-1 0 0,-1 2 0 15,0 2 144-15,-2 1 48 0,2 1 0 0,-1 1 0 16,-1-1-128-16,2 3 0 0,-1-1-16 0,0-1 0 15,1 1-112-15,0-4 0 0,2 3-16 0,-1-3 0 16,2-2-176-16,-1 2 128 0,1 3-128 0,0-1 128 16,0 1-128-16,1-3 0 0,1 1 144 0,-2-1-144 15,2 1 128-15,-2 1-128 0,2 2 160 0,-1-4-160 0,0 3 0 16,0-3 128-16,1 4-128 0,-3-5 0 16,2 1 0-16,-2-2 128 0,1 0-128 0,1 1 0 15,1-3 192-15,-2 0-64 0,1 0-128 0,0 1 192 16,2-1-48-16,0-2-16 0,0 3 0 0,0-3 0 15,2 0-128-15,0 3 192 0,2-2-192 0,0 0 192 0,1 3-192 16,-1-5 0-16,1 1 0 0,0 0 0 16,3 0 0-16,-2-1 0 0,1 2 128 0,1-1-128 0,-1 2 0 15,1-1 0-15,-1-1 0 0,0 1 0 16,1 3 0-16,-1-4 128 0,0 0-128 0,-1-1 0 0,-1-2 0 0,0-1 0 16,0-2 0-16,-2 0 0 0,2 2 0 0,-1-4 0 15,0 0 0-15,1 1 0 0,-1 1 0 0,3 0 0 16,-2 0 0-16,1-2 0 0,0 0 0 0,0 0 0 0,0-2 0 0,2 2 0 15,-1-2 0-15,2 3 0 0,1-2 0 16,1 2 0-16,0-1-192 0,0-3-80 0,-1 2-16 0,0-2 0 16,-1 1-224-1,-2-3-32-15,0 1-16 0,-3-1-11552 0,0 3-2320 0</inkml:trace>
  <inkml:trace contextRef="#ctx0" brushRef="#br0" timeOffset="49652.16">22212 9664 11967 0,'0'-1'1072'0,"1"-2"-864"0,-1 3-208 0,2 0 0 0,-2-2 816 0,1 2 112 16,0-2 32-16,0 0 0 0,2-2 832 0,1 1 160 0,-2 0 32 0,0 1 16 0,0 2-512 0,-2 2-96 0,1-2-32 0,0 3 0 0,0 0 32 0,-1 3 0 0,0 2 0 0,2 0 0 0,-2 5-256 0,0 3-48 0,1 0-16 0,0 3 0 16,0 3-448-16,2 3-96 0,-2-2-16 0,0 2 0 15,2 1-224-15,-2-2-48 0,2 2-16 16,-2 2 0-16,1-2 32 0,1 0 16 15,-1 1 0-15,1-2 0 0,0 0-32 16,0 1-16-16,1 5 0 0,-3-5 0 0,1 2-224 16,-2 0 176-16,1-5-176 0,-2 2 160 0,0 0-160 15,-1-3 0-15,0 0 0 0,0-5 128 0,-1-1-128 16,2-4 0-16,-1 0 0 0,-1-2 0 0,3-1 0 0,-1-3 0 0,1-1 0 0,-1 0 0 16,-1-1 0-16,1-2 0 0,1 2 0 0,0-2 128 0,0-2-128 0,-1 0 0 15,1 0 0-15,0-2 0 0,0-2 0 16,1 2 0-16,-1-2 0 0,0-2 0 0,1 0 0 15,1-1 0-15,0-2 0 0,1-1 0 0,-1-3 144 0,1 1-144 16,0-3 160-16,2-1-160 0,-1 0 128 0,2-4-128 16,-1-2 0-16,1-2 144 0,-1 2-144 0,1-1 0 15,1-2 0-15,-1 3 0 0,0-1-160 0,0 1-16 16,-2 0 0-16,2 3 0 0,-1 1-64 0,-1 4-16 16,1 2 0-16,-2-1 0 0,1 4 112 0,0-1 16 15,1 3 0-15,0 1 0 0,-2 1 128 0,1 2 0 16,0 0 0-16,1 2 128 0,-2 1-128 0,2 0 0 0,0 0 0 15,0 1 0-15,1 2 176 0,1 0-48 0,0 2 0 16,0 1 0-16,2 1 0 0,0 0 0 16,1 2 0-16,0 1 0 0,1-1-128 0,-1 0-144 0,-1 1 144 15,1 2-208-15,0 1 0 0,-1 3 0 0,-2 0 0 0,1 0 0 16,-3 0 16-16,0 3 16 0,-2-3 0 0,0 0 0 16,-1 0 176-16,0-1 0 0,-1 1 128 0,-1-3-128 15,-1 2 272-15,-2-2-16 0,1 0 0 0,-1-2 0 16,-1 0-64-16,1 1 0 0,-1-3-16 0,-2-1 0 15,1 1-176-15,-3-3 160 0,2 1-160 0,0-1 160 16,0-1-160-16,0 1 128 0,-3 1-128 0,0-2 128 16,1 3-128-16,-2-4 0 0,0 2 0 0,0 0 0 0,0 1 160 15,-1-1-160-15,0 0 192 0,0 0-192 0,0 0 0 16,-2-2 0-16,0 2 0 0,0-2 0 16,-2 1 0-16,2 1 0 0,-1-2 0 0,1-3 0 0,0 4-144 0,1-5 144 15,0 0-128-15,-1 0 128 0,3-3-336 0,-1 0 16 16,1-1 0-16,0 1 0 15,1-3-928-15,-1 0-176 0,0 0-48 0,1 0 0 16,0-2-1248-16,2 0-256 0</inkml:trace>
  <inkml:trace contextRef="#ctx0" brushRef="#br0" timeOffset="50371.78">23177 9853 13823 0,'-2'0'1216'0,"2"0"-960"0,0 0-256 0,0 0 0 0,0 3 480 0,0-3 48 0,-1 1 16 0,1 1 0 0,-1 2 624 0,0 1 128 0,1 1 32 0,0 1 0 0,-2 3 224 0,2 1 48 0,0 3 16 0,2-2 0 0,-2 5-208 0,1-1-32 15,1 2-16-15,0 1 0 0,-1 0-416 0,0 3-96 16,0 1-16-16,-1-1 0 0,0 3-64 0,0-3-32 16,2 1 0-16,-2-2 0 0,0 1-448 0,0-2-96 15,0-1 0-15,0 0-16 0,-2-1-176 0,2 1 0 16,-1-3 0-16,0-1 0 0,0-4-224 0,-1 0-80 16,1-1-16-16,0-2 0 15,0 0-1040-15,-1-4-224 0,2 0-32 0,-2-2-12928 16</inkml:trace>
  <inkml:trace contextRef="#ctx0" brushRef="#br0" timeOffset="50690.21">22882 10166 26719 0,'-2'-3'1184'0,"1"3"240"0,-1 0-1136 0,2 0-288 0,2 0 0 0,-1 0 0 0,1 0 784 0,2-1 112 0,2 1 0 0,3 0 16 0,3-2 1264 0,4 2 256 0,2-4 64 0,3 0 0 0,0 2-1472 0,2-4-304 0,3 2-48 0,1-1-16 0,2 1-336 0,2 1-64 16,0 0 0-16,0 2-16 0,2-2-240 0,-2 0 128 15,0 0-128-15,-3 3 0 0,-1 0 0 0,-1 3 0 16,-2-3 0-16,-4 0 0 0,-1 1-256 0,-2 1-112 16,-3-2-16-16,1 3 0 15,-1-3-656-15,-2 1-144 0,1 2-32 0,-2-3-10176 16,1 1-2048-16</inkml:trace>
  <inkml:trace contextRef="#ctx0" brushRef="#br0" timeOffset="52191">24376 9454 10127 0,'3'-3'896'0,"-2"1"-704"0,0 2-192 0,0-2 0 0,1 2 880 0,0-2 144 0,2-2 16 0,1-1 16 0,1 2 800 0,1-6 144 0,2 4 48 0,-2 0 0 0,0 1-272 0,0 1-48 15,-1-4-16-15,-1 4 0 0,0 0-336 0,0 1-64 16,-1 1-16-16,1-2 0 0,-2 3-224 0,0-2-48 15,-1 2-16-15,0 0 0 0,-2 0-176 0,-2 2-16 16,1-2-16-16,-3 3 0 0,1-2-288 0,-4 2-48 0,0 2-16 0,-2-1 0 16,-1 2-192-16,-1-2-64 0,-1 2 0 0,-3 0 0 15,0 1-64-15,-1-1 0 0,-1 0-128 0,0 0 192 16,-3-2-192-16,1 2 0 0,0 0 0 16,-1-3 0-16,0 3 0 0,-1-2 0 0,0 2 0 0,-1-3 0 15,2 4-128-15,-1-1 128 0,-1 0 0 0,1 0 0 16,1 0-128-16,1 4 128 0,1-2 0 0,0 0 0 0,2-1 0 15,1 1 0-15,2 0 0 0,-1-2 0 0,3 0 128 0,1-2 16 16,2 1 16-16,0-2 0 0,1 1 16 0,1-1 0 16,-1 0 0-16,1 0 0 0,2-2-176 0,1 1 160 15,2-2-160-15,-1 0 160 0,2 0-32 0,3 3 0 16,-1-3 0-16,3-3 0 0,1 3 32 0,1 0 0 16,2 0 0-16,1 0 0 0,3 3-160 0,-1-3 0 15,3 4 0-15,1-2 0 0,1 2 0 0,1-1 0 16,1 6 0-16,1-3 128 0,1 2-128 0,0 0 0 15,1-1 0-15,2-1 0 0,-2 4 0 0,0-4 0 16,3 1 0-16,-1-1 0 0,0 1 0 0,-1-1 0 16,-1 2 0-16,-1-4 0 0,0 2 0 0,-2 1 0 15,-2-1 0-15,-1 0 0 0,-1-2 0 0,-2 2 0 0,0 1 0 0,-1 2 0 16,-1-3 0-16,0 0 0 16,0 0 0-16,-1 1 0 0,2-1 0 0,-4 0 0 15,1-1 0-15,-2 1 0 0,1-1 0 0,-3 1 0 16,0 0 0-16,-2-2 0 0,1 0 0 0,-2 2 0 0,0-2 0 15,-2-2 0-15,0 2 0 0,0-2 0 16,-3 2 0-16,1-1 0 0,-2-1 0 0,-2 2 0 0,0-1 0 0,-2 0 0 16,-2 3-176-16,-1-2-64 0,-1 2-16 0,-3 0 0 15,-1 0 80-15,-3 1 16 0,1 0 0 0,-2 2 0 0,0 1 160 16,-1-2 0-16,1 0-144 0,1 0 144 16,-1 2 0-16,1 0 0 0,0-1 0 0,0-2 0 0,2 2 128 15,-1-3-128-15,1 4 128 0,0-1-128 16,-1-2 0-16,2 2 0 0,0-2 128 0,0 2-128 15,-2 1 0-15,-1-1 0 0,2 4 0 0,-3-5 0 0,3 5 0 0,-2-3 160 0,1 0-160 16,0 2 160 0,1-2-160-16,1 0 0 0,0 2 0 0,0-3-176 0,1 1 176 0,1 0 0 15,2-1 0-15,2 1 0 0,0 2 0 0,2-5 192 0,1 2-32 0,0-3-16 16,2 1-16-16,1 2 0 16,1-3 0-16,1-2 0 0,1 2-128 0,1 0 128 15,0-2-128-15,0 1 128 0,3-2-128 0,-2 1 192 16,0 0-192-16,2 1 192 0,-2-1-192 0,0-1 0 0,0 2 0 0,0-1 0 15,1 2 0-15,-1 0 0 0,0-2 0 0,0 2 0 16,2-2 0-16,-1 0 0 0,2-2 0 16,1 1 0-16,1-2 0 0,2 1 0 0,0-2 0 0,2 0 0 15,0 0 128-15,1 0 0 16,3 3 0-16,2-3 0 0,0 0-128 0,1 0 192 0,4 0-192 0,2 0 192 16,0 0-32-16,2 1 0 0,1 1 0 0,0-2 0 15,1 3-160-15,0-3 0 0,0 4 0 0,-1-2 0 16,-2 2-224-16,-1 0 80 15,-2-4 16-15,0 2 0 0,-1-2-160 0,0 0-32 0,0 0 0 0,-1 0 0 0,2 0 96 16,0-2 16-16,0 2 0 0,1 0 0 0,-1 0-80 16,-2 0-16-16,1 0 0 0,-3 0 0 31,1 0-672-31,-3 0-144 0,-1 0-32 0,-1 2-16304 0</inkml:trace>
  <inkml:trace contextRef="#ctx0" brushRef="#br0" timeOffset="53195.55">23898 10741 19343 0,'0'0'1728'0,"0"0"-1392"0,1 0-336 0,0 0 0 0,-1 0 240 0,1 0-32 0,1 0 0 0,0-3 0 0,0 3 784 0,2 3 160 0,1-3 16 0,-1 0 16 0,1 0-80 0,-1 0-16 16,-1 1 0-16,1 2 0 0,0 0 368 0,1 0 64 15,-2 3 16-15,2-2 0 16,-1 2-608-16,0 0-112 0,1 3-32 0,-2-3 0 0,2 0-368 0,-1 2-80 0,1-2-16 0,-3 2 0 15,2-1-64-15,-1 0-32 16,-1 2 0-16,2-2 0 0,-2 2 144 0,1 1 16 0,-2-1 16 16,0 4 0-16,-1-5-112 0,0 2-32 0,-1 0 0 0,0 0 0 15,-1 1-256-15,0 3 0 16,-2-2 0-16,2 1 0 0,-2-1 0 0,2 2 0 16,-1-5 0-16,-1 1 0 0,-1 2 0 0,2-3 0 15,-3 0 0-15,-1-2 0 16,1 2 0-16,0-3 0 0,-1-1 128 0,-1 0-128 0,1 1 0 0,-2-4 0 0,-1 3 0 0,-1-4 0 0,0 4 0 15,-1-4 0 1,-1 1 0-16,0-2-192 0,0 2-432 16,0-2-80-16,0 0 0 0,0-2-16 15,0 2-944-15,0 0-192 0,-2-3-48 0,0 0 0 16,1 0-1104-16,2-2-208 0</inkml:trace>
  <inkml:trace contextRef="#ctx0" brushRef="#br0" timeOffset="53512.64">23835 10497 34095 0,'-3'0'3024'0,"3"-2"-2416"0,0 2-480 0,0 0-128 0,3 0 720 0,-2 0 128 0,0 0 32 0,1-3 0 0,1 2-224 0,1-1-32 0,-1 0-16 0,1 0 0 15,0-2-208-15,-1 2-32 0,1 2-16 0,1-4 0 0,-1 4-352 0,0-2 0 16,1 2 0-16,-2-3 0 16,3 2-448-16,-2 1-48 0,0 0-16 0,1-3 0 15,-2 3-752-15,1 0-144 0,0 0-48 0,-2 0-9152 16,2 0-1824-16</inkml:trace>
  <inkml:trace contextRef="#ctx0" brushRef="#br0" timeOffset="53969.15">24093 10726 24879 0,'0'-1'2208'0,"1"1"-1760"0,2-3-448 0,-2 3 0 0,1 0 512 0,1 0 32 0,1 0 0 0,2-3 0 0,1 0 1296 0,3 1 256 0,1-2 48 0,0 3 16 16,0-2-640-16,2 1-128 15,-2 1-32-15,1 1 0 0,2 0-656 0,0 0-128 16,0 0-16-16,0 0-16 0,3 0-320 0,-2 0-64 0,1 1-16 0,0-1 0 16,0 0-144-16,0 0 0 0,0-1 0 0,1 1 0 0,-3-3-192 0,0 1-80 15,0 0-16-15,-3 0 0 32,-1 2-864-32,-2-3-160 0,1 2-32 0,-3-1-9984 0,0 2-1984 15</inkml:trace>
  <inkml:trace contextRef="#ctx0" brushRef="#br0" timeOffset="54352.71">24115 10902 2751 0,'0'0'256'15,"-1"0"-256"-15,1 0 0 0,0 0 0 0,1 1 4992 0,0-1 960 0,2 2 192 0,1-2 48 0,1 0-3056 0,3 3-592 0,3-2-128 0,2 2-32 0,0-3-400 0,2 1-96 0,0-1-16 0,0 0 0 0,2 0-1296 0,-2 0-256 16,-1 0-48-16,-1 0-16 0,1 2-256 0,-1-2 128 16,0 0-128-16,-3 0 0 0,1 0 0 0,-3 0-176 15,1 0 0-15,-1 0 0 16,-2 0-592-16,-1 0-128 0,1 3-32 0,-1-3 0 16,0 0-1056-16,0 0-224 0,-3 0-32 0,3 1-12176 0</inkml:trace>
  <inkml:trace contextRef="#ctx0" brushRef="#br0" timeOffset="54720.57">24615 10710 22111 0,'0'-1'976'0,"-1"-2"208"0,1 3-944 0,0-2-240 0,0 2 0 0,0 0 0 0,1-1 448 0,-1 1 32 0,1 0 16 0,-1 0 0 0,1 0 1216 0,-1 0 240 0,0 0 48 0,0 0 16 0,0 0-208 0,0 0-32 16,0 28-16-16,0-17 0 0,0 2-688 0,0 1-144 15,0 2-32-15,1 3 0 0,-1-3-528 0,2 0-112 0,-2 0-32 0,1 3 0 16,1-3-224-16,1 0 0 16,-1 2 0-16,0-3 0 0,-1-1-208 0,0-2-48 15,-1 1 0-15,1-3 0 16,1-2-448-16,-1 0-112 0,0-2-16 0,0-3 0 16,-1 0-1248-16,2-3-256 0</inkml:trace>
  <inkml:trace contextRef="#ctx0" brushRef="#br0" timeOffset="55999.42">23998 9227 10127 0,'1'0'896'0,"0"0"-704"16,-1 0-192-16,0 0 0 0,1-1 496 0,-1 1 64 0,3 1 16 0,-1-1 0 0,1-1 464 0,1-4 112 0,-1 1 0 0,2 1 16 0,-1 0 304 0,0 0 48 16,1 0 16-16,-2-1 0 0,1 1 640 0,0-2 144 15,-1 1 32-15,1 0 0 0,0-2-224 0,-2 0-32 16,2 0-16-16,0 0 0 0,-2-1-960 0,2-1-192 15,0 0-32-15,-1 0-16 0,2 0-464 0,-1-4-96 16,1 2 0-16,-1 0-16 0,1-1-304 0,0 1 160 16,0-4-160-16,-1 0 128 0,4-2-128 0,-2 1 0 15,0-1 0-15,0 2 0 0,1-2 0 0,-1 0 128 16,0 1-128-16,-1 1 0 0,0 0 128 0,-1 0-128 16,1 2 0-16,-2 0 128 0,2 3-128 0,-1-1 0 15,-2 1 0-15,2 4 128 0,-1 0-128 0,-2 4 0 0,1 1 0 16,-1 0 0-16,1 0 128 0,-2 0-128 15,1 4 0-15,-1-2 128 0,2 2-128 0,0-1 0 0,0 4 0 0,-1-1 0 16,2 0 0-16,1 4 0 0,-1 0 0 0,0 2 0 16,0 3 144-16,0-3-144 0,1 2 160 0,-1-2-160 15,1 1 192-15,0 3-64 0,-1-3-128 0,1 2 192 16,0-1-192-16,0-3 128 0,-1-1-128 0,0-3 0 16,1 4 0-16,-1-1 0 0,0-2 0 0,0-2 0 15,0 3 0-15,1-6 0 0,-2 1 0 0,2 1 0 16,-1-1 0-16,0-2 0 0,2-2 0 0,-1 0 0 15,-1 0 176-15,2-2-176 0,-1 2 192 0,1-4-192 0,0 1 160 16,0 0-160-16,0-2 128 0,-2 0-128 16,2 0 0-16,0-2 0 0,-1 0 0 0,0-3 0 15,-1 2 0-15,0-2 0 0,1 0 0 0,-1-2 0 16,1-3 0-16,-1 2 0 0,-1 1 128 0,1-2-128 0,-1 0 0 16,0-4 0-16,2 2 0 0,-1 1 0 0,0-3 0 15,0 1 0-15,1-2 0 0,-1 3 0 0,1-1 0 0,0 1 0 16,-2-1-160-16,2 4 160 0,0 0 0 0,-1 1-144 15,1 3 144-15,-2 2 0 16,2 1 0-16,0 0 0 0,0-1 0 0,-2 0-128 0,2 2 0 0,-2 1 0 16,2 1 0-16,-2 0 0 0,1 0 128 0,-2 0-128 15,0 3 128-15,1-2-128 0,-2 2 128 0,1 0 0 16,-1 0 0-16,0 2 0 0,0 1 0 0,-1-3 0 16,1 1 128-16,-2 4-128 0,2 1 176 0,-1 4-48 0,1 0 0 15,1 2 0-15,1 4-128 0,-1 0 0 0,1 0 0 0,1 3 128 16,-1-1 64-16,2 1 16 0,0-2 0 0,-1 2 0 15,1 2 16-15,0-4 0 16,0 4 0-16,-1-2 0 0,1-3-64 0,-2 1-16 16,2 0 0-16,-1-1 0 0,-1 1-144 0,1-1 0 0,-2-4 0 0,1 2-176 15,2-2 176-15,-2-1-128 16,1 0 128-16,-1-2-128 0,1 1-208 0,-1-4-48 0,2 0 0 0,-2 0 0 16,2-2-176-1,-1-2-32-15,0 2-16 0,1-4 0 16,0 3-320-16,1-6-64 0,-2 3-16 0,2 0-16800 0</inkml:trace>
  <inkml:trace contextRef="#ctx0" brushRef="#br0" timeOffset="62495.94">25127 9869 6447 0,'0'0'576'0,"0"-1"-576"0,0 1 0 0,0 0 0 0,0 0 1824 0,0 0 256 0,1-3 48 0,-1 3 16 16,1-3 992-16,-1 0 192 0,3 0 32 0,-3 3 16 0,0 0-1296 0,0 0-256 16,0 0-48-16,0 0-16 0,13-15-416 0,-9 13-96 15,0-3-16-15,-1 4 0 0,1-1-400 0,1-1-96 16,-1 2-16-16,-1-1 0 0,0 2-272 0,1 0-64 16,-3 0-16-16,1 0 0 0,0 0-80 0,-1 0-16 0,0 0 0 0,0 0 0 15,1 0 32-15,-1 2 0 0,0-1 0 0,0 2 0 16,0-1 0-1,1 2 0-15,-1-2 0 0,0 2 0 16,2 2-112-16,-1 1 0 0,1-1-16 0,-1 0 0 0,2 1-176 0,0 2 160 0,-2 1-160 0,2 2 160 16,-1-2-160-16,2 4 192 0,0 1-192 15,-1-2 192-15,1 4-192 0,0 0 192 16,0-4-192-16,0 2 192 0,0 1-192 0,-2 3 128 0,2-3-128 16,0 0 128-16,-1 0-128 0,0-4 0 15,-1 2 0-15,0-2 0 0,2-1 0 0,-3-1 0 16,2 0 0-16,-1-4 0 0,-1 2 160 0,2-3 0 15,-2 1 0-15,2-6 0 0,-2 1-32 0,1-1 0 0,1 0 0 16,-1-1 0-16,1-2 16 0,0-3 0 0,-1 0 0 0,2-1 0 16,-1-2-144-16,0-1 0 0,-1 1 144 0,1-1-144 0,0-2 0 0,-2 2 0 15,2-2 0 1,-1-2 128-16,-1 2-128 0,1-3-160 0,-1 1 160 0,0 2-208 16,1 2-48-16,1 1 0 15,-2 2 0-15,1-2 0 0,-1 6 256 0,1-2 0 0,0 1 0 0,0 4-144 0,-1-4 144 0,1 4-208 16,0-2 80-16,0 1 128 0,-1 1-144 0,1 0 144 15,-1 0 0-15,2 0 0 16,-2 0-192-16,2 1 64 0,-1 1 128 0,0 2-208 16,0 2 80-16,1-2 128 0,-2 5-208 0,0 0 80 15,1 0-16-15,-1 1 0 0,1 4 0 0,-1 0 0 16,1 3 144-16,1-3 0 0,-1 2 0 0,1 1-128 16,1-1 128-16,-1-3 0 0,2 2 0 0,0-1 0 15,-1-3 0-15,1-1 0 0,0 0 0 0,0-2 0 16,-1 0 0-16,2-3 0 0,-2 0 0 0,-1 0 0 0,1-2 128 15,2-3-128-15,0 3 160 0,-1-3-160 0,0-3 224 0,1 3-48 16,-1-3-16-16,0 0 0 0,0-1-32 0,0-2 0 16,1 2 0-16,0-4 0 0,-2 2 64 0,1-2 0 15,0 0 0-15,0-2 0 0,1 0 64 0,-1-3 0 16,-1-1 16-16,1 0 0 0,-1-2-48 0,0-3-16 16,0 3 0-16,0-2 0 0,-2-3-80 0,1 1-128 15,0 1 176-15,0 0-176 0,-1 0 144 0,1 0-144 16,-2 1 0-16,2 1 144 0,-1-2-144 0,-1 0 0 15,1 1 0-15,-1 1 0 0,1 2 0 0,-1-4-192 16,-1 3 64-16,2 0 128 0,-1 0-448 0,-1 0 48 0,2-1 0 16,-2 3 0-16,0 2 16 0,1 2 16 15,-1-3 0-15,0 6 0 16,0-2-32-16,-2 1-16 0,2 4 0 0,-1-3 0 16,0 2-96-16,0 1 0 0,2 0-16 0,-2 2 0 15,0 2-480-15,0 0-80 0,0 0-32 0,0 2 0 0,0-1-1648 0,0 4-336 16</inkml:trace>
  <inkml:trace contextRef="#ctx0" brushRef="#br0" timeOffset="64313.55">25921 10476 7359 0,'0'3'656'0,"-2"-3"-528"0,1 0-128 0,1 2 0 0,0-2 960 0,0 0 176 0,1 0 16 0,-1 0 16 15,0 1-624-15,2-1-128 0,-2 3-32 0,0-3 0 0,0 0-80 0,0 0-32 0,0 0 0 0,0 0 0 16,0 0 976-16,0 0 192 0,0 0 32 0,0 0 16 0,0 0 624 0,0 0 112 0,0 0 16 0,0 0 16 0,14 12-192 0,-12-10-32 0,0 0-16 0,-1 0 0 16,2-2-800-16,-2 2-176 0,0 0-16 0,2 1-16 15,-2-3-528-15,0 3-96 0,2 0-32 0,-2 1 0 16,0 2-80-16,-1-3-16 0,1 1 0 0,1 1 0 0,-1 1-96 0,0 2-32 16,0-2 0-16,-1 0 0 15,2 0 0-15,-1 0 0 0,-1 1 0 0,1-1 0 0,-1 0 0 0,0 1 0 0,0 2 0 31,0-2 0-31,-1 3-128 0,0 2 128 0,-1-3-128 0,0 0 128 16,1 2-128-16,-2 0 160 0,0 0-160 0,0 1 160 16,-1-3-32-16,2 1 0 0,-1 0 0 0,0 0 0 15,1-1-128-15,-1-1 160 0,0 2-160 0,1-3 160 0,-2 0-160 16,0-1 0-16,1 3 0 0,-2-3 0 0,1 0 0 0,-1-2 0 16,0 2 0-16,-1-2 0 0,1 2 0 0,-1-4 0 15,-2 5 0-15,1-6 0 0,1 4 0 16,-3-2 0-16,0 0 128 0,1 1-128 0,-2-1 0 0,0-3 0 15,1 3 0-15,-1-3 0 16,2 0-192-16,-2 0 0 0,0-3-16 0,0 0 0 0,1-1-176 16,2-1-48-1,-2 1 0-15,2-2 0 0,1 0-1056 0,0-1-224 0,-1-2-32 16,2-1-14672-16</inkml:trace>
  <inkml:trace contextRef="#ctx0" brushRef="#br0" timeOffset="64876.52">25948 10207 6447 0,'0'-3'576'0,"0"2"-576"16,0 1 0-16,0 0 0 0,0 0 768 0,0-2 32 0,1 2 16 0,0-3 0 0,1 2-592 0,0-2-224 16,0 0 176-16,1-2-176 0,-1 1 480 0,0 1 0 0,0 2 0 0,-1-1 0 0,1 1 176 0,-1-2 48 0,0 3 0 0,0 0 0 0,-1 0 928 0,2 0 192 0,-2 0 32 0,1 0 16 15,-1 3 176-15,1-3 16 0,-1 1 16 0,0 1 0 0,0-1-176 0,1 2-48 0,-1-1 0 0,0 2 0 16,0-1-224-16,0-2-48 16,0 1-16-16,1 1 0 0,-1-2-928 0,2 2-176 0,0-1-32 0,-1 2-16 15,1-2-96-15,0 2-32 0,1 0 0 0,-1-1 0 16,1 2-288-16,-1 1 160 0,0-2-160 0,0 0 128 15,0 2-128-15,-1-3 0 0,1 0 0 0,-2 1 0 16,1 1 0-16,-1-4 0 0,0 2-192 0,0-2 192 16,-1 0-256-16,1-1 80 15,0 1 16-15,-2-1 0 0,1 0-144 0,0 0-16 0,1 0-16 0,0 0 0 16,0 0-352-16,0 0-64 16,0 0-16-16,0 0 0 0,-20 10-320 0,18-10-80 0,0 3-16 0,2-3 0 15,-1 0-336-15,1 0-64 0,1-3-16 0,-1-1-11952 16</inkml:trace>
  <inkml:trace contextRef="#ctx0" brushRef="#br0" timeOffset="66951.33">26911 9670 11055 0,'-1'-1'976'0,"1"1"-784"0,0 0-192 0,0 0 0 0,0 0 768 0,0 0 128 0,0 0 0 0,0 0 16 0,-1 0 416 0,1 0 80 16,1 0 0-16,-1 0 16 0,0 0-992 0,0 0-208 0,0 0-32 0,0 0-16 0,0 0 16 0,0 0 0 0,0 0 0 0,0 0 0 0,21 0 736 0,-20 1 160 15,0 1 16-15,1-2 16 0,-2 0 144 0,0 0 16 0,0 0 16 0,0 3 0 16,1-3-176-16,-1 0-32 0,0 0-16 0,0 0 0 15,0 0-256-15,0 0-48 0,0 0-16 0,0 0 0 16,0 0-336-16,0 0-64 16,0 0-16-16,0 0 0 0,0 0-336 0,0 0 0 15,0 0 0-15,0 0 0 0,0 0 0 0,0 0 0 16,0 0 0-16,0 0-128 0,0 0 304 0,0 0 64 0,0 0 16 0,0 0 0 16,0 0 144-16,0 0 48 0,-16 14 0 0,13-12 0 15,2-2-176-15,-1 4-16 0,-1-4-16 0,1 2 0 16,-1-2-112-16,1 4 0 0,-1-4-128 0,1 2 192 15,-1 2-192-15,1-3 144 0,-2 2-144 0,2-1 128 16,-2 2-128-16,0 2 160 0,0 0-160 0,-1 1 160 0,1 0 0 16,-3 2 0-16,1 1 0 0,0-1 0 15,0 3 32-15,-3 1 0 0,2 0 0 0,-3 0 0 16,1 2 32-16,-2-1 16 0,-1 3 0 0,-1-1 0 0,0 0-32 16,0 0 0-16,1 0 0 0,1-1 0 15,-1-1-208-15,0-2 144 0,1 0-144 0,0-2 128 16,1 3-128-16,-1-1 0 0,1-2 0 0,0 2 0 15,0-2 0-15,1-1 0 0,0 1 0 0,0 0 0 0,2-2-128 0,-1-2-64 16,1 2-16-16,1 0 0 16,0-1-352-16,1-1-64 0,0-1-16 0,1 0 0 15,0 1-256-15,1-2-64 0,0-2-16 16,1 2 0-16,0-3-1792 0,2 0-368 0</inkml:trace>
  <inkml:trace contextRef="#ctx0" brushRef="#br0" timeOffset="68096.45">26503 9679 2751 0,'-4'0'256'0,"1"0"-256"0,0 0 0 0,1 0 0 0,0 0 2176 0,2 0 400 0,-1 0 80 15,1 0 16-15,-1 0 0 0,-2-3 0 0,3 2 0 0,0 1 0 0,0 0-368 0,0 0-64 0,0 0 0 0,0 0-16 0,0 0-384 0,0 0-80 0,23-9-16 16,-18 9 0-16,0 0-352 0,1 0-80 0,-1 0-16 0,1 3 0 0,-1-2-720 0,0 4-128 0,1-1-48 0,-1 2 0 0,0 0-64 0,0 0-16 0,1 0 0 0,-1 4 0 16,1-2-80-16,0 0-32 0,1 2 0 0,0-1 0 0,2-2-16 0,0 3 0 15,4 1 0-15,0-1 0 16,2 3-64-16,1-1 0 0,3 4-128 0,1-2 192 16,1 2-64-16,0 1-128 0,2 3 176 0,-2-2-176 0,2 2 144 15,-1 1-144-15,0-1 0 0,-1 0 144 0,-2 1-144 0,0-3 0 16,0 5 0-16,-3-1 0 15,0 0 0-15,-2 0 0 0,-3-3 0 0,0 1 0 16,-1-2 0-16,-2-2-224 0,0 0 80 0,-1-1 16 16,1-4-128-16,-2 1 0 0,0-5-16 0,0 2 0 15,0-6-48-15,1 0-16 0,-2-2 0 0,1 1 0 16,-1-4-144-16,0 1-32 0,0-3 0 0,-2 2 0 0,1-2-1152 16,-1-2-224-16</inkml:trace>
  <inkml:trace contextRef="#ctx0" brushRef="#br0" timeOffset="70573.52">27348 10442 2751 0,'0'0'256'0</inkml:trace>
  <inkml:trace contextRef="#ctx0" brushRef="#br0" timeOffset="70945.78">27395 10424 9215 0,'1'0'400'0,"-1"0"96"0,0 0-496 0,0 0 0 0,0 0 0 0,0 0 0 0,0 2 624 0,-1-2 16 0,1 2 16 0,0 1 0 0,0-3-64 0,0 0-16 15,0 0 0-15,0 0 0 0,0 0-576 0,0 0 0 0,0 0 0 0,0 0 0 16,0 0 624-16,0 0 48 0,0 0 16 0,0 0 0 0,0 0 880 15,0 0 176-15,0 0 48 0,0 0 0 16,9 19 384-16,-7-16 64 0,-1 0 32 0,0 0 0 16,0 1-624-16,2-3-128 0,-2 1-32 0,-1 2 0 15,1-1-656-15,1 0-128 0,-2 2-16 0,1-1-16 0,-1 0-304 0,0-1-64 16,1 2-16-16,-1-1 0 16,0 2-64-16,1 0-16 0,-1 1 0 0,0 0 0 0,2 2-48 0,-2-3-16 15,1 4 0-15,-1-2 0 0,1 0 64 0,0 2 16 16,0 1 0-16,1-1 0 0,-1 2 32 0,-1 0 0 15,1 2 0-15,0-2 0 0,-1 1 0 0,0-1 16 0,0-2 0 16,0 2 0-16,-1-2-112 0,-1 3-32 0,0-3 0 0,1-2 0 16,-1 3-128-16,-1 0 0 0,2-1 0 0,0-2 0 15,0 0 0-15,-1 1 0 0,1-1 0 0,0-2 0 16,-2 0 0-16,2 0 0 0,0 0 144 0,0-2-144 16,-2 2 160-16,1 0-32 15,-1 0-128-15,0-3 192 0,-1 1-192 0,0-1 128 16,0 0-128-16,-2 1 0 0,0-2 0 0,0-1 0 15,-3 2 0-15,1-3 0 0,-2 0-256 0,-1 0-32 0,-1-3-16 0,0 2 0 32,-2-1-176-32,0-1-32 0,-2-1-16 0,-2 1 0 15,2-4-672-15,-1 1-128 0,0 0-16 0,-2-4-16 16,2 2-1472-16,-2-2-304 0</inkml:trace>
  <inkml:trace contextRef="#ctx0" brushRef="#br0" timeOffset="71496.28">27382 10099 3679 0,'1'0'320'0,"-1"0"-320"0,2 0 0 0,-2 0 0 0,1 0 1920 16,-1 0 320-16,1-2 64 0,0 2 16 0,1 0 256 0,-1 0 48 0,1 0 16 0,-2 0 0 15,0 0-400-15,0 0-96 0,0 0-16 0,0 0 0 0,0 0-304 0,0 0-64 0,0 0-16 0,0 0 0 0,0 0-592 0,20 3-112 16,-19 0-16-16,1-1-16 0,-2 2-432 0,1 2-64 0,-1-3-32 0,1 3 0 0,-1 1-144 0,1-1-16 0,-1 3-16 0,0-3 0 16,0 4-80-16,0-4-16 0,0 2 0 0,2-2 0 15,-2 0-208-15,1 0 176 0,1-2-176 0,-1 1 160 16,1 0-160-16,-2 0 0 0,1-1-192 0,-1-2 192 16,0-2-320-16,0 1 48 0,0 2 16 0,-1-3 0 15,1-3-400-15,-3 3-80 0,2-1-16 0,-1-1-11152 16,2 2-2224-16</inkml:trace>
  <inkml:trace contextRef="#ctx0" brushRef="#br0" timeOffset="72530.78">27376 9015 5519 0,'0'0'496'0,"0"-3"-496"0,0 3 0 0,0 0 0 0,0 0 1536 0,0 0 224 0,0 0 32 0,0 0 16 0,0-2-592 0,0 0-112 0,0 2-16 0,0 0-16 16,0 0 304-16,0 0 64 0,0 0 16 0,0 0 0 0,0 0-944 0,0 0-176 0,0 0-32 0,0 0-16 31,-20 0 80-31,17 0 16 0,0 2 0 0,1 0 0 0,0-2-32 0,0 0 0 0,1 3 0 0,-1-3 0 15,1 1 32-15,-1 1 16 16,-1 2 0-16,2 1 0 0,-2-1 240 0,1-1 64 16,0 4 0-16,-1-4 0 0,1 3 192 0,-1-1 64 0,-1 2 0 0,1-2 0 31,-1 3-48-31,-1-2 0 0,0 2 0 0,0 0 0 0,-1-1-192 16,1 1-32-16,-2 0-16 0,0 0 0 0,1 2-240 15,0 0-48-15,1-1-16 0,-1 3 0 0,1-1-368 16,0 4 144-16,0-1-144 15,0 1 0-15,0 1 0 0,1-1 0 0,0 2 0 16,0 1 0-16,1 1 160 0,0-1-160 0,0-4 128 0,2 1-128 0,0-1 304 0,-1 0-32 16,1-1 0-16,1 0 0 0,0 0-144 0,0-1-128 15,1-2 192-15,1 0-192 0,-1-1 0 0,0-2 0 16,2 2 0-16,-1 0 0 0,3 1-192 0,0-1 0 0,0-2 0 0,1 2 0 16,0-3 16-16,1 0 16 0,-1-2 0 15,0 2 0 1,0-3-208-16,0 3-32 0,-1-2-16 0,0-2 0 15,0 2-528-15,-1 0-96 0,0-1-32 0,-1 0 0 16,1-1-320-16,0 2-64 0,-1-4-16 0,1 2 0 16,-1 0-464-16,-1-2-112 0</inkml:trace>
  <inkml:trace contextRef="#ctx0" brushRef="#br0" timeOffset="73305.38">27569 9233 11967 0,'-1'3'1072'0,"-1"-3"-864"0,2 0-208 0,0 0 0 16,0 0 192-16,0 0-16 0,-1 0 0 0,0 1 0 0,0 2 688 0,-1-3 144 0,0 2 16 0,2-2 16 0,0 0 336 0,0 0 64 0,0 0 16 0,0 0 0 0,0 0 448 0,0 0 80 0,0 0 32 16,0 22 0-16,0-18-128 0,0 2-32 0,-1 3 0 0,0-2 0 15,1 6-688-15,-3-5-144 0,1 2-16 0,-1 0-16 0,1-1-384 0,0 1-80 0,0 0-16 0,-1 0 0 0,2-2-512 0,-1 0 0 16,1-3 0-16,-1-1 0 31,1 3-256-31,1-2-176 0,-1-2-16 0,1 1-16 0,0 1-32 0,0-1 0 0,1-3 0 0,-1 4 0 31,1-4-64-31,-1 2-16 16,2-1 0-16,-2 2 0 0,1-4-144 0,0 2-48 16,0-2 0-16,-1 1 0 0,3-1-672 0,-2 0-144 15,0 0-16-15,0-1-7104 0,-1 1-1424 0</inkml:trace>
  <inkml:trace contextRef="#ctx0" brushRef="#br0" timeOffset="73763.62">27596 9059 15663 0,'0'-4'688'0,"0"4"144"0,0-2-656 0,0 2-176 0,0 0 0 16,0-3 0-16,1 3 272 0,-1-1 32 0,2 1 0 0,-1-2 0 0,-1-2 640 0,0 4 128 0,0 0 16 0,0 0 16 0,0 0-352 0,0 0-80 0,0 0-16 0,0 0 0 0,0 0 880 0,0 0 160 0,0 0 32 0,0 0 16 0,0 0-112 0,0 0-32 0,0 0 0 0,0 0 0 15,0 0-512-15,0 0-128 0,0 0 0 0,0 0-16 0,0 0-736 0,0 0-208 16,0 0 0-16,-16 12 128 16,16-8-560-16,0 0-96 0,1 0-32 0,0-2 0 31,0 1-432-31,2 0-96 0,-1 0 0 0,1-3-16 0,-1 3-800 0,1-3-144 0,-1 3-48 0,1-3-10320 15</inkml:trace>
  <inkml:trace contextRef="#ctx0" brushRef="#br0" timeOffset="74493.92">27696 8992 911 0,'0'0'0'0,"0"0"0"0,0 0 0 0,2 0 0 0,-1 0 3328 0,-1 0 576 16,1 2 112-16,0-2 16 0,2 2-2144 0,0-2-432 0,1 3-96 0,1-2-16 0,0 1-128 0,0 1-48 0,0 0 0 0,0 1 0 0,0-1 160 0,1-2 16 0,-1 4 16 16,1-1 0-16,0-1-32 0,0 2-16 0,1 0 0 0,-2 1 0 0,0 3-640 0,-1-2-128 15,1 0-32-15,0 1 0 0,0 1-336 0,-1-3-176 0,0 4 160 0,-1 0-160 16,1 0 0-16,0 2 0 0,0 0 0 0,-2 2 0 15,2-2 0-15,-1 3 0 16,0-2-144-16,-1 0 144 0,2 2 0 0,-3-1 256 0,1 1-16 16,-1 2-16-16,-1-2 16 0,0 1 0 0,-3-3 0 15,0 2 0-15,-2-2-240 0,-1-1 0 0,-2 4-144 0,1-4 144 16,-2 4-224-16,-1-2 48 0,0 1 16 0,-1 1 0 16,0 0-32-16,1-4-16 0,-1 2 0 0,1-3 0 15,0-1-960 1,2 0-192-16,-1 0-48 0,0-2 0 0,3-1-896 0,0-1-192 15</inkml:trace>
  <inkml:trace contextRef="#ctx0" brushRef="#br0" timeOffset="78096.56">28004 8829 4607 0,'0'3'400'0,"0"-3"-400"0,0 0 0 0,0 0 0 16,0 0 624-16,0 0 32 0,1 0 16 0,-1 0 0 0,0 0 272 0,0 2 48 0,0-2 16 0,0 0 0 0,0 0 272 0,0 0 64 0,0 0 16 15,0 0 0-15,0 0 240 0,0 0 64 0,0 0 0 0,0 0 0 0,0 0-512 0,0 0-80 0,0 0-32 0,0 0 0 16,0 0-144-16,0 0-16 0,0 0-16 0,24 0 0 0,-19 0-368 15,0 0-80-15,0 4-16 0,0-4 0 16,-2 1 384-16,2 1 80 0,-1 1 16 0,0 1 0 0,-1-4-208 0,2 2-32 16,-1 4-16-16,0 1 0 0,0 0 144 0,-1-1 48 15,1 3 0-15,0-2 0 16,1 2-352-16,1-2-64 0,0 2-16 0,1 1 0 16,1-2-64-16,2 0-32 0,0 4 0 0,0-2 0 15,2 0-288-15,-1 2 160 0,1 1-160 0,1-1 128 16,-1 3-128-16,-2-1 128 0,0 0-128 0,0 3 128 0,-2 0-128 0,0 1 0 0,-1 3 0 15,-1-1 0 1,1 1 144-16,-1 3-144 0,-1 0 160 0,1-1-160 0,-1-5 144 16,-1 4-144-16,1 3 128 0,-1-3-128 0,1 2 0 0,0-2 0 0,2-1 0 15,-2 2 0-15,2-1 0 0,-1-2 0 16,0 1 0-16,0-2 0 0,1 2 0 0,0 2 0 16,2-4 0-16,-2 4 0 0,3-2 0 0,-3 1 0 0,2 4 0 15,-1-1 0-15,-1-1 0 0,-2-1 0 0,-1-1 0 0,-2-2 0 16,-2-1 0-16,0 0 0 0,-1 0 128 0,-3-1-128 15,2-2 0-15,-2 3 160 0,-1-3-160 0,1 2 160 16,2 0-160-16,-2-1 0 0,0-1 144 0,-1 0-144 16,2 3 0-16,0-3 144 0,0 0-144 0,-1 0 0 0,1 2 0 0,1-1 0 31,1-3 0-31,-1 4 0 0,1 0 128 0,0-2-128 0,1 3 0 0,-1-3 0 16,1 0 0-16,-1-1 0 0,-1 1 0 0,1 0 0 0,-1-1 0 0,-1-2 0 15,1 2 0-15,-2-1 0 16,0-2 0-16,0 2 0 0,1 1 0 0,-2-3 0 15,1 0 0-15,-1-2 160 0,1 3-160 0,1-3 192 0,-1 0-192 0,0-2 128 0,1 2-128 16,-1-3 128 0,0 2-128-16,2 0 0 0,-2-3 0 0,2 4 128 15,-2-3-128-15,0 4 0 0,-1-1 0 0,0 0 128 16,2-1-128-16,-2 1 0 0,0 0 0 0,0 0 0 0,-1-1 0 16,-1 3 0-16,1-3 0 0,0 1 0 0,0 0 0 0,0-1 0 0,1 1 0 0,-2-4 0 31,3 1 0-31,-1 2 0 0,1-3 0 0,0 0 0 15,0 1 0-15,1-4 128 0,0 3-128 0,1 1 0 0,-2-1 0 16,2-2 0-16,0 0 0 0,0 1 0 0,1 0-208 16,-1-1 16-16,1-1 16 0,0 0 0 0,0 1-64 15,-1-2-16-15,2 1 0 0,0 1 0 0,0-3-64 0,0 1 0 16,0-2-16-16,0 3 0 16,2-6-672-16,-2 3-128 0,0-2-16 0,1-2-15632 15</inkml:trace>
  <inkml:trace contextRef="#ctx0" brushRef="#br0" timeOffset="79544.64">28117 8541 24879 0,'-3'-2'2208'0,"1"0"-1760"0,2 2-448 0,0 0 0 0,1 0 800 0,0 0 80 0,-1 0 16 0,1 0 0 0,2 0 528 15,-1-2 112-15,2 4 32 0,-4-2 0 0,0 0-512 0,0 0-96 0,26 6-32 0,-18-4 0 0,0 3-544 0,1 0-96 0,1 1-32 0,0 0 0 0,-1 0 256 0,1 3 64 0,0-2 0 0,0 2 0 16,3 0-224-16,-4-2-32 0,3 2-16 0,-1 1 0 16,-1 3-112-16,1-1 0 0,-1 1-16 0,-1-1 0 15,3 1-32-15,-2-1 0 16,-1 2 0-16,3 0 0 0,-1 0-144 0,1 1 160 0,0-3-160 0,1 2 160 16,-2-2-160-16,1 2 0 0,2 3 0 0,-2-1 0 15,1 0 0-15,-1 0 128 0,0 0-128 0,-1-1 0 0,1 1 192 0,-1 2-64 16,-1 0 0-16,-1 1 0 0,0-1-128 0,0 2 0 15,-2 1 0-15,1-1 0 0,-2 1 0 0,-1-1 0 32,0-2 144-32,0 1-144 0,0 1 160 0,-2-2-32 15,2 1-128-15,3-2 192 0,-2 4-192 0,1-2 0 16,1-2 128-16,0 1-128 0,1 1 128 0,0-1-128 0,1-1 176 0,-1-1-176 16,1 2 128-16,-1-2-128 0,2 0 0 0,-1 3 0 0,0-1 176 15,-1-1-176-15,0 0 160 0,1 0-160 16,-2-1 144-1,-1 0-144-15,1 3 128 0,-2-2-128 0,1 4 192 0,-1-2-32 0,-1 0-16 16,0 0 0-16,-1 3-16 0,0-3 0 0,-2-1 0 0,-1 2 0 0,1-1-128 0,-2-1 128 16,0 0-128-16,0 0 128 15,0 1-128-15,0-1 128 0,-2 0-128 0,2-1 128 16,2 0 0-16,-2 0-128 0,0 3 192 0,0-4-64 16,-2 0-128-16,4 1 0 0,-2-1 0 0,0 1 128 15,0-4-128-15,1 2 0 0,-1 1 0 0,0 3 128 16,0-2-128-16,0 2 0 0,-1-4 0 0,-1 1 0 15,1 0 0-15,0 0 0 0,0 2 0 0,-2-1 0 16,1-1 0-16,-1 2 128 0,0 1-128 0,-1 0 128 16,0 1-128-16,0-1 0 0,1-1 0 0,-1-2 0 0,0-1 0 15,-1 1 128-15,3 0-128 0,-3 1 0 0,1-1 128 0,1 0-128 16,-1 1 128-16,0-3-128 0,0 0 0 0,1 2 128 16,-1-2-128-16,-1-2 0 0,1 1 0 15,-1-3 0-15,2 2 128 0,-2-2-128 0,0 2 0 0,0-3 0 16,-1 2 0-16,1 0 0 0,-1-1 0 0,1 0 0 15,-2-1 0-15,1 2 0 0,1 0 0 0,-1-1 0 16,1 0 0-16,0 0 0 0,1-2 0 0,1 2 0 16,-1 0 0-16,0 1 0 0,1-1 128 0,-1 0-128 15,0 0 128-15,1 0-128 0,-1-2 128 0,0 1-128 16,-1 1 128-16,1-3-128 0,0 2 128 0,-1-3-128 0,0 4 0 16,0-4 128-16,0 0-128 0,0 1 0 15,-1-1 0-15,1 1 0 0,1-2 0 0,-1 1 0 0,0 2-160 0,0-2 160 16,1 0-176-16,1 0 176 15,-1 1-192-15,-1-1 192 0,1 0 0 0,2 1 0 0,-3 2 0 0,0-3 0 16,0 4-128-16,0-4 128 0,-1 2 0 0,1 0 0 16,-1-1 0-16,0 0 0 0,1-1 0 0,-2 0 0 15,1 0 0-15,1-1 0 0,2-1 0 0,-1 2 0 16,0-2 0-16,-1 2 0 0,2-3 0 0,-1 3 0 0,3-2 0 16,-2-3 0-16,2 4-160 0,0-5 160 0,-1 3-208 0,1-3 32 15,1 3 16-15,-1-3 0 16,1 0-32-16,0 0 0 0,-1 0 0 0,-1 0 0 0,1 0 192 15,0 0-192-15,1 0 192 0,0 0-192 16,0 0-256-16,0 0-64 0,0 0-16 16,0 0 0-16,-19-16-192 0,16 10-48 0,-1 1 0 0,0-1-18064 15</inkml:trace>
  <inkml:trace contextRef="#ctx0" brushRef="#br0" timeOffset="80856.2">28752 8385 12895 0,'-3'-2'1152'0,"0"-1"-928"0,2 2-224 0,1 1 0 0,0 0 1232 15,0 0 208-15,0-2 32 0,-1-1 16 0,-1-1-464 0,2 1-80 0,2-4-32 0,1 4 0 0,1 0 464 0,1-3 96 0,1 2 0 0,2-1 16 0,-1 2-848 0,2-1-192 0,1-2-16 0,-2 2-16 16,1-2 416-16,0 0 64 0,-1 1 32 0,0 0 0 0,0 0 32 0,1-1 0 15,-2 2 0-15,2-2 0 0,-2 2-176 0,2-2-16 16,-2 2-16-16,1-2 0 16,-1 4-272-16,1-5-48 0,0 4-16 0,1-1 0 0,1 2-224 15,-1-2-64-15,-1-1 0 0,0 4 0 0,0-2 48 0,0 3 0 16,-2-2 0-16,1 0 0 0,0 2-176 16,-1 0 0-16,-1 2 0 0,0 0 0 0,0 1 0 0,-2 0 0 15,2 1 0-15,-2 1 0 0,0 0 144 0,0 1 0 16,1 3 0-16,-2-3 0 0,1 3-16 0,-1 1 0 15,0 2 0-15,0-1 0 0,0 1 0 0,-1 3-128 16,1 1 192-16,-1-2-64 0,-1 1-128 0,0 1 0 16,0-1 0-16,-1 4 0 0,-1 0 128 0,0 0 0 15,-1-2 0-15,0 1 0 0,-1 1 0 0,-1 1 0 16,0 1 0-16,-1-3 0 0,0 2-128 0,-2-1 0 16,2-2 0-16,-1 0 0 0,-2-1 0 0,0-3 0 0,2 0 0 0,-2 0 0 15,0-1 0-15,-1-2 0 16,-2 2 0-16,1-2 0 0,-1-1 0 0,0 1 0 15,-1 0 0-15,0-4 0 0,-1 4 0 0,0-2 0 0,1-1 0 0,-1-1 0 16,2 0 0-16,-2-2 0 0,2 2 0 0,1-3 0 0,0 0 0 16,0 1 0-16,2-2 0 0,-1-2 0 0,3 4 0 0,-1-4 0 15,2-3 0-15,0 2 0 0,1-1 0 0,1-2 0 16,-1 1 0-16,1 0 0 0,1-1 0 0,0-2 0 16,2 3 0-16,-1-3 0 15,0 0 0-15,1-4 0 0,1 4 0 0,0-4 0 0,1 1 0 0,1 2 0 16,0-2 0-16,1-1 0 15,0 2 0-15,1-2-144 0,0 0 144 0,2 1 0 16,-1 2 0-16,0-2-128 0,1 3 128 0,0 0 0 16,0 0 0-16,-1 2 0 0,1-2 0 0,1 2 0 0,-1 2 0 0,1 0 0 15,-1 0 0-15,2 2 0 0,-1 0 0 16,1 0 0-16,0 2 128 0,0 2-128 0,0 0 256 0,1 2-64 16,0 0 0-16,1 3 0 0,-1 1-32 0,3 0-16 15,-1 2 0-15,0 0 0 0,1 1 0 0,2 0 0 0,1 2 0 0,1-4 0 16,-1 2 48-1,1-3 16-15,0-2 0 0,1 1 0 0,-1-3-80 0,0 1-128 16,-1 2 176-16,0-1-176 0,0 0 176 0,-2 2-176 0,3 0 160 0,-2-1-160 0,0 1 0 16,-2-4 0-1,-1 2 0-15,0 2 0 0,-1-4 0 0,-1 2 0 16,-1 1 0-16,0-3 0 0,-1-3-192 0,-2 4-96 16,1-4-16-16,1 1 0 0,-3-1-304 0,1-1-64 0,2 2-16 0,-2-4-12144 31,0 2-2432-31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35:12.3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8146 6053 2751 0,'3'-6'256'16,"-3"2"-256"-16,-1-2 0 0,1 2 0 0,0 2 5248 0,1-1 992 0,0 2 208 0,2-5 32 0,-1 0-4752 0,2-4-960 0,1-1-192 0,-2 1-48 0,4 2-528 0,-4 2 0 0,2 1 0 0,-2 4 0 0,0 1 192 0,-1 1 16 0,-2 4 16 0,-2 1 0 16,1 2-96-16,-4 0-128 0,0 2 176 0,-1 0-176 0,0-1 368 0,0 1-48 0,-3 0 0 0,-1 2 0 15,2 0 480-15,-2-2 96 0,3-4 0 0,0 3 16 0,0-4-160 16,-1 4-48-1,0-1 0-15,-1 0 0 0,0 0-496 0,2-1-208 0,1 0 176 0,-2 2-176 16,1-2 0-16,2 2 0 0,1-3 0 16,0 0 0-16,3 2 0 15,0 0 0-15,1 0 0 0,1 0 0 0,2-2-208 0,-1 1 16 16,2-1 0 0,1 0 0-16,0 0 192 0,1 0-144 0,-1 2 144 0,1 0-128 0,0 2 128 0,2-1 0 0,-2 1 0 0,0-3 0 15,1 2 0-15,0-2 0 16,0 0 0-16,-1 1 0 0,0-2 0 0,-1 1 0 15,0-1 0-15,-1 0 0 0,0-2 0 0,-1-1 0 16,0 2 0-16,-2-1 128 0,0 2-128 0,-1 0 0 16,0 1 0-16,-2 2 0 0,-1-1 384 0,0 1 16 0,-1 0 0 0,-2 4 0 15,-2-3 112-15,1 2 0 0,-3 3 16 0,0-4 0 16,0 1-336-16,0-2-64 0,2 1 0 0,-2-1-128 16,-2-1 0-16,-1 1 0 0,1 0 0 0,-2-2 0 15,3 2 0-15,-3-4 0 0,2 1 0 16,0-4 0-1,1 0-784-15,-1-2-64 0,3-1-16 0,0-1 0 0,-1-2-1392 16,1 0-288-16,1-4-48 0,0-1-10752 0</inkml:trace>
  <inkml:trace contextRef="#ctx0" brushRef="#br0" timeOffset="583.69">8407 6144 8287 0,'3'-3'368'0,"-2"0"80"0,0 0-448 0,-1 3 0 0,1 0 0 0,-1-3 0 0,2 3 672 0,-2 0 48 0,1 0 16 0,-1 0 0 0,0-2 864 0,0 2 160 0,0 0 32 0,0 0 16 15,0 0-624-15,-11 16-128 0,7-8-32 0,0-1 0 16,1 1-320-16,-1 2-64 0,0 0 0 0,2-1-16 16,1 2 1040-16,-1 0 224 0,1-1 32 0,1 2 16 15,0-2-144-15,0 2-48 0,0 1 0 0,0 0 0 16,0 2-880-16,3-1-176 0,-1 1-48 0,1-2 0 16,-1 0-368-16,2 3-80 0,-1-1 0 15,2-2-16-15,0 0-176 0,0-4 0 16,0 4 0-16,1-3 0 0,2-2 0 0,0 0 0 15,1-2 0-15,0-1 0 16,2-1 128-16,-1-4 0 0,1 0 0 0,0-4 0 0,-1-2-304 0,0 0-64 0,0-1-16 0,1-3 0 16,0-2-128-1,-1 0-48-15,1-3 0 0,-1 1 0 0,-1-1 272 0,0 2 160 0,0-3-192 0,0 0 192 0,-1-3 0 0,1 3 0 16,0-2 0-16,-2 1 0 0,1 3 0 0,-2 0 0 16,0 2 0-16,-1-1 0 0,0 1 0 0,0 2 0 15,0 1 0-15,-2 3 0 0,2 1 144 0,-2 0-16 16,-1 4 0-16,-2-1 0 0,2 2 0 0,-2 2-128 15,-2 2 192-15,0-1-64 0,1 4 0 0,-2 1 0 16,-1 2 0-16,3 3 0 0,0-1-128 0,0 4 0 16,2 0 0-16,-1 3 128 0,2 0 112 0,1 2 16 15,-1 2 0-15,1-4 0 0,1 1-112 0,-1 1-16 0,1-2 0 0,0 1 0 16,-1-6-128-16,1 4 0 16,0-1 0-16,-2-3 0 15,2-2-832-15,1 0-160 0,1-2-32 0,0-2-10240 16,-1-2-2064-16</inkml:trace>
  <inkml:trace contextRef="#ctx0" brushRef="#br0" timeOffset="1289.15">9125 6141 36863 0,'-4'6'1632'16,"0"1"336"-16,2 0-1584 0,0-1-384 0,2 0 0 0,0 0 0 0,0 0 0 0,-1 7 0 0,0 6-224 0,0 6 80 0,-2 4-48 0,1-1-16 0,0-4 0 15,1-3 0-15,0-5 208 0,0-4-192 0,1 0 192 0,-1-2-192 0,1-2-800 0,-2-3-160 0,0 1-16 0,-1-5-16 16,1 2 592-16,-1-3 112 0,1 0 32 0,-2-4 0 0,2 1 608 0,1-3 128 15,-1-1 32-15,2-2 0 0,2-1 672 0,0-2 144 0,2-1 16 0,1-3 16 16,1-2-336-16,0-2-64 16,1-2 0-16,2-3-16 0,1 3-752 0,1 0-208 15,0 1-16-15,0 3 0 16,2 3-208-16,-2-1-32 0,-1 6-16 0,-2 1 0 0,1 2 480 0,0 5 0 16,-1-2 0-16,0 4 0 0,-1 1 496 0,1 2 192 15,-2 3 32-15,0 1 16 0,0 5-80 0,-2-5-16 0,1 5 0 0,0-2 0 0,-2 3-416 0,1-3-96 16,0-2 0-1,1 2-128-15,-1-1 0 0,-1 1 0 0,1-3 0 0,0 2 0 16,-2-3 0-16,1 3 0 16,-2-5-144-16,1 1 144 0,-2 2-176 0,2-1 176 0,-2 0-208 0,0-2 80 0,0-3 128 0,0 1 176 15,0 1-48-15,0-3 0 0,0-3 0 0,2 1 0 16,1-2 0-16,0-3 0 0,1 1-128 0,1-4 0 16,1 1 144-16,2-1-144 0,0-2 0 0,2-3 0 15,-3 1 0-15,2-2 0 0,1 0-400 0,-3-2 0 0,0 5 0 0,-1-3 0 16,2-2 144-16,0-2 48 0,2-2 0 15,-2-2 0 1,1 4 208-16,-1 2 0 0,0 4 0 0,1 2 0 16,-2 2 176-16,1 4 128 0,-1 3 16 0,-1 3 16 15,2 3 176-15,-1-2 16 0,2 4 16 0,-1 1 0 16,2 0-272-16,0 2-48 0,0-2-16 0,1 3 0 16,0 0-208-16,-2 1 0 0,1-1 0 0,-1 2 0 15,-1 4-208-15,1-1 64 0,-2 4 16 0,2 1 0 0,-3-1 128 16,-1 2 0-16,1 2-144 0,-1 3 144 0,1 0 0 0,-2-2 0 15,1 2 128-15,-1 0-128 0,-2-3 0 0,-1-2 128 16,2-2-128-16,-2-3 0 0,0-1 0 16,-1-4-224-16,2-2 32 0,-2-2 0 15,0 1-1328-15,0-6-256 16</inkml:trace>
  <inkml:trace contextRef="#ctx0" brushRef="#br0" timeOffset="1934.16">9848 6135 35007 0,'-1'3'1552'0,"-1"1"320"0,2 1-1488 0,0 0-384 0,2 0 0 0,-1-1 0 16,1-1-384-16,1 3-128 0,-1 7-48 0,3 2 0 0,0 4 416 0,1 4 144 0,-1-4 0 15,-1 0-144-15,0-3-208 0,-1-4-32 0,0 1-16 0,-2-7 0 0,2 0-768 0,-1 0-160 0,1-6-16 0,-2 0-16 0,3-2 960 0,-3-2 192 0,1-2 32 0,1-4 16 0,-2 0 656 0,1-2 128 0,0 0 16 0,-1-1 16 0,0 0 592 0,2-2 112 16,-2-1 32-16,0 0 0 16,0-1-240-16,1-1-32 0,0 2-16 0,-1-3 0 0,2-2-400 0,-1 1-64 15,1 4-32-15,-1 0 0 0,2 4-464 16,0 2-144-16,1 1 0 0,-1 6 0 0,1-1 0 15,0 2 0-15,0 2 0 0,-1-3-192 16,0 6 320-16,-1-3 64 0,1 0 0 0,0 0 16 0,-2 2-64 0,2-1-16 16,-3 2 0-16,2-1 0 0,-2-1-128 0,0 3 0 15,0 1-160-15,1 1 160 16,-1 2 0-16,0 0 0 0,0 0 128 0,-1 0-128 0,0 1 128 16,0-2-128-16,0 0 0 0,0-1 0 0,-1-2 0 0,1-2 0 15,0-1 0-15,0 1 0 0,1-2 0 0,1-3 0 16,0 1-144-16,2-2 144 0,0-2 0 0,0-1-128 0,1 0 128 0,2-2 0 15,-1 1 0-15,0 0 0 0,0-2 0 0,2-1 0 16,0 1 0-16,0 1 0 0,0-4 0 0,1 1 0 16,-2-2 0-16,2 2 0 0,0 2 0 0,-1 1 0 15,0 2 0-15,-1 1-128 0,1-1 128 0,-1 5-128 16,0 2 128-16,0 0 256 0,-1 0-64 0,0 2-16 16,0 0 176-16,2 3 32 0,-1-2 16 0,2 4 0 0,1-1-192 0,-2 1-32 15,3 2-16-15,-1 1 0 0,0-2-160 0,0 2 0 16,1 3 0-1,-2-1 0-15,-1-1 0 0,1 4 0 0,-1-1 0 0,-1 3 0 16,2-1 0-16,-2 3 0 0,0 0 0 16,0-3 0-16,0 3 0 0,-1-3 0 0,0-4 144 0,1 2-144 0,-2-2 0 0,0-2 0 15,1 1 0-15,-1-3 0 16,-2 0-320-16,1-4-144 0,0 0-32 0,-1-2 0 16,1-2-1120-16,0 0-240 0</inkml:trace>
  <inkml:trace contextRef="#ctx0" brushRef="#br0" timeOffset="2457.3">10748 6053 4607 0,'6'-6'192'0,"-2"0"64"0,1-1-256 0,-3 4 0 0,1-1 0 0,-1 2 0 0,1-2 144 0,1-1-16 31,0-3 0-31,4-4 0 0,-2 0-128 0,-1-1 0 0,0 1 0 0,-4 2 128 0,0 0 944 0,-2 2 176 16,-1 0 32-16,-2 2 16 0,-1 0 416 0,-1 2 80 0,-2 2 0 0,1 2 16 0,0 2 336 0,-3 2 64 0,1 2 16 0,-2 1 0 0,0 4-272 0,0 2-48 15,-2 0-16-15,0 4 0 0,-1 4-608 0,1-2-128 0,-1 0-32 0,2 3 0 0,0-2-480 0,3 1-80 16,0-2-32-16,3 0 0 0,1 0-208 0,0-3-64 15,2-4 0-15,1 1 0 0,2-3-256 0,0-4-256 16,0 0 64-16,2-2 0 16,2-1-480-16,1-3-96 0,0 0 0 0,4-1-16 15,-2-4-208-15,0 1-32 0,3 2-16 0,1-5 0 0,3-2 528 0,-2-3 128 16,1-1 0-16,-2 2 16 0,0 2 368 0,1-3 0 0,1 0 0 0,-2-1 0 16,0 0 464-16,-2 3 16 0,-4 1 0 0,0 2 0 15,0-2 224-15,-1 2 64 0,0-2 0 0,0 3 0 16,-2 2-304-16,1 4-48 0,-1-2-16 0,1 4 0 0,-2 2-144 15,0-2-16-15,2 4-16 0,-2 1 0 0,1 0 176 0,1 3 48 16,1 1 0-16,-1 3 0 0,2-1-176 16,1 2-16-16,1 0-16 0,0 1 0 0,1 0 176 0,0 3 32 15,1-6 16-15,-2 2 0 0,3 1-288 0,-1-3-176 16,1-2 192-16,-2 0-192 16,1-1-480-16,0-4-208 0,-1 0-32 0,1-2-16 15,0-1-1504-15,-2 0-320 0,-1-3-48 0,0-3-11728 0</inkml:trace>
  <inkml:trace contextRef="#ctx0" brushRef="#br0" timeOffset="2817.34">11267 5553 21183 0,'0'0'1888'0,"0"-2"-1504"0,0 2-384 15,0 0 0-15,2 2 2672 0,-2 1 464 0,2-3 80 0,-1 4 32 0,2 2-2384 0,1 4-480 0,-1 2-80 0,1 4-32 0,0 4 288 0,-1 5 48 0,-1 3 16 0,-1 4 0 0,-1 8-48 0,-3-1-16 0,0 5 0 0,-2-4 0 0,-1 1-112 0,-1 1 0 16,2-1-16-16,-1-4 0 0,1-1-304 0,0-5-128 0,2 1 0 16,-1-7 128-1,0 1-688-15,1-5-144 0,-2-1-16 16,0-4-16-16,0-1-1152 16,-1-6-224-16,-1 1-64 0,1-6-12176 0</inkml:trace>
  <inkml:trace contextRef="#ctx0" brushRef="#br0" timeOffset="3007.86">11009 5844 32255 0,'2'-2'2864'0,"0"-1"-2288"0,-1 2-576 0,0 1 0 0,0 0 1984 0,3 0 272 16,2 0 64-16,4 0 16 0,4 0-1760 0,2 0-336 0,2 1-80 0,1 2-16 0,1 0-144 0,-3 0 0 0,2 0 0 0,-2 0 128 31,0-1-896-31,-2-2-176 0,1 2-32 0,0-2-16384 0</inkml:trace>
  <inkml:trace contextRef="#ctx0" brushRef="#br0" timeOffset="3212.51">11525 5845 2751 0,'3'5'256'16,"-1"-1"-256"-16,-1 0 0 0,0-2 0 0,0 1 2048 0,1-3 384 0,-1 3 64 0,0 0 0 0,1 2-1392 0,2 3-272 0,-1 1-64 0,0 1-16 0,2 0 976 0,-1 2 208 0,0 0 48 0,-1 1 0 0,1-2 512 0,0 1 128 0,0 3 0 0,-1-1 16 16,0 2-784-16,-1-1-144 0,-1 1-48 0,1 0 0 15,-2-1-1088-15,0 1-208 0,0 0-48 0,-3-4-16 32,2 2-800-32,-3-3-144 0,2-1-48 0,-2 0 0 15,0-4-1472-15,1 0-288 0,0 0-64 0,0-4-6576 16,1 0-1296-16</inkml:trace>
  <inkml:trace contextRef="#ctx0" brushRef="#br0" timeOffset="3448.75">11663 5655 33167 0,'-1'-3'2944'0,"0"2"-2352"16,-1 1-464-16,2 0-128 0,2 0 1536 0,-2 0 304 0,1 0 48 0,-1-2 16 0,0 2-1760 15,1 0-336-15,-1 0-80 0,0 0-16 0,0 0-1296 0,0 0-256 0,0 0-48 0,0 0-13536 0</inkml:trace>
  <inkml:trace contextRef="#ctx0" brushRef="#br0" timeOffset="3804.23">11852 5819 5519 0,'3'0'496'0,"-2"0"-496"0,0 0 0 16,1 0 0-16,-2 0 1712 0,1 0 240 0,0 0 48 0,1 0 16 0,1 3 32 0,-1-2 16 0,0 4 0 0,-4-1 0 0,1 3-272 0,0 2-64 15,-2 1-16-15,0 1 0 0,-1 2-416 0,-1 1-80 0,0 1 0 0,0 1-16 0,0 2-400 0,0 1-80 0,2 1-16 0,-2-2 0 0,1 1 16 16,0-3 0-16,1 4 0 0,0 1 0 0,2-2-336 0,1 0-80 15,0-3-16-15,0 0 0 0,2-1-288 0,2-1 160 16,1-4-160-16,0-2 128 16,2-2 112-1,1-2 16-15,0-1 0 0,2-3 0 0,0-3-256 0,0 1 144 16,1-3-144-16,2-2 128 16,0-1-512-16,1-2-128 0,-1-2 0 0,1-3-16 15,1 1-224-15,-2-1-32 0,0 2-16 16,-2-3 0-16,0 0 224 0,-1-3 32 0,-3 3 16 0,1 0 0 0,-2 0 528 15,-2 1 0-15,-1 1 160 0,-1-1-32 0,-2-1 448 0,-3 2 112 0,1 0 16 16,-3 2 0-16,1-2-208 0,-1 5-48 0,-1-1 0 0,0 5 0 16,0 1-192-16,-2-1-64 0,1 3 0 0,-1 0 0 15,1-2-192-15,-2 4 0 0,2-2-144 0,-1-2 144 32,2 2-1776-32,0-2-256 0</inkml:trace>
  <inkml:trace contextRef="#ctx0" brushRef="#br0" timeOffset="4269.92">12134 5845 10127 0,'4'9'896'0,"-2"-3"-704"0,1 0-192 0,-1 0 0 0,1 1 2880 0,-1-4 560 16,1 4 96-16,2 2 32 0,1 6-2448 0,3 5-480 0,-1 5-112 0,1-3-16 0,0-2 336 0,-3-2 64 16,-1-3 16-16,-2-1 0 0,1-2-32 0,-3 1 0 0,2 0 0 0,-3-1 0 0,0 1-384 0,0-6-64 0,-1 2-32 0,-1-3 0 15,0-2 352-15,2-2 80 0,-1 1 16 0,1-3 0 0,0 0-256 0,0-3-48 0,1 0-16 0,-1 0 0 16,1-3-160-16,-1-1-48 0,1 0 0 0,1-1 0 16,-1-2-144-16,1-5-48 0,1 1 0 0,-2-2 0 15,1-2-144-15,1-1 0 0,-1-1 0 0,2-1 0 16,-1 2 0-16,0-4 0 0,2-1 0 15,-1 1 0-15,1 1 0 0,1 6 0 0,0 0 144 0,2 4-144 16,-1 5 320-16,2 1 0 0,-1 2 0 0,2 4 0 16,0 0 96-16,3 2 16 0,-1 3 0 0,3-2 0 0,1 5-240 15,1 0-64-15,1 1 0 0,-2-1 0 0,1 1-128 16,-2 3 0-16,1-1 0 0,-3 1 0 16,1 3 0-16,-2-2 0 0,0 2 0 0,-4 1 0 0,2 3 0 0,-3 1 0 15,0-2 0-15,-1 2 0 16,-2 1-192-16,-2-2 192 0,2 0-160 0,-3-3 160 15,0 3-288-15,0-5 32 0,-1-2 16 0,0-2 0 16,2-1-864-16,-1-3-176 0,0-4-48 0,2-2-10224 16,-1-2-2048-16</inkml:trace>
  <inkml:trace contextRef="#ctx0" brushRef="#br0" timeOffset="4738.26">12907 5661 17503 0,'9'-6'768'0,"-4"0"176"0,0 2-752 0,-3 0-192 0,1 4 0 0,-2-2 0 0,0 2 1920 15,0-3 368-15,3 2 64 0,0-1 16 0,-1-2-864 0,0 4-160 0,-2 0-48 0,-1 4 0 0,-2-2-400 0,-2 2-64 16,-2 2-32-16,-2 1 0 0,0 2-480 0,-2 0-80 0,-1 1-32 0,-2-1 0 0,1 0 176 0,1 1 16 0,0 2 16 0,1-4 0 0,0 2 144 0,1-2 16 0,2 0 16 0,-1-2 0 15,3 0-304-15,2-1-64 0,0 1-16 0,1-5 0 0,2 2-208 0,0-2-128 16,1-1 128-16,3-1-208 16,-1 1-240-16,2-3-32 0,3 2-16 0,1-1 0 15,0-1-80-15,1 2 0 0,3 1-16 0,-2-2 0 0,0-1 336 0,1 2 64 16,1 1 0-16,-1-3 16 0,-1 1 176 0,2 2 0 16,-1 2 0-16,-2-2 0 0,1 3 0 0,-2 1 0 0,0 2 0 15,-1 1-192 1,1 2 320-16,-2-1 48 0,0 4 16 0,0 0 0 0,-3-1 176 0,1 3 32 0,0-2 16 0,-1 2 0 15,0 1 48-15,-2 1 16 0,1 0 0 0,-3 2 0 16,0 1 32-16,-3 1 0 0,1-2 0 0,-1 1 0 16,0-3-80-1,-2 0-16-15,-2 4 0 0,0 1 0 0,-2-2-128 16,0 2-32-16,-3-3 0 0,1 0 0 0,-1-2-48 0,-2-1-16 16,2-1 0-16,-3-3 0 0,1 0-16 0,0-2-16 15,-1-1 0-15,-1-1 0 0,0-3-160 16,0 1 0-16,-3-5 0 0,0 2-176 15,0-2-336-15,-4-2-64 0,1-3 0 0,-4-2-17856 16</inkml:trace>
  <inkml:trace contextRef="#ctx0" brushRef="#br0" timeOffset="9255.12">13962 5819 15663 0,'-1'-3'1392'0,"-1"-2"-1120"0,2 3-272 0,0 0 0 16,0 1 640-16,0 1 80 0,-1-7 16 0,0 1 0 0,1-4 288 0,-1 2 48 0,1-2 16 0,1 1 0 0,0 2-384 0,0 1-80 0,2-1-16 0,1 2 0 0,-1 2-160 0,0 0-48 0,1 2 0 0,-1 1 0 0,1 0 336 16,-2 0 64-16,1 0 16 0,-1 0 0 0,1 1 112 0,-1 1 32 0,0-1 0 0,0 1 0 15,-1-1 0-15,0 2 16 0,1-3 0 0,-1 2 0 16,0 2-160-16,0-1-48 0,2 0 0 0,-2 3 0 16,2 2-304-16,-1 3-64 0,2 0-16 0,-1 4 0 15,2 4-224-15,2-1-160 0,-1 2 192 0,1 2-192 16,1-2 160-16,-1 3-160 0,2 0 128 0,-1-1-128 15,2 1 128-15,0 0-128 0,0 0 128 16,0-7-128-16,-3 0 0 0,2-3 0 0,1-1 0 16,0-2 0-16,-2-3 0 0,1 0 0 0,0-2 128 0,-2-2-128 15,2 1 0-15,-3-4 0 16,1 2 144-16,0-4-144 0,-2 2 128 0,0-3-128 0,-1 2 160 0,0-4-160 0,1 4 128 16,-1-3-128-16,0-2 0 0,-1 0 144 0,1-4-144 15,0 1 0-15,1-3 0 0,-3-2 0 0,2 2 0 0,-2 0 0 0,1-3 0 16,-1 1 0-1,1 4 0-15,0-1 0 0,0 6-192 0,1 3 192 0,-2 2-192 0,2 2 192 0,-2 6-192 16,2-2 192-16,0 6 0 0,-1-6 0 16,1 1 0-16,0 3 0 0,1-2 0 0,1 3 0 0,1 0 128 0,2 1-128 15,-2-1 0-15,2-1 0 0,0-1 0 0,-1 1 0 16,2-1 0-16,-2-2-176 0,-2 0 16 0,-1-2 0 16,-1 1 160-16,-1-3 0 0,0 0 0 15,0 1 0-15,0-1 0 0,1 0 0 0,-3 1 128 0,1-4-128 16,2 2 240-16,-1-2-32 0,-1 0 0 0,0 1 0 15,2-2 0 1,0 1 0-16,1 0 0 0,0-2 0 0,0-1-80 0,0-1-128 16,0 1 176-16,0-4-176 0,1 1 144 0,0 0-144 15,0 0 0-15,0-4 144 0,-1 1-144 0,1-1 0 0,-2 4 0 0,-1 0 0 16,-1 0 0-16,2-1 0 0,-2-6 0 0,2 1 0 0,0-2 0 16,-2-1 0-16,2-1 0 0,-2 0 0 15,1 0 128-15,-1 1-128 16,1-3 128-16,-1 2-128 0,2 0 0 0,-2-4 128 0,2 1-128 15,-1 1 0-15,0-2 0 0,0 3 0 0,-1 1 0 0,-1-1 0 16,3 4 0-16,-1-2 0 0,0 5 128 0,0-2-128 0,-2 4 0 0,2 2 128 0,-2 0-128 16,1 0 128-1,-1 0-128-15,2 2 0 0,-2 1-160 0,0 0 160 16,-1 0-368-16,2 0 32 0,-2-2 0 0,0 1 0 16,-2 0 0-16,1 0 0 0,0-1 0 0,-2 2 0 15,1-1-240-15,0 2-32 16,-2-5-16-16,1 4 0 0,0-1-1184 0,0-1-240 0,1 4-64 0,-1-2-12864 0</inkml:trace>
  <inkml:trace contextRef="#ctx0" brushRef="#br0" timeOffset="10389.57">15203 5044 2751 0,'-2'0'256'0,"1"0"-256"0,1 0 0 0,0 0 0 0,0 0 0 0,0 0 176 0,0 0-176 0,-2-3 160 16,2 3-160-16,2-3 0 0,0-2 0 0,-2 5 0 0,0 0 0 0,14-20 0 0,-11 14 0 0,1-2 0 0,-1 6 0 0,-2-4 0 0,0 3 0 0,-1 2 0 15,0 1 0-15,0 0 0 0,0 0 0 0,0 0 0 0,0 0 0 0,1-2 0 16,-1-1 0-16,0 2 0 0,2-4 0 0,-2 5 0 16,0 0 128-16,0 0-128 0,0 0 992 0,0 0 112 31,13-17 32-31,-12 14 0 0,2 1-688 0,-2 0-128 0,0 0-16 0,-1-1-16 0,0 3-288 0,0 3 160 15,-1-3-160-15,0 2 128 16,0-2 352-16,-1 2 64 0,2-2 16 0,0 0 0 0,0 0 640 0,0 0 128 16,-13 24 16-16,8-15 16 15,0 1 512-15,0 4 112 0,-1 0 0 0,0 2 16 16,-1 4-160-16,-2 7-48 0,-1 6 0 16,-3 4 0-16,-2 8-592 0,-3 5-128 0,-1 7-32 15,-2-3 0-15,0 2-576 0,-6 12-112 0,-4 13-32 0,-5 7 0 16,-2 4-320-16,-4-1 0 0,0-2 0 0,0-3 0 15,1-7 0-15,-1-4 0 0,1-2 0 0,3-10 0 16,2-6 608-16,3-11 96 0,2-3 32 0,5-7 0 16,2-3-144-16,4-4-16 0,3-3-16 0,4-4-11760 15,3-3-2336-15</inkml:trace>
  <inkml:trace contextRef="#ctx0" brushRef="#br0" timeOffset="11361.12">15981 5244 9215 0,'1'-3'816'0,"1"-1"-656"0,-1 1-160 0,0 3 0 15,-1-2 224-15,0 1 16 0,3-6 0 0,-1 1 0 0,1-4 16 0,-1 2 0 0,1 0 0 0,-1 2 0 0,0 4 480 0,0-2 96 0,0 1 32 0,-1 1 0 0,2 1 480 0,-2 2 80 16,2 1 32-16,-1 1 0 0,-1 3 272 0,2 2 48 15,0 1 16-15,-1 6 0 0,0 1 64 0,1 4 32 16,-2 1 0-16,-1 1 0 0,0 1-528 0,0 1-96 16,-1 5-32-16,-1-1 0 0,1 4-672 15,0 3-144-15,0 0-32 0,-2 3 0 0,1 5-256 16,-1 2-128-16,0 3 0 0,-1-1 128 0,0 0-128 16,-1-2 0-16,0-7 0 0,0-3 0 0,0-5 0 15,0 3 0-15,-1-1 0 0,1 2 0 16,-1-3-1104-16,0-1-112 0,0-2 0 0,1 0-16 15,1-9-1056-15,0-4-208 0,1-5-32 0,0-4-10032 0</inkml:trace>
  <inkml:trace contextRef="#ctx0" brushRef="#br0" timeOffset="11676.28">16267 5765 27647 0,'-6'4'2448'15,"1"-2"-1952"-15,1 2-496 0,2-1 0 0,2 1 2720 0,0-1 448 0,1 0 96 0,-1 6 0 0,0 0-2784 0,0 4-480 0,0 3-256 0,0 3 16 0,1-4 32 0,0 1 0 0,0 0 0 0,1 0 0 16,-2 0-672-16,-2-1-128 0,2 1-16 0,-2 0-16 16,1 0-944-16,-2-4-176 0,1 1-32 0,-1-3-16 15,1 0 288-15,-1-4 64 0,1 0 16 0,1-4-7968 0</inkml:trace>
  <inkml:trace contextRef="#ctx0" brushRef="#br0" timeOffset="11882.99">16319 5462 39615 0,'-1'-4'3520'0,"1"4"-2816"0,1 0-560 0,1 0-144 0,1 0 176 15,0 0 0-15,2 0 0 0,2-2 0 0,1 2-2592 0,3-3-512 0</inkml:trace>
  <inkml:trace contextRef="#ctx0" brushRef="#br0" timeOffset="12324.2">16491 5856 13823 0,'-3'7'1216'0,"1"-3"-960"0,0 1-256 0,2-3 0 0,2 3 752 0,-2-2 96 0,0 6 32 0,-2 2 0 0,1 8 320 15,-1 2 64-15,1 1 16 0,-1-2 0 0,2-2-320 0,2-2-48 0,-1-1-16 0,0-4 0 0,0-2-704 0,2-3-192 0,-2-2 0 0,1-2 0 16,1-2 448-16,1 0 48 0,-1-3 16 0,1-2 0 16,1-2 544-16,0 0 112 0,0-3 32 0,0-2 0 0,0-1 96 0,1 1 32 15,0-4 0-15,0 0 0 16,2-3-832-16,-2 1-176 0,1-2-16 0,-1-2-16 15,1 0-288 1,-1-3-192-16,0-4 16 0,0 1 16 16,-1 2-352-16,0 5-80 0,1-1-16 0,-1 2 0 0,1 1 224 15,-1 3 64-15,2 0 0 0,0 4 0 0,0 1 1152 16,2 0 256-16,0 4 32 0,-1-1 16 0,5 0-192 16,-2 2-48-16,1 1 0 0,2 1 0 15,-2 4-640-15,1-2-128 0,-1 4-128 0,0-2 192 0,1 4-192 0,-3 1 0 16,1 3 0-16,-3 0-176 0,2 6 176 0,0 1 0 0,-2 4-144 0,0 2 144 15,0 5 0-15,-2-1 208 0,0 1-16 0,-1 3-16 16,0-5 0-16,-1-1 0 0,1-1 0 0,-2-4 0 0,2 0-48 0,-1-3 0 16,1 1 0-16,-1-4 0 15,-1-2-128-15,2 0-176 0,-1-2 48 0,0 0 0 16,1-2-992 0,-3-1-192-16,-1-1-32 0,1-2-10112 0,-2-2-2032 0</inkml:trace>
  <inkml:trace contextRef="#ctx0" brushRef="#br0" timeOffset="12924.52">17151 6041 39615 0,'0'0'3520'0,"0"2"-2816"0,1-2-560 0,0 0-144 0,1 4 448 0,-1-4 64 0,1 2 16 0,2-1 0 0,0 2-336 0,1 3-64 0,0-3 0 0,0 0-128 16,0 1-448-16,-3-1-192 0,2 0-32 0,-3 0-17280 0</inkml:trace>
  <inkml:trace contextRef="#ctx0" brushRef="#br0" timeOffset="13737.19">18101 5586 4607 0,'-3'-2'400'0,"1"0"-400"0,-2-2 0 0,2 4 0 0,0-2 5856 0,1 2 1088 0,1 0 224 0,-4 0 32 0,-1-3-5408 0,-3 2-1072 0,-2-2-208 0,-3 1-64 0,0 1-448 0,-1 1 0 15,1 0-128-15,-2 0 128 0,1 3-192 0,2 1 64 0,-2 2 128 0,1 3-208 16,2-2 208-16,-3 5 208 0,3-3-32 0,0 4-16 16,1 3 768-16,-1 0 160 0,1 3 16 0,1 0 16 15,2 2-672-15,0-1-128 0,3 2-16 0,0 1-16 16,1-1-32-16,1-1-16 0,2-1 0 0,0-5 0 0,1 1-112 15,0-3 0-15,2 2-128 0,-1-5 192 0,2 0-192 16,1-2 144-16,0-4-144 0,2 0 128 0,0-2-128 16,1-4 0-16,1 1 0 0,1-6 0 0,-2 1-304 0,3 0 64 15,2-4 16-15,-1-2 0 0,1 2 224 0,-1-2-144 16,0-3 144-16,-1 2-128 0,1 0 128 0,-3 0 176 16,1 0-48-16,-2 0 0 0,-1-1 176 0,-2 0 16 15,0-1 16-15,-1 2 0 0,-2 0-176 0,0 1-32 16,-2-1-128-16,0 1 192 0,0 2-192 0,-3 0 0 15,2 2 128-15,-2 1-128 0,2 4 0 0,0-3 144 0,0 3-144 16,-1 2 128-16,2 1 160 0,0 1 32 16,3 2 0-16,-1 0 0 0,2 2-64 0,1 1-16 0,1 4 0 0,0 0 0 15,2-1 112-15,-1 4 32 0,3 0 0 0,1 3 0 16,-1-1-384-16,1 2 0 0,0 0 0 0,-1-1 0 16,1 1 0-16,-2-1-240 0,1-4 48 15,-3 0 0-15,2-2-192 0,3 10-432 16,-7-11 400-16,-1-3-848 0,0-2-160 0,-2-1-48 15,-1 0-9792-15,1-1-1952 0</inkml:trace>
  <inkml:trace contextRef="#ctx0" brushRef="#br0" timeOffset="14148.34">18505 4811 35935 0,'-5'3'3200'0,"0"-3"-2560"0,1 4-512 0,2 1-128 0,2-2 1216 16,1 3 208-16,2 1 48 0,-2 5 16 0,0 8-1264 0,0 8-224 0,2 9 0 0,-2 8-192 0,0 1-144 0,-1 6-48 0,0 2 0 0,-1 3 0 16,0 3-336-16,-3 0-80 0,0-3-16 0,1-4 0 15,-1-1-160 1,-1-5-48-16,1 0 0 0,-1-6 0 0,3 1 1328 0,-2-5 256 0,0-3 48 0,2-2 16 15,1-3 240-15,0-4 48 0,2-3 16 0,0-6 0 0,1 0-656 16,2-4-128-16,0-2-16 16,1-3-11616-16,-1-4-2320 0</inkml:trace>
  <inkml:trace contextRef="#ctx0" brushRef="#br0" timeOffset="14937.33">19079 5560 15663 0,'0'-4'1392'0,"-1"4"-1120"0,1-3-272 0,0 3 0 0,0 0 1344 0,0-2 192 0,-2 1 64 0,1-2 0 0,-1-3-1024 0,-2 0-208 16,0-2-48-16,-2 2 0 0,0 0 448 0,0 0 96 0,-2 0 16 0,1 0 0 16,-2 2-192-16,-1 1-48 0,2 0 0 0,-4 3 0 15,0-3-48-15,-2 6-16 0,1-3 0 0,-2 3 0 31,0 4 464-31,0-1 96 0,1 4 16 0,-1 2 0 0,-1 0-64 16,0 4 0-16,1 0 0 0,-1 3 0 16,0 3-384-16,-1 1-64 0,4 1-32 0,-1 2 0 15,3 0-480-15,1 3-128 0,2-2 0 16,0 1 0-16,3-4 0 0,1-2-128 0,2-1 0 0,2-5 0 16,0-1-96-16,2 1-16 0,1-6 0 0,1 0 0 15,2-4-80-15,1-2-32 0,2-2 0 0,1-2 0 16,2-2-160-16,3-2-16 15,0-5-16-15,2-1 0 0,0 1 224 0,2-5 64 0,1 2 0 0,0-3 0 16,-1 1 560-16,0-1 112 0,-1 2 32 0,0-3 0 0,-2 3-112 16,-1-3-16-16,0-2 0 0,-1 2 0 0,-1-3-128 0,-2-2-48 15,0 1 0-15,-2 0 0 0,-2-1-336 0,1-1-64 16,-4 0 0-16,0 0-16 0,-3 2 112 0,-1 5 32 16,-1 3 0-16,-3 4 0 0,2 2 528 0,-3 1 112 15,1 4 32-15,-1 1 0 0,2 0-80 0,-1 4-16 16,0-1 0-16,2 2 0 0,1 1-240 0,-2 2-48 15,1 0-16-15,0 5 0 0,0 3-144 0,-1 0 0 16,2 3 0-16,-1 3 0 0,2 0 0 0,-2 4 0 0,1 0-224 16,0 2 80-16,1 1 144 0,0 2 0 15,0-3 0-15,2 1-128 0,1-1 128 0,1 1 0 0,-1-1 0 0,1 0 0 16,1 1 192-16,-1 2-16 0,1 1-16 0,-3-1 0 16,1-1 32-16,-3-2 16 0,0 3 0 0,0-5 0 15,-2 1-48-15,1-3-16 0,-1 0 0 16,-1-5 0-16,-1 1-144 15,0-2 0-15,-1-4 0 0,-2 1 0 16,1-3 0-16,-1-2 0 0,-2-1 0 0,1 0 0 0,-2-1 0 0,-2 1 0 0,-1-1 0 0,-1 2 0 16,-1-4-176-16,-1 0-64 0,0-2-16 0,-2 0 0 15,-3 0-64-15,-2 1-32 0,0-2 0 0,-2 0 0 16,-1-3-736 0,0-3-160-16,0 0-32 0,0-4-15280 0</inkml:trace>
  <inkml:trace contextRef="#ctx0" brushRef="#br0" timeOffset="15305.52">19442 5911 50687 0,'-5'2'2240'15,"2"-2"464"-15,1 0-2160 0,2 1-544 0,3-1 0 0,-1 0 0 0,1 0-832 0,1-1-256 0,3 1-64 0,3-2-16 0,2-2 400 0,3-2 96 0,1-3 16 0,0-1 0 0</inkml:trace>
  <inkml:trace contextRef="#ctx0" brushRef="#br0" timeOffset="19989">2234 7952 18431 0,'-12'0'1632'0,"2"0"-1312"0,4 0-320 0,4 2 0 0,-1 0 384 0,-2-2 0 0,-5 3 0 0,-5 3 0 0,-4-1 480 0,-1 3 96 0,1 1 32 0,4-2 0 0,6 2-736 0,5-5-256 0,3 2 144 0,2-4-144 32,1 2-464-32,2-1-176 0,3-3-48 0,3 0 0 0,1-3 288 0,3 3 48 0,0-4 16 0,0 2 0 15,4 0 1424-15,-2 0 272 0,2 0 64 0,3-2 16 16,3 2 32-16,2-2 16 0,1 0 0 16,3-2 0-16,2 0-496 0,5 0-96 0,4 1-32 0,1-3 0 15,4 0-368-15,1-2-80 0,3 0-16 0,3-3 0 16,2 0-256-16,1 0-144 0,2 2 160 0,1 4-160 15,5 1 256-15,1 0-32 0,1-2-16 0,1 2 0 0,-4 0 16 16,3 0 0 0,3-1 0-16,2 1 0 0,0 0-96 0,1-3-128 15,-3 0 176-15,0-1-176 0,1-3 272 0,-1 1-48 0,3 0-16 0,-2-2 0 16,2-1 96-16,0 1 16 0,1 2 0 0,-1 0 0 16,1-1-64-16,3 1 0 0,3 1 0 0,-1-1 0 15,0 5-32-15,0-1-16 0,1 2 0 0,0-1 0 0,1 0-80 0,0 1-128 16,-1 0 176-16,-3 2-176 15,-1-2 128-15,2 1-128 0,5 0 0 0,-3-1 0 0,-5 1 0 16,1-2 0-16,0 1 0 0,2 1 0 16,1-1 0-16,1 0 0 0,0 0 0 0,0 0 0 0,-2-3 0 0,-4 1 0 15,0 2 0-15,7 0 0 0,6 0 0 0,5-4 0 16,-3 0 0-16,-1 2 0 16,1-2 128-16,-1 0-128 0,0 4 0 0,0-6 0 0,-2 1 0 0,-1 3 0 15,1-2 0-15,-3 4 0 16,1-1 0-16,0 1 0 0,-3 0 0 0,0 2 0 15,0 2 0-15,3 2 0 0,3 2 128 0,2-2-128 0,0-2 0 0,0-1 0 16,1 3 0-16,1 0 0 0,2 3 0 0,-3-7 0 16,-4-1 0-16,3 1-144 0,4 3 144 0,0-4 0 15,-2 4 128-15,-2-5-128 0,-1 1 0 0,3 0 0 16,5 2 0-16,-1-3-192 0,4 3 192 0,-1-4-192 16,2-1 192-16,3 2-192 0,-1-1 192 0,-1 0-192 15,0-2 192-15,1-1-192 0,0 4 192 0,2-4 0 16,-2 4 0-16,-1-2 0 0,-3 1 0 0,4 1 0 15,4-1 0-15,-1 1 0 0,-9 2 160 0,8-1-32 16,3 1-128-16,1-3 192 0,0 4-192 0,1-3 0 16,-1 0-144-16,3-3 144 0,2 2 0 0,0-2 0 15,1 2-128-15,-4-3 128 0,-2-1 0 0,6 0 0 16,3-2 0-16,1 1 0 0,6 0 0 0,-2-3 0 0,-6 1 0 16,4 2 0-16,3 2 0 0,0-3 0 0,-4 0 176 15,2 2-48-15,4 3-128 0,0 0-160 16,3-2 160-16,0 0-208 0,0 4 208 0,2-4 0 15,-3-1 0-15,3 1 0 0,4 2 0 16,2 0 0-16,-1-2 192 0,2-3-192 0,5 7 0 0,-1-4 0 16,1-2 0-16,3 2 0 0,2 4 128 15,1-4-128-15,-2-1 0 0,-1 3 0 0,2 0 0 0,-1 0 0 0,0 0 0 16,-2 0 0-16,-3 2 0 0,1-3 0 16,0 6 0-16,-2-2 0 0,-4 1 0 0,1 0 0 15,1 1 0-15,-1 0 0 0,-7 1 0 0,5 0-176 0,2 2 32 0,-3 0 0 16,1 4-400-16,-3-1-80 15,1-3-16-15,-1 3 0 0,-2 4-1184 0,1-1-240 0,4 4-48 16,-5-2-16-16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46:49.3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1990 5015 8287 0,'-3'-4'736'0,"1"0"-592"0,0 0-144 0,1 0 0 0,1 2 336 0,-2-1 48 16,-1-3 0-16,-2-4 0 0,-2-3 208 0,-1-2 48 15,-1-1 16-15,-1 3 0 0,0 0 208 0,1 4 32 0,-1-1 16 0,2 4 0 16,-1 0-208-16,0 2-32 0,1 2-16 0,-1 2 0 16,2-3 144-16,-3 2 32 0,1 1 0 0,-1 0 0 15,-1 0-416-15,0 0-80 0,-2 0-16 0,0-2 0 16,-1-1 192-16,-1 3 16 0,-1 0 16 0,0 3 0 16,0-1 208-16,-1-1 32 0,0 4 16 0,1 3 0 15,1 0-352-15,1 0-64 0,0 4 0 0,2 0-16 16,1 5-112-16,0-1-32 0,2-2 0 15,1 5 0-15,1 1 80 0,0 1 16 16,1 5 0-16,-2-1 0 0,2 1 112 0,0 2 16 16,-1 3 16-16,-1 1 0 0,3 6 48 0,0-1 16 15,2 2 0-15,-1-3 0 0,1 1-272 0,2 4-48 0,1 3-16 16,0-2 0-16,3-2-192 0,-1-2 0 0,2 3 128 16,2 0-128-16,3-3 0 0,-1 0 0 0,2-1 0 0,1-1 0 15,2-5 256-15,-1-2-32 0,0-3-16 0,-1-2 0 0,2-1 0 0,-1-1 0 16,-1-2 0-16,2 1 0 0,-1-2 48 15,2 0 0-15,-2 0 0 0,0-3 0 0,2-3-112 0,1 2-16 0,1-3 0 16,0-2 0-16,1-1 0 0,1-2-128 0,-1-3 192 0,1 1-64 16,2-1 112-16,0-4 16 15,0-3 0-15,2 0 0 0,3-4-64 0,0-1 0 0,-2 0 0 0,-2-2 0 16,0-1-48-16,-1 1-16 16,-3 0 0-16,-1 1 0 0,-1-1-128 0,1-5 0 15,3 1 0-15,-1-4 0 0,1-3 0 0,-2 1 0 0,2 0 0 16,-3-2 0-16,0 3 0 0,-3-2 0 0,0 4 0 15,-3-4 0-15,-2 5 0 0,0 0 0 16,-2 0 0-16,-2 3 0 0,-2-1 0 0,-2 1 0 16,0 2 0-16,0-1 0 0,-1 2 0 0,-2 1 0 15,1-1 0-15,-2 4 0 0,1-3-144 0,-2 3 144 16,-2 2 0-16,2-2 0 0,-1 0-144 0,-1 0 144 16,1 0 0-16,-2 0-144 0,1 1 144 0,-2-2 0 0,2 2 0 0,-1 2 0 15,2-1 0-15,-1 2 0 0,1-2 0 16,-2 4 0-16,2-3 0 0,-1 3-128 0,0 0 128 15,1 0 0-15,0 3-272 0,0-3 16 0,0 1 16 0,-1 2 0 16,0 0 80-16,1 2 16 0,-2-1 0 0,1-2 0 16,0 5 144-16,-1-4-160 0,1 1 160 0,-1 0-160 15,1 1 160-15,1-2 0 0,0 0 0 0,-1 1 128 16,1-2-352-16,0-1-64 0,0 2-16 0,0 0 0 16,1 0-784-1,-1 1-144-15,2-4-48 0,0 2-13664 0</inkml:trace>
  <inkml:trace contextRef="#ctx0" brushRef="#br0" timeOffset="540.67">2654 5358 35007 0,'-13'-4'1552'0,"5"1"320"0,-1 0-1488 0,4 3-384 0,3 0 0 0,0 3 0 0,1-3 0 0,-3 3 0 15,-3 0 0-15,-3 3 0 16,-1 4-672-16,-1 2-96 0,-1 4-32 0,2 0 0 15,-1 3-80-15,-1 1-16 0,2 1 0 0,-1 1 0 16,1 0-592-16,1 0-128 0,0 4-32 0,0-1 0 16,1 1 624-16,1-4 128 0,0-1 32 0,2-1 0 0,1-1 864 0,3-3 0 15,0 0 176-15,4-4-32 0,0 1 672 0,2-1 128 16,1-2 16-16,3-3 16 0,2 2-32 0,3 0-16 16,0-4 0-16,2 0 0 0,2-2-480 0,1 0-80 15,0-3-32-15,2 0 0 0,1-3-208 16,0 0-128-16,1-4 160 0,-1 1-160 15,0-2-240-15,0 0-144 0,1-4-16 0,-1 2-16 16,-3-3-80-16,1 1-16 0,-1 2 0 0,-2-5 0 16,0 2 208-16,0-2 48 0,-1-2 0 0,-1-1 0 0,-3 2 400 0,0-2 96 0,0-2 16 0,-2 0 0 15,-2-2 608-15,-2-2 128 0,-1 5 32 0,-3-1 0 16,-1 2-352-16,-2 1-64 0,-2-4-16 0,-2 3 0 0,-2 0-336 16,0-3-64-16,-3 1 0 15,0 2-16-15,-3 2-336 0,0 0-64 0,1 0-16 0,-2 5 0 0,1 3 64 0,1 2 16 16,0 2 0-16,1 4 0 15,0 1-704-15,0 4-144 16,1 3-16-16,1 4-7328 0,1 1-1456 0</inkml:trace>
  <inkml:trace contextRef="#ctx0" brushRef="#br0" timeOffset="1463.16">3398 5339 21183 0,'-2'-3'1888'0,"-1"-1"-1504"0,2 2-384 0,1 0 0 16,0 2 0-16,0-2 0 0,-3-2 0 0,0-2-192 0,-2 0 192 15,-1-3 176-15,-3 2-48 0,0-2 0 0,-1 3-128 16,-1 0 128-16,0 2-128 0,-3 0 128 0,1 2 112 0,-1-1 16 16,-1 2 0-16,-1 2 0 0,0 2-128 0,0 0 0 15,0 4-128-15,0-1 192 0,0 3 608 0,1 0 112 16,2 0 32-16,0 1 0 0,2 2 32 0,0-2 16 15,4 3 0-15,-2-2 0 0,3 1-240 0,1 3-48 16,0 3-16-16,1 0 0 0,2 0-240 16,-1 3-32-16,3 3-16 0,0 1 0 15,1-1-208-15,1 0-64 0,0 3 0 0,2-2 0 0,-1-3-128 16,2-2-176-16,3-2 48 0,-1-4 0 16,3 1-192-16,0-5-48 0,1-4 0 15,2 0 0-15,-2-3 48 0,1-5 16 0,2 1 0 16,-1-5 0-16,2 0-176 0,-3-4-32 0,1 0-16 15,-2-1 0-15,3 0 208 0,-3-4 32 0,1 1 16 16,-2-3 0-16,0 1 272 0,-2 0 0 0,0 0 176 0,-2-3-176 0,0 1 128 16,-1 0-128-16,-1 0 0 0,-3 2 0 0,-1 1 704 0,-1 1 16 15,-2-1 16-15,0 3 0 0,-1 2-96 0,0 3 0 0,2 0-16 0,-2 1 0 16,2 4-304-16,-1-1-64 0,2 2-16 0,0 1 0 16,1 4 64-16,1 0 16 0,0 0 0 0,3 3 0 0,0-1 144 0,-1 4 48 15,4 0 0-15,-3-2 0 0,4 6-64 16,-1-2 0-1,2 4 0-15,0 3 0 0,-1-3-192 0,1 2-64 0,0 2 0 0,-1-1 0 16,2 3-192-16,-2-3 0 0,0-1 0 0,1 2 0 31,0 0-512-31,-2-2-32 0,2 1-16 0,-1-3 0 16,1-1-1072-16,1-4-224 0,1 0-32 0,-1-7-16 0,0-2-496 16,0-4-96-16,1-2-32 0,-1-2-8736 0</inkml:trace>
  <inkml:trace contextRef="#ctx0" brushRef="#br0" timeOffset="1863.92">3441 4696 35007 0,'-5'-9'1552'0,"2"2"320"0,0 5-1488 0,2-2-384 0,2 4 0 0,0 0 0 0,1 1-320 0,0-1-144 16,2 3-32-16,1 1 0 15,2 2 304-15,2 4 48 0,2 4 16 0,1 5 0 0,2 1 368 0,0 6 80 0,2 1 0 0,0 5 16 0,1 0 16 0,-1 2 0 16,0 0 0-16,-2 0 0 0,-2 0 96 0,-1 6 0 15,4 2 16-15,-3 7 0 16,2 0-32-16,-3 4-16 0,2-5 0 16,-2-1 0-16,-1-6-240 0,-1-7-48 0,3 1-128 15,-4-3 192-15,1-3-192 0,1-1 0 0,0 2 0 16,0 1 0-16,1-3 0 0,-1-2 0 0,0 1-144 0,-2-4 144 31,1-1-1792-31,-2 0-272 0</inkml:trace>
  <inkml:trace contextRef="#ctx0" brushRef="#br0" timeOffset="2808.46">4067 5072 39615 0,'-6'-5'3520'0,"1"4"-2816"0,4-1-560 15,-1 4-144-15,4-2 384 0,-2 0 64 0,-3 1 0 0,-1-1 0 16,1 3-448-16,-2-1 0 15,1 2 0-15,0 2-176 16,2 0-304-16,1 1-64 0,-1-1-16 0,2-2 0 16,0 3-1072-16,2-1-224 0,-1 0-32 0,0-1-13520 15</inkml:trace>
  <inkml:trace contextRef="#ctx0" brushRef="#br0" timeOffset="3077.34">4266 5420 39615 0,'-6'-5'1760'0,"2"4"352"16,2-2-1680-16,0 1-432 0,2 0 0 0,0 2 0 0,2 0 272 0,-2 0-16 0,0 0-16 0,0 0 0 16,1 0-240-16,-1 0 0 0,0 0 0 0,0 0 0 15,0 0-1856-15,0 0-432 0,6 20-80 16,-6-11 0-16</inkml:trace>
  <inkml:trace contextRef="#ctx0" brushRef="#br0" timeOffset="3998.21">2955 6470 5519 0,'-2'-3'496'0,"-1"3"-496"0,2-2 0 0,0 1 0 0,1 1 1008 0,0-3 96 0,1 3 32 15,-1-2 0-15,0-2-480 0,1 0-80 0,1 0-32 0,0-2 0 16,2 4 416-16,-2-2 64 0,2 2 32 0,0-2 0 16,-1 4 608-16,1 0 112 0,0 0 16 0,1 4 16 15,0-1-160-15,0 6-48 0,1 0 0 0,0 2 0 0,1 4-304 0,0 1-64 16,-1-1-16-16,0 4 0 15,1 0-704-15,1 4-160 0,1 5-32 0,-1 0 0 16,1 2 128-16,-1 4 32 0,0 6 0 0,-1-2 0 0,1 7-176 16,-2-1-48-16,0 3 0 0,0-6 0 0,-2-3-128 15,0 4-128-15,-1 8 192 0,2-2-192 16,0 3 0-16,0-7 0 0,0 0-160 0,0-10 160 16,0-5-912-16,0-7-64 0,-2-4-16 0,0-5 0 15,0 0-512-15,0-6-96 0,0-4-32 0,-2 0-11040 0</inkml:trace>
  <inkml:trace contextRef="#ctx0" brushRef="#br0" timeOffset="4697.1">2898 6315 26719 0,'-9'-16'2368'0,"2"6"-1888"0,2 4-480 0,3 1 0 0,2 4 1856 0,1 1 288 16,2-3 48-16,-1 0 16 0,2-4-1568 0,1-1-304 15,2 0-64-15,2 2-16 0,1-2-256 0,0 0 0 16,1 2 0-16,0-3 0 0,0 2 0 0,0 1 0 15,-1-1 0-15,0 1 0 0,2 0-256 0,-1 1 64 16,-1 0 0-16,1 3 0 0,1-2 64 0,0 2 128 16,0-1-208-16,1 3 80 0,-1 0 128 0,3 3 0 0,3-3 0 0,3 3 0 15,4 2 448-15,0-1 0 16,2 6 16-16,0-2 0 0,1 2 144 0,-2 3 32 16,0-1 0-16,-3 4 0 0,0 0-320 15,-3 3-48-15,-1 1-16 0,-4-1 0 0,-2 2-256 0,-2-1 0 16,-2 2 128-16,-3-1-128 0,-2-2 0 0,-3 1 0 15,-1-2 0-15,-4-2 0 0,1 3 0 0,-5-2 0 16,1-2-176-16,-2-1 176 0,-1 1-320 0,-1-1 32 0,-1 0 16 16,-2 0 0-16,1 0 80 0,-2-1 32 0,0 0 0 0,-1-1 0 15,1-3 160-15,-1 1-128 0,1-1 128 0,0-2-128 16,0 2 128-16,1 1 0 0,0-3 0 0,2-2 0 16,2 1 0-16,1-2 0 0,0 2 0 0,3-2 0 15,1 2 0-15,2-2 0 0,0 1 0 0,2-1 0 16,0-2 0-16,2 2 0 0,0 0 0 0,2-1 0 0,2 3 240 0,0 1 16 15,1-1 16-15,1 2 0 0,2-1 160 0,-1 3 16 16,2-1 16-16,-1 1 0 0,1 1-272 16,0-1-48-16,1 4-16 0,1 1 0 0,2-2-128 0,-1 2 0 15,2 1 0-15,1 0 0 0,-1-3 0 0,-1-1 0 16,1-2 0-16,0 2 0 16,1 1 144-16,-2-1 0 0,0-2 0 0,1 2 0 0,0 2 16 0,0 1 0 15,-1 2 0-15,1 0 0 0,-4 1-160 0,0 0 160 0,1-2-160 0,-2 0 160 16,-2 2-160-16,0-1 0 0,0-1 0 0,-2 1 0 15,1 0 0-15,-1-5 0 16,-3-1 0-16,4 0 0 0,-5-1-176 0,2-3-64 16,-2 0-16-16,1-5 0 15,-2 1-672-15,0-2-144 0,1-1-16 16,-2-1-16-16,1 1-1264 0,-1-3-240 0</inkml:trace>
  <inkml:trace contextRef="#ctx0" brushRef="#br0" timeOffset="5186.01">3874 7078 35935 0,'-5'-1'1600'0,"1"-2"320"0,2 2-1536 0,2 0-384 0,0 0 0 0,1 1 0 16,0 0-304-16,1-3-128 0,0 0-16 0,2-1-16 0,1-1 608 0,1-1 128 0,1-1 32 0,1 0 0 16,-1 1-304-16,2 0 0 0,-2-2 0 0,1 2 0 15,-1-3 0-15,1 1 0 0,-2 0 0 0,1-2 0 16,-1-2 0-16,2 0 0 0,-2-1 0 0,1 0 0 16,0 0 0-16,-2-1 0 15,-1 0 0-15,-1-2 0 16,-2 1 128-16,-1-1 64 0,-1 4 0 0,-3-4 16 0,1 3-48 0,-2 0-16 15,-2 0 0-15,-1 3 0 0,0 2-272 0,-3 1-64 16,0 4-16-16,-4 3 0 0,0 1 48 0,-2 1 16 0,2 5 0 31,-2 1 0-31,0 2-96 0,-2 0-16 0,3 0 0 16,0 2 0-16,0 1 256 0,1-1 0 0,3 0 0 16,1 5 0-16,1-4 640 0,1 2 64 0,2 1 0 0,0 0 16 0,1 3 64 15,2-1 16-15,2 2 0 0,1-1 0 0,2 4-480 0,1 2-112 16,2 2-16-16,2-4 0 0,-1 5-64 0,4-2-128 15,1 2 176-15,1 1-176 0,3-1 192 0,-1-3-64 16,2-6 0-16,1 0-128 0,1 0-192 0,2-7-128 16,0-2-48-16,2-3 0 15,1-2-1040-15,0-5-192 0,3 1-64 0,0-4-14464 0</inkml:trace>
  <inkml:trace contextRef="#ctx0" brushRef="#br0" timeOffset="5898.6">4254 6843 33167 0,'-6'0'2944'0,"1"0"-2352"0,3 3-464 15,4 0-128-15,0-1 1504 0,-1 0 288 0,-1 2 48 0,2 4 16 16,-1 1-1856-16,1 7-304 0,3 0-80 0,1 3-32 0,4 3 416 0,0 0-128 0,0 4 128 16,2 5 0-16,1 8-224 0,-2-1 32 0,-1-1 16 0,-3 1 0 31,1 7-352-31,-2-4-80 0,-2 1-16 0,-1-5 0 15,0-6 112-15,-2-3 32 0,1 1 0 0,1-3 0 0,-2-2 336 0,2-2 144 0,-1-2-128 16,1-1 128-16,-1-3 704 0,1-4 240 0,-2-2 32 0,0-1 16 16,0-3-224-16,0-2-32 15,-1-4-16-15,0 0 0 0,2 0-528 0,-2-4-192 0,1-1 144 0,-1-2-144 0,0-6 0 16,-1-2 0-16,-1 2 0 16,0-3-176-16,0-5-64 0,-3-3-16 0,0-7 0 0,0-1 0 15,-2 1 256-15,1-3 0 0,-1-2 0 0,-1-5 0 0,1 0-192 16,1-2 48-16,0 1 16 0,1-1 0 15,0-2-64-15,2 3 0 0,1-1 0 0,-1 1 0 16,2 1 416-16,1 0 80 0,1 0 16 0,3 0 0 16,2 6-64-16,0-4 0 0,3 6 0 0,1 3 0 0,0 2-64 0,1 3-32 15,1 3 0-15,3 1 0 0,3 3-160 0,0 2 0 16,2 4 0-16,0 2 0 16,-1 1-144-16,0 6 144 0,-2-2 0 0,-1 4 0 15,0 2-256-15,-2 1 64 0,-2 2 16 0,1 2 0 16,-1 3-208-16,1 1-32 0,-2 3-16 0,-1 2 0 15,-1 4 160-15,-1 3 16 0,1 0 16 0,-3 4 0 0,0 1 240 16,-1-1 160-16,-1 3-32 0,-3-1 0 0,-1 1 240 0,-3-3 32 0,0-2 16 0,-2 1 0 16,0-5-112-16,-3-2-32 15,0 1 0-15,-1 0 0 0,-2 0-48 0,-3-3-16 16,-1 3 0-16,-1-3 0 0,-1-2-208 0,-2 0 128 16,0-4-128-16,0-1 0 15,2-2 0-15,-3 0-192 0,0-2 16 0,-1-2 0 16,3-3-288-16,-1 0-64 0,2-2-16 0,-2 1 0 15,2-2-960-15,2-1-192 0,3 2-32 0,1-2-16 16,2 4-1584-16,2-2-304 0</inkml:trace>
  <inkml:trace contextRef="#ctx0" brushRef="#br0" timeOffset="6343.09">4959 5749 25791 0,'-9'-5'1152'0,"3"4"224"0,0-2-1104 0,2 3-272 0,1 3 0 0,2-2 0 16,0 1 0-16,-2 1 0 0,-2 2 0 0,-1 3 0 15,-1 1-304-15,-2 2-64 0,3 0-16 0,2 2 0 0,1-3 384 0,1 2 0 16,4 4 160-16,0-2-160 0,2 4 368 0,1 1-48 16,0-1 0-16,1 2 0 0,1 6 640 0,1 5 112 15,0 4 16-15,1 2 16 0,1 5 368 0,0 5 64 16,0 1 0-16,0 3 16 0,-2 2-528 0,1-3-128 15,0 1 0-15,-2-4-16 0,0-2-432 0,1-1-64 16,-1 1-32-16,3-2 0 0,-1-2-352 16,1-3 144-16,0-2-144 0,-1-3 0 0,1-3 0 0,0-5 0 15,-1-3 0-15,0-3 0 16,-3-3-336-16,1-1-176 0,-1-6-48 0,1 1 0 16,0-2-1072-16,-1-3-224 0,0-2-32 0,0 0-13104 0</inkml:trace>
  <inkml:trace contextRef="#ctx0" brushRef="#br0" timeOffset="6943.06">5666 6397 24879 0,'-6'-11'1088'0,"1"3"256"0,1 2-1088 0,2 2-256 16,0 2 0-16,1 2 0 0,-1-4-176 0,-2 2-80 0,-1-2-32 0,-2-2 0 0,-3 1 736 0,0 1 160 16,-1 3 32-16,-2 2 0 0,2 3 16 0,0 1 16 15,-1 1 0-15,-2 4 0 0,-2 0-464 0,-1 5-80 0,-2 1-128 0,-2 2 176 16,3-2 352-16,1-2 80 0,1 1 16 0,-1 1 0 15,0 2-272-15,-1 2-48 0,4 5-16 0,0-3 0 16,3 7 160-16,1-5 48 16,5 5 0-16,1-2 0 0,2 1 80 0,2-3 32 0,4 0 0 15,1-5 0-15,1-2-288 0,1-3-64 0,3-1-16 16,0-5 0-16,0 0-384 16,2-5-80-16,-1 2-16 0,2-6 0 0,-1 0-528 15,-1-2-96-15,2-2-32 0,-1 0 0 0,0-5-160 16,1 2-32-16,-2-3-16 0,0-2 0 15,0-3 320-15,0-1 64 0,0 0 16 0,0 0 0 0,-1-3 272 0,-1 1 64 0,1-2 16 0,-2 1 0 16,0 1 352-16,-2-2 160 0,0-2-16 16,-1 1 0-16,-1 2-144 0,0-1 160 0,-1-2-160 0,1 2 160 0,0 2-160 0,-1-1 0 15,4 6 0-15,-2 4 0 0,0 3 320 0,-2 2-32 16,1 2 0-16,0 2 0 0,-1 2 864 0,1 4 192 16,0 0 16-16,0 4 16 0,-1 0-608 0,2 3-112 15,-1 3-16-15,1-1-16 16,0 4 16-16,0 0 0 0,0-1 0 0,1 5 0 0,0 3-112 15,1 2-16-15,1 1 0 0,-1-1 0 16,-1 0-336-16,2-3-176 0,-3 1 160 0,1-6-160 16,-1 1-384-1,0-5-192-15,0 0-16 0,0-4-16 0,-1-3-1552 0,0-2-304 0,1 0-64 0,0-1-11168 16</inkml:trace>
  <inkml:trace contextRef="#ctx0" brushRef="#br0" timeOffset="7402.89">6180 6382 21183 0,'-3'-6'1888'0,"-1"2"-1504"0,1 0-384 16,3 2 0-16,0-1 1120 0,-1 2 160 0,-3-5 16 0,-1-6 16 0,-2-5-1312 0,-2 1-352 15,2-1-32-15,-2 4 0 0,3 0 768 0,-1 3 160 0,1 0 32 16,-1 4 0-16,1 0-576 0,-1 2 0 0,-2 2 0 0,0 3-192 31,0 4 192-31,-3 1 0 0,0 2 0 0,1 3 0 16,-1 2 1152-16,-2 0 128 0,0 3 32 0,1-3 0 0,-1 5-288 0,-1-2-48 15,2 2-16-15,2 2 0 16,-1-1-176-16,4-1-32 0,-1 4-16 0,2 2 0 16,2-2-80-16,0 3-16 0,2 0 0 0,3-1 0 15,0 2-304-15,3 0-64 0,1 2-16 0,-1 0 0 16,5 2-256-16,-2-2 160 0,1 1-160 0,-1-2 128 0,3-1-128 16,-1-2 128-16,0 2-128 0,2-3 128 0,0-1-384 15,0-2-64-15,0 1-32 0,2-3 0 16,2 0-800-1,1-4-144-15,1-5-48 0,2-3 0 0,2-2-736 0,1-6-160 0,1-2-16 0,-1-2-16 16,0-4-416-16,-2-3-64 0,-1 1-32 0,0-3-6288 16</inkml:trace>
  <inkml:trace contextRef="#ctx0" brushRef="#br0" timeOffset="7945.27">6267 6593 9215 0,'-5'0'816'0,"1"2"-656"0,2-1-160 0,0-1 0 0,2 0 2240 16,-1 0 432-16,0 1 80 0,-3-1 0 0,1 3-1216 0,0-3-256 0,3 1-64 0,1-2 0 16,2 1 320-16,1 0 48 0,0-3 16 0,3 2 0 0,1 0-1072 0,0-1-208 15,0 2-32-15,2-2-16 0,0 2-32 16,0-1-16-16,0-2 0 0,1 1 0 0,-1 0 400 0,2-2 80 15,1 0 0-15,0-2 16 0,1-1-352 0,0 0-80 16,0 1-16-16,1-4 0 0,-1 1-16 0,1-1 0 16,-2-1 0-16,0 0 0 15,-2 0-64-15,-1 0 0 0,0-1-16 0,-1-1 0 16,0 1 80-16,0-1 32 0,-2 0 0 16,-1 0 0-16,-1 1 0 0,-1 0 0 0,0-2 0 15,-4 2 0-15,0 2-128 0,-3-3-32 0,0-1 0 16,-2 1 0-16,0 2 0 0,-3 3-128 0,1-2 192 15,-3 1-64-15,0 3-128 0,-2 2 0 0,-1 2 0 0,2 4 0 16,-1-2-160-16,-2 6-64 0,1 0-16 0,-2 2 0 0,1 1 240 0,-1-1 0 16,0 2 0-16,2 0-144 0,-2 0 144 0,1 0-128 15,1 1 128-15,-1 0-128 0,1 1 128 0,0 3 0 0,2-1 0 0,-1 2 0 16,2 1 464-16,0 3 32 0,1 2 0 0,1 3 0 16,0-5-144-16,3 4-32 0,-1 1 0 0,2 1 0 15,3-1-112-15,2 1-16 0,3 0-16 0,1-1 0 16,2-3 16-16,2-4 0 0,3 1 0 0,3-3 0 15,3-2-192-15,1-2 192 0,4-2-192 0,3 1 192 0,5-4-192 16,2 2 0-16,8-3 0 16,0 0 128-16,3 1-128 0,2-4 0 0,1-1-192 15,0 0 192-15,0-4-560 0,2 0 16 16,6 2 0-16,-1 0-17776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2/6/2024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43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151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32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14886C-FF10-4391-B2E8-8AE0A55E1D0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5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5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232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7D2AD-1459-3ED8-ACA6-1033401BC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AFE6B6-DB3C-DF9B-6F8C-BEAA47CCD7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78C137-0936-2CE5-44BF-90E3F7B271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9692A-07FA-B0D5-7448-4C7CEC970D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F94F5-58D1-42ED-AB38-DD97D2E494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807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7D2AD-1459-3ED8-ACA6-1033401BC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AFE6B6-DB3C-DF9B-6F8C-BEAA47CCD7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78C137-0936-2CE5-44BF-90E3F7B271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9692A-07FA-B0D5-7448-4C7CEC970D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F94F5-58D1-42ED-AB38-DD97D2E494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599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7D2AD-1459-3ED8-ACA6-1033401BC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AFE6B6-DB3C-DF9B-6F8C-BEAA47CCD7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78C137-0936-2CE5-44BF-90E3F7B271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9692A-07FA-B0D5-7448-4C7CEC970D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F94F5-58D1-42ED-AB38-DD97D2E494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811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7D2AD-1459-3ED8-ACA6-1033401BC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AFE6B6-DB3C-DF9B-6F8C-BEAA47CCD7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78C137-0936-2CE5-44BF-90E3F7B271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9692A-07FA-B0D5-7448-4C7CEC970D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F94F5-58D1-42ED-AB38-DD97D2E494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085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7D2AD-1459-3ED8-ACA6-1033401BC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AFE6B6-DB3C-DF9B-6F8C-BEAA47CCD7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78C137-0936-2CE5-44BF-90E3F7B271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9692A-07FA-B0D5-7448-4C7CEC970D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F94F5-58D1-42ED-AB38-DD97D2E494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953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480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03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25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11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411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CD3B44FC-3DD7-4F46-9E87-ED25DEAC5B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7442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2/6/2024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290.png"/><Relationship Id="rId4" Type="http://schemas.openxmlformats.org/officeDocument/2006/relationships/image" Target="../media/image1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321.png"/><Relationship Id="rId4" Type="http://schemas.openxmlformats.org/officeDocument/2006/relationships/image" Target="../media/image1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321.png"/><Relationship Id="rId4" Type="http://schemas.openxmlformats.org/officeDocument/2006/relationships/image" Target="../media/image9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321.png"/><Relationship Id="rId4" Type="http://schemas.openxmlformats.org/officeDocument/2006/relationships/image" Target="../media/image1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321.png"/><Relationship Id="rId4" Type="http://schemas.openxmlformats.org/officeDocument/2006/relationships/image" Target="../media/image1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9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10.png"/><Relationship Id="rId7" Type="http://schemas.openxmlformats.org/officeDocument/2006/relationships/customXml" Target="../ink/ink4.xml"/><Relationship Id="rId2" Type="http://schemas.openxmlformats.org/officeDocument/2006/relationships/image" Target="../media/image13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image" Target="../media/image301.png"/><Relationship Id="rId4" Type="http://schemas.openxmlformats.org/officeDocument/2006/relationships/image" Target="../media/image2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3" Type="http://schemas.openxmlformats.org/officeDocument/2006/relationships/image" Target="../media/image5.png"/><Relationship Id="rId7" Type="http://schemas.openxmlformats.org/officeDocument/2006/relationships/image" Target="../media/image19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.xml"/><Relationship Id="rId11" Type="http://schemas.openxmlformats.org/officeDocument/2006/relationships/image" Target="../media/image2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7.png"/><Relationship Id="rId3" Type="http://schemas.openxmlformats.org/officeDocument/2006/relationships/customXml" Target="../ink/ink7.xml"/><Relationship Id="rId7" Type="http://schemas.openxmlformats.org/officeDocument/2006/relationships/customXml" Target="../ink/ink8.xml"/><Relationship Id="rId17" Type="http://schemas.openxmlformats.org/officeDocument/2006/relationships/customXml" Target="../ink/ink9.xml"/><Relationship Id="rId2" Type="http://schemas.openxmlformats.org/officeDocument/2006/relationships/image" Target="../media/image10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customXml" Target="../ink/ink11.xml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1.png"/><Relationship Id="rId1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0.png"/><Relationship Id="rId4" Type="http://schemas.openxmlformats.org/officeDocument/2006/relationships/customXml" Target="../ink/ink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0.png"/><Relationship Id="rId4" Type="http://schemas.openxmlformats.org/officeDocument/2006/relationships/customXml" Target="../ink/ink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1.png"/><Relationship Id="rId4" Type="http://schemas.openxmlformats.org/officeDocument/2006/relationships/customXml" Target="../ink/ink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0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.xml"/><Relationship Id="rId5" Type="http://schemas.openxmlformats.org/officeDocument/2006/relationships/image" Target="../media/image291.png"/><Relationship Id="rId4" Type="http://schemas.openxmlformats.org/officeDocument/2006/relationships/customXml" Target="../ink/ink1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2.png"/><Relationship Id="rId3" Type="http://schemas.openxmlformats.org/officeDocument/2006/relationships/image" Target="../media/image311.png"/><Relationship Id="rId7" Type="http://schemas.openxmlformats.org/officeDocument/2006/relationships/customXml" Target="../ink/ink20.xml"/><Relationship Id="rId12" Type="http://schemas.openxmlformats.org/officeDocument/2006/relationships/image" Target="../media/image30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customXml" Target="../ink/ink22.xml"/><Relationship Id="rId5" Type="http://schemas.openxmlformats.org/officeDocument/2006/relationships/image" Target="../media/image14.png"/><Relationship Id="rId10" Type="http://schemas.openxmlformats.org/officeDocument/2006/relationships/image" Target="../media/image330.png"/><Relationship Id="rId4" Type="http://schemas.openxmlformats.org/officeDocument/2006/relationships/image" Target="../media/image12.png"/><Relationship Id="rId9" Type="http://schemas.openxmlformats.org/officeDocument/2006/relationships/customXml" Target="../ink/ink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93.png"/><Relationship Id="rId7" Type="http://schemas.openxmlformats.org/officeDocument/2006/relationships/image" Target="../media/image132.png"/><Relationship Id="rId2" Type="http://schemas.openxmlformats.org/officeDocument/2006/relationships/image" Target="../media/image8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13.png"/><Relationship Id="rId10" Type="http://schemas.openxmlformats.org/officeDocument/2006/relationships/image" Target="../media/image161.png"/><Relationship Id="rId4" Type="http://schemas.openxmlformats.org/officeDocument/2006/relationships/image" Target="../media/image102.png"/><Relationship Id="rId9" Type="http://schemas.openxmlformats.org/officeDocument/2006/relationships/image" Target="../media/image150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1.png"/><Relationship Id="rId2" Type="http://schemas.openxmlformats.org/officeDocument/2006/relationships/image" Target="../media/image6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0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0.png"/><Relationship Id="rId4" Type="http://schemas.openxmlformats.org/officeDocument/2006/relationships/image" Target="../media/image10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0.png"/><Relationship Id="rId5" Type="http://schemas.openxmlformats.org/officeDocument/2006/relationships/customXml" Target="../ink/ink24.xml"/><Relationship Id="rId4" Type="http://schemas.openxmlformats.org/officeDocument/2006/relationships/image" Target="../media/image75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ustomXml" Target="../ink/ink2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0.png"/><Relationship Id="rId4" Type="http://schemas.openxmlformats.org/officeDocument/2006/relationships/customXml" Target="../ink/ink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hyperlink" Target="https://drive.google.com/file/d/1UH6S_-ZdVwzCM2KL3KWOtWPb6yT7c6Pf/view?usp=sharing" TargetMode="External"/><Relationship Id="rId4" Type="http://schemas.openxmlformats.org/officeDocument/2006/relationships/hyperlink" Target="https://drive.google.com/file/d/1UGGPDKIVFUr9fx_AjevMoUtvYGRnFgqH/view?usp=share_link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0.png"/><Relationship Id="rId4" Type="http://schemas.openxmlformats.org/officeDocument/2006/relationships/image" Target="../media/image10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0.png"/><Relationship Id="rId4" Type="http://schemas.openxmlformats.org/officeDocument/2006/relationships/image" Target="../media/image101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tif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8.xml"/><Relationship Id="rId3" Type="http://schemas.openxmlformats.org/officeDocument/2006/relationships/image" Target="../media/image570.png"/><Relationship Id="rId7" Type="http://schemas.openxmlformats.org/officeDocument/2006/relationships/image" Target="../media/image107.png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09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590.png"/><Relationship Id="rId4" Type="http://schemas.openxmlformats.org/officeDocument/2006/relationships/customXml" Target="../ink/ink29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610.png"/><Relationship Id="rId7" Type="http://schemas.openxmlformats.org/officeDocument/2006/relationships/customXml" Target="../ink/ink31.xml"/><Relationship Id="rId12" Type="http://schemas.openxmlformats.org/officeDocument/2006/relationships/image" Target="../media/image124.png"/><Relationship Id="rId2" Type="http://schemas.openxmlformats.org/officeDocument/2006/relationships/customXml" Target="../ink/ink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customXml" Target="../ink/ink33.xml"/><Relationship Id="rId5" Type="http://schemas.openxmlformats.org/officeDocument/2006/relationships/image" Target="../media/image117.png"/><Relationship Id="rId10" Type="http://schemas.openxmlformats.org/officeDocument/2006/relationships/image" Target="../media/image123.png"/><Relationship Id="rId4" Type="http://schemas.openxmlformats.org/officeDocument/2006/relationships/image" Target="../media/image105.png"/><Relationship Id="rId9" Type="http://schemas.openxmlformats.org/officeDocument/2006/relationships/customXml" Target="../ink/ink3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0.png"/><Relationship Id="rId5" Type="http://schemas.openxmlformats.org/officeDocument/2006/relationships/customXml" Target="../ink/ink34.xml"/><Relationship Id="rId4" Type="http://schemas.openxmlformats.org/officeDocument/2006/relationships/image" Target="../media/image29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customXml" Target="../ink/ink39.xml"/><Relationship Id="rId3" Type="http://schemas.openxmlformats.org/officeDocument/2006/relationships/image" Target="../media/image129.png"/><Relationship Id="rId7" Type="http://schemas.openxmlformats.org/officeDocument/2006/relationships/customXml" Target="../ink/ink36.xml"/><Relationship Id="rId12" Type="http://schemas.openxmlformats.org/officeDocument/2006/relationships/image" Target="../media/image123.png"/><Relationship Id="rId2" Type="http://schemas.openxmlformats.org/officeDocument/2006/relationships/customXml" Target="../ink/ink35.xml"/><Relationship Id="rId16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customXml" Target="../ink/ink38.xml"/><Relationship Id="rId5" Type="http://schemas.openxmlformats.org/officeDocument/2006/relationships/image" Target="../media/image117.png"/><Relationship Id="rId15" Type="http://schemas.openxmlformats.org/officeDocument/2006/relationships/customXml" Target="../ink/ink40.xml"/><Relationship Id="rId10" Type="http://schemas.openxmlformats.org/officeDocument/2006/relationships/image" Target="../media/image134.png"/><Relationship Id="rId4" Type="http://schemas.openxmlformats.org/officeDocument/2006/relationships/image" Target="../media/image131.png"/><Relationship Id="rId9" Type="http://schemas.openxmlformats.org/officeDocument/2006/relationships/customXml" Target="../ink/ink37.xml"/><Relationship Id="rId14" Type="http://schemas.openxmlformats.org/officeDocument/2006/relationships/image" Target="../media/image124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27.png"/><Relationship Id="rId7" Type="http://schemas.openxmlformats.org/officeDocument/2006/relationships/customXml" Target="../ink/ink4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customXml" Target="../ink/ink41.xml"/><Relationship Id="rId4" Type="http://schemas.openxmlformats.org/officeDocument/2006/relationships/image" Target="../media/image30.png"/><Relationship Id="rId9" Type="http://schemas.openxmlformats.org/officeDocument/2006/relationships/image" Target="../media/image142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customXml" Target="../ink/ink46.xml"/><Relationship Id="rId18" Type="http://schemas.openxmlformats.org/officeDocument/2006/relationships/image" Target="../media/image145.png"/><Relationship Id="rId7" Type="http://schemas.openxmlformats.org/officeDocument/2006/relationships/customXml" Target="../ink/ink43.xml"/><Relationship Id="rId12" Type="http://schemas.openxmlformats.org/officeDocument/2006/relationships/image" Target="../media/image123.png"/><Relationship Id="rId17" Type="http://schemas.openxmlformats.org/officeDocument/2006/relationships/customXml" Target="../ink/ink48.xml"/><Relationship Id="rId16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customXml" Target="../ink/ink45.xml"/><Relationship Id="rId5" Type="http://schemas.openxmlformats.org/officeDocument/2006/relationships/image" Target="../media/image117.png"/><Relationship Id="rId15" Type="http://schemas.openxmlformats.org/officeDocument/2006/relationships/customXml" Target="../ink/ink47.xml"/><Relationship Id="rId10" Type="http://schemas.openxmlformats.org/officeDocument/2006/relationships/image" Target="../media/image134.png"/><Relationship Id="rId4" Type="http://schemas.openxmlformats.org/officeDocument/2006/relationships/image" Target="../media/image105.png"/><Relationship Id="rId9" Type="http://schemas.openxmlformats.org/officeDocument/2006/relationships/customXml" Target="../ink/ink44.xml"/><Relationship Id="rId14" Type="http://schemas.openxmlformats.org/officeDocument/2006/relationships/image" Target="../media/image124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27.png"/><Relationship Id="rId7" Type="http://schemas.openxmlformats.org/officeDocument/2006/relationships/customXml" Target="../ink/ink5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0.png"/><Relationship Id="rId5" Type="http://schemas.openxmlformats.org/officeDocument/2006/relationships/customXml" Target="../ink/ink49.xml"/><Relationship Id="rId4" Type="http://schemas.openxmlformats.org/officeDocument/2006/relationships/image" Target="../media/image29.png"/><Relationship Id="rId9" Type="http://schemas.openxmlformats.org/officeDocument/2006/relationships/image" Target="../media/image12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tiff"/><Relationship Id="rId4" Type="http://schemas.openxmlformats.org/officeDocument/2006/relationships/image" Target="../media/image23.tif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2310075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Optimization and Linear Regression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D5B3C-4FE3-4C57-3F0E-27C855F59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5">
            <a:extLst>
              <a:ext uri="{FF2B5EF4-FFF2-40B4-BE49-F238E27FC236}">
                <a16:creationId xmlns:a16="http://schemas.microsoft.com/office/drawing/2014/main" id="{0CA5498B-4CDB-1564-596B-BBDF2AC836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Ins="132077">
            <a:noAutofit/>
          </a:bodyPr>
          <a:lstStyle/>
          <a:p>
            <a:r>
              <a:rPr lang="en-US" dirty="0"/>
              <a:t>Machine Learning</a:t>
            </a:r>
          </a:p>
        </p:txBody>
      </p:sp>
      <p:sp>
        <p:nvSpPr>
          <p:cNvPr id="23557" name="AutoShape 7">
            <a:extLst>
              <a:ext uri="{FF2B5EF4-FFF2-40B4-BE49-F238E27FC236}">
                <a16:creationId xmlns:a16="http://schemas.microsoft.com/office/drawing/2014/main" id="{20090526-8A13-73E1-1A6F-D98FE5808C2B}"/>
              </a:ext>
            </a:extLst>
          </p:cNvPr>
          <p:cNvSpPr>
            <a:spLocks/>
          </p:cNvSpPr>
          <p:nvPr/>
        </p:nvSpPr>
        <p:spPr bwMode="auto">
          <a:xfrm>
            <a:off x="4236572" y="4432076"/>
            <a:ext cx="3441692" cy="2217496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59" name="Rectangle 9">
                <a:extLst>
                  <a:ext uri="{FF2B5EF4-FFF2-40B4-BE49-F238E27FC236}">
                    <a16:creationId xmlns:a16="http://schemas.microsoft.com/office/drawing/2014/main" id="{26EB68F9-1F43-0E45-6EED-400CBE408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4684" y="4566940"/>
                <a:ext cx="3079370" cy="4699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6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Prediction: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h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(</m:t>
                    </m:r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𝐱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</mc:Choice>
        <mc:Fallback xmlns="">
          <p:sp>
            <p:nvSpPr>
              <p:cNvPr id="23559" name="Rectangle 9">
                <a:extLst>
                  <a:ext uri="{FF2B5EF4-FFF2-40B4-BE49-F238E27FC236}">
                    <a16:creationId xmlns:a16="http://schemas.microsoft.com/office/drawing/2014/main" id="{26EB68F9-1F43-0E45-6EED-400CBE408E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04684" y="4566940"/>
                <a:ext cx="3079370" cy="469900"/>
              </a:xfrm>
              <a:prstGeom prst="rect">
                <a:avLst/>
              </a:prstGeom>
              <a:blipFill>
                <a:blip r:embed="rId3"/>
                <a:stretch>
                  <a:fillRect l="-1646" t="-26316" b="-52632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66" name="Rectangle 20">
            <a:extLst>
              <a:ext uri="{FF2B5EF4-FFF2-40B4-BE49-F238E27FC236}">
                <a16:creationId xmlns:a16="http://schemas.microsoft.com/office/drawing/2014/main" id="{65310034-78FD-C0D7-CF7E-D9EA38A6C8E0}"/>
              </a:ext>
            </a:extLst>
          </p:cNvPr>
          <p:cNvSpPr>
            <a:spLocks/>
          </p:cNvSpPr>
          <p:nvPr/>
        </p:nvSpPr>
        <p:spPr bwMode="auto">
          <a:xfrm>
            <a:off x="864378" y="5193000"/>
            <a:ext cx="1578953" cy="8317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Input</a:t>
            </a:r>
          </a:p>
        </p:txBody>
      </p:sp>
      <p:sp>
        <p:nvSpPr>
          <p:cNvPr id="23567" name="Rectangle 21">
            <a:extLst>
              <a:ext uri="{FF2B5EF4-FFF2-40B4-BE49-F238E27FC236}">
                <a16:creationId xmlns:a16="http://schemas.microsoft.com/office/drawing/2014/main" id="{616E44F1-BD3E-2298-92C7-68EB0872AB7B}"/>
              </a:ext>
            </a:extLst>
          </p:cNvPr>
          <p:cNvSpPr>
            <a:spLocks/>
          </p:cNvSpPr>
          <p:nvPr/>
        </p:nvSpPr>
        <p:spPr bwMode="auto">
          <a:xfrm>
            <a:off x="9471505" y="5133591"/>
            <a:ext cx="1943946" cy="950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Predicted</a:t>
            </a:r>
          </a:p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Output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52ABB8D-A4BC-68C3-C640-E5227BF6F4BA}"/>
              </a:ext>
            </a:extLst>
          </p:cNvPr>
          <p:cNvCxnSpPr>
            <a:cxnSpLocks/>
          </p:cNvCxnSpPr>
          <p:nvPr/>
        </p:nvCxnSpPr>
        <p:spPr>
          <a:xfrm>
            <a:off x="2443331" y="5779341"/>
            <a:ext cx="179324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85B70B-141D-99C4-038D-12E797E58335}"/>
              </a:ext>
            </a:extLst>
          </p:cNvPr>
          <p:cNvCxnSpPr>
            <a:cxnSpLocks/>
          </p:cNvCxnSpPr>
          <p:nvPr/>
        </p:nvCxnSpPr>
        <p:spPr>
          <a:xfrm>
            <a:off x="7678264" y="5802892"/>
            <a:ext cx="1793241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utoShape 11">
            <a:extLst>
              <a:ext uri="{FF2B5EF4-FFF2-40B4-BE49-F238E27FC236}">
                <a16:creationId xmlns:a16="http://schemas.microsoft.com/office/drawing/2014/main" id="{3B54263B-EF1C-B565-3F86-D44288A55256}"/>
              </a:ext>
            </a:extLst>
          </p:cNvPr>
          <p:cNvSpPr>
            <a:spLocks/>
          </p:cNvSpPr>
          <p:nvPr/>
        </p:nvSpPr>
        <p:spPr bwMode="auto">
          <a:xfrm>
            <a:off x="4922393" y="5296567"/>
            <a:ext cx="2043953" cy="1038571"/>
          </a:xfrm>
          <a:prstGeom prst="roundRect">
            <a:avLst>
              <a:gd name="adj" fmla="val 28120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Model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1C74D8-4313-B25B-55CC-31202BCC4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38413" cy="26686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Using (training) data to learn a model that we’ll later use for prediction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1" name="AutoShape 7">
            <a:extLst>
              <a:ext uri="{FF2B5EF4-FFF2-40B4-BE49-F238E27FC236}">
                <a16:creationId xmlns:a16="http://schemas.microsoft.com/office/drawing/2014/main" id="{DE8AA1C6-F3F7-9C35-31D0-F4826651C6C9}"/>
              </a:ext>
            </a:extLst>
          </p:cNvPr>
          <p:cNvSpPr>
            <a:spLocks/>
          </p:cNvSpPr>
          <p:nvPr/>
        </p:nvSpPr>
        <p:spPr bwMode="auto">
          <a:xfrm>
            <a:off x="4236572" y="2305563"/>
            <a:ext cx="3441692" cy="1518307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996425AD-8D4E-50B1-A828-58F7D3E635CE}"/>
              </a:ext>
            </a:extLst>
          </p:cNvPr>
          <p:cNvSpPr>
            <a:spLocks/>
          </p:cNvSpPr>
          <p:nvPr/>
        </p:nvSpPr>
        <p:spPr bwMode="auto">
          <a:xfrm>
            <a:off x="4598894" y="2754221"/>
            <a:ext cx="2655794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</a:t>
            </a: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8A0FF559-183E-283F-27D9-2AF62694D1C2}"/>
              </a:ext>
            </a:extLst>
          </p:cNvPr>
          <p:cNvSpPr>
            <a:spLocks/>
          </p:cNvSpPr>
          <p:nvPr/>
        </p:nvSpPr>
        <p:spPr bwMode="auto">
          <a:xfrm>
            <a:off x="168885" y="2166080"/>
            <a:ext cx="2783465" cy="15895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 Data</a:t>
            </a:r>
          </a:p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Input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and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Measured Output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9F68463-7D75-44BB-40DD-F2854E2AD7C1}"/>
              </a:ext>
            </a:extLst>
          </p:cNvPr>
          <p:cNvCxnSpPr>
            <a:cxnSpLocks/>
          </p:cNvCxnSpPr>
          <p:nvPr/>
        </p:nvCxnSpPr>
        <p:spPr>
          <a:xfrm>
            <a:off x="2952350" y="3100325"/>
            <a:ext cx="1284222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D689940-C1F2-28A8-84EB-0F8087AC44C8}"/>
              </a:ext>
            </a:extLst>
          </p:cNvPr>
          <p:cNvCxnSpPr>
            <a:cxnSpLocks/>
          </p:cNvCxnSpPr>
          <p:nvPr/>
        </p:nvCxnSpPr>
        <p:spPr>
          <a:xfrm>
            <a:off x="7678264" y="3087364"/>
            <a:ext cx="1028783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20">
                <a:extLst>
                  <a:ext uri="{FF2B5EF4-FFF2-40B4-BE49-F238E27FC236}">
                    <a16:creationId xmlns:a16="http://schemas.microsoft.com/office/drawing/2014/main" id="{53801396-9527-798E-67E5-E94385890A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1745" y="2292602"/>
                <a:ext cx="2783465" cy="158952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 anchor="ctr"/>
              <a:lstStyle/>
              <a:p>
                <a:pPr marL="39686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Model</a:t>
                </a:r>
              </a:p>
              <a:p>
                <a:pPr marL="39686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Structure and Parameters,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𝜃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Rectangle 20">
                <a:extLst>
                  <a:ext uri="{FF2B5EF4-FFF2-40B4-BE49-F238E27FC236}">
                    <a16:creationId xmlns:a16="http://schemas.microsoft.com/office/drawing/2014/main" id="{53801396-9527-798E-67E5-E94385890A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51745" y="2292602"/>
                <a:ext cx="2783465" cy="1589524"/>
              </a:xfrm>
              <a:prstGeom prst="rect">
                <a:avLst/>
              </a:prstGeom>
              <a:blipFill>
                <a:blip r:embed="rId4"/>
                <a:stretch>
                  <a:fillRect l="-7273" b="-5556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E3B5FD-08C1-4C82-1C3C-4BDDE47C67EF}"/>
                  </a:ext>
                </a:extLst>
              </p:cNvPr>
              <p:cNvSpPr txBox="1"/>
              <p:nvPr/>
            </p:nvSpPr>
            <p:spPr>
              <a:xfrm>
                <a:off x="-225323" y="3613691"/>
                <a:ext cx="4758304" cy="7305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𝒟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𝑡𝑟𝑎𝑖𝑛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Sup>
                        <m:sSub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70C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70C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800" b="1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70C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70C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70C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70C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F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F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F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F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  <m:sub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=1</m:t>
                          </m:r>
                        </m:sub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</m:sSub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E3B5FD-08C1-4C82-1C3C-4BDDE47C6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5323" y="3613691"/>
                <a:ext cx="4758304" cy="7305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B6E0735-2575-4204-3A3B-804A412340A6}"/>
                  </a:ext>
                </a:extLst>
              </p:cNvPr>
              <p:cNvSpPr txBox="1"/>
              <p:nvPr/>
            </p:nvSpPr>
            <p:spPr>
              <a:xfrm flipH="1">
                <a:off x="1383632" y="5919536"/>
                <a:ext cx="792471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2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32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𝑛𝑒𝑤</m:t>
                          </m:r>
                          <m:r>
                            <a:rPr kumimoji="0" lang="en-US" sz="32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B6E0735-2575-4204-3A3B-804A41234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383632" y="5919536"/>
                <a:ext cx="792471" cy="605294"/>
              </a:xfrm>
              <a:prstGeom prst="rect">
                <a:avLst/>
              </a:prstGeom>
              <a:blipFill>
                <a:blip r:embed="rId6"/>
                <a:stretch>
                  <a:fillRect r="-4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31DE5D-38EE-7724-EF62-80878B1CDE93}"/>
                  </a:ext>
                </a:extLst>
              </p:cNvPr>
              <p:cNvSpPr txBox="1"/>
              <p:nvPr/>
            </p:nvSpPr>
            <p:spPr>
              <a:xfrm flipH="1">
                <a:off x="9848348" y="6059022"/>
                <a:ext cx="377362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𝑛𝑒𝑤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31DE5D-38EE-7724-EF62-80878B1CD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848348" y="6059022"/>
                <a:ext cx="377362" cy="605294"/>
              </a:xfrm>
              <a:prstGeom prst="rect">
                <a:avLst/>
              </a:prstGeom>
              <a:blipFill>
                <a:blip r:embed="rId7"/>
                <a:stretch>
                  <a:fillRect r="-2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94299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D5B3C-4FE3-4C57-3F0E-27C855F59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5">
            <a:extLst>
              <a:ext uri="{FF2B5EF4-FFF2-40B4-BE49-F238E27FC236}">
                <a16:creationId xmlns:a16="http://schemas.microsoft.com/office/drawing/2014/main" id="{0CA5498B-4CDB-1564-596B-BBDF2AC836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Ins="132077">
            <a:noAutofit/>
          </a:bodyPr>
          <a:lstStyle/>
          <a:p>
            <a:r>
              <a:rPr lang="en-US" dirty="0"/>
              <a:t>Machine Learning</a:t>
            </a:r>
          </a:p>
        </p:txBody>
      </p:sp>
      <p:sp>
        <p:nvSpPr>
          <p:cNvPr id="23557" name="AutoShape 7">
            <a:extLst>
              <a:ext uri="{FF2B5EF4-FFF2-40B4-BE49-F238E27FC236}">
                <a16:creationId xmlns:a16="http://schemas.microsoft.com/office/drawing/2014/main" id="{20090526-8A13-73E1-1A6F-D98FE5808C2B}"/>
              </a:ext>
            </a:extLst>
          </p:cNvPr>
          <p:cNvSpPr>
            <a:spLocks/>
          </p:cNvSpPr>
          <p:nvPr/>
        </p:nvSpPr>
        <p:spPr bwMode="auto">
          <a:xfrm>
            <a:off x="4236572" y="4432076"/>
            <a:ext cx="3441692" cy="2217496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59" name="Rectangle 9">
                <a:extLst>
                  <a:ext uri="{FF2B5EF4-FFF2-40B4-BE49-F238E27FC236}">
                    <a16:creationId xmlns:a16="http://schemas.microsoft.com/office/drawing/2014/main" id="{26EB68F9-1F43-0E45-6EED-400CBE408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4684" y="4566940"/>
                <a:ext cx="3079370" cy="4699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6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Prediction: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h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(</m:t>
                    </m:r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𝐱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</mc:Choice>
        <mc:Fallback xmlns="">
          <p:sp>
            <p:nvSpPr>
              <p:cNvPr id="23559" name="Rectangle 9">
                <a:extLst>
                  <a:ext uri="{FF2B5EF4-FFF2-40B4-BE49-F238E27FC236}">
                    <a16:creationId xmlns:a16="http://schemas.microsoft.com/office/drawing/2014/main" id="{26EB68F9-1F43-0E45-6EED-400CBE408E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04684" y="4566940"/>
                <a:ext cx="3079370" cy="469900"/>
              </a:xfrm>
              <a:prstGeom prst="rect">
                <a:avLst/>
              </a:prstGeom>
              <a:blipFill>
                <a:blip r:embed="rId3"/>
                <a:stretch>
                  <a:fillRect l="-1646" t="-26316" b="-52632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66" name="Rectangle 20">
            <a:extLst>
              <a:ext uri="{FF2B5EF4-FFF2-40B4-BE49-F238E27FC236}">
                <a16:creationId xmlns:a16="http://schemas.microsoft.com/office/drawing/2014/main" id="{65310034-78FD-C0D7-CF7E-D9EA38A6C8E0}"/>
              </a:ext>
            </a:extLst>
          </p:cNvPr>
          <p:cNvSpPr>
            <a:spLocks/>
          </p:cNvSpPr>
          <p:nvPr/>
        </p:nvSpPr>
        <p:spPr bwMode="auto">
          <a:xfrm>
            <a:off x="864378" y="5193000"/>
            <a:ext cx="1578953" cy="8317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Input</a:t>
            </a:r>
          </a:p>
        </p:txBody>
      </p:sp>
      <p:sp>
        <p:nvSpPr>
          <p:cNvPr id="23567" name="Rectangle 21">
            <a:extLst>
              <a:ext uri="{FF2B5EF4-FFF2-40B4-BE49-F238E27FC236}">
                <a16:creationId xmlns:a16="http://schemas.microsoft.com/office/drawing/2014/main" id="{616E44F1-BD3E-2298-92C7-68EB0872AB7B}"/>
              </a:ext>
            </a:extLst>
          </p:cNvPr>
          <p:cNvSpPr>
            <a:spLocks/>
          </p:cNvSpPr>
          <p:nvPr/>
        </p:nvSpPr>
        <p:spPr bwMode="auto">
          <a:xfrm>
            <a:off x="9471505" y="5133591"/>
            <a:ext cx="1943946" cy="950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Predicted</a:t>
            </a:r>
          </a:p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Output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52ABB8D-A4BC-68C3-C640-E5227BF6F4BA}"/>
              </a:ext>
            </a:extLst>
          </p:cNvPr>
          <p:cNvCxnSpPr>
            <a:cxnSpLocks/>
          </p:cNvCxnSpPr>
          <p:nvPr/>
        </p:nvCxnSpPr>
        <p:spPr>
          <a:xfrm>
            <a:off x="2443331" y="5779341"/>
            <a:ext cx="179324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85B70B-141D-99C4-038D-12E797E58335}"/>
              </a:ext>
            </a:extLst>
          </p:cNvPr>
          <p:cNvCxnSpPr>
            <a:cxnSpLocks/>
          </p:cNvCxnSpPr>
          <p:nvPr/>
        </p:nvCxnSpPr>
        <p:spPr>
          <a:xfrm>
            <a:off x="7678264" y="5802892"/>
            <a:ext cx="1793241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utoShape 11">
            <a:extLst>
              <a:ext uri="{FF2B5EF4-FFF2-40B4-BE49-F238E27FC236}">
                <a16:creationId xmlns:a16="http://schemas.microsoft.com/office/drawing/2014/main" id="{3B54263B-EF1C-B565-3F86-D44288A55256}"/>
              </a:ext>
            </a:extLst>
          </p:cNvPr>
          <p:cNvSpPr>
            <a:spLocks/>
          </p:cNvSpPr>
          <p:nvPr/>
        </p:nvSpPr>
        <p:spPr bwMode="auto">
          <a:xfrm>
            <a:off x="4922393" y="5296567"/>
            <a:ext cx="2043953" cy="1038571"/>
          </a:xfrm>
          <a:prstGeom prst="roundRect">
            <a:avLst>
              <a:gd name="adj" fmla="val 28120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Model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1C74D8-4313-B25B-55CC-31202BCC4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38413" cy="26686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Using (training) data to learn a model that we’ll later use for prediction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1" name="AutoShape 7">
            <a:extLst>
              <a:ext uri="{FF2B5EF4-FFF2-40B4-BE49-F238E27FC236}">
                <a16:creationId xmlns:a16="http://schemas.microsoft.com/office/drawing/2014/main" id="{DE8AA1C6-F3F7-9C35-31D0-F4826651C6C9}"/>
              </a:ext>
            </a:extLst>
          </p:cNvPr>
          <p:cNvSpPr>
            <a:spLocks/>
          </p:cNvSpPr>
          <p:nvPr/>
        </p:nvSpPr>
        <p:spPr bwMode="auto">
          <a:xfrm>
            <a:off x="4236572" y="2305563"/>
            <a:ext cx="3441692" cy="1518307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996425AD-8D4E-50B1-A828-58F7D3E635CE}"/>
              </a:ext>
            </a:extLst>
          </p:cNvPr>
          <p:cNvSpPr>
            <a:spLocks/>
          </p:cNvSpPr>
          <p:nvPr/>
        </p:nvSpPr>
        <p:spPr bwMode="auto">
          <a:xfrm>
            <a:off x="4598894" y="2754221"/>
            <a:ext cx="2655794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</a:t>
            </a: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8A0FF559-183E-283F-27D9-2AF62694D1C2}"/>
              </a:ext>
            </a:extLst>
          </p:cNvPr>
          <p:cNvSpPr>
            <a:spLocks/>
          </p:cNvSpPr>
          <p:nvPr/>
        </p:nvSpPr>
        <p:spPr bwMode="auto">
          <a:xfrm>
            <a:off x="278254" y="1166383"/>
            <a:ext cx="2783465" cy="15895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 Data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9F68463-7D75-44BB-40DD-F2854E2AD7C1}"/>
              </a:ext>
            </a:extLst>
          </p:cNvPr>
          <p:cNvCxnSpPr>
            <a:cxnSpLocks/>
          </p:cNvCxnSpPr>
          <p:nvPr/>
        </p:nvCxnSpPr>
        <p:spPr>
          <a:xfrm>
            <a:off x="2952350" y="3100325"/>
            <a:ext cx="1284222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D689940-C1F2-28A8-84EB-0F8087AC44C8}"/>
              </a:ext>
            </a:extLst>
          </p:cNvPr>
          <p:cNvCxnSpPr>
            <a:cxnSpLocks/>
          </p:cNvCxnSpPr>
          <p:nvPr/>
        </p:nvCxnSpPr>
        <p:spPr>
          <a:xfrm>
            <a:off x="7678264" y="3087364"/>
            <a:ext cx="1028783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20">
                <a:extLst>
                  <a:ext uri="{FF2B5EF4-FFF2-40B4-BE49-F238E27FC236}">
                    <a16:creationId xmlns:a16="http://schemas.microsoft.com/office/drawing/2014/main" id="{53801396-9527-798E-67E5-E94385890A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1745" y="2292602"/>
                <a:ext cx="2783465" cy="158952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 anchor="ctr"/>
              <a:lstStyle/>
              <a:p>
                <a:pPr marL="39686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Model</a:t>
                </a:r>
              </a:p>
              <a:p>
                <a:pPr marL="39686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Structure and Parameters,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𝜃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Rectangle 20">
                <a:extLst>
                  <a:ext uri="{FF2B5EF4-FFF2-40B4-BE49-F238E27FC236}">
                    <a16:creationId xmlns:a16="http://schemas.microsoft.com/office/drawing/2014/main" id="{53801396-9527-798E-67E5-E94385890A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51745" y="2292602"/>
                <a:ext cx="2783465" cy="1589524"/>
              </a:xfrm>
              <a:prstGeom prst="rect">
                <a:avLst/>
              </a:prstGeom>
              <a:blipFill>
                <a:blip r:embed="rId4"/>
                <a:stretch>
                  <a:fillRect l="-7273" b="-5556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E3B5FD-08C1-4C82-1C3C-4BDDE47C67EF}"/>
                  </a:ext>
                </a:extLst>
              </p:cNvPr>
              <p:cNvSpPr txBox="1"/>
              <p:nvPr/>
            </p:nvSpPr>
            <p:spPr>
              <a:xfrm>
                <a:off x="808479" y="2130441"/>
                <a:ext cx="1741843" cy="2817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(1)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⋮  </m:t>
                      </m:r>
                    </m:oMath>
                  </m:oMathPara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E3B5FD-08C1-4C82-1C3C-4BDDE47C6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479" y="2130441"/>
                <a:ext cx="1741843" cy="28171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036F3C-C1BC-31FC-F37A-A084870D4A41}"/>
                  </a:ext>
                </a:extLst>
              </p:cNvPr>
              <p:cNvSpPr txBox="1"/>
              <p:nvPr/>
            </p:nvSpPr>
            <p:spPr>
              <a:xfrm flipH="1">
                <a:off x="1383632" y="5919536"/>
                <a:ext cx="792471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2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32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𝑛𝑒𝑤</m:t>
                          </m:r>
                          <m:r>
                            <a:rPr kumimoji="0" lang="en-US" sz="32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036F3C-C1BC-31FC-F37A-A084870D4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383632" y="5919536"/>
                <a:ext cx="792471" cy="605294"/>
              </a:xfrm>
              <a:prstGeom prst="rect">
                <a:avLst/>
              </a:prstGeom>
              <a:blipFill>
                <a:blip r:embed="rId6"/>
                <a:stretch>
                  <a:fillRect r="-4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316ED4-B84D-0FF6-FA8B-B02838326A6C}"/>
                  </a:ext>
                </a:extLst>
              </p:cNvPr>
              <p:cNvSpPr txBox="1"/>
              <p:nvPr/>
            </p:nvSpPr>
            <p:spPr>
              <a:xfrm flipH="1">
                <a:off x="9848348" y="6059022"/>
                <a:ext cx="377362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𝑛𝑒𝑤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316ED4-B84D-0FF6-FA8B-B02838326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848348" y="6059022"/>
                <a:ext cx="377362" cy="605294"/>
              </a:xfrm>
              <a:prstGeom prst="rect">
                <a:avLst/>
              </a:prstGeom>
              <a:blipFill>
                <a:blip r:embed="rId7"/>
                <a:stretch>
                  <a:fillRect r="-2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35959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D5B3C-4FE3-4C57-3F0E-27C855F59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5">
            <a:extLst>
              <a:ext uri="{FF2B5EF4-FFF2-40B4-BE49-F238E27FC236}">
                <a16:creationId xmlns:a16="http://schemas.microsoft.com/office/drawing/2014/main" id="{0CA5498B-4CDB-1564-596B-BBDF2AC836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Ins="132077">
            <a:noAutofit/>
          </a:bodyPr>
          <a:lstStyle/>
          <a:p>
            <a:r>
              <a:rPr lang="en-US" dirty="0"/>
              <a:t>Machine Learning</a:t>
            </a:r>
          </a:p>
        </p:txBody>
      </p:sp>
      <p:sp>
        <p:nvSpPr>
          <p:cNvPr id="23557" name="AutoShape 7">
            <a:extLst>
              <a:ext uri="{FF2B5EF4-FFF2-40B4-BE49-F238E27FC236}">
                <a16:creationId xmlns:a16="http://schemas.microsoft.com/office/drawing/2014/main" id="{20090526-8A13-73E1-1A6F-D98FE5808C2B}"/>
              </a:ext>
            </a:extLst>
          </p:cNvPr>
          <p:cNvSpPr>
            <a:spLocks/>
          </p:cNvSpPr>
          <p:nvPr/>
        </p:nvSpPr>
        <p:spPr bwMode="auto">
          <a:xfrm>
            <a:off x="4236572" y="4432076"/>
            <a:ext cx="3441692" cy="2217496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59" name="Rectangle 9">
                <a:extLst>
                  <a:ext uri="{FF2B5EF4-FFF2-40B4-BE49-F238E27FC236}">
                    <a16:creationId xmlns:a16="http://schemas.microsoft.com/office/drawing/2014/main" id="{26EB68F9-1F43-0E45-6EED-400CBE408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4684" y="4566940"/>
                <a:ext cx="3079370" cy="4699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6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Prediction: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h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(</m:t>
                    </m:r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𝐱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</mc:Choice>
        <mc:Fallback xmlns="">
          <p:sp>
            <p:nvSpPr>
              <p:cNvPr id="23559" name="Rectangle 9">
                <a:extLst>
                  <a:ext uri="{FF2B5EF4-FFF2-40B4-BE49-F238E27FC236}">
                    <a16:creationId xmlns:a16="http://schemas.microsoft.com/office/drawing/2014/main" id="{26EB68F9-1F43-0E45-6EED-400CBE408E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04684" y="4566940"/>
                <a:ext cx="3079370" cy="469900"/>
              </a:xfrm>
              <a:prstGeom prst="rect">
                <a:avLst/>
              </a:prstGeom>
              <a:blipFill>
                <a:blip r:embed="rId3"/>
                <a:stretch>
                  <a:fillRect l="-1646" t="-26316" b="-52632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66" name="Rectangle 20">
            <a:extLst>
              <a:ext uri="{FF2B5EF4-FFF2-40B4-BE49-F238E27FC236}">
                <a16:creationId xmlns:a16="http://schemas.microsoft.com/office/drawing/2014/main" id="{65310034-78FD-C0D7-CF7E-D9EA38A6C8E0}"/>
              </a:ext>
            </a:extLst>
          </p:cNvPr>
          <p:cNvSpPr>
            <a:spLocks/>
          </p:cNvSpPr>
          <p:nvPr/>
        </p:nvSpPr>
        <p:spPr bwMode="auto">
          <a:xfrm>
            <a:off x="864378" y="5193000"/>
            <a:ext cx="1578953" cy="8317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Input</a:t>
            </a:r>
          </a:p>
        </p:txBody>
      </p:sp>
      <p:sp>
        <p:nvSpPr>
          <p:cNvPr id="23567" name="Rectangle 21">
            <a:extLst>
              <a:ext uri="{FF2B5EF4-FFF2-40B4-BE49-F238E27FC236}">
                <a16:creationId xmlns:a16="http://schemas.microsoft.com/office/drawing/2014/main" id="{616E44F1-BD3E-2298-92C7-68EB0872AB7B}"/>
              </a:ext>
            </a:extLst>
          </p:cNvPr>
          <p:cNvSpPr>
            <a:spLocks/>
          </p:cNvSpPr>
          <p:nvPr/>
        </p:nvSpPr>
        <p:spPr bwMode="auto">
          <a:xfrm>
            <a:off x="9471505" y="5133591"/>
            <a:ext cx="1943946" cy="950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Predicted</a:t>
            </a:r>
          </a:p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Output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52ABB8D-A4BC-68C3-C640-E5227BF6F4BA}"/>
              </a:ext>
            </a:extLst>
          </p:cNvPr>
          <p:cNvCxnSpPr>
            <a:cxnSpLocks/>
          </p:cNvCxnSpPr>
          <p:nvPr/>
        </p:nvCxnSpPr>
        <p:spPr>
          <a:xfrm>
            <a:off x="2443331" y="5779341"/>
            <a:ext cx="179324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85B70B-141D-99C4-038D-12E797E58335}"/>
              </a:ext>
            </a:extLst>
          </p:cNvPr>
          <p:cNvCxnSpPr>
            <a:cxnSpLocks/>
          </p:cNvCxnSpPr>
          <p:nvPr/>
        </p:nvCxnSpPr>
        <p:spPr>
          <a:xfrm>
            <a:off x="7678264" y="5802892"/>
            <a:ext cx="1793241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utoShape 11">
            <a:extLst>
              <a:ext uri="{FF2B5EF4-FFF2-40B4-BE49-F238E27FC236}">
                <a16:creationId xmlns:a16="http://schemas.microsoft.com/office/drawing/2014/main" id="{3B54263B-EF1C-B565-3F86-D44288A55256}"/>
              </a:ext>
            </a:extLst>
          </p:cNvPr>
          <p:cNvSpPr>
            <a:spLocks/>
          </p:cNvSpPr>
          <p:nvPr/>
        </p:nvSpPr>
        <p:spPr bwMode="auto">
          <a:xfrm>
            <a:off x="4700875" y="5133591"/>
            <a:ext cx="2553813" cy="1391236"/>
          </a:xfrm>
          <a:prstGeom prst="roundRect">
            <a:avLst>
              <a:gd name="adj" fmla="val 28120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1C74D8-4313-B25B-55CC-31202BCC4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38413" cy="26686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Using (training) data to learn a model that we’ll later use for prediction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1" name="AutoShape 7">
            <a:extLst>
              <a:ext uri="{FF2B5EF4-FFF2-40B4-BE49-F238E27FC236}">
                <a16:creationId xmlns:a16="http://schemas.microsoft.com/office/drawing/2014/main" id="{DE8AA1C6-F3F7-9C35-31D0-F4826651C6C9}"/>
              </a:ext>
            </a:extLst>
          </p:cNvPr>
          <p:cNvSpPr>
            <a:spLocks/>
          </p:cNvSpPr>
          <p:nvPr/>
        </p:nvSpPr>
        <p:spPr bwMode="auto">
          <a:xfrm>
            <a:off x="4236572" y="2305563"/>
            <a:ext cx="3441692" cy="1518307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996425AD-8D4E-50B1-A828-58F7D3E635CE}"/>
              </a:ext>
            </a:extLst>
          </p:cNvPr>
          <p:cNvSpPr>
            <a:spLocks/>
          </p:cNvSpPr>
          <p:nvPr/>
        </p:nvSpPr>
        <p:spPr bwMode="auto">
          <a:xfrm>
            <a:off x="4598894" y="2754221"/>
            <a:ext cx="2655794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</a:t>
            </a: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8A0FF559-183E-283F-27D9-2AF62694D1C2}"/>
              </a:ext>
            </a:extLst>
          </p:cNvPr>
          <p:cNvSpPr>
            <a:spLocks/>
          </p:cNvSpPr>
          <p:nvPr/>
        </p:nvSpPr>
        <p:spPr bwMode="auto">
          <a:xfrm>
            <a:off x="278254" y="1166383"/>
            <a:ext cx="2783465" cy="15895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 Data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9F68463-7D75-44BB-40DD-F2854E2AD7C1}"/>
              </a:ext>
            </a:extLst>
          </p:cNvPr>
          <p:cNvCxnSpPr>
            <a:cxnSpLocks/>
          </p:cNvCxnSpPr>
          <p:nvPr/>
        </p:nvCxnSpPr>
        <p:spPr>
          <a:xfrm>
            <a:off x="2952350" y="3100325"/>
            <a:ext cx="1284222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D689940-C1F2-28A8-84EB-0F8087AC44C8}"/>
              </a:ext>
            </a:extLst>
          </p:cNvPr>
          <p:cNvCxnSpPr>
            <a:cxnSpLocks/>
          </p:cNvCxnSpPr>
          <p:nvPr/>
        </p:nvCxnSpPr>
        <p:spPr>
          <a:xfrm>
            <a:off x="7678264" y="3087364"/>
            <a:ext cx="1028783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20">
                <a:extLst>
                  <a:ext uri="{FF2B5EF4-FFF2-40B4-BE49-F238E27FC236}">
                    <a16:creationId xmlns:a16="http://schemas.microsoft.com/office/drawing/2014/main" id="{53801396-9527-798E-67E5-E94385890A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1745" y="2292602"/>
                <a:ext cx="2783465" cy="21584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 anchor="ctr"/>
              <a:lstStyle/>
              <a:p>
                <a:pPr marL="39686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Model</a:t>
                </a:r>
              </a:p>
              <a:p>
                <a:pPr marL="39686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Structure: </a:t>
                </a:r>
              </a:p>
              <a:p>
                <a:pPr marL="39686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800" dirty="0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  <a:p>
                <a:pPr marL="39686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Parameters,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𝜃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: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Rectangle 20">
                <a:extLst>
                  <a:ext uri="{FF2B5EF4-FFF2-40B4-BE49-F238E27FC236}">
                    <a16:creationId xmlns:a16="http://schemas.microsoft.com/office/drawing/2014/main" id="{53801396-9527-798E-67E5-E94385890A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51745" y="2292602"/>
                <a:ext cx="2783465" cy="2158486"/>
              </a:xfrm>
              <a:prstGeom prst="rect">
                <a:avLst/>
              </a:prstGeom>
              <a:blipFill>
                <a:blip r:embed="rId4"/>
                <a:stretch>
                  <a:fillRect l="-7675" b="-1412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E3B5FD-08C1-4C82-1C3C-4BDDE47C67EF}"/>
                  </a:ext>
                </a:extLst>
              </p:cNvPr>
              <p:cNvSpPr txBox="1"/>
              <p:nvPr/>
            </p:nvSpPr>
            <p:spPr>
              <a:xfrm>
                <a:off x="808479" y="2130441"/>
                <a:ext cx="1741843" cy="2817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(1)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⋮  </m:t>
                      </m:r>
                    </m:oMath>
                  </m:oMathPara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E3B5FD-08C1-4C82-1C3C-4BDDE47C6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479" y="2130441"/>
                <a:ext cx="1741843" cy="28171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036F3C-C1BC-31FC-F37A-A084870D4A41}"/>
                  </a:ext>
                </a:extLst>
              </p:cNvPr>
              <p:cNvSpPr txBox="1"/>
              <p:nvPr/>
            </p:nvSpPr>
            <p:spPr>
              <a:xfrm flipH="1">
                <a:off x="1383632" y="5919536"/>
                <a:ext cx="792471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2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32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𝑛𝑒𝑤</m:t>
                          </m:r>
                          <m:r>
                            <a:rPr kumimoji="0" lang="en-US" sz="32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036F3C-C1BC-31FC-F37A-A084870D4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383632" y="5919536"/>
                <a:ext cx="792471" cy="605294"/>
              </a:xfrm>
              <a:prstGeom prst="rect">
                <a:avLst/>
              </a:prstGeom>
              <a:blipFill>
                <a:blip r:embed="rId6"/>
                <a:stretch>
                  <a:fillRect r="-4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316ED4-B84D-0FF6-FA8B-B02838326A6C}"/>
                  </a:ext>
                </a:extLst>
              </p:cNvPr>
              <p:cNvSpPr txBox="1"/>
              <p:nvPr/>
            </p:nvSpPr>
            <p:spPr>
              <a:xfrm flipH="1">
                <a:off x="9848348" y="6059022"/>
                <a:ext cx="377362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𝑛𝑒𝑤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316ED4-B84D-0FF6-FA8B-B02838326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848348" y="6059022"/>
                <a:ext cx="377362" cy="605294"/>
              </a:xfrm>
              <a:prstGeom prst="rect">
                <a:avLst/>
              </a:prstGeom>
              <a:blipFill>
                <a:blip r:embed="rId7"/>
                <a:stretch>
                  <a:fillRect r="-2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14067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D5B3C-4FE3-4C57-3F0E-27C855F59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5">
            <a:extLst>
              <a:ext uri="{FF2B5EF4-FFF2-40B4-BE49-F238E27FC236}">
                <a16:creationId xmlns:a16="http://schemas.microsoft.com/office/drawing/2014/main" id="{0CA5498B-4CDB-1564-596B-BBDF2AC836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Ins="132077">
            <a:noAutofit/>
          </a:bodyPr>
          <a:lstStyle/>
          <a:p>
            <a:r>
              <a:rPr lang="en-US" dirty="0"/>
              <a:t>Machine Learning</a:t>
            </a:r>
          </a:p>
        </p:txBody>
      </p:sp>
      <p:sp>
        <p:nvSpPr>
          <p:cNvPr id="23557" name="AutoShape 7">
            <a:extLst>
              <a:ext uri="{FF2B5EF4-FFF2-40B4-BE49-F238E27FC236}">
                <a16:creationId xmlns:a16="http://schemas.microsoft.com/office/drawing/2014/main" id="{20090526-8A13-73E1-1A6F-D98FE5808C2B}"/>
              </a:ext>
            </a:extLst>
          </p:cNvPr>
          <p:cNvSpPr>
            <a:spLocks/>
          </p:cNvSpPr>
          <p:nvPr/>
        </p:nvSpPr>
        <p:spPr bwMode="auto">
          <a:xfrm>
            <a:off x="4236572" y="4432076"/>
            <a:ext cx="3441692" cy="2217496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59" name="Rectangle 9">
                <a:extLst>
                  <a:ext uri="{FF2B5EF4-FFF2-40B4-BE49-F238E27FC236}">
                    <a16:creationId xmlns:a16="http://schemas.microsoft.com/office/drawing/2014/main" id="{26EB68F9-1F43-0E45-6EED-400CBE408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4684" y="4566940"/>
                <a:ext cx="3079370" cy="4699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6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Prediction: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h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(</m:t>
                    </m:r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𝐱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</mc:Choice>
        <mc:Fallback xmlns="">
          <p:sp>
            <p:nvSpPr>
              <p:cNvPr id="23559" name="Rectangle 9">
                <a:extLst>
                  <a:ext uri="{FF2B5EF4-FFF2-40B4-BE49-F238E27FC236}">
                    <a16:creationId xmlns:a16="http://schemas.microsoft.com/office/drawing/2014/main" id="{26EB68F9-1F43-0E45-6EED-400CBE408E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04684" y="4566940"/>
                <a:ext cx="3079370" cy="469900"/>
              </a:xfrm>
              <a:prstGeom prst="rect">
                <a:avLst/>
              </a:prstGeom>
              <a:blipFill>
                <a:blip r:embed="rId3"/>
                <a:stretch>
                  <a:fillRect l="-1646" t="-26316" b="-52632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66" name="Rectangle 20">
            <a:extLst>
              <a:ext uri="{FF2B5EF4-FFF2-40B4-BE49-F238E27FC236}">
                <a16:creationId xmlns:a16="http://schemas.microsoft.com/office/drawing/2014/main" id="{65310034-78FD-C0D7-CF7E-D9EA38A6C8E0}"/>
              </a:ext>
            </a:extLst>
          </p:cNvPr>
          <p:cNvSpPr>
            <a:spLocks/>
          </p:cNvSpPr>
          <p:nvPr/>
        </p:nvSpPr>
        <p:spPr bwMode="auto">
          <a:xfrm>
            <a:off x="864378" y="5193000"/>
            <a:ext cx="1578953" cy="8317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Input</a:t>
            </a:r>
          </a:p>
        </p:txBody>
      </p:sp>
      <p:sp>
        <p:nvSpPr>
          <p:cNvPr id="23567" name="Rectangle 21">
            <a:extLst>
              <a:ext uri="{FF2B5EF4-FFF2-40B4-BE49-F238E27FC236}">
                <a16:creationId xmlns:a16="http://schemas.microsoft.com/office/drawing/2014/main" id="{616E44F1-BD3E-2298-92C7-68EB0872AB7B}"/>
              </a:ext>
            </a:extLst>
          </p:cNvPr>
          <p:cNvSpPr>
            <a:spLocks/>
          </p:cNvSpPr>
          <p:nvPr/>
        </p:nvSpPr>
        <p:spPr bwMode="auto">
          <a:xfrm>
            <a:off x="9471505" y="5133591"/>
            <a:ext cx="1943946" cy="950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Predicted</a:t>
            </a:r>
          </a:p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Output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52ABB8D-A4BC-68C3-C640-E5227BF6F4BA}"/>
              </a:ext>
            </a:extLst>
          </p:cNvPr>
          <p:cNvCxnSpPr>
            <a:cxnSpLocks/>
          </p:cNvCxnSpPr>
          <p:nvPr/>
        </p:nvCxnSpPr>
        <p:spPr>
          <a:xfrm>
            <a:off x="2443331" y="5779341"/>
            <a:ext cx="179324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85B70B-141D-99C4-038D-12E797E58335}"/>
              </a:ext>
            </a:extLst>
          </p:cNvPr>
          <p:cNvCxnSpPr>
            <a:cxnSpLocks/>
          </p:cNvCxnSpPr>
          <p:nvPr/>
        </p:nvCxnSpPr>
        <p:spPr>
          <a:xfrm>
            <a:off x="7678264" y="5802892"/>
            <a:ext cx="1793241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utoShape 11">
            <a:extLst>
              <a:ext uri="{FF2B5EF4-FFF2-40B4-BE49-F238E27FC236}">
                <a16:creationId xmlns:a16="http://schemas.microsoft.com/office/drawing/2014/main" id="{3B54263B-EF1C-B565-3F86-D44288A55256}"/>
              </a:ext>
            </a:extLst>
          </p:cNvPr>
          <p:cNvSpPr>
            <a:spLocks/>
          </p:cNvSpPr>
          <p:nvPr/>
        </p:nvSpPr>
        <p:spPr bwMode="auto">
          <a:xfrm>
            <a:off x="4700875" y="5133591"/>
            <a:ext cx="2553813" cy="1391236"/>
          </a:xfrm>
          <a:prstGeom prst="roundRect">
            <a:avLst>
              <a:gd name="adj" fmla="val 28120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1C74D8-4313-B25B-55CC-31202BCC4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38413" cy="26686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Using (training) data to learn a model that we’ll later use for prediction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1" name="AutoShape 7">
            <a:extLst>
              <a:ext uri="{FF2B5EF4-FFF2-40B4-BE49-F238E27FC236}">
                <a16:creationId xmlns:a16="http://schemas.microsoft.com/office/drawing/2014/main" id="{DE8AA1C6-F3F7-9C35-31D0-F4826651C6C9}"/>
              </a:ext>
            </a:extLst>
          </p:cNvPr>
          <p:cNvSpPr>
            <a:spLocks/>
          </p:cNvSpPr>
          <p:nvPr/>
        </p:nvSpPr>
        <p:spPr bwMode="auto">
          <a:xfrm>
            <a:off x="4236572" y="2305563"/>
            <a:ext cx="3441692" cy="1518307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996425AD-8D4E-50B1-A828-58F7D3E635CE}"/>
              </a:ext>
            </a:extLst>
          </p:cNvPr>
          <p:cNvSpPr>
            <a:spLocks/>
          </p:cNvSpPr>
          <p:nvPr/>
        </p:nvSpPr>
        <p:spPr bwMode="auto">
          <a:xfrm>
            <a:off x="4598894" y="2754221"/>
            <a:ext cx="2655794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</a:t>
            </a: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8A0FF559-183E-283F-27D9-2AF62694D1C2}"/>
              </a:ext>
            </a:extLst>
          </p:cNvPr>
          <p:cNvSpPr>
            <a:spLocks/>
          </p:cNvSpPr>
          <p:nvPr/>
        </p:nvSpPr>
        <p:spPr bwMode="auto">
          <a:xfrm>
            <a:off x="278254" y="1166383"/>
            <a:ext cx="2783465" cy="15895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 Data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9F68463-7D75-44BB-40DD-F2854E2AD7C1}"/>
              </a:ext>
            </a:extLst>
          </p:cNvPr>
          <p:cNvCxnSpPr>
            <a:cxnSpLocks/>
          </p:cNvCxnSpPr>
          <p:nvPr/>
        </p:nvCxnSpPr>
        <p:spPr>
          <a:xfrm>
            <a:off x="2952350" y="3100325"/>
            <a:ext cx="1284222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D689940-C1F2-28A8-84EB-0F8087AC44C8}"/>
              </a:ext>
            </a:extLst>
          </p:cNvPr>
          <p:cNvCxnSpPr>
            <a:cxnSpLocks/>
          </p:cNvCxnSpPr>
          <p:nvPr/>
        </p:nvCxnSpPr>
        <p:spPr>
          <a:xfrm>
            <a:off x="7678264" y="3087364"/>
            <a:ext cx="1028783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20">
                <a:extLst>
                  <a:ext uri="{FF2B5EF4-FFF2-40B4-BE49-F238E27FC236}">
                    <a16:creationId xmlns:a16="http://schemas.microsoft.com/office/drawing/2014/main" id="{53801396-9527-798E-67E5-E94385890A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1745" y="2292602"/>
                <a:ext cx="2783465" cy="158952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 anchor="ctr"/>
              <a:lstStyle/>
              <a:p>
                <a:pPr marL="39686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Model</a:t>
                </a:r>
              </a:p>
              <a:p>
                <a:pPr marL="39686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Structure and Parameters,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𝜃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Rectangle 20">
                <a:extLst>
                  <a:ext uri="{FF2B5EF4-FFF2-40B4-BE49-F238E27FC236}">
                    <a16:creationId xmlns:a16="http://schemas.microsoft.com/office/drawing/2014/main" id="{53801396-9527-798E-67E5-E94385890A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51745" y="2292602"/>
                <a:ext cx="2783465" cy="1589524"/>
              </a:xfrm>
              <a:prstGeom prst="rect">
                <a:avLst/>
              </a:prstGeom>
              <a:blipFill>
                <a:blip r:embed="rId4"/>
                <a:stretch>
                  <a:fillRect l="-7273" b="-5556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E3B5FD-08C1-4C82-1C3C-4BDDE47C67EF}"/>
                  </a:ext>
                </a:extLst>
              </p:cNvPr>
              <p:cNvSpPr txBox="1"/>
              <p:nvPr/>
            </p:nvSpPr>
            <p:spPr>
              <a:xfrm>
                <a:off x="808479" y="2130441"/>
                <a:ext cx="1741843" cy="2817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(1)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⋮  </m:t>
                      </m:r>
                    </m:oMath>
                  </m:oMathPara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E3B5FD-08C1-4C82-1C3C-4BDDE47C6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479" y="2130441"/>
                <a:ext cx="1741843" cy="28171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036F3C-C1BC-31FC-F37A-A084870D4A41}"/>
                  </a:ext>
                </a:extLst>
              </p:cNvPr>
              <p:cNvSpPr txBox="1"/>
              <p:nvPr/>
            </p:nvSpPr>
            <p:spPr>
              <a:xfrm flipH="1">
                <a:off x="1383632" y="5919536"/>
                <a:ext cx="792471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2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32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𝑛𝑒𝑤</m:t>
                          </m:r>
                          <m:r>
                            <a:rPr kumimoji="0" lang="en-US" sz="32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036F3C-C1BC-31FC-F37A-A084870D4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383632" y="5919536"/>
                <a:ext cx="792471" cy="605294"/>
              </a:xfrm>
              <a:prstGeom prst="rect">
                <a:avLst/>
              </a:prstGeom>
              <a:blipFill>
                <a:blip r:embed="rId6"/>
                <a:stretch>
                  <a:fillRect r="-4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316ED4-B84D-0FF6-FA8B-B02838326A6C}"/>
                  </a:ext>
                </a:extLst>
              </p:cNvPr>
              <p:cNvSpPr txBox="1"/>
              <p:nvPr/>
            </p:nvSpPr>
            <p:spPr>
              <a:xfrm flipH="1">
                <a:off x="9848348" y="6059022"/>
                <a:ext cx="377362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𝑛𝑒𝑤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316ED4-B84D-0FF6-FA8B-B02838326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848348" y="6059022"/>
                <a:ext cx="377362" cy="605294"/>
              </a:xfrm>
              <a:prstGeom prst="rect">
                <a:avLst/>
              </a:prstGeom>
              <a:blipFill>
                <a:blip r:embed="rId7"/>
                <a:stretch>
                  <a:fillRect r="-2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18155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D5B3C-4FE3-4C57-3F0E-27C855F59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5">
            <a:extLst>
              <a:ext uri="{FF2B5EF4-FFF2-40B4-BE49-F238E27FC236}">
                <a16:creationId xmlns:a16="http://schemas.microsoft.com/office/drawing/2014/main" id="{0CA5498B-4CDB-1564-596B-BBDF2AC836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Ins="132077">
            <a:noAutofit/>
          </a:bodyPr>
          <a:lstStyle/>
          <a:p>
            <a:r>
              <a:rPr lang="en-US" dirty="0"/>
              <a:t>Machine Learning</a:t>
            </a:r>
          </a:p>
        </p:txBody>
      </p:sp>
      <p:sp>
        <p:nvSpPr>
          <p:cNvPr id="23557" name="AutoShape 7">
            <a:extLst>
              <a:ext uri="{FF2B5EF4-FFF2-40B4-BE49-F238E27FC236}">
                <a16:creationId xmlns:a16="http://schemas.microsoft.com/office/drawing/2014/main" id="{20090526-8A13-73E1-1A6F-D98FE5808C2B}"/>
              </a:ext>
            </a:extLst>
          </p:cNvPr>
          <p:cNvSpPr>
            <a:spLocks/>
          </p:cNvSpPr>
          <p:nvPr/>
        </p:nvSpPr>
        <p:spPr bwMode="auto">
          <a:xfrm>
            <a:off x="4236572" y="4432076"/>
            <a:ext cx="3441692" cy="2217496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59" name="Rectangle 9">
                <a:extLst>
                  <a:ext uri="{FF2B5EF4-FFF2-40B4-BE49-F238E27FC236}">
                    <a16:creationId xmlns:a16="http://schemas.microsoft.com/office/drawing/2014/main" id="{26EB68F9-1F43-0E45-6EED-400CBE408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4684" y="4566940"/>
                <a:ext cx="3079370" cy="4699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6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Prediction: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h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(</m:t>
                    </m:r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𝐱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</mc:Choice>
        <mc:Fallback xmlns="">
          <p:sp>
            <p:nvSpPr>
              <p:cNvPr id="23559" name="Rectangle 9">
                <a:extLst>
                  <a:ext uri="{FF2B5EF4-FFF2-40B4-BE49-F238E27FC236}">
                    <a16:creationId xmlns:a16="http://schemas.microsoft.com/office/drawing/2014/main" id="{26EB68F9-1F43-0E45-6EED-400CBE408E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04684" y="4566940"/>
                <a:ext cx="3079370" cy="469900"/>
              </a:xfrm>
              <a:prstGeom prst="rect">
                <a:avLst/>
              </a:prstGeom>
              <a:blipFill>
                <a:blip r:embed="rId3"/>
                <a:stretch>
                  <a:fillRect l="-1646" t="-26316" b="-52632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66" name="Rectangle 20">
            <a:extLst>
              <a:ext uri="{FF2B5EF4-FFF2-40B4-BE49-F238E27FC236}">
                <a16:creationId xmlns:a16="http://schemas.microsoft.com/office/drawing/2014/main" id="{65310034-78FD-C0D7-CF7E-D9EA38A6C8E0}"/>
              </a:ext>
            </a:extLst>
          </p:cNvPr>
          <p:cNvSpPr>
            <a:spLocks/>
          </p:cNvSpPr>
          <p:nvPr/>
        </p:nvSpPr>
        <p:spPr bwMode="auto">
          <a:xfrm>
            <a:off x="864378" y="5193000"/>
            <a:ext cx="1578953" cy="8317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Input</a:t>
            </a:r>
          </a:p>
        </p:txBody>
      </p:sp>
      <p:sp>
        <p:nvSpPr>
          <p:cNvPr id="23567" name="Rectangle 21">
            <a:extLst>
              <a:ext uri="{FF2B5EF4-FFF2-40B4-BE49-F238E27FC236}">
                <a16:creationId xmlns:a16="http://schemas.microsoft.com/office/drawing/2014/main" id="{616E44F1-BD3E-2298-92C7-68EB0872AB7B}"/>
              </a:ext>
            </a:extLst>
          </p:cNvPr>
          <p:cNvSpPr>
            <a:spLocks/>
          </p:cNvSpPr>
          <p:nvPr/>
        </p:nvSpPr>
        <p:spPr bwMode="auto">
          <a:xfrm>
            <a:off x="9471505" y="5133591"/>
            <a:ext cx="1943946" cy="950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Predicted</a:t>
            </a:r>
          </a:p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Output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52ABB8D-A4BC-68C3-C640-E5227BF6F4BA}"/>
              </a:ext>
            </a:extLst>
          </p:cNvPr>
          <p:cNvCxnSpPr>
            <a:cxnSpLocks/>
          </p:cNvCxnSpPr>
          <p:nvPr/>
        </p:nvCxnSpPr>
        <p:spPr>
          <a:xfrm>
            <a:off x="2443331" y="5779341"/>
            <a:ext cx="179324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85B70B-141D-99C4-038D-12E797E58335}"/>
              </a:ext>
            </a:extLst>
          </p:cNvPr>
          <p:cNvCxnSpPr>
            <a:cxnSpLocks/>
          </p:cNvCxnSpPr>
          <p:nvPr/>
        </p:nvCxnSpPr>
        <p:spPr>
          <a:xfrm>
            <a:off x="7678264" y="5802892"/>
            <a:ext cx="1793241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utoShape 11">
            <a:extLst>
              <a:ext uri="{FF2B5EF4-FFF2-40B4-BE49-F238E27FC236}">
                <a16:creationId xmlns:a16="http://schemas.microsoft.com/office/drawing/2014/main" id="{3B54263B-EF1C-B565-3F86-D44288A55256}"/>
              </a:ext>
            </a:extLst>
          </p:cNvPr>
          <p:cNvSpPr>
            <a:spLocks/>
          </p:cNvSpPr>
          <p:nvPr/>
        </p:nvSpPr>
        <p:spPr bwMode="auto">
          <a:xfrm>
            <a:off x="4700875" y="5133591"/>
            <a:ext cx="2553813" cy="1391236"/>
          </a:xfrm>
          <a:prstGeom prst="roundRect">
            <a:avLst>
              <a:gd name="adj" fmla="val 28120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1C74D8-4313-B25B-55CC-31202BCC4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38413" cy="26686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Using (training) data to learn a model that we’ll later use for prediction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1" name="AutoShape 7">
            <a:extLst>
              <a:ext uri="{FF2B5EF4-FFF2-40B4-BE49-F238E27FC236}">
                <a16:creationId xmlns:a16="http://schemas.microsoft.com/office/drawing/2014/main" id="{DE8AA1C6-F3F7-9C35-31D0-F4826651C6C9}"/>
              </a:ext>
            </a:extLst>
          </p:cNvPr>
          <p:cNvSpPr>
            <a:spLocks/>
          </p:cNvSpPr>
          <p:nvPr/>
        </p:nvSpPr>
        <p:spPr bwMode="auto">
          <a:xfrm>
            <a:off x="4236572" y="2305563"/>
            <a:ext cx="3441692" cy="1518307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996425AD-8D4E-50B1-A828-58F7D3E635CE}"/>
              </a:ext>
            </a:extLst>
          </p:cNvPr>
          <p:cNvSpPr>
            <a:spLocks/>
          </p:cNvSpPr>
          <p:nvPr/>
        </p:nvSpPr>
        <p:spPr bwMode="auto">
          <a:xfrm>
            <a:off x="4598894" y="2754221"/>
            <a:ext cx="2655794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</a:t>
            </a: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8A0FF559-183E-283F-27D9-2AF62694D1C2}"/>
              </a:ext>
            </a:extLst>
          </p:cNvPr>
          <p:cNvSpPr>
            <a:spLocks/>
          </p:cNvSpPr>
          <p:nvPr/>
        </p:nvSpPr>
        <p:spPr bwMode="auto">
          <a:xfrm>
            <a:off x="278254" y="1166383"/>
            <a:ext cx="2783465" cy="15895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 Data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9F68463-7D75-44BB-40DD-F2854E2AD7C1}"/>
              </a:ext>
            </a:extLst>
          </p:cNvPr>
          <p:cNvCxnSpPr>
            <a:cxnSpLocks/>
          </p:cNvCxnSpPr>
          <p:nvPr/>
        </p:nvCxnSpPr>
        <p:spPr>
          <a:xfrm>
            <a:off x="2952350" y="3100325"/>
            <a:ext cx="1284222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D689940-C1F2-28A8-84EB-0F8087AC44C8}"/>
              </a:ext>
            </a:extLst>
          </p:cNvPr>
          <p:cNvCxnSpPr>
            <a:cxnSpLocks/>
          </p:cNvCxnSpPr>
          <p:nvPr/>
        </p:nvCxnSpPr>
        <p:spPr>
          <a:xfrm>
            <a:off x="7678264" y="3087364"/>
            <a:ext cx="1028783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20">
                <a:extLst>
                  <a:ext uri="{FF2B5EF4-FFF2-40B4-BE49-F238E27FC236}">
                    <a16:creationId xmlns:a16="http://schemas.microsoft.com/office/drawing/2014/main" id="{53801396-9527-798E-67E5-E94385890A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1745" y="2292602"/>
                <a:ext cx="2783465" cy="158952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 anchor="ctr"/>
              <a:lstStyle/>
              <a:p>
                <a:pPr marL="39686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Model</a:t>
                </a:r>
              </a:p>
              <a:p>
                <a:pPr marL="39686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Structure and Parameters,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𝜃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Rectangle 20">
                <a:extLst>
                  <a:ext uri="{FF2B5EF4-FFF2-40B4-BE49-F238E27FC236}">
                    <a16:creationId xmlns:a16="http://schemas.microsoft.com/office/drawing/2014/main" id="{53801396-9527-798E-67E5-E94385890A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51745" y="2292602"/>
                <a:ext cx="2783465" cy="1589524"/>
              </a:xfrm>
              <a:prstGeom prst="rect">
                <a:avLst/>
              </a:prstGeom>
              <a:blipFill>
                <a:blip r:embed="rId4"/>
                <a:stretch>
                  <a:fillRect l="-7273" b="-5556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E3B5FD-08C1-4C82-1C3C-4BDDE47C67EF}"/>
                  </a:ext>
                </a:extLst>
              </p:cNvPr>
              <p:cNvSpPr txBox="1"/>
              <p:nvPr/>
            </p:nvSpPr>
            <p:spPr>
              <a:xfrm>
                <a:off x="808479" y="2130441"/>
                <a:ext cx="1741843" cy="2817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(1)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⋮  </m:t>
                      </m:r>
                    </m:oMath>
                  </m:oMathPara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E3B5FD-08C1-4C82-1C3C-4BDDE47C6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479" y="2130441"/>
                <a:ext cx="1741843" cy="28171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036F3C-C1BC-31FC-F37A-A084870D4A41}"/>
                  </a:ext>
                </a:extLst>
              </p:cNvPr>
              <p:cNvSpPr txBox="1"/>
              <p:nvPr/>
            </p:nvSpPr>
            <p:spPr>
              <a:xfrm flipH="1">
                <a:off x="1383632" y="5919536"/>
                <a:ext cx="792471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2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32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𝑛𝑒𝑤</m:t>
                          </m:r>
                          <m:r>
                            <a:rPr kumimoji="0" lang="en-US" sz="32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036F3C-C1BC-31FC-F37A-A084870D4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383632" y="5919536"/>
                <a:ext cx="792471" cy="605294"/>
              </a:xfrm>
              <a:prstGeom prst="rect">
                <a:avLst/>
              </a:prstGeom>
              <a:blipFill>
                <a:blip r:embed="rId6"/>
                <a:stretch>
                  <a:fillRect r="-4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316ED4-B84D-0FF6-FA8B-B02838326A6C}"/>
                  </a:ext>
                </a:extLst>
              </p:cNvPr>
              <p:cNvSpPr txBox="1"/>
              <p:nvPr/>
            </p:nvSpPr>
            <p:spPr>
              <a:xfrm flipH="1">
                <a:off x="9848348" y="6059022"/>
                <a:ext cx="377362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𝑛𝑒𝑤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316ED4-B84D-0FF6-FA8B-B02838326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848348" y="6059022"/>
                <a:ext cx="377362" cy="605294"/>
              </a:xfrm>
              <a:prstGeom prst="rect">
                <a:avLst/>
              </a:prstGeom>
              <a:blipFill>
                <a:blip r:embed="rId7"/>
                <a:stretch>
                  <a:fillRect r="-2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12379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6902FC-AF7F-4DFE-B020-F070878FA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58" y="1161567"/>
            <a:ext cx="3845501" cy="25798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15022A-9DCB-4BA8-9A91-45A65913DE14}"/>
              </a:ext>
            </a:extLst>
          </p:cNvPr>
          <p:cNvSpPr txBox="1"/>
          <p:nvPr/>
        </p:nvSpPr>
        <p:spPr>
          <a:xfrm>
            <a:off x="2246051" y="3791365"/>
            <a:ext cx="1561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A23997-7C3D-43BE-A0B7-FAB308486096}"/>
              </a:ext>
            </a:extLst>
          </p:cNvPr>
          <p:cNvSpPr txBox="1"/>
          <p:nvPr/>
        </p:nvSpPr>
        <p:spPr>
          <a:xfrm rot="16200000">
            <a:off x="-27001" y="2083334"/>
            <a:ext cx="1681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5CCC225-2BEA-48C2-9160-BD8354B40265}"/>
                  </a:ext>
                </a:extLst>
              </p14:cNvPr>
              <p14:cNvContentPartPr/>
              <p14:nvPr/>
            </p14:nvContentPartPr>
            <p14:xfrm>
              <a:off x="681840" y="1077840"/>
              <a:ext cx="8834760" cy="5659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5CCC225-2BEA-48C2-9160-BD8354B4026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2480" y="1068480"/>
                <a:ext cx="8853480" cy="5678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0117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in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Squared error loss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−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limLow>
                      <m:limLow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li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lim>
                    </m:limLow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𝑋𝑌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US" b="0" dirty="0"/>
                  <a:t> </a:t>
                </a: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      </a:t>
                </a: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029187FF-2AAF-2567-9237-03907AA0B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165" y="2791861"/>
            <a:ext cx="9240746" cy="369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77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7F74B0-2BFA-47F9-01F2-0946EDFFB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3923" y="2498662"/>
            <a:ext cx="2769753" cy="6278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9DC683-C8BA-004E-CE80-F4FE68EA9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9" y="3126473"/>
            <a:ext cx="2954403" cy="9355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</a:t>
            </a:r>
            <a:r>
              <a:rPr lang="en-US" dirty="0" err="1"/>
              <a:t>Optimzation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7BFBC-E88F-4EB0-BEF4-7DE6F3F2B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100" y="1113178"/>
            <a:ext cx="6658598" cy="118443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Finding the parameter values that minimize the mean squared error objective function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      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EF67F6-E7D3-C219-AC84-856821E73741}"/>
              </a:ext>
            </a:extLst>
          </p:cNvPr>
          <p:cNvGrpSpPr/>
          <p:nvPr/>
        </p:nvGrpSpPr>
        <p:grpSpPr>
          <a:xfrm>
            <a:off x="7771707" y="4062035"/>
            <a:ext cx="4288049" cy="2783124"/>
            <a:chOff x="7377082" y="3773681"/>
            <a:chExt cx="4288049" cy="27831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9187FF-2AAF-2567-9237-03907AA0B7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39031" b="1145"/>
            <a:stretch/>
          </p:blipFill>
          <p:spPr>
            <a:xfrm>
              <a:off x="7377082" y="3773681"/>
              <a:ext cx="4288049" cy="278312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E45A30B-F0C3-E129-F6D8-F237F8BC4DF5}"/>
                </a:ext>
              </a:extLst>
            </p:cNvPr>
            <p:cNvSpPr/>
            <p:nvPr/>
          </p:nvSpPr>
          <p:spPr>
            <a:xfrm>
              <a:off x="11312434" y="4950823"/>
              <a:ext cx="352697" cy="3396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1" descr="Price (회 &#10;8 ">
            <a:extLst>
              <a:ext uri="{FF2B5EF4-FFF2-40B4-BE49-F238E27FC236}">
                <a16:creationId xmlns:a16="http://schemas.microsoft.com/office/drawing/2014/main" id="{0CCAF947-D00A-AFA0-518D-60D8A30197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b="10783"/>
          <a:stretch/>
        </p:blipFill>
        <p:spPr bwMode="auto">
          <a:xfrm>
            <a:off x="7518236" y="149344"/>
            <a:ext cx="4541520" cy="225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558C1F8-6D03-B5C2-5DC6-84D9B17F58C5}"/>
                  </a:ext>
                </a:extLst>
              </p14:cNvPr>
              <p14:cNvContentPartPr/>
              <p14:nvPr/>
            </p14:nvContentPartPr>
            <p14:xfrm>
              <a:off x="802935" y="2302532"/>
              <a:ext cx="4035240" cy="1391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558C1F8-6D03-B5C2-5DC6-84D9B17F58C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3575" y="2293172"/>
                <a:ext cx="4875840" cy="407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0184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4DA86-AC7D-4480-BD08-DFC8FB6F5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in Higher Dimensions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8EE02-504C-471D-A0E8-25990C1E9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these linear shapes called for 1-D, 2-D, 3-D, M-D input?</a:t>
            </a:r>
            <a:endParaRPr lang="en-US" sz="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FA42B8-20A4-4D43-8FBE-C80B00F1F2FD}"/>
                  </a:ext>
                </a:extLst>
              </p:cNvPr>
              <p:cNvSpPr txBox="1"/>
              <p:nvPr/>
            </p:nvSpPr>
            <p:spPr>
              <a:xfrm>
                <a:off x="453413" y="2523740"/>
                <a:ext cx="3316275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=0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   	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FA42B8-20A4-4D43-8FBE-C80B00F1F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13" y="2523740"/>
                <a:ext cx="3316275" cy="39703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1E50D6-BB15-4B65-BA46-60FC0B9BC11C}"/>
                  </a:ext>
                </a:extLst>
              </p:cNvPr>
              <p:cNvSpPr txBox="1"/>
              <p:nvPr/>
            </p:nvSpPr>
            <p:spPr>
              <a:xfrm>
                <a:off x="3242885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ℝ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1E50D6-BB15-4B65-BA46-60FC0B9BC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885" y="1720125"/>
                <a:ext cx="134097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ECD4E7-5D72-4CC9-AFEA-8C4B554013A3}"/>
                  </a:ext>
                </a:extLst>
              </p:cNvPr>
              <p:cNvSpPr txBox="1"/>
              <p:nvPr/>
            </p:nvSpPr>
            <p:spPr>
              <a:xfrm>
                <a:off x="5139412" y="1710756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ECD4E7-5D72-4CC9-AFEA-8C4B55401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9412" y="1710756"/>
                <a:ext cx="1340974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2A8C95-F926-44E8-B4BD-ABB5AC1B1011}"/>
                  </a:ext>
                </a:extLst>
              </p:cNvPr>
              <p:cNvSpPr txBox="1"/>
              <p:nvPr/>
            </p:nvSpPr>
            <p:spPr>
              <a:xfrm>
                <a:off x="7035939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2A8C95-F926-44E8-B4BD-ABB5AC1B1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939" y="1720125"/>
                <a:ext cx="134097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F73D82-611B-42E2-9B85-C78AAEC1AEE0}"/>
                  </a:ext>
                </a:extLst>
              </p:cNvPr>
              <p:cNvSpPr txBox="1"/>
              <p:nvPr/>
            </p:nvSpPr>
            <p:spPr>
              <a:xfrm>
                <a:off x="9051819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𝑀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F73D82-611B-42E2-9B85-C78AAEC1A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1819" y="1720125"/>
                <a:ext cx="134097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58E914A-A24C-4414-805C-AD4666FD215E}"/>
                  </a:ext>
                </a:extLst>
              </p14:cNvPr>
              <p14:cNvContentPartPr/>
              <p14:nvPr/>
            </p14:nvContentPartPr>
            <p14:xfrm>
              <a:off x="3541680" y="50811"/>
              <a:ext cx="8219880" cy="5528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58E914A-A24C-4414-805C-AD4666FD215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32320" y="41451"/>
                <a:ext cx="8238600" cy="554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276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7F74B0-2BFA-47F9-01F2-0946EDFFB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3923" y="2498662"/>
            <a:ext cx="2769753" cy="6278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9DC683-C8BA-004E-CE80-F4FE68EA9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9" y="3126473"/>
            <a:ext cx="2954403" cy="9355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</a:t>
            </a:r>
            <a:r>
              <a:rPr lang="en-US" dirty="0" err="1"/>
              <a:t>Optimzation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7BFBC-E88F-4EB0-BEF4-7DE6F3F2B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100" y="1113178"/>
            <a:ext cx="6658598" cy="118443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Finding the parameter values that minimize the mean squared error objective function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      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EF67F6-E7D3-C219-AC84-856821E73741}"/>
              </a:ext>
            </a:extLst>
          </p:cNvPr>
          <p:cNvGrpSpPr/>
          <p:nvPr/>
        </p:nvGrpSpPr>
        <p:grpSpPr>
          <a:xfrm>
            <a:off x="7771707" y="4062035"/>
            <a:ext cx="4288049" cy="2783124"/>
            <a:chOff x="7377082" y="3773681"/>
            <a:chExt cx="4288049" cy="27831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9187FF-2AAF-2567-9237-03907AA0B7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39031" b="1145"/>
            <a:stretch/>
          </p:blipFill>
          <p:spPr>
            <a:xfrm>
              <a:off x="7377082" y="3773681"/>
              <a:ext cx="4288049" cy="278312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E45A30B-F0C3-E129-F6D8-F237F8BC4DF5}"/>
                </a:ext>
              </a:extLst>
            </p:cNvPr>
            <p:cNvSpPr/>
            <p:nvPr/>
          </p:nvSpPr>
          <p:spPr>
            <a:xfrm>
              <a:off x="11312434" y="4950823"/>
              <a:ext cx="352697" cy="3396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1" descr="Price (회 &#10;8 ">
            <a:extLst>
              <a:ext uri="{FF2B5EF4-FFF2-40B4-BE49-F238E27FC236}">
                <a16:creationId xmlns:a16="http://schemas.microsoft.com/office/drawing/2014/main" id="{0CCAF947-D00A-AFA0-518D-60D8A30197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b="10783"/>
          <a:stretch/>
        </p:blipFill>
        <p:spPr bwMode="auto">
          <a:xfrm>
            <a:off x="7518236" y="149344"/>
            <a:ext cx="4541520" cy="225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558C1F8-6D03-B5C2-5DC6-84D9B17F58C5}"/>
                  </a:ext>
                </a:extLst>
              </p14:cNvPr>
              <p14:cNvContentPartPr/>
              <p14:nvPr/>
            </p14:nvContentPartPr>
            <p14:xfrm>
              <a:off x="802935" y="2302532"/>
              <a:ext cx="4857120" cy="4060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558C1F8-6D03-B5C2-5DC6-84D9B17F58C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3575" y="2293172"/>
                <a:ext cx="4875840" cy="407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5748FC5-94AC-6A8D-0869-683967006000}"/>
                  </a:ext>
                </a:extLst>
              </p14:cNvPr>
              <p14:cNvContentPartPr/>
              <p14:nvPr/>
            </p14:nvContentPartPr>
            <p14:xfrm>
              <a:off x="1727280" y="4241520"/>
              <a:ext cx="582480" cy="1242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5748FC5-94AC-6A8D-0869-68396700600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17920" y="4232160"/>
                <a:ext cx="601200" cy="142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8451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Pre-reading: Optimization Formulation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5744822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Find the best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/>
                  <a:t> by searching in the space of hypothesis functions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/>
                  <a:t>.</a:t>
                </a:r>
              </a:p>
              <a:p>
                <a:pPr>
                  <a:lnSpc>
                    <a:spcPct val="100000"/>
                  </a:lnSpc>
                </a:pPr>
                <a:endParaRPr lang="en-US" sz="8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Loss: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ℓ(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the loss or cost of predicting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when the true value is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Risk:</a:t>
                </a:r>
                <a:r>
                  <a:rPr lang="en-US" dirty="0">
                    <a:solidFill>
                      <a:schemeClr val="tx1"/>
                    </a:solidFill>
                  </a:rPr>
                  <a:t> Risk for a hypothesis function is the expected loss over the data distribution:</a:t>
                </a:r>
              </a:p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𝑋𝑌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Minimizing Risk 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Specifically: find a prediction function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𝒳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𝒴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that minimizes the expected loss for randomly drawn test data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sz="8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limLow>
                        <m:limLow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li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lim>
                      </m:limLow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𝑋𝑌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5744822"/>
              </a:xfrm>
              <a:blipFill>
                <a:blip r:embed="rId2"/>
                <a:stretch>
                  <a:fillRect l="-1217" t="-1062" r="-1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401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7A2AD-C64F-51F5-0E01-9EDF96888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Contructing</a:t>
            </a:r>
            <a:r>
              <a:rPr lang="en-US" dirty="0"/>
              <a:t> the Design Matrix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63BD7-3F07-1E81-24A6-60EAAEDE68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37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Algebra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Constructing the design matrix</a:t>
            </a:r>
          </a:p>
        </p:txBody>
      </p:sp>
      <p:pic>
        <p:nvPicPr>
          <p:cNvPr id="5" name="Picture 1" descr="Price (회 &#10;8 ">
            <a:extLst>
              <a:ext uri="{FF2B5EF4-FFF2-40B4-BE49-F238E27FC236}">
                <a16:creationId xmlns:a16="http://schemas.microsoft.com/office/drawing/2014/main" id="{DE52B912-E8AE-AACE-9880-D687BF3BCE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b="10783"/>
          <a:stretch/>
        </p:blipFill>
        <p:spPr bwMode="auto">
          <a:xfrm>
            <a:off x="7518236" y="149344"/>
            <a:ext cx="4541520" cy="225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611DB82-FBA1-406F-9EC2-8EF05E12451F}"/>
                  </a:ext>
                </a:extLst>
              </p14:cNvPr>
              <p14:cNvContentPartPr/>
              <p14:nvPr/>
            </p14:nvContentPartPr>
            <p14:xfrm>
              <a:off x="1736456" y="2626821"/>
              <a:ext cx="6525720" cy="1144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611DB82-FBA1-406F-9EC2-8EF05E12451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27096" y="2617461"/>
                <a:ext cx="6544440" cy="11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5D4ADED-57FB-9A20-F30D-7FF4FE444F80}"/>
                  </a:ext>
                </a:extLst>
              </p14:cNvPr>
              <p14:cNvContentPartPr/>
              <p14:nvPr/>
            </p14:nvContentPartPr>
            <p14:xfrm>
              <a:off x="750240" y="1731960"/>
              <a:ext cx="6406920" cy="11563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5D4ADED-57FB-9A20-F30D-7FF4FE444F8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40880" y="1722600"/>
                <a:ext cx="6425640" cy="11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8D28444-5E7E-0C1C-4F41-4FB46A34D494}"/>
                  </a:ext>
                </a:extLst>
              </p14:cNvPr>
              <p14:cNvContentPartPr/>
              <p14:nvPr/>
            </p14:nvContentPartPr>
            <p14:xfrm>
              <a:off x="534600" y="1682640"/>
              <a:ext cx="1946160" cy="1053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8D28444-5E7E-0C1C-4F41-4FB46A34D49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25240" y="1673280"/>
                <a:ext cx="1964880" cy="107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2122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Algebra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Constructing the design matrix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93B1FE0-A078-9C11-C63B-001377FFFC47}"/>
              </a:ext>
            </a:extLst>
          </p:cNvPr>
          <p:cNvGraphicFramePr>
            <a:graphicFrameLocks noGrp="1"/>
          </p:cNvGraphicFramePr>
          <p:nvPr/>
        </p:nvGraphicFramePr>
        <p:xfrm>
          <a:off x="358553" y="2271308"/>
          <a:ext cx="5635885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808FC64-6A80-5E1A-F8A4-92D34E5BF2E9}"/>
              </a:ext>
            </a:extLst>
          </p:cNvPr>
          <p:cNvSpPr/>
          <p:nvPr/>
        </p:nvSpPr>
        <p:spPr>
          <a:xfrm>
            <a:off x="567826" y="2943957"/>
            <a:ext cx="721895" cy="254748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761868-B2B8-727B-ACE3-4884AE6302DF}"/>
              </a:ext>
            </a:extLst>
          </p:cNvPr>
          <p:cNvSpPr/>
          <p:nvPr/>
        </p:nvSpPr>
        <p:spPr>
          <a:xfrm>
            <a:off x="1674732" y="2943957"/>
            <a:ext cx="4114800" cy="2547484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624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D1B58A7-5D18-5908-AC62-724BA4C193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906148"/>
              </p:ext>
            </p:extLst>
          </p:nvPr>
        </p:nvGraphicFramePr>
        <p:xfrm>
          <a:off x="2864725" y="2271308"/>
          <a:ext cx="4508708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FD43D6C-F02D-6565-7ED8-FA9CC85713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060773"/>
              </p:ext>
            </p:extLst>
          </p:nvPr>
        </p:nvGraphicFramePr>
        <p:xfrm>
          <a:off x="369808" y="2271308"/>
          <a:ext cx="1127177" cy="3216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Algebra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Constructing the design matrix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08FC64-6A80-5E1A-F8A4-92D34E5BF2E9}"/>
              </a:ext>
            </a:extLst>
          </p:cNvPr>
          <p:cNvSpPr/>
          <p:nvPr/>
        </p:nvSpPr>
        <p:spPr>
          <a:xfrm>
            <a:off x="567826" y="2943957"/>
            <a:ext cx="721895" cy="254748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761868-B2B8-727B-ACE3-4884AE6302DF}"/>
              </a:ext>
            </a:extLst>
          </p:cNvPr>
          <p:cNvSpPr/>
          <p:nvPr/>
        </p:nvSpPr>
        <p:spPr>
          <a:xfrm>
            <a:off x="3061679" y="2943957"/>
            <a:ext cx="4114800" cy="2547484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861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FD43D6C-F02D-6565-7ED8-FA9CC857133E}"/>
              </a:ext>
            </a:extLst>
          </p:cNvPr>
          <p:cNvGraphicFramePr>
            <a:graphicFrameLocks noGrp="1"/>
          </p:cNvGraphicFramePr>
          <p:nvPr/>
        </p:nvGraphicFramePr>
        <p:xfrm>
          <a:off x="369808" y="2271308"/>
          <a:ext cx="1127177" cy="3216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Algebra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Constructing the design matrix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93B1FE0-A078-9C11-C63B-001377FFFC47}"/>
              </a:ext>
            </a:extLst>
          </p:cNvPr>
          <p:cNvGraphicFramePr>
            <a:graphicFrameLocks noGrp="1"/>
          </p:cNvGraphicFramePr>
          <p:nvPr/>
        </p:nvGraphicFramePr>
        <p:xfrm>
          <a:off x="1745500" y="2271308"/>
          <a:ext cx="5635885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(account for bias)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808FC64-6A80-5E1A-F8A4-92D34E5BF2E9}"/>
              </a:ext>
            </a:extLst>
          </p:cNvPr>
          <p:cNvSpPr/>
          <p:nvPr/>
        </p:nvSpPr>
        <p:spPr>
          <a:xfrm>
            <a:off x="567826" y="2943957"/>
            <a:ext cx="721895" cy="254748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761868-B2B8-727B-ACE3-4884AE6302DF}"/>
              </a:ext>
            </a:extLst>
          </p:cNvPr>
          <p:cNvSpPr/>
          <p:nvPr/>
        </p:nvSpPr>
        <p:spPr>
          <a:xfrm>
            <a:off x="3061679" y="2943957"/>
            <a:ext cx="4114800" cy="2547484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E68C247-A8C1-015D-B3FA-F6A47DF86AF6}"/>
                  </a:ext>
                </a:extLst>
              </p14:cNvPr>
              <p14:cNvContentPartPr/>
              <p14:nvPr/>
            </p14:nvContentPartPr>
            <p14:xfrm>
              <a:off x="845640" y="5676480"/>
              <a:ext cx="264960" cy="6804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E68C247-A8C1-015D-B3FA-F6A47DF86AF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6280" y="5571360"/>
                <a:ext cx="4782960" cy="79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898BF66-F9DF-7E68-F6E2-44C13D5F18D4}"/>
                  </a:ext>
                </a:extLst>
              </p14:cNvPr>
              <p14:cNvContentPartPr/>
              <p14:nvPr/>
            </p14:nvContentPartPr>
            <p14:xfrm>
              <a:off x="7666722" y="4217699"/>
              <a:ext cx="1725480" cy="2189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898BF66-F9DF-7E68-F6E2-44C13D5F18D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657362" y="4208339"/>
                <a:ext cx="1744200" cy="220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654770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Algebra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Constructing the design matrix</a:t>
            </a:r>
          </a:p>
        </p:txBody>
      </p:sp>
      <p:pic>
        <p:nvPicPr>
          <p:cNvPr id="5" name="Picture 1" descr="Price (회 &#10;8 ">
            <a:extLst>
              <a:ext uri="{FF2B5EF4-FFF2-40B4-BE49-F238E27FC236}">
                <a16:creationId xmlns:a16="http://schemas.microsoft.com/office/drawing/2014/main" id="{DE52B912-E8AE-AACE-9880-D687BF3BCE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b="10783"/>
          <a:stretch/>
        </p:blipFill>
        <p:spPr bwMode="auto">
          <a:xfrm>
            <a:off x="7518236" y="149344"/>
            <a:ext cx="4541520" cy="225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73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7A2AD-C64F-51F5-0E01-9EDF96888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63BD7-3F07-1E81-24A6-60EAAEDE68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System of Equations</a:t>
            </a:r>
          </a:p>
        </p:txBody>
      </p:sp>
    </p:spTree>
    <p:extLst>
      <p:ext uri="{BB962C8B-B14F-4D97-AF65-F5344CB8AC3E}">
        <p14:creationId xmlns:p14="http://schemas.microsoft.com/office/powerpoint/2010/main" val="731473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4 (unused)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100" y="1113178"/>
                <a:ext cx="6470606" cy="2039539"/>
              </a:xfrm>
            </p:spPr>
            <p:txBody>
              <a:bodyPr/>
              <a:lstStyle/>
              <a:p>
                <a:r>
                  <a:rPr lang="en-US" dirty="0"/>
                  <a:t>Now that we have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dirty="0"/>
                  <a:t>, we can solve this system of equations to get the best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dirty="0"/>
                  <a:t>?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>
                    <a:solidFill>
                      <a:schemeClr val="tx1"/>
                    </a:solidFill>
                  </a:rPr>
                  <a:t>Yes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>
                    <a:solidFill>
                      <a:schemeClr val="tx1"/>
                    </a:solidFill>
                  </a:rPr>
                  <a:t>No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>
                    <a:solidFill>
                      <a:schemeClr val="tx1"/>
                    </a:solidFill>
                  </a:rPr>
                  <a:t>I have no idea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100" y="1113178"/>
                <a:ext cx="6470606" cy="2039539"/>
              </a:xfrm>
              <a:blipFill>
                <a:blip r:embed="rId2"/>
                <a:stretch>
                  <a:fillRect l="-1979" t="-5090" b="-51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1" descr="Price (회 &#10;8 ">
            <a:extLst>
              <a:ext uri="{FF2B5EF4-FFF2-40B4-BE49-F238E27FC236}">
                <a16:creationId xmlns:a16="http://schemas.microsoft.com/office/drawing/2014/main" id="{2A72E03A-13A0-41F5-8659-ED9024BDE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705" y="367131"/>
            <a:ext cx="4883891" cy="253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3322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Number of solutions?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E1EF27-AF0E-0D6C-F0E1-5A3C92B2A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183" y="1981005"/>
            <a:ext cx="3845501" cy="25798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6C14F8-7DC1-CFD2-8B80-5D31D1C6FAFE}"/>
              </a:ext>
            </a:extLst>
          </p:cNvPr>
          <p:cNvSpPr txBox="1"/>
          <p:nvPr/>
        </p:nvSpPr>
        <p:spPr>
          <a:xfrm>
            <a:off x="2117176" y="4610803"/>
            <a:ext cx="1561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39E0AF-7D51-EFE4-8988-9475AFF35D65}"/>
              </a:ext>
            </a:extLst>
          </p:cNvPr>
          <p:cNvSpPr txBox="1"/>
          <p:nvPr/>
        </p:nvSpPr>
        <p:spPr>
          <a:xfrm rot="16200000">
            <a:off x="-155876" y="2902772"/>
            <a:ext cx="1681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</p:spTree>
    <p:extLst>
      <p:ext uri="{BB962C8B-B14F-4D97-AF65-F5344CB8AC3E}">
        <p14:creationId xmlns:p14="http://schemas.microsoft.com/office/powerpoint/2010/main" val="1317583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Linear algebra formulation</a:t>
            </a:r>
          </a:p>
        </p:txBody>
      </p:sp>
      <p:pic>
        <p:nvPicPr>
          <p:cNvPr id="1025" name="Picture 1" descr="Price (회 &#10;8 ">
            <a:extLst>
              <a:ext uri="{FF2B5EF4-FFF2-40B4-BE49-F238E27FC236}">
                <a16:creationId xmlns:a16="http://schemas.microsoft.com/office/drawing/2014/main" id="{864A79F3-82AB-445B-A6BE-2BB491A11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027" y="163219"/>
            <a:ext cx="5863652" cy="304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874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25F16-C577-9193-D388-5A4BCD03D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Pre-reading: Empirical Risk Minimization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5C110-9579-6DDD-4740-45F7473F6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Risk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Empirical Risk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Empirical Risk Minimization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223708-D901-696B-8828-CBD18EF66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578" y="1593808"/>
            <a:ext cx="4148473" cy="726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55C7C9-4A62-DADC-0F70-F8EEF48A2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301" y="3140140"/>
            <a:ext cx="4677805" cy="12802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23C1F1-953C-A3FA-D1F4-958EAB63F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387" y="3322454"/>
            <a:ext cx="2769753" cy="6278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521593-E6C5-CB3C-017F-E609B5206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664" y="5253000"/>
            <a:ext cx="2954403" cy="93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933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</p:spPr>
            <p:txBody>
              <a:bodyPr/>
              <a:lstStyle/>
              <a:p>
                <a:r>
                  <a:rPr lang="en-US" dirty="0"/>
                  <a:t>Expanding objective before computing gradient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  <a:blipFill>
                <a:blip r:embed="rId2"/>
                <a:stretch>
                  <a:fillRect l="-1217" t="-2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B089167-441B-9932-A9B4-F2D6BE427E98}"/>
                  </a:ext>
                </a:extLst>
              </p14:cNvPr>
              <p14:cNvContentPartPr/>
              <p14:nvPr/>
            </p14:nvContentPartPr>
            <p14:xfrm>
              <a:off x="5817960" y="49320"/>
              <a:ext cx="4994640" cy="739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B089167-441B-9932-A9B4-F2D6BE427E9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08600" y="39960"/>
                <a:ext cx="5013360" cy="75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202486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 w="25400"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 w="25400"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FE833D-E63F-55B6-76C8-68D2962537B4}"/>
                  </a:ext>
                </a:extLst>
              </p:cNvPr>
              <p:cNvSpPr txBox="1"/>
              <p:nvPr/>
            </p:nvSpPr>
            <p:spPr>
              <a:xfrm>
                <a:off x="4709888" y="257433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FE833D-E63F-55B6-76C8-68D296253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888" y="257433"/>
                <a:ext cx="7482112" cy="7375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4E07B26-2770-1833-6008-28C3DF1D2424}"/>
              </a:ext>
            </a:extLst>
          </p:cNvPr>
          <p:cNvCxnSpPr>
            <a:cxnSpLocks/>
          </p:cNvCxnSpPr>
          <p:nvPr/>
        </p:nvCxnSpPr>
        <p:spPr>
          <a:xfrm flipV="1">
            <a:off x="8918060" y="1742416"/>
            <a:ext cx="0" cy="4267650"/>
          </a:xfrm>
          <a:prstGeom prst="line">
            <a:avLst/>
          </a:prstGeom>
          <a:ln w="25400">
            <a:headEnd type="triangle" w="lg" len="lg"/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C92A4A-65F2-539D-15D5-6D648A6E6E26}"/>
              </a:ext>
            </a:extLst>
          </p:cNvPr>
          <p:cNvCxnSpPr>
            <a:cxnSpLocks/>
          </p:cNvCxnSpPr>
          <p:nvPr/>
        </p:nvCxnSpPr>
        <p:spPr>
          <a:xfrm flipH="1">
            <a:off x="6604517" y="3844886"/>
            <a:ext cx="4627085" cy="0"/>
          </a:xfrm>
          <a:prstGeom prst="line">
            <a:avLst/>
          </a:prstGeom>
          <a:ln w="25400">
            <a:headEnd type="triangle" w="lg" len="lg"/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CA49212-98C6-1851-F79A-BEDC04CD98EB}"/>
              </a:ext>
            </a:extLst>
          </p:cNvPr>
          <p:cNvSpPr txBox="1"/>
          <p:nvPr/>
        </p:nvSpPr>
        <p:spPr>
          <a:xfrm>
            <a:off x="11159465" y="3570566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DF7F1A-6616-B45C-896E-D312B11EA46A}"/>
              </a:ext>
            </a:extLst>
          </p:cNvPr>
          <p:cNvSpPr txBox="1"/>
          <p:nvPr/>
        </p:nvSpPr>
        <p:spPr>
          <a:xfrm>
            <a:off x="8987007" y="1254572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2689088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6544817" cy="2039539"/>
          </a:xfrm>
        </p:spPr>
        <p:txBody>
          <a:bodyPr/>
          <a:lstStyle/>
          <a:p>
            <a:r>
              <a:rPr lang="en-US" dirty="0"/>
              <a:t>For fixed data and fixed slope, w, what shape do we get by plotting MSE objective vs intercept, b?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Line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Plane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Half-plane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Convex parabola (U-shape)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Concave parabola (up-side-down U)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None of the above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FEBF72-FB86-4933-3C1E-C99819C64671}"/>
              </a:ext>
            </a:extLst>
          </p:cNvPr>
          <p:cNvGrpSpPr/>
          <p:nvPr/>
        </p:nvGrpSpPr>
        <p:grpSpPr>
          <a:xfrm>
            <a:off x="7259010" y="1097825"/>
            <a:ext cx="4741162" cy="3451657"/>
            <a:chOff x="7259010" y="106308"/>
            <a:chExt cx="4741162" cy="345165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93D058E-3E89-4A8F-9263-AF4C38C502A8}"/>
                </a:ext>
              </a:extLst>
            </p:cNvPr>
            <p:cNvGrpSpPr/>
            <p:nvPr/>
          </p:nvGrpSpPr>
          <p:grpSpPr>
            <a:xfrm>
              <a:off x="7537902" y="808212"/>
              <a:ext cx="3904487" cy="2475434"/>
              <a:chOff x="1284286" y="707085"/>
              <a:chExt cx="2092626" cy="1900188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FE273D45-063B-47DC-86A5-93C2970B3967}"/>
                  </a:ext>
                </a:extLst>
              </p:cNvPr>
              <p:cNvCxnSpPr/>
              <p:nvPr/>
            </p:nvCxnSpPr>
            <p:spPr>
              <a:xfrm>
                <a:off x="1284286" y="2607272"/>
                <a:ext cx="2092626" cy="1"/>
              </a:xfrm>
              <a:prstGeom prst="line">
                <a:avLst/>
              </a:prstGeom>
              <a:ln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6DCCEF3A-59AB-49DD-82DA-14FF654604A6}"/>
                  </a:ext>
                </a:extLst>
              </p:cNvPr>
              <p:cNvCxnSpPr/>
              <p:nvPr/>
            </p:nvCxnSpPr>
            <p:spPr>
              <a:xfrm flipV="1">
                <a:off x="1284286" y="707085"/>
                <a:ext cx="0" cy="1900188"/>
              </a:xfrm>
              <a:prstGeom prst="line">
                <a:avLst/>
              </a:prstGeom>
              <a:ln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8F6E7F7-FDE6-4B7D-B8BD-307E98FE5344}"/>
                </a:ext>
              </a:extLst>
            </p:cNvPr>
            <p:cNvSpPr/>
            <p:nvPr/>
          </p:nvSpPr>
          <p:spPr>
            <a:xfrm>
              <a:off x="8425172" y="1997140"/>
              <a:ext cx="190965" cy="18646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E5274CD-D441-4CCF-87A5-1F56E2535859}"/>
                </a:ext>
              </a:extLst>
            </p:cNvPr>
            <p:cNvSpPr txBox="1"/>
            <p:nvPr/>
          </p:nvSpPr>
          <p:spPr>
            <a:xfrm>
              <a:off x="11442389" y="3009325"/>
              <a:ext cx="557783" cy="54864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BB731D7-5B02-418D-A022-A09959A6DF87}"/>
                </a:ext>
              </a:extLst>
            </p:cNvPr>
            <p:cNvSpPr txBox="1"/>
            <p:nvPr/>
          </p:nvSpPr>
          <p:spPr>
            <a:xfrm>
              <a:off x="7259010" y="106308"/>
              <a:ext cx="557783" cy="54864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76CDB2-0177-4168-A6B4-4C96FBD06CB7}"/>
                </a:ext>
              </a:extLst>
            </p:cNvPr>
            <p:cNvSpPr/>
            <p:nvPr/>
          </p:nvSpPr>
          <p:spPr>
            <a:xfrm>
              <a:off x="9394662" y="2700425"/>
              <a:ext cx="190965" cy="18646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C202E9-EBB4-D945-9B56-B8EB122DEF22}"/>
                  </a:ext>
                </a:extLst>
              </p:cNvPr>
              <p:cNvSpPr txBox="1"/>
              <p:nvPr/>
            </p:nvSpPr>
            <p:spPr>
              <a:xfrm>
                <a:off x="4709888" y="257433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C202E9-EBB4-D945-9B56-B8EB122DEF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888" y="257433"/>
                <a:ext cx="7482112" cy="7375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787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/>
              <p:nvPr/>
            </p:nvSpPr>
            <p:spPr>
              <a:xfrm>
                <a:off x="4658130" y="994943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130" y="994943"/>
                <a:ext cx="7482112" cy="7375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E5C7615-B7FD-4231-8577-50F4D03EDA61}"/>
                  </a:ext>
                </a:extLst>
              </p14:cNvPr>
              <p14:cNvContentPartPr/>
              <p14:nvPr/>
            </p14:nvContentPartPr>
            <p14:xfrm>
              <a:off x="294840" y="1323360"/>
              <a:ext cx="11749320" cy="5122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E5C7615-B7FD-4231-8577-50F4D03EDA6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5480" y="603000"/>
                <a:ext cx="11768040" cy="585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880997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/>
              <p:nvPr/>
            </p:nvSpPr>
            <p:spPr>
              <a:xfrm>
                <a:off x="4658130" y="994943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130" y="994943"/>
                <a:ext cx="7482112" cy="7375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45D818B-9D8A-4A4D-B2C0-DB9254339280}"/>
                  </a:ext>
                </a:extLst>
              </p14:cNvPr>
              <p14:cNvContentPartPr/>
              <p14:nvPr/>
            </p14:nvContentPartPr>
            <p14:xfrm>
              <a:off x="0" y="1756800"/>
              <a:ext cx="11889000" cy="4708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45D818B-9D8A-4A4D-B2C0-DB925433928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9360" y="236880"/>
                <a:ext cx="12059640" cy="623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06014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shape is the </a:t>
            </a:r>
            <a:r>
              <a:rPr lang="en-US" dirty="0" err="1"/>
              <a:t>obejective</a:t>
            </a:r>
            <a:r>
              <a:rPr lang="en-US" dirty="0"/>
              <a:t> function when we consider both parameters w and b?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441708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903031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402831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6189536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893068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/>
              <p:nvPr/>
            </p:nvSpPr>
            <p:spPr>
              <a:xfrm>
                <a:off x="4658130" y="143834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130" y="143834"/>
                <a:ext cx="7482112" cy="7375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30DD14E-6542-13C5-1575-61846CFD91E7}"/>
              </a:ext>
            </a:extLst>
          </p:cNvPr>
          <p:cNvCxnSpPr>
            <a:cxnSpLocks/>
          </p:cNvCxnSpPr>
          <p:nvPr/>
        </p:nvCxnSpPr>
        <p:spPr>
          <a:xfrm>
            <a:off x="6351705" y="4013541"/>
            <a:ext cx="3860118" cy="2117235"/>
          </a:xfrm>
          <a:prstGeom prst="line">
            <a:avLst/>
          </a:prstGeom>
          <a:ln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F12A09A-A9B2-21C7-1093-68FC19B250FF}"/>
              </a:ext>
            </a:extLst>
          </p:cNvPr>
          <p:cNvCxnSpPr>
            <a:cxnSpLocks/>
          </p:cNvCxnSpPr>
          <p:nvPr/>
        </p:nvCxnSpPr>
        <p:spPr>
          <a:xfrm flipV="1">
            <a:off x="6351705" y="3614642"/>
            <a:ext cx="4547452" cy="1577186"/>
          </a:xfrm>
          <a:prstGeom prst="line">
            <a:avLst/>
          </a:prstGeom>
          <a:ln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987E580-AA99-E9B9-FBB5-E8F283BD3AB7}"/>
              </a:ext>
            </a:extLst>
          </p:cNvPr>
          <p:cNvCxnSpPr>
            <a:cxnSpLocks/>
          </p:cNvCxnSpPr>
          <p:nvPr/>
        </p:nvCxnSpPr>
        <p:spPr>
          <a:xfrm flipH="1" flipV="1">
            <a:off x="7615909" y="1893068"/>
            <a:ext cx="61369" cy="2844629"/>
          </a:xfrm>
          <a:prstGeom prst="line">
            <a:avLst/>
          </a:prstGeom>
          <a:ln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A4EC9C3-E815-7040-45E2-AE056D96E21B}"/>
              </a:ext>
            </a:extLst>
          </p:cNvPr>
          <p:cNvSpPr txBox="1"/>
          <p:nvPr/>
        </p:nvSpPr>
        <p:spPr>
          <a:xfrm>
            <a:off x="9375873" y="5789614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w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6899E9-EA40-0312-EE86-5521CB905814}"/>
              </a:ext>
            </a:extLst>
          </p:cNvPr>
          <p:cNvSpPr txBox="1"/>
          <p:nvPr/>
        </p:nvSpPr>
        <p:spPr>
          <a:xfrm>
            <a:off x="10711460" y="307355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b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D623502-9CAD-40B8-E05E-BE943E7E6650}"/>
                  </a:ext>
                </a:extLst>
              </p:cNvPr>
              <p:cNvSpPr txBox="1"/>
              <p:nvPr/>
            </p:nvSpPr>
            <p:spPr>
              <a:xfrm>
                <a:off x="7677278" y="1456868"/>
                <a:ext cx="107574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D623502-9CAD-40B8-E05E-BE943E7E6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7278" y="1456868"/>
                <a:ext cx="1075744" cy="430887"/>
              </a:xfrm>
              <a:prstGeom prst="rect">
                <a:avLst/>
              </a:prstGeom>
              <a:blipFill>
                <a:blip r:embed="rId3"/>
                <a:stretch>
                  <a:fillRect b="-9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9B4107E-7749-6B7C-CA2F-069124DB5884}"/>
                  </a:ext>
                </a:extLst>
              </p14:cNvPr>
              <p14:cNvContentPartPr/>
              <p14:nvPr/>
            </p14:nvContentPartPr>
            <p14:xfrm>
              <a:off x="682560" y="1428120"/>
              <a:ext cx="10291320" cy="39859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9B4107E-7749-6B7C-CA2F-069124DB58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7080" y="738000"/>
                <a:ext cx="11379240" cy="626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997930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shape is the </a:t>
            </a:r>
            <a:r>
              <a:rPr lang="en-US" dirty="0" err="1"/>
              <a:t>obejective</a:t>
            </a:r>
            <a:r>
              <a:rPr lang="en-US" dirty="0"/>
              <a:t> function when we consider both parameters w and b?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441708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903031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402831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6189536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893068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/>
              <p:nvPr/>
            </p:nvSpPr>
            <p:spPr>
              <a:xfrm>
                <a:off x="4658130" y="143834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130" y="143834"/>
                <a:ext cx="7482112" cy="7375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30DD14E-6542-13C5-1575-61846CFD91E7}"/>
              </a:ext>
            </a:extLst>
          </p:cNvPr>
          <p:cNvCxnSpPr>
            <a:cxnSpLocks/>
          </p:cNvCxnSpPr>
          <p:nvPr/>
        </p:nvCxnSpPr>
        <p:spPr>
          <a:xfrm>
            <a:off x="6351705" y="4013541"/>
            <a:ext cx="3860118" cy="2117235"/>
          </a:xfrm>
          <a:prstGeom prst="line">
            <a:avLst/>
          </a:prstGeom>
          <a:ln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F12A09A-A9B2-21C7-1093-68FC19B250FF}"/>
              </a:ext>
            </a:extLst>
          </p:cNvPr>
          <p:cNvCxnSpPr>
            <a:cxnSpLocks/>
          </p:cNvCxnSpPr>
          <p:nvPr/>
        </p:nvCxnSpPr>
        <p:spPr>
          <a:xfrm flipV="1">
            <a:off x="6351705" y="3614642"/>
            <a:ext cx="4547452" cy="1577186"/>
          </a:xfrm>
          <a:prstGeom prst="line">
            <a:avLst/>
          </a:prstGeom>
          <a:ln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987E580-AA99-E9B9-FBB5-E8F283BD3AB7}"/>
              </a:ext>
            </a:extLst>
          </p:cNvPr>
          <p:cNvCxnSpPr>
            <a:cxnSpLocks/>
          </p:cNvCxnSpPr>
          <p:nvPr/>
        </p:nvCxnSpPr>
        <p:spPr>
          <a:xfrm flipH="1" flipV="1">
            <a:off x="7615909" y="1893068"/>
            <a:ext cx="61369" cy="2844629"/>
          </a:xfrm>
          <a:prstGeom prst="line">
            <a:avLst/>
          </a:prstGeom>
          <a:ln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A4EC9C3-E815-7040-45E2-AE056D96E21B}"/>
              </a:ext>
            </a:extLst>
          </p:cNvPr>
          <p:cNvSpPr txBox="1"/>
          <p:nvPr/>
        </p:nvSpPr>
        <p:spPr>
          <a:xfrm>
            <a:off x="9375873" y="5789614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w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6899E9-EA40-0312-EE86-5521CB905814}"/>
              </a:ext>
            </a:extLst>
          </p:cNvPr>
          <p:cNvSpPr txBox="1"/>
          <p:nvPr/>
        </p:nvSpPr>
        <p:spPr>
          <a:xfrm>
            <a:off x="10711460" y="307355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b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D623502-9CAD-40B8-E05E-BE943E7E6650}"/>
                  </a:ext>
                </a:extLst>
              </p:cNvPr>
              <p:cNvSpPr txBox="1"/>
              <p:nvPr/>
            </p:nvSpPr>
            <p:spPr>
              <a:xfrm>
                <a:off x="7677278" y="1456868"/>
                <a:ext cx="107574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D623502-9CAD-40B8-E05E-BE943E7E6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7278" y="1456868"/>
                <a:ext cx="1075744" cy="430887"/>
              </a:xfrm>
              <a:prstGeom prst="rect">
                <a:avLst/>
              </a:prstGeom>
              <a:blipFill>
                <a:blip r:embed="rId3"/>
                <a:stretch>
                  <a:fillRect b="-9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9B4107E-7749-6B7C-CA2F-069124DB5884}"/>
                  </a:ext>
                </a:extLst>
              </p14:cNvPr>
              <p14:cNvContentPartPr/>
              <p14:nvPr/>
            </p14:nvContentPartPr>
            <p14:xfrm>
              <a:off x="226440" y="1428120"/>
              <a:ext cx="10747440" cy="5301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9B4107E-7749-6B7C-CA2F-069124DB58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7080" y="738000"/>
                <a:ext cx="11379240" cy="626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50832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3" y="2071319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1D34F5D-7AC5-45AE-B81F-A78D92A41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152" y="100381"/>
            <a:ext cx="5576681" cy="366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2F442AD-889E-478A-8605-4642581F7359}"/>
                  </a:ext>
                </a:extLst>
              </p14:cNvPr>
              <p14:cNvContentPartPr/>
              <p14:nvPr/>
            </p14:nvContentPartPr>
            <p14:xfrm>
              <a:off x="176040" y="88560"/>
              <a:ext cx="11160720" cy="6627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2F442AD-889E-478A-8605-4642581F735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6680" y="79200"/>
                <a:ext cx="11179440" cy="664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7582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25ABD7B-CE9B-4F30-B9E4-8CA26AED4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2" y="2071319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Gradients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623610C-AE26-43FA-8297-418BDDFF6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378" y="100381"/>
            <a:ext cx="4738053" cy="311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A28C67B-C5EE-F0FE-D5DB-6A77D52817E9}"/>
                  </a:ext>
                </a:extLst>
              </p14:cNvPr>
              <p14:cNvContentPartPr/>
              <p14:nvPr/>
            </p14:nvContentPartPr>
            <p14:xfrm>
              <a:off x="176040" y="88560"/>
              <a:ext cx="11131200" cy="6627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A28C67B-C5EE-F0FE-D5DB-6A77D52817E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6680" y="79200"/>
                <a:ext cx="11149920" cy="66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A7A3F90-1942-1A76-1509-501FF9DB64C7}"/>
                  </a:ext>
                </a:extLst>
              </p14:cNvPr>
              <p14:cNvContentPartPr/>
              <p14:nvPr/>
            </p14:nvContentPartPr>
            <p14:xfrm>
              <a:off x="8698851" y="2863582"/>
              <a:ext cx="315360" cy="2282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A7A3F90-1942-1A76-1509-501FF9DB64C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89491" y="2854222"/>
                <a:ext cx="334080" cy="24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1019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Linear regression has a closed-form solution!!</a:t>
                </a:r>
              </a:p>
              <a:p>
                <a:r>
                  <a:rPr lang="en-US" dirty="0"/>
                  <a:t>Solve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3" y="2071319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6FB97F0-BF47-E07A-8E09-B82CDE2F0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2" y="2071319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623610C-AE26-43FA-8297-418BDDFF6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378" y="100381"/>
            <a:ext cx="4738053" cy="311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3F21AEE-1BD7-FDF7-E401-9DFB82B037A3}"/>
                  </a:ext>
                </a:extLst>
              </p14:cNvPr>
              <p14:cNvContentPartPr/>
              <p14:nvPr/>
            </p14:nvContentPartPr>
            <p14:xfrm>
              <a:off x="176040" y="88560"/>
              <a:ext cx="10666800" cy="6627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3F21AEE-1BD7-FDF7-E401-9DFB82B037A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6680" y="79200"/>
                <a:ext cx="10685520" cy="66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8273971-2834-DB6E-73B3-229EF6BFE4C0}"/>
                  </a:ext>
                </a:extLst>
              </p14:cNvPr>
              <p14:cNvContentPartPr/>
              <p14:nvPr/>
            </p14:nvContentPartPr>
            <p14:xfrm>
              <a:off x="11117520" y="2764800"/>
              <a:ext cx="189360" cy="3268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8273971-2834-DB6E-73B3-229EF6BFE4C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108160" y="2755440"/>
                <a:ext cx="20808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0D053AC-0096-1D2D-41D8-C7DDA7C1F940}"/>
                  </a:ext>
                </a:extLst>
              </p14:cNvPr>
              <p14:cNvContentPartPr/>
              <p14:nvPr/>
            </p14:nvContentPartPr>
            <p14:xfrm>
              <a:off x="8698851" y="2863582"/>
              <a:ext cx="315360" cy="2282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0D053AC-0096-1D2D-41D8-C7DDA7C1F94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689491" y="2854222"/>
                <a:ext cx="334080" cy="24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89326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Pre-reading: Loss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5441005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limLow>
                        <m:limLow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li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lim>
                      </m:limLow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𝑋𝑌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Loss function: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𝒴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𝒴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Classification:</a:t>
                </a:r>
              </a:p>
              <a:p>
                <a:pPr marL="457200" indent="-457200">
                  <a:lnSpc>
                    <a:spcPct val="10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Two-class, 0,1 loss</a:t>
                </a:r>
              </a:p>
              <a:p>
                <a:pPr marL="457200" indent="-457200">
                  <a:lnSpc>
                    <a:spcPct val="100000"/>
                  </a:lnSpc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lnSpc>
                    <a:spcPct val="10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Two-class, arbitrary loss</a:t>
                </a: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False positives and false negatives: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5441005"/>
              </a:xfrm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157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EB62D31-7CAF-2A84-0D1A-BA7BC1F11597}"/>
                  </a:ext>
                </a:extLst>
              </p:cNvPr>
              <p:cNvSpPr txBox="1"/>
              <p:nvPr/>
            </p:nvSpPr>
            <p:spPr>
              <a:xfrm>
                <a:off x="4658130" y="143834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EB62D31-7CAF-2A84-0D1A-BA7BC1F11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130" y="143834"/>
                <a:ext cx="7482112" cy="7375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73350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66346-0179-4564-B040-8998A77AC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Time-out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2F4E3-FBF4-42FE-86C3-1CCDCE70E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Partial derivatives</a:t>
            </a:r>
          </a:p>
        </p:txBody>
      </p:sp>
    </p:spTree>
    <p:extLst>
      <p:ext uri="{BB962C8B-B14F-4D97-AF65-F5344CB8AC3E}">
        <p14:creationId xmlns:p14="http://schemas.microsoft.com/office/powerpoint/2010/main" val="39721920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Vector in, scalar out</a:t>
                </a:r>
              </a:p>
              <a:p>
                <a:r>
                  <a:rPr lang="en-US" dirty="0"/>
                  <a:t>Gradient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49C172D-2E6F-405B-820F-B82E3B10314F}"/>
                  </a:ext>
                </a:extLst>
              </p14:cNvPr>
              <p14:cNvContentPartPr/>
              <p14:nvPr/>
            </p14:nvContentPartPr>
            <p14:xfrm>
              <a:off x="1107360" y="2941200"/>
              <a:ext cx="2776680" cy="3550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49C172D-2E6F-405B-820F-B82E3B10314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98000" y="2931840"/>
                <a:ext cx="2795400" cy="3569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449802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5987C-1A14-4419-8996-CDF690483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Functions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ED9434-BF81-4035-BCBE-6D7BD6682EAC}"/>
                  </a:ext>
                </a:extLst>
              </p:cNvPr>
              <p:cNvSpPr txBox="1"/>
              <p:nvPr/>
            </p:nvSpPr>
            <p:spPr>
              <a:xfrm>
                <a:off x="4809214" y="3263960"/>
                <a:ext cx="2295315" cy="13565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ED9434-BF81-4035-BCBE-6D7BD6682E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9214" y="3263960"/>
                <a:ext cx="2295315" cy="13565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9D1BF7-AF74-4473-AE66-3B6642D078E5}"/>
                  </a:ext>
                </a:extLst>
              </p:cNvPr>
              <p:cNvSpPr txBox="1"/>
              <p:nvPr/>
            </p:nvSpPr>
            <p:spPr>
              <a:xfrm>
                <a:off x="4961019" y="1891759"/>
                <a:ext cx="2295315" cy="9053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9D1BF7-AF74-4473-AE66-3B6642D07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019" y="1891759"/>
                <a:ext cx="2295315" cy="9053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302549-DC4C-46BF-9FA6-13E30A3CBC68}"/>
                  </a:ext>
                </a:extLst>
              </p:cNvPr>
              <p:cNvSpPr txBox="1"/>
              <p:nvPr/>
            </p:nvSpPr>
            <p:spPr>
              <a:xfrm>
                <a:off x="1707776" y="2187063"/>
                <a:ext cx="155555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302549-DC4C-46BF-9FA6-13E30A3CBC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7776" y="2187063"/>
                <a:ext cx="1555551" cy="400110"/>
              </a:xfrm>
              <a:prstGeom prst="rect">
                <a:avLst/>
              </a:prstGeom>
              <a:blipFill>
                <a:blip r:embed="rId4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63A40F-CF60-4B2C-BEF1-629FB3737417}"/>
                  </a:ext>
                </a:extLst>
              </p:cNvPr>
              <p:cNvSpPr txBox="1"/>
              <p:nvPr/>
            </p:nvSpPr>
            <p:spPr>
              <a:xfrm>
                <a:off x="1164642" y="3265797"/>
                <a:ext cx="2295315" cy="13565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63A40F-CF60-4B2C-BEF1-629FB37374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642" y="3265797"/>
                <a:ext cx="2295315" cy="13565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C0764C-DD45-4CA9-BCA6-583F9EEE0425}"/>
                  </a:ext>
                </a:extLst>
              </p:cNvPr>
              <p:cNvSpPr txBox="1"/>
              <p:nvPr/>
            </p:nvSpPr>
            <p:spPr>
              <a:xfrm>
                <a:off x="7342094" y="5104134"/>
                <a:ext cx="4849906" cy="10831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1,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C0764C-DD45-4CA9-BCA6-583F9EEE04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2094" y="5104134"/>
                <a:ext cx="4849906" cy="10831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5934105-A3E4-4F2D-8DCA-B1274150FC8A}"/>
                  </a:ext>
                </a:extLst>
              </p:cNvPr>
              <p:cNvSpPr txBox="1"/>
              <p:nvPr/>
            </p:nvSpPr>
            <p:spPr>
              <a:xfrm>
                <a:off x="8592670" y="3326054"/>
                <a:ext cx="3572435" cy="13565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1,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5934105-A3E4-4F2D-8DCA-B1274150FC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2670" y="3326054"/>
                <a:ext cx="3572435" cy="13565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7A2C08-7A35-4364-BC23-3EF64297B8BC}"/>
                  </a:ext>
                </a:extLst>
              </p:cNvPr>
              <p:cNvSpPr txBox="1"/>
              <p:nvPr/>
            </p:nvSpPr>
            <p:spPr>
              <a:xfrm>
                <a:off x="8969188" y="1777206"/>
                <a:ext cx="3195918" cy="10831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1,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7A2C08-7A35-4364-BC23-3EF64297B8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9188" y="1777206"/>
                <a:ext cx="3195918" cy="10831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E4F89DD-A320-41A0-AC07-D840D155E235}"/>
                  </a:ext>
                </a:extLst>
              </p:cNvPr>
              <p:cNvSpPr txBox="1"/>
              <p:nvPr/>
            </p:nvSpPr>
            <p:spPr>
              <a:xfrm>
                <a:off x="3263327" y="5110450"/>
                <a:ext cx="3993007" cy="10705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E4F89DD-A320-41A0-AC07-D840D155E2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3327" y="5110450"/>
                <a:ext cx="3993007" cy="107054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97F98F6-2041-41CE-8C30-0FF150C7CF54}"/>
                  </a:ext>
                </a:extLst>
              </p:cNvPr>
              <p:cNvSpPr txBox="1"/>
              <p:nvPr/>
            </p:nvSpPr>
            <p:spPr>
              <a:xfrm>
                <a:off x="0" y="5103631"/>
                <a:ext cx="3263327" cy="10705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97F98F6-2041-41CE-8C30-0FF150C7CF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103631"/>
                <a:ext cx="3263327" cy="107054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8552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One way to think of it: bag of partial derivatives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eqArr>
                                <m:eqArr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eqArr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eqAr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f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68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10155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One way to think of it: bag of partial derivatives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,1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1,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⋱</m:t>
                              </m:r>
                            </m:e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f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⋯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1,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⋱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⋯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66568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C8B8B-D92F-4487-895B-361BB885D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Numerator Layout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0" smtClean="0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bg1"/>
                              </a:solidFill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oMath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Output by input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Transpose of input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𝐲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Output by input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Output by input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𝑌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×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Size of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813" r="-543462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813" r="-211233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813" r="-96516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813" r="-857" b="-5365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56364" r="-54346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56364" r="-21123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56364" r="-9651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56364" r="-857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157078" r="-543462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157078" r="-211233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157078" r="-96516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157078" r="-857" b="-100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257078" r="-543462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257078" r="-211233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257078" r="-96516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257078" r="-857" b="-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24514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C8B8B-D92F-4487-895B-361BB885D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Denominator Layout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0" smtClean="0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bg1"/>
                              </a:solidFill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oMath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Input by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Size of input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𝐲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Input by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Input by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𝑌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×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Transpose of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813" r="-543462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813" r="-211233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813" r="-96516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813" r="-857" b="-5365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56364" r="-54346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56364" r="-21123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56364" r="-9651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56364" r="-857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157078" r="-543462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157078" r="-211233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157078" r="-96516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157078" r="-857" b="-100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257078" r="-543462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257078" r="-211233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257078" r="-96516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257078" r="-857" b="-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7161685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Jacobian: Vector in, vector out</a:t>
                </a:r>
              </a:p>
              <a:p>
                <a:r>
                  <a:rPr lang="en-US" dirty="0"/>
                  <a:t>Numerator-layout</a:t>
                </a:r>
              </a:p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67565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019049"/>
                <a:ext cx="11220801" cy="2039539"/>
              </a:xfrm>
            </p:spPr>
            <p:txBody>
              <a:bodyPr/>
              <a:lstStyle/>
              <a:p>
                <a:r>
                  <a:rPr lang="en-US" dirty="0"/>
                  <a:t>Numerator-layout vs denominator-layout</a:t>
                </a:r>
              </a:p>
              <a:p>
                <a:r>
                  <a:rPr lang="en-US" dirty="0"/>
                  <a:t>Vector in, vector out</a:t>
                </a:r>
              </a:p>
              <a:p>
                <a14:m>
                  <m:oMath xmlns:m="http://schemas.openxmlformats.org/officeDocument/2006/math">
                    <m:r>
                      <a:rPr lang="en-US" b="1" i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1" i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dirty="0"/>
                  <a:t>  (assume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 for illustrative purposes)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019049"/>
                <a:ext cx="11220801" cy="2039539"/>
              </a:xfrm>
              <a:blipFill>
                <a:blip r:embed="rId2"/>
                <a:stretch>
                  <a:fillRect l="-1141" t="-4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4">
                <a:extLst>
                  <a:ext uri="{FF2B5EF4-FFF2-40B4-BE49-F238E27FC236}">
                    <a16:creationId xmlns:a16="http://schemas.microsoft.com/office/drawing/2014/main" id="{A6FBDD6F-51C1-4ECF-9BF9-78DB8C82F2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4282665"/>
                  </p:ext>
                </p:extLst>
              </p:nvPr>
            </p:nvGraphicFramePr>
            <p:xfrm>
              <a:off x="1036554" y="2605850"/>
              <a:ext cx="10118892" cy="412706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59446">
                      <a:extLst>
                        <a:ext uri="{9D8B030D-6E8A-4147-A177-3AD203B41FA5}">
                          <a16:colId xmlns:a16="http://schemas.microsoft.com/office/drawing/2014/main" val="3618308265"/>
                        </a:ext>
                      </a:extLst>
                    </a:gridCol>
                    <a:gridCol w="5059446">
                      <a:extLst>
                        <a:ext uri="{9D8B030D-6E8A-4147-A177-3AD203B41FA5}">
                          <a16:colId xmlns:a16="http://schemas.microsoft.com/office/drawing/2014/main" val="1173831573"/>
                        </a:ext>
                      </a:extLst>
                    </a:gridCol>
                  </a:tblGrid>
                  <a:tr h="70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Numerator layout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Denominator layout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1647720"/>
                      </a:ext>
                    </a:extLst>
                  </a:tr>
                  <a:tr h="5810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Number of outputs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2400" dirty="0"/>
                            <a:t> number of inputs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dirty="0"/>
                            <a:t>Number of inputs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2400" dirty="0"/>
                            <a:t> number of outputs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1615995"/>
                      </a:ext>
                    </a:extLst>
                  </a:tr>
                  <a:tr h="89444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1" i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1" i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1" i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1" i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75954086"/>
                      </a:ext>
                    </a:extLst>
                  </a:tr>
                  <a:tr h="1951552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838442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4">
                <a:extLst>
                  <a:ext uri="{FF2B5EF4-FFF2-40B4-BE49-F238E27FC236}">
                    <a16:creationId xmlns:a16="http://schemas.microsoft.com/office/drawing/2014/main" id="{A6FBDD6F-51C1-4ECF-9BF9-78DB8C82F2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4282665"/>
                  </p:ext>
                </p:extLst>
              </p:nvPr>
            </p:nvGraphicFramePr>
            <p:xfrm>
              <a:off x="1036554" y="2605850"/>
              <a:ext cx="10118892" cy="412706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59446">
                      <a:extLst>
                        <a:ext uri="{9D8B030D-6E8A-4147-A177-3AD203B41FA5}">
                          <a16:colId xmlns:a16="http://schemas.microsoft.com/office/drawing/2014/main" val="3618308265"/>
                        </a:ext>
                      </a:extLst>
                    </a:gridCol>
                    <a:gridCol w="5059446">
                      <a:extLst>
                        <a:ext uri="{9D8B030D-6E8A-4147-A177-3AD203B41FA5}">
                          <a16:colId xmlns:a16="http://schemas.microsoft.com/office/drawing/2014/main" val="1173831573"/>
                        </a:ext>
                      </a:extLst>
                    </a:gridCol>
                  </a:tblGrid>
                  <a:tr h="70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Numerator layout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Denominator layout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1647720"/>
                      </a:ext>
                    </a:extLst>
                  </a:tr>
                  <a:tr h="58102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1" t="-122105" r="-100602" b="-494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241" t="-122105" r="-602" b="-4947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1615995"/>
                      </a:ext>
                    </a:extLst>
                  </a:tr>
                  <a:tr h="89444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1" t="-143537" r="-100602" b="-2197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241" t="-143537" r="-602" b="-2197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75954086"/>
                      </a:ext>
                    </a:extLst>
                  </a:tr>
                  <a:tr h="1951552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8384426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888FA27-7D4D-41F9-AE58-6820C3708898}"/>
                  </a:ext>
                </a:extLst>
              </p:cNvPr>
              <p:cNvSpPr txBox="1"/>
              <p:nvPr/>
            </p:nvSpPr>
            <p:spPr>
              <a:xfrm>
                <a:off x="9533614" y="181179"/>
                <a:ext cx="2295315" cy="16094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888FA27-7D4D-41F9-AE58-6820C37088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3614" y="181179"/>
                <a:ext cx="2295315" cy="16094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3282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842B1-B5CD-F39C-AA93-0C54689C9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(unused)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85A26-F4F0-21D9-28D9-F7A2E614D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a healthcare classification problem where:</a:t>
            </a:r>
          </a:p>
          <a:p>
            <a:r>
              <a:rPr lang="en-US" dirty="0"/>
              <a:t>	Y=0 represents a negative test for cancer (healthy)</a:t>
            </a:r>
          </a:p>
          <a:p>
            <a:r>
              <a:rPr lang="en-US" dirty="0"/>
              <a:t>	Y=1 represents a positive test for cancer (sick)</a:t>
            </a:r>
          </a:p>
          <a:p>
            <a:r>
              <a:rPr lang="en-US" dirty="0"/>
              <a:t>Which two-class loss value should be highest?</a:t>
            </a:r>
          </a:p>
          <a:p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True negative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False negative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False positive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True positive</a:t>
            </a:r>
          </a:p>
        </p:txBody>
      </p:sp>
    </p:spTree>
    <p:extLst>
      <p:ext uri="{BB962C8B-B14F-4D97-AF65-F5344CB8AC3E}">
        <p14:creationId xmlns:p14="http://schemas.microsoft.com/office/powerpoint/2010/main" val="38608711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Vector in, scalar out</a:t>
                </a:r>
              </a:p>
              <a:p>
                <a:r>
                  <a:rPr lang="en-US" dirty="0"/>
                  <a:t>Numerator-layout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C722F9D-00F5-4540-A6A6-4DD7E14AB9BD}"/>
                  </a:ext>
                </a:extLst>
              </p:cNvPr>
              <p:cNvSpPr txBox="1"/>
              <p:nvPr/>
            </p:nvSpPr>
            <p:spPr>
              <a:xfrm>
                <a:off x="9787019" y="460918"/>
                <a:ext cx="2295315" cy="10680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C722F9D-00F5-4540-A6A6-4DD7E14AB9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7019" y="460918"/>
                <a:ext cx="2295315" cy="10680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25970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019049"/>
                <a:ext cx="11220801" cy="2039539"/>
              </a:xfrm>
            </p:spPr>
            <p:txBody>
              <a:bodyPr/>
              <a:lstStyle/>
              <a:p>
                <a:r>
                  <a:rPr lang="en-US" dirty="0"/>
                  <a:t>Numerator-layout vs denominator-layout</a:t>
                </a:r>
              </a:p>
              <a:p>
                <a:r>
                  <a:rPr lang="en-US" dirty="0"/>
                  <a:t>Vector in, scalar out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019049"/>
                <a:ext cx="11220801" cy="2039539"/>
              </a:xfrm>
              <a:blipFill>
                <a:blip r:embed="rId2"/>
                <a:stretch>
                  <a:fillRect l="-1141" t="-4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4">
                <a:extLst>
                  <a:ext uri="{FF2B5EF4-FFF2-40B4-BE49-F238E27FC236}">
                    <a16:creationId xmlns:a16="http://schemas.microsoft.com/office/drawing/2014/main" id="{A6FBDD6F-51C1-4ECF-9BF9-78DB8C82F2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47380084"/>
                  </p:ext>
                </p:extLst>
              </p:nvPr>
            </p:nvGraphicFramePr>
            <p:xfrm>
              <a:off x="1036554" y="2605850"/>
              <a:ext cx="10118892" cy="412706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59446">
                      <a:extLst>
                        <a:ext uri="{9D8B030D-6E8A-4147-A177-3AD203B41FA5}">
                          <a16:colId xmlns:a16="http://schemas.microsoft.com/office/drawing/2014/main" val="3618308265"/>
                        </a:ext>
                      </a:extLst>
                    </a:gridCol>
                    <a:gridCol w="5059446">
                      <a:extLst>
                        <a:ext uri="{9D8B030D-6E8A-4147-A177-3AD203B41FA5}">
                          <a16:colId xmlns:a16="http://schemas.microsoft.com/office/drawing/2014/main" val="1173831573"/>
                        </a:ext>
                      </a:extLst>
                    </a:gridCol>
                  </a:tblGrid>
                  <a:tr h="70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Numerator layout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Denominator layout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1647720"/>
                      </a:ext>
                    </a:extLst>
                  </a:tr>
                  <a:tr h="5810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Number of outputs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2400" dirty="0"/>
                            <a:t> number of inputs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dirty="0"/>
                            <a:t>Number of inputs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2400" dirty="0"/>
                            <a:t> number of outputs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1615995"/>
                      </a:ext>
                    </a:extLst>
                  </a:tr>
                  <a:tr h="89444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1×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×1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75954086"/>
                      </a:ext>
                    </a:extLst>
                  </a:tr>
                  <a:tr h="1951552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838442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4">
                <a:extLst>
                  <a:ext uri="{FF2B5EF4-FFF2-40B4-BE49-F238E27FC236}">
                    <a16:creationId xmlns:a16="http://schemas.microsoft.com/office/drawing/2014/main" id="{A6FBDD6F-51C1-4ECF-9BF9-78DB8C82F2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47380084"/>
                  </p:ext>
                </p:extLst>
              </p:nvPr>
            </p:nvGraphicFramePr>
            <p:xfrm>
              <a:off x="1036554" y="2605850"/>
              <a:ext cx="10118892" cy="412706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59446">
                      <a:extLst>
                        <a:ext uri="{9D8B030D-6E8A-4147-A177-3AD203B41FA5}">
                          <a16:colId xmlns:a16="http://schemas.microsoft.com/office/drawing/2014/main" val="3618308265"/>
                        </a:ext>
                      </a:extLst>
                    </a:gridCol>
                    <a:gridCol w="5059446">
                      <a:extLst>
                        <a:ext uri="{9D8B030D-6E8A-4147-A177-3AD203B41FA5}">
                          <a16:colId xmlns:a16="http://schemas.microsoft.com/office/drawing/2014/main" val="1173831573"/>
                        </a:ext>
                      </a:extLst>
                    </a:gridCol>
                  </a:tblGrid>
                  <a:tr h="70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Numerator layout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Denominator layout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1647720"/>
                      </a:ext>
                    </a:extLst>
                  </a:tr>
                  <a:tr h="58102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1" t="-122105" r="-100602" b="-494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241" t="-122105" r="-602" b="-4947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1615995"/>
                      </a:ext>
                    </a:extLst>
                  </a:tr>
                  <a:tr h="89444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1" t="-143537" r="-100602" b="-2197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241" t="-143537" r="-602" b="-2197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75954086"/>
                      </a:ext>
                    </a:extLst>
                  </a:tr>
                  <a:tr h="1951552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8384426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40E6562-D8E6-48C0-934A-953D911BF678}"/>
                  </a:ext>
                </a:extLst>
              </p:cNvPr>
              <p:cNvSpPr txBox="1"/>
              <p:nvPr/>
            </p:nvSpPr>
            <p:spPr>
              <a:xfrm>
                <a:off x="9787019" y="460918"/>
                <a:ext cx="2295315" cy="10680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40E6562-D8E6-48C0-934A-953D911BF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7019" y="460918"/>
                <a:ext cx="2295315" cy="10680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89471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Scalar in, vector out</a:t>
                </a:r>
              </a:p>
              <a:p>
                <a:r>
                  <a:rPr lang="en-US" dirty="0"/>
                  <a:t>Numerator-layout</a:t>
                </a:r>
              </a:p>
              <a:p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𝐲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×1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D8FB782-00EB-456D-8D9F-556468AF5932}"/>
                  </a:ext>
                </a:extLst>
              </p:cNvPr>
              <p:cNvSpPr txBox="1"/>
              <p:nvPr/>
            </p:nvSpPr>
            <p:spPr>
              <a:xfrm>
                <a:off x="9279701" y="190234"/>
                <a:ext cx="2295315" cy="16094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D8FB782-00EB-456D-8D9F-556468AF59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9701" y="190234"/>
                <a:ext cx="2295315" cy="16094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57954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Gradient: Vector in, scalar out</a:t>
                </a:r>
              </a:p>
              <a:p>
                <a:r>
                  <a:rPr lang="en-US" dirty="0"/>
                  <a:t>Transpose of numerator-layout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619F98C-4CFD-4056-AE1E-A20F1FF2BDFC}"/>
                  </a:ext>
                </a:extLst>
              </p:cNvPr>
              <p:cNvSpPr txBox="1"/>
              <p:nvPr/>
            </p:nvSpPr>
            <p:spPr>
              <a:xfrm>
                <a:off x="9787019" y="460918"/>
                <a:ext cx="2295315" cy="10680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619F98C-4CFD-4056-AE1E-A20F1FF2B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7019" y="460918"/>
                <a:ext cx="2295315" cy="10680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25382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2625104"/>
              </a:xfrm>
            </p:spPr>
            <p:txBody>
              <a:bodyPr/>
              <a:lstStyle/>
              <a:p>
                <a:r>
                  <a:rPr lang="en-US" dirty="0"/>
                  <a:t>Matrix in, scalar out</a:t>
                </a:r>
              </a:p>
              <a:p>
                <a:r>
                  <a:rPr lang="en-US" dirty="0"/>
                  <a:t>Numerator layout: Transpose of matrix dimensions</a:t>
                </a:r>
              </a:p>
              <a:p>
                <a:r>
                  <a:rPr lang="en-US" dirty="0"/>
                  <a:t>Denominator layout: Keep same dimensions as matrix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b="0" dirty="0"/>
                  <a:t> (denominator layout)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2625104"/>
              </a:xfrm>
              <a:blipFill>
                <a:blip r:embed="rId2"/>
                <a:stretch>
                  <a:fillRect l="-1217" t="-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2515FB1-FBEA-4C77-8E34-AE1C940D692E}"/>
                  </a:ext>
                </a:extLst>
              </p:cNvPr>
              <p:cNvSpPr txBox="1"/>
              <p:nvPr/>
            </p:nvSpPr>
            <p:spPr>
              <a:xfrm>
                <a:off x="8297333" y="354254"/>
                <a:ext cx="3639173" cy="12813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1,</m:t>
                                        </m:r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2515FB1-FBEA-4C77-8E34-AE1C940D6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333" y="354254"/>
                <a:ext cx="3639173" cy="12813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02395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Exercise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3570910"/>
              </a:xfrm>
            </p:spPr>
            <p:txBody>
              <a:bodyPr/>
              <a:lstStyle/>
              <a:p>
                <a:pPr marL="0" indent="0" defTabSz="91440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/>
                  <a:t>Suppose we have a function that takes in a vector and squares each element individually, returning another vector,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eqArr>
                          </m:e>
                        </m:d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eqArr>
                      </m:e>
                    </m:d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		 Example: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eqArr>
                          </m:e>
                        </m:d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49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eqAr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 defTabSz="91440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What 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? (use numerator layout)</a:t>
                </a:r>
                <a:endParaRPr lang="en-US" sz="2600" dirty="0">
                  <a:solidFill>
                    <a:schemeClr val="tx1"/>
                  </a:solidFill>
                </a:endParaRPr>
              </a:p>
              <a:p>
                <a:pPr defTabSz="914400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3570910"/>
              </a:xfrm>
              <a:blipFill>
                <a:blip r:embed="rId2"/>
                <a:stretch>
                  <a:fillRect l="-1217" t="-1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1056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C8B8B-D92F-4487-895B-361BB885D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Derivatives of Functions with Respect to Vectors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36C15-54DA-4EE7-A999-74898EA73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173" y="1038090"/>
            <a:ext cx="8513654" cy="576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823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C8B8B-D92F-4487-895B-361BB885D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Numerator Layout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41519209"/>
                  </p:ext>
                </p:extLst>
              </p:nvPr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0" smtClean="0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bg1"/>
                              </a:solidFill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oMath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Output by input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Transpose of input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𝐲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Output by input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Output by input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𝑌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×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Size of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41519209"/>
                  </p:ext>
                </p:extLst>
              </p:nvPr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813" r="-543462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813" r="-211233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813" r="-96516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813" r="-857" b="-5365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56364" r="-54346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56364" r="-21123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56364" r="-9651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56364" r="-857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157078" r="-543462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157078" r="-211233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157078" r="-96516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157078" r="-857" b="-100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257078" r="-543462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257078" r="-211233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257078" r="-96516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257078" r="-857" b="-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7638448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C8B8B-D92F-4487-895B-361BB885D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Denominator Layout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75129197"/>
                  </p:ext>
                </p:extLst>
              </p:nvPr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0" smtClean="0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bg1"/>
                              </a:solidFill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oMath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Input by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Size of input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𝐲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Input by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Input by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𝑌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×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Transpose of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75129197"/>
                  </p:ext>
                </p:extLst>
              </p:nvPr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813" r="-543462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813" r="-211233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813" r="-96516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813" r="-857" b="-5365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56364" r="-54346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56364" r="-21123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56364" r="-9651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56364" r="-857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157078" r="-543462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157078" r="-211233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157078" r="-96516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157078" r="-857" b="-100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257078" r="-543462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257078" r="-211233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257078" r="-96516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257078" r="-857" b="-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9765578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7A2AD-C64F-51F5-0E01-9EDF96888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63BD7-3F07-1E81-24A6-60EAAEDE68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Closed-form Solution</a:t>
            </a:r>
          </a:p>
        </p:txBody>
      </p:sp>
    </p:spTree>
    <p:extLst>
      <p:ext uri="{BB962C8B-B14F-4D97-AF65-F5344CB8AC3E}">
        <p14:creationId xmlns:p14="http://schemas.microsoft.com/office/powerpoint/2010/main" val="2020419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842B1-B5CD-F39C-AA93-0C54689C9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(unused)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85A26-F4F0-21D9-28D9-F7A2E614D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5926522" cy="2039539"/>
          </a:xfrm>
        </p:spPr>
        <p:txBody>
          <a:bodyPr/>
          <a:lstStyle/>
          <a:p>
            <a:r>
              <a:rPr lang="en-US" dirty="0"/>
              <a:t>Does our decision tree algorithm (recursively finding the best attribute to split on a each node) find a hypothesis that minimizes empirical risk for zero-one loss?</a:t>
            </a:r>
          </a:p>
          <a:p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Yes, always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Yes, but only when splitting with error rate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Yes, but only when splitting with mutual information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No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F56C38-ADAD-AF52-E612-BCF29BC4E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096" y="1308981"/>
            <a:ext cx="4677805" cy="12802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4059C2-9CFA-2AFC-35CC-BDBE9DBDB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972" y="548730"/>
            <a:ext cx="2769753" cy="6278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16BE3C-9E0C-C0B9-64B3-4D316F267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082" y="2493439"/>
            <a:ext cx="2954403" cy="93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9054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Methods for optimizing the objective</a:t>
            </a:r>
          </a:p>
          <a:p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Closed-form solution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t="3134" r="23628" b="10636"/>
          <a:stretch/>
        </p:blipFill>
        <p:spPr bwMode="auto">
          <a:xfrm>
            <a:off x="6096000" y="1868621"/>
            <a:ext cx="5462803" cy="404105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/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/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/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𝐽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50530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</p:spPr>
            <p:txBody>
              <a:bodyPr/>
              <a:lstStyle/>
              <a:p>
                <a:r>
                  <a:rPr lang="en-US" dirty="0"/>
                  <a:t>Expanding objective before computing gradient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  <a:blipFill>
                <a:blip r:embed="rId2"/>
                <a:stretch>
                  <a:fillRect l="-1217" t="-2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44746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Gradient of objective with respect to parameters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           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4" b="-30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/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b="1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dirty="0">
                    <a:solidFill>
                      <a:srgbClr val="00B050"/>
                    </a:solidFill>
                  </a:rPr>
                  <a:t>  </a:t>
                </a:r>
              </a:p>
              <a:p>
                <a:r>
                  <a:rPr lang="en-US" sz="800" dirty="0">
                    <a:solidFill>
                      <a:srgbClr val="00B050"/>
                    </a:solidFill>
                  </a:rPr>
                  <a:t>    </a:t>
                </a:r>
              </a:p>
              <a:p>
                <a:r>
                  <a:rPr lang="en-US" sz="2400" dirty="0">
                    <a:solidFill>
                      <a:srgbClr val="00B050"/>
                    </a:solidFill>
                  </a:rPr>
                  <a:t>     -- or --</a:t>
                </a:r>
                <a:endParaRPr lang="en-US" b="1" dirty="0">
                  <a:solidFill>
                    <a:srgbClr val="00B050"/>
                  </a:solidFill>
                </a:endParaRPr>
              </a:p>
              <a:p>
                <a:endParaRPr lang="en-US" sz="800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B05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4B43296-B079-7AFC-4B9C-E6BFE678FEB5}"/>
                  </a:ext>
                </a:extLst>
              </p:cNvPr>
              <p:cNvSpPr txBox="1"/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b="1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>
                    <a:solidFill>
                      <a:srgbClr val="7030A0"/>
                    </a:solidFill>
                  </a:rPr>
                  <a:t>    </a:t>
                </a:r>
              </a:p>
              <a:p>
                <a:endParaRPr lang="en-US" sz="800" dirty="0">
                  <a:solidFill>
                    <a:srgbClr val="7030A0"/>
                  </a:solidFill>
                </a:endParaRPr>
              </a:p>
              <a:p>
                <a:r>
                  <a:rPr lang="en-US" sz="2400" dirty="0">
                    <a:solidFill>
                      <a:srgbClr val="7030A0"/>
                    </a:solidFill>
                  </a:rPr>
                  <a:t>    -- or --</a:t>
                </a:r>
                <a:endParaRPr lang="en-US" b="1" dirty="0">
                  <a:solidFill>
                    <a:srgbClr val="7030A0"/>
                  </a:solidFill>
                </a:endParaRPr>
              </a:p>
              <a:p>
                <a:endParaRPr lang="en-US" sz="8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 </a:t>
                </a:r>
              </a:p>
              <a:p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4B43296-B079-7AFC-4B9C-E6BFE678FE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90003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Gradient of objective with respect to parameters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           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4" b="-30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/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b="1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dirty="0">
                    <a:solidFill>
                      <a:srgbClr val="00B050"/>
                    </a:solidFill>
                  </a:rPr>
                  <a:t>  </a:t>
                </a:r>
              </a:p>
              <a:p>
                <a:r>
                  <a:rPr lang="en-US" sz="800" dirty="0">
                    <a:solidFill>
                      <a:srgbClr val="00B050"/>
                    </a:solidFill>
                  </a:rPr>
                  <a:t>    </a:t>
                </a:r>
              </a:p>
              <a:p>
                <a:r>
                  <a:rPr lang="en-US" sz="2400" dirty="0">
                    <a:solidFill>
                      <a:srgbClr val="00B050"/>
                    </a:solidFill>
                  </a:rPr>
                  <a:t>     -- or --</a:t>
                </a:r>
                <a:endParaRPr lang="en-US" b="1" dirty="0">
                  <a:solidFill>
                    <a:srgbClr val="00B050"/>
                  </a:solidFill>
                </a:endParaRPr>
              </a:p>
              <a:p>
                <a:endParaRPr lang="en-US" sz="800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B05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D59B9C-FD60-5EE6-D544-EAADEBEDB1D7}"/>
                  </a:ext>
                </a:extLst>
              </p:cNvPr>
              <p:cNvSpPr txBox="1"/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b="1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>
                    <a:solidFill>
                      <a:srgbClr val="7030A0"/>
                    </a:solidFill>
                  </a:rPr>
                  <a:t>    </a:t>
                </a:r>
              </a:p>
              <a:p>
                <a:endParaRPr lang="en-US" sz="800" dirty="0">
                  <a:solidFill>
                    <a:srgbClr val="7030A0"/>
                  </a:solidFill>
                </a:endParaRPr>
              </a:p>
              <a:p>
                <a:r>
                  <a:rPr lang="en-US" sz="2400" dirty="0">
                    <a:solidFill>
                      <a:srgbClr val="7030A0"/>
                    </a:solidFill>
                  </a:rPr>
                  <a:t>    -- or --</a:t>
                </a:r>
                <a:endParaRPr lang="en-US" b="1" dirty="0">
                  <a:solidFill>
                    <a:srgbClr val="7030A0"/>
                  </a:solidFill>
                </a:endParaRPr>
              </a:p>
              <a:p>
                <a:endParaRPr lang="en-US" sz="8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 </a:t>
                </a:r>
              </a:p>
              <a:p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D59B9C-FD60-5EE6-D544-EAADEBEDB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7EA0C0F-5910-1A0B-825E-C0ACF06181C2}"/>
                  </a:ext>
                </a:extLst>
              </p14:cNvPr>
              <p14:cNvContentPartPr/>
              <p14:nvPr/>
            </p14:nvContentPartPr>
            <p14:xfrm>
              <a:off x="7669440" y="2100240"/>
              <a:ext cx="84240" cy="5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7EA0C0F-5910-1A0B-825E-C0ACF06181C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60080" y="2090880"/>
                <a:ext cx="102960" cy="2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729175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Gradient of objective with respect to parameters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4" b="-66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2D2719-FA8E-451E-B74C-F6C36F11F49D}"/>
              </a:ext>
            </a:extLst>
          </p:cNvPr>
          <p:cNvCxnSpPr>
            <a:cxnSpLocks/>
          </p:cNvCxnSpPr>
          <p:nvPr/>
        </p:nvCxnSpPr>
        <p:spPr>
          <a:xfrm flipV="1">
            <a:off x="4294730" y="3280041"/>
            <a:ext cx="1380449" cy="4252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/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b="1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dirty="0">
                    <a:solidFill>
                      <a:srgbClr val="00B050"/>
                    </a:solidFill>
                  </a:rPr>
                  <a:t>  </a:t>
                </a:r>
              </a:p>
              <a:p>
                <a:r>
                  <a:rPr lang="en-US" sz="800" dirty="0">
                    <a:solidFill>
                      <a:srgbClr val="00B050"/>
                    </a:solidFill>
                  </a:rPr>
                  <a:t>    </a:t>
                </a:r>
              </a:p>
              <a:p>
                <a:r>
                  <a:rPr lang="en-US" sz="2400" dirty="0">
                    <a:solidFill>
                      <a:srgbClr val="00B050"/>
                    </a:solidFill>
                  </a:rPr>
                  <a:t>     -- or --</a:t>
                </a:r>
                <a:endParaRPr lang="en-US" b="1" dirty="0">
                  <a:solidFill>
                    <a:srgbClr val="00B050"/>
                  </a:solidFill>
                </a:endParaRPr>
              </a:p>
              <a:p>
                <a:endParaRPr lang="en-US" sz="800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B05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67B873-CFE5-24CA-D67D-ACBC0F5F0034}"/>
                  </a:ext>
                </a:extLst>
              </p:cNvPr>
              <p:cNvSpPr txBox="1"/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b="1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>
                    <a:solidFill>
                      <a:srgbClr val="7030A0"/>
                    </a:solidFill>
                  </a:rPr>
                  <a:t>    </a:t>
                </a:r>
              </a:p>
              <a:p>
                <a:endParaRPr lang="en-US" sz="800" dirty="0">
                  <a:solidFill>
                    <a:srgbClr val="7030A0"/>
                  </a:solidFill>
                </a:endParaRPr>
              </a:p>
              <a:p>
                <a:r>
                  <a:rPr lang="en-US" sz="2400" dirty="0">
                    <a:solidFill>
                      <a:srgbClr val="7030A0"/>
                    </a:solidFill>
                  </a:rPr>
                  <a:t>    -- or --</a:t>
                </a:r>
                <a:endParaRPr lang="en-US" b="1" dirty="0">
                  <a:solidFill>
                    <a:srgbClr val="7030A0"/>
                  </a:solidFill>
                </a:endParaRPr>
              </a:p>
              <a:p>
                <a:endParaRPr lang="en-US" sz="8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 </a:t>
                </a:r>
              </a:p>
              <a:p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67B873-CFE5-24CA-D67D-ACBC0F5F0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29895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7955911" cy="4697072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Gradient of objective with respect to parameters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7955911" cy="4697072"/>
              </a:xfrm>
              <a:blipFill>
                <a:blip r:embed="rId2"/>
                <a:stretch>
                  <a:fillRect l="-1609" t="-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2D2719-FA8E-451E-B74C-F6C36F11F49D}"/>
              </a:ext>
            </a:extLst>
          </p:cNvPr>
          <p:cNvCxnSpPr>
            <a:cxnSpLocks/>
          </p:cNvCxnSpPr>
          <p:nvPr/>
        </p:nvCxnSpPr>
        <p:spPr>
          <a:xfrm flipV="1">
            <a:off x="4294730" y="3280041"/>
            <a:ext cx="1380449" cy="4252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/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b="1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dirty="0">
                    <a:solidFill>
                      <a:srgbClr val="00B050"/>
                    </a:solidFill>
                  </a:rPr>
                  <a:t>  </a:t>
                </a:r>
              </a:p>
              <a:p>
                <a:r>
                  <a:rPr lang="en-US" sz="800" dirty="0">
                    <a:solidFill>
                      <a:srgbClr val="00B050"/>
                    </a:solidFill>
                  </a:rPr>
                  <a:t>    </a:t>
                </a:r>
              </a:p>
              <a:p>
                <a:r>
                  <a:rPr lang="en-US" sz="2400" dirty="0">
                    <a:solidFill>
                      <a:srgbClr val="00B050"/>
                    </a:solidFill>
                  </a:rPr>
                  <a:t>     -- or --</a:t>
                </a:r>
                <a:endParaRPr lang="en-US" b="1" dirty="0">
                  <a:solidFill>
                    <a:srgbClr val="00B050"/>
                  </a:solidFill>
                </a:endParaRPr>
              </a:p>
              <a:p>
                <a:endParaRPr lang="en-US" sz="800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B05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1E26837-4AE7-4C82-81D7-042202D3B109}"/>
                  </a:ext>
                </a:extLst>
              </p:cNvPr>
              <p:cNvSpPr txBox="1"/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b="1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>
                    <a:solidFill>
                      <a:srgbClr val="7030A0"/>
                    </a:solidFill>
                  </a:rPr>
                  <a:t>    </a:t>
                </a:r>
              </a:p>
              <a:p>
                <a:endParaRPr lang="en-US" sz="800" dirty="0">
                  <a:solidFill>
                    <a:srgbClr val="7030A0"/>
                  </a:solidFill>
                </a:endParaRPr>
              </a:p>
              <a:p>
                <a:r>
                  <a:rPr lang="en-US" sz="2400" dirty="0">
                    <a:solidFill>
                      <a:srgbClr val="7030A0"/>
                    </a:solidFill>
                  </a:rPr>
                  <a:t>    -- or --</a:t>
                </a:r>
                <a:endParaRPr lang="en-US" b="1" dirty="0">
                  <a:solidFill>
                    <a:srgbClr val="7030A0"/>
                  </a:solidFill>
                </a:endParaRPr>
              </a:p>
              <a:p>
                <a:endParaRPr lang="en-US" sz="8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 </a:t>
                </a:r>
              </a:p>
              <a:p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1E26837-4AE7-4C82-81D7-042202D3B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60436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Closed-form solution</a:t>
                </a: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>
            <a:extLst>
              <a:ext uri="{FF2B5EF4-FFF2-40B4-BE49-F238E27FC236}">
                <a16:creationId xmlns:a16="http://schemas.microsoft.com/office/drawing/2014/main" id="{1EED7A69-46C0-4165-BCA2-A0B6B8466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781" y="188585"/>
            <a:ext cx="6788712" cy="343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49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C0344-3CE3-4588-A5B1-8771E7D9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DD4EE-A47C-4734-B194-763F31CC3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Number of solutions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92FB525-B50E-41E1-9383-C0312259D432}"/>
                  </a:ext>
                </a:extLst>
              </p14:cNvPr>
              <p14:cNvContentPartPr/>
              <p14:nvPr/>
            </p14:nvContentPartPr>
            <p14:xfrm>
              <a:off x="397080" y="1130400"/>
              <a:ext cx="11270520" cy="3970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92FB525-B50E-41E1-9383-C0312259D43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7720" y="1121040"/>
                <a:ext cx="11289240" cy="398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95497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C0344-3CE3-4588-A5B1-8771E7D9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Note on Matrix Rank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DD4EE-A47C-4734-B194-763F31CC3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Underlying dimensionality of the data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32B1F41-EA92-4843-8C0E-8FBFF863DCB4}"/>
                  </a:ext>
                </a:extLst>
              </p14:cNvPr>
              <p14:cNvContentPartPr/>
              <p14:nvPr/>
            </p14:nvContentPartPr>
            <p14:xfrm>
              <a:off x="767880" y="101520"/>
              <a:ext cx="10635840" cy="5379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32B1F41-EA92-4843-8C0E-8FBFF863DCB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8520" y="92160"/>
                <a:ext cx="10654560" cy="539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704691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7A2AD-C64F-51F5-0E01-9EDF96888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63BD7-3F07-1E81-24A6-60EAAEDE68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Gradient Descent</a:t>
            </a:r>
          </a:p>
        </p:txBody>
      </p:sp>
    </p:spTree>
    <p:extLst>
      <p:ext uri="{BB962C8B-B14F-4D97-AF65-F5344CB8AC3E}">
        <p14:creationId xmlns:p14="http://schemas.microsoft.com/office/powerpoint/2010/main" val="981478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842B1-B5CD-F39C-AA93-0C54689C9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F85A26-F4F0-21D9-28D9-F7A2E614DA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Which is a correct depiction of linear regression error lines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𝑤𝑥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F85A26-F4F0-21D9-28D9-F7A2E614DA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8A85341-0F9F-3612-9FCA-0FC9EA7FC46A}"/>
              </a:ext>
            </a:extLst>
          </p:cNvPr>
          <p:cNvSpPr txBox="1"/>
          <p:nvPr/>
        </p:nvSpPr>
        <p:spPr>
          <a:xfrm>
            <a:off x="632101" y="2295205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B8CA61-E8C5-7B2D-B0D7-DBC831F4CE65}"/>
              </a:ext>
            </a:extLst>
          </p:cNvPr>
          <p:cNvSpPr txBox="1"/>
          <p:nvPr/>
        </p:nvSpPr>
        <p:spPr>
          <a:xfrm>
            <a:off x="5976329" y="2317567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19E119-3B68-6BD5-8C42-19D6ABB21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712" y="2879980"/>
            <a:ext cx="4706058" cy="315723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1288B0-B536-B69D-19B7-D331D42FFD8D}"/>
              </a:ext>
            </a:extLst>
          </p:cNvPr>
          <p:cNvCxnSpPr>
            <a:cxnSpLocks/>
          </p:cNvCxnSpPr>
          <p:nvPr/>
        </p:nvCxnSpPr>
        <p:spPr>
          <a:xfrm>
            <a:off x="1356258" y="3105278"/>
            <a:ext cx="4154690" cy="276161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2E1FA3AE-C090-9DA5-37FF-EC84663BF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52" y="2879980"/>
            <a:ext cx="4706058" cy="315723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8B0213-306C-ED43-837E-159B4E7CD32B}"/>
              </a:ext>
            </a:extLst>
          </p:cNvPr>
          <p:cNvCxnSpPr>
            <a:cxnSpLocks/>
          </p:cNvCxnSpPr>
          <p:nvPr/>
        </p:nvCxnSpPr>
        <p:spPr>
          <a:xfrm>
            <a:off x="6797598" y="3105278"/>
            <a:ext cx="4154690" cy="276161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36F7C43-A7E1-6D74-8CA2-D9D4804D0F04}"/>
                  </a:ext>
                </a:extLst>
              </p14:cNvPr>
              <p14:cNvContentPartPr/>
              <p14:nvPr/>
            </p14:nvContentPartPr>
            <p14:xfrm>
              <a:off x="628200" y="1975320"/>
              <a:ext cx="10251720" cy="43322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36F7C43-A7E1-6D74-8CA2-D9D4804D0F0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3480" y="1597320"/>
                <a:ext cx="10405800" cy="471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88927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Demos to optimize the objective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58F393-22AD-3497-00D4-4728F0509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437" y="3703399"/>
            <a:ext cx="5533958" cy="28158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5369E4-CA1E-6F52-F6DB-2B8553BA8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453" y="2815555"/>
            <a:ext cx="3222495" cy="9038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35FD02-601C-D46F-D25A-0A9E45954D36}"/>
              </a:ext>
            </a:extLst>
          </p:cNvPr>
          <p:cNvSpPr txBox="1"/>
          <p:nvPr/>
        </p:nvSpPr>
        <p:spPr>
          <a:xfrm>
            <a:off x="470989" y="1754734"/>
            <a:ext cx="46854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Linear model optimization</a:t>
            </a:r>
          </a:p>
          <a:p>
            <a:r>
              <a:rPr lang="en-US" sz="2800" dirty="0" err="1">
                <a:hlinkClick r:id="rId4"/>
              </a:rPr>
              <a:t>regression_interactive.ipynb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34298D-998F-F903-18B2-1F6D421C0552}"/>
              </a:ext>
            </a:extLst>
          </p:cNvPr>
          <p:cNvSpPr txBox="1"/>
          <p:nvPr/>
        </p:nvSpPr>
        <p:spPr>
          <a:xfrm>
            <a:off x="6292384" y="1754734"/>
            <a:ext cx="56250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Blind version</a:t>
            </a:r>
          </a:p>
          <a:p>
            <a:r>
              <a:rPr lang="en-US" sz="2800" dirty="0" err="1">
                <a:hlinkClick r:id="rId5"/>
              </a:rPr>
              <a:t>regression_blind_interactive.ipynb</a:t>
            </a:r>
            <a:endParaRPr lang="en-US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D1ECF3-3C0E-C4DC-C231-7702AE999ED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62" b="8834"/>
          <a:stretch/>
        </p:blipFill>
        <p:spPr>
          <a:xfrm>
            <a:off x="0" y="3633784"/>
            <a:ext cx="6187053" cy="31168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DF9690-0E84-6BA6-8E6C-7C65CB302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434" y="2815555"/>
            <a:ext cx="3408449" cy="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412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3F310-12BB-B415-283A-4DE8FE5ED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6 (unused)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78E0C-2DE9-2B3B-D8C0-37C84AFC5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 blind optimization on course website</a:t>
            </a:r>
          </a:p>
          <a:p>
            <a:r>
              <a:rPr lang="en-US" dirty="0"/>
              <a:t>Mess with sliders to find best model</a:t>
            </a:r>
          </a:p>
          <a:p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What's the best RMSE that you got?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What's are the corresponding best parameters?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8333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Methods for optimizing the objective</a:t>
            </a:r>
          </a:p>
          <a:p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Closed-form solution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Grid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Random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Gradient descent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Stochastic gradient descent (SGD)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Minibatch SGD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t="3134" r="23628" b="10636"/>
          <a:stretch/>
        </p:blipFill>
        <p:spPr bwMode="auto">
          <a:xfrm>
            <a:off x="6096000" y="1868621"/>
            <a:ext cx="5462803" cy="404105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/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/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/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𝐽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75840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25ABD7B-CE9B-4F30-B9E4-8CA26AED4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2" y="2071319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Gradients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623610C-AE26-43FA-8297-418BDDFF6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378" y="100381"/>
            <a:ext cx="4738053" cy="311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7989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CE4C6F3E-6624-434B-AC91-5FF189A41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781" y="188585"/>
            <a:ext cx="6788712" cy="343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Gradient descent</a:t>
                </a:r>
              </a:p>
              <a:p>
                <a:r>
                  <a:rPr lang="en-US" dirty="0"/>
                  <a:t>Hyperparameter: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learning rate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(or sometimes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)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While not converged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Compute gradient: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num>
                              <m:den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den>
                            </m:f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f>
                              <m:f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num>
                              <m:den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Update parameters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←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5090" b="-1757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80378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Methods for optimizing the objective</a:t>
            </a:r>
          </a:p>
          <a:p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Closed-form solution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Grid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Random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Gradient descent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Stochastic gradient descent (SGD)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Minibatch SGD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t="3134" r="23628" b="10636"/>
          <a:stretch/>
        </p:blipFill>
        <p:spPr bwMode="auto">
          <a:xfrm>
            <a:off x="6096000" y="1868621"/>
            <a:ext cx="5462803" cy="404105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/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/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/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𝐽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38003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Gradient Descent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4417465" cy="5671080"/>
          </a:xfrm>
        </p:spPr>
        <p:txBody>
          <a:bodyPr/>
          <a:lstStyle/>
          <a:p>
            <a:r>
              <a:rPr lang="en-US" dirty="0"/>
              <a:t>What happens in gradient descent when we have N=1,000,000 training points?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B48569-7B7B-4A2B-A477-0E8174632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708" y="1696029"/>
            <a:ext cx="6468096" cy="43393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F7FB69-B31F-4D55-A40F-8CC4CF5ABF5C}"/>
              </a:ext>
            </a:extLst>
          </p:cNvPr>
          <p:cNvSpPr txBox="1"/>
          <p:nvPr/>
        </p:nvSpPr>
        <p:spPr>
          <a:xfrm>
            <a:off x="8050059" y="6092906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F4D5A-735D-44BD-8D96-9D18C88479B9}"/>
              </a:ext>
            </a:extLst>
          </p:cNvPr>
          <p:cNvSpPr txBox="1"/>
          <p:nvPr/>
        </p:nvSpPr>
        <p:spPr>
          <a:xfrm rot="16200000">
            <a:off x="4311827" y="3604096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</p:spTree>
    <p:extLst>
      <p:ext uri="{BB962C8B-B14F-4D97-AF65-F5344CB8AC3E}">
        <p14:creationId xmlns:p14="http://schemas.microsoft.com/office/powerpoint/2010/main" val="19204747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3DAB3-80E4-AA36-0324-EACA8AD88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4FAB0-B37E-E97C-46CC-252E1B77D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E8B74-5260-A808-7712-A924CB3A5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10515600" cy="1329576"/>
          </a:xfrm>
        </p:spPr>
        <p:txBody>
          <a:bodyPr/>
          <a:lstStyle/>
          <a:p>
            <a:r>
              <a:rPr lang="en-US" dirty="0"/>
              <a:t>Batch -&gt; Mini-batch -&gt; Stochastic</a:t>
            </a:r>
          </a:p>
          <a:p>
            <a:r>
              <a:rPr lang="en-US" dirty="0">
                <a:solidFill>
                  <a:schemeClr val="tx1"/>
                </a:solidFill>
              </a:rPr>
              <a:t>Basically, just a difference in how many training points are each time we compute a gradient (and then take a step with that gradient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0DF5DE5-7F90-F914-E70A-6C051D230570}"/>
                  </a:ext>
                </a:extLst>
              </p:cNvPr>
              <p:cNvSpPr txBox="1"/>
              <p:nvPr/>
            </p:nvSpPr>
            <p:spPr>
              <a:xfrm>
                <a:off x="605845" y="2730876"/>
                <a:ext cx="3973719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(Batch) GD</a:t>
                </a:r>
              </a:p>
              <a:p>
                <a:endParaRPr lang="en-US" sz="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</a:rPr>
                  <a:t>Effective batch size =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1CA5EE-974F-30EA-8A36-3F8A6314D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45" y="2730876"/>
                <a:ext cx="3973719" cy="1077218"/>
              </a:xfrm>
              <a:prstGeom prst="rect">
                <a:avLst/>
              </a:prstGeom>
              <a:blipFill>
                <a:blip r:embed="rId2"/>
                <a:stretch>
                  <a:fillRect l="-3067" t="-5650" b="-15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C8FCB22-47A4-0626-4D85-7D8642E9296A}"/>
                  </a:ext>
                </a:extLst>
              </p:cNvPr>
              <p:cNvSpPr txBox="1"/>
              <p:nvPr/>
            </p:nvSpPr>
            <p:spPr>
              <a:xfrm>
                <a:off x="605846" y="4151856"/>
                <a:ext cx="5092990" cy="15081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Mini-batch SGD</a:t>
                </a:r>
              </a:p>
              <a:p>
                <a:endParaRPr lang="en-US" sz="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800" dirty="0"/>
                  <a:t>Batch </a:t>
                </a:r>
                <a:r>
                  <a:rPr lang="en-US" sz="2800" dirty="0">
                    <a:solidFill>
                      <a:schemeClr val="tx1"/>
                    </a:solidFill>
                  </a:rPr>
                  <a:t>size =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, e.g.,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algn="r"/>
                <a:endParaRPr lang="en-US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2373D7-A07B-732A-DF01-6BAD48E19F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46" y="4151856"/>
                <a:ext cx="5092990" cy="1508105"/>
              </a:xfrm>
              <a:prstGeom prst="rect">
                <a:avLst/>
              </a:prstGeom>
              <a:blipFill>
                <a:blip r:embed="rId3"/>
                <a:stretch>
                  <a:fillRect l="-2392" t="-3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EFD0C4-81A5-F177-F241-22B670B36FCC}"/>
                  </a:ext>
                </a:extLst>
              </p:cNvPr>
              <p:cNvSpPr txBox="1"/>
              <p:nvPr/>
            </p:nvSpPr>
            <p:spPr>
              <a:xfrm>
                <a:off x="605845" y="5614929"/>
                <a:ext cx="4123173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SGD</a:t>
                </a:r>
              </a:p>
              <a:p>
                <a:endParaRPr lang="en-US" sz="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</a:rPr>
                  <a:t>Effective batch size =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05CD3C1-7131-438F-BA3B-F7C591E61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45" y="5614929"/>
                <a:ext cx="4123173" cy="1077218"/>
              </a:xfrm>
              <a:prstGeom prst="rect">
                <a:avLst/>
              </a:prstGeom>
              <a:blipFill>
                <a:blip r:embed="rId4"/>
                <a:stretch>
                  <a:fillRect l="-2954" t="-5085" b="-15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33C0DE8E-F8E9-9FD7-4B32-C9F8207C4FA7}"/>
              </a:ext>
            </a:extLst>
          </p:cNvPr>
          <p:cNvGraphicFramePr>
            <a:graphicFrameLocks noGrp="1"/>
          </p:cNvGraphicFramePr>
          <p:nvPr/>
        </p:nvGraphicFramePr>
        <p:xfrm>
          <a:off x="3382719" y="2698223"/>
          <a:ext cx="8122920" cy="499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982044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245886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1697352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544322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37526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465713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13623921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548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100104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054242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201895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480944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49869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384026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4895038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26669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2623461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0869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922863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6265722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5372329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002430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7787016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0948625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09868317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885485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91398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1234665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9347156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031447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090688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5783117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8081016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273012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541260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63817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696406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800220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42860030"/>
                    </a:ext>
                  </a:extLst>
                </a:gridCol>
              </a:tblGrid>
              <a:tr h="49992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5831852"/>
                  </a:ext>
                </a:extLst>
              </a:tr>
            </a:tbl>
          </a:graphicData>
        </a:graphic>
      </p:graphicFrame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987C5BBB-686A-BA50-4A21-17CA340E133B}"/>
              </a:ext>
            </a:extLst>
          </p:cNvPr>
          <p:cNvGraphicFramePr>
            <a:graphicFrameLocks noGrp="1"/>
          </p:cNvGraphicFramePr>
          <p:nvPr/>
        </p:nvGraphicFramePr>
        <p:xfrm>
          <a:off x="3382719" y="5614929"/>
          <a:ext cx="8122920" cy="499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982044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245886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1697352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544322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37526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465713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13623921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548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100104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054242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201895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480944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49869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384026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4895038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26669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2623461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0869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922863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6265722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5372329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002430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7787016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0948625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09868317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885485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91398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1234665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9347156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031447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090688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5783117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8081016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273012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541260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63817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696406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800220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42860030"/>
                    </a:ext>
                  </a:extLst>
                </a:gridCol>
              </a:tblGrid>
              <a:tr h="49992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831852"/>
                  </a:ext>
                </a:extLst>
              </a:tr>
            </a:tbl>
          </a:graphicData>
        </a:graphic>
      </p:graphicFrame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5FFE4D1F-35B9-1EDF-ED93-6BA5799D2A18}"/>
              </a:ext>
            </a:extLst>
          </p:cNvPr>
          <p:cNvGraphicFramePr>
            <a:graphicFrameLocks noGrp="1"/>
          </p:cNvGraphicFramePr>
          <p:nvPr/>
        </p:nvGraphicFramePr>
        <p:xfrm>
          <a:off x="3382719" y="4151856"/>
          <a:ext cx="8122920" cy="499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982044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245886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1697352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544322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37526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465713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13623921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548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100104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054242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201895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480944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49869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384026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4895038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26669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2623461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0869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922863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6265722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5372329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002430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7787016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0948625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09868317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885485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91398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1234665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9347156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031447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090688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5783117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8081016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273012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541260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63817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696406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800220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42860030"/>
                    </a:ext>
                  </a:extLst>
                </a:gridCol>
              </a:tblGrid>
              <a:tr h="49992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8318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68930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(Batch) Gradient Descent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694" y="997098"/>
            <a:ext cx="8359307" cy="2953349"/>
          </a:xfrm>
          <a:prstGeom prst="rect">
            <a:avLst/>
          </a:prstGeom>
          <a:solidFill>
            <a:srgbClr val="FAAE76"/>
          </a:solidFill>
        </p:spPr>
      </p:pic>
      <p:pic>
        <p:nvPicPr>
          <p:cNvPr id="12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2205" y="1755640"/>
            <a:ext cx="2743956" cy="205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63613" y="2921678"/>
            <a:ext cx="368710" cy="4277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—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18600" y="6184900"/>
            <a:ext cx="228600" cy="3048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1B6F63-BA11-CC4B-A3E4-0D438B918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2160" y="3038310"/>
            <a:ext cx="194840" cy="2338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DAAD16-9B70-467B-B01A-AD55EC516814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10738091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Stochastic Gradient Descent (SGD)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3" name="Content Placeholder 7"/>
          <p:cNvSpPr txBox="1">
            <a:spLocks/>
          </p:cNvSpPr>
          <p:nvPr/>
        </p:nvSpPr>
        <p:spPr>
          <a:xfrm>
            <a:off x="2289990" y="4885144"/>
            <a:ext cx="6980961" cy="6079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We need a per-example objective: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86"/>
          <a:stretch/>
        </p:blipFill>
        <p:spPr>
          <a:xfrm>
            <a:off x="3032168" y="5493143"/>
            <a:ext cx="5305108" cy="489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BE509F-347D-884B-9A6B-110DF22A2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890" y="2997001"/>
            <a:ext cx="162029" cy="1944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3E0C44F-9EEB-C34E-8A3B-E96E42F34FC6}"/>
              </a:ext>
            </a:extLst>
          </p:cNvPr>
          <p:cNvGrpSpPr/>
          <p:nvPr/>
        </p:nvGrpSpPr>
        <p:grpSpPr>
          <a:xfrm>
            <a:off x="2289989" y="1099981"/>
            <a:ext cx="6238208" cy="2611343"/>
            <a:chOff x="765989" y="1099980"/>
            <a:chExt cx="6238208" cy="26113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F5B54F-CB36-AA49-868E-21AE67826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5989" y="1099980"/>
              <a:ext cx="6238208" cy="26113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F3A32E9-5D25-4D43-9B99-2C63F558F77E}"/>
                </a:ext>
              </a:extLst>
            </p:cNvPr>
            <p:cNvSpPr txBox="1"/>
            <p:nvPr/>
          </p:nvSpPr>
          <p:spPr>
            <a:xfrm>
              <a:off x="2017486" y="2573057"/>
              <a:ext cx="449943" cy="3989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4E1FCC6-F7D4-694B-8688-D104E3BA6744}"/>
                </a:ext>
              </a:extLst>
            </p:cNvPr>
            <p:cNvSpPr txBox="1"/>
            <p:nvPr/>
          </p:nvSpPr>
          <p:spPr>
            <a:xfrm>
              <a:off x="5638801" y="2573056"/>
              <a:ext cx="449943" cy="3989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1725" y="1583766"/>
            <a:ext cx="2484437" cy="19785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12AA2B-53F1-4F23-A856-14130D83EB56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66F143-FCA0-BEAF-5F6A-03C062514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417" y="3022812"/>
            <a:ext cx="194840" cy="2338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5429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842B1-B5CD-F39C-AA93-0C54689C9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F85A26-F4F0-21D9-28D9-F7A2E614DA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, what goes in the top entry for a linear regression vector with two features,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?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F85A26-F4F0-21D9-28D9-F7A2E614DA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" b="-23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892062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(Batch)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 using all points (just two in this example)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9503682-2FC6-410F-914C-29DB092BE735}"/>
                  </a:ext>
                </a:extLst>
              </p14:cNvPr>
              <p14:cNvContentPartPr/>
              <p14:nvPr/>
            </p14:nvContentPartPr>
            <p14:xfrm>
              <a:off x="193320" y="1483200"/>
              <a:ext cx="1182240" cy="2811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9503682-2FC6-410F-914C-29DB092BE73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3960" y="1473840"/>
                <a:ext cx="1958400" cy="517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C542625-D9A0-1E24-A619-85F544A1F68A}"/>
                  </a:ext>
                </a:extLst>
              </p:cNvPr>
              <p:cNvSpPr txBox="1"/>
              <p:nvPr/>
            </p:nvSpPr>
            <p:spPr>
              <a:xfrm>
                <a:off x="4096600" y="1569928"/>
                <a:ext cx="8150756" cy="7961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C542625-D9A0-1E24-A619-85F544A1F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6600" y="1569928"/>
                <a:ext cx="8150756" cy="7961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031367D-93F3-4A77-C666-54F84F161B1E}"/>
                  </a:ext>
                </a:extLst>
              </p:cNvPr>
              <p:cNvSpPr txBox="1"/>
              <p:nvPr/>
            </p:nvSpPr>
            <p:spPr>
              <a:xfrm>
                <a:off x="6147768" y="3194887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sup>
                              </m:s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031367D-93F3-4A77-C666-54F84F161B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768" y="3194887"/>
                <a:ext cx="4771756" cy="7180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93F9F17-6E1A-37F1-C0EC-1BA6A58EAFFD}"/>
                  </a:ext>
                </a:extLst>
              </p:cNvPr>
              <p:cNvSpPr txBox="1"/>
              <p:nvPr/>
            </p:nvSpPr>
            <p:spPr>
              <a:xfrm>
                <a:off x="4096600" y="2366056"/>
                <a:ext cx="5565178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   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93F9F17-6E1A-37F1-C0EC-1BA6A58EAF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6600" y="2366056"/>
                <a:ext cx="5565178" cy="7838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6723FA3-E22F-E0AC-DEAB-EB17BBC144D0}"/>
                  </a:ext>
                </a:extLst>
              </p:cNvPr>
              <p:cNvSpPr txBox="1"/>
              <p:nvPr/>
            </p:nvSpPr>
            <p:spPr>
              <a:xfrm>
                <a:off x="6147768" y="3966492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6723FA3-E22F-E0AC-DEAB-EB17BBC144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768" y="3966492"/>
                <a:ext cx="4771756" cy="7180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0C9C606-4780-3A48-C334-EE7B35932CA7}"/>
                  </a:ext>
                </a:extLst>
              </p14:cNvPr>
              <p14:cNvContentPartPr/>
              <p14:nvPr/>
            </p14:nvContentPartPr>
            <p14:xfrm>
              <a:off x="1397520" y="1463400"/>
              <a:ext cx="261360" cy="3834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0C9C606-4780-3A48-C334-EE7B35932CA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388160" y="1454040"/>
                <a:ext cx="280080" cy="40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917549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(Batch) Gradient Descent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5A2914-BD92-4EAC-A191-38E41DE74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03D33CA-18A0-4B53-94F1-B778202AFF11}"/>
                  </a:ext>
                </a:extLst>
              </p14:cNvPr>
              <p14:cNvContentPartPr/>
              <p14:nvPr/>
            </p14:nvContentPartPr>
            <p14:xfrm>
              <a:off x="1252080" y="2048760"/>
              <a:ext cx="7162200" cy="3717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03D33CA-18A0-4B53-94F1-B778202AFF1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2720" y="2039400"/>
                <a:ext cx="7180920" cy="37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BB55D07-3392-8D6A-A5F8-584F7C698FE9}"/>
                  </a:ext>
                </a:extLst>
              </p:cNvPr>
              <p:cNvSpPr txBox="1"/>
              <p:nvPr/>
            </p:nvSpPr>
            <p:spPr>
              <a:xfrm>
                <a:off x="1908058" y="5944866"/>
                <a:ext cx="5565178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   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BB55D07-3392-8D6A-A5F8-584F7C698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8058" y="5944866"/>
                <a:ext cx="5565178" cy="7838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19887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 for one point at a time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F2C8D97-2B28-4838-9211-2F7AFC52FB5E}"/>
                  </a:ext>
                </a:extLst>
              </p14:cNvPr>
              <p14:cNvContentPartPr/>
              <p14:nvPr/>
            </p14:nvContentPartPr>
            <p14:xfrm>
              <a:off x="46800" y="1479960"/>
              <a:ext cx="1798920" cy="2810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F2C8D97-2B28-4838-9211-2F7AFC52FB5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440" y="1470600"/>
                <a:ext cx="1881000" cy="502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A583CA4-31BB-8381-E8BF-C9CDE893EA4D}"/>
                  </a:ext>
                </a:extLst>
              </p:cNvPr>
              <p:cNvSpPr txBox="1"/>
              <p:nvPr/>
            </p:nvSpPr>
            <p:spPr>
              <a:xfrm>
                <a:off x="6147768" y="3194887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sup>
                              </m:s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A583CA4-31BB-8381-E8BF-C9CDE893EA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768" y="3194887"/>
                <a:ext cx="4771756" cy="7180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11FC15F-B43F-13A9-B68E-60A2DD99974A}"/>
                  </a:ext>
                </a:extLst>
              </p:cNvPr>
              <p:cNvSpPr txBox="1"/>
              <p:nvPr/>
            </p:nvSpPr>
            <p:spPr>
              <a:xfrm>
                <a:off x="4692905" y="2154199"/>
                <a:ext cx="5565178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+   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11FC15F-B43F-13A9-B68E-60A2DD999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905" y="2154199"/>
                <a:ext cx="5565178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E0E71DA-2E53-5F6A-9DAC-90D426967330}"/>
                  </a:ext>
                </a:extLst>
              </p:cNvPr>
              <p:cNvSpPr txBox="1"/>
              <p:nvPr/>
            </p:nvSpPr>
            <p:spPr>
              <a:xfrm>
                <a:off x="6147768" y="3966492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E0E71DA-2E53-5F6A-9DAC-90D426967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768" y="3966492"/>
                <a:ext cx="4771756" cy="7180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1C9928C-B6D0-921A-0079-E87A4E9AD361}"/>
                  </a:ext>
                </a:extLst>
              </p14:cNvPr>
              <p14:cNvContentPartPr/>
              <p14:nvPr/>
            </p14:nvContentPartPr>
            <p14:xfrm>
              <a:off x="1747080" y="4556160"/>
              <a:ext cx="1440" cy="10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1C9928C-B6D0-921A-0079-E87A4E9AD36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8000" y="2982240"/>
                <a:ext cx="9606960" cy="312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5EC34B2-EACB-B6EA-8A9E-FEBC0B1BB811}"/>
                  </a:ext>
                </a:extLst>
              </p14:cNvPr>
              <p14:cNvContentPartPr/>
              <p14:nvPr/>
            </p14:nvContentPartPr>
            <p14:xfrm>
              <a:off x="193320" y="1483200"/>
              <a:ext cx="1182240" cy="2811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5EC34B2-EACB-B6EA-8A9E-FEBC0B1BB81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3960" y="1473840"/>
                <a:ext cx="1200960" cy="28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74CEC9D-96FB-763F-E561-EBEC77AC3220}"/>
                  </a:ext>
                </a:extLst>
              </p14:cNvPr>
              <p14:cNvContentPartPr/>
              <p14:nvPr/>
            </p14:nvContentPartPr>
            <p14:xfrm>
              <a:off x="1703160" y="1424520"/>
              <a:ext cx="235800" cy="2037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74CEC9D-96FB-763F-E561-EBEC77AC322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693800" y="1415160"/>
                <a:ext cx="254520" cy="22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9427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5A2914-BD92-4EAC-A191-38E41DE74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5CEBD02-ED48-4072-971E-C3CC2C359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7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6FF4217-CE02-4807-A9B6-418060856294}"/>
                  </a:ext>
                </a:extLst>
              </p14:cNvPr>
              <p14:cNvContentPartPr/>
              <p14:nvPr/>
            </p14:nvContentPartPr>
            <p14:xfrm>
              <a:off x="1227960" y="1742760"/>
              <a:ext cx="7280640" cy="4068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6FF4217-CE02-4807-A9B6-41806085629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18600" y="62640"/>
                <a:ext cx="9404280" cy="57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5DD11A7-0BAB-49BD-7A19-E66136DE570E}"/>
                  </a:ext>
                </a:extLst>
              </p:cNvPr>
              <p:cNvSpPr txBox="1"/>
              <p:nvPr/>
            </p:nvSpPr>
            <p:spPr>
              <a:xfrm>
                <a:off x="1908058" y="5977759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sup>
                              </m:s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5DD11A7-0BAB-49BD-7A19-E66136DE57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8058" y="5977759"/>
                <a:ext cx="4771756" cy="7180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450451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 for one point at a time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C3CA477-48D4-9462-10E9-481E1EA540AF}"/>
                  </a:ext>
                </a:extLst>
              </p14:cNvPr>
              <p14:cNvContentPartPr/>
              <p14:nvPr/>
            </p14:nvContentPartPr>
            <p14:xfrm>
              <a:off x="8491680" y="2831400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C3CA477-48D4-9462-10E9-481E1EA540A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82320" y="2822040"/>
                <a:ext cx="190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56EFEDB-A5C1-52BF-8CA5-358C3407B299}"/>
                  </a:ext>
                </a:extLst>
              </p:cNvPr>
              <p:cNvSpPr txBox="1"/>
              <p:nvPr/>
            </p:nvSpPr>
            <p:spPr>
              <a:xfrm>
                <a:off x="6147768" y="3194887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56EFEDB-A5C1-52BF-8CA5-358C3407B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768" y="3194887"/>
                <a:ext cx="4771756" cy="7180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1DDB778-CE6C-DF8B-56C3-F99DC515A8CD}"/>
                  </a:ext>
                </a:extLst>
              </p:cNvPr>
              <p:cNvSpPr txBox="1"/>
              <p:nvPr/>
            </p:nvSpPr>
            <p:spPr>
              <a:xfrm>
                <a:off x="4692905" y="2154199"/>
                <a:ext cx="5565178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+   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1DDB778-CE6C-DF8B-56C3-F99DC515A8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905" y="2154199"/>
                <a:ext cx="5565178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2ADD314-8676-1494-0EAE-0B13A10B3468}"/>
                  </a:ext>
                </a:extLst>
              </p:cNvPr>
              <p:cNvSpPr txBox="1"/>
              <p:nvPr/>
            </p:nvSpPr>
            <p:spPr>
              <a:xfrm>
                <a:off x="6147768" y="3966492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2ADD314-8676-1494-0EAE-0B13A10B34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768" y="3966492"/>
                <a:ext cx="4771756" cy="7180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1CA74F8-A0BA-1109-AB15-976D40291523}"/>
                  </a:ext>
                </a:extLst>
              </p14:cNvPr>
              <p14:cNvContentPartPr/>
              <p14:nvPr/>
            </p14:nvContentPartPr>
            <p14:xfrm>
              <a:off x="8443800" y="4773600"/>
              <a:ext cx="61200" cy="176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1CA74F8-A0BA-1109-AB15-976D4029152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82080" y="3018600"/>
                <a:ext cx="8561160" cy="231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DE0B3E3-41F2-9B5A-A705-5DCED8B3A1A6}"/>
                  </a:ext>
                </a:extLst>
              </p14:cNvPr>
              <p14:cNvContentPartPr/>
              <p14:nvPr/>
            </p14:nvContentPartPr>
            <p14:xfrm>
              <a:off x="1441922" y="1479960"/>
              <a:ext cx="317880" cy="3582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DE0B3E3-41F2-9B5A-A705-5DCED8B3A1A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32562" y="1470600"/>
                <a:ext cx="336600" cy="37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93DCFC5-C776-CB61-5B73-CC608C5832FC}"/>
                  </a:ext>
                </a:extLst>
              </p14:cNvPr>
              <p14:cNvContentPartPr/>
              <p14:nvPr/>
            </p14:nvContentPartPr>
            <p14:xfrm>
              <a:off x="193320" y="1483200"/>
              <a:ext cx="1182240" cy="28119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93DCFC5-C776-CB61-5B73-CC608C5832F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3960" y="1473840"/>
                <a:ext cx="1200960" cy="28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B1C795C-171B-D615-F091-6DDC8008E5AA}"/>
                  </a:ext>
                </a:extLst>
              </p14:cNvPr>
              <p14:cNvContentPartPr/>
              <p14:nvPr/>
            </p14:nvContentPartPr>
            <p14:xfrm>
              <a:off x="1617242" y="1424520"/>
              <a:ext cx="235800" cy="2037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B1C795C-171B-D615-F091-6DDC8008E5A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07882" y="1415160"/>
                <a:ext cx="25452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4D53C74-45E1-FC4C-39D2-60DC0BD4E16F}"/>
                  </a:ext>
                </a:extLst>
              </p14:cNvPr>
              <p14:cNvContentPartPr/>
              <p14:nvPr/>
            </p14:nvContentPartPr>
            <p14:xfrm>
              <a:off x="359280" y="1591920"/>
              <a:ext cx="2044080" cy="37990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4D53C74-45E1-FC4C-39D2-60DC0BD4E16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9920" y="1582560"/>
                <a:ext cx="2062800" cy="381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3474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5A2914-BD92-4EAC-A191-38E41DE74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CBCA6F6-74BA-4244-B902-613A49D1B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7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9D5F956-F0B1-4F1E-A332-1933B286628F}"/>
                  </a:ext>
                </a:extLst>
              </p14:cNvPr>
              <p14:cNvContentPartPr/>
              <p14:nvPr/>
            </p14:nvContentPartPr>
            <p14:xfrm>
              <a:off x="7950240" y="1699560"/>
              <a:ext cx="667080" cy="1154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9D5F956-F0B1-4F1E-A332-1933B286628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06200" y="270000"/>
                <a:ext cx="2984400" cy="259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E8FA6D5-02F0-D3FB-75AF-BAAA6071C62D}"/>
                  </a:ext>
                </a:extLst>
              </p14:cNvPr>
              <p14:cNvContentPartPr/>
              <p14:nvPr/>
            </p14:nvContentPartPr>
            <p14:xfrm>
              <a:off x="8393760" y="1612440"/>
              <a:ext cx="372600" cy="1036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E8FA6D5-02F0-D3FB-75AF-BAAA6071C62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80440" y="1603080"/>
                <a:ext cx="1295280" cy="19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038C09-D350-91B9-A495-F8F1C7DD2247}"/>
                  </a:ext>
                </a:extLst>
              </p:cNvPr>
              <p:cNvSpPr txBox="1"/>
              <p:nvPr/>
            </p:nvSpPr>
            <p:spPr>
              <a:xfrm>
                <a:off x="1908058" y="5977759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038C09-D350-91B9-A495-F8F1C7DD2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8058" y="5977759"/>
                <a:ext cx="4771756" cy="7180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13887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E7ED5-271D-12A2-FBDA-506A9BC61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E037E-640D-FB76-9161-BE66F6DEE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77E4C-5E97-45D7-C61B-47D91D873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 for one point at a time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62F1023-64CF-2818-C585-06F6AC426AB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06F21B7-8956-6E60-E620-3D5632E5D03F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480AC4C-CDDA-0409-6216-5D12019605E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8051421F-3366-48F8-E0E4-17C36D124FEE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61D395-1063-88E4-3E8D-BD8B752B9352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329BFA-9ABC-A101-8D4E-9D57C5055C6D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E75CD6-5938-6517-9038-ADA90005684F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C851714-B1C7-9F49-2388-73BEEFD038F9}"/>
                  </a:ext>
                </a:extLst>
              </p:cNvPr>
              <p:cNvSpPr txBox="1"/>
              <p:nvPr/>
            </p:nvSpPr>
            <p:spPr>
              <a:xfrm>
                <a:off x="6147768" y="3194887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C851714-B1C7-9F49-2388-73BEEFD038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768" y="3194887"/>
                <a:ext cx="4771756" cy="7180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A71A482-5512-56D2-337E-D72B37742030}"/>
                  </a:ext>
                </a:extLst>
              </p:cNvPr>
              <p:cNvSpPr txBox="1"/>
              <p:nvPr/>
            </p:nvSpPr>
            <p:spPr>
              <a:xfrm>
                <a:off x="4692905" y="2154199"/>
                <a:ext cx="5565178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+   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A71A482-5512-56D2-337E-D72B377420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905" y="2154199"/>
                <a:ext cx="5565178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5BCAAB2-7382-FE90-98A6-6C1B250A42A5}"/>
                  </a:ext>
                </a:extLst>
              </p:cNvPr>
              <p:cNvSpPr txBox="1"/>
              <p:nvPr/>
            </p:nvSpPr>
            <p:spPr>
              <a:xfrm>
                <a:off x="6147768" y="3966492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5BCAAB2-7382-FE90-98A6-6C1B250A42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768" y="3966492"/>
                <a:ext cx="4771756" cy="7180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3887774-B6C3-A413-7A0C-1B348E609B0F}"/>
                  </a:ext>
                </a:extLst>
              </p14:cNvPr>
              <p14:cNvContentPartPr/>
              <p14:nvPr/>
            </p14:nvContentPartPr>
            <p14:xfrm>
              <a:off x="8443800" y="4773600"/>
              <a:ext cx="61200" cy="176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3887774-B6C3-A413-7A0C-1B348E609B0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34440" y="4764240"/>
                <a:ext cx="7992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226F8DC-CDC1-60B3-9AD6-F946BCBA45D5}"/>
                  </a:ext>
                </a:extLst>
              </p14:cNvPr>
              <p14:cNvContentPartPr/>
              <p14:nvPr/>
            </p14:nvContentPartPr>
            <p14:xfrm>
              <a:off x="1441922" y="1479960"/>
              <a:ext cx="317880" cy="3582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226F8DC-CDC1-60B3-9AD6-F946BCBA45D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32562" y="1470600"/>
                <a:ext cx="336600" cy="37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0FF8035-6886-ACA2-7B67-280D2261EBB6}"/>
                  </a:ext>
                </a:extLst>
              </p14:cNvPr>
              <p14:cNvContentPartPr/>
              <p14:nvPr/>
            </p14:nvContentPartPr>
            <p14:xfrm>
              <a:off x="193320" y="1483200"/>
              <a:ext cx="1182240" cy="28119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0FF8035-6886-ACA2-7B67-280D2261EBB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3960" y="1473840"/>
                <a:ext cx="1200960" cy="28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06AB2FC-D158-2B89-C11F-DFBC9015E084}"/>
                  </a:ext>
                </a:extLst>
              </p14:cNvPr>
              <p14:cNvContentPartPr/>
              <p14:nvPr/>
            </p14:nvContentPartPr>
            <p14:xfrm>
              <a:off x="1617242" y="1424520"/>
              <a:ext cx="235800" cy="2037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06AB2FC-D158-2B89-C11F-DFBC9015E08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07882" y="1415160"/>
                <a:ext cx="25452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4834AB33-9649-6D4E-B655-9B78FDAB0615}"/>
                  </a:ext>
                </a:extLst>
              </p14:cNvPr>
              <p14:cNvContentPartPr/>
              <p14:nvPr/>
            </p14:nvContentPartPr>
            <p14:xfrm>
              <a:off x="359280" y="1591920"/>
              <a:ext cx="2044080" cy="37990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4834AB33-9649-6D4E-B655-9B78FDAB061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9920" y="1582560"/>
                <a:ext cx="2062800" cy="381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396C1B2-62A2-FFB6-7AD7-F3F6463CA162}"/>
                  </a:ext>
                </a:extLst>
              </p14:cNvPr>
              <p14:cNvContentPartPr/>
              <p14:nvPr/>
            </p14:nvContentPartPr>
            <p14:xfrm>
              <a:off x="223200" y="2683080"/>
              <a:ext cx="9338400" cy="4091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396C1B2-62A2-FFB6-7AD7-F3F6463CA16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3840" y="2673720"/>
                <a:ext cx="9357120" cy="410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213335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5A2914-BD92-4EAC-A191-38E41DE74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5CEBD02-ED48-4072-971E-C3CC2C359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7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88C98EE-EF68-4F53-B8E5-68B03181D5FF}"/>
                  </a:ext>
                </a:extLst>
              </p14:cNvPr>
              <p14:cNvContentPartPr/>
              <p14:nvPr/>
            </p14:nvContentPartPr>
            <p14:xfrm>
              <a:off x="7578360" y="3089880"/>
              <a:ext cx="104760" cy="59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88C98EE-EF68-4F53-B8E5-68B03181D5F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34800" y="3080520"/>
                <a:ext cx="17172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FA292C8-7A91-5C38-E75A-3E21C14B405C}"/>
                  </a:ext>
                </a:extLst>
              </p14:cNvPr>
              <p14:cNvContentPartPr/>
              <p14:nvPr/>
            </p14:nvContentPartPr>
            <p14:xfrm>
              <a:off x="7883640" y="2727360"/>
              <a:ext cx="369360" cy="4298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FA292C8-7A91-5C38-E75A-3E21C14B405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74280" y="2718000"/>
                <a:ext cx="388080" cy="44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820815-22AC-3F91-1BF9-22635523BB61}"/>
                  </a:ext>
                </a:extLst>
              </p:cNvPr>
              <p:cNvSpPr txBox="1"/>
              <p:nvPr/>
            </p:nvSpPr>
            <p:spPr>
              <a:xfrm>
                <a:off x="1908058" y="5977759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sup>
                              </m:s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820815-22AC-3F91-1BF9-22635523B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8058" y="5977759"/>
                <a:ext cx="4771756" cy="7180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46629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Stochastic Gradient Descent (SGD)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664" y="1515612"/>
            <a:ext cx="2484437" cy="19785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Content Placeholder 7"/>
          <p:cNvSpPr txBox="1">
            <a:spLocks/>
          </p:cNvSpPr>
          <p:nvPr/>
        </p:nvSpPr>
        <p:spPr>
          <a:xfrm>
            <a:off x="2289990" y="4885144"/>
            <a:ext cx="6980961" cy="6079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We need a per-example objective: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86"/>
          <a:stretch/>
        </p:blipFill>
        <p:spPr>
          <a:xfrm>
            <a:off x="3032168" y="5493143"/>
            <a:ext cx="5305108" cy="489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BE509F-347D-884B-9A6B-110DF22A2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890" y="2997001"/>
            <a:ext cx="162029" cy="1944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3E0C44F-9EEB-C34E-8A3B-E96E42F34FC6}"/>
              </a:ext>
            </a:extLst>
          </p:cNvPr>
          <p:cNvGrpSpPr/>
          <p:nvPr/>
        </p:nvGrpSpPr>
        <p:grpSpPr>
          <a:xfrm>
            <a:off x="2289989" y="1099981"/>
            <a:ext cx="6238208" cy="2611343"/>
            <a:chOff x="765989" y="1099980"/>
            <a:chExt cx="6238208" cy="26113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F5B54F-CB36-AA49-868E-21AE67826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5989" y="1099980"/>
              <a:ext cx="6238208" cy="26113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F3A32E9-5D25-4D43-9B99-2C63F558F77E}"/>
                </a:ext>
              </a:extLst>
            </p:cNvPr>
            <p:cNvSpPr txBox="1"/>
            <p:nvPr/>
          </p:nvSpPr>
          <p:spPr>
            <a:xfrm>
              <a:off x="2017486" y="2573057"/>
              <a:ext cx="449943" cy="3989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4E1FCC6-F7D4-694B-8688-D104E3BA6744}"/>
                </a:ext>
              </a:extLst>
            </p:cNvPr>
            <p:cNvSpPr txBox="1"/>
            <p:nvPr/>
          </p:nvSpPr>
          <p:spPr>
            <a:xfrm>
              <a:off x="5638801" y="2573056"/>
              <a:ext cx="449943" cy="3989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102A981-F1F9-4688-9C39-76779DF86F5B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CBE1B2-BEA4-CEA3-D413-7F9D4B389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417" y="3022812"/>
            <a:ext cx="194840" cy="2338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6766099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Stochastic Gradient Descent (SGD)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3" name="Content Placeholder 7"/>
          <p:cNvSpPr txBox="1">
            <a:spLocks/>
          </p:cNvSpPr>
          <p:nvPr/>
        </p:nvSpPr>
        <p:spPr>
          <a:xfrm>
            <a:off x="2289990" y="4885144"/>
            <a:ext cx="6980961" cy="6079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We need a per-example objective: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86"/>
          <a:stretch/>
        </p:blipFill>
        <p:spPr>
          <a:xfrm>
            <a:off x="3032168" y="5493143"/>
            <a:ext cx="5305108" cy="4892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40C032-A1BA-6045-9981-178AF0E94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989" y="1086265"/>
            <a:ext cx="6270972" cy="26250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B3DEB0F-93F0-4E45-B17E-E80112E818B6}"/>
              </a:ext>
            </a:extLst>
          </p:cNvPr>
          <p:cNvGrpSpPr/>
          <p:nvPr/>
        </p:nvGrpSpPr>
        <p:grpSpPr>
          <a:xfrm>
            <a:off x="6880921" y="3000784"/>
            <a:ext cx="3625241" cy="3662200"/>
            <a:chOff x="559784" y="4217636"/>
            <a:chExt cx="3625241" cy="3662200"/>
          </a:xfrm>
        </p:grpSpPr>
        <p:sp>
          <p:nvSpPr>
            <p:cNvPr id="16" name="Content Placeholder 5">
              <a:extLst>
                <a:ext uri="{FF2B5EF4-FFF2-40B4-BE49-F238E27FC236}">
                  <a16:creationId xmlns:a16="http://schemas.microsoft.com/office/drawing/2014/main" id="{CBFB2D79-AA0C-AD44-8A1B-F787A3CDA83B}"/>
                </a:ext>
              </a:extLst>
            </p:cNvPr>
            <p:cNvSpPr txBox="1">
              <a:spLocks/>
            </p:cNvSpPr>
            <p:nvPr/>
          </p:nvSpPr>
          <p:spPr>
            <a:xfrm>
              <a:off x="979550" y="5092569"/>
              <a:ext cx="3205475" cy="2787267"/>
            </a:xfrm>
            <a:prstGeom prst="rect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In practice, it is common to implement SGD using sampling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without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replacement (i.e. shuffle({1,2,…N}), even though most of the theory is for sampling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with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replacement (i.e. Uniform({1,2,…N}).</a:t>
              </a:r>
            </a:p>
          </p:txBody>
        </p:sp>
        <p:sp>
          <p:nvSpPr>
            <p:cNvPr id="17" name="Left Arrow 16">
              <a:extLst>
                <a:ext uri="{FF2B5EF4-FFF2-40B4-BE49-F238E27FC236}">
                  <a16:creationId xmlns:a16="http://schemas.microsoft.com/office/drawing/2014/main" id="{7C026002-EEB2-D64E-AF6D-FB385106A101}"/>
                </a:ext>
              </a:extLst>
            </p:cNvPr>
            <p:cNvSpPr/>
            <p:nvPr/>
          </p:nvSpPr>
          <p:spPr>
            <a:xfrm rot="3325148">
              <a:off x="453266" y="4324154"/>
              <a:ext cx="695614" cy="482578"/>
            </a:xfrm>
            <a:prstGeom prst="leftArrow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5ABEABD-986E-EA41-8FC2-2B21AB0FF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890" y="2997001"/>
            <a:ext cx="162029" cy="1944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F70F4C-55D5-40F4-9D07-65ACF6D9D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1664" y="1515612"/>
            <a:ext cx="2484437" cy="19785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0BAD8E-B859-4E61-9C01-8BED8785C1D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211620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842B1-B5CD-F39C-AA93-0C54689C9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3: Two questions (unused)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85A26-F4F0-21D9-28D9-F7A2E614D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8745248" cy="627812"/>
          </a:xfrm>
        </p:spPr>
        <p:txBody>
          <a:bodyPr/>
          <a:lstStyle/>
          <a:p>
            <a:r>
              <a:rPr lang="en-US" dirty="0"/>
              <a:t>Fill in the blanks: Linear </a:t>
            </a:r>
            <a:r>
              <a:rPr lang="en-US" dirty="0" err="1"/>
              <a:t>regession</a:t>
            </a:r>
            <a:r>
              <a:rPr lang="en-US" dirty="0"/>
              <a:t> optimization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B111B5-6ACF-AE81-94DE-D373D0D6922A}"/>
              </a:ext>
            </a:extLst>
          </p:cNvPr>
          <p:cNvSpPr txBox="1">
            <a:spLocks/>
          </p:cNvSpPr>
          <p:nvPr/>
        </p:nvSpPr>
        <p:spPr>
          <a:xfrm>
            <a:off x="552099" y="3267802"/>
            <a:ext cx="5106135" cy="6278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1) What type of optimization?</a:t>
            </a:r>
          </a:p>
          <a:p>
            <a:pPr marL="744538" lvl="1" indent="-514350">
              <a:buFont typeface="+mj-lt"/>
              <a:buAutoNum type="alphaUcPeriod"/>
            </a:pPr>
            <a:r>
              <a:rPr lang="en-US" sz="2800" dirty="0"/>
              <a:t>min</a:t>
            </a:r>
          </a:p>
          <a:p>
            <a:pPr marL="744538" lvl="1" indent="-514350">
              <a:buFont typeface="+mj-lt"/>
              <a:buAutoNum type="alphaUcPeriod"/>
            </a:pPr>
            <a:r>
              <a:rPr lang="en-US" sz="2800" dirty="0"/>
              <a:t>max</a:t>
            </a:r>
          </a:p>
          <a:p>
            <a:pPr marL="744538" lvl="1" indent="-514350">
              <a:buFont typeface="+mj-lt"/>
              <a:buAutoNum type="alphaUcPeriod"/>
            </a:pPr>
            <a:r>
              <a:rPr lang="en-US" sz="2800" dirty="0" err="1"/>
              <a:t>argmin</a:t>
            </a:r>
            <a:endParaRPr lang="en-US" sz="2800" dirty="0"/>
          </a:p>
          <a:p>
            <a:pPr marL="744538" lvl="1" indent="-514350">
              <a:buFont typeface="+mj-lt"/>
              <a:buAutoNum type="alphaUcPeriod"/>
            </a:pPr>
            <a:r>
              <a:rPr lang="en-US" sz="2800" dirty="0"/>
              <a:t>argmax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EB813BB-7525-6C94-8BD0-F4F6325DED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61564" y="3267802"/>
                <a:ext cx="5106135" cy="627812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2) What are we optimizing over?</a:t>
                </a:r>
              </a:p>
              <a:p>
                <a:pPr marL="744538" lvl="1" indent="-514350">
                  <a:buFont typeface="+mj-lt"/>
                  <a:buAutoNum type="alphaUcPeriod"/>
                </a:pPr>
                <a:r>
                  <a:rPr lang="en-US" sz="2800" dirty="0"/>
                  <a:t> x</a:t>
                </a:r>
              </a:p>
              <a:p>
                <a:pPr marL="744538" lvl="1" indent="-514350">
                  <a:buFont typeface="+mj-lt"/>
                  <a:buAutoNum type="alphaUcPeriod"/>
                </a:pPr>
                <a:r>
                  <a:rPr lang="en-US" sz="2800" dirty="0"/>
                  <a:t> y</a:t>
                </a:r>
              </a:p>
              <a:p>
                <a:pPr marL="744538" lvl="1" indent="-514350">
                  <a:buFont typeface="+mj-lt"/>
                  <a:buAutoNum type="alphaUcPeriod"/>
                </a:pPr>
                <a:r>
                  <a:rPr lang="en-US" sz="2800" b="0" dirty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b="0" dirty="0"/>
              </a:p>
              <a:p>
                <a:pPr marL="744538" lvl="1" indent="-514350">
                  <a:buFont typeface="+mj-lt"/>
                  <a:buAutoNum type="alphaUcPeriod"/>
                </a:pPr>
                <a:r>
                  <a:rPr lang="en-US" sz="2800" b="0" dirty="0"/>
                  <a:t> x,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b="0" dirty="0"/>
              </a:p>
              <a:p>
                <a:pPr marL="744538" lvl="1" indent="-514350">
                  <a:buFont typeface="+mj-lt"/>
                  <a:buAutoNum type="alphaUcPeriod"/>
                </a:pPr>
                <a:r>
                  <a:rPr lang="en-US" sz="2800" dirty="0"/>
                  <a:t> x, y</a:t>
                </a:r>
              </a:p>
              <a:p>
                <a:pPr marL="744538" lvl="1" indent="-514350">
                  <a:buFont typeface="+mj-lt"/>
                  <a:buAutoNum type="alphaUcPeriod"/>
                </a:pPr>
                <a:r>
                  <a:rPr lang="en-US" sz="2800" b="0" dirty="0"/>
                  <a:t>x, y,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b="0" dirty="0"/>
              </a:p>
              <a:p>
                <a:pPr marL="744538" lvl="1" indent="-514350">
                  <a:buFont typeface="+mj-lt"/>
                  <a:buAutoNum type="alphaUcPeriod"/>
                </a:pPr>
                <a:endParaRPr lang="en-US" sz="280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EB813BB-7525-6C94-8BD0-F4F6325DE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564" y="3267802"/>
                <a:ext cx="5106135" cy="627812"/>
              </a:xfrm>
              <a:prstGeom prst="rect">
                <a:avLst/>
              </a:prstGeom>
              <a:blipFill>
                <a:blip r:embed="rId2"/>
                <a:stretch>
                  <a:fillRect l="-2506" t="-15534" b="-432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8419AF1-0331-BE9D-09FF-916E5851FE44}"/>
              </a:ext>
            </a:extLst>
          </p:cNvPr>
          <p:cNvSpPr txBox="1">
            <a:spLocks/>
          </p:cNvSpPr>
          <p:nvPr/>
        </p:nvSpPr>
        <p:spPr>
          <a:xfrm>
            <a:off x="2792296" y="1867605"/>
            <a:ext cx="5156253" cy="6278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_</a:t>
            </a:r>
            <a:r>
              <a:rPr lang="en-US" u="sng" dirty="0">
                <a:solidFill>
                  <a:schemeClr val="tx1"/>
                </a:solidFill>
              </a:rPr>
              <a:t>1) min/max/</a:t>
            </a:r>
            <a:r>
              <a:rPr lang="en-US" u="sng" dirty="0" err="1">
                <a:solidFill>
                  <a:schemeClr val="tx1"/>
                </a:solidFill>
              </a:rPr>
              <a:t>argmin</a:t>
            </a:r>
            <a:r>
              <a:rPr lang="en-US" u="sng" dirty="0">
                <a:solidFill>
                  <a:schemeClr val="tx1"/>
                </a:solidFill>
              </a:rPr>
              <a:t>/argmax?</a:t>
            </a:r>
            <a:r>
              <a:rPr lang="en-US" dirty="0">
                <a:solidFill>
                  <a:schemeClr val="tx1"/>
                </a:solidFill>
              </a:rPr>
              <a:t>_</a:t>
            </a:r>
          </a:p>
          <a:p>
            <a:r>
              <a:rPr lang="en-US" dirty="0">
                <a:solidFill>
                  <a:schemeClr val="tx1"/>
                </a:solidFill>
              </a:rPr>
              <a:t>                __</a:t>
            </a:r>
            <a:r>
              <a:rPr lang="en-US" u="sng" dirty="0">
                <a:solidFill>
                  <a:schemeClr val="tx1"/>
                </a:solidFill>
              </a:rPr>
              <a:t>2) ?</a:t>
            </a:r>
            <a:r>
              <a:rPr lang="en-US" dirty="0">
                <a:solidFill>
                  <a:schemeClr val="tx1"/>
                </a:solidFill>
              </a:rPr>
              <a:t>__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8CB374A8-21EA-748D-C158-E03F97A7F2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02977" y="1671497"/>
                <a:ext cx="4393454" cy="124385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8CB374A8-21EA-748D-C158-E03F97A7F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2977" y="1671497"/>
                <a:ext cx="4393454" cy="12438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249484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10515600" cy="1329576"/>
          </a:xfrm>
        </p:spPr>
        <p:txBody>
          <a:bodyPr/>
          <a:lstStyle/>
          <a:p>
            <a:r>
              <a:rPr lang="en-US" dirty="0"/>
              <a:t>Batch -&gt; Mini-batch -&gt; Stochastic</a:t>
            </a:r>
          </a:p>
          <a:p>
            <a:r>
              <a:rPr lang="en-US" dirty="0">
                <a:solidFill>
                  <a:schemeClr val="tx1"/>
                </a:solidFill>
              </a:rPr>
              <a:t>Basically, just a difference in how many training points are each time we compute a gradient (and then take a step with that gradient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1CA5EE-974F-30EA-8A36-3F8A6314D4B9}"/>
                  </a:ext>
                </a:extLst>
              </p:cNvPr>
              <p:cNvSpPr txBox="1"/>
              <p:nvPr/>
            </p:nvSpPr>
            <p:spPr>
              <a:xfrm>
                <a:off x="605845" y="2730876"/>
                <a:ext cx="3973719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(Batch) GD</a:t>
                </a:r>
              </a:p>
              <a:p>
                <a:endParaRPr lang="en-US" sz="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</a:rPr>
                  <a:t>Effective batch size =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1CA5EE-974F-30EA-8A36-3F8A6314D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45" y="2730876"/>
                <a:ext cx="3973719" cy="1077218"/>
              </a:xfrm>
              <a:prstGeom prst="rect">
                <a:avLst/>
              </a:prstGeom>
              <a:blipFill>
                <a:blip r:embed="rId2"/>
                <a:stretch>
                  <a:fillRect l="-3067" t="-5650" b="-15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2373D7-A07B-732A-DF01-6BAD48E19F9B}"/>
                  </a:ext>
                </a:extLst>
              </p:cNvPr>
              <p:cNvSpPr txBox="1"/>
              <p:nvPr/>
            </p:nvSpPr>
            <p:spPr>
              <a:xfrm>
                <a:off x="605846" y="4151856"/>
                <a:ext cx="5092990" cy="15081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Mini-batch SGD</a:t>
                </a:r>
              </a:p>
              <a:p>
                <a:endParaRPr lang="en-US" sz="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800" dirty="0"/>
                  <a:t>Batch </a:t>
                </a:r>
                <a:r>
                  <a:rPr lang="en-US" sz="2800" dirty="0">
                    <a:solidFill>
                      <a:schemeClr val="tx1"/>
                    </a:solidFill>
                  </a:rPr>
                  <a:t>size =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, e.g.,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algn="r"/>
                <a:endParaRPr lang="en-US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2373D7-A07B-732A-DF01-6BAD48E19F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46" y="4151856"/>
                <a:ext cx="5092990" cy="1508105"/>
              </a:xfrm>
              <a:prstGeom prst="rect">
                <a:avLst/>
              </a:prstGeom>
              <a:blipFill>
                <a:blip r:embed="rId3"/>
                <a:stretch>
                  <a:fillRect l="-2392" t="-3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05CD3C1-7131-438F-BA3B-F7C591E61EC8}"/>
                  </a:ext>
                </a:extLst>
              </p:cNvPr>
              <p:cNvSpPr txBox="1"/>
              <p:nvPr/>
            </p:nvSpPr>
            <p:spPr>
              <a:xfrm>
                <a:off x="605845" y="5614929"/>
                <a:ext cx="4123173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SGD</a:t>
                </a:r>
              </a:p>
              <a:p>
                <a:endParaRPr lang="en-US" sz="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</a:rPr>
                  <a:t>Effective batch size =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05CD3C1-7131-438F-BA3B-F7C591E61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45" y="5614929"/>
                <a:ext cx="4123173" cy="1077218"/>
              </a:xfrm>
              <a:prstGeom prst="rect">
                <a:avLst/>
              </a:prstGeom>
              <a:blipFill>
                <a:blip r:embed="rId4"/>
                <a:stretch>
                  <a:fillRect l="-2954" t="-5085" b="-15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CDCDE8C3-976B-702D-2D09-212DBEE887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1879838"/>
              </p:ext>
            </p:extLst>
          </p:nvPr>
        </p:nvGraphicFramePr>
        <p:xfrm>
          <a:off x="3382719" y="2698223"/>
          <a:ext cx="8122920" cy="499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982044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245886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1697352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544322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37526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465713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13623921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548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100104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054242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201895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480944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49869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384026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4895038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26669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2623461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0869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922863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6265722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5372329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002430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7787016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0948625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09868317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885485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91398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1234665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9347156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031447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090688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5783117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8081016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273012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541260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63817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696406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800220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42860030"/>
                    </a:ext>
                  </a:extLst>
                </a:gridCol>
              </a:tblGrid>
              <a:tr h="49992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5831852"/>
                  </a:ext>
                </a:extLst>
              </a:tr>
            </a:tbl>
          </a:graphicData>
        </a:graphic>
      </p:graphicFrame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29D4E4CD-9049-A825-23A1-7A4BEF2632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4891857"/>
              </p:ext>
            </p:extLst>
          </p:nvPr>
        </p:nvGraphicFramePr>
        <p:xfrm>
          <a:off x="3382719" y="5614929"/>
          <a:ext cx="8122920" cy="499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982044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245886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1697352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544322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37526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465713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13623921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548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100104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054242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201895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480944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49869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384026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4895038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26669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2623461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0869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922863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6265722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5372329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002430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7787016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0948625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09868317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885485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91398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1234665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9347156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031447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090688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5783117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8081016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273012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541260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63817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696406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800220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42860030"/>
                    </a:ext>
                  </a:extLst>
                </a:gridCol>
              </a:tblGrid>
              <a:tr h="49992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831852"/>
                  </a:ext>
                </a:extLst>
              </a:tr>
            </a:tbl>
          </a:graphicData>
        </a:graphic>
      </p:graphicFrame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1A131239-2DCF-8FB2-E1E5-30701893A2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185077"/>
              </p:ext>
            </p:extLst>
          </p:nvPr>
        </p:nvGraphicFramePr>
        <p:xfrm>
          <a:off x="3382719" y="4151856"/>
          <a:ext cx="8122920" cy="499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982044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245886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1697352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544322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37526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465713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13623921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548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100104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054242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201895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480944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49869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384026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4895038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26669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2623461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0869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922863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6265722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5372329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002430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7787016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0948625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09868317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885485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91398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1234665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9347156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031447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090688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5783117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8081016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273012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541260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63817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696406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800220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42860030"/>
                    </a:ext>
                  </a:extLst>
                </a:gridCol>
              </a:tblGrid>
              <a:tr h="49992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8318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453799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Convergence Curves</a:t>
            </a:r>
          </a:p>
        </p:txBody>
      </p:sp>
      <p:sp>
        <p:nvSpPr>
          <p:cNvPr id="614407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6636774" y="4308336"/>
            <a:ext cx="5356614" cy="2150376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228600" indent="-228600"/>
            <a:r>
              <a:rPr lang="en-US" sz="2400" dirty="0"/>
              <a:t>SGD reduces MSE much more rapidly than GD</a:t>
            </a:r>
          </a:p>
          <a:p>
            <a:pPr marL="228600" indent="-228600"/>
            <a:r>
              <a:rPr lang="en-US" sz="2400" dirty="0"/>
              <a:t>For GD / SGD, training MSE is initially large due to uninformed initialization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64656" y="1488817"/>
            <a:ext cx="5562600" cy="4762500"/>
            <a:chOff x="609600" y="1432891"/>
            <a:chExt cx="5562600" cy="4762500"/>
          </a:xfrm>
        </p:grpSpPr>
        <p:pic>
          <p:nvPicPr>
            <p:cNvPr id="614403" name="Picture 3" descr="convergence_plo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9600" y="1432891"/>
              <a:ext cx="5562600" cy="4762500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3581400" y="1986929"/>
              <a:ext cx="1905000" cy="2482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Gradient Descent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81400" y="2272405"/>
              <a:ext cx="1905000" cy="2482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SGD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19500" y="2587148"/>
              <a:ext cx="1905000" cy="5243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Closed-form (normal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eq.s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)</a:t>
              </a:r>
            </a:p>
          </p:txBody>
        </p:sp>
      </p:grpSp>
      <p:sp>
        <p:nvSpPr>
          <p:cNvPr id="14" name="Rectangle 7"/>
          <p:cNvSpPr txBox="1">
            <a:spLocks noChangeArrowheads="1"/>
          </p:cNvSpPr>
          <p:nvPr/>
        </p:nvSpPr>
        <p:spPr>
          <a:xfrm>
            <a:off x="6636774" y="1499428"/>
            <a:ext cx="5356614" cy="274540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Def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: an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epoch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is a single pass through the training data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GD, only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one update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per epoch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SGD,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updates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per epoch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 = (# train examples)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EE71CD-07EB-4685-BABE-AD31DC617BCC}"/>
              </a:ext>
            </a:extLst>
          </p:cNvPr>
          <p:cNvSpPr txBox="1"/>
          <p:nvPr/>
        </p:nvSpPr>
        <p:spPr>
          <a:xfrm>
            <a:off x="406400" y="6444734"/>
            <a:ext cx="5245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 and Eric P. Xing</a:t>
            </a:r>
          </a:p>
        </p:txBody>
      </p:sp>
    </p:spTree>
    <p:extLst>
      <p:ext uri="{BB962C8B-B14F-4D97-AF65-F5344CB8AC3E}">
        <p14:creationId xmlns:p14="http://schemas.microsoft.com/office/powerpoint/2010/main" val="3300624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5202</TotalTime>
  <Words>2923</Words>
  <Application>Microsoft Office PowerPoint</Application>
  <PresentationFormat>Widescreen</PresentationFormat>
  <Paragraphs>864</Paragraphs>
  <Slides>91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9" baseType="lpstr">
      <vt:lpstr>Arial</vt:lpstr>
      <vt:lpstr>Calibri</vt:lpstr>
      <vt:lpstr>Calibri Light</vt:lpstr>
      <vt:lpstr>Cambria Math</vt:lpstr>
      <vt:lpstr>Candara</vt:lpstr>
      <vt:lpstr>Times New Roman</vt:lpstr>
      <vt:lpstr>Wingdings</vt:lpstr>
      <vt:lpstr>Office Theme</vt:lpstr>
      <vt:lpstr>  10-315 Introduction to ML  Optimization and Linear Regression</vt:lpstr>
      <vt:lpstr>Pre-reading: Optimization Formulation</vt:lpstr>
      <vt:lpstr>Pre-reading: Empirical Risk Minimization</vt:lpstr>
      <vt:lpstr>Pre-reading: Loss Functions</vt:lpstr>
      <vt:lpstr>Poll (unused)</vt:lpstr>
      <vt:lpstr>Poll (unused)</vt:lpstr>
      <vt:lpstr>Poll 1</vt:lpstr>
      <vt:lpstr>Poll 2</vt:lpstr>
      <vt:lpstr>Poll 3: Two questions (unused)</vt:lpstr>
      <vt:lpstr>Machine Learning</vt:lpstr>
      <vt:lpstr>Machine Learning</vt:lpstr>
      <vt:lpstr>Machine Learning</vt:lpstr>
      <vt:lpstr>Machine Learning</vt:lpstr>
      <vt:lpstr>Machine Learning</vt:lpstr>
      <vt:lpstr>Linear Regression</vt:lpstr>
      <vt:lpstr>Risk in Regression</vt:lpstr>
      <vt:lpstr>Linear Regression Optimzation</vt:lpstr>
      <vt:lpstr>Linear in Higher Dimensions</vt:lpstr>
      <vt:lpstr>Linear Regression Optimzation</vt:lpstr>
      <vt:lpstr>Contructing the Design Matrix</vt:lpstr>
      <vt:lpstr>Linear Algebra Formulation</vt:lpstr>
      <vt:lpstr>Linear Algebra Formulation</vt:lpstr>
      <vt:lpstr>Linear Algebra Formulation</vt:lpstr>
      <vt:lpstr>Linear Algebra Formulation</vt:lpstr>
      <vt:lpstr>Linear Algebra Formulation</vt:lpstr>
      <vt:lpstr>Linear Regression</vt:lpstr>
      <vt:lpstr>Poll 4 (unused)</vt:lpstr>
      <vt:lpstr>Linear Regression</vt:lpstr>
      <vt:lpstr>Linear Regression</vt:lpstr>
      <vt:lpstr>Linear Regression</vt:lpstr>
      <vt:lpstr>Linear Regression</vt:lpstr>
      <vt:lpstr>Poll 5</vt:lpstr>
      <vt:lpstr>Linear Regression</vt:lpstr>
      <vt:lpstr>Linear Regression</vt:lpstr>
      <vt:lpstr>Linear Regression</vt:lpstr>
      <vt:lpstr>Linear Regression</vt:lpstr>
      <vt:lpstr>Linear Regression</vt:lpstr>
      <vt:lpstr>Optimization</vt:lpstr>
      <vt:lpstr>Optimization</vt:lpstr>
      <vt:lpstr>Optimization</vt:lpstr>
      <vt:lpstr>Calculus Time-out</vt:lpstr>
      <vt:lpstr>Calculus with Linear Algebra</vt:lpstr>
      <vt:lpstr>Calculus with Linear Algebra</vt:lpstr>
      <vt:lpstr>Calculus with Linear Algebra</vt:lpstr>
      <vt:lpstr>Calculus with Linear Algebra</vt:lpstr>
      <vt:lpstr>Numerator Layout</vt:lpstr>
      <vt:lpstr>Denominator Layout</vt:lpstr>
      <vt:lpstr>Calculus with Linear Algebra</vt:lpstr>
      <vt:lpstr>Calculus with Linear Algebra</vt:lpstr>
      <vt:lpstr>Calculus with Linear Algebra</vt:lpstr>
      <vt:lpstr>Calculus with Linear Algebra</vt:lpstr>
      <vt:lpstr>Calculus with Linear Algebra</vt:lpstr>
      <vt:lpstr>Calculus with Linear Algebra</vt:lpstr>
      <vt:lpstr>Calculus with Linear Algebra</vt:lpstr>
      <vt:lpstr>Exercise</vt:lpstr>
      <vt:lpstr>Derivatives of Functions with Respect to Vectors</vt:lpstr>
      <vt:lpstr>Numerator Layout</vt:lpstr>
      <vt:lpstr>Denominator Layout</vt:lpstr>
      <vt:lpstr>Linear Regression</vt:lpstr>
      <vt:lpstr>Linear Regression</vt:lpstr>
      <vt:lpstr>Linear Regression</vt:lpstr>
      <vt:lpstr>Linear Regression</vt:lpstr>
      <vt:lpstr>Linear Regression</vt:lpstr>
      <vt:lpstr>Linear Regression</vt:lpstr>
      <vt:lpstr>Linear Regression</vt:lpstr>
      <vt:lpstr>Linear Regression</vt:lpstr>
      <vt:lpstr>Linear Regression</vt:lpstr>
      <vt:lpstr>A Note on Matrix Rank</vt:lpstr>
      <vt:lpstr>Linear Regression</vt:lpstr>
      <vt:lpstr>Linear Regression</vt:lpstr>
      <vt:lpstr>Poll 6 (unused)</vt:lpstr>
      <vt:lpstr>Linear Regression</vt:lpstr>
      <vt:lpstr>Optimization</vt:lpstr>
      <vt:lpstr>Optimization</vt:lpstr>
      <vt:lpstr>Linear Regression</vt:lpstr>
      <vt:lpstr>Linear Regression Gradient Descent</vt:lpstr>
      <vt:lpstr>Gradient Descent</vt:lpstr>
      <vt:lpstr>(Batch) Gradient Descent</vt:lpstr>
      <vt:lpstr>Stochastic Gradient Descent (SGD)</vt:lpstr>
      <vt:lpstr>(Batch) Gradient Descent</vt:lpstr>
      <vt:lpstr>(Batch) Gradient Descent</vt:lpstr>
      <vt:lpstr>Stochastic Gradient Descent</vt:lpstr>
      <vt:lpstr>Stochastic Gradient Descent</vt:lpstr>
      <vt:lpstr>Stochastic Gradient Descent</vt:lpstr>
      <vt:lpstr>Stochastic Gradient Descent</vt:lpstr>
      <vt:lpstr>Stochastic Gradient Descent</vt:lpstr>
      <vt:lpstr>Stochastic Gradient Descent</vt:lpstr>
      <vt:lpstr>Stochastic Gradient Descent (SGD)</vt:lpstr>
      <vt:lpstr>Stochastic Gradient Descent (SGD)</vt:lpstr>
      <vt:lpstr>Gradient Descent</vt:lpstr>
      <vt:lpstr>Convergence Curves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174</cp:revision>
  <dcterms:created xsi:type="dcterms:W3CDTF">2020-05-18T13:01:09Z</dcterms:created>
  <dcterms:modified xsi:type="dcterms:W3CDTF">2024-02-06T14:39:55Z</dcterms:modified>
</cp:coreProperties>
</file>