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7.xml" ContentType="application/vnd.openxmlformats-officedocument.presentationml.notesSlide+xml"/>
  <Override PartName="/ppt/ink/ink2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notesSlides/notesSlide12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79"/>
  </p:notesMasterIdLst>
  <p:sldIdLst>
    <p:sldId id="2327" r:id="rId4"/>
    <p:sldId id="2459" r:id="rId5"/>
    <p:sldId id="1264" r:id="rId6"/>
    <p:sldId id="1297" r:id="rId7"/>
    <p:sldId id="1298" r:id="rId8"/>
    <p:sldId id="2456" r:id="rId9"/>
    <p:sldId id="2466" r:id="rId10"/>
    <p:sldId id="2457" r:id="rId11"/>
    <p:sldId id="2465" r:id="rId12"/>
    <p:sldId id="2467" r:id="rId13"/>
    <p:sldId id="287" r:id="rId14"/>
    <p:sldId id="2458" r:id="rId15"/>
    <p:sldId id="259" r:id="rId16"/>
    <p:sldId id="703" r:id="rId17"/>
    <p:sldId id="339" r:id="rId18"/>
    <p:sldId id="696" r:id="rId19"/>
    <p:sldId id="697" r:id="rId20"/>
    <p:sldId id="698" r:id="rId21"/>
    <p:sldId id="702" r:id="rId22"/>
    <p:sldId id="1283" r:id="rId23"/>
    <p:sldId id="1277" r:id="rId24"/>
    <p:sldId id="1299" r:id="rId25"/>
    <p:sldId id="2335" r:id="rId26"/>
    <p:sldId id="1266" r:id="rId27"/>
    <p:sldId id="1271" r:id="rId28"/>
    <p:sldId id="1278" r:id="rId29"/>
    <p:sldId id="1286" r:id="rId30"/>
    <p:sldId id="1287" r:id="rId31"/>
    <p:sldId id="1288" r:id="rId32"/>
    <p:sldId id="1289" r:id="rId33"/>
    <p:sldId id="1284" r:id="rId34"/>
    <p:sldId id="1290" r:id="rId35"/>
    <p:sldId id="1291" r:id="rId36"/>
    <p:sldId id="1292" r:id="rId37"/>
    <p:sldId id="1293" r:id="rId38"/>
    <p:sldId id="1294" r:id="rId39"/>
    <p:sldId id="1295" r:id="rId40"/>
    <p:sldId id="704" r:id="rId41"/>
    <p:sldId id="705" r:id="rId42"/>
    <p:sldId id="706" r:id="rId43"/>
    <p:sldId id="707" r:id="rId44"/>
    <p:sldId id="708" r:id="rId45"/>
    <p:sldId id="709" r:id="rId46"/>
    <p:sldId id="724" r:id="rId47"/>
    <p:sldId id="2469" r:id="rId48"/>
    <p:sldId id="2328" r:id="rId49"/>
    <p:sldId id="2329" r:id="rId50"/>
    <p:sldId id="2330" r:id="rId51"/>
    <p:sldId id="1279" r:id="rId52"/>
    <p:sldId id="1273" r:id="rId53"/>
    <p:sldId id="2331" r:id="rId54"/>
    <p:sldId id="2332" r:id="rId55"/>
    <p:sldId id="2468" r:id="rId56"/>
    <p:sldId id="754" r:id="rId57"/>
    <p:sldId id="755" r:id="rId58"/>
    <p:sldId id="756" r:id="rId59"/>
    <p:sldId id="757" r:id="rId60"/>
    <p:sldId id="759" r:id="rId61"/>
    <p:sldId id="760" r:id="rId62"/>
    <p:sldId id="806" r:id="rId63"/>
    <p:sldId id="810" r:id="rId64"/>
    <p:sldId id="2474" r:id="rId65"/>
    <p:sldId id="2473" r:id="rId66"/>
    <p:sldId id="2472" r:id="rId67"/>
    <p:sldId id="2471" r:id="rId68"/>
    <p:sldId id="2470" r:id="rId69"/>
    <p:sldId id="808" r:id="rId70"/>
    <p:sldId id="809" r:id="rId71"/>
    <p:sldId id="1028" r:id="rId72"/>
    <p:sldId id="446" r:id="rId73"/>
    <p:sldId id="447" r:id="rId74"/>
    <p:sldId id="448" r:id="rId75"/>
    <p:sldId id="1029" r:id="rId76"/>
    <p:sldId id="1301" r:id="rId77"/>
    <p:sldId id="763" r:id="rId7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9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1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4:24:47.92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23188 4623 42383 0,'-10'-2'3776'0,"1"2"-3024"0,3 2-608 0,4 2-144 0,2-1 208 0,-2-2 16 0,-4 3 0 0,-4 2 0 16,-5 5-672-16,-1 1-144 0,-2 6-32 0,-1 0 0 0,1 2 400 0,0-2 80 0,2 3 16 0,3-1 0 15,0 3 128-15,2-1 0 0,1 3 0 0,2-1 0 16,-1 5 272-16,0-1 96 0,3-2 16 0,-1 0 0 0,-2 9 96 0,-1 4 32 16,-1 6 0-16,-1 1 0 0,-1-1-160 15,1 1-32-15,2 1 0 0,-1-4 0 0,1-4-96 0,0-1-32 31,0-6 0-31,2-1 0 0,-2-2-48 0,1-5-16 0,2-4 0 0,1-8 0 0,1-2 208 0,1-4 48 16,1-3 0-16,3-6 0 0,0 1 0 0,3-4 0 16,-1-2 0-16,3-2 0 15,1-4-384-15,2 0 0 0,-1-2 0 0,2-3 0 0,2 3 0 0,0 0 0 16,2 1 0-16,0 2 0 0,0 4 0 0,-1 1 0 16,0 1 0-16,-2 6-128 0,-1-1 128 0,2 4 0 15,3 2 128-15,2 0-128 0,3 2 128 0,7 2-128 16,3-1 128-16,5 0-128 0,7-1 0 0,6-1 144 0,4 0-144 15,5-2 0-15,2-1 144 0,7 2-144 0,6-2 0 0,7 4 144 16,3 4-144-16,3 3 192 0,3-3-192 0,-1 2 192 16,-1 0-192-16,7 2 0 0,7 2 0 15,1 0-176-15,-2-1 176 0,2-2-208 0,4 2 80 0,2-2 128 16,0 0-368-16,2 2 48 0,4-1 16 0,0-2 0 16,1-3 176-16,-1-3 128 0,1 1-192 0,-2-1 192 15,0-3 0-15,-1 1 0 0,-6-2 0 0,1-1 0 16,2 2 0-16,-5-1 0 15,-3 0 0-15,-6 0 0 0,-8 2 0 0,-1-1 0 0,-1 0-128 0,-6 1 128 16,-7 1-192-16,-8 1 192 0,-5 0-192 0,-5-1 192 16,-4 0-160-16,-4-1 160 0,-7-2-128 0,-2 2 128 0,-2-2 0 15,-2-2-160-15,-3 0 160 16,-1 0 0-16,-1 0 0 0,-1-2 256 0,-2 2-32 0,0-4 0 0,-4 4 64 0,2 0 16 16,-1-2 0-16,0 2 0 15,-1-3-304-15,-3 3 128 0,-2 0-128 0,-1 0 0 0,-2 0 0 0,-4 0 0 16,0 3 0-16,-5-3 0 0,-1 0 0 0,-1 0 0 15,-1 0 0-15,-1 0 0 0,-2 0 256 0,-1 0 0 16,0 0 0-16,0-3 0 0,0 2 0 0,0-5 0 16,0 1 0-16,1-3 0 0,2 0 112 0,1-2 16 15,2-4 0-15,1-2 0 0,2-1-176 0,1-3-16 16,1-6-16-16,3-2 0 16,2-3-16-16,0-6 0 0,3 1 0 0,1-5 0 0,2-1-160 0,2-4 128 15,-1 0-128-15,1-1 128 0,-1 0-128 0,0-6 0 16,-1-1 0-16,-1-3 0 0,0 0 0 0,-2-2 0 0,0 2 0 15,0 2 0-15,-2-2-208 0,2 4 16 0,0 1 16 0,-2 5 0 16,2 3-48-16,-2 6-16 0,-1 3 0 0,-1 6 0 16,-1 2 240-16,-2 4-176 15,0 4 176-15,0 1-160 0,-2 3 160 0,0 1 0 0,-3 6 0 0,-1 0 0 16,0 4-144 0,-2 4 0-16,-1-2 0 0,-2 4 0 0,-2 2-80 0,0 0-16 0,-3 0 0 0,0 2 0 15,1 0 96-15,-2 0 16 0,0 3 0 0,0-3 0 16,0 0 128-16,0 0 0 0,-1-1 0 0,1-2 0 15,-1 3 0-15,-1-4 0 0,-1 5 0 0,-1-4 0 16,-3 0 128-16,0 0-128 0,-3-1 128 0,-2 0-128 0,-1 1 0 0,-3-2 128 16,-3 1-128-16,-4-2 0 0,-3 3 0 0,-5-6 0 15,-2 6 0-15,-5-3 0 0,-1-3 0 0,-1 1 0 16,-1-2 0-16,-3 0 0 0,-5-2 0 0,-4 0 0 16,-5 0 0-16,-5 0 0 0,-2-2 160 0,-5 0-32 15,-4-2-128-15,-5-3 192 0,-5 5-192 0,-2 0 0 16,0 2 0-16,-2 0 0 15,-1-3 0-15,-1 6 224 0,-1 0-32 0,1 2-16 0,6 1 64 0,-4-3 16 16,-2 6 0-16,1-2 0 0,5 2-256 0,2-1 144 31,5-2-144-31,1 0 128 0,1 0-128 0,1 1 0 0,2 2 0 0,1-3 0 16,1 0 0-16,3 0 0 0,-3 0 0 0,2 2 0 0,3 2 0 0,1-4 0 0,5 0 0 0,-1-3 0 16,4 2 0-16,0 1 0 15,2 1 128-15,3 2-128 16,4-1 0-16,3 2 0 0,2-4 0 0,1 1-176 15,5 2 176-15,-1-1 0 0,2 2-144 0,3 2 144 16,2-2-160-16,4 5 160 0,3-3-208 0,3 0 80 16,4 0 128-16,2-2 0 0,2-2 0 0,3 2 0 15,3-3 0-15,1 2 0 0,1-1 0 0,3-2 0 16,0 0 0-16,2-2 0 0,2 2 0 0,1-3 0 16,1 2 0-16,2-1 0 0,1 0 0 0,2 0 0 0,0-2 0 15,1 2 0-15,3-1 0 0,-2 2 0 0,2-2 0 0,2 3 0 16,0-2 0-16,0 2 0 0,1 2 0 0,0 1 0 15,0 3 0-15,0 0 0 0,-2 2 0 0,0 4 0 16,-1 0 0-16,-1 1 0 0,-1 3-144 0,0-3 144 16,-2 4-160-16,-3 0 160 0,2 3 0 0,-4-1 0 15,1 2 0-15,-2 2 160 0,-1-3-160 0,-1 1 0 16,0-2 0-16,-2 2 0 0,1-1 0 0,-1-1 0 16,2-3 0-16,-1-3 0 0,1 0 0 0,1-2 0 15,1-4 0-15,1-3 0 16,2 1-688-16,1-5-208 0</inkml:trace>
  <inkml:trace contextRef="#ctx0" brushRef="#br0" timeOffset="1">24324 4873 19343 0,'-1'0'1728'0,"1"0"-1392"0,0 0-336 0,-1 0 0 0,1 0 608 0,0 0 48 0,0 0 16 0,-3 0 0 0,1 0-256 0,-1 0-48 16,0 0-16-16,3 0 0 0,0 0 928 0,0 0 176 15,0 0 32-15,0 0 16 0,0 0 96 0,0 0 0 16,-20-6 16-16,16 7 0 0,0 4-160 0,-2-1-48 16,0 5 0-16,-3 1 0 15,-1 2-720-15,-3-1-160 0,-1 4-16 0,-3 3-16 0,-4 2-272 0,-4 5-48 16,-3 0-16-16,-1 1 0 0,-2 2-160 0,-3 1 0 16,-3-1 0-16,1 0 0 0,0-3 0 0,4-3 0 15,2-2 0-15,5-1 0 0,1-3 0 0,1-4 0 0,4 1 0 0,0-7 0 31,1 0-400-31,0-6-176 0,3-5-16 0,1-2-17360 0</inkml:trace>
  <inkml:trace contextRef="#ctx0" brushRef="#br0" timeOffset="2">23747 4836 40543 0,'-2'-4'1792'0,"1"2"384"0,1 1-1744 0,0 1-432 0,3 1 0 0,-1-1 0 0,3 2 0 0,0 2 0 0,4-1 128 0,3 4-128 0,2 4 0 0,1-1 0 16,1 2 0-16,-2 5 128 0,1-1-128 0,0 2 128 15,0 4-128-15,0 2 128 0,-3-1-128 0,2 5 0 16,1 3-160-16,-4-1 160 0,1 5-128 0,-3-3 128 16,1-1 0-16,-3-2-144 15,2-1-1136-15,-1-5-240 0,1 2-32 0,1-6-16 16,0-3-576-16,0-4-112 0,1-2-32 0,1-1-10912 0</inkml:trace>
  <inkml:trace contextRef="#ctx0" brushRef="#br0" timeOffset="3">24522 5273 43311 0,'-9'8'1920'0,"1"-1"384"0,0 0-1840 0,3-1-464 0,3-1 0 0,1-1 0 0,1-1-976 0,-3 4-304 0,-1 3-48 0,0 2-16 16,-1 3 1040-16,0 1 304 0,2-4-128 0,1-1 128 15,2 0-512-15,0 1-16 0,2-1-16 0,1 1 0 16,0-2-1120-16,1 0-240 0</inkml:trace>
  <inkml:trace contextRef="#ctx0" brushRef="#br0" timeOffset="4">24792 4830 39615 0,'-4'-4'3520'0,"0"1"-2816"0,3 0-560 0,2 1-144 0,2 0 400 0,-1 0 48 0,2-2 16 0,1-6 0 16,2 2-464-16,4-5 0 0,4 3 0 0,1 2 0 15,0 2 0-15,3 2 0 0,-1 4-160 0,2 4 160 16,0 2-192-16,1 5 64 0,-1-1 0 0,0 2 0 16,-1 2 128-16,0 1 0 0,-1-2 0 0,0 0 0 15,0 0 160-15,-2-2 64 0,2 2 16 0,-1-3 0 16,0-3 64-16,-1 2 16 0,2 0 0 0,-1 0 0 0,2-1-144 16,-2-2-32-16,1 2 0 0,0-1 0 0,-2-4-144 0,-1 3 0 15,1-3 0-15,-3 2 0 0,0-3 0 0,-2 2 0 16,-2 1 0-16,-2-1 0 0,-1-2 0 0,-2-1 0 15,-3 2 0-15,0-1 0 0,-2 2 0 0,-1-4 208 16,-1 4-48-16,-2-4-16 0,0 2 144 0,-1 0 32 16,-1 0 0-16,-1 0 0 15,2 2-160-15,-3-1-32 0,-2 0 0 0,-4 4 0 0,-2-1-128 0,-1 4 0 16,-1-4 0-16,-1 4 0 0,-1-2 0 0,0 2 0 16,0 0 0-16,0 0 0 0,-1 2 0 0,0-2 0 15,1 1 0-15,-2-1 0 0,2 0 0 0,2-1 0 16,1-2 0-16,1-3 0 0,2 1 0 0,1-1 0 15,2-4 0-15,2 0 0 16,3-3-368-16,-1-1-48 0,5 1-16 0,-1-2 0 16,3 0-320-16,1-4-64 0,1 3-16 0,1 0-17664 0</inkml:trace>
  <inkml:trace contextRef="#ctx0" brushRef="#br0" timeOffset="5">24957 5339 28559 0,'0'-1'2544'0,"2"-2"-2032"0,-1 3-512 0,0 0 0 0,0-2 384 0,2 2-32 0,-1-1 0 0,3-1 0 0,1 0 1392 0,2 0 288 15,-1-2 48-15,2 2 16 0,1 2-1088 0,0-3-224 16,0 2-32-16,2-2-16 0,1 0-352 0,2 0-80 16,4 0-16-16,1-1 0 0,2-2-112 0,1-3-32 15,3 2 0-15,2-2 0 0,0-1-144 0,0 0 0 16,1 2 0-16,-1-1 128 0,0 1-320 0,-1 2-64 16,1-2 0-16,-2 4-18016 0</inkml:trace>
  <inkml:trace contextRef="#ctx0" brushRef="#br0" timeOffset="6">26306 4678 34095 0,'-2'2'3024'0,"1"2"-2416"0,1-1-480 0,0-2-128 0,0 2 576 0,-2 0 112 0,1 3 16 0,-3 3 0 0,1 4-32 0,-3 2 0 0,-4 5 0 0,0-4 0 15,-3 3-224-15,1-6-32 0,-2 2-16 0,0-3 0 0,-2 1-32 0,0-1-16 16,-1-2 0-16,1 0 0 16,2-1-80-16,0-2-16 0,3 2 0 0,2-3 0 15,3-2-128-15,2-1-128 0,3 0 144 0,2-2-144 0,3 1 0 0,2-2 0 16,2 0 0-16,1 3 0 15,3-3 0-15,0 0 0 0,2 4-128 0,2-2 128 16,0 2-160-16,1-2 160 0,2 5-128 0,0 0 128 16,1-1 0-16,-1 3 0 0,0-3 0 0,0 4-128 15,-2-3 128-15,-1 2 0 0,0 1 0 0,-1 0 0 16,-2-2 0-16,-2 2 0 0,0-1 0 0,-2 1 0 16,-2-3 0-16,-1 4 0 0,-1-1 0 0,-1 3 0 0,-2-1 0 0,-2 2 0 15,-1 2 0-15,-3 2 0 0,-1-2 0 0,-3 3 0 16,-2 3 0-16,-3 0 128 0,-1 4-128 0,-2 2 0 15,-3-3 0-15,2 0 0 0,-4 1 0 16,0-1 0-16,-2-3 0 0,1 0-128 0,1-3 128 0,0 0 0 16,0-3 0-16,0 0-128 0,0-4-256 15,1 2-32-15,2-6-16 0,-1 0 0 0,2-3-1552 0,0-8-304 0</inkml:trace>
  <inkml:trace contextRef="#ctx0" brushRef="#br0" timeOffset="7">26358 4700 40543 0,'-6'-4'1792'0,"1"4"384"0,1 0-1744 0,2 2-432 0,2 0 0 0,0-2 0 0,0 3 144 0,0 0-144 0,0 1 160 0,0 2-160 15,0 3 384-15,2-3-32 0,2 0 0 0,2 0 0 0,4-1 160 0,3 2 16 0,3-3 16 0,2 0 0 16,3 2-48-16,3 1-16 16,2-4 0-16,0 1 0 15,3 5-224-15,1-6-64 0,2 2 0 0,-1 0 0 16,1 0-352-16,2 1-80 0,-1 2-16 0,-1 0-13360 16,2 0-2672-16</inkml:trace>
  <inkml:trace contextRef="#ctx0" brushRef="#br0" timeOffset="8">26196 5872 16575 0,'-7'-6'1472'0,"1"4"-1168"0,0 1-304 0,1-2 0 0,2 3 2304 0,2 0 384 0,0 0 96 0,-2 0 16 15,-1 3-864-15,0-3-160 0,-1 0-48 0,2 1 0 16,2 1-192-16,1-1-32 0,4 4-16 0,1-3 0 31,2 3-576-31,2 1-112 0,2 0-32 0,1 1 0 0,3 3-256 0,2 5-64 16,2-1-16-16,2 4 0 0,1 1-224 0,0 1-32 0,-1 1-16 0,4 1 0 0,5 6-160 0,2 2 128 31,5 3-128-31,0 2 128 0,3-3 80 0,2 4 16 16,5 4 0-16,1 0 0 0,3 5 16 0,2-1 0 0,-1-2 0 0,1 5 0 0,4 0 96 0,6 7 32 15,6 4 0-15,2 1 0 0,2-2-96 0,0-4-16 31,-4-5 0-31,1-1 0 0,2-1-64 0,-3 0-32 16,-1 2 0-16,-6-5 0 0,-8 2-160 0,-5-3 0 16,-7-1 0-16,-4 0 0 0,-5-6 0 0,-3 3 0 15,-4-4 0-15,-2-2 0 0,-5-3 0 0,1-1 0 0,0 1 0 16,-2-1 0-16,-1 3 0 0,0-5 128 0,-2 2-128 0,1 0 128 16,0-2 0-16,-1-2 0 15,1 2 0-15,1-3 0 0,-1-1-128 0,0 0 0 16,2 0 0-16,-4-1 0 0,4-3 0 0,-5-1 0 0,0-1 0 0,-2-4 0 15,-1 2 0-15,-2-5 0 0,0 2 144 0,-2 0-144 16,0-4 144-16,-1 2-144 0,-1-2 192 0,-1 0-192 16,1-1 128-16,-3-1-128 0,2 2 0 0,-2-3 0 15,0 1 0-15,1 1 0 0,-2-2 0 0,1 2 0 16,0-2 128-16,2-1-128 0,-2 2 0 0,3-3 0 0,-2 0 0 0,3 0 160 16,0-2-160-16,0 0 128 0,0 0 64 0,1-2 0 15,0-2 0-15,-1-1 0 0,1-1 48 0,-1 1 16 16,0-3 0-16,-1-2 0 0,0 0-112 0,-1-3-16 15,0 1 0-15,-2-4 0 0,0 0 0 0,-2-3-128 16,0-2 192-16,0 2-64 0,-2-4-128 0,-1 1-144 16,1 0 144-16,-2-3-208 0,1 3-144 0,-1-4-32 15,1 1 0-15,1 0 0 0,-1 3 160 0,1 0 32 16,2 0 0-16,-1-1 0 0,2 5 192 0,-2-1 0 0,4 2 0 0,-2 2-144 16,0 3 144-16,0 2 0 0,1 0 0 0,0 0 0 15,0 4 0-15,1 0-128 0,0-1 128 0,-1 2-128 16,3 2-176-16,-1 2-16 0,-1 1-16 0,2 0 0 15,-1 0 128-15,1 3 16 0,0 3 16 0,0 1 0 16,-1 3 176-16,2 2-192 0,-1 4 192 0,1 0-192 16,-1-1 32-16,1 1 0 15,1 0 0-15,0 3 0 0,1-3 32 0,2-3 0 0,1 3 0 0,1-1 0 16,0 1-16-16,3-1 0 0,-1-1 0 0,3-4 0 16,-1 2 144-16,3-2-208 0,-2 1 80 0,0-1 128 15,0 0-160-15,-1 2 160 0,-2-2 0 0,0-1-144 16,-4 2 144-16,-1 0 0 0,-2-1 0 0,-2 2 0 0,-2-2 0 15,-2-1 0-15,0 1 0 0,-2-3 128 0,-2 2 32 16,-2-2 16-16,0 2 0 0,-4-3 0 0,0 1 48 0,-1 0 16 16,-2-1 0-16,0 0 0 0,-1 0 80 0,-2 0 0 15,0-2 16-15,0 1 0 0,0 1 288 0,0-2 48 16,1 0 16-16,-1-1 0 0,0 2-96 0,-3-1-16 16,2 2 0-16,-3 0 0 0,-1 0-96 0,-1 1-32 15,-2-1 0-15,-2 1 0 0,1 2 32 0,-4-3 0 0,-1 4 0 0,-1-4 0 16,2 2-160-16,-3 0-48 0,-2-2 0 0,1 1 0 15,2-1-272-15,3 0-144 0,2-2 16 0,1-4 0 32,1 2-624-32,3-4-112 0,3-1-32 0,2-3 0 0,2-1-464 0,3-3-112 15,1-6 0-15,1-2-20544 16</inkml:trace>
  <inkml:trace contextRef="#ctx0" brushRef="#br0" timeOffset="9">28307 6101 24879 0,'-2'0'2208'0,"0"0"-1760"0,2 0-448 0,2 0 0 0,-1 0 1392 0,1-1 192 0,0 1 32 0,1-3 16 0,2 1 352 0,1-2 64 16,3 1 0-16,1-4 16 0,1 4-960 0,0-3-192 16,3 1-32-16,-2 0-16 0,2 5-304 0,-2-3-64 15,-1 6-16-15,-2 0 0 0,1 4-96 0,-3 2 0 16,2 7-16-16,-4 3 0 0,-3 1-160 0,1 5-16 16,-3 1-16-16,0 2 0 0,-1 0-176 0,-1 1 0 15,2 2 0-15,-1-5 0 0,2 1 0 0,1-5 0 16,1 0 0-16,2-2 0 0,3-1 0 0,0-7 0 15,2 1 0-15,1-4 128 0,0-2-128 0,2-1 0 16,0-5 0-16,1-1 0 0,2-1 0 0,1-5 0 16,1-1 0-16,2-2 0 0,-1-1 128 0,4-5 0 15,0-1 0-15,2-7 0 0,0 1-128 0,0-6 0 0,1-3 0 0,-2-1-176 16,-4 0 176-16,0-3-192 0,-2 0 192 0,-2 1-192 31,0-1-448-31,-5 3-80 0,-2 3-32 0,-3 2 0 16,-2 7-208-16,-2 4-32 0,0 4-16 0,-4 3-10912 0,1 6-2192 0</inkml:trace>
  <inkml:trace contextRef="#ctx0" brushRef="#br0" timeOffset="10">28490 6483 32079 0,'-4'-1'704'0,"-1"1"128"0,2-2 48 0,0 2 32 0,2 2-720 0,0-2-192 0,1 1 0 0,-3 2 0 0,1 0 1792 0,-2 4 320 0,0 1 64 0,0 2 0 0,-1 4-1440 0,0 2-288 16,1 2-64-16,-1 3-16 0,1-1-368 0,1 3 0 15,0-1 0-15,1 3 0 0,-3-3 0 0,1 2 0 16,-2-1 0-16,0-1 0 0,-2 0 0 0,0 3 0 0,-4-3 0 0,1 1 0 31,-1-1-512-31,0 0-160 0,-2 0-32 0,2-3-16944 0</inkml:trace>
  <inkml:trace contextRef="#ctx0" brushRef="#br0" timeOffset="11">28893 6717 39615 0,'-11'-6'1760'0,"4"3"352"0,-1 2-1680 0,6 1-432 0,1 0 0 0,2 0 0 0,1 0-192 0,1 0-128 0,-1 0-32 0,3 1 0 16,3 2-32-16,0-1-16 0,3 2 0 0,2-4 0 31,-1 2-240-31,0 0-32 0,2 0-16 0,0-2 0 0,-1-2 688 0,0 0 144 0,0 0 32 0,-2-4 0 15,1 2 848-15,-1-6 192 0,1-1 16 0,0-2 16 16,2-2-704-16,-2 1-144 0,-1-2-16 0,1-3-16 16,-1 3-368-16,-3-2 0 0,0-1-192 0,-3 1 64 31,-3 0-1024-31,-2 2-208 0,-2 4-48 0,-4 0 0 0,-2 5-192 0,-3 4-32 16,-3 3-16-16,-4 6 0 0,-2 1 1104 0,-2 6 224 0,-4 2 32 0,-1 4 16 15,-2 4 864-15,1 1 176 0,1 2 48 0,-1 0 0 16,6 1 720-16,0-2 160 0,3 2 32 0,3 1 0 15,3-4-672-15,1-1-128 0,5-4-32 0,3-3 0 0,3-1-624 0,1-1-128 16,3-4-16-16,0 1-128 0,5-4 0 0,-1 2 0 16,2-3-160-16,1 2 160 15,0 0-1120-15,1 2-96 0,-1-1-32 0,0-2-15680 16</inkml:trace>
  <inkml:trace contextRef="#ctx0" brushRef="#br0" timeOffset="12">29813 6425 38703 0,'-11'-2'1712'0,"1"2"352"0,2 2-1648 0,1-2-416 0,4 4 0 0,-1-4 0 0,0 4 384 0,-2-2 0 0,-5 4 0 0,-6 2 0 0,-3 2-128 0,-31 13 208 0,25-9-240 16,-2-1-224-16,-1 2-128 0,2-3 128 0,0 2-208 16,0 1 64-16,-1-3 16 0,5-2 0 0,1-1 0 15,3-2-16-15,4-1 0 16,3-2 0-16,3-1 0 0,3-1 144 0,2-2 0 0,3 0 0 0,2 0-128 31,3-2-320-31,1 2-64 0,3-4-16 0,3 1 0 0,1 0-16 0,3 0 0 16,2 0 0-16,2-2 0 0,2 3 544 0,1 0 256 0,3 2-32 0,-1 0 0 0,0 2 160 15,1 0 48-15,1 3 0 0,0-2 0 0,-4 1-432 0,-4 1 128 16,0 2-128-16,-6 0 0 0,-3 1 0 0,-3 2 0 16,-4 0-192-16,-3 2 192 0,-1-2 0 0,-4 3 320 15,-4 3-48-15,-3-2 0 0,0 0 304 0,-5 1 64 16,0-1 16-16,-3 0 0 0,1-1-288 0,-1-2-64 16,-1 0-16-16,-2 3 0 0,1-2-448 0,-3-3-96 15</inkml:trace>
  <inkml:trace contextRef="#ctx0" brushRef="#br0" timeOffset="13">24908 5791 5519 0,'0'-4'496'0,"1"2"-496"0,0-1 0 0,1 2 0 0,-1 1 1520 0,0-4 208 0,2-1 32 0,0-2 16 0,2-2 1136 0,1 2 224 0,-1-4 64 0,0 3 0 15,-2 2 160-15,-1 2 32 0,-2 2 16 0,0 2 0 16,-4 0-1552-16,-2 2-304 0,-1 5-64 0,-7 2-16 15,-2 5-992-15,-6 5-208 16,-5 5-32-16,-5 2-16 0,-6 5-224 0,-4 4 0 0,0 1 0 0,-2 4 0 16,-4 1 0-16,-6 6 0 0,-2 5 0 0,-3 4 0 15,1 1 128-15,1 0-128 0,4 1 176 0,1-1-176 16,4-4 304-16,0 0-48 0,0-1-16 0,-2 4 0 0,1-3 64 16,-1 1 16-16,3-1 0 0,3-4 0 0,2-5-160 15,2-3-32-15,3-4 0 0,0 1 0 16,4-6-128-16,-2 6 0 0,-5 1 0 0,-2 4 0 0,-1 2-144 0,-1-2 144 15,0 2 0-15,2-4 0 0,3-3-256 0,0-4 64 16,4-1 16-16,2-5 0 0,7-6 176 0,3-3 0 16,3-3 0-16,3-2 0 0,2-2 0 0,0 0 0 15,2-2 0-15,1-1 128 0,2-2-128 0,1 2 0 16,1-3 0-16,0 3 0 0,1-4 0 0,0 3 0 16,0 1 0-16,-2-2 0 0,1 2 0 0,1 1 144 15,0-1-144-15,-2 1 160 0,0-1-160 0,-1 4-176 0,0-3 48 16,1-2 0-16,0 2 128 0,0-2 0 0,-1-2 0 15,1 0 0-15,0-1 0 0,0-4 0 0,1 2 0 0,-2-3 0 16,0-3 144-16,0-1 64 0,-1 1 16 0,0-6 0 16,1-3-80-16,-1-1-16 0,2 0 0 0,-2-3 0 15,2-5-128-15,2-3 192 16,1-1-192-16,1-3 192 0,1 0-192 0,1-5 0 0,2 3 0 0,1-1 128 16,1 1-128-16,1 1 0 0,0 7 0 0,-1 0 0 15,2 3 0-15,-3 1 0 0,1 2 0 0,-1 3 0 16,1 1 0-16,-1 5-272 0,0-2 64 0,2 5 16 15,-2-1 192-15,2 4 0 0,0 1 0 0,1 0 0 16,-1 4 0-16,3 2 0 0,-1 3 0 0,1 1 0 16,1 3 0-16,-1 3 0 0,0 3-128 0,1 2 128 0,-1-1 0 15,1 2 0-15,1 3 0 0,-2-1 0 0,-2 3 0 0,1 2 0 16,-2 4 0-16,1 2 0 0,-2 0 0 0,-1 3 0 16,-1 0 160-16,-2 3-160 0,0 0 0 0,-2-3 0 15,0-1 0-15,2-5 0 0,0-3 0 0,1-7 0 16,4-3 0-16,-1-3 0 0,4-3 176 0,1 0-48 15,0-5-128 1,3-1 192-16,3-4 0 0,2 0 0 0,3-6 0 0,3 1 0 0,6 1-48 0,2-6-16 16,4-1 0-16,4 0 0 0,1 0-128 0,3-5 0 15,1 3 0-15,1-2-176 32,0 0-208-32,-3-2-64 0,0-2 0 0,-5 4-19648 0</inkml:trace>
  <inkml:trace contextRef="#ctx0" brushRef="#br0" timeOffset="14">21739 6666 30399 0,'-3'-6'2704'0,"2"2"-2160"0,0 1-544 0,1 0 0 0,2 3 1408 0,-1-2 160 0,2 1 32 0,1-2 16 16,2-1-624-16,2-1-128 0,2 2-32 0,1-5 0 0,-1 2-512 0,0-5-96 15,0 1-32-15,0 0 0 0,-1-2-192 0,-1-4 0 16,2 0 0-16,-1-3 0 0,1-1 192 0,0-2 32 15,-2-1 16-15,1-3 0 0,1 0 32 0,-3-5 16 16,2-1 0-16,-2-3 0 0,-1 3-48 0,1-5-16 16,0 0 0-16,-1 1 0 0,-1 1-96 0,0 0-128 15,1 1 176-15,-1 4-176 0,-1 2 0 0,-2 7 0 16,1 5 0-16,-2 6 0 0,-2 4 0 0,1 2 0 16,0 4 0-16,-1 0 0 0,2 7 0 0,-1 3-192 15,1 5 48-15,2 1 16 0,-1-2 128 0,2 7-160 16,1 1 160-16,1 6-160 0,0 1 160 0,2 2 0 15,0-2 0-15,1 4 0 0,0-2 0 0,0-1 0 16,4 3 160-16,-3-3-160 0,0 3 0 0,1-1 0 0,-1-1 0 16,-1 0-160-16,0-5 160 0,1 2 0 0,0 0 0 15,0 1 0-15,0-4 0 0,0 1 0 0,-2-4 128 16,1-4-128-16,1-1 192 0,1-5-48 0,0-2 0 0,0-4 0 16,2-2 48-16,-1-6 16 0,0-3 0 0,1-2 0 15,1-3 64-15,0-2 16 0,-3-1 0 0,2-8 0 16,0-5 0-16,1-4 0 0,1-6 0 0,-2-3 0 15,0 0-144-15,-2-3-16 0,0-3-128 0,-2-6 192 16,-1 1-192-16,0-1 0 0,-2-1 0 0,-1-2 0 16,1-4 0-16,-1 1-240 0,0 7 80 0,0 3 16 15,-2 6-112-15,0 6 0 0,-2 6-16 0,0 4 0 16,-1 6-112-16,0 3 0 0,-1 3-16 0,0 5 0 16,1 4-448-16,0 1-96 15,1 3-16-15,2 3-17200 0</inkml:trace>
  <inkml:trace contextRef="#ctx0" brushRef="#br0" timeOffset="15">22992 6388 28559 0,'-9'-6'2544'0,"-1"0"-2032"0,3 3-512 0,5 3 0 0,1 0 960 0,-4 0 112 0,-5-1 16 0,-6-3 0 0,-6 2-16 0,-3-1 0 0,-2 6 0 0,2 3 0 16,-1 4-752-16,2 5-128 0,0 1-48 0,0 4 0 15,2 1-144-15,-2 1 0 0,2 4 0 0,2-1 0 16,4-2 0-16,2 2 0 0,1 0 0 0,5-3 0 15,1 3 496-15,5-3 160 0,4 0 48 0,5-2 0 16,2-2-224-16,4-2-32 0,4-1-16 0,5-5 0 16,4-4-304-16,4-2-128 0,1-4 0 0,1-4 128 15,1 2-128-15,3-8 0 0,1-2 0 0,0-3 128 16,-1 1-128-16,-4-6 160 0,-2 2-160 0,-5-4 160 0,-4 1-160 0,-4-3-144 16,-4-1 144-16,-7-3-208 0,-3 2 48 0,-5 1 16 15,-3 3 0-15,-5-3 0 0,-3 0 144 0,-5 2 0 16,-2 1 0-16,-3 1 0 0,-3-2 0 0,-2 4 144 15,-3-2-16-15,0 1-12192 16,0-1-2432-16</inkml:trace>
  <inkml:trace contextRef="#ctx0" brushRef="#br0" timeOffset="16">7553 7266 8287 0,'-1'1'736'0,"-1"2"-592"0,1-3-144 0,0 1 0 0,1 1 128 0,-3-2-128 0,1 3 192 0,-3 1-64 16,0-1-128-16,0 0 0 0,1-6 0 0,2 0 0 15,1-4 0-15,2 0-128 16,-1 1 128-16,1-3-128 0,-1-1 128 0,0 2-128 0,0 0 128 0,-1 2 0 0,0 4 0 0,1-2 256 15,-2 1 0-15,1 2-16 0,0 1 1776 0,0 0 352 16,1 1 80-16,-1-1 16 0,-1 3-336 0,2 1-64 16,0-1-16-16,0-3 0 0,0 0-1168 0,-1 21-240 15,0-11-64-15,1 3 0 0,0-1 16 0,0-2 0 16,0 2 0-16,1 2 0 16,0 1 336-16,2-3 64 0,-2 4 16 0,0-2 0 0,2 2-352 0,-1 1-64 15,1-1-16-15,-2 1 0 0,1 1-96 0,0-1-32 16,-1 0 0-16,-1 1 0 0,1 3-208 0,0-3-48 15,1 5-16-15,-1-1 0 0,0 1 80 0,0 5 0 16,2-3 16-16,-2 1 0 16,-1 2 48-16,1-2 0 0,2 5 0 0,-1-3 0 0,1 0-160 0,0-2-32 0,0 0 0 0,-1 2 0 15,2-4-128-15,-2 2 0 0,2-3 0 0,0-4 0 16,0 2 128-16,-1-2 0 0,1 1 0 0,1 2 0 16,1-4-128-16,-1 2 0 0,1 1 0 0,0-1-176 15,1 1 176-15,-2-4 0 0,2 4 128 0,-1-2-128 16,0-3 0-16,-1 4 0 0,3 1 0 0,-3 1 0 15,0-2 0-15,0 5 0 0,0-3 0 0,-2 3 0 16,1-3 0-16,0 1 0 16,-1 5 0-16,1 0 0 0,0 0 128 0,-1 5-128 0,1-5 128 15,0 3-128-15,0-3 0 0,-2-2 144 0,2-1-144 0,-1-1 0 0,1 0 128 0,-1 1-128 16,0-1 0-16,1-1 0 0,-1-1 128 0,-1-2-128 16,1 0 0-16,-3 1 0 0,1-3 0 0,-1 2 128 15,0-4-128-15,0 3 0 0,0-1 192 16,0 5-64-16,1-4 0 0,-1 4-128 15,0 1 160-15,1-1-160 16,0-2 128-16,1-1-128 0,0-4 0 0,1 0 0 16,-1-1 128-16,1-2-128 0,-2-1 0 0,1 3 0 15,1-1 0-15,-1 1 0 0,-1 1 0 0,1-3 0 16,-1 4 0-16,0-1 0 0,0 1 0 0,1-1 0 16,0 3 0-16,-1-3 0 0,1 0 0 0,-1 2 0 15,1 2 0-15,0-1 0 0,0 0 0 0,-1-3 0 0,1-1 176 16,-1 1-176-16,1 0 0 0,-1 3 0 0,1 0 0 0,0-1-160 15,-1-2 160-15,1 0 0 0,-1 3 0 0,0-2 0 16,-1 2 0-16,0-1 0 0,1 1 128 0,-1-1-128 16,0 2 128-16,2-1-128 0,-2-2 128 0,1 0-128 15,-1-4 176-15,1 0-48 0,2 0 0 0,-2-4 0 16,0 4-128-16,0-1 0 0,0 4 0 0,-1-2 0 16,2 3 0-16,-1-1 0 0,0 2 0 0,0-1 0 15,-1-1 0-15,2 0 0 0,-1 3 0 0,0 0 0 16,-1-3 0-16,1 3-144 0,2 1 144 0,-3 1-208 15,1 1 208-15,-1 0 128 0,1-2 0 0,-1-1-128 16,0-1 0-16,2 1 0 0,-2 1 0 0,0-2 0 16,0-6 0-16,1 2 0 0,-1 1 0 0,1 1 0 15,0-2 0-15,-1 3 0 0,1-1 0 0,1 3 0 0,-2 0 0 16,1 0 0-16,0-1 0 0,2 2 0 0,-2-1 0 0,1-1 0 16,1 5 0-16,-1-1 0 0,1-2 0 0,1-1 0 15,-2 0 0-15,-1-1-192 0,2-1 192 0,-2-3 0 16,0 2 192-16,0-3-192 0,1 0 0 0,-1 2 0 15,0 1 0-15,-1 0 0 0,0 1 0 0,0-3 0 16,0 0 0-16,0 1 0 0,1-2 0 0,-1 3 0 16,0 1 0-16,0 0 0 0,2 3 0 0,-2 2 0 15,1 0 0-15,0-2 0 0,0-2 0 0,1 4 0 16,-1 0 0-16,0 0 0 0,0-3-128 0,0-2 128 0,1 4 0 16,-1-3-144-16,0 2 144 0,0-1 144 0,-1-1-16 15,2 2-128-15,-2-1 0 0,1 0 0 0,-1 2 0 0,1-1 0 16,-1-1 0-16,0-1 0 0,0-2 0 15,0 3 0-15,0-3 0 0,0 1 0 0,0 4 0 0,1-1 0 16,-1 2 0-16,2 1 0 0,-2-2 0 0,1 1 0 16,1 0 0-16,1 1-144 0,-1-2 144 0,0-2 0 15,0 1 0-15,-1 1 0 0,2-2 144 0,-1 0-144 16,-1 0 0-16,1 0 0 0,-2-2 0 0,0 1 0 16,1 1 208-16,-1 0-64 0,-1-1-16 0,1 2 0 15,-2-4-128-15,2 2 0 0,-1 1 0 0,1-3 0 16,-1 3 128-16,1 0 0 0,-1 0 0 0,1 0 0 15,0-3-128-15,0 0 0 0,-2 0 0 0,2 0-176 16,0 0 176-16,0-1 0 0,2-3 0 0,-2 2 0 16,1-2 0-16,-1 2 0 0,1 1 0 0,0-2 0 15,2 4 0-15,-2-3 0 0,0 5 128 0,1-3-128 0,-1 2 0 0,0-2 0 16,-1 3 0-16,0-2 0 0,0 0 0 0,-1 0 0 16,0 1 0-16,-1-2 0 0,2 0 0 0,0 0 0 15,-1 0 0-15,1 3 0 0,0-1 0 0,0 0 0 16,0 3 0-16,1-5 0 0,-1-1 0 0,2 1 0 15,0 0 0-15,-1 0 0 0,1-4 0 0,-1-2 0 16,0 4 0-16,0-2 0 0,0 3 176 0,1-1-48 16,-2 0 0-16,1-1 0 0,-1 4-128 0,0 0 0 0,0 0 0 15,0-1 0-15,0 0 0 0,-1 2 0 0,-1-2 0 16,1 0 0-16,1 3 0 0,0-3 0 0,-1 3 0 0,1-1 0 16,0 2 0-16,0-2 0 0,1 1 0 0,0-2 0 15,1 1 0-15,-1-2 0 0,1 0 0 0,0 0-176 16,0 0 176-16,1-1 0 0,-1 1 0 0,1 0 0 15,-1 0 0-15,2 3 0 0,-2-1 0 0,1 2-128 16,0-2 128-16,0 1 128 0,-2-3-128 0,2 4 176 16,-2-2-176-16,0-2 0 0,-1 4 0 0,0-1 0 15,1-1 0-15,-1-2 0 0,2 5 0 0,-2-1 0 16,0-1 0-16,0-1 0 0,-2 2 0 0,2-1 0 16,0-1 0-16,0 0 0 0,0 0 0 0,2 1 0 15,-2-1 0-15,1-2 208 0,-1 0-48 0,1 0-16 16,0 3-144-16,2-3 0 0,-2 3 0 0,1-3 0 15,1-3 0-15,-1 2 0 0,0 1 0 0,0-1 0 0,-1-1-128 0,1 0 128 16,-1 3 0-16,-1-4 0 0,0 3 0 0,0 0 0 16,-1 3 0-16,-1-1 0 0,2 2 0 15,-1 1 0-15,0 1 0 0,0 1 0 0,-1 1 0 0,2-1 0 16,-1-4 0-16,1 2 0 0,-1 2 160 0,1-1 0 16,-1 0 0-16,1-3 0 0,0 3-16 0,0-3 0 15,0 0 0-15,0 0 0 0,0 0-144 0,1-2 128 16,-1 1-128-16,0 1 128 0,0-1-128 0,1 2 0 15,-1-1 0-15,1-1 0 0,-1 2 0 0,2 0 0 16,-2 1 0-16,1-3 0 0,-1 5 0 0,1-1 0 0,-1 3 0 16,0-2 0-16,0 2 0 0,0 0 0 0,0 3 0 0,0-2 0 15,0-1 0-15,0 1 0 0,0 0 0 0,0-1 0 16,0-1 128-16,0 1-128 0,0-2 128 0,0 2-128 16,-1-3 128-16,0 1-128 0,1-1 128 0,-2 3-128 15,1-3 0-15,0 3 0 0,0-2 128 0,-1 2-128 16,1 0 0-16,0-1 0 0,0 2 0 0,1 0 0 15,-2 2 0-15,1-2 0 0,0 2 0 0,1-3 0 16,-1 1 0-16,0-2 128 0,1 2-128 0,0-3 128 16,-2 3-128-16,1-2 192 0,0 2-192 0,1-1 192 15,0 0-192-15,-1-1 128 0,1-1-128 0,-2-3 128 16,1 4-128-16,1-4 0 0,-1 1 0 0,1-1 0 0,-1-2 0 0,1 2 0 16,-2 1 0-16,1-2 0 15,0-2 0-15,0 2 0 0,-1 2 0 0,1-2 0 0,0 0 0 0,0 0 0 16,1 0 0-16,-2 0 0 0,1 1 0 0,1 1 0 15,-1-4 0-15,1 4 0 0,0 1 0 0,0 3 0 16,0-2 0-16,0 2 0 0,0-3 0 0,1 3 0 16,-1-3 128-16,1 1-128 0,2-1 0 0,-2 0 0 15,2 3 0-15,-1-3 0 0,-1-2 0 0,1 1 0 16,0 1 0-16,-1 1 0 0,1-4 0 0,-1 2 0 16,1 2 0-16,0-5 0 0,-2 2 0 0,1 2 0 15,0-2 0-15,-1 1 0 0,1-1 0 0,-1 1 0 16,0 1 0-16,0 0 0 0,0-3 0 0,0 3 0 15,0 0 0-15,-1-2 0 0,1 2 0 0,-1 1 0 0,0-2 0 0,-1-1 0 16,1-2 0-16,0 1 0 0,1 0 0 0,0 2 0 16,0-3 0-16,0 3 0 0,0-5 0 0,0 2 0 15,1 0 0-15,-1-1 0 0,1 0 0 0,1 1 0 16,-2-5 0-16,0 2 0 0,0 1 0 0,0 0 0 16,0-2 0-16,-2 2 0 0,1-1 0 0,1-2 0 15,0 5 0-15,0-5 0 0,-1 2 0 0,0 1 0 16,1 0 0-16,-2 0 0 0,2-1 0 0,-1 2 0 15,1 2 0-15,0-4 0 0,-1 1 0 0,0 0 0 16,-1 0 0-16,2 0 0 0,-1-1 128 0,1 1-128 16,-1-2 0-16,1 1 0 0,-1-3 0 0,1 1 0 15,0 4 0-15,-2-1 0 0,2 1 128 0,0 3-128 0,-1-4 0 16,1 2 0-16,0 2 0 0,0 1 0 0,0-1 0 16,0 1 0-16,0-1 0 0,0-2 0 0,0 1 0 0,0-2 128 15,0 2-128-15,0-4 0 0,0 1 0 0,1-3 0 16,-1 2 128-16,2 1-128 0,-1-3 0 0,1 3 0 15,0-4 0-15,-1 2 0 0,0 0 0 0,2 2 0 16,-2-2 0-16,0 2 0 0,2 1 0 0,-2 0 0 16,0 1 0-16,0-1 0 0,0 2 0 0,1 2 0 15,-1-1 0-15,-1-2 0 16,0 1 0-16,1 1 0 0,-1-1 0 0,0 0 0 0,0 2 0 0,0-5 0 0,0 3 0 0,-1-3 0 16,1 1 0-16,0-2 0 0,-1 1 128 0,1-1-128 15,0-2 0-15,0 0 0 0,-2 0 0 16,2 2 0-16,-1-2 0 0,0-1 0 0,0 0 128 15,0 2-128-15,1-2 0 0,-2 1 0 0,2-1 0 0,0-1 0 16,0 4 0-16,0-3 0 0,2 1 128 0,-2 0-128 16,0 2 0-16,1-1 0 0,-1 1 0 0,0-4 128 15,0 4-128-15,0-3 0 0,0 4 0 0,-1-2 0 16,1 3 128-16,0-4-128 0,0 2 0 0,1-1 128 16,-1 1-128-16,0-2 0 0,0 2 0 0,0-4 128 15,0 4-128-15,1 1 0 0,-1-1 0 0,0-1 128 16,0 2-128-16,1 0 0 0,-1-1 0 0,0 1 0 15,0 0 0-15,0-1 0 0,0-2 0 0,1 0 0 16,-1-1 0-16,0 0 128 0,0 1-128 0,0-2 0 0,0 0 0 16,0 3 128-16,-1-2-128 0,1 0 0 15,0 2 128-15,-1 1-128 0,0-3 128 0,-2 2-128 0,2 1 160 0,-1-3-160 16,0 2 192-16,0-2-192 0,1-2 192 0,-2-2-192 16,1 2 192-16,0-3-192 0,1-1 128 0,0-3-128 15,0 4 0-15,1-5 0 16,-2 2 0-16,2-3 0 0,2 0 0 0,-1-2 0 15,1 0-752-15,2-3-144 0,1-5-48 0,-1-3-20304 0</inkml:trace>
  <inkml:trace contextRef="#ctx0" brushRef="#br0" timeOffset="17">7557 6430 2751 0,'-2'-1'256'0,"1"-2"-256"0,0 2 0 0,1-1 0 0,-1-1 864 0,1 2 128 15,-2-5 32-15,0 1 0 0,-1-1 384 0,0-2 96 0,1 2 16 0,1 0 0 0,0 0-64 0,0 2-16 16,2 0 0-16,-1 2 0 0,0 2-208 0,1 0-32 16,0 2-16-16,-1 0 0 0,3 4-288 0,-2 0-64 15,0 0-16-15,-1 4 0 16,2 2-112-16,-1 1 0 0,1 3-16 0,1-1 0 0,-1 4-192 0,0 1-48 15,1 2 0-15,0 3 0 0,-1 6-64 0,2 1 0 16,0 3-16-16,-1 2 0 0,2-1-112 0,0 1 0 16,-1 1-16-16,0 1 0 0,1-1-16 0,0-1 0 15,-1 1 0-15,0-1 0 0,0 4-48 0,0 1-16 16,-1 0 0-16,0 2 0 0,-1-2 0 0,-2 5 0 0,0 2 0 16,-2-4 0-16,-1 2-32 0,-2-5-128 0,0 1 192 15,0-5-64-15,-1-2 64 0,0-1 0 0,0-2 0 16,-1-3 0-16,2-2 64 0,-2-3 0 0,4 0 16 0,-2-8 0 15,2-2-272-15,0-3 0 0,0 1 0 0,2-7 0 32,2-1-720-32,2-3-160 0</inkml:trace>
  <inkml:trace contextRef="#ctx0" brushRef="#br0" timeOffset="18">28458 9325 2751 0,'-7'0'256'0,"0"-2"-256"0,2 0 0 0,2 0 0 0,0 2 6080 0,3-3 1152 0,0 2 256 0,-1-1 32 0,1-2-5104 0,0-2-1024 0,1 0-208 0,3-4-32 16,2 0-272-16,0 1-48 0,3 3-16 0,0 2 0 15,-1 1-80-15,2 3-16 0,0 0 0 0,-1 1 0 16,1 2-144-16,0 2-16 0,-2 5-16 0,0-1 0 15,0 2-256-15,-2 4-48 0,2 1-16 0,-3 3 0 16,0-1-224-16,-2 4 0 0,0-2 0 0,-2 1 0 16,0 1 0-16,-1 1-320 0,0-4 64 0,0 1 0 0,2 1 256 15,-2-5-192-15,2-1 192 0,2-1-160 0,0-2 160 0,0-2 0 16,3-4 0-16,-1 0 0 16,1-2-432-16,1-1-144 0,0-3-48 15,0-3-17088-15</inkml:trace>
  <inkml:trace contextRef="#ctx0" brushRef="#br0" timeOffset="19">28928 9209 37775 0,'-3'2'1664'0,"1"1"368"0,-1 0-1632 0,3 4-400 0,0-5 0 0,2 2 0 15,0 2-832-15,-1 0-240 0,2 7-48 0,-2 3-16 16,0 3 448-16,-4 6 96 0,-5 4 16 0,-3-1 0 16,-5 4-992-16,-5 3-192 0,-5 3-32 0,-4 5-16 0,-2-1 1504 0,-4 5 304 0,0 0 0 0,-2 2 128 15,-1 0 704-15,0-3 128 0,0 0 16 0,0-2 16 32,3-4-1184-32,2 1-224 0,2-2-48 0,1 1-11936 0</inkml:trace>
  <inkml:trace contextRef="#ctx0" brushRef="#br0" timeOffset="20">28611 8834 24879 0,'0'0'2208'0,"2"0"-1760"0,-2 0-448 0,1 0 0 0,0 0 1744 0,2 0 272 0,0 0 48 0,3-2 16 0,4-2-112 0,3 1-32 16,3-5 0-16,1-2 0 0,2 0-1216 15,2-5-240-15,0-1-48 0,0-1-16 0,-2-2-416 0,1 1 128 16,-1-2-128-16,-2 1 0 0,-1 1 0 0,-1-2 0 15,0 1 128-15,-3 1-128 0,1-1 0 0,-4 3 0 16,1 0 0-16,-1 0 0 0,0 6 0 0,-3 2 0 16,-1-1 0-16,-3 5 0 0,1 3-192 0,-2 2 192 15,-1 3-192-15,0 2 192 0,0 3 0 0,0-1 0 16,0 6 0-16,0-2 0 0,1 4-224 0,0-1 80 16,1 3 16-16,1-2 0 0,1 1 128 0,0-1 176 15,1-2-48-15,0 1 0 0,1-3 64 0,1-2 0 16,1-3 0-16,-1-1 0 0,2 3-64 0,-2-5 0 15,1 2 0-15,-1 0 0 0,-1 0-128 0,-1 0-272 16,-1 1 64-16,-2 3 16 16,1-1-1264-16,-3 4-240 0,-1 2-48 0,-2 2-14704 0</inkml:trace>
  <inkml:trace contextRef="#ctx0" brushRef="#br0" timeOffset="21">29398 9366 43311 0,'-8'-4'3840'0,"5"2"-3072"0,3-1-608 0,2 2-160 0,3-2 192 0,0 0 0 0,2-2 0 0,2-3 0 0,7-6-352 0,5-3-64 15,6-1-16-15,4 1 0 0,3 2-80 0,0 1-32 16,3-1 0-16,3 3 0 16,-2 2-224-16,2-2-32 0,-2 4-16 0,-2 0 0 15,-3 0-592-15,-2 2-112 0,-1 4-16 0,-5-5-14912 16</inkml:trace>
  <inkml:trace contextRef="#ctx0" brushRef="#br0" timeOffset="22">29335 9543 11967 0,'-9'3'1072'0,"3"-3"-864"0,2 0-208 0,3 0 0 0,2-2 4384 0,3 1 832 0,1 1 160 0,2-5 48 0,6 0-4592 0,5-1-832 0,7-7-320 0,7 1 16 15,3 2 592-15,3-1 112 0,3 1 32 0,0 0 0 16,1 1-432-16,1 2-144 0,-1 1 0 0,-1 0-13936 16</inkml:trace>
  <inkml:trace contextRef="#ctx0" brushRef="#br0" timeOffset="23">30330 9214 35935 0,'-2'1'1600'0,"0"4"320"0,2-1-1536 0,0-1-384 0,3 0 0 0,-2 0 0 0,2 1-1296 0,-1 5-336 0,4 4-64 0,-1 8-16 16,0 4 48-16,-2 7 16 0,-1 3 0 0,-4 3 0 0,-2 3 1264 0,-4 4 240 16,0 2 144-16,-5 1-160 0,-1 5 2016 0,-4 4 384 15,1-3 96-15,0 2 16 0,-1-8-880 0,1-1-192 16,1 0-16-16,0-2-16 0,1-4-976 0,0-2-272 16,0 2 0-16,1 0 128 15,1-7-1072-15,1-3-208 0,2-2-64 0,3-6 0 0,-1-2 1072 0,2-7 144 0,2-2 144 0,2-3-16 16,1-5 832-16,-1-4 192 0,2-7 16 0,2 0 16 15,-1-5-672-15,0-7-128 0,0-6-16 0,0-4-16 32,1-8-784-32,-1-4-144 0,1-6-48 0,1-4 0 0,-1-6 752 0,3-3 160 0,1-4 32 0,2-1 0 15,2 3 496-15,3-3 96 0,2-2 32 0,4 0 0 16,-1 1-368-16,3 6-64 16,4 1 0-16,0 2-16 0,2 2-224 0,-1 2-32 0,1 9-16 0,0-1 0 15,2 4-224-15,1 3 128 0,2 0-128 0,0 0 0 0,1 6 0 0,-1 8 0 16,-2 1 0-16,1 4 0 0,1 1 0 0,-1 7-256 15,1 0 16-15,-1 4 16 0,0 0 224 0,-3 4-176 16,1-2 176-16,-3 3-160 0,-3 6 160 0,-2-1 0 16,-1 0 0-16,-3 4 0 15,0-1-144-15,-4 6 144 0,-1-1-160 0,-2 4 160 0,-3 1-288 0,-1 4 32 16,-3 3 16-16,-1 3 0 0,-2 0-32 0,-5 5-16 16,-4 1 0-16,-5 3 0 15,0 0-128-15,-6-1-32 0,-1-5 0 0,-3-1 0 0,0-3 448 0,-4-2 0 16,1 2 144-16,-1-6-144 0,1-3 768 0,-1-3 64 15,0 0 0-15,-1-2 0 0,1-1-416 0,0-4-80 16,0-2-16-16,1-2 0 0,2 2-320 0,3-7 0 0,2 2 0 16,4-4-192-1,4-1-576-15,2 0-128 0</inkml:trace>
  <inkml:trace contextRef="#ctx0" brushRef="#br0" timeOffset="24">31266 9049 38703 0,'-1'0'1712'0,"-2"0"352"0,1 0-1648 0,1 0-416 0,1 0 0 0,1 1 0 0,-1-1 336 0,0 3-16 0,0-1 0 0,0 2 0 0,0 0-32 0,-1 5-16 16,1 3 0-16,-1-1 0 0,-2 4-272 0,1 1 160 15,-1 2-160-15,-1 2 128 0,1 5 80 0,-1-3 16 16,0 3 0-16,1 1 0 0,0-5-32 0,2 2-16 16,0-4 0-16,1 0 0 0,1-3-176 0,1-4 160 15,3 0-160-15,1-2 160 0,3-2-160 0,1-3-192 16,4-2 32-16,0-6 16 16,4 0 144-16,2-6-128 0,1 2 128 0,2-8-128 0,1-1-48 0,0-4 0 15,1-1 0-15,-3-1 0 0,-1-1-64 0,-1-5-16 0,-1 0 0 16,-2-2 0-16,-1-1 112 0,-1 5 16 0,-2 5 0 0,-3 5 0 15,-1 6 128-15,-4 4 192 0,-1 3-32 0,-2 3-16 16,-2 3 192-16,-1 3 48 0,-2 3 0 0,1 5 0 16,-1-2-240-16,0 4-144 15,0 0 192-15,1 3-192 16,1-1 128-16,-1-2-128 0,2 3 0 0,0-3 0 16,2 4 160-16,0-4-32 0,1-1 0 0,0-2 0 15,2 0-128-15,0-1 160 0,0 0-160 0,1-2 160 16,0-1-160-16,2-2-144 0,-1 2 144 0,-1 1-208 31,1-4-368-31,-2 0-80 0,0 0-16 0,-2 1-17632 0</inkml:trace>
  <inkml:trace contextRef="#ctx0" brushRef="#br0" timeOffset="25">31982 9101 1839 0,'-10'5'0'0,"3"-1"160"0,2 2-160 0,0-5 0 0,1 4 0 0,2-4 0 0,-1 2 1216 0,-3 3 224 16,-3 3 32-16,-3 4 16 0,-3 2 1536 0,2 5 304 0,-1-1 64 0,3 3 16 15,2 0-208-15,3 0-64 0,2 1 0 0,3-1 0 16,1-2-1184-16,1 1-240 0,3-2-48 0,0 2-16 15,0-2-1040-15,-1 1-208 0,1-2-32 16,-2-2-16-16,1 0 96 0,-1-1 0 0,0 1 16 0,-1-3 0 16,0 0 16-16,-1-4 0 0,0 1 0 0,0-4 0 15,0 0-64-15,0-2-16 0,-1-2 0 0,1-4 0 16,0 2-96-16,0-6-32 0,-1 0 0 0,-1-7 0 16,1 1-112-16,-1-2-32 0,-1-6 0 0,1-1 0 15,-1-3-128-15,0-5 0 0,0-3 0 0,1-2 0 16,-1-2 0-16,2-4 0 0,0 2 0 0,-1-1 0 15,1 1 0-15,0 3 128 0,1 5-128 0,0 0 0 0,1 5 0 16,-1 3 0-16,4 1 128 0,0 4-128 16,-1 2 0-16,3 1 0 0,1 2 0 0,1 1 0 0,2 1 0 0,1 2 0 15,2 2-128-15,2-3 128 0,-1 6 0 0,2-3 0 16,2 2 0-16,-2 1 0 0,1 1 0 0,-1 2 0 16,0 0 0-16,-1 0 0 0,-1 2-432 0,-2 1 48 15,-2-2 0-15,-3 4-12480 16,0 1-2496-16</inkml:trace>
  <inkml:trace contextRef="#ctx0" brushRef="#br0" timeOffset="26">32237 9122 38639 0,'-10'13'848'0,"1"-6"176"0,1 5 48 0,2-5 16 0,2-1-880 0,3 0-208 0,-1 1 0 0,-1 4 0 0,-2 9 512 0,-3 5 48 0,1 7 16 0,1-1 0 16,-1 4-416-16,3-3-160 0,0 0 128 0,0 3-128 0,0-4 0 0,1 3 0 15,-2 4-224-15,-1 1 80 0,1 2 144 0,-3-1 176 16,2 2-48-16,-1-1 0 15,-1-2-128-15,1-5 0 0,-1 0 144 0,1-5-144 0,-1 0 128 0,2-5-128 16,0 1 160-16,0-5-160 0,1 0 0 0,-1-3 0 16,1-3 0-16,0-2 0 0,1-2 0 0,0-4 0 15,2-2 0-15,0-4 0 0,-1-1 128 0,2-6-128 16,1-2 0-16,-1-6 0 0,2-1 192 0,-1-7-48 16,2-4-16-16,0-3 0 0,1-4-128 0,0-7 128 15,0-3-128-15,2-7 128 0,0-6 128 0,3 0 32 16,-1-6 0-16,3 0 0 0,2 2 80 0,3 4 16 15,0 10 0-15,2 3 0 0,3 3-384 0,0 6 0 16,1 5 0-16,0 4 0 0,-1 3 0 0,1 5 0 0,0 2 0 16,-1 2 0-16,2 2 0 0,-1-1-128 0,0 5 128 0,0 0-192 15,-1 2 192-15,-2 2-208 0,1-2 80 0,-2 1 128 16,-1 4 0-16,-1 1 0 0,-3 1 0 0,0 2 192 16,-4 0-192-16,-3 4 0 0,0 1 144 0,-5 2-144 15,-1 4 144-15,-3 1-144 0,-3 3 192 0,-2 1-192 16,-3 4 128-16,-2 2-128 0,-2 3 0 0,-1 3 0 15,-1-1 0-15,2-2 0 0,-1 1 0 0,2-2-192 16,0-1-16-16,1-4 0 0,-1 1 0 0,0-2 0 16,0-4 16-16,0-1 0 0,-1-1 0 0,-1-3 0 15,-1-2-384-15,1-1-64 0,-1-6 0 16,2 1-17840-16</inkml:trace>
  <inkml:trace contextRef="#ctx0" brushRef="#br0" timeOffset="27">32936 8260 37775 0,'2'-10'1664'0,"-1"3"368"0,2 1-1632 0,-2 3-400 0,1 1 0 0,0 2 0 0,0 2 800 0,2-2 80 0,1 3 16 0,1 1 0 0,0 3-528 0,0 5-112 0,1 6 0 0,-4 4-16 15,-2 6-240-15,-2 4 0 0,-1 4 0 0,-4 8 0 16,-2 4 0-16,-2 5 0 0,-1 0 0 0,-2 4 0 16,-2 0 0-16,0 0 0 0,0 0 0 0,0-3 0 15,3 3 0-15,-1-4 0 0,2 4-192 0,-1-3 192 32,2 3-464-32,1-3 16 0,1-4 0 0,-1-3 0 15,2-2-944-15,-3-9-176 0,1-3-32 0</inkml:trace>
  <inkml:trace contextRef="#ctx0" brushRef="#br0" timeOffset="28">32940 9388 43311 0,'2'-4'1920'0,"0"4"384"0,3-2-1840 0,1-1-464 0,1 2 0 0,-7 1 0 0,4-2-1008 0,8-2-288 0,7-1-64 0,7-2-16 0,5-3 992 0,-1-1 192 15,-2-1 32-15,-3-2 16 0,-3 0 144 0,-3-1 0 16,-2-1 128-16,-3-4-128 0,-2 2 784 0,-1-3 96 16,-2 1 16-16,-2-6 0 0,1 1-400 0,-1-3-80 15,-1-1-16-15,2 3 0 0,-2 2-400 0,-1 1 0 16,0 2 0-16,-4 5-176 0,-1 6-80 0,-4 4-32 0,-3 3 0 15,-3 3 0-15,-1 6 64 0,-5 1 16 0,-1 8 0 0,-3 4 0 32,-2 4-208-32,1 5-32 0,-3 6-16 0,1-1 0 0,-3 7 464 0,2 1 0 0,3 1 0 0,1-4 0 15,3-1 448-15,1-2 144 0,2-1 32 0,1-4 0 16,3-3 16-16,0-1 0 0,4 0 0 0,1-1 0 16,5-3 16-16,3-1 16 0,6-3 0 0,4-4 0 15,4-1-176-15,3-3-48 16,6-4 0-16,2-3 0 0,3-3-256 0,4-2-48 0,3-3-16 0,4-1 0 31,5-5-704-31,2 0-160 0,5-2-32 0</inkml:trace>
  <inkml:trace contextRef="#ctx0" brushRef="#br1" timeOffset="29">20817 8975 26719 0,'3'-1'2368'0,"-2"1"-1888"0,0-3-480 0,1 2 0 0,-1 1 464 0,0-2 0 0,3-1 0 0,-1-1 0 0,2 1-1040 0,2-3-192 0,-3-1-64 0,0 1 0 16,-1 0-128-16,-2 2-48 0,0-1 0 0,-1 4 0 15,-1-3 512-15,-2 4 112 0,1 0 0 0,-1 0 16 0,-1 0 1712 0,-1 4 320 16,-2 0 80-16,0 2 16 0,0 3-96 0,0 1-32 16,-1-1 0-16,-1 1 0 0,-1 5-480 0,0-1-80 15,-1 2-32-15,1-1 0 0,-1 3-416 0,-1-2-96 16,-1 0-16-16,0 3 0 0,-3 1-288 0,-3 1-64 15,1 2-16-15,-5 2 0 0,0-3-144 0,-3 0 0 16,-1 1 0-16,1-2 0 0,0-4 0 0,0 0-224 16,1-3 48-16,2-2 16 0,2 1 160 0,2-6 0 15,2 2-144-15,-1-3 144 16,4 0-704-16,-1-2-64 0,2-2 0 0,1 2-10032 16,1-4-2000-16</inkml:trace>
  <inkml:trace contextRef="#ctx0" brushRef="#br1" timeOffset="30">20376 8841 31327 0,'-3'0'2784'0,"1"0"-2224"0,1 0-560 0,1 3 0 0,1-3 944 0,-1 1 80 0,1 2 0 0,0 0 16 16,3 4-1920-16,1 1-384 0,2 2-80 0,3-1 0 0,3-2 1024 0,0 2 320 15,3 3-128-15,3-2 128 0,1 2 160 0,2 1 96 16,3 3 32-16,1 4 0 0,-2-4 720 0,4 5 144 16,3 5 16-16,1 0 16 0,1 5-368 0,-1 0-80 15,0 3-16-15,-1-2 0 0,0 3-720 0,-1-3 0 16,-2-1 0-16,-2-5 0 15,-2 0-688-15,-2-1-16 0,-1-1-16 0,-2-1 0 16,-3-1-576-16,-1-3-112 0,-1 3-32 0,-1-4-12688 0</inkml:trace>
  <inkml:trace contextRef="#ctx0" brushRef="#br1" timeOffset="31">21157 9337 23039 0,'5'-3'2048'0,"0"-2"-1648"0,-1 3-400 0,-2 0 0 0,1 0 1552 0,2 0 2064 0,0-3-1776 0,3 0-1584 0,4-1-256 0,1 0-192 0,2-3 48 16,-1 2 912-16,-2-2 176 0,0 1 32 0,0 4 16 15,-1-2-416-15,-1 2-96 0,-1 4-16 0,0 0 0 16,0 3-48-16,-3 0-16 15,0 5 0-15,-2 3 0 0,0-1-256 0,-3 2-144 0,-1 4 160 0,-1-2-160 32,-3 1-496-32,-1-2-192 0,-1 6-32 0,-2-4-16 0,0 1 288 0,-2 1 48 0,0 0 16 0,-3 1 0 15,0 3 384-15,-1-5 0 0,2 2 0 0,-2-2 0 16,2 0-160-16,1-1 0 0,0-1 0 0,1-2 0 16,2 1 160-16,0-4 0 0,0 0 128 0,2-2-128 15,2 2 512-15,1-3 16 0,1-2 16 0,2 2 0 0,2 0-320 0,0 1-64 16,3-1-16-16,1-3 0 0,2 4-144 0,-1-1 0 15,2 0 144-15,1 0-144 16,1 0-320-16,0-1-128 0,0 2-16 0,0-1-16 16,-1 2-32-16,0 2 0 0,1 0 0 0,-2 0 0 15,1 1-80-15,-2-3-32 0,2 0 0 0,-2 2 0 16,0-1-400-16,0-3-64 0,-2-1-32 0,0 0 0 16,0-1-560-16,-1-2-112 0,1-2-32 0,-1 0-7280 0</inkml:trace>
  <inkml:trace contextRef="#ctx0" brushRef="#br1" timeOffset="32">22016 8750 22111 0,'-2'-1'1968'0,"1"-2"-1584"0,0 3-384 0,1 0 0 0,0 0 2448 0,1-2 416 0,-1 1 80 0,1-2 0 0,1-1-2048 0,0 2-400 15,3-2-96-15,-1 2-16 0,1 2 0 0,0-3-16 16,1 3 0-16,1 0 0 0,-1 3-176 0,2-3-48 16,-1 2 0-16,1 2 0 0,0-2-144 0,1 5 0 15,0-1 0-15,0 1 128 0,1 2 0 0,2-2 0 16,-1 6 0-16,0-3 0 0,2 1 0 0,0-1 0 15,2-1 0-15,-1 0 0 0,2-2 176 0,1 0 16 0,-1-4 16 16,-2 2 0-16,4-3-48 0,-3 0-16 0,1-2 0 0,0 3 0 16,-3-3-80-16,1 0 0 0,0 1-16 0,-3-1 0 15,-1 2-176-15,-3-2 0 0,-1 0 144 0,-1 1-144 16,-2 2 0-16,-3-3-240 0,-2 2 48 0,0-2 0 16,-3 4-64-16,-1-1 0 0,-2-2 0 0,-2 1 0 15,1 2 256-15,-4 1 0 0,1 0 144 0,-2 0-144 16,-1 1 192-16,-1 0-48 0,1 0-16 0,1-1 0 15,-1 2 96-15,0-1 16 0,0 2 0 0,0-1 0 16,-1 0-16-16,0 2 0 0,1-2 0 0,-1 2 0 0,-2-1-224 16,0 0 128-16,2 0-128 0,-2 2 0 0,-3 3 0 15,0-1 0-15,0 0 0 0,-2 2 0 0,2 1 0 16,0-2-160-16,2 2 32 0,1-1 0 16,2-2-464-16,1 1-96 0,3-1-16 0,0-2-10864 15,2 0-2176-15</inkml:trace>
  <inkml:trace contextRef="#ctx0" brushRef="#br1" timeOffset="33">21833 9384 35007 0,'1'-2'3120'0,"0"-1"-2496"0,0 2-496 0,0-1-128 0,3 2 1472 0,1-3 256 0,1 2 64 0,4-4 16 15,6 0-1808-15,7-4-320 0,6-3-96 0,3 2-16 0,-1-2 160 0,3-1 16 16,0 0 16-16,2-2 0 16,-1-1-896-16,-1 0-176 0,0 0-32 0,-3 1-16 0,-3 1 960 0,1 2 192 15,-2 0 32-15,-1 2 16 0,-1-3 352 0,-3 3 80 0,0 2 16 0,-1 0 0 32,-2 2-1344-32,-2 0-272 0</inkml:trace>
  <inkml:trace contextRef="#ctx0" brushRef="#br1" timeOffset="34">23294 8578 35935 0,'-4'1'1600'0,"1"2"320"0,0-3-1536 0,1 1-384 0,1-1 0 0,1 0 0 0,0 1 0 0,-2 1-240 0,1 0 48 0,-1 2 0 16,-2-1-1168-16,-1 4-240 0,-1 1-32 0,-2 5-16 0,2-1 1168 0,-4 4 224 0,0 0 64 0,-2 3 0 15,0 0 672-15,-2 4 144 0,-1-2 16 0,2 1 16 16,-1 0 672-16,2-2 128 0,2 1 16 0,1-4 16 16,3-1-576-16,2-1-112 0,2-2-32 0,0-1 0 15,4-2-336-15,1-4-80 0,2 0-16 0,3 0 0 16,0-2-192-16,4-1-144 0,-1 0 192 0,2-3-192 15,2 3 160-15,2-4-160 0,2-1 128 0,1-1-128 16,1-2 160-16,0 1-160 0,1-2 192 0,2 2-192 16,-1-2 0-16,1 0 0 0,-1 2 0 0,2-1 0 0,1 1-144 15,1 1-96-15,-1-1-16 0,1 1 0 16,-2 0-224-16,0-2-48 16,-1 1-16-16,-1 0 0 0,0-1 96 15,-2 1 32-15,-2-3 0 0,-3 1 0 0,-1 1-32 0,-4 1 0 0,-1-2 0 16,-3 3-10176-16,-1-1-2048 0</inkml:trace>
  <inkml:trace contextRef="#ctx0" brushRef="#br1" timeOffset="35">23785 8474 30399 0,'-2'0'2704'0,"-1"0"-2160"0,2 1-544 0,0-1 0 0,1 3 1664 0,-2-3 240 0,0 2 32 0,-1 5 16 0,-1-1-1040 0,-1 4-208 0,0 0-32 0,1 2-16 15,0 4-272-15,2 3-48 0,-2 5-16 0,0 5 0 16,2 7-320-16,-3 4 0 0,0 7 0 0,-1 5-192 15,-2 4 192-15,-2 5 0 0,1-5 160 0,-5 8-160 16,-1 5 256-16,-3 0-32 0,0 1-16 0,0-6 0 16,0-5-208-16,2-5 144 0,1-3-144 0,3-4 128 15,1-5-368-15,0-1-80 0,3-4 0 0,2-2-17984 16</inkml:trace>
  <inkml:trace contextRef="#ctx0" brushRef="#br2" timeOffset="36">24485 8208 35935 0,'1'-2'3200'0,"2"-2"-2560"0,-1 4-512 0,2-2-128 0,0 2-912 0,-1-3-208 0,3-2-32 0,4 0-16 0,3-2 1168 0,-1-2 272 16,-1-1 48-16,-3 0 0 0,-5 4 64 0,-3-4 0 15,-6 4 16-15,-4 0 0 0,-3 0 304 0,-7 0 48 16,-5 2 16-16,-6 1 0 0,-3 0 128 0,-3 0 48 16,-3 0 0-16,2 3 0 0,-1-3-560 0,2 3-96 15,3-2-32-15,0 0 0 0,3 0-256 0,0-2 128 16,-2 1-128-16,-4 0 0 0,-1-1 0 0,-5 2 0 16,4-2 0-16,-6 4 0 0,-4-2 176 0,-3 2-176 15,1 2 160-15,-4-2-160 0,-7 4 320 0,-7 0-16 0,-4 1-16 16,-3 2 0-16,2 2-32 0,2-3 0 0,4 1 0 0,3-1 0 15,4 1 48-15,-2-4 0 0,-1 2 0 0,2-4 0 16,5 2-176-16,1-3-128 0,2 0 144 0,-3 0-144 16,3-3 160-16,-3 2-160 0,-3-1 160 0,-1-1-160 15,-2 0 0-15,-2-1 0 0,-1 1 0 0,-6 3 0 16,7-2 0-16,-10 4 256 0,-11-2-64 0,-4 4 0 16,4 1-192-16,-8 5 0 0,-6 0 0 0,-4 0 0 15,0 1 0-15,6 2 224 0,6 0-64 0,5-3-16 16,3-2-16-16,7-1 0 0,6-4 0 0,8 0 0 15,4-2 0-15,6-1-128 0,3-1 192 0,0-2-64 16,4 1-128-16,-3-2 0 0,-1-2 0 0,0-3 0 0,0 2 0 0,1-2 0 16,1 2 0-16,1 1 0 0,-2-1 0 0,0 4 208 15,1-2-16-15,-2 3-16 0,-2 2 16 0,0 0 0 16,2 0 0-16,0 4 0 0,1 2-192 0,3 1 0 16,4 0 0-16,2 2 0 0,3-2-176 0,1 2 176 15,1-1-128-15,2-1 128 0,4-1 0 0,3 1 0 16,2-3 0-16,4 1-128 0,4-1 128 0,4-2 0 15,1 2 0-15,2-1 0 0,2 4 0 0,1-5 0 16,1 4 192-16,0 0-64 0,0 1 0 0,2 0 16 16,1 3 0-16,-1 0 0 0,3 2 80 0,-1 3 16 15,1 1 0-15,1 0 0 0,1 5-32 0,1 1 0 16,1 7 0-16,1 7 0 0,0 2-208 0,2 9 128 0,1 7-128 16,0 8 0-16,1 5 0 0,1-6 0 0,0-8 0 0,1 7 0 15,5 7-144-15,3 7 144 0,2-1-208 16,0-3 80-16,1-4 128 0,-4-5 0 0,0-7 0 0,-3 2 0 15,-2 1 0-15,-2 4 256 0,-2 2-48 0,-4-3 0 16,0-3 240-16,-5-4 32 0,-1-2 16 0,-4-3 0 16,-3 5-96-16,-3 1-16 15,-2 2 0-15,-2-4 0 0,-3-1-240 0,1-4-144 0,0 0 160 0,-1-9-160 16,4-1 0-16,0-2 0 0,0-5 0 0,1-2 0 16,0-1 0-16,2-1-240 0,1-3 32 0,1-2 0 15,0-5-16-15,1 0 0 0,0-3 0 0,-2 2 0 0,2-5 224 16,0 0-144-16,-1-1 144 0,1-3-128 0,-1-2 288 15,0-1 64-15,2 0 16 0,2-1 0 0,0-2 48 0,2-2 16 16,2 2 0-16,1 0 0 0,3-4-128 0,3 2-32 16,2-2 0-16,4-1 0 0,1 1-144 0,3 1 0 15,5 0 0-15,3 2 0 0,4-2 0 0,3 0 0 16,4 3 0-16,3-3 0 0,7 3 0 0,4-2 0 16,3 0 0-16,4 0 128 0,1-2-128 0,2 1 0 15,0-2 0-15,6 1 128 0,8-2-128 0,4-2 0 16,4 2 0-16,0 0 128 0,-1 1-128 0,5 1 0 15,8 1 0-15,1 3 0 0,-2 1 0 0,0 4 0 16,2-2 0-16,2 4 0 0,6-1 0 0,-3 1 0 16,-2 2 0-16,0-3 0 0,2 0 0 0,6 0-224 0,5 1 80 15,0-1 16-15,-4-2 128 0,7-1 0 0,7 0 0 16,-3-1-128-16,-4 2 128 0,2-3 0 0,5 2 0 0,-8-3 0 16,-7 0 0-16,4-4 0 15,6 1 0-15,-5 1 0 0,-6-2-144 0,-5 1 144 0,-4-1-160 0,-5 1 160 16,-2 1-192-16,-5 1 48 0,-8-2 16 0,-4 3 0 15,-8-2 128-15,0 0 0 0,0 0 128 0,-2 1-128 16,-3-2 240-16,-5 0-32 0,-4 0 0 0,-2-1 0 16,-2 2-208-16,-3-4 128 0,3 2-128 0,-2-2 0 15,-4 0 144-15,1 2-144 0,-2-2 128 0,-1 0-128 16,-1-1 0-16,-4 4 0 0,-3-4 0 0,-4 1 0 0,-2 0-128 0,-4 0 128 16,-3 2-160-16,-3 2 160 0,-3-1 0 0,-1 2 0 15,-4-1-128-15,-1 2 128 16,-2 0 0-16,-1 0 0 0,0 0 0 0,1 0 160 0,-1 0-160 0,-1 0 160 15,2-3-160-15,0 3 160 16,0-1 0-16,1-2 0 0,-1 1 0 0,3 1 0 16,-1-3 80-16,-1 1 16 0,1-3 0 0,1 0 0 15,1 0 272-15,-1-4 64 0,3 1 16 0,-1 0 0 16,-1-5-480-16,3 2-96 0,0-5-32 0,-1-1 0 16,1-3 0-16,-2-1 0 0,1-4 0 0,-2-3 0 15,-1-2 0-15,-3-3 0 0,0-5 0 0,-2-5 0 16,-3-4 0-16,-1-9 0 0,2 0 0 0,-4-6 0 0,2 1 0 0,-1-2 0 15,1-3 0-15,1 1 0 0,1 2 0 0,1-5 0 16,2 0 0-16,3 2 0 0,0 4 0 0,1 2 0 16,0 5 0-16,-2 3 0 0,2 1 0 0,-1 2 0 15,0 5 0-15,-2-1 0 0,-1 7 0 0,-1 2 0 16,-2 2 0-16,-2 3 0 0,-1 0 0 0,-1-2 0 0,-1 2 0 0,-2 0 0 16,0-3-608-1,2 2-112-15,1 1-32 0,2 0 0 0,3-3 576 0,3 3 176 16,2-3 0-16,5 3 0 0,2 4-256 0,1-1 48 15,4 5 16-15,2 1 0 0,-1 2 0 0,1 5 0 0,1 0 0 0,-2 6 0 16,-1 0 48-16,-2 2 16 0,-3 4 0 0,-1 2 0 0,-3 0 128 0,-2 4 0 16,-1 1 0-16,-4 3 0 15,-1 3-192-15,-3 1-16 0,-1 2 0 0,-1-2 0 0,-1 0-32 0,-2 1 0 16,-2-1 0-16,-2-2 0 0,0-2 240 0,-1-1 0 16,3-2 0-16,-1-3 0 15,-1-2 480-15,1-2 32 0,0 1 16 0,-2-4 0 16,-1 1 0-16,0 0 0 0,-2-4 0 0,0 0 0 15,-2 2 96-15,-1-2 16 0,-1 3 0 0,-2-2 0 16,-1 2-512-16,-3-1-128 0,0 2 0 0,-1 2 0 16,-2 0 0-16,-4-2 0 0,-3 3 0 0,-1 0 0 31,1 0-512-31,-3 1-128 0,0 1-32 0,-2-2 0 0,1 2-96 0,0 0-32 0,1 1 0 16,0 0 0-16,-4 1-400 0,-3 3-80 15,-6-1 0-15,-11 0-21264 0</inkml:trace>
  <inkml:trace contextRef="#ctx0" brushRef="#br2" timeOffset="37">3784 13403 6911 0,'-8'4'624'0</inkml:trace>
  <inkml:trace contextRef="#ctx0" brushRef="#br2" timeOffset="38">3513 13413 5487 0,'-1'-4'240'0,"1"1"64"0,0-1-304 0,0 2 0 0,1-2 0 0,-1 1 0 15,1 1 496-15,1-4 32 0,1-2 16 0,1-4 32 16,0-3 128-16,-2 2 16 0,-1 3 16 0,-2-3 16 16,0 3-176-16,-4 2-16 0,0 2-16 15,-1 2 32-15,-2 0-576 0,0 2 0 0,-2-2 0 0,0 4 0 16,1 0 0-16,2-3-176 0,2 3 176 0,-1-2-128 16,2 1 128-16,0 1-160 0,1 0 160 0,0 0 0 15,1 0-192-15,-1 0 192 0,1 0-192 0,0 0 192 16,1 0 0-16,0 1 0 0,1-1 0 0,-1 0 0 15,1 0-192-15,-1 0 16 0,1-1 16 0,0 1 16 0,0 0-32 0,0 0 0 16,0 0 0-16,0 0 16 0,0 0-16 0,17-10 0 16,-11 14 0-16,1-4 16 0,1 0-16 0,-1 0 0 15,1 0 0-15,-2 1 32 0,0 1 0 0,0-2 0 16,3 3 0-16,-3 0 144 0,2-3 0 0,-2 3 208 16,0-3 0-16,-2 0 48 15,-2 0-640-15,-1-3-128 0,-1 3-32 0,-1-2 32 0,0 1 512 0,-2 1 0 16,1-3 128-16,-2 0 16 0,2 0 560 0,2 3 128 15,0 0 0-15,0 0 48 0,0 0-688 0,0 0-192 16,0 0 0-16,0 0 160 0,17-16-160 0,-11 16 0 16,2 0 0-16,-2 0 0 0,-1 0 0 0,0 0 0 15,-2 4 0-15,2-2 0 0,0 2 0 0,-1-2-160 0,1 2 160 16,0-1 0-16,0-3-160 0,0 0 160 16,-2 3-160-16,2 0 160 0,0-2-224 0,3 1 32 0,2 2 16 0,0-4 48 15,2-1-32-15,-1-4 0 0</inkml:trace>
  <inkml:trace contextRef="#ctx0" brushRef="#br2" timeOffset="39">8026 13277 35935 0,'-6'3'3200'0,"1"-3"-2560"0,3 0-512 0,1 0-128 0,2 0 0 0,-2 0 192 16,-1 0-64-16,-1 0 0 0,-1 0-128 0,1-3-160 0,3-1 160 0,-1 1-208 31,2 0-784-31,-1-3-160 0,2 5-16 0,-2-4-16 15,-2 4-416-15,0-2-64 0,-2 1-32 0,1 2 0 0,-2 0 2464 0,-2 2 512 0,0 1 80 0,0 0 32 16,-2 1 464-16,2 2 112 0,-1-2 16 0,2 1 0 16,0 1-960-16,1-2-192 0,0-2-48 0,1 0 0 15,2 0-528-15,-1-2-128 0,2 0 0 0,0 0-128 16,1 0 0-16,1 0 0 0,0-2 0 0,0-2 0 16,1 1 208-16,-1 2-64 0,-1 1-16 0,0 0 0 0,0 0-128 0,0 0 0 15,0 0 0-15,0 0 0 0,0 0 0 0,0 0 0 16,0 0 144-16,0 0-144 15,0 0 272-15,0 0-16 0,0 0 0 0,-17-12 0 0,13 13-32 0,-1 1-16 16,1-2 0-16,-1 3 0 0,2-3-208 0,-1 0 144 16,0 0-144-16,0 0 128 0,2-3-128 0,0 0 128 15,-1 0-128-15,1 0 128 0,0 0-128 0,-1-1 0 16,0 2 0-16,1-2 0 0,-1 2 128 0,1-2 0 16,-1 2 0-16,1 0 0 0,-1 0-128 0,1-2 160 15,-2 4-160-15,0-2 160 0,1 0-160 0,-2 2 128 16,1 0-128-16,-1 0 128 0,0 0-128 0,-1 2 0 15,1-2 0-15,-2 2 0 0,-1-2 0 0,-2 0 0 0,2 4 128 16,-2-4-128-16,0 0 0 0,-3 2 160 16,2-2-160-16,-1 4 160 0,0-4-160 0,-1 2 160 0,1 0-160 0,1 0 160 15,1 2-160-15,0-2 0 0,1 1 0 0,2-3 128 16,1 4-128-16,0-4 160 0,-1 3-160 0,1-3 160 16,1 3-160-16,0-3 128 0,0 1-128 0,-1 1 128 15,0 1-128-15,-1-3 0 0,-1 1 0 0,-2 2 0 16,0-1 144-16,-1-2-144 0,-1 4 160 0,-2-4-160 15,1 2 0-15,-1-2 0 0,0 0 0 0,2 0 0 16,0 0 128-16,1 0-128 0,1 0 0 0,0-2 0 16,1 2 176-16,2-4-176 0,-2 4 192 0,-1 0-192 15,2 0 0-15,-4 0 0 0,1 0 0 0,-2 0-192 0,-1 1 192 0,-1 2 0 16,0-1 0-16,-2 0 0 0,-1 1-144 0,-2 0 16 16,0 0 0-16,1 0 0 0,0 1 128 0,-1 1 0 15,1-4 0-15,1 4 0 0,0-4 0 0,1 1 0 16,0 0 0-16,1 0 0 0,1-2 0 0,1 0 0 15,-1 3 0-15,1-3 0 0,-1-3 0 0,0 3 0 16,1 0 0-16,0-2-128 0,-1 0 0 0,-3 2 0 16,1 0 0-16,-2 0 0 0,2 0 128 0,-1 0-192 15,2 0 192-15,-2 0-192 0,0 0 192 0,0 2 0 16,2 0 0-16,-1 1 0 0,1-2 0 0,0 1 0 16,1 2 0-16,0-1 0 0,0 0-208 0,0 0 32 15,2 0 16-15,-1 1 0 0,1 1 32 0,-1-4 0 0,0 4 0 16,1-4 0-16,1 2 128 15,-1-1 0-15,0 2 0 0,0-4 0 0,0 1 0 0,0-1 0 0,-2-1 0 0,2 1 128 16,-1 0 96-16,-1 0 32 0,2 0 0 0,-2 0 0 16,0 0-256-16,0 0-160 0,0 1 32 0,1-1 0 15,0 2 128-15,-1-1 0 0,0-1 0 0,-1 2 0 16,1-2 0-16,-2 2 0 0,1 0 0 0,0-2 0 16,0 3 0-16,1 0 192 0,0-3 0 0,2 3-16 15,-1-2-176-15,2-1 192 0,0 0-192 0,0-1 192 16,2-2-192-16,0 1 0 0,2 1 0 0,-2-6 0 15,2 4 0-15,0-2 0 0,-1 1 0 0,0-2 0 16,1 2 0-16,-2 2 0 0,1-2 0 0,-2 0 0 16,1 2 0-16,-1-2 0 0,0 2 0 0,-2 2 0 0,1 0 128 0,-1 0 0 15,-1 0 0-15,2 0 0 0,-3 2-128 0,1-2 0 16,1 0 0-16,-1 0 0 0,-1 0 0 0,-1 1 0 16,0-1 0-16,1 3-176 0,-1-3 176 0,0 0 0 15,1 0 128-15,2 2-128 0,-1-2 0 0,0 0 128 16,1 1-128-16,0-1 0 0,1 0 0 0,0-1 128 15,0 1-128-15,0-2 0 0,1 2 0 0,-3 0 0 16,2-3 0-16,-3 3 0 0,2 0 0 0,-2 0 0 16,0 3 0-16,-1-3 0 0,0 2 128 15,-3-1-128-15,1 3 128 0,0-1-128 0,1 0 0 0,0 2 0 0,1-4 0 16,1 2 0-16,2-1 0 0,2 0 0 0,0 0 0 16,1-2 0-16,2 0 0 0,-1 1 0 0,2-1 0 15,-1 0 0-15,1 2 176 0,-1-1-48 0,0 1 0 0,-1-2 0 16,-1 2-128-16,0 0 0 0,-1 1 0 0,-1-2 0 15,-2 1 0-15,0 1 0 0,1 0 0 0,-1 0 0 16,2-2 0-16,1 2 0 0,-2-2 0 0,4 0 0 16,-1-1 0-16,0 0 0 0,2 0 0 0,1-1 0 15,1 0 0-15,-2 1 0 0,2 0 128 0,0-3-128 16,0 3 0-16,0 0 0 0,-1-1 0 0,0 1 0 16,1 0 0-16,-2 0 0 0,1 0 0 0,0 0 0 15,-2 1 0-15,0-2 0 0,-2 5 0 0,1-4 128 16,2 1-128-16,-1 1 128 15,-1 1-128-15,0-3 128 0,1 1-128 0,2 1 0 0,0-2 0 0,-1 0 0 0,2 0 0 0,0 0-176 16,0-2 48-16,-1 1 0 0,3 1 128 0,-3-4 0 16,1 3 0-16,0 0 0 0,0-2 0 0,-2 2 176 15,0-2-48-15,-1 0 0 0,2 0 0 0,-2 3 0 16,-2-3 0-16,1 0 0 0,0 1-128 0,-1 0 0 16,1 2 0-16,1-2 0 0,2 1 0 0,0-1 0 15,0 1 0-15,2-1 0 0,0 0-192 0,1 0 192 16,0-1-160-16,-1 2 160 0,1-1 0 0,-1-1 0 15,-1 2 0-15,1 1 0 0,-2-2 0 0,-1 2 0 16,1-3 128-16,-2 2-128 0,1 1 224 0,-2 0-64 0,0 0-16 0,-1 0 0 16,1-3-144-16,-1 3 0 0,-1-1 0 0,0 1 0 15,2-2 0-15,-1 2 0 0,1-3 0 0,-1 2 0 16,1-1 0-16,-1-1 0 0,1 2 0 0,0-2 0 16,0 1 0-16,-1 1 0 0,0-2 0 0,-1 1 0 15,-1 0 0-15,0 2 0 0,-1-2 0 0,1 1 0 16,-2-2 192-16,0 3-64 0,-1-3 0 0,0 3 0 15,2-3-128-15,1 1 0 0,-2 0-160 0,1 2 160 16,-1-2 0-16,3 2 0 0,0-3 0 0,0 2 0 16,1 1 0-16,1-2 0 15,-1 2 0-15,1-4 0 0,2 2 0 0,-1 0 0 0,2-3 0 0,-1 2 0 16,1-1 0-16,1-2 0 0,-1 1 128 0,0 0-128 0,0 0 0 16,-1 1 128-16,1 0-128 0,-1-2 0 0,0 4 128 0,-2-4-128 15,0 2 0-15,0 0 0 0,-1 2 0 0,-2-2 0 16,1 2 0-16,-1-2 0 0,0 4 0 0,-2-3 0 15,-2 1 0-15,0 1 0 0,-1-2 0 0,1 2 0 32,1 1 0-32,1-3 0 0,0 3 208 0,2-2-16 0,-1 1 0 0,2-2 0 0,1 3-48 0,-1-2-16 15,3 1 0-15,-3 1 0 0,3 0-128 0,-1 0 0 16,-1 0 0-16,-1 0 0 0,1 0 0 0,0 0 0 16,0 1 0-16,-1-2 0 0,-1 1 0 0,3 0 0 15,-1 0 0-15,1 0 0 0,2 0 0 0,-3-3 0 16,1 3 0-16,-1-2 0 15,1 4 0-15,-1-4 0 16,1 2 0-16,-1 0 0 0,-1-2 0 0,0 2 0 0,0 2 0 0,-1-2 0 16,1 2 0-16,0-2 128 0,-1 0-128 0,1 0 192 15,-1-2-192-15,1 0 0 0,0 2 144 0,-2-2-144 16,2-1 176-16,-2 2-48 0,1 1 0 0,-2-2 0 16,0 1-128-16,0 1 0 0,-1-3 0 0,0 3 0 15,-1-2 128-15,1 0-128 0,-2 0 192 0,1-1-64 16,1 2-128-16,0-1 0 0,-2 2 0 0,2-4 0 15,0 4 0-15,1-2 0 0,-1 2 128 0,2-3-128 16,-1 3 0-16,-1-1 0 0,1 1 0 0,-1 0 0 16,1-3 0-16,-1 2 0 0,0 1 0 0,-2 0 0 0,1 0 0 0,0 0 192 15,-2 1-192-15,1 2 192 0,-1-2-192 16,-1 2-144-16,-1-1 144 0,2 2-208 0,-2-2 208 0,1 2 0 16,-3-2 0-16,2 0 0 0,-1 0 0 0,1-2 0 15,0 3 0-15,1-3 0 0,1-3 0 0,-1 3 0 16,0 0 0-16,0 0 0 0,2 0 0 0,-2 0 0 15,0 0 128-15,-1 0-128 0,3 3 0 0,-2-2 0 16,-4 1 0-16,2-1 0 0,0 2 0 0,-2-1 0 16,0 0 0-16,-2 0 0 0,2 1 0 0,-2-2 0 15,0 1 0-15,0-2 0 0,0 0 0 0,0 0 0 16,3 3 0-16,-2-3 0 0,3 0 0 0,-1 0 0 16,2 0 0-16,0 0 0 0,0 1 0 0,0 1 0 15,2-2 0-15,-2 3 0 0,2-3 0 0,-1 1 160 0,2 2-160 16,-1-2 128-16,1 1-128 0,-2 1 0 0,0-2 0 15,0 2 0-15,-2 0 0 0,1 2 0 0,-1-4 0 0,-1 4 0 16,2-3-128-16,0 0-64 0,-1 2-16 0,2 0 0 16,3-2 208-16,-1 0 0 0,0-2 0 0,2 2 0 15,-1 0 0-15,0 1 0 0,-1-2 0 0,0 1 0 16,0 1 0-16,0-2 0 0,-2 3 0 0,1 1 0 16,1-4 0-16,-2 4 0 0,-1-1-144 0,0-2 144 15,0 2 0-15,-1-2 0 0,0 3 0 0,1 0 0 16,-2-1 0-16,2-2-128 0,0 2 128 0,1 2 0 15,2-3 0-15,-1 0 0 0,3 1 0 0,0-1 0 0,1-3 0 0,2 1 0 16,-2 1 0-16,1-2 0 0,-1 0 0 0,-1 0 0 16,2-2 0-16,-3 2 0 0,1 0 0 0,0 2 0 15,0-2 0-15,-4 3 0 0,1-2 0 0,-4 2 0 16,1-1 0-16,0 2 0 0,1-2-192 16,1 2-48-16,2 0-16 0,0-1 0 0,2 2 256 0,3-4 0 15,0 2-160-15,2-1 160 0,0 2 0 0,2-4 0 16,1 1 0-16,1 1 0 0,3-1 0 0,-1-1 0 15,0 2 0-15,1-2 0 0,1 0-160 0,0 0 160 16,-1 0-208-16,2 0 80 16,-1 0 0-16,1-2 0 0,-1 2 0 0,1 0 0 0,-1-1-32 0,1 1 0 15,-1-2 0-15,1 2 0 0,-1 0-96 0,2 0-32 0,0 0 0 16,0 0 0 0,1-1-224-16,-2 1-64 0,2 0 0 0</inkml:trace>
  <inkml:trace contextRef="#ctx0" brushRef="#br2" timeOffset="40">20892 10715 23039 0,'0'-3'2048'0,"0"1"-1648"0,-2 1-400 0,2 1 0 0,0 0 480 0,-1 0 16 0,1 0 0 0,-1-3 0 15,-2 0-752-15,0 3-128 0,-2-3-48 0,1 3 0 0,0 0 816 0,1 0 144 16,0 0 48-16,1 3 0 0,-1-2 544 0,1 1 112 15,-1 2 32-15,-2 1 0 0,2 0-48 0,-2 1-16 16,-3 5 0-16,1-1 0 0,-3 2-560 0,0 5-96 16,-2-1-32-16,-1 0 0 0,-2 2-64 0,-1 2-32 15,-1 1 0-15,-3 1 0 0,0 1 48 0,-1 1 16 16,-1 0 0-16,-3 1 0 0,-1 3 32 0,-2 0 0 16,1 3 0-16,-2 1 0 0,-2 7-176 0,1-2-16 15,-1 1-16-15,0 1 0 0,0-1-304 0,1 0 0 16,0 2 0-16,2-2 0 0,0 0-208 0,-2 1-48 15,3-2-16-15,-2-1 0 0,1 5 272 0,-3-1-160 16,-1 4 160-16,0-2-128 0,-2 1 128 0,1-3 0 16,-2-1 0-16,1-3 0 0,-1 2 0 0,-1-1 192 0,1 1-32 15,2-3-16-15,2 2 112 0,3-4 0 0,1-2 16 0,-1-3 0 16,5-2-80-16,-1-1 0 0,3-3-16 0,3-2 0 16,3-2-320-16,1-4-64 0,6-2-16 0,0-2 0 31,3-1-272-31,0-3-48 0,3 0-16 0,1-2-17680 0</inkml:trace>
  <inkml:trace contextRef="#ctx0" brushRef="#br2" timeOffset="41">18165 11640 39615 0,'-3'-5'3520'0,"3"-1"-2816"0,2 1-560 0,0 1-144 0,1 0-656 0,0-2-176 0,1-6-16 0,2-4-16 16,4-9-224-16,0-5-32 0,0 1-16 0,-3 1 0 0,1 4 1136 0,-2-1 0 0,-2 0 160 0,-1 3 0 15,0 2 1120-15,-2-2 208 0,2 0 48 0,-1-3 16 16,0 3-640-16,2-4-128 16,1 1-16-16,0-1-16 0,1 1-400 0,-1 3-80 0,3-3-16 0,-1 3 0 15,0-3-256-15,1 6 128 0,1-2-128 0,-2 4 0 16,0 4 0-16,0 3 0 16,-2 1-160-16,-2 3 160 0,1 2-192 0,-2 4 192 0,0 0-160 0,0 4 160 15,-1 0 0-15,1 5 0 0,-1-3-128 0,1 6 128 16,1 2 0-16,-1 4 0 0,2 4 0 0,0 1-144 0,2 1 144 15,0 2 0-15,0 2 0 0,2-2 0 0,0 2 0 0,1-3 0 16,1 1 0-16,0-2-128 0,0 2 128 0,-2-1 0 16,2-1 160-16,-1 0-160 15,-2-3 0-15,1 3 0 0,-1 1 0 0,-1-3 0 0,0-4 144 0,-1 1 48 16,0-5 0-16,-1-2 0 0,1-3 80 0,0-4 32 16,0 0 0-16,1-8 0 0,2 1 80 0,-2-3 0 15,2-4 16-15,1-5 0 0,1 0-16 0,-1-6-16 16,2-4 0-16,-3-2 0 0,2 0-128 0,-1-2-32 15,-3-1 0-15,0 1 0 0,-2-4-208 0,-2 1 144 0,1-4-144 16,-3 1 128-16,1 2-128 0,-1 1 0 0,1-4 0 0,-1 3 0 16,0 0 0-16,0 3-256 0,2 1 64 0,-1 3 16 31,1 5-240-31,2 2-48 0,0 2-16 0,2 1 0 16,0 2-128-16,2 6-32 0,0-2 0 0,3 2 0 15,0 1-752-15,2 1-144 0,2 1-48 0,-2 2-15696 0</inkml:trace>
  <inkml:trace contextRef="#ctx0" brushRef="#br2" timeOffset="42">18961 11348 30399 0,'-3'0'1344'0,"-1"-2"288"0,1 2-1312 0,1 0-320 0,2 0 0 0,0 0 0 0,0 0-608 0,0-2-192 0,-1 2-32 0,1 0-16 0,-2 0-992 0,2 0-192 0,0 0-32 0,0 0-16 0,-11 26 2320 0,5-13 464 15,-3 3 80-15,0 2 32 0,-1 2 592 0,-1 5 128 16,-1-3 32-16,3 4 0 0,-1 1 256 0,1 2 48 15,2-3 16-15,3-2 0 0,3-1-528 0,2-4-96 0,3 0-32 16,3-4 0-16,4-2-736 0,3-3-160 0,3-1-16 16,4-5-16-16,3-1-304 0,0-3 0 15,2-1-128-15,1-5 128 16,2-3-592-16,-1 2-32 0,0-5 0 0,-5-1 0 0,-1 1 288 0,-1-2 48 0,-2-1 16 0,-3-1 0 16,-1 4 528-16,-4-4 96 0,-1-3 32 0,-4 3 0 15,-2-2 176-15,-3 2 32 0,-1 0 16 0,-4-4 0 16,-2 1-224-16,-3 1-32 0,-1 2-16 0,-3-3 0 15,-1 3-16-15,-3 0 0 0,-2 0 0 0,-2 3 0 32,-2 1-128-32,-2 2-48 0,0 0 0 0,-2 4 0 0,1 4-144 15,-2-1-176-15,1 6 48 0,-2-1 0 16,3 2-320-16,-1 2-48 16,0 4-16-16,2-4-11984 0,3 4-2416 0</inkml:trace>
  <inkml:trace contextRef="#ctx0" brushRef="#br2" timeOffset="43">22879 10845 11967 0,'-13'-13'1072'0,"6"4"-864"0,1 0-208 0,2 0 0 0,3 6 1920 0,0-1 352 0,1 0 64 0,-2-2 16 0,0-5 720 0,-2-3 128 16,0-1 48-16,2 2 0 0,-2 3-768 0,2 0-160 16,-1 4-16-16,1 3-16 0,1 0-1104 0,-2 3-224 15,2 0-32-15,1 0-16 0,-1 1 0 0,1 1 0 16,1 1 0-16,0 0 0 0,2 1-224 0,0 0-48 16,1 1-16-16,2-1 0 0,0-1-224 0,1 3-32 15,1 1-16-15,1-1 0 0,-1 2-176 0,2 0-48 0,2 1 0 16,-1 0 0-16,1 4-128 0,-1 0 0 0,0 2 0 15,-1 1 128-15,0 0 224 0,-1 3 32 0,-1-1 16 16,1 2 0-16,-2 1 64 0,2 2 16 0,1-1 0 0,0 1 0 16,-1 2-144-16,3 0-16 0,3 4-16 0,2 2 0 15,2-2-176-15,2 2-128 0,2-3 144 0,4 4-144 16,3 0 176-16,2 3-176 0,2 0 192 0,-1 3-192 16,0-1 160-16,2 1-160 0,1 1 128 0,-2 0-128 15,1 1 160-15,0 1-160 0,-1 0 192 0,-2-3-192 16,-1-3 0-16,-1-1 0 0,-2-2 0 0,2 2-192 15,-1 0 192-15,-2-2 128 0,-2-1 0 0,-2 2-128 0,1-5 128 0,0 2-128 16,1 1 0-16,1-3 0 0,-1 0 0 0,-1 1 0 16,1-4 0-16,-1 1 0 0,-3-2 0 0,1-4 0 15,-1 1 0-15,-3-1 0 0,2-5 0 0,-2-2 0 16,0 2 0-16,-1-4 0 0,2 4 0 0,-2-5 0 16,-2 5 0-16,0-5 0 0,-1 0 0 0,-3-2-176 15,-1 2 176-15,-2-4-208 0,0 2 80 0,-3 0 128 16,0-1-208-16,0-4 80 0,-2 4 0 0,0-5 0 15,-2 4 0-15,0-5 0 0,0 2 128 0,1-1 0 16,-1 2 0-16,0-4 0 0,0 0 0 0,1 0 0 16,-1 1 0-16,0-2 0 0,0 2 0 0,1-2 0 15,-2 1 0-15,0 0 0 0,0 0 0 0,0 0 0 16,0 0 0-16,13-18 0 0,-12 14 0 0,1-2 0 0,-1-1 0 16,0 1 128-16,-1 0-128 0,0-3 0 0,-1 2 128 0,-2-3-128 15,2-2 0-15,-3-1 128 0,1-3-128 0,-2-2 0 16,1-2 0-16,-2-2 128 0,0-5-128 0,-2-2 0 15,2 1 0-15,-1-2 0 0,0-1 0 0,3-1 128 16,0 3-128-16,0 1-256 0,3 0 64 0,1 3 0 16,0 0-144-16,2 3-48 0,0 3 0 0,0 2 0 15,2 1 96-15,-1 4 16 16,1-1 0-16,-1 5 0 0,0 1 96 0,1 4 32 0,-1-1 0 0,0 4 0 16,0 0-128-16,-1 4-32 0,1-1 0 0,0 4 0 15,0 1-64-15,1 0-16 0,1 3 0 0,-2-4 0 16,2 6 32-16,-1-5 0 0,2 6 0 0,-1-2 0 15,2 1 32-15,0 0 16 0,1 2 0 0,1 1 0 0,1-2 0 0,0 0 0 16,1 5 0-16,-1-3 0 0,0 3 144 0,-2-3 32 16,1 0 0-16,-3 2 0 0,0-2 128 0,-2 1 0 15,-2 1 0-15,0-2-128 0,-2 0 128 0,-2 0 224 16,0 3-48-16,-2-6-16 0,-1 5-32 0,-1-5 0 16,0 2 0-16,-3-4 0 0,-1 2 64 0,1-1 0 15,-1-2 0-15,-3-1 0 0,1-2 16 0,-2 2 16 16,1-3 0-16,-3 0 0 0,-2 0-16 0,-1 0 0 15,-4 1 0-15,-1-1 0 0,-4 0 48 0,0 1 0 0,-1 0 0 0,-3 1 0 16,-1 0 144-16,-3 2 48 0,0 1 0 0,2-1 0 16,-1-1 0-16,2 0 0 0,-1 1 0 0,3 0 0 15,3-1-192-15,1-2-48 0,1 2 0 0,2-2 0 16,2 2-208-16,2-6 0 0,3 4 0 0,3-7 0 31,2 2-480-31,4-4-96 0,3 2 0 0,3-7-16 16,3 1-624-16,5-4-112 0,6-3-16 0,5-6-13216 0,8 1-2640 0</inkml:trace>
  <inkml:trace contextRef="#ctx0" brushRef="#br2" timeOffset="44">24525 10908 35935 0,'-3'-3'3200'0,"2"0"-2560"0,1 0-512 0,0 3-128 0,1 0 256 0,-1 0 48 0,0-4 0 0,0 0 0 0,1-3 688 0,2 2 144 15,0-1 16-15,1 4 16 0,1-1-592 0,0 2-112 16,1 5-16-16,0-2-16 0,1 2-112 0,1 3-32 16,1 2 0-16,1 1 0 0,1 5 48 0,1 1 16 15,2 2 0-15,-2 5 0 16,1-4-160-16,-1 4-48 0,0 1 0 0,2 1 0 0,-3-1-144 0,1-2 0 15,0 0 0-15,-3-1 0 0,1-2 0 0,-1-3 0 16,0 0 0-16,-2-4 0 0,-1-2 0 0,0-1 0 16,3-2 128-16,-1-3-128 0,-2-2 320 0,1-2 16 15,1-2 16-15,0-2 0 0,2-3-32 0,0-2 0 16,1-4 0-16,2-2 0 0,0-5-176 0,2-2-144 16,0-6 192-16,-2 0-192 0,2-2 160 0,-2-4-160 0,0-1 128 15,0 0-128-15,-4 1-240 0,1-1-128 0,-2 3-16 0,-2 1-16 31,-1 3-176-31,0 2-48 0,0 3 0 0,-1 5 0 16,-1 2-256-16,0 1-48 0,-1 5-16 0,-1 1-18128 0</inkml:trace>
  <inkml:trace contextRef="#ctx0" brushRef="#br2" timeOffset="45">24884 11216 26719 0,'-5'-1'2368'0,"2"-4"-1888"0,0 1-480 0,2 1 0 0,2 2 2304 0,0 1 352 0,2-2 80 0,1-2 16 0,1-2-1968 0,0 0-384 15,2-3-80-15,-1 3 0 0,0 2 32 0,-2 4 16 16,-1 3 0-16,-3 0 0 0,0 6 160 0,-2 2 48 15,-1 4 0-15,-1 3 0 0,0 5-128 0,-1-4 0 16,1 4-16-16,-2 1 0 0,1-1-80 0,-1 1-16 16,-1-1 0-16,1 1 0 0,-2-1-336 0,1-1 144 15,1 0-144-15,-2-2 0 0,3-1 0 0,-1-5-272 16,1 2 16-16,0 1 16 0,0-1 16 0,1-4 0 0,2 0 0 0,-2-2 0 31,3 0-432-31,0-1-96 0,2-3-16 0,0-2-17296 16</inkml:trace>
  <inkml:trace contextRef="#ctx0" brushRef="#br2" timeOffset="46">25271 11440 35007 0,'-9'6'3120'0,"1"-3"-2496"0,2 0-496 0,2-2-128 0,4-1 1536 0,1 0 272 0,1 0 64 0,0-1 16 0,3-2-1392 0,4 0-288 0,3-3-48 0,4-3-16 16,3-1-320-16,1-4-64 0,3 2-16 0,1 0 0 16,0-1 112-16,0-2 16 0,0 4 0 0,0-1 0 15,-2 0 128-15,0-1 176 0,-1 3-48 0,-1-2 0 16,-2 2-128-16,-2 0 0 0,-1-2 0 0,-2-1 0 15,-2 1 0-15,-2 2 0 0,-2-2 144 0,-2 2-144 16,-2 4 0-16,-2-4-160 0,-2 4 16 0,-3 1 0 16,-1 1 144-16,-2 0-128 0,-1 4 128 0,-3 2-128 15,-1 3 128-15,-2 1 144 0,-1 1-16 0,-2 6-128 0,0 1 208 0,-3 4-64 16,-1 4-16-16,-3 3 0 0,2-1-128 16,0 5 0-16,-2-1 144 0,2-2-144 0,2 3 0 0,2-2 0 15,3 1 0 1,1-2-128-16,3-1 128 0,3 1 0 0,0-1 128 0,3-3-128 0,3-3 144 0,0-2-144 15,2-2 192-15,3-3-192 0,2 0 128 0,1-4-128 16,1-4 0-16,3 0 0 0,3-4-176 0,0 0-80 16,3-2-32-16,3-4 0 15,4-2-1248-15,2-3-256 16</inkml:trace>
  <inkml:trace contextRef="#ctx0" brushRef="#br2" timeOffset="47">26094 11066 35935 0,'-8'0'1600'0,"2"0"320"0,0 0-1536 0,2 0-384 0,2 0 0 0,-1 1 0 0,1 2 1088 0,-3-3 128 0,-4 2 48 0,-3 3 0 0,-3 1-496 0,-1 3-112 0,-1 0-16 0,-1 1 0 15,2 2-144-15,0-2-48 0,-1 2 0 0,1 1 0 16,0-3-176-16,0 2-32 0,1-2-16 0,0 2 0 16,1 1-224-16,1-4 0 15,2 1 128-15,1-1-128 0,2-2-128 0,2 0-80 16,2-1-16-16,3-4 0 0,2 2-80 0,2-2-16 16,1 0 0-16,2-4 0 0,2 2 64 0,2-2 16 15,3-2 0-15,2-1 0 0,2 2 240 0,4-4 0 16,2 0 0-16,5 1 0 0,-1 0 0 0,2 1 0 15,4 1-128-15,-1 0 128 0,-3 4-176 0,1 0 16 16,-3 4 0-16,-2 2 0 0,-3 0 160 0,-3 4-208 16,-2 3 80-16,-3-1 128 0,-1 2-160 0,-3 0 160 15,0-1 0-15,-2 0-144 0,-1 2 144 0,-2-1 0 16,0 1 0-16,-5-3 0 0,0 2 0 0,-4-2 0 16,-2 2 160-16,-1 0-160 0,-2-1 272 0,-1 0-32 0,-2 2-16 15,-2-2 0-15,-1 0 80 0,-3 2 16 0,-3 2 0 16,-5 1 0-16,-3 1-64 0,-3 1-16 0,-5 2 0 0,-4 2 0 15,-3 2-240-15,-3-1-128 0,-4 1 128 0,-1 2-208 32,-1 3-272-32,0-3-48 0,1 1-16 0,1-3-12144 0,4-4-2432 0</inkml:trace>
  <inkml:trace contextRef="#ctx0" brushRef="#br2" timeOffset="48">19385 12386 22111 0,'-3'0'1968'0,"-1"0"-1584"0,3 0-384 0,0 0 0 0,-1 0 2656 0,0 0 448 0,-2 0 96 0,-2-2 0 0,-2 0-1072 0,1-2-208 15,1-1-64-15,1 2 0 0,1-5-1040 0,1 2-224 16,-1-5-32-16,0 1-16 0,-1 0-128 0,1-4-32 0,0 2 0 0,-1-4 0 16,0 1 0-16,0-1 0 0,-3-6 0 0,2-3 0 15,-1 3-80-15,-1-4-32 0,-2 1 0 0,2-1 0 16,-2 4-144-16,-1-3-128 0,1 3 144 0,0 0-144 16,0 3 128-16,3 1-128 0,-1 1 0 0,3 5 0 15,1 2 176-15,2 4-176 0,1 2 192 0,0 8-192 16,1 0 144-16,0 4-144 0,-2 6 0 0,4 1 144 15,-1 3-320-15,1 2-64 0,2 0-16 0,1 3 0 16,2 0-32-16,2-1-16 0,1 4 0 0,1-4 0 16,1 3 304-16,1-2 0 0,-1 5 0 0,-1-2 0 15,0 1 0-15,-2 1 0 0,-2-2 0 0,1 3 0 0,-3-5 0 16,-1 5 128-16,-1-3-128 0,0-2 192 0,-1-1 48 0,2-3 0 16,1-4 0-16,0-2 0 0,1-1 64 0,0-6 16 15,2-2 0-15,-1-1 0 0,3-7 224 0,0 0 48 16,1-6 16-16,4-3 0 0,-2 1-64 0,5-8-16 15,4-3 0-15,3-3 0 0,2-3-80 0,3 2-32 16,3-3 0-16,3 4 0 0,2 1-192 0,0 1-32 16,2 4-16-16,2 0 0 0,1 3-176 0,4 0 0 15,6 1 0-15,-1 2 0 16,2 1-512-16,0 1-16 0,0 3-16 0,1-2 0 16,-1 4-864-16,-2-4-192 0,0 0-16 0,-1-3-19664 0</inkml:trace>
  <inkml:trace contextRef="#ctx0" brushRef="#br2" timeOffset="49">23424 13492 41471 0,'2'5'3680'0,"1"-1"-2944"0,1 0-592 0,-2-2-144 0,2 1 160 0,0-3 0 0,3 5 0 0,3 3 0 0,5 1-160 0,2 2 128 16,3 1-128-16,0 1 128 0,-1 2 144 0,2 1 32 16,2 0 0-16,-2 2 0 0,0 2 256 0,-2 5 48 15,2 3 16-15,-3 1 0 0,-2 2-624 0,0 1 0 16,-2 2 0-16,-2 1 0 15,0 0-752-15,-1-3-160 0,-1 0-48 0,0-4 0 16,-1-2-624-16,1-2-128 0,-2-2-16 0,1-5-16 16,0-2 32-16,-2-5 16 0</inkml:trace>
  <inkml:trace contextRef="#ctx0" brushRef="#br2" timeOffset="50">24208 13318 30399 0,'-9'9'2704'0,"2"-3"-2160"0,-1 0-544 0,2-2 0 0,3 2 2176 0,0-2 320 0,-1 2 64 0,-2 6 0 16,-6 4-2560-16,-4 6-736 0,-5 9-32 16,-2 2-16-16,-1 1 480 0,-3 3 112 0,-1 3 0 0,-1 3 16 15,-1 4 880-15,-1 1 160 0,1-1 32 0,1-2 16 16,3-1-112-16,0 0-32 0,2-2 0 0,1-5 0 15,2-1-448-15,1-2-112 0,1-2-16 0,1-3 0 16,1-2-896 0,1-5-176-16,1 1-32 0,1-7-17264 0</inkml:trace>
  <inkml:trace contextRef="#ctx0" brushRef="#br2" timeOffset="51">23609 13245 40543 0,'15'-16'1792'0,"-5"4"384"0,-2 2-1744 0,-2 3-432 0,-2 1 0 0,-1 4 0 0,3-2 128 0,3-6-128 0,5-2 0 0,4-4 128 0,3-6-128 0,0 1-176 0,-1 3 48 0,-1 0 0 15,-5 3-80-15,0 1-16 0,-2-1 0 0,0 2 0 16,-1-2 624-16,1 1 128 0,0-1 32 0,2 2 0 16,0-3-80-16,-1-3-16 0,2 3 0 0,1-2 0 15,0-1-240-15,0 3-48 0,-2 2-16 0,-2 2 0 16,-2 3-160-16,-2 2 0 0,-2 4 0 0,-3 3 0 0,1 3 0 15,-3 1-176-15,1 2 48 0,-2 4 0 0,-2-2 0 0,1 2 0 16,0 3 0-16,1-2 0 0,0 1 128 0,-1 1 0 16,1 1 0-16,0 2 0 0,-2-2 0 0,2 1 176 31,2 3-48-31,-1-1 0 0,0-5 112 0,0 1 16 0,2 0 0 0,1-3 0 0,-1 0-256 0,0 1 0 16,0-1 128-16,0-4-128 0,1 4 208 0,-3-4 0 15,1 0 0-15,0 0 0 0,-2-2-208 0,0-4-160 16,-2 2 32-16,1-2 0 15,-1 0-640-15,-1-2-112 0,1-2-16 0,-1-1-18016 0</inkml:trace>
  <inkml:trace contextRef="#ctx0" brushRef="#br2" timeOffset="52">23961 13656 13823 0,'0'0'1216'0,"0"0"-960"0,0 0-256 0,0 0 0 0,0 0 2688 0,0-3 512 0,0 3 80 0,1-1 32 15,0-2-464-15,2 3-96 0,-2-2 0 0,-1 2-16 16,0 0-1200-16,0 0-256 0,0 0-32 0,0 0-16 15,0 0-880-15,0 0-176 0,-16 18-48 0,10-11 0 16,-1 1-128-16,1 3 0 0,0 2 0 0,-1-1-176 16,-1 3 384-16,0 1 80 0,-2 3 16 0,0-2 0 15,0 1-96-15,-1 2-16 0,0 4 0 0,-3-2 0 16,0 4 96-16,-2 2 16 0,1 1 0 0,-1 2 0 0,0 1 0 0,-1 3 0 16,0 5 0-16,-1 1 0 0,1 1 48 0,0 5 16 15,-2 0 0-15,2-2 0 0,0 0-112 0,-1 1-32 16,1 0 0-16,1 0 0 0,4-8 160 0,-2 0 16 15,2 1 16-15,0-2 0 0,3-7-224 0,0-6-64 16,3-1 0-16,1-5 0 0,1-4-304 0,0-6-64 16,3-1-16-16,-3-5 0 15,2-4-768-15,-2-2-144 0,1-5-48 0,1-1-18624 0</inkml:trace>
  <inkml:trace contextRef="#ctx0" brushRef="#br2" timeOffset="53">24342 13584 36863 0,'0'2'3264'16,"0"1"-2608"-16,0-3-528 0,0 0-128 0,1 0 1280 0,1-3 208 0,2 3 48 0,2-3 16 0,5-2-1104 0,5-2-240 15,7 0-32-15,1-3-16 0,2 2-416 0,1-2-64 16,2 3-32-16,-1-2 0 0,1 2 224 0,-1 1 128 0,-1 0-160 0,-1 0 160 16,-1 2 0-16,-3 2 0 15,-1-1 208-15,-2 2-64 0,-3-3-144 0,-1 2-192 0,-2-2 32 0,1-1 16 16,-2 1-1648-16,1 1-320 0</inkml:trace>
  <inkml:trace contextRef="#ctx0" brushRef="#br2" timeOffset="54">24442 13782 28559 0,'-2'0'2544'0,"1"0"-2032"0,1 0-512 0,0 0 0 0,1 0 2496 0,1-3 384 0,0 3 96 0,2 0 16 0,2 0-2240 0,3-2-448 15,2 1-96-15,0 1-16 0,4 0 160 0,0-3 32 0,1 3 0 0,2-2 0 16,2 0 0-16,2 0 0 15,3-2 0-15,2 0 0 0,2-2-256 0,-1 0-128 0,4 0 128 0,-1-4-128 16,-1 4-720-16,1-3-224 0</inkml:trace>
  <inkml:trace contextRef="#ctx0" brushRef="#br2" timeOffset="55">25407 13429 33167 0,'-1'0'2944'0,"0"-1"-2352"0,1 1-464 0,0 0-128 0,0 0 1296 0,1 0 240 0,-1 0 64 0,0 0 0 0,1 0-736 0,-1 1-144 16,2 2-16-16,-2-3-16 0,0 0-496 0,0 0-192 16,2 28 176-16,-3-13-176 0,-2 2 128 0,1 6-128 15,-2 4 0-15,-1 2 144 0,0 6-144 0,0 2 0 16,2 0 0-16,-2-1 0 0,1-1 0 0,0-4 0 16,1 3 0-16,0-2 0 0,1-3 0 0,-1 3 160 15,1-1 16-15,-2-1 0 16,3-2-32-16,-2 1 0 0,1-2 0 0,-1-1 0 15,1-2-144-15,-2 1 0 0,0-3 144 0,1-2-144 16,-1-1 0-16,0-3 128 0,1 0-128 0,-2-1 0 16,1-5 256-16,0 0 0 0,1-2-16 0,-2-2 0 0,1-1-48 15,0 0-16-15,0 1 0 0,1-2 0 0,-1-1-176 16,0 0 0-16,1-1 0 0,0-1 0 16,2-1-160-16,-2 1 160 0,2-1-208 0,0-1 80 15,1 0 128-15,-1-1 128 0,1 2-128 0,0-3 176 0,0 3-176 0,0 0 192 0,0 0-192 0,0-25 192 16,0 16 0-1,1-1 0-15,0-3 0 0,2-2 0 0,-1-1 64 0,2-5 32 16,0-1 0-16,1-4 0 0,-1-3-80 0,4-7-16 16,-1-1 0-16,2-6 0 0,0-3-192 0,1-3 144 15,1 0-144-15,0-5 128 0,1 1-128 0,-1 0 0 16,0-2 0-16,1 2 0 0,1 2 0 0,-2 1 0 16,0 0-128-16,2 2 128 0,0 4-160 0,5-1 160 15,3 2-208-15,-2 7 80 0,-1 5-144 0,-2 5-32 16,-4 4 0-16,1-1 0 0,0 6 304 0,1 1 0 0,1 2-128 15,-2 2 128-15,3-3 0 0,0 5-192 0,0 3 192 0,1 4-160 16,-1 0-160-16,-2 4-48 16,1 4 0-16,-1 1 0 0,-1 4 64 0,-1 2 16 0,-4 4 0 0,1 4 0 15,-3 3 32-15,-2 1 0 0,-2 1 0 16,0 3 0-16,-4 1 256 0,1 1-128 0,-1 3 128 0,-1-5 0 16,-1 1 0-16,2-1 0 0,-2 1 128 0,1-3-128 15,-1-4 176-15,0-1-176 0,-1 1 192 0,-1-2-192 16,0 0 160-16,-3-2-160 0,0 1 128 0,0-1-128 15,-3-2 0-15,-1 1 0 0,-1 1 0 0,-2-4 0 16,-1 1 0-16,-3-3 0 0,-1-2 0 0,-1 0 0 16,0-4 128-16,-3 0-128 0,0-2 128 0,-1-2-128 0,0 1 240 15,1-3-48-15,-1-3 0 0,4-3 0 0,-1 2-192 0,2-2 0 16,1-2 0-16,3 1 0 0,0 1-208 0,4 0-96 16,2 2-16-16,1 1 0 15,1-4-384-15,3 4-96 0,2-2-16 0,4-1-17296 16</inkml:trace>
  <inkml:trace contextRef="#ctx0" brushRef="#br2" timeOffset="56">26006 13264 38703 0,'-5'1'1712'0,"0"-1"352"0,-1 2-1648 0,2-2-416 0,2 0 0 0,0 3 0 0,1-3 192 0,-1 3-32 0,-3 0-16 0,-3 3 0 0,1 4-144 0,0 0 128 0,0 2-128 0,1 2 128 16,1 1 192-16,0 3 16 0,2 0 16 0,-1-1 0 15,1 3 112-15,2-1 32 0,0 2 0 0,1-2 0 0,1 1-80 16,0-2-16-16,2 1 0 0,-1-2 0 0,1 1-272 0,-1-1-128 15,2 1 128-15,-2 1-128 0,2-3 0 0,-1 0 0 16,0-1 0-16,1-3 0 16,1-2 0-16,0-2 0 0,1-2 0 0,3-1 0 0,-1-2 0 0,1-3 0 15,1 0 0-15,1-3 0 0,1-2 0 0,2-3 0 16,0 2 0-16,-1-4 0 0,1-2 0 0,-1-3 0 16,0 1-224-16,-2-2 80 0,0-1 144 0,0-3 0 15,-1 1 0-15,-1-5 0 0,-1 2 0 0,-1-2 0 16,-1 3 0-16,-2-2 0 0,-1 2 0 0,0 1-160 15,-2-1 160-15,-1 2-160 0,0 2 160 0,0 1-192 16,0 1 192-16,0 3-192 0,0 2 192 0,-1 4 0 16,1 2 160-16,0 4-160 0,0 0 208 0,1 4-48 15,-1-1-16-15,2 6 0 0,0 0-144 0,1 4 0 0,1 3 0 16,1 3 0-16,1 1 0 0,2 2 0 0,-2 0 0 16,1 2 0-16,-1-4 144 0,2 2-144 0,-2-1 160 0,-1 2-160 15,0 0 176-15,-1-1-176 0,-1-1 192 0,-1-1-192 16,-1 1 0-16,-2-5-320 0,-1 2 32 0,0-4 16 31,-1-2-320-31,0-2-64 0,0-1-16 0,-2-5-11840 0,-1-1-2368 0</inkml:trace>
  <inkml:trace contextRef="#ctx0" brushRef="#br2" timeOffset="57">26332 13656 1839 0,'4'9'160'0,"-3"-5"-160"0,1 1 0 0,-1-1 0 0,1 2 2496 0,-1-6 480 0,1 4 96 0,0-1 0 16,1 4-3520-16,0 1-720 0,2 2-144 0,-2-1-32 0,-1 1 4096 0,0-3 800 16,-2 2 160-16,0-3 48 0,0-2 784 0,0 1 144 15,0-5 48-15,-2 0 0 0,4 0-2848 0,-1-3-560 16,0-1-112-16,0-4-32 0,0-2-480 0,2 0-80 15,-2-2-32-15,2-3 0 0,-2 1-192 0,0-4-32 16,0-2-16-16,-1-1 0 0,0-1-160 0,-1-4-16 16,1-2-16-16,0-1 0 0,0 0 48 0,0-2 16 0,3-3 0 15,-1 2 0-15,1 1-96 0,0 1-128 0,2 3 176 0,0 3-176 16,1 6 0-16,-1-1 0 0,3 3 0 0,-2 0 0 16,3 0 0-16,-2 4 0 0,2 0 0 0,-1 3 0 15,0-1 0-15,3 4 0 0,0-2 0 0,0 3 0 16,1 1 0-16,1 2 0 0,-1 1-128 0,2 1 128 15,-1 3-496 1,1 0 0-16,0 1 0 0,2-1 0 16,-2 4-128-16,1-1-16 0,0-3-16 0,0 4 0 0,-1 1-320 15,-2 0-64-15,-1 3-16 0,-1 0-17264 0</inkml:trace>
  <inkml:trace contextRef="#ctx0" brushRef="#br2" timeOffset="58">26881 13381 4607 0,'7'-4'400'0,"-5"2"-400"0,1 1 0 0,-2 1 0 0,0 0 5184 0,-1 1 960 0,1 1 192 0,-1 2 48 0,1 2-3072 0,-1 4-624 16,-1 5-112-16,-2 5-16 0,-1 1-1232 0,-2 7-240 15,-2 1-64-15,0 3 0 0,-1 2-624 0,-1 2-128 16,0 1-16-16,1 2-16 0,1-1-240 0,-1 2 144 15,0-2-144-15,2-3 128 0,0 0 48 0,0-1 0 16,3-2 0-16,-1-2 0 0,1 1-48 0,0-3 0 16,0 0 0-16,1-3 0 0,-1 1 0 0,0-1-128 15,1-3 192-15,-2-2-64 0,1-2 64 0,-1-1 0 16,1-1 0-16,1-4 0 0,0 0 16 0,3-5 16 0,-1-1 0 0,0-6 0 16,2 0-32-16,0-4 0 0,2-5 0 15,-1-1 0 1,1-6-16-16,0-2-16 0,1-4 0 0,0-4 0 0,1-8-32 0,-2-4 0 0,2-4 0 0,-1-5 0 15,2-3-128-15,0-2 0 0,1-4 0 0,1-1 0 16,0-3-192-16,-1 3 16 0,2-3 16 0,2 4 0 16,0 8 32-16,0 0 0 0,3 4 0 0,0 6 0 15,1 6 128-15,1 4-128 0,0 0 128 0,2 5-128 16,-1 2 128-16,0 2 0 0,3 3 0 0,-1 3 0 16,1 0-240-16,-1 3-16 0,1 2 0 0,0-1 0 0,0 4-64 0,-1 0 0 15,0 4-16-15,0 1 0 0,-2 1 80 0,-1 4 32 16,-1-1 0-16,-2 3 0 0,1 4 48 0,-4 3 16 15,1 1 0-15,-2 5 0 0,-2 2 160 0,-1 3-208 16,-1 1 80-16,-1 1 128 0,-2-1 0 0,0 2 0 16,-1 1 0-16,-2-3 0 0,-2 1 0 0,-1-4 0 15,0 2 0-15,-3 0 192 0,1-3 16 0,-3-2 16 16,2 1 0-16,-3-5 0 0,0 0-32 0,-1-4-16 16,0 1 0-16,-1-3 0 0,-2-1-48 0,-2 0-128 15,-1-3 192-15,-2-2-64 0,-1-3-128 0,1-2 0 16,-2-3 0-16,0-2 0 0,-2-3-176 0,1 0-64 15,0-8-16-15,-1 1 0 16,2-2-1008-16,0-3-208 0</inkml:trace>
  <inkml:trace contextRef="#ctx0" brushRef="#br2" timeOffset="59">27728 12606 35007 0,'2'10'1552'0,"-4"-4"320"0,1 0-1488 0,0-2-384 0,0-2 0 0,1 2 0 0,0-2 784 0,0 3 96 15,-2 4 16-15,2 3 0 0,0 4-192 0,-1 3-48 16,1-1 0-16,-1 6 0 0,0 3-64 0,-2 2-16 16,0 3 0-16,-1 2 0 0,-1 5-144 0,-1-1-48 15,-2 5 0-15,0 2 0 0,-2 2-208 0,0 0-48 16,0-1-128-16,0-3 192 16,-1 1-192-16,1-3 0 0,0-2 0 0,0-4 0 0,2 0 0 0,0-2 128 15,1-3-128-15,1-1 0 0,-1-2 0 0,2-5-128 0,1-2 128 16,-1-4-208-1,2-1-368-15,1-5-80 0,-1-4-16 0,2 0-12016 0,0-4-2416 16</inkml:trace>
  <inkml:trace contextRef="#ctx0" brushRef="#br2" timeOffset="60">27787 13501 21183 0,'2'0'1888'0,"0"0"-1504"0,0 0-384 0,-1 0 0 0,0 0 2400 0,2 0 416 0,2-2 64 0,2 0 32 0,3 2-1760 0,1 0-336 16,3-2-80-16,-2-2-16 0,0 4 416 0,1-4 80 15,-2 2 0-15,0-1 16 0,-1 2-240 0,1-1-48 16,-1-2-16-16,1-2 0 0,0 1-272 0,0-3-48 15,2 2-16-15,-1-4 0 0,3-1-368 0,-2 0-80 16,2 0-16-16,-1 0 0 0,0-1-128 0,-1-1 0 16,-2 1 0-16,-1-2 0 0,-1 2 0 0,-2-1-192 15,-1-1 64-15,-1 0 128 0,-2-1-320 0,-3 2 48 16,-1-4 16-16,-3 3 0 0,0 0-128 0,-2 2 0 16,-1-1-16-16,-2 5 0 0,-1 0 48 0,-2 6 16 0,-3 2 0 15,-1 3 0-15,-3 6 16 0,-1 1 16 0,-1 5 0 0,0 1 0 16,-1 4-48-16,-1 1-16 0,-2 2 0 0,-1 4 0 15,0-1 112-15,1 3 0 0,0 2 16 0,2-3 0 16,3 1 592-16,0-5 112 0,2 4 32 0,2-4 0 16,2 1 272-16,2-3 48 0,1 1 16 0,3-1 0 15,5-4-128-15,3-2 0 0,5 1-16 0,3-5 0 16,6 0-304-16,4-2-48 0,7-1-16 0,5-3 0 16,6-2-192-16,6-4-128 0,7-3 128 0,8 0-128 15,6-4-320-15,6-5-128 0,4-2-16 0,9-4-19488 16</inkml:trace>
  <inkml:trace contextRef="#ctx0" brushRef="#br2" timeOffset="61">16963 13479 43311 0,'-5'0'3840'0,"1"2"-3072"0,2-2-608 0,2 1-160 0,1 2-320 0,0-3-112 0,-1 4-16 0,0-1 0 0,3 4 448 0,2 1 0 15,2 0 0-15,2 0 0 0,2 2 0 0,1 3 0 16,2 1-176-16,0 2 176 0,0 3-128 0,1 1 128 15,1 4 0-15,0 2-144 0,2-1 144 0,-1 4 0 16,3-1 0-16,-2 1 0 0,1-1 176 0,-2 0-48 16,-1 1 0-16,-1-7 0 0,-3 0-128 0,0 1 128 15,-3-1-128-15,1 0 128 0,-1-2-128 0,0-2 0 0,-2-1 0 16,2-3 0-16,-2-1-384 0,2-3 64 0,-2-2 0 16,-1 0 0 15,1-2-1280-31,-1-4-240 0</inkml:trace>
  <inkml:trace contextRef="#ctx0" brushRef="#br2" timeOffset="62">17564 13592 26719 0,'-4'0'2368'0,"1"-2"-1888"16,-1 1-480-16,1 1 0 0,1 0 2032 0,-1 0 304 0,-2 1 64 0,-2 1 16 0,-2-2-2832 0,-2 4-560 0,1 2-112 0,2 3-32 0,0 3 736 0,2 2 160 15,0 5 32-15,0 3 0 0,0 4 1600 0,-1 5 336 16,0 3 64-16,-2 2 16 0,1 5-640 0,-2 0-128 16,0 2-32-16,-2 5 0 0,-5 9-640 0,-2 6-128 15,-4 2-16-15,-3 0-16 0,-1-2-224 0,-2-3 0 16,-1-4 0-16,-4-4-160 0,2 2-32 0,-2-6-16 16,-1-2 0-16,3-4 0 0,1-8 208 0,4-3 0 15,5-5 0-15,5-10 0 16,5-3-576-16,5-11 0 0,4-4-16 0,6-11-16928 15</inkml:trace>
  <inkml:trace contextRef="#ctx0" brushRef="#br2" timeOffset="63">17125 13308 40543 0,'-9'4'3600'0,"3"-2"-2880"16,1 1-576-16,4-2-144 0,1-1 640 0,0 2 80 0,-1-2 32 0,-2 4 0 0,5-1-1024 0,2-3-208 0,6-3-32 0,3-3-16 16,3-1-48-16,0-2-16 0,1-1 0 0,-1-2 0 0,2-1 752 0,-4-3 160 15,1 1 16-15,-1-2 16 0,1 1 176 0,-2-3 48 16,1 3 0-16,-2-2 0 16,1-1-288-16,-2-1-48 0,0 2-16 0,-2-1 0 0,-2 0-96 0,0-2-128 15,1 1 176-15,-2-2-176 0,0 3 208 0,-1-1-64 16,1 3-16-16,-1 1 0 0,1 2-128 0,1 4 0 15,-1 2 0-15,0-1 0 0,-1 5 0 0,-3 1 0 0,2 3 0 0,-1 3 0 16,-2 0 0-16,0 3-176 0,2 4 48 16,-2 0 0-16,-1 2 128 0,1 0-128 0,1 5 128 0,1-1-128 15,-1 0 256-15,2 2 48 0,1 2 16 0,1 2 0 16,3-1-64-16,0 2-128 0,0-1 192 0,1-2-64 16,1 1 0-16,1-3 0 0,0-2 0 0,-2 3 0 15,1-2-128-15,-1 0 128 0,-1 1-128 0,-3-2 128 16,1 2-128-16,-3-2 0 0,-2 2 0 0,0-1-176 15,-4 2-368-15,1-5-80 16,-1 4-16-16,-2-3 0 16,-1 1-560-16,0-3-112 0</inkml:trace>
  <inkml:trace contextRef="#ctx0" brushRef="#br2" timeOffset="64">17921 13586 6447 0,'5'-3'576'0,"-2"0"-576"0,-1 1 0 0,1 0 0 0,-2 0 3952 0,0 2 672 0,2-3 144 0,0 2 32 15,4-2 128-15,2-4 16 0,8 1 16 0,2-2 0 16,6 0-3232-16,2-1-656 0,5 1-128 0,3 0-32 16,5 0-912-16,2 0 0 0,0 3 0 0,1 0-176 31,-1 3-480-31,-4-2-112 0,-1 4 0 0,-4 0-16 0,-3 0-448 16,-4 4-96-16,-5-2-16 0,-3 3 0 0,-6 2-1120 15,-3-1-224-15,-4 2-64 0,-3 2-10848 0</inkml:trace>
  <inkml:trace contextRef="#ctx0" brushRef="#br2" timeOffset="65">17968 13836 41471 0,'-13'4'3680'0,"2"1"-2944"0,4-4-592 0,6-1-144 16,2 0 0-16,-2 0-224 0,-3 2 48 0,-2 0 16 15,1 3-624-15,4-5-128 0,6 1-32 0,5-1 0 16,4 2 288-16,2-2 48 0,2 3 16 0,2-2 0 0,3 2 1808 0,3 0 384 16,2 2 64-16,1-1 0 0,1 0-640 0,1 2-144 15,0-4-32-15,0-2 0 0,1 0-224 0,-1-2-48 0,0-1-16 0,0 0 0 16,-2-1-240-16,0 0-64 0,-2-1 0 16,-1 2 0-1,0-4-624-15,-4 4-128 0,-1-2-16 0,-1 0-16 16,-3 2-512-16,-1 0-112 0,-2 0 0 0,-4 3-17920 0</inkml:trace>
  <inkml:trace contextRef="#ctx0" brushRef="#br2" timeOffset="66">19273 13568 17503 0,'2'-4'1552'0,"-2"0"-1232"0,-1 2-320 0,0-2 0 0,0 4 1856 0,-2 0 304 0,1 0 64 0,-4-2 16 16,-3-1-1904-16,-2 2-336 0,-4 1-128 0,-1-2 0 15,0 4 1824-15,0-2 368 0,1 0 80 0,1 4 16 16,2-2-224-16,1 2-32 0,0 2-16 0,1 0 0 0,1 0-1184 0,0 4-224 16,2 0-48-16,0 3-16 0,0-1-416 0,0 4 0 15,-2-1 0-15,1 1 0 16,0 1-544-16,-3 2-96 0,0 3 0 0,-4 3-16 15,0 0-352-15,-2-2-64 0,1 1-16 0,0-2 0 16,1 0 464-16,1 2 96 0,1 0 16 0,2 1 0 16,2-5 832-16,3 1 192 0,5-5 16 0,3 0 16 0,4-4 288 0,4-2 64 15,4-4 16-15,3 1 0 16,3-7-1104-16,3 0-208 0,5-4-48 0,1-2-16 16,2-5-1552-16,1-1-304 0,0 0-64 0,-1-3-16 15,0 3 544-15,-2-2 96 0,-2-1 32 0,-2 2 0 0,-1-2 2032 0,-3 1 400 16,-1-2 96-16,-3 0 16 0,0-1 1664 0,-5 1 336 15,-1 0 64-15,-2 0 0 0,-2 0-1088 0,-3 0-208 16,0-3-48-16,-3 0-16 0,-1 1-1024 0,-1-2-208 0,-2 0-32 0,-1 2-16 16,1-1-80-16,-4-1-16 0,0 2 0 0,-4-3 0 15,-1 1-144-15,-2 4 0 0,-1 0 0 0,-1 4 0 16,1-1 0-16,-1 7-176 0,0 0 48 0,0 2 0 16,1 4 128-16,0-2-192 0,3 4 192 0,-2-1-192 15,1 4-144-15,0-1-48 0,3 2 0 0,2-3 0 16,2 0-1248-16,2 1-256 15,1 0-48-15,3-2-13744 0</inkml:trace>
  <inkml:trace contextRef="#ctx0" brushRef="#br2" timeOffset="67">19481 13710 25791 0,'-4'2'1152'0,"1"0"224"0,2 0-1104 0,0-2-272 0,1 3 0 0,0-3 0 0,1 3 912 0,0 0 128 0,2 1 32 0,1 4 0 0,1 0-464 0,-2 4-96 0,2 0 0 0,-1 1-16 15,-3 3 336-15,0 0 64 0,-1 2 0 0,-1 2 16 16,-1 2-16-16,-2 1-16 0,-1 1 0 0,0 1 0 15,-1-1-240-15,0 0-32 0,1-1-16 0,0-2 0 16,2-2-256-16,2-4-48 0,2-4-16 0,2 1 0 16,2-6 128-16,-1-3 32 0,0-3 0 0,1 0 0 15,0-3-192-15,-1-3-48 0,0-1 0 0,-2-1 0 16,1-2-48-16,-2-3-16 0,-1 0 0 0,1-4 0 16,-1-1 192-16,-1-3 16 0,1 1 16 0,-1-2 0 15,1 0 48-15,-2-3 16 0,2 0 0 0,0 1 0 16,0-2-224-16,2 0-64 0,0 1 0 0,1 0 0 0,0 2-128 0,1 1-176 15,2 1 48-15,0 1 0 16,2 1-16-16,-1 1 0 0,1-2 0 0,-1 4 0 0,2-2 0 0,-2 5 0 16,2-2 0-16,-2 1 0 0,1 0 144 0,0 2 0 15,1 0 0-15,1 0 0 0,1 2 0 0,3-3 0 16,0 7 0-16,3-4 0 0,1 4 128 0,1 0-128 16,2 0 160-16,-2 0-160 15,2-1-256-15,0 4-160 0,2-1-32 16,-3 2 0-16,-1 2-272 0,-1 1-64 0,-2 4-16 0,-3 1 0 15,-2 0-976-15,-2 4-192 0,-3 4-32 0,-2 2-14368 0</inkml:trace>
  <inkml:trace contextRef="#ctx0" brushRef="#br2" timeOffset="68">20305 13680 9215 0,'3'0'816'0,"-3"-2"-656"0,1 2-160 0,-1-3 0 0,0 2 5728 0,1 1 1120 0,-1-2 208 0,2-2 48 0,-1-2-5184 0,1-4-1056 15,0 1-208-15,-1-3-32 16,0-2-1216-16,-1 2-240 0,-2-1-64 0,-1-1 0 0,-1 0 1312 0,-1 2 256 0,-1-2 48 0,0 2 16 16,0 2 32-16,0 1 0 0,-1 3 0 0,1 2 0 15,-1 4-544-15,-1 0-96 0,-1 6-128 0,-1-2 176 16,-1 5-176-16,-2 1 0 0,-3 2 144 0,-2 4-144 16,-2 1 144-16,-5 4-144 0,-1 4 192 0,-4 1-192 15,1-1 208-15,-2 1-64 0,1 2-16 0,3-3 0 16,2-5 96-16,5 1 16 0,4-5 0 0,4 0 0 15,5 0 208-15,2-4 64 0,2-2 0 0,3-1 0 16,4 1-512-16,2 0 0 0,3 0 0 0,-1-2 0 16,2 2-576-16,3-1 0 15,1 2 0-15,3 0 0 0,-1-1 208 0,0 0 48 0,0-1 0 0,1-3 0 0,-2 0 512 0,1-2 128 16,4-3 0-16,-2 1 16 0,2-2 16 0,-1-3 0 31,-1-1 0-31,-2-2 0 0,0 0-144 0,-1-3-16 0,-1-1-16 0,-1-2 0 0,0-1-176 0,-1 1 0 16,-1 0 0-16,0-2 0 0,-2 0 0 0,0 2 0 15,-2-3-144-15,-1 2 144 0,0 0 0 0,-1-2 0 16,-1 3 0-16,0 1 0 0,-2-1 0 0,1 2 128 16,-2 1-128-16,0-1 0 0,-1 4 0 0,-1 0 176 15,1 2-176-15,-1-2 160 0,1 3-16 16,-3 0 0-16,2 0 0 0,-1-1 0 0,-1 2 16 0,1 1 0 16,0-2 0-16,0 3 0 0,1-2-160 0,-2 1 0 0,2 1 0 15,0-3 0-15,-2 1 0 0,1 0 0 0,1 0 0 16,-1-2 0-16,1 2 0 0,0-2 128 0,0 0-128 15,1 2 128-15,-2-1 128 0,1 2 0 0,2-1 16 0,-1 2 0 16,0 0-144-16,2 0-128 0,-2-3 192 0,0 3-192 16,1 3 256-16,-1-3-64 0,0 2-16 0,0-2 0 15,0 0-176-15,0 0 0 0,0 0 0 0,0 0 0 16,0 0 0-16,0 0 0 0,0 0 0 0,0 0 0 16,0 0 128-16,0 0 0 0,0 0 0 0,0 0 0 15,0 0-128-15,0 0 0 0,0 0 0 0,0 0 0 16,0 0 0-16,0 0 0 0,0 0 0 0,13 16 0 15,-11-16-128-15,-1 0 128 16,0 4-160-16,-1-4 160 0,0 2 0 0,0 0 0 0,-1 0 208 0,1-2-64 0,-1 3 192 0,-1-3 48 16,2 0 0-16,0 0 0 0,0 0-16 15,0 0 0-15,0 0 0 0,0 0 0 0,0 0-192 0,0 0-48 16,0 0 0-16,0 0 0 0,0 0-128 0,4 23-176 16,-1-17 48-16,0 0 0 0,2 1 0 0,0 1 0 15,3-2 0-15,-1 2 0 0,3 1 128 0,-1-2 0 16,1 3 0-16,1 1 0 0,-1 1 144 0,-1 2-144 15,3 1 192-15,-3 2-192 0,1 4 0 0,-2 1 0 16,-1 3 0-16,-1-1 0 0,1 3 0 0,-2-1 0 16,-1 0 0-16,0-4 0 0,0-3-128 0,0-3-144 15,-1-2-32-15,0-4 0 0,-1-3 304 0,1-1-128 16,0-6 128-16,0 0 0 31,1-6-960-31,1-1-96 0,-1-5-16 0,1-2-19392 0</inkml:trace>
  <inkml:trace contextRef="#ctx0" brushRef="#br2" timeOffset="69">20707 13731 43311 0,'-2'10'3840'0,"1"-4"-3072"0,1 0-608 0,0-2-160 0,2-2-1888 0,-1 2-416 0,3 6-64 0,0 6-32 16,3 5-2832-16,1 1-560 0,-2 1-112 0,-1-4-32 0,-3 0 5936 0,-2-3 1072 15,0-1 272-15,0-4 48 0,0 0 1696 0,0-3 352 16,0-2 64-16,1-3 16 0,2 0-1424 0,-1-3-288 16,1 0-48-16,1 0-16 0,-1-4-896 0,2-2-176 15,-1 0-32-15,1-4-16 0,-3 0-304 0,2-2-48 16,-2-1-16-16,2-3 0 0,-1 0-112 0,-1-2-16 16,-1-1-128-16,1-3 192 0,-2 0-192 0,0-3 0 15,0-1 128-15,-2-3-128 0,0 1 0 0,1-3 0 0,-1 1 0 0,1-1 0 16,1 3 0-16,0 2-128 0,1 1 128 0,2 3 0 15,1 4 0-15,-1 1 0 0,2 5 0 0,0 0 144 16,0 4 48-16,3 2 0 0,0 0 0 0,2 6 0 16,1 0-16-16,0 1 0 0,2 2 0 0,-1 3 0 15,3 3-176-15,-1 4 0 0,-1-1 0 0,1 7 0 16,-2-2 0-16,2 6 0 0,-2 1 0 0,0 5 0 16,0 2 0-16,-3-3 0 0,-1 4 160 0,-2-1-160 15,-3 1 448-15,-1-3 0 0,0-1-16 0,-2 1 0 16,0-5-240-16,0-1-64 0,0-5 0 0,0 0 0 31,0-2-496-31,0-4-96 0,3-1-32 0,-1-3 0 0,1-2-448 0,1 0-80 0,-1-6-32 0,2 0 0 16</inkml:trace>
  <inkml:trace contextRef="#ctx0" brushRef="#br2" timeOffset="70">21501 13499 35935 0,'1'-4'3200'0,"-2"0"-2560"0,-1-1-512 0,-1 0-128 0,1 3 1536 0,0-1 304 0,-1 0 48 0,-1-4 16 16,0-3-2368-16,-2-2-480 0,-1-4-80 0,-2 1-32 16,-1 5-1376-16,-2 4-288 0,-2 6-48 0,-3 4-16 0,-3 4 2000 0,-3 7 400 0,-5 3 64 0,-1 6 32 15,0 1 1808-15,1 1 352 0,-1 5 80 0,5-1 16 16,1 1-464-16,2-5-96 0,4 1 0 0,1-1-16 15,1-5-640-15,4 1-128 0,1-6-32 0,4 0 0 16,4-6-352-16,0-1-80 0,5-2-16 0,2-3 0 16,1-2-288-16,1 1-64 0,4-6-16 0,1 1 0 15,0-2-16-15,0-3 0 0,2-2 0 0,1-1 0 16,-2-2 240-16,1-2 0 0,1-1 0 0,-3-1-144 16,1 0 144-16,-2 0 256 0,1-2-64 0,0-1-16 15,0-1 16-15,0 2 0 0,-1-1 0 0,0 3 0 0,-1 0-192 16,-1 4 128-16,-1-1-128 0,0 7 128 0,-2 2-128 0,-4 2 0 15,1 2 0-15,-3 2 0 0,0 2 0 0,-3 2 0 16,1-2 0-16,-1 5 0 0,0-3 128 0,-2 4 0 16,0-2 0-16,-1 3 0 0,0 1 80 0,-1 1 16 15,2 0 0-15,0 1 0 0,2 2-224 0,-1 1 176 16,3 1-176-16,0-2 160 0,2 3 144 0,0 1 16 16,3-1 16-16,-1 2 0 0,2-1 16 0,2 2 0 15,-2 6 0-15,1-2 0 0,-1 0-352 0,-3 4 0 16,1 3 0-16,-3 1 0 0,-2 3 0 0,-1-1-160 15,-2 5 16-15,-1 0 0 0,-3 1 144 0,-2-1 0 16,0-2 0-16,-2 0 0 0,1-5 0 0,1-2 0 16,2-7-144-16,-2 3 144 0,-3 5 0 0,2-2 0 15,-2-3 160-15,2 0-160 0,0-2 304 0,-3-1-48 16,2 1-16-16,0-4 0 0,-1 3-240 0,-1-3 0 0,-1-2 128 0,-1-1-128 16,-2-3 0-16,-2-1-240 0,-1-3 48 0,1-5 16 31,0 0-368-31,-1-5-80 0,-2-4-16 0,1-7 0 15,-1-2-176-15,0-8-32 0</inkml:trace>
  <inkml:trace contextRef="#ctx0" brushRef="#br2" timeOffset="71">21726 13826 46991 0,'-1'0'4176'0,"-2"-2"-3344"0,2 1-656 0,2-2-176 0,1-1 0 0,1-1-192 0,5-2 32 0,4-4 16 0,7-5 144 0,4-2 0 15,4 0 0-15,-1 2 144 16,-2 1-9760-16,-6 5-1968 0,-4 0-384 0,-3 4-48 0,-3 2 15904 0,-1-1 3168 16,-2 2 640-16,1-4 128 0,2 4-3760 0,0-3-752 15,2-1-160-15,0-1-16 0,1 0-2128 0,2 2-432 16,-1-3-64-16,0 0-32 0,1 0-112 0,-1-2-32 0,0 2 0 0,-1-4 0 15,1 1-336-15,-2 0-240 0,-2 1 48 0,-2-1 0 32,-1 2-256-32,-1-3-32 0,-2 1-16 0,-3 0 0 0,-1-1 176 0,-4 1 48 0,-3-1 0 0,-2 2 0 15,-3-1 272-15,-2 2 0 0,-1 1 0 0,-2 6 0 16,1 0 0-16,-2 3 176 0,-1 3-32 0,1 3 0 16,0 4 96-16,1 2 16 0,-1 2 0 0,1 4 0 15,2 2-256-15,0 2 128 0,2 6-128 0,0-2 0 16,3 4 192-16,-1 3-48 0,3 1-16 0,0 3 0 15,1 2 128-15,-1-1 32 0,1-1 0 0,2-4 0 16,2-2 0-16,1-5 0 0,3-3 0 0,3-2 0 16,4-2 288-16,5-3 48 0,6-1 16 0,2-6 0 15,7-2-368-15,5-3-64 0,9-4-16 0,4-4 0 16,6-3-592 0,4-2-128-16,3-3-32 0,1-2-20848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17:24.90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13217 7390 24879 0,'-4'-5'2208'0,"-1"4"-1760"16,0-2-448-16,1 3 0 0,3 0 2528 0,-1 0 416 15,4 3 96-15,-4-3 16 0,0 3-1392 0,-2 0-288 16,3 0-48-16,0 1-16 0,0 1-784 0,1-1-144 16,0 2-48-16,-2-2 0 0,1 2-160 0,0 0-48 15,0 1 0-15,-3 5 0 0,1-2-128 0,-1 3 0 0,-3-1 0 0,-1 5 0 16,-5 5 0-16,-3 5 0 0,-5 8 0 0,-4 3 0 15,-3 6-128-15,-4 6 128 0,-4 1-160 0,-2-1 160 16,2-5 0-16,-5 3 0 0,-5 5 0 0,-1 4 0 16,2-2 0-16,-1 0-144 0,5-4 144 0,3-3 0 15,1-1 0-15,4-11 0 0,6-3 0 0,5-9 0 16,3-3-336-16,5-5 16 0,4-4 0 0,3-5-17920 16</inkml:trace>
  <inkml:trace contextRef="#ctx0" brushRef="#br0" timeOffset="348.08">12550 7280 37775 0,'-18'-4'1664'0,"4"4"368"0,-1 0-1632 0,5 0-400 0,5 0 0 0,2 1 0 0,1 2 816 0,-5-1 80 0,-3 4 0 0,-3 1 16 0,1 2-720 0,3 1-192 0,6-1 0 0,1 1 0 0,5 2 0 0,1 2 0 0,0 1 0 0,3 1 0 16,0 1 0-16,2 4 0 0,-1 1 128 0,2 1-128 0,0-2 0 0,0 5 0 16,1 2 0-16,3 4 0 0,-1 3 0 0,3-1 0 0,4 4 0 0,1 0 0 15,3 3 176 1,2 1 0-16,1-5 0 0,0-3 0 0,0-5 0 0,-1-3 0 15,-1-1 0-15,3 1 0 0,6 2-176 0,3-3 128 0,3 1-128 16,-3-2 128-16,-6-8-128 0,-2 1 0 0,1-3 0 16,-4 2-176-16,-3-2-368 15,-2-2-80-15,-1-2-16 0,-5 0-11552 0,-1-1-2320 0</inkml:trace>
  <inkml:trace contextRef="#ctx0" brushRef="#br0" timeOffset="648.66">13530 8025 15663 0,'-6'8'1392'0,"-2"-3"-1120"0,-1 1-272 0,4 0 0 0,2-2 6400 0,5-1 1216 0,0 4 240 0,-1-1 48 0,-1 6-6800 0,3 4-1360 0,1 7-256 0,2-1-64 0,1-1 224 0,1 2 48 0,1 0 16 0,0-1 0 0,0-1-912 0,-1-1-176 0,1 1-32 0,-3-4-16 15,-2 0-2384-15,0-1-480 0,-4 0-80 0,-2 1-7184 0</inkml:trace>
  <inkml:trace contextRef="#ctx0" brushRef="#br0" timeOffset="1085.8">16023 7400 49759 0,'-12'-4'2208'0,"2"1"448"0,1 3-2128 0,4 0-528 0,3 3 0 0,1-3 0 0,-2 4-1648 0,-2-2-432 0,-3 3-96 0,-6 4 0 0,-3 3 848 0,-3 7 176 0,-1-1 48 0,0 4 0 0,-3 4 768 0,-3 5 144 0,-3 3 48 0,-2 5 0 0,-1 0 144 0,-2 1 176 0,-2 5-48 0,0-3 0 0,0-1 688 0,0 0 128 16,0-4 16-16,2 1 16 0,4-3-352 0,2-1-80 15,1 2-16-15,5-5 0 0,7-6-528 0,2-3 0 0,3 0 0 16,2-2 0-16,3-1-288 0,1-7-64 0,3-2-16 16,1-6-12192-16,-2 1-2448 0</inkml:trace>
  <inkml:trace contextRef="#ctx0" brushRef="#br0" timeOffset="1395.62">15396 7412 46079 0,'-10'0'2048'0,"4"0"400"0,1 4-1952 0,3-2-496 0,3 2 0 0,0-2 0 0,2 2 0 0,0 3-336 0,4 6 48 0,1 3 16 0,5 7 112 0,3 3 32 0,1 5 0 0,3 1 0 0,2 1 128 0,0 1 0 0,1 1 0 0,-2 2 0 0,0-1 0 0,-3-2 0 15,0 1 0-15,-4-3-128 0,0-1-80 0,-3-1-16 16,0-2 0-16,-1-1 0 16,-1-2-336-16,-1-3-64 0,0-2-16 0,-1-1 0 15,3-1-736-15,-1 0-160 0,1-1-16 0,1-3-15280 0</inkml:trace>
  <inkml:trace contextRef="#ctx0" brushRef="#br0" timeOffset="1788.88">16183 7944 35007 0,'0'-3'3120'0,"0"2"-2496"0,1-1-496 0,1 0-128 0,2 0 1264 0,0-1 224 0,2 0 48 0,5-4 16 0,5-2-1328 0,4-1-224 0,2-3-128 0,1 1 128 0,-1 2 0 0,-1 1 208 0,0 2 0 0,-3 1 0 0,2 0-576 0,-4 3-112 0,-1 1-32 16,-3 0 0-16,-2 2 192 0,-1 2 16 0,0 0 16 0,-3 2 0 0,-1 1 672 0,0-1 128 15,-2 2 16-15,1-3 16 0,-1 4-176 0,-1-1-48 16,1 2 0-16,-2 0 0 0,0 2 0 16,-1 1 0-16,0 0 0 0,-2 4 0 0,-2 1-48 15,-1 0-16-15,-2 3 0 0,-2-1 0 0,-2 4-256 0,-3 1 0 16,1-5 0-16,-2 2 0 0,1-4 0 0,-1 3 0 15,-1-1 0-15,1-2-144 0,2 0 144 0,2-1 0 16,1-1 0-16,4-2 0 0,1 4 352 0,3-3 0 16,5 3 0-16,1-2 0 0,3-2-16 0,3-1 0 15,2 0 0-15,3-3 0 0,2 1-208 0,4-3-128 16,2-1 128-16,0-2-128 0,3-1-176 0,1-2-96 16,2 4-32-16,0-4 0 15,2 0-320-15,0 2-64 0,0-2-16 0,-1-2 0 16,0-1-496-16,-1 2-96 0,2-4-32 0,2 2 0 0</inkml:trace>
  <inkml:trace contextRef="#ctx0" brushRef="#br0" timeOffset="2618.86">9353 7055 35935 0,'-5'-3'3200'0,"2"1"-2560"0,0 0-512 0,2 2-128 0,2 2 720 0,2 0 128 0,-1 1 32 0,2 3 0 0,2 0-608 0,3 5-112 0,4 6-32 0,1 6 0 0,-1-1-128 0,4 4 0 0,-3 0-160 0,2 1 160 0,2 2 0 0,-3-1 0 0,-2-5 0 0,1 1 0 0,-3-2 0 0,-1-2-272 16,-2-1 16-16,1-1 16 0,-3-4 240 0,0-2-192 16,1 0 192-16,-2 1-192 0,0-6 592 0,1 2 128 15,0-3 32-15,0 0 0 0,3-2-80 0,1-2-16 16,1-2 0-16,1-2 0 0,1-2-112 0,1-2-32 16,4-5 0-16,1 0 0 0,2-5-144 0,0 1-48 15,2-5 0-15,-2 3 0 0,0-1 32 0,-1 0 0 16,1-1 0-16,-3-3 0 0,1 0-160 15,-3 0 0-15,1-4 0 0,-3 2 0 0,-2 1 0 0,2-5 192 16,-1-1-192-16,0-3 192 0,-2 7-192 0,-1 0 0 0,0 3 144 0,-3 3-144 16,2 3-208-16,-3 3-112 0,0 4-32 0,-1 3 0 31,-1 2-160-31,1 4-48 0,-2 4 0 0,0-2-18192 0</inkml:trace>
  <inkml:trace contextRef="#ctx0" brushRef="#br0" timeOffset="2949.31">9671 7567 41471 0,'-9'-7'1840'0,"3"5"368"0,1-2-1760 0,3 4-448 0,2 0 0 0,0-2 0 0,0 2 272 0,1 0-16 0,-1 0-16 0,1-3 0 0,2 3 80 0,0 0 32 0,2 3 0 0,3-1 0 16,-1 2 160-16,1-2 16 0,0 5 16 0,0-1 0 0,0 4-544 0,0 2 0 0,-2 4 0 0,-1 6 0 0,-1 7 0 0,-3 3 0 15,-2 6 0-15,-3 7 0 0,-1 2 0 0,-2-6 0 16,0-4 0-16,-2 8 0 0,-4 17 0 0,-2 8 0 15,0-2 0-15,-1 1 0 0,2 0-144 0,0-6-48 0,0-4 0 16,4-2-19808-16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1-29T18:17:54.64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3522 9126 0,'0'0'0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18:57.27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24489 2442 13823 0,'-2'-2'1216'0,"1"-2"-960"0,1 4-256 0,0 0 0 0,0 0-192 0,0 0-64 0,0 0-32 0,-1-3 0 0,0 3 288 0,-1-3 256 0,0 3-64 0,2 0 0 0,0 0 640 0,0 0 112 0,0 0 16 0,0 0 16 0,0 0 448 0,0 0 96 16,0 0 16-16,9 20 0 0,-6-8-320 0,0 0-48 15,-1 4-16-15,1 7 0 0,-1-1-160 0,0 6-32 16,0 3-16-16,-1 1 0 0,0 3-432 0,-1 0-96 15,0 3-16-15,0-3 0 0,-1-1-208 0,-1-3-32 16,-1-5-16-16,1 0 0 0,-2-1-144 0,0 0 0 16,-1-2 0-16,-1-2 0 15,1-1-368-15,0-2-96 0,2-3-32 0,-2-1 0 16,2-4-1680-16,0-2-320 0</inkml:trace>
  <inkml:trace contextRef="#ctx0" brushRef="#br0" timeOffset="213.2">24173 2750 2751 0,'2'-12'256'0,"-2"4"-256"0,0 0 0 0,1 4 0 0,0 0 4192 0,0 2 800 16,2-1 144-16,2 0 48 0,1-4-3200 0,4 0-624 0,3-2-128 0,2-1-16 0,1 4-352 0,2 0-64 0,1-3-16 0,4 3 0 0,0-1-240 0,2-2-48 0,1 2-16 0,0-2 0 0,1 2-192 0,0-5-32 15,0 5-16-15,-1-2 0 16,-2 2-784-16,-1 1-160 0,1 1-16 0,-2 4-12400 16</inkml:trace>
  <inkml:trace contextRef="#ctx0" brushRef="#br0" timeOffset="549.41">24726 2929 2751 0,'-5'10'256'0,"1"-4"-256"0,2 2 0 0,1-3 0 0,1-2 480 0,0 0 48 0,0 1 16 0,0-2 0 0,0 8 192 0,0 0 32 0,-2-1 16 0,1 0 0 0,-1-2 768 0,1-1 160 0,-2-2 16 0,2-2 16 0,0-2 32 0,1-2 0 0,1-2 0 0,0-1 0 15,0-1-368-15,3-2-80 0,0-4-16 0,-1 0 0 16,4-2-608-16,-2-2-112 0,-1 1-16 0,3-4-16 15,0 0 272-15,1-4 64 0,-1-1 16 0,0-2 0 16,1 1 48-16,-1-1 0 0,2 1 0 0,-2-1 0 16,2 2-464-16,-2-1-96 0,2 0-16 0,-2 3 0 15,1 2-256-15,-2-2-128 0,1 1 0 0,0 1 128 16,-2 4-128-16,0 1 0 0,-2 2 0 0,1 3 0 16,0-3-288-16,-1 3-32 0,0 2-16 0,-1 2 0 15,2 2-912-15,-3 1-176 0,2 3-48 0,-1 3-7712 16,2 1-1552-16</inkml:trace>
  <inkml:trace contextRef="#ctx0" brushRef="#br0" timeOffset="1046.28">25328 2677 5519 0,'2'-4'496'0,"-1"2"-496"0,0 1 0 0,-1-2 0 0,0 3 1152 0,0 0 128 0,-1 0 16 0,1 0 16 0,-1 0-320 0,-2 0-64 0,-1 0-16 0,4 0 0 0,0 0 416 0,0 0 80 0,-27 3 0 0,17-2 16 0,0 1-336 0,-1 2-80 0,0-1-16 0,0 3 0 16,0-3 160-16,0 6 48 0,0 1 0 15,-2 2 0-15,3 4-192 0,0 3-48 0,2-2 0 0,-1 4 0 16,0 2-384-16,2-1-96 0,1 0-16 0,0-3 0 15,2-1-256-15,0 2-48 0,2-1-16 0,1-3 0 16,2-3-144-16,0-2 0 0,4 3 0 0,0-5 128 16,1-3 96-16,0-3 16 0,2-1 0 0,-1-4 0 15,2 0-80-15,1-2-16 0,1-4 0 0,0-2 0 16,3-4-144-16,-2-1 0 0,0-1 0 0,1-2 128 16,-1-1-128-16,-1-1-224 0,0 1 48 0,-1-2 16 0,0 1 160 15,-3-1 0-15,1 3-144 0,-2 1 144 16,-1 3 0-16,-1 2 0 0,-1 2 0 0,0 4 0 0,-2 2 192 0,0 2 0 15,-1-1 0-15,0 6 0 0,0-1 272 0,-1 5 64 16,0 0 16-16,1 2 0 0,-1 3-128 0,1 2-32 16,-2 0 0-16,2 2 0 0,0 1-96 0,2-4-32 15,-1 2 0-15,0-3 0 0,3-2-80 0,-2 3-32 16,2-6 0-16,0 3 0 0,-1-1-144 0,2-1 0 16,-1 0 0-16,0 0 0 15,0 2-448-15,-1-1-192 0,1-3-16 0,-2 4-16 16,1-4-1520-16,-2 4-304 0</inkml:trace>
  <inkml:trace contextRef="#ctx0" brushRef="#br0" timeOffset="1245.49">25655 2822 31327 0,'0'-3'2784'0,"-2"1"-2224"0,1 4-560 0,1 1 0 0,1 0 1552 0,1 0 208 0,-1 1 32 0,-1-1 16 0,1 7-1808 0,0 3-352 0,-1 1-80 0,-1 3-16 0,-3 1 64 0,1-2 0 0,-2-2 0 0,0-2 0 0,0 0-896 0,0 1-192 0,1-4-16 0,1-2-12496 16</inkml:trace>
  <inkml:trace contextRef="#ctx0" brushRef="#br0" timeOffset="1426.63">25707 2531 19343 0,'0'-12'1728'0,"-2"2"-1392"0,1 0-336 0,0 5 0 0,1 4 3392 0,0 1 592 0,1 0 128 0,-1 0 32 0,0-3-2864 0,0 3-560 0,-1 0-112 0,1 3-32 0,-1 3-2224 0,1-6-448 0,0 0-80 0,-4 32-32 0</inkml:trace>
  <inkml:trace contextRef="#ctx0" brushRef="#br0" timeOffset="1843.44">25968 2914 2751 0,'5'0'256'0,"-3"0"-256"0,0 0 0 0,0 3 0 0,0-3 3600 0,-1 2 688 0,2-2 128 0,-1 4 16 0,3 0-3728 0,-1 0-704 0,1 2-256 16,-1-1 16-16,-2 1 1008 0,-1-1 208 0,-1 0 48 0,0-2 0 0,-1 0-208 0,0-2-48 0,-2 2 0 0,1-3 0 15,-2 0 256-15,2 0 32 0,-2-3 16 0,2 2 0 16,-2-2-272-16,1 0-48 0,1-3-16 0,1 2 0 0,-1-2-480 0,1-3-112 16,1 0-16-16,0-1 0 15,1 1 32-15,1-4 0 0,-1 0 0 0,1-2 0 0,2-5-160 0,-1 1 0 16,0 0 0-16,1-4 128 15,0 2-128-15,1 2 0 0,1-4 0 0,0 5 0 0,1-1 592 0,1 1 48 16,2 0 0-16,0 4 0 0,0 1 64 0,-2 3 32 16,2 4 0-16,-1 0 0 0,1 2-240 0,1 2-48 15,-1 4-16-15,0 2 0 0,-1-2-432 0,3 5 0 16,-1-1 0-16,-1 1 0 0,2 2 0 0,-1 3 0 16,1-2 0-16,1 2 0 0,-1 5 0 0,1-1 0 15,-2 0 0-15,0 2 0 0,-3 2 128 0,2 1 32 16,-1-1 16-16,-2-2 0 0,1 1-176 0,-2 1 0 15,1-4 0-15,-2 0 128 16,2 0-512-16,-2 1-128 0,-2-1 0 0,1 0-16 16,0-2-1280-16,-1 1-256 0,2-2-48 0,2 0-12352 0</inkml:trace>
  <inkml:trace contextRef="#ctx0" brushRef="#br0" timeOffset="148851.97">2284 7473 17503 0,'-5'-13'1552'0,"1"6"-1232"0,2-2-320 16,1 3 0-16,1 2 768 0,0 2 80 0,-2 1 32 0,1-6 0 0,-1-1-560 0,-3-2-128 0,-3-3 0 0,-3 0-16 0,-1 2-176 0,-4 1 0 0,-2 1 0 0,-1 4-176 0,-4-1 640 0,-1 1 128 0,-4 1 32 0,0 2 0 0,-3 1 304 0,-1 1 64 0,-2 1 16 0,0 1 0 15,2 2-464-15,-2 2-96 0,-2 4 0 0,-2 5-16 16,-4 4-192-16,-5 0-48 0,-1 9 0 16,-2-5 0-16,3 2 272 0,4-3 48 0,0 3 16 15,0 1 0-15,1 5 336 0,2-3 64 0,3 4 16 0,2 3 0 16,6-4-48-16,1 2 0 0,2 1 0 0,2 1 0 16,0 3-512-16,2 2-128 0,1-1 0 15,5-5-16-15,2-3-240 0,3 1 144 0,2 3-144 0,4 0 128 16,3 0-128-16,3 4 0 0,3 0 0 0,5 0 0 15,3-1 0-15,2-1 0 0,2-1-144 0,1-1 144 0,4-3 0 16,2 1-192-16,5-4 192 0,3-3-160 0,3-2 160 0,3-4-160 16,5-1 160-16,5-6-160 0,8-2 160 15,4-4 0-15,3-4 0 0,2-5 0 0,1-2 0 0,-2-5 224 16,0-3-48-16,2-4-16 0,3-1-16 16,-2-6 0-16,-2 0 0 0,-2-3 0 0,0-5-144 0,-4-1 0 15,-4 0 0-15,-2 0 0 0,-2-2 0 0,-2-2 0 16,0-2 0-16,-5-3 0 0,-1 0 0 0,-3 1 0 15,-3 1 0-15,-3-5 128 0,0-3 32 0,-2 0 0 16,-2-2 0-16,-6 5 0 0,-4 1-160 0,-7 2 128 16,-3 3-128-16,-5-1 128 0,-4 5 32 0,-5-1 0 15,-2 3 0-15,-5 1 0 0,-3-1 32 0,-6 3 16 16,-4 5 0-16,-3 4 0 0,-2 1 16 0,-6 3 0 16,-2 1 0-16,-5 2 0 0,0 0-32 0,-3-1-16 15,-1 0 0-15,-1 2 0 0,-1-1-176 0,-3 3 0 0,0 4 0 0,-4 0 0 16,-4 2 0-16,-3 4 0 15,0 0 0-15,-1 1 0 0,1 4 128 0,-2 2 0 0,0 4 0 0,-6 6 0 16,-5 3-128-16,-3 5-144 0,2-1 144 0,-2 8-12848 16,1 3-2448-1</inkml:trace>
  <inkml:trace contextRef="#ctx0" brushRef="#br0" timeOffset="166899.43">1251 6378 9215 0,'-16'-2'816'0,"3"2"-656"0,3 0-160 0,5 0 0 0,1 0 496 0,-3 2 64 0,-9-2 16 0,-10 4 0 0,-6 0-304 0,-3 2-48 0,5 2-16 0,6-1 0 0,5-1-208 0,4 1 0 0,3 2-192 0,3-3 192 0,3 1-704 0,2 0-16 0,3-1-16 0,0-2 0 16,2 1 224-16,0-2 32 0,0 0 16 0,2 0 0 0,-1 0 464 0,0-2 0 16,0 2 0-16,1-1 0 15,-1-2 192-15,1 1 0 0,0 2-16 0,0-3 0 0,0 1 896 0,1 1 176 16,0 1 32-16,2 1 16 15,1-2-144-15,3 4-16 0,-2 1-16 0,0 0 0 0,1 2-16 0,1 0 0 16,2 5 0-16,1 2 0 16,0 3-96-16,0 2-32 0,-2-3 0 0,0 2 0 0,-1 0-528 0,1-2-128 15,-1 1 0-15,0-5-16 0,-2-3-304 0,1-4 160 16,0-1-160-16,-1-2 128 0,0-2 160 0,-2-2 32 16,-1-3 0-16,0-2 0 0,0-3 176 0,-2-2 32 0,1 2 16 15,-1-2 0-15,-1-2 80 0,1-2 16 16,0-11 0-16,2-2 0 0,0 10 0 0,1-6 16 0,4-5 0 15,4-13 0-15,4-3 112 0,5-6 32 0,0 2 0 16,2 1 0-16,2-4-304 0,2 4-64 0,0 3-16 16,0 2 0-16,2-2-176 0,1-3-48 0,0 5 0 0,1-5 0 15,1 0-192-15,-1 2 0 0,2 1 0 0,-2 1 0 16,-3 5 0-16,-2 3 0 0,-1 3 0 0,1 4 0 16,0-1-1344-1,-1 3-224-15,3 4-32 0,-2 1-13872 0</inkml:trace>
  <inkml:trace contextRef="#ctx0" brushRef="#br0" timeOffset="167945.62">939 5092 19343 0,'-13'-22'1728'0,"5"6"-1392"0,0 3-336 0,3 4 0 0,4 2-464 0,1 5-176 0,0 1-16 0,-1-6-16 0,-1-4 1760 0,2 0 336 0,0 3 80 0,3-1 16 0,1 8-480 0,-1 1-80 0,2 6-32 0,0 4 0 0,0 2-736 0,0 4-192 16,1 3 0-16,0 1 0 0,-1 4 0 0,2 1 0 15,-1 3 0-15,-1 1 0 0,1 1 0 0,-1 0 0 16,0 0-192-16,0 1 192 0,0 0-144 0,0-3 144 15,1-2 0-15,0-3 0 0,4 1 0 0,0-1 0 16,2-5 0-16,1-1 0 0,-2-2 688 0,1-2 32 16,2-3 16-16,2-2 0 0,-1 2 0 0,-1-9 0 15,5 2 0-15,1-9 0 0,2-2-240 16,3-7-48-16,2-4-16 0,3-6 0 0,1-7 128 0,7-12 16 16,6-12 16-16,7-11 0 0,1-6-16 0,0-3 0 15,2-6 0-15,0-4 0 0,-3-2-192 0,-5 6-32 16,-10 9-16-16,0-3 0 0,-1-5-160 0,-2-2-48 15,0-3 0-15,-1 5 0 16,-1 4-896-16,2-1-176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22:09.65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2634 12486 22111 0,'1'-3'1968'15,"2"0"-1584"-15,-1-1-384 0,1 1 0 0,-1 3 464 0,2-3 16 0,1-2 0 0,5-3 0 0,2-2-96 0,3-1-32 0,0 1 0 0,-1 3 0 0,0 1-1008 0,-2 0-208 0,0 3-32 0,-1-1-16 0,0 4 528 0,0 0 96 16,0 2 32-16,1 0 0 0,2 1 768 0,1 0 144 0,2 0 48 16,4 0 0-16,1 0-256 0,3-3-64 15,4 1 0-15,3-2 0 0,1-2-112 0,3-3-16 16,1 0-16-16,1-4 0 0,0 2 336 0,0-2 64 0,0 0 0 0,2 0 16 16,-1-1 336-16,0 3 64 0,0 2 16 0,1 2 0 15,1 2-128-15,-1 2-32 0,4-2 0 16,-5 0 0-16,0 2-560 0,-1-2-112 0,3-2-32 15,-3-1 0-15,-2 4-208 0,1-2 0 0,0 2 0 0,-1 1 0 16,-1 0 0-16,-1 0 0 0,1 1 0 0,-2 3 0 16,1-3 0-16,-2-1 0 0,1 0 0 0,1 0 144 15,0-1 112-15,1 0 0 0,-1-2 16 0,1 2 0 16,2 1 48-16,1 0 16 0,1 1 0 0,-1 2 0 16,0 1-16-16,1 2-16 0,-1-4 0 0,-1 4 0 15,2-2-96-15,-2 0-16 0,2 0 0 0,0 1 0 0,-2 1-48 16,2-3-16-16,1 0 0 0,1-2 0 0,-1 2 0 0,-1-1-128 15,-2-1 192-15,-3-1-64 0,2-1-128 0,-2-1 192 16,-1-1-192-16,-1 2 192 0,-1-2-16 0,1 0 0 16,0-2 0-16,1 1 0 0,-1 2-176 15,1 0 0-15,2 0 0 0,1 1 0 0,1 1 0 16,1-3-272-16,0 3 64 0,2 0 16 0,-2 0 192 0,1 0 0 16,-1 3-160-16,2-3 160 0,2 3 0 0,0 1 0 15,-2 0 192-15,1 1-64 0,0 1-128 0,-1-2 128 16,-1-2-128-16,0-1 128 0,-1-1 0 0,-1-1-128 15,0-1 192-15,-1-1-64 0,-3 2 0 0,1-2 0 16,0 0 0-16,1 3 0 0,1-5-128 0,-2 5 0 16,1 0 0-16,0 0 128 0,-1 2-128 0,0-2 0 0,-2 3 0 15,0-3 0-15,-1 3 0 0,0 0 0 0,0 1 0 16,0-2 0-16,1 2 0 0,-1 2-176 0,0-2 176 16,-2-1-128-16,2 2 128 0,0-1 0 0,1 0 0 15,2-2 0-15,-1-1 0 0,0-1 0 0,2-1 128 16,0-2-128-16,-2 0 128 0,0-3-128 0,3 2 160 15,0 2-160-15,0-2 0 0,0-1 0 0,-2 4 0 0,0-3 0 16,2 4 0-16,-4-2 0 16,-1 2 0-16,-2 0 0 0,1 0 0 0,0 0 0 0,-2 0 0 0,1-3 0 15,-2 6 128-15,0-3-128 0,4 0 0 0,-1 0 0 16,1 0 176-16,0 0-176 0,3 0 192 0,1 0-192 16,-2 0 0-16,2-3 0 0,1 2 0 0,-3-2-144 0,-1 1 144 15,2 1 0-15,-2-4 0 0,1 4 0 0,-1-2 0 16,0 3 0-16,2 0 0 0,-1 0 0 0,2 0 0 0,-2 0 0 15,1 0 0-15,1 0 0 0,0 3 0 0,0-3 0 16,-2 1 0-16,-1-1 0 0,0-1 0 0,1 1 0 16,-1-3 0-16,-1 3 0 0,0-2 192 0,1 2-48 15,0 0 0-15,1 2 0 0,2-2-144 0,-1 3 192 16,1 0-192-16,1 0 192 0,0-2-192 0,1 1 0 16,1-2 0-16,-1-2 0 0,0 2-128 15,1-1 128-15,0-5 0 0,-1 6 0 0,0-3 0 0,-1 3 0 16,-1 0 0-16,-2-2 0 0,0 4 0 0,-1-2 0 15,2 0 0-15,-2 3 0 0,1-3 0 0,1 0 208 16,3 0-48-16,-1 0-16 0,1-3-144 0,0-1 0 16,2 2 144-16,0 1-144 0,2-2 0 0,-2-1 128 15,2 4-128-15,-3-2 0 0,1 2 0 0,-3-4 0 16,-3 2 0-16,0-1 0 0,1 2 0 0,-1-1 0 0,-2 0 0 16,1 2 0-16,0 0 0 0,2 2 0 0,0 0 0 15,2 2 128-15,1 0-128 0,0-2 0 0,0 0 0 0,-1 2 0 16,1-4 0-16,-1 0 0 0,1-2 0 0,0 0 0 15,1 0 0-15,-1-2 0 0,1 4 0 0,0-2-128 16,-1 2 128-16,2 2 0 0,2 2 0 0,-2-2 0 16,1 5 0-16,-1-6 0 0,2 1 0 0,-1 0 128 15,-3 0-128-15,1-2 0 0,2 3 0 0,2-3 0 16,0 1 0-16,1 1 0 0,0 1 0 0,1-3 0 0,-1 1 0 16,-1-1 0-16,1 0 0 0,0-1 0 15,2-4 0-15,-4 4 176 0,1-2-176 0,0 3 192 0,2 0-64 0,3 3-128 16,0-2 192-16,0 4-64 0,-1-2-128 15,1-3 0-15,0 3-160 0,0-3 160 0,1 0 0 0,-1 0 0 16,1 0 0-16,2 1 0 0,1 2 0 0,-2-1 0 16,1-2 0-16,-1 0 0 15,0 0 0-15,2 0 0 0,-3-2 0 0,4-2 0 0,3 4 0 16,0 0 0-16,2 0 176 0,1 0-48 0,-1 1-128 0,1-2 0 16,2-2 0-16,-2 1-128 0,0 1 128 0,0-2 0 15,3 3 0-15,-2 3 128 0,-2-2-128 0,0 1 0 16,-2-4 0-16,1 1 0 0,-1-2 0 0,-1 1 0 15,2 1-128-15,-1 1 128 0,0 1 0 0,0 1 0 16,1 1 0-16,1-3 128 0,2-5-128 0,0 1 0 16,3 0 0-16,0 2-128 0,-2 1 128 0,0 1 0 15,1-3 128-15,-1-1-128 0,1 2 0 0,-2-2 0 0,-1-2 0 0,0 2-192 16,2 2 192-16,-2 2 0 0,0 0 128 0,-1-3-128 16,-1 2 0-16,-1-1 0 0,5-1 0 0,-2 2-128 15,1 1 128-15,0 0 0 0,1 0 128 16,0 1-128-16,1-2 0 0,0-1 0 0,-1-2 0 0,-1 1-128 15,1 0 128-15,-1-2 0 0,-1 3 0 0,-3-1 128 16,-3-2-128-16,-2-1 0 0,0 2 0 16,-2-3-128-16,0 2 128 0,3 1 0 0,0-2 0 0,-2 2 0 15,1 1 0-15,-2 0 0 0,-2-2 0 0,-1 1 0 16,-1 0 0-16,-4 1 0 0,1 0 0 0,-4 0 0 16,-2-2 0-16,-3 0-160 0,0 0 160 0,-3 1 0 15,-3-2-128-15,-2 0 128 0,0-1 0 0,-1 4 0 0,-2-3 0 0,0-1-128 16,-1 4 128-16,-3-4 0 15,2 4-208-15,0 0 16 0,-1 0 0 0,1-2 0 16,-1 1-224-16,1 0-32 0,-1 2-16 0,1-4 0 0,-2 2 80 16,-1 0 0-16,2-2 16 0,-5 0 0 15,0 0-352-15,-2 2-80 0,-1-2-16 16,-2-1-16672-16</inkml:trace>
  <inkml:trace contextRef="#ctx0" brushRef="#br0" timeOffset="4202.53">12911 12287 1839 0,'-5'-3'160'0,"1"3"-160"0,2 0 0 0,-1 0 0 0,2 0 672 0,1 0 96 0,-1 0 32 0,0 0 0 0,-2 3-480 0,-1-3-112 0,1 1-16 0,0 1 0 0,-1-2 448 0,2 0 64 0,-1 3 32 0,1-3 0 0,0 1 224 0,-1-2 32 16,1 1 16-16,-1 0 0 15,1-3-368-15,-1 1-80 0,1 1-16 0,-1-3 0 0,2 3 80 0,0-1 16 16,0-1 0-16,-1 0 0 0,1 1 32 0,0 1 16 16,1-2 0-16,0 3 0 0,0-4 192 0,-1 4 32 15,1-2 16-15,0-2 0 0,-2 1-32 0,1 0 0 16,1-1 0-16,-1-2 0 0,0 0-144 0,1 0-48 15,-2-3 0-15,2 3 0 0,0-1-48 0,0 0-16 16,0-1 0-16,0 0 0 0,0 2-128 0,0-5-16 16,2 1-16-16,-2 0 0 0,-2-2-144 0,1 2-16 15,1-4-16-15,-2 2 0 0,0-4 64 0,1 1 16 16,-1 3 0-16,-1-2 0 0,1-2 64 0,-1-3 32 16,1 1 0-16,-1-1 0 0,1 1-96 0,-1-2-32 15,2 0 0-15,1 2 0 0,0-3-80 0,0 1-16 0,0 0 0 16,0 2 0-16,1-1 32 0,-1 0 0 15,2 1 0-15,-1 1 0 0,0 2-96 0,0-4-32 16,1 2 0-16,-1-2 0 0,-1 3-32 0,0-2-128 0,0-5 192 16,0 2-64-16,-1-2 16 0,-1-2 0 15,1-1 0-15,-1-2 0 0,-1-1-144 0,-1-4 160 0,2-2-160 0,-2 1 160 16,1 0-160-16,-1-3 160 0,-1 3-160 16,2-1 160-16,1 3-160 0,0 3 128 0,0 5-128 0,1-2 128 15,1-3-128-15,0 1 0 16,1-1 0-16,1 2 0 0,0 1 0 0,0 1 128 0,1 2-128 0,-2-2 0 15,0-1 0-15,-1 1 0 0,0 0 128 0,0-4-128 16,-2-2 0-16,-2 0 0 0,-1 2 0 0,-1-6 128 16,0 0-128-16,-3-5 160 0,2-1-160 0,-1-1 160 15,3-5-160-15,-1 0 0 0,3 0 144 0,-2 0-144 16,2 1 0-16,1 1 0 0,2 5 0 0,-2 3 128 0,2 1-128 0,0 2 0 16,2 5 0-16,0-2 0 15,1 5 192-15,0-3-16 0,2 1-16 0,0-1 0 0,0 1-160 0,1 0 128 16,-1 0-128-16,0 0 128 0,0-2-128 15,-1-4 0-15,1 1 0 0,-1 0 0 0,-1 1 0 0,0-6 0 16,-1-3 128-16,2-4-128 0,-2-4 0 0,2 1 0 16,0-3 0-16,-2 0 0 0,2 0 0 0,-2 4 0 15,1-1 0-15,-1-1 0 0,1-2 0 0,2 0 0 16,0-3 0-16,0 3 0 0,0 1 0 0,0 3 0 16,-2 0 0-16,2 6 0 0,-1 0 0 0,0 3 0 15,-1-3 0-15,1 2 0 0,1 1 0 0,-1 0 0 16,1 1 0-16,0-4 0 0,-2 3 0 0,2-1 0 15,-1 1 0-15,1 1 0 0,-3 0 160 0,1 1-160 0,-1 1 192 0,0-6-192 16,0-7 144-16,-1-1-144 0,-1-2 0 16,2 0 144-16,0-2-144 0,-1 5 0 0,2 0 0 15,-2 4 0-15,1 2 0 0,1-3 0 0,-1 0 0 0,1-1 0 16,-2 1 0-16,3-1 0 0,1 1 0 0,-1 2 0 16,-1 2 0-16,1 3 0 0,-2 1 0 0,0 1 0 15,-1 1 0-15,-1 1 192 0,0-7-192 0,-1 0 192 16,-1 0-192-16,0-1 0 0,-2-2 0 0,1-3 0 15,0 0 0-15,1-2 0 0,0 5 0 0,2-1 128 16,0-2-128-16,0 0 0 0,2-3 0 0,-1-3-176 16,1 4 176-16,0-1 0 0,1-1 0 0,0 0 0 0,-1 5 0 15,1 2 0-15,-1-2 0 0,1-3 0 16,0-4 0-16,1 1 0 0,0-2 0 0,-1 4 0 0,1 2 0 16,-3 1 0-16,2 3 0 0,-1 6 0 15,1 0 0-15,-1-3 0 0,2-1 0 0,0-4 0 0,-1 1 0 16,1 1 128-16,1-1-128 0,0 1 0 0,0-1 0 0,-1 1 0 15,-1 1 0-15,1-2 0 0,-1 1 0 16,-2-6 0-16,0-1 0 0,-1-1 0 0,1 2 0 0,0-3 0 16,2-2 0-16,-1 3 0 0,-2 4 0 0,3 1 0 15,-3 0 0-15,1 1 0 0,-1 5 0 0,0 1 0 16,-1-5 0-16,1 1 0 0,-3 0 0 0,2 2 0 16,0-1 0-16,-2 5 0 0,2 1 0 0,0 3 0 15,-1-3 0-15,0 2 0 0,1 0 0 0,0-2 0 16,0-1 0-16,-1 0 0 0,2 0 0 0,0-1 0 15,2-1 0-15,0 1 0 0,3 1 0 0,0 1 0 16,1 0 0-16,2 1 0 0,0-5 0 0,2 6 0 0,-1-2 0 16,1 4-128-16,0 0 128 0,-1 0 0 0,0 1 0 15,0-2 0-15,-1 2 0 0,1-2 0 0,-2 2 0 0,0 0 0 16,-2 3 0-16,-2-2 0 0,2-1 0 0,0 1 0 16,0-3 0-16,0-5 0 0,0 1 0 15,1-3 0-15,-1-3 0 0,0-1 0 0,-1-2 0 0,0 0 0 16,-2 3 0-16,0 0 0 0,0 2 0 0,-1-6 0 15,1 1 0-15,1-3-128 0,-2-4 128 0,2 4-128 16,-2-1-32-16,0 4 0 0,0 2 0 0,1 3 0 16,-4 8 0-16,2 0 0 0,-2 5 0 0,1-2 0 15,-2 5 160-15,2-1 0 0,-2 3 0 0,1-1-128 16,-1 4 128-16,0 2 0 0,0-1 0 0,1 1 0 0,-1 1-144 16,1-2 144-16,-1-1-160 0,2 1 160 0,-1-2-256 0,0 0 32 15,2-1 16-15,0 0 0 16,0-1-272-16,2 2-48 0,0-5-16 15,1 3 0-15,0-3-1056 0,4-1-224 0,0-2-32 0,2-5-8704 16,2 1-1728-16</inkml:trace>
  <inkml:trace contextRef="#ctx0" brushRef="#br0" timeOffset="7470.89">12922 8407 12895 0,'-1'0'1152'0,"1"0"-928"0,0 0-224 0,0 0 0 0,0 0 1056 16,-2 0 160-16,2 0 48 0,-1-2 0 0,0 2 224 0,0 0 48 0,-2 0 16 0,3 0 0 0,0 0-384 0,0 0-80 0,0 0 0 0,0 0-16 0,0 0-784 0,0 0-160 16,0 0-128-16,-22 0 192 0,17 0-192 0,-2 0-224 15,-1 0 48-15,-2 0 16 0,0 0 160 0,-2 2 0 0,-1 0 0 0,-5 0 0 16,-2 2 704-16,-1 0 80 0,-1 1 16 0,0-2 0 16,-3 0 32-16,0-2 0 0,-2 1 0 15,0 1 0-15,-1 1-608 0,-2-4-224 0,3 2 176 16,-3-2-176-16,0 1 368 0,1 2-32 0,3-2 0 0,-3 1 0 15,-3 2 80-15,-1 1 16 0,-1-1 0 0,2 0 0 16,0 1-240-16,1-4-64 0,0 1 0 0,0-2 0 16,0 0-128-16,0 0 0 0,1-2 0 15,-1 1 0-15,0-2 0 0,-1-1 128 0,1 2-128 0,-3-2 192 16,-2-1 176-16,-1 4 32 0,-2-2 16 0,-2 3 0 16,-1 0-128-16,-1 0-32 0,-2-2 0 0,-1 2 0 15,3-1-64-15,1 1 0 0,0-3-16 0,-4 3 0 16,-2 3-176-16,-3-3 0 0,-1 1 0 0,-2 1 0 15,0-2 0-15,-1 0 0 0,4 0 0 0,2 0 0 0,1 0 0 0,-4 0 0 16,0 4 0-16,0 1 0 0,2-1 0 16,1-2 0-16,3 0 0 0,-2 0 0 15,-1-4 0-15,0 0 0 0,7 2 0 0,-1-2 0 0,0-1-144 16,-2 2 144-16,2 1-192 0,0-2 192 0,-1 2 0 16,1-4 0-16,4 1 0 0,-1 0 0 0,0-1 0 0,1-1 0 15,1 4 0-15,-5-2 0 0,0 3 0 0,0 0 144 16,-2 3-144-16,1-2 128 0,2 2-128 0,-1-3 0 15,-1 0 0-15,2-4-176 0,8 4 176 0,-5-3 0 16,-4 0-144-16,0 0 144 0,-1 3-192 0,1-2 48 16,-1 2 0-16,0 0 0 0,4 0 144 15,-1 0-128-15,6-1 128 0,-2-2-128 0,-1 3 128 0,-1-4 0 0,1 4 0 16,0 0 0-16,-1 0 0 0,0 4 0 0,0-1 0 16,1-2 0-16,0 4 0 0,-1-4 0 15,2 1 0-15,-1 1 0 0,1-6 0 0,-1 3 0 16,2-2 0-16,-1 1 0 0,3 1 0 0,-3 0 0 0,-2 0 0 15,-3 0 0-15,0 0 0 0,-1 1 0 0,3 1 0 0,-1-2 0 16,-1 0 0-16,-1 0 0 0,8-2 0 0,-3 2 0 16,-6-1 0-16,-1 2 0 0,-5 1 0 0,1 1 0 15,-1 1 0-15,1 2 0 0,2-3 0 0,1 0 0 16,0-2 0-16,3 2 0 0,2-3 0 0,-2 0 0 16,0 2 0-16,-3-2 0 0,1 1 0 0,1 2 0 15,0 1 0-15,1-2 0 0,2-2 0 0,2 0 0 16,1-2 0-16,-3 0 0 0,-1 0 0 0,-2 2 0 15,5-3 0-15,-2 2 0 0,0 1 0 0,-1 0 0 0,1 1 0 16,-1 2 0-16,1-6 0 0,2 3 0 0,3-1 0 0,-2 1 0 16,-2-2 0-16,-1 2 0 0,1 0 0 15,-1-3 0-15,-1 6 0 0,-2-1 0 16,1 2 0-16,-1-2 0 0,2 2 0 0,2-4 0 0,0 3 0 16,0-3 0-16,-4 1 0 0,0 1 0 0,-2-2 0 15,2 1 0-15,0 2 0 0,2-3 0 0,8 2-128 0,-1-2 128 16,-1 0-128-16,5-2 128 15,4 2-512-15,-4-4 0 0,-1 1-16 0,-1 0 0 16,2-1 208-16,3-1 64 0,1 4 0 0,1-1 0 0,0-1 256 16,2 3 0-16,-2 0 0 0,-2 3 0 0,2-1 0 0,0-1 0 15,1 4 0-15,2-3 0 0,2 3 0 0,-1-4 176 0,-4 2-48 16,-1 0-128-16,1-1 384 0,-1 2-48 0,-2-4 0 16,2 3 0-16,1-3-96 0,1 0-32 0,2 1 0 15,-1 1 0-15,1-2-80 0,-2 3-128 0,0-3 176 0,-2 3-176 16,1-3 0-16,0 3 0 0,0-2 0 0,-1 2 0 15,0 0 0-15,-2-3 0 0,3 3 0 16,0-3 0-16,-1 4 0 0,0-4 0 0,-3 2 0 16,2-1 0-16,2 2 0 0,-4-1 0 0,1 2 0 0,-4-2 0 15,1 2 144-15,1 0-144 0,-2-2 0 0,2 2 144 16,1-2-144-16,1-2 0 0,0 2-160 0,5 0 160 16,1-2 0-16,-3 0 0 0,-3 3 0 15,-6-2 0-15,0 1 0 0,1 0 0 0,-2-1 0 0,-1 3 0 16,1-4 0-16,0 1 0 0,0 1-128 0,-1-2 128 15,1 0 0-15,-1 3 0 0,3-3 0 0,0 0 0 16,3 0 0-16,-2 0 0 0,-5 1 0 0,-1-2 0 0,0 1 0 0,-1 0 0 16,-1-3 0-16,0 3 0 15,2-2 0-15,-1 1 0 0,2-2 0 0,0 2 0 0,-1-2 0 16,0 3 0-16,-5-3 0 0,2 0 0 0,8 3 0 0,-2-2 0 16,0 0 0-16,-3 2 0 0,-4-2 0 15,0 0 0-15,0 0 0 0,1 0 0 16,0-1 0-16,-1 0 0 0,2 0 0 0,-3-1 0 0,-1 1 0 0,-3-1 0 15,-1 2 0-15,1 2 0 0,1-3 0 0,1 2 0 16,3-2 0-16,0 1 0 0,-2-2 0 0,2 0 0 16,2-2 0-16,3 3 0 0,-1-4 0 0,0 1 0 15,-1 3 0-15,1-4 0 0,-2 5 0 0,0-2 0 16,0-2 0-16,-1 0 0 0,0 0 0 0,-2-1-176 16,5 1 0-16,0 0 0 15,-2 2-384-15,-2-2-80 0,1 2 0 0,-2 2-16 16,2 0 112-16,0 2 32 0,0 0 0 0,-2 0 0 15,1-2-32-15,-2 2 0 0,4 0 0 0,-1-2 0 16,-2 4-160-16,-3 0-16 0,0 2-16 0,2 3 0 16,4-4-1120-16</inkml:trace>
  <inkml:trace contextRef="#ctx0" brushRef="#br0" timeOffset="10921.69">7691 8390 4607 0,'-6'6'400'0,"0"-1"-400"0,2 1 0 0,2-4 0 0,1 0 1024 0,-3 1 128 16,-2 2 32-16,-4 3 0 0,-4 2 256 0,1 0 48 0,1-1 16 0,1-3 0 0,3-2-96 0,0-2-32 0,2 1 0 0,0-3 0 0,1 0-384 0,-1 0-80 0,2 0-16 0,-1-3 0 0,1 3 160 0,-1 0 32 16,2 3 0-16,0-2 0 0,0 1 160 0,-1 2 32 15,1 2 16-15,0 0 0 0,0 0-192 0,-1 4-32 16,1 0-16-16,-1 3 0 0,2 1-416 0,-1 3-64 16,1 1-32-16,-1-2 0 0,1 1-352 15,0 1-64-15,1-2 0 0,0-3-128 0,0 2 208 0,1-2-64 16,0 3-16-16,0-4 0 0,0-1 256 0,0 2 32 0,1 1 16 15,0 0 0-15,2 1-48 0,-2-1-16 16,1 0 0-16,1 0 0 0,-2 1-128 0,0-3-32 16,1 1 0-16,-1 0 0 0,-1-1-16 0,1 2-16 15,0 1 0-15,-1-3 0 0,-1 4-48 0,1-2-128 16,1 2 192-16,-1 1-64 0,0-1-128 0,2 1 128 0,-2 1-128 0,1-2 128 16,0-2-128-16,0 2 192 0,0-1-192 0,1 1 192 15,-1-1-64-15,0-2 0 0,0 2 0 0,2-1 0 16,-2 0-128-16,2 0 128 0,-2 1-128 0,0-2 128 15,0 2-128-15,1 1 0 0,-1 3 0 16,0 1 0-16,0 2 0 0,0-2 0 0,1 2 0 16,-1 2 0-16,1 2 0 0,0-4 0 0,0 3 0 0,2 3 128 15,0 4 0-15,1 5 0 0,1-1 0 0,-1 1 0 16,1-1-128-16,-1-3 160 0,0 0-160 0,-2-1 160 0,2-1-160 16,-2-3 128-16,-1-2-128 0,0 0 128 15,-1-3-128-15,-1 1 128 0,-1 1-128 0,-1-1 128 16,0 0-128-16,-1-2 192 0,1 0-192 0,-1 2 192 0,1-1-192 15,-1 0 192-15,1 1-192 0,1 1 192 0,-2-3-192 16,1 3 160-16,-2 1-160 0,-1-1 160 0,1 1-160 16,1-1 0-16,-1-2 144 0,-1 2-144 0,1-3 0 15,1-1 144-15,-1 1-144 0,-1 1 0 0,1-1 144 0,1 0-144 16,0-3 0-16,1 0 144 0,-1 1-144 0,1 1 0 16,-1 2 144-16,1-1-144 0,-1 0 128 0,1-2-128 15,-1 1 128-15,1 1-128 0,-2-3 0 0,0-1 128 16,1 4-128-16,-1-2 0 0,0-1 0 0,-1-1 0 15,2 0 0-15,-2 0 128 0,0 1-128 0,0-1 0 16,1-2 0-16,0 3 0 0,1-3 0 0,0 3 0 16,0-2 0-16,0 0 0 0,2-1 0 0,-2 2 128 15,2-1-128-15,1 0 0 0,0 0 0 0,0 0 128 0,1-1-128 16,-1 0 0-16,2-3 0 0,-2 2 144 0,1-1-144 16,0 1 0-16,2-3 0 0,-2 0 0 0,1 2 0 0,1-2 0 15,-1 2 0-15,1 1 0 16,-1 1 0-16,1 0 0 0,0 2 0 0,0-1 0 0,0 1 0 0,1 4 0 15,0-2 0-15,0 2 0 0,-1 2 0 0,0-2 0 16,1 0 0-16,-2-3 0 0,0 1 0 0,1-4 0 16,-2 2 0-16,0-2 0 0,1-3 0 0,-1 0 0 15,0 2 128-15,0-2-128 0,-1-4 0 0,0 4 0 16,0-3 128-16,-1 2-128 0,1-4 192 0,-1 3-192 16,2-4 0-16,-1 2 0 0,0 1 0 0,0-2 0 15,3 2 128-15,-2 0-128 0,1 0 0 0,1 0 0 16,-1 2 0-16,2 1 0 0,0-1 0 0,-1-2 0 15,1 2 0-15,-1-2 0 0,0 2 0 0,0-3 0 0,-1 2 0 0,-1 0 0 16,-1 2 0-16,0-3 0 0,-1 0 0 0,-1-1 0 16,-1 1 0-16,0 1 0 0,-1-3 0 0,0 2 0 15,-1-2 128-15,0 1-128 0,-1 1 128 0,1-3-128 16,-1 5 144-16,0-3-144 0,0 1 144 0,-1 0-144 16,2 0 128-16,0 1-128 0,2 0 0 0,-2 0 0 15,0 2 128-15,1-2-128 0,-1 0 0 0,0 3 0 16,2-4 0-16,-2 1 0 0,0 2 0 0,0 0 0 15,0-1 0-15,0 0 0 0,1 0 0 0,-1-1 0 16,0 0 0-16,0 0 0 0,0-1 0 0,2 0 0 16,-2 0 0-16,1-2 0 0,2 0 0 0,-2 0 0 0,1-1 0 15,1-1 0-15,-1 0 0 0,1-2 0 16,1-1 0-16,-1 2 0 0,2-1-144 0,-1-2-64 16,2 0-16-16,1 0 0 15,0 1-384-15,3-3-80 0,0 0-16 0,4 0 0 16,1-5-256-16,3-3-48 0</inkml:trace>
  <inkml:trace contextRef="#ctx0" brushRef="#br0" timeOffset="63787.67">22248 13745 2751 0</inkml:trace>
  <inkml:trace contextRef="#ctx0" brushRef="#br0" timeOffset="63813.82">22264 13725 8623 0</inkml:trace>
  <inkml:trace contextRef="#ctx0" brushRef="#br1" timeOffset="73866.75">22509 13554 8319 0,'0'-2'0'0</inkml:trace>
  <inkml:trace contextRef="#ctx0" brushRef="#br1" timeOffset="73901.53">22550 13499 3679 0,'0'-4'160'0,"-1"1"32"0,-1 2-192 0,1 1 0 0,1 0 0 0,-1 0 0 0,1 1 0 0,-3 2 0 0,1-3 0 0,-3 4 0 0</inkml:trace>
  <inkml:trace contextRef="#ctx0" brushRef="#br1" timeOffset="74169.45">22343 13646 1023 0</inkml:trace>
  <inkml:trace contextRef="#ctx0" brushRef="#br1" timeOffset="75377.73">22315 13652 1839 0,'1'-3'0'0,"-1"1"160"0,0 2-160 0,0-1 0 0,0 1 0 0,-1 1 0 0,1 1 0 0,-1 1 0 0,-2-2 0 0,1 5 128 0,-2 0-128 0,-1 3 0 0,2-1 128 0,-1 0-128 16,-1 0 0-16,1 0 0 0,0-5 0 15,3 0 0-15,0-1 0 0,1 0 0 0,1-4 0 0,1 0 0 16,1 0 0-16,-1 1 0 0,2-2 0 0,0 0 0 16,-2-2 160-16,2 3-32 0,-2 0-128 0,0-1 240 15,-1 2-448-15,0 1-96 0,-1 0-16 0,0 0 32 16,0 0 288-16,-1 1-128 0,1-1 128 15,0 0 0-15,0 0 432 0,0 0 160 0,0 0 48 0,0 0 32 0,0 0 192 0,0 0 32 16,0 0 16-16,0 0 32 16,0 0 80-16,12-16 0 0,-8 13 16 0,0-4 48 0,1 4 512 15,-2-3 128-15,2-1 0 0,-2 1 48 16,0 0-32-16,2 0 0 0,-1 0 0 0,-1 2 32 0,0 0-192 0,0-1-48 16,-1 2 0-16,1-1 48 15,-2 1-880-15,1 0-192 0,0 0-16 0,-1 2 16 0,0 1-16 0,-1 0 0 16,1 0 0-16,-1-3 32 0,2 3-16 0,-1 3 0 15,-1-3 0-15,1 0 32 0,-1 0-96 0,0 0-32 16,0 0 0-16,0 0 0 0,0 0 176 0,0 0 48 16,0 0 0-16,0 0 0 0,0 0-112 0,0 0-16 15,0 0 0-15,0 0 0 0,0 0-512 0,-15 14 0 16,13-11 0-16,-2 2 0 0,0 1 208 0,2 2-64 16,-1-2-16-16,0 3 0 0,0-2-128 0,1 2 0 15,1-3 0-15,-3 1 0 0,1 2 0 0,1-3 0 16,-2 0 144-16,0 1-144 0,1-1 0 0,-2 1 0 0,0-3 0 0,0 1 0 15,1-1 144-15,-1-2-144 0,0 2 192 0,2-4-192 16,-1 2 224-16,1-2-64 0,0 0-16 0,1 0 0 16,1 0-144-16,0 0 160 0,1-2-160 15,-1 2 160-15,3 0-160 0,-2-4 0 0,1 4 0 0,1-5 0 16,0 1 0-16,2 1 0 0,0-4 0 0,-1 1 0 16,2 0 0-16,0-3 0 0,1 3 0 0,1-1 0 15,-2 1 0-15,2 2 0 0,-1-2-192 0,0 0 192 16,-1 2-192-16,1-2 192 0,2 3-160 0,-3-1 160 15,1 2-352-15,-2 2 32 0,-1 0 0 0,0 0 0 16,-2 0-512-16,-2 0-112 0,1 0-16 16,-3 2 0-16,1-2 496 0,-3 4 80 0,1-1 32 0,-1-3 0 15,5 0 352-15,0 0 0 0,0 0 192 0,0 0-64 0,-21 6 272 0,18-6 48 16,1 0 16-16,1 1 0 0,0-1 144 0,1 3 32 16,1-2 0-16,0 1 0 0,1 1-320 0,0-2-64 15,2 1-16-15,-1 1 0 0,1-3-112 0,0 0 0 16,0 0-128-16,-2 0 192 0,2 0-64 0,-3-3 0 15,0 3-128-15,1-2 192 0,-1 1 0 0,-1-2-16 16,1 1 0-16,-1-2 0 0,2 3-176 0,0-5 160 16,1-1-160-16,2 1 160 0,0 1-160 0,1 0 0 15,2-1 0-15,-1 0 0 0,2 0 0 0,-2 0 0 16,1 2 0-16,-2 1 0 0,0 0 0 0,-2 3 0 16,-2 0-128-16,0 0 128 0,-2 1 0 0,-3 1 0 15,1 1 0-15,-3 1 0 0,-3-1 0 0,0 4 192 0,-1 1-64 0,-2-2 0 16,0 2 64-16,0-2 0 15,-1 0 0-15,1 0 0 0,1 1 48 0,3-4 16 16,0 1 0-16,0 1 0 0,4-4-64 0,0 2 0 0,2-1 0 0,1-2 0 16,1 0-192-16,2 0 0 0,3-2 128 0,0-1-128 15,4-1 0-15,1 1-208 0,1-3 32 16,1-1 16-16,2 1-16 0,1 0 0 0,-1 0 0 0,1-2 0 16,-2 0 48-16,0 2 0 0,-2 2 0 0,-2 1 0 15,-2 0 128-15,-5 3-192 0,0 0 192 0,-3 0-192 16,-1 0 192-16,-2-3 0 0,-2 3 0 0,-2-1 0 15,-2 1 272-15,-1-3 48 0,0 3 0 0,-1-3 0 16,0 0 80-16,0 1 32 0,1 1 0 0,0-2 0 16,2-1 0-16,-1 2 0 0,3 2 0 0,1 0 0 0,1 0-240 15,3 0-64-15,0 2 0 0,1 2 0 0,2 0-128 0,1 4 0 16,0 2-192-16,1 0 192 0,1 3-224 16,-3-1 80-16,2 3 16 0,-1-2 0 0,-1 0-96 15,-1-3-16-15,1 2 0 0,-2-2 0 0,0 2 240 0,-2-3 0 16,1 1 0-16,-1-4-144 0,0 0 144 0,0 0 0 15,1-2 0-15,-2-4 0 0,3 3 0 0,-1-6 0 16,1 1 0-16,0-2 0 0,1-2 0 0,3-3 176 16,0-1-176-16,2 0 192 0,0-2-192 0,3 2 0 15,-1-2 0-15,1 2 128 0,1 0-128 0,-2 4 0 16,0 0 0-16,-1 2 0 0,0 4 0 0,-3 0 0 16,-1 4 0-16,-3-1 0 0,-1 3-224 0,-4 3 80 0,-3 2 16 15,-3 0 0-15,-2 3 128 0,-3-2 0 16,-2 3-144-16,1-1 144 0,-2 1 192 0,2-4 96 0,0 1 32 0,2 0 0 15,0-2-96-15,3 0-16 0,-1-1 0 16,3-3 0-16,2-2-208 0,2-2 0 0,2 1 0 16,3-3 0-16,3-3 0 0,3-3-336 0,5-3 48 15,4-2 16 1,4-1-720-16,7-4-144 0,5-3-16 0,5-5-18432 0</inkml:trace>
  <inkml:trace contextRef="#ctx0" brushRef="#br1" timeOffset="83270.47">23222 12900 4607 0,'0'0'400'0,"0"-2"-400"0,0 2 0 0,0 0 0 0,0-2 608 0,0 2 32 0,2 0 16 0,-1-2 0 0,0 2 720 0,0-4 144 0,2 4 16 0,-3 0 16 0,0 0 656 0,0 0 128 0,0 0 32 0,0 0 0 0,20-6 256 0,-15 6 48 15,-2 1 16-15,2-1 0 0,-1 3-720 0,1-3-144 16,0 0-32-16,1 0 0 0,-1 0-736 0,1-3-160 16,2 2-16-16,0-2-16 0,0 1-512 0,-1 1-96 15,2-2-32-15,1 0 0 0,-2-1-16 0,1 1 0 16,1 0 0-16,-2 0 0 0,2 3-32 0,-2-4-16 16,0 2 0-16,1 0 0 0,0 0-160 15,-3 2 192-15,0-2-192 0,0 2 192 0,-2 0-64 0,0 2 0 16,-1 0 0-16,0 0 0 0,-2 0-128 0,0 0 128 15,1 3-128-15,-2-2 128 0,1 0-128 0,-1 1 128 0,0-1-128 16,-1 1 128-16,1 1 0 0,-2-1 0 0,1-2 0 0,1-1 0 16,-1 2 0-16,-2-3 0 0,2 2 0 15,-1-2 0-15,0 0 96 0,0 0 16 0,1-2 0 0,-3 2 0 16,2 0 0-16,-1-4 0 0,-1 4 0 0,2-2 0 16,-2-2-96-16,1-1-16 0,0 1 0 0,-1-2 0 15,2 2 32-15,-3-2 0 0,1 0 0 0,0-3 0 16,0 2-160-16,-1 1 192 0,-2-3-192 0,0 2 192 15,-2 0-192-15,-1 1 0 0,1-2 0 0,-3 0 0 16,1 2 0-16,0-4 0 0,-1 2 0 0,-1-2 0 16,1 0 128-16,-2 0-128 0,2 1 128 0,1-1-128 15,0 2 160-15,0 0-160 0,1 2 192 0,1 0-192 16,1 0 176-16,0 1-176 0,1 0 160 0,-1 2-160 0,1 0 128 16,1-2-128-16,1 3 0 0,0-4 0 15,1 3 0-15,-1 0 0 0,3 1 0 0,-1-2 0 0,2 4 0 0,0-3 0 16,1 2 0-16,-2 1 0 0,2 0 0 0,0 0 0 15,0 0 0-15,2 0 0 0,-2 4 0 0,0-4 0 16,0 0 0-16,0 0 0 0,0 0 0 0,0 0 0 16,0 0 0-16,11 18 0 0,-7-14 0 0,-1-1 0 15,2 3 0-15,-1-3 0 0,1 4 0 0,0-4 0 16,1 4 0-16,0-1 0 0,2 1 0 0,-2-1 0 16,1 1 0-16,1 1 0 0,0-4 0 0,2 2 0 15,0 3 0-15,0-3 0 0,0 0 0 0,0 2 0 16,1 0 0-16,0 2 0 0,0 0 0 0,0-1 0 15,3 3 0-15,-2-2 0 0,-1 2 0 0,2 2 0 0,-1-2 0 0,-1 2 0 16,2-2 0-16,-2 1 0 0,0 1 0 16,-1-4 0-16,0 0 0 0,-1-1 0 0,-1 1 0 15,1-4 0-15,-3 1 0 0,1 2 0 0,-1-3 0 0,1 2 0 16,-3 0 0-16,1-2 0 0,-1 1 0 0,-1 0 0 16,-2 2 0-16,0-3 0 0,0 0 0 15,-1 0 0-15,0 0 0 0,0-2 0 0,-1 0 0 0,1-2 0 16,0 1 0-16,-1-3 0 0,0 1 0 0,-1-1 0 15,0 0 0-15,1 0 0 0,-3-1 0 0,1-2 0 16,0 0 0-16,-1-2 0 0,-1-2 0 0,0 0 0 16,-1 1 192-16,0-4-48 0,0 1-16 0,-2-1 0 15,1 1 0-15,-3-6 0 0,0 1 0 0,-1-1 0 16,0 2 0-16,-2 0 0 0,1-2 0 0,-2 2 0 0,2 0-128 0,0 1 0 16,-2 0 0-16,0 2 0 0,2-3 0 0,0 4 0 15,1-1 0-15,-2 0 0 16,2 4 0-16,0-3 0 0,0 3 0 0,1-2 0 0,0 0 0 0,0-1 0 15,2-1 0-15,-1 0 0 0,3 0 0 16,-2-2 0-16,3 0 0 0,0 2 0 0,2 0 0 0,0-3 0 16,2 4 0-16,0 0 128 0,-1 0-128 0,1 2 0 15,1 3 0-15,0-2 0 0,0 3 0 0,0 0 0 16,0 3 0-16,-1 0 0 0,1 1 0 0,0 1 0 16,0 1 0-16,1 1 0 0,-1-2 0 0,0-2 0 15,0 0 0-15,0 0 0 0,0 0-144 0,0 0 144 16,0 22 0-16,0-15 0 0,1-4 0 0,1 3 0 15,0 1 0-15,1-1 0 0,0 1 0 0,2-1 0 16,0 3 0-16,0-1 0 0,3 0 0 0,-1 2-128 0,3 0 128 16,0 1 0-16,0 0 0 0,2 0 0 0,-1 0 0 15,0 1 0-15,2 0 0 0,-2 2 0 0,2-2 0 0,-1 0 0 16,0 1 0-16,0-3 0 0,2 2 0 0,0 0 0 16,-1-1 0-16,-1 4 0 0,2-1 0 0,0 3 144 15,-2 0-144-15,0 2-176 0,0-4 48 0,-3 1 0 16,1 1 128-16,0 1-128 0,1-5 128 0,-1 2-128 15,-1-5 128-15,-2 0 0 0,-1-2 0 0,2 0 0 16,-2-2 0-16,-1-2 0 0,1 1 0 0,-1-2 0 16,0 0 0-16,0-3 0 0,-1 0 0 0,-1 0 0 15,2 0 0-15,-2 0 0 0,1-3 0 0,-2 1 128 16,-1 1-128-16,1-2 0 0,-2 1 128 0,0 1-128 16,-2-2 128-16,1 1-128 0,-1 0 160 0,-2-1-160 15,0 3 128-15,-1-5-128 0,-1 3 0 0,-1-2 0 0,0 2 128 0,-1-4-128 16,-1 0 0-16,-1 2 144 15,0-2-16-15,-2-3-128 0,-3-1 192 0,0 1-64 0,-1-4-128 16,0 1 0-16,0-4 144 0,0 1-144 0,1 1 144 0,0-2-144 16,2 0 192-16,0-2-192 0,1 2 160 0,0-3-160 15,-1 0 128-15,3 3-128 0,0-2 0 0,1 2 128 16,0 0-128-16,0 0 0 0,2 3 0 0,-1-2 0 16,1 3 128-16,0 1-128 0,0 0 0 0,0 0 0 15,1 2 0-15,-2 0 0 0,2 3 0 0,0 1 0 16,-1-1 0-16,0 0 0 0,0 3 0 15,0 0-144-15,-1-2 144 0,1 1 0 0,-1 3-144 0,2-2 144 16,0 0 0-16,0 0-144 0,2-1 144 0,0 2 0 16,2-2 0-16,-1 2 0 0,2 1 0 0,-1 1 0 15,2 0 0-15,1 0 0 0,-1 1 0 0,1 1 0 0,0 2 0 16,2-2-128-16,-2 2 128 0,3 2-160 0,-2-3 160 0,1 3-160 16,1 1 160-16,-1 0 0 0,2-1 0 0,1 1-128 15,1 2 128-15,0 1 0 0,0 1 0 0,2 2-128 16,1 0 128-16,0 3-160 0,1-3 160 0,0 5-160 15,3-2 160-15,-2 0 0 0,-1 0 0 0,0-1-128 16,-1-2 128-16,1 4-160 0,0-3 160 0,-1 2-160 16,-1-3 160-16,1-1-128 0,-1 2 128 0,-1-4-128 15,1 2 128-15,0-2 0 0,-2 0 0 0,2-2-128 0,-1 2 128 16,1-1 0-16,0-2 0 0,-2 2 0 0,2-3 0 16,-1 2 0-16,0-3 0 0,-2 1 0 0,0-2 0 15,-1-1 0-15,-1 0 0 0,-1-1 0 0,0 2 0 16,-1-4 0-16,0 1 0 0,-1-1 0 0,-1 0 0 15,0 0 0-15,0-1 0 0,0-2 0 0,-1 2 176 0,-1-1-48 16,1-4 0-16,-1 2 0 0,-1-2 0 16,-1-3 0-16,1 2 0 0,-2-2 0 0,1 0 0 0,-1-1 0 15,-1-2 0-15,-1-2 0 0,-1 2 0 0,-1-4-128 16,1 0 192-16,-1 1-64 0,1-1-128 0,-2 2 0 16,1-2 0-16,-1 1 0 0,0 3 192 0,0-2-64 15,0 3 0-15,-1 0 0 0,1 0-128 0,-2 0 0 16,1-1 0-16,-1-1-176 0,0 1 176 0,1-3 0 15,-1 4 128-15,1-1-128 0,1-1 0 0,-1 3 144 16,1 0-144-16,0 2 0 0,1-1 128 0,1 2-128 16,-1 0 0-16,2 1 0 0,-1 0 0 0,1 2 0 15,2-1 0-15,0 2 0 0,0 0 0 0,0 2 0 0,1 1 0 0,1-2 0 16,-1 2 0-16,-1-2 0 0,2 4 0 0,0 0-144 16,0-2 144-16,1 1-192 0,-1 2 192 15,2-1-192-15,0 2 192 0,1-2-160 0,0 0 160 16,0 0-160-16,1 1 160 0,2-2 0 0,0 1-144 0,1-2 144 15,1 3 0-15,1-3-176 0,1 3 176 0,2-1-128 16,1 0 128-16,0 1 0 0,0 0 0 0,1 0-128 16,1 3 128-16,1 0 0 0,-1 4 0 0,2 0-128 15,-1 0 128-15,1 2 0 0,-1 1 0 0,0 0 0 16,0 5 0-16,0-5 0 0,-1 3 0 0,1 0 0 16,-2 0 0-16,1 2-128 0,-2-5 128 0,0 2 0 0,-2-5 0 15,1 2 0-15,0-2 0 0,-1 3-128 0,2-3 128 16,0-2 0-16,-1 0 0 0,1 0 0 0,-2 2 0 15,2-2 0-15,-1-2 0 0,1 2 0 0,1-1 0 16,-1-1 0-16,0 0 0 0,0 0 0 0,-2 0 0 16,-2-1 0-16,2 0 0 0,-3-1-192 0,-1-2 192 0,-1 2 0 15,0-4 0-15,-2 0 0 0,1 0-336 0,-2 0 16 16,2 0 0-16,-2 0 0 16,-2-2-528-16,2 0-112 0,-1 0 0 0,0-1-19904 0</inkml:trace>
  <inkml:trace contextRef="#ctx0" brushRef="#br1" timeOffset="92861.08">22462 13649 25791 0,'-10'13'2304'0,"1"-6"-1856"0,4-2-448 0,3-1 0 0,1-4 720 0,-3 4 48 0,-5 4 16 0,-3 5 0 0,-3 3-352 0,-1 0-80 0,3-4-16 0,1-2 0 15,4-1-1424-15,0-6-304 0,2 1-48 0,0-1-16 0,0-3-560 0,1 1-112 0,-1-2-32 0,-1 1 0 0,2 0 800 0,-1 0 144 0,0 0 48 0,0 0 0 16,1-3 176 0,-1 3 32-16,1 3 16 0,1-3 0 0,0 0 80 0,2 0 16 0,1-3 0 0,1 3 0 15,1-4 64-15,0 2 16 0,2 1 0 0,0-2 0 0,1-1 1056 16,0 2 224-16,0-1 32 0,0 2 16 0,1-1-560 0,0-1 0 16,0 2 0-16,0-1 0 0,-1-1 0 0,-2 2 0 15,0-3-144-15,-1 2 144 0,0 2 0 0,-1-4-160 16,-1 4 160-16,0-2 0 0,1-2 464 0,0-2 192 15,1 1 48-15,0-3 0 0,3 2 4400 0,0-4 864 16,3-2 176-16,2 2 64 0,1-2-3440 0,2-1-688 16,3 1-144-16,1-1-16 0,-1 4-1920 0,2-1-160 15,2 1-144-15,-1-1-15632 0</inkml:trace>
  <inkml:trace contextRef="#ctx0" brushRef="#br1" timeOffset="92988.1">22656 13431 12895 0,'6'-9'576'0,"-2"0"112"0,-2 5-560 0,1 1-128 0,-1-1 0 0,0 4 0 0,0-2 144 0,1-2 0 0</inkml:trace>
  <inkml:trace contextRef="#ctx0" brushRef="#br1" timeOffset="93077.63">22715 13359 34095 0,'-8'0'1504'0,"3"0"320"0,1 0-1456 16,4 0-368-16,1 0 0 0,2-4 0 15,-1 2-2736-15,3-2-608 0,3-2-128 0,4-4-32 0,5-3 2832 0,2-3 672 0</inkml:trace>
  <inkml:trace contextRef="#ctx0" brushRef="#br1" timeOffset="93233.96">22882 13223 37775 0,'-5'0'1664'0,"3"-3"368"0,1 2-1632 0,1-1-400 0,2-2 0 0,2-1 0 0,0 0-1696 0,2-1-416 0,2-5-96 0,6-3-16 0,1-2 640 0,-2 0 128 0,1 4 32 0,-2-1 0 0,-2 3-2704 0,0 0-544 15,-2 4-96-15,-1 0-32 0</inkml:trace>
  <inkml:trace contextRef="#ctx0" brushRef="#br1" timeOffset="93428.39">23063 13055 1935 0,'30'-19'176'0,"-25"15"-176"0,-4 4 0 0,-1 0 0 0,1 0 576 0,1-2 64 0,3-2 32 0,3-2 32 0,2-4 2640 0,1-1 528 0,-1 1 96 0,-2 1 64 0,0 2-2416 0,-4 3-464 0,-1-2-112 0,0 4-16 15,-2 2-1632-15,0 0-336 0,-1 0-64 0,1 0-16 16,2-3-768-16,2 2-176 0,1-3-16 0,3 2-16 16,-1-4 304-16,2-1 64 0,1-1 16 0,2 0 0 15,-1-2 784-15,-1 2 176 0,0-2 16 0,-1 0 16 0,-2 1 1264 0,-1 2 240 16,1-2 48-16,-2 3 16 0,0 2-368 0,-1-2-80 0,-1 2-16 0,-1 2 0 47,0-2-1504-47,2 4-288 0,3-2-64 0,1-1-16 0,0 2 1088 0</inkml:trace>
  <inkml:trace contextRef="#ctx0" brushRef="#br1" timeOffset="93538.93">23513 12711 33167 0,'0'0'2944'0,"1"-3"-2352"0,2 2-464 0,-1-4-128 0,2 1-1232 0,1 1-272 0,2-3-48 0,3-7-16 0,3-7 1184 0</inkml:trace>
  <inkml:trace contextRef="#ctx0" brushRef="#br1" timeOffset="93675.26">23706 12536 42383 0,'-7'0'1872'0,"3"-2"400"0,3 1-1824 0,3-4-448 0,2 1 0 0,1 0 0 16,0-2-1568-1,5-4-416-15,6-5-64 0,3-4-32 0,6-10 1568 0</inkml:trace>
  <inkml:trace contextRef="#ctx0" brushRef="#br1" timeOffset="93979.71">24358 11879 3679 0,'-4'-5'320'0,"4"3"-320"0,0 2 0 0,0 0 0 0,-1 0 5248 0,1 0 992 0,-2 0 192 0,2 0 32 0,4-2-5200 0,0-2-1056 0</inkml:trace>
  <inkml:trace contextRef="#ctx0" brushRef="#br1" timeOffset="98145.03">20624 10251 11327 0,'-5'-6'-384'15,"2"2"208"1,2 4 176-16,1-2 0 0,0 2-144 0,-2-1 144 16,0-2 0-16,-3-1-176 0,1-2 176 0,-1 1 0 15,3 4-128-15,-1-1 128 0,1 2 0 0,1 0-144 0,-1 2 512 0,1-2 96 16,1 1 32-16,-1 2 16 0,1-1 16 0,-1-2 16 16,-1 0 0-16,2 0 32 0,0 0-400 0,0 0-176 15,0 0 160-15,0 0-160 0,0 0 384 0,0 0-16 16,0 0-16-16,0 0 32 0,0 0 80 0,0 0 32 15,0 0 0-15,0 0 16 0,0 0 128 0,0 0 16 16,0 0 16-16,0 0 32 0,0 0-64 0,12 24 0 16,-4-16 0-16,1 1 16 0,1 1-272 0,0 0-64 15,2 2-16-15,0-2 16 0,3 2-128 0,-1 1-32 16,2-1 0-16,-1-1 32 0,-2 0-192 0,1-1 0 16,1 3 0-16,-2-3 0 0,0 0 384 0,0-1-32 0,3 4 0 15,-1-1 32-15,0 0-240 0,1 1-144 0,1 3 192 16,1 0-64-16,-3-4 176 0,-7-4 32 15,0-2 16-15,-1 3 16 0,1-3 0 0,0 1 0 0,7 4 0 0,5 5 0 16,5 7-112-16,3-1-32 0,0 0 0 0,0 0 0 16,-1-2-32-16,-2-2 0 0,-1-1 0 0,-1 0 0 15,-2-1-32-15,-2 0-16 0,0 0 0 0,-2 1 0 16,1-1 112-16,-4-2 0 0,1 2 16 0,0-2 0 16,0 1 16-16,-2-1 0 0,0-2 0 0,-2 0 0 15,0 1-96-15,0-3-32 0,3 4 0 0,-3-1 0 16,0 0 48-16,0 1 16 0,2 1 0 0,-1 0 0 15,2 1 144-15,-1 0 16 0,1 2 16 0,1-4 0 0,-2 1-96 16,1 1-32-16,1-4 0 0,-2 2 0 16,1-2-144-16,-1 1-128 0,2-1 144 0,-2-1-144 15,-2 1 128-15,1 0-128 0,-1-3 0 0,0 4 0 0,1-3 192 16,-1 2-48-16,2 0-16 0,-2 0 0 0,2 2-128 16,-1-1 128-16,0 3-128 0,0-4 128 0,-1 1 0 15,-1-2-128-15,1 1 192 0,0 0-64 16,-1-2 112-16,-2 1 16 0,1-1 0 0,1 0 0 0,-1 3 32 0,1-1 16 15,-1 0 0-15,1 2 0 0,-1-2-112 0,0 1-32 16,2 0 0-16,0 2 0 0,0 1-160 0,1 0 160 16,1-3-160-16,-2 3 160 0,1-4-160 15,-1 0 0-15,2 1 0 0,-2 0 128 0,1-3-128 0,-1 1 0 0,0-3 0 16,-1 0 0-16,2 2 128 0,-1-2-128 0,-1 0 0 0,1 1 128 16,0-1-128-16,0 0 160 15,0 2-160-15,-1-3 160 0,1 5-160 0,0-2 0 0,0-1 144 16,2 1-144-16,-2 3 0 0,0-1 0 0,3 0 0 0,-3 1 128 15,2-1-128-15,0 1 0 0,0-2 128 16,0 0-128-16,-2-1 0 0,1 2 128 0,2-1-128 16,1 2 0-16,-4-2 0 0,-1-1 0 0,-1-1 0 0,1 0 128 15,0 2-128-15,0 0 0 0,0-1 0 0,-1-4 128 16,-3 4-128-16,1-4 0 0,2 4 0 0,0-1 128 16,-2 1-128-16,2 0 0 0,-2-2 0 0,2 2 0 15,-2 3 0-15,2-1 128 0,2 2-128 0,-1-2 0 16,0 0 176-16,-2 1-48 0,2-1 0 0,-1-1 0 15,1 0-128-15,0 1 0 0,1-1 0 0,0-1 0 16,-1 2 0-16,1-2 0 0,0-1 0 0,-1 0 0 16,1 1 0-16,-1-2 0 0,1 0 0 0,0 1 0 15,-1-3 0-15,1 4 0 0,-1-4 0 0,1 2 0 16,-1 0 0-16,0-1 0 0,0 2 0 0,0-2 0 16,0-1 0-16,-2 0 0 0,1 1 0 0,0-2 0 15,-1 2 0-15,0 0 0 0,-1-3 0 0,1 2 0 0,-2 0 0 0,3-1 0 16,-3 2 128-16,-1 0-128 0,1-1 0 15,-1 0 0-15,1 0 144 0,0 0-144 0,0 0 0 16,2 4 128-16,-1-2-128 0,2 0 0 0,-3 1 0 0,1-1 128 16,2 0-128-16,0 2 0 0,-1-1 0 0,1-2 0 15,0 2 0-15,-2-2 128 0,2 2-128 0,-1-3 176 16,0 1-176-16,1 2 192 0,-2-3-192 0,2 1 0 16,-1 0-192-16,1 2 192 0,1 0 0 0,0 1 0 0,-2-1 0 15,1 1 0-15,1-1 0 0,-3 0 0 16,2-1 128-16,-2 1-128 0,1-3 128 0,-2 1-128 0,0 2 0 15,0-3 128-15,-1-2-128 0,1 1 0 16,-1-2 0-16,0 4 0 0,2-1 0 0,0 4 0 16,0-3 0-16,2 2 0 0,0 1 0 0,1-1 0 0,1 3 0 0,0 0 0 15,0-2 0-15,0 2 0 0,0-2 0 0,0 0 0 16,-1-1 0-16,0 1 0 0,1-1 0 0,-2-2 0 16,1-1 0-16,-3 0 0 0,2 0 0 0,0 0 0 15,-3-2 0-15,0 0 0 0,1 1 0 16,1 2 0-16,0-3 0 0,-1 2 0 0,0-1 0 0,-1 1 0 15,0-2 0-15,-1 2 0 0,3 0 0 0,-1 0 0 0,1 4 0 16,-2-3 128-16,1 0-128 0,1 2 0 16,2 0 0-16,-2 0 0 0,2 2 0 0,-1 0 0 15,1-1 0-15,0 0 0 0,1 0 128 16,-1 1-128-16,1-1 0 0,0 2 0 0,1-2 0 0,1 0 0 0,-1 3 0 16,0-3 0-16,2-1 0 0,-1 3 0 0,0 1 0 15,-1-3 128-15,2 2-128 0,-2 1 0 0,1-5 0 16,-1 2 128-16,0 0-128 0,-2-1 0 0,0 1 0 15,-1-4 128-15,-1 1-128 0,1 0 0 0,0 1 0 0,-2-2 0 16,3 2 0-16,-1 2 0 0,-1-2 0 16,1 2 0-16,1 0 0 0,1 1 0 0,0 0 0 0,0 1 128 15,-1 0-128-15,0-1 0 0,1 0 0 0,-1 0 0 16,1 2 0-16,-1-2 0 0,0 0 0 16,0 0 0-16,-2-1 0 0,1 0 0 0,2 2 0 0,-1 1 0 0,1-1 128 15,-1-1-128-15,0 0 0 0,1-1 0 16,-1 0 0-16,-1-1 128 0,1 0-128 0,0-1 0 15,-2 3 0-15,2-4 0 0,-1 3 0 0,1 1 0 0,1-1 0 0,0 3 0 16,3-1 0-16,-2-1 0 0,1 4 0 0,2-3 0 16,0 2 0-16,0 1 0 15,2 1 0-15,-1-2 0 0,-1 0 0 0,1 0 0 0,0 3 0 16,-1-3 0-16,0-2 0 0,0 2 0 0,1 1 0 0,-1-3 0 16,-3 0 0-16,-1 1 0 0,0 0 0 0,1-3 0 15,-3 3 128-15,0-5-128 0,2 2 128 0,-1 0-128 16,2 5 0-16,2-1 0 0,1 2 0 0,1 2-176 15,-1-2 176-15,0-1 0 0,0 1 0 0,1 0 0 16,0-2 0-16,0 3 0 0,1-1 0 0,-1 0 0 16,1 0 0-16,0 0 0 0,-1-1 0 0,1 1 0 15,-2 0 0-15,0 1 0 0,-1-4 0 0,1 2 0 16,-1-1 0-16,-1 0 0 0,1 0 0 0,-3-3 0 0,0 2 0 16,0-4 0-16,2 1 0 0,-1 3 0 15,2-1 0-15,-2 0 0 0,2 2 0 0,-1-2 0 16,-2 1 0-16,1-1 0 0,-3-2 0 0,3 2 0 0,1 2 0 0,3 5 0 15,2-1 0-15,0 2 0 0,-1-2 0 0,-2-2 0 16,-2-3 0-16,-1-1 0 0,2 4 0 0,0-2 0 16,1 1 0-16,0-3 0 0,0 0 0 0,0 1 0 15,0 0 0-15,-2 0 0 0,1-1 0 0,-1 1 0 16,2-2 0-16,-1 4 0 0,1-3 0 0,-2 0 0 16,2 2 0-16,0 1 0 0,1-2 0 0,-1 2 0 15,1-1 0-15,-1 1 0 0,1-2 0 0,-1 2 128 0,-2-1-128 16,2 2 128-16,0 0-128 0,-1-1 0 15,-2-2-128-15,3 2 128 0,-2 4 0 0,2-3 0 16,-1 0 0-16,0 0 128 0,0-4-128 0,-1 2 0 0,0-2 0 0,0 1-128 16,-1-1 128-16,2 0 0 0,0 1 0 15,1-1 0-15,3 2 0 0,-1 0 0 0,2 0 0 0,-1 1 0 16,1 2 0-16,0 2 0 0,1-1 0 0,-1-2 0 16,-2 3 0-16,-1-3 0 0,0 3 0 0,-1-6 0 15,-1 3 0-15,-2-1 0 0,-1-3 0 0,0 2 0 16,0 1 128-16,1-2-128 0,-1 2 160 0,-3-5-160 15,1-1 0-15,-2 1 0 0,4 3 0 0,2 3 0 16,2 3 144-16,0 0-144 0,2 0 128 0,0 2-128 16,0-2 0-16,1-3 0 0,0 4 0 0,1-4 0 15,-1 2 0-15,0 1 0 0,0-1 0 0,0-1 0 0,-2-1 0 16,-1 0 0-16,-2-1 0 0,-1-2 0 16,0-1 0-16,-1 1 0 0,1-1 0 0,-2-2 0 0,1-2 0 15,-1 0 0-15,0 1 0 0,1 1 0 0,0 2 128 0,0-2-128 16,2 0 0-16,-2 0 128 0,2 2-128 15,-1 1 0-15,0-1 0 0,0 0 0 0,-1-1 0 0,3 4 0 16,1 1 0-16,0-1 0 0,1-1 0 0,-1 1 0 16,-1 1 128-16,2-3-128 0,-1 2 0 0,0-3 0 15,1 2 0-15,-2-2 0 0,1-2 0 0,-2 3 0 16,0-5 0-16,-1 2 0 0,-1 0 0 0,0-1 0 16,0-2 0-16,1 2 0 0,-1 1 0 0,0-3 0 15,1 4 128-15,1-1-128 0,0 0 0 0,2 0 0 16,0 1 0-16,1 0 0 0,0 2 0 0,-1-1 0 0,1 0 0 15,0 1 0-15,1 0 0 0,-1 2 0 0,0 1 0 16,-1-2 0-16,1 3 0 0,-1-3 0 0,-1 1 0 16,-4-6 0-16,-2 1 0 0,1-1 0 0,1 1 128 0,0 2-128 15,1 1 128-15,0-3-128 0,0-1 192 16,-1 1-64-16,1-1-128 0,-1-2 0 0,-1 2 0 0,-2-3 0 16,2 0 0-16,-2 1 0 0,1-1 0 0,-1 0 0 15,2 1 0-15,-1 0 0 0,0-1 0 0,-1 0 0 16,2 0 0-16,-1 2 0 0,1-2 0 0,0 0 0 15,-2 0 0-15,-1 0 0 0,1 0 0 0,-1 1 0 16,0-4 0-16,0 2 0 0,-1 0 0 0,1-2 0 16,-1-1 0-16,-1-2 0 0,0 4 0 0,-2-2 0 15,2-2 0-15,-2 2 0 0,1 0-144 0,-1-2 144 0,-1 0-288 0,1 0 0 16,-1-2 0-16,-1 0 0 16,0 0-288-16,-3-4-48 0,-1-2-16 0,-6-3-18192 15</inkml:trace>
  <inkml:trace contextRef="#ctx0" brushRef="#br1" timeOffset="100129.12">21151 10678 5519 0,'0'0'496'0,"0"2"-496"0,0-2 0 0,0 0 0 0,0 0 800 0,0 0 64 0,1 4 16 0,-1-3 0 0,2 4 464 0,-1 1 112 0,-1-2 16 0,1 2 0 0,2-3-560 0,-2 2-96 0,0 0-32 0,0-2 0 0,1 0-464 0,-1-2-112 15,1 2-16-15,0-1 0 0,-1-2-192 0,-1 1-128 16,1-2 128-16,0 1-208 16,-1 0-256-16,1-2-48 0,-1 2-16 0,0 0 0 0,0 0 192 0,0 0 32 15,0 0 16-15,0 0 0 0,0 0 496 0,0 0 112 16,-4-20 0-16,0 15 16 0,1 1 480 0,0 0 80 15,-1-2 32-15,0 2 0 0,-1 0 192 0,0 0 32 16,0-2 16-16,-1 2 0 0,0 1-400 0,0-3-64 16,-2 3-32-16,1-4 0 0,0 1-96 0,-2 0 0 0,-1-3-16 0,-1 2 0 15,2 1-304-15,-2 0-48 16,-1-3-16-16,1 2 0 0,-1-2-192 0,1 1 0 0,1 0 128 16,2 2-128-16,-1-2 128 0,0 2-128 0,1-3 176 0,-1 2-176 15,1-4 496-15,-2 3-16 0,1 0 0 0,-1 0 0 16,1-2-160-16,0 2-16 0,1-1-16 0,-2 2 0 15,0-3 48-15,-1 1 16 0,0-1 0 0,-1 0 0 16,-1-1-176-16,0 0-48 0,-2-1 0 0,-1-1 0 16,0-1 128-16,-3-3 32 0,1 1 0 0,-2 0 0 15,1 0-288-15,1 1 0 0,2 2 0 0,1 0 0 16,2 5 0-16,1 0 0 0,1-2 0 0,1 4 0 16,1 0 0-16,1 0 0 0,-1 0 0 0,-1 0 0 15,2-1 0-15,0 1 0 0,0-3 0 0,0 2 0 16,1 1 144-16,-1-3-144 0,0 2 0 0,0-3 144 15,0 1-144-15,-2-3 0 0,0 2 0 0,-3-4 0 16,2 2 0-16,0 0 0 0,1 2 0 0,0-5 0 0,-2 1 0 16,-2-1 0-16,1-1 0 0,2 4 0 0,-2-2 0 15,3 3 0-15,0 1 0 0,2 1 128 0,-3-1 32 0,1 0 0 16,-1-1 0-16,0 1 0 0,-2 0 0 0,1 0 0 16,-1 0 0-16,-1 1 0 0,0-3-32 0,-2-2-128 15,-1 0 192-15,-1-2-64 0,1-3-128 0,1 3 160 16,1 0-160-16,0 0 160 0,0 0-160 0,2 1 0 15,0 1 0-15,2 2 0 0,0-1 0 0,0 1 0 0,0 2 0 16,1-2 0-16,1 2 0 0,2 0 0 16,-3 1 0-16,1 1 0 0,1 0 144 0,-1-2 48 0,-1 2 16 15,0-1 0-15,4 4 48 0,-1-1 16 16,-2-3 0-16,-1-1 0 0,-1 2-272 0,0-6 128 0,-3 2-128 16,2-1 0-16,-2-3 0 0,2 0 0 15,-2 1 0-15,1-3 0 0,-2 1 0 0,1-2 0 0,1 4 0 0,2 2 0 16,-1 0 0-16,1 1 0 0,3 2 0 15,-2-2 0-15,2 4 0 0,1 0 0 0,1 4 0 0,0 1 0 16,-1 0 208-16,1-1-64 0,1 1-16 0,0 0 0 16,0 0 0-16,0 0-128 0,0 0 192 0,-1-3-64 15,1 2-128-15,-2-4 0 0,1-2 144 0,-2 0-144 16,3 4 0-16,-2-4 0 0,1-1 0 0,-2-1 0 16,2 1 0-16,-1 0 0 0,1-1 0 0,-2 1 0 15,3 3 0-15,0-2 0 0,0 2 0 0,0 2 0 16,0-1-144-16,2 4 144 0,0-1-160 0,1 4 160 15,1-3-192-15,-1 6 192 0,2-3-208 0,-1 0 80 16,0 4-80-16,1-2-16 0,-1 2 0 0,-2-4 0 0,2 2 224 16,1-2 0-16,0 0-160 0,0 0 160 0,0 0-256 0,0 0 32 15,0 0 0-15,0 0 0 16,-12-18-1120-16,10 14-240 0,1 2-32 0,1-2-12960 16</inkml:trace>
  <inkml:trace contextRef="#ctx0" brushRef="#br1" timeOffset="107086.18">24098 12130 23039 0,'-5'2'2048'0,"1"-2"-1648"0,2 0-400 0,1 0 0 0,1 0 1360 0,-2 0 192 0,-1 3 48 0,-2-3 0 0,-3 1 80 0,1 1 32 0,-1 2 0 0,0 0 0 0,2 1-800 0,-2 1-144 0,2 0-48 0,1-1 0 0,1 4-320 0,-2-1-64 15,2 2-16-15,-1 0 0 0,2 2-320 0,-1 1-256 16,0-1 32-16,1-2 16 15,0 0-944-15,1-1-176 0,-1-2-32 0,2-1-16 16,1 0-928-16,-1-3-176 0</inkml:trace>
  <inkml:trace contextRef="#ctx0" brushRef="#br1" timeOffset="107243.81">24283 11971 39615 0,'-18'3'1760'0,"5"1"352"0,2-2-1680 0,4-2-432 0,4 4 0 0,1-4 0 0,0 2-880 0,-3-1-256 0,-4 4-48 0,-6 2-16 0</inkml:trace>
  <inkml:trace contextRef="#ctx0" brushRef="#br1" timeOffset="108202.9">23091 9875 17503 0,'-3'6'1552'0,"0"-3"-1232"0,3 1-320 0,1-2 0 0,1-1 528 16,-2 2 48-16,0 3 16 0,1 4 0 0,-1 2 272 0,2 1 48 16,0-1 16-16,1-2 0 0,1 0-192 0,0-2-32 15,2 0-16-15,0-2 0 0,2-2 480 0,0 1 112 16,2-2 0-16,0 0 16 0,1 1-288 0,0-2-64 15,3 2-16-15,-2-1 0 16,2 0-1440-16,-2 3-304 0,3-2-48 0,-1 0-13136 0</inkml:trace>
  <inkml:trace contextRef="#ctx0" brushRef="#br1" timeOffset="108421.26">23455 10290 8287 0,'-1'8'368'0,"1"-2"80"0,0 1-448 0,1-4 0 0,0 0 0 0,0-2 0 0,1 1 480 0,0 5 16 0,2-1 0 0,0 4 0 0,3 2-112 0,-2-2-32 0,1-1 0 0,-1 1 0 0,1-1-352 0,0-2-128 0,1 0 0 0,-1 2 0 16,1-3 768-16,1 0 144 0,-1 1 48 0,2 0 0 15,-1-1 128-15,1 0 16 0,1 3 16 0,0-3-5696 16,1 4-1136-16</inkml:trace>
  <inkml:trace contextRef="#ctx0" brushRef="#br1" timeOffset="108637.82">23805 10895 5519 0,'-1'14'240'0,"1"-4"64"0,0 1-304 0,0-3 0 0,1-2 0 0,-1-3 0 0,0 4 192 0,1 4-32 0,0 6 0 0,1 8 0 0,-2 6-160 0,0 1 0 0,0-1 0 0,-2-3 0 0,1-4 0 0,1-2 0 0,-1-1 0 0,1-2 0 0,0-6 0 0,1-1 0 15,3 1 0-15,0-6 0 0,2 2 0 0,0-5 0 16,1-1 0-16,3 0 0 0,1-1 0 0,2-2 0 16</inkml:trace>
  <inkml:trace contextRef="#ctx0" brushRef="#br1" timeOffset="108804.25">24118 11399 13823 0,'0'6'1216'0,"1"0"-960"0,-1-2-256 0,1-2 0 0,0-2 1504 0,1 4 256 0,0 0 48 0,2 4 16 0,0 1-592 0,0 1-112 0,3 0-32 0,-2-2 0 0,0 0-400 0,0 1-96 0,1-3-16 0,-1 1 0 16,0 2-576-16,0-2 0 0,-1 3 0 0,0 3 0 15,1-1-704-15,-2 3-176 0,0 1-16 0,-1-3-9872 16</inkml:trace>
  <inkml:trace contextRef="#ctx0" brushRef="#br1" timeOffset="108942.47">24207 11705 911 0,'0'0'0'0,"0"0"0"0,1 0 0 0,0 3 0 0,2-2 304 0,3 4-32 0,5 3 0 0,3 0 0 0,0 5-48 0,3-4-16 0,-1 1 0 0,-3-1 0 0,0 1-672 0,-2 0-144 0,0 0-32 0,-3 0 0 0,-1 1 1552 0,-2 0 304 16,-2 1 64-16,1 1 16 0,-3 1 272 0,0 0 48 15,2 1 16-15,-2-2 0 16,0 2-2208-16,1-2-432 0,0 0-80 15,2-4-32-15,-2 1 928 0,3-4 192 0,0 0 0 0,0-6 0 0</inkml:trace>
  <inkml:trace contextRef="#ctx0" brushRef="#br1" timeOffset="110755.77">23818 10710 19343 0,'-1'0'1728'0,"0"-1"-1392"15,1 1-336-15,1 0 0 0,2-3 256 0,-2 3-32 0,1-3 0 0,1 0 0 0,2 1 96 0,0-2 0 0,0 0 16 0,-2 0 0 0,1 3 0 0,-3 0 0 0,1 1 0 0,-4 1 0 0,1 2-336 0,-3 0 0 0,-2 2 0 0,-1 2 0 0,-2 2 320 0,-1 1 32 0,-1-1 16 0,0 5 0 16,-3-4-112-16,2 1 0 0,0 0-16 0,-1 0 0 15,2-1 256-15,0-3 48 0,1 2 16 0,0 0 0 16,2-2 160-16,-1-1 48 0,0 3 0 0,1-3 0 16,0-2-128-16,1 2 0 0,1-2-16 0,-2-1 0 15,1 2-176-15,1-1-48 0,-1-2 0 0,2 2 0 16,3-4-80-16,-2 0-32 0,3 0 0 0,0-4 0 16,2 4-112-16,2-5-32 0,0 2 0 0,3-3 0 0,1-3-144 0,2 1 192 15,3-1-192-15,0 0 192 0,3-1-192 16,0 0 160-16,2-2-160 0,0 2 160 0,-1-1-16 15,-1 1 0-15,-1 0 0 0,-3 1 0 0,-1 2 64 16,-3-3 16-16,-1 5 0 0,-2 1 0 0,-3 1 224 0,-1 3 32 16,-1 0 16-16,-1 0 0 0,-3 3 64 0,0 0 16 15,0 1 0-15,-1 2 0 0,-1 0-384 0,0 0-64 16,-2 0 0-16,1 2-128 0,-2 0 0 16,0 0 0-16,0 0 0 0,-1-1 0 0,1 0 0 0,0 2 0 15,-1-3 0-15,0 0 0 0,0 0 0 0,-2 0 0 16,1 2 0-16,1-2 0 0,1 0 128 0,0 0-128 15,1 1 0-15,2-4 0 0,1 2 0 0,3-5 0 16,2 0 0-16,2 0 0 0,3-2 0 0,2-2 0 16,3-1 0-16,1-2 0 0,1 0 0 0,0-2 0 0,3 0 0 15,-1-1 0-15,0 0 0 0,0-1 0 0,0 1 0 0,-2 0-144 16,0 4 144-16,-2-4 0 0,0 4 0 0,-1 2 128 16,-2-2-128-16,0 1 0 0,-2 4-128 0,0-2 128 15,-2 2 0-15,-1 1 0 0,2 0 0 0,-3 1-128 16,0 2 128-16,0 1-192 0,-1-2 192 0,-2 2-192 15,1 2 192-15,2-6 0 0,0 0 0 0,-13 16 0 16,8-10 0-16,-1 0 176 0,0 1-176 0,0-1 192 16,-2 0-192-16,1 0 0 0,0 0 144 0,-2-2-144 15,3 2-192-15,-2-2-128 0,1 0 0 0,1 1-17536 16</inkml:trace>
  <inkml:trace contextRef="#ctx0" brushRef="#br1" timeOffset="112063.3">21117 12790 6447 0,'31'-26'576'0,"-4"4"-576"0,-9 7 0 0,-5 5 0 0,-2 1 608 0,9-8 16 0,19-14 0 0,22-20 0 0,15-12 784 0,5 0 176 0,-6 6 16 0,-12 9 16 0,-10 11-2000 0,-12 9-416 16,-9 8-80-16,-9 4-16 0,-7 7 704 0,-9 5 192 0,-4 8 0 0,-7 2 0 0,-5 4-176 0,-6 5 176 16,-3 5-128-16,-7 0 128 0,-5 7 0 15,-2-1 192-15,-2 1-48 0,-2 1 32 0,1 1 1552 0,-6 3 320 16,-1 6 64-16,-2-1 64 0,1 2-976 0,-1-1-192 16,1 3-48-16,-2 0 0 0,1 0-960 15,-1-3-192-15,0-2-32 0,3-3-16 16,3-1-832-16,1-1-160 0,1 1-48 0,1 0 0 15,3-1-192-15,0-1-64 0,3-3 0 0,2-1-4576 0</inkml:trace>
  <inkml:trace contextRef="#ctx0" brushRef="#br1" timeOffset="113905.19">20711 13223 1839 0,'0'0'160'0,"0"0"-160"0,1 0 0 0,0-3 0 0,4 0 496 0,7-6 64 0,6-7 16 0,12-8 0 0,7-7 384 0,7-3 96 0,6-8 16 0,2 1 0 0,0 0-464 0,0 0-96 0,0 3 0 0,-4 1-16 16,0 5-768-16,-7 0-160 0,-5 1-16 0,-4 5-16 0,-5 1 80 0,-3 3 0 0,-6 6 16 15,-2 3 0-15,-3 1 1808 0,-4 2 352 0,-1 4 80 0,-4 2 16 16,-1 2 1024-16,-3 2 208 0,-1 0 32 0,-1 2 16 16,-3 2-1376-16,-4 2-288 0,0 4-48 0,-4 0-16 31,-3 5-1632-31,-3 3-320 0,-4 2-64 0,-3 6 0 0,-5 5-1440 16,-1-3-288-16,-4 3-48 0,-3-1-16 0,-4 3 640 0,1-1 112 0,-2 3 16 15,0 0 16-15,5-1 1296 0,-3 0 288 0,2-1 0 0,0-1 0 0,2-1 1472 16,1-2 256-16,2-1 64 0,2-2 16 15,2-4-320-15,3-1-64 0,2-5-16 0,2-2 0 16,3-2-1088-16,1-2-320 0,2-4 144 0,2 3-144 16,2-5-128-16,2 2-112 0,2-4-16 0,1 0 0 0,2 0 64 15,2-1 0-15,0-1 0 0,3 0 0 0,2-1 192 16,1-1-176-16,2 0 176 0,4-4-160 0,0 1 288 0,3-2 48 16,2 1 16-16,2-4 0 0,2-1 64 15,1 1 0-15,2 0 16 0,-1-2 0 0,1 2 224 0,-1-3 32 16,2 0 16-16,0-2 0 0,0 1-320 0,0-1-64 15,-1 2-16-15,-1 0 0 0,-1 1-144 0,-1 0 0 16,0-2 0-16,2 2 0 0,-2-3 0 0,1 1 0 16,1-1 0-16,0 2 0 0,-1 0 0 0,2 1 0 15,-1-3 0-15,1 2 0 0,-3 3 0 0,-1-3 0 16,2 1 0-16,-1-2 0 0,0 2 448 0,-1 2 48 16,-1-2 16-16,-1 3 0 0,1-1 96 0,-1 0 32 0,1-1 0 15,0 1 0-15,-1 0-208 0,2 1-48 0,2-1 0 0,-1-3 0 16,0 1-64-16,2 0-32 0,-1-2 0 15,0 2 0-15,-2-4 16 0,0 1 0 0,1-1 0 0,0 1 0 16,-1-1-48-16,-1 2-16 0,0-2 0 0,0 4 0 16,-2-1 32-16,1 1 16 0,-1 2 0 0,-1-2 0 15,0 2-32-15,1 0 0 0,0-1 0 16,0 1 0-16,3 0 64 0,0-2 16 0,2-1 0 0,-1 3 0 16,-1 0-128-16,1-2-16 0,4 0-16 0,2-4 0 15,-1 1-176-15,0 1 0 0,0-1 0 0,-1 2 0 0,-3 0 0 16,1 0 0-16,-2 0 0 0,-1 1 0 15,-2 0 0-15,1-2 0 0,-2 3 0 0,1-3 0 0,-2 4 224 16,0 2 16-16,1-5 0 0,1 4 0 16,0-4-80-16,3 3-16 0,0-2 0 0,3-2 0 0,-1-1-144 0,3-1 0 15,-1 4 0-15,0-4 128 0,1 4-128 16,0-4 0-16,0 1 0 0,-2 1 0 0,-1 2 0 16,0-2 0-16,-1 2 0 0,-1-3 0 0,-2 5 0 0,-1-2 0 15,1 2 0-15,-1 0 0 0,-2 0 0 16,2 1 0-16,0-1 0 0,0 1 0 0,-1 0 0 0,3-1 192 15,-1-2-192-15,2-1 192 0,-1 3-192 0,1-2 192 16,1-3-192-16,1 2 192 0,1-1-192 16,1-1 0-16,-2 2 0 0,0 0 0 0,-1 1 0 0,-1-1 0 15,-1 4 0-15,-3-1 0 0,1 1 0 0,-2 0 0 0,-1 2 0 16,0 1 0-16,-2 0 0 0,1-3 0 16,-1 3 0-16,1-1 128 0,0 0 16 0,1 1 0 15,0-3 0-15,1 2 0 0,0-3-144 0,1-1 160 0,2 0-160 0,-1 0 160 16,3-1-160-16,-1 0 0 0,-1 0 0 0,1-1 0 15,-2 3 0-15,0 1 0 0,-2-3 0 0,-1 3 0 16,-2 1 0-16,1-1 0 0,1 1 0 16,-1 0 0-16,-1-2 0 0,1 4 0 0,0 0 0 15,-1-3 0-15,1 2 0 0,1-2 0 0,0 2 0 0,0 1 0 16,-1-3 128-16,1-1-128 0,0 4 128 0,1-4-128 16,0 1 256-16,1 0-48 0,-1-1 0 0,1 1 0 15,-1-1-208-15,2 0 0 0,-2-1 0 0,1 0 0 16,-1 2 0-16,0-1 0 0,-1 1-192 0,1-3 192 15,1 3 0-15,-1-1 0 0,-1 1 0 0,1-1 0 16,-1 0 0-16,1 0 0 0,-1 0 0 0,1-1 0 16,-3 1 0-16,2 0 0 0,1 1 0 0,2-4 0 0,0 3 0 0,1-2 0 15,0 2 0-15,-2 1 0 0,2 1 0 16,-2 0 0-16,0 0 0 0,-1 0 0 0,2 2 0 0,-2-3 0 16,1 2 0-16,-2 1 0 0,1 0 0 0,0-3 0 15,-1 2 0-15,0-2 0 0,-1 0 0 0,-1 2 0 16,1-3 0-16,0 1 0 0,-2 2 0 0,1-2 0 15,-1-1 0-15,2 0 0 0,-1-1 0 0,2 0 0 16,1 0 0-16,1 1 0 0,0 0 0 0,0-2 0 16,1 2 0-16,-1-2 0 0,2-1 0 0,-2 3 0 15,2 0 0-15,-2-1 0 0,-2 4 0 0,1-3 0 16,-1 1 0-16,1-1 0 0,0 1 0 0,-1 0 0 16,0-1 0-16,0 0 0 0,1-1 0 0,0 1 0 15,1 0 0-15,1-3 0 0,0 0 128 0,1 1-128 0,0 0 0 0,0-3 144 16,1 1-144-16,0-1 0 0,4 2 0 15,-2-3 0-15,0 3 0 0,-1-2 0 0,-1 4 0 16,1-4 0-16,3 2 0 0,1-5 0 0,-1 2 0 16,1-1 0-16,0-1 0 0,-2-1 0 0,1 3 0 0,0 0 0 15,-2 0 0-15,0 1 0 0,2-1 0 0,-2 0 0 16,2 0 0-16,-1 0 0 0,2-3 0 0,1 1 0 16,0-1 0-16,1-1 0 0,1-2 0 0,-1 0 0 15,1-1 0-15,1 1 0 0,0 1 0 0,0-1 0 16,-2 2 0-16,0-1 0 0,2 1 0 0,-1-1 0 15,1 1 0-15,-2-2 0 0,0 4 0 0,0-2 0 0,0 1-208 16,-1 1 80-16,0-1 128 0,-1 3-208 0,1-2 208 16,1-2 0-16,0 1 0 0,0 0 0 0,2 0 0 15,-1-3 0-15,2-3 0 0,2-1 0 0,-1 1 224 16,3-3-64-16,0-1-16 0,1 1 0 0,-1-1-144 0,0 1 160 16,2-4-160-16,1-3 160 0,-1 3-160 0,1 1-192 15,-1-1 32-15,0 1 16 0,0 3-32 0,-1-3 0 16,-2 2 0-16,1 0 0 0,-2 0 176 0,3-2 0 15,3-1 0-15,-1 1 0 0,-1 3 0 0,1-2 0 16,4-3 0-16,2-3 0 0,3 1 0 0,4-2 0 16,0 1 0-16,2-2 0 0,-1 1 0 0,-1-4 0 15,2 0 0-15,1-1 0 0,-2 1 0 0,-3 3 0 16,-1-2 0-16,5-2 0 0,6-5-176 0,1-1 0 16,2-1 0-16,-1 3 0 0,0-3 176 0,1 2-192 0,-1-2 192 0,1 2-192 15,0 0 192-15,1 2 0 16,2 0-144-16,-1-2 144 0,1 0 0 0,0 0-176 0,0 3 176 15,-1-3-128-15,-1 5-48 0,1-5 0 16,4-4 0-16,-2 0 0 0,-4 7 16 0,0-3 0 0,4-4 0 0,-2 0 0 16,-6 8 160-16,3-2 0 0,-1 1 0 0,2-3 0 15,-3 1 0-15,-1-1-160 0,-3 4 160 0,1-2-208 16,1 1 208-16,-2-3 0 0,-1 5 0 0,1-3 0 16,1 5 0-16,0-5 0 0,0-2 0 0,0 0 0 15,-4 0 0-15,-1 1-144 0,1-1 144 16,0-2-128-16,0 3-240 0,-2 3-32 15,1 1-16-15,-1 1 0 0,1 4 32 0,-3-1 16 0,0-1 0 16,-4 6 0-16,-1 3 368 0,0-1-144 0,0 0 144 0,0 4 0 0,-1-1 0 16,-1 0-128-16,1 2 128 0,-3 2 0 0,2 1-208 0,-1 1 16 15,1-3 0-15,-2 2 0 16,1 1-912-16,-2-2-176 0,-1 1-48 16,-3-2 0-16,3 3-480 0,-4-1-112 0,-2-1 0 0,-1 1-16 15,-2 4 16-15,-1 0 0 0</inkml:trace>
  <inkml:trace contextRef="#ctx0" brushRef="#br1" timeOffset="115072.5">25610 7959 34095 0,'-11'1'3024'0,"4"1"-2416"0,2 1-480 0,1-3-128 0,4 1 1344 0,0-1 240 0,-1 2 48 16,1-2 16-16,-1 4-1264 0,-2 0-240 0,2 1-144 0,0-1 160 0,1-2-1696 0,0 2-320 0,1-2-80 0,0 2-16 0</inkml:trace>
  <inkml:trace contextRef="#ctx0" brushRef="#br1" timeOffset="115295.23">25652 8342 18431 0,'-1'4'816'0,"1"-2"160"16,0 2-784-16,-1-2-192 0,1 1 0 0,0-2 0 0,0 1 1008 0,0 2 144 0,0 0 48 0,0 5 0 0,-1-1 0 0,-1 0 0 0,2 0 0 0,0 2 0 0,2-4-1008 0,0 4-192 0,-1-4 0 0,-1 3 0 0</inkml:trace>
  <inkml:trace contextRef="#ctx0" brushRef="#br1" timeOffset="115446.2">25676 8680 30399 0,'-14'13'1344'15,"3"-3"288"-15,1 1-1312 0,4-5-320 0,2-2 0 0,3 0 0 0,-1-2 448 0,-2 4 32 0,-4 4 0 0,0 3 0 0,-1-1-1424 0,3-1-272 0,1 0-64 0,2-1-16 0,3-4-3024 0,2 1-608 16,-1-1-112-16,1-3-16 0</inkml:trace>
  <inkml:trace contextRef="#ctx0" brushRef="#br1" timeOffset="115589.83">25625 8990 2927 0,'5'12'0'0,"-3"-6"128"0,2 2-128 0,-3-3 160 0,1-1-160 0,-2-2 0 0,1 2 0 0,0 2 0 0,0 1 2304 0,2 6 416 0,-1 2 96 0,1-3 0 0,-2-1-720 0,1 0-160 0,-2-3-16 0,2-2-16 0,-1 0-2560 0,0-4-512 0,2 2-112 0,-2-1 0 16,0-3 960-16,-1 0 320 0,1 0-160 0</inkml:trace>
  <inkml:trace contextRef="#ctx0" brushRef="#br1" timeOffset="117620.56">23340 9737 41471 0,'-11'2'3680'0,"3"1"-2944"0,6-3-592 0,3 0-144 16,0 0 0-16,-1 0 128 0,-1 0-128 0,-3 0 128 31,3 0-1536-31,2 0-320 0,4-3-64 0,8 0-16 0,4-4 1392 0,4-1 288 0</inkml:trace>
  <inkml:trace contextRef="#ctx0" brushRef="#br1" timeOffset="117775.42">24037 9682 27647 0,'3'3'2448'0,"-1"1"-1952"0,1-2-496 0,0-1 0 0,1 2 0 0,1-1-160 0,4 2 0 0,4 2 0 0,6 0-2656 0,3 0-512 0,2-4-128 0,-2 0 0 0,0-6 2752 0,-2 2 544 0,-1-4 160 0,-1 2 0 0</inkml:trace>
  <inkml:trace contextRef="#ctx0" brushRef="#br1" timeOffset="117944.59">24778 9647 11055 0,'1'0'976'0,"-1"0"-784"16,0 1-192-16,0-1 0 0,0 2 3408 0,0-2 640 15,0 1 128-15,-1 2 32 0,-1-1-1424 0,-2 5-288 0,-1-1-48 0,-1 0-16 16,0-2-2048-16,1 2-384 0,1 0-160 0,0-2-15248 15</inkml:trace>
  <inkml:trace contextRef="#ctx0" brushRef="#br1" timeOffset="119245.32">24276 9616 11967 0,'-11'2'1072'0,"3"-2"-864"16,2 1-208-16,1-1 0 0,4 0 896 0,1-1 128 0,0 1 16 0,-1 0 16 15,-2-2 480-15,2-2 112 16,0-2 16-16,2 0 0 0,0-3-560 0,4 1-96 0,0 0-32 0,0 2 0 15,1-2-32-15,-1 2-16 0,0 1 0 0,-2 1 0 16,-1 2 128-16,-1 1 32 16,1 2 0-16,-4 1 0 0,1 5-416 0,-1 1-80 0,-2 2-16 0,-1 2 0 15,0 5-64-15,0-1 0 0,-1 3-16 0,1 2 0 16,1-1 80-16,1 1 0 0,1 1 16 16,1 1 0-16,2-1-160 0,1-3-48 0,1 3 0 0,1-5 0 15,0 0-192-15,-1-3-64 0,1 1 0 0,-1-2 0 16,-1 0-128-16,-1-1 0 0,2-2 0 0,-3-1 128 15,1-4-128-15,-1 0 0 0,0 1 0 16,0-5 0-16,0 2 0 0,0-3 0 0,0 0 128 0,1 0-128 16,1-4 256-16,-2 1-48 0,2 0 0 0,-1-2 0 0,1 0-208 0,-1-4 144 15,1-1-144-15,-1 2 128 0,1-2-128 16,-1-3 0-16,-1 3 0 0,1-2 0 0,-1-2 0 16,0 2 0-16,1-3 0 0,-1-1 0 0,-1 0 0 0,1-2 0 15,-1-1 0-15,1-1 0 0,-1 0 0 0,1-1 160 16,-2 2-160-16,1 0 160 0,1-2-160 0,-1 1 0 15,0 0 0-15,0 2 0 0,-1 2 0 0,0 0 0 16,1 1 0-16,-2 3 0 0,1 2 0 0,-1 0 0 16,2 4 0-16,-2-1 0 0,2 5 0 0,1 1 0 15,-1 1 0-15,1 0 0 0,0 1 0 0,1 1 0 16,0 5-144-16,1-1 144 0,-1 0 0 0,-1-6 0 16,5 20-128-16,-4-5 128 0,2 1 0 0,-1 2-160 0,1 2 160 15,-2 2-128-15,1 3-32 0,-1 1 0 0,1-1 0 16,-2 1 0-16,1 0 16 0,-2 1 0 0,-1-2 0 15,0-3 0-15,0 0 144 0,-1-6 0 0,2 0-144 0,0-3 144 16,1-1 0-16,0-2 0 0,0-4 0 0,0 0 0 16,1 0 144-16,-1-4 0 0,1 0 0 0,0-2 0 15,2 0-144-15,-2 0 0 0,0-4 0 0,0-1 0 16,2 0 0-16,-1-1 0 0,0-2 0 0,0-2 0 16,-1 0 0-16,1-1 0 0,-2 0 0 0,0-2 0 15,0 1 0-15,0-4 0 0,1 0 0 0,-1-3 0 16,0 1 0-16,0-3 0 0,0 1 0 0,0-2 0 15,-1 2 0-15,1 1 0 0,-2-2 0 0,1 4 0 16,0 2 0-16,0 1-192 0,1 6 32 0,-2-1 16 16,1 4-368-16,-1-1-64 15,-1 6 0-15,1 0-16 0,-2 6-608 0,0 2-112 0,2 0-32 16,-1 2-9120-16,1 3-1824 0</inkml:trace>
  <inkml:trace contextRef="#ctx0" brushRef="#br1" timeOffset="121746.32">24464 9941 9215 0,'-10'-9'816'0,"3"-1"-656"0,0 2-160 0,4 0 0 0,1 2 624 0,2 0 80 0,0 0 32 0,0-8 0 0,-1-7-1408 0,1-5-288 0,3-2-48 0,-1-3-16 0,2 0 832 0,1 2 192 0,0 3 0 0,0 0 0 0,0 2-288 0,-3 1-16 0,-1 1 0 0,-1 1 0 0,-1 4 112 0,-3 1 0 15,-2 5 16-15,-2 1 0 0,-2 4 176 0,0 2 0 16,-1 4 160-16,-2 0-160 0,-3 0 0 0,0 4 0 16,-1-1 0-16,1-2 0 0,0-1 0 0,1-2 0 15,3-4 0-15,2-7 0 0,1 0 0 16,2-2 0-16,3-4 0 0,1 1 0 0,3 1 0 0,2-2 0 16,0 7-128-16,1-2 128 15,0 5 0-15,0 3 0 0,-2 0 0 0,-1 2 0 0,1 2-128 0,-1 4 128 0,0-2 0 16,-2 4 0-16,1 2 0 0,-2 0 0 0,-1 1-144 0,1 0 144 15,-2 2 0-15,0-1 0 0,0 2 0 16,0-4 0-16,0 1 0 0,1-1-144 0,2 0 144 16,-2-1 0-16,0 4 448 0,1-1 176 0,0 2 16 0,1 0 32 15,0 2-192-15,1-2-32 0,1 0-16 16,1 1 16-16,1-1-64 0,0 3-16 0,2-4 0 0,-2 1 16 16,2 3 384-16,-2-1 64 0,2 0 0 0,0 2 32 15,-3-2-240-15,2 2-48 0,-2 1-16 0,-1 1 16 16,1 0-304-16,0 0-48 0,-1 1-16 0,2-1 32 0,-1 2-240 15,0 0-160-15,0 1 32 0,0-1 128 16,1 1-192-16,-1 1 192 0,0-2-160 0,2 2 160 16,-2 2 192-16,0 1 128 0,0 1 32 0,1 1 16 15,-1-3 608-15,-1 3 128 0,1 4 32 0,-1-1 16 16,0 0-320-16,0 1-80 0,0 1-16 0,0 0 16 16,0-1-752-16,0 1 0 0,-1-2 0 0,1-1 0 0,-1-1 0 0,1 0 0 15,-2-1 0-15,2 0 0 0,0-1 160 16,0-1 80-16,-1 0 16 0,0 2 0 0,0 0-256 0,-1-1 0 15,1 2 0-15,-1 0 0 0,0 1 0 0,0-1 176 16,1 0-32-16,0-1 0 0,1 0 112 16,0 1 0-16,0-1 16 0,0-3 0 0,0 0-16 0,0 0 0 15,1 1 0-15,0-5 0 0,0 2 64 0,-1-2 16 16,1 1 0-16,1-3 0 0,-2 0-144 0,1-1-48 16,-1 1 0-16,0 0 0 0,1-3-144 0,-2 3 0 15,1-3 0-15,0 2 0 0,1 1 0 0,-1-2 0 16,0 1 0-16,1-3 0 0,-1 0 128 0,2 1 32 15,-2-2 16-15,1 0 0 0,-1-4 48 0,1 0 16 0,0-1 0 16,-1-3 0-16,2 2-112 0,-2-5-128 0,0 2 176 0,0-2-176 16,0 2 0-16,0-2-144 0,0 0-16 15,0 0 0-15,0 0 160 0,0 0-192 0,0 0 192 0,0 0-192 16,0 0 192-16,0 0 0 0,0 0-144 0,0 0 144 16,0 0 0-16,0 0 288 0,0 0-48 0,0 0-16 15,0 0 320-15,0 0 64 0,-12-18 16 16,12 8 0-16,0 0-400 0,0-3-80 0,-1-1-16 0,1-3 0 15,-1 1-128-15,0-3 0 0,0-4 144 0,-1 0-144 16,1-1 0-16,0-4 144 0,0-1-144 0,1-3 0 16,-2-1 240-16,2 1-64 0,-1 0-16 0,1-3 0 15,-1 0-160-15,1 1 0 0,-1 3 144 0,-2 2-144 0,2 3 0 16,-3 4 0-16,1 0 0 0,-1 0 0 0,-1 3 0 16,-1-2 0-16,-1 1 0 0,1 2 128 0,0 0 192 0,0-3 64 15,1 2 0-15,0-4 0 0,1 1 16 0,2-3 16 16,1 1 0-16,1-1 0 0,1-1-272 15,0 0-144-15,2-1 160 0,0 1-160 0,2 4 144 16,-1-3-144-16,0 0 128 0,1 2-128 0,-2-2 192 0,2 3-32 16,-2-3-16-16,-1 3 0 0,-1-2 32 0,-1 3 0 15,2 1 0-15,-4-2 0 0,2 1-176 0,-1 1 128 16,1 2-128-16,-2-2 128 0,-1 3-128 0,2-1 0 16,0 0 144-16,1 2-144 0,2 0 128 0,-1-3-128 15,2 3 128-15,1 1-128 0,-1 1 0 0,1 0 0 16,1 0 0-16,-1-1 0 0,1 2 0 0,-2 0 128 15,2-3-128-15,0 4 0 0,0-3 192 0,-1 1-48 16,1-2 0-16,1 0 0 0,-1 1-16 0,0 2-128 0,0-2 192 16,0-1-64-16,0 3-128 0,-1 0 0 0,0 1 0 0,0-1 0 15,0 1 0-15,-2-1 0 0,2 0 0 0,0 0 0 16,-1-1 0-16,0 1 0 0,-1 2 0 0,1-1 0 16,1-1 0-16,-2 1 0 0,2 0 0 0,-2-1 0 15,2 0 0-15,0-2 0 0,-1 1 0 0,1 2 0 16,0-3 0-16,0 1 0 0,-1 2 0 0,0-2 0 15,-1 6 128-15,1-2-128 0,-1-2 128 0,-1-1-128 16,1 1 160-16,-1-1-160 0,0 2 192 0,-1-1-192 16,1 0 144-16,-1-1-144 0,2 3 0 0,-4-2 144 15,2 0-144-15,0-1 0 0,0 0 0 0,-1 0 0 16,1-3 0-16,-1 1 0 0,0 2 0 0,-1-3 0 16,1 3 0-16,0-3 0 0,0-2 0 0,-1 2 0 0,1 0 0 0,0 1 0 15,0-1 0-15,-2 1 0 0,2-1 0 16,-1 2 128-16,0 2-128 0,0-1 0 0,1-3 128 15,-3 1-128-15,1 2 0 0,1-2 128 0,-2 1-128 16,1 0 0-16,-1 0 144 0,-1-2-144 16,2 1 0-16,0 1 144 0,-1 0-144 0,1-2 0 0,0-1 192 15,0-1-64-15,1-2 0 0,-1 2-128 0,2-2 0 0,0-1 0 16,1-2 0-16,0 1 0 0,0 0-128 0,-1 0 128 16,1-1 0-16,0 1-144 0,-2-3 144 0,1 3 0 15,0-3 0-15,-2 3 0 0,2 2 0 0,0-2 0 16,-1 1 0-16,-1 1 0 0,1 2 128 0,-2-2-128 15,1-1 128-15,1 1-128 0,-1-2 0 0,1 0 0 16,1-3 0-16,0 3 128 0,1-3-128 0,0 0 0 16,0-1 0-16,0 0 0 0,1 2 0 0,0-2 0 15,-1-2 0-15,1 2 0 0,-1 0 0 0,1-2 0 0,-1 3 0 0,0 1 0 16,0 1 128-16,0-1 0 0,2 0 0 16,-1-3 0-16,0 1-128 0,2 0 0 0,-1 1 0 0,1-1 0 15,-1 4 0-15,1-3 0 0,-1 3 0 0,-1 0 0 16,-1-1 0-16,1 2 0 0,-1 2 0 0,0-4 0 15,0 2 0-15,-1 2 0 0,0-2 0 0,0 1 128 16,0 0-128-16,-2-2 0 0,2 1 0 0,-2-2 0 16,2 1 0-16,0 2 0 0,0-1 0 0,1-1 0 15,0 0 0-15,0-3 0 0,1 3 0 0,0-2 128 16,2 1-128-16,-2-1 0 0,0 2 0 0,-1-3-128 0,1 3 128 0,-1 0 0 16,0-3 0-16,-1 3 0 15,0-3 0-15,0 3 0 0,-2-2 0 0,2 0 128 0,-2 1-128 16,1-1 128-16,-2-2-128 0,2 1 128 0,1 0-128 0,-1 2 144 15,1-2-144-15,0 0 160 0,1 1-160 0,0 0 0 16,0 2 0-16,-1 0 0 0,1-1 0 0,0 0 0 16,-2-1 0-16,2 0 0 0,0 1 0 0,2-3 0 15,-2 4 0-15,0-3 0 0,1-1 0 0,-1 2 0 16,1-4 0-16,0 2 0 0,2 1 0 0,-1-3 0 16,1 2 0-16,0-2 0 0,1 2-144 0,0-3 144 15,1 1 0-15,1 0 0 0,0 3-160 0,0-4 160 16,2 3-128-16,-3 2 128 0,1 1-144 0,0 1 144 15,-1 4-160-15,-1-2 160 0,-1 1-176 0,1 1 176 16,-1 2-192-16,-2 0 192 0,1 1-256 0,-2 1 64 0,0 2 16 16,0-1 0-1,0 1-224-15,0 2-48 0,0 0-16 0,0 0 0 16,2 2-1504-16,-1-2-288 0</inkml:trace>
  <inkml:trace contextRef="#ctx0" brushRef="#br1" timeOffset="122320.95">25772 8689 11055 0,'-11'0'976'0</inkml:trace>
  <inkml:trace contextRef="#ctx0" brushRef="#br1" timeOffset="123160.73">25626 8777 4607 0,'-17'1'400'15,"5"2"-400"-15,-1-2 0 0,5 2 0 0,3-3 512 0,1 0 0 16,-1 2 16-16,-5-2 0 16,-5 4-368-16,-5-4-160 0</inkml:trace>
  <inkml:trace contextRef="#ctx0" brushRef="#br1" timeOffset="123792.01">25713 7954 19343 0,'-8'-2'1728'0,"2"2"-1392"0,1 0-336 0,2-2 0 0,0 2 2240 0,2 0 384 0,-2 2 80 0,-2-2 16 0,-2 2 80 0,-3 0 16 0,-1 1 0 0,-1 0 0 0,2 3-1632 0,0-2-320 0,2 2-64 0,2-2-16 16,1 1-656-16,3-1-128 0,1 2 0 0,-1-2 0 16,4-2-608-16,-1-1-80 0,3 2-16 0,1-1-17248 15</inkml:trace>
  <inkml:trace contextRef="#ctx0" brushRef="#br1" timeOffset="123932.14">25668 8330 25791 0,'-12'6'2304'0,"3"-3"-1856"0,2 2-448 15,3-3 0-15,3 0 2672 0,2-2 432 0,-1 0 96 0,0 3 0 0,-1 0-2736 0,0 0-464 0,1 0-256 0,0 1 16 0,1 0-2416 0,-1 1-480 0,-1 1-112 0,-4-2-16 0</inkml:trace>
  <inkml:trace contextRef="#ctx0" brushRef="#br1" timeOffset="124063.63">25635 8519 10127 0,'2'3'448'0,"1"1"96"0,-1 1-544 0,1-1 0 0,1-2 0 0,-2-2 0 0,2 4-400 0,1-2-192 0,1 5-48 0,4-1 0 0,0 4 512 0,-2-3 128 0,1 2 0 0,-4-3 0 0</inkml:trace>
  <inkml:trace contextRef="#ctx0" brushRef="#br1" timeOffset="124201.14">25754 8799 28559 0,'-7'8'2544'0,"3"-2"-2032"0,1 0-512 0,3-3 0 0,0-2 1184 0,-1 4 144 0,-3 1 16 0,-2 8 16 0,-1 1-1664 0,-2 4-336 0,0-3-64 0,-1 3 0 0</inkml:trace>
  <inkml:trace contextRef="#ctx0" brushRef="#br1" timeOffset="124327.1">25719 9128 15663 0,'-6'13'688'15,"3"-6"144"-15,2 2-656 0,1-5-176 0,3-2 0 0,-2-1 0 0,3 2-1008 0,-1-1-224 0,2 3-48 0,3 0-16 16</inkml:trace>
  <inkml:trace contextRef="#ctx0" brushRef="#br1" timeOffset="124493.33">25749 9321 20271 0,'-6'6'1792'0,"2"-2"-1424"0,3-1-368 0,-1 0 0 0,4 0 192 0,-1-2-16 0,-1 2-16 0,1 3 0 0,0 0-160 0,-1 4 192 0,-1 2-192 0,-3 1 208 0</inkml:trace>
  <inkml:trace contextRef="#ctx0" brushRef="#br1" timeOffset="125569.12">25628 8658 18431 0,'0'0'1632'16,"-2"-1"-1312"-16,2 2-320 0,-1-1 0 0,1 0 560 0,-1 0 32 0,0 0 16 0,-2 0 0 0,1 0 80 0,-3 0 16 0,0 0 0 0,0 3 0 0,0-3 128 0,0 2 48 0,1-2 0 0,0 4 0 0,2-4 848 0,-2 3 192 0,3 0 16 0,-1-1 16 0,2 3-608 0,0-2-128 0,2 0-32 0,-1 0 0 0,3 1-928 0,0-1-256 15,2 0 0-15,0 0 128 0,2 0-368 0,0-3-80 16,1 3 0-16,-1-3-16 15,4 1-64-15,-3-1-16 0,0 3 0 0,1-3 0 0,-1 0 416 16,-1 2 0-16,1-2 0 0,0 1 0 0,-2 2 224 0,1-1 32 16,0 0 0-16,0 0 0 0,-2-1 176 0,-1 2 32 15,-2-1 16-15,0 2 0 0,1-4-128 0,-2 0-32 16,-1 0 0-16,1 0 0 0,0 0-32 0,-2-3-16 16,1 2 0-16,0-1 0 0,1 2-272 0,-2-4 128 15,0 2-128-15,0 0 0 0,0 0 0 0,-2-1 0 16,1 2 0-16,-1 1 0 0,-1 0 128 0,-2 0-128 0,0 4 0 0,-2-2 0 15,-2 2 256-15,-2 0-48 0,-1-1-16 16,-3 2 0-16,0 2-48 0,-2-1-16 0,-2-1 0 0,-2 1 0 16,0-1 80-16,-2 1 16 0,-1 0 0 0,0-1 0 15,-1 0 64-15,1 1 16 0,1 0 0 0,1-2 0 16,2 0-48-16,1 0 0 0,1 1 0 0,2-2 0 16,2 0-256-16,2-3 0 0,2 3 0 0,1-3 0 15,3 0 0-15,1 0 0 0,1-2 0 0,2 1 0 16,1-2 0-16,2 1 0 0,1 1 0 0,2-4 0 15,2 1 0-15,3 0 0 0,2 0-160 0,1 0 160 16,6 0-160-16,1-2 160 0,7-2-208 0,2 2 80 16,1 0 0-16,2-3 0 0,3 2 0 0,-1-2 0 15,3 0-48-15,-2 2 0 0,2-2 0 0,-4 2 0 0,-1 1 16 0,-3 0 0 16,-5 2 0-16,-3-1 0 0,-2 1 160 16,-2 2 0-16,-3 1-144 0,-2-2 144 0,-4 3 0 15,0-2 0-15,-3 4 0 0,-1-2 0 0,-2 0 160 0,-1 3 0 16,-1 0 0-16,0 0 0 0,-3 0-32 0,0 0-128 15,-1 1 192-15,-1-1-64 0,0 1-128 0,-3-2 0 16,1 2 0-16,-2 1 0 0,-1-4 0 0,-2 2 0 16,1 1 0-16,-2-2 0 0,-1 2 0 0,-1-2 0 15,-1 2 144-15,0-2-16 0,-1 2 80 0,1-1 32 16,-1-2 0-16,-1 1 0 0,1 2-16 0,-1 0 0 0,2 1 0 16,-1-2 0-16,4 0-224 0,-1 1 0 15,2-2 0-15,2 2 0 0,1-1-224 0,3 0-144 16,1-2-16-16,1 2-16 15,4-3-304-15,1-3-48 0,2 2-16 0,2-3-17680 0</inkml:trace>
  <inkml:trace contextRef="#ctx0" brushRef="#br1" timeOffset="128104.14">26377 8762 4607 0,'10'0'400'0,"-3"-2"-400"16,1 1 0-16,-3 1 0 0,-2 0 864 0,1 0 96 0,1 0 0 0,2 0 16 0,7-3-672 0,3 3-144 0,4 0-32 0,0-2 0 0,0 0 32 0,-1 0 0 0,-3 1 0 0,1-4 0 0,-5 4-304 0,0-2-64 0,-2-1-16 0,-3 2 0 0,-1-2 528 0,-4-1 96 0,-1 4 32 15,-2-3 0-15,-3 2 720 0,1 2 128 0,-3-3 48 0,-1 3 0 16,-2 3 64-16,-1-3 16 0,2 0 0 0,-3 0 0 16,1 2-528-16,0-2-112 0,-1 0 0 0,-1 0-16 15,-1 0-384-15,0 0-80 0,-2 0-16 16,0-2 0-16,-1-1 704 0,-3 2 144 0,0-1 32 0,-3-2 0 15,1 1-160-15,-5 1-32 0,1 1 0 0,-6-3 0 16,0 3-656-16,-2 0-144 0,0 2-32 0,0 0 0 16,-3 3-320-16,-2-4-80 0,-1 3-16 0,-2 0 0 15,1-2-448-15,-1 2-96 0,-1-1 0 0,-1-1-16 16,0 2-112-16,0-1-32 16,-1 0 0-16,1 0 0 0,1-1 848 0,-1 2 144 0,0-1 0 0,0-2 128 0,0 1 848 15,1 2 176-15,3-3 48 0,-3 0 0 16,0 0-640-16,0 0-128 0,1-3-32 0,-1 2 0 0,0 1-400 15,1-2-304-15,1 2 48 0,-1-3 16 16,1 2-464-16,-1 1-80 0,0 0-32 0,0-2 0 16,-1 0 816-16,0 2 0 0,-1-2 0 0,0 2 192 15,0 0 128-15,0 0 32 0,-3 0 0 0,1 0 0 0,1 0-208 0,2 0-144 16,1 0 192-16,-2 0-192 0,-2 0 0 0,-2 2-272 16,-1-2 16-16,2 4 16 15,3-3-1248-15,0 4-256 16,1-4-48-16,1 4-16 0,1-1 528 0,1-1 96 0,-2 0 32 0,1 0 0 15,-1 0 576-15,0 1 112 0,0-1 16 0,0 0 16 0,2 0 768 0,0 1 160 16,1-2 16-16,1-2 16 0,1 4 16 0,2-4 0 0,2 0 0 16,1 2 0-16,4-2-240 0,0 0-48 0,3 0-16 0,0 0 0 15,2 0-448-15,0-2-96 0,-1 2-16 16,0 0 0-16,0-3 320 0,-1 2 0 0,0 1 0 16,1 0 0-16,-1 0 0 0,0 0 0 0,-1 0 0 0,1 0 0 15,2 0 0-15,1 1 128 0,2 2-128 0,1-3 0 16,4 0-256-16,-1 0-112 0,3 0-16 0,0 0 0 15,1-3 208-15,0 2 48 0,2 1 0 0,0-2 0 16,-1-1 256-16,2 2 48 0,1-2 16 0,0 1 0 16,1 2 416-16,0-1 96 0,1 1 0 0,2 0 16 15,-1 0-384-15,2 0-80 0,0 0 0 0,2 1-16 16,1 1-240-16,3-2 0 0,2 3 0 0,1-3 0 0,2 1 0 16,1-2 224-16,2 2-64 0,0 2-16 0,2-3 208 0,1 0 32 15,0 2 16-15,1-2 0 0,0 1-48 16,1 2-16-16,1-3 0 0,0 0 0 0,2 0-96 15,3 0-32-15,1 0 0 0,1-3 0 0,1 2-16 16,3-1 0-16,0-2 0 0,1-1 0 0,-1 1 64 0,2 0 0 16,2 1 0-16,-1 0 0 0,3 0 192 15,-2 0 64-15,4-1 0 0,-3 2 0 0,1 2 0 0,1 0 0 16,2 0 0-16,-1 0 0 0,0 0-320 0,-2 2-64 16,0-2-128-16,0 2 192 0,0 0-192 0,-2 1 0 15,1-3 0-15,-2 0 0 0,1 1 0 0,0-2 176 16,4 1-176-16,-1 0 160 0,2-3 304 0,1 1 64 15,-1 0 16-15,0 2 0 0,-1-2-80 0,0-1-16 16,1 2 0-16,-1 1 0 0,2-2-112 0,-2-2-16 16,-1 2-16-16,0-2 0 0,-1 1 144 0,0 2 48 0,-2-1 0 15,0-1 0-15,-3 2-240 0,0-2-32 0,0 3-16 0,1 0 0 16,0 0-208-16,1-2 0 0,1 2 0 16,-1 0 0-16,2 0 0 0,-1-1 0 0,0 1 0 15,-1 0 0-15,2 0 0 0,-3 0 0 0,0 0 0 0,-1 0 0 16,-1 0 0-16,-2 1 224 0,2-1-64 15,-1 2-16-15,1-2 176 0,-3 0 16 0,2-2 16 0,-3 2 0 16,-2 0-352-16,1 0 144 0,0-1-144 0,0 1 0 16,-1 0 0-16,1 0 0 0,0 0 0 0,2 0 0 15,-1 0 0-15,1 1 0 0,-1 1 0 0,0 1 0 16,-1 1 0-16,1-2 128 0,0 2-128 0,1 0 0 0,-1-1 192 0,1 0-192 16,-1-1 192-16,1 2-192 0,-2-4 0 15,1 0 0-15,1 0 0 0,0 0 0 16,1 0 0-16,0-3 0 0,0 2 0 0,1-1-144 0,-1 2 144 0,1-4 0 15,-1 4 0-15,-1-2 0 0,2 0 160 0,-1 2-32 16,1 0-128-16,0 0 192 0,0 0-192 0,-1 0 0 16,1 0 128-16,-2 0-128 0,0 0 0 0,0 0 0 15,1 0 0-15,-2 2 0 0,0 0 0 0,-1-1 0 16,1 2 0-16,-1-1 0 0,0-1 0 0,-2 2 0 16,0-3 0-16,0 2 0 0,-1-4 0 0,1 2 0 15,0 0 0-15,1-3 144 0,-2 2-16 0,-1 1 0 16,1-2 0-16,-1 2 0 0,0 0 0 0,0-3 0 15,-1 3 0-15,0 0 0 0,-2 3-128 0,1-3 0 0,-1 0-192 16,2 2 192-16,1-1-224 0,2 2 80 16,-1-3 16-16,1 0 0 0,0 0 128 0,0 0-160 15,2 0 160-15,0-3-160 0,-1 6 160 0,1-3 0 0,2 0 0 16,-1-3 128-16,0 2-128 0,0-1 0 0,-1 2 0 16,0-4 0-16,-2 2 0 0,2 0 0 0,3-3 0 0,1 2 0 15,-1-1 0-15,-1 1 0 0,0 3 0 16,-2-2 0-16,-1 1 0 0,-1 1 0 0,1 0 0 0,-2-3 0 15,-1 3 0-15,-1-1 0 0,0 1 0 0,-1-1 0 16,1 0 0-16,-1 1 0 0,-1-4 0 0,0 4 0 16,0-3 0-16,1 1 0 0,-1 1 0 0,2 1 0 15,0-3 128-15,0 1-128 0,-1 1 128 0,0-2-128 16,1 3 0-16,-3-2 0 0,-2 0 0 16,1 2 128-16,-1-2-128 0,-2-1 0 0,0 2 0 0,-1-1 0 0,-2 0 0 15,0 2 0-15,0 0 0 0,-3 0 0 0,1 0 0 16,-2 0 0-16,0 0 0 0,0-2 0 0,-2 2 0 15,0 0 0-15,-2 0 0 0,0 0-128 0,0 0-144 0,-2 0-32 16,-2 0 0-16,1 0 0 16,-4-3-1504-16,-1 3-304 15</inkml:trace>
  <inkml:trace contextRef="#ctx0" brushRef="#br1" timeOffset="129659.57">26624 8813 8287 0,'-6'0'736'0,"0"0"-592"0,2 0-144 0,0 3 0 0,2-3 224 0,-3 1 16 0,-4 1 0 0,-6 1 0 0,-4 0-1328 0,-4 0-272 0,1-2-48 0,0 2-16 0,1-3 1040 0,0 2 224 16,2-2 160-16,0 0-208 0,1 0 1040 0,1-2 224 0,1 2 32 0,0-3 16 0,1 2 176 0,0-2 48 15,-1 1 0-15,-1 1 0 0,-1 1-368 0,0-3-80 16,2 3-16-16,-4 0 0 0,0 0-624 0,-3 0-240 16,0-2 176-16,0 2-176 0,-1-1 208 0,1 1-48 15,-2 0-16-15,1 1 0 0,1 1-144 0,0 1 0 16,2-3 0-16,0 3 0 0,0-3 0 0,1 3 0 15,1-3 144-15,1 0-16 0,1 0-128 0,-2-3 176 16,-1 3-176-16,-1-3 192 0,1 0-192 0,-2 0 0 16,0-4 0-16,-2 1 0 0,1 2 0 0,-4-2 160 15,-2 0-160-15,1 1 160 0,-1 1-160 0,-28-2 160 16,28 5 0-16,2-1-160 0,-2 2-272 16,-1-3 64-16,2 3 16 0,1 0-32 0,-2 0 0 0,1 0 0 0,-1-1 0 15,1-2 528-15,0 3 96 0,-1 3 32 16,2-3 0-16,-1 1 304 0,0-1 64 0,1 0 16 0,0-1 0 15,1 1-496-15,0-3-112 0,2 3-16 0,-1-3 0 16,-1 0-400-16,-2-1-96 0,1-2-16 0,-1 0 0 31,-2 0-368-31,0 0-80 0,1 0 0 0,-2-1-16 16,1 4 544-16,-1-4 240 0,0 4-192 0,2 0 192 0,0 1 0 0,-1 1 0 0,1-2 0 0,-1 2 0 16,2 1 0-16,-1-3 0 0,1 3 0 0,-2 0 0 15,0 0-560 1,0 3-144-16,-1-2-16 0,0 2-16 0,1-2 48 0,0 1 16 15,1 4 0-15,-1-3 0 0,0-3 672 0,2 0 0 0,-1 0 176 0,1 0-48 0,2 0 336 0,-2 0 64 16,-1 0 16-16,-2-3 0 0,3 1-288 0,-3 1-48 16,-1-2-16-16,-2 2 0 0,0 1-192 15,0 0 0-15,1 0 0 0,-3 0 0 0,1 1 0 16,0 2 0-16,0 0 0 0,0 0 0 0,2 1-416 0,0-2 32 16,-2-1 0-16,2 2 0 0,2-3 384 0,0 0-128 15,1 0 128-15,0 2 0 0,3-2 304 0,-1 2 144 16,1-2 16-16,-2 2 16 0,2-2-480 0,0 0 128 15,-1 0-128-15,1 1 0 0,1-1 0 0,-1 3-160 16,1-3 32-16,-1 0 0 0,0 2-224 0,0-1-32 16,-1 2-16-16,0-1 0 0,-2 2 208 0,2-1 32 15,1 0 16-15,-1 0 0 0,4 0-160 0,-2 1-16 0,2-1-16 16,2-2 0-16,1 1 336 0,1-2 0 0,-1 3 0 16,1-3 0-16,3 0 160 0,1 0 48 15,0 0 16-15,2-3 0 0,2 3 608 0,-1 0 112 16,1-2 16-16,1 2 16 0,1 0-656 0,1 2-128 15,1-2-16-15,-1 3-16 16,3-2-560-16,0 2-112 0,2 0-32 0,2 2 0 0,0-1 176 0,5-3 48 0,2 4 0 0,2-4 0 16,2 2 320-16,3-3 0 0,2 2 128 0,2-2-128 15,0 0 176-15,1 0-48 0,3 0-128 0,1 0 192 16,1-2-192-16,2 2 0 0,1-3 0 0,2 2 0 16,1-1 0-16,1 2-192 0,2-3 16 0,-1 2 0 31,3 1-192-31,-2-4-32 0,-1 4-16 0,1-2 0 0,0 2 416 0,1-3 0 0,-1 2 0 0,-3 1-128 15,-5 0 128-15,3 0 0 0,6 0 0 0,4 0 0 0,0 1 0 16,3 2 0-16,2-3 0 0,1 0 0 16,0 2-176-16,0-2 0 0,0 1 0 0,0-1 0 15,0-1-272-15,1 1-48 0,0 0-16 0,-1-2 0 16,-1 2-48-16,-1 0-16 0,3 0 0 0,-1 0 0 0,0 0 576 0,-2 0 304 16,0 0-48-16,-3 0 0 15,1 0-816-15,-2 0-160 0,3 0-48 0,-7-6 0 0</inkml:trace>
  <inkml:trace contextRef="#ctx0" brushRef="#br1" timeOffset="139904.81">29840 9065 18431 0,'5'-8'1632'0,"-1"4"-1312"0,1 0-320 0,-2 2 0 0,-1 2 3104 0,-2 0 544 0,1 0 128 0,0 0 0 0,1 0-2544 0,-1 0-512 0,0 0-96 0,-3 2-32 0,-3 2 256 0,-1 2 48 0,6-6 16 0,-20 10 0 0,7-4-912 0,0 0 0 0,-2 1 0 0,0-1-16592 0</inkml:trace>
  <inkml:trace contextRef="#ctx0" brushRef="#br1" timeOffset="140073.04">29395 9419 40543 0,'-24'1'3600'0,"9"2"-2880"0,2-2-576 0,8-1-144 0,5 0 640 0,3 0 112 16,1 1 16-16,-1-1 0 15,2 0-4064-15,4-1-800 0,5 0-176 0,0-3-16 0</inkml:trace>
  <inkml:trace contextRef="#ctx0" brushRef="#br1" timeOffset="140249.67">29304 9530 15663 0,'-16'6'1392'16,"3"1"-1120"-16,2-4-272 0,5 1 0 0,4-1 5184 0,2-1 992 0,-2-1 192 0,-1 2 32 0,-4 3-7104 0,-1 0-1440 0,0 0-288 0,-4-2-48 0</inkml:trace>
  <inkml:trace contextRef="#ctx0" brushRef="#br1" timeOffset="140352.31">29076 9745 35935 0,'-29'14'1600'0,"8"-3"320"0,2-1-1536 0,7-4-384 0,4 0 0 0,3-2 0 16,-1 2-4000-16,-6 7-864 0,-7 3-192 0,-7 6-16 0</inkml:trace>
  <inkml:trace contextRef="#ctx0" brushRef="#br1" timeOffset="140499.69">28782 10005 32255 0,'-15'9'1424'0,"3"-3"304"0,-1 1-1392 0,6 0-336 0,3-2 0 0,2-2-14272 0</inkml:trace>
  <inkml:trace contextRef="#ctx0" brushRef="#br1" timeOffset="140578.34">28624 10178 11967 0,'-13'6'528'0</inkml:trace>
  <inkml:trace contextRef="#ctx0" brushRef="#br1" timeOffset="140697.1">28610 10270 6447 0,'-7'6'576'0,"0"-2"-576"0,3-2 0 0,0 2 0 0,3-4 4192 0,1 2 736 0,0-2 128 0,-2 2 48 0,0 2-4000 0</inkml:trace>
  <inkml:trace contextRef="#ctx0" brushRef="#br1" timeOffset="140836.76">28468 10435 44223 0,'-31'12'1968'0,"10"-5"400"0,2 2-1904 0,10-6-464 15,6 0 0-15,3-3 0 16,-1 0-880-16,-2 4-272 0,-2 2-48 0,-2-3-16 0</inkml:trace>
  <inkml:trace contextRef="#ctx0" brushRef="#br1" timeOffset="140957.01">28196 10595 27647 0,'-21'10'2448'0,"6"-4"-1952"16,0 0-496-16,6-2 0 0,5-2 2816 0,1-2 480 0,1 4 96 0,-6-1 0 0,-3 4-2576 0,-3-1-528 0,1 0-96 0,-1 1-32 0,4-6-3360 0,3-1-688 0,1-1-128 0</inkml:trace>
  <inkml:trace contextRef="#ctx0" brushRef="#br1" timeOffset="142454.79">28789 9967 15663 0,'-2'0'1392'0,"1"0"-1120"0,1 0-272 0,0 0 0 0,0 0 1824 0,0 0 304 0,-2-3 64 0,0 2 16 0,1 1 992 0,-2-2 208 0,1-2 48 0,-1 1 0 0,2 0-1664 0,-1-1-320 0,-2 2-64 0,1-2 0 0,0-1-800 0,0 1-160 0,0 0-16 0,-1 1-16 16,0-2-256-16,-1 1-160 0,0 0 192 0,0-1-192 0,-1 2 0 0,0-1 0 16,0 0 0-16,-2-1 0 0,1 2 128 0,-2-1-128 15,1 1 0-15,-1 1 0 0,1 1 272 0,1 1-48 16,0 0-16-16,0 0 0 0,1 0 128 0,1 1 32 15,2 1 0-15,-1 1 0 0,3 1-96 0,-1-2-16 16,4 4 0-16,-1-2 0 0,1 2-112 0,2 0-16 16,1 1-128-16,2 0 192 0,2 2-192 0,2-2 176 15,3 2-176-15,-1 1 160 0,5 0-160 0,-2 1 0 16,1-1 0-16,0 2 0 0,2-2 0 0,0 2 128 16,-2 2-128-16,-1 1 0 0,0-3 0 0,-1 2 128 0,-2 0-128 15,0 2 0-15,-2-3 0 0,-1 0 0 0,0 0 128 0,-2-1-128 16,0-2 0-16,-2-1 128 15,-1-2-128-15,0-1 128 0,-1 1-128 0,-2-5 0 0,1 2 0 0,-3-3-176 16,1-1 304-16,0 0 48 0,-1-1 16 0,0-2 0 16,-1 0-64-16,0-4 0 0,-1-1 0 0,0 0 0 15,-2-4-128-15,0 0 0 0,-2-2 0 0,-1 2 0 16,-1-5 0-16,-1 1 128 0,-4-2-128 0,2-1 0 16,-3 1 192-16,2-2-64 0,-2 1 0 15,1 0 0-15,-1 0-128 0,-1-2 160 0,2 4-160 0,-2-1 160 16,1 2-160-16,1 3 0 0,0-2 0 0,2 3 0 0,1 0 0 15,0 1 0-15,2 1 0 0,0 3 0 16,1-2 0-16,0 1 0 0,2 0 0 0,0 2 0 16,1 2 0-16,0-2 0 0,1 4 0 0,1 2 0 15,1-3 0-15,0 3 0 0,1 3 0 0,1-1 0 0,2 2 0 0,-1 2 0 16,3 0 0-16,0 0 0 0,2 4 0 0,1-1 0 16,2 1 0-16,0 2 0 0,2 1 0 15,2 0 0-15,-1 3 0 0,2-1 0 0,0 1-128 0,0 0 128 16,-1 0 0-16,0 0 0 0,-2 1-208 0,1-1 16 15,-1 1 16-15,-1-1 0 0,0 0 176 0,-1-2-208 16,0 0 80-16,-2 0 128 0,-1-3-192 0,0 0 192 16,0 0-192-16,-1-4 192 0,-1 0 0 0,-2-1 0 15,2-2 0-15,-2 1 0 0,-1-1 0 0,1-4 0 16,-2 2 0-16,-1-2 192 0,1 0-64 0,-2 0 0 0,1-2 0 16,-2 2 0-16,-1-4-128 0,-1-1 128 0,-1 1-128 15,1-2 128-15,-4 0-128 0,1-2 0 0,-2 0 0 16,0-2 0-16,-1 0 0 0,2-1 0 15,-3-3 0-15,1-1 0 0,0 2 0 0,0-3 0 0,0-3 0 16,0 3 128-16,2 0-128 0,0 0 0 0,1 1 0 16,2 2 128-16,0 0-128 0,1 3 0 15,3 4 0-15,0 0 0 0,-1 1-192 0,2 4 48 0,2-3 0 16,-1 4 0-16,0 1 144 0,2 2-128 0,-1 0 128 0,-1 1-128 16,2 1 128-16,-2 1-128 0,2-2 128 0,-2 2-128 15,1 0 128-15,1 1 0 0,-1-1 0 0,1 1 0 16,0-1 0-16,1 1 0 0,2 1 0 0,0 2 0 15,1-2 0-15,0 3 0 0,0-1 0 0,2-1 0 16,-1 0 0-16,0 1 0 0,0-3 0 0,-1 2 0 16,-1 1-176-16,0-4 176 0,-1 0-208 0,0 0 80 15,-1 1 128-15,-2-4-160 0,1 4 160 0,-2-5-160 0,0-1 160 0,-1 2 0 16,0-3 0-16,-1 0 0 0,0 0 0 0,-2-4 144 16,1 2-16-16,-2-1-128 0,1-1 192 0,3 4-64 15,0 0 0-15,-13-16-128 0,9 8 176 0,0 0-176 16,-1 0 160-16,-2 0-160 0,2-1 0 0,-1 0 128 15,0-1-128-15,-3-3 0 0,1 1 0 0,-2 0 0 16,-1-2 0-16,0 2 0 0,0-1 0 0,-3 1 0 16,0-2 0-16,1 3 0 0,-1 1 0 0,1 3 0 15,-1-2 0-15,2 3 0 0,0 2 0 0,1 1 0 16,1 0 0-16,2 3 0 0,2-2 0 0,-1 2-208 16,4 2 64-16,-1-2 16 0,1 1-96 0,3 1-16 15,0-1 0-15,2 1 0 0,-1 0 0 0,1 0 0 0,2 1 0 16,1-3 0-16,0 3-112 0,1 0-32 15,0-3 0-15,2 1 0 16,-1 1-256-16,-1 1-64 0,2-2-16 0,-1 2 0 16,-1 0-1120-16,1 1-208 0</inkml:trace>
  <inkml:trace contextRef="#ctx0" brushRef="#br1" timeOffset="149003.26">26378 6543 1839 0,'0'-4'160'0,"-1"1"-160"0,1 3 0 0,0-2 0 16,0 2 640-16,0 0 80 0,0-1 32 0,-1 1 0 0,1-3 176 0,0 3 32 0,1 0 16 0,-1 0 0 0,0 0-304 0,0 0-64 0,0 0-16 0,0 0 0 0,12 19 16 0,-8-13 0 15,1 0 0-15,0-1 0 0,0 4-48 0,0-3-16 16,1 0 0-16,0 0 0 0,0-2 384 0,-1 2 80 16,1-3 16-16,-1 0 0 0,2 1 48 0,-1-1 16 15,-1 0 0-15,0 0 0 0,-2-1 0 0,2 2 0 0,0 2 0 0,1-2 0 16,3 5-96-16,0-2-16 0,-1 5 0 0,3 1 0 16,-1-1-160-16,3 4-48 15,-1-2 0-15,2 4 0 0,-1-3-256 0,1 5-64 16,1-2-16-16,0 1 0 0,-1 1-272 0,3-2-160 0,-3 2 192 15,1 1-192-15,1-4 176 0,-2 1-176 16,-1-2 160-16,1-3-160 0,-2 2 416 0,1-1-16 0,-1 1 0 0,1-3 0 16,-2 2-48-16,0-2-16 15,2 4 0-15,1-1 0 0,1 2-96 0,0-1-32 0,1 3 0 16,-1-1 0-16,1 1 16 0,0 0 0 0,1 0 0 0,-1 0 0 16,-1-3-224-16,-1 0 0 0,-1 0 0 0,2 3 0 15,0-1 0-15,0-2 128 0,0 3-128 0,-1-2 0 16,1 0 0-16,-1 0 0 0,-1 1 0 0,0-4 0 15,0 2 0-15,0-1 0 0,-1 1 0 0,-1-4 0 16,2 4 0-16,-2-4 128 0,-1 1-128 0,0-3 0 16,2 3 128-16,-1 2-128 0,3 1 0 0,-2 0 144 0,0-1-144 0,1 1 0 15,-1 0 144-15,0 0-144 0,1 0 128 0,-2-1-128 16,0 3 128-16,0-1-128 0,0-1 0 0,-1 0 144 16,1-2-144-16,-1 1 0 0,0-2 208 15,0 2-64-15,-1-3-16 0,1 2 0 0,-2 1-128 0,1-4 0 16,-3 0 0-16,0-1-176 0,0 4 176 0,2 0 0 15,-1-1 160-15,1 0-160 0,-1 2 128 16,1 1-128-16,-1-2 0 0,0 1 0 0,2 1 0 0,-2 0 0 16,1 0 0-16,-1-1 0 0,-1 1 0 15,1-4 0-15,-1 2 0 0,0-2 0 0,-1 1 128 16,0-1-128-16,1-2 0 0,-1 2 144 0,1 1-144 0,0-1 160 16,2 0-160-16,-1 2 160 0,1-1-160 0,0 2 0 15,1-1 0-15,0 1 0 0,1 1 0 0,-2 2 0 16,2-2 0-16,-1-1 0 0,-1 3 0 0,2-2 0 15,-1-1 0-15,0 1 0 0,-3-4 0 0,1 0 128 0,1 1-128 0,-2-1 0 16,0-2 0-16,0 0 0 0,0 0 0 0,-1 0 0 16,0-2 0-16,1 1 128 0,1 1-128 15,-1 0 0-15,1-2 0 0,2 2 0 0,-2 0 128 0,3 3-128 16,0-4 0-16,0 4 0 0,1-1 0 0,0 1 0 16,0-2 0-16,0 1 0 0,2 0 0 0,-2 3 0 15,0-4 0-15,-2 1 0 0,-2-3 0 0,2-1 0 16,-2 3 0-16,2-1 0 0,0 0 0 0,-2 0 0 15,-1 1 128-15,0-4-128 0,1 3 128 0,-3-1-128 16,3 1 0-16,-1-4 0 0,-1 2 0 0,0 2 0 16,0 0 0-16,0-1 0 0,1 1 0 0,0-3 0 15,0 2 128-15,0 0-128 0,2 2 0 0,-1 0 128 0,1-1-128 16,0 0 0-16,1-1 0 0,0 4 0 16,0-1 0-16,1-2 0 0,-1 2 0 0,1 1 0 0,-1-1 0 0,-1 1 0 15,1-4 0-15,-2 4 0 0,1-3 0 0,-1 2 0 16,-2-2 0-16,1-1 0 0,0 1 0 0,-1-1 0 15,0 0 0-15,0 1 0 0,1-3 0 0,-1 2 0 16,2-2 0-16,0 2 128 0,-1 0-128 0,0 1 0 16,1-3 144-16,-1 2-144 0,1 1 0 0,1-2 0 15,-2 2 0-15,1 0 128 0,2 2-128 0,-2-2 0 16,1 3 0-16,0-1 128 0,0-2-128 0,-1 2 0 16,1-2 0-16,-1 3 0 0,0-5 0 15,0 3 0-15,-1 0 0 0,0-1 0 0,1 0 0 0,0-1 128 0,-1 1-128 16,1 0 128-16,1-2-128 0,-1 0 0 0,2 0 0 0,-2 2-128 15,-1-3 128-15,2 0 0 0,-1 2 0 16,2-1 0-16,-1 2 0 0,1 0 0 0,1 0 0 16,-1 1 0-16,1 0 0 0,-1 0 0 0,0-1 0 0,0 3 0 15,-1-6 0-15,0 3 0 0,-1 1 0 0,1-4 0 16,-2 3 0-16,0-1 0 0,0 1 128 0,-1-1-128 16,0-3 128-16,0 4-128 0,1-3 160 0,2 2-160 15,-2-1 128-15,0 0-128 0,0 0 0 0,2 2 144 16,0-1-144-16,0-2 0 0,0 3 0 0,1 1 0 15,0-1 0-15,-1 3 0 0,1-3 0 0,0 2 0 16,-2-2 0-16,2 2 0 0,-2 1 0 0,1-4 0 16,-1 4 0-16,-1-3 0 0,0 2 0 0,0-2 0 15,1-1 0-15,-1 1 0 0,0-1 0 0,1-1 0 16,1 0 0-16,-2 1 0 0,1 1 0 0,1-3 0 0,1 2 0 16,-1 1 0-16,1-1 0 0,1 1 0 0,-2-2 0 0,1 2 0 15,1 0 0-15,-1-1 0 0,1 1 0 0,-1-1 0 16,1 1 0-16,0 0 128 0,-1 1-128 0,1-1 0 15,0 0 0-15,0 2 0 0,1-2 0 0,0 3 0 16,1-1 0-16,-1 0 0 0,2 1 0 0,-2-2 0 16,0 1 0-16,0 1 0 0,0-1 0 0,-1-2 0 15,1 2 0-15,-1 1 0 0,0-3 0 0,0 2 0 16,-1 0 0-16,-1-2 0 0,2 3 0 0,-1 0 0 16,-1 0 0-16,3 1 128 0,-1 0-128 0,-1 1 0 0,0-2 144 15,1 4-144-15,-2-3 0 0,2 0 128 16,0 1-128-16,-1 1 0 0,1-4 0 0,-1 4 0 0,1-2 0 15,1 1 128-15,-1 1-128 0,0-1 0 0,3 1 0 16,0 1 128-16,0 0-128 0,0 3 0 0,1-1 0 0,-1-1 0 16,1 2 0-16,-2-4 0 0,0 0 0 15,0-1 128-15,0 4-128 0,2-3 0 0,-2 2 0 0,2-2-128 16,-2 0 128-16,1 0 0 0,0 3 0 0,1-3 0 16,-1 0 0-16,2-1 0 0,-2 1 0 0,0 0 0 15,0-4 0-15,-1 5 0 0,0-5 0 0,2 4 0 16,-1-4 0-16,1 2 0 0,1 1 0 0,-1-3 0 15,-1 2 0-15,1-2 0 0,-1 2 0 0,0 1 0 16,-1-3 0-16,2 4 0 0,0-2 0 0,0 0 0 16,1 3 0-16,1-1 0 0,0 0 0 0,1 2 0 15,-1-2 0-15,1 3 0 0,0-3 0 0,-2-1 128 0,-3-2-128 16,2 0 0-16,-1-1 0 0,1 4 0 0,-1 0 0 16,1-1 0-16,0 1 0 0,-1-2 0 15,0 2 0-15,0-1 0 0,0 1 0 0,-2 0 0 0,0 0 0 0,0 0 0 16,-1 1 0-16,1-1 0 0,-1 0 0 0,1 1 0 15,0 1 0-15,-1-2 0 0,1 0 0 0,0 0 0 16,2 0 0-16,-3-1 128 0,1 1-128 0,-1-3 0 16,-2 0 0-16,2 2 0 0,1-1 0 0,-1 1 0 15,0-3 0-15,0 0 128 0,1 2-128 0,-1-1 0 16,0 2 0-16,1-1 0 0,0 1 0 0,-1 0 0 16,1 1 0-16,0 0 0 0,0 0 0 0,-1 0 0 0,1 0 0 15,-2-1 0-15,-2-3 0 0,2 2 0 16,0 2 0-16,2 0 0 0,0 3 128 0,0 2 0 15,0-2 0-15,2 1 0 0,-2 1-128 0,0-2 0 0,1 0 0 16,-1 1 0-16,1 1 0 0,-1-5 0 16,0 4 160-16,0-3-160 0,-1 0 128 0,0-1-128 0,0 0 0 0,-2 0 0 15,2 0 0-15,-1 0 128 0,-1 1-128 0,2 1 0 16,2 0 0-16,-3 1 128 0,1-3-128 0,0-1 0 16,1 2 128-16,0-1-128 0,-1 1 0 0,1-1 0 15,-1-2 128-15,-1 2-128 0,2-1 0 0,-1 1 144 16,0 0-144-16,0-1 128 0,1 1-128 0,0 0 128 15,0 0-128-15,-1-1 0 0,1 1 144 0,-2-2-144 16,1 0 0-16,-2-1 128 0,0 0-128 0,1 0 0 16,-2-1 128-16,0 0-128 0,0 0 160 0,-1-4-160 15,-1-2 0-15,0 3 128 0,0-1-128 0,1 0 0 0,0 2 0 16,1-3 0-16,2 5 0 0,-2 0 0 0,2-1 0 0,0 0 0 16,1 3 128-16,-2-4-128 0,2 1 0 0,-1 0 0 15,1 0-192-15,-2 0 192 0,1 0 0 16,0 2 0-16,-2-3 0 0,-1 2 0 0,2-2 0 0,-3 0 0 15,1-2 0-15,-1 2 0 0,1 0 0 0,0-1 0 16,-1 1 0-16,0 0 0 0,1-2 0 0,-1 2 0 16,0 0 0-16,0-1 0 0,-1-2 0 0,-1 2 0 15,1-2 0-15,0 2 0 0,-2 1 0 0,2-2 0 16,-1 0 128-16,-1-2-128 0,2 0 0 16,-2 0 0-16,1 1 0 0,0 0 0 0,0-1 0 0,-1-1 0 15,1 1 0-15,-1 1 0 0,2-3 0 0,-2 1 0 16,2 2 0-16,0-1 0 0,0 0 0 0,1-1 0 15,-2 1 0-15,1-1 0 0,1 1 0 0,0 0 0 0,0-1 0 16,0 2 0-16,1-1 0 0,0 0-256 16,-1-1 48-16,1 0 16 15,-1 0-304-15,3-2-48 0,-2 1-16 0,1-1 0 16,1-1-32-16,-2-2-16 0,1-2 0 0,-1-2-11840 0,1 1-2368 0</inkml:trace>
  <inkml:trace contextRef="#ctx0" brushRef="#br1" timeOffset="154436.4">27952 11828 21183 0,'-2'0'1888'0,"1"0"-1504"0,1 0-384 0,-2 0 0 0,2 0 560 0,0-3 32 0,-1 3 16 0,-1-3 0 0,-2 0 416 15,0 1 96-15,0-2 16 0,0 2 0 0,0-2-288 0,-1 1-48 0,1 2-16 0,-1-1 0 0,0 0 240 0,-1 2 32 0,1 2 16 0,0 0 0 0,-1-1-16 0,1 2 0 16,-1 3 0-16,0-3 0 0,0 3-288 0,-1-3-64 0,2 1-16 0,2-1 0 15,-1-1-352-15,0-2-64 16,3 1-16-16,-1-2 0 0,2 0 16 0,-2 0 0 0,2-3 0 0,-1 1 0 16,1 0-96-16,0-3-32 0,1 3 0 0,-1-1 0 15,0 1 16-15,0 1 0 0,0 1 0 0,0 1 0 16,0 0 16-16,0 0 0 0,0 3 0 0,0 0 0 16,0-1-176-16,0-2 128 0,0 0-128 0,0 0 128 15,0 0-128-15,0 0 0 0,0 0 0 0,0 0 0 16,0 0 0-16,0 0 192 0,0 0-192 0,0 0 192 15,0 0-48-15,0 0 0 0,20-2 0 0,-15-4 0 16,0 2-144-16,1 2 192 0,0-2-192 0,1 2 192 0,0-2-192 0,0 4 0 16,1-2 0-16,0 2 0 15,1 2 0-15,0-2-224 0,-2 1 80 0,1 2 16 16,-1-3-64-16,-1 0-16 0,2 2 0 0,-1-2 0 16,0 1 208-16,0-1 0 0,-1 0 0 0,0 0 0 15,0-1 0-15,0-1 0 0,-2 2 0 0,1-4 0 16,0 2 0-16,1-2 208 0,-1 0-64 0,1 2-16 0,-1-2-128 0,1 2 0 15,-1-2 0-15,2-1 0 0,-3 4 0 0,3-2 0 16,-2 1 0-16,0 0 0 0,-1 2 0 0,1-2 0 16,-1 2 0-16,-1 0 0 0,0 2 0 0,-1-2-144 15,0 4 144-15,-1-1-208 0,1-2 16 0,-2 1 0 16,0 1 0-16,0-2 0 0,0 2 192 0,0-3-144 16,-2 2 144-16,2-2-128 0,2 0 128 0,-4-2 0 15,2-1 0-15,0 2 0 0,-1-2 192 0,0 0-48 0,-2 0 0 16,1-1 0-16,-2 1-144 0,-1 0 128 0,-1 0-128 0,0 0 128 15,0 3-128-15,-2 0 0 0,1 0 0 16,-3 0 0-16,3 0-144 0,-3 3-16 0,1 0 0 0,-1-2 0 16,1 4-16-16,0 2 0 0,0-4 0 15,0 1 0-15,3 1 176 0,-1-1 0 16,2-3 0-16,-2 1-128 0,4 1 128 0,0-2 0 0,0 2 0 0,0-3 0 16,1 0 0-16,0 0 0 0,0 2 0 0,1-2 0 15,1 0-288-15,0 0 32 0,-2 0 0 0,2 0 0 16,2-2-192-1,-2 2-48-15,0 0 0 0,0 0-11632 0,0 0-2336 0</inkml:trace>
  <inkml:trace contextRef="#ctx0" brushRef="#br1" timeOffset="157700.97">25729 11931 9215 0,'-3'-2'816'0,"1"0"-656"0,2 2-160 0,0-3 0 0,-1 2-144 0,0-1-64 0,-1-2-16 0,-1-2 0 0,-2 0-320 0,-2-4-64 16,1 0-16-16,0-1 0 0,0 1 912 0,1 0 176 0,-1 1 48 0,1 2 0 0,-1-2 928 0,-1 3 192 15,1 0 32-15,-1 0 16 0,-2 2 80 0,1 0 16 0,-4 0 0 16,1 2 0-16,1 2-992 0,-1-3-192 16,0 3-32-16,-1-1-16 0,-1 1-208 0,0 0-32 15,-2 0-16-15,0 1 0 0,0 2-288 0,0-1 0 16,1 0 0-16,-1 0 0 0,1 2 0 0,2-2 0 16,-1 2 0-16,2-1 0 0,3-2 256 0,0 1 112 0,3-2 16 0,2 3 0 15,1-2 432-15,1 1 80 0,2-2 32 0,2 0 0 16,2 0-560-16,1 3-112 0,1-3-32 15,4 0 0-15,-1 1-80 0,0 2-16 0,3-3 0 16,0 1 0-16,1 0 480 0,1 0 96 0,2 2 0 0,2-3 16 16,0 1-48-16,2 1-16 0,2 2 0 0,1-1 0 15,1-1-336-15,1-1-80 0,0 2-16 0,0-3 0 16,2 0 224-16,0 2 64 0,0-2 0 0,-2-2 0 16,0 2 32-16,1-3 16 0,2 3 0 0,-1 0 0 15,1 0-112-15,1 3 0 0,1-3-16 0,1 0 0 16,-1 2-304-16,2 2-128 0,-1-1 0 0,-1 0 128 15,0-3-128-15,-1 1 0 0,0-1 0 0,-1 0 0 0,-2-1 0 16,-1 1 0-16,2-2 0 0,1 1 0 0,-3-2 160 16,0 3 0-16,1-2 0 0,0 0 0 0,1 2 48 15,0 0 16-15,0 0 0 0,0 2 0 0,0 0-224 16,0-2 0-16,1 1 128 0,-1-1-128 0,0-1 0 0,1 1 0 16,-3 0 0-16,0-4 0 0,0 2 0 0,1-1 0 15,0 2 0-15,0-1 0 0,1-1 224 0,-2 2-48 16,1-2-16-16,-2 1 0 0,-1 1-32 0,-2 1 0 15,1 0 0-15,-2-3 0 0,0 3-128 0,0 0 192 16,1-1-192-16,-1 0 192 0,0 0-192 0,0 1 0 16,-1 0 0-16,0 0 0 0,-1-3 0 0,1 2 0 15,-1 1 0-15,1-3 0 0,-1 1 0 0,0 1 0 16,-1 1 0-16,0-3 0 0,-1 3 0 0,0 0 0 16,1 0 128-16,-1 0-128 0,2 3 128 0,-3-3 0 0,1 1 0 15,-1 1 0-15,1 1-128 0,1-2 0 0,-1 2 0 0,2-1 0 16,-2 2 0-16,1-4 0 0,1 1 0 15,0-1 0-15,-1 2 0 0,1-2 0 0,-2 0 0 0,-1 0 0 16,0 3 0-16,0-3 0 0,0-3 0 0,2 3 0 16,-1 3 0-16,0-3 0 0,2 0 0 0,0 0 0 15,1 1 128-15,1 2 0 0,0-3 0 0,2 2 0 16,-1-1-128-16,0 2 0 0,0-1 0 0,1-2 0 16,-1 4 0-16,0-4 0 0,0 1 0 0,1 1-176 15,-1-2 176-15,0 0 0 0,-1 0 0 0,0-2 0 0,-2 2 0 0,-1 0 0 16,2 0 0-16,-1 0 0 0,-1 0 0 15,3 2 0-15,-1 1 0 0,1-2 0 0,-1 2 192 0,1 1-16 16,2 1-16-16,1-2 0 0,1 1-160 0,0 2 0 16,1 0 0-16,0-2 0 0,2 2 0 0,-2-1 0 15,0-1-144-15,1 0 144 0,-1-1 0 0,0 2 0 16,-3-5 0-16,2 2 144 0,1 0-144 0,0-2 0 16,1 0 0-16,0 0 0 0,-1 0 0 0,1 2 0 15,2-2 0-15,-3 2 0 0,0 0 0 0,-1 1 192 16,3 0-192-16,-1-1 192 0,2 0-192 0,-2 1 0 15,0 0 0-15,0-3 0 0,0 0 0 0,-2 0 0 16,2 0 0-16,1-2 0 0,0 1 0 0,0 1 0 16,1-3 0-16,1 3 0 0,-1-2 0 0,1 0 0 15,0 2 0-15,1 0 0 0,1 0 0 0,1 0 0 0,0 0 0 16,1 0 0-16,-2-2 0 0,1 1 0 16,-2 1 0-16,3-3 0 0,2 1 0 0,-2 2 0 0,2-2 0 15,0 2 0-15,1 2 0 0,1 0 0 16,-1 1 0-16,1-3 0 0,-1 3 0 0,0-3 0 0,-1 2 0 0,-1 0 0 15,0-4 0-15,1 2 0 0,2-2 0 0,1 2 0 16,-1 0 0-16,0 0 0 0,-2 0 0 16,0 0 0-16,-1 0 0 0,-2 0 0 0,-2 2 0 0,0-4 0 15,0 2 192-15,-2-2-32 0,-1 1-16 16,0-2 0-16,2-1 0 0,-1 2 0 0,4 0 0 16,0 0 0-16,2 2-16 0,-1-2-128 0,1 2 192 15,-1 0-64-15,0 2-128 0,-1-2 0 0,1 2 0 0,-1 0 0 16,-1-2 0-16,-1 0-144 0,-3-2 144 0,1 2 0 0,1-2 0 15,-2 2 0-15,3-2 0 0,0 2 0 0,1 0 176 0,0 0-16 16,2 0 0-16,-2 2 0 0,0-2-160 16,0 4 0-16,0-4 0 0,0 2 0 0,-1-2 0 15,-1 0 0-15,-2 0 0 0,-2 0 0 0,0 0 208 0,-1 0-32 16,1 0-16-16,-1 0 0 0,-2 0-160 16,1 0 0-16,-1 2 144 0,-1-2-144 0,1 2 0 0,-2-2 0 15,1 0 0-15,1 0 0 0,0 0 0 0,0 0 0 16,2 0 0-16,-2-2 0 0,2 0 0 0,-1 2 0 15,-1-2 0-15,-1 2 0 0,2-4 0 0,-3 2 0 16,0 2 0-16,1-4 0 0,-1 4 0 0,1-2 0 16,1 0 0-16,-2 1 0 0,0 1 0 0,0 0 128 15,-3 0-128-15,1 0 0 0,-1 0 0 0,0 0 0 0,-1 1 0 16,-1-1 0-16,-1 2 0 0,0-2 0 0,0 2 0 0,-2-2 0 16,1 0 0-16,-1 1 0 15,0 2 0-15,-1-3 0 0,1 0 0 0,-2 0 0 0,1 2 0 0,-2-2 0 16,1 0 0-16,-1 0 0 0,2 2 0 15,1 0 0-15,-1-2 0 0,0 2 0 0,1-2 0 16,0 2 0-16,2 0 0 0,0-2 0 0,-1 0 0 0,1 3 0 16,-2-3 0-16,1 1 0 0,-2 1 0 0,-1-2 0 15,2 2 0-15,-4 0 0 0,1-2 0 0,-1 3 0 16,1-3 0-16,-1 1 0 0,-1 1 0 0,0-2 0 16,0 3 0-16,0-3 0 0,-2 0 0 0,1 0 0 15,0 1 0-15,0-1 0 0,0 0 0 0,1-1 0 16,-1 1 0-16,1 0 0 0,-1 0 0 15,0 0 0-15,1 0 0 0,-1 0 0 0,1 0 0 0,-2 0 0 0,0 0 0 16,0 0 0-16,-1 0 0 0,0 0 0 16,0 0 0-16,0 0 0 0,0 0-160 0,0 0 160 0,-1 0-224 0,1 0 64 15,0 0 16-15,-1 0 0 0,1 0 144 0,0 0-160 16,2 0 160-16,-1 0-160 0,0 0 160 0,0 0 0 16,-1 0 0-16,0 0-128 0,0 0 128 0,-1 0 0 15,-1 0 0-15,1 0 0 0,-1 0 0 0,-2 0 0 16,-1 0 0-16,1 0 0 0,-2 1-400 0,0 1 0 15,-1 1 0-15,1-2 0 16,-3 4-272-16,1-4-48 0,-4 3-16 0</inkml:trace>
  <inkml:trace contextRef="#ctx0" brushRef="#br1" timeOffset="175763.56">27906 12900 2751 0,'8'-6'256'0,"-3"2"-256"0,0 2 0 0,-3-2 0 16</inkml:trace>
  <inkml:trace contextRef="#ctx0" brushRef="#br1" timeOffset="176168.2">28723 12865 911 0</inkml:trace>
  <inkml:trace contextRef="#ctx0" brushRef="#br1" timeOffset="181919.4">26195 12341 2751 0,'-1'0'256'0,"1"-2"-256"0,0 0 0 0,0 2 0 0,0 0 1216 0,0 0 192 0,1 0 32 0,0-2 16 0,2 1-880 0,-1-2-160 0,2 1-32 0,0-2-16 0,1 0 352 0,-2-2 80 0,1 1 16 0,0 0 0 0,-1 3 272 0,-1-4 48 0,0-1 16 0,-1 0 0 0,-1 2 384 0,2 1 96 15,-1 2 16-15,-1 1 0 0,0-2-544 0,0 1-96 16,1 0-32-16,-1 2 0 0,1 0-544 0,1 0-112 0,-1 0-32 16,0 0 0-16,2 2-144 0,-1-2-16 0,2 2-128 0,-2-2 192 15,1 0 96-15,-1 3 16 16,1-3 0-16,-1 0 0 0,-1 0 352 0,1 1 80 0,-1-1 16 0,-1 2 0 15,1-2 272-15,-2 0 48 0,1 0 16 0,-3 3 0 16,2-3-320-16,1 0-64 0,0 0-16 0,0 0 0 16,-12 16-400-16,8-10-80 0,-1 0-16 0,1 2 0 15,-1 0-64-15,2 2-128 0,-2-2 176 0,0 3-176 16,0-1 256-16,0 2-48 0,1 0-16 0,-2-1 0 16,1 4-64-16,-1-2 0 0,0 0-128 0,0 2 192 15,-2 1-192-15,2 0 0 0,-1-1 0 0,-2-1 0 16,1 1 0-16,1-2 0 0,0 2 0 0,-2-1 0 15,2-2 0-15,-1 0 0 0,3-2 0 0,-1-4 0 16,2 1 0-16,2-4 128 0,1 0-128 0,1-3 144 16,1 0 112-16,0-3 32 0,2 0 0 0,0-4 0 15,2 1-160-15,0-4-128 0,3 0 144 0,-1-4-144 0,2 0 176 0,1-1-176 16,1-3 192-16,1 0-192 0,2-3 192 16,0 1-64-16,1-2 0 0,-1 1-128 0,1 1 176 15,-2-1-176-15,0 2 160 0,-1 0-160 0,-2 1 144 0,0 0-144 16,0 1 128-16,-2 0-128 0,1 1 160 0,-2 1-160 15,1 0 192-15,-1 1-192 0,-1 4 144 16,-1 0-144-16,0 2 0 0,-1 2 144 0,0 2-144 0,-2-1 0 16,0 4 0-16,-1 1 0 0,-1 0 0 0,0 0 0 15,0 0 0-15,-1 2-176 0,-1 2 176 0,0-3 0 16,-2 4 0-16,0 1-128 0,1 0 128 0,-2 4 0 16,0 0 0-16,0-1 128 0,-1 4-128 0,1 0 0 15,-1 3 0-15,-2-1 0 0,1 2 0 0,-2 0 0 16,0 1 0-16,-1 3 128 0,-1 1-128 0,-1-2 0 0,-2 2-128 15,1-1 128-15,-1-1-256 0,1-2 16 0,0 1 16 0,1-5 0 16,2 0 224-16,0-1 0 0,1-3-160 0,2 0 160 16,1-4 0-16,1 0 288 0,1-2-48 0,2-2-16 15,-1 2-224-15,1-4 176 0,0 0-176 0,1-3 160 16,0 2-160-16,1-5 0 0,1 1 0 0,0-2 128 16,2-2 16-16,1-1 0 0,-1 0 0 0,2-5 0 15,3 2-144-15,-1-3 160 0,3-1-160 0,-1-1 160 16,2-1-160-16,1-3 0 0,1 2 0 0,-1-1 0 15,0 2 0-15,-1 0 0 0,1-1 0 0,-4 3 0 16,0 1 0-16,-2 2 0 0,0-1 0 0,-2 5 0 16,1 1 0-16,-3 0 0 0,-1 5 0 0,1 1 0 0,-2 3 0 0,-2 0 0 15,1 0 0-15,-1 3 0 0,-2 3 0 0,1 1 0 16,0-1 0-16,-1 4 192 0,0-2-192 16,-1 6 0-16,2-2 0 0,-2 2 0 0,1 1 0 15,-1-2 128-15,-1 5-128 0,1-2 0 0,-1-3 128 0,1 2-128 16,-1 1 0-16,-1-3 128 0,1 0-128 0,0 0 192 15,1-1-192-15,-1-2 192 0,1-2-192 0,0 0 160 16,0-2-160-16,0 0 160 0,1 0-160 0,0-3 0 16,0-2 0-16,0 2 128 0,0-3 0 0,2-3-128 15,-1 2 192-15,1-2-64 0,2 0-128 0,0-2 128 16,1 0-128-16,2-4 128 0,0 1-128 0,2-2 0 16,3 0-160-16,0-3 160 0,1 1-208 0,2-2 48 0,0 2 16 15,0 0 0-15,3 2-32 0,-2-3 0 0,1 1 0 16,-2 2 0-16,-1 4-80 0,-3 2-32 15,-2-1 0-15,-1 4 0 0,-3 1 0 0,-2 1 0 0,0 4 0 0,-4 1 0 16,-4 1 32-16,-1 3 0 0,-3 3 0 0,-1 2 0 16,-1-1 256-16,-1 0-192 0,-1-1 192 0,1 3-160 15,1-4 160-15,0 2 0 0,1 1 0 0,2-2 0 16,1-3 0-16,2 3 0 0,1-4 0 0,1 3 0 16,1-5 0-16,1 2 0 0,2 1 0 0,-2-4 0 15,1 4 0-15,0-4 0 0,0 2-144 0,1 0 144 16,0 1 0-16,0-2-144 0,-1 2 144 0,1 0 0 15,0-2 0-15,-1 1 0 0,2 0 0 0,-1 0 0 16,2-1 0-16,-2 0 0 0,2-1 0 0,1 0 0 16,0-2-192-16,0 1 32 0,1-1 0 0,1-2 0 15,-1 2-112-15,0-3-32 0,-1 4 0 0,1-1 0 0,-1-2 304 16,0 0 0-16,-1 0 0 0,1 0 0 0,-1 2 176 0,0-1 80 16,-1 0 32-16,1-1 0 0,0-1-16 0,0 3 0 15,-1-1 0-15,1 0 0 0,0 0-272 0,0 4 0 16,1-4 0-16,0 4 0 0,-2-4 0 0,1 3 0 15,1 1 0-15,-1-2 0 0,0-1 0 0,1 1 0 16,-2-1 0-16,2-1 0 0,0 0 0 0,0-3 0 16,0 0-128-16,0 0 128 0,2 0 0 0,-2 0 0 15,1 0 0-15,0-3 0 0,-1 3 224 0,0 0-64 16,0 0-16-16,0 0 0 0,0 0-144 0,0 0 0 16,0 0 0-16,10-19 0 15,-10 15-320-15,1-1-80 0,1 2-32 0,-1-3 0 16,-1 2-1232-16,1-2-240 0</inkml:trace>
  <inkml:trace contextRef="#ctx0" brushRef="#br1" timeOffset="187038.46">27292 10048 3679 0,'0'0'320'0,"1"-2"-320"0,0-1 0 0,2 2 0 0,-2-1 0 0,0 1-256 16,3-4 32-16,1-3 16 0,1-1-208 0,2 0-32 0,-1-1-16 0,-1 1 0 0,-2 2 128 0,0-2 16 0,-2 5 16 0,-2-2 0 0,0 4 784 0,0-2 160 0,-1 1 16 0,-2 3 16 0,2-1 48 0,0 1 16 0,0 0 0 0,1 0 0 16,1 0-208-16,0-2-32 0,-1 2-16 15,0 0 0-15,0 0-480 0,0 0 128 0,0 0-128 0,22-6 0 16,-17 6 0-16,-1-3 0 0,0 3 0 15,-1-1 0-15,0 1 272 0,-2-3-32 0,-1 3-16 0,0 0 0 16,0 0 672-16,-2 0 128 0,-1 0 16 0,1 0 16 16,-1 3 336-16,0-3 64 0,-1 4 16 0,1-2 0 15,0 2-384-15,0-2-80 0,1 2-16 0,-1 0 0 16,2-1-624-16,0 4-128 0,-3 1-32 0,2-2 0 16,-2 4-64-16,0 0-16 0,-1 2 0 0,-1 1 0 0,0-3 208 0,0 5 48 15,-2-3 0-15,1 2 0 0,-2 0-48 16,1 0 0-16,0-2 0 0,-1 4 0 0,1-2 176 15,-1 1 16-15,1-2 16 0,0 2 0 16,-1-2-80-16,1 0-16 0,2 3 0 16,-1 2 0-16,1-5-128 0,-1 3-16 0,1 0-16 0,-1-1 0 0,1 1-160 15,0-1-128-15,0 3 192 0,-2-2-192 0,2 2 128 0,-1 1-128 16,-1 3 0-16,1-1 0 0,0 1 224 0,-2 0-16 16,2 4 0-16,-1-3 0 0,2-1 16 0,-1 0 0 15,0 3 0-15,2-3 0 0,0 0 0 0,1-3 0 16,0 1 0-16,-1-4 0 0,0 1 32 0,0-1 0 15,0 0 0-15,-1 0 0 0,0-2 128 0,-2 1 16 16,0 1 16-16,-2 0 0 0,0 0 144 0,-1 1 16 16,2-3 16-16,0 1 0 0,-1 1-32 0,1 0-16 0,-1 3 0 15,1-2 0-15,2-2-160 0,-1 1-48 0,2 0 0 0,1 2 0 16,0-2-160-16,1-1-48 0,2 1 0 16,-1 0 0-16,1 1-128 0,-2-1 0 0,3-2 0 0,-1 3 0 15,-1-4 0-15,1 2 0 0,-2 1 0 0,1-4 0 16,0 2 0-16,-1 1 0 0,0-3 0 0,1 2 0 15,-2-2 0-15,1-3 0 0,-1 2 0 0,0 0 0 16,0 0 144-16,1 0 0 0,-1-1 0 0,0 0 0 16,2 3-16-16,-1-1 0 0,0 0 0 0,2 1 0 15,-2 0-128-15,0 0 0 0,2-1 144 0,0 0-144 16,-2 4 0-16,1-3 0 0,0 3 0 0,-1-3 0 0,-1 2 0 16,0-2 0-16,0-3 0 0,0 2 0 0,-1-2 0 15,0 2 0-15,-2-2 0 0,1 2 0 0,1-2 0 0,-3 3 0 16,2-1 0-16,-2 0 0 0,0-2 0 0,-1 4 144 15,2 1-144-15,-2-3 0 0,0 2 192 0,0-2-64 16,1 0 0-16,0 1-128 0,0-1 192 0,2-1-192 16,-2 2 192-16,3-3-192 0,-1 1 128 0,3-4-128 15,-1 5 0-15,0-3 0 0,1 1 0 16,0 0 0-16,-1 2 0 0,2-3 0 0,-1 1 0 0,-2 0 0 16,1-2 0-16,-1 2 0 0,1 0 0 0,-2 0 0 15,0 0 0-15,1 1 0 0,-3 0 0 0,1 0 0 16,-1 0 0-16,-1 1 0 0,3 0 128 0,-2-2-128 15,-1 2 0-15,1-2 0 0,2 2 160 0,-2-2-160 16,2 3 128-16,-1-3-128 0,3 2 0 0,-1-2 128 0,1-1-128 16,-1 0 0-16,2 1 0 0,1-1 0 15,-2 1 0-15,1 0 0 0,0-2 0 0,-1 2 0 0,2 0 128 16,-2-1-128-16,1 2 0 0,-1 0 0 0,1-1 0 16,-1 0 0-16,1 0 0 0,-1-2 0 0,-2 2 128 15,1-1-128-15,1 1 0 0,-1-3 0 0,0 2 0 16,0 0 0-16,0 1 0 0,-1-1 0 0,2 1 128 0,-1 0-128 15,0 1 0-15,1-1 0 0,0 0 0 0,-1-1 0 16,1 1 0-16,-1 0 0 0,1-1 128 0,0 1-128 16,-1-1 0-16,0 1 0 0,-1 2 0 0,1-3 0 15,0 1 0-15,0 0 0 0,0 2 0 0,-1-3 0 16,3 1 0-16,-1 2 0 0,0-2 128 0,0 0-128 16,1 0 0-16,-1 2 0 0,1-2 0 0,-1 2 0 15,0 1 0-15,0-1 0 0,-1 0 0 0,0 1 0 16,0 0 0-16,0 0 0 0,-2-1 0 0,1 0 0 0,0 2 0 15,-1-2 0-15,1 1 0 0,-1-3 0 0,1 2 0 0,-1 0 0 16,1 1 0-16,-2-2 0 0,1 1 0 16,-1 3 0-16,-2-3 0 0,1 5 0 0,-1-1 0 15,0 0 0-15,-2-1 0 0,2 1 0 0,0 0 0 0,-1 0 0 16,1 0 144-16,-2 2-144 0,2 1 0 0,0-3 0 16,0 3 0-16,-1-2 0 0,0 0 0 0,2 1 0 15,1-2 0-15,-1 1 0 0,-1-1 0 0,-1 0 0 16,1 0 0-16,0 0 0 0,-1 3 0 0,1-3 0 15,-2 2 0-15,1-2 0 0,0 3 0 0,0-3 0 16,1 0 0-16,-1-1 0 0,1 1 0 0,0 1 0 0,1 1 0 16,-1-1 0-16,1 0 0 0,-1 1 0 0,1-1 0 15,-1 3-128-15,0-2 128 0,-1 1 0 16,1 1 0-16,-1 2 0 0,0-2 0 0,-1 2 0 16,0 1 0-16,-2 3 0 0,0-1 0 0,-1-3 0 0,1 2 0 15,0 1 0-15,0-3 0 0,0 3 0 0,1-3 0 0,0 0 0 16,2 3 0-16,-2-5 0 0,-1 2 0 0,2 0 0 15,-2 0 0-15,-3 1 0 0,4-1 0 0,-4 1 0 16,2 0 0-16,-1-1 0 0,1 0 0 16,0 0 0-16,-2 3 0 0,2 1 0 0,-1-1 0 0,0-2 0 15,1 2 0-15,0 0 0 0,1 1 0 0,-3 2 0 16,4-2 0-16,-2 3 0 0,-2-1 0 0,0 3 0 16,0 0 0-16,0-3 0 0,1 1 0 0,-1-1 0 15,1 1-128-15,0-1 128 0,0-2-128 0,-1 3 128 0,2-5 0 16,1 5-160-16,-1-3 160 0,-1-2 0 0,2 2 0 15,-1-1-128-15,0-3 128 0,1 1 0 0,1-4 0 16,-1 2 0-16,1 2 0 0,-1-1 0 16,0-2 0-16,0 2 0 0,3 0 128 0,-3 2-128 0,1-2 0 0,-1 0 0 15,2-2-128-15,0 1 128 0,1 1 0 0,1-2 0 16,1-1 0-16,-1 0 0 0,0 2 0 16,0-1 0-16,1-1 0 0,-1-1 0 0,2-2 0 0,0 1 0 15,2-1 0-15,-1-2 0 0,1 3 0 0,1-4-128 16,-2 2 128-16,1-3 0 0,1 2 0 0,0 1-128 15,-1-4 128-15,1 1 0 0,1-2-144 0,2 1 144 16,-4-1 0-16,3-2-144 0,0 0 144 0,0-2 0 16,0 3 0-16,2-1-128 0,-2-2 128 0,2 2 0 15,-1 0 0-15,1 0 0 0,-1 0 0 0,1 1-128 16,1-3 128-16,-2 1 0 0,1 2 0 0,0-3-128 16,1 0 128-16,0 0 0 0,0-2 0 0,-1 2-160 15,2 0 160-15,0 1 0 0,0-4 0 0,0 3-128 0,0-3 128 0,0 1 0 16,0-2 0-16,0-2 0 0,2 0 0 0,-1 0 0 15,0 0 0-15,0-2 0 0,2-2-128 0,-1-2 128 16,1 0 0-16,1-3 0 0,0 1-128 0,3 0 128 16,-2-2 0-16,2-2 0 0,0-1 0 0,3 0 0 15,0-3 0-15,0 1 0 0,1-4-208 0,2 1 64 16,-2 0 144-16,1-3-208 0,2 3 80 0,-3 0 128 16,-1 2-176-16,0-2 176 0,2-1-128 0,-1 1 128 15,2-2 0-15,-1-1 0 0,1 1 0 0,1-2 0 0,1 1 0 16,-1 1 0-16,0-2 0 0,2 0 0 15,0-3 0-15,2 0 0 0,-1 2 0 0,-1-2 0 0,0-1 0 16,0 1 0-16,-1-1 0 0,0 1 128 0,0 1-128 16,-3 0 0-16,2 1 0 0,-2-1 0 0,-1 3 0 15,2 1 0-15,-2-1-128 0,0 2 128 0,0-1 0 0,0 1 0 16,2-3 0-16,-2 3-128 0,1 1 128 0,0-1-192 16,0 2 192-16,-3-2-192 0,1 3 192 0,-1 0-192 15,2-2 192-15,-1-3-192 0,-1 3 192 0,1 0 0 16,-1-1 0-16,1 0 0 0,0 0 0 0,0-3 0 15,3 3 0-15,-1-3 0 0,0 3 0 0,2 0 0 16,-1-4 0-16,1 5-128 0,1-1 0 0,-3-1 0 16,2 4 0-16,-2-1 0 0,1 1 128 0,-1 0-160 15,-1 0 160-15,0 0-160 0,-1 1 160 0,0 1 0 16,-1-1 0-16,-1 2 0 0,1-2 0 0,0 1 0 0,-2 2 0 16,-1 0 0-16,2-1 0 0,-1 1 0 0,0-2 0 0,1 2 0 15,-1 0 0-15,1-2 0 16,-1 2 128-16,1-1-128 0,-2-2 0 0,1 2-240 0,1-2 48 15,-2 1 0-15,0 1 0 0,0 0 0 0,2 1 0 0,-3-3 0 16,1 3 192-16,0 1-176 0,-1-2 176 16,2 2-160-16,-2 0 160 0,0-1 0 0,1 2 0 0,0-2 0 15,1-1 0-15,-1 1 0 0,1-1 0 0,1 0 128 16,-1 0-128-16,-1 1 128 0,0 2-128 0,1-2 128 16,-1-1-128-16,1-3 0 0,1 0 128 0,-1 0-128 15,1-2 0-15,-1-1 0 0,0 1 0 0,0 0 128 0,0 1-128 16,-1 1 0-16,2 0 0 0,-2-3 0 0,1 2 0 15,-1 2 0-15,2 0 0 0,-2 2 0 16,1 0 0-16,0 1 0 0,-1 2 0 0,1-2 0 0,-1 2 0 16,1 0 0-16,-1-2 0 0,1 2 0 0,2 0 0 15,-1-3 128-15,1 1-128 0,0 0 128 0,1-1-128 0,0-3 0 16,1 4 128-16,0-4-128 0,0 1 0 0,-1 1 0 16,0-1 0-16,0 2 0 0,-2-2 0 15,1 1 0-15,-2-2 0 0,1 2 0 0,-2 0 0 0,0 2 0 16,-2-2 0-16,1 2 0 0,0-1 0 0,0 1 0 15,0-1 0-15,0 4 128 0,0-1-128 0,-1-3 0 16,1 3 0-16,2-1 128 0,-2 1-128 0,1 1 176 16,-1 0-176-16,0-1 192 0,1 0-192 0,0 0 192 15,0 0-192-15,2-2 192 0,-2 1-192 0,1 0 160 16,2-2-160-16,-2 1 160 0,3 0-160 0,-1-2 0 16,-1-1 0-16,1 3 0 0,-1 2 0 0,0-2 0 0,1-2 0 15,1 2 0-15,-2-3 0 0,1 1 0 0,0 2 0 16,-2-1 0-16,2 1 128 0,-2 0-128 0,2-2 0 15,0 4 128-15,-1-2-128 0,1-1 160 0,1 4-160 0,0-4 160 16,1 1-160-16,-1-2 0 0,0 3 0 16,-1-1 0-16,1-2 0 0,1-1 0 0,1 2 128 0,-3 0-128 15,3-3 0-15,-3 4 0 0,1-4 0 0,-1 3 0 16,1 0 0-16,-1-2 0 0,0-1 0 0,1 4 0 16,-1-5 0-16,0 3 0 0,1 0 0 0,-2 0 0 15,1 2 0-15,0 0 128 0,0-1-128 0,0-2 128 16,2 2-128-16,-1 0 128 0,0 0-128 0,-1-2 128 15,-1 5-128-15,1-2 0 0,-2-2 0 0,1 2 0 0,-2-1 0 0,0 1 0 16,-1 0 0-16,1 2 0 0,-1-3 144 16,1 1 0-16,-1-2 0 0,2 2 0 0,-1 2-144 15,0-2 160-15,0 2-160 0,2-2 160 0,0-1-160 0,2-2 0 16,0 2 0-16,0 0 0 0,0-1 0 16,0 0 0-16,1 0 0 0,-1 2 0 0,0-3 0 0,-2 2 0 15,1 0 0-15,-3 1 0 0,1-1 0 0,-2 4 0 16,0-4 128-16,0 3-128 0,-1 0 0 0,1-2 0 15,-1 0 144-15,-2-1-144 0,2 3 192 0,0 1-48 16,-1-4 0-16,2 3 0 0,0-1-144 0,0 1 128 16,3 0-128-16,-2 0 128 0,2-1-128 0,1 0 0 15,1-1 0-15,-1-1 0 0,2 1 0 0,-1 0 0 16,-2 2 0-16,2-2 0 0,-1-1 0 0,-2 3 0 16,1-2 0-16,-1 0 0 0,0-1 0 0,-2 0 0 15,2-1 0-15,-1 2 0 0,-1-5 0 0,0 5 0 0,0 0 0 16,-2-1 0-16,0 1 0 0,1-2 0 0,-2 2 0 15,2 0 128-15,-2-3-128 0,2 1 192 0,0 2-192 16,-1-4 192-16,1 1-192 0,1 1 0 0,0 2 0 16,0-4 0-16,0 4 0 0,0-1 0 0,0 0 0 0,0 1 0 15,-2 1 0-15,2-1 0 0,0 2 0 0,-1-2 0 16,1 1 0-16,-1 1 0 0,-1 0 0 0,1-3 0 16,0 1 0-16,-1 0 0 0,1-2 144 0,0 2-144 15,0-2 128-15,-1 2-128 0,1-3 128 0,0 1-128 16,-1 2 0-16,1-4 144 0,0 4-144 0,1-5 0 15,0 3 128-15,0 0-128 0,1 2 0 0,-1-1 0 0,0 3 0 16,-2 0 0-16,2 2 0 0,0-2 0 16,-1 0 0-16,0 1 0 0,1-1 0 0,-2 1 0 0,0 0 144 0,-1-1-144 15,0 0 0-15,0 2 144 16,1-5-144-16,-1 3 192 0,2 0-192 0,-2-2 192 0,2 0-192 16,-2 2 0-16,2-3 0 0,0 0 128 0,0-2-128 0,0 1 0 15,1-3 0-15,0 3 0 0,2-2 0 0,-1 0 0 16,0 4 0-16,0-4 0 0,0 3 0 0,0-1 0 15,1 1 0-15,-1 0 0 0,0 3 0 0,-1 0 0 16,1-3 0-16,0 2 0 0,0 0 0 0,2 3 0 16,-2-5 144-16,0 1-144 0,2 2 128 0,-1-2-128 15,1-1 128-15,-1 2-128 0,2-1 128 0,-1-3-128 16,1 1 160-16,0 2-160 0,0-3 144 0,0 1-144 16,1 0 128-16,0 0-128 0,-1-1 0 0,-1 2 0 0,1-3 0 15,0 3 0-15,-1-2 0 0,0 2 0 0,-1 3 0 0,-1-1-176 16,0 1 176-16,1 0 0 0,-2 0 0 15,1 0 0-15,-3 1 0 0,2 1 0 0,2-2 0 16,-3 0 0-16,3 0 128 0,-1 0-128 0,1-1 128 16,1 0-128-16,0-1 128 0,1-3-128 0,1 1 128 0,1-1-128 15,-1-1 0-15,1 3 0 0,1-2 0 16,-2 1 0-16,-1 3 0 0,-2 1 0 0,2-3 0 0,0 0 0 16,-2 3 0-16,1-2 0 0,-1 1 0 0,-1 0 0 15,0 2 0-15,0 0 0 0,1 2 0 0,-1-3 0 16,0 4 0-16,-1 0 0 0,1-3 0 0,-1 3 0 15,1 0 0-15,0-1 0 0,-1 3 0 0,0-3 0 16,0 1 0-16,0 0 0 0,0 0 0 0,0 0 128 16,1-1-128-16,-2 1 0 0,0-1 0 0,-1 2 0 0,0-1 0 0,-1 2 0 15,0 0 0-15,-1-1 128 0,0 4-128 0,0-3 0 16,1-1 0-16,-1 2 0 0,0 0 0 0,0 0 128 16,2-1-128-16,-1 1 0 0,-1 0 0 0,2-1 0 15,-1-2 0-15,1 1 0 0,-1 1 0 0,2 0 0 16,-1-2 0-16,-2 3 0 0,1-4 0 0,1 5 0 15,-2-2 0-15,1 2 0 0,0-2 0 0,-1 1 0 16,1 1 0-16,0 1 0 0,-1 1 0 0,0-3 0 16,0 2 0-16,1 1 0 0,-1-2 0 0,0-1 0 15,2 2 0-15,-2-2 0 0,0 1 0 0,1 1 0 16,0-2 0-16,-1 0 0 0,1 0 0 0,0 1 0 0,0 0 0 16,-1-1 0-16,1 3 0 0,-1-3 0 15,1 1 0-15,-2 0 0 0,2 2 0 0,-1 0 0 16,0-2 0-16,0 2 0 0,1 0 0 0,-1 0 0 15,-1-2 0-15,0 0-128 0,0 2 128 0,0 0 0 0,0 0 0 16,0-2 0-16,0 2 0 0,-1-3 0 16,1 3 0-16,0 0 0 0,0 0-160 0,0 0 160 0,0 0-192 0,0 0 192 15,0 0-192-15,0 0 64 0,0 0 128 0,0 0-208 16,0 0 208-16,0 0-144 0,0 0 144 0,0 0-128 16,0 0-192-16,0 0-16 0,0 0-16 0,0 0-12592 15,0 0-2528-15</inkml:trace>
  <inkml:trace contextRef="#ctx0" brushRef="#br2" timeOffset="204091.95">24176 10435 11967 0,'1'0'1072'0,"-1"3"-864"0,0-3-208 0,0 0 0 0,0 0 528 0,0 0 64 0,0 2 16 0,-1-2 0 16,1 4-96-16,-1-4-32 0,1 3 0 0,0-3 0 0,0 0-480 0,0 0 128 0,0 0-128 0,0 0 0 0,12-19 720 0,-8 13 112 0,-1 0 0 0,1 0 16 0,1-2 304 0,0 2 64 0,0 0 16 0,-1 0 0 0,-1 3-16 0,-1-1-16 15,0 4 0-15,-2-2 0 0,1 2 48 0,-1 0 16 16,0 2 0-16,-1-2 0 0,1 2-208 0,-1 0-32 16,1-2-16-16,0 0 0 0,0 0-272 0,0 0-48 15,0 0-16-15,-11 21 0 0,9-17-96 0,0-3 0 16,-1 4-16-16,1-4 0 0,1 2-176 0,0-1-48 15,-1-2 0-15,1 1 0 0,1 2-64 0,-1-3-16 16,1 0 0-16,-1 0 0 0,-1 0-64 0,2 0 0 16,-1 0-16-16,1 0 0 0,-1 0-176 0,1 0 192 15,0 0-192-15,0 0 192 0,0 0-192 0,0 0 192 16,0 0-192-16,0 0 192 0,0 0-48 0,0 0 0 0,0 0 0 0,0 0 0 16,0 0-144-16,0 0 192 15,-17 12-192-15,15-8 192 0,0 0-32 0,1 1 0 0,-1-2 0 0,1 0 0 16,0 0 0-16,0 0 0 0,-1 1 0 0,1-1 0 15,0 0 32-15,-1 1 0 0,0-2 0 16,0 2 0-16,1-2-64 0,-2 2-128 0,2-2 192 0,-3 0-64 16,2 0-128-16,-1 2 160 0,1-2-160 0,-2 0 160 15,2 0 32-15,-2 0 16 0,0 2 0 0,0-1 0 16,1 0-48-16,-1 1-16 0,0-1 0 0,2 3 0 16,-3-3-144-16,1 4 192 0,-1-1-192 0,1 0 192 15,1 0-192-15,-2 0 160 0,1 1-160 0,-1-3 160 16,1 3-32-16,0-1-128 0,0-1 192 0,-1 1-64 0,0-1 64 15,-1 0 16-15,1 1 0 0,0 0 0 0,-1-2 48 0,-1 2 16 16,1-2 0-16,1 0 0 0,-1 1-48 16,1-2-16-16,0 1 0 0,0-2 0 0,0 2-80 15,2 0 0-15,-1 1-128 0,0-2 192 0,-1 1-192 0,2 1 0 16,-2-1 0-16,0 2 0 0,0-2 0 0,0 2 0 16,-1-2 0-16,1 2 0 0,-1 0 0 0,-1 0 0 15,2 3 0-15,-2-3-160 0,1 1 288 0,-2 0 64 16,2-1 16-16,-1 0 0 0,1 0-16 0,-1 0 0 15,1-2 0-15,1 0 0 0,0 1-32 0,2-2-16 16,-1 0 0-16,0 1 0 0,0-1-144 0,2 0 128 16,-2 1-128-16,2-2 128 0,-2-1-128 0,2 2 0 15,-2 0 0-15,1 0 0 0,0-1 0 0,-2 2 0 16,1 0 0-16,0-1 0 0,-1 2 0 0,2-1 0 0,-2 0 144 16,0 1-144-16,-1-2 128 0,1 1-128 0,0 0 160 15,0 1-160-15,1-1 176 0,-1-2-176 0,1 2 192 16,-1-2-192-16,2 2 176 0,-1-2-176 0,2 0 160 15,-2 0-160-15,1-1 144 0,1 2-144 0,-1-1 128 16,1 0-128-16,-2 0 176 0,1 0-48 0,0 0-128 0,-1 0 192 16,2 1-192-16,-2-2 0 0,1 4 128 0,-1-4-128 15,0 2 0-15,0 0 0 0,1 0 128 0,-2 0-128 16,1 0 0-16,-1 1 176 0,1-2-176 0,1 2 160 16,-1-2-160-16,0 2 192 0,1-3-192 0,-1 2 192 15,1-1-192-15,0 2 0 0,0-2 0 0,1 2 0 16,-1-1 0-16,-1-2 0 0,2 1 0 0,0 1 0 0,-1 0 0 15,1-1 0-15,0 0 0 0,0 1 0 0,-1 0 0 0,1 0 0 16,1-2 0-16,-2 2 0 0,1-1 0 16,1-2 0-16,-2 1 0 0,1 2 0 0,-1-2 0 0,1 0 0 15,0 0 0-15,0 2 128 0,-1-2 320 0,1 2 64 16,0-3 16-16,-1 2 0 0,-1 2-384 0,1-4-144 16,-1 2 0-16,0 2 0 0,0-2 0 15,1 0 0-15,-1 0 0 0,2-1 0 0,-2 2 0 0,1-1 0 16,1 0 0-16,-1 0 0 0,1 1 0 0,0-2 0 15,0 1 0-15,0-2 0 0,1 3 0 0,-2-2 0 16,2 1 0-16,0 1 0 0,-2-3 0 0,1 4 0 16,-1-3 0-16,1 1 0 0,-1 1 0 0,1 0 0 15,-2-3 0-15,2 3 0 0,-2 1 0 0,0-4 0 16,0 2 0-16,1-1 0 0,-1 2 0 0,0-1 0 16,2-2 0-16,-2 2 0 0,2 0 0 0,-1-2 0 15,1 1 0-15,1 0 0 0,-2 1 0 0,1 0 0 0,-1-1 0 16,1 2 0-16,-1-3 0 0,1 2 0 0,-1 0 0 0,1 0 0 15,-1 1 0-15,1-2 0 0,-1 1 0 0,1 1 0 16,-1-2 0-16,1 1 0 0,-2 1 0 0,2 1 0 16,-2-4 0-16,2 3 0 0,-2 0 0 0,1-2 0 15,1 2 0-15,-2-1 0 0,2 2 0 0,-2-4 0 16,1 2 0-16,1-1 0 0,0 2 0 0,-1-2 0 16,1 2 0-16,-1-1 0 0,2-2 0 0,-2 4 0 15,1-4 0-15,-1 2 0 0,2 0 0 0,-1 0 0 16,1 0 0-16,-1 2 0 0,0-1 0 0,1 0 0 15,-1 1 0-15,0-1 0 0,1 0 0 0,-2 0 0 0,1 0 0 16,-1 0 0-16,0-2 0 0,0 2 0 0,-1-1 0 16,2-1 0-16,-2 2 0 0,0 1 0 0,1-4 0 0,0 2 0 15,0-1 0-15,0 2 0 0,1-1 0 0,-1-1 0 16,1 2 0-16,-1-1 0 16,1 2 0-16,-1-1 0 0,1 0 0 0,-2-2 0 0,2 2 0 0,-1 1 0 15,1-2 0-15,-1 1 0 0,1 0 0 0,-1 0 0 16,1 0 0-16,-1 0 0 0,1 1 0 0,-1-3 0 15,1 4 0-15,-2-4 0 0,2 2 0 0,-2 0 0 16,0 0 0-16,2-1 0 0,-2 2 0 0,0-2 0 16,1 2 0-16,-1 0 0 0,0-2 0 0,1 2 0 15,-2 0 0-15,0-2 0 0,1 2 0 0,0 1 0 16,0-4 0-16,2 2 0 0,-2 0 0 0,2 0 0 16,-2 0 0-16,0 0 0 0,2 1 0 0,-2-2 0 0,2-1 0 0,-1 2 0 15,1-1 0-15,1 0 0 0,-2 0 0 16,1-1 0-16,-1 2 0 0,1-1 0 0,-1-1 0 0,1 2 0 15,-1-1 0-15,0 2 0 0,-1-1 0 16,-1-2 0-16,1 1 0 0,-1 1 0 0,0 0 0 16,0 1 0-16,2-1 0 0,-2 0 0 0,1 0 0 0,0-2 0 15,1 2 0-15,-1-1 0 0,1 2 0 0,0-3 0 16,0 1 0-16,1 1 0 0,-1 1 0 0,1-2 0 16,-2-2 0-16,2 1 0 0,0 2 0 0,0-3 0 15,-2 2 0-15,0 2 0 0,2-2 0 0,-3 0 0 16,1 0 0-16,-1 1 0 0,0 0 0 0,0 1 0 15,1-1 0-15,-3 0 0 0,2 0 0 0,-1 0 0 0,1 1 0 16,0 1 0-16,0-1 0 0,0-1 0 0,2 1 0 16,-2 1 0-16,1-1 0 0,0-2 0 0,1 2 0 0,-2 0 0 15,1-1 0-15,-1 2 0 16,0-1 0-16,0 0 0 0,0 1 0 0,0 0 0 0,-1 0 0 0,1-2 0 16,0 4 0-16,-1-4 0 0,0 2 0 0,1-1 0 15,0 2 0-15,0-2 0 0,1 0 0 0,1 0 0 16,-1 0 0-16,0-1 0 0,2 0 0 0,-2-1 0 15,2 3 0-15,-1-4 0 0,1 4 0 0,-2-4 0 16,1 4 0-16,1-4 0 0,-2 2 0 0,2 0 0 16,-2 0 0-16,2 1 0 0,-2-2 0 0,0 2 0 15,0-2 0-15,1 2 0 0,0-2 0 0,0 2 0 16,0-1 0-16,-1 0 0 0,1-2 0 0,-1 2 0 16,-1 1 0-16,1 1 0 0,-1-2 0 0,0 0 0 15,0 0 0-15,-1 4 0 0,1-4 0 0,0 1 0 16,0 1 0-16,2-1 0 0,-2-2 0 0,0 2 0 15,1 0 0-15,-1-2 0 0,1 2 0 0,-1-2 0 0,2 2 0 16,-1-2 0-16,0 2 0 0,1-1 0 0,-1 0 0 0,0-3 0 16,1 3 0-16,-1 1 0 0,0-4 0 0,0 3 0 15,1 0 0-15,-1-3 0 0,-1 3 0 0,-1 0 0 16,1-2 0-16,0 2 0 0,-1-1 0 0,0 2 0 16,-1-2 0-16,0 2 0 0,0 2 0 0,0-2 0 15,0 0 0-15,1 1 0 0,1-4 0 0,-1 2 0 16,2 0 0-16,-1-1 0 0,1 2 0 0,2-1 0 15,-2-3 0-15,2 3 0 0,-1-3 0 0,1 3 0 16,-1-2 0-16,1 2 0 0,-1-1 0 0,1-1 0 16,1 2 0-16,-1-1 0 0,0-2 0 15,-1 1 0-15,1 2 0 0,-2-3 0 0,2 1 0 0,-2 2 0 16,2-1 0-16,-2-1 0 0,1 2 0 0,0-3 0 0,-1 2 0 16,1-1 0-16,1 2 0 0,0-1 0 0,0 0 0 15,0 0 0-15,1-2 0 0,-2 3 0 0,2-2 0 0,-2 1 0 16,2 0 0-16,0 0 0 0,0-2 0 0,-1 3 0 15,1-2 0-15,-1 1 0 0,2-2 0 0,-2 3 0 16,1-3 0-16,0 1 0 0,1-1 0 0,-1 0 0 16,0 2 0-16,1-2 0 0,0 0 0 0,0 0 0 15,0 0 0-15,0 0 0 0,0 0 0 0,0 0 0 16,0 0 0-16,0 0 0 0,0 0 0 0,0 0 0 16,0 0 0-16,0 0 0 0,-18 13 0 0,16-13 0 15,-1 3 0-15,2-3 0 0,-1 3 0 0,0-3 0 0,1 0 0 0,0 0 0 16,0 1 0-16,-1 2 0 0,2-3 0 15,0 0 0-15,0 0 0 0,0 0 0 0,0 0 0 16,0 0 0-16,0 0 0 0,0 0 0 16,0 0 0-16,0 0 0 0,0 0 0 0,0 0 0 0,0 0 0 0,0 0 0 15,0 0 0-15,0 0 0 0,0 0 0 0,0 0 0 16,-14 12 0-16,11-11 0 0,2 1 0 0,0-2 0 16,-1 1 0-16,1 1 0 0,-1-2 0 0,0 0 0 15,1 0 0-15,1 1 0 0,0-1 0 0,-1 3 0 16,1-3 0-16,0 0 0 0,0 0 0 0,0 0 0 15,0 0 0-15,0 0 0 0,0 0 0 0,0 0 0 16,0 0 0-16,0 0 0 0,-11 15 0 0,10-15 0 16,-1 1 0-16,2 1 0 0,-1-2 0 0,0 0 0 15,0 0 0-15,-1 0 0 0,2 0 0 0,-1 2 0 0,1-2 0 0,0 0 0 16,0 0 0-16,0 0 0 0,0 0 0 0,0 0 0 16,0 0 0-16,0 0 0 0,0 0 0 0,0 0 0 15,0 0 0-15,0 0 0 0,0 0 0 0,0 0 0 16,0 0 0-16,0 0 0 0,1-20 0 0,1 16 0 15,-1-2 0-15,1 0 0 16,1 0-1600-16,2-3-320 0,0 2-64 0,2-3-16 16,3 1-48-16,2-5 0 0</inkml:trace>
  <inkml:trace contextRef="#ctx0" brushRef="#br2" timeOffset="-209628.08">24141 10507 8415 0,'-1'6'752'0,"0"-3"-608"0,1-3-144 0,0 1 0 0,0-1 0 0,0 0 0 0,1 3 0 0,-1-3 0 0,0 1 0 0,1 1 0 0,-2 2 976 0,0 1 304 0,-2 1 48 0,0-1 16 0,-2 1 128 0,0 0 48 0,0 3 0 16,-3-3 32-16,1 0-848 0,1 2-160 0,-2 1-32 0,1-2-16 16,-2 2-496-16,1-1 0 0,-1 2-208 0,0 0 208 15,1 0-640-15,-1-1 0 0,0 0-16 0,1 0 0 16,-1 1 16-16,0-4 16 0,1 4 0 0,-1-1 48 0,2 1 320 0,-2-3 80 15,0 4 16-15,1-1 160 0,1 0 0 0,-1 0 0 16,0 0 0-16,0 1 0 16,-1 0 240-16,0 0 64 0,-1 2 16 0,1 0 32 15,-1-1-144-15,-1 1-16 0,1 0-16 0,-3 0 0 0,2 2-416 0,0-2-80 16,-1 0 0-16,-2-1 16 0,2 2 16 0,-2-2 0 16,0 3 0-16,2-5 0 0,1 0 288 15,-1-1 128-15,1 1-128 0,-1 2 240 0,2-6 432 0,1 4 96 16,-1-1 0-16,1 1 16 0,2-1-432 0,-1 1-96 15,1-1 0-15,-1-2-16 0,2 2-240 0,0 1-128 0,0-2 128 16,0 2-208 0,-2-2-432-16,2 0-96 0,-1 2-16 0,-2-1 0 0,2 1 544 15,-3 0 208-15,1 2-176 0,-1-2 176 0,1 2 576 0,0-2 192 16,0 2 64-16,-1-2 0 0,1-1 144 0,1 1 48 16,-2-2 0-16,1 2 0 0,0-3-464 0,0 2-96 0,0 0-16 0,-2-1 0 15,0 0-144-15,0 2-48 0,-1-3 0 0,0 2 0 16,0 0-256-16,-1 1 160 0,0-3-160 15,-1 2 128-15,1-1-128 0,-2 2 0 16,0-2 0-16,1 3 0 0,-1-4 0 0,2 2 0 0,0-2 0 0,2 2 0 16,-1-3 256-16,2 2 64 0,0 0 0 0,0-2 16 15,3 1-176-15,-4-1-32 0,2 0-128 16,0 1 192-16,1 0-192 0,-2 1 0 0,1-2 0 0,1 1 0 0,-1 0 0 16,0-1 144-16,1 0-144 0,-1 1 128 15,1-1-128-15,0-2 0 0,0 2 0 0,1-3 0 0,0 2 0 16,-2-1 0-16,2 0 0 0,-1 2 0 0,-1-4 0 0,1 2 0 15,-1 0 128-15,0 1-128 0,1-2 272 16,-1 1 32-16,3 0 0 0,-1 1 0 0,-2 1-32 16,-2 0 0-16,1 0 0 0,-2 4 0 0,2-4-272 15,-2 2 0-15,1 1 0 0,0-2 0 0,1 2 0 0,0-1 0 16,1 0 0-16,-1 0 0 0,0 0 0 16,0 0 0-16,0 0 0 0,1 1 0 0,-1-3 0 0,2 1 0 15,-1 2 128-15,0-3-128 0,1 0 512 0,0 0 0 16,1 1 0-16,1-4 0 0,0 1-272 0,1 1-64 15,0-1-16-15,0-4 0 0,0 2-160 0,1 2 192 16,2-4-192-16,-2 1 192 0,1 1-192 0,0 1 160 0,0-2-160 16,1 2 160-16,1-1 64 0,-2 2 16 0,1 2 0 15,-1-2 0-15,1 2-240 0,-1 0 0 0,-1 0 0 16,2 0 0-16,-3 1 0 0,0 3 0 0,0-2 0 0,-1 0 0 16,0 0-208-16,-2 0 64 0,2 0 16 0,-1-1 0 15,1 0 128-15,-1-1 0 0,1-1 160 16,1-1-160-16,0 0 304 0,2-4-48 0,0 0 0 0,1 2 0 15,2-2 192-15,-2 0 16 0,1 0 16 0,1 0 0 16,0 0-304-16,0-2-176 0,0 2 192 0,0 0-192 16,0 0 0-16,0 0 0 0,0 0 0 0,0 0-192 15,0 0 192-15,0 0 0 0,0 0 0 0,0 0-144 16,0 0 144-16,0 0 0 0,0 0 0 0,0 0 128 0,-15 16 80 16,10-14 32-16,2-2 0 0,-2 3 0 0,0-3 160 0,0 1 48 15,0-1 0-15,1 0 0 16,2 0-48-16,1-1 0 0,-1 1 0 0,1-3 0 0,2-1-80 15,1 2 0-15,-1-2-16 0,1 2 0 0,2-2-176 0,-2 2-128 16,1-1 192-16,-1 2-192 0,0-2 176 0,-1 3-176 16,0 0 160-16,-1-1-160 0,0 2 144 0,-1 2-144 15,-2-3 128-15,2 4-128 0,1-4 160 0,0 0-160 16,0 0 192-16,0 0-192 0,-15 16 128 0,13-14-128 16,-1 1 0-16,2-2 0 0,0 1 0 0,0-2 0 15,1 0 0-15,0 1 0 0,1-1 0 0,-1 0 0 16,1 0 128-16,0-1-128 0,-1 1 0 0,0 0 128 15,0 0-128-15,0 0 0 0,0 0 160 0,0 0-160 16,0 0 128-16,0 0-128 0,19 10 0 0,-18-6 0 16,0 1 128-16,-1 1-128 0,0-2 0 0,0 2 0 0,2 0 144 15,-2-2-144-15,0-1 0 0,1 2 0 0,0-1 0 16,0 0 128-16,2-2-128 0,-1 2 0 0,2-2 0 0,-2 2 0 16,3-4 0-16,-1 3 128 0,1-3-128 0,0 1 128 15,1 1-128-15,-1-2 0 0,0 3 128 0,0-3-128 16,0 4 0-16,0-3 0 0,-1 1 0 15,-1 1 0-15,1 3 0 0,-1-2 128 0,0-1-128 0,0 2 0 16,-2 3 144-16,1-2-144 0,0 0 192 0,0 0-192 16,1 2 176-16,-2-2-176 0,1 0 160 0,1 0-160 15,-1-1 144-15,1-1-144 0,0 2 128 0,1-5-128 16,0 2 160-16,0-1-160 0,-1 2 192 0,1-4-192 16,0 2 144-16,-1-2-144 0,1 2 0 0,-1 0 144 0,0-1-144 15,1 1 0-15,-2-1 0 0,2 1 0 16,0 2 0-16,-2-1 0 0,1 3 0 0,-1-3 0 0,2 4 0 15,-2-1 0-15,3 1 0 0,-1 2 0 16,0-3 0-16,0 1 0 0,-1 2 0 0,2-3 0 0,0 0 0 0,0-2 0 16,0 0 0-16,0 1 0 0,0-1 0 0,0-2 192 15,1-1-192-15,-1 2 192 0,0-3-192 0,0 2 192 16,0-2-192-16,0 0 192 0,0 0-192 0,-2 0 0 16,2 0 0-16,-1 1 128 0,1 2-128 15,-1-2 0-15,1 2 0 0,-2-1 0 0,1 2 0 0,0 2 0 16,1 0 0-16,0 0 0 0,-2 1 0 0,2 2 0 15,0-2 0-15,-1-1 0 0,1 1 0 16,-1 2 0-16,1-3 0 0,-2 0 0 0,2-2 0 0,-1 2 0 16,1-3 0-16,-1 0 0 0,1 0 0 0,-2-2 0 0,2 1 0 15,0 1 0-15,0-3 144 0,1 1-144 16,-1 2 160-16,1-3-160 0,-1 1 128 0,2 1-128 16,-1 1 0-16,0-2 144 0,0 4-144 0,-1-1 192 0,1-1-192 15,0 4 192-15,-2 1-192 0,1 0 0 0,-1 3 0 0,1-1 0 16,-2 2 0-16,0-2 0 0,1 2 0 15,-1 1-176-15,2-3 176 0,-1 0 0 0,0-1 0 16,1-2 0-16,-2 1 0 0,2-2 128 0,0-2-128 0,1 2 128 16,1-4 16-16,-2 0 16 0,2 1 0 0,0 0 0 15,1 0-32-15,-1-2 0 0,-1-1 0 0,1-1 0 16,-1 2-128-16,-1 1 0 0,1-2 144 0,-1 0-144 16,0 4 0-16,0 0 0 0,0 1 0 0,-2 1 0 15,2 0 0-15,-1 2 0 0,1 0 0 0,-1 2 128 16,1 0-128-16,0 2 0 0,0-2 0 0,0 3 128 15,1 1-128-15,-1-2 0 0,1-4 0 0,-1 1 0 0,2-3 0 0,-1 2 0 16,2-2 0-16,-2 0 0 0,0-4 0 16,0 2 0-16,2 2 0 0,-3-2 0 0,0 0 0 15,0 1 128-15,0-5-128 0,-2 1 128 0,2 1-128 16,0 1 0-16,-1-2 128 0,1 4-128 0,0-1 128 16,1 2-128-16,0-2 160 0,0 4-160 0,1 2 128 0,-1 0-128 15,1 0 0-15,-1 2 0 0,2 1 0 0,-1-1 0 16,1-2 0-16,-1 0 0 0,0-2 0 0,1 0 0 15,0 1 0-15,1-3 0 0,0-3 144 0,-2 4-144 16,2-4 128-16,-2 0-128 0,1 0 256 0,-2 0-48 16,0 1 0-16,0-2 0 0,-1 1-208 0,0 0 0 15,0 1 128-15,0-1-128 0,-1 3 0 0,-1-3 0 16,1 1 0-16,-1 5 0 0,2-3 0 0,-2 4 0 16,2-1 0-16,0 0 0 0,1 4 0 0,1-2 0 0,-1 0-144 0,0 1 144 15,0 0 0-15,2 0 0 0,-1 0 0 16,-1-3 0-16,2 2 0 0,-2 0 0 0,1-3 0 0,-1 0 0 15,1-2 0-15,-3 1 0 0,1-1 0 16,-1-3 0-16,0 4 0 0,0-4 0 0,-1 4 0 0,1-5 0 16,0 4 0-16,-1 0 128 0,1-1-128 0,-1 2 160 15,0-1-32-15,1 0 0 0,1 0 0 0,-1 3 0 16,1-3-128-16,1 1 0 0,-1 0 144 0,2 1-144 16,-1-4 0-16,0 2 0 0,2-2 0 0,-2 1 128 0,3-2-128 15,-3 1 144-15,1 0-144 0,1-2 160 0,-2 2-160 16,0 1 192-16,0-1-192 0,-1-2 192 0,1 2-192 15,-1 0 0-15,-1-1 0 0,1 2 128 16,0-1-128-16,0-2 0 0,0 3 0 0,0 0 128 16,0 2-128-16,1-4 0 0,0 1 0 0,2 1 0 0,-1 0 0 0,2 1 0 15,-1 0 0-15,1-1 0 0,1 1 0 0,-2-1 0 16,2 1 0-16,0-1 0 0,1 3 0 0,-1-3 0 16,0 1 144-16,0 1-144 0,-1 0 176 0,-1-1-48 15,1 0 0-15,0 0 0 0,-1-2-128 0,1 2 0 16,-2 0 0-16,1 0 0 0,-1-2 0 0,1 2 0 15,-1 0 0-15,-1 1 0 0,2-1 0 0,-2 0 0 16,0 0 0-16,2 0 0 0,-2 1 0 0,0-3 0 16,0 3 0-16,1-2 0 0,1 2 0 0,-2-2 0 15,1 2 0-15,1 0 0 0,-1-1 0 0,1-3 0 16,-1 4 0-16,1-1 0 0,-1 0 0 0,0 0 0 0,1 0 0 16,-1-2 0-16,1 2 0 0,-2 0 0 0,1 1 0 15,1-1 0-15,-2-2 0 0,0 2 0 16,0-3 0-16,-1 2 0 0,0 2 0 0,0-4 0 0,0 1 0 0,-1 0 0 15,-1 1 0-15,0 1 0 0,1 0 0 0,-2 0 0 16,1 2 0-16,-1-2 0 0,2 2 0 0,-2 0 0 16,2 1 128-16,0-2-128 0,-2 2 0 0,2-3 128 15,0 0-128-15,1 0 0 0,-1 2 0 0,1-2 0 16,2 0 0-16,-1 0 0 0,0 0 0 0,1 0 0 16,1 1 0-16,-2-4 128 0,1 4-128 0,1-1 0 15,-2 0 0-15,1 1 0 0,0 2 128 0,-1 0-128 16,-1 1 0-16,0-1 0 0,0 1 0 0,-2 3 0 15,1 2 0-15,0-4 0 0,-2 3 0 0,2-4 0 0,-2 3 0 16,2-5-224-16,-1 2 80 0,0-4 16 16,2 1 128-16,-1-1 0 0,2-2 0 0,-1-1 0 15,1 0 0-15,0 0 0 0,1 0 0 0,-1 1 0 0,0-2 0 0,0 2 0 16,0-2 0-16,1 2 0 0,-3 0 0 0,1-1 0 16,2 2 0-16,-2 2 0 0,1 0 0 0,-1 2 0 15,1 1 0-15,-1-2 0 0,1 2 0 0,-1 2 0 16,1-2 0-16,0 0 0 0,0-1 0 0,1-2-160 15,0 2 160-15,-1-3-208 0,0-2 208 0,1 0 0 16,-2-1 0-16,1 0 0 0,0-1 0 0,-1 2 0 16,-1-2 0-16,1 0 160 0,-2 0-160 0,0 1 0 15,0 0 0-15,0 0 0 0,-1 0 0 0,1-3 0 16,-1 3 0-16,1 1 0 0,-1-4 0 0,0 3 0 16,0 0 0-16,0-2 0 0,2 2 0 0,-1-1 0 0,0-1 128 15,1 2-128-15,0-1 0 0,-1 2 0 0,1-2 0 0,1 2 0 16,-1-3 0-16,0 4 0 0,-1-3 0 15,0 0 0-15,0 2 0 0,1-2 0 0,-1 1 0 16,0 0 0-16,1 0 0 0,-1 1 0 0,-1-1 0 0,0 0 0 16,1-2 0-16,1 1 192 0,-1 1-192 0,0-2 192 15,2 2-192-15,-2-3 0 0,1 2 144 16,1-2-144-16,0 1 0 0,0-1 128 0,0 3-128 0,0-3 0 16,0 0 128-16,0 0-128 0,0 0 128 0,0 1-128 15,0 0 0-15,1 3 0 0,-1-3 0 0,0 2 128 0,1 0-128 16,-1 0 0-16,0 1 0 0,0 1 0 0,1-2 0 15,-1 3 0-15,0-2 0 0,0-1-128 16,0 0 128-16,-2 1-160 0,2-1 160 0,-1-1-160 16,0-1 160-16,1 2 0 0,-2-3 0 0,1 0 0 0,0 0 0 0,1 0 0 15,-1 0 0-15,-2 0 0 0,2-3 0 0,-1 2 0 16,1 1 0-16,-1-2 0 0,0 2 0 0,0-3 0 16,-1 2 0-16,1 1 0 0,-2 0 0 0,1 0 0 15,0 1 0-15,-1-1 0 0,0 3 0 0,0-3 0 16,-1 0 0-16,2 0 0 0,-2 0 0 0,0 0 0 15,0 0 0-15,0 0 0 0,0 0-224 0,0 0-16 16,0 0 0-16,0 0 0 16,0 0-288-16,0 0-64 0,0 0-16 0,12-22 0 15,-8 11-608-15,1-3-128 0,0-3-32 0,2-9 0 0</inkml:trace>
  <inkml:trace contextRef="#ctx0" brushRef="#br2" timeOffset="-207006.6">24910 14346 17503 0,'-2'2'768'0,"1"-2"176"0,-1 4-752 0,1-2-192 0,1-2 0 0,0 1 0 0,0 2 0 0,0-1 0 0,-1 0 144 0,1 3-144 0,0-2 512 0,0 0 16 0,0-2 16 0,0-1 0 0,0 0 160 16,0-1 48-16,-1 1 0 0,1-5 0 0,0 4 416 0,0-2 96 0,0-1 16 0,0 4 0 0,0 0-224 0,0 0-32 0,0 0-16 0,0 0 0 15,0 0 128-15,0 0 16 0,6-18 16 0,-4 12 0 16,1 2-272-16,2-1-48 0,0 0-16 0,0-1 0 16,0 0-320-16,1-3-80 0,1 3-16 0,-1-2 0 15,2 2-80-15,4-10 304 0,-4 10-320 16,-2-3-112-16,0 1-16 0,-1 0-16 0,-1 2 0 15,-1 0 16-15,0-3 16 0,-1 2 0 0,-1 1 0 16,2-3 64-16,-2 2 16 0,2 0 0 0,-1-1 0 16,-1 0-96-16,2-2 0 0,-1 2-16 0,1-2 0 15,-1 1-48-15,1 2-128 0,0 1 192 0,0-3-64 16,-1 3-128-16,2 0 160 0,-1 2-160 0,0-2 160 0,0 0-32 16,-1 2-128-16,1-2 192 0,-1 2-64 0,2-2 16 0,-2 1 0 15,2 0 0-15,0-1 0 16,-1 1-16-16,1-3-128 0,1 2 192 0,0 0-64 0,0-3-128 0,1 2 0 15,2-3 0-15,-2 1 0 0,1-1 0 0,1-2 0 16,-1 2 0-16,-1-1 0 0,0 1 0 16,1 3 0-16,-2-3 0 0,1 1 0 0,-1 1 0 15,-2 0 0-15,2 2 0 0,0-3 0 0,-1 2 0 0,1 1 192 16,-1-1-192-16,1 1 192 0,0 0-64 0,0 0-128 16,1-3 192-16,-1 2-64 0,0 1-128 0,0-1 160 15,-1 0-160-15,1 1 160 0,2-3-160 0,-2 3 160 16,1-4-160-16,-1 1 160 0,1 0-160 0,-1-1 0 15,1 0 144-15,-1-1-144 0,0 3 0 0,-1-2 0 16,1-1 0-16,-1 4 128 0,0-2-128 0,0 2 0 0,0-2 0 16,-1 2 0-16,1 0 0 0,0-1 144 0,1 0-144 15,0 0 160-15,0 2-32 0,1-3-128 0,0 1 192 16,1 0-64-16,1 0-128 0,-2 2 128 0,1-4-128 0,1 4 128 16,2-4-128-16,-3 2 0 0,-1 1 0 0,2-2 128 15,-1-1-128-15,1 1 128 0,-1 0-128 16,0 2 128-16,1-3-128 0,-2 1 0 0,-1 2 0 0,0-2-176 15,0 1 176-15,0 0 0 0,1-2 0 0,-1 2 0 16,1-5 0-16,2 3 0 0,-2 1 0 0,1-3 0 16,1 2 128-16,0 1-128 0,1-4 160 0,1 3-160 0,0 0 0 15,1-2 128-15,0 2-128 0,0-2 0 0,1 2 0 16,0-2 0-16,-3 2 0 0,3-3 0 16,-3 3 128-16,0-1-128 0,0 1 0 0,-1 0 0 15,1 1 0-15,-2 0 128 0,0-1-128 0,0 0 0 16,-1 2 0-16,2-2 0 0,-2-3 0 0,1 1 0 15,1 2 0-15,-1-4 0 0,2 2 128 0,-1 0-128 0,1-1 0 16,0-2 128-16,1 4-128 0,-2-4 0 0,2 6 128 0,-1-4-128 16,1 0 0-16,-2 0 144 0,2 2-144 0,-1 0 128 15,1-1-128-15,0 2 128 0,-2-3 64 0,2 5 0 16,-1-2 0-16,0 0 0 0,-1 1-192 0,1-1 0 16,0 0 0-16,-2 2 0 0,2 0 0 0,-1 0 0 15,-2-1 0-15,2 2 0 0,1-3 0 0,8-9 0 16,-8 7 0-16,-1 2 0 0,1-2 0 15,-1-1 0-15,0 0 0 0,1 2 0 0,-2-3 0 16,2 2 0-16,-1-1 0 0,0 3 0 0,-1-2 0 16,1 2 0-16,-2 0 0 0,1-2 0 0,-1 2 0 0,2 1 0 15,-1-3 0-15,1 2 0 0,0 0 0 0,1-2 0 0,0 2 0 16,-1-3 0-16,1 1 0 0,-2 2 0 0,2-2 0 16,-2 2-176-16,0 1 176 0,-1-1-128 0,-1 0 128 15,0 2-176-15,-2 0 176 0,1 0-208 0,-1 2 80 16,-1-3 128-16,2 1 0 0,-2 2-144 0,1-2 144 15,-2 1 0-15,1 0 0 0,0 1 0 0,0-3 0 16,1 2 0-16,-1-3 0 0,2 4 0 0,-2-5 0 16,2 3 0-16,-2-2 0 0,1 0 0 0,1 2 0 15,-2-2 0-15,2 1 0 0,-2 2 0 0,1-2 0 0,-1-1 0 16,2 2 0-16,-2-2 0 0,1 3 0 16,-2-1-176-16,2 3 176 0,-2-1-128 0,0 0 128 0,0-1 0 15,2 2 0-15,-1 0 0 0,1-1 0 0,0 0 0 0,1 0 0 16,1 0 0-16,-1-3 0 0,1 2 0 15,0 0 0-15,1-1 0 0,-1 0-128 0,0 2 128 0,-2-2 0 16,4 0 0-16,-2-1 0 0,-1 3 0 0,1-1 0 16,2-4 0-16,0 1 128 0,0 0-128 0,0 0 0 15,0 1 0-15,-1-1 0 0,0 1 0 0,1 0 128 16,-2 2-128-16,1-2 128 0,-3 3-128 0,2-3 0 16,-1 4 0-16,-1-1 0 0,0 0-144 0,-1 1 144 15,0 1-160-15,-1 0 160 0,0 1 0 0,1-2 0 16,-1 3 0-16,-1-2 0 0,0 2 0 0,1 0 0 15,-1-1 0-15,1 2 0 0,-1 1 0 0,2-2 0 16,-2 2-128-16,1 0 128 0,-1 0 0 0,0 0 0 0,0 0-160 0,0 0 160 16,0 0-128-16,0 0 128 0,0 0-160 0,0 0 160 15,0 0-128-15,0 0 128 16,0 0 0-16,0 0-144 0,0 0 144 0,0 0-160 0,0 0 160 0,0 0-160 16,0 0 160-16,0 0 0 0,0 0 0 0,0 0 0 15,0 0-176-15,0 0 176 0,-10 21-208 0,9-20 80 16,0 3-32-16,-2 1 0 0,2-2 0 0,0 0 0 15,-1 0-160-15,0 0-16 0,1 1-16 0,-1-4 0 16,1 2 160-16,0-2 16 0,1 0 16 0,-1 0 0 16,-1-2 160-16,2 2 0 0,-1-4 0 0,1 4 0 15,0 0 0-15,0 0 0 0,0 0 0 0,0 0-128 16,0 0 128-16,0 0-128 0,0 0 128 0,0 0-128 16,0 0 128-16,0 0-160 0,0 0 160 0,0 0-160 15,0 0-96-15,0 0 0 0,0 0-16 0,0 0 0 0,0 0 80 0,0 0 0 16,-20 4 16-16,20-4 0 15,-1 2 48-15,0-2 0 0,1 0 0 0,-1 0 0 16,1 0 128-16,0 0 0 0,0 0 0 0,0 0 0 0,0 0-144 0,0 0 144 16,0 0-160-16,0 0 160 15,0 0-784-15,0 0-64 0,0 0-16 0,0 0-16912 0</inkml:trace>
  <inkml:trace contextRef="#ctx0" brushRef="#br2" timeOffset="-191003.16">26864 11750 6447 0,'-1'2'576'0,"1"-2"-576"0,0 0 0 0,0 0 0 0,0 0-208 0,0 0-160 0,-1 0-16 15,-1 0-16-15,0 0 400 0,-3-2 0 0,0-1 0 0,-1 2 0 0,0 1-144 0,-1 0 144 0,3 0 0 0,-3 0 0 0,2 0 1008 0,0 0 320 16,0 1 64-16,2-1 32 0,-1 2 512 0,-1 1 112 16,1-1 0-16,-1 0 32 0,1 1-592 0,-1-3-112 15,1 3-32-15,-1-3 32 0,1 3 64 0,-1-3 16 16,3 0 0-16,-2 0 16 0,2 1-224 0,-1-1-48 16,2 0-16-16,-2 0 32 0,2 0-464 0,-1 0-96 15,-1 0-16-15,1 0 32 0,-1 0-528 0,0-1-144 0,0 1 0 0,1 0 0 16,-2-3 464-16,1 3 16 15,1 0 0-15,0 0 32 0,0 0-240 0,0 3-32 0,1-3-16 16,-1 0 32-16,1 1-16 0,0 2 0 16,0-1 0-16,-1-2 16 0,2 0 96 0,0 0 16 0,0 0 0 0,0 0 16 15,0 0 32-15,0 0 16 0,0 0 0 0,0 0 16 16,0 0-192-16,0 0-64 0,0 0 0 0,0 0 48 16,0 0-96-16,0 0-16 0,0 0 0 0,0 0 0 15,0 0-128-15,0 0 0 0,0 0 144 0,0 0-144 16,0 0 0-16,0 0 0 0,0 0 0 0,0 0 128 15,0 0-128-15,0 0 0 0,0 0 128 0,0 0-128 16,0 0 128-16,0 0-128 0,0 0 160 0,0 0-160 16,0 0 272-16,0 0-32 0,20 6-16 0,-16-6 0 15,0-1-32-15,2 0 0 0,0-2 0 0,1 2 0 0,2-1-192 16,0-2 144-16,-1 1-144 0,0 0 128 0,0 0-128 0,-1 1 128 16,0 0-128-16,-1 0 128 0,2 1-128 0,-3 1 192 15,1 0-192-15,-1 0 192 0,0 1-192 0,1-1 128 16,-1 2-128-16,1-2 128 0,1 2-128 0,0 0 128 15,0-2-128-15,0 3 128 0,1-3 32 0,-1 1 0 16,3-1 0-16,0 0 0 0,0 0-160 0,0-1 0 16,2 1 0-16,-1-3 128 0,3 1-128 0,-2 0 0 15,2-3 0-15,-1 2 0 0,1-1 160 0,-2 0-160 16,2-1 192-16,-4 2-192 0,0 3 208 16,-3-4-64-16,1 4-16 0,-2 0 0 0,-1 0-128 0,-2 1 0 15,2 2 0-15,-1-1 128 0,1-1-128 0,-1 2 0 16,2-1 0-16,-1-2 0 0,2 4 0 0,1-4 0 0,0 0 0 15,2 0 0-15,0 0 0 0,1-2 0 16,0 0 0-16,2 0 0 0,-2-2 128 0,0-1 0 0,1 2 0 16,-2-1 0-16,0 0 0 0,-1-1 0 0,-2 4 0 15,0-2 0-15,-1 3-128 0,-1-2 0 0,0 4 0 0,-2-2 0 16,1 0 0-16,0 3 0 0,-1 1 0 0,1-2 0 16,1 2 0-16,0 0 0 0,0-1 0 15,0 2 0-15,1-4 0 0,2 4 0 0,-1-3 0 0,0 0 0 16,1 1 0-16,0-2 0 0,1-1 0 0,0 0 0 15,1 0 0-15,-2 0 0 0,1-1 128 0,-2 1-128 16,1-3 240-16,-1 3-48 0,-1 0 0 0,1-2 0 16,-1 2-32-16,-1 0-16 0,0 2 0 0,0-2 0 15,0 0-144-15,-1 3 0 0,1-3 0 0,0 1 0 16,2 1 0-16,-1-1-144 0,-1 2 144 0,1-1-208 0,1-2 208 0,-1 4 0 16,2-1 0-16,-1-3 0 0,1 0 0 15,0 1 0-15,2 1 0 0,0-2 0 0,0 0 0 16,1-2 0-16,0 2 0 0,0-1 0 0,-1 1 128 15,1-3 32-15,1 3 0 0,-1-4 0 0,-1 4 32 0,1-3 0 16,-1 1 0-16,0 1 0 0,-1 2-64 0,0-2 0 16,0 1 0-16,-2 0 0 0,1 1-128 0,-2 1 0 15,0 1 0-15,-1-1 128 0,1 3-128 0,0-5 0 16,0 3 0-16,1 0 0 0,-2-2 0 0,1 2 0 16,0-1 0-16,1-1 0 0,2 2 0 0,0-3 0 15,1 0 0-15,-1-3 0 0,3 2 0 0,-1-1 0 16,0-1 0-16,0 2 128 0,0-4 32 0,0 4 0 15,0-2 0-15,-1 1 0 0,0 0-160 0,0 2 192 16,-1 0-192-16,1 0 192 0,-2 0-192 0,2 2 0 0,-1 0 0 0,1-2 0 16,0 3 0-16,1-3 0 0,0 1 0 0,0-1 0 15,0 2 0-15,0-2 0 0,2 0 0 16,-1 0 0-16,0 0 0 0,1 0 0 0,-2-2 0 0,0 2 0 16,-1-1 0-16,0 1 0 0,-2-3 0 0,0 3 0 15,-1-2 0-15,1 0 0 0,-2 2 0 0,0 0 0 16,-1 0 0-16,1 0 0 0,-1 2 0 0,1 0 0 15,0-2 0-15,2 3 0 0,-2-2 0 0,1 1 0 16,1-2 0-16,-1 3 0 0,1-3 0 0,0 1 0 16,1 2 0-16,0-3 0 0,-2 0 0 0,1 2 0 15,0-2 0-15,-2 0 0 0,2 0 0 0,-1 0 0 16,-1 0 0-16,1 0 0 0,0-2 144 0,-1 2-144 0,2 0 176 16,-1 0-48-16,0 0 0 0,1 0 0 0,0-3-128 15,0 3 0-15,-1 0 0 0,1 0 0 16,-1 0 0-16,1 0 0 0,0-1 0 0,0 1 0 0,-1 1 0 0,1-1 0 15,0 3 0-15,0-3 0 0,0 0 176 0,0 2-48 16,0-2-128-16,0 4 192 0,0-4-192 16,0 1 0-16,0 1 0 0,0 1 0 0,-1-3 0 0,1 1 0 15,0 2 0-15,0-3 0 0,0 0 0 0,1 0 0 16,0 0 0-16,-1 0 0 0,1 0 0 0,-2-3 0 16,2 2 176-16,0 1-176 0,-1 0 224 0,0-3-64 15,1 3-16-15,-2 0 0 0,0 0-144 0,2 0 192 16,-2 0-192-16,0 0 192 0,0 0-192 0,0 0 0 0,0 0 0 15,0 0 0-15,0 0 0 0,0 0 0 16,0-1 0-16,1 1 0 0,-1 0 0 0,0-1 0 0,1 1 0 16,0-1 0-16,1 1 0 0,0-3 0 0,1 3 128 15,0-1-128-15,-1 1 0 0,1-2 0 0,1 2 0 16,1 0 0-16,0-3 0 0,-1 2 0 0,0 1 0 0,0 0 0 16,0 0 0-16,-1 0 0 0,1 0 0 0,-1 0 0 15,1 0 0-15,1 0 0 0,-1 0 0 0,-1 0 0 16,1-3 0-16,-3 3 0 0,2 0 0 0,0 0 0 15,-1 0 0-15,0 0 0 0,0 0 0 0,0 0 0 16,1 0 0-16,0 3 0 0,-1-3 0 0,0 1 0 16,0 2 0-16,1-3 0 0,0 2 0 0,-1-2 0 15,-1 1 0-15,1-1 0 0,1 0 0 0,-2 0 0 16,1 0 0-16,1 0 0 0,1-1 0 0,-1 1 0 16,0 0 0-16,0-2 0 0,0 2 144 0,-2-3-144 15,1 3 0-15,0-1 128 0,-2 1-128 0,0 0 0 0,1 0 0 0,-2 1 0 16,1 2 0-16,1-3 128 0,-1 2-128 15,1-1 0-15,0 2 0 0,0-2 0 0,-1 0 0 0,2 0 0 16,0 2 0-16,0-3 0 0,0 0 0 0,1 1 0 16,0-1 0-16,-2 0 0 0,2 3 0 0,-1-3 0 15,1 0 0-15,-1 0 0 0,0 0 0 0,1 2 0 16,0-2 0-16,0 0 0 0,0 1 0 0,0 2 0 16,1-1 0-16,-1-2 0 0,0 1 0 0,0 2 0 15,1-1 0-15,-1-2 0 0,1 4 0 0,-1-4 0 16,1 3 0-16,-2 0 0 0,0-3 0 0,1 2 0 15,-1 0 0-15,1 1 0 0,-1-3 0 0,0 0 0 16,0 1 0-16,1 1 0 0,1-2 0 0,-1 0 0 16,1 0 0-16,0-2 0 0,2 2 0 0,-1-1 0 0,2 1 0 0,-2 0 0 15,0-3 0-15,1 3 0 0,-1 0 0 16,0 0 0-16,0 0 0 0,-1 0 0 16,0 0 0-16,0 0 0 0,-1 0 0 0,-1 0 0 0,-1 3 0 0,1-3 0 15,-2 0 0-15,-1 0 0 0,2 0 0 0,-1 1 0 16,-1-1 0-16,2 0 0 0,-2 2 0 0,1-2 0 15,1 0 0-15,-1 3 0 0,3-3 0 0,0 0 0 16,0 0 0-16,0 0 0 0,1 0 0 0,-1 0-128 16,0 0 128-16,1 0 0 0,-1 0 0 0,0 0 0 15,0 0-160-15,-2 0 0 0,1 0 0 0,-2 1 0 16,0 1-48-16,-3-2-16 0,1 3 0 0,-1-3 0 16,0 4 224-16,0-3-192 0,-2 1 192 0,0 1-192 15,0-2 192-15,0 1 0 0,-1-2 0 0,2 3-144 0,-1-2 144 0,1 2 0 16,-1-1 0-16,1-1 0 15,-1 2 0-15,1-3 0 0,0 2 0 0,1-2 0 16,0 0 0-16,0 0 0 0,1 2 0 0,-3-2 0 0,2-2 0 0,-1 2 0 16,1 0 0-16,0 0 0 0,0 0 0 0,-2 2 0 15,2-2 0-15,-2 0 0 0,1 2 0 0,-2-2 0 16,1 0 0-16,0 1 0 0,-2 2 0 0,0-1 0 16,1-1 0-16,-1 2 0 0,0-3 0 0,0 2 0 15,1-2 0-15,-1 2 0 0,0 0 0 0,1-2 0 16,-1 3 0-16,0-3 0 0,2 0 0 0,-1 0 0 15,-1 0 0-15,0 0 0 0,0 0 0 0,0 0 0 16,0 0 0-16,0 0 0 0,0 0 0 0,0 0 0 16,0 0 0-16,0 0 0 0,0 0 0 0,20-5 0 0,-18 7 0 15,-1-2 0-15,1 0 0 0,-1 0 0 0,1 3 0 0,-1-3 0 16,1 0 0-16,0 0 0 0,-1 0 0 16,2 0 0-16,-1 1 0 0,0-1 0 0,0 0 0 15,-1 0 0-15,2 0 0 0,-1 0 0 0,-1 0 0 16,1 2 0-16,-1-2 0 0,0 0 0 0,0 0 0 0,1 0 0 15,-2 0 0-15,0 0 0 0,0 0 0 0,0 0 0 16,0 0 0-16,0 0 0 0,0 0 0 0,19 0 0 16,-15 0 0-16,0 0 0 0,-2 0 0 0,2 0 0 15,-1 0 0-15,-1 0 0 0,0 3 0 0,0-3 0 16,-1 0 0-16,-1 0 0 0,1 0 0 0,-2 0 0 0,1 1 0 16,-1 1 0-16,-1-2 0 0,1 2 0 15,1-1 0-15,-1-1 0 0,1 0 0 0,0 0 0 0,0 0 0 16,0 0 0-16,0 0 0 0,0 0 0 15,0 0 0-15,0 0 0 0,0 0 0 0,0 0 0 0,0 0 0 0,0 0 0 16,0 0 0-16,0 0 0 0,0 0 0 16,0 0 0-16,0 0 0 0,0 0 0 0,0 0 0 0,0 0 0 15,0 0 0-15,0 0 0 0,0 0 0 0,0 0 0 16,0 0 0-16,0 0 0 0,0 0 0 0,0 0 0 16,0 0 0-16,0 0 0 0,0 0 0 0,0 0 0 15,0 0 0-15,0 0 0 0,0 0 0 0,-4-19 0 16,6 17 0-16,-2 2 0 0,0-4 0 0,0 2 0 15,-2 1 0-15,2-2 0 0,-1 3 0 0,-1-2 0 16,0 0 0-16,0 0 0 0,-1-1 0 0,1 2 0 16,-1-1 0-16,1-1 0 0,-2 2 0 0,2-2 0 15,-2 3 0-15,2-3 0 0,-1 0 0 0,-1 2 0 0,2-1 0 0,-1-1 0 16,1 2 0-16,0-2 0 0,-2 1 0 16,0 1 0-16,0-2 0 0,-1 1 0 15,-1 1 0-15,0-2 0 0,0 1 0 0,-1 0 0 0,0-1 0 0,0 0-128 16,-1 1 128-16,1 0 0 0,0 0 0 0,0-2 0 15,1 2 0-15,1-2 0 0,-1-1 0 0,0 1 0 16,1 1 0-16,0-1 0 0,0-1 0 0,0 1 0 16,1 1 0-16,1-2 0 0,-1 1 0 0,0 0 0 15,1 1 0-15,0 0 0 0,-1-1 0 0,1 2 0 16,0-1 0-16,0 2 0 0,-1-1 0 0,0-1 0 16,0 2 0-16,-1-1 0 0,2 0 0 0,-2 2 0 0,-1-2 0 15,-1-1 0-15,3 2 0 0,-1 1 0 16,0-2 0-16,0 2 0 0,0-4 0 0,1 1 0 0,0 1 0 0,2 1 0 15,-1-2 0-15,1 0 0 0,1-1 0 0,-2-1 0 16,2 1 0-16,0 0 0 0,-2 2 0 0,2-4 0 16,0 2 0-16,0 0 0 0,-1 2 0 15,0-2 0-15,1-2 0 0,-1 1 0 16,1 1 0-16,1 1 0 0,-1-1 0 0,1-2 0 0,0 3 0 16,0-3 0-16,1 2 0 0,-1-1 0 0,1 2 0 15,1-1 0-15,-2 0 0 0,0 2 128 0,0-2-128 0,0 2 0 16,-2-1 0-16,1 2 0 0,0-4 0 0,0 4 0 15,-1-3 0-15,0 2 0 0,1-2 0 0,-2 1 0 16,2 0 0-16,-1-2 0 0,0 1 0 0,0 0 0 16,1 1 0-16,-1-2 0 0,1 1 0 0,0 0 0 15,0-1 0-15,-1 0 0 0,1 0 0 0,0-1 0 16,0 3 0-16,-2-4 0 0,2 4 0 16,0-4 0-16,-1 4 0 0,1 0 0 0,-1 0 0 0,-1-2 0 0,1 3 0 0,-2 0 0 15,0-2 0-15,1 0 0 0,0 2-144 0,0 0 144 16,0 0 0-16,-1-3 0 0,3 2 0 0,-1-1 0 15,-1 1 0-15,2-3 0 0,0 3 0 0,1-1 0 16,0-2 0-16,0 1 0 0,0 1 0 0,0-2 128 16,0 2-128-16,-2-2 0 0,2 2 0 0,-1-2 0 15,1 1 0-15,-1 1 0 0,-2 1 0 0,2-1 0 16,-1 2 0-16,-1-2 0 0,2-2 0 0,-3 3 0 16,2-1 0-16,-1 1 0 0,1 0 0 0,-1 0 0 15,1-2 0-15,0 3 0 0,-1-3 0 0,1 2 0 16,-1-1 0-16,1 2 0 0,-2-2 0 0,0 0 0 15,-1 2 0-15,2-2 0 0,-2 1 0 0,-2 0-176 16,2 0 176-16,-1 1 0 0,0-2 0 0,0 3 0 16,0-4 0-16,-2 1 0 0,3 0 0 0,-1 2 0 0,1-4 0 0,0 2 0 15,2 0 0-15,-1-2 0 0,1 0 0 0,0 0 0 16,1 0 0-16,0-1 0 0,1 1 0 0,-2 0 0 16,2 0 0-16,0-1 0 0,0 0 0 0,-2 1 0 15,1 4 0-15,-1-4 0 0,-1 2 0 0,2 0 0 16,-2 2 0-16,1-2 0 0,-1 1 0 0,-1 1 0 15,1 1 0-15,0-2 0 0,1 1 0 0,-1-2 0 16,0 2 0-16,2-2 0 0,-2 0 0 0,2-2 0 16,0 2 0-16,1-2 0 0,0 0 0 0,0 0 0 15,0-3 0-15,1 3 0 0,-2 0 0 0,1 1 0 16,0-1 0-16,0-1 0 0,-4-5 0 16,2 8 0-16,-2-1 0 0,3 4 0 0,-3-4 0 15,1 4 0-15,-1-4 0 0,1 4 0 0,1-3 0 0,-2 2 0 0,1-1 0 16,0-1 0-16,1 2 0 0,-1-2 0 0,0 1 0 15,1 0 0-15,0-1 0 0,1-2 0 0,0 0 0 16,0 0 0-16,-1 0 0 0,2-2 0 0,-1 2 0 16,-1-3 0-16,1 3 0 0,-1-1 0 0,0 1 0 15,-1-1 0-15,-1 1 0 0,1 0 0 0,-1 0 0 16,2 2 0-16,-4-2 0 0,2 3 0 0,-1-3 128 16,1 3-128-16,-1-1 0 0,1 1 0 0,-1 0 0 15,0-2 0-15,1 1 0 0,0 0 0 0,0 2-128 16,-1-1 128-16,1 2 0 0,0-3 0 0,-1 2 0 15,-1-2 0-15,1 2 0 0,1-2 128 0,-1-2-128 0,0 1 0 16,0 1 0-16,1 0 0 0,-1-2 0 16,2 3 0-16,-1-2 0 0,1 1 0 0,-1-2 0 0,2 0 0 0,-1 2 0 15,1-2 0-15,0 0 0 0,0 2 0 16,1-2 0-16,1-1 0 0,-2 1 0 0,1 3 0 0,-1-4 0 16,1 1 0-16,-1 0 0 0,0 2 0 0,0-2 144 15,-1 1-144-15,-1 0 0 0,2 0 128 0,-2 2-128 16,0-4 0-16,0 4 0 0,-1-1 0 0,1-2 0 15,-1 1 0-15,-1 1 0 0,1-2 0 0,0 0 0 16,0 0 0-16,0 2 0 0,-1-2 0 0,1-1 0 16,0 0 0-16,-1 1 0 0,0 0 0 0,1 0 0 15,-1-1 0-15,1-1 0 0,-1 1 0 0,1 1 0 0,1 0 0 16,-1 0 0-16,1 1 0 0,0-1 0 0,0 0 0 16,2-1 0-16,-2 1 0 0,2 0 0 0,0 2 0 15,-1-2 0-15,1 0 0 0,0 1 0 0,-1 0 0 0,1-1 0 16,0 0 128-16,-1 1-128 0,2 0 0 15,-2 0 0-15,0 1 144 0,-1-2-144 0,1 0 0 0,0 2 144 16,-1-2-144-16,-2 2 0 0,4 2 0 0,-2-4 128 16,0 2-128-16,1-1 0 0,-1 0 0 0,0 2 128 15,0-3-128-15,2 3 0 0,-2-4 0 0,1 1 0 16,0 0 128-16,-1 2-128 0,2-2 0 0,-1 0 128 16,0 0-128-16,-1 0 160 0,0 2-160 0,0-2 160 15,0 0-160-15,0 1 0 0,0 0 0 0,0-2 0 16,2 1 0-16,-2 1 0 0,0-2 0 0,1 1 0 0,-1 0 0 15,1-1 0-15,1 1 0 0,0 0 0 16,0 0 0-16,-1 0 0 0,1-1 0 0,0 1 0 0,-2 1 0 16,1-3 0-16,-1 1 0 0,0 1 0 0,0 0 0 0,-1 0 0 15,1 2 0-15,0-2 0 0,0 0 0 0,0 2 0 16,0-2 0-16,2 0 0 0,-1 0 0 0,0-1 0 16,2 1 0-16,-1 0 0 0,0 0 0 0,0 0 0 15,-1-1 0-15,1 0 0 0,-1 1 0 0,0 0 0 16,0-2 0-16,1 2 0 0,-2 0 0 0,0 0 0 15,1 0 0-15,-1-4 0 0,0 3 0 0,-1 1 0 16,1-2 0-16,0 0 0 0,-1 2 0 0,0 0 0 16,0 0 0-16,-1-1 0 0,1 1 0 0,1 0 0 15,-1 0 0-15,1-1 0 0,2 0 0 0,-2 1 0 16,0-3 0-16,1 0 0 0,0 2 0 0,2-2 0 0,-1 0 0 16,1 1 0-16,1 0 0 0,-2-2 0 15,1 0 0-15,0 1 0 0,0-1 0 0,-1 2 0 0,1 0 128 16,-1 0-128-16,0 0 0 0,-2 2 160 0,0-3-160 0,-1 3 160 15,-2-1-160-15,2 1 0 0,-1 1 144 0,-2 1-144 16,2-2 0-16,-2 2 0 0,0-2 0 0,2 2 0 16,1-2 0-16,-1 0 0 0,3 0 0 0,-1-3 0 15,1 2 0-15,0-2 0 0,0 2 0 0,2-2 0 16,0-1 0-16,-1 0 0 0,1-1 0 0,-1 1 0 16,1 0 0-16,-1-2 0 0,1 2 0 0,-2 0 0 15,0-1 0-15,1 1 0 0,-2 0 0 0,0 1 0 16,0 2 0-16,0-3 0 0,-1 4 0 0,-1-4 0 15,0 4 0-15,0-3 0 0,0 3 0 0,0-1 0 0,0-2 0 16,-1 3 0-16,2-4 0 0,0 1 0 0,0 2 0 16,1-2 0-16,1-1 0 0,0 0 0 0,1 0 0 0,-1-1 0 15,1 1 0-15,0 2 0 0,0-2 0 16,1 3 0-16,-1-2 0 0,-1 1 0 0,1 0 0 0,-1-1 0 16,0 3 0-16,-1 1 0 0,0-1 0 0,-1 0 0 15,-1 1 0-15,-1 1 0 0,1 0 0 0,0-2 0 16,-2 2 0-16,2 2 0 0,-2-4 0 0,1 2 0 15,0-2 0-15,0 2 0 0,2-1 0 0,-1 1 0 16,2 1 0-16,-1-3-128 0,1 1 128 0,0 0 0 16,0-2 0-16,1 3 0 0,0-3 0 0,-1 2 0 15,2-1 0-15,-2-2 0 0,1 1 0 0,-1 0 0 16,1 1 0-16,-1 0 0 0,1 1 0 0,-1 1 0 0,0-2 0 16,-2 0 0-16,1 2 0 0,0 0 0 15,0-2 0-15,0 3 0 0,0 0 0 0,1-3 0 0,-2 2 0 16,1 1 0-16,0 0 0 0,0-3 0 0,1 3 0 0,0-3 0 15,1 2 0-15,-1-2 0 0,2 2 0 0,-1-2 0 16,0 0 0-16,0 0 0 0,1 0 0 0,-2-3 0 16,1 1 0-16,0 2 0 0,1 0 0 0,-2 0 0 15,0 0 0-15,-1-2 0 0,1 3 0 0,-2 2 0 16,1-1 0-16,-1-2 0 0,1 1 0 0,0 1 0 16,1 0 0-16,0 1 0 0,-2-2 0 0,0 1 0 15,-2-3 0-15,2 0 0 0,0 1 0 0,-1 0 0 16,1 0 0-16,-1 0 0 0,2-3 0 0,0 3 0 15,0-2 0-15,0 2 0 0,1-2 0 0,-2 0 0 0,1-2 0 16,1 2 0-16,-1 1 0 0,0-1 0 0,1 0 0 16,-1 2 0-16,1-2 0 0,0 1 0 0,-1 2 0 15,1-3 0-15,-1 2 0 0,-1-1 0 0,2 1 0 16,-1 0 0-16,0 0 0 0,0-2 0 0,1 2 0 0,-1 0 0 16,0 0 0-16,1 2 128 0,-2-2-128 0,4 0 0 15,-1 2-128-15,0-2 128 0,2 1 0 0,-1-1 0 16,2 0 0-16,0 1 0 0,2-2-192 0,-1 1 64 15,0 0 0-15,1 0 0 0,-1 2-64 0,0-2-16 16,2 1 0-16,-2 1 0 0,0 1 208 0,0-4-144 16,-2 4 144-16,2-3-128 0,0 3 128 0,-1-1 0 15,0 2 0-15,1-2 0 0,-1 2 0 0,-1-2-128 16,1 0 128-16,0 2-128 0,1 2 128 0,-1-3 0 16,-1 2 0-16,2-1 0 0,-1 2-128 0,1 0 0 15,0 0 0-15,0 0 0 0,0 0 0 0,0-3 0 16,0 3 0-16,0 0 0 0,0 0 128 0,0 0-208 15,0 0 80-15,0 0 128 0,0 0 0 0,0 0 0 0,0 0 0 0,0 0 0 16,0 0-128-16,0 0 128 0,0 0 0 0,0 0 0 16,-17-11 0-16,16 10 0 0,-2 0 0 15,0 1 0-15,0 0 0 0,1 0 0 0,-2 0 0 0,1 0 0 16,0 0 0-16,-1 0 0 0,-1 1 0 0,0 0 0 16,0 3 0-16,0-4 0 0,0 1 0 0,2 1 0 15,-2 1 0-15,0-3 0 0,1 4 0 0,-1-4 0 16,1 2 0-16,1-2 0 0,-1 1 0 0,0 2 0 15,2-3 0-15,-2 0 0 0,0 2 0 0,1-2 0 16,0 0 0-16,-1 0 0 0,2 0 0 0,-1 0 0 16,0 0 0-16,0 0 0 0,0-2 0 0,-1 2 0 15,0 0 0-15,0 0 0 0,2 0 0 0,-3 0 0 16,1 2 0-16,1-2 0 0,-2 2 0 0,1 0 0 0,-1-2 0 16,0 4 0-16,1-4 0 0,-1 2 0 0,2-1 0 0,0 2 0 15,-1-1 0-15,1-2 0 0,-1 2 0 0,2-2 0 16,-2 2 0-16,0-2 0 0,2 0 0 0,-1 0 160 15,0 3-32-15,0-3-128 0,-1 0 0 0,1 1 0 16,-1 1 0-16,0-2 0 0,0 3 0 0,0-3 0 16,-1 1 0-16,0 1-192 0,0-2 192 0,0 0 0 15,0 2 0-15,0 0 0 0,1-2 0 0,-2 0 0 16,1 3 0-16,-1-3 0 0,0 0 0 0,-1 0 0 16,0 0 0-16,0 1 0 0,-1-1 0 0,1 2 0 15,-2-2 0-15,0 3 160 0,1-2-160 0,-1 2 0 16,1-1 0-16,-2-2 128 0,1 1-128 0,0 2-144 0,-1-1 144 15,1-2-208-15,-1 1 208 0,1-1 0 0,-1 3 0 16,0-3 0-16,2 0 0 0,-1 1 128 0,0 2 0 0,1-3-128 16,0 0 0-16,-2 2 0 0,2-2 0 0,-2 1 0 15,-1 2 0-15,1-1 0 0,0 0-160 0,-1 0 160 16,0 0 0-16,-2-2 0 0,2 2 0 0,-1-2 0 16,-1 2 0-16,1-2 0 0,0 0 0 0,0 3 0 15,1-6 0-15,-1 3 0 0,1 0 0 0,0 0 0 16,0-2 0-16,-2 0 0 0,2 0 0 0,-1 0 0 15,-2 0 0-15,2 0 0 0,-2-2 0 0,1 2 0 16,-1-2 0-16,0 0 0 0,2 2 160 0,-2-2-160 16,2 2 0-16,-2-1 0 0,1 2-160 0,-2 1 160 0,0 0 0 15,0-3 0-15,-1 3 0 0,0 0 0 0,3 0 0 16,-2 0 0-16,0 0 0 0,0-2 0 0,1 2 0 0,0 0 0 16,0 0 0-16,0 2 0 15,2-2-192-15,-2-2 192 0,2 2-160 0,0 2 160 0,-1 1 0 0,1-3 0 16,0 1-128-16,-1 2 128 0,2-3 0 0,-1 2 0 15,1-2 0-15,-1 0 0 0,1 0 0 0,-1 0 0 16,1 0-128-16,-2 0 128 0,1 0 0 16,0 0 0-16,-2 0 0 0,1 0 0 0,-1 0 0 0,2-2 0 15,-2 2-128-15,2-4 128 0,-1 4 0 0,1-3 0 16,2 0 0-16,0 0 0 0,-1 1 0 0,-1-2 0 16,0 0 0-16,1 1 0 0,1 0 0 0,-1-1 0 15,1-1 0-15,1 4 0 0,-3-1 0 0,1 2 0 16,0-3 0-16,0 3 0 0,-1 0 0 0,1 3 0 0,-2-3 0 0,1 0 0 15,1 0 0-15,0 2-144 0,-1-2 144 16,1 0 0-16,0 1 0 0,0 2 0 0,1-3 0 0,0 0 0 16,0 0 0-16,0 0 0 0,2 0 0 0,-1 0 0 15,0 0 0-15,1 0 0 0,0-3 0 16,2 3 128-16,-1 0-128 0,1 0 0 0,-2 0 0 0,1 3 0 16,-1-3 0-16,1 2 0 0,0-2 0 0,0 2 0 15,0 0 0-15,1-2 0 0,0 0 0 0,-1 3 0 16,2-3 0-16,-1 1 0 0,1 1 0 0,0 1 0 0,0-3 0 15,0 0 0-15,1 1 0 0,0-1 0 16,0 0 0-16,0 0-160 0,2-1 160 0,-1 1-208 16,1 0 208-16,-2 0 0 0,2 0 0 0,-1 1 0 15,1-1 0-15,-1 0 0 0,2 0 0 0,-1 0 0 16,-1 0 0-16,1 0 0 0,-1-1 0 0,2 1 0 16,-1 0 0-16,0 1 0 0,1-1 0 0,-1 0 0 0,0 0 0 0,0 2 0 15,1-2 0-15,-1 0 0 0,0 0 0 0,1 0 0 16,-2 2 0-16,1 0 0 0,-1-2 0 0,1 0 0 15,-1 3 0-15,1-3 0 0,-1 0 0 0,1 0 0 16,1 1 0-16,-2-1 0 0,2 0 0 0,-2 2 0 16,2-2 0-16,-1 0 0 0,1 0 0 0,-2 3 0 15,1-3 0-15,0 0 0 0,0 0 0 0,-1 0 0 16,2 0 0-16,-1 0 0 0,-1 0 0 0,2 0 0 16,-1 0 0-16,0 0 0 0,1 0 0 0,-1 0 0 15,0 0 0-15,1 1 0 0,0-1 0 0,0 0 0 16,-1 0 0-16,2 0 0 0,-1 0 0 0,1 0 0 15,0 0 0-15,0 0 0 0,0 0 128 0,0-1-128 0,0 1 0 0,0 0 0 16,0 0 0-16,0 0 128 0,0 0-128 0,0 0 0 16,0 0 0-16,0 0 0 0,0 0 0 0,0 0 0 15,0 0 0-15,0 0 0 0,0 0 128 16,0 0-128-16,0 0 0 0,0 0 0 0,0 0 0 0,0 0 0 16,0 0 0-16,0 0 0 0,0 0 0 0,0 0 0 15,0 0 0-15,0 0 0 0,0 0 0 0,0 0 0 16,0 0 0-16,0 0 0 0,0 0 0 0,0 0 0 15,0 0 0-15,0 0 0 0,0 0 0 0,0 0 0 16,0 0 0-16,0 0-224 0,0 0 64 0,0 0 16 16,0 0-480-1,0 0-80-15,0 0-32 0,0 0 0 0,0 0-224 0,0 0-64 0,0 0 0 0,-12 20-19008 16</inkml:trace>
  <inkml:trace contextRef="#ctx0" brushRef="#br2" timeOffset="-184243.25">24580 9784 7359 0,'-1'-1'656'0,"0"-2"-528"0,1 3-128 0,0 0 0 0,1 0 656 0,-1 3 112 0,1-3 0 0,0 0 16 0,2 3 128 0,1 1 32 0,1 2 0 0,-1 3 0 0,3 1-96 16,0 0-16-16,0 2 0 0,2 0 0 0,-1 4-512 0,-1 0-96 16,2 4-32-16,-2 1 0 0,0 2-192 0,1 1 0 15,-1 2 128-15,1 0-128 16,-2 3-704-16,1 2-176 0</inkml:trace>
  <inkml:trace contextRef="#ctx0" brushRef="#br2" timeOffset="-183549.11">25343 9158 13823 0,'0'5'1216'0,"0"-4"-960"0,1 4-256 0,1-1 0 0,-1 0 704 0,0-2 80 0,2 2 32 0,-1 2 0 0,3 3-384 0,1 4-80 0,2 0-16 0,-2-1 0 0,0 0-336 0,0-2-160 0,-2-4 16 0,0 2 0 0,0-3-1424 0,0 1-288 0</inkml:trace>
  <inkml:trace contextRef="#ctx0" brushRef="#br2" timeOffset="-179785.37">26352 8722 2751 0,'1'3'256'0,"-2"0"-256"0,0-1 0 0,0-1 0 16,1 2 2176-16,-2-1 384 0,2 0 64 0,-1 0 32 0,-1 4-1568 0,-1-2-304 16,1 2-64-16,-2 0-16 0,2 1 512 15,-2-1 80-15,1-4 32 0,1 3 0 0,-1 1 80 0,1-3 0 16,0-1 16-16,-1 2 0 16,1-4-80-16,-2 0 0 0,1 0-16 0,0 0 0 0,-1 0 144 0,0 0 48 15,2-2 0-15,-3 0 0 0,1 2-368 0,-1-2-64 16,-1-1 0-16,1 2-16 0,-1-1-560 0,1-1-128 15,0 2 0-15,0-3-16 0,1 2-368 0,1-2 0 16,0 2 0-16,-1 2 128 0,2 0-128 0,-2 0 0 16,1 0 0-16,-1 2 0 0,0-1 0 0,0 4 0 15,2-5 0-15,-2 4 0 0,2 2 0 0,-2-2 176 16,2-2-176-16,-3 2 192 0,1-2-64 0,1-2 0 16,1 2 0-16,0-2 0 0,-1 0 16 0,1 0 0 15,-1 0 0-15,1-2 0 0,-1 0 32 0,-1 2 0 16,3-4 0-16,-1 4 0 0,-1-2-16 0,1-1 0 0,-1 2 0 0,1-1 0 15,-1 2-160-15,1-4 0 0,-1 4 144 16,1 0-144-16,-2-3 0 0,2 3 0 0,-2 0 0 0,0 3 0 16,1-3 0-16,-2 1 0 0,1 2 0 0,-1-1 0 15,0-1 0-15,1 2 144 0,-1-1-144 0,2 0 0 16,-2 0 192-16,0-2-64 0,1 0 0 16,0 0-128-16,1 0 224 0,-1-4-64 0,0 4-16 0,2-2 0 15,-2-2-16-15,0 2-128 0,2-2 192 0,-2 1-64 16,0 2-128-16,1-4 0 0,-1 4 144 0,0-1-144 15,1 2 176-15,0-3-48 0,-1 3 0 0,1 0 0 16,0 0-128-16,1 0 0 0,-2 3 0 0,0-3 0 16,2 2 0-16,-2-2-176 0,2 1 176 0,-1 2-192 15,1-3 192-15,-2 2 0 0,2-2 0 0,-1 0 0 0,1 0 192 0,0 0 32 16,0 0 0-16,-1 0 0 0,1 0-224 16,-2-2 0-16,2 2 128 0,-1 0-128 0,1-3 0 0,-2 2 176 15,0 1-176-15,1-2 160 0,-1-1-160 0,2 2 192 16,-2 1-192-16,0-3 192 0,0 3-192 0,1-2 0 15,-1 1 0-15,0 1 128 0,1 0-128 0,-2 0 0 16,1 0 144-16,0 0-144 0,1 1 128 0,-1-1-128 16,1 2 128-16,0 1-128 0,-1-2 0 0,1 2 0 15,0-1 0-15,-1-1 0 0,2 2 0 0,-1-1 128 16,-1-2-128-16,2 1 0 0,-1 2 0 0,0-3 0 16,0 0 0-16,0 1 0 0,-1-1 144 0,-1 0-144 0,1-1 192 15,0 1-192-15,0 0 160 0,0-4-160 0,-1 2 128 16,1-1-128-16,-1 2 176 0,0-4-48 0,0 1-128 0,0 1 192 15,0 0-48-15,0 1-16 0,1 0 0 16,-1 2 0-16,-2 0-128 0,1 0 0 0,0 0 0 0,0 4 128 16,-3-1-128-16,2-2 0 0,-2 4 0 15,0-1 0-15,2-1 0 0,-2 2 0 0,2-1 0 0,0 0 0 16,-1-1 0-16,2 2 0 0,0-5 0 16,0 4 0-16,-1-4 0 0,1 0 0 0,0 0 0 0,0 0 0 15,-2-4 0-15,2 2 0 0,-1-2 0 0,1 2 0 16,-2-1 128-16,2 2-128 0,-1-3 192 0,0 2-64 15,0-1 0-15,0 2 0 0,-1 1 0 0,1 0 0 0,1 0-128 16,-2 0 128-16,-1 0-128 0,1 1 128 16,-1 2-128-16,2-1 0 0,-3 2 0 0,0-3 128 15,0 4-128-15,0-1 0 0,0-2 0 0,0 2 0 0,2-2 0 16,-1 0 0-16,0 0 0 0,1-2 0 16,-1 3 0-16,0-3 0 0,0 0 0 0,-1 0 0 0,1 1 0 0,0-1 0 15,-1 0 0-15,1 0 0 0,-1 0 0 0,0-1 192 16,0 1-192-16,0 0 192 0,0-3-64 15,1 1 0-15,0 0 0 0,0 2 0 0,-1-2-128 0,0 0 192 16,0 2-192-16,-1-2 192 0,1 2-192 0,0 0 0 16,0 0 144-16,-1 2-144 0,1-2 0 0,-1 2 0 15,0 0 0-15,1 0 0 0,0 0 0 0,0 1 0 16,1 0 0-16,-1-1 0 0,1 0 0 0,-1 1 0 16,0 0 0-16,0-3 0 0,2 3 0 0,-1-2 0 0,2 1 0 15,-2-2 0-15,2 0 0 0,-2 3 0 0,1-3 0 0,0 0 128 16,0 0-128-16,0 0 0 15,-1 0 0-15,0 0 0 0,1 0 128 0,-1 0 0 0,2 0 0 16,-3 0 0-16,1-3-128 0,1 3 0 0,-1 3 0 16,-1-3 0-16,1 0 0 0,-1 1 0 0,2 2 0 15,-1-3 0-15,0 2 0 0,2-1 0 0,-2-1 0 0,2 3 0 16,1-3 0-16,-2 0 0 0,2 1-128 0,0 1 128 16,0-2 0-16,0-2 0 0,1 2 0 0,0-1 0 15,1 1 0-15,-1 0 0 0,1-3 0 0,1 2 0 16,-2 1 0-16,0-2 0 0,1 2 0 0,-1-4 0 15,0 4 0-15,0-3 0 0,0 3 0 0,-1-2 0 16,1 2 0-16,-1-1 0 0,1 1 0 0,-1 0 0 16,1-3 0-16,-1 3 0 0,1 0 0 0,-1 0 0 0,1-2 0 15,0 1 0-15,0 1 0 0,1-3 0 0,-1 1 0 16,0 0 0-16,1 2 0 0,1-3 0 0,-1 0 0 0,0 3 0 16,1-4 0-16,-1 2 0 0,0 2 0 0,2-2 0 15,-1 0 0-15,1 2 0 0,-1-2 0 0,1 2 0 16,1 0 0-16,-2 0 0 0,1 0 0 0,-2 0 0 15,1 0 0-15,2 0 0 0,-1-3 0 0,-1 3 0 16,1-1 0-16,-1 1 0 0,1-2 0 0,1-1 0 16,-2 2 0-16,1 1 0 0,-1-4 0 0,1 4 0 15,-1-2 0-15,1-1 0 0,-1 2 0 0,1 1 0 16,-1 0 0-16,1 0 0 0,-1 0 0 0,0 0 0 16,0 0 0-16,-1 0 0 0,2 0 0 0,-2 0 0 15,-1 0 0-15,2 1 0 0,-1-1 0 0,0 3 0 0,2-3 0 16,-2 0 0-16,0 2 0 0,1-2 0 0,-1 0 0 15,0 1 0-15,2 2 0 0,-2-3 0 0,0 1 0 0,1 2 0 16,-1-3 0-16,-1 2 0 0,0-1 0 0,-1 2 128 16,0-1-128-16,-1 0 0 0,3 0 0 0,-1-2 0 15,0 0 0-15,0 2 0 0,0-2 0 0,0 0 0 16,1 0 0-16,-1 0 0 0,1 2 0 16,-1-4 0-16,1 2 0 0,0 0 0 0,-1 0 0 0,1 0 0 15,2 0 0-15,-2 0 0 0,0 0 0 0,1-2 0 16,-1 2 0-16,1 0 0 0,1 0 0 0,-1 0 0 15,1 0 0-15,-1 2 0 0,2-2 0 0,-1 0 0 16,-1 0-144-16,1 0 0 0,-1 0 0 0,1 0 0 16,-1 2 144-16,1-2 0 0,-1-2 0 0,0 2-128 15,0 0 128-15,1 0 0 0,-1-2 0 0,1 0-128 0,1 0 128 0,-2 0 0 16,1-4 0-16,-1 2 0 0,1 0 0 0,-1-1 0 16,1 2 0-16,-2-4 0 0,3 4 0 15,0-2 0-15,-2 1 0 0,2 0 0 0,1 2-176 0,0-2 176 16,0 2-208-16,0 0 80 15,1 2-240-15,0 0-32 0,1 0-16 0,0 2 0 16,3 0-288-16,-5-2-48 0,0 0-16 16,19 9 0-16,-11-6-384 0,3 4-96 0</inkml:trace>
  <inkml:trace contextRef="#ctx0" brushRef="#br2" timeOffset="-178004.98">24466 8791 21183 0,'-2'-3'1888'0,"-1"2"-1504"15,2-1-384-15,1 2 0 0,0 0 0 0,-1-4 0 0,-1 1 0 0,-1 0 0 0,1-3 1472 0,-2-1 288 0,1 1 48 0,1 0 16 0,1 2-704 0,-1 1-144 0,2-2-16 0,-1 3-16 16,1 0 0-16,0-1 0 0,0 2 0 0,0 1 0 16,0 0-48-16,-1 0 0 0,1 0 0 0,0 1 0 15,-1 2-320-15,-1-1-80 0,1 0-16 0,-1 0 0 16,1 1-160-16,-2 0-16 0,-1 0-16 0,2-3 0 0,-2 3-96 16,0-1-32-16,1 0 0 0,-2-2 0 15,1-2 32-15,-1 2 16 0,1-2 0 0,0 0 0 0,0 1-80 0,1 1-128 16,0-3 176-16,-1 1-176 15,0 2 192-15,2-1-192 0,-1 2 192 0,1 1-192 0,-1 2 192 0,2 0-192 16,0 1 192-16,0 1-192 0,-1-2 128 0,2 2-128 16,0 0 0-16,0 0 0 0,2 0 0 0,-2-2 0 15,0 0 0-15,1-2 0 0,-1 2 0 0,0-2 0 16,0 2 128-16,0-4-128 0,0 3 192 0,0-3-32 16,0 1 0-16,0-1 0 0,0 2 32 0,0-2 16 15,-1 3 0-15,-1-3 0 0,2 1 48 0,-1 1 0 16,1-2 0-16,0 0 0 0,0 0 16 0,0 0 16 0,0 0 0 0,0 0 0 15,0 0-96-15,-13 19 0 0,11-15-16 16,1-1 0-16,0 2-176 0,1-1 128 16,-1 0-128-16,1 2 128 0,0-2-128 0,0 1 0 0,0-2 0 15,0 3 128-15,1-2-128 0,-1 2 0 0,0 1 0 16,0-4 0-16,0 3 128 0,0-1-128 0,0 0 192 0,0 0-64 16,-1-1 32-16,1 2 0 0,-2 0 0 0,0 1 0 15,1-1-16-15,-1 0 0 0,1 4 0 0,0-4 0 16,0 4-144-16,-1-1 0 0,0-3 0 0,2 4 128 15,-1-3-128-15,1 2 0 0,0-2 0 0,0 2 0 16,1-3 192-16,0 1-32 0,0 2-16 0,1 0 0 16,-1-3-144-16,0 4 192 0,0-3-192 0,2 2 192 15,-2 1-192-15,-1-2 0 0,1 2 0 0,1 0 128 16,-2-1-128-16,1 3 0 0,-1-2 0 0,0 0 128 16,1 2-128-16,-1-2 0 0,0 3 0 0,0-4 128 0,0 4-128 15,0-3 192-15,0 2-192 0,0 0 192 0,-1 1-192 16,1-3 0-16,-1 0 0 0,-1 2 0 0,2-2 0 0,-1 2 0 15,0-3 0-15,1 2 0 0,0-2 0 16,0-1 160-16,0 2-160 0,1 0 160 0,-1-1-160 0,1-2 160 16,1 2-160-16,-1-2 160 0,1 2-160 0,0-3 192 15,0 0-192-15,-1 2 192 0,2 0-192 0,-2-1 0 16,0 2 0-16,0 0 0 0,-1-3 0 0,0 4 0 16,2-2 0-16,-4 3 0 0,2-1 0 0,-1 2 0 15,0-2 0-15,0 0 0 0,-1 2 0 0,1-2 0 16,0 2 0-16,0-2 0 0,-2 0 0 0,3 1 0 15,0-1 0-15,0 0 0 0,0-1 0 0,0-2 128 16,0 3-128-16,0-1 128 0,0-3-128 0,2 0 160 16,-1 2-160-16,-1-2 160 0,1 0-160 0,0 0 0 0,0 0 0 15,1 0 128-15,-1 1-128 0,-1-4 0 0,0 4 0 0,0-1 0 16,0 0 0-16,-1 3 128 0,1-3-128 0,-2 4 0 16,2-4 0-16,-1 4 0 0,0-3 0 0,0 2 0 15,0 1 0-15,-1 0 0 0,1 1 0 0,0-1 0 16,1-3 0-16,-1 2 0 0,-1-3 0 0,1 0 0 15,1 1 0-15,0 2 0 0,-1-3 0 0,1 0 0 16,0 1 128-16,0-1-128 0,-1 0 0 0,1 0 128 16,0 2-128-16,0-2 0 0,0 0 144 0,0 3-144 15,-2-2 0-15,2 2 0 0,-1-3 0 0,1 1 0 16,0-1 0-16,-1 3 0 0,1-1 0 0,-1 0 128 16,-1-2-128-16,1 2 0 0,1 0 0 0,-1-1 0 15,0 0 0-15,-2 4 0 0,2-5 0 0,-1 2 0 0,0 0 0 16,1 2 0-16,0-3 0 0,1 0 0 0,-1 2 0 0,1-3 0 15,-2 0 0-15,2-2 0 0,0 2 0 0,0 0 0 16,2-3 0-16,-2 1 128 0,1 1-128 0,-1-1 176 16,1 0-176-16,0 1 192 0,2 1-192 0,-2-2 0 15,-1 2 0-15,1 0 0 0,0 0 0 0,-1 0 0 16,2 1 0-16,-2 0 0 0,0-1 0 0,0 0 0 16,0 2 0-16,-2-2 0 0,2 3 0 0,-1-6 0 15,1 4 0-15,0-4 0 0,-1 2 0 0,1 1 0 16,0-2 0-16,0-1 0 0,-1 0 0 0,1 1 0 15,-1-2 0-15,1 2 0 0,-2-1 0 0,2 0 0 16,0 0 128-16,0 1-128 0,0-1 0 0,0 2 0 16,2-4 0-16,-2 3 0 0,0 1 0 0,0-4 128 15,0 2-128-15,1-1 128 0,-1 2-128 0,0-2 0 0,0 2 0 0,0-1 0 16,0-2 0-16,0 1 0 0,0-2 0 0,0 4 0 16,0-4 0-16,-1 3 0 0,1-2 0 0,0 1 0 15,-2 1 0-15,2-3 0 0,0 1 0 0,-1 1 0 16,1-2 0-16,0 3-176 0,0-3 48 0,0 0 0 31,0 0-240-31,0 0-32 0,0 0-16 0,0 0 0 16,0 0-32-16,0 0-16 0,0 0 0 0,0 0 0 15,0 0-64-15,0 0-16 0,0 0 0 0,-1 20 0 0,1-14-96 0,0-4 0 16,0 0-16-16,2 0-19968 0</inkml:trace>
  <inkml:trace contextRef="#ctx0" brushRef="#br0" timeOffset="-109527.83">30914 4334 29487 0,'0'-1'2624'0,"0"1"-2112"0,0 1-512 0,0 2 0 0,0-3 640 0,0 0 32 0,-3 2 0 0,1-1 0 0,-3 4-96 0,0-1-32 0,-2 0 0 0,-1 2 0 0,2 0 352 0,0 3 64 0,-3-2 0 0,0 5 16 15,-2 1-816-15,0 0-160 0,-2 5 0 0,-2-2 0 16,-1 4 368-16,0-2 144 0,-2 4 48 0,0-2 0 15,-1 1-80-15,-1-1-16 0,-2 1 0 0,0 1 0 16,0 1-144-16,-2-1-48 0,1 0 0 0,-3 3 0 16,0-3-16-16,0 2 0 0,-3 0 0 0,1 2 0 15,-1 3-256-15,0-1 0 0,-2 3 0 0,0 0 0 0,0-3 0 16,1 1 0-16,2-3 0 0,1-1 0 0,2-1 0 0,0 2 0 16,2-3 128-16,2-1-128 0,1 0 128 0,3-3-128 15,-1 0 192-15,2 0-192 0,3-1 160 16,-2-1-160-16,2-5 128 0,1 1-128 0,0 0 128 0,-1-1-128 15,2 1 128-15,-2-4-128 0,0 4 0 0,0-6 0 16,-1 4 0-16,0-4 0 0,1 2 0 0,-1-2 128 16,-1-1-128-16,1 0 0 0,-1 0 192 0,0-1-32 15,0 0-16-15,0-1 0 0,0 0-144 0,2 0 192 0,-1-2-192 16,2 0 192-16,-1-2-192 0,2 0 128 0,1 0-128 0,2-4 128 16,0 2-128-16,3-4 128 15,0 0-128-15,2-2 128 0,1 0-128 0,1-1 128 0,1-1-128 0,1 0 128 16,3-3-128-16,-1 0 0 15,2-2 0-15,1 2 0 0,0 0 0 0,1-2 0 0,1 2 0 0,0 1 0 16,0-1 0-16,1 1 0 0,0-1 0 0,1 2 0 16,1-1 0-16,1 0 0 0,0-1 144 15,-1 3-144-15,-1 4 0 0,0-3 144 0,-3 3-144 0,1 3 0 16,-3 0 128-16,0 2-128 0,-2-2 0 0,-1 3 0 16,-1 3 128-16,0-2-128 0,-2 4 144 0,-2-1-144 15,1 2 128-15,-2 0-128 0,-1 2 0 0,1 0 0 16,-1 5 0-16,1-1 128 0,-1 0-128 0,0 4 0 0,-2 0 0 0,3 3 128 15,-3 1-128-15,1-2 0 0,-1 1 128 0,-1 3-128 16,1-2 0-16,-2 0 144 16,1 1-144-16,0-3 0 0,1-2 0 0,1 3 0 15,1-5 192-15,0 0-32 0,1-1-16 0,0 0 0 0,2-4 112 0,1 1 0 16,-1 0 16-16,1-2 0 0,1 2-64 0,-1-4-16 16,2 1 0-16,-1-1 0 0,4 1-48 0,-1-4-16 15,4 0 0-15,0 0 0 0,4-2 48 0,2-1 0 16,3 0 0-16,2-1 0 0,2-4-176 0,1 1 0 15,3 1 0-15,0-4 128 16,3 1-448-16,6-4-80 0,2 0-32 0,6-1 0 16,3-2-400-16,4-2-96 0,5-1-16 0,8-4-19664 0</inkml:trace>
  <inkml:trace contextRef="#ctx0" brushRef="#br0" timeOffset="-95151.27">23717 10842 9215 0,'-2'0'816'0,"-1"0"-656"0,3 0-160 0,0-2 0 0,0 2 176 16,0-1 0-16,-1 1 0 0,0-3 0 0,-2 3 400 0,2-4 64 0,0 2 32 0,1 2 0 0,0 0-448 0,0 0-96 0,0 0 0 0,0 0-128 0,0 0 144 0,0 0-144 0,0 0 0 0,0 0 144 15,0 0 464-15,0 0 96 0,0 0 0 0,0 0 16 16,0 0 48-16,0 0 16 0,-21 2 0 0,19 0 0 16,1 0-224-16,0-2-48 0,0 3-16 0,-1-2 0 15,1 1-304-15,0 1-64 0,0-3-128 0,-2 3 192 0,2 0-192 0,-3 1 0 16,2-3 0-16,-3 1 0 16,1 2 0-16,1-1 128 0,-1-1-128 0,0-1 144 0,2 2 368 0,-2-1 80 15,0-2 16-15,0 1 0 0,2 2 32 0,0-3 16 16,0 0 0-16,1 0 0 0,0 0-176 0,1-3-32 15,1 2-16-15,-1-1 0 0,3-1 64 0,-1 2 16 16,-2 1 0-16,0 0 0 0,0 0-256 0,17-16-64 16,-9 10 0-16,-1 0 0 0,1-1 48 0,0 1 0 15,2-2 0-15,1 0 0 0,-1 0-112 0,0-2 0 16,0 0-128-16,0 1 192 0,-2-1-192 0,1 2 176 16,-1 0-176-16,-1 2 160 0,-2 0-160 0,0 0 0 15,0 2 0-15,-3-1 0 0,1 1 0 0,-1 3 0 16,-1 0 128-16,1 1-128 0,-2 0 0 0,0 1 0 15,0 0 0-15,-2 2 0 0,1 0 0 0,-1 4 160 16,-1-4-160-16,1 3 160 0,-2 1-160 0,0 1 0 0,-1-2 0 0,1 4 0 16,-3-2 0-16,1 0 0 15,0 1 0-15,0-1 0 0,-2-2 0 0,2 0 0 0,0 0 0 0,-1 0 0 16,0 0 0-16,1-2 0 0,0 2 0 0,0-3 0 16,1 3 0-16,1-2 0 0,-1-1 0 0,2 0 0 15,0-2 0-15,1 2 0 16,0-3 0-16,1 2 0 0,1-2 256 0,0 0-48 0,3-2 0 0,-1-1 0 15,2 2-32-15,2-4-16 0,1 0 0 0,2-1 0 16,1 0-160-16,0-1-192 0,1-1 32 0,0 0 16 16,1 2-16-16,0-2 0 0,-1 0 0 0,0-1 0 15,-1 1 160-15,0 2-192 0,-2-2 192 0,1 2-192 16,-2 0 192-16,0 0 0 0,-3-2 0 0,0 6 0 16,-1-2 0-16,-1 2 176 0,-2-1-176 0,-1 2 192 0,0 1 112 0,-3 1 16 15,-1 2 16-15,-1-1 0 0,-2 4 96 16,0-1 16-16,-3 4 0 0,-3-1 0 0,0 4-256 0,-2-1-64 15,-1 1 0-15,-2 2 0 0,2-4 48 0,0 2 0 16,0-3 0-16,0 0 0 0,1 1 80 16,0-1 0-16,1 1 16 0,2-3 0 0,-1 4-96 15,2-4-32-15,0 3 0 0,3-4 0 0,1 0-144 16,2-2 0-16,3-2 0 0,1-1 0 0,2-1 0 0,4-1 0 16,1-1 0-16,2-2 0 0,3-2 0 0,3-3 0 15,2-1 0-15,1 0 0 0,2-2 0 0,2 0 0 16,2-2 144-16,0-1-144 0,1 2 0 0,-1-5 0 0,0 2 0 15,-3 0 128-15,-2 0-128 0,-1 4 0 16,-2-2 0-16,-3 2 0 0,-2 3 0 0,-3 2 0 0,-4 2 0 16,-1 3 0-16,-2 0 0 0,-4 2 0 0,-1 2 0 15,-4 5 0-15,-2-1 208 0,-3 4 32 0,-1 0 0 0,-3 3 0 16,0 2 0-16,-4-1 0 0,0 3 0 16,-1-1 0-16,1 0-48 0,1 0-16 0,1-1 0 15,0-1 0-15,1-2-48 0,2 2-128 0,2-2 192 0,4 0-64 16,2-3-128-16,4-3 0 0,1 0 0 0,4-2 0 15,1-3 0-15,3-1 0 0,4-1-192 0,0-1 192 16,4-2-720 0,4-2-32-16,5-1 0 0,2-2-16144 0</inkml:trace>
  <inkml:trace contextRef="#ctx0" brushRef="#br0" timeOffset="-90973.42">23033 11260 5519 0,'-7'6'496'0,"2"-1"-496"0,2-1 0 0,2-4 0 0,1 0-208 0,-1 0-144 0,-3 4-32 0,-2 2 0 0,-1-2-288 0,0 1-64 0,2-2-16 0,3-3 0 0,1-2 752 0,2-2 160 0,3-2 32 0,1-4 0 0,2 0-192 0,1-2 0 0,3-3 0 0,1 1 0 0,3-2 0 0,1-1 0 15,2 0 0-15,3-2 0 0,2-2 0 0,1 1 0 0,2-2-192 0,2 2 192 16,0-3-176-16,2 1 176 15,1-2-208-15,-2-1 208 0,4-1 0 0,-4 2 0 0,0-1 144 16,2-1 0-16,1-3 336 0,1 1 64 0,3 0 16 16,0-5 16-16,1 3 112 0,0-3 16 0,0 2 16 15,0 1 16-15,-1 1-304 0,-3 1-64 0,1 2-16 0,-2-3 32 16,-1 3-384-16,-3 2 0 0,1 1 0 0,-3 1 0 16,1 0 0-16,-2 0 0 0,-1 1 0 0,-1 1 0 15,-1 4-176-15,-4-3 176 0,2 3-160 0,-4 0 160 16,2 0 0-16,-5 1 0 0,1 1 192 0,-2 2-48 15,-2 1 304-15,-1 1 48 0,-2 3 16 0,1 0 0 16,-3 1 16-16,-1 3 0 0,0 0 0 0,-1 1 16 16,-1 0-384-16,-1 4-160 0,-1 0 128 0,-1 1 0 15,0-2-560-15,-2 1-96 16,0 4-32-16,-3 1 0 0,-2-1 112 0,-1 0 32 16,0 4 0-16,-3 0 0 0,0 0 288 0,-2 0 128 0,0 2-128 0,-2 3 128 0,-1-3 0 15,1-1 0-15,-1 2 192 0,-3-1-64 0,1 3 96 0,-1-2 32 16,0 2 0-16,-1 1 0 0,-1 3-256 15,-3 1 144-15,0-1-144 0,-1 2 128 0,-1 4-384 0,1-5-96 16,0 5-16-16,-1-2 0 16,-3 4-592-16,-1-1-128 0,-1 2-32 0,0-2 0 15,1-2 128-15,1 0 32 0,1 1 0 0,2-3 0 0,-1 0 960 0,4-1 0 16,0-4 256-16,1 2-48 0,0-1 432 0,1-1 64 16,2-1 32-16,1 0 0 0,1-1-352 0,1 1-64 15,2-4 0-15,1 0-16 0,3-2-304 0,0-2 0 0,3-2 0 16,1-1-144-16,1-1-144 0,1-1-32 15,3 0 0-15,-1-1 0 0,2-1 176 0,1 2 144 0,0-3-208 16,-1 0 80-16,1 1 128 0,0-1 0 0,1 0 0 0,-1-1 0 16,0 1 256-16,0 0-32 0,0 0 0 0,0 0 0 15,0 0 368-15,0 0 80 0,0 0 16 0,17-21 0 16,-10 15-496-16,1-2-192 16,3 0 128-16,3-2-128 0,2-3-672 15,5-3-224-15,7-4-32 0,5-4-16 0</inkml:trace>
  <inkml:trace contextRef="#ctx0" brushRef="#br0" timeOffset="-47743.69">25430 9141 6447 0,'2'-3'576'0,"-1"3"-576"16,1-2 0-16,-1 2 0 0,0 0-576 0,-1-1-208 0,3 1-48 0,-1-3-16 0,2-1 992 0,-1 2 208 0,0-2 32 0,-2 2 16 0,-1-1 672 0,0 2 128 0,-1 1 16 0,-2-2 16 0,1 0 816 0,0 2 144 0,-1 0 48 0,-1-2 0 0,2 2-32 0,-1-3 0 15,1 2 0-15,-1-1 0 0,1-1-720 0,1 2-144 16,1-2-16-16,-2 3-16 0,1-3-640 0,0 3-128 16,0-4-32-16,0 3 0 0,-1 0-368 0,1 1-144 15,0 0 0-15,-2 0 144 0,1 0-144 0,-1 0 160 16,-2 2-160-16,1 2 160 0,-1-1 240 0,-2 1 48 0,0 2 16 0,0 3 0 16,-2-3-96-16,0 4-32 15,2-1 0-15,-2-2 0 0,2 2 0 0,-1-3 0 0,2 1 0 0,1 0 0 16,1 1-48-16,2-2-16 0,0 1 0 0,-1-2 0 15,3 1-272-15,-1 0 0 16,1 3 0-16,0-3 0 0,1 0 0 0,0 0 0 0,2 0 0 0,0-2 0 16,1 2 0-16,1 0 0 0,1-2 0 0,1 0 0 15,-1 1-128-15,1-2 128 0,1 0 0 0,0-2-144 16,0 2 0-16,0-2 0 0,1 1 0 0,0-2 0 16,-1 0 144-16,-2 3-128 0,2-3 128 0,-3 0-128 15,0 0 128-15,-2 0 0 0,1 0-144 0,0 0 144 16,-2-3 0-16,1 3 0 0,1-3 0 0,-2-1 128 15,0 1-128-15,1 0 0 0,-1-3 0 0,2-1 0 16,-1 1 0-16,-1-4 0 0,1-1 0 0,-1 0 0 0,0 0 0 16,0 1 0-16,-1-4 0 0,0 0 0 0,-1 0 0 0,0-1 0 15,0 2 0-15,-2-2 0 0,0 5 0 0,1 0 0 16,-1 0 0-16,-1 4 0 0,1 0 0 0,-2 1 0 16,0 4 0-16,1-2 0 0,-2 1 192 0,0 4 0 15,-1 1 0-15,-2-2 0 0,3 4-64 0,-1-2 0 16,-1 4 0-16,-1-1 0 0,-2 0 64 0,3 1 0 15,0 2 0-15,0-2 0 16,1 2-192-16,1 0 0 0,0 1 0 0,0 0 0 0,2-2 0 0,-1 2 0 16,0 0 0-16,2 0 0 0,0 0 0 0,1-2 0 15,0 1 0-15,1-2-176 0,0 2 32 0,1-3 0 16,0 1 0-16,1-4 0 0,-1 3 144 0,1-2 0 16,1-1-144-16,-1 0 144 0,1 1 0 0,1-2 0 15,0-2 0-15,1 0 0 0,0 0-128 0,2 0 128 0,-1-2 0 0,0 1 0 16,1-2 0-16,0 0 0 0,0 0 0 0,-1-1 0 15,-1-1 0-15,0 1 0 16,0-3 0-16,-1 1 0 0,-1 0 0 0,0 0 0 0,-1-3 0 0,1 2 0 16,-2 1 192-16,0-1 0 0,1-3 0 0,-4 4 0 15,1-2 96-15,0 0 32 0,-2 0 0 0,1 1 0 16,-2-1-176-16,0 0-16 0,1 2-128 0,-2-3 192 16,0 3-192-16,0 1 0 0,0 0 0 0,0 4 0 15,0-1 0-15,0 2 0 0,-1 2 0 0,1-2 0 16,-1 6 0-16,1-1 128 0,-1 4-128 0,-1 0 0 15,1 0 144-15,0 1-144 0,1 3 128 0,-1-3-128 0,1 2-144 16,-1 0-112-16,0 1-32 0,1-3 0 16,0 2-112-1,1 0-32-15,0-2 0 0,2 0 0 0,1-1 288 0,1-3 144 0,1-2-160 0,1 2 160 0,2-5 0 0,0 2 0 16,1-1 0-16,1-1 0 0,0-1 0 0,0 0 0 16,3-1 0-16,0-1 0 0,0-2 0 0,0-1-144 15,0 0 144-15,-1 0-192 0,-1 1 192 0,-1-2-128 16,1 2 128-16,-3-2-128 0,1 3 128 15,-3-4 0-15,1 2 0 0,-3 2 128 0,0-4 0 16,0 4 16-16,-3 0 0 0,1 2 0 0,-1-1 192 0,-2-2 48 16,-1 4 0-16,1-3 0 0,-1 3-208 0,0-2-48 15,-1 2 0-15,-1-1 0 16,1 1-432-16,-1-3-80 0,0 3-32 0,-1-3-16544 0</inkml:trace>
  <inkml:trace contextRef="#ctx0" brushRef="#br2" timeOffset="26329.22">12879 8513 12895 0,'3'-4'1152'16,"1"1"-928"-16,-1 3-224 0,-3 0 0 0,0 0 384 0,1 0 48 0,0 0 0 0,2-2 0 0,-1 2 208 0,0 0 64 0,-2 2 0 0,-2 1 0 0,-2 1 0 0,-2-1 16 0,1 2 0 0,-2-1 0 0,-1-2-144 0,1 2-16 0,1-3-16 0,1 2 0 0,0-1 400 0,2-2 80 16,1-2 0-16,1 2 16 0,-1-4 224 0,2 2 32 15,0-1 16-15,0-2 0 0,0 3-160 0,-1-2-48 16,1-1 0-16,0 4 0 0,-1-2-80 0,0 0-32 16,-2 3 0-16,1 0 0 0,-1 0-160 0,0 1-48 0,-1 1 0 0,-1 2 0 15,-1 1-560-15,1-1-224 0,0 2 176 0,-1 0-176 16,2 0 0-16,0-2 128 0,2-2-128 0,1 5 0 15,-2-6 0-15,3 1 0 0,-1-2 0 0,1 0 0 16,0-2 144-16,-1 1-16 0,1-2 0 0,-2-1 0 16,1 2 64-16,1 2 16 0,0 0 0 0,0 0 0 15,0 0 32-15,0 0 0 16,-15-15 0-16,12 14 0 0,0 1-16 0,-1 0 0 0,2 0 0 0,-2 2 0 16,0 2-80-16,1-3-16 0,-2 4 0 0,0-1 0 15,1 0-128-15,0 1 0 0,1 0 0 0,-2 0 128 16,2 1-128-16,0-3 0 0,-1 1 0 0,1-1 0 15,1-1 0-15,1-2 0 0,-2 0 0 0,2 0 0 16,0 0 224-16,0-2 16 0,1-1 0 0,0 2 0 16,0-2-96-16,0 0-16 0,0-2 0 0,0 4 0 0,1-4-128 15,0 3 0-15,0-1 0 0,0 3 0 16,1-3 0-16,-2 3 0 0,1 0 0 0,0 0 0 0,-1 0 0 0,1 0 0 16,1 3 0-16,-2-3 0 0,0 0-192 0,0 0 192 15,0 0-192-15,0 0 192 0,0 0-128 0,0 0 128 16,0 0 0-16,0 0 0 0,21 0 0 0,-20-3 0 15,1 3 0-15,-2 0 0 0,2-2 0 0,-1 0 128 16,-1 2-128-16,1-2 192 0,-1 0-64 0,0 0 0 16,0 2 0-16,0-2 0 0,0 2-128 0,0 0 0 15,0 0 0-15,0 0 0 0,0 0 0 0,0 0 0 16,0 0 0-16,0 0 0 0,0 0 0 0,0 0 0 16,0 0 0-16,0 0 0 0,0 0 0 0,0 0 0 15,0 0 0-15,0 0 0 0,0 0 192 0,0 0 0 0,0 0 0 0,0 0 0 16,0 0-64-16,0 0 0 15,0 0 0-15,0 0 0 0,0 0-128 0,0 0 0 16,0 0 0-16,0 0 0 0,0 0 0 0,0 0 0 0,0 0 0 0,0 0 0 16,0 0 0-16,0 0 0 0,0 0 0 0,-12 18 0 15,4-15 0-15,5 1 0 0,-2-4 0 16,2 0 0-16,1 0 0 0,0 0 0 0,0 0 0 16,1 0 0-16,0-3 0 0,-2 2 0 0,2-2 0 15,0 3 0-15,-1-2 0 0,1 1 0 0,0 1 0 16,-2-3 128-16,0 3-128 0,0-2 192 0,0 0-64 15,-1 2 16-15,-1-2 0 0,0 2 0 0,-1 0 0 0,0 0-144 16,-1 2 0-16,0-2 144 0,-2 2-144 16,1 0 0-16,0-2 0 0,0 3 0 0,-1 0 128 15,0-3-128-15,2 2 0 0,-2-1 0 0,1 0 0 0,-1 2 0 16,0-3 144-16,2 0-144 0,-2-3 160 0,3 3-160 0,0 0 128 16,-2-1-128-16,2 0 128 0,0-1 16 0,-1 2 0 15,0-2 0-15,0 1 0 0,1 1-144 0,-2 0 0 16,3 0 0-16,-2 0 0 0,0 0 0 15,-5 0 0-15,1 0 0 0,-2 1 0 0,0 1 0 0,1 0 0 16,0 0 0-16,-2 1 128 0,3 0-128 0,-1 0 0 16,0-2 0-16,3 1 0 0,-3 1 0 0,2-3 0 15,2 1 0-15,-1-1 0 0,1 0 0 0,-2 0 0 16,1 0 144-16,0 0-144 0,1 3 0 0,-1-3 0 0,0 0 0 16,-1 0 128-16,1 0-128 0,-1 2 0 15,0-2 0-15,0 1 0 0,0 2 0 0,0-2 0 0,-1 0 0 16,0 3 0-16,1-3 0 0,-1 2 0 0,0-1 0 15,0-1 0-15,2 2 0 0,-1-1 0 16,0-2 0-16,0 0 0 0,2 2 0 0,-1 0 0 0,1-2 0 0,1 0 0 16,0 0 0-16,2 0 0 0,0 0 0 15,1 0 0-15,0 0 0 0,1-2 128 0,0 0-128 0,1 2 128 16,-1 0-128-16,1-2 0 0,-1 2 0 0,1 0 0 16,-1 0 0-16,0-3 0 0,-1 3 0 0,-1 0 0 15,-1-1 0-15,1 1 0 0,-3 0 0 0,1 0 0 16,0 0 0-16,-1 0 0 0,-1-2 0 0,1 2 0 15,-1-3 0-15,1 2 0 0,1-1 0 0,0 0 0 16,1 0 0-16,0 2 0 0,-1-4 0 0,1 4 0 0,1-2 0 16,-1 2 0-16,0-3-128 0,-2 3 128 15,2 3 0-15,0-3 0 0,1 2 0 0,-2-1 0 16,-1 3 0-16,-2 1 0 0,2-1 0 0,-2-2-128 0,1 2 128 16,1-2 0-16,-1 2 0 0,0-1 0 0,2-3 0 0,-2 1 0 15,2 1 0-15,-1-2 0 0,2 0 0 16,-1 0 0-16,-1 0 0 0,2 0 0 0,0 0 0 0,0 1 0 15,1-1 0-15,-1 2 0 0,-1-2 0 0,0 0 0 16,1 0 0-16,-2 0 0 0,2 0 0 16,0 0 0-16,-1-2 0 0,-2 1 0 0,0 1 0 15,1-2 0-15,-1 1 0 0,0-2 0 0,1 1 0 0,-1 0 0 16,2 0 0-16,-2 2 0 0,2-3 0 0,-1 2 0 16,2 1 0-16,-1 0 0 0,-1 0 0 0,1 0 128 15,-1 0-128-15,1 1 128 0,1 2-128 0,-2-3 0 0,1 2 0 0,1 0 0 16,-2 0 0-16,2 1 0 15,-1-3 0-15,0 1 0 0,0 1 0 0,1-2 0 16,1 1 0-16,-1-1 0 0,2 0 0 0,-1 0 0 0,-1 0 0 16,1-1 0-16,0-1 0 0,0 1 0 0,0-2 0 0,0-1 0 15,-1 2 0-15,0-2 0 0,-2 2 0 0,1-2 0 16,1 0 0-16,-2 2 0 0,2-2 0 0,-1 4 0 16,1-2 128-16,-1-2 0 0,1 1 0 0,-1 1 0 15,1 1-128-15,-1-2 0 0,1 3 0 0,0 0 0 16,1-2 0-16,-1 2 0 0,0 0 0 0,1 2 0 15,-1-2 0-15,-2 3 0 0,1 0 0 16,-1 0 0-16,1 1 0 0,-2-2 0 0,2 2-176 0,-2-3 176 16,3 0 0-16,-1 3 0 0,-1-4-128 0,2 0 128 15,0 0 0-15,0-4 0 0,1 2 0 0,0-1 0 16,0 0 0-16,1-1 0 0,0-1 0 0,-1 1 0 0,3-2 0 0,-2 2 0 16,1 1 128-16,-1 0-128 0,0-1 176 15,-1 2-32-15,1 0 0 0,-2 0 0 16,0 2-144-16,0 0 0 0,0 0 0 0,-3 4 0 0,2-2 0 0,-2 0 0 15,0 3 0-15,-1-2 0 0,2 1 0 0,-3 2 0 16,1-2 0-16,0 1 0 0,0-1 0 0,0-1 0 16,1 0 0-16,0-2 0 0,0 0 0 0,-1 1 0 15,0-2 0-15,0-2 0 0,0 2 0 0,0-1 0 16,1 0 0-16,-3 1 0 0,4-3 0 0,-3 2 0 16,-1 1 0-16,1-2 0 0,-1 2 0 0,0 0 0 15,-1 0 0-15,0 0 0 0,2 2 0 0,-2 2 0 16,2-3 0-16,-1 4 0 0,1-1 0 0,-2 2 0 0,1-2 0 15,1 2 0-15,0-1 0 0,-2 0 0 0,1 1 0 16,1-1 0-16,0-1 0 0,-1-2 0 0,3 2 0 16,-3-4 0-16,3 1 0 0,-1-2 0 0,0 1 0 0,1-3 0 15,-1 2 0-15,0-4 0 0,-1 1 0 16,1 1 0-16,2-2 0 0,-2 1 0 0,1 0 0 0,-2 1 0 16,0 0 192-16,1-1-64 0,-1-1 0 15,0 4 0-15,0-1 0 0,-2-1-128 0,1 2 192 0,1-1-64 16,0 0-128-16,-1 2 0 0,-1 0 0 0,-3 2 0 15,0 0 0-15,0-1 0 0,0 2 0 0,-1-3 0 16,3 2 0-16,-2-1 0 0,-1 2 0 0,1-1 0 16,2-2 0-16,-3 2-176 0,0-2 176 0,0 0-128 15,-2 0 128-15,1 0 0 0,-1-2 0 0,1 2 0 0,-1 0 0 16,1 0 176-16,-1 0-176 0,0 0 192 0,1 0-192 0,-1 0 0 16,3 0 0-16,-1 0 0 0,1 0 0 15,0 0 0-15,-1 0 0 0,-1 2 0 0,1 0 0 16,-2-2 0-16,1 3 0 0,0-3 0 0,-1 1 0 15,1 1-176-15,2-2 176 0,1 0-192 0,-1 0 192 16,-1 0 0-16,-1-2 0 0,0 1 0 0,1-2 0 0,0 1 0 16,-1 0 0-16,2 0 0 0,1-1 0 0,1 2 0 15,-4-1 160-15,1-2-160 0,0 2 128 0,-1-1-128 16,0 2 0-16,0-3 0 0,1 2 0 0,0 2 0 16,-1 0 0-16,0-3 0 0,1 3 0 15,-1-1 0-15,0 1 0 0,0 0 0 0,2 0 0 0,-1 0 0 0,1-3 0 16,0 3 0-16,1 0 0 0,0-2-160 15,0 1 160-15,-1 1-128 0,0-3 128 0,0 1 0 0,0 1 0 16,-1-4 0-16,1 3 0 0,0-1 0 0,0 3 128 16,-1-3-128-16,0 3 0 0,1-2 128 0,-1 2-128 15,-1 0 0-15,2 2 0 0,0-2 0 0,0 0 0 16,1 0 0-16,-1 3 0 0,0-3 0 0,1 0 0 0,1 0 0 16,-2 0 0-16,1 0 0 0,1 0 0 0,-1-3 0 15,0 3 0-15,2 0 0 0,-1-2 0 0,1 0 0 16,0 2 0-16,0-2-128 0,-1 2 128 0,2 0-128 15,-2 0 128-15,2 0 0 0,1-2 0 0,1 0 0 16,0 2 0-16,0-2 0 0,-1-1 0 0,0 2 0 16,-1-1 0-16,1-1 0 0,0 2 0 0,0-2 0 15,-1 2 0-15,1 1 0 0,-2 0 0 0,2 0 0 16,1 0 0-16,-1 0 0 0,0 0 0 0,0 0 0 0,-2 0 0 0,1 0 0 16,1 0 0-16,-1 0 0 0,-1 0 0 0,1 0 0 15,0 0 0-15,-1 0 0 0,0 0 0 16,-2 0 0-16,1 0 0 0,-1 0 0 0,2 0 0 15,0 0 0-15,5 0 0 0,-3 0 0 0,-2 0 0 0,-2-2 0 16,0 2 0-16,1-3 0 0,0 3 0 0,-1-1 0 16,2 1 0-16,-2-2 0 0,1 2 0 0,-1-3 0 15,2 2 0-15,-2 1 0 0,4-3 0 0,-2 3 0 16,1-2 0-16,0 2 0 0,1 0 0 0,-2 0 0 16,1 2 0-16,1-2 0 0,-2 0 0 0,0 3 0 15,0-3 0-15,1 1 0 0,0 2 0 0,-2-1 0 16,2-1 0-16,-1-1-128 0,3 3 128 0,-1-3 0 15,1 2 0-15,-1-2 0 0,1 0 0 0,0 0 0 16,1 0 0-16,-1 0 0 0,0 0 0 0,1 0 0 16,3 0 0-16,-2 0 0 0,1-2 0 0,-3 2 0 0,2 0 0 15,-1 0 0-15,1 0 0 0,1-3 0 0,1 3 0 0,0 0 0 16,-1-1 0-16,0 1 0 0,1 0 0 0,0 0 0 16,1 0 0-16,0 0 0 0,-1 1 0 15,1-1 0-15,0 0 0 0,0 0 0 0,0 0 0 16,1 0 0-16,-1 0 0 0,0 3 0 0,2-3 0 0,-1 0 0 15,-1 0 0-15,1 0 0 0,2 2 0 0,-1-2 128 16,1 1-128-16,1 2 0 0,-1-3 0 0,1 0 0 16,1 1 0-16,1 0 0 0,1 1 0 0,0 0 128 15,0-1-128-15,1 2 0 0,-1-3 128 0,2 2-128 16,1 2 144-16,1-2-144 0,2 2 192 0,-1 2-192 16,0 1 160-16,0-4-160 0,0 3 128 0,-1 1-128 0,-1-4 0 15,-1 2 0-15,1-1 128 0,-3 0-128 16,2-1 0-16,-1 0 0 0,-2 1 0 0,0-2 0 0,0 2 0 0,-1-1 128 15,1 2-128-15,-1-1 128 0,0-1 32 0,0 3 0 16,2-2 0-16,-2 2 0 0,1 0 16 16,0 1 0-16,2 2 0 0,-1 0 0 0,2 1-16 0,-2-1 0 15,2-2 0-15,0 2 0 0,-1 0-160 16,2 2 0-16,-1 0 144 0,0-1-144 0,0 0 0 0,-2 0 0 16,0 1 0-16,-2-3 128 0,2 2-128 0,-4 1 0 15,2-4 0-15,-2 2 0 0,0-3 0 0,-2 1 0 16,3-1 0-16,-4 7 128 0,3-9-128 15,0 1 128-15,1-1-128 0,-1 3 0 0,1-2 144 16,1 1-144-16,0 0 0 0,0-1 160 0,0 1-160 16,0 3 128-16,-1-1-128 0,1 0 0 0,0 2 0 0,-1 0 128 15,1 1-128-15,-1 1 0 0,-1-2 0 0,0 2 0 16,1 1 0-16,-2-3 0 0,1 2 0 0,-1 2 0 0,-1-2 0 16,2 0 0-16,-2-2 0 0,2 3 0 0,-2-4 0 15,0 4 0-15,1-3 0 0,-1 0 0 0,0-2 0 16,1 5 0-16,-1-6 0 0,0 2 0 0,2 1 0 15,-1 0 0-15,1 1 128 0,0 0-128 0,1 0 0 16,0 2 192-16,0 0-32 0,1 3-16 0,-2-4 0 16,2 4-144-16,-1-1 0 0,1-1 144 0,0 1-144 15,-1-2 0-15,0 2 0 0,-2-1 0 0,1 1 0 16,-1-2 0-16,1 0 0 0,-1 0 0 0,0 2 0 16,-1-3 0-16,0-2 0 0,2 3 0 0,-2-1 0 15,2 0 0-15,-2-1 0 0,3 4 0 0,1-5 0 0,-2 3 0 0,2-1 0 16,2 0 0-16,-1 1 0 15,0-2 0-15,2 4 128 0,-2-3-128 0,1 2 0 0,2 0 128 16,-1 2-128-16,-1-3 128 0,0 3-128 16,1-2 0-16,-2 2 0 0,0 1 0 0,1-3 128 0,-2 2-128 0,0-2 0 15,0 3 0-15,-2-5 0 0,1 4 0 0,-1-4 0 16,0 1 0-16,0-1 0 0,0 2 0 0,-1-2 0 16,1-2 0-16,-1 2 0 0,1-2 0 0,-1 3 128 15,2-1-128-15,-2 0 128 0,1 1 48 0,0-2 16 16,0 0 0-16,0 2 0 0,-1 0 208 0,1 0 48 15,-1 5 16-15,1-2 0 0,-1 0-336 0,1 0-128 16,-1-1 0-16,2-2 0 0,0 1 0 0,0 1 0 16,1 0 0-16,0-2 0 0,0 1 0 0,0 1 0 15,1 0 0-15,-1 1 0 0,1 0 0 0,-1-3 0 16,1 3 0-16,1 2 0 0,-2-2 0 0,1 0 0 0,-1 0 0 16,0-2 0-16,0 0 0 0,0-4 0 0,1 3 0 15,-2-5 0-15,1-1 0 0,0 0 0 16,1 2 0-16,0-3 0 0,1 0 0 0,-1 1 0 0,0 0 0 0,2-1 0 15,-1 2 0-15,1 0 0 0,-1-2 0 0,1 3 0 16,0 1 0-16,-2-3 0 0,2 2 0 0,-2 1 0 16,0 2 0-16,1-2 0 0,-2 2 0 0,1 3 0 15,-1-1 0-15,0 0 0 0,-1 4 0 0,-1-1 0 16,1 0 0-16,0 2 0 0,1-4 0 0,-1-2 0 16,-1 2 0-16,1-1 0 0,2-4 0 0,1 2 0 15,-1-2 0-15,0 1 0 0,2-1 0 0,-1-3 0 16,1 2 0-16,-1 1 0 0,1-1 0 0,0 0 0 0,0 1 0 15,-1 0 0-15,1 5 0 0,-2-3 0 0,0 1 0 0,0 3 0 16,1 0 0-16,-2 3 0 0,0-3 0 16,0 1 0-16,0 0 0 0,-2-1 0 0,2 3 0 0,-1-3 0 15,1 0 0-15,-1 0 0 0,0-1 0 16,1 1 0-16,-2-2 0 0,1 0 0 0,0 3 0 0,0-5 0 16,-2 2 0-16,1-2 0 0,-2 0 0 0,0-2 0 15,1 2 0-15,-1 1 0 0,1-1 0 0,0-1 0 16,0 0 0-16,1-1 0 0,-1 0 0 0,2-1 0 15,1 1 0-15,0 0 0 0,1-2 0 0,1 0 0 0,1 0 0 16,1 2 0-16,1 0 0 0,0 3 0 16,0-1 0-16,0-2 0 0,-2-1 0 0,1 3 0 0,1 4 0 15,-1 1 0-15,0 4 0 0,-2-2 0 0,-1 3 0 16,0 0 0-16,-2-3 0 0,-1 1 0 16,-1-2 0-16,0 1 0 0,-1-3 0 0,-1 0 0 0,0-2 0 0,1 0 0 15,-1-1 0-15,2-1 0 0,-1-2 0 0,0 0 0 16,3-1 0-16,0-5 0 0,0 5 0 0,1-3 0 15,1 1 0-15,-1-1 0 0,1 1 0 16,0 2 0-16,3-1 0 0,-2 2 0 0,1-2 0 0,-2 3 0 16,2-1 0-16,-1 2 0 0,-1 1 0 0,2 0 0 15,-2 1 0-15,-1 1 0 0,0 1 0 0,0-2 0 16,-2 3 0-16,0-1 0 0,0-4 0 0,-2 0 0 16,0-2 0-16,-1 0 0 0,2-1 0 0,-2-2 0 15,0 2 0-15,0-2 0 0,0 2 0 0,0-3 0 16,1 0 0-16,-1 0 0 0,2 1 0 0,-2-1 0 0,1-1 0 15,0 1 0-15,1 3 0 0,-1-3 0 16,1 1 0-16,0 2 0 0,0-3 0 0,1 3 0 16,-1-2 0-16,1 2 0 0,-2-2 0 0,2 2 0 0,-1-3 0 0,2 0 0 15,-2-2 0-15,1 2 0 0,1-2 0 0,-2 2 0 16,2-2 0-16,-1 1 0 0,-2-2 0 0,1 4 0 16,1-1 0-16,-2-3 0 0,2 1 0 0,-1 1 0 15,1-1 0-15,-1-2 0 0,2 0 0 0,0 0 0 16,0-2 0-16,1 0 0 0,0 1 0 0,-2-1 0 15,2 2 0-15,0-2 0 0,0 1 0 0,0-1 0 16,0 0 0-16,0 0 0 0,0 0 0 0,0 0 0 16,0 0 0-16,0 24 0 0,-1-21 0 0,1 1 0 15,0-1 0-15,0 0 0 0,0-2 0 0,0 2 0 0,-1-1 0 16,1-2 0-16,0 1 0 0,1 2 0 16,-1-3 0-16,1 0 0 0,1-3 0 0,0 2 0 0,1-4 0 0,0 1 0 15,1 1 0-15,1-2 0 0,0 1 0 16,1 0 0-16,1 1 0 0,1-2 0 0,-1 1 0 0,1 1 0 15,0 2 0-15,1-2 0 0,0 3 0 0,-1-2 0 16,0 2 0-16,-1 0 0 0,1 0 0 0,-1-1 0 16,2 1 0-16,-2 0 0 0,0 0 0 0,1 0 0 15,-1-2 0-15,1 0 0 0,0 0 0 0,0-2 0 16,0 4 0-16,1-2 0 0,-1 2 0 0,-1-3 0 16,2 2 0-16,-1-2 0 0,1 3 0 0,0-2 0 15,2 1 0-15,-1-3 0 0,-1 2 0 0,3-1 0 0,0 2 0 16,2-2 0-16,-2 1 0 0,2 1 0 15,-2 1 0-15,0-3 0 0,2 1 0 0,-2 1 0 0,1 1 0 16,-1-3 0-16,0 1 0 0,1 0 0 0,-1 0 0 0,2 1 0 16,-2-2 0-16,0 1 0 15,2 0 0-15,-2-3 0 0,3 4 0 0,0-1 0 0,-1-2 0 16,-1 4 0-16,1-2 0 0,-2 2 0 0,3 0 0 0,-1 0 0 16,-1 2 0-16,1-1 0 0,1 2 0 0,0-1 0 15,1 2 0-15,-2-2 0 0,1 2 0 0,0-1 0 16,1-2 0-16,-1 1 0 0,2-2 0 0,1 0 0 15,-1 0 0-15,0-2 0 0,1 1 0 0,-1-1 0 16,1 1 0-16,1 1 0 0,0-2 0 0,-3 2 0 16,1 0 0-16,-1 2 0 0,3-2 0 0,-1 3 0 15,2 0 0-15,-2-1 0 0,2 3 0 0,0-2 0 0,-1 0 0 16,0-2 0-16,1 1 0 0,0 1 0 16,-2 1 0-16,1-4 0 0,-2 2 0 0,1-1 0 0,-1 2 0 0,0-3 0 15,1 1 0-15,-1 1 0 0,0 1 0 16,-1-3 0-16,0 0 0 0,-1 0 0 0,1 0 0 0,0-3 0 15,-1 3 0-15,0-2 0 0,0 1 0 0,0-3 0 16,0 3 0-16,-1 0 0 0,1-3 0 0,-1 1 0 16,1 3 0-16,0 0 0 0,-2 0 0 0,2 0 0 15,0 3 0-15,-2-2 0 0,1 3 0 0,1 1 0 16,-2-2 0-16,1 1 0 0,1-1 0 0,-2-1 0 16,2-2 0-16,0 0 0 0,0 0 0 0,1-2 0 15,0-2 0-15,1 1 0 0,0 0 0 0,-1-1 0 16,1 2 0-16,-1-2 0 0,0 1 0 0,-1 1 0 0,1 1 0 15,-1 1 0-15,1 0 0 0,-1 0 0 0,-2 3 0 16,2 0 0-16,1-2 0 0,0 2 0 0,2-2 0 16,0 1 0-16,1 1 0 0,-2-3 0 0,2 1 0 15,-1-1 0-15,-1 2 0 0,1-2 0 0,-1 3 0 0,0-3 0 16,2 4 0-16,-2-2 0 0,1 2 0 16,0-2 0-16,1 2 0 0,-1-1 0 0,0 0 0 0,0 1 0 15,2-2 0-15,-2 0 0 0,1 0 0 0,1-2 0 16,1 3 0-16,0-3 0 0,2 0 0 0,0-3 0 15,0 1 0-15,-1 0 0 0,1 2 0 0,-1-2 0 16,-1-1 0-16,-1 2 0 0,-1-2 0 0,1 0 0 16,-1 3 0-16,-2-4 0 0,0 4 0 0,-1-2 0 15,2 2 0-15,-2 0 0 0,2 2 0 0,0-2 0 16,-1 2 0-16,-1 0 0 0,1 1 0 0,1 0 0 16,-2-2 0-16,1 2 0 0,2 1 0 0,-1-2 0 15,2 1 0-15,-2 0 0 0,2 0 0 0,-1-2 0 0,-1-1 0 16,1 2 0-16,-2-4 0 0,1 2 0 0,-2-1 0 0,-2-2 0 15,0 0 0-15,0 0 0 0,1-1 0 16,-2-2 0-16,2 3 0 0,-1 0 0 0,-1-1 0 16,2 2 0-16,-3-2 0 0,2 4 0 0,1-2 0 0,0 2 0 15,-1 0 0-15,4 2 0 0,0-1 0 0,1 2 0 16,1-1 0-16,-1 2 0 0,2-3 0 0,0 2 0 16,-1-1 0-16,-1 2 0 0,2-2 0 0,-1 0 0 15,-2 0 0-15,1 1 0 0,-2-3 0 0,0 0 0 0,1 0 0 16,-1-3 0-16,-1 1 0 0,1 0 0 0,-1 0 0 15,1-1 0-15,-1 2 0 0,0-4 0 0,1 4 0 0,0-3 0 16,1 4 0-16,1-2 0 16,1-1 0-16,1 2 0 0,0-1 0 0,-2 2 0 0,-1 0 0 0,1-3 0 15,1 2 0-15,-1 1 0 0,0-3 0 0,0 3 0 16,-1 0 0-16,1 0 0 16,-3 0 0-16,1 0 0 0,-1 0 0 0,0 0 0 0,-1 3 0 0,0-3 0 15,-2 4 0-15,2-4 0 0,0 2 0 0,1-1 0 16,0 2 0-16,0-3 0 0,0 0 0 0,-1 0 0 15,1 0 0-15,0-3 0 0,0 2 0 0,2 1 0 16,-1-2 0-16,-1 2 0 0,0-3 0 0,2 3 0 16,-2 0 0-16,2 0 0 0,-1 0 0 0,0 0 0 15,-1 3 0-15,-3-1 0 0,2-2 0 0,-3 0 0 16,1 1 0-16,-1 2 0 0,1-3 0 0,0 0 0 0,1 0 0 16,-1 0 0-16,3 2 0 0,-1-4 0 0,1 2 0 0,0 0 0 15,3 0 0-15,-2 0 0 0,-1 0 0 0,2 0 0 16,-1 2 0-16,-1-2 0 0,0 4 0 0,-1-1 0 15,-1 0 0-15,-1-2 0 0,0 2 0 16,-1-1 0-16,0-2 0 0,1 2 0 0,-2-2 0 16,0-2 0-16,0 2 0 0,1-2 0 0,0 2 0 0,0-3 0 15,-1 2 0-15,0-2 0 0,2 1 0 0,-2 1 0 16,0-1 0-16,0 0 0 0,0 2 0 0,-1-2 0 16,0 2 0-16,-2 0 0 0,1 0 0 15,-1 0 0-15,-1 2 0 0,0-2 0 0,0 4 0 0,-2-3 0 16,-1 2 0-16,1 0 0 0,0 0 0 0,0-1 0 15,-1 2 0-15,1-1 0 0,-1 0 0 0,-1 1 0 16,1 0 0-16,0 1 0 0,-1-2 0 0,1 0 0 16,0 1 0-16,1-2 0 0,0 2 0 0,-1-4 0 0,-1 2 0 15,2-1 0-15,-1 2 0 0,0-3 0 0,-1 0 0 16,1 0 0-16,0 0 0 0,-2 0 0 0,1 0 0 0,-2-3 0 16,1 3 0-16,0-1 0 0,0-1 0 0,-1 2 0 15,2-4 0-15,-1 4 0 0,-1-2 0 0,2-2 0 16,-1 1 0-16,1 0 0 0,-2-2 0 0,0 1 0 15,1 0 0-15,-1-2 0 0,0 2 0 0,0-2 0 16,1 1 0-16,-2 0 0 0,0-1 0 0,0 0 0 16,1 0 0-16,-1 0 0 0,0-1 0 0,0-1 0 15,0 0 0-15,1 2 0 0,-1-3 0 0,0 2 0 16,1-3 0-16,-1 2 0 0,2-1 0 0,-1-1 0 16,-1 0 0-16,0-2 0 0,0-1 0 0,0 1 0 0,0-2 0 0,-1 2 0 15,-1-2 0-15,1 0 0 0,0 0 0 0,0-1 0 16,-1-1 0-16,1 0 0 15,1 0 0-15,0-1 0 0,1 1 0 0,1-1 0 0,-1 1 0 0,1-3 0 16,1 3 0-16,-1-2 0 0,2 2 0 0,-2 0 0 16,2-3 0-16,-1 2 0 0,-1-1 0 15,-1 2 0-15,2-2 0 0,-3 5 0 0,0-3 0 0,0 1 0 16,0 1 0-16,0-1 0 0,1 3 0 0,-1-2 0 16,0 2 0-16,0-4 0 0,1 1 0 0,0-2 0 15,1 2 0-15,-1-1 0 0,3-4 0 0,1 1 0 16,-2-3 0-16,1 1 0 0,0-1 0 0,-1 0 0 0,0 2 0 15,-1-2 0-15,0 3 0 0,-2-1 0 16,1 2 0-16,-2-1 0 0,1 3 0 0,-2-2 0 0,1-2 0 16,-1-1 0-16,-1 5 0 0,1 0 0 0,-1 0 0 15,1-1 0-15,-1-1 0 0,2-3 0 0,0 4 0 16,1-4 0-16,-1 2 0 0,1 2 0 0,1-2 0 0,0 3 0 16,0 0 0-16,1-3 0 0,-1 3 0 0,0-2 0 15,2 2 0-15,-1 0 0 0,-1 1 0 16,2-1 0-16,-2 1 0 0,1 1 0 0,1-2 0 0,-2 4 0 15,0-3 0-15,1 1 0 0,-2 0 0 0,0 0 0 16,0 2 0-16,0-2 0 0,0 3 0 0,-2 0 0 16,2-2 0-16,-1 1 0 0,1 0 0 0,0-3 0 15,0 1 0-15,1 2 0 0,-1 2 0 0,0 0 0 16,0-2 0-16,0-3 0 0,2 1 0 0,-2 2 0 16,1 0 0-16,-1-1 0 0,0 6 0 0,0-3 0 0,-1 1 0 0,-2-1 0 15,2 0 0-15,-3-1 0 0,2 4 0 16,-2-3 0-16,0 1 0 0,1-1 0 15,-1 2 0-15,-1-2 0 0,1 0 0 0,2 0 0 0,0 1 0 0,2-3 0 16,-1 2 0-16,2-2 0 0,1-1 0 0,0 4 0 16,2-4 0-16,0 1 0 0,-1-1 0 0,1 0 0 15,0 0 0-15,-2-3 0 0,1 2 0 16,-1 2 0-16,2 0 0 0,-2 0 0 0,0-1 0 0,-1 1 0 16,0 2 0-16,-1 0 0 0,0-1 0 0,0 1 0 15,-1 0 0-15,1 0 0 0,1 0 0 0,0-2 0 16,1 0 0-16,-1-1 0 0,2 0 0 0,0 0 0 15,2-3 0-15,-1 1 0 0,1 2 0 0,-2 1 0 16,2 2 0-16,-1-3 0 0,0 1 0 0,-1-3 0 16,1 5 0-16,-1 0 0 0,-1 0 0 0,0-1 0 0,0 1 0 15,-1 3 0-15,0-4 0 0,-1 3 0 0,0 0 0 16,0 0 0-16,0 0 0 0,-1 0 0 0,1 0 0 0,-1-1 0 16,2-1 0-16,-1 0 0 0,0 0 0 0,1 0 0 15,0-4 0-15,1 0 0 0,-1 2 0 0,1-1 0 16,1-3 0-16,-1 0 0 0,1 1 0 0,0 2 0 15,0-6 0-15,1 3 0 0,-2 0 0 0,-1 1 0 16,2 1 0-16,-2 0 0 0,0 1 0 0,1 1 0 16,-2 2 0-16,-2 0 0 0,2 0 0 0,-1-2 0 15,0 2 0-15,0-1 0 0,-2 1 0 0,1 0 0 16,-1 0 0-16,2 0 0 0,0-5 0 0,-1 6 0 16,2-4 0-16,-1 1 0 0,1-1 0 0,0 1 0 15,1 1 0-15,1-1 0 0,-1-1 0 0,0 1 0 16,2-1 0-16,-2 4 0 0,1-4 0 0,0 3 0 15,-1 0 0-15,0 1 0 0,0 2 0 0,-1-1 0 0,0-2 0 0,-1 1 0 16,1 2 0-16,-1-2 0 0,0 2 0 16,-1-2 0-16,1 3 0 0,-1-4 0 0,-1 1 0 0,1 2 0 15,-1-2 0-15,1-1 0 0,-1 2 0 0,1-2 0 16,1 0 0-16,-1 0 0 0,2-2 0 0,0-1 0 16,0 1 0-16,0-2 0 0,2 2 0 0,-1-3 0 15,0 1 0-15,0 2 0 0,2-3 0 0,-2 2 0 16,0 0 0-16,0 1 0 0,1 2 0 0,-2 0 0 15,-2 0 0-15,1 2 0 0,0-1 0 0,0 4 0 16,-2-4 0-16,1 3 0 0,-2-3 0 0,2 2 0 16,-2 1 0-16,0 0 0 0,3-4 0 0,0 0 0 0,1 1 0 15,-1-1 0-15,2 0 0 0,-1-2 0 16,2 0 0-16,-1-3 0 0,2 1 0 0,-2 2 0 16,2-2 0-16,-2-1 0 0,1 6 0 0,0-4 0 0,-1 3 0 15,-1 0 0-15,1 2 0 0,-2-2 0 0,1 4 0 16,-1-3 0-16,-1 3 0 0,0-2 0 0,-1 2 0 15,1 0 0-15,-1 0 0 0,1 0 0 0,0 0 0 16,0-1 0-16,1 1 0 0,0-1 0 0,1 1 0 0,0-3 0 16,0 1 0-16,0 0 0 0,0 2 0 0,-1-2 0 15,1 2 0-15,-2 1 0 0,1 1 0 0,1-2 0 16,-2 2 0-16,0 1 0 0,1 0 0 0,-1 3 0 16,0-2 0-16,0 2 0 0,0 2 0 0,-1-2 0 0,1 3 0 15,-1-3 0-15,1 3 0 0,-1 0 0 0,1-3 0 16,-2 4 0-1,1-3-992-15,1 1-192 0,0-2-32 0,-1 0-16 16,1 3-496-16,-1-6-112 0,-1 1-16 0,1-3-20528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08:08.13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5094 14103 806 0,'-14'10'72'0,"-7"8"-58"0,7-5-14 0,-4 6 0 16,0-7 44-16,-3-2 5 15,11 9 2-15,-8-10 0 16,7-6-93-16,-6 0-18 0,-1 7-4 0,18-10-1 0</inkml:trace>
  <inkml:trace contextRef="#ctx0" brushRef="#br0" timeOffset="221.34">4854 14207 172 0,'0'0'16'0,"0"0"-16"0,0 0 0 0,0 0 0 16,0 6 120-16,0-6 20 0,-14 3 5 0,7-3 1 15,4 0-65-15,-8 0-13 0,4 0-2 0,0 3-1 16,0 4-43-16,-4-4-9 0,4-3-1 0,0 9-1 0,-3 0-11 0,2-5 0 16,1 5 0-16,4-9 0 15,-8 9 0-15,4-2 0 0,0-1 0 0,7-6 0 0,-7 9 0 16,4 1 0-16,-4-1 0 0,3-6 0 0,-3 7 0 0,3-1 0 16,1 1 0-16,3-7 0 0,0-3 8 0,-7 9 5 15,3 0 2-15,4-9 0 0,0 10 24 0,0-10 5 16,0 3 0-16,0-3 1 0,0 0 3 0,-7 9 0 15,7-9 0-15,0 0 0 0,0 0-24 16,0 0-5-16,0 0-1 0,0 0 0 0,0 0-30 0,0 0-7 16,0 0-1-16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5:40.04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11645 4314 22111 0,'-3'-12'1968'0,"1"2"-1584"0,0 0-384 0,1 5 0 0,0 4 0 0,1 1 0 15,0-2-144-15,-3-1 144 0,0-2-1952 0,-2-1-288 0,-3 0-48 0,-3 0-16 0,1-3 2304 0,-3 1 384 0,-1 2 128 0,1 0 0 0,-2 0 976 0,-1 0 192 0,-2 0 48 0,0-1 0 0,-3 4-1184 0,-1-4-224 0,-4 4-64 0,-3 0 0 0,-3 1-256 0,-4 1 0 16,-3 1-176-16,-5 1 176 0,-2 1-144 0,-2 1 144 16,-2 0 0-16,1 4-144 0,4-4 144 15,3 1-128-15,3 1 128 0,3 1-128 0,3-1 464 16,2 1 112-16,1 1 0 0,4-1 16 0,3 0 912 0,3 3 176 16,3-3 48-16,4 0 0 0,6 0-640 0,3-2-128 15,3 2-32-15,4-2 0 0,3-2-416 0,4 2-96 16,3-2-16-16,3 2 0 0,4-1-16 0,2 0-16 15,4 1 0-15,3 2 0 0,2 0-240 0,2 3 0 0,4-2 0 16,4 6 0-16,1-1 0 0,4 2 0 16,3 2-144-16,3-1 144 0,1-2 0 0,5-2 0 0,8-1 0 15,7 3 0-15,5-3 368 0,3-2 64 16,1 0 16-16,-2-2 0 0,-3-4 128 0,1 2 16 0,-1 2 16 0,-3-2 0 16,-4 2-256-16,-3-2-48 0,58 4 272 15,-64-5-400-15,-1 2-32 0,1 0 0 16,-4 1 0-16,-5-2-144 0,1-2 0 0,2-2 0 15,1-2 0 1,-5-2-320-16,-3-2-80 0,-2 0-32 0,-4-4 0 16,-6 4-416-16,-3-1-96 0,-1 1-16 0,-6 0 0 0,-4 2 112 15,-4-1 16-15,-6 4 0 0,-2 1 0 0,-4 0 832 0,-1 4 0 0,-1-2 176 0,-4 4-32 16,0 1-16-16,-3 3-128 0,1-1 192 0,-3 5-64 16,-2 3-768-16,-7 6-176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4:14.68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25615 2891 28559 0,'-1'0'2544'0,"0"1"-2032"16,1 2-512-16,1-3 0 0,0 1-224 0,-1 1-144 0,1 2-16 0,-1 2-16 0,2 3 592 0,-1 3 128 0,1 4 32 0,0 3 0 0,1 0 0 0,0 3 0 0,0 4 0 0,1 2 0 0,0 3 272 0,0 1 48 15,2 3 16-15,-1 3 0 0,1 1-224 0,0-2-32 16,0-2-16-16,2-4 0 0,-1-2-416 0,-1-7 0 16,0-3 0-16,2-1 0 0,-1 4 0 0,2-4 0 15,0 0 0-15,-1-3 0 0,0-2 0 0,-1-2 0 16,1-3 0-16,-2-2 0 0,1-3 128 0,-2-3-128 15,1 0 128-15,-1-5-128 0,0-2 128 0,-1-2-128 16,0-3 0-16,-2-2 128 0,1-2-320 0,-3-5-80 0,0-1-16 16,-3-3 0-1,-1-1-160-15,-2-3-48 0,-2-3 0 0,-4-5 0 0,2 3 192 0,-2 1 48 0,0 1 0 0,-2-1 0 16,2 3 0-16,-3-4 16 0,-1-3 0 0,0 1 0 16,0-3 448-16,2 5 96 0,1-6 16 0,3 4 0 15,2-2 336-15,2 1 80 0,2-2 16 0,3 1 0 16,1 4-432-16,3-1-96 0,0-2-16 0,3 2 0 15,2 6-208-15,2-2 0 0,1 5 0 0,2 3 0 16,1 1-160-16,2 4 160 0,0 3-128 0,3 2 128 0,1 6 0 16,-1 1 0-16,2 2 0 0,-1 2 0 15,1 2 0-15,0 0 0 0,-1 2 0 0,1-1 0 16,0 4 0-16,-2 1 0 0,-1-1 0 0,-1 4 0 16,1 0 0-16,-1 1-128 0,-1 2 128 0,-1 4 0 0,0-2 0 15,-3 4-128-15,1 2 128 0,-2 1 0 0,0 1-128 0,-1 0 128 16,-2 3-128-16,1 5 128 15,-3-3 0-15,-1 2 0 0,-2-1 0 0,-2 0 0 0,-2-2 352 16,-3-1 48-16,-2-3 16 0,-2 1 0 0,0-5-192 0,-3 1-32 16,-2-3-16-16,1 0 0 0,-1-3-176 0,-1 2 0 15,-1-2 0-15,-3 0 0 0,-1 2 0 0,-2-1 0 16,0 1 0-16,-2-4 0 0,1 1-256 0,1-1-64 16,1-1-32-16,2-4 0 15,2 0-1440-15,-2-2-272 0,2-1-64 0,0-6-10912 0</inkml:trace>
  <inkml:trace contextRef="#ctx0" brushRef="#br0" timeOffset="485.31">26233 2762 31327 0,'3'-6'1392'0,"-2"0"272"0,0 2-1328 0,2 1-336 0,-1 0 0 0,1 3 0 0,1-2 368 0,2 0 0 0,4-4 0 0,2 0 0 0,3-3-368 0,1 2-288 0,0-2 48 0,0 2 16 0,0 1 224 0,0 0 0 0,0-1 0 0,2-1 0 0,-1 0 512 0,0 2 64 16,0-3 0-16,2 2 0 0,0-2-288 0,0 1-48 15,0 0-16-15,-4 0 0 0,-3 1-96 0,2 0-128 16,-1 1 176-16,3-4-176 0,0-2 144 0,1-1-144 16,-4 1 0-16,-2 2 144 0,-2-2 48 0,-2 2 0 15,-2-3 0-15,-2 3 0 0,-2 1-64 0,-2 0-128 16,-3-1 192-16,-2 4-64 0,-2-3-128 0,-1 5 0 16,-3 1 0-16,-2 0 0 0,-1 3 0 0,-3 4 0 15,0 5 0-15,-3-1-176 0,-1 3 48 0,-1 4 0 16,0 4 0-16,1 1 0 0,1-2 128 0,1 4-160 0,1 1 160 15,2-1-160-15,5-1 160 0,2 1 0 16,4 2 0-16,3 0 0 0,3 1 320 0,1-1 112 0,4 3 16 16,0-4 0-16,3 1-192 0,1-2-48 0,3 0 0 15,-1-4 0-15,1-1-208 0,0-1 0 0,5 0 0 0,-1-3 0 32,0-1-960-32,1-1-64 0,3 0-32 0,0 0 0 0,-1-2-1504 15,1 0-320-15</inkml:trace>
  <inkml:trace contextRef="#ctx0" brushRef="#br0" timeOffset="934.53">27251 2152 35935 0,'-2'-23'1600'0,"0"8"320"0,0 2-1536 0,2 4-384 0,0 2 0 0,0 4 0 0,0-3 224 0,-1-4-32 0,-1-6 0 0,-1-6 0 0,-2-3 224 0,-3-2 32 0,-2 1 16 0,1 1 0 0,-3 3-464 0,1 0 128 0,0 2-128 0,-1 1 0 0,2 0 0 0,-1 2 0 16,1 3 0-16,0 1 0 0,0 3 0 0,3 2 0 15,-1 2 0-15,1 2 0 0,1 3 448 0,-2 1 0 16,2 1 0-16,-1 5 0 0,-1-2-256 0,1 4-48 0,-2 5-16 0,1-1 0 16,-1 5 0-16,1 1 0 0,2-5 0 0,-1 10 0 15,-2 3-128-15,2 7 0 0,-1 8 0 0,1 3 0 16,1-3 0-16,0 5-176 0,-1 10 48 16,2 2 0-16,1 3 128 0,0-4 0 0,0-2 0 0,3-8 0 15,0-2 0-15,1 1 0 0,1-1 0 0,3-3 0 16,-1-1 0-16,1-3 0 0,1 2 0 0,0-5 0 15,1 0-320-15,-1-7-16 0,1 1-16 0,0-9 0 16,1 1-672-16,-1-5-144 16,1-4-32-16,1 1 0 0,-1-4-1024 0,0-2-208 0</inkml:trace>
  <inkml:trace contextRef="#ctx0" brushRef="#br0" timeOffset="1186.83">26881 2618 38527 0,'-3'-5'848'0,"0"-1"176"0,1 1 48 0,0 1 0 0,4 4-864 0,-1-3-208 0,1 2 0 0,1-1 0 0,1-2 480 0,2-2 48 0,2 0 16 15,2-1 0-15,1 0-256 0,2 1-48 0,2 1-16 0,2 1 0 0,2 1-64 0,2-2-16 0,1 3 0 0,1-3 0 0,3 2-144 0,0-1 0 0,1 0 0 0,1-2 0 0,-1 4-192 0,-1-2-80 16,-1-2-16-16,-1 2 0 16,1-2-1440-16,-1 3-304 0</inkml:trace>
  <inkml:trace contextRef="#ctx0" brushRef="#br0" timeOffset="1502.44">27487 2635 23951 0,'-8'0'2128'0,"0"0"-1696"0,5 1-432 0,1-1 0 0,2 3 1264 0,-1-3 160 0,-3 0 48 0,-2 0 0 0,-1 0-1104 0,-1 0-224 0,3 0-144 0,2-3 192 0,1 0-192 0,4-1-256 0,3-5 64 0,1-1 16 0,2 0 496 0,4-4 80 0,1 0 32 0,1-2 0 0,-1-1 464 0,1-1 112 16,0 1 16-16,-1 0 0 0,1 1-48 0,-3-3 0 15,1 3 0-15,-2 0 0 0,-1 1-416 0,-2-1-96 16,-2 1-16-16,-1 4 0 0,-2-1-448 0,0 0 128 15,-4 5-128-15,-1 1 0 16,-1 3-352 0,-1 2-112-16,-2 5-32 0,-3 2 0 0,-1 1-384 0,-1 5-80 0,0 0 0 0,-2 2-16 15,-2 4-464-15,-1 4-96 0,-1 3 0 0,-2 4-16 16,1 3-624-16,-1 2-112 16,-2 5-16-16,2 1-16 0,3 1 624 0,1-5 128 0,5 1 32 0,2-5 0 0,4 1 1536 0,3-6 0 15,1-1 256-15,2-5 0 0,2-1-16 0,4-7 0 16</inkml:trace>
  <inkml:trace contextRef="#ctx0" brushRef="#br0" timeOffset="1874.28">27979 2515 11967 0,'-5'-9'1072'0,"1"2"-864"0,-1 1-208 0,0 1 0 0,2 4 4304 0,1-2 816 0,-1 3 176 0,0-4 16 0,-5-2-3904 0,-3 3-800 0,-4-4-160 0,-1 5-16 0,0 2-432 0,-3 0 0 0,2 6 0 0,0 0 0 0,-2 2-624 0,1 3 0 0,0 1 0 0,1 2 0 16,1 1 384-16,0 1 80 0,0 3 16 0,1 1 0 0,-1 4 784 0,2-4 144 15,1 2 48-15,2 0 0 0,2 0 368 0,0 3 80 16,2-3 0-16,2 1 16 0,1-1-608 0,3-4-128 16,1 1-32-16,2-3 0 0,2 0-208 0,2-4-32 15,3 2-16-15,1-3 0 0,2-1-272 16,1 0 0-16,0-3 0 0,3-2 0 16,0 2-448-16,2-6-160 0,0 1-32 0,1-2 0 15,-1-2-1440-15,2-2-288 0,0 0-64 0,0-4-11968 16</inkml:trace>
  <inkml:trace contextRef="#ctx0" brushRef="#br0" timeOffset="2155.6">28167 2092 25791 0,'2'-10'1152'0,"-1"2"224"0,0 1-1104 0,0 4-272 0,1 3 0 0,0 0 0 0,1 0 704 0,0-3 96 0,3 2 16 0,2-1 0 0,0 0 576 0,2 2 112 0,-2 4 32 0,-1 2 0 0,1 0-224 0,-1 5-32 0,-1 4-16 0,0 4 0 0,1 3-560 0,-2 7-128 0,-2 0 0 0,0 8-16 16,-1 2-336-16,-1 2-64 0,-1-1-16 0,-1-1 0 16,0-1-144-16,0 2 0 0,0-5 0 0,-2 3 128 0,1-4-128 15,-2 1 0-15,1 3-160 0,1-2 160 16,1 1-1024-16,1-2-96 15,1-1-32-15,0-4 0 0,3-3-2288 0,-2-5-464 0</inkml:trace>
  <inkml:trace contextRef="#ctx0" brushRef="#br0" timeOffset="2391.73">28051 2373 35935 0,'-4'-9'3200'0,"2"2"-2560"0,2 2-512 0,1 1-128 0,0 4 704 0,2-2 112 0,-1 0 16 0,3 0 16 0,2-1-544 0,1-1-112 0,3 1-32 0,2-3 0 0,0 6 144 0,0 0 16 16,1 0 16-16,1 2 0 0,0 2-208 0,1 0-128 16,2 2 160-16,-1 0-160 0,1 0 0 0,0 3-288 15,-2-2 32-15,0 2 16 16,0-3-1680-16,-2 2-320 0</inkml:trace>
  <inkml:trace contextRef="#ctx0" brushRef="#br0" timeOffset="3375.89">28694 1607 23951 0,'4'-6'2128'0,"0"0"-1696"0,-1 4-432 0,0 2 0 0,-1 2 1168 0,1-2 160 0,2-2 16 0,3-2 16 0,2 1 272 0,3 0 48 0,-1 0 16 0,-2 6 0 0,-3 0-816 0,1 6-176 0,-2 1-16 0,-1 6-16 0,-1 6-672 0,-2 4 0 0,2 8 0 0,-1 4 0 0,1 6 0 0,0 3 0 0,0 4-128 0,-2-4 128 0,0 1 0 0,1 3 0 0,-2 6 0 0,0 2 0 15,1 2-128-15,-2-2 128 0,1-2 0 0,0-6 0 0,0 0-128 0,2-7 128 16,-2 1-160-16,2-5 160 16,-1-5-1136-16,2 1-128 15,1-1-16-15,1-2-8800 0,-1-1-1760 0</inkml:trace>
  <inkml:trace contextRef="#ctx0" brushRef="#br0" timeOffset="3606.29">29084 2407 35935 0,'-3'-6'3200'0,"1"4"-2560"0,1-1-512 0,2 3-128 0,1 3 1232 0,1-1 240 0,2 2 32 0,0 2 16 0,3 3-1376 0,3 2-144 0,3 6-272 0,2 6 64 0,1-1 208 0,-3 4 0 0,0-1 0 0,-2 0 0 0,0 1-256 0,-2-1-16 0,0 0 0 0,0-3 0 16,-1-2-896-16,-2-1-176 0,2-1-48 0,-1-2-14880 16</inkml:trace>
  <inkml:trace contextRef="#ctx0" brushRef="#br0" timeOffset="3835.24">29557 2244 43311 0,'-3'-1'1920'0,"-1"2"384"0,1 4-1840 0,1 0-464 0,1 1 0 0,1 1 0 0,-2 1-848 0,-1 5-272 0,-3 9-48 0,-4 10-16 0,-4 9 1472 0,-2 6 288 0,-4 5 64 0,-1 3 16 16,-2 6-320-16,-3 0-64 0,0 4-16 0,-1-2 0 0,-2 1-256 0,1-2 0 0,0-5 128 0,4-6-128 15,-1 0-512-15,2-3-176 0,-1-1-16 0,4-3-11456 16,4 1-2272-16</inkml:trace>
  <inkml:trace contextRef="#ctx0" brushRef="#br0" timeOffset="4583.81">26940 3869 15663 0,'-7'-1'1392'0,"1"-2"-1120"0,0 0-272 0,2 3 0 0,2 0 4064 0,1 0 752 0,-1 0 160 0,-1 0 16 0,-4 0-3792 0,-2 1-768 0,-1 1-160 0,-3-2-16 0,2 3 208 0,-1 1 48 0,-1-1 16 0,1 4 0 16,-2-1-272-16,0 0-48 0,-1 3-16 0,-1-2 0 16,0 3-192-16,-2 1-128 0,2-1 128 0,-1 0-208 15,1-2-144-15,0 2-32 0,3-4 0 0,2 1 0 16,3-1 384-16,1-2 0 0,4-1 0 0,0 0 0 15,2 0 0-15,2-3 240 0,2 3-48 0,-1-3 0 16,3 1-192-16,1-1 0 0,4 3 0 0,0-1 0 16,1-1 0-16,3 4 0 0,2 0 0 0,2 4-160 0,0 0 160 0,2 0 0 15,1 5 0-15,1 1 0 16,1 3 0-16,0 0 0 0,-1 3 0 0,1-1 0 0,-2 4 0 16,-1-1 0-16,-3-1 0 0,-2 0 0 0,-1 0 0 0,-3-1 0 15,-2-1 0-15,-2-1 0 0,-1-3 0 0,-2 0 0 16,-2-1 160-16,-2 1-160 0,0-4 448 0,-2 2 0 15,-2-2 0-15,1 0 0 0,0-4-96 16,-2 1-32-16,-1 3 0 0,-3 0 0 0,-1 1-320 0,-1 0 0 16,-1 0 0-16,-2-1 128 15,1 0-640-15,-3-2-128 0,0 3-32 0,-2-4-10464 16,0 1-2080-16</inkml:trace>
  <inkml:trace contextRef="#ctx0" brushRef="#br0" timeOffset="4973.46">27369 4168 39615 0,'1'-6'1760'0,"-1"1"352"0,0 2-1680 0,1 1-432 16,2 0 0-16,-1-1 0 0,2 2-384 0,-1-1-144 0,2-5-48 0,3-2 0 0,0-4-160 0,2-2-32 0,-1-1-16 0,-2 0 0 0,1-2 496 0,-2 0 96 0,0 0 32 0,0-1 0 0,-1 1-256 0,-1 0-48 0,-1 1-16 0,-1 0 0 15,-1 2-16-15,-1-1 0 0,-1 1 0 0,-1 4 0 0,-2-1 320 16,-1 3 176-16,-1 1-192 0,-1 4 192 0,1 2 192 0,-2 4 160 16,-1 2 32-16,-2 3 0 15,0 3-208-15,-2 3-48 0,1 6 0 0,-2 0 0 0,1 2 16 0,-1 4 0 16,1 1 0-16,0 0 0 0,3 1 496 0,2-1 112 15,0 5 16-15,2-1 0 0,2 3 128 0,1 2 16 16,1 1 16-16,2-2 0 0,4 1-416 0,1-4-96 16,3-3-16-16,0-2 0 0,3-3-400 0,0-5 0 15,1 1 128-15,1-6-128 16,1 0-528-16,1-1-144 0,1-5-32 0,0 0-10800 16,1-2-2160-16</inkml:trace>
  <inkml:trace contextRef="#ctx0" brushRef="#br0" timeOffset="5508.2">27850 4125 37775 0,'-7'21'3360'0,"2"1"-2688"0,4-3-544 0,2-5-128 0,1-2 0 0,-1 6-192 0,-2 18 32 0,-2 20 16 0,1 17-1072 0,-2 10-192 0,0-2-64 0,1-8 0 0,-1-10-64 0,1-8-32 0,1-11 0 0,0-3 0 0,0-10 656 16,2-5 128-16,0-6 16 0,-1-3 16 0,4-4 1456 0,-3-4 272 0,1-5 64 0,0-1 16 0,0-6 528 16,0-3 96-16,-1-4 32 0,0-6 0 0,0 0-752 15,-1-6-160-15,-2-2-32 0,-1-6 0 0,-1-7-560 0,-3-5-208 16,1-2 144-16,-2-9-144 0,1-4 272 15,0-6-16-15,2-4-16 0,1-5 0 0,1-1-48 16,2 0 0-16,2 6 0 0,1-2 0 0,3 2 80 0,2 4 16 16,2 4 0-16,0 5 0 0,3 5 32 0,-1 6 16 15,3 1 0-15,-2 5 0 0,1 5-112 0,0 5-32 16,1 1 0-16,-2 3 0 0,1 5-192 0,2 2 0 16,2 0 0-16,0 3 0 0,-1 5 0 0,2 1 0 15,2 4 0-15,-1 3 0 0,1 3-304 0,1 6 48 0,-1 0 16 16,2 7 0-1,0 2-256-15,2 5-48 0,-2 3-16 0,-3 2 0 0,0 4 272 16,-4 5 48-16,-1-1 16 0,-3 4 0 0,-3-2 416 0,-3-2 64 16,0-1 32-16,-3-2 0 0,-2-1 272 0,-2-3 48 15,-2 0 16-15,-1-2 0 0,-2-2-384 0,-1-3-80 0,-3 1-16 16,-2-1 0-16,-1-2 0 0,-4 1 0 0,-1-4 0 0,-1-1 0 16,0-1-144-16,-2-3 128 0,-2-4-128 0,2-3 128 15,-2-2-640-15,1-3-128 16,2-3-16-16,1-6-17232 0</inkml:trace>
  <inkml:trace contextRef="#ctx0" brushRef="#br0" timeOffset="5907.33">28295 3947 35935 0,'10'-6'1600'0,"-4"3"320"0,1 0-1536 0,-1 0-384 0,-1 2 0 0,-1 1 0 0,0-3 512 0,2 0 48 0,5-2 0 0,3-3 0 0,2 2 320 0,0-6 64 0,-1 2 16 0,0-5 0 0,-1 2-672 0,-1-2-128 0,0-1-32 0,0 0 0 16,0-1-128-16,0-1-176 0,0-2 48 0,-2 2 0 15,1-1-448-15,-3 0-64 0,0 2-32 0,-1 2 0 0,-4 2 432 0,-1-2 96 16,-1 1 16-16,-2-1 0 0,-1 3 528 0,-3 2 112 0,1 0 32 0,-3 4 0 15,-2 2-304-15,-1 4-64 16,-2 4-16-16,-2 2 0 0,-2 7-160 0,-2 0 0 16,-2 8 0-16,-1 2 0 0,2 0 0 0,-2 5 0 0,1 3 0 0,2 4 0 15,2 0 0-15,0 3 0 0,4-1 0 0,1 3 0 16,3-3 0-16,2-3 0 0,4 1 0 0,1-3 0 16,2-1 144-16,2-1-144 0,3-2 160 15,2-3-160-15,1-4-128 0,1-1-128 0,3-4-32 0,-2-6 0 16,3-2-1568-1,0-1-320-15,2-6-64 0,-2-2-13456 0</inkml:trace>
  <inkml:trace contextRef="#ctx0" brushRef="#br0" timeOffset="6216.29">28776 4067 37775 0,'-5'10'1664'0,"1"-4"368"0,2 4-1632 0,2-6-400 0,0-2 0 0,0-1 0 0,1 1 208 0,-1 1-32 0,0 1-16 0,0 2 0 0,-1 0 96 0,1-3 32 0,0-3 0 0,-2-3 0 0,2 0-288 0,0-3 0 0,-1-4 128 0,1-2-128 0,0-1 144 0,0 1-16 15,-1-7-128-15,0-1 192 0,1-2 224 0,-2-3 32 16,1-3 16-16,0-7 0 0,0-3-48 0,1-1-16 0,1-5 0 0,1 3 0 15,1 2-176-15,-1 0-32 0,2 3-16 16,1-1 0-16,0 5-176 0,2 4 0 0,1 0 0 0,1 9-176 16,-1 0-128-16,1 6-16 0,1 0-16 0,1 3 0 31,0 2-592-31,3 0-112 0,2 2-32 0,2 4 0 0</inkml:trace>
  <inkml:trace contextRef="#ctx0" brushRef="#br0" timeOffset="6610.31">29356 3561 25791 0,'-2'-2'2304'0,"1"-2"-1856"0,0 2-448 0,0 2 0 0,1 0 1584 0,-1 0 208 0,-2-4 64 0,-2 4 0 0,-1-3-832 0,-5 3-144 0,-2 3-48 0,-3 3 0 0,-1 4-240 0,-4 2-48 0,-2 7-16 0,-2 3 0 16,0 4-880-16,-1 3-176 0,-2 3-48 0,3-1 0 0,1 1 256 0,6-5 32 15,2-1 16-15,3-4 0 0,6 0 720 0,2-3 128 16,3-3 48-16,3-4 0 0,1-2-352 0,2-1-64 16,2-2-16-16,3-3 0 0,2-1-368 0,3-7-80 15,3 1 0-15,0-4-16 16,4-2-352-16,0-1-64 0,3-4-16 0,-2-2 0 16,3-1 112-16,-3-2 16 0,0-2 0 0,-1 1 0 0,-1-2 576 0,-1 1 256 15,-3 1 0-15,-1 4-16 0,-2 1 304 0,0 2 64 16,-1 6 16-16,-2 1 0 0,-3 3 0 0,-1 6 0 0,-2 1 0 0,-1 2 0 15,-1 4 208-15,-2 2 64 0,-1 0 0 16,0 2 0-16,-1 3-528 0,1-1-112 0,0 0 0 16,-2 1-16-16,2-4-240 0,1 0 0 15,-1 1 0-15,1-4 0 16,0 3-384-16,1-3-80 0,0-2-16 0,2 2 0 16,-1-4-896-16,2 4-176 0,2-4-48 0,-1 0-9088 0,1 1-1840 15</inkml:trace>
  <inkml:trace contextRef="#ctx0" brushRef="#br0" timeOffset="7271.42">29753 2623 34095 0,'1'6'3024'0,"0"0"-2416"0,0 4-480 0,1 0-128 0,0 0 1168 16,1 0 224-16,0 4 32 0,2 9 16 0,4 11-848 0,1 13-160 0,2 10-48 0,0 0 0 0,-2 0-112 0,2-3-16 0,-1 0-16 0,-1 0 0 0,-1-1-112 0,0-2-128 0,0 2 176 0,-1-5-176 0,0-1 128 0,-1-2-128 0,1-3 0 0,-1-5 0 0,-1 0 0 0,2-4 0 16,-1 2 0-16,2-2 0 0,-2 0 0 0,1-8 0 15,-1-2 0-15,-1-2 0 0,2-8 320 0,-3-3-64 0,1-1 0 0,-1-7 0 16,0-2 80-16,-2-2 16 0,2-5 0 0,-1-2 0 15,-2-1-352-15,1-9 128 0,-1 0-128 0,0-6 0 16,-2-4 0-16,-2-5-192 0,1-9 32 0,1-3 0 16,0-1-176-16,3 2-48 0,0 4 0 0,2 4 0 15,1 9-48 1,1 4-16-16,0 6 0 0,-1 6 0 16,2 3 448-16,-1 5 224 0,3 4-32 0,0 0 0 0,0 3-64 0,2-2 0 0,2 1-128 0,1 2 192 15,1-1-192-15,-1-1 0 0,-1-1 128 0,1 2-128 0,-1-2-176 0,-2 1-80 16,1 2 0-16,-4 1-16 0,3 5-48 15,-5 0-16-15,-1 5 0 0,-1 1 0 0,-2 2 336 0,-2 2 0 16,-1 2 0-16,-1 3 0 0,-2-3 144 0,-1 3 48 16,1 1 16-16,-4-4 0 0,1 3-16 0,-1-3 0 15,-1 1 0-15,-1-1 0 0,0-4-48 0,-1 2-16 16,0-4 0-16,0-1 0 0,2-3-128 0,-4-2 0 16,1 0 0-16,-1-1 128 0,-2-5-128 0,1-1 0 15,-3 0 0-15,-3-6 0 16,1 1-496-16,-2-3-16 0,0-4-16 0,0-1 0 15,3 0-1280-15,-2-4-256 0</inkml:trace>
  <inkml:trace contextRef="#ctx0" brushRef="#br0" timeOffset="7564.07">30344 2425 40543 0,'-6'5'1792'0,"1"-2"384"0,0 6-1744 0,3-1-432 0,1 0 0 0,1-2 0 0,1 2 192 0,-1 7-64 0,0 11 0 0,0 8 0 0,-1 11-128 0,1 5 0 0,1 6 144 0,2-4-144 0,-1 1 192 0,1-2-16 0,1-10-16 0,-1 1 0 0,2 4-32 0,3 2-128 0,0-1 192 0,1-3-64 0,2-2-128 0,-1 2-144 15,1-6 144-15,0-3-208 0,2-1-160 16,-1-4-16-16,-1-2-16 0,1-1 0 16,0 2-640-16,-3-4-128 0,1 1-32 0,0-4-15520 15</inkml:trace>
  <inkml:trace contextRef="#ctx0" brushRef="#br0" timeOffset="7999.65">30711 3370 38703 0,'-5'-4'3440'0,"3"1"-2752"0,2 3-560 0,1 0-128 15,3-1 0-15,-2 1-176 0,0-5 48 0,2 1 0 0,2-4-560 0,1-2-96 0,1 0-32 0,2-4 0 0,1 3 1328 0,0-2 272 0,2 0 48 0,-1 1 16 0,0 0-336 0,0-1-64 0,0 0 0 0,-1 0-16 16,-1 0-144-16,-1 0-32 0,-1-2 0 0,-2 2 0 16,1 0 128-16,-4-1 0 0,0 0 16 0,-1 2 0 15,0-2-176-15,-4-1-32 0,1-1-16 0,-4 0 0 16,0 0 16-16,-1 4 0 0,-1 2 0 0,-2 4 0 16,-2 3-192-16,-2 6 160 0,-1 3-160 0,-4 4 160 0,1 2-160 15,-3 4 0-15,-3 8 0 0,-2 3 0 16,1 2 0-16,1 5 0 0,1 0 0 0,2 1 0 0,5 0 0 15,0-2 128-15,3 2 0 0,2-2 0 0,3-3 384 16,3-2 64-16,3-1 0 0,2-1 16 0,4-3-240 0,2 1-48 16,3-1-16-16,2-5 0 0,3 4-128 0,3-5-32 15,1-4 0-15,4 0 0 0,3-4-128 0,5-2 0 16,4-2-160-16,4-5 160 16,3-3-640-16,4-3-16 0,7-4-16 0,2-2 0 15,6-4-400-15,2-3-80 0</inkml:trace>
  <inkml:trace contextRef="#ctx0" brushRef="#br0" timeOffset="24128.99">26923 5933 23039 0,'-1'0'2048'0,"0"2"-1648"0,1-2-400 0,0 2 0 0,0-2 672 0,0 2 48 0,0-2 16 0,0 4 0 0,1 1 720 0,-1 2 144 0,3 2 16 0,-2 1 16 0,1 2-736 0,1 1-128 0,-1 3-48 0,1 0 0 0,-2 2-240 0,2 5-48 15,-1-4-16-15,-1 4 0 0,2-2 32 0,-2 1 0 0,1 0 0 0,-2 0 0 16,3 1-16-16,-3-5 0 16,1 1 0-16,0-3 0 0,-1 0 16 0,2-3 16 0,-2 0 0 15,1-5 0-15,-1 0-272 0,0-2-48 16,0-2-16-16,-1-2 0 0,2-2 112 0,-1 0 16 0,1-3 0 0,0-1 0 15,1-2-64-15,0-5-16 0,2-1 0 0,-1-2 0 16,2-2-48-16,-1-6-128 0,1 3 192 0,-1-1-64 16,-1-5 32-16,2-1 0 0,-1-5 0 0,-1 5 0 15,0 4 32-15,0-5 0 0,0-3 0 0,2-3 0 16,0 3-192-16,0-1 0 0,0 5 0 0,1 4-176 16,-1 3 176-16,0 5-128 0,2 4 128 0,-1 0-128 15,1 4 128-15,-1 2-208 0,2 1 80 0,0 3 128 0,1 0 0 0,0 3 0 16,1 1 0-16,-1 2 0 15,3 0 0-15,-3 0 0 0,4 4 0 0,-2-1 0 0,-1 4 0 16,1 0 128-16,-2 5-128 0,1 0 128 0,-3 4-128 0,0 3-176 16,1 5 48-16,-3 0 0 0,1 4-32 0,0-2 0 15,0 2 0-15,0-3 0 0,1-1-112 16,-1 1-32-16,0-3 0 0,1 1 0 16,2-5-208-16,0-4-32 0,-1-4-16 0,2-3 0 15,0-5-1360-15,0 0-256 0</inkml:trace>
  <inkml:trace contextRef="#ctx0" brushRef="#br0" timeOffset="24531.49">27702 5952 11967 0,'0'-9'1072'0,"-1"3"-864"0,0 2-208 0,1 0 0 0,0 4 2560 0,0 0 448 0,0 0 112 0,0-2 16 0,-1 2-1568 0,-3 0-304 0,0 2-64 0,-3 2-16 0,-1 5-48 0,-3 4-16 0,-1 2 0 0,-3 5 0 0,2 2-496 0,-5 7-112 0,0-1 0 0,0 7-16 16,0-1-144-16,1 1-32 0,0 0 0 0,3-1 0 15,1-2-176-15,2-3-144 0,4-5 192 0,2-1-192 16,4-5 0-16,-1-4 0 0,5-2 0 0,0-2 0 16,2-4 160-16,2 1-160 0,2-4 128 0,1 0-128 15,0-3 320-15,3 0-32 0,-1-4 0 16,2-2 0-16,0 0 96 0,3-3 32 0,-3-1 0 0,2 0 0 15,1-2-240-15,-3-1-48 0,2 0-128 0,-2-2 192 0,2-1-192 0,-2-4 176 16,-1 2-176-16,0-5 160 16,-2 2 32-16,-1 2 0 0,-2-2 0 0,1 3 0 15,-3 0-16-15,-1-1 0 0,0-1 0 0,-2 3 0 0,-2 0 16 16,-1-2 16-16,-3 1 0 0,0 2 0 0,-2-3-80 16,-2 5-128-16,-1 2 176 0,-1 0-176 0,-1 2 128 0,0 1-128 15,0 3 0-15,1 2 0 0,-1-2-240 0,0 4-96 16,1 0-32-16,-1 2 0 15,3 0-1152-15,-2 4-224 0,3-2-48 0,-1 5-13952 16</inkml:trace>
  <inkml:trace contextRef="#ctx0" brushRef="#br0" timeOffset="28164.64">29371 5839 20271 0,'3'-5'1792'0,"0"-1"-1424"0,-1 3-368 0,-1 1 0 0,1 2 832 0,0-1 112 0,2-2 16 0,1-3 0 0,1-1 480 0,-1-2 96 0,0 3 32 0,-3 0 0 0,-2 2-32 0,0 0-16 0,-1 4 0 0,-3 0 0 15,2 0-496-15,-3 1-112 0,0 3-16 0,-1 1 0 0,1 1-384 0,-4 0-64 16,1 4-32-16,-2 0 0 0,-1 3-224 0,-1-1-64 16,0 4 0-16,0 3 0 0,-2 0-128 0,2 2 192 15,-1 2-192-15,2 0 192 0,0 2 32 0,4-3 16 16,1-3 0-16,1 3 0 0,1 0-240 16,1 0 0-16,2 3 128 0,1-3-128 0,1-3-176 15,2 1-80-15,2-5 0 0,1-4-16 16,0 0-288-16,2-4-48 0,0-2-16 0,2-1 0 15,0-4 176-15,1-2 16 0,0-2 16 0,0-5 0 16,1 2 416-16,0-4-128 0,-1-1 128 0,1-4 0 0,2 2 384 16,0-3 144-16,2-1 48 0,1-2 0 0,2-2-64 15,0-3-16-15,4 0 0 0,-1-1 0 0,-1 4-272 0,-1-3-48 0,-1 3-16 0,-2 0 0 16,-4 1-160-16,0 1 0 0,-2-2 0 0,-3 0 0 16,1-1 0-16,-3 1 0 0,-2 0 0 15,-2 1 0-15,-2 1-128 0,-1 1-16 0,-3 3 0 0,-1 0 0 16,-2 4-288-1,-2 0-48-15,1 4-16 0,-2 2 0 0,0 4-16 16,-1-1 0-16,-2 6 0 0,2 0-10608 0,-1 2-2128 0</inkml:trace>
  <inkml:trace contextRef="#ctx0" brushRef="#br0" timeOffset="30884.23">29589 5777 19343 0,'-2'-2'1728'0,"1"-1"-1392"0,1 2-336 0,1 1 0 0,0-2 880 0,-1-1 96 0,1 2 32 0,1-5 0 0,-1-4 128 0,1 1 16 0,1-4 16 0,-1 1 0 0,2 2-528 0,-1 1-128 0,-2-1 0 0,0 1-16 0,0 2 64 0,-2 0 16 0,0 1 0 0,-2 4 0 0,1-2 464 0,-3 2 112 0,0-2 0 0,-3 4 16 0,2-3-272 0,-1 2-48 0,-1 1-16 15,-1-2 0-15,0 2-256 0,-1 0-64 0,1-3-16 0,-1 2 0 16,-1 1-160-16,1-2-16 0,-1-2-16 0,0 1 0 16,-1 1-80-16,1 1-16 0,-2 1 0 15,2 1 0-15,1 1-208 0,-1 2 128 0,3 2-128 0,-1 0 0 16,1 3 0-16,1 1-192 0,1 0 16 0,1 2 0 16,1 1-784-16,2-1-176 0,-1 4-16 0,2 0-16 15,-1 0-1408-15,0 5-288 0,0 1-48 16,-2 1-16-16</inkml:trace>
  <inkml:trace contextRef="#ctx0" brushRef="#br0" timeOffset="31783.5">29818 5860 15663 0,'-2'-6'1392'0,"-1"2"-1120"0,3 2-272 0,0 2 0 0,0-3 416 0,0 2 32 0,0-4 0 0,-1-2 0 0,0-3 336 0,-2-3 80 0,2 3 16 0,0-1 0 0,1 4 384 0,-1-2 80 0,1 3 0 0,1 2 16 0,0 1-128 0,0-1-16 0,1 3-16 0,0 1 0 16,-1 1-80-16,2 0-16 0,-2 3 0 0,0 1 0 16,2 2 32-16,0 2 0 0,0 1 0 15,1 2 0-15,-1 2-560 0,1 3-96 0,0-1-32 0,-1 1 0 16,2 5-96-16,0-3-32 16,0 4 0-16,-1-2 0 0,1 1-112 0,-3 0-16 0,2 3-16 15,0-3 0-15,-2 0-48 0,1 1-128 0,-1-1 192 16,1-2-64-16,0 1-128 0,0-3 0 0,1-2 0 0,1-3 0 0,-1-3 0 15,1-3 0-15,0-2 128 0,2-4-128 16,-3-2 128-16,3-2 0 0,-1 0 0 0,0-3 0 16,1-4 48-16,0-3 0 0,0 1 0 0,-1-4 0 0,2 0 16 15,-2-6 16-15,1 0 0 0,1-3 0 16,0-3-16-16,0-1 0 0,-1 0 0 0,1-5 0 0,0-1-192 0,1-3 0 16,0-2 0-16,-2 0 0 0,0 0 0 0,0-1-160 15,0 0 32-15,2 5 0 16,-1 3-336-16,1 7-64 15,0 5-16-15,1 5 0 0,-2 3-48 0,1 6-16 0,-1 3 0 0,1 4-17344 16</inkml:trace>
  <inkml:trace contextRef="#ctx0" brushRef="#br0" timeOffset="32161.38">30296 5870 39615 0,'-5'2'1760'0,"0"-2"352"0,1 2-1680 0,3-2-432 0,2 0 0 0,0 0 0 0,3 0 0 0,-2-2 0 0,5 2 0 0,-1-3 0 0,4 0-208 0,-1-3-32 0,1 0 0 0,1-3 0 0,1-1 240 0,-1 0 0 0,1 1 192 0,0-4-192 0,1-2 336 0,-2 2-32 0,0-2-16 0,-1 1 0 0,-1-1-288 0,-2 2 0 0,-1-2 0 0,-2 1 0 15,-2 2 0-15,0 0 160 0,-1-1-160 0,-4 3 192 16,2 3 0-16,-3-2 0 0,0 3 0 0,-3 2 0 15,0 4-16-15,-2 0 0 0,1 4 0 0,-3 0 0 16,-2 5-176-16,0 0 0 0,-1 6 0 0,-1 3 0 0,0 3 0 0,-1 3 0 16,3 2 0-16,-1 3 0 0,3-1 0 15,0 1 0-15,1 2 0 0,2-3 0 0,2 4 0 0,1-3 160 16,3-3-160-16,1-2 160 16,-1 1-160-16,4-3 192 0,0 1-192 0,2-5 192 0,1-2-192 15,1-3 0-15,1-2-160 0,1-3 160 0,0-2-384 16,1-2 0-16,1-1 16 0,1-3 0 15,-1-4-1360-15,1 1-256 0</inkml:trace>
  <inkml:trace contextRef="#ctx0" brushRef="#br0" timeOffset="32502.36">30587 6049 15663 0,'-3'6'1392'0,"0"-2"-1120"0,2-1-272 0,1-3 0 0,0 1 1024 15,0 1 128-15,0 2 48 0,-4 0 0 0,0 2 1424 0,1 0 272 0,0-1 64 0,0-1 16 0,1-1-416 0,1-3-96 0,1-3-16 0,0-1 0 0,1-2-1408 0,2-3-272 0,-1-1-64 0,1-2-16 16,0-3-176-16,0 2-16 0,-1-6-16 0,1-1 0 15,-1 2-288-15,0-5-48 0,-1 1-16 0,1 0 0 0,0-3-128 0,-1 0 160 16,1-1-160-16,0-2 160 16,0 2-160-16,0-2 0 0,2-3 0 0,0 5 0 0,0-3 0 15,1 7 0-15,1 0 0 0,1 3 0 16,1 4-464-16,0 5 16 0,0 2 16 0,0 3 0 16,1 2-144-16,0 3-16 15,-2 0-16-15,2 3 0 0,1 2-1824 0,-1 0-384 0,3-2-64 0,-1 1-12240 16</inkml:trace>
  <inkml:trace contextRef="#ctx0" brushRef="#br0" timeOffset="32835.21">31058 5003 8287 0,'0'-5'736'0,"0"1"-592"0,0 3-144 0,0 1 0 0,0 1 2480 0,0 2 464 0,2-3 80 0,-2 2 32 0,0 3 128 0,-2 4 16 0,1 3 16 0,0 4 0 0,1 4-736 0,-1 5-160 0,0 7-16 0,-1 3-16 0,1 4-1280 0,0 1-256 0,0 3-48 0,-1 4-16 15,1 1-496-15,-4-1-192 0,0 4 176 0,-1 0-176 16,-3 2 0-16,2-2 0 0,1-3 0 0,0-4 0 16,1-3-592-1,1-4-112-15,1-5-32 0,1-7 0 0,1-1-544 16,1-3-128-16,0-3 0 0,0-2-14560 0</inkml:trace>
  <inkml:trace contextRef="#ctx0" brushRef="#br0" timeOffset="33278.15">31220 5799 27647 0,'7'-8'1216'0,"-5"2"256"0,1 2-1168 0,-1 0-304 0,1 2 0 15,-3 2 0-15,1 0 0 0,0-3 0 0,0 2 0 0,0-4 0 0,-1 1 704 0,-1 1 96 0,-2 3 16 0,-2 0 0 0,0 0 144 0,-3 3 48 0,1 1 0 0,-2 2 0 0,-1 4-144 0,-1 1-32 0,1 2 0 0,-1 3 0 0,0 0-16 0,1 2-16 0,1 2 0 0,2-1 0 16,1-1-416-16,2-2-96 16,3-2-16-16,0-2 0 0,2 1-128 0,3-1-16 0,1-2-128 0,2-4 192 15,2-2-352-15,0-2-80 0,3-2-16 0,0-2 0 32,2-2-640-32,-1-2-128 0,3-3-16 0,0-1-16 15,0 0-256-15,-1 1-48 0,1-4-16 0,-2 3 0 0,-2-2 992 0,-1 0 192 0,-2-1 32 0,-2 3 16 16,1-2 624-16,-4 2 128 0,-2-2 32 15,1 2 0-15,-2 4 464 0,-1-1 112 0,0 4 0 0,-1 0 16 16,-2 1-496-16,2 2-96 0,-2 2-32 0,2 2 0 16,-1-2-160-16,0 5-48 0,1-5 0 0,0 2 0 15,1 2-96-15,1 0-32 0,0-2 0 0,1 2 0 16,0 0-144-16,2 0-128 0,0 1 144 0,-1 3-144 0,3-3 0 0,-1 4-208 16,3-1 16-16,-1 2 0 15,1-2-192-15,-1-1-48 16,2 1 0-16,-1 0 0 0,1-2-1120 15,-2 0-240-15</inkml:trace>
  <inkml:trace contextRef="#ctx0" brushRef="#br0" timeOffset="33850.78">31551 5845 13823 0,'-3'18'1216'0,"2"-7"-960"0,-2 4-256 0,3-6 0 0,0 0 2176 0,-1-2 400 0,1 6 80 0,-1 5 16 0,-2 11-432 0,1 12-64 0,-2 6-32 0,-1 3 0 0,2-1-1152 0,-2-6-224 0,1-1-64 0,0-5 0 0,1-1-480 0,0-5-96 0,-1-5-128 0,1 0 176 15,-1-3 160-15,0-3 48 0,1-4 0 0,-1-1 0 16,1-5 192-16,1 0 64 0,-1-4 0 16,2-4 0-16,1-2-352 0,-1-2-64 0,2-4-16 0,-1-3 0 0,0-2-208 15,0-4-288-15,1-5 64 0,1-2 16 16,-1-3-272-16,0-6-48 0,2-3-16 16,-1-5 0-16,1-3 544 0,-1-8 0 0,2-4 0 0,-1-5 0 15,1 2 256-15,2-1 16 0,1 1 0 0,0 4 0 0,0 2-80 0,2 7-32 16,1 3 0-16,0 6 0 0,1 1 224 0,0 5 32 15,1 1 16-15,1 3 0 0,0-1-32 16,0 4 0-16,2 3 0 0,-2 1 0 0,1 4-400 0,-2-1 0 16,1 6-144-16,-2-1 144 0,-1 3-320 0,-2 4 64 15,1 3 0-15,0 0 0 0,-2 3-96 0,-1 4-16 16,0 3 0-16,-2 2 0 0,0 1-16 0,-3 5 0 16,-1 2 0-16,0 2 0 0,-4 4 384 0,-1 5 128 15,0 0 0-15,-1 1 0 0,0-1 0 0,1 1 0 16,-1 0 0-16,0-1 0 0,1-3-128 0,-1-3-192 15,-2-1 32-15,1-3 16 0,-2 1 144 0,-1-6-160 0,0 2 160 16,-1-4-160-16,1 1 160 0,-1-5 0 0,-1 0 0 16,1 0 0-16,-2-2 0 0,2-2 224 0,-1 1-32 0,-1-4 0 15,1 0-48-15,0-3-16 0,1-3 0 0,-1 0 0 32,3-4-1440-32,0 1-288 0</inkml:trace>
  <inkml:trace contextRef="#ctx0" brushRef="#br0" timeOffset="34452.51">31857 5756 32255 0,'-5'19'1424'0,"3"-3"304"0,-1 0-1392 0,2-1-336 0,2-5 0 16,-1-4 0-16,0 4-800 0,0 8-224 0,0 11-64 0,0 9 0 0,-1 5-192 0,0 2-64 0,-2-7 0 0,2 0 0 0,-1-3 720 0,-1-3 144 0,0-1 32 0,-1-2 0 0,3-5 160 0,-2-1 32 15,1-1 16-15,-1-6 0 0,2-2 1376 0,0-3 272 16,1-5 48-16,0-2 16 0,1-3 288 0,-1-2 64 0,2-3 16 0,0-1 0 16,-1-3-912-16,0-4-176 0,0 0-48 0,1-4 0 15,0-5-704-15,-1-2-384 16,1-3 32-16,0-2 16 0,-1-4-48 0,2-3 0 0,-2-3 0 0,3-3 0 16,-1 0 384-16,0-3 0 0,1-6 0 0,-1 0 0 15,2-2 0-15,0-2 128 0,1 1-128 16,1 0 192-16,0 2 256 0,2 1 64 0,-1 4 16 15,3 3 0-15,2 6-208 0,2 7-32 0,-1 4-16 0,3 7 0 16,-1 5 48-16,1 0 0 0,3 8 0 0,-1 0 0 16,1 3-96-16,0 3-16 0,1 3 0 0,1 3 0 15,-1 1-208-15,-1 4-288 0,-3 3 64 0,-2 1 16 16,-2 5-368-16,-3 2-80 16,-6 6-16-16,0 1 0 0,-3 3 304 0,-1 1 64 0,-1-1 16 0,-1 3 0 0,-2-3 624 0,-2 3 128 15,0-4 32-15,-2 1 0 0,0-4-144 16,-2-2-32-16,-1-1 0 0,-2-3 0 0,0-1-128 15,-1-3-16-15,2-2-16 0,-3 1 0 0,-3-1 16 16,1-2 0-16,-3 0 0 0,2-1 0 0,-2-3-416 0,1 0-80 16,2-2 0-16,1-3-16 15,1 0-1472-15,0-5-304 0,3 0-48 0,1-2-12016 0</inkml:trace>
  <inkml:trace contextRef="#ctx0" brushRef="#br0" timeOffset="34722.11">32374 5689 40543 0,'-5'7'3600'0,"1"0"-2880"0,3-1-576 0,1-1-144 0,0-1 192 0,0 2 16 0,-1 6 0 0,-3 4 0 0,1 3-368 0,-4 3-80 0,2 1-16 0,2-4 0 0,-1-3-336 0,0-1-80 0,2-2-16 0,1-3 0 0,-1-1-768 0,2-2-144 16,0-1-48-16,0 0 0 0,2-2-464 0,-1-2-112 0,0 2-16 0,0-2-9728 16</inkml:trace>
  <inkml:trace contextRef="#ctx0" brushRef="#br0" timeOffset="34949.71">32455 5161 43311 0,'-3'-6'3840'0,"2"2"-3072"0,2 4-608 0,0 2-160 0,2-2-480 0,-1 2-128 0,1-2-32 0,-1-2 0 0,1 0 192 0,0 0 16 0,1 0 16 0,-1 0 0 16,0 2-224-16,-2 0-64 0,2 0 0 0,-1 2 0 15,0 0-1472-15,-1 4-288 0</inkml:trace>
  <inkml:trace contextRef="#ctx0" brushRef="#br0" timeOffset="35279.51">32482 5913 41471 0,'-4'-2'3680'0,"3"2"-2944"0,2-3-592 16,1 2-144-16,2-1 0 0,-1-2 0 0,0-2 0 0,1-4 0 0,2-5-1296 0,0-5-192 0,3-5-48 0,0-5 0 0,1-3 528 0,1-1 112 0,0-1 0 0,0 3 16 0,1 4 736 0,0 2 144 0,-1 5 0 0,-1 2 0 0,-2 5 1040 0,0 6 176 16,-1 4 16-16,-2 2 16 0,1 6-96 0,-1 3 0 15,-1 6-16-15,1 2 0 0,-3 5-816 0,2 2-144 16,-2 0-48-16,2 3 0 0,1 4-400 16,1-5-96-16,0 2-16 0,2-3 0 15,-1-1-464-15,1-2-112 0,-1 1 0 0,2-3-16 16,-1-2 208-16,-1 0 32 0,-1-3 16 15,-1-1 0-15,1-2-304 0,-1-3-48 0</inkml:trace>
  <inkml:trace contextRef="#ctx0" brushRef="#br0" timeOffset="35883.43">33278 5749 45151 0,'-4'-11'2000'0,"1"3"416"0,0 2-1936 0,2 2-480 0,1 2 0 0,0 2 0 0,0-4 0 0,-1 2-208 0,-2-2 16 0,-2-2 0 0,-1-3-64 0,-3 5 0 0,0 1 0 0,-4 0 0 0,1 6-48 0,-2-2-16 0,-1 5 0 0,-1 3 0 0,0 1 128 0,0 2 0 0,-2 7 16 0,0-2 0 15,0 4 176-15,0-3 224 0,2 2-48 0,3-1-16 0,2-1 176 0,2-2 48 16,3 1 0-16,2-5 0 0,3 0-384 0,2-2 0 15,3-4 0-15,2 0 0 0,3-2-160 16,2-1-96-16,4-2-32 0,4-2 0 0,2-2-48 0,2-1-16 16,-2 0 0-16,0 0 0 0,1-2 32 0,0-2 0 15,2 2 0-15,-1-5 0 0,1 1 320 0,-2 0 0 16,-2 0 0-16,-3-2 128 0,-2-3 128 0,-4 1 0 16,0 0 16-16,-2-4 0 0,-2 2 48 0,-3-2 0 15,0-1 0-15,-4-1 0 0,-2 2-32 0,-1-1 0 16,-2 3 0-16,-3 0 0 0,0 4-96 0,-2 2 0 15,0 4-16-15,-1 1 0 0,1 3-176 0,-1 4 0 16,2 3 144-16,0-2-144 0,2 4 0 0,1-1 0 0,0 0 0 0,1 4 0 16,1 0 0-16,0 2-160 15,3 3 160-15,1 1-160 0,0 0 32 0,0 4 0 0,3 5 0 16,-1 1 0-16,2 1 128 0,1 1 0 0,1 1 0 16,1-1-128-16,2 2 128 0,0 1 0 0,0-3 0 15,0 3 0-15,1 1 0 0,0-1 0 0,0 5 0 0,0-1 0 16,-2 2 0-16,2-1 0 0,-1 4 0 0,0-3-128 15,-3-1 128-15,-1-4-208 0,-2 2 80 0,-3-6 128 16,-1 2-144-16,-3-2 144 0,-2 3 0 0,-1-2 0 16,-3 2 0-16,-1-3 0 0,-2 4 0 0,-3-1 0 15,-2 3 0-15,-2 0 0 0,-1 0 128 0,1-6-128 16,0-2 208-16,-2-1-48 0,-3 1-16 0,-2-2 0 0,-2 0 32 16,-5-1 0-16,-2 3 0 0,-1-3 0 15,3-4-176-15,-2 2-144 0,-3-4 144 0</inkml:trace>
  <inkml:trace contextRef="#ctx0" brushRef="#br0" timeOffset="157701.53">26979 7619 23039 0,'0'0'2048'0,"0"0"-1648"0,0 0-400 0,0 0 0 0,1 0 176 0,-1 2-48 0,2-2-128 0,-1 2 192 16,0 0 64-16,1 3 0 0,0-2 0 0,0 1 0 0,-1 2 576 0,1 0 128 0,-2 1 32 0,0 2 0 0,0 4 176 0,-3 0 48 15,2 2 0-15,-2 4 0 0,1 3-384 0,-2 2-80 0,1 3-16 0,0-1 0 16,-1 5-544-16,1-2-192 0,-1 2 144 0,0-2-144 16,2-5 0-16,-1 1 0 0,2-1 0 15,0-3 0-15,0-2 256 0,1 0 0 16,-2-3 16-16,2-4 0 0,0-2 128 0,-1-1 32 0,0 1 0 0,0-6 0 16,-1 2-48-16,1-6-16 0,0 2 0 0,0-2 0 15,0-2-64-15,-2-2-16 0,2-1 0 16,-2-2 0-16,1-2-96 0,-3-2-32 0,0-4 0 0,-1-3 0 15,0-2-160-15,-3-2 0 0,2-3 144 16,-1-4-144-16,-1-2 176 0,2 2-48 0,0-3 0 0,-1 1 0 16,2-4 16-16,0 0 0 0,1 1 0 0,1-2 0 15,0 3-144-15,2 0 0 0,1 5 0 0,0-3 128 16,2 5-128-16,-1 0 0 0,1 4 0 0,3-5 0 16,2 1 0-16,4-2 0 0,3 3 0 0,2 0 0 0,3 5 0 0,0 1 0 15,1 3 0-15,0 3 0 0,1 2 0 16,0 3 0-16,-1 2 0 0,-1 0 0 0,-1 2-144 0,-2 4-64 15,1 1-16-15,-2 4 0 0,1 2 64 16,-3 2 16-16,0 4 0 0,0 0 0 0,-1 2 16 0,-1 5 0 16,-2-1 0-16,0 3 0 0,-1-2 128 0,-1 2-192 15,2 3 192-15,-3-6-192 0,0 2 192 0,-2 2 0 16,0-4-144-16,-2 2 144 0,-1-2 0 0,-1-3 0 16,0-2 0-16,-3 1 0 0,0-6 0 0,-2 4 0 15,1-3 0-15,-4-2 128 0,1 3 160 0,-3 1 32 16,-1 0 0-16,0-5 0 0,-3 3-192 0,-1-1-128 0,0 1 192 15,-1-4-192-15,-1-2 128 0,2 1-128 16,0-5 0-16,1 0 0 0,1 0 0 0,0-3 0 16,2-1 0-16,1-2 0 15,2 0-528-15,3 0-224 0,1 0-32 0,1 0-11008 0,4-1-2208 0</inkml:trace>
  <inkml:trace contextRef="#ctx0" brushRef="#br0" timeOffset="158183.34">27507 7513 17503 0,'8'-12'768'0,"-4"2"176"0,1 4-752 0,-1 2-192 0,-1 2 0 0,-2-1 0 0,0 2 336 0,2-1 48 0,1-5 0 0,1 4 0 0,-2-3 624 0,-1 2 128 0,-3 1 16 0,-3 6 16 0,-2-3-80 0,-1 4-32 0,-3 2 0 0,-2 0 0 0,-2 4 352 0,-2 0 64 16,-1 2 0-16,-1 3 16 0,-2 1 176 0,1 0 16 15,-4 0 16-15,2 3 0 0,-1 0-800 0,2 2-176 16,1-1-16-16,1-1-16 0,3-1-480 0,2 0-80 16,0-1-128-16,2-1 176 0,4 1-32 0,1-2 0 15,1-2 0-15,1 0 0 0,3-2-144 0,0-1 0 16,2 0 0-16,3-4 128 0,0 2-128 0,4-3 0 16,1-2 0-16,3 1 0 0,2-1 0 0,2-3-144 15,2 0 144-15,1-4-160 0,3 1-32 0,-1-3-16 16,0-1 0-16,0 1 0 0,-1-3-80 0,0-1-16 15,-3 0 0-15,-1-1 0 0,0 0 304 0,-1 0 0 0,-3-3-128 16,1 2 128-16,-2-4 176 0,-3 1 80 16,1-1 32-16,-2 0 0 0,0 2 64 0,-2-3 16 15,-3 1 0-15,-1 0 0 0,-2-3-224 0,-1 3-144 16,-2 0 192-16,-2-3-192 0,-2 3 240 0,0 0-64 0,-2 1-16 16,-1 4 0-16,0-1-32 0,1 3 0 15,-2 3 0-15,1 2 0 0,1 1 0 0,1 3 0 0,0 1 0 0,0 1 0 16,2-2-128-16,-1 3 0 0,3 1 0 0,1-2-176 15,-1 2-160-15,1-1-48 0,1 1 0 0,2 1 0 16,1-1-480 0,0-2-96-16,3 2-32 0,0 0-10896 0,2-1-2176 0</inkml:trace>
  <inkml:trace contextRef="#ctx0" brushRef="#br0" timeOffset="158417.23">27758 7533 18431 0,'0'-1'1632'0,"0"1"-1312"0,0 4-320 0,1-4 0 0,2 2 2880 0,-2 2 496 0,2-2 96 0,0 2 32 0,3 3-1968 0,2 5-400 0,0 4-80 0,0-3-16 0,-1 3-336 0,0 2-80 0,-3-2-16 0,0 0 0 0,0-3-608 0,-2 2 0 0,1-1 0 0,-2-2-128 16,0 1-608-16,1-1-112 0,-2-5-32 0,0 2 0 15,0-3-496-15,0-3-96 0,0-2-32 0,-2-1-11888 0</inkml:trace>
  <inkml:trace contextRef="#ctx0" brushRef="#br0" timeOffset="158596.29">27977 7257 35935 0,'-10'-9'3200'0,"3"2"-2560"0,0 1-512 0,4 4-128 0,3 0 1232 0,0 2 240 0,1 0 32 0,0 0 16 0,-1 0-1216 0,3 0-304 0,-1 0 0 0,2 0 0 16,2 2-2224-16,-6-2-496 0,0 0-96 0,22 8-32 0</inkml:trace>
  <inkml:trace contextRef="#ctx0" brushRef="#br0" timeOffset="158984.29">28263 7611 12895 0,'0'4'1152'0,"1"0"-928"0,0-2-224 0,0 0 0 0,1-2 1040 0,-1 4 176 0,3-1 16 0,-2 4 16 0,3-1-160 0,-1 3-48 0,-2-2 0 0,1 2 0 0,-2-3-112 0,0-2-32 15,-1-2 0-15,0-2 0 0,1 0 512 0,-1-2 80 16,0-2 32-16,0-1 0 0,-1-1 272 0,1-1 64 15,-1-2 16-15,0-1 0 0,-1 0-656 0,1 0-144 16,2-2-32-16,-1-3 0 0,3-1-640 0,-1 0-128 16,1-4-16-16,2 2-16 0,0-3-240 0,1 1 144 15,0 0-144-15,3 1 128 0,-2 3-128 0,3 4 0 16,-1-3 0-16,-1 3 0 0,2 4 0 0,-1 2 0 16,0 2 0-16,-1 2 128 0,2 0-128 0,-1 4 0 0,1 0 144 15,-2 2-144-15,2 2 0 0,-2 2 0 0,-1 3 0 0,-1-1 0 16,0 2 0-16,-1 2 0 0,-1 1 0 0,0 2 0 15,-2 0 0-15,1 1 0 0,2 3 0 0,-3 1 0 16,1 0 0-16,-1 0 192 0,-1 3 0 0,2-3-16 16,-1 3 0-16,-1-5 0 0,2 2 0 0,-1-6 0 15,1 0-176-15,-1-1 0 0,1-5 0 0,-1-1 0 16,1-2-576-16,0-1-160 0,1-3-32 16,1-3-11456-16,0 0-2288 0</inkml:trace>
  <inkml:trace contextRef="#ctx0" brushRef="#br0" timeOffset="159233.01">28922 7083 39615 0,'-3'-2'1760'0,"2"2"352"0,1 2-1680 0,1-1-432 0,0 4 0 0,1-1 0 0,-1 2 208 0,0 4-32 0,3 5-16 0,-2 5 0 0,2 6-160 0,-3 5 0 0,2 3 0 16,-3-2 0-16,0 3 192 0,-1-3-64 0,-1 1 0 0,0 0 0 0,-1-1-128 0,1-1 0 0,-1 1 144 0,1-1-144 0,-1-3 0 0,1 1-240 0,-2-3 48 0,2-4 0 16,-1-1-784-16,1-4-160 0,1 1-16 0,1-5-10064 0,-2-1-2016 0</inkml:trace>
  <inkml:trace contextRef="#ctx0" brushRef="#br0" timeOffset="159454.63">28646 7479 43311 0,'-6'-6'3840'0,"2"2"-3072"0,4 0-608 0,4 3-160 0,1 0 272 0,0-3 32 0,2-1 0 0,4-5 0 0,7-2-128 0,5-4-32 0,3 0 0 0,2 0 0 0,2 3-144 0,1 1-256 0,2 2 64 0,2 0 16 16,2 1-368-16,1 2-80 0,3 1-16 0,0 3 0 16,0-3-640-16,-2 2-128 0,0 2-16 0,-6-1-15792 15</inkml:trace>
  <inkml:trace contextRef="#ctx0" brushRef="#br0" timeOffset="160240.2">29745 7124 32255 0,'-5'-5'2864'0,"2"4"-2288"0,0-2-576 0,2 3 0 0,1 0 912 0,0 0 80 0,0 0 16 0,-3 3 0 0,1-3-1280 0,-3 3-256 0,-1 1-48 0,-4 2-16 0,0 0 16 0,-5 3 0 0,-1-3 0 0,-2 4 0 0,-5-2 576 0,-1 3 0 16,-2-1 192-16,-3 2-64 0,-1-1 1088 0,1 2 224 15,-1-1 32-15,2 0 16 0,2 1-448 0,2-1-80 0,3-2-32 0,3 0 0 16,3 0-672-16,1 1-128 0,3-4-128 0,2-1 192 15,2 1-192-15,1-4 0 0,3 0 0 0,3-1 0 16,2-1-272-16,0 2 16 0,4-3 0 0,2-3 0 16,0 2 64-16,3-1 0 0,3-1 16 0,1 2 0 15,2-1 176-15,2-1 192 0,2 2-32 0,2 1-16 16,3 0-16-16,0 1 0 0,3 2 0 0,-2-3 0 16,0 6-128-16,-2-4 0 0,-2 3 0 0,-2 1 0 15,0 3 0-15,-3 0 0 0,-1 1 0 0,-2 2 0 16,-2-1 0-16,0 1-144 0,-1 3 144 15,-2 1-208-15,-1 3 16 0,-4-1 0 0,-3 0 0 0,-3 0 0 16,-2 3-64-16,-2-1-16 0,-3 0 0 0,-2 1 0 0,-1 1 272 16,-3-3-160-16,-1 0 160 0,0 0-128 15,1 0 128-15,-4-3 0 0,1 0 0 0,-2 0 0 0,1-1 128 16,-1 1-128-16,-2-4 128 0,-1 2-128 16,-1-2-576-16,-2 0-176 15,0 1-32-15,-1 0-15536 0</inkml:trace>
  <inkml:trace contextRef="#ctx0" brushRef="#br0" timeOffset="162925.29">31046 7327 28559 0,'0'0'2544'0,"0"-3"-2032"0,0 3-512 0,0 0 0 0,1 0 1312 0,1 0 160 0,-1 0 48 0,0-1 0 0,3 1-96 0,-1 0-16 0,1 4 0 0,1-3 0 0,0 4-912 0,-1 1-192 15,1 4-48-15,-2 2 0 0,1 2-96 0,0 4-32 16,-2 5 0-16,1 1 0 0,-1 1-128 0,1 5-176 16,-2 4 48-16,1 1 0 0,1 0 128 0,-1-4 176 15,1 1-48-15,1-4 0 0,-1-6 112 0,1-2 16 16,1-1 0-16,0-4 0 0,0-5 0 0,0-1 0 16,0-2 0-16,1-4 0 0,0 0-112 0,0-3-16 15,0-3 0-15,2 0 0 0,-1-4-128 0,2-2 128 16,-2-1-128-16,2-3 128 0,-2 1-128 0,0 0-144 15,0 2 144-15,-2-3-208 0,0 1 16 0,0 0 16 0,0 2 0 16,0 1 0-16,-2 2 176 0,2 3-208 0,-1-1 80 16,1 4 128-16,0 1-128 0,0 0 128 0,0 0 0 15,0 3 0-15,1 0 0 0,0-2 0 0,0 2 0 0,2-1 0 16,-1 2 0-16,1-4 0 0,-2 1 0 0,1-1 0 16,-1 0 0-16,2 0 0 0,-2 0 176 0,0-1-176 15,-1 1 272-15,0 0-32 0,1 1-16 0,1 1 0 16,-1 1-80-16,0 1-16 0,-1-2 0 0,1 4 0 15,0 1-128-15,-1 0 0 0,0-1 0 0,0 3 0 16,0 1 0-16,-1 0 0 0,1-2 0 0,-3-2 0 16,2 2 0-16,0-4 0 0,-2 0 0 0,2-2 0 15,-2 0 0-15,1-4 0 0,-1 0 0 0,2-2 128 0,-2-3 176 16,1 0 16-16,0-3 16 0,1-2 0 0,0-3 48 0,0 1 16 16,-1-4 0-16,1-2 0 0,0-1-208 15,1-4-64-15,-2-3 0 0,1-2 0 16,1-2-128-16,-1-3 0 0,-1-2 0 0,1 0 128 15,0 4-608-15,-2 2-128 0,2 2-32 0,0 7 0 16,-1 3-96-16,0 3-32 0,1 2 0 16,-2 4-11856-16,2 2-2384 0</inkml:trace>
  <inkml:trace contextRef="#ctx0" brushRef="#br0" timeOffset="163335.59">31912 7359 24879 0,'-2'2'2208'0,"1"-2"-1760"0,1 4-448 0,0-2 0 0,0 2 1152 0,0-1 128 0,0 0 48 0,-1 5 0 0,1 3 448 0,-3 6 80 0,1 4 32 0,-2 5 0 0,1 3-544 0,-2-1-128 0,1 1 0 0,-1-2-16 0,3-1-848 0,-2-4-160 0,1 0-48 0,1-2 0 0,-1-3-464 0,1-3-80 0,-1 1-32 0,2-5 0 15,-1 2-1504-15,1-6-304 0</inkml:trace>
  <inkml:trace contextRef="#ctx0" brushRef="#br0" timeOffset="163528.93">31965 6992 44223 0,'-1'-7'1968'0,"-1"1"400"0,4 4-1904 0,-1 0-464 0,1 2 0 0,0 0 0 0,0 2 0 0,1 0 0 0,1 1 0 0,1 0 0 0,0 1-768 0,0 5-112 0,0-2-16 0,-1 4 0 0,-2 0-2080 0,0 4-416 0,0-1-96 0,-1 1-16 0</inkml:trace>
  <inkml:trace contextRef="#ctx0" brushRef="#br0" timeOffset="163829.31">32316 7314 4607 0,'0'-16'400'0,"0"4"-400"0,1 2 0 0,1 1 0 0,0 6 2880 0,0-1 480 0,1-2 96 0,1-3 32 0,1-5-3488 0,2 0-640 0,0-5-144 0,0 3-48 0,-2 4 832 0,-2 4 144 0,1 2 48 0,-3 4 0 0,0 4 2288 0,-2 2 464 0,1 4 80 0,-2 2 32 0,-2 3-32 0,0 3 0 15,1 6 0-15,-2 0 0 0,0 7-1520 0,-1-1-304 16,1 1-64-16,0-1-16 0,0 3-768 0,0 1-160 15,1-1-16-15,0 1-16 0,2 3-160 0,-1-3 0 16,2 0 144-16,-1 1-144 0,-1-3-256 0,2 1-112 16,0-3-16-16,1-3-16 15,0-5-2000-15,-2-1-400 0,2-6-80 0,0-2-12032 0</inkml:trace>
  <inkml:trace contextRef="#ctx0" brushRef="#br0" timeOffset="164033.64">32215 7422 20271 0,'-8'0'1792'0,"3"0"-1424"0,2 2-368 0,1-2 0 0,2 0 4368 0,2 0 816 0,0 2 144 0,1 0 48 0,0-2-3872 0,3 3-768 0,3-3-160 0,2 0-16 0,2-3-224 0,1 1-32 0,2-2-16 0,2-2 0 0,0 0-160 0,1-2-128 0,-2-1 192 0,0 1-192 16,1-2 0-16,0 0-176 0,1 0 0 0,-1-2 0 15,2 2-912-15,-2-5-192 0</inkml:trace>
  <inkml:trace contextRef="#ctx0" brushRef="#br0" timeOffset="164439.54">32801 6669 40543 0,'-3'-3'3600'0,"2"3"-2880"0,0 0-576 0,1 4-144 16,1 1 416-16,0 2 48 0,2 2 16 0,-2 7 0 0,0 9-480 0,2 8 0 0,-2 13 0 0,-2 5-160 0,-2 1-96 0,-2 3-32 0,-1 2 0 0,-3 0 0 0,-2 4 288 0,0-2-128 0,-1-2 128 0,-2-6 0 0,2-3 0 0,-2-5 0 16,4-5 0-16,-1-2 0 0,3-1 0 0,-1-2 224 0,2-3-16 15,0-3 0-15,2-5 176 16,3-2 48-16,-1-4 0 0,2-3 0 0,2-3-96 0,1-5-16 0,-1-2 0 15,0-3 0-15,2-2-144 0,0-4-48 0,1-2 0 0,1-4 0 16,0-3-128-16,1-2 0 0,-1-2 0 0,0-3 0 16,0-3 0-16,-1-1 0 0,1-2 128 0,0 3-128 15,1-1 0-15,-1 1 160 0,1 7-160 16,0 2 160-16,0 6 176 0,0 1 48 0,2 5 0 0,-1 4 0 16,1 0 112-16,2 4 16 0,-1 5 16 0,4 3 0 15,0 2-240-15,1 1-48 0,1 1-16 16,1 0 0-16,0-3-224 0,3 2 0 0,2 1 0 0,0 0 0 0,0-1-176 0,1 1-16 15,-2 0-16-15,-2-2 0 16,-2 3-512-16,-3-3-112 0,-2 1 0 0,-5 1-16 16,-4 1 32-16,-3 4 16 0,-5 1 0 0</inkml:trace>
  <inkml:trace contextRef="#ctx0" brushRef="#br0" timeOffset="165350.62">27372 9549 3679 0,'3'-5'320'0,"-2"1"-320"0,0 2 0 15,-1 0 0-15,1-1 3264 0,-1 3 576 0,2-3 112 0,-1 3 16 0,0-3-2256 0,2-6-464 0,-1 3-96 0,1-2 0 0,-2 0 80 0,-1 1 32 0,0 0 0 0,-1 2 0 0,-1-1-48 0,1 0 0 0,-1 2 0 0,-2-5 0 16,1 4 144-16,-1-3 32 0,-1 2 0 0,0-4 0 16,-2 0-336-16,0 1-64 0,-2-4-16 0,1 0 0 15,-2 1-512-15,-1-1-96 0,-2-1-32 0,0 0 0 16,-1 0-336-16,-1 3 144 0,0 4-144 0,2 1 0 16,-2 6 128-16,1 1-128 0,0 5 0 0,-1 5 0 15,-1 3 144-15,0 6-144 0,0 7 0 0,-2 1 144 16,2 4-144-16,-1 7 0 0,-2 6-160 0,1 4 160 15,0 1-608-15,5 1-32 0,0-6 0 0,4-5 0 16,2-2 112-16,5-5 16 0,-1-5 0 16,5-4 0-16,0-4 864 0,3-4 176 0,0-1 48 0,2-6 0 0,3 1-112 15,0-3-16-15,1-5 0 0,0-2 0 0,2-5-272 16,-1-1-176-16,1-5 192 0,1-2-192 0,1-5 304 16,1-3-48-16,3-3-16 0,-1-4 0 0,1-4-48 0,-2-5 0 15,2-2 0-15,-3-2 0 0,-2-3 16 0,-2-1 0 16,-1-2 0-16,-4 0 0 0,0-1 0 0,-2-1 0 15,-2 1 0-15,-1-2 0 0,-1-1 32 0,-1 3 0 16,-1-3 0-16,-1 7 0 0,0 4-112 0,-2 2 0 16,0 6-128-16,1 3 192 0,-1 7-192 0,1 4 0 15,1 4 0-15,1 5 0 0,1-1 0 0,0 7-240 16,1-2 48-16,1 5 16 16,2 0-560-16,1 2-112 0,1 4-32 0,2-3-18032 0</inkml:trace>
  <inkml:trace contextRef="#ctx0" brushRef="#br0" timeOffset="165588.75">27634 9378 33167 0,'-6'10'2944'0,"3"-3"-2352"0,-1 5-464 0,4-2-128 0,1-4 1840 0,2 0 336 0,0 0 80 0,1 6 16 0,3 11-1696 0,2 3-320 0,1 5-80 0,0-2-16 0,0 0-160 0,-2-2 0 0,0-4 144 0,-1-2-144 0,-1-2-128 0,-2-3-112 0,-1-2-16 0,-1-2 0 0,-2 0 112 0,0-4 16 16,-2-2 0-16,0-1 0 0,0-1-48 0,-2-4 0 15,0 0 0-15,0-4-11792 16,-1-2-2352-16</inkml:trace>
  <inkml:trace contextRef="#ctx0" brushRef="#br0" timeOffset="165735.04">27694 9128 36863 0,'-6'-8'1632'0,"1"0"336"0,1 2-1584 0,1 4-384 0,3-1 0 0,0 3 960 0,-1-1 96 0,1 1 32 0,-1 0 0 0,1 0-768 0,0 0-128 0,2 1-48 0,-2-1 0 16,0 0-1456-16,0 0-288 0,12 22-64 0,-10-15-16 0</inkml:trace>
  <inkml:trace contextRef="#ctx0" brushRef="#br0" timeOffset="166091.72">28400 9116 43311 0,'-1'-10'3840'0,"2"1"-3072"0,3 2-608 0,-1 2-160 0,1 1-592 0,0-5-160 0,1-4-16 0,2-12-16 0,3-6-704 0,0-7-144 0,-3-3-32 0,-3 2 0 0,-4 4-912 0,-2 1-192 0,-5-1-48 0,-1 6 0 0,-3 1 2816 0,-3 3 592 0,0 6 112 0,0 2 0 0,-3 3 1664 0,1 5 320 16,2 4 64-16,-3 3 0 0,3 4-1120 0,-2 2-224 15,1 2-64-15,-1 4 0 0,1 0-640 0,0 2-128 16,1 0-16-16,1 1-16 0,0 0-544 0,3 6 0 16,1-1 0-16,1 2 0 0,1 3 0 0,1 1 0 15,1 5 0-15,1-1 0 0,1 7 0 0,1 2 0 16,1 5 0-16,-1 5 0 0,1 4 0 0,0 2 0 15,1 4 0-15,1-3 0 0,-1 3 0 0,0-4 0 16,1-1 0-16,-1-2 0 0,3-2 0 0,-1-5 0 16,1-5-192-16,-1-3 48 15,2-5-304-15,1-6-64 0,-1-1-16 0,2-5 0 16,-1-2-560-16,1-7-128 0,0-2 0 0,2-3-15936 0</inkml:trace>
  <inkml:trace contextRef="#ctx0" brushRef="#br0" timeOffset="166483.1">28749 8970 21183 0,'1'-15'1888'0,"-1"5"-1504"0,0-2-384 0,1 3 0 0,0 4 2688 0,1-1 448 0,0 0 112 0,-1-6 16 0,2-7-1920 0,-1-9-368 0,-1-4-80 0,-1-3 0 0,-2 3-64 15,-3-2 0-15,0 5 0 0,-1 0 0 0,-2 5-96 0,1-2-32 0,-2 5 0 0,1 1 0 0,-2 4-96 0,1 3-32 0,-1 2 0 0,2 4 0 0,-2 3-192 0,1 4-32 16,-1 0-16-16,2 6 0 0,-1 4-208 0,-1 2-128 16,-1 6 128-16,1 0-128 0,-1 5 0 0,1 1 0 15,0 5-160-15,1 2 160 0,1 1-176 0,0 6 176 16,1 1-160-16,-1 4 160 0,2 1 0 0,0 3 0 15,1 0 0-15,-1 4 0 0,1 6 0 0,-1 0 0 16,2-5 0-16,-1-2 0 0,1-3 128 0,2-6-128 16,0-4 192-16,-1-1-192 0,2-5 0 15,0 1-272-15,-1-3 16 0,2-3 16 16,0-2-208-16,0-1-64 0,0-2 0 0,2-5 0 16,-1 0-320-16,-1-4-64 0,1-2 0 0,-1-4-17024 0</inkml:trace>
  <inkml:trace contextRef="#ctx0" brushRef="#br0" timeOffset="166723.64">28073 9360 35935 0,'-9'-4'3200'0,"1"1"-2560"0,4 3-512 0,3 0-128 0,2 0 928 0,-2-2 160 0,-1 1 48 0,-3-2 0 0,-1 0-560 0,-1-4-96 0,5 1-32 0,2 0 0 0,4 0-192 0,1 2-64 0,3 0 0 0,3-2 0 15,3 6 64-15,1-5 0 0,5 4 0 0,-1-1 0 0,5-1 64 0,1 2 0 16,2-2 16-16,2 3 0 0,2-2-176 0,0 1-32 16,0-3-128-16,1 1 192 0,4 0-352 0,1-2-80 15,3 1-16-15,1-2 0 16,-1 0-560-16,4 2-112 0,-1-2-32 16,2 0-17600-16</inkml:trace>
  <inkml:trace contextRef="#ctx0" brushRef="#br0" timeOffset="167099.91">28974 9331 44223 0,'-11'-2'1968'0,"3"2"400"15,3 0-1904-15,3 0-464 0,3 2 0 0,0-2 0 0,2 0 0 0,-2 3-128 0,3 0-16 0,-1 0 0 0,2 4-496 0,0 2-80 0,0 1-32 0,-1 2 0 16,0 2-368-16,-2 4-80 0,0-2-16 0,1 3 0 0,-2 1-448 0,-1-2-80 0,0 3-32 0,0-3 0 16,1 0 592-16,-2-3 112 0,2-1 32 0,-1 0 0 15,2-2 464-15,0-1 80 0,-1-5 32 0,3 0-10864 16</inkml:trace>
  <inkml:trace contextRef="#ctx0" brushRef="#br0" timeOffset="167650.87">29027 9404 37775 0,'-9'0'1664'0,"3"0"368"0,2 0-1632 0,2 0-400 0,2 0 0 0,1 0 0 0,-1 0-368 0,1 0-144 0,-1 0-48 0,1 0 0 0,1-2-592 16,-1 0-128-16,1 0-32 0,1 1 0 0,1-2 736 0,-2 1 160 0,1 1 32 0,0-4 0 0,2 1 1472 0,-1 0 320 0,1 2 48 0,-1-4 16 15,1 3 48-15,-1-1 16 0,3 1 0 0,-1-1 0 16,0-2-848-16,0 1-176 0,2-1-16 0,0 1-16 16,1-2-160-16,1-1-16 0,1 0-16 0,1 0 0 15,-1-2-288-15,2 0 0 0,-1 1 0 0,-1-3 0 16,2 0-240-16,-3-1-96 0,-1 2-32 0,-2-1 0 16,-1 1 128-16,-4 1 32 0,1 0 0 0,-3 1 0 0,-1 2 208 15,-3-2 0-15,-1 3 0 0,-3 2 0 0,1 0 192 16,-3 2 48-16,-1 2 0 0,-3 4 0 0,2 1-48 0,-3 1 0 15,0 4 0-15,1 2 0 0,-1 0-48 0,1 5-16 16,2-1 0-16,1 2 0 0,-1 2-128 0,3-2 0 16,0 2 0-16,-1 1 0 0,1 2 128 0,2-1 0 15,0 0 0-15,-1 3 0 0,3-3-128 0,0 4 0 16,3-1 0-16,1-2 0 0,2 1 160 0,0-2 0 16,3-2 0-16,-1-4 0 0,4-1-160 0,-1-3 0 15,2-2 0-15,2-3 0 16,0-2-512-16,1-1-16 0,2-4-16 0,-1 0 0 15,2-4-976-15,1-2-192 0</inkml:trace>
  <inkml:trace contextRef="#ctx0" brushRef="#br0" timeOffset="167967.27">29414 9344 27647 0,'-5'1'1216'0,"1"1"256"0,0 1-1168 0,2 0-304 0,1 0 0 0,1 1 0 0,-1-2 640 0,-2 4 64 0,-1 4 0 0,-1 6 16 0,0 3 96 0,-1 3 16 0,1 2 0 0,2-1 0 15,-1 3-320-15,0-4-48 0,3 1-16 0,0-1 0 0,-1-4 352 0,2 1 64 0,0-2 16 0,2-2 0 0,0-1-112 0,-1-3 0 16,2-5-16-16,-2-2 0 16,-1-1-224-16,1-3-32 0,1 0-16 0,-1-3 0 15,0-4 96-15,0 1 32 0,1-4 0 0,-1-2 0 0,1 2-96 0,1-6-32 16,-1 1 0-16,-1-3 0 0,2-2-224 0,-2-2-64 15,0-3 0-15,1-1 0 0,-1-5 16 0,0-4 0 16,2 1 0-16,-1-1 0 0,1-1-208 16,0 2 0-16,2 2-192 0,0 3 192 0,0 6-320 0,1 3 32 15,2 0 16-15,-1 5 0 16,2 2-352-16,-1 1-64 0,1 5-16 0,1 1-12640 16,0 0-2528-16</inkml:trace>
  <inkml:trace contextRef="#ctx0" brushRef="#br0" timeOffset="168323.77">29674 9236 22111 0,'2'7'976'0,"0"0"208"0,2-1-944 0,-1-3-240 0,-1 0 0 0,1-1 0 0,-1-2 1600 0,2 4 256 0,3 2 64 0,3 3 16 0,2-2-256 0,2 2-48 0,-2-2-16 0,1 0 0 16,-1-1-544-16,-1-4-112 0,2 2-32 0,-2-2 0 0,0 2-160 0,0-4-48 0,-1 0 0 0,0 0 0 15,-2 0-288-15,0-4-64 0,-1 4-16 0,-2-2 0 16,0-2-112-16,0-2-32 0,-2 2 0 0,-1-2 0 15,-1 0-208-15,-1 0 144 0,0 0-144 0,-2-3 128 16,-1 3-128-16,0-2 0 0,-4 2 0 0,1 0 0 16,0 0 0-16,-3 2 0 0,2 2 0 0,-3 2 0 15,2 0 0-15,-4 3 0 0,0 6 0 0,0-2 0 16,-1 8 0-16,1-1 128 0,-2 3-128 0,2 3 0 16,1-1 144-16,1-1-144 0,1 4 160 0,2 1-160 0,-1 0 288 15,3 1-32-15,-1 2-16 0,3-2 0 0,0 0-48 0,2-3 0 16,1-1 0-16,0-2 0 0,2-2-192 0,1-1 176 15,-1-1-176-15,2-4 160 0,1-2-160 0,1-2-192 16,0-2 32-16,3-1 16 16,0-3-368-16,2-3-64 0,2-3 0 0,2-4-16 15,1-2-592-15,-1-2-112 0,-1-1-32 0,-1-3-16336 0</inkml:trace>
  <inkml:trace contextRef="#ctx0" brushRef="#br0" timeOffset="168736.64">30042 9277 26719 0,'0'6'1184'0,"0"-1"240"0,1 0-1136 0,0-1-288 0,2-2 0 0,-2 2 0 0,0-2 1680 0,2 2 288 0,-1 3 48 0,2 4 16 0,1 1-416 0,-1 2-80 0,-2-1 0 0,1-1-16 0,-1 1-688 0,-1-4-144 0,1 1-32 0,-2 0 0 0,0-1-208 0,-2 1-64 0,0-2 0 0,-1 0 0 16,1 1-96-16,0-3-32 0,-2 1 0 0,1-2 0 15,1 0-256-15,-1 0 0 0,1-4 0 0,1 2 0 16,1-3 0-16,0 0 0 0,0 0 0 0,0-3 0 15,1 2 128-15,0-4-128 0,3-1 0 0,-4 6 0 16,0 0 256-16,11-27-64 0,-5 14-16 0,2-2 0 16,-1-1 80-16,0-2 32 0,2-2 0 0,1-1 0 15,0 1-288-15,0-2 0 0,1 0 0 0,-1 1 0 0,0 3 0 16,-2 1-176-16,2 6 176 0,-2 2-160 16,-1 3 160-16,-1 2 0 0,0 4 0 0,1 0 0 15,0 2 336-15,2 3 0 0,-1 2 0 0,2 4 0 0,0 0-208 16,0 4-128-16,0 4 128 0,0-3-128 0,0 2 0 15,-2 0 0-15,2 0 0 0,-2 3 0 0,0-1 0 0,0 2 0 16,-1-3 0-16,1 3 0 0,-1-3 0 0,-1-1 0 16,2 2-176-16,-2-2 176 15,1-2-432-15,-1 1 16 0,2-1 0 0,-1-6 0 16,1 1-240-16,-1-6-48 0,2 0-16 0,-1-5 0 16,2-3-544-16,0-4-96 0,1-2-32 0,2-3 0 0</inkml:trace>
  <inkml:trace contextRef="#ctx0" brushRef="#br0" timeOffset="168965.54">30811 8819 40543 0,'-7'4'3600'0,"1"1"-2880"0,1 2-576 0,2 2-144 0,3 1 1024 0,0-1 160 0,1 0 32 0,-1 10 16 0,0 9-1232 0,-1 14-160 0,1 7-80 0,-1 6-16 0,2-3-176 0,0 0-32 0,3-1-16 0,2-7 0 0,2-3 96 0,0-7 0 0,2-3 16 0,0-3 0 31,0-3-416-31,-3-3-96 0,1-3-16 0,-2-3 0 16,-1-3-544-16,-1-2-112 0,-2-5-32 0,-1-2-13632 0</inkml:trace>
  <inkml:trace contextRef="#ctx0" brushRef="#br0" timeOffset="169154.71">30538 9059 50687 0,'-8'0'2240'0,"4"0"464"0,1 0-2160 0,4 0-544 0,3 1 0 0,0-1 0 0,2 2-512 0,1-2-224 0,6 3-32 0,6-3-16 0,5 2 976 0,7-4 192 0,3-1 32 0,4-2 16 0,2-3-624 0,4 0-112 0,0-2-16 0,2-3-16 0,1 1-640 0,0 0-128 0,1-1-32 0,-2 3 0 15,-2 3-16-15,0 2 0 0,-4 4 0 0,-1 1-11216 0,-2 1-2256 16</inkml:trace>
  <inkml:trace contextRef="#ctx0" brushRef="#br0" timeOffset="170052">27689 10410 26719 0,'-3'-3'2368'0,"2"3"-1888"0,1 0-480 0,1 3 0 0,1-3 896 0,-1 0 64 0,-1 0 32 15,1 2 0-15,2-1-48 0,0 4-16 0,1-1 0 0,-2 2 0 0,2 1 480 0,-1 5 112 0,0 0 16 0,0 2 0 0,-2 2-688 0,2 5-128 16,-2 7-16-16,1 4-16 0,-1 3-272 0,2 6-48 16,-2-1-16-16,0 5 0 0,-1-3-160 0,2 1-48 15,-2-1 0-15,0-1 0 0,0-4-144 0,0-1 0 0,0-1 0 0,0-4 0 16,-2 1 0-16,2-4-256 0,0-2 64 0,0-1 16 15,0 0-176-15,-1-5-32 0,0 1-16 0,0-2 0 16,-1 1-1120 0,1-3-208-16</inkml:trace>
  <inkml:trace contextRef="#ctx0" brushRef="#br0" timeOffset="170500.29">28218 10921 38703 0,'-9'-2'1712'0,"3"1"352"0,0-2-1648 0,4 1-416 0,0 1 0 0,1 1 0 0,0 0 0 0,-2 0 0 0,-2 0-224 0,-3-3 80 0,-2 6 144 0,-2 0 224 0,-3 3-48 0,-1 3-16 0,-2 2-160 0,0 4 0 0,-1 4 144 15,-2 0-144-15,3 6 304 0,-2 0-16 0,1-2 0 0,2 2 0 0,5-3 96 0,1-2 32 16,3 1 0-16,3-5 0 0,3-1-192 0,0 1-32 16,5-6-16-16,1-4 0 0,1 0-176 0,2-2 0 15,2-4-160-15,2-2 160 0,0-2-416 0,1-2 16 16,-1-2 0-16,2 0 0 0,0-2 128 0,0-5 16 0,-1 1 16 16,-2-2 0-16,0 0 240 0,-1-2 0 15,-1 2 0-15,-2-1-144 0,1 0 432 0,-1 1 96 0,-1 3 0 0,0-2 16 16,0 2-80-16,0 2-32 0,-1 5 0 0,0 0 0 15,-1 1-144-15,0 4-16 0,0 2-128 0,-1 4 192 16,1 1-192-16,1 1 0 0,-1 6 0 0,1-1 0 16,1 4 0-16,0-1 0 0,1 5 128 0,1-2-128 15,2-2 192-15,0 3-48 0,1-3-16 0,1 0 0 16,1-3-128-16,0-1-272 0,2-1 64 0,-3-2 16 16,0-1-496-16,-2-1-80 0,0-6-32 15,-2 1-11248-15,-1-4-2256 0</inkml:trace>
  <inkml:trace contextRef="#ctx0" brushRef="#br0" timeOffset="171023.86">28598 10304 43311 0,'-5'4'3840'0,"2"-1"-3072"0,2 0-608 0,2 1-160 0,2 0 0 0,-2 2-192 0,0 5 32 16,-1 3 16-16,1 10-64 0,2 6-16 0,-2 10 0 0,2 0 0 0,-3 5 80 0,0 3 16 0,1 0 0 0,-2 2 0 0,-2 1 128 0,1-4 0 15,-2-3 0-15,0-2 0 0,1-1 432 0,-1-4 16 16,1 1 0-16,2-3 0 0,0-4 0 0,0-3 0 16,2-2 0-16,0-6 0 0,2-1-32 0,-1-5 0 0,1-4 0 15,-1-2 0-15,2-3-416 0,1-5 128 0,-2 0-128 0,2-3 0 16,2-3 192-16,-2-4-64 0,2 0 0 15,-1-2 0-15,2-4-384 0,-1-3-64 0,-1 1-32 0,2-5 0 16,-2 1 80-16,0-4 16 0,1-5 0 0,1 3 0 16,0-4 16-16,2 3 16 0,1 5 0 0,1-1 0 15,-1 8-32-15,1-2 0 0,0 4 0 0,2 2 0 16,-2 0 256-16,1 3-144 0,0 2 144 0,0 0-128 16,-1 3 128-16,0 4 0 0,0-1 0 0,-3 2-128 15,0 2-64-15,-1-1 0 0,-1 2 0 0,-2 0 0 16,1 4 192-16,-2-4-208 0,0 4 80 0,-2 1 128 15,0 2-128-15,1 0 128 0,-2 1 0 0,-1 3 0 16,0-2 0-16,0 0 0 0,-1 4 0 0,-2-3 0 0,2 0 0 16,0 2 0-16,-1 1 0 0,-2-2 128 0,0 1-128 15,-1 1 0-15,0-4 0 0,-1 2 0 0,0-3-208 16,0 0 80-16,-2-2 128 0,1-1-208 0,-2-3 208 16,1 0 0-16,-2-1 0 0,0-1 0 0,-3-3 0 0,1 0 0 15,0-3 0-15,-1-1 0 0,0-2-400 0,0 0 16 16,2 0 0-16,1-4 0 15,0 1-1216-15,0 2-224 0</inkml:trace>
  <inkml:trace contextRef="#ctx0" brushRef="#br0" timeOffset="171627.89">29105 10902 35935 0,'-4'0'3200'0,"2"0"-2560"16,2 0-512-16,1-3-128 0,1 3 928 0,2 0 160 0,1 0 48 0,1-4 0 0,5 2-1648 0,3-2-320 0,3-1-64 0,3 0 0 0,0-3 304 0,-1-2 64 0,1 1 16 0,-1-1 0 0,-1 0 512 0,-2-2-128 0,2-3 128 0,-3 2 0 0,-1 0 576 0,-1 0 160 15,-2-2 32-15,-1 2 16 0,-3 1-192 0,-1 1-32 16,-1 0-16-16,-2 1 0 0,1 2-272 0,-3 0-48 16,-1-1-16-16,-3 2 0 0,0 1-416 0,-4 2-96 0,0 1-16 0,-2 3 0 15,-2 3 80-15,-2 1 16 16,-1 3 0-16,-3 4 0 0,-2 3 0 0,-1 4 0 0,1 5 0 15,0-1 0-15,0 3 224 0,1-3 0 0,2 3-160 16,2 0 160-16,2 0 384 0,1 1 128 0,2-1 48 0,3-3 0 16,1 0-112-16,4-2-32 0,2 1 0 0,1-5 0 15,5 0-192-15,0-3-32 0,2-3-16 16,2-2 0-16,0-3-176 0,3 0-144 0,0-1 144 0,1-4-208 16,3 0-448-1,0-3-96-15,2-2-16 0,0 1-10960 0,-3-3-2208 0</inkml:trace>
  <inkml:trace contextRef="#ctx0" brushRef="#br0" timeOffset="171900.21">29791 10043 40543 0,'-10'9'1792'0,"3"0"384"0,1 1-1744 0,2 2-432 0,3 0 0 0,-1-2 0 0,1 3 176 0,-1 9-48 0,-3 14-128 0,-2 13 192 0,0 8-192 0,0 0 0 0,2 0 0 0,0-6 0 0,1-3 272 0,0-1 16 0,3-6 0 0,-1-1 0 0,-1-1-112 0,1-3-32 0,-2-2 0 15,0 0 0-15,-1-6-304 0,-1 1-64 0,0-4-16 0,0 0 0 31,0-3-592-31,1-2-112 0,0-5-16 0,1 1-16576 0</inkml:trace>
  <inkml:trace contextRef="#ctx0" brushRef="#br0" timeOffset="172371.09">30203 10605 35007 0,'-1'-3'1552'0,"-1"2"320"0,1 0-1488 0,1 0-384 0,0 1 0 0,0 0 0 0,0 0 0 0,-1 0-128 0,-2 0 0 0,-2-3 0 0,-1 3 336 0,-2 3 80 0,-2-3 16 0,-1 3 0 0,-2 1 432 0,-2 2 96 0,-1 3 0 0,-1-2 16 0,-3 5-96 0,-1 0-32 0,-2-1 0 0,0 1 0 0,0 3-208 0,3-2-64 15,2-2 0-15,-1 1 0 0,0 3-208 0,5-3-48 16,0-2-16-16,4-2 0 0,4-2-176 0,1-1 0 16,4-2 0-16,0 0 0 0,2-3 0 0,1 0 0 15,3 0 0-15,1 0 0 0,2 0 0 0,2 0-144 16,0 0 0-16,2 0 0 0,0 4 144 0,1-2 0 16,0 2 0-16,2 2 0 0,0 0 0 0,0 4 0 0,1-4 0 0,1 4 128 15,2-1-128-15,-1 2 0 0,3 0 0 16,-1 3 0-16,2-2 0 0,-1 3 0 0,0 1 0 0,-1 0 0 15,-3 3-128-15,-3-3-64 0,-2 3 0 16,-2 2 0-16,-1 2 192 0,-4-1 0 0,-1-4 0 0,-3 2 0 16,-1 3 0-16,-3-4 0 0,0 2 0 0,-2-2 0 15,-1 1 0-15,-2-4 0 0,-1 0 192 16,0-1-64-16,-3-2 64 0,0-2 0 0,0-1 16 16,-2-4 0-16,-1 1-208 0,-1-6 0 0,1-1 0 0,-1-4 0 15,-1 0-768 1,-2-4-64-16</inkml:trace>
  <inkml:trace contextRef="#ctx0" brushRef="#br0" timeOffset="173613.29">25087 5563 35935 0,'-17'-3'3200'0,"6"0"-2560"0,6 2-512 0,4-2-128 16,1 1-192-16,-2 1-64 0,-3-4-16 0,-5-1 0 0,-1-2-32 0,0-2 0 0,5 2 0 0,5-2 0 0,6 1 304 0,6 2 0 0,5-2 0 0,6 3 0 0,10 0 224 0,9 2-48 0,10-2-16 0,8 0 0 16,5-2 160-16,12-1 48 0,17-4 0 0,11 0 0 15,17-3 144-15,11-2 16 0,9-7 16 0,9-1 0 16,7-5-16-16,7-1 0 0,8-6 0 16,2 1 0-16,-10 2-176 0,10-6-32 15,15-1-16-15,8-2 0 0,6 0-176 16,6 0-128-16,6-1 144 0,-1 1-144 0,-7 1 144 0,0-2-144 0,3 0 128 15,0 1-128-15,-6 3 0 0,3-2 0 0,2 1 0 0,-4 1 0 16,0 3 0-16,-4-1 0 0,-5 0 0 0,-3 3 0 16,-5 1 0-16,-5 1 0 0,-5 2 0 0,-7-1 0 0,-5 2 0 15,-12 6 0-15,-10 1 0 0,-8 4 0 16,-8 2-320-16,-10 2-32 0,-11 2-16 0,-14 2 0 16,-10 5-1280-1,-2 1-256-15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7:35.96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17963 16855 28559 0,'-5'12'2544'0,"-1"-2"-2032"0,-1 0-512 0,2-2 0 0,2-1 3264 0,1-4 544 0,-1 5 112 0,-1 7 32 0,-4 7-3056 16,-3 6-624-16,-1 8-112 0,-3 4-32 0,-1-4-128 0,-2 1 128 0,-1 1-128 0,-4-1 128 0,-1-1 160 0,-5 1 32 0,-1-1 0 0,-4 4 0 0,-4-1 0 0,-7 4 16 0,-3 2 0 0,-4-1 0 0,-3 1 80 16,2-2 16-16,0-1 0 0,5-3 0 0,3-2-608 15,8-6-112-15,5-5-32 0,5-8 0 16,6-4-384-16,4-6-64 15,3-4-32-15,3-6-12432 0,2-3-2480 0</inkml:trace>
  <inkml:trace contextRef="#ctx0" brushRef="#br0" timeOffset="254.5">17338 16902 54367 0,'-6'10'2416'0,"2"-4"480"0,1 1-2320 0,5 2-448 0,3-3-128 0,-1-2 0 0,3 4-800 0,4 6-176 0,5 7-48 0,6 6 0 0,7 10 464 0,4 4 96 0,4 1 16 0,1 1 0 0,3 4 240 0,0-2 48 0,0 2 16 0,-2-3 0 16,-2 2-48-16,-2 1-16 0,-2 0 0 0,0 1 0 15,-1 2 64-15,-3-6 16 0,2-3 0 0,-1-3 0 16,-2-3-384-1,1-6-64-15,-2-3 0 0,0-4-16 0,-1-1-320 0,1-5-64 16</inkml:trace>
  <inkml:trace contextRef="#ctx0" brushRef="#br0" timeOffset="489.09">18521 17743 37775 0,'4'25'3360'0,"-4"-8"-2688"0,-1 1-544 0,1-2-128 0,2-6 2880 0,2 2 560 15,2 3 96-15,1 11 32 0,6 13-3360 0,2 11-656 0,1 7-144 0,-2-6-32 0,1-7 352 0,-5-7 64 0,0-4 16 0,-4-5 0 16,-2-3-1104-16,-3-7-224 0</inkml:trace>
  <inkml:trace contextRef="#ctx0" brushRef="#br0" timeOffset="1131.22">7496 10131 39615 0,'-16'-7'3520'0,"4"4"-2816"0,5 6-560 0,5 1-144 0,-1 2 0 0,-2 0 128 0,-6 1-128 0,-10 9 128 0,-5 12 48 0,-6 6 0 0,0 12 0 0,1 7 0 0,0 7 256 0,0 3 48 0,-1 10 16 0,-1 6 0 0,-2 4 16 0,1-2 16 15,-4-2 0-15,0-6 0 0,-3-1-144 0,0-5-16 0,-2 0-16 0,-1-4 0 0,0-4-224 0,4-8-128 16,2-7 128-16,5-5-128 15,3-5-416-15,3-9-160 0,4-5-16 16,2-8-19104-16</inkml:trace>
  <inkml:trace contextRef="#ctx0" brushRef="#br0" timeOffset="1374.97">6562 10361 50687 0,'-3'-5'2240'0,"4"5"464"0,3 3-2160 0,4 1-544 0,3 0 0 0,2 3 0 0,3-2-336 0,10 7-176 0,13 9-48 0,13 11 0 0,8 6 272 0,3 9 48 0,0 7 16 0,-4 3 0 0,-4-1 224 0,-7-1 0 0,-6-2 0 0,-5-6 0 31,-5-5-704-31,-2-4-80 0,-4-1-32 0,-3 2 0 0,-1-5-32 15,1 1-16-15,-1-5 0 0,-3-2-11936 0,0-1-2368 0</inkml:trace>
  <inkml:trace contextRef="#ctx0" brushRef="#br0" timeOffset="1786.13">7798 11035 43311 0,'-6'-8'3840'0,"1"0"-3072"0,1 2-608 0,4-3-160 0,2 6 576 0,3-4 96 0,3 4 16 0,0-7 0 0,7-6-912 0,5-3-176 0,6-3-48 0,1 0 0 0,2 7 448 0,-5 1 0 0,-1 8 0 0,-5 4 0 0,-3 2-288 0,-3 3 32 15,-3 6 0-15,-4 1 0 16,-3 5-320-16,-3 1-64 0,-3 2-16 0,-4 0 0 16,-2 3 144-16,-5 5 48 0,-5 5 0 0,-4 3 0 0,-1 6 464 0,-2 1 0 15,1 6 128-15,0-3-128 0,1-1 0 0,5 2 0 16,2-1 0-16,3 0 0 0,4 0 576 0,3 1 16 0,3-1 0 16,7-5 0-16,2 1 160 0,5-5 16 0,3 0 16 15,6-3 0-15,2-4-192 0,3-2-32 0,3-1-16 0,2-3 0 16,1-1-176-16,4 1-48 0,3-3 0 0,1 1 0 15,2-2-192-15,-2-2-128 0,1 3 128 0,0-5-128 32,-1-2-544-32,2 0-176 0,4 1-48 0,3 0-12944 0,2 0-2608 0</inkml:trace>
  <inkml:trace contextRef="#ctx0" brushRef="#br0" timeOffset="5502.71">15751 10453 28559 0,'-7'-5'2544'0,"1"1"-2032"0,1 4-512 0,2 0 0 0,1-2 1152 16,-3 0 128-16,-4 0 16 0,-7-2 16 0,-5 1-1184 0,-5-2-128 0,-2 3-256 0,-2 2 64 0,0 2 192 0,-1 3 0 0,-1-1 0 0,-1 5 0 0,-4 3-192 0,1 1 48 16,2 0 16-16,2 4 0 0,-1 1-96 0,1 3-16 15,0 1 0-15,1 1 0 0,2 3 848 0,0 2 160 16,-1 7 48-16,1-1 0 0,1 2-80 0,0 4-16 16,2-2 0-16,0 0 0 0,2 3-384 0,1 1-80 15,-1 5 0-15,3 3-16 0,3-2 176 0,0-1 32 0,5-3 16 16,0 1 0-16,2-2-240 0,4-4-48 0,2-5-16 15,1-2 0-15,3 0-160 0,2 2 192 16,2 0-192-16,2 0 192 0,1-1 0 0,2 2 0 0,1-3 0 16,3-1 0-16,3 1-48 0,1-3 0 0,3-1 0 0,2-2 0 15,4 0-144-15,1-3 0 0,1 0 144 0,2-1-144 16,2-3 0-16,3 0 144 0,0 0-144 16,1-3 0-16,1-4 128 0,-2-2-128 0,-1-2 0 15,-1-3 0-15,0-2 0 0,0-3 160 0,0-2-160 0,-2 1 128 16,1-6 32-16,-2 1 0 0,1-2 0 0,0-4 0 15,1 0 96-15,0-4 0 0,1-1 16 0,0-1 0 16,1-4-80-16,1-3 0 0,-1-3-16 0,1-1 0 0,-2-3-48 16,-4 1-128-16,1-1 192 0,-2 1-64 15,0-6-128-15,-2 1 0 0,-2 2 144 0,-2 2-144 0,-5 4 0 16,3 0 0-16,-1-2 0 0,0-1 128 0,-2 5-128 16,-4-2 176-16,1 1-176 0,-5-2 192 0,-2 0-64 0,-1 0 0 15,-1 1 0-15,-3-1 0 0,0 1-128 16,-2-1 0-16,-1-2 144 0,-4-1-144 0,-2-2 128 0,-2-5-128 15,-1 0 160-15,-2-1-160 0,-4 1 0 0,-1-3 0 16,-1-2 0-16,1 5 0 0,-1 2 128 16,-1 2-128-16,1 0 0 0,-4 3 144 0,1 0-144 0,-1 4 0 15,-1 3 0-15,-1 3 0 0,2 6 0 0,-2 1-144 16,2 5 144-16,-3 1-160 0,0 6 160 0,-1-4 0 16,-2 6 0-16,-2 1 0 0,0 0-240 0,-1 1-16 15,0 2 0-15,0 1 0 16,1-1-512-16,-1 2-96 0,1 1-32 0,1 1 0 15,2 0-416-15,1-1-96 0,1-2 0 0,3 2-15792 0</inkml:trace>
  <inkml:trace contextRef="#ctx0" brushRef="#br0" timeOffset="6705.62">15995 9742 20271 0,'-8'-9'1792'0,"2"3"-1424"0,-1 2-368 0,2 0 0 0,2 2 1088 0,2 2 128 0,-1-2 48 0,-3 0 0 0,-4-4-1936 0,-2 0-384 0,-3 0-80 0,1-3-16 0,0 2 608 15,0 0 112-15,0 1 32 0,1-2 0 0,1 0 400 0,-1 2 272 0,0 0-32 0,0 0-16 0,-2-1 80 0,2 5 16 0,0 1 0 16,-2 1 0-16,-1 1 1280 0,-1 1 256 15,-2 2 48-15,-1 1 16 0,1 1-80 0,-2 1-16 16,0-3 0-16,-1 3 0 0,0-1-688 0,-4 2-144 16,0-1-32-16,1-1 0 0,-1-2-384 0,-2 2-64 0,-2-3-32 0,0 2 0 15,-1-1-160-15,2 0-16 0,-1 2-16 0,2 0 0 16,1 3-80-16,1 1-16 0,0 2 0 0,1 4 0 16,-1-2-192-16,0 1 144 0,2 1-144 0,-1 0 128 15,1-1-128-15,-1 2 0 0,2 4 0 0,0-1 0 16,-3 4 0-16,0 1 0 0,-3 7 0 0,1 0 0 15,1-3 0-15,-3 2 0 0,0 1 0 0,-4-1 0 16,3 1 0-16,-4-1 128 0,1 1-128 0,-1-1 128 16,-1-1 0-16,-1-3 0 0,2-4 0 0,1 0 0 0,1 1 64 15,-2 1 16-15,1 1 0 0,1 0 0 0,3 3-64 16,0 1-16-16,0 3 0 0,2 1 0 16,2 1 0-16,2 2-128 0,1 1 192 0,-1 1-64 0,2-1-128 0,1-1 192 15,3-2-192-15,0-1 192 0,0 1-192 0,0 0 0 16,1-1 144-16,0 2-144 15,1 2 0-15,1-1 0 0,-1 2 0 0,2-5 0 0,2 4 128 0,0-5-128 16,3 0 160-16,0 2-160 0,2-5 336 0,1 3-16 16,0-1-16-16,1 3 0 0,2 1-64 15,-1 1-16-15,2 4 0 0,1-1 0 0,0 5 160 0,0-1 16 16,1 1 16-16,-1-4 0 0,2 0-128 0,-1-1-32 16,0 5 0-16,2 1 0 0,2 3-256 0,-1 2 0 15,4 2 0-15,-1-2 0 0,3-3 0 0,0-1 0 16,1-3 0-16,3 0 0 0,1-5 0 0,1 1 0 15,2 2 0-15,3-5 0 0,-1-2 0 0,1-1 0 0,3-2 0 0,-1 0 0 16,4-3 0-16,1-1 0 0,0-2 0 0,3-1 0 16,1 0 0-16,1-3 160 0,3-3-160 15,0-2 128-15,4 0-128 0,-1 1 128 0,1-1-128 0,2-1 128 16,2 0 0-16,3 0 0 0,0-2 0 0,0-3 0 16,0-1-128-16,2-4 0 0,4-2 0 0,1-4-176 15,3 0 176-15,0-7 0 0,0 0 128 0,0-5-128 16,1-7 0-16,0-1-128 0,0-3 0 0,4-1 0 15,1-4 128-15,0 1 0 0,-1-2 0 0,-3-3 0 16,-2 0 0-16,-6 1 224 0,-3 3-48 0,0-2-16 16,4-7 176-16,3-2 48 0,0-4 0 0,1 1 0 15,-2-2-240-15,-2-1-144 0,-1-1 192 0,-2 1-192 16,0-2 128-16,-10 3-128 0,-3 6 0 0,4-9 0 0,2-7 0 0,-2-7 0 16,0-1 0-16,-4 0 0 15,-3 3 0-15,-3-4 0 0,-2 0 0 0,-4 0 0 0,-3 5 0 16,-1-5 0-16,-2-3 160 0,-1 2-160 0,-2 1 128 0,-1 0-128 15,-3 0 0-15,-4-1 128 0,1 4-128 0,-4-6 0 16,-2 1 0-16,-1 0 0 0,-2 2 0 16,-3 3-144-16,-2-2 144 0,-1 8-208 0,-2 3 64 0,-2-6 16 15,-3 0 0-15,-3 3 0 0,0 3 128 16,-1-2 0-16,0 2-144 0,-1 0 144 0,0 1-128 0,-1 3 128 16,-1-1-160-16,0 1 160 0,0 2 0 0,0 4 0 15,-2 3-128-15,-1 3 128 0,0 4 0 0,-1 3 0 16,-2 2 0-16,0 4 0 0,0 1 0 0,-4 5 0 15,-1-1 0-15,-4 3 0 0,-4 4-192 16,1 2-64-16,-3 2 0 0,1 0 0 0,1 3-96 0,-2 3-32 0,2 0 0 16,-2 3 0-1,-1-2-96-15,0 2-32 0,-3-3 0 0,1 2 0 0,-1-2 96 0,1 0 16 0,3 4 0 16,0-2 0 0,0-2-192-16,0 4-48 0,0-1 0 0,0 0-12448 0,4-2-2496 0</inkml:trace>
  <inkml:trace contextRef="#ctx0" brushRef="#br0" timeOffset="8190.55">16015 8519 28559 0,'-7'-13'1264'0,"1"6"272"0,1-2-1232 0,2 6-304 0,0 0 0 0,1 3 0 0,0-2 560 0,-3 0 48 0,-3-3 16 0,-3 1 0 0,-4 1-1216 0,-3 3-240 0,-1 0-64 0,-1 3 0 0,0 1 592 0,-2 5 112 0,0-3 32 0,-3 4 0 15,0 0-224-15,-1 2-64 0,-1 1 0 0,-1 2 0 0,-1-2 752 0,-1 2 144 0,1 1 16 0,-2 0 16 16,1-2 1152-16,-1 2 224 0,0 2 64 0,-2 1 0 15,-2 0-560-15,-1-1-96 0,-2 4-32 16,-3 1 0-16,-1 0-592 0,-1 2-128 0,0 0-32 0,-2-1 0 16,3 2-160-16,-4 0-48 0,-2 5 0 15,0 0 0-15,1 1-32 0,-2 7-16 0,-5 4 0 0,0-1 0 16,1 1-224-16,-3-1 144 0,0 3-144 0,1-2 128 0,4-7-128 16,-5 2 0-16,-2 3 0 0,-2 2 128 0,3-2-128 0,-2 1 0 15,-3 5 0-15,-3-2 0 0,0-1 128 16,-2 3 0-16,-1 0 0 0,3-1 0 0,1 0-128 15,5-2 192-15,2 1-192 0,3-1 192 0,3 1-32 0,-1 4 0 16,2 2 0-16,3 0 0 0,1 3-32 16,4-1 0-16,2 2 0 0,2-1 0 0,1 5-128 0,1-2 0 15,2 0 144-15,-1 4-144 0,-1 2 0 0,1-1 0 16,1-4 0-16,0-1 128 0,2-2-128 0,0 3 128 16,-2 5-128-16,4-2 128 0,1 1-128 0,3-5 0 15,3 3 0-15,0-3 0 0,4-4 0 0,1-2 0 16,3-3 0-16,2 3 0 0,-1 2 0 0,3 2 144 15,0 2-144-15,1-2 160 0,1 0-160 0,2-2 160 16,0-1-160-16,0 3 160 0,1 0-160 0,1 4 0 16,0 2 144-16,3 2-144 0,-1-3 128 0,2 1-128 15,2-2 160-15,2-4-160 0,-2-2 0 0,4 7 0 0,0 10 0 16,4 3 0-16,2-2 128 0,2-6-128 0,2 0 0 16,0-2 0-16,2-2 176 0,2-4-176 0,2 0 192 0,0-4-192 15,1-1 192-15,2-5-64 0,-2-3 0 0,-1-3-128 16,1 0 144-16,2 0-144 0,2 0 0 0,1 1 144 15,0-2 48-15,2 1 0 0,0-4 0 0,1 2 0 16,2-4-64-16,0 3 0 0,-1 0 0 0,1 0 0 16,-1 1-128-16,0-5 0 0,-1 0 0 0,2-2 128 15,3 2-128-15,2-3 160 0,3-2-160 0,2-3 160 16,3-2-16-16,1-1 0 0,3-7 0 0,1 0 0 16,0-3-144-16,1-1 160 0,-1-5-160 0,0-1 160 0,3 0-160 15,1-6 0-15,1 3 144 0,1 1-144 0,0-2 128 16,-1 2-128-16,-2-2 160 0,2 2-160 0,-1-3 256 0,2 2-64 15,1-1 0-15,2-1 0 0,2 2 32 0,-1-6 0 16,0 2 0-16,-2-3 0 0,-4-1-224 16,2-1 0-16,2-1 0 0,0-4 0 0,0 0 0 15,0-5 0-15,3-3 0 0,-2 0 0 0,-3 0 144 0,2-2-144 16,1-2 128-16,2-1-128 0,-1-2 288 16,7-7-32-16,4 0 0 0,-2-2 0 0,-2 2-64 0,-2-2-32 15,2 1 0-15,0-1 0 0,-3 3-160 0,2-1 128 16,-2-3-128-16,-2-1 128 0,-2-2 16 0,0-1 0 15,-2-2 0-15,-1-5 0 0,1 0-16 0,1-4-128 16,4-2 192-16,-2-2-64 0,-2-2-128 0,1-3 0 16,-1-3 0-16,-1 0 128 0,3-7 0 0,0-5-128 15,5 0 192-15,-5 0-64 0,-12 12-128 0,2-10 0 16,3-8 0-16,-1-5 0 0,0 4 0 0,-3 0 0 16,-4 3 0-16,-3 1 0 0,-5 4 128 0,-3-2-128 0,-2-3 0 0,-2 0 128 15,-1 4 64-15,-4-2 0 16,-3 5 0-16,0-1 0 0,-2 0-16 0,-2 0 0 0,1 0 0 15,-1-1 0-15,-2 4-176 0,-1-2 0 0,-3 1 0 0,-1-8 128 16,0-4-272-16,-3 2-64 0,-2 5-16 16,-2-5 0-16,-1-5-48 0,-4 1-16 0,0 2 0 0,-4 0 0 15,-1 8-128 1,-2 0-32-16,1-1 0 0,-2 3 0 0,1 4 448 0,-3 2-160 0,0 3 160 0,-2-2 0 16,-2 6 0-16,2 3 224 0,-2 1-16 0,-2-1 0 15,0 3-80-15,-3 1 0 0,1 2-128 0,-3 0 192 0,0 3-192 0,-1-1 0 16,-4 3 0-16,-2 1 0 0,2 5 0 15,-6-4 0-15,-5 0-208 0,-2 2 64 16,-2 2-144-16,-1 2-32 0,-4 3 0 0,-1 3 0 0,1 1 0 0,1 3-16 16,-1 2 0-16,1 0 0 0,2 5 160 15,0 2 48-15,-3 2 0 0,-3-2 0 16,-3 3 128-16,0 0 0 0,-2-1 0 0,1 3 0 0,-1 2 0 0,-2-4 0 16,2 3 0-16,-2 1 0 0,-3 2-128 0,-2 0 128 15,-2 4-128-15,1 2 128 0,3-1-256 0,1 4 16 16,4 1 16-16,-1-2 0 0,-1 4 224 0,-2 4-192 15,-1 2 192-15,0 4-192 0,-3 4-48 0,2 0 0 16,7 0 0-16,1 2 0 0,-2 1-80 0,-3 0 0 16,-1 3-16-16,-4 3 0 15,-1 1-304-15,-1-1-48 0,-3 3-16 0,0-2 0 16,0 3-192-16,3-3-32 0,2-4-16 0,4-1-11648 16,4 1-2320-16</inkml:trace>
  <inkml:trace contextRef="#ctx0" brushRef="#br0" timeOffset="10439.21">15731 8027 28559 0,'-3'-4'2544'0,"0"0"-2032"0,2 2-512 0,0 0 0 0,1 2 1312 0,-1 0 160 0,-2-2 48 0,-2-2 0 0,-1 2-1520 0,-3-2-128 0,-1 4-128 0,-1 0 0 0,-2 4 0 0,-2-2 16 0,0 4 0 0,-1 1 0 0,-4 0 96 0,-2 3 16 15,-7 5 0-15,0-2 0 16,-1 3-272-16,-2 2-48 0,-4-1-16 0,-1 2 0 0,-1 2 768 0,-2-2 144 0,-2 1 48 0,0 1 0 16,0 4 400-16,0-5 96 0,1 2 16 0,-1-3 0 15,0 0-176-15,-1 2-16 0,2-1-16 16,-2 5 0-16,-4 3-400 0,0 2-80 0,0 1 0 0,-3 4-16 15,2-1-16-15,-2 3 0 0,2 2 0 0,-2-1 0 16,-4 4-288-16,-2 4 160 0,-3-2-160 0,0 2 128 0,1 0-128 16,0-2 0-16,2 1 0 0,-2-3 0 0,0 5 0 15,-4 2 0-15,-3 2 0 0,0 3 0 0,3 1 0 16,1-6 0-16,-1-7 0 0,4-1 0 0,2 0 224 0,-3 6-32 16,-6 5-16-16,0 4 0 0,1-2-48 15,-1 3 0-15,3-4 0 0,2-2 0 0,2-4 112 16,0 1 16-16,1 3 0 0,1-2 0 0,2 5-256 0,0 0 0 15,3 0 0-15,0-1 0 0,1-1 0 0,2-1 128 16,2-5-128-16,2 2 0 0,-1-1 256 0,1 5-32 16,1 3-16-16,2-3 0 0,4 4-64 0,2-5-16 15,4 2 0-15,3-2 0 0,3-7 0 0,3-3 0 16,3 0 0-16,-1 4 0 0,2 6-128 0,-1 2 128 0,-1 1-128 16,3 0 128-16,1-5-128 0,0-3 0 15,2-3 0-15,0 2 0 0,-1 2 0 0,-1-3 128 0,2 3-128 0,-1-1 128 16,2 0-128-16,-2-2 0 0,2 1 0 0,1-4-176 15,1-3 176-15,1 0 256 0,1 0-64 0,2 0-16 16,0-3 48-16,0-1 16 0,2 2 0 0,2 1 0 16,0-2-16-16,0 1 0 0,0 1 0 15,-1-1 0-15,2 3-80 0,-2-4-16 0,0 1 0 0,1 1 0 16,-1-3-128-16,-1 5 0 0,0 1 0 0,-1 1 0 16,1 1 0-16,-1-1 0 0,0 4 0 0,-1-3 0 15,2 3 0-15,1-2 0 0,0-3 160 0,0-3-160 16,2 2 288-16,2-1-48 0,0-1-16 0,1-1 0 0,0-1-48 0,2 2-16 15,-1 1 0-15,1 3 0 16,-1-2-160-16,0 1 128 0,0 1-128 0,0-2 128 0,-1 1-128 16,-1-4 160-16,0 2-160 0,-1 2 160 0,0-2-16 15,-2 0 0-15,1 3 0 0,0-2 0 0,-1 1 16 0,1 1 0 16,-2 0 0-16,3-6 0 0,1-3-160 0,1-3 0 16,1-1 144-16,3 0-144 0,1-3 256 0,2 1 0 15,1-4-16-15,0 0 0 0,3 1-96 0,0-4-16 16,2 2 0-16,-1-2 0 0,1 1 0 0,2 1-128 15,2 1 192-15,2 1-64 0,0 2-128 0,0 1 160 16,1 1-160-16,-1-1 160 0,1-1-160 0,-2 0 0 16,1 2 0-16,-1 0 0 0,-1 2 0 0,3 0 0 15,0 2 0-15,0 1 0 0,3-1 0 0,-2 0 0 16,2-2 0-16,-1-3 0 0,2 0 0 0,0-2 0 0,0 1 128 16,3-3-128-16,0 3 0 0,1-3 160 0,0-2-160 0,-2-1 160 15,1-1 32-15,-1 0 0 0,-1 0 0 16,0 1 0-16,-1-1-16 0,0 1 0 0,3 3 0 15,-2 0 0-15,0-2-176 0,0-1 0 0,0 0 0 16,0 0 128-16,-2-4-128 0,7 5 0 0,5-2 0 0,2 1 0 16,3 0 0-16,2 1 128 0,3-1-128 15,0-3 0-15,2-1 0 0,-2-2 128 0,-2 2-128 0,-2-3 0 16,-1 1 128-16,-1-2-128 0,1 0 0 0,-2-1 128 16,1 0-128-16,1-1 0 0,-3 0 0 0,3-1 0 15,-2 1 0-15,1 0 0 0,1 0 144 0,0-2-144 0,-2 2 128 16,2-3-128-16,1-2 160 0,1-4-160 15,3 3 272-15,1-3-32 0,4 0-16 0,2 0 0 0,2-3-64 16,1 1-16-16,0-3 0 0,-1-2 0 0,2-1 304 0,1-5 48 16,3 4 16-16,1-4 0 15,-3 0-784-15,1 0-160 0,-2-2-16 0,-1 2-16 16,-6-3 464-16,0 3 0 0,-1 1-128 0,-1 0 128 0,1-2 0 16,-2 2 0-16,1-3 0 0,-1 1 0 0,1-1 0 0,-1-1 0 15,-1 3 0-15,-5-2 0 0,-5 2 0 0,8-3 0 16,9-3 0-16,9-6 0 0,3-1 0 0,0-3 0 15,-1 2 0-15,-4 1 0 0,0-2 0 0,0-1 0 16,0 1 0-16,0 2 0 0,-3 1 0 0,-2-3 0 16,-3-1 0-16,-4 2 0 0,-2 1 0 0,-1 0 0 15,0-1 0-15,-2-1 0 0,0-1 384 0,3-1 64 16,2-2 0-16,-1-2 16 0,2 3-336 0,-4-4-128 16,1 3 0-16,-2-3 0 0,2 1 0 0,2-1 0 15,1-3 0-15,1 1 0 0,1 1 0 0,1-5 0 16,-1 0 0-16,-1-2 0 0,-2 3 0 0,-2 0 0 0,0-1 0 15,-2 0 0-15,-1 3 0 0,-1-1 0 0,-3 2 0 0,-2 1 0 16,2-1 0-16,-2-4 0 0,-1-3 0 16,-2 2 0-16,1-1 0 0,0-1 0 0,1-1 0 0,1 0 0 15,2-2 0-15,-2 0 0 0,2 0 0 0,-5-1 0 16,3 1 0-16,0-8 0 0,1-4 0 0,0-4 0 16,-1 2 0-16,-2-2 0 0,2 0 0 0,-3 0 0 15,0 3-496-15,-2-1-80 16,3-2-32-16,-2 1 0 0,1 4 416 0,-3-1 192 0,-1 4-160 15,-4 2 160-15,-1 2 0 0,-2 3 0 0,-3-3 0 0,0 2 0 0,-4-2 128 16,-1 3 0-16,-1 1 16 0,-3 0 0 0,0 0-144 0,-1 1 0 16,0-1 144-16,-1 0-144 15,0 0 0-15,0-3 0 0,-1-5-192 0,1 2 64 0,-1-4-64 0,0 3 0 16,-2-2 0-16,-1 2 0 0,0 3 0 16,-1-2-16-16,0-2 0 0,-1-1 0 0,1 1 208 0,-3-1-192 15,1 5 192-15,-3-1-192 0,1 1 192 0,-1 3-176 16,-2-1 176-16,-1 0-160 0,-1 1 160 0,-2 1-208 15,0-1 80-15,0 1 128 0,0 3-192 0,-2 0 192 16,2-1-160-16,0 1 160 0,1 3-240 0,-1-1 48 16,1-1 16-16,-1-2 0 0,0 1 32 0,-1-1 0 15,1 0 0-15,-1 2 0 0,-1 2 0 0,0-1 0 16,-1 2 0-16,-1-1 0 0,0 6 144 0,-1 3 0 16,-1 1-144-16,-2 0 144 0,-1-2 0 0,-2 2 0 15,-2-4 0-15,1 3 0 0,-1 1-192 0,1 3 192 16,-1-3-160-16,1 1 160 0,-1-1-304 0,1 2 48 0,-1-2 0 0,0 2 0 15,3 3 112-15,-2-2 144 0,-2-1-208 0,-1-2 80 16,-1 3 0-16,-2-3 0 0,1 3 0 0,-2 2 0 16,0 0 128-16,2-2 0 0,-2 2 0 15,0 2 0-15,2-1 0 0,-2 2-192 0,2-2 192 0,-1-1-192 16,2 4 192-16,1-1 0 0,-1 5 0 0,1-4-128 16,-2 3 128-16,0-3 0 0,1 3 0 0,-2-1 0 15,-1 2-224-15,1-1-16 0,-1 3 0 0,-2 0 0 16,-2-2 32-16,-2 1 0 0,0-1 0 0,1 2 0 15,-3-4-48-15,1 2 0 0,-2-1 0 0,0-1 0 16,-2 2 64-16,1-1 0 0,-1-1 0 0,1 2 0 16,0-1 48-16,1 1 16 0,2-1 0 0,-1 2 0 15,1-1-64-15,-1 2 0 0,0 3 0 0,-2 0 0 0,0 4 192 0,-4-4 0 16,-3 3 0-16,-4-1 128 0,1 4-128 16,-3-3 0-16,-3 1-128 0,0 2 128 15,-1 1-160-15,0-3 160 0,2 3-192 0,0-2 192 0,-2 2-320 16,-3 0 32-16,1 0 16 0,-1 0 0 0,2 2 64 15,1-1 16-15,2 1 0 0,-1 4 0 0,-1 0 192 0,-2 0 0 16,-3 6-160-16,-3 1 160 0,0 5 0 0,-3 0 0 16,-3 6 0-16,-2 3 0 0,-2 1-128 0,-3 6-16 15,-3 1 0-15,-7 7 0 16,-4 3-560-16,-6 2-128 0</inkml:trace>
  <inkml:trace contextRef="#ctx0" brushRef="#br1" timeOffset="17398.97">18324 8686 27647 0,'-1'-6'2448'0,"1"-1"-1952"0,1 1-496 0,-1 4 0 0,2 0 256 0,-1 0-64 0,0-7 0 0,2-1 0 0,-1-3-192 0,1-2 0 0,-1 3-144 0,-1 2 144 0,1-3 0 0,-2 6-144 0,1 1 144 0,-1 0 0 0,-1 1 0 0,-2 1 0 0,1 3 144 0,-2-2-144 16,-1 3 768-16,-1-2 32 0,0 0 16 0,-2 2 0 15,-1 0 272-15,-2-2 48 0,-2 4 16 0,-3-2 0 16,2 0-192-16,0 4-48 0,0-1 0 0,-5-2 0 16,-4 4-272-16,-5 2-64 0,-3 2-16 0,1 1 0 15,-1 2-336-15,-2 1-64 0,3 3-16 0,-3 0 0 16,1 2 48-16,-1 5 0 0,0 0 0 0,0 4 0 0,2 2-192 16,3-1 0-16,0 1-192 0,0 0 192 0,5 2 0 0,3-2 0 15,4-3 0-15,4-2 0 0,3 1 0 16,3-3 0-16,2-2 0 0,0 2 0 0,2 3 192 15,1 0-64-15,1 1 0 0,0 0 0 0,0-3-128 0,0 3 160 16,2 3-160-16,2 2 160 0,1 1-32 0,1 0 0 16,-1-1 0-16,1 5 0 0,2 2-128 0,-1-1 0 15,0-5 0-15,1 5 0 0,2-5 0 0,0 1 0 16,1-3 0-16,0-4 0 0,1-5 0 0,2 2 0 16,-1-5 0-16,1-2 0 0,1-2 0 0,1-2 128 15,0-2-128-15,1-1 128 0,2-3 128 0,-1 0 0 16,1-5 16-16,2 2 0 0,2-1-80 0,5 2-32 0,1-1 0 0,5 0 0 15,2-3 48-15,2 3 16 0,3-3 0 16,0 0 0-16,2-3-224 0,0 0 144 0,0 0-144 0,2-4 128 16,1 2-128-16,-2-3 0 0,1 2 0 0,0-4 0 15,0-2 0-15,-3 0 0 0,1-7 0 0,-2-1 0 16,-3-1 0-16,1 1 0 0,0-4 0 0,1 1 128 16,-3-1 112-16,5-2 16 0,4-3 0 0,2-3 0 15,-1 4 64-15,1-1 0 0,-1 1 16 0,-1 1 0 16,1 1-96-16,-1-3-32 0,-1 1 0 0,-1-1 0 15,-5 3-64-15,1-2-16 0,-2-1 0 0,-3-1 0 16,-3-3-128-16,-5 2 0 0,-5-1 0 0,-3-1 0 16,-3 0 0-16,-4-2 0 0,-3 0 0 0,-5 1 0 15,-2-1 0-15,-4-2 0 0,-3 1 0 0,-4-2 128 0,1 4-128 16,-6-1 0-16,-2 0 0 0,-3 0 128 0,1 7-128 16,-5-1 0-16,-2 1 0 0,-4 2 0 0,1 5 0 0,-3 1 0 15,-1 4 176-15,-2 4-176 0,0 3 0 0,-4 3 0 16,0 2-128-16,-1 0 128 0,0 2-144 0,-4 0 144 15,-5 2 0-15,0 2-144 0,1 0 144 16,-9 5 0-16,-5-2-144 0,-3 6 144 0,0-1-128 16,1 2 128-16,1 0-160 0,0-2 160 0,8 0-128 0,-5 0 128 15,-4 5 0-15,3-2-144 0,2 2 144 0,4-1 0 16,5-2 0-16,3 3-128 0,2-4 128 0,0 2 0 16,1 1 0-16,0-1 0 0,2 0 0 0,3 2 128 15,2-4-128-15,1 4 176 0,3-2-400 0,2 3-80 0,3-3-16 16,3 2 0-1,1 1-176-15,3-3-32 0,4 3-16 0,2-4 0 16,1 2-160-16,3-2-16 0,4 0-16 0,4 1 0 16,2-5-672-16,6 0-128 0</inkml:trace>
  <inkml:trace contextRef="#ctx0" brushRef="#br1" timeOffset="18438.16">19246 7782 11967 0,'-25'-19'1072'0,"5"4"-864"0,0 4-208 0,8 5 0 0,5 4 6912 0,3-1 1328 0,-1 2 272 0,-7-5 48 0,-7-1-7024 0,-4-5-1392 0,-5 2-272 0,2 2-64 0,0 0-144 0,0 3-32 0,-3 4 0 0,-2 1 0 0,-3 6 128 0,-1 0 32 0,-4 1 0 0,0 4 0 0,-5 1 208 16,-1 3-192-16,-4-3 192 0,0 4-192 0,-4 0 528 0,-4 0 112 16,-1 3 32-16,-2-3 0 0,2 3 128 0,-1-3 32 15,0 3 0-15,-1 2 0 0,0-1-80 16,0 1-16-16,1 3 0 0,7 1 0 0,5-1-80 0,-2 8-16 15,-6 6 0-15,1 1 0 0,1 4-320 0,-2 2-128 16,1-1 0-16,1 1 0 0,4-4 192 0,-1 3-48 0,-1 3-16 16,2 1 0-16,5-2-128 0,0 0 0 15,0 5 0-15,1-1-176 0,5-3 176 0,-2 0 0 0,1 4 0 0,0-1 128 16,2 0 112-16,4 1 16 0,2 1 16 0,1 1 0 16,4 4-80-16,2 0-32 0,1 3 0 0,4-3 0 15,2-1-160-15,3-5 0 0,0-1 0 0,3 1 128 16,2-3-128-16,1 2 0 0,1 2 144 0,1 1-144 15,4 4 128-15,-1-9-128 0,3-5 128 0,2-1-128 16,0 2 160-16,2-6-32 0,2 3-128 0,0-4 192 16,4 2 0-16,1-2-16 0,3 1 0 0,2-4 0 15,2 2 64-15,3 1 16 0,3-5 0 0,1-3 0 16,1-1-64-16,3 1-16 0,3-1 0 0,0 3 0 16,1-1-176-16,3 4 0 0,7 1 0 0,1 0 0 15,3-1 0-15,-1-4 0 0,2 1 0 0,2-5 0 0,0-3 0 0,2-3 0 16,3-4 0-16,-2-4 0 0,3 1 0 0,0-7 160 15,3 1-32-15,-3-4-128 0,1-3 224 16,4-3-64-16,1 0-16 0,6-3 0 0,3-2 208 0,2 2 32 16,3-3 16-16,-1-1 0 0,1-2-144 0,3-3-48 15,4 2 0-15,1-6 0 0,2 0-16 0,0 0 0 16,-7-1 0-16,2-5 0 0,6 0-192 0,1-6 144 16,0-1-144-16,-2-4 128 0,1-4-128 0,-2-1 0 15,0 3 0-15,-3-3 0 0,1-4 0 0,-5-4 0 16,-4 1 0-16,-4-3 0 0,-2 0 0 0,4-6 0 15,4-6 0-15,-2-4 0 0,-3 1 224 0,1-4 16 16,0 1 0-16,-2-6 0 0,2-7 176 0,-4 3 32 0,-4 5 16 16,-5-2 0-16,-5 3-336 0,-2 2-128 0,-3 0 0 0,2-3 0 15,0-3 0-15,-4 4 0 0,-4 7 0 0,-6 0 0 16,-7 5 0-16,-3-2 0 0,-5-3 0 0,-7-1 0 31,-4 5-416-31,-5 1-80 0,-4 2-16 0,-5-2 0 0,-3 3 256 0,-4 3 32 0,-4 0 16 16,-4-2 0-16,-7-3-16 0,-3 3 0 0,-7 4 0 0,-3 2 0 15,-2 4-32-15,-3 2 0 0,-2 5 0 0,-4-1 0 16,-4 3 256-16,-4 0-192 0,-4 6 192 0,-3 1-192 16,2 8 0-16,-5 1 0 0,-7 6 0 0,-5 1 0 15,-5 7-16-15,-3 3 0 0,6 4 0 0,-6 1 0 16,-7 4 80-16,-1 6 128 0,-3 5-208 0,-3-2 80 16,7 2 0-16,-7 2 0 0,-7 10 0 0,3-1 0 0,5 5-32 15,1-2 0-15,0 3 0 0,5 0 0 16,6-1 160-16,5 0 0 0,4 2 0 0,3 1 0 0,0-5 0 15,3 2-192-15,4 1 64 0,5-1 0 0,4-5-128 0,5-1-32 16,1-3 0-16,4 1 0 0,1-2-32 0,1 1-16 16,1 0 0-16,5-2 0 15,4-4-176-15,2 0-16 0,4-1-16 0,2-1 0 16,4-2-368-16,4 0-80 0,5-2-16 0,3 0-18800 16</inkml:trace>
  <inkml:trace contextRef="#ctx0" brushRef="#br1" timeOffset="19737.73">20023 6231 41471 0,'-28'-5'1840'16,"5"3"368"-16,-1 2-1760 0,7 0-448 0,7 0 0 0,2 2 0 0,0 2 192 0,-11 2-64 0,-12 0 0 0,-11 7 0 0,-5 0-336 0,0 2-80 0,3 1-16 0,-2-2 0 0,1 0 304 0,-1 3 0 0,-4 1 0 0,-2-2 0 0,-2 4 0 0,-2 1 0 16,-2 1 0-16,-1 1 0 0,0-4 0 0,-2 4 0 15,-5-1 0-15,-4 5-160 0,-7 3 352 0,-1 3 80 16,-1 2 16-16,-4 3 0 0,-2 3 128 0,-4 1 32 15,0 1 0-15,1 2 0 0,0-1 112 0,6 1 16 16,8-7 16-16,-7 9 0 0,-7 6-144 0,1 2-48 16,4-1 0-16,6-1 0 0,4-5-208 0,6-2-64 15,4-4 0-15,2 2 0 0,2 4 16 0,-1 2 0 16,4 5 0-16,-4 1 0 0,1 4-16 0,-3-3 0 0,0 0 0 0,2 2 0 16,-3 6-128-16,2 1 192 0,5 2-192 0,-2 3 192 15,-1 5-32-15,-2-1 0 0,6-7 0 16,-3 3 0-16,-2 6-160 0,1 7 128 0,-1 3-128 0,5 1 128 15,5-9 0-15,3-4-128 0,7-8 192 0,-5 6-64 16,2 8 160-16,-2 2 32 0,2 1 0 0,3-7 0 16,5-4 0-16,4-1 0 0,5 2 0 0,5 1 0 15,3 1 0-15,3-3 0 0,3-8 0 0,3 6 0 16,3 1-80-16,4-2-16 0,1 5 0 0,2-5 0 16,3-4-224-16,-1 4 0 0,2 0 128 0,3 2-128 15,-1 1 0-15,0 2 0 0,1-2 0 0,-1-2 0 16,1-6 0-16,-1-2 128 0,1 4-128 0,0-3 0 15,2 0 0-15,2-5 0 0,2-2 0 0,1-9 0 0,1-4 160 0,2-4-16 16,2-2 0-16,3-1 0 0,3 3-16 0,2 0 0 16,4-2 0-16,3 0 0 0,2-3 64 0,2-3 16 15,2-1 0-15,1-1 0 0,2-3-80 16,0-2-128-16,1-6 176 0,2 0-176 0,3-3 192 0,6 0-192 16,4 0 192-16,2-1-192 0,4 1 192 0,-3-6-192 15,-4-1 192-15,4-2-192 0,5-4 496 0,5-3-16 16,3 0 0-16,-1-3 0 0,2-3-480 15,-1-2 0-15,4-4 0 0,1-4 0 0,5 4 0 0,4-4 128 16,0 0-128-16,4-3 64 0,1-6-64 0,3 3 0 16,6-4 0-16,-2-1 0 0,-1-3 0 0,0-3 0 15,-1 3 0-15,4-7 0 0,1-1 0 0,-1-6 0 0,-4 2 0 16,4-2 0-16,5-1 0 0,-4-1 0 16,-2 1 0-16,0-2 0 0,4-1 0 0,-3-6 0 0,-5-3 0 15,-3-3 0-15,-1 1 0 0,7-2 0 0,5-1 0 0,-3-2 0 16,-2-3 0-16,-5-2 0 0,1 0 0 15,2-8 0-15,1-5 0 0,0-2 0 0,-1 1 0 0,-10 4 0 16,-8 2 0-16,4-8 0 0,2-9 0 0,1-5 0 16,-1 2 0-16,-3-4 0 0,-1-1 0 0,-6 2 0 15,-9 2 0-15,-4 3 0 0,-5 3 0 0,1-6 0 16,-3 1 0-16,-2 0 0 0,-3 6 0 0,-7-1 0 16,-7 2 0-16,-3 1 0 0,-4 0 0 0,-1 1 0 0,-2 2 0 15,-4-6 0-15,1 1 0 0,-1 2 0 16,-1 1-464-16,-3 5-48 15,-2 1 0-15,-1-1 0 0,-3 2 176 0,-2-2 16 0,-2 1 16 0,-2 9 0 0,-4 4 96 16,-4 4 16-16,-2 2 0 0,-4 8 0 16,-2 1 192-16,-6 3 0 0,-4 0 0 0,-7 4-144 0,-2 3 144 0,-6 3-128 15,-5 0 128-15,-1 3-128 0,-7 1-96 0,0 2-16 16,-2 3 0-16,-7 4 0 0,-5-1-112 0,-10 3-32 16,-8 4 0-16,-4 3 0 15,-1 3 128-15,-1 5 0 0,1 4 16 0,-7 1 0 0,-6 3 240 0,-2 8 0 16,1 1 0-16,-3 2 0 0,2 0 0 0,-1 2 0 15,4 6 0-15,-1-1 0 0,0 1 0 0,-7 1 0 16,-4 6-128-16,-4 0 128 0,1 3 0 0,-2-1-192 16,3-2 192-16,-2 2-192 0,-1 0-96 0,2 3-16 15,5-2 0-15,4-1 0 0,1-3 96 0,9 1 16 16,6 1 0-16,5-6 0 16,6-1-240-16,2 3-32 0,2-2-16 15,2 4 0-15,4 4-544 0,11-5-96 0,10-1-32 0,-2-1-18960 0</inkml:trace>
  <inkml:trace contextRef="#ctx0" brushRef="#br1" timeOffset="21477.89">19863 6059 34095 0,'-8'-6'3024'0,"3"0"-2416"0,3 2-480 0,1 2-128 0,1-1 592 0,0 2 112 0,-3-5 0 0,-2-3 16 0,-1-1-1776 0,-3-2-352 0,2 2-80 0,-3 4-16 0,0 2 1376 0,-1 4 256 0,-1 4 64 0,-3-2 16 0,-2 8-208 0,-3-1 144 0,-3 4-144 0,-1 0 128 16,-5 5-128-16,-5 0 0 0,-3 5 0 0,-8 3-176 15,-2-1 976-15,-5 1 192 0,-3 2 32 0,-2-2 16 16,0 1 144-16,1-1 32 0,2-1 0 0,1-3 0 16,1-2-704-16,-3 1-144 0,0 1-32 0,-5 4 0 15,-2 5-192-15,7-2-144 0,4-1 192 0,-7 4-192 16,-9 5 160-16,-7 5-160 0,-5 3 128 0,-3 2-128 15,1 4 192-15,0-4-64 0,5-5 0 0,1-2 0 0,5 1 0 16,-3 1-128-16,-1 8 192 0,1-2-64 16,6 1 0-16,0 0 0 0,-1 0 0 0,0-1 0 15,3-3 128-15,-1-2 0 0,1 3 16 16,3-3 0-16,4-1-32 0,1-2-16 0,0-1 0 0,-4 5 0 0,-4 3-48 16,-1 1-16-16,1 0 0 0,0 2 0 0,5-6-160 15,-1 3 0-15,6-6 144 0,-2 1-144 0,0 7 128 16,-3 2-128-16,2 6 128 0,3-3-128 0,4 3 256 0,4-6-32 15,4-4 0-15,2-2 0 0,4-5 16 0,1 1 0 16,-1 4 0-16,1 2 0 0,0 3-48 0,1 2-16 16,1 1 0-16,2 2 0 0,1-2-176 0,2-2 0 15,3-2 144-15,0-1-144 0,0 3 0 0,0-4 0 0,2 4 0 16,-3 0 0-16,-3-1 0 0,0-2 0 16,2-2 0-16,1-1 0 0,-2-3 0 0,1 5 0 0,-2 0 0 15,0 3 0-15,1 4 0 0,0-4 0 0,2 1 0 0,3 0 128 16,2-4 48-16,2-2 16 0,4-1 0 15,2-3 0-15,0-2 64 0,3 1 32 0,1-2 0 0,2 0 0 16,2 3-96-16,1-4-32 0,0 3 0 16,3-3 0-16,1 1-160 0,1-1 128 0,0-4-128 0,0-1 128 15,1-1-128-15,-1 0 0 0,1 1 0 0,0 0 0 16,1-1 0-16,-1 3 0 0,0 2 0 0,2 1 0 16,-1-2 0-16,1 1 0 0,0 1 0 15,1-2 0-15,1-1 0 0,1-4 0 0,0 1 0 0,2-3 0 16,-1 1 176-16,1-3-48 0,-1 1-128 0,2 1 192 15,1 1 16-15,-1-1 0 0,3 4 0 0,-1-1 0 16,1 1-32-16,2 1-16 0,-1-3 0 0,2 0 0 16,-1 1-16-16,2-3 0 0,0-2 0 0,0 2 0 15,0-2-144-15,1 2 0 0,3 0 0 0,1 1 128 0,0-1-128 16,1 3 0-16,3 1 0 0,2-1 0 0,2 1 0 0,-1-1 0 16,1-2 0-16,-2 1 0 0,1 0 0 0,-2-1 128 15,-1-1-128-15,0-3 0 0,-2 1 0 16,-1-1 0-16,2-2 128 0,-1 4-128 0,3 2 0 0,0 1 0 15,0 0 144-15,0-1-144 0,0 2 160 0,0-3-32 16,1 1-128-16,2-1 192 0,1-1-64 0,0-2 0 16,1 2-128-16,0-4 192 0,1-4-64 0,3 0-128 15,1-5 176-15,1-2-176 0,4-2 224 0,3 1-64 16,8-4-16-16,4 2 0 0,3-2 48 0,2 2 16 0,-2-2 0 16,1 0 0-16,-5-2-80 0,5 1-128 15,4-3 176-15,3 1-176 0,1 0 128 0,-2 1-128 0,0-1 0 16,0-4 0-16,-3-3 0 0,2 2 0 0,3-4 0 0,4 1 0 15,1 0 0-15,0-4 0 16,1 0 0-16,0-6 0 0,5-2 0 0,4-3 192 0,5 2-64 16,1-4-128-16,-2 1 512 0,3-5 0 0,6-1 0 15,2 1 0-15,2-3-384 0,-2 0-128 0,-7 2 0 0,5-3 80 16,2 1-80-16,4-3 0 0,-4-1 0 0,-1 1 0 16,-3-1 0-16,3 3 0 0,4 1 0 0,-5-1 0 15,-5 1 0-15,1-4 0 0,6 1 0 0,-1-4 0 16,-1-2 0-16,-3-1 0 0,-7 2 0 0,3-4 0 15,4-2 0-15,4-6 0 0,0-2 0 0,1-3 0 16,1-1 0-16,0-1 0 0,1-1 0 0,-4-6 0 0,-9 1 0 16,4-3 0-16,6-5 0 0,-2-1 0 0,0 4 0 0,-4-2 0 15,-5 0 0-15,-5 0 0 0,-2 3 0 16,2-6 0-16,5-2 0 0,-5 0 0 0,-2 2 0 0,-1-1 0 16,0 2 0-16,0-6 0 0,-1-1 0 15,-4 0 0-15,-5 1 0 0,-3 0 0 0,1-2 0 0,-3-2 0 16,1-10 0-16,-3 4 0 0,-4 3 0 0,-5-2 0 15,-4-2 0-15,-4-3 0 16,1-3-528-16,-2 2-112 0,0 2 0 0,-3-2-16 0,-3 9 224 0,-1-10 48 16,0-6 16-16,-3 3 0 0,-3 1 112 0,-4 1 32 15,-3-2 0-15,-5 4 0 0,-2 3 224 0,-4 3-192 16,-3 2 192-16,-3 4-192 0,-2 3 192 0,-4 6-176 16,-4 4 176-16,-4 3-160 0,-1 4 160 0,-4 1 0 15,-2-2 0-15,-1 6 128 0,-1 3-128 0,-3-2 0 16,-3-2 0-16,-4 2-128 15,-3 5-304-15,-5-1-48 0,-3 4-16 0,-4 1 0 16,1 0 64-16,-3 3 16 0,-3-1 0 0,-3 2 0 0,-1 1 128 0,-2 2 32 0,1 5 0 16,-5 1 0-16,-3 5 256 0,-5 0 0 0,-3 4 0 0,3 1 0 15,-2 1 0-15,0 2 0 0,-1 2 0 16,-1-1 0-16,0 1 0 0,-4 2 0 0,1 0 0 0,-1 2 0 16,4-1 0-16,0 3 0 0,-2 0 0 0,-5 2 0 15,-7-5-192-15,0 1 192 0,3 2-192 16,-3 0 192-16,-1-2-336 0,-2 2 32 0,-3 0 16 0,3-1 0 0,9 4 288 15,-5-2-160-15,-3 3 160 0,-1 2-128 16,0 4 128-16,-2 0 0 0,2 4 0 0,-1 4 0 0,3-1 0 16,-7 6 0-16,-7 6 0 0,-2-1 0 15,5 4 0-15,-2 3 144 0,-4 1-144 0,-1 3 0 0,2-1 0 16,0 1 0-16,2-4 0 0,2 4 0 0,-1-1-192 16,6 0-32-16,3 1-16 0,3 0 0 15,2-2-160-15,3 1-48 0,2 1 0 16,2-1 0-16,5-2-272 0,-1 3-64 0</inkml:trace>
  <inkml:trace contextRef="#ctx0" brushRef="#br2" timeOffset="34505.71">10932 5450 15663 0,'4'2'1392'0,"2"-1"-1120"0,0 2-272 16,-1-3 0-16,0 2-576 0,3 2-192 0,3-2-16 0,9 5-16 0,7 4 32 0,4 4 16 0,2-3 0 0,-1 4 0 0,-2 2 624 0,-2 2 128 0,1 5 0 0,-2 0 0 0,2 7 400 0,0 3 80 0,0 3 16 0,0 3 0 0,1 3-80 16,0 1-16-16,-1 2 0 0,1-3 0 0,0-2-256 0,4 8-144 15,5 0 160-15,1 7-160 0,6 0 0 16,0-2 128-16,0 1-128 0,1-2 0 0,-2-6 0 15,4 3 0-15,1 1 0 0,4 3 0 0,4 3 0 16,2 7 0-16,3 1 0 0,0 0 0 0,-4-3-144 0,0 0 144 16,4 4-208-16,5 6 80 15,5 2-256-15,1 4-64 0,0 0 0 0,-1 1 0 0,-1-5 80 16,2 4 16-16,3 7 0 0,3 3 0 0,3 2 352 0,-5-3 0 16,-10-11 0-16,7 8 0 0,8 10 0 0,3 3 0 15,1-3 160-15,-1-1-160 0,-3-3 448 0,2 2-32 16,3 7 0-16,2-2 0 0,-1-5-32 0,-1 1 0 15,2 1 0-15,0 0 0 0,5 7-96 0,-1-2-32 16,-2-5 0-16,2 6 0 0,2 5-256 0,2 0 0 0,0 1 0 16,1 1 0-1,0 2-480-15,-2-1-208 0,-1 1-32 0,1 4-16 16,3 2 96-16,-2 3 32 0,-5-1 0 0,0 6 0 16,-1 3 128-16,2 5 32 0,1-1 0 0,-1 1 0 0,-3-3 256 0,1 4 48 15,6 3 16-15,-1-4 0 0,0 2 256 0,1-2 48 0,-2 2 16 16,5 2 0-16,4 5 192 0,-1-1 64 0,-9-12 0 0,10 9 0 15,11 14-592-15,-2-5-112 0,-7-10-32 0,4 4 0 16,1 5-448 0,2-6-96-16,1 2 0 0,-3 2-16 0,1 0 464 15,-1-1 80-15,1 3 32 0,-4-7 0 0,-8-4 272 0,7 8 0 0,4 7 0 0,-2-10 0 16,-7-10 864-16,2 4 80 0,4 6 16 0,-3-5 0 16,1-6 352-16,-2 2 80 0,2-3 16 0,1-1 0 0,-2-6-720 0,0 0-144 15,2-3-32-15,2-2 0 16,3-5-784-16,0 0-176 0,1-1-16 0,1-3-16 0,0-1 480 0,-1-10 0 15,-4-6 0-15</inkml:trace>
  <inkml:trace contextRef="#ctx0" brushRef="#br2" timeOffset="38655.61">15128 4640 30399 0,'-3'3'2704'0,"3"1"-2160"0,2 1-544 0,1-1 0 0,2 2 0 0,2 0-192 0,1 4 0 0,7 8 0 0,7 8-912 0,7 7-176 0,3 4-48 0,3-3 0 0,2 1 944 0,1 3 176 0,2 3 32 0,3 1 16 0,3 9-64 0,4 4-16 15,6 6 0-15,0 2 0 0,0 6 240 16,1-6 0-16,-2-2 0 0,-2-2 0 0,3 2 0 0,5 8 0 15,9 7 0-15,1 4 0 0,0 2 0 0,-1-3 0 16,-9-9 0-16,7 8 0 0,6 10 592 0,3 2 64 16,2 0 16-16,-2 0 0 0,-4-5 416 0,4 4 96 15,6 9 16-15,1-1 0 0,2-2-512 0,1 6-112 16,3 0 0-16,1 4-16 0,4 2-560 0,2 4 0 16,-2-4 0-16,5 7 0 0,3 4 128 0,-1-2-128 15,-5-9 0-15,5 7 0 0,5 6 192 0,2-2-64 16,-1-5 0-16,2 4-128 0,2 4 448 0,-1 1-32 15,-2-4 0-15,5 8 0 0,3 10 96 0,-3-3 0 0,-12-13 16 0,10 15 0 16,8 15-368-16,-4-5-160 0,-7-16 128 0,5 10-128 16,5 3 0-16,1 2 0 0,-7-12 0 0,3 4 0 15,4 4 0-15,0 1 0 0,0 1-144 0,-1-5 144 16,-2-2-192-16,-1-2 32 0,2 3 0 0,-4-3 0 16,-7-13 160-16,7 6 0 0,5 10 0 0,-1-5-128 15,-1-3-32-15,0 2 0 0,1 4 0 0,-3-6 0 16,-8-11-176-16,4 1-48 0,4 7 0 0,-2-7 0 15,-4-7-240-15,-3-1-48 0,2-5-16 16,-1 2 0-16,1 0 352 0,1-5 64 0,-3-5 16 0,5 5-8816 16,7-1-1744-16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8:24.6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10508 5919 22111 0,'0'0'1968'0,"3"0"-1584"0,0 2-384 0,2 0 0 0,3 2 0 16,0 0 0-16,6 2 0 0,7 5-176 0,10 2-912 0,5 10-192 0,7 1-48 0,2 5 0 0,3 7 1040 0,0 5 288 0,4 6 0 0,2 6-128 0,2 7 128 0,2 3 0 0,-1 0 0 0,0 2-128 0,-4 0 128 0,5 8 0 0,8 9 0 15,2 4 0-15,-3-4 0 0,3 0-192 0,7 7 192 16,4 5-192-16,6 5 192 0,4-4 0 16,4-1 0-16,1 1 0 0,-2-1 0 0,9 5 176 15,5 6-16-15,2 4 0 16,-3-4-160-16,2 5 0 0,6 4 0 0,1 1 0 0,1-3 544 15,2 6 80-15,4 8 16 0,4 0 0 0,2-1-208 0,0 6-48 0,-1 9 0 16,1-4 0-16,-3-4-96 0,3 8-32 0,4 6 0 0,3 2 0 16,0 1-256-16,0-4 0 15,-10-10 0-15,10 11 0 0,12 9 176 0,-1-3-32 0,-16-20 0 0,13 12 0 16,12 14 400-16,1-4 80 0,-5-6 16 16,-1 1 0-16,3 2-80 0,4 1-16 0,5 7 0 0,0-5 0 15,1-2-368-15,0-1-176 0,-2 1 160 16,-1-10-160-16,-4-4 0 0,7 6 0 0,4 5 0 0,0 5 0 15,2 2 0-15,-5-1 0 0,-8-11 0 0,1 8 0 16,-2 9 0-16,-4-3 0 0,-4-4-128 0,-7-3 128 16,-9-7-640-16,1 8-64 0,0 7 0 0,-6-11-16 15,-8-12-240-15,1 3-32 16,5 0-16-16,-3-9 0 0,-4-12 64 0,0-2 16 0,4 0 0 0,-4-8 0 16,-6-9 32-16,3 1 0 0,3-4 0 0,-3-2-3552 15,-2-2-704-15</inkml:trace>
  <inkml:trace contextRef="#ctx0" brushRef="#br0" timeOffset="892.31">13438 4840 35935 0,'-31'-36'3200'0,"10"11"-2560"0,3 3-512 0,7 8-128 0,8 6-768 0,3 4-192 0,0-2-16 0,0-4-16 0,0-7 800 0,4-1 192 0,6 0 0 15,9 2 0-15,6 3-1744 0,6 10-304 0,4 4-64 0,6 8-16 0,4 7 816 0,3 2 160 0,1 11 48 0,5 3 0 16,-1 2 352-16,0 1 80 0,-2 0 16 0,-1-1 0 16,5 6 64-16,3 6 16 0,5 4 0 0,0 5 0 0,0-1 368 0,0 2 80 0,3 4 128 15,0 0-208-15,0-3 208 0,1 1 0 0,4 5 0 0,5 2 0 16,1 5 384-16,5 0 64 0,7 8 0 0,3 2 16 16,-1-1 368-16,-2 3 80 0,1 1 16 0,-1 5 0 15,0 0-80-15,0 2-16 0,1 6 0 0,-1 6 0 16,-3-1-576-16,1 4-112 0,2 2-16 0,1 6-128 15,2 5 0-15,-3-2 0 0,-6-5 0 0,3 6 0 16,6 10 0-16,1 2 160 0,-1 0-32 0,2 1 0 16,-1-4 48-16,3 4 0 0,5 6 0 0,-2-3 0 0,-2 0 16 15,-3-9 16-15,0-4 0 0,8 7 0 0,4 10 208 16,1-3 32-16,0-4 16 0,3 2 0 0,6 4-304 0,-5-10-160 16,-19-23 160-16,13 16-160 0,20 14 320 0,3 6-16 15,-3-6-16-15,3 2 0 0,3 1 16 0,-4-2 0 16,-2-8 0-16,2 3 0 0,7 8-112 0,-4-9 0 15,-15-14-16-15,8 10 0 0,11 8-176 0,-3-5 0 16,-7-4 144-16,3 0-144 0,7 10 128 0,-6-6-128 16,-11-13 128-16,6 7-128 0,9 8 0 0,0-7 128 15,-6-5-128-15,1-2 0 0,5 5 0 0,-3-3 0 16,-3-6 0-16,1 1 0 0,2 3 0 0,-4-2 0 16,-4-5 0-16,2-1 0 0,1 1 0 0,-2-1 0 0,-5 1 0 15,1-4 128-15,-1-3-384 0,-1 3-80 16,-2 4-16-16,1-3-13216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8:33.17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14333 11009 9215 0,'-4'1'816'0,"0"-1"-656"0,3 0-160 0,0-1 0 0,1 1 480 0,-1 0 64 0,-2 0 16 0,0-2 0 0,-2-1-160 0,-2 2-16 0,2-1-16 0,1 2 0 0,0 0 512 0,0 0 96 15,0 2 32-15,2-2 0 0,1 4 480 0,-2-1 112 0,2 2 0 0,-1-1 16 0,0 0-320 0,1 0-64 16,0 1-16-16,1 1 0 0,-1-3 320 0,-1 0 64 15,2-2 16-15,-1 2 0 0,1-3 64 0,0-3 16 16,0 3 0-16,0-1 0 0,1-2-848 0,-1 0-160 16,0-2-48-16,0 5 0 0,0 0-464 0,0 0-176 15,0 0 0-15,0 0 144 0,-1-23-144 0,-1 22 0 16,0 1 0-16,1-2 0 0,-1 4 0 0,0-2 160 16,0 1-160-16,-1 2 160 0,2-1-16 0,0-2 0 15,0 4 0-15,1-4 0 0,0 1-16 0,0-1-128 16,1 0 192-16,0-1-64 0,0 1-128 0,2-2 160 15,-2 0-160-15,0 0 160 0,1-2-32 0,-1 2-128 0,0-1 192 0,-1 2-64 16,0-1-128-16,0-1 128 16,1 2-128-16,-1 1 128 0,0 0-128 0,0 0 0 15,0 0 0-15,-1 0 128 0,1 0 0 0,0 0 0 0,0 0 0 0,0 0 0 16,0 0 48-16,0 0 0 0,0 0 0 0,0 0 0 16,0 0-176-16,0 0 0 0,0 0 0 0,19-6 0 15,-16 3 0-15,1 2 0 0,0-4 0 0,0 1 128 16,-1 1-128-16,0-2 0 0,-1 1 144 0,1 0-144 15,-1 1 0-15,1-2 144 0,-2 1-144 0,0 1 0 16,0 2 192-16,-1-1-64 0,2-2 0 0,-2 4-128 16,0-4 320-16,1 4-64 0,-1-2 0 0,1-1 0 15,0 2 0-15,-1-1 0 0,1-1 0 0,2 2 0 0,-2-2-256 0,0 3 0 16,2-2 128-16,-2 1-128 0,0 1 0 16,1-3 0-16,-1 3 0 0,0-2 0 15,0 1 0-15,-1 1 0 0,2 0 0 0,-2 0 0 0,0-3 0 0,0 3 0 16,0 0 0-16,0 0 0 15,0 0 0-15,0 0 0 0,0 0 0 0,0 0 0 0,0 0 0 0,0 0 0 16,-17-14 0-16,15 12 0 0,-2-2 0 0,2 2 0 16,-2-2 0-16,2 2 0 0,-1 0 0 0,1 0 0 15,0 2 0-15,0-3 0 0,1 2 0 0,0 1 0 16,1-2 0-16,0 2 0 16,1 0-576-16,1 2-160 0,1-2-32 0,-3 0-19328 15</inkml:trace>
  <inkml:trace contextRef="#ctx0" brushRef="#br0" timeOffset="1001.87">14272 10887 4607 0,'0'-4'400'0,"-1"4"-400"0,1 0 0 0,-1 1 0 0,0 2 864 0,-1-3 96 0,1 2 0 0,-1 2 16 0,-2 0-336 0,0 1-80 0,0 1-16 0,1-2 0 0,-1-1 144 0,-1 1 16 0,3 1 16 0,-3-1 0 0,1-4 304 0,-1 2 48 0,0-1 16 16,0 2 0-16,0-3 288 0,-1 2 64 0,0 0 16 0,1 0 0 16,0 2-272-16,0-2-48 0,1-1-16 0,2 2 0 15,-1-1-16-15,1 0 0 0,1-2 0 0,-1 0 0 16,2 2-144-16,-1-2-16 0,-1 0-16 0,0 0 0 15,2 0-144-15,-1 3-16 0,0-3-16 0,0 0 0 16,0 0-144-16,-1 0-32 0,1 0 0 0,0 0 0 16,0 0 0-16,1 1-16 0,0-1 0 0,0 0 0 15,0 0-304-15,0 0-48 0,0 0-16 0,0 0 0 0,0 0-192 0,0 0 0 16,0 0 0-16,0 0 0 16,21-1 0-16,-15-2 0 0,0 1 0 0,-1 0 0 15,1 0 0-15,-1-2 0 0,1 2 0 0,-1-2 0 0,0 2 0 16,0 0 0-16,-1 2 0 0,-1 0 0 0,0 2 192 0,-2 0 0 15,2-2 0-15,-1 4 0 0,1-4-192 0,-2 2 144 16,0-2-144-16,0 1 128 0,1-1-128 0,-1 0 160 16,0 0-160-16,0 0 160 0,-1 0-160 0,1-1 192 15,-1 1-192-15,0 0 192 0,0 0-192 0,0 0 160 16,0 0-160-16,0 0 160 0,0 0 0 0,0 0 0 16,0 0 0-16,-21 6 0 0,15-2 32 0,0 2 16 15,-3 0 0-15,0 1 0 0,-1 0 96 0,0 2 16 16,-3 1 0-16,1-1 0 0,-3 4-80 0,-1 2-16 15,-2-2 0-15,-2 6 0 0,-1-3-32 0,-4 4 0 0,0 1 0 16,-2-1 0-16,0 2-48 0,-4 0-16 16,0 3 0-16,-1-1 0 0,-1-1 64 0,-1 1 0 0,0-1 0 15,0 0 0-15,1 2-48 0,-1 0 0 0,-1 1 0 16,0 1 0-16,-1-1-16 0,3 0-128 0,0 1 192 0,0-1-64 16,0 5 112-16,-2-1 16 0,0 3 0 0,2-5 0 15,3 1-48-15,2-1 0 0,2-2 0 16,2-1 0-16,5-3-208 0,0-4 128 0,4-1-128 0,0-1 0 15,2-4 0-15,1 2 0 16,2-2 0-16,0-3 0 0,1 1 0 0,0 0-208 16,2-3 32-16,0 2 16 0,2-3-144 0,-2-2-16 0,3 1-16 0,0-4 0 15,1 1-48-15,1-2-16 0,-1-3 0 0,1 0 0 16,2-3-144-16,-1-4-32 16,2 0 0-16,0-2-13040 0,2-4-2608 0</inkml:trace>
  <inkml:trace contextRef="#ctx0" brushRef="#br0" timeOffset="2682.53">13972 11067 20271 0,'-5'-1'1792'0,"1"-1"-1424"0,0-2-368 0,2 4 0 0,2-3 1984 0,0 3 320 0,1 0 64 0,-1-2 0 0,1 1-928 0,1-4-192 0,0 1-32 0,1 0-16 0,2 1-464 0,-2 0-96 0,2 3 0 0,0-3-16 0,1 3 32 0,2-3 16 16,0 3 0-16,4 0 0 0,-1 3-256 0,1 0-48 0,0 0-16 0,2 3 0 15,3-1 32-15,3 6 0 0,1-1 0 0,1-2 0 16,1 6-128-16,1-4 0 16,1 2-16-16,2-2 0 0,2-1-48 0,3-2-16 0,4 2 0 15,3-7 0-15,3 2 32 0,4-4 16 0,5-4 0 16,2 0 0-16,4-3-80 0,2 0-16 0,2 3 0 16,-3 2 0-16,1-2 0 0,4 2 0 0,2 2 0 0,0-3 0 15,-1 6-128-15,-2-1 0 0,-1 2 0 0,0 2 128 16,-2 0 0-16,0 4-128 0,2 0 192 0,1 2-64 15,-2-3-128-15,1 2 160 0,-2 0-160 0,-1-1 160 16,0 0 0-16,4-8 0 0,1-2 0 0,3-5 0 0,2-2 32 16,0-5 0-16,1 2 0 0,2-5 0 0,-1 1-32 0,7 0 0 15,-1 0 0-15,-1 2 0 16,-9 2-160-16,-3 3-176 0,-3 4 48 0,-5 0 0 0,-6 6-48 16,-5 0 0-16,-2 7 0 0,-6-1 0 0,-4 2-80 0,-5 4 0 15,-6-1-16-15,-4 0 0 16,-5 3-144-16,-6-1-32 0,-2 5 0 0,-3-5 0 15,-3 0-48-15,0-3-16 0,-3 0 0 0,0-2 0 16,-1-6-784-16,-1 0-176 0</inkml:trace>
  <inkml:trace contextRef="#ctx0" brushRef="#br0" timeOffset="4746.8">14107 11001 17503 0,'-4'-3'1552'0,"1"2"-1232"0,3 1-320 0,0 0 0 0,2 0 1568 0,-2-3 256 0,0 2 48 0,1-1 16 0,1-2-1232 0,2 2-240 0,1-2-48 0,0-2-16 0,2 3-352 0,0-3 0 0,-1 2 0 0,0 1-128 0,0-4 128 0,-1 1 0 0,-1 4 0 0,-1-4-128 0,1 2 672 0,-1 0 144 16,-1-1 16-16,-1 1 16 16,2 1 1200-16,-2 0 256 0,2-3 32 0,-2 2 16 15,2 1-736-15,1-4-144 0,2 1-16 0,2-2-16 0,2 0-832 0,2 0-160 16,3-5-48-16,5 0 0 0,2-3-144 0,6-5-128 15,5-5 144-15,2-2-144 0,4 0 176 0,5-7-176 16,8-4 192-16,3-2-192 0,-3 3 176 16,2-6-176-16,4 0 160 0,1-4-160 0,1 1 128 0,-2 0-128 15,1-2 0-15,-1 0 0 0,-1 1 144 0,-4 1-144 16,-2 2 128-16,-3-6-128 0,2 2 176 0,-3-2-48 16,0 1-128-16,0 1 192 0,-2 2-32 0,-1-1-16 15,-2-3 0-15,-1 6 0 0,-4 3 16 0,-1-2 0 16,-2 5 0-16,0-2 0 0,-2 1-16 0,1 2 0 15,1 2 0-15,-1 2 0 0,0 1-144 0,-3 5 128 16,0 1-128-16,-3 4 128 0,-4 4-128 0,0 3 0 0,-5 1 0 0,-1 5 0 16,-3 1-224-16,-3 6-32 0,-3 0 0 0,-3 6 0 31,-3-1-288-31,-2 4-64 0,-2 4-16 0,-5 2 0 16,0 5-912-16,-5 1-192 0</inkml:trace>
  <inkml:trace contextRef="#ctx0" brushRef="#br0" timeOffset="5567.58">14113 10963 29487 0,'-6'2'2624'0,"1"-1"-2112"0,2-1-512 16,2 0 0-16,1 0 672 0,-1-1 32 0,-3-1 0 0,-2 1 0 0,-2-1 272 0,1-4 64 0,2-2 16 0,3-4 0 0,2-3-160 0,2-2-48 0,3-2 0 0,1-6 0 0,2-1-288 0,0-4-64 0,1-3-16 0,-2-4 0 0,1 3-112 0,-5-2-32 0,1-3 0 0,-3 2 0 0,-1-1 48 0,-1-3 0 0,-3 0 0 0,-3-3 0 0,-2-4 0 0,-3-2 0 0,-2-1 0 0,-3-2 0 0,3 8-32 15,-2-2 0-15,0-3 0 0,-2-4 0 16,-1-1-32-16,1-2-16 0,-1 1 0 0,1 0 0 0,1 4-144 0,1 1-32 16,2 4 0-16,0 4 0 0,2 1-128 0,-2 1 0 15,2-1 0-15,-2 2 0 0,0 5 0 0,-2 1 128 16,3 6-128-16,-3-2 128 0,0 2 0 0,0-1-128 16,1 1 192-16,0-1-64 0,0 2-128 0,1 4 160 15,1-2-160-15,-1-1 160 0,3 4-160 0,0-3 0 16,1-1 0-16,1 1 0 0,3 3 0 0,1-3 0 15,4 5 0-15,1-2 0 0,3 4 0 0,0-1 0 0,3 3 0 16,2 1 0-16,0 5 0 0,1 3 0 16,0 1 0-16,1 3 0 0,-2 0-304 0,2 0 64 15,-1 3 16-15,-2 3 0 0,2-3-32 0,-3 3 0 0,2 0 0 16,-2 0 0-16,-1 1 0 0,0 1-16 0,-2-1 0 16,0 2 0-16,-1-2 16 0,1-1 16 0,-1 0 0 0,-1-1 0 15,1 2 96-15,-1-1 16 0,1-2 0 0,1 1 0 16,1-1-144-16,-1 2-32 0,2-1 0 0,1 0 0 15,2 3-208-15,1 1-64 16,0 0 0-16,1 4 0 16,3 2-1680-16,-2 4-352 0,1 7-64 0,-1 1-12832 0</inkml:trace>
  <inkml:trace contextRef="#ctx0" brushRef="#br0" timeOffset="6384.9">14390 11222 23951 0,'-3'-7'1056'0,"0"0"224"0,0 1-1024 0,2 4-256 0,0-2 0 0,1 2 0 0,0-2 1376 0,-2-2 224 0,2-3 32 0,-1-5 16 0,1-2-992 0,0 0-192 0,1-1-32 0,2 1-16 0,-2 2 336 0,-1 2 64 0,0-1 16 0,0 4 0 0,-1 0-384 0,-3 2-64 0,2-2 0 0,-3 3-16 16,1 2 208-16,-2 1 64 0,-2 2 0 0,0 1 0 15,-3-2-16-15,-1 2 0 0,0 2 0 0,-3 2 0 16,0-2-256-16,1 0-48 0,-1 0-16 0,1-1 0 16,-1-1-48-16,2-1-16 0,0-1 0 0,2-2 0 15,3 0 80-15,-2-2 0 0,2 0 16 0,2-3 0 16,0 2 32-16,0-2 0 0,1 0 0 0,0 0 0 16,1 2-80-16,-2 0-16 0,1 3 0 0,-1-2 0 15,1 1-16-15,-3 1-16 0,2 1 0 0,-1-3 0 0,-2 2 16 0,1-2 0 16,-2-1 0-16,0 1 0 0,-1 0 32 0,-1-3 16 15,1 2 0-15,-1-2 0 0,0 2 80 0,-1-4 32 16,1 1 0-16,0 0 0 0,-2 0-16 0,-1-2 0 16,1 2 0-16,0-2 0 0,-2-3-32 0,0 1-16 15,1-2 0-15,-1-1 0 0,1 1-80 0,-1-2-16 16,0 0 0-16,-2-3 0 0,1 3-64 0,0 0-32 16,-3-3 0-16,-1 1 0 0,0-1 32 0,-1 1 16 15,-4 0 0-15,-2-1 0 0,0 2-16 0,-3-4-16 16,-1 2 0-16,-3-1 0 0,-1 2-32 0,-2-1 0 15,-4 2 0-15,0-1 0 0,-1-1-144 0,1-2 128 0,1-2-128 16,1-4 128-16,3 1-128 0,1-1 0 16,2 2 0-16,0-3 0 0,1 2 0 0,-3-7 0 15,-2-2 0-15,1 3 0 0,2 1 0 0,0 5 0 16,2 6 0-16,0-3 0 0,-1 8 0 0,0 2 0 0,-1 0 0 16,0 4 0-16,0 0 0 0,0 3 0 0,-1 2 0 0,1 2 0 15,1-1 0-15,0 2 0 0,2 0 0 0,0 2 0 16,2-3 0-16,2 2 0 15,2-2 0-15,1-2 0 0,3-3 0 0,2 2 0 0,2 1 0 0,-1-3 0 16,2 0 0-16,0 2 0 0,0-2 0 0,1 3 0 16,3-1 0-16,-1 0 0 0,1 4 0 0,-1-2 0 15,3 1-432-15,-2 4 48 0,4 0 0 0,-1 0 0 16,0 3-640-16,1 0-128 16,2 3-32-16,-1 1-14368 0,1 0-2880 0</inkml:trace>
  <inkml:trace contextRef="#ctx0" brushRef="#br0" timeOffset="11116.21">14654 7783 9215 0,'-12'2'816'0,"2"-2"-656"0,0 0-160 0,2-2 0 0,1 2 3264 0,2-1 640 0,-1 1 112 0,-6-3 16 0,-8 0-3120 0,-6-1-624 0,-4 1-128 0,0 0-32 0,-1 0 32 0,-2 3 0 0,4 0 0 0,-3 0 0 0,-1 0 336 0,-1 4 64 16,-1 2 16-16,-2 3 0 15,0 3-816-15,-3-2-144 0,2 2-48 0,-3-1 0 16,-1 2-80-16,0-1 0 0,0 3-16 16,-5 1 0-16,0 0 528 0,-1 3-128 0,0-1 128 0,1-2 0 0,6-3 0 15,-5 0 0-15,-6 2 0 0,-3-1 0 0,-1 1 384 0,-1 1-32 16,3-3 0-16,-2 2 0 0,-3 1 320 0,-2 0 64 15,-1 0 16-15,-1 3 0 0,0-1-176 0,-2 2-48 16,-5 5 0-16,0 1 0 0,-1 5-400 0,3-1-128 0,2 3 0 0,0-3 0 16,8-2 0-16,1 3 128 0,0 4-128 15,3-1 0-15,4 2 400 0,3 1-16 16,2-2-16-16,3-1 0 0,2 1-368 0,0-3-128 0,1-1 0 0,1-1 0 16,-2 1-384-1,3-3-64-15,1 1 0 0,3-3-16 0,0 1-80 16,0 1-16-16,0 1 0 0,-2-1 0 0,0 1 448 0,3 0 96 0,3 2 16 0,-1 0 0 15,-1 5 128-15,1 1-160 0,2 1 160 0,2 1-160 16,2-2 160-16,3 1 224 0,4-3-48 0,1 3-16 16,2 0-32-16,1 3-128 0,2 1 192 0,1 2-64 0,1 0-128 15,2-1-256-15,1 3 64 0,-1 0 16 16,1 2-112-16,0-3-32 0,0-2 0 0,-3 1 0 0,2 1 128 0,-2 2 32 16,3-3 0-16,-2 3 0 15,1 4 160-15,0 4-128 0,-1 4 128 0,1-5-128 0,1-1 128 0,-1-2 0 16,3 4 0-16,0-2 0 0,1 1 0 0,2 3 0 15,2 0 0-15,2 2 0 0,1-8 0 0,-1 1 176 16,3 1-16-16,1 3 0 0,-1-2 304 0,1 3 64 16,3 4 16-16,0-2 0 0,0 2-32 0,-1-2 0 15,0-5 0-15,1 0 0 0,-1-4-96 0,1 5-32 16,1 2 0-16,1 2 0 0,2 4-384 0,0-6 0 16,-1 0 0-16,0-5 0 0,-1-7-320 0,0 6-32 15,2 0-16-15,2 3 0 16,1 1-112-16,1 0-32 0,0-3 0 0,2-2 0 0,1-3 352 0,1-2 160 15,2-1-160-15,0-2 160 0,1-3 688 0,1 0 224 16,3-4 48-16,0 0 16 0,1-4-176 0,3 0-32 16,3 1-16-16,2-6 0 0,3 3-368 0,1-5-80 15,-1-2-16-15,2 1 0 0,2 1-288 0,1-1-304 0,3 3 64 0,1-2 16 32,-2-1-400-32,-1-1-80 0,-1-3 0 0,2 0-16 0,5 2 336 0,0-1 80 0,2-4 16 0,-2 3 0 15,2-6 288-15,-1 5 144 0,1-1-16 0,0-1 0 16,0-1 288-16,1-2 48 0,0-1 16 0,0-5 0 15,1-1 16-15,3 0 0 0,0-3 0 0,1-3 0 16,1 1 48-16,2-2 16 0,1-2 0 0,1 0 0 16,2-1-352-16,-2-1-64 0,-2 1-16 0,-2-2 0 15,0 2-128-15,1-2 0 0,0 3 0 0,0-4 0 0,2-1 0 16,1-5 0-16,1 1 0 0,-2 0 0 16,1 0 0-16,3-2 0 0,4 0 0 0,1-5 0 0,0 3 0 0,0-2 0 15,1-4 0-15,0-1 0 16,-2 1-176-16,0 0 48 0,2 1 0 0,-3 1 0 0,-1-5 128 0,-2 1-208 15,-4-2 80-15,2 1 128 16,-1 3 0-16,-2-2 0 0,0 1 0 0,-2 0 0 0,-4 0 0 16,2 1 288-16,0-3-48 0,1 0-16 0,-2-1 0 0,3-2 0 15,3-3 0-15,-1 1 0 0,-4-1-224 0,3-1 0 16,6-3-192-16,1 1 192 16,1 2-640-16,0-2-32 0,-2 5 0 0,-2-5 0 0,-5 2 320 0,-2 1 64 15,0 1 16-15,-2-2 0 0,-3-2 272 0,0 0 0 16,-4 2 0-16,-3-2 0 0,-2 1 0 0,-1-5 224 15,1 1-64-15,-1-1-16 0,-1-1 368 0,2-2 64 16,0 1 0-16,-2-7 16 0,1-2-320 0,-2-4-64 0,-1-1-16 16,-1-2 0-16,-4 2-192 0,-3-3-208 0,0-2 32 0,-6 0 16 15,-2 4 464-15,-2-3 80 0,-2-4 32 16,-2-2 0-16,-3-2 48 0,-3 2 16 0,-2-3 0 0,-3 1 0 16,-2 0-304-16,-3-1-176 0,-3-6 192 0,-3-3-192 15,-2 5 0-15,-1-2 0 0,-2 2 0 0,-3-3 0 16,-1 0-304-16,-2-2-16 0,0 3 0 15,-4 1 0-15,0 3 176 0,-3 1 144 0,-1 0-208 0,-2 0 80 16,-3 3 128-16,-3-2-192 0,-1 4 192 0,-5 0-192 16,-3 2 192-16,-4 0 0 0,1 6 0 0,-4 1-128 15,-1 1-160-15,-3-2-32 0,-3 2 0 0,-1 2 0 16,0 3 0-16,-2-4 0 0,2 0 0 0,-1 2 0 0,6 5 320 16,-4-1 0-16,-4 0 0 0,-2-3 0 0,-3 1 0 0,2 1 128 15,2 2 0-15,-1-2 16 0,0-1 336 16,-2 1 64-16,5 0 16 0,-2 3 0 0,-2-3-48 0,-3 2 0 15,-1 4 0-15,2 3 0 0,9 9-48 16,-6-1-16-16,-9 0 0 0,-6 1 0 0,-2 7-192 0,1 0-32 16,-1 0-16-16,1 3 0 15,-1 3-736-15,-2 0-160 16,0 4-16-16,-2-1-16 0,0 1-784 0,1 2-160 0,2 4-16 0,0 0-16 16,0-1-400-16,-6 4-80 0</inkml:trace>
  <inkml:trace contextRef="#ctx0" brushRef="#br0" timeOffset="16814.6">28124 11472 36863 0,'-2'-2'3264'0,"0"1"-2608"0,2 0-528 0,0 1-128 0,0 0 512 0,0-2 80 0,0 0 16 0,-1 0 0 0,0-2 96 0,0 2 32 0,-1-1 0 0,2 2 0 0,3-2-240 0,1 1-48 0,2 1-16 0,2-2 0 0,2 2-256 0,2 0-48 16,2 1-128-16,4-1 192 0,1 1-64 0,4-4 0 15,3 1-128-15,2 0 192 0,2-3-192 0,2-1 176 16,4-1-176-16,1-2 160 0,2 1 32 0,-1-1 16 16,0 3 0-16,-5 1 0 0,-3-1-208 0,-4 4 0 15,-3 0 0-15,-5 3 0 0,-5 0 0 0,-4 1-160 16,-4 2 32-16,-4 3 0 0,-2-2 0 0,-5 5 0 15,-2-3 0-15,-2 4 0 0,-1-2 128 0,-1 2 0 16,-3 3 0-16,0-1 0 0,-1-1-240 0,0 1-16 0,-1 1 0 16,-1-1 0-16,2-3-32 0,2 1-16 0,4-4 0 15,-1 0 0-15,2 0 144 0,0-1 32 0,3 0 0 16,2-5 0-16,2 1 128 0,2-1 0 0,1 0 0 0,3 0 0 16,1 0 0-16,2 0-160 0,3 0 160 15,0 3-160-15,2-1 16 0,2 0 0 0,-2 2 0 0,2 0 0 16,1 0 144-16,-2 2-208 0,2 0 80 0,-2 3 128 15,-1-2-192-15,-1 2 192 0,-1-3-192 0,0 2 192 16,0 0-128-16,-3-2 128 0,-1 1 0 0,1-1 0 16,-3-3 0-16,0 4 0 0,1-1 0 0,-2 0 0 15,-1 1 0-15,-1 2 0 0,-1 3 0 0,-1-2 0 0,-1 4 0 16,-2 1 0-16,-1 1 128 0,-4 0-128 0,-2 3 160 16,-1-1 0-16,-4 2 0 0,-3 2 0 15,-2 0-16-15,-2 3 0 0,-3-3 0 0,-3 3 0 16,1-3-144-16,-2 1 0 0,0-5 0 0,0-1 0 15,1-2-1056-15,-1-2-240 0,3-3-48 0,0-4-15712 16</inkml:trace>
  <inkml:trace contextRef="#ctx0" brushRef="#br0" timeOffset="17136.68">29406 11253 42383 0,'-11'1'1872'0,"3"2"400"16,-1 0-1824-16,3 2-448 0,2-1 0 0,2-2 0 0,-1 6 0 0,-3 0-288 0,-5 6 32 0,-4 7 16 0,-4 8 48 0,-2 3 16 0,0 4 0 0,-1 3 0 0,-1 3 176 0,-3 5 0 0,-2 4 128 0,-2 0-128 0,-1 5 336 0,-1 1 0 0,-3 3 0 0,1 0 0 0,1 3-64 15,0 2-16-15,1 0 0 0,2-2 0 0,0-3-256 0,1-5 128 0,3-3-128 0,-2-4 0 16,2-3 0-16,0-4 0 0,2-4 0 0,-1-1-192 16,3-2-272-16,1-5-48 15,2-3-16-15,3-5-11920 0,5-3-2384 0</inkml:trace>
  <inkml:trace contextRef="#ctx0" brushRef="#br0" timeOffset="17594.12">29330 11898 10127 0,'-1'-3'896'0,"-1"-1"-704"0,1 1-192 0,0 1 0 0,1 2 6896 0,0 0 1344 0,1 0 272 0,-2 0 48 0,1-1-6960 0,-1 2-1408 0,-2 1-192 0,3-2-192 0,0 0 192 0,-12 23 0 0,4-11-144 0,1 2 144 0,-1 4-384 0,-3 1 0 0,0-1 0 0,-4 5 0 16,2-1 512-16,-3 0 80 0,1 0 32 0,-1-2 0 15,-2 1 368-15,2-2 80 0,3-3 16 0,0-3 0 16,4-3-160-16,2-1-32 0,4-3 0 0,0-5 0 15,3 2-512-15,1-3 0 0,4-1 0 0,2-1 0 16,0 1 0-16,3-1 0 0,2 0-192 0,3 0 48 16,0-2-112-16,1 4 0 0,1 0-16 0,2 0 0 15,2 4 144-15,-1-2 128 0,2 5-192 0,-1 0 192 16,0 3-304-16,0 0 48 0,1 1 16 0,-3 1 0 16,-1 2 80-16,-2-2 16 0,-1 2 0 15,-2 1 0-15,-5-3 144 0,0 2 0 0,-5 1 0 0,-1-2 0 0,-4 2 0 16,-1-3 192-16,-2 2 0 0,-4-2-16 15,0 4 16-15,-2-1 16 0,-2-1 0 0,-1-2 0 16,-2 2-208-16,0 1 0 0,-3-3 0 0,3-2 0 0,0-1-320 16,-1 0-64-16,-5 1-16 0,-3-1 0 15,-1 1-1152-15,-1-4-240 16</inkml:trace>
  <inkml:trace contextRef="#ctx0" brushRef="#br0" timeOffset="17815.59">29384 11929 41471 0,'1'-2'3680'15,"1"-2"-2944"-15,-1 2-592 0,1 0-144 0,2 2 656 0,1-1 112 0,1 0 0 0,5-3 16 0,3-1-368 0,4 2-80 0,5-1-16 0,-1-1 0 0,1 1-128 0,2 2-16 0,1-2-16 0,0 3 0 0,1-2-160 0,1 0-176 0,-1 0 48 0,-3-3 0 16,1 2-512-16,-1-2-80 0,-2-3-32 0,0-1-18752 0</inkml:trace>
  <inkml:trace contextRef="#ctx0" brushRef="#br0" timeOffset="19570.59">28287 13453 7359 0,'0'-3'656'0,"0"0"-528"0,2 3-128 0,-2 0 0 0,1 0 1792 0,-1-3 336 0,1 3 64 0,2-4 16 0,-1-1 544 0,0 1 128 0,3-1 0 0,-1 1 16 0,1-2-464 0,0-1-80 0,2 1-32 0,-2 0 0 0,3 2-704 0,-2-4-144 0,3 0-16 0,1-2-16 0,-1 2-800 0,3-2-144 0,0 0-48 0,2-1 0 16,0 0-240-16,1 0-48 0,0 1-16 0,1 0 0 15,1 0 48-15,0 1 16 0,-1 3 0 0,-2 2 0 16,1-2-16-16,-1 2-16 16,1 2 0-16,-2 0 0 0,-2 0-176 0,2 6 0 0,-3-2 0 0,0 2 128 15,-3 5-128-15,-2-4 0 0,-1 3 0 16,-2 2 0-16,-2 0-128 0,-1 3 128 0,-3 1-160 0,-1-1 160 15,-2 3 0-15,-3 2-144 0,-2 0 144 0,-2 3 0 16,-1-1-160-16,-1 1 160 0,0-2-192 0,-3 4 192 0,-3 1-192 16,-1 5 192-16,-1-4-192 0,-1 0 192 15,3 0-144-15,1-1 144 0,3-2 0 0,0-1-144 16,6-2 144-16,2-6-128 0,4 0 128 0,1-1-128 0,4-5 128 0,1 4-128 16,1-3 128-16,1-2-128 0,3 3 128 0,0-3 0 15,3-2 0-15,0 2 0 0,3-3 0 0,1 0 0 16,-1 1 0-16,2-2 0 0,2 2 0 0,2-4 144 15,1 2 0-15,2-2 0 0,-1 2-144 0,2-2 0 16,0-2 0-16,0 2 0 16,-1 0-1088-16,0-2-160 0</inkml:trace>
  <inkml:trace contextRef="#ctx0" brushRef="#br0" timeOffset="19941.58">29351 13188 36863 0,'-5'0'1632'0,"0"0"336"0,1 3-1584 0,3-3-384 0,0 1 0 0,1 1 0 0,-2 1 192 0,0 0-32 15,-2 4-16-15,-3 5 0 0,-2 4 672 0,-4 6 128 0,-3 1 16 0,-2 3 16 0,-2 5-384 0,-2 3-80 0,-4 4 0 0,-2 6-16 0,-3 6-64 0,-5 9-16 0,-2 4 0 0,-3 6 0 0,0-2-240 0,-2 6-48 0,-4 6-128 0,1 5 192 0,0 1-448 0,3-6-112 16,2-6-16-16,4-12 0 15,6-10-176-15,4-8-32 0,5-5-16 0,6-9 0 0,5-5 384 16,3-4 80-16,4-7 16 0,3-5-17984 0</inkml:trace>
  <inkml:trace contextRef="#ctx0" brushRef="#br0" timeOffset="20482.5">29376 13823 35007 0,'-5'1'1552'0,"0"-1"320"0,0 2-1488 0,1-2-384 0,3 1 0 0,-1 2 0 0,2-1-1088 0,-2 5-272 0,-4-1-64 0,-2 4-16 0,-3 2 1056 0,-2 4 192 0,-5 4 64 0,0 1 0 0,-3 1 1824 0,-1 0 368 0,-2 4 80 0,-1-1 16 0,1 0-736 0,1-3-144 15,2 0-16-15,4-2-16 0,2-5-640 0,4-1-128 16,4-5-32-16,2 0 0 0,3-3-448 0,2-4 0 16,4-2-208-16,2-2 64 0,4-4-160 0,3 0-16 15,1 0-16-15,5-4 0 0,0 4 144 0,3-3 16 16,3 2 16-16,0 0 0 0,4 1 160 0,1 3 0 16,1 0 0-16,-3 3 0 0,0 0 0 0,0 3 0 15,0 3 0-15,-2-1 0 0,-1 3 0 0,-4 5 0 0,-1 0 0 16,-7 5 0-16,-3 1-288 0,-5 1 32 0,-4 5 0 0,-4 0 0 15,-4-2 512-15,-4 2 96 16,-1 2 32-16,-3-5 0 0,1 1-192 0,-3-1-48 16,0 0 0-16,-2-3 0 0,2-2 16 0,0 0 0 0,-2-3 0 15,-1-2 0-15,-1-2-304 0,-1-4-64 0,0 1-16 16,-3-5-18448-16</inkml:trace>
  <inkml:trace contextRef="#ctx0" brushRef="#br0" timeOffset="20733.88">29288 13944 40543 0,'-2'0'3600'0,"2"0"-2880"0,3 0-576 0,1 0-144 0,-1-3 416 0,4 2 48 0,1 1 16 0,6-4 0 0,4 2-160 0,7-4-48 0,1 2 0 0,1-1 0 0,2 4 96 0,-2-2 16 0,0 3 0 0,-2 0 0 0,0 0-128 0,-3 3 0 16,-2-3-16-16,1 0 0 0,0 1-240 0,-2-2 0 16,0 1 0-16,0-3 0 15,-1 1-528-15,1-2-160 0,-1 0-16 0,0-2-18816 0</inkml:trace>
  <inkml:trace contextRef="#ctx0" brushRef="#br0" timeOffset="21404.65">28397 15259 40543 0,'-5'-1'3600'0,"2"1"-2880"0,0 1-576 0,1 2-144 16,1-1-1040-16,-2 2-240 0,-3 2-64 0,-5 4 0 0,-4 5-896 0,-4 5-176 0,-2 5-32 0,0 0-16 0,0 4 1792 0,2-1 352 0,1 1 80 0,2-3 16 0,5 2 1888 0,1 1 368 0,3-1 80 0,3-1 0 0,4-1-640 0,5-1-144 0,1-5-32 0,5-2 0 16,2 1-992-16,4-7-304 0,1-2 128 0,5-2-128 31,0-3-416-31,2-5-160 0,3-3-16 0,1-1-16 0,1-2 208 0,-1-4 32 16,2-1 16-16,-1-2 0 0,-3 0 496 0,-2 0 112 15,-2-5 0-15,-3 1 16 0,-3 1 752 0,-3-5 128 0,-3 1 48 16,-5-2 0-16,-2 0-576 0,-5-1-112 0,-3 2-32 0,-6-1 0 15,-3-3-224-15,-5 2-64 0,-2-1 0 0,-6 2 0 16,-1 2-192-16,-4 4 144 0,2 1-144 0,-2 4 128 16,1 5-128-16,0 0-192 0,3 6 32 0,2 0 16 15,3 4 16-15,4-1 0 0,2 2 0 0,2-4 0 16,4 3-16-16,3-1 0 0,3-1 0 0,3-1 0 0,2-1-80 0,3 0-16 16,1 0 0-16,3-1 0 15,3-1-624-15,2-1-128 0,2-1-32 0,2 1-10400 16,3-3-2080-16</inkml:trace>
  <inkml:trace contextRef="#ctx0" brushRef="#br0" timeOffset="21717.18">29205 15053 38703 0,'-8'1'3440'0,"2"0"-2752"0,5 1-560 0,0 0-128 0,1-2 608 0,-1 4 96 0,-2 2 0 0,-4 4 16 0,-3 5-720 0,-3 7 0 0,-3 6 0 0,-2 7-160 0,-2 3 336 0,-5 4 64 0,-1 8 16 0,-3 3 0 16,-4 8 64-16,-1 2 32 0,-2 6 0 0,-2 4 0 15,-2 4 96-15,-3-2 32 0,-3-2 0 0,-3 0 0 16,-5 5-176-16,-1-1-48 0,-5-2 0 15,2-2 0-15,3-6-64 0,4-1-32 16,4 0 0-16,6-5 0 0,5-5-320 0,8-11-64 0,6-4-16 0,7-10 0 16,6-11-592-16,5-6-112 15,6-7-16-15,4-7-18304 0</inkml:trace>
  <inkml:trace contextRef="#ctx0" brushRef="#br0" timeOffset="22183.33">29115 15802 41471 0,'-4'10'1840'0,"-1"-1"368"15,0-3-1760-15,1 0-448 0,2-1 0 0,1 0 0 0,1 3 0 0,-5 3 0 0,-2 2 0 0,-1 8-176 0,-3 5 400 0,-3-1 80 0,2 3 16 0,-2-2 0 0,2-1 48 0,-2-3 16 0,1-2 0 0,-1-1 0 0,2-1 0 0,-1-2 0 0,2-6 0 0,1-1 0 0,4-3-128 0,1-1-32 16,1 0 0-16,3-5 0 0,1 1-224 0,1-1 0 0,4 0 0 0,0 0 0 16,4 0-256-16,2-1-112 0,3 1-16 0,2-3 0 15,3 0 240-15,4-1 144 0,0-1-192 16,3 1 192-16,-1 2 0 0,2 1 0 0,2 1 0 0,-1 0 0 15,-1 3-224-15,0 4 64 0,-3 0 16 0,-4 4 0 16,-3 3 144-16,-3 2 0 0,-3 5 0 0,-4-1-128 16,-3 2 128-16,-3 3 224 0,-2-3-48 0,-3 3-16 15,-1-2 224-15,-2 2 32 0,-2 3 16 0,-1-3 0 16,-1 0-96-16,-2 1-16 0,-2 2 0 0,-3 3 0 0,0-2-192 16,-2-4-128-16,-2 0 160 0,0-1-160 0,-2-2 0 0,-2-1 0 15,-2-1 0-15,-1-4 0 16,1-1-304-16,-1-5 0 0,2-2 0 0,0-4 0 15,1-2-288-15,0-4-64 16,2-4-16-16,1-4-12512 0,1-2-2496 0</inkml:trace>
  <inkml:trace contextRef="#ctx0" brushRef="#br0" timeOffset="22399.96">29148 15815 46991 0,'-9'6'2080'0,"3"-2"432"0,2-2-2000 0,4-2-512 0,3 0 0 0,1 0 0 0,1 1 128 0,1-1-128 0,5 3 0 0,4-3 144 0,3 2 192 0,3-1 48 0,2 2 0 0,-1-2 0 0,1 2-192 0,1-3-48 0,1-2 0 0,3 0 0 16,3-2-144-16,4-4-224 0,4-7 48 0,4-1-14272 15,2-4-2848-15</inkml:trace>
  <inkml:trace contextRef="#ctx0" brushRef="#br0" timeOffset="23515.46">31945 11874 21183 0,'4'-4'1888'0,"-1"1"-1504"0,0 2-384 0,-2 1 0 0,3-2 1168 0,-3 1 176 0,3-1 16 0,1-1 16 0,2-1 576 0,1 0 112 0,-1-1 32 0,-3 1 0 15,-2 4-272-15,-2 0-48 0,-1 0-16 0,-3 3 0 0,-2 1-688 0,-1-1-144 0,-2 2-32 0,-2-1 0 0,-1 2-208 0,-5 0-48 16,0 2-16-16,-3 0 0 0,-3-1-240 0,-4 0-64 0,-3 2 0 0,-5-3 0 16,-2 1-176-16,-4 0-144 15,-3-1 192-15,-7 2-192 0,-4 0 176 0,-4 0-176 16,-1-1 160-16,2 0-160 0,0-1 0 0,1-1 0 16,2-1 0-16,2-4 0 0,1 2 160 0,2-2 96 0,4 0 0 0,4 0 16 15,5 0-48-15,5 0-16 0,3 0 0 0,3 0 0 16,5 0-208-16,3 0 0 0,1-2 0 0,4-2 0 15,2-1 0-15,1 2 0 0,2-1-192 0,3 0 192 16,2-2 0-16,0 1 0 0,2 1 0 16,0-2 0-16,2 0 0 0,2 2 272 0,-1-4-48 0,3 0-16 15,1-1 64-15,2 2 16 0,1-4 0 0,1 0 0 16,3 2 32-16,-1-4 16 0,3 1 0 0,0 0 0 16,1 1-176-16,2-4-32 0,3 1-128 0,2 0 192 0,-1 0-192 0,3 2 0 15,-2-3 0-15,1 2 0 16,-3 2 0-16,-3 3 0 0,1-1-128 0,-3 3 128 0,-1 1 0 15,-3 0 0-15,-2 4 0 0,-1-2 0 0,-3 3 0 16,0 0 0-16,0 0 0 0,-2 0 0 0,1 3 0 0,-2-2 0 16,1 1 0-16,-1 1 144 0,-1-2-144 0,1 2-144 15,-1 0 144-15,-2 1-208 0,0 1-96 0,-1-1-16 16,-2 2 0-16,0-2 0 0,-4 2 320 0,-1 0-160 16,-2 0 160-16,-4 1-128 0,0 2-112 0,-4 0-16 15,-2 1 0-15,-1 2 0 0,-1 0 256 0,-4 5 0 16,-1 0 0-16,-4 6 0 0,0 1-256 0,0 3 0 15,2 1 0-15,0 1 0 0,3-1 80 0,1 2 16 16,2 1 0-16,3-3 0 0,4 1 288 0,2-1 64 16,5-3 16-16,2-2 0 0,6-1-16 0,4-4-16 0,3-2 0 15,4-3 0-15,3 0-48 0,5-4 0 0,3-4 0 16,2 0 0-16,3-5-128 0,1 0 128 16,0-4-128-16,4-2 128 15,4-3-464-15,2-6-112 0,3-2 0 0,0-8-21248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56:33.6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4840 5860 13823 0,'-9'-2'1216'0,"2"0"-960"0,2 2-256 16,2 0 0-16,2 0 1440 0,1-2 240 0,1 2 48 0,1-4 16 0,-1 2-800 0,0-2-176 0,3 0-16 0,-1-1-16 0,2 4 288 0,0-1 48 0,2-1 16 0,-1 2 0 0,1 2 48 0,-1 2 16 0,3 3 0 0,-2-2 0 16,2 2-288-16,1 0-48 0,0 3-16 0,1-3 0 0,3 1-176 0,0-1-48 15,3 1 0-15,-1-5 0 0,2 2-416 0,2-3-160 16,1-2 0-16,0-2 144 15,1 0-352-15,-1-4-80 0,-1-1-16 0,1-2 0 16,-1 2 64-16,-3-3 16 0,2 4 0 16,-2-2 0-16,-1 3 224 0,-1 2 0 0,0 1 0 0,1-1 0 0,2 5 304 0,0 2 48 15,0 0 16-15,2 0 0 0,1 3 512 0,1-2 96 16,2-1 32-16,2 1 0 0,2-1-656 0,1-1-128 16,0-2-32-16,1-5 0 0,0 1-192 15,-2-2 0-15,1-1 0 0,-3-3 0 0,-3 1 0 0,-1-1 0 16,-1-1 0-16,0 0 0 0,0 2 0 0,2-3-128 0,0 2 128 15,2-2 0-15,0 2-176 0,1-3 32 0,1 1 0 16,0 0 0-16,-1 2 144 0,1 0 0 16,-1 0 0-16,0 0 0 0,0 4 416 0,-2 0 16 0,-2 3 0 15,-1 3 0-15,0 0-112 0,0 0 0 0,0 7-16 16,0-4 0-16,-1 3-112 0,-1 3 0 0,0-2-16 0,0 2 0 16,-1-1-48-16,1 0-128 0,0-2 192 15,4-2-64-15,0-1-128 0,1-1 0 0,3-2 0 0,0-5 0 16,2 1-192-16,-2 1-80 0,-3 0-16 0,4-3 0 15,-1 2 96-15,1 2 32 0,0 1 0 0,-1 2 0 16,1 1 160-16,1 5 0 0,0 2 0 0,-2 4 0 16,1-1 128-16,-4 1 48 0,2 3 16 0,-1 0 0 15,1 0 48-15,-1 2 16 0,-2-2 0 0,2-3 0 16,-1-1-256-16,0-4 0 0,2-2 128 0,1-4-128 16,1-2 0-16,1-5 0 0,2-2 0 0,1-2 0 0,-1-1 0 0,1 0-208 15,2-2 64-15,-3 2 16 0,-3 4-16 16,1-3 0-16,-3 6 0 0,-2 3 0 0,0 0 144 0,-3 2 0 15,0 4 0-15,-3 4 0 0,2 0 272 0,-1 2 48 16,2 1 0-16,0-1 0 0,0-2-80 0,1-4-16 16,2 0 0-16,2-4 0 0,2 0-224 0,3-2 144 15,2-4-144-15,3 2 128 0,0-4-128 0,2 0 0 16,3-2 0-16,-1 2 0 0,2-5 0 0,-3 1 0 16,2 0 0-16,0 1 0 0,0 3 0 15,-2 2 0-15,2 3 0 0,-3 1 0 0,1 1 0 0,0 3 0 16,3 1 0-16,-1 1 0 0,1 4 0 0,-1-1 0 15,2 2-144-15,-1 4 144 16,2-2-512-16,-5 2 16 0,1 4 0 0,2 1-18496 0</inkml:trace>
  <inkml:trace contextRef="#ctx0" brushRef="#br0" timeOffset="12156.63">31831 10453 29487 0,'-19'-21'2624'0,"1"5"-2112"0,0 3-512 0,0 6 0 0,6 2 2560 0,1 4 384 0,-5 1 96 0,-14 0 16 0,-18 0-3472 0,-23 3-688 0,-19 10-144 0,-19 7-32 0,-8 8-1168 0,-9 9-240 16,-9 8-64-16,-5 8 0 0,-1 7-1856 0,3 3-384 0,3 2-80 0,10 3-16 16,9-5 3712-16,9 7 736 0,10 2 160 0,5 5 32 0,8 6 4880 0,9 1 992 15,7-5 192-15,8 6 32 0,11 7-2672 0,11 3-544 0,9 3-96 0,13 3-32 16,9-3-1152-16,13 7-224 0,14 9-48 16,12-3-16-16,7-1-464 0,15-3-80 0,12 4-32 0,9-10 0 15,4-10-928 1,10-8-176-16,8-7-32 0,7-6-16 15,4-2-224-15,2-7-32 0,1-1-16 0,0-10 0 0,-4-8 848 0,0-7 288 0,2-7-192 0,0-3 192 16,-1-12 384-16,-2-4 160 0,-2-9 32 0,0-9 16 16,1-7 720-16,-1-10 144 0,-2-2 16 0,-3-13 16 15,-7-4-608-15,-3-11-128 0,2-7-32 0,-4-13 0 16,-2-6-336-16,-5-4-80 0,-3-6-16 0,-6-3 0 16,-2-5-160-16,-4-1-128 0,0-7 144 0,-7-3-144 0,-5 1 0 15,-7-2 0-15,-4 2 0 0,-8 3 0 0,-4 3 0 16,-8-1 0-16,-7 1 0 0,-9 3 0 0,-7 5 0 15,-10 2 0-15,-9 3-208 0,-8 3 64 0,-7 3-48 0,-8 2 0 16,-8 1 0-16,-9 8 0 0,-3 5-16 0,-12 6-16 16,-7 0 0-16,-12 8 0 0,-9 8-128 0,-8 3-32 15,-6 7 0-15,-5 6 0 0,-4 8 256 0,-3 10 128 16,-4 3-160-16,0 7 160 0,0 7 224 0,1 9 144 16,-1 5 16-16,5 8 16 0,1 9-144 0,1 8-16 15,3 8-16-15,0 7 0 0,1 14-224 0,2 9 128 16,2 6-128-16,2 10 0 0,2 10 0 0,4 10 0 15,3 7-208-15,2 6 64 0,5 4-32 0,4 12 0 16,9 9 0-16,7 1 0 16,10 2-720-16,13-7-160 0,14-8-32 0,17-8 0 15,15-5-880-15,14-9-176 0,16-5-32 0,14-5-16 0,11-4 2192 0,11-9 224 0,11-7 160 0,8-8 16 16,4-10 256-16,10-10 48 0,13-3 16 0,9-12 0 16,8-6 64-16,8-8 16 0,6-5 0 0,6-8 0 15,3-5-144-15,10-7-16 0,9-8-16 0,-1-7 0 16,0-8-624-16,-2-8 0 0,-2-9 0 0,-7-10 0 15,-11-1-256-15,-4-11 0 0,-4-6-16 16,-7-11 0-16,-4-4 688 0,-8-8 144 0,-5-7 16 16,-8-5 16-16,-10 3 16 0,-3-7 0 0,-3-4 0 0,-6-8 0 15,-6-4-208-15,-9-4-32 0,-7 2-16 0,-10 0 0 16,-7 1-224-16,-6-8-128 0,-5-4 128 0,-14 1-128 16,-10 2 0-16,-11 7 0 0,-11 3-160 0,-14 6 160 15,-9 6-304-15,-13 5 48 0,-7 6 16 0,-13 5 0 0,-12 5 240 16,-9 4 192-16,-8 3-48 0,-5 10 0 0,4 4-144 15,-8 8-192-15,-5 9 32 0,-1 1 16 16,0 11 144-16,1 5 0 0,0 11 0 0,5 5 0 16,5 7 0-16,4 4 176 0,3 8-176 0,8 4 192 0,3 8-192 0,10 5-224 15,6 5 48-15,6 4-18224 0</inkml:trace>
  <inkml:trace contextRef="#ctx0" brushRef="#br0" timeOffset="14957.97">8025 11791 17503 0,'-3'0'1552'0,"0"0"-1232"0,2 2-320 0,1-2 0 0,0 0 0 0,-1 0 0 0,1 1-128 0,-3 2 128 16,-1-3-352-16,2 0 32 0,-1 0 0 0,1 0 0 0,2 0 320 0,0-3 256 0,1 3-32 0,2-1-16 0,-1 1 224 0,2-2 32 0,2-1 16 0,-1 2 0 16,2-1 224-16,1-2 64 0,-1 4 0 0,2 0 0 15,1 0 48-15,-2 0 16 16,2 0 0-16,-1 4 0 0,1-4-208 0,0 2-48 0,0-2 0 0,2 0 0 16,0 0-128-16,2 0-48 0,2 0 0 0,-1-2 0 15,2-2 176-15,-1 1 16 0,3 0 16 0,-2-1 0 16,2-1-144-16,-2 1-16 0,2-2-16 15,-2 0 0-15,1 2-240 0,1-2-64 0,0 0 0 0,-1 0 0 16,1-2-128-16,-2 2 0 0,0 4 0 0,3-2 0 0,-3 1 0 0,1 0 0 16,-1 3 0-16,0 0 128 15,2 0-128-15,-1 1 0 0,2 1 0 0,1-2-176 16,0 3 176-16,0-2 0 0,-1-1 0 0,1-1 0 16,1-2 0-16,-1 0 0 0,2-2 0 0,-2 0 0 0,-2-1 448 0,1-1 32 15,-1 1 0-15,-1-2 0 16,0 1-32-16,-2 1-16 0,0 3 0 0,-1-4 0 0,-1 4 144 0,0-1 48 15,1 1 0-15,-2 0 0 0,2 0-96 0,0 3-16 16,0-2 0-16,0 2 0 0,0-1-256 0,-1 1-48 16,3 1-16-16,-1-1 0 0,0 2-192 0,0-2 0 15,0 0 0-15,0-2 0 0,0 1 0 0,0 1 0 16,1 0 0-16,-2-3 0 0,0-1 0 0,-1 2 0 0,-2 2 0 16,2-4 0-16,-1 2 0 0,0 1 144 0,0 1-144 15,0-3 192-15,-1 3-32 0,2 0 0 0,-1 0 0 16,2 3 0-16,1-2 0 0,0 1 0 0,1 2 0 15,2-2 0-15,0 2-160 0,-1-1 0 0,1 0 0 0,-1 0 0 16,1 0 0-16,-1 0 0 0,0 1 0 0,0-3 0 16,-1 1 0-16,1-2 0 0,0 0 0 0,0-2 0 15,0 1 0-15,1-2 0 0,0 2 0 0,0-2 0 16,0 0 0-16,-1 0 0 0,2 0 160 0,0 0-160 16,1-1 224-16,-1 2-64 0,2 2-16 0,-1 0 0 15,-1-3-144-15,-2 6 128 0,-1-3-128 0,2 2 128 0,2 2-128 16,0 0 0-16,0 2 0 0,0 0 0 0,1 0 0 0,1 1 0 15,1-1 0-15,0 0 0 16,1-4 0-16,1 2 0 0,-2 0 0 0,2-4 0 0,0 0 0 0,1 0 0 16,1-3 0-16,0 2 0 15,2-3 0-15,1 2 0 0,0-2 0 0,-1-1 0 0,1 4 0 16,-1-1 0-16,1-2 0 0,-3 4 0 0,0 0 128 0,-1 0-128 16,-2 1 128-16,1 2-128 0,-1 0 0 0,1 2 128 15,0-1-128-15,2 0 0 0,-1 2 0 0,1-2 0 16,3 0 0-16,-1 0 0 0,0-1 0 0,0-2 0 15,1 1 0-15,0-2 0 0,3 0 0 0,-2-2 0 16,1 1 0-16,-1 1 0 0,-1-3 0 0,0 3 0 16,1-4 0-16,-1 4 0 0,-1-2 0 0,0-2 0 15,-3 4 0-15,-1-2 0 0,0 2 0 0,-2 0 0 16,0 0 0-16,1 0 0 0,-2 2 192 0,-1-2-32 16,3 0-16-16,0 0 0 0,1 0-16 0,1 2-128 0,0-2 192 0,3 0-64 15,1-2-128-15,1 0 0 0,-1-1 0 16,1 2 0-16,-1-3 0 0,0-1 0 0,-1 2 128 15,-2 0-128-15,-1 2 0 0,-2-1 0 0,-2 2 0 0,-2 0 0 16,-1 2 0-16,-1-1 0 0,-1 2 0 16,1 0 0-16,-1 2 128 0,1-1-128 0,0 0 192 0,0 0-64 15,2 0-128-15,2 0 0 0,1-1 0 0,1-3 128 16,1 1-128-16,0-1 0 0,4 0 0 0,-2-1 0 16,2 1 0-16,-2-3 0 0,-1 1 0 0,-2 0 128 15,0 2-128-15,-3-2 0 0,2 2 0 0,-3 0 0 16,-2 0 0-16,0 0 0 0,1 2 128 0,-3 2-128 0,2-1 176 15,-2 0-48-15,0 1-128 0,2 0 192 0,1 1-192 16,-1-2 0-16,2 0 0 0,0 1 0 0,3-4 0 16,-1 2 0-16,5-2 0 0,-1 0 0 0,0 0 0 0,1-2 0 15,1-1 0-15,-3 2 0 0,1-2 0 16,-1 0 128-16,-2 3-128 0,-1-3 0 0,1 1 0 0,-3 2 0 16,-2 0 0-16,2 0 0 0,0 0 0 0,-1 0 0 15,1 2 0-15,-1-2 0 0,2 3 0 0,-1-3 0 16,3 1 0-16,-3-1 0 0,-4 0 0 0,3-1 128 15,3 1-128-15,1 0 0 0,1 0 128 0,-3-3-128 16,0 0 0-16,-1 0 144 0,1 2-144 0,-1-2 128 16,2 0-128-16,-4 3 128 0,2-3-128 0,-1 1 0 15,0 0 0-15,0 0 0 0,-3 2 0 0,0 0 0 0,1-2 0 16,-1 0 0-16,0 2 0 0,1-2 0 16,-1 2 128-16,0-3-128 0,1 2 128 0,-1 1-128 15,0 0 192-15,1 0-64 0,-2 0-128 0,1 0 0 0,-1 0 0 0,1 0-176 16,2 0 176-16,-2 0 0 0,3-2 0 0,0 0 128 15,0 0-128-15,1-1 0 0,0 2 0 0,0-4-128 16,1 4 128-16,-2-4 0 0,-1 4 160 0,1-2-160 16,-1 0 320-16,-1 0-48 0,1 2 0 0,-2-2 0 15,1 1-112-15,-2 2-32 0,0-1 0 0,0 1 0 16,-1 1-128-16,1 1 0 0,-2 1 0 0,3-3 0 16,-1 1 0-16,1-1 0 0,0 3 0 0,1-3 0 15,-1 0 0-15,1 0 0 0,2-3 0 0,1 2 0 16,0 1 0-16,0-3 0 0,2 3 0 0,-2-2 0 15,-2 1 0-15,0 1 0 0,1-3 0 0,-2 3 0 16,0 0 0-16,-1 0 0 0,0 0 0 0,0 0 0 0,1 3 0 0,0-3 0 16,1 3 0-16,-1 0 0 0,2-2 0 0,1 2 0 15,3-2 0-15,-1 1 0 0,-1-2 0 16,1 0 0-16,-1 0 0 0,1 0 0 0,0 0 0 0,-1 0 0 16,-1 0 0-16,1 0 0 0,-2 0 0 0,1 0 0 15,0 0 0-15,0 0 0 0,-1 0 0 0,0 0 0 16,1 0 0-16,-1 0 0 0,1-2 0 0,-2 1 0 15,2 1 0-15,0-3 0 0,-1 2 0 0,0-2 0 16,2 0 0-16,-2 0 0 0,1 1 0 16,-1 1 0-16,0-2 0 0,-1-1 0 0,0 4 0 0,-2-2 0 15,1-1 0-15,-1 3 0 0,-2-1 0 0,0 1 0 16,-2-2 0-16,-1 2 0 0,0 0 0 0,-1 0 0 16,0 2 0-16,-1-2 0 0,0 4-176 0,-2-2-64 15,1 2-16-15,-2-1 0 16,0 3-448-16,-2-3-112 0,-2 4-16 0,-3 3-19200 0</inkml:trace>
  <inkml:trace contextRef="#ctx0" brushRef="#br0" timeOffset="20171.09">9057 11557 7823 0,'-3'3'704'0,"2"0"-576"0,0 0-128 0,1-2 0 0,0 1 176 0,0 1 0 0,-2 1 0 15,0 2 16-15,-1 4-192 0,1-4 0 0,1 3 0 0,-2-6 0 0,3 1 192 0,0-2 128 0,-1-2 0 0,1-2 32 0,0 2-96 0,0-4-32 16,0 1 0-16,0 0 16 0,0 1 32 0,0 2 16 16,0 0 0-16,0 0 16 0,0 0 80 0,0 0 0 15,0 0 16-15,0 0 16 0,0 0 32 0,0 0 0 16,0 0 0-16,0 0 0 0,0 0-176 0,0 0-16 16,0 0-16-16,0 0 16 0,0 0-128 0,0 0 0 15,0 0-128-15,0 0 208 0,0 0-208 0,0 0 0 16,0 0 0-16,0 0 0 0,9-19 128 0,-11 18 32 15,2 1 0-15,-1 0 16 0,0-3 208 0,1 2 32 16,-1-1 16-16,1-1 0 0,0 2 112 0,0-4 32 16,0 4 0-16,0-4 32 0,1 1-32 0,0 0-16 0,0-2 0 0,1 2 0 15,0-2-176-15,-1 1-16 0,1 0-16 16,-1-1 0-16,0 1 64 0,-1 2 16 16,1-4 0-16,-1 1 0 0,0 0 144 0,0 0 48 0,2-2 0 15,-2 2 0-15,0 0-256 0,0-3-48 0,0 2-16 0,0-3 0 16,1 1-48-16,0 0 0 0,0-4 0 0,0 1 0 15,1-1-48-15,-1 0-16 0,3 0 0 0,-2 1 0 16,1 0 144-16,0-2 32 0,1 2 0 0,0-1 0 16,1 1-80-16,-2-2-16 0,2 6 0 0,-2-5 0 15,0 3-32-15,1 4-16 0,-1-2 0 0,-1 1 0 16,1 3 32-16,-1-3 0 0,1 1 0 0,-2 0 0 16,1 0 32-16,0 0 16 0,-1-4 0 0,-1 1 0 15,1-3-96-15,-1-1-16 0,0 0 0 0,-1-2 0 16,1 4 0-16,-1-4-16 0,-1-1 0 0,2-3 0 0,-1 3-176 15,1 0 160-15,1-2-160 0,1-2 160 0,-1 1-160 0,0 1 192 16,-1-1-192-16,1 2 192 0,0 0 176 0,1 0 32 16,-1 4 16-16,0-3 0 0,-1 1-64 0,0 3-16 15,0-2 0-15,0-1 0 0,0 2-80 16,0-2 0-16,-1 1-16 0,1-2 0 0,-1 4-240 0,-1-4 176 16,1-1-176-16,-1 0 160 0,-1 0-160 15,1-4 0-15,-3 1 0 0,1-2 0 0,0-3 0 0,-1 3 0 16,2-3 0-16,-1 0 0 0,0-1 0 0,2 4 0 15,1 0 0-15,-1 0 0 0,1 3 0 0,0-1 0 16,-2 4 0-16,2 4 0 0,0-1 0 0,-1 1 0 16,-1 2 0-16,2 0 0 0,-2-2 208 0,1 2-32 0,-1-1-16 15,1 1 0-15,-1 0-32 0,1-2-128 16,1 2 192-16,1-2-64 0,0-1-128 0,-1-3 0 0,2 1 144 16,-1-2-144-16,0 1 0 0,-1-3 0 15,1 1 0-15,0-2 128 0,-2 1-128 0,1-3 0 0,0 4 0 0,0-5 0 16,1 5 0-16,-2-2 0 0,1 1 0 0,1 1 0 15,0-1 0-15,0 3 0 0,1 3 0 0,1-3 0 16,0 3 0-16,-1-3 0 0,2 4 0 0,-1-4 0 16,1 1 0-16,-1 0 176 0,1 1-176 0,-2-2 192 15,3 2-192-15,-2 0 0 0,1-2 0 0,-1 0 128 16,0-3-128-16,1 1 160 0,-1-1-160 0,1-1 160 16,-2 2-160-16,0-2 0 0,-1-1 0 0,0-1-176 15,-1-1 176-15,0 1 0 0,-3 0 0 0,2 0 0 0,-1-1 0 16,2 1 0-16,-1 1 0 0,2 1 0 15,0-1 0-15,0 2 0 0,1-1 0 0,1 1 0 0,1 1 0 16,-2-1 0-16,1 1 0 0,1 0 0 0,-1 0 0 0,0-1 0 16,0 1 0-16,1 0 0 0,-2 0 0 15,-1-1 0-15,1 1 0 0,-2-1 128 0,1-1-128 0,-3 2 144 16,2-2-144-16,-1 1 160 0,-1-3-160 0,-1 2 0 16,-1-3 0-16,1 1 0 0,-3-1 0 0,1 0 0 15,-1 1 0-15,1-3 0 0,-1 4 0 0,1 1 0 16,1 0 128-16,0-2-128 0,-1 4 0 0,1-4 0 15,1 5 0-15,1 0 128 0,-1 1-128 16,0 0 0-16,2-3 0 0,-2 2 0 0,2 2 0 16,-1-1 0-16,1 0 0 0,-1 0 0 0,1-3 0 0,-2 3 0 15,2-2 0-15,-1 2 0 0,1-3 0 0,0 3 0 0,0-5 0 16,-1 1 0-16,1-2-128 16,0 0 128-16,-1 1 0 0,1-2 0 0,0 0 0 0,1 1 0 15,1 1 0-15,0 1 0 0,1-1 0 0,1 1 0 0,0-2 0 0,1-1 0 16,-1 5-144-16,0-2 144 0,1 3 0 0,-1-1 0 15,1 4-128-15,-2 0 128 0,2 2 0 16,-2-3 0-16,-1 5 0 0,0-4 0 0,0 2 0 0,0 0 0 16,0-1 0-16,0 0 0 0,0 0 0 0,-1-3 0 15,2 4 0-15,-1-4 0 0,0 1 0 0,1-5 0 16,0 2 0-16,-1-1 0 0,2-1 0 0,-1 2 0 16,0-3 0-16,0 1 0 0,0-2 0 0,1-1 0 15,-1 5 0-15,0-2 0 0,2 1 0 0,-3 1 0 16,1 2 0-16,0 0 0 0,-1 3 0 0,0 1 0 0,0 0 0 15,0 2 0-15,0-3 0 0,0 4 0 0,0-1 0 0,0-2 0 16,1 3 0-16,1-1 144 0,-1 0-144 0,0-3 0 16,3 0 0-16,-2 0 0 0,1 1 0 15,0-4 0-15,0 1 0 0,1-1 0 0,-1 0 0 0,0 1 0 16,1 2 0-16,-1-2 0 0,0 1 0 0,-1 2 0 16,1-2 0-16,-1 2 0 0,-1-1 0 0,-1 1 0 15,2 3 0-15,-4 0 0 0,2 1 0 0,-1-1 0 16,-1 0 0-16,-1 0 0 0,1 1 128 0,-2-3-128 15,2 4 0-15,-2-3 128 0,0 0-128 0,0 2 0 16,1-2 0-16,-1-2 0 0,2 3 0 0,-1-4 0 16,2 2 0-16,0-4 0 0,-1 2 0 0,2-2 0 15,0 1 0-15,2-1 0 0,-2 2 0 0,1 0 0 16,1-1 0-16,0 0 0 0,-1 2 0 0,-1-1 0 0,2 3 0 0,-2 0 0 16,1 4 0-16,-1-2 0 0,0 0 0 15,0 2 0-15,0 1 0 0,0-1 0 0,0 2 0 0,0-2 0 16,0 2 0-16,2-4 0 0,-1 1 0 0,1 0 0 15,1-3 0-15,-1 1 0 0,1 1 0 0,1-3 0 16,0 2 0-16,0-3 0 0,1 2 0 0,0-4 0 16,0 2 0-16,1-3 0 0,-1 3 0 0,0-1 0 15,0 2 0-15,0 0 0 0,-1 1 0 0,-1 3 0 16,1-2 0-16,-1 3 0 0,-2 0 0 0,0-1 0 16,2 4 0-16,-3-1 0 0,1 2 0 0,-1-2 0 15,0 1 0-15,0 3 0 0,0-3-128 0,0 0 128 16,-1 1 0-16,1-2-144 0,0 0 144 0,0 1 0 15,0 0-192-15,1-3 192 0,-1 2-192 0,0-2 192 0,1 2-256 0,-1-1 64 16,1 2 16-16,-1-1 0 16,1 1-32-16,1 0-16 0,0-3 0 0,1 2 0 15,0-1-480-15,1-1-80 0,1 2-32 0,2-2-10864 16,2 0-2176-16</inkml:trace>
  <inkml:trace contextRef="#ctx0" brushRef="#br0" timeOffset="23134.73">9099 11044 7359 0,'-4'-3'656'0,"1"1"-528"0,2 1-128 0,0 1 0 16,1 0 240-16,-1 0 16 0,-2-3 0 0,-2 0 0 0,-1 0 448 0,0-1 80 0,1-1 32 0,-2 2 0 0,3-1 192 0,0 4 32 0,0-4 16 0,1 4 0 0,0 0-208 0,1 0-32 0,-1 0-16 0,1 0 0 15,1 4-224-15,-1-2-32 0,1 2-16 0,1-3 0 16,1 2 368-16,1-1 80 0,0 2 16 0,2-4 0 15,1 0-128-15,0 0-32 0,1 0 0 0,0 0 0 16,1-4-48-16,2 4-16 0,1-3 0 0,-1 0 0 16,0-1-128-16,0 2-16 0,1 2-16 0,0-4 0 0,1 2-224 15,0-1-32-15,2 2-16 0,-2 1 0 0,2-2 16 16,1 2 0-16,1-3 0 0,0 2 0 16,-1 1 160-16,2 0 48 0,-1 0 0 0,0 0 0 15,2 1-176-15,0-1-48 0,0 3 0 0,-1-6 0 0,2 3-336 0,0 0 128 16,0-1-128-16,0-3 0 0,-1 2 160 0,2-2-32 15,-2-1-128-15,1 1 192 0,0 1 192 16,0-4 48-16,0 2 0 0,-1 2 0 0,0-1-176 16,2 0-16-16,-2-2-16 0,0 4 0 0,1-2-224 15,-1 0 0-15,2 2 128 0,-2-1-128 0,-1 2 0 0,0 1 128 16,3 0-128-16,-2 1 0 0,-1 2 160 0,0-1-160 16,1 2 160-16,1-3-160 0,-1 4 0 0,1-1 0 15,2-2 0-15,1 2 0 0,0-4 192 0,2 3-48 16,-1-3-16-16,1-3 0 0,2 1-128 0,0 0 0 15,-2 0 0-15,0-2 0 0,-1 2 0 0,0-2 128 16,-2 2-128-16,0-2 192 0,-1 1-64 0,-1 2 0 16,0-1 0-16,1-2 0 0,-2 1-128 0,-1 3 0 0,1 0 0 0,0 0 128 15,0 0 0-15,-1 3-128 0,-1-3 192 0,2 4-64 16,0-2-128-16,3 2 0 0,1 0 0 0,1-1 128 16,1 2-128-16,-2-1 0 0,1-2 0 15,0 2 0-15,1-1 0 0,-1-3 0 0,0 0 0 0,0 0 0 16,-1-3 0-16,2-1 0 0,0-2 0 0,1 1 0 15,-1 2 0-15,1-1 0 0,0 0 0 0,-1-1 0 16,-1 4 0-16,0-2 128 0,2 1 32 0,-2 1 0 16,0 1-16-16,-1 0 0 0,3 0 0 0,-2 1 0 15,0 1-144-15,0 1 0 0,3 1 0 0,-1-2 0 0,-1-1 0 16,1 2 0-16,-1-1 0 0,2-2 0 16,0 2 0-16,-2 0 0 0,1-2 0 0,1-2 0 0,0 0 0 0,1 0 0 15,-1-2 0-15,0-2 0 0,1 1 0 0,1-1 0 16,-1 1 0-16,0-1 0 0,-2-1 0 0,1 1 0 15,-3 1 0-15,1 0 0 0,-2 3 0 0,-1-1 0 16,-1 2 0-16,1-1 128 0,0 2 0 0,-2 0-128 16,1 0 192-16,1 0-64 0,0 0-128 0,1 0 0 15,1 2 144-15,0-2-144 0,2 0 0 0,-2 1 0 16,1-1 0-16,1 0 0 0,-2 0 128 0,2 0-128 16,0-1 128-16,1 1-128 0,0 0 0 0,0 0 0 15,-1-2-192-15,0-1 64 0,-2 2 128 0,0 1 0 16,2-2 0-16,-3 2 0 0,1 0 0 0,-1 0 0 15,0 0 0-15,-1 0 0 0,1 2 0 0,0-1 0 0,0 4 0 0,2-1 128 16,1 0-128-16,-1-1 0 0,2 2 0 16,0 1 0-16,1-2 0 0,0 0 0 0,0 1 0 15,0-4 0-15,0 2 0 0,0-3 0 0,1 0 160 0,0 0-160 16,-1-4 0-16,1 1 0 0,2 0 0 16,-1-2 0-16,-2 3 0 0,1 0 0 0,2 0 0 0,0 2 0 15,-1 0 0-15,0 2 0 0,3 0 0 0,-3 2 0 16,2 2 0-16,0 1 0 0,-1-1 0 0,1 1 0 15,0-2 0-15,-1 1 0 0,1-1 0 0,0 0 0 16,1-1 0-16,1 0 0 0,0 1 0 0,0-2 0 16,0-2 0-16,2 2 0 0,0 1 0 0,1-2 0 15,1 1 0-15,1-2 0 0,-1 1 0 0,1-2 0 0,-1 3 176 16,0-3-176-16,1 0 192 0,-1-3-192 0,2 6 0 16,0-3 0-16,3 4 0 0,0-4 0 15,0 2 0-15,-1 2 0 0,-1-3 128 0,-1 1-128 0,-1 1 128 0,0-3-128 16,-2 0 192-16,1 0-192 0,-2 0 224 0,2 0-64 15,3 0-16-15,0 0 0 0,2 1-144 0,1-1 0 16,3 0 0-16,-3 3 0 0,1-3 0 0,-4 0 0 16,1-3 0-16,0 3 0 0,0 0 0 0,2 0 0 15,0 3 0-15,-1-1 128 0,-2-2-128 0,-1 1 0 16,3 2-160-16,-3-1 160 0,0 2 0 0,-2-4 0 16,1 2 0-16,-1 2 0 0,-1-3 0 0,0 1 0 15,0 1 0-15,2-3 0 0,-2 4 0 0,1-1 0 16,2 0 0-16,-1 0 0 0,-2 0 0 0,0 0 0 15,3-2 0-15,-2 2 160 0,-4-1-160 0,0-1 0 0,-1 2 0 16,-1-2 0-16,-1 1 0 0,-1 1 0 0,0-2 0 16,-2 2 0-16,-1-1 0 0,-1-1 160 0,4 2-160 0,-5-1 160 15,1-2 16-15,-1 0 0 16,-2 0 0-16,-1 0 0 0,-1 0-176 0,-2 0 0 0,0-2 0 16,-1 2 0-16,-1-3-176 0,1 2-64 0,-1-1-16 0,0-2 0 15,-2 1-32-15,1 0-16 0,0-2 0 0,-2 0 0 16,0 2 160-16,-1-3 144 0,-1 3-208 15,0 0 80-15,-1-1-64 0,-2-1 0 0,1 4 0 0,-3-3 0 16,-2 2-240-16,0-1-48 16,-2 3-16-16,-2-1-18288 0</inkml:trace>
  <inkml:trace contextRef="#ctx0" brushRef="#br0" timeOffset="24935.51">9933 11074 2751 0,'3'-8'256'0,"-3"-1"-256"0,0 6 0 0,1-2 0 0,-1 1 2432 0,0 3 432 0,0-2 80 0,1 0 32 0,-1-3-1472 0,1-3-288 0,1 1-64 0,-1 0-16 0,0 2-240 0,0-2-32 0,2 2-16 0,-2 0 0 0,2 1 176 0,-1-1 16 0,0 2 16 0,2 0 0 16,0 1 32-16,-2 0 16 0,1 3 0 0,-1 0 0 16,0 0 32-16,-2 0 0 0,1 0 0 0,-2 3 0 15,1-2-96-15,-2 1-16 0,2 2 0 0,-1-2 0 16,0 2-256-16,-2 2-48 0,2-3-16 0,0 1 0 15,0-1-224-15,-2 0-48 0,2-1-16 0,0-1 0 0,-1 2-144 0,1 1-16 16,1-4-16-16,-1 2 0 16,1-2-96-16,0 4-16 0,0-4 0 0,0 3 0 15,0 2-128-15,0 0 0 0,0 0 144 0,0 3-144 0,-1 0 160 0,1 2-32 16,-1 3-128-16,-2-1 192 0,2 2-192 0,-2 2 176 16,1 1-176-16,-2 3 160 0,-1 0-32 0,0 1-128 15,-1 3 192-15,0 0-64 16,0 3 48-16,1-5 0 0,-1 1 0 0,2-4 0 0,0 2 128 0,0-5 16 15,3 3 16-15,0-3 0 0,0-2-160 0,1 1-48 16,0-2 0-16,0 2 0 0,0-3-128 0,-1-1 0 16,1 4 0-16,0-5 0 0,-2 3 0 0,1-5-144 0,0 6 144 15,0-4-208-15,-1 2 64 0,1-2 16 0,0 1 0 16,0-1 0 0,-1 0-496-16,0 0-80 0,-1 2-32 0,-2-3-18192 0</inkml:trace>
  <inkml:trace contextRef="#ctx0" brushRef="#br1" timeOffset="42851.35">18893 16454 28559 0,'4'6'2544'0,"0"-3"-2032"0,-1-2-512 0,0-1 0 0,-1 0 0 0,1 2-128 0,2 1-16 0,2 1 0 0,3 4 1360 0,-1 0 256 0,-3 2 64 0,-4 1 16 0,0-1-144 0,-4-4-48 0,1 0 0 0,-1 0 0 0,0-2-960 0,1-4-192 16,1 0-32-16,0-4-16 0,3-2 224 0,-1-3 32 15,3-4 16-15,3-2 0 0,-1-1 16 0,0-3 16 0,1-1 0 0,2-2 0 16,0-3-64-16,-1-1-16 0,1-2 0 0,0 0 0 16,-1-3 0-16,0-2-16 0,-2 0 0 0,-2-2 0 15,-1 0-160-15,-2-4-16 0,2-2-16 0,-2-3 0 16,0-6-176-16,0 2 0 0,2 1 144 16,-1-1-144-16,4 1 0 0,-1-2 0 0,2-2 0 0,1-1 0 15,1-1 0-15,1-2 128 0,1 2-128 0,1 0 0 16,-1 6 0-16,-2 5 128 0,0 1-128 0,-1 3 0 15,-2-1 160-15,-2 2-32 0,0 3-128 0,-3 4 192 16,1-1-192-16,-2-1 176 0,-1 4-176 0,-1-1 160 0,-2 4-160 0,1 1 0 16,-1 1 0-16,0 4 0 0,0-4 0 0,1 1 0 15,-1 4-192-15,1-3 192 0,1 1-192 0,1 0 192 16,0-2-192-16,1 3 192 0,1 1-192 0,0-1 192 16,-1 5-160-16,0 2 160 0,-1 2 0 15,0 2-144-15,0 1 144 0,0 1 0 0,-1 4 0 0,0 0 0 16,-1-1 0-16,0 3 0 0,1 0 0 0,-3 1 0 15,1 3 0-15,1 1 0 0,-2-2 0 0,2 0-160 16,-2 3 160-16,-1 0-160 0,3-1 160 0,-2 0-128 16,0 1 128-16,2-2-128 0,-1 2 128 0,1 0 0 15,-1 1 0-15,1-1 0 0,-1-3 0 0,-2 4 0 16,2 1 0-16,-3 2 0 0,-1 0 0 0,1-1 0 16,-1 2 0-16,-2 1 0 0,-2 3 208 0,-1 1-16 15,-2 3-16-15,0 0 0 0,0 1-32 0,0 1 0 0,0-2 0 16,2 1 0-16,1-2-144 0,0-2 0 0,2 0 0 15,2-3 0-15,1-3 0 0,2-2 0 0,1 0 0 16,1-3 0-16,2-2 0 0,1-3 0 0,-1 0 0 16,1 0 0-16,2-3-144 0,-2 0 144 0,2-3-192 0,-1-1 192 15,2-2-128-15,1-4 128 0,0 0 0 0,2-2 0 16,2-1 0-16,2-4 144 0,1 2 16 0,2-5 0 16,3 2-160-16,0 2 0 0,2 0 0 0,1-1 0 15,-2 2 0-15,0 2 0 0,-1-3 0 0,-1 3 0 16,-1 1-128-16,-3 2 128 0,2 3 0 15,-4-3 0-15,0 5 0 0,-3 0 0 0,0 3 0 0,0 2 0 0,-1-1 0 16,-1 4 0-16,1 0 0 0,1 1 0 0,2 4 128 16,1 1 80-16,1 4 32 0,0 0 0 15,3 4 208-15,1 0 64 0,-1 5 0 0,2-3 0 0,3 0 0 16,-2-1 0-16,2 1 0 0,-2-2 0 0,1 0-352 0,-2 3-160 16,-3-5 160-16,1 4-160 0,-2 0 0 0,-2 3-320 15,-1 0 64-15,-3 2 0 16,-2 2-1024-16,-4 3-208 0,-4 0-48 0,-5 1 0 0</inkml:trace>
  <inkml:trace contextRef="#ctx0" brushRef="#br1" timeOffset="53807.51">4992 13454 11055 0,'0'-4'976'0,"0"1"-784"0,1 0-192 16,-1 3 0-16,1-4 0 0,-1 2-160 0,2-2 32 0,-2-6 0 0,2 2 320 0,-1-2 80 0,1 0 16 0,-2 4 0 0,1 0-16 0,-1 3 0 0,0 1 0 0,-1 0 0 0,1 4 160 0,-2 0 16 0,2 1 16 0,0-2 0 0,0 1 160 0,0-2 16 15,0 0 16-15,0 0 0 0,0 0 96 0,0 0 16 16,0 0 0-16,0 0 0 0,0 0 160 0,0 0 32 16,0 0 16-16,0 0 0 0,0 0 288 0,0 0 48 15,0 0 16-15,0 0 0 0,0 0-416 0,0 0-80 0,0 0 0 0,-16 19-16 16,15-16-448-16,0 1-96 0,0 1-16 0,-1 1 0 16,1-2-64-16,1 2-32 0,-1 0 0 0,1-2 0 15,0 2-160-15,-1-2 192 0,1 1-192 0,0 0 192 16,-2 0 0-16,2 1 0 0,-1 0 0 0,0-2 0 15,1 2-48-15,-1 0 0 0,-1-2 0 0,2 2 0 16,0-2 192-16,0 0 48 0,0-2 0 16,0 2 0-16,2-2 176 0,-1 2 32 0,0 1 16 0,0-1 0 15,2-1-128-15,-1 2-32 0,2 3 0 0,-1-5 0 16,0 6-96-16,0-3-32 0,0 0 0 0,0 2 0 16,-1 0-144-16,1-1-48 0,-1-1 0 0,1 1 0 15,-2-1-128-15,0 3 0 0,-1-3-192 0,2 0 192 0,-2 1 0 16,-2-1 0-16,2-1 0 0,-1 1 0 0,1-1 0 0,0 1 0 15,0-2 0-15,1 2 192 16,1 0-16-16,0 0 0 0,-1 1 0 0,0-1 0 0,1 4-176 16,0 0 0-16,-1-2 144 0,1 2-144 0,-1 0 0 0,0-1 128 15,-1 4-128-15,0 0 0 0,0-4 0 0,-1 1 128 16,0 0-128-16,-2-1 0 16,1 0 0-16,-1-2 0 0,1 2 0 0,-1-2 0 0,1 4 0 0,-2-3 0 15,2 2 0-15,-2-2 0 0,1 0 0 0,1 0 0 16,-1-2 0-16,2 3 0 0,0-3 0 0,1 2 0 15,-1-2 0-15,1 0 128 0,1 0-128 0,0-2 144 16,2 2-144-16,-2-3 160 0,1 3-160 0,0-3 0 16,-1 1 144-16,-1 0-144 0,1 1 128 0,0 1-128 15,1 0 160-15,-1 2-160 0,0 0 192 0,0 0-48 16,-1 0-16-16,2 2 0 0,-2-1-128 0,1 1 0 0,-1 0 0 16,1-2 0-16,-1 2 0 0,0 0 0 0,0-4 0 0,0 3 0 15,0-2 0-15,0 2 0 0,-1 1-160 0,1-1 160 16,-1-2 0-16,1-1 0 0,0 0 0 0,0 2 0 15,1-2 0-15,0 0 0 0,0 3 0 16,1-3 0-16,0 0 0 0,0 2 0 0,2 0 128 0,0 0-128 16,1 0 0-16,-1 1 0 0,-1 1 0 0,1-3 0 15,0 2 0-15,-2-3 0 0,1 2 0 0,-1 0 0 16,-1-2 128-16,-1 1-128 0,2 0 0 0,-4 2 0 16,2-3 0-16,-1 0 0 0,1 4 0 0,-1 0 0 15,1 1 0-15,0-1 0 0,-1-3 0 0,1 2 0 16,-2-2 0-16,1 2 0 0,0 0 0 0,1-2 0 15,-1 2 128-15,-1-2-128 0,1 2 0 0,1-3 0 0,-1 0 0 0,1 0 0 16,0 1 128-16,0-1-128 0,0 1 0 16,1-1 128-16,-1 3-128 0,0-3 0 0,1 2 128 15,-1 0-128-15,0 2 0 0,0 0 0 0,-1-1 0 0,0 1 0 16,0-1 0-16,-2 0 0 0,2-3 0 0,0 2 0 16,-2-2 0-16,1 0 0 0,1-2 0 0,-1 1 0 15,2-2 0-15,-1 4 0 0,0-1 0 0,1 0 0 16,-1 1 0-16,1 0 0 0,0 1 128 0,0-2-128 15,1 2 0-15,-1 1 0 0,2 0 0 0,0 0 0 16,-1 2 0-16,0 0 0 0,2-1 0 0,-2 0 0 16,1 3 0-16,-1-4 0 0,1 0 0 0,-1 1 0 15,1 0 0-15,0-2 0 0,0 0 128 0,-1 1-128 16,2 0 0-16,-1 0 0 0,0 1 0 0,-1-4 0 0,0 2 0 0,-1 0 0 16,1 0 0-16,-1 0 0 0,0-1 0 15,0-1 0-15,0 4 128 0,0-4-128 0,0 2 0 16,0-1 0-16,0 3 0 0,-1-1 0 0,0 4 0 0,1-3 0 15,-1 0 0-15,-1-1 0 0,1 0 0 0,0 0 0 16,1-3 0-16,-1 1 0 0,-2 2 0 0,2-2 0 16,-2 6 176-16,2-5-176 0,0 0 160 0,1 1-160 15,0 0 128-15,0-2-128 0,1 1 0 0,-1 0 0 16,1 0 0-16,-1-1 128 0,3-3-128 0,-2 1 0 16,0 2 0-16,1-1 0 0,0 0 0 0,1 1 0 15,-1 0 0-15,0-1 0 0,1 2 0 0,-2 0 0 16,0 0 0-16,1 2 0 0,-1 0 0 0,-1 3 0 15,1-1 0-15,0-2 0 0,-1 5 0 0,0-4 0 0,2 1 0 0,-2 1 0 16,0-4 0-16,1 3 0 0,-1-2 0 0,1-1 0 16,-1 1 0-16,0-1 0 0,0 1 0 15,1-3 0-15,-1 2 0 0,0 0 0 0,0-2 128 0,0 2-128 16,-1 1 0-16,1-2 144 0,-1 2-144 0,1 0 128 16,-1-1-128-16,1 1 128 0,0 2-128 0,0-1 0 15,0 4 0-15,0-3 0 0,1 1 0 0,-1-1 128 16,1-2-128-16,0 2 128 0,-1-1-128 0,2 0 0 15,-2 2 0-15,1-3 0 0,-1 2 0 16,0-2 0-16,-1 0 0 0,1-1 0 0,-2 0 0 0,1 1 0 16,0-1 0-16,0 1 0 0,-1 0 0 0,1 2 0 15,0 1 0-15,-2-1 0 0,2 1 0 0,0 0 0 16,-3 0 0-16,2 2 0 0,-1-2 0 0,1 3 0 16,-1-4 0-16,1 0 0 0,-1-2 0 0,1 0 0 0,1 3 0 15,-2-1 0-15,2 0 0 0,1-2 128 0,0 3-128 0,-1-3 0 16,1-1 128-16,1 4-128 0,-1-3 128 0,0 0-128 15,1 1 0-15,0 0 128 0,1-3-128 16,-1 2 0-16,1 0 0 0,0 1 0 0,0-1 0 0,-1 0 0 16,1 3 0-16,-1-4 0 0,0 4 0 0,0-3 0 15,-1 5 0-15,2-3 0 0,-1 4 0 0,-1-2 0 16,0 0 0-16,1 2 0 0,-1-2 0 0,0 1 0 16,-1-1 0-16,0 0 0 0,-1 0 0 0,1-2 0 15,0 1 0-15,0-1 0 0,1 0 128 0,-2-2-128 16,2 4 0-16,0 1 0 0,0-3 144 0,0 0-144 0,0 1 0 15,2 0 144-15,-2-3-144 0,1 3 0 0,-1-5 128 0,1 5-128 16,0-2 0-16,1 1 0 0,0 1 0 0,-1-1 0 16,0 2 0-16,1 0 0 0,-2 2 0 0,0-1 0 15,0-4 0-15,0 4 0 0,0 5 0 0,-2 1 0 16,1 1 0-16,0-2 0 0,-1-1 0 0,0-1 0 16,1 5 0-16,-1-5 0 0,0 4 0 0,0-3 0 15,1 1 0-15,-2-1 0 0,2 2 0 0,0-2 0 16,-1 1 0-16,0 0 0 15,1 1 0-15,0-2 0 0,1 0 0 0,-2-1 0 0,1 5 0 0,0-5 0 16,0 5 0-16,-1-4 0 0,1 2 0 0,-1-1 0 16,0-1 0-16,0-3 0 0,2 2 0 0,-1-2 0 15,-1 0 0-15,0 3 0 0,1 0 0 0,0 0 0 16,-1 1 0-16,1 1 0 0,0 1 0 0,0 1 0 0,1-5 0 0,-2 4 0 16,1 1 0-16,0 1 0 15,0 2 0-15,-1-1 0 0,1-5 0 0,0 2 0 16,-2 3 0-16,1-3 0 0,2-3 0 0,-3 1 0 0,2 1 0 15,-1-2 0-15,1 0 0 0,-2-3 0 0,2 3 0 0,-2-1 0 16,1-2 0-16,-1 1 0 0,1 1 0 0,1-2 0 16,-2-3 0-16,1 4 0 0,-1 1 0 0,1 3 0 15,1-1 0-15,-2 2 0 0,2-1 0 0,0 1 0 16,1-2 0-16,-2-1 0 0,1 1 0 0,0 1 0 16,-2-2 0-16,2 1 0 0,0 1 0 15,0-5 0-15,-1 0 0 0,0 0 0 0,1-1 0 0,0-2 0 16,-1-1 0-16,0 2 0 0,1-2 0 0,-2 0 0 15,2 4 128-15,0-3-128 0,-1-1 0 0,0-1 0 16,1 0 0-16,-2-1 0 0,2 0 0 0,-1-1 0 0,0 1 160 16,1 0-160-16,1-2 128 0,-1 0-128 0,0 2 128 15,1-2-128-15,0 5 0 0,0-6 128 0,1 2-128 16,-1-3 0-16,0 4 0 0,1 2 0 0,-1 0 0 0,1-2 0 16,-1 3 0-16,2-3 0 0,-2 2 0 0,0-3 0 15,-2 1 0-15,1-3 0 0,0 2 0 0,0-2 0 16,-1 2 0-16,0-1 0 0,1 0 0 0,-1 0 0 15,1 2 0-15,1-1 0 0,-1 1 0 0,1 0 0 16,-1-2 0-16,1 2 0 0,0 0 0 0,-2 3 0 16,2-4 0-16,0 1 0 0,-1 0 0 0,1-1 0 15,-1 0 0-15,1 0 0 0,-1-2 0 0,1 0 0 16,-1 2 0-16,-1-3 0 0,1 0 0 0,0 4 0 16,0-4 0-16,1 4 0 0,-2-1 0 0,1-2 0 0,1 3 0 0,-1 1 0 15,1-3 0-15,0 0 0 0,0 5 0 0,-1-2 0 16,1 1 0-16,0 3 0 15,-2-3 0-15,1 2 0 0,1-2 0 0,0 1 0 0,-1 0 0 16,0 2 0-16,-1-3 0 0,0 1 0 0,-1-3 0 0,1 2 0 16,1-5 0-16,0 0 0 0,-1-1 0 0,2 0 0 15,-1-2-128-15,1 1-16 0,0-4 0 0,1-1 0 32,2 2-368-32,-1-5-80 0,3 0-16 0,3-3-19184 0</inkml:trace>
  <inkml:trace contextRef="#ctx0" brushRef="#br1" timeOffset="57233.48">5096 14623 5519 0,'-3'0'496'0,"2"0"-496"0,-1-3 0 0,0 3 0 0,2-2 1744 0,-1 0 256 0,1 2 48 0,-1-2 16 0,-2-1-3824 0,0-1-768 0,-2 1-160 0,0-1-16 0,-1 4 2384 0,-1 0 464 0,3 0 112 0,-3 0 0 16,1 2 208-16,1 0 48 0,0-2 0 0,0 1 0 0,2 1 512 0,-1-2 128 16,0-2 0-16,1 2 16 0,0 0-352 0,1 0-80 15,0-1-16-15,1 1 0 16,0 0 304-16,1-2 48 0,0 0 16 0,1 0 0 0,0-2 592 0,1-2 128 15,0 3 32-15,1-3 0 0,-1 3-64 0,0-1-16 16,0-1 0-16,0 4 0 0,-1-2-128 0,-1 3-32 16,2-2 0-16,-2 1 0 0,1 1-656 0,-1 0-144 15,1 0-32-15,-1 0 0 0,1 0-576 0,1 0-192 16,-1-3 0-16,-1 3 0 0,0 0 160 0,0 0-160 16,0 0 128-16,0 0-128 0,0 0 384 0,0 0-16 15,0 0 0-15,0 0 0 0,0 0-32 0,-8-19 0 16,6 18 0-16,-2 1 0 0,1 0-128 0,-4 1-16 15,2 2-16-15,-2-1 0 0,0 0-48 0,-3 3 0 0,-1 0 0 0,-2 0 0 16,2 1-128-16,-1-3 0 0,-2 4 0 0,2-1 0 16,1 0 128-16,-1-2-128 15,-2 2 0-15,-2 0 128 0,-1 0-128 0,0-2 160 0,1 2-160 16,0-3 160-16,0 0-160 0,0 1 192 0,-1-2-192 16,-1 1 192-16,2 1 48 0,0-3 16 0,0 1 0 0,0-2 0 15,0 3-64-15,1 1-16 0,0-4 0 0,0 2 0 16,0 2-32-16,1-2 0 0,3 2 0 0,-3-3 0 15,-1 4-144-15,-1 1 0 0,-1 0 0 0,-1 1 0 16,1-2 0-16,-1 0 0 0,0 1 0 0,2-3 0 16,-1 0 0-16,-2-2-192 0,2 2 32 0,-2-3 16 15,1 0 144-15,-1-4 0 0,2 1 0 0,-3 0 0 16,2-3 0-16,-2 1 0 0,0 1 0 0,0 0 128 16,-1 0-128-16,0-2 176 0,0 4-176 0,1-2 192 15,-1 2-192-15,-1 0 0 0,0 4 0 0,0-2 128 16,-1 2-128-16,1-1 0 0,1 2 0 0,-1-1 0 0,0 0 0 0,1 0 0 15,-2 0 0-15,1-2 0 0,0 2 0 0,-2 0 0 16,2-2 0-16,0-2 0 0,-2 2 0 0,1-2 0 16,-1 0 0-16,0-2 0 0,0 2 0 15,1-2 0-15,-1 0 0 0,2 2 0 0,-2-2 352 0,2-2-16 16,-1 1 0-16,-1 1 0 0,-1-2-160 0,2 2-48 16,1-2 0-16,-2 3 0 0,2-4-128 0,-3 2 0 15,2 1 0-15,-3 1 0 0,1-1 0 0,-1-1 0 16,0 2 0-16,0 3 0 0,-1-3 0 0,-2 2 0 15,1 2 0-15,-2 2-176 0,3-3 176 0,-3 2 0 16,2-2 128-16,-2 1-128 0,-1-1 0 0,0 0 0 0,-1-1 0 16,-1 1 0-16,0-2 0 0,-2-2 0 15,2-2 0-15,-1 1 0 0,3 0 0 0,0 0 0 0,3 1-160 0,-1-2 160 16,1 2 0-16,1 1 0 0,-2 0 128 0,0-1-128 16,-1 2 0-16,-1-1 0 0,0 3 0 0,-1-1 0 15,0 2 176-15,0-1-176 0,0 5 192 0,-1-3-192 16,0 3 0-16,1-2 0 0,0 1 0 15,1 0-144-15,0 1 144 0,1-2 0 0,1 0 0 0,0-2 0 16,2 2 0-16,-2-3 0 0,1-3 0 16,-2 2 0-16,2-2 0 0,-1 0 0 0,0-2 0 15,-1 1 0-15,-1-2 0 0,3 2 0 0,-1 0 0 0,1-2 0 16,2 4 0-16,-1-2 0 0,-1 2 0 0,-1-2 0 16,2 4 0-16,-1-3 0 0,2 2 0 0,-1-1 0 15,-1 2 0-15,-1-3 144 0,0 3-16 0,0-1-128 0,3 1 0 16,-1-2 0-16,-1 2-192 0,-1 0 48 0,3-3 144 0,0 2 0 15,2 1 0-15,-2 0 0 0,1-3 0 0,-1 1 0 16,0 1 0-16,1 1 0 0,0-3 0 0,1 1 0 16,-1-2 0-16,0 0 0 0,2 1 0 0,0 0 128 15,1 1-128-15,0 0 176 16,0 0-176-16,-1 2 0 0,1 0-160 0,1 0 160 0,-1 0 0 0,0 0 0 16,1 0 0-16,-2 2 0 15,2-2 0-15,2 2 0 0,-1-2 0 0,0 0 0 0,-1-2 0 0,1 2 0 16,2-2-128-16,0 2 128 0,5-3 0 0,0 2 0 15,1-1 0-15,-3-1 0 0,0 2 0 0,-1-3 0 0,0-1 0 0,3 2 0 16,0-1 0-16,1 1 0 16,1 0 0-16,0 3 0 0,-1-3 0 0,1 3-144 0,-2 0 144 15,-2 3 0-15,-1-3 0 0,0 3 0 0,0 0 0 16,-2 1-128-16,2-2 128 0,0 2 0 0,1-2 0 16,1 0-128-16,0 0 0 0,2 2 0 0,-2-2 0 0,2-1 0 15,2 2 128-15,0-1-160 0,1-2 160 0,2 2-160 16,3 0 160-16,4-2 0 0,0 0 0 0,0 0 0 15,0 0-160-15,0 0 160 16</inkml:trace>
  <inkml:trace contextRef="#ctx0" brushRef="#br1" timeOffset="64766.56">14182 6579 33167 0,'-16'2'2944'0,"2"0"-2352"0,6 0-464 0,4-2-128 0,1 2 576 0,-3-2 80 0,-6 0 32 0,-12 3 0 0,-6 0-688 0,-5 1-352 16,-3 5 32-16,-2-2 16 0,-1 4 304 0,-1 3 0 0,-5 1 0 0,-2 7 0 0,-3 0 160 0,-4 7-16 0,-2 3 0 0,-3-1 0 15,3-2 368-15,-4 2 80 0,-2 4 16 0,-4 0 0 0,-2 4 176 0,2-2 48 16,1 0 0-16,-4 2 0 15,-3 1-512-15,-1 3-112 0,-3 0-16 0,4 1 0 16,1-2 0-16,3-1 0 0,6-4 0 0,0 2 0 16,-4 3 80-16,-3 7 16 0,-3 6 0 0,0 1 0 0,2 0-144 15,2-2-16-15,-1 1-128 0,-3 2 192 0,0 3-192 0,7-4 0 16,9-9 0-16,-5 7 0 0,-8 6 0 0,-1 0 0 16,-3 5 0-16,5-3 0 0,4-6 0 0,6-5 0 15,4 0 0-15,4-7 0 0,3 1-176 0,2-2 176 16,0-1-160-16,2 1 160 0,2-3 0 0,2 1 0 15,3 0 0-15,2-7 0 0,4 1 0 0,3-3 0 16,3 1 0-16,2-3 160 0,0 1-160 0,2 1 192 16,2-1-192-16,-1 1 192 0,3-1-192 0,-1 1 160 15,3 0-160-15,-1 3 160 0,1-4-160 16,1 1 0-16,1-3 0 0,0-1 0 0,1 0 0 0,-1 1 0 0,1-1 0 0,-1-3 0 16,0 1 0-16,3-4 0 0,0 3 0 0,0-3 0 15,2-2 0-15,0 1 0 0,1 1-224 0,2-3 80 16,0 1 144-16,2-2 0 0,0 1 0 0,1-2 0 15,0 4 0-15,1-1 0 0,-1 2 0 0,1 3 0 16,-1-3 0-16,0 0 0 0,0 3 0 0,-2-3 128 16,1-2-128-16,-1 1 0 0,1 1 0 0,-1 1 0 15,0-3 0-15,1 1 0 0,0 1 0 0,2-4 0 16,0 0 0-16,1-1 0 0,1-1 0 16,0-4 0-16,1 2 0 0,1-4 0 15,-2 0 0-15,1 1 0 0,1-1 0 0,-2-4 0 0,2 1 0 16,-2 0 0-16,0 1 0 0,0-2 0 0,0 1 0 15,-2-1 0-15,2 1 0 0,-1-1 0 0,0 3 0 0,0 1 0 16,-1-3 176-16,2 5 16 0,0-3 0 0,0 0 0 16,0 1-192-16,2-4 192 0,-1 0-192 0,0-1 192 15,0 0-192-15,1-1 0 0,-2-2 0 0,1 0 0 16,-1-2 0-16,0 2 128 0,0-2-128 0,-1 0 0 0,-2 0 0 0,1 0 0 16,-1 0 0-16,0-2 0 0,-1 2 0 0,0-2 0 15,-2 0 0-15,0-2 0 0,-2 2 0 0,1 0 0 16,0 1 0-16,-1 0 0 0,-1 1 0 15,2 0 0-15,-3 0 0 0,3 0 0 0,-1 1 0 0,2-1 128 16,0 1-128-16,0-1 0 0,1 2 0 0,0 0 128 16,0-2-128-16,0 4 0 0,0-2 0 0,0 2 0 15,0-1 128-15,0 0-128 0,1 1 0 0,0 0 0 16,-3-2 0-16,2 1 0 0,2-3 0 0,-1 0 0 16,0 0 0-16,1 0 0 0,-1-4 0 0,0 1 0 15,0 1 0-15,1 1 0 0,-3-2 0 0,2 1 0 0,-1 1 0 16,0 1 0-16,0-3 0 0,0 3 0 0,0 0 0 0,0-2 0 15,1 0 0-15,1 2 0 0,0 0 128 16,2 0-128-16,0 0 0 0,1 0 0 0,1-2 0 0,0 2 0 16,0 0 0-16,3 0 0 0,0 2 0 15,0 0 0-15,1 3-128 0,-2-2 128 0,2 3 0 0,-1 1 0 16,1 0 0-16,-3-1 0 0,1 3-144 0,-2-3 144 0,-1 2 0 16,0 0-192-16,-1 2 192 15,0-4-160-15,-3 3 160 0,1-3 0 0,1 2 0 0,-2-2 0 16,2 2 0-16,-2 0 0 0,0 0 0 0,2-1 0 0,-1-1 0 15,0-3 144-15,1 4-16 0,0-1-128 16,1-2 208-16,-1-2-64 0,2-2-16 0,0 0 0 0,0 0-128 16,2-2 0-16,-1-2 144 0,0 1-144 0,-1 0 0 15,1-4 0-15,1 1 0 0,-2 0 128 16,1-3-128-16,0 2 0 0,0-3 0 0,1-2 0 0,-1-3 0 0,0 1 0 16,2-2 0-16,0-2 128 0,1-2-128 0,0 1 0 15,1 1 0-15,0-1 128 0,1 1-128 0,0 2 0 16,0 2 0-16,-1-1 128 0,1 5-128 0,0-2 0 15,1 2 0-15,-1 0 128 0,0-1-128 0,0 4 0 16,0-2 0-16,1 3 0 0,-3 1 0 0,1 2 0 16,0 0 0-16,0 0 0 0,0 3 0 0,0 0 0 15,0 0 0-15,0 3 0 0,1 0 0 16,-1 1 0-16,1 5 0 0,1-3 0 0,0 4 0 0,0 2 0 16,1 1 0-16,-1 0 0 0,1 2 0 0,0 1 0 15,1 1 0-15,-2 2 0 0,1-1 144 0,-1-3-144 0,-1-1 192 16,1-2-192-16,-1-2 0 0,-1 3 0 0,1-5 0 15,-2 2 0-15,1-2 0 0,-3 0 0 0,2 0 0 16,-2-2 0-16,-1 2 0 0,1-4 0 0,-2 1 0 0,1-4 0 16,-1 2 0-16,-1-3 0 0,1 0 0 0,-2-4 0 15,2 2 192-15,-2-2 16 0,0-2 16 0,-3-3 0 16,-2 2 96-16,0-4 32 0,-3 1 0 0,-1 0 0 16,-1-3-352-16,-3 0 0 0,0-2 0 15,-1 3 0-15,-1-2 128 0,0 3 0 0,1 1 0 0,2 3 0 0,-1 0-128 16,0 1 128-16,3 0-128 0,-1 2 128 0,1 2-128 15,1-2 0-15,1 2 0 0,1-2 128 0,0 1-128 16,2 2 0-16,1-1 0 0,1 2 0 0,1-4-272 0,0 4 16 16,2-2 16-16,1-1 0 0,0 2 64 15,1-2 16-15,0 3 0 0,1-2 0 0,-1 1 160 0,0 1-128 16,2 0 128-16,-1 1-128 0,-1-1 128 16,0 0 0-16,0 0 0 0,18 17 0 0,-12-7 0 0,0 2 0 15,3 5 0-15,1-1 0 0,1 3 0 0,2 2 0 16,1 3 0-16,1-2 0 0,0 2 0 15,0-5 0-15,-3 0 0 0,2-3-128 0,3 4 128 0,0-4 0 16,0-1 0-16,1-3 0 0,-2-2 0 0,-3-4 0 16,1 0 0-16,-3-3 0 0,-1 1 0 0,-1-4 0 15,-1 0 0-15,-1 0 0 0,-2-3 0 0,-2 2 0 0,-2-2 0 16,-1-3 0-16,-1 2 0 0,-1-2 0 16,-3 0 0-16,-3-4 176 0,1 2-48 0,-2-2-128 15,-1 0 192-15,-2-1-64 0,0 0 64 0,-2-2 0 16,-1-3 0-16,-1-1 0 0,0-3-192 0,-1-2 0 0,-1-1 0 0,0-3 0 15,-1 2 0-15,2-3 0 0,0 3 0 16,1 3 0-16,1 1 0 0,1 2 0 0,3 4 0 0,0 3 0 16,2 1 0-16,1 4 0 0,1 2 0 0,1 0 0 15,0 2 0-15,1 4 0 0,1 0 0 16,2 3 0-16,0-2 0 0,2 0 0 0,0 4 0 0,1 2 0 16,0 1 0-16,3 2 0 0,-1 4 0 0,1 0 0 15,2 0 0-15,-1 3 0 0,3-3 0 0,0 3 0 16,0-3-144-16,0-4 144 0,0 2 0 0,-1 0 0 0,1-1 0 15,0-1-128-15,0 2 128 0,-1-2 0 16,-2 1 0-16,1-1 0 0,2-1 0 0,-2 4 0 0,0-3 0 0,0 1 0 16,2-4 0-16,-2 1 0 0,1 0 0 0,1-1 0 15,-1-3 0-15,-1-2 0 0,2-2 0 0,-1-4 0 16,1-1 0-16,0-2 0 0,1-3 0 0,1-2 0 16,0-3 0-16,1-1 0 0,0 0 144 15,1-4-144-15,3-1 128 0,1-1-128 0,3-1 192 0,2-1-64 16,2 0 0-16,2-1 0 0,-2 4 64 15,5-2 0-15,1-2 0 0,2 4 0 0,-2-1-192 0,0-1 0 16,6 1-160-16,-2-2 160 0,1 4-272 0,-3 2 32 16,1 3 16-16,1-3-21520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39:45.2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23127 8414 23951 0,'-12'-3'2128'0,"1"1"-1696"0,3 2-432 0,3 0 0 0,2 0-512 0,-4-2-176 0,-5 2-32 0,-9 0-16 0,-5-2-272 0,-6 0-48 0,-5 2-16 0,1 0 0 0,1 0 800 0,4 0 272 0,2 0-192 0,2-2 192 16,1 2 0-16,-2-2 288 0,1-1-32 0,-1 0-16 15,1-1 1280-15,-3 0 256 0,-1-2 48 0,0 4 16 16,0-1-688-16,0 2-144 0,0 1-32 16,-2 0 0-16,-2 0-496 0,1 1-96 0,-3 2-32 0,1 0 0 0,0 3-352 15,0 1 0-15,0-1 0 0,0 0 0 0,2-4 304 0,-1 5-16 16,-2-4 0-16,4 1 0 0,2 0-80 15,-3-2-16-15,-4 2 0 0,-2 1 0 0,1-1-192 16,2-4 144-16,1 0-144 0,0 0 128 0,1-4-128 0,-1 1 0 16,1 0 144-16,-1-2-144 0,1 1 0 0,2 0 128 15,-2 1-128-15,1 0 0 0,0-1 272 0,2 2-16 16,0-2 0-16,1 2 0 0,0-2 144 0,1-2 32 16,-1 0 0-16,2 0 0 0,0-3-32 0,-2 1 0 15,2 2 0-15,-1 0 0 0,0 0-48 0,1 0-16 16,0 2 0-16,1 2 0 0,-1 2-176 0,2 0-32 15,0 2-128-15,1-1 192 0,0 2-192 0,0-3 0 16,1 2 0-16,1-1 0 0,-1-1 0 0,0 0 0 0,0-1-192 16,1 1 192-16,1 0-128 0,0-5 128 0,1 4 0 0,-1-5 0 15,2 2 0-15,-1-1 320 0,1 1-32 16,-1-2-16-16,0 3-16 0,-1-1-16 0,0-2 0 16,-2 0 0-16,0 3-80 0,1-3-16 0,0 2 0 15,-1 0 0-15,3 2-144 0,-1-2 0 0,0 2 144 0,1-2-144 16,2 4 128-16,-1-2-128 0,3 2 128 0,-3-3-128 15,-3 3 128-15,-2-1-128 0,2 2 128 0,-2-1-128 16,1 3 0-16,-1-3 0 0,0 0 0 0,1 0 0 16,2-3 0-16,-2 2-240 0,3-2 64 0,-1 2 16 0,2 0 16 0,-1 0 0 15,1 1 0-15,1-3 0 16,2 2 144-16,0 1 0 0,1 0 0 0,2-2 0 0,3 2 0 0,2 0 0 16,3 2 0-16,-1-1 0 0,3 3 160 0,-1-2 16 15,1 2 0-15,0 1 0 16,2-1-176-16,-2-2 0 0,0 2 0 0,1-2 0 0,-1 0 0 0,1 0 0 15,2-1 0-15,-2-1 0 0,3 2 0 0,0-2 0 16,1 0 0-16,0 0 0 0,2-2 0 0,1 1 0 16,1-1 0-16,3 0 128 0,-7 2-128 0,17-11 0 15,-6 8 0-15,1-5 0 0,2 2 176 0,1 0-48 16,1-3-128-16,-1 3 192 0,2 0-192 0,0-2 144 16,3 2-144-16,1 0 128 0,2 0-128 0,0 0 0 15,3-1 0-15,1 1 0 0,2 0 0 0,0 0 0 16,-1 0 0-16,0 0 0 0,0-1-144 0,2 0 144 15,1-2 0-15,-1 2 0 0,-2-3-128 0,-3 1 128 0,-3 1 0 16,-2 0 0-16,-2-2 0 0,-1 2 0 0,-4 1 0 0,-2 0 0 16,-1 1 0-16,-1 0 0 0,-2 3 0 15,-1-3 0-15,-2 4 0 0,0 0 176 0,-2 0-176 0,1 1 160 16,-2 1-160-16,1 0 192 0,0 1-192 0,-2-1 192 16,0 2-192-16,-2-2 0 0,1 2 0 0,1-2 0 15,0 0 0-15,0 0-176 0,-23 6 48 0,12-4 0 16,-3 1 128-16,-1 0 176 0,-3 1-48 0,-2 1 0 15,3-1-128-15,-5-1 0 0,-1 6 0 0,-5-3 0 16,-2 2 0-16,0 2 0 0,1 1 0 0,-4-1 0 16,2 2 0-16,-1-2 0 0,0 4 0 0,0-2 0 15,-1 3 0-15,-1 1 0 0,1 0 0 16,-1 0 0-16,2 5 0 0,0-4 0 0,1 1 0 0,0-2 0 16,0 0 0-16,3-3 0 0,3 0 0 0,4-1 0 0,1-3 0 0,3 1 0 15,5 0 0-15,1-2 0 0,2 0 128 0,2 0 0 16,2 0 0-16,1 0 0 0,1-1-128 0,3-4 0 15,3 3 0-15,1-2 0 0,2 1 128 0,4-1-128 16,1-1 0-16,1 0 128 0,2 1-128 0,2 2 192 16,2 0-192-16,3 0 192 0,2 4-192 0,1 2 0 15,-3-2 0-15,3 5 0 0,2 1 0 0,2 0 0 16,2 3 0-16,0 1-176 16,-1-1-368-16,0 5-80 0,-2 4-16 0,-2 5-17072 15</inkml:trace>
  <inkml:trace contextRef="#ctx0" brushRef="#br0" timeOffset="17725.34">17329 13475 14735 0,'-10'-2'1312'0,"0"-2"-1056"0,3 1-256 0,2 3 0 0,0 0 1152 0,-2 0 160 0,-7 0 32 0,-10-2 16 0,-5 1-1360 0,-2 1 0 0,1 0-304 0,2 0 48 0,2 0 256 0,1 0 0 0,2 0-160 0,0 0 160 0,1 0-384 0,1 0 0 15,-1-3 0-15,-2 2 0 0,1 0 384 0,-1-1 208 16,0 0-16-16,-1 1-16 0,-1-2 960 0,0 0 192 15,0 0 32-15,0-1 16 0,-3-1-80 0,2 1-16 16,-1-1 0-16,1-2 0 0,2 1-576 0,-1 0-112 16,0 1-16-16,1 0-16 0,3 1-560 0,-3 2 0 15,2 2 0-15,-3 2 0 0,-1 1 0 0,-4 1 0 16,-2 2 0-16,-1 0 0 0,-4 6 0 0,-6-2 0 16,-1 4-128-16,-2-2 128 0,4 3 0 15,3-4 0-15,1 4-160 0,-3-1 160 0,0 3 0 0,-1-1 0 16,3-2 0-16,1 0 0 0,2 2 0 0,1-2 0 0,1 3 0 0,-2-1 0 15,1 1 0-15,-2 1 0 0,0 4 0 16,-2-2 0-16,2 5 0 0,-1-3 0 0,2 3 0 16,1-3 0-16,2 4-144 0,-5 0 144 0,1 5 0 0,-1 0 0 15,3-1 0-15,2 0 0 0,5-1 0 0,0 2 0 16,1 1 352-16,1 0-32 0,2-1 0 16,1 1 0-16,2 3 112 0,4-4 16 0,1-3 0 0,4 1 0 15,2-1-304-15,2-2-144 0,4-1 160 0,1 1-160 16,3 2 192-16,1-2-64 0,1-1-128 0,2 6 192 15,3 3 0-15,1 5-16 0,2 2 0 0,1-2 0 16,0 1-176-16,1-6 0 0,0 1 0 0,3-3 128 16,-1-3-128-16,2-1 0 0,4-3 0 0,3-3 0 0,4 0 0 15,2-2 192-15,2-1-64 0,2-3 0 16,4-1 320-16,0-2 64 0,1 1 16 0,0-3 0 16,3 1-208-16,1-1-32 0,3 2-16 0,1-1 0 15,2 3-272-15,2-3 160 0,2 2-160 0,1-1 128 16,1 2 0-16,1 1 0 0,4 0 0 0,1 3 0 0,1-3-128 0,2 5 192 15,1 1-192-15,0-2 192 0,0-4-192 16,-1-1 0-16,0-5 0 0,1-1 0 0,1-2 0 0,0-1 0 16,3 0 0-16,-1 1 0 0,1-1 192 0,-1-5 0 15,1 1 0-15,-1 1 0 0,0-3 128 0,1 0 48 16,0 0 0-16,-2 0 0 0,-1-5-96 0,-1 1-16 16,0 1 0-16,2 0 0 0,3 2 0 0,1 1 0 15,2 0 0-15,-1 0 0 0,1 0-256 0,-1-5 0 0,-2 1 0 16,2 1 0-16,-4 3 0 0,0-3 0 0,-3 1 0 15,-1-2 0-15,-4 3 0 0,3-6 0 0,2 5 0 0,2-2 0 16,4 2 0-16,1-2 160 16,0-2-160-16,-2 0 192 0,0-3 128 0,-4 2 16 0,-2 0 16 0,1 1 0 15,0 0-80-15,-3-3-16 0,-3 2 0 0,-2-2 0 16,-3 2-96-16,-1-2-32 0,-2 2 0 0,-2-2 0 16,-2-1-128-16,-2 4 128 0,0-4-128 0,-1 4 128 15,1-5-128-15,-3 4 0 0,0-2 0 16,1 1 0-16,0-1 0 0,-3 0 0 15,1-1 0-15,0-2 0 0,0 2 192 0,0-1-64 0,-1-1 0 0,-2 0 0 16,0 2 0-16,0-2-128 0,-2 1 192 0,1 0-64 16,-2-2-128-16,3 1 128 0,4-3-128 0,0-1 128 0,0 0-128 15,1 0 0-15,1-3 0 0,-1 3 0 0,-1-2 0 16,0-2 0-16,-3 1 144 0,-1 1-144 0,-4 0 0 16,-2-3 0-16,1 2 0 0,-3-4-128 0,2 1 272 0,-2-1 64 15,3 0 16-15,1 1 0 0,-2-1-80 0,1 0-16 16,-1-1 0-16,-1-1 0 0,1 0-128 0,-3-1-176 15,2 1 48-15,-2 2 0 0,-4 1-80 0,0-3-16 16,-2 4 0-16,-3 1 0 0,-2 0 224 0,0-1 0 16,-2 3-160-16,-3-2 160 0,0 4 0 0,-2-5 128 15,-1 1 0-15,0-2 0 0,-2 0 128 0,-1-1 0 16,-3-1 16-16,0-1 0 0,-1 1-112 0,-1-3-32 16,-1 1 0-16,-2-2 0 0,2-4-128 0,0 1-224 15,-2 0 48-15,1 5 16 0,-1 1 0 0,-2 3 0 16,0 2 0-16,-1 1 0 0,-2 3 160 0,-3 0-192 15,-2 0 192-15,-2 0-192 0,-3 1 192 0,-3 2 0 16,-4-2 0-16,-2 1 0 0,-2-1 0 0,-3 3 0 16,1 2 0-16,-1 2 0 0,-1 0 0 0,1-2 0 0,-2 2 0 15,2-2 0-15,0 0 0 0,1 1-160 0,0-1 160 16,-1 0 0-16,-1 2-192 0,-2-2 192 0,0 1-192 16,-1 2 192-16,2-2-224 0,-1 2 64 0,-2 0 16 0,-1 1 0 15,-2 4 144-15,1-2 0 0,-2 0-144 0,-1 2 144 16,-1 2 0-16,-2 0 0 0,-1 1 0 0,0 2 0 15,2-1 0-15,-1 2-176 0,0 0 176 16,-2 0-128-16,1 0 128 0,-1 2 0 0,-4 1 0 16,-1 0 0-16,2 2-192 0,-1-3 0 0,-1 0 0 0,1 0 0 15,2 0-48-15,-1-4-16 0,5 3 0 0,-1-5 0 16,4 3 256-16,0-3 0 0,2 0 0 16,1-2 0-16,2 1 0 0,-1 1 0 0,4-3 0 0,-1 1 0 0,2 2 0 15,-2 0-176-15,2 0 176 0,-3 2-160 0,0-2 160 16,-2 3 0-16,-2 0 160 0,-1 1-160 15,-1-2 0-15,-2 5-208 0,1-4 16 0,-2 3 0 0,2 2 0 16,-1 1 16-16,0-1 0 0,1-2 0 0,2 2 0 0,1-6 0 16,3 2 0-16,0-2 0 0,2 0 176 0,0-2 0 15,-2-2 0-15,-1 0-128 0,1 0 128 0,0-2 0 16,0 0 0-16,0-2 0 0,0 0 0 0,-1 0 0 16,-4-3 0-16,-3 1 0 0,1-1 128 0,-3 0-128 15,1 2 128-15,-2-2-128 0,-2 3 0 0,-1 2 0 16,3-2 0-16,-1 2-128 15,-2-1-320-15,-1 1-48 0,-2 2-16 0,-2 1 0 16,2-2-176-16,0 0-32 0,4 0-16 0,-1 1 0 16,2-2 208-16,-1 0 32 0,4 2 16 0,-1-2 0 0,0 2 304 0,-2 0 176 15,-3 2-192-15,-1-2 192 16,-3 2-912-16,-2 2-80 0,-4 0-16 0,-5 2-13216 0</inkml:trace>
  <inkml:trace contextRef="#ctx0" brushRef="#br0" timeOffset="21381.72">25231 11367 27647 0,'-8'-7'2448'0,"3"2"-1952"0,3 4-496 0,2 1 0 0,2 0 896 0,-1 0 64 0,-1-3 32 0,2-2 0 0,1-3-1200 0,5 2-240 0,3 0-64 0,3 0 0 0,-1 2-416 0,6 1-96 0,0 0 0 0,4 0-16 16,1 3 208-16,4 0 64 0,1 0 0 16,4 0 0-16,0 3 608 0,2-3 160 0,-1 3 0 0,2 0 0 0,4 1 512 0,0-2 128 15,2-2 16-15,-2 0 16 0,-3 0 352 0,-1-2 80 16,1-2 16-16,-1-2 0 0,1 1 0 0,-1 0 0 15,-2-4 0-15,-1 3 0 0,-2 0-240 0,-2-2-48 16,2 0-16-16,0-1 0 0,-2 2-368 0,-1-2-80 16,-1 2-16-16,-2-2 0 0,0 2-208 0,-3-2-144 15,0 5 192-15,-2-2-192 0,0 1 224 0,-1 1-64 16,0 3-16-16,-2 1 0 0,1-2-144 0,-2 2 0 0,-3 0 144 16,-2 0-144-16,1 3 0 0,-3 1 0 15,-1 1 0-15,-3 1 128 0,0 4-128 0,-3 0 144 16,1 0-144-16,-3 5 160 0,-3-2 112 0,1 3 32 15,-1 3 0-15,0-1 0 0,-1 5-144 0,0 1-32 0,2 6 0 16,0 1 0-16,2 0-128 0,0 7 0 0,3 9 0 0,2 5 0 16,4 5 0-16,0 5 0 0,4 1 0 0,2 4 0 15,-1 2 0-15,4 5 0 0,-1 10 0 16,0 5 0-16,3 5 0 0,-2 8-192 0,-1 0 32 0,-2 2 16 31,0 3-256-31,-3-11-48 0,1-12-16 0,0-11 0 0,-2-14 320 0,0-2 144 0,0-5-128 16,0 4 128-16,0 1 432 0,2-3 160 0,0 3 48 0,0-4 0 15,0-5-320-15,3 6-48 0,-1-2-16 0,1 0 0 16,-1-4-256-16,0-7 0 0,-1 1 0 0,-1-5 0 0,0-5 0 16,-1-1 0-16,0-5 0 0,0 0 0 0,-3-3 0 15,0-1 0-15,0-4 0 0,-3-1 0 0,-1-1 0 16,0-3 0-16,-3 0 0 0,-2-1 160 0,-1-2 16 0,-1-1 0 16,-1-2 0-16,1 2 0 0,-2-3 16 0,0 0 16 15,0 1 0-15,1-4 0 0,0 4 48 0,1-4 0 16,-1 3 0-16,2 3 0 0,0-1-256 0,1 1 0 15,0 3 0-15,1-1 0 0,0 4 0 0,2-2 0 16,-1 2 0-16,1-3 0 0,0 2 0 0,0 1 0 16,1-3 0-16,-3 1 0 0,-1-2 0 0,-1 0 0 15,-1-1 0-15,-1 0 0 0,-1-1 0 0,-2 0 0 16,0-1 0-16,-3 0 0 0,2-2 0 0,-2 1 0 16,-1-1 0-16,0 0 0 0,0 0 128 0,0-2 0 15,-1-2-128-15,0 2 192 0,0-3 64 0,-1 2 0 16,0 0 0-16,-1 0 0 0,0 1-32 0,0 1 0 0,-1-1 0 15,-1 3 0-15,1 1-224 0,-1-1 176 0,-3 2-176 0,2 0 160 16,-1 1-160-16,0-4 128 0,-1 4-128 0,1-1 128 16,-1-3-128-16,-3 1 0 0,0-1 144 0,-3-2-144 15,-1 1 368-15,-2-1 0 0,-1 0 0 16,-3-2 0-16,-1-1-48 0,-4 2 0 0,0-1 0 16,-4-2 0-16,-2 0-16 0,-2 0-16 0,0-2 0 15,-1-2 0-15,-8-2 0 0,-6 0 0 0,-5-4 0 0,-3 1 0 16,3 3-160-16,0-2-128 0,2 2 144 0,0 0-144 15,3 0 0-15,-3 2 0 0,-2 2 0 0,-1 2-160 16,4 0 16-16,1 2 0 0,5-2 0 0,0 4 0 16,6-4-128-16,-3 2-32 0,0 2 0 0,0 0 0 15,5-2-144-15,-4 4-16 0,2 1-16 16,-2-1 0-16,0-2-48 0,1-1-16 0,0 0 0 0,-1-3 0 16,1-3-96-16,0 1-32 0,5-2 0 0,1 0-19008 15</inkml:trace>
  <inkml:trace contextRef="#ctx0" brushRef="#br0" timeOffset="23011.12">27988 11440 35935 0,'0'-3'3200'0,"1"3"-2560"15,1 0-512-15,0-1-128 0,1 1-128 0,0 0-64 0,1 0 0 0,2 0 0 0,3 0 384 0,1 1 64 0,1 2 0 0,-1 3 16 0,-2 1 176 0,0 4 16 0,-1 3 16 0,-2 4 0 0,0 7-64 0,-1 1-16 0,-2 5 0 0,-1 1 0 0,1 3-48 0,-2-1-16 16,-2-1 0-16,1-2 0 0,0-3-16 0,1-2 0 16,-1-7 0-16,2-3 0 0,0-4 16 0,-1-2 0 15,3-3 0-15,-1-2 0 0,-1-5-96 0,2 0-32 16,1-3 0-16,-2-4 0 0,2 1 48 0,0-6 0 16,-1-1 0-16,1-3 0 0,2-2-64 0,0-4 0 15,0-4 0-15,2-3 0 0,-1-2-192 0,1-1 0 16,0-3 0-16,1-2 0 0,-2 1 0 0,1-1-288 15,-2 1 64-15,0 2 16 0,2 3 208 0,-2 3-192 16,1 2 192-16,2 7-192 0,0 3 192 0,-1 4 0 16,2 2 0-16,-1 3 0 0,1 1 0 0,0 4 0 0,1-1 0 0,0 2 0 15,0 1 0-15,0 1 0 0,0 2 0 16,2 3 0-16,-2-2 0 0,-1 1 0 0,1 2 0 0,-3-1 0 16,2 3-192-16,-2-2 192 0,-1 2-208 0,-2-2 80 15,0 2 0-15,-1 0 0 0,-2 1 0 0,-1 0 0 16,-2-4 128-16,1 0 0 0,-2 0 0 0,0 0 0 15,0-2 0-15,1-2 0 0,0 0 0 0,1-2-128 16,-2 0 128-16,2-2 0 0,2-4 0 0,-1 0 0 16,1-4 0-16,2-2 0 0,0-1 0 0,1-5 0 15,1-2 0-15,0-2 0 0,1-7-128 0,1 1 128 16,-1 0 0-16,2-3 0 0,-3-2 0 0,3 6 0 16,-1 4 0-16,0-2 0 0,0 4 0 0,0 4 0 0,-1-2 0 0,2 3 0 15,-2 4 0-15,2 2 128 0,-2 4-128 16,2-1 0-16,0 5 0 0,-1 2 0 0,1 2 0 15,0 2 0-15,1 0 0 0,0 5 0 0,1-2 0 0,0 4 0 16,0 3 0-16,0 2 0 0,0 5 0 16,0 1 0-16,-1 3 0 0,0 3-128 0,-1 2 128 0,-1 5 0 15,0-1 0-15,-2 4 0 0,0 1 0 0,-2 0 0 16,0 0 0-16,-2-1 0 0,-1 0-304 0,2-3 32 16,-1-2 0-16,1-3 0 15,2-1-1616-15,1-5-320 0</inkml:trace>
  <inkml:trace contextRef="#ctx0" brushRef="#br0" timeOffset="23589.22">29432 11140 7359 0,'-1'-1'320'0,"0"1"80"0,0 0-400 15,-1 0 0-15,1 1 0 0,-1-1 0 0,1 0 960 0,-2 3 128 0,-2-1 0 0,-2 0 16 0,-2 2 2336 0,-2 0 464 0,0 2 80 0,0 1 32 0,-1-4-688 0,1 3-144 0,0 1-32 0,1 0 0 0,0 2-1872 0,-1-1-384 0,1 6-80 0,-1-2-16 16,-1 4-640-16,1 3-160 0,-3 3 0 0,2 0 0 16,-1 1 0-16,2 1 0 0,0 1 0 0,3 1 0 0,-1 0 192 15,3-1-32-15,2 1-16 0,2-1 0 16,-1-3-144-16,4-4 128 0,2-2-128 0,0-2 128 16,4-3-128-16,0-5 0 0,3 1 0 0,1-7 0 0,0 0-160 0,3-7 160 15,1 1-208-15,0-5 80 0,-1 0-128 0,2-4-32 16,1-1 0-16,-4 0 0 0,2 0 32 0,-3 0 16 15,1-3 0-15,-2 1 0 0,-1-2 464 0,-2 1 96 16,-1-2 0-16,-3 2 16 0,-1 0 64 0,-2 0 16 0,-1 2 0 0,0 0 0 16,-1 1-160-16,0 0-16 15,-2 2-16-15,1 3 0 0,-1 3-96 0,2 2 0 16,0 3-128-16,0 3 192 0,1 3-192 0,1 1 176 0,0 5-176 16,3 3 160-16,-1 2-160 0,4 2 0 0,0 2 0 0,1 1 0 15,1-3 0-15,1 2 0 0,3-1 0 0,-2-1 0 16,1-2 0-16,1 0 0 0,-1-2 0 15,-1 1 0-15,0-3 0 0,-1 2-144 0,0-5 144 16,-3 2-160-16,1 0-272 16,-1-6-48-16,-1 4-16 0,-1-4 0 0,1 0-1040 0,-1-3-192 15,0 0-64-15,0-3-14400 0</inkml:trace>
  <inkml:trace contextRef="#ctx0" brushRef="#br0" timeOffset="24190.74">30091 11186 35007 0,'-3'-5'1552'0,"0"1"320"0,1 2-1488 0,1 1-384 0,2-2 0 0,-1 3 0 0,0-3-448 0,-1 0-176 0,-1-4-16 0,1 0-16 0,-3-4 1392 0,-2 0 288 0,0 0 48 0,-3 1 16 0,-1 3-672 0,2 2-128 0,-3 1-32 0,1 4 0 0,-1 3 368 0,1-2 64 0,-1 5 16 0,1 0 0 15,0 3-304-15,0 1-48 0,1 0-16 0,-1 2 0 16,3 0-112-16,-2 4-32 0,3-3 0 0,0 3 0 16,1 0-64-16,0-1-128 0,3 1 176 0,2 0-176 15,0 0 160-15,1-1-160 0,3 1 128 0,1 0-128 16,1-2 0-16,2 2 128 0,1 1-128 0,1 3 0 15,2 2 0-15,1 0 0 0,1 3 0 0,1 3 0 0,3 1 0 16,0 1 0-16,1 3-192 0,-1-1 192 16,1 3-384-16,-3-1 32 0,-1 2 16 0,-3 1 0 0,-1-2-48 0,-2 1-16 15,-3 1 0-15,-3-2 0 0,-1-1 400 0,-2-3 0 16,-2 1 0-16,-3 3 0 0,-3-3 336 0,1 0 112 16,-2 2 0-16,-1-5 16 0,-1 2-144 0,-1-2-16 15,-1-3-16-15,-4 1 0 0,0-4-128 0,-3-2-32 16,-2 2 0-16,-3-4 0 0,-2 0-128 0,-5-3-192 15,-2-4 32-15,-2-2 16 16,-1-4-272-16,-1-6-48 0,0-6-16 0,-1-7-11760 16,1-3-2352-16</inkml:trace>
  <inkml:trace contextRef="#ctx0" brushRef="#br0" timeOffset="24417.62">29855 10599 29487 0,'2'-16'2624'16,"-1"4"-2112"-16,0 3-512 0,-1 2 0 0,1 4 2560 0,-1 0 416 0,1 2 80 0,1-4 16 0,0 0-2112 0,1-4-432 0,-1 3-80 0,-1-1 0 0,2 1-272 0,-2 3-48 0,-1 1-128 0,1 0 192 0,-1 4-752 0,2 0-144 0,-2 4-48 0,1 1-17392 15</inkml:trace>
  <inkml:trace contextRef="#ctx0" brushRef="#br0" timeOffset="24835.12">30575 11088 35935 0,'-3'4'1600'0,"2"-4"320"0,-1 3-1536 0,1-3-384 16,-1 1 0-16,1 1 0 16,-1-2-896-16,-2 3-256 0,-1 0-64 0,-4 4 0 0,-2 3 2512 0,-4-2 496 15,-2 6 112-15,0-2 16 0,-3 2-1088 0,0 1-224 0,0 3-32 16,2-2-16-16,0 4-416 0,2 1-144 0,2 3 0 0,-1 0 144 16,2 1-144-16,3 0 0 0,3 1 0 0,1-4 0 15,3 0 0-15,3 0 0 0,4-3 0 0,2-3 0 16,4-1 0-16,1-1 0 0,3-6 0 15,3 0 0-15,3-2-192 0,4-6-128 0,3 0-32 0,1-6 0 32,4-2-544-32,2-3-128 0,-1 0 0 0,-1-1-16 15,0-5 304-15,-3 3 64 0,-3-5 16 0,-3 3 0 0,-3-4 960 0,-3 2 192 0,-2-5 32 16,-4 1 16-16,-2 0 512 0,-4 0 96 0,-3-3 32 0,-3-4 0 16,-4 1-496-16,-2 0-112 0,-2-1 0 0,-2 1-16 15,0 2-240-15,-4-3-32 0,-2 1-16 0,-2 3 0 16,3 7-64-16,-2-1-16 0,-2 5 0 15,1 5 0-15,2 4-192 0,0 3 0 0,1 2 0 0,1 4 0 16,1 2-368-16,2 0-112 16,2 4-32-16,2-1 0 0,2 1-2032 0,4 0-400 0,1 0-96 15,2-2-16-15</inkml:trace>
  <inkml:trace contextRef="#ctx0" brushRef="#br0" timeOffset="25175.31">31016 11480 17503 0,'3'14'768'0,"-2"-5"176"0,0 1-752 0,-1-7-192 0,2 2 0 15,-2-5 0-15,1 1 816 0,-1 2 128 0,1 1 16 0,0 2 16 0,-1-4 1456 0,0 0 304 0,-1-4 48 0,-1-3 16 0,-1-1-768 0,-1-1-160 0,-1-3-16 0,1-3-16 0,0-1-576 0,-1-2-112 0,-1-1-32 0,0-2 0 0,-1-2-288 0,1-4-48 0,0-1-16 0,1-2 0 16,0-2-336-16,0-5-80 0,0 1-16 0,0-3 0 16,2 1-128-16,-1-1-16 0,3-1-16 0,-1 3 0 15,2 0-48-15,3 3-128 0,-1 5 192 0,2 1-64 16,0 3 0-16,2 1 0 0,-1 4 0 16,2 1 0-16,-1 5-128 0,2 2 0 0,-2 2 0 0,1 1 0 0,2 4-240 15,1 0-80-15,1 2 0 0,3 5-16 16,-1-1-560-16,5 6-96 0,-1 1-32 0,2 0-11984 15,0 2-2416-15</inkml:trace>
  <inkml:trace contextRef="#ctx0" brushRef="#br0" timeOffset="25410.55">31521 11194 41471 0,'-4'2'3680'0,"2"4"-2944"0,2 0-592 0,1-2-144 0,3-1 320 16,-2 1 48-16,1 5 0 0,0 1 0 0,4 6-608 0,-3 1-112 0,3-1-32 0,-4 1 0 0,2-5-384 0,-1 0-96 0,-2-4-16 0,0 0 0 0,-1-1-1376 0,-1-4-288 0,0 0-48 0,-1-2-16 15,-2 1 1168-15,2-2 224 0,-1-3 64 0,-2 0-6720 16,0-3-1328-16</inkml:trace>
  <inkml:trace contextRef="#ctx0" brushRef="#br0" timeOffset="25581.75">31601 10454 43311 0,'-6'-4'1920'0,"1"1"384"0,1 0-1840 0,3 1-464 0,1 2 0 0,0 0 0 0,0 2 192 0,0-2-64 0,-1 0-128 0,0 3 192 0,0-2-192 0,-1 4-160 15,2-2 32-15,-1 4-12752 0,2-4-2544 0</inkml:trace>
  <inkml:trace contextRef="#ctx0" brushRef="#br0" timeOffset="25797.86">32037 10444 23039 0,'-2'9'2048'0,"1"-3"-1648"0,0 4-400 0,1 0 0 0,2-2 4576 0,1 0 832 15,1 0 160-15,0 9 48 16,5 7-4880-16,1 12-976 0,2 5-192 0,1 6-32 16,-1-3-32-16,-1 3 0 0,-1-4 0 0,-1 0 0 15,-1-1-880-15,0 1-176 0,1-1-48 0,-2 1 0 16,-1-3 256-16,2 0 32 0,-4-2 16 0,1-3 0 15,0-3-832-15,-1-1-176 0,-1-3-16 0,-2-4-8368 0</inkml:trace>
  <inkml:trace contextRef="#ctx0" brushRef="#br0" timeOffset="25998.33">31896 10944 45151 0,'-8'0'2000'0,"3"0"416"0,3 0-1936 0,3 0-480 0,3 0 0 0,-1-3 0 0,4 2-304 0,0-1-144 0,4 0-48 0,6-3 0 0,6 2 160 0,4-1 16 0,3 1 16 0,2 0 0 0,0 3-736 0,3 0-160 0,-1 0-16 0,2 3-16 16,-1 0-1872-16,-3 1-368 0</inkml:trace>
  <inkml:trace contextRef="#ctx0" brushRef="#br0" timeOffset="26222.59">32687 10816 45151 0,'1'7'2000'0,"3"-3"416"0,3 5-1936 0,1-3-480 0,-1-3 0 0,-2 0 0 0,3 0-256 0,3 4-160 0,8 2-32 0,7 5 0 0,3 0-352 0,1 0-80 0,-2 1-16 0,-1-5 0 0,-2 0-4144 16,-3-2-832-16,-2 2-160 0,-4-4-48 0</inkml:trace>
  <inkml:trace contextRef="#ctx0" brushRef="#br0" timeOffset="26427.96">33178 10574 46991 0,'-14'12'2080'0,"3"1"432"0,1-3-2000 0,4-1-512 0,2 0 0 0,4-9 0 0,-5 10-128 0,-6 6-128 0,-7 15-32 0,-11 10 0 0,-7 10 288 0,-2 0 0 0,-3 6 0 0,-1 3 0 0,-2 3-288 0,-2 0 48 0,0 0 16 0,-1 0 0 0,2 0-704 0,-2 0-144 0,1-5-16 0,1 2-17856 16</inkml:trace>
  <inkml:trace contextRef="#ctx0" brushRef="#br0" timeOffset="26940.03">29035 12780 41471 0,'0'0'3680'0,"0"0"-2944"0,0 0-592 0,0 0-144 0,2 0 432 0,0 0 48 0,2 3 16 0,2 0 0 0,1 7-736 0,5-1-144 0,1 7-16 0,3 4-16 0,2 7 416 0,1 3 0 0,1 4 0 15,1 3 0-15,3 3-208 0,-1 1-64 0,2 2-16 0,0-1 0 0,-1 1 288 0,0-4 0 16,-2-1 0-16,-1-3 0 0,0-3 0 0,-1-4 176 15,0 1-32-15,-2-2 0 0,0-5-16 0,-2 0-128 16,-1-2 192-16,-2-3-64 0,2-3 128 0,-3-4 32 16,2-1 0-16,-2-6 0 0,-2 0-32 0,-1-3 0 15,-3 0 0-15,1-3 0 0,2-5 112 16,2-8 16-16,2-4 0 0,-1-9 0 0,0 1-176 0,-1-7-16 0,-1 1-16 16,-1-8 0-16,-3-2-176 0,-1-4 192 15,-2-5-192-15,-3-2 192 0,-2-1-192 0,0-1 0 16,-3 0 144-16,1 6-144 0,-1 5-128 0,0 4-112 0,2 2-16 15,1 7 0 1,1 5-256-16,1 6-48 0,1-1-16 0,3 5-18992 0</inkml:trace>
  <inkml:trace contextRef="#ctx0" brushRef="#br0" timeOffset="27358.24">29948 12831 40543 0,'-7'2'1792'0,"2"-1"384"0,1 2-1744 15,3-3-432-15,2 2 0 0,0-2 0 0,0 0-672 0,1 0-224 0,0 2-32 0,1 0-16 0,-1 2 704 0,-1 2 240 0,1 3-144 0,-2 1 144 0,-2-1-176 0,0 6 176 0,-1-1-208 0,0 2 80 0,0 5 688 0,-1 1 144 0,2 2 16 0,0 0 16 0,0 2-16 0,2 2 0 0,2 0 0 0,0-2 0 0,3 3-400 0,1-5-96 0,3 2-16 0,2-1 0 0,1-3-208 16,4 0 176-16,3-3-176 0,1-3 160 0,1 0-336 16,2-3-64-16,1-4-16 0,-1 0 0 0,2-5-64 0,1-1 0 15,0 0-16-15,0-7 0 0,-1-1 80 0,-2-2 32 16,-2-3 0-16,-1-5 0 0,-3 2 432 0,-2-6 96 16,-3 0 16-16,0-3 0 0,-4 0 16 0,-2 0 16 15,-2-3 0-15,-4 0 0 0,-1-1-48 0,-3-2-16 16,-5-1 0-16,-2 1 0 0,-2-3-32 0,-3 1 0 0,-3-1 0 0,-2 5 0 15,0 2-16-15,0 4-16 0,0 1 0 16,0 9 0-16,2 2-96 0,0 4-128 16,0 2 176-16,2 4-176 0,1 2 0 0,1 2-224 15,1 0 16-15,3 3 0 16,1 1-656-16,3 0-128 0,3 2-32 0,0-2-11584 0,4-1-2304 0</inkml:trace>
  <inkml:trace contextRef="#ctx0" brushRef="#br0" timeOffset="27673.78">30785 12203 29487 0,'-1'2'2624'0,"0"-2"-2112"0,-1 3-512 0,2 0 0 0,2 1 2624 0,-1 1 400 0,3 0 96 0,-2 6 16 0,3 3-2352 0,1 10-464 0,2 5-80 0,2 3-32 0,-1 6 96 0,0-1 16 0,2 2 0 0,-1-1 0 16,1 3-160-16,2 0-32 0,-1-1 0 0,0 1 0 0,1 0-128 0,-1-3 0 15,0 1 0-15,1-5 0 0,-1 1-144 0,-2-3-112 16,-1 3-32-16,-2-7 0 15,-1 1-800-15,-2-5-144 0,-1 0-48 0,-3-3-16176 0</inkml:trace>
  <inkml:trace contextRef="#ctx0" brushRef="#br0" timeOffset="27898.28">30535 12640 42383 0,'-7'-6'3776'0,"1"0"-3024"0,5 3-608 0,2 3-144 0,1-3 320 0,2 0 48 0,0-3 0 0,1-4 0 0,3-2-176 0,6-2-16 0,6-2-16 0,3 4 0 0,6-1-160 0,0 4 0 0,6 0 144 0,1 3-144 0,1-2 0 0,1 2 0 0,-1 4 0 0,0-5-128 0,0 4-176 0,1 0-16 0,-4 0-16 0,0 3 0 16,-3-3-288-16,-4 2-48 15,-1 2-16-15,-3 2-17744 0</inkml:trace>
  <inkml:trace contextRef="#ctx0" brushRef="#br0" timeOffset="28094.27">31359 12540 45151 0,'-5'15'2000'0,"3"-5"416"0,0 2-1936 0,4-4-480 0,1 0 0 0,2-4 0 0,1 0 0 0,3 4 128 0,5 8-128 0,4 3 0 0,6 1 0 0,4 1-208 0,2-1 32 0,1-2 16 0,-4 1-480 0,-1-6-112 0,-1 3-16 0,-2-1 0 16,-1-2 80-16,1 3 16 0,-4-3 0 0,1 2-11328 15,-3-1-2272-15</inkml:trace>
  <inkml:trace contextRef="#ctx0" brushRef="#br0" timeOffset="28350.1">32011 12242 45151 0,'-3'4'2000'0,"1"-2"416"0,-1 2-1936 0,2-3-480 0,1 4 0 0,0-5 0 0,1 4 0 0,-2 2-192 0,0 0 16 0,-1 7 0 0,-1 6 176 0,-3 6-160 0,-2 6 160 0,-2 1-160 0,-1 3 432 0,-1 6 96 15,-3 7 16-15,-2 5 0 0,-3 8 288 0,-1 4 64 0,-3 2 16 0,0 0 0 0,-2-2-352 0,-3 2-64 0,1-3-16 0,-3-1 0 0,-1 1 0 0,0-5 0 16,-1 1 0-16,1-3 0 0,1-2-320 0,2-2-128 16,0 0 0-16,3-5 0 15,4-1-960-15,2-5-192 0,4-2-48 16,4-8-19648-16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0:45.3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1092 7975 32255 0,'-25'1'2864'0,"5"1"-2288"0,9-2-576 0,8 0 0 0,0 0 448 0,-4-2 0 0,-12 1-16 0,-9-2 0 0,-5 1-432 0,4-3 0 0,3 0 0 0,5-1 0 0,4-1 0 0,3 0 0 0,4 1 0 0,3 0 0 0,0-1 0 0,2 4-144 0,1-3 144 0,1 3 0 0,2 2 0 0,0 1 0 16,-1 0 128-16,1 0-128 0,2 1 320 0,-1 2-16 15,2-2-16-15,0 1 0 0,3 1-160 0,2-2-128 16,5 1 192-16,2-4-192 0,6 1 544 0,2-4 0 15,6 0 0-15,3-1 0 0,4-3-160 0,7-1-16 16,4 0-16-16,2-2 0 0,2 0-160 0,-1 2-48 16,-2 1 0-16,0 2 0 0,0 0 32 0,0 5 0 15,2-1 0-15,-4 2 0 0,1 1 16 0,-1-2 16 16,-2 2 0-16,-1 0 0 0,-1 0 0 0,-4 0 0 16,-8 0 0-16,6 0 0 0,5 0-208 0,3-3 128 15,3 2-128-15,-1-3 0 0,2-1 0 0,-1-2 0 0,0-2 0 16,-3-1 0-16,-1 2 0 0,-1 0 0 0,2 0 0 15,-2 0 0-15,-3 0 128 0,0 1-128 0,-3 1 0 16,0 2 144-16,-7 1-144 0,-2 0 0 0,0 0 0 16,-3 3 128-16,-2-3 48 0,-4 3 0 0,-1 3 0 0,0-2 0 15,-2 1-16-15,-1 1 0 0,0-2 0 0,0 1 0 16,1-2-160-16,1 0 160 16,0-2-160-16,-1 1 160 0,0-2-160 0,1 1 0 15,0-2 0-15,0 0 0 0,-3-1 0 0,0 2 0 0,1-1 0 0,-2 2 0 16,-1-2 0-16,-2 0 128 0,0 4-128 0,-1-2 128 15,-1 2-128-15,1 0 0 0,0 0 0 0,-2 2 0 16,1-1 0-16,-3 2 0 0,-1-1 0 0,-1 0 0 0,-1 0-128 0,0 1 128 16,-2-2 0-16,1-1 0 15,-2 0 0-15,1 0 0 0,-1 0 0 0,1-1 0 0,-1-2 0 0,1-1 0 16,-1 2 0-16,2-2 0 0,0-2 0 16,0 0 160-16,-1 0-160 0,2-1 160 0,-1 1-160 15,0-2 128-15,-2 0-128 0,2 2 128 0,-1 0 16 0,-2-3 0 16,0 2 0-16,1 1 0 0,-2-3-144 15,0 3 0-15,-3-2 0 0,1 2 0 0,-3 0 0 0,-1 0 0 16,-2 0 0-16,1-1 0 0,0 4 144 0,-1-1-144 16,-2-2 160-16,-1 0-160 0,2-3 0 0,-4 1 0 15,1 0 0-15,0 0 0 0,3 0 0 0,-1-2 0 16,2 1 0-16,0-1 0 0,2 4 0 0,0-3 0 16,1 5 0-16,1-1 0 0,2 1 0 0,1 1 0 0,0 2 0 15,2 2 0-15,0 2 0 0,3-1 128 16,1 2-128-16,1 3 0 0,2 2 0 0,0 1 0 0,4 1 0 15,0 0 0-15,2 0-192 0,3 3 0 16,0-5 16-16,4 1 0 0,4 2-144 0,2-5-16 0,0 2-16 0,3-3 0 16,5-2 144-16,2 0 16 0,-3-2 16 0,3 1 0 15,5-3 176-15,1 1 0 0,-1 1-144 16,-2-2 144-16,-7 3 0 0,-3 0 0 0,-3 4 0 0,-3 0 128 16,-5 2 192-16,-2 1 16 0,-3 4 16 0,-3 0 0 15,-1 1-80-15,-3 2-16 0,-2 2 0 0,-1 2 0 16,-3-1-256-16,-2-2 128 0,-3 1-128 0,0 0 0 15,-4 4 128-15,-2-5-128 0,-2 1 0 0,-1-3 0 16,0 0 0-16,-2-2 0 0,-2-2 0 0,-1 0 0 16,-2 1 0-16,-1-3 0 0,-1 2 0 0,0-2 0 0,1 2-272 0,-3 1-16 15,-2-1 0-15,-1 6-19104 16</inkml:trace>
  <inkml:trace contextRef="#ctx0" brushRef="#br0" timeOffset="29761.84">8329 10783 15663 0,'14'19'1392'0,"-2"-5"-1120"0,-3-6-272 0,-3-2 0 0,0-2-896 0,4 4-256 0,10 8-32 0,12 5-16 0,13 5 944 0,3-3 256 0,0-11 0 0,-3-8 0 0,-2-8 0 0,-3-2-160 0,-3-4 160 0,-5 1 0 0,-3-1-176 0,-4 0 176 0,-1 4-160 0,-6 4 160 15,-5 2-144-15,-3 2 144 0,-4 4-208 0,-1 1 208 0,-2-1 1728 0,-1 4 464 16,-1 0 96-16,-1-2 16 16,-1 2-176-16,-1-2-16 0,-1-2-16 0,0-1 0 0,-2-4-48 0,-1-1 0 15,-1-4 0-15,-2 1 0 0,0-6 160 0,-2-1 32 16,-1-5 0-16,-3-2 0 0,0-2-1408 0,-3-3-288 15,-2-3-48-15,-4-1-16 0,-2-2-352 16,-1-1-128-16,0 1 0 0,-3 3 144 0,-3-1-144 0,-3 2 0 16,3 1 0-16,-4 1-176 0,-7-3 176 15,2 1-160-15,-1 1 160 0,-2 0-160 16,1-2 160-16,-2-3-160 0,2 3 160 0,-1-3-160 0,2-1 160 16,-2 1 0-16,1-3 128 0,-1-3-128 0,-2 1 368 0,2-2 0 0,1 3 0 15,2-4 0-15,4 3-240 0,2 1-128 16,3 1 160-16,2 1-32 0,1-1 0 0,2 3 0 15,0-1 0-15,2 3 0 0,3-1-128 0,1 4 0 0,-1 0 0 16,4 0 128-16,0 3-128 0,2 0 0 16,2 2 0-16,0 2-176 0,3 1 176 0,1 1 0 0,1 2 0 0,2 2 0 15,1 1-128-15,-1-1 0 0,4 1 0 16,0 0 0-16,1-1 128 0,3 0 0 0,3 1 0 0,1 2-128 16,0 1 128-16,4 0 0 0,1 0-144 0,2-1 144 15,2 1 0-15,1 6-144 0,-1 0 144 0,4 3 0 16,-1 4-208-16,2 2 64 0,1 7 16 0,1 6 0 15,-2 6 0-15,1 5 0 0,-1 4 0 0,-1 1 0 16,0 0-48-16,-1 0 0 0,0-6 0 0,-1-1 0 16,-2-2 176-16,-1-2 0 0,2-1 0 0,0-1 0 15,1-3 0-15,-1-3 0 0,-1-5 0 0,-1-6 0 16,0 2 0-16,-2-6 0 0,1-2 0 0,-2-4 0 16,0-2 0-16,-2-2 0 0,1-4 144 0,-2-2-144 15,-2-4 288-15,-4 0-48 0,-2-6-16 0,-4 3 0 0,-1-4-80 16,-4 1-16-16,-3 4 0 0,-5-7 0 0,-3 5-128 0,-5-2 0 15,-1-2-160-15,-3 7 160 0,-2-1-144 16,0 1 144-16,-3 3-128 0,-1 0 128 0,0 4-160 0,0 4 160 16,5 1-192-16,0 4 192 0,2-2 0 0,1 0-128 15,5 3 128-15,0-5 0 0,2 1 0 0,3 0 0 16,3-2 0-16,5 0 144 0,1 2 112 0,3-2 32 16,2 0 0-16,3 2 0 0,-1-1-48 0,3 1-16 15,1 1 0-15,2-1 0 0,0 4-224 0,4-3 0 16,1 3 128-16,5-2-128 0,3 1 0 0,4-2 0 15,2 1 0-15,6-2 0 0,9-2 128 0,7-1-128 16,5-2 176-16,4-4-176 0,4 1 256 0,1-1-64 0,-1 0-16 0,0 1 0 16,-3 2-176-16,2 0 0 0,-2 4 0 15,2 1 0-15,-1 4-224 0,-5 1-128 16,-2 6-32-16,-6 0 0 16,-3 4-688-16,-3 4-144 0</inkml:trace>
  <inkml:trace contextRef="#ctx0" brushRef="#br0" timeOffset="43061.32">10450 13283 35935 0,'-4'-6'3200'0,"2"2"-2560"0,-1 2-512 0,3 2-128 0,2 2 1024 0,0-2 192 0,3 3 48 0,4 1 0 0,3 4-1808 0,8 0-352 0,5 4-80 0,3 0-16 0,3-2 480 0,0-1 80 0,4-3 32 0,2-2 0 0,3-4 528 0,5-3 128 16,3 0 0-16,5 0 16 0,5 2-272 0,7-4-224 16,3 4 32-16,3-5 16 15,2 1 176-15,0 0 0 0,2 2 0 0,-1 0 0 0,1 3-256 0,-2 0 16 16,-1 0 16-16,-8-3 0 15,-3 1-544-15,-7 0-128 0,-4 2 0 0,-2 0-16 16,-4 2 912-16,-5 0 192 0,-5 2 48 0,-8-2 0 0,-6-2 1040 0,-6 0 224 0,-6 0 32 16,-4-3 16-16,-5 0-608 0,-5-3-128 15,-4 0-32-15,-9-2 0 0,-4-3-464 0,-11-2-112 16,-6-4-16-16,-9-1 0 0,-6-1-192 0,-10 1-256 16,-8 2 48-16,-6 0 16 15,-6 0-384-15,-4 3-80 0,7 3-16 0,-4 4 0 16,-6 2 240-16,4 2 48 0,6 4 16 0,7 5 0 0,5-4 688 0,2 5 144 0,1 0 32 15,8 1 0-15,7 5 208 0,5-2 64 0,6 0 0 0,6 4 0 16,5 3-384-16,5-3-64 0,4 3 0 0,6-3-16 16,6 0-464-16,7-4-96 0,4 4 0 0,7-3-16 15,6-1-1232-15,5-1-240 16,7-2-48-16,6-3-16 16,4-4 64-16,8-2 16 0,7-5 0 0,6-2 0 0,1-2 1184 0,8 0 240 0,10-4 48 0,3 0 16 15,3-2 1344-15,0-1 272 0,-2 3 48 0,-3 0 16 0,-1 0-96 16,-4 1-32-16,-1 2 0 0,-8-2 0 0,-5 3-400 0,-8 3-80 15,-8 2 0-15,-2 0-16 16,-3 2-368-16,-8-1-64 0,-7 2 0 0,-9-1-16 16,-5 1-112-16,-11 1-32 0,-5 0 0 0,-11-3 0 0,-6-1-80 0,-12-2-16 15,-8 1 0-15,-11 2 0 0,-7-5-128 0,-4 3 0 16,-5 4-160-16,-3-2 160 0,-4 0-128 0,-6-3 128 16,-5-3 0-16,1 1-144 0,9 4 144 15,1-3-128-15,4 2 128 0,1-3-128 0,5-1 128 0,5-1 0 16,5 0 0-16,6 0-12832 15,11 1-2464-15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1:52.70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14612 11424 24879 0,'-38'-7'2208'0,"10"4"-1760"0,0 0-448 0,11 1 0 0,8 0 352 15,3 0-16-15,-1-4 0 0,-7 0 0 0,-7-8-1088 0,-4-1-208 0,2-7-64 0,6 2 0 0,4-2 1232 0,6 3 240 0,4 1 64 0,2 2 0 0,2 6 176 0,2 1 32 0,-1 5 16 0,1 6 0 0,-1 3-80 0,-2 7-16 0,-1 8 0 0,-1 6 0 16,-3 2 256-16,-4 9 32 0,-2 8 16 0,-5 8 0 15,-5 10-368-15,-6 11-64 0,-3 10 0 0,-6 2-16 16,-1-1-368-16,1-11-128 0,1-6 0 0,-7 9 144 0,-6 8 48 16,-4 0 0-16,0-5 0 0,0-5 0 0,5-12 736 15,-3-2 160-15,-5-4 16 0,1-4 16 16,2-9-544-16,7-7-96 0,8-3-32 0,6-12 0 0,8-11-448 16,6-7 128-16,7-8-128 0,5-8 0 0,7-7-224 15,8-9-96-15,7-11 0 0,2 2-16 16,1 5-1408-16,14-16-288 0,22-26-48 0,18-21-16 15,8-13 224-15,3-3 32 0,4-3 16 0,5 0 0 16,4 3 1056-16,-5 7 224 0,-18 19 32 0,2-7 16 0,1 1 1232 16,-7 8 240-16,-5 5 48 0,-12 11 16 0,-8 10 560 0,-13 9 96 15,-9 13 32-15,-8 11 0 0,-7 5-464 0,-9 12-96 16,-8 4-16-16,-8 9 0 0,-5 7-256 0,-10 10-64 16,-10 11-16-16,-8 13 0 0,-8 11-400 0,-7 11-80 15,-4 6-16-15,-7 8 0 0,-1 9-320 0,-7 12-160 0,-4 11 16 16,3 5-18416-16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2:15.4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10931 15780 5327 0,'-22'38'224'0,"6"-13"64"0,2-3-288 0,6-9 0 0,4-7 0 0,3-2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2:47.42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3661 7593 11055 0,'-6'-4'976'0,"1"4"-784"0,2 0-192 0,0-3 0 0,2 3 384 0,-2 0 16 0,-2-3 16 0,-3-2 0 0,-3 0-416 0,0-1-256 0,1-3 48 0,1 0 0 0,2 4-1056 0,-1-3-208 0,2 1-32 0,0 1-16 0,0 3 1008 0,-1-1 208 0,1 1 48 0,0 1 0 16,-1 1 1280-16,-1 1 256 0,1 1 48 0,-2 1 16 15,3-2 576-15,0 0 112 0,0 0 16 0,-1 0 16 16,1 0-624-16,0-3-128 0,0 0-32 0,0-1 0 16,1 2-400-16,-3-4-96 0,2 2-16 0,-3-2 0 15,2 0-192-15,-3 0-64 0,2-3 0 0,-4 4 0 16,1-4-192-16,-1 6-64 0,-2-4 0 0,-1 2 0 16,1 4-256-16,-2-2 0 0,-2 0 0 15,1 1 0-15,-2 0 208 0,1 0-16 0,-2 2 0 16,-1 0 0-16,-1 2-48 0,-1-2-16 0,1 4 0 0,-1-1 0 0,-1 0 96 15,1 3 16-15,0 1 0 0,0-1 0 16,-2 4-48-16,2-3-16 0,-2 4 0 16,3-1 0-16,1 0-48 0,2 0-128 0,3 0 192 0,-1 1-64 0,-2 1 48 15,-2 2 0-15,3-2 0 0,-3 2 0 0,0 1-176 0,0 1 0 16,-3-1 144-16,1 1-144 0,-1 0 0 0,1 2 0 16,-1 2 0-16,2-1 0 0,0 4 0 15,1-2 0-15,1 1 0 0,3-2 0 0,-1 1 0 0,3-2 0 16,2 1 0-16,2-2 0 0,2-2 144 0,2 0 64 15,2 5 16-15,-2-1 0 0,4 0 48 0,0-3 16 16,1 1 0-16,-1 4 0 0,2 2-288 0,1 2 0 16,1 3 0-16,3-1 0 0,1 3 0 0,1-2 0 15,4 2 0-15,1-3 0 0,2-2 0 0,1-5 0 16,2-1 0-16,2-4 0 0,0-1 0 0,3-2 128 16,4 0 16-16,0-3 0 0,-2 0 0 0,1-2 0 0,2 2 0 15,1-1 0-15,-1-3-144 0,2 0 0 0,1-2 0 16,2-1 0-16,2 4 0 0,2-5 0 0,3 2 0 0,2 0 0 15,2 1 0-15,-2-2 0 0,3 3 0 0,-3-2 0 16,-1-1 0-16,-1 0 0 0,2-3 0 0,-2 0 0 16,-1-3 0-16,4-4 0 0,1 1 0 0,4-6 0 15,1-1 176-15,0-3 0 0,-2-3 0 0,-3-2 0 16,-6-2 48-16,0-3 16 0,-1-2 0 0,-4 0 0 16,-4-1 32-16,-5 1 16 0,-2 0 0 0,-4 2 0 15,-2 0 176-15,-5-2 48 0,0 0 0 0,-4-7 0 16,-1 7-208-16,-4-3-48 0,-1-5 0 0,-3 1 0 0,0-2-96 15,-3-1-32-15,1-3 0 0,-3 3 0 0,3 3 0 0,-2-2 0 16,1 1 0-16,-1 1 0 0,1 3-128 16,0 1 0-16,-1-1 0 0,2 1 0 0,-1 5 0 0,-2 2 0 15,1 1 144-15,1 5-144 0,-2 2 144 0,1 3-144 16,-1 6 192-16,-3 2-192 0,-1 4 0 16,-4 2 0-16,-1 5-240 0,-10 9-17872 15</inkml:trace>
  <inkml:trace contextRef="#ctx0" brushRef="#br0" timeOffset="16434.71">25717 6230 33167 0,'-8'-4'2944'0,"3"4"-2352"0,0 1-464 0,3 3-128 0,2 2 1568 0,2 0 288 0,1 3 64 0,0 3 16 0,4 8-1936 0,1 11-304 0,3 7-96 0,2 7-32 0,0 2 272 0,-2 4 160 0,1-1-192 0,-1 7 192 0,1 9 0 0,0 4-128 0,2 6 128 15,0 3 0 1,-1 2-1168-16,0 9-176 0,3 2-48 0,-4 5 0 0,-1-5-944 16,-2 0-192-16,0-4-32 0,-3-2-16 0,0-4 1488 0,-1-5 288 15,0-6 64-15,-3-4 16 0,0-4 1328 16,-1-3 272-16,-1 0 48 0,-1-3 16 0,-2-3 16 0,-1 0 0 15,-1-7 0-15,-1-9 0 0,-2-1-832 0,-1-7-128 0,-2-3 0 0,0-5-12512 16</inkml:trace>
  <inkml:trace contextRef="#ctx0" brushRef="#br0" timeOffset="17418.16">25908 8306 32767 0,'0'1'720'0,"-2"2"160"0,-1 0 16 0,2 0 16 0,1 1-720 0,0-2-192 0,1 2 0 0,-1 2 0 0,0 4 368 0,-1 2 32 0,2 2 16 0,1-2 0 0,-1-2-256 0,2-1-160 0,1-3 192 0,2-4-192 0,2 0-336 0,0-2-176 0,5 0-48 0,0-2 0 16,5-2-688-16,1 0-144 0,6-2-16 0,2-2-16 16,4 2 1136-16,4 4 288 0,5-2 0 0,0 4 0 15,5 1 1456-15,-1 4 336 0,-2-1 80 0,4 3 16 16,5 4-432-16,2-1-96 0,3 0-16 0,2 2 0 15,1 1-704-15,3-3-160 0,2-2-32 0,2-1 0 0,2-6-256 16,1-1-48-16,2 2-16 0,-1-4 0 0,-1 4-128 0,-1-2 0 16,-6 1 0-16,-1-1 0 15,1 0 0-15,-3 3 0 0,0-1 0 0,-1 5 0 16,-1 0 0-16,-1 2 0 0,-3 1 0 0,-1-4 0 0,-3 1-128 16,1 2 128-16,1-3 0 0,-3 3 0 0,-1-4 0 0,-5 0 0 15,-3-2 0-15,-3 0 0 0,-4-2 0 0,-2-1 0 16,-4-1 0-16,-4-2 0 0,-1 0 0 0,-3-4 128 15,-2 1 32-15,-1-4 0 0,-2-2 96 0,1 0 32 16,-2-5 0-16,-1-1 0 0,-1-7-96 0,-1-1 0 16,-2-2-16-16,-1-7 0 0,-1-1-176 0,-2-7 192 15,-2-5-192-15,-2-5 192 0,-2-2-192 0,1-7-224 16,-2-4 48-16,-1-5 16 0,2-2 160 0,-1-2 0 16,-1-3 0-16,1-1-128 0,2-2-80 0,-1 3-16 0,1 2 0 0,-1-2 0 15,0 4 224-15,-1-4-176 0,-1 1 176 0,0-1-160 16,0 3 160-16,-1 1 0 0,0 1 0 0,0 1 0 15,-2-1 0-15,2 1 0 0,1-1 0 0,2 3 0 16,2 0 0-16,1 5 0 0,1 3 0 16,2 3 0-16,2 2 0 0,0 9-256 0,1 1 32 0,0 8 16 15,0 5-64-15,1 3-16 0,-1 6 0 16,-1 3 0-16,0 3 288 0,0 3 0 0,0 4 0 0,-3 2 0 16,0 2 0-16,0 2 0 0,-1 4 0 0,-1-1 0 15,0 3 224-15,-3 3 0 0,2 1 0 0,-2 4 0 16,-1 1-224-16,0 2 0 0,0 1 0 0,-1 1 0 15,2-1 0-15,-2 0 0 0,2-2 0 0,-2 3 0 16,2-3 0-16,-2-4-160 0,0 2 32 0,-1-3 0 0,-2 0 128 0,-2 1 0 16,-1-2 0-16,-2 2-128 15,-2-2 128-15,-3 2 0 0,-1-2 0 0,-2 1 0 16,-2 1 128-16,0-2-128 0,-2-2 128 0,-3 2-128 0,-3-3 0 0,-3 2 144 16,-3-3-144-16,-2 2 0 0,-3-2 192 0,-3 0-64 15,-3 0 0-15,-4 0-128 0,-1 0 160 0,-3-2-160 16,-2-2 128-16,-3 0-128 0,-2 4 0 0,-1 0 0 15,-1 4 128-15,-1 0-128 0,-1-2 0 0,0 2 0 16,1 0 0-16,-2 1 0 0,-2-2 0 0,-1 5 0 16,-1 0 128-16,4 1-128 0,7-3 0 0,6-1 0 15,3 0 0-15,1-1 0 0,2-1 320 16,-1 2-32-16,2 2 0 0,3-2 0 0,1 1-288 0,4 0 0 16,2 3 0-16,5-3 0 0,3 0-128 0,5-2-144 0,4-2-32 0,4-1 0 31,5 2-464-31,0-3-80 0,5-3-32 0,2 0 0 15,3-1-1424-15,0-2-304 0,4-3-48 0,1 2-16 0</inkml:trace>
  <inkml:trace contextRef="#ctx0" brushRef="#br0" timeOffset="17799.71">26509 6047 35935 0,'-13'8'3200'0,"3"0"-2560"0,4 1-512 0,4-2-128 0,4 2 480 0,-4 0 80 0,-3 8 16 0,-3 10 0 0,-5 12-1024 0,2 8-192 0,1 7-32 0,3 2-16 0,-1 4 496 0,2 4 192 0,1 8-176 0,0 11 176 0,2 4 0 16,-1 6 0-16,0 2 0 0,1 9 0 0,-2 1 0 0,1 2 0 16,0-2 192-16,3-4-192 0,0-4 240 0,1-6-64 15,2-5-16-15,2-10 0 0,1-5-160 0,-1-6 0 16,0-2-160-16,-2-6 160 0,0 3 128 0,-2-5 112 16,-2 1 16-16,-2-3 16 0,-1-2 144 0,-1-7 32 0,0-2 0 15,-2-5 0-15,1-5-448 0,-1-3 128 0,2-4-128 16,1-7 0-1,0 0-448-15,0-6-192 0,4-2-16 0,1-5-10400 0,-1-2-2064 16</inkml:trace>
  <inkml:trace contextRef="#ctx0" brushRef="#br0" timeOffset="18250.06">27021 5822 35935 0,'-6'-3'1600'0,"1"1"320"0,0 2-1536 0,3 2-384 0,0-2 0 0,1 3 0 0,0 0 0 0,0 1 0 0,-3 5-192 0,0 7 64 0,-1 4 128 0,0 11 0 0,2 3 0 0,-1 11-128 0,1 8 128 0,2 7 0 0,2 10 0 0,2 5 0 0,2 2 144 0,2 1 64 0,2-4 16 15,2 8 0-15,4-1 160 0,-2 4 16 0,2-2 16 16,-1-1 0-16,0 1-160 0,-3 0-16 0,0 7-16 0,-3-3 0 15,0-6-96-15,-1-5 0 0,1-3-128 0,-2-9 192 16,-1-1 256-16,1-4 32 0,0-6 16 0,2-2 0 16,0-3-336-16,2-3-160 0,0-2 160 15,0-5-160-15,0-3-208 0,0-4-144 0,-2-3-32 0,1-2 0 32,-2-1-1568-32,0-1-320 0,-1 3-64 0,-1-4-12928 0</inkml:trace>
  <inkml:trace contextRef="#ctx0" brushRef="#br0" timeOffset="18665.56">27678 5933 38703 0,'-3'16'1712'0,"2"-1"352"0,1 5-1648 0,1-4-416 0,2-1 0 0,-1-5 0 0,3 8-240 0,1 11-128 0,7 16-16 0,2 21-16 0,1 6-720 0,0 4-144 0,-1-3-16 0,-3 3-16 0,-2-1 1024 0,0 2 272 0,-3 6 0 0,-1-2 0 0,0-2 144 0,-1 3 128 0,-1 3 32 16,-1 4 0-16,-2 0 128 0,0-1 16 15,2-3 16-15,-2-5 0 0,0-1-32 0,1-1-16 0,2 1 0 0,-1-9 0 16,0-3 48-16,1-1 16 0,0-3 0 0,-2-3 0 16,1-3 48-16,2-4 16 0,-3-2 0 15,2-6 0-15,0-5-416 0,1-4-128 0,1-5 0 0,1-6 0 16,2-5-832-16,-1-6-240 15,5 0-32-15,-2-8-15792 0</inkml:trace>
  <inkml:trace contextRef="#ctx0" brushRef="#br0" timeOffset="19183.36">25900 6622 1839 0,'-5'-4'160'0,"1"-1"-160"0,1 1 0 0,2 2 0 0,2 1 5552 0,2 1 1072 0,1-3 224 0,1 1 32 0,3-3-5440 0,6-1-1088 0,6-3-224 0,6-1-128 0,3 0 1136 0,3 2 128 0,7 1 16 0,5 4 16 0,4-2-208 0,6 3-64 0,3 0 0 0,3 1 0 16,6 1-336-16,3 0-80 0,4 1-16 0,1 1 0 16,3-2-400-16,-2-2-64 0,2-2-128 0,-1-2 176 0,5 0-176 15,0 0 0-15,0 2 0 0,-6-2 0 16,-9 2 400-16,7-2 48 16,6-3 16-16,4 2 0 0,-2 4-32 0,-1-3-16 0,-3 3 0 0,0-4 0 0,-3 1-272 15,-1-3-144-15,-2 3 160 0,-3 0-160 0,-3 1 0 0,-3-3-288 16,-4-5 32-16,-2 3 16 15,-3-2-848-15,-4 0-192 16,-2 2-16-16,-4-3-9888 0,-5 3-1968 0</inkml:trace>
  <inkml:trace contextRef="#ctx0" brushRef="#br0" timeOffset="19672.07">25746 6906 9215 0,'1'-10'816'0,"1"4"-656"0,-1 1-160 16,3 1 0-16,1 4 5392 0,0-2 1056 0,3 1 208 0,5-3 32 0,6-2-6512 0,11-3-1312 0,7 1-256 0,6 0-48 0,3-2 1440 0,5 4 144 0,3-3 112 0,3 2 0 0,5 2 112 0,0-1 16 0,0 2 0 0,-1-3 0 15,3 4-384-15,-3 0-256 0,0 0 32 0,0 1 16 0,0 2-48 0,1 0 0 16,-1 0 0-16,1 0 0 0,3 0 976 16,2 0 192-16,2 0 48 0,-1 2 0 0,3-2 0 0,-2 0 16 15,-1 0 0-15,0 0 0 0,0-4-528 0,4 2-128 16,2-1 0-16,0 0-16 0,0-3-304 16,3-2 0-16,1 2 0 0,0-5 0 0,-2 1 0 0,1 0 0 0,-2-4 0 15,-2 2 0 1,-5 0-416-16,-1 2-144 0,0-3-16 0,-4 1-16 15,-5 0-1344-15,-1-2-272 0,-3 2-48 0,-4-1-10912 0</inkml:trace>
  <inkml:trace contextRef="#ctx0" brushRef="#br0" timeOffset="20401.82">26011 7276 21183 0,'11'-6'1888'0,"-5"2"-1504"0,0-1-384 0,-2 4 0 0,0 1 1248 0,-2 0 176 0,1 0 48 0,0 0 0 0,4 0-1008 0,-1 0-192 0,2 0-32 0,-1 1-16 15,-1 2-224-15,-2-1 0 0,-2-1 0 0,-1 2 0 16,0 0-1152-16,1-3-240 0,-2 3-32 0,-2-3-16 15,1 0 96-15,0-3 0 0,0 3 16 0,-3-2 0 0,2 1 1328 0,-2-2 352 0,4 3 32 0,0 0 0 16,0 0 832-16,-24-3 192 0,17 3 16 0,0 2 16 16,-2-1-16-16,0 2 0 0,1 0 0 0,0 0 0 15,3 1-224-15,1-2-48 0,3-1-16 0,0 2 0 16,2-1 192-16,2-2 32 0,0 4 16 0,4-4 0 16,4 3-544-16,5-3-128 0,5 0 0 0,6 0-16 0,4-3-272 0,4-1-48 15,7 2-16-15,3-2 0 0,5-1-32 16,4 1-16-16,6 2 0 0,3 1 0 0,2-3-160 0,3 4-16 15,5 0-128-15,-1 0 192 0,-2 0-192 0,6-2 0 16,3-2 0-16,4-1 0 0,2-1 192 0,0-2-64 16,2 2-128-16,0-2 192 0,0 0-192 0,0-1 0 15,-1 2 0-15,-4 1-160 0,-4 1 32 0,-4 4 0 16,2-2 0-16,-6 3 0 16,-3 0-320-16,-5 0-64 0,-3-2-16 0,-3 0 0 15,-3 2-624-15,-1 0-112 0,0-2-16 0,-2-2-16 16,-1 1-1760-16,-5-2-336 0,1-2-80 0,-3 1-9248 0</inkml:trace>
  <inkml:trace contextRef="#ctx0" brushRef="#br0" timeOffset="22965.84">25942 7839 25791 0,'0'-3'2304'0,"1"1"-1856"0,0 0-448 0,2 2 0 0,-1 0 384 0,2 0-32 0,2-2 0 0,3-2 0 0,5 1-112 0,5 0-32 0,3-1 0 0,5 2 0 0,3-2 688 0,5 4 144 0,6-2 32 0,6-1 0 16,3 2-48-16,6-3 0 0,6 2 0 0,4-1 0 16,6 2-192-16,4-1-32 0,4 2-16 0,3-4 0 15,-2 4-176-15,6-6-32 0,7 3-16 0,4-3 0 16,2 0-256-16,4-2-48 0,1 2-16 0,6-2 0 0,8 0-240 15,3 0 176-15,-1-2-176 0,4 0 160 16,5-1-160-16,0 1 0 0,-3 2 0 0,1 0 0 16,2-2-560-16,-1 1-32 0,-1 3-16 15,0-1-17120-15</inkml:trace>
  <inkml:trace contextRef="#ctx0" brushRef="#br0" timeOffset="45736.37">3394 10249 35935 0,'-12'-13'3200'0,"3"0"-2560"0,6 4-512 0,3 3-128 0,1 1-1952 0,-1-6-416 0,-3-6-64 0,-2-12-32 0,-1-8-160 0,3-1-48 0,1-7 0 0,5 6 0 0,0-1 2176 0</inkml:trace>
  <inkml:trace contextRef="#ctx0" brushRef="#br0" timeOffset="46026.31">3274 9726 31327 0,'-8'-18'1392'0,"2"7"272"0,1 3-1328 0,1-1-336 0,3 4 0 0,1 2 0 16,-2-3 848-16,1-4 112 0,-3-2 0 0,1-4 16 16,-3-3-512-16,-2 3-96 0,-2-2-32 15,-1 8 0-15,-4 0-576 0,-2 5-112 0,-3 4-32 0,-5 5 0 32,-3 2-1520-32,-5 0-304 0,-3 4-64 0,-3 2-16 15,-1 1 1008-15,-2-1 208 0,0-1 48 0,-2 0 0 0,1-1 1376 0,-2-4 288 0,2 0 48 0,1 1 16 16,4-4 192-16,3 0 32 0,4-3 16 0,5 0 0 15,5-3 208-15,6 0 64 0,4 0 0 0,5-1 0 0,4 4-336 16,4-2-64-16,6 2-16 0,6 0 0 0,7 0-496 16,7 2-112-16,7 2 0 0,8-1-16 15,1 0-704-15,7 1-144 0,7-2-32 16,7-4 0-16,8-2-384 0,3-2-64 0,2-4-32 0,0 0 0 16,-3 2 576-16,2-2 112 15,-1-3 32-15,5-1 0 0,-1 0 464 0,-1-2 0 0,-3 0 176 0,-2 1-12784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4T20:46:56.1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 4776 0 0,'0'0'2528'0'0,"34"4"662"0"0,-12-12-4325 0 0,-10 6-448 0 0,3-3-893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5:20.95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26031 461 35935 0,'0'3'3200'0,"0"-3"-2560"0,0 3-512 0,1 0-128 0,0 0-736 0,-1 0-160 0,1 4-48 0,1 6 0 0,-2 2 1072 0,0 2 224 0,-3 5 32 0,-1 3 16 0,-2 0 192 0,0-1 48 0,-3 5 0 0,1-1 0 0,-2 4 288 0,-3 3 64 0,1 1 16 0,0 3 0 0,-3 3-496 0,-2-1-80 0,-2 4-32 0,-2 5 0 0,-1 5-112 0,-3 7-32 0,-1 4 0 0,0 1 0 15,0 3-256-15,0-6 160 0,1-2-160 16,2-5 128-16,1-1-128 0,-2 5 0 0,1 2 0 0,-1 0 0 16,2 4 0-16,-2-8 0 0,2-2 0 0,-1 0 128 0,-1 1-128 15,-2 4 0-15,-1 1 144 0,-4 4-144 0,3 0 128 16,-1-4-128-16,3-6 128 0,2-6-128 16,3-5 0-16,1-4 0 0,2-1 0 0,1 1 128 15,1 4-128-15,1-2 0 0,3 5 128 0,-1-2-128 0,1 0 128 16,2-7-128-16,0 2 160 0,0-7-160 0,2 0 0 0,0-9 128 15,2-5-128-15,0-1 0 0,2-6 224 16,1 0 0-16,0-2 0 0,-1 1 0 0,2-6-32 0,-1 2 0 16,1-1 0-16,-2 0 0 0,2 0-192 0,-1-1 0 15,0-1 0-15,0-2 0 0,1 2 0 0,-2-3 0 16,0 4 0-16,2-5 0 0,-2 2 0 0,0-2 0 16,2 2 0-16,-2-4 0 0,0 0 0 0,2-2 0 15,-1-2 0-15,2-2 0 0,0-4 240 0,0 0-48 16,1-5-16-16,-1-1 0 0,1 0 80 0,0-6 0 15,-2-7 16-15,1-2 0 0,1-3-48 0,-2-2-16 16,-1-1 0-16,-1-2 0 0,1 1-80 0,-5 1-128 0,1 2 176 0,-3 1-176 16,0 1 128-16,0 5-128 0,-2 2 0 0,1-2 0 15,-2-3 256-15,1 2-48 16,1 1-16-16,1 2 0 0,1-3-64 0,3 2-128 0,1-1 176 0,1 2-176 16,2 0 128-16,1-1-128 0,-1 2 0 15,1 3 0-15,0 2 0 0,0 0 0 0,0 3 0 0,-1 3 0 16,0 4 0-16,-1 4 0 0,2 1 0 0,0 4 0 15,0 1 0-15,1 4 0 0,-2 2 0 0,2 6 0 16,0 2-192-16,0 7 192 0,0 4-208 0,2 3 80 16,-1 2 128-16,1 7-128 0,1 5 128 0,-1 7-128 15,2 2 128-15,2 3 0 0,3 3-144 0,2 3 144 16,1-6 0-16,2-3 0 0,-2-4 0 0,2-3 0 0,-3-3-160 16,1 0 160-16,2 0 0 0,-2 1-144 0,1-2 144 0,-2-1 0 15,0-5 0-15,0-3 0 0,-1-5 0 0,-3-3 176 16,2-5-176-16,-4-2 192 15,1-2 48-15,-1-2 16 0,-1-1 0 0,0-6 0 0,-2 1-48 16,1-1 0-16,-1-5 0 0,0-2 0 0,3-2 48 0,0-4 0 16,4-2 0-16,0-6 0 0,3-5 96 0,4-5 32 15,4-7 0-15,5-5 0 0,3-3 48 0,7-3 16 16,6-6 0-16,9-4 0 0,8-3-96 0,10-6-16 16,9 2 0-16,6-4 0 0,1 4-176 0,4-2-32 15,3-2-128-15,6 2 192 16,2 2-640-16,1 0-128 0,1 4-16 0,-3 1-15472 15,-8 2-3104-15</inkml:trace>
  <inkml:trace contextRef="#ctx0" brushRef="#br0" timeOffset="12428.87">18646 8095 10127 0,'4'-7'896'0,"-3"1"-704"0,0 0-192 0,0 2 0 0,-1 2 5392 0,0 2 1056 0,2-3 208 0,-2 0 32 0,2-4-5856 0,-1-2-1152 0,1-1-256 0,-2-3-32 0,0 3 320 0,-3 2 64 0,-1-2 16 0,-2 1 0 0,0 2 704 0,-3 1 144 0,-2-3 16 0,-4 2 16 0,-1 0-96 0,-3 1-32 15,-4 0 0-15,-1 0 0 0,-5 2 272 0,-4-1 48 16,-4 4 16-16,-3-2 0 0,-3 3-128 0,-5 0-32 16,-3 0 0-16,-4 0 0 0,0-3-464 0,-1 0-112 15,0 0-16-15,1 3 0 0,0-3 80 0,2 3 16 16,1 3 0-16,2-2 0 0,1-1 80 0,2 0 16 15,0 0 0-15,4 0 0 0,1 2-80 16,-4 1-16-16,1 3 0 0,-2 1 0 0,2 2-224 0,1 3 176 16,-1-2-176-16,3 3 160 0,2-3-160 0,2 2 0 15,2-2-160-15,4-2 160 0,4 2 0 0,-1 0-144 16,3 3 144-16,0-4 0 0,4 4-128 0,1-1 128 0,5-2-128 16,2 2 128-16,6 1 0 0,2-3 0 0,2 2 0 0,1-2-128 15,5 2 128-15,0 2 128 0,3 1-128 0,1 3 176 16,3 2-16-16,1 1 0 0,2 5 0 0,-1-1 0 15,4 3 32-15,-4 4 16 0,4 3 0 16,-1 1 0-16,-3 1-32 0,2 4-16 0,1 5 0 0,0 3 0 16,-2 2-32-16,-1-3 0 0,0 5 0 0,-1-6 0 15,0 0-128-15,-1-5-176 0,1 3 48 0,-1-2 0 16,0-5 128-16,0 4 176 0,-1 4-48 0,1-4 0 16,0 1-128-16,-3 2 0 0,0-1 0 0,-1 1 0 15,0-3 320-15,-3 1 48 0,1-2 0 0,-2 4 0 0,-1 8-80 0,0 1-16 16,-1 6 0-16,-2-2 0 0,0 4-96 15,0-6-32-15,0-1 0 0,-2-4 0 16,-2-1-144-16,1 1 0 0,-2 0 0 0,0-4 0 0,1-7 0 0,1-1 0 16,-2-2 0-16,-1-5 0 0,2-6 160 0,-2 1-160 15,1-5 192-15,-2 1-192 0,-1-1 0 0,-2 0 0 16,2-2 0-16,-1 1 0 0,-1-1 0 0,0 1 0 16,1-4 0-16,-1-1 0 0,2-1 320 0,0 1-64 15,2-1 0-15,2 1 0 0,-3 0-256 0,1 3 128 16,2-2-128-16,-1 2 0 0,2 2 192 0,-1-2-64 15,-1 4 0-15,2-5-128 0,0 2 128 0,1-4-128 16,0 1 0-16,1-7 0 0,2 0 0 0,-1-4 0 0,2-2 0 16,1 1 0-16,1-4 0 0,1 2 0 0,0-3 0 15,3 1 0-15,1-1 160 0,2-1-160 0,0 1 128 0,4 1-128 16,0 1 240-16,3-2-48 0,3 3 0 0,1-3 0 16,2 4 0-16,4-2-16 0,1 2 0 15,2-4 0-15,0 2-48 0,2-2-128 0,2 0 192 0,2-2-64 16,2-1-128-16,1-3 128 0,5 0-128 0,3-2 128 15,2-1-128-15,7-3 0 0,4 1 0 0,4-3 0 16,1 0 0-16,-2-5 0 0,0 3 0 0,-3-2 0 16,-3 3-192-16,-5 1-80 0,-3 2-16 0,-4 2 0 15,-4 1-752-15,-5 2-160 0</inkml:trace>
  <inkml:trace contextRef="#ctx0" brushRef="#br0" timeOffset="28510.43">18636 14364 28559 0,'-21'-2'2544'0,"4"2"-2032"0,4 0-512 0,6 0 0 0,0 0 416 0,-7 0-16 16,-12 2 0-16,-17-2 0 0,-13-2-400 0,-7 2 0 0,2-2-192 0,3 0 192 0,4-2 0 0,1-2 192 0,0 0 0 0,1 0 0 0,-2 2 48 0,0-2 16 0,0 2 0 15,-1 2 0-15,3 2-32 0,3-3 0 0,1 2 0 16,3 1 0-16,3-3 448 0,0 1 96 0,0 2 0 16,1 0 16-16,2 2 176 0,-1 1 48 0,3 1 0 0,1-1 0 15,3 4-640-15,0-1-128 0,4-3-32 0,-1 2 0 16,4-1-208-16,0-1 0 0,1-2 128 15,1 1-128-15,0 2 304 0,1-2 16 0,0 2 0 16,4 0 0-16,0 1-160 0,2-1-32 0,3 2 0 0,1 1 0 16,0-2-128-16,3 5 0 0,2-3 0 0,2 4 0 15,-1 2 0-15,4 3 0 0,-1 0 144 0,0 3-144 16,2 4 0-16,1 4 128 0,1 5-128 0,1 4 0 16,1 8 0-16,1 3 128 0,-2 3-128 0,0 1 0 0,-1 2 176 0,0-1-48 15,-1-1 0-15,0 4 0 0,-1 6-128 0,1 2 0 16,0 0 0-16,-1-6-176 15,-1 0 176-15,1-4 0 0,-1-5 0 0,-1 3 0 0,2 3 0 0,-1 6 0 16,2 9 128-16,1-2-128 0,1-7 128 16,3 0-128-16,0-3 160 0,1 0-160 0,0 2 192 0,0 1-64 15,1 4-128-15,-1 0 192 0,0 1-192 0,-3 2 0 16,1-4 128-16,-3-3-128 0,0 0 0 0,-3 0 0 16,2-6 0-16,-1-7 0 0,-1-9 0 0,-1-6 0 15,2-3 144-15,-2-3-144 0,0-3 336 0,1 0-16 16,-1-6 0-16,-2 4 0 0,0-3-48 0,-1 2-16 15,1-4 0-15,3-1 0 0,-1-5-48 0,4-4-16 16,1 0 0-16,3-4 0 0,2 0 96 0,4 1 16 16,4-2 0-16,4 1 0 0,3 1-80 0,4-2-16 0,0 1 0 15,7 2 0-15,5 2-80 0,2 1-128 16,2 1 176-16,1-3-176 0,0 1 128 0,0-1-128 16,2 1 0-16,-1 1 0 0,0-4 0 0,3 4 0 0,3-4 0 15,-2 3 0-15,0 1 0 0,-2-4 0 0,-3 4-208 0,-3-1 80 31,-3 2-528-31,-5 2-112 0,-5 3 0 0,1-3-19520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6:26.2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9341 13652 11055 0,'-4'-3'976'0,"2"0"-784"0,0 3-192 0,1 0 0 0,1 0 704 0,-1-3 80 0,-1 3 32 0,-3-4 0 0,-2 0-576 0,-1 0-112 0,0-2-128 0,0 2 176 0,-2 0 464 0,0-1 112 0,0 2 16 0,-1-1 0 0,-3 1 272 0,1 0 64 15,-2 0 16-15,0 2 0 0,1 1-128 0,-2 0-32 0,-3 0 0 0,-2 4 0 16,-3-1-144-16,2 4-48 0,2-1 0 15,-1 0 0-15,0 4-352 0,-3-2-80 0,0 6-16 0,-2 1 0 16,2-3-144-16,-2 4-48 0,-2 0 0 16,-2 4 0-16,-1 1 128 0,2 2 32 15,-2-1 0-15,3 1 0 0,4 1-48 0,1-1-16 0,1 4 0 0,1 2 0 16,1 1 32-16,1 3 16 0,-1-1 0 0,1 3 0 16,2 3-272-16,0 3 0 0,3-3 0 0,3 1 0 15,5-1-448-15,3-5-80 16,5-4-32-16,2-3 0 0,3-4 560 0,1-1-128 0,1-1 128 0,2 0 0 15,3 4 128-15,-1-1 64 0,1 1 32 0,-2-1 0 0,2 2-80 16,-1 3-16-16,0-2 0 0,0-2 0 0,2 0-128 16,0-3 0-16,1 1 0 0,3-3 0 0,2 1 0 0,1-4 0 15,1 0 176-15,1-1-176 0,2-3 272 16,0-2-32-16,-1-4-16 0,1-2 0 0,2-2-16 0,1-4 0 16,0-2 0-16,1-2 0 15,2-4 320-15,0-2 64 0,2-7 16 0,-1-3 0 0,-1-1-32 0,-1-3 0 16,-1-1 0-16,-2-2 0 0,-2-2-336 0,-1-4-80 15,-3-1-16-15,-3-1 0 0,-2-1 144 0,-2-3 32 16,-3 3 0-16,-2-3 0 0,-1 0 48 0,-4-1 16 16,-2 1 0-16,0 4 0 0,-1 5-112 0,-2-9-16 15,-2-7 0-15,-4-8 0 0,-2 4-256 0,-3 3 128 16,-1 4-128-16,-3 4 0 0,-2 3 176 0,-3 1-176 16,1 7 160-16,-3-1-160 0,0 3 0 0,-2 0 128 15,1 3-128-15,-1 1 0 0,1 6 0 0,-3-1-288 0,-3 3 64 0,-8 6-18016 16</inkml:trace>
  <inkml:trace contextRef="#ctx0" brushRef="#br0" timeOffset="6322.16">3600 7396 37775 0,'-25'-12'3360'0,"1"-1"-2688"0,8 5-544 0,5 4-128 0,0 0-688 0,-10-2-160 0,-19-10-48 0,-23-6 0 0,-17-9-832 0,-8 2-160 0,3 3-32 0,5 8-16 0,5 5 2192 0,4 5 432 0,0 6 80 0,-2 2 32 0,-1 4-272 0,-3 5-48 0,-1 1-16 0,-2 6 0 0,-2-1-464 0,0 4 0 0,-3 0 0 16,3-3-160-16,4-2 160 0,4-3 0 0,3-4 0 0,6 2 0 0,0-5 480 15,2 2 80-15,-1 1 16 0,6-2 0 0,5-4 0 16,6 2 16-16,5-7 0 0,2 2 0 0,5 0 48 0,6 1 16 16,3 2 0-16,5 1 0 0,1 1-272 0,3 4-64 15,2 1-16-15,1 5 0 0,2-1-304 0,1 8-272 16,1 2 48-16,0 5 16 0,1 5-16 0,1 7 0 15,0 8 0-15,-1 10 0 0,2 6 224 0,1 3 240 16,3-1-48-16,1 0-16 0,2-2 96 0,2-2 32 16,2-1 0-16,1 8 0 0,2 5-96 0,2 0-16 15,0-8 0-15,-2-6 0 0,1-2-64 0,-2 2-128 16,1 11 176-16,-1 0-176 0,-3 5 144 0,-2 1-144 16,-3-6 0-16,-3 3 144 0,-3 5-144 0,-2-1 128 15,-1 2-128-15,-2-4 128 0,0-8 48 0,1-4 0 16,1-2 0-16,-2 1 0 0,4-2-48 0,-1 3 0 15,1-2 0-15,2-2 0 0,-1-4-128 0,2-2 160 0,1-2-160 0,1-4 160 16,1-3-160-16,0 2 0 0,1 3 0 16,-1 5 0-16,1 2 0 0,-1-4 0 0,2-2 0 15,-1-2 0-15,-1-7 0 0,1 0 192 0,-1-5-192 0,-1 3 192 16,2-1-32-16,-3-2 0 0,1 1 0 0,1-6 0 16,-1-1 0-16,0-3 0 0,3-7 0 0,0-4 0 15,1-1-16-15,1-4 0 0,3-2 0 0,1-1 0 16,1-1-16-16,4-4-128 0,3 3 192 0,5-4-64 15,1 3-128-15,7-5 192 0,6-3-192 0,7-1 192 16,5-4 0-16,9-2 0 0,9-2 0 0,6-2 0 0,6-1-192 16,2-5 160-16,-2 2-160 0,-2-2 160 0,-4 5-160 15,5-1-176-15,1 0 48 0,-1 4-13520 16,-8 2-2704-16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7:20.8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0 13034 43311 0,'534'66'3840'0,"-514"-63"-3072"0,0-1-608 0,-4-7-160 0,-5 0-592 0,0-1-160 0,4-6-16 0,3-3-16 0,28-15 528 0,23-19 96 0,16-9 32 0,-1-5 0 0,-2 3 384 15,-9 7 64-15,-7 11 32 0,-8 7 0 0,-5 10 352 0,-3 7 80 0,-5 8 16 0,0 7 0 0,-2 5 32 0,-2 8 0 0,-1 2 0 0,-4 6 0 0,-3 3-288 0,-2 2-48 0,-4 11-16 16,-1 0 0-16,-5 1-304 0,-2 3-176 0,-3 3 192 0,-2 3-192 15,0 3 0-15,0-5 0 0,-1-4 0 0,2-9 0 16,2-4 0-16,6-11-352 0,4-13 48 0,8-16 16 16,9-17-544-16,13-21-128 15,12-20 0-15,10-15-16 0,9-10 464 0,6-4 80 0,5 0 32 0,-1 8 0 16,-4 9 400-16,-9 22 0 0,-10 18 0 0,-14 23 176 0,-13 22 816 16,-11 16 160-16,-7 16 48 0,-9 24 0 0,-9 11-96 15,-10 24-16-15,-12 23 0 0,-13 16 0 0,-4 6-128 0,-12 25-16 16,-12 13-16-16,-5 10 0 0,-3 5-688 0,2-9-240 15,4-12 144-15,10-17-144 0,7-15 0 0,12-31 0 16,11-20 0-16,10-28 0 0,9-22 0 16,7-17-144-16,7-18 144 0,9-18-160 15,10-19-912-15,10-22-176 0,12-20-32 0,9-12-16 0,9-11 720 0,8-5 160 16,9-7 32-16,2 4 0 0,-7 15 864 0,5 7 176 16,-1 5 48-16,-10 18 0 0,-11 14 288 0,-11 14 64 15,-8 11 16-15,-7 12 0 0,-6 8-48 0,-5 6 0 16,-2 7 0-16,-3 5 0 0,-1 4-816 0,-1 0-144 15,-1 2-64-15,3-4 0 0,2-4 0 0,3-8 0 0,4-8 0 16,11-14 0 0,7-11-512-16,16-16-64 0,16-13 0 0,9-19 0 15,1-7-320-15,17-15-80 0,17-13-16 0,6 2 0 16,1 9 160-16,0 5 16 0,3 9 16 0,-13 18 0 0,-12 10 800 0,-13 16 0 16,-6 17 192-16,-12 13-48 0,-11 15 960 0,-12 10 192 15,-8 9 48-15,-8 5 0 0,-6 9-368 0,-4 5-64 0,-3 11-16 0,-4 6 0 16,-2 8-704-16,0-3-144 0,0 0-48 0,1-7 0 15,3-7 0-15,5-12 0 0,4-7 0 0,8-14 0 16,11-9 0-16,11-13 0 0,15-7 0 0,11-13 0 16,9-11 0-16,10-6 0 0,0 3 0 0,4-6 0 15,5 0-1488-15,-7 7-304 16,-4 7-48-16,2 8-16 0,-3 16 1264 0,-13 15 240 0,-14 9 48 0,-10 18 16 16,-5 14 1120-16,-9 11 208 0,-10 8 48 0,-7 1 16 0,-4 3-64 15,-3 0-16-15,-1-1 0 0,6-3 0 0,5-2-816 16,4-11-208-16,5-10 0 0,9-13 0 0,6-12 0 0,12-18 0 15,-4-8 0-15,15-21 0 0,19-17 0 0,9-19 0 16,5-11 0-16,8 1 128 16,3 5-2032-16,-4 8-368 0,-4 7-80 0,-10 16-16 15,-12 17 640-15,-17 20 128 0,-13 16 32 16,-13 17 0-16,-8 13 2720 0,-8 7 528 0,-7 8 112 0,-5 14 32 0,-4 17 224 16,-3 4 32-16,0 3 16 0,2-7 0 0,1-9-1680 0,5-9-416 15,5-11 0-15,14-11 0 0,20-9 0 0,17-23 0 16,18-18 0-16,16-28 0 0,12-21 0 0,10-22 0 15,8-16 0-15,3-9 0 0,-1-6 0 0,-12 3 0 16,-6 1 128-16,-5 13-80 16,1 15-2832-16,-18 18-544 0,-18 17-128 0,-16 17 0 15,-13 20 2048-15,-13 14 400 0,-9 13 96 0,-11 14 16 0,-7 11 2352 0,-3 5 464 0,-4 2 112 16,-1 0 16-16,5 2 192 0,9-2 64 0,9-4 0 16,12-17 0-16,13-10-1840 0,14-19-464 0,11-18 128 0,24-26-80 15,23-27-48-15,18-27 0 0,9-21 0 0,3-8 0 16,1 1-480-1,17-9-96-15,11-7 0 0,-9 19-16 16,-13 25-2224-16,-23 23-432 0,-22 19-80 0,-20 21-32 0,-15 17 2144 16,-20 19 448-16,-18 21 64 0,-16 13 32 0,-14 11 2512 0,-6 7 496 0,-2-2 96 0,-2 9 32 15,2 7-240-15,1 1-48 0,2-1-16 0,6-8 0 0,6-10-1744 16,11-13-416-16,8-12 0 0,18-23 0 0,7-14 0 16,26-27 0-16,23-23 0 0,10-21 0 15,-3-13 0-15,10-14 0 0,6-8 0 0,-4 3 128 16,-6 12-3472-16,-12 13-672 0,-5 11-128 15,-7 17-16-15,-8 17-3264 0,-19 21-640 16,-17 20-128-16,-22 18-16 0,-18 10 12640 0,-12 21 2544 0,-10 20 496 0,-6 5 96 0,-5 1-2960 16,-2 2-576-16,1 0-128 0,1 7-32 0,3 1-2352 15,6-10-480-15,6-7-80 0,8-15-32 0,8-13-736 0,13-14-144 16,17-13-48-16,17-28 0 0,17-21 0 0,12-25 0 16,12-16 0-16,6-12 0 15,3-13-1040-15,1 0-208 0,0 1-32 0,-1 10-16 16,-9 12-1776-16,-1 12-368 0,0 8-64 0,-4 14-16 15,-2 11 2464-15,-12 17 480 0,-11 16 112 0,-18 19 16 16,-18 13 3040-16,-13 12 608 0,-9 9 128 0,-7 5 32 0,-7 2-1168 16,-1 0-224-16,-1 4-48 0,1 2-16 0,0 4-1536 0,2-10-368 15,4-12 0-15,10-4 0 0,8-6 0 0,11-15 0 0,15-20 0 16,18-18 0-16,17-18 0 0,3-13 0 0,2-14 0 16,23-16 112-1,18-13-656-15,3 4-96 0,-4 2-32 0,-5 19 0 16,-4 10-2016-16,-13 20-384 0,-9 17-96 0,-18 17-16 0,-14 9 2832 0,-16 22 560 15,-17 15 112-15,-13 9 32 0,-8 8 2512 0,-8 9 496 0,-3 12 96 0,-2-3 32 16,1-5-2784-16,0-4-544 0,3-4-160 0,2-4 80 16,5-2-80-16,4-8 0 0,6-12 0 15,7-15 0-15,5-13 0 0,17-17 0 0,22-23 0 0,12-24 0 16,11-16 0-16,10-13 0 0,9-4 0 0,2-1 0 16,2-1-1904-16,-2 13-320 0,1 11-64 15,-17 18-16-15,-13 14 512 0,1 19 112 0,2 17 16 16,-13 16 0-16,-14 15 3328 0,-18 6 656 0,-15 4 144 0,-10 6 32 0,-8 5-832 0,-5 1-144 15,-2 8-48-15,0-2 0 0,-1-5-1152 0,3-4-320 16,4-7 0-16,8-9 128 0,7-9-128 0,15-13 0 16,14-16 0-16,17-16 0 0,13-18 0 0,19-23 0 15,18-20 0-15,16-18 0 0,12-9 0 0,3-1 0 16,-4 11 0-16,-28 19 0 16,-19 15-2624-16,1 10-480 0,4 15-96 0,-16 20 0 0,-15 18 3200 0,-13 17 560 15,-9 18 144-15,-11 9 48 0,-8 10 1376 16,-10 10 288-16,-11 6 48 0,-7 7 16 0,-5 3-1984 0,-2-5-368 15,0-10-128-15,4-8 0 0,3-12 0 0,10-7 0 16,10-6 0-16,11-13 0 0,5-8 0 0,11-15 0 0,10-17 0 16,16-23 0-16,15-16 0 0,10-17 0 0,7-11 0 0,7-7 0 31,-2-3-1248-31,-5 1-240 0,-12 5-48 0,-15 11-16 16,-14 18 624-16,-17 14 128 0,-12 17 32 0,-14 7 0 0,-10 7 2464 0,-10 9 496 0,-3 6 112 0,-6 3 0 15,-2 7-1856-15,1 4-448 0,-1 2 0 0,1 5 0 16,3-1 0-16,3 0 0 0,2 1 0 0,4-5 144 15,1 1-144-15,6-7 0 0,7-4 0 16,8-8 0-16,5-8 0 0,10-12 0 0,13-9 0 16,6-9 0-16,2-7 0 0,-4-4 0 0,-6 2 0 0,-6 1 0 15,-5 4-704 1,-9 4-144-16,-9 8-32 0,-13 7 0 0,-9 6 1408 0,-9 7 288 0,-7 4 48 0,-4 7 16 16,-4 6-704-16,-1 6-128 0,-2 3-48 0,-1 5 0 15,0 4 0-15,-3 2 0 0,-1 0 0 0,1 1 0 16,0-1 0-16,1-2 0 0,0-6 0 0,5-4 0 0,2-3 0 15,3-6 0-15,6-6 0 0,4-6 0 0,7-7 0 16,6-7 0-16,8-4 0 0,7-8 0 16,3-4-1520-16,2-3-288 15,2 2-64-15,-7 3-16 0,-10 5 1200 0,-10 7 240 0,-8 6 64 0,-6 4 0 0,-7 6 2112 16,-5 5 448-16,-7 6 64 0,-6 6 32 0,-5 7-1824 0,-10 10-320 16,-9 13-128-16,-9 3 0 0,-8 4 0 0,2-8 0 15,4-3 0-15,-3-1 0 0,-5-1 0 0,2-4 0 16,4-8 0-16,8-8 0 15,9-9-1200-15,6-10-224 0,4-8-48 0,5-10-16 16,1-11-544-16,3-9-96 0,0-7-32 0,-1-2 0 16,1-1 416-16,-1 5 80 0,1 2 0 0,-1 7 16 15,0 8 1424-15,0 7 224 0,0 9 160 0,-2 4-32 0,-3 8 2144 0,-6 6 416 16,-8 4 96-16,-8 9 16 0,-10 5-352 0,-12 5-64 16,-10 5-16-16,-6 1 0 0,3-5-1904 0,-4-3-464 0,1-3 0 0,4-8 0 15,11-5 0-15,9-11 0 0,9-8 0 16,10-13 0-1,7-5-1280-15,5-9-320 0,5-5-64 0,3-5-16 0,2-2-144 16,-1 3-32-16,0 1 0 0,-3 7 0 0,2 7 880 16,-3 4 160-16,-2 7 48 0,-6 6 0 0,-6 7 1488 0,-12 9 304 0,-10 11 64 0,-13 12 16 15,-15 11 384-15,-20 14 80 0,-15 5 16 0,-16 11 0 16,-13 10 32-16,-14 1 16 0,-8 2 0 0,2-8 0 16,5-5-1312-16,7-13-224 0,8-13-96 0,20-12 0 15,21-11-2016-15,15-17-400 0,15-13-80 16,9-14-13456-16,8-11-2704 0</inkml:trace>
  <inkml:trace contextRef="#ctx0" brushRef="#br0" timeOffset="106.98">29094 12676 43311 0,'-44'21'3840'0,"-1"-1"-3072"0,4-1-608 0,4-3-160 0,-4 0 2704 0,-26 12 512 0,-49 23 112 0,-63 22 0 0,-45 21-1856 0,-8-1-368 0,26-9-80 0,40-24 0 0,35-18-832 0,31-18-128 16,25-17-64-16,12-20-17472 0,7-21-3504 0</inkml:trace>
  <inkml:trace contextRef="#ctx0" brushRef="#br0" timeOffset="251.46">26414 12790 58047 0,'-78'41'2576'0,"10"-10"528"0,-2-5-2480 0,9-2-496 0,15-8-128 0,4-2 0 0,-23 8 224 0,-45 15 32 0,-51 14 0 0,-18 6 0 0,12-9-192 0,29-17-64 0,27-15 0 0,20-20 0 0,14-18-1040 0,6-19-208 0,5-15-32 0,-10-10-16 0</inkml:trace>
  <inkml:trace contextRef="#ctx0" brushRef="#br0" timeOffset="353.2">24102 12703 52527 0,'-94'52'2320'0,"58"-33"496"0,16-10-2256 0,10-6-560 0,-2 1 0 0,-22 8 0 15,-67 25 1536-15,-65 25 192 0,-53 20 32 16,-13 6 16-16,12-12-1424 0,34-15-352 0,38-15 0 16,33-24 0-16,27-15 0 0,19-20 0 0,13-16 0 0,8-20-17360 31,5-15-3584-31</inkml:trace>
  <inkml:trace contextRef="#ctx0" brushRef="#br0" timeOffset="2136.35">21829 12569 42383 0,'-5'0'3776'0,"1"0"-3024"0,3 0-608 0,-3 2-144 0,-3-2 3136 0,-23 6 576 0,-26 5 128 0,-33 13 32 0,-29 9-2512 0,-21 13-496 0,-9 6-96 0,-3 7-32 0,6 1-592 16,13-6-96-16,15-1-48 0,4-8 0 0,3-7 0 0,7-12 0 0,8-11 0 0,11-9 0 0,16-6 0 0,-11-10 0 15,-15-18 0-15,-10-7 0 16,0-4-2608-16,-5-1-512 0,-7-6-96 0,-5 7-32 15,-3 4 208-15,2 8 32 0,2 7 16 0,4 8 0 16,-1 6 48-16,4 6 16 0,3-3 0 0,-5 6 0 0,-4 0 6896 16,-2 6 1392-16,0 0 272 0,-8 4 48 0,-6 6-2416 0,2-1-464 15,3 0-112-15,4-4 0 0,3 2-1520 0,13-7-288 16,13-9-64-16,6-11-16 0,7-5-640 0,4-10-112 0,7-6-48 0,5-11 0 31,4-14-1232-31,0-4-240 0,0-6-64 0,1-2 0 16,5 6-928-16,-5 6-192 0,0 6-32 0,-6 13-16 15,-6 11-2048-15,-11 14-416 0,-13 16-80 0,-19 15 0 0,-15 15 7408 0,-28 16 1488 0,-22 15 288 0,-28 18 64 16,-24 17-1072-16,-18 9-224 0,-11 8-32 0,2 4-16 16,7 1-944-16,13-7-192 0,12-4-48 0,21-16 0 15,17-8-1216-15,11-14-256 0,13-11 0 0,20-24 0 16,14-21-288-16,21-22 0 0,16-23 0 0,12-15 0 16,8-10-416-1,3-12-96-15,1-12-16 0,2 1 0 0,3-2-240 0,-1 7-48 0,4 9-16 16,-6 3 0-16,-3 1 544 0,-4 6 96 0,0 6 32 0,0 3 0 15,2 5 1920-15,-7 5 400 0,-5 3 80 0,-11 9 16 0,-7 6 112 0,-17 12 32 16,-13 11 0-16,-13 12 0 16,-16 9-1696-16,-7 4-304 0,-4 9-112 0,9-2 0 0,8-2 0 15,-1-3 0-15,0 1 0 0,14-15 0 0,20-8 0 16,5-16 0-16,7-8 0 0,9-19 0 16,7-10 0-16,6-11 0 0,0-5 0 0,7-9 0 15,3-4-1408-15,4-1-288 0,3 4-48 0,-3 4-16 16,-4 2-96-16,-6 8 0 0,-4 11-16 0,-7 9 0 15,-4 9 1376-15,-8 12 288 0,-8 6 48 0,-12 13 16 0,-6 12 1184 0,-13 11 240 16,-8 15 64-16,-7 6 0 0,6 3-576 0,-3 5-96 16,4-2-32-16,6-6 0 0,6-10-320 0,10-10-80 15,8-9-16-15,13-16 0 0,13-12 80 0,9-13 16 0,13-6 0 16,8-13 0-16,5-6-544 0,3-17-96 16,7-7-32-16,4-2 0 15,4 3-1312-15,0 4-272 0,1 6-48 0,-2 10-16 16,0 9 480-16,-6 9 112 0,-2 7 0 0,-9 7 16 0,-7 14 1984 0,-13 11 400 0,-14 16 80 15,-23 21 16-15,-18 16 448 0,-10 16 80 0,0 6 32 16,-5 13 0-16,-1 7-336 0,2-5-64 0,6-7-16 0,12-11 0 16,11-9-176-16,11-16-32 0,9-9-16 0,10-15 0 15,12-13-816-15,11-20-192 0,7-14 0 0,5-14 0 16,5-13 0-16,3-15 0 0,4-7 0 16,5-3 0-16,3-1-624 15,2 1-160-15,4 2-48 0,-2 1 0 0,-2 6-256 16,-2 4-64-16,-5 8-16 0,-1 7 0 0,-3 7 1008 0,-1 8 160 0,-2 7 128 15,-4 9-128-15,-8 9 896 0,-5 10 64 0,-10 13 32 0,-2 9 0 16,0 5-48-16,2 9-16 0,-1 11 0 0,3 2 0 16,7 1-752-16,7-2-176 0,5-2 0 0,2-12 0 0,3-10 0 15,7-14 0-15,5-9 0 0,13-11 0 0,11-4 0 16,8-11 0-16,6-3 0 0,5-6 0 16,5-4-928-16,4-1-176 0,3 3-48 0,6 2 0 15,6 1-128-15,1 5-16 0,-3 3-16 0,1 6 0 16,3 5 864-16,2 3 192 0,0 7 16 0,3 9 16 0,4 4 544 0,-1 11 128 15,-2 6 0-15,-2 9 16 0,-4 4 816 0,-1 6 176 16,2 6 16-16,3-4 16 0,-1-5-592 0,5 0-128 16,4-4-32-16,8-8 0 0,8-7-576 15,8-9-160-15,5-7 0 0,6-11 96 0,5-8-96 0,3-12 0 16,7-10 0-16,5-6 0 0,7-5 0 0,-1-2 0 16,-1-2 0-16,0 1 0 0,4 2 0 0,3 3 0 15,3 2 0-15,-6 7 0 0,-9 6 0 0,6 7 0 16,8 9 0-16,-5 10 0 0,-9 6 0 0,2 12 0 0,1 10 0 15,2 3 0-15,0 3 0 0,-1 1 0 0,2 2 0 16,4-6 0-16,6-1 0 0,2-5 0 0,0-3 0 16,7-6 0-16,7-4 0 0,1-7 0 0,2-5 0 0,8-6 0 15,9-5 0-15,-2-8 0 0,-5-3 0 16,8-5 0-16,9-5 0 0,5 0 0 0,-4-3 0 0,5 2 0 16,2 2-512-1,1 1-112-15,3 9-16 0,-7 6 0 0,-8 5 496 0,1 7 144 0,3 9 0 0,-2 5 0 16,0 3 432-16,-8 3 192 0,-7 5 32 0,1 3 16 0,2-1-544 15,1 1-80-15,0-3-48 0,8-7 0 16,7-6 0-16,9-12 0 0,9-5 0 0,1-11 0 16,-11-10 0-16,16-9 0 0,11-10 0 0,7-4 0 0,7-5 0 0,4-1 0 15,6-1 0-15,-11 2 0 0,-12 5 0 16,-6 3 0-16,-2 8 0 0,-7 5 0 0,-4 8 0 0,-9 6 0 16,-2 5 0-16,-10 4 0 0,-5 6 0 15,-2 0 0-15,4 3 0 0,-4 0 0 0,-6 0 0 0,6-2 0 16,7-9 0-16,11-2 0 0,8-9 0 0,3-7 0 15,0-8 0-15,12-7 0 0,12-6 0 0,5-1 0 16,3-2 0-16,0 4 0 0,3 1 0 0,-7-1 0 16,-3-2 0-16,-7 3 0 0,-4 2 0 0,-6 7 0 15,-4 2 0-15,-9 11 0 0,-8 8 0 0,-24 12 0 16,-21 10 0-16,-3 12 0 0,-2 13 0 0,-10 6 0 16,-9 4 0-16,-3 5 0 0,1-3 0 0,3-2 0 15,6-1 0-15,6-7 0 0,-1-11 0 0,21-6 0 16,20-9 0-16,18-16 0 0,6-14 0 0,20-14 0 0,19-14 0 15,14-12 0-15,9-11 0 0,8-5 0 0,7-6 0 0,6 4 0 16,1 4 0-16,-13 16 0 0,-11 16 0 0,-19 15 0 31,-16 16-896-31,-21 13-112 0,-20 13-16 0,-22 12-16 0,-16 12 1680 0,-18 12 320 16,-12 2 80-16,-11 13 16 0,-6 6-848 0,-9 2-144 0,-5-3-64 16,0-2 0-16,-3 0 0 0,7-7 0 0,7 0 0 0,17-6 0 15,15-9 0-15,20-11 0 0,12-15 0 0,20-18 0 16,17-14 0-16,14-17 0 0,11-9 0 0,6-14 0 15,7-4 0-15,5-5 0 0,0 2 0 0,-4 9 0 16,-8 7-1520-16,-5 9-288 0,-8 6-64 0,-10 8-16 16,-10 11 1168-16,-15 7 224 15,-12 6 48-15,-10 6 16 0,-10 8 1664 0,-13 5 336 0,-12 10 64 0,-12-1 16 0,-9 5-784 16,-2 1-160-16,2 5-16 0,0-1-16 0,0-2-544 0,6 2-80 16,9-2-48-16,12-3 0 0,9-9 0 0,13-3 0 15,14-7 0-15,17-8 0 0,16-8 0 0,14-5 0 16,9-5 0-16,10-7 0 0,10 1 0 0,1-4 0 15,-6 0 0-15,-6 1 0 16,-5 1-560-16,-2 2-96 0,-2 0-32 16,-10 3 0-16,-8 2 240 0,-8-2 32 0,-13 1 16 0,-1-4 0 0,2 0 1184 0,-3-3 240 15,-3 1 64-15,4-4 0 0,5-1-880 0,1 2-144 16,-1 0-64-16,-3 0 0 0,0 4 0 0,5-2 0 16,5 5 0-16,2 3 0 0,-2-2 0 0,-3 7 0 15,-5 2 0-15,-2 5 0 0,5-2 0 0,3 3 0 0,0 4 0 16,0-1 0-16,-3 2 0 15,-1 1 0-15,1 3 0 0,144 14 0 0</inkml:trace>
  <inkml:trace contextRef="#ctx0" brushRef="#br0" timeOffset="31086.03">11480 13600 35935 0,'-13'-17'3200'0,"0"-2"-2560"0,5 7-512 0,3 3-128 0,1 4 928 0,-4-7 160 0,-8-9 48 0,-10-14 0 0,-8-6-976 0,-5-1-160 0,2 5 0 0,-1 5-160 0,3 6 464 0,1 1 80 0,-1 5 32 0,-1-2 0 0,3 5-288 0,-4 0-128 0,0-2 0 0,2 4 128 0,5 4-128 0,-7-4 0 16,-10-3 0-16,-8-1 0 0,-5 2 128 0,0 1 0 15,2 1 0-15,-4 3 0 0,0 2 32 0,-2 3 0 16,-4 0 0-16,-4 5 0 0,-2 4-160 0,-2 2 192 16,0 3-192-16,0 2 192 0,2 1-64 0,0 2 0 0,0 0 0 15,2 1 0-15,4 0 64 0,-1 4 0 16,-2 0 0-16,1 3 0 0,0-2-64 0,1 4 0 15,-1 1 0-15,0-1 0 0,5 6-128 0,-1-3 0 0,5-3 0 16,-5 4 0-16,2-1 128 0,-1 1-128 16,2 0 0-16,4 1 128 0,5-5-128 0,3 1-144 0,3-1 144 15,-3 3-208-15,2-2 208 0,4 2 0 0,8-7 0 0,5 1 0 16,3 1-192-16,6-2 48 0,7-2 16 0,2 3 0 16,5 0 128-16,3 3-160 0,4 4 160 15,2-1-160-15,2 3 160 0,2 0 0 0,1 1-144 0,1 5 144 16,4 1 0-16,0 1 0 0,1 1 0 0,3 1 0 15,2 1 0-15,2 2 0 0,3-4 0 0,0 1 0 16,3-3 0-16,1-3 192 0,1-1-192 0,2-3 192 0,0-2-64 16,6-1 0-16,5 1 0 0,2-4 0 0,4 3-128 0,2-7 0 15,1 2 0-15,1-1 0 0,-2-3 128 16,9 2 0-16,8 2 0 0,6-1 0 0,5 3-128 0,-3-2 128 16,-3 1-128-16,-1-2 128 0,-1 0-128 15,7 1 0-15,4 1 0 0,2-3 128 0,-2 0-128 16,2-6 160-16,2-2-160 0,2-1 160 0,6-3 112 15,1-4 32-15,1 2 0 0,4-8 0 0,0-1-144 0,7 2-32 16,3-1 0-16,2-1 0 0,-3 0-128 16,4-4 0-16,3 3 0 0,-2-4 0 15,-2 4 0-15,1-3 0 0,2 2 0 16,-1-3 0-16,0 1 0 0,-6 0 0 0,-4 2 0 16,-5-3 0-16,2-1 0 0,-5-2 0 0,-1 0 0 0,-4-5 0 0,0 1 0 15,0-5 0-15,0-2 0 0,0-2 0 0,-1-6 0 0,2-7 0 16,4-2 0-16,-1 1 128 0,0-4 80 0,-7 0 16 15,-6-3 0-15,-7 1 0 0,-1-1-48 16,-4 0-16-16,-1-4 0 0,-7-2 0 0,-6 1-160 0,-7-1 0 0,-5 2 0 16,-4 1 0-16,-5 3 0 0,-4-1 0 0,-5 2 0 0,-3 0 0 15,-4 2 128-15,-7 0 0 16,-4 2 0-16,-5 1 0 0,-5 4 64 0,-7 1 0 0,-4-1 0 0,-9 3 0 16,-4-2-192-16,-7-1-144 0,-4-2 144 0,-3 5-208 31,-3-1-192-31,-10 3-48 0,-12-5 0 0,-14 0 0 0,-14 3 144 0,-8 0 32 15,-4 0 0-15,-9 5 0 0,-10 2 272 0,-4 1 0 0,-5 1 0 0,-5 1 0 16,-9 3 0-16,-1 2-128 0,0 0 128 0,-4 4 0 16,-6 4 0-16,-4 2 0 0,7 3 0 0,-5 9 0 15,-3 0-192-15,-6 10 32 0,-7 7 0 0,-6 7 0 16,-2 7-224-16,-2 2-64 0,4 7 0 0,-2 8-12848 16,-2 7-2576-16</inkml:trace>
  <inkml:trace contextRef="#ctx0" brushRef="#br0" timeOffset="37290.1">32497 7573 11967 0,'0'-9'1072'0,"-2"3"-864"16,1 0-208-16,1 2 0 0,1 4 5056 0,1-2 976 0,0 0 192 0,1 0 48 0,-1-2-5040 0,2-2-992 0,1 3-240 0,-2-3 0 0,2 4 416 0,-2 2 64 0,0 0 16 0,1 2 0 0,-1 4-112 0,-2-2 0 0,0 5-16 0,0 1 0 16,-1-2 32-16,0 5 16 0,-1 3 0 0,-1-3 0 15,-1 6 32-15,-1 0 0 0,1-1 0 0,-2 2 0 16,-1 2-112-16,-1 0-16 0,3 3 0 0,-3-3 0 15,1 3 64-15,0 1 0 0,1 0 0 16,-1 1 0-16,1 2-208 0,0 0-48 0,1 5 0 16,-1-1 0-16,3 4 0 0,-2 0 0 0,3 3 0 0,0 1 0 0,1 2-128 15,0-2 0-15,0-3 144 0,0 3-144 0,1-3 224 0,-1 1-32 16,0-2 0-16,0 1 0 16,-1 0-32-16,-2 3-16 0,1 0 0 0,-1-3 0 0,0 1 96 15,-2-2 16-15,0 1 0 0,0-3 0 0,0-1-256 16,0-2 0-16,1 1 128 0,-1-2-128 0,1-1 0 0,1-1 0 15,0-1 128-15,1 2-128 0,1-2 0 0,-2 1 0 16,2-2 128-16,1 2-128 0,0-1 0 16,-1-2 0-16,1-1 0 0,0 1 0 0,0-2 0 0,-2 2 0 15,2-1 0-15,-1-1 0 0,0-1 0 0,0-1 0 16,-2 2 0-16,-1 1 0 0,2-3 0 0,-3 3 0 16,0-1 0-16,0 2 0 0,0-1 0 0,0 3 0 15,-1-2 0-15,1-1 0 0,1-1 0 0,-1-2 0 16,2 1 0-16,0 0 0 0,0-4 0 0,0 4 0 0,2-4-128 0,0 3 128 15,-1-4 0-15,2-2 0 16,0 3-128-16,0-3 128 0,0 2 0 0,0 0 0 0,2-2-128 0,-4 1 128 16,2 0 0-16,-1 1 0 0,0-2 0 15,-2 0 0-15,1 0 0 0,-1 0-128 0,1 2 128 0,0-1 0 16,-2-3 0-16,1 0-128 0,1 1 128 0,-2 1 0 16,3-2-208-16,-2 0 64 0,2-1 16 0,-1 0 0 15,-1 0 128-15,2-1-128 0,0 2 128 0,0 1-128 16,-2 1 128-16,2-4 0 0,0 4 0 0,-1-2 0 15,2 0 0-15,0 0 0 0,0 1 0 0,0 1 0 16,2 0 144-16,-1-1-144 0,0 1 192 0,2-2-192 16,-2 0 144-16,0 2-144 0,2-2 0 0,-2 1 144 0,0-3-16 15,0 1-128-15,2 0 192 0,-2 0-64 0,0 0 0 16,0-2-128-16,1 0 192 0,-1 1-64 16,0-2-128-16,-1-2 160 0,1 2-160 0,1 0 160 0,-2-3-160 0,0 2 0 15,0 0 0-15,-2 1 0 16,2-3 0-16,-1 2 0 0,0 1 0 0,0-2 0 0,-1 5 128 0,0-4-128 15,1 4 0-15,-1-3 128 16,0 2 16-16,1 0 0 0,0 2 0 0,-1-2 0 0,1 1-144 0,0-1 0 16,1 1 144-16,-1-4-144 0,-1 4 0 15,1-3 128-15,1 0-128 0,-1 2 0 0,1-2 0 0,0 0 0 16,-1 1 0-16,1-1 0 0,-2 0 0 0,1-2 0 16,1 0 0-16,-1 2 0 0,0-2 0 0,-1 2 0 15,1 3 0-15,-1-4 0 0,0 1 0 0,1 1 0 16,1-1 0-16,-1 0 0 0,0 3 0 0,1-4 0 15,-1 0 0-15,1 2 0 0,0 0 0 0,0-1 0 0,-2-1 0 16,2 1 0-16,0 2 0 0,0-2 0 0,0 2 0 16,0-2 0-16,2 3 0 0,-2-1 0 15,0-2 0-15,1 2-128 0,0-1 128 0,0 2 0 0,0-1 0 0,2 1 0 16,-2-1 0-16,2 2 0 0,-2-2 0 16,1 3 0-16,0-3 0 0,-1 2 0 0,1 1 0 0,-2-2 0 15,2 2 0-15,-1 1 0 0,-1 0 0 0,0 0 0 16,0 3 0-16,0-3 0 0,0 0 0 15,0 2 0-15,-1 1 0 0,1-2 0 0,0 2 0 0,0-1 0 16,0 1 0-16,1 0 0 0,-1-3 0 0,0 1 0 0,1 0 128 16,0-1 0-16,1-2 0 0,-2 1 0 15,1 1-128-15,-1 0 0 0,1-3 0 0,0 2 128 16,0 0-128-16,-1-1 0 0,0-2 128 0,0 1-128 0,2-4 128 16,-4 1-128-16,2-1 128 0,0-2-128 15,0 2 128-15,-1-3-128 0,0 0 160 0,0-2-160 0,0 2 160 16,-2-3-160-16,1-3 160 0,-1 0-160 0,-1 0 192 15,-1-5-64-15,-1 1-128 0,-1-6 192 0,-1 0 112 0,1-5 16 16,-2-1 0-16,-1-2 0 0,1-4-48 0,-3-1 0 16,0-5 0-16,0-1 0 0,-1 1-144 0,1-4-128 15,1-2 192-15,0 2-192 0,0 3 128 0,-1-5-128 16,1 6 0-16,1-1 0 0,1 3 0 0,-1 2 0 16,2 1 0-16,0 4 0 0,0 0 0 0,1 1 0 15,-1 4 0-15,2-2 0 0,0 1 208 0,0-1-64 16,1 1-16-16,0 1 0 0,0 0-128 0,1 0 0 15,2 2 0-15,-2-1 0 0,2 3 0 0,-1-2 0 16,2 2 0-16,-2 0 0 0,1 4 0 0,1 0 0 0,-2 0 0 0,1 2 0 16,-1 4 0-16,0-2 0 15,0 2-128-15,-1 0 128 0,2 0-176 0,-2 2 48 0,2 2 0 0,-1-1 0 16,1 4 128-16,-1-1 0 0,2 2 0 0,0 2 0 16,1 4 0-16,0 2 0 0,0 5 0 15,1 1 0-15,0 3-128 0,2 1 128 0,0-1-128 0,1 3 128 16,2-2 0-16,1-1 0 0,0-2 0 0,0 1-128 15,1-2 128-15,0-2 0 0,1-4 0 0,0 3 0 16,-2-5-128-16,1 2 0 0,-1-2 0 0,-1 1 0 16,0-1 128-16,-2 0 0 0,1 0 0 0,-2-2 0 15,-1 1 0-15,0-3 0 0,1-2 0 0,-2-2 0 16,2-2 0-16,0-3 0 0,1-1 0 0,0-1 0 16,-1-3 176-16,4-2 64 0,1-2 16 0,3-6 0 15,4-3 80-15,3-1 32 0,1-4 0 0,5-3 0 0,2-1-112 0,4 2 0 16,2-4-16-16,4 5 0 0,-1 2-240 0,1 4 0 15,1 2 0-15,2 1-160 16,0 3-400-16,0 4-80 0,0 0 0 16,-3 4-16-16,-1 3-672 0,-2 3-128 0,-2 1-16 0</inkml:trace>
  <inkml:trace contextRef="#ctx0" brushRef="#br0" timeOffset="38459.25">32288 11980 40543 0,'-15'-6'1792'0,"2"2"384"0,1-2-1744 0,2 0-432 0,4 6 0 0,0-3 0 0,-2 0 0 0,-5-4-176 0,-10 1 16 0,-11-6 0 0,-11-1 160 0,-9 6 192 0,-4 1-32 0,-6 6-16 0,-6 4-16 0,-1 2-128 0,-5 2 192 0,-1 4-64 0,-2 4 128 0,5-2 0 0,4 5 16 0,7-3 0 16,3 3 160-16,7-3 16 0,1 0 16 0,5 0 0 0,3-1-128 16,4-2-16-16,7 0-16 0,4-3 0 0,6-1-304 0,7 0 0 15,6-3 0-15,7-3 0 0,7-2 144 0,11-1-144 16,8-1 0-16,12-2 144 0,7-3-16 0,12-3-128 16,16-2 192-16,9-1-64 0,4 0 16 15,12-5 0-15,14 1 0 0,7-2 0 0,1 2-144 0,8-3 0 16,9 3 0-16,-2 1 0 0,-3 3 0 0,-3 2 0 15,0 0 0-15,-7 2 0 0,-7 4 0 0,-4 0 0 16,-7-1 0-16,-8 4 0 0,-10 2 0 16,-10 4 0-16,-8 3 128 0,-10-2-128 0,-11 0 384 0,-8 0-16 0,-8 0 0 15,-6 0 0-15,-10 1-16 0,-6-1 0 0,-6 4 0 16,-6-4 0-16,-4 3-128 0,-7-2-32 0,-7 2 0 16,-7-3 0-16,-3 1 0 0,-7-1-16 0,-1-3 0 0,-4-3 0 15,-3 0-176-15,-8 0 160 0,-6-3-160 0,-5-3 160 16,-3 0-160-16,-1-1 0 0,1 0 0 0,-3-2 128 15,-2-3-128-15,-1 3 128 0,0-1-128 16,1 0 128-16,4 4-128 0,3-3 0 0,5 1 0 0,2 0 0 16,1 2 0-16,7-1 0 0,3 4 0 0,7-1 128 15,5 2-128-15,7-2-176 0,6 1 48 0,5 0 0 16,6 3-64-16,6-3-16 0,2 2 0 0,6 1 0 0,5 0-48 16,3-1-16-16,6 1 0 0,5 1 0 0,8-1-96 15,10 1-16-15,9 2 0 0,8-3 0 0,4 3 384 16,12 1 0-16,10 1-144 0,6-1 144 0,2-1 0 15,3 0 0-15,7 3 176 0,4-2-176 0,3 0 224 16,0 0-64-16,0 0-16 0,-3-4 0 0,-2 0-144 16,-4-2 192-16,-6-2-192 0,-11-6 192 0,-12 0-192 15,-5-2 0-15,1 1 0 0,-7 0 0 0,-8-1 0 0,-11 3 0 16,-13 1 0-16,-9-1 0 0,-11 2 144 0,-6 1-144 16,-9 0 160-16,-10-3-160 0,-11 2 416 0,-12 2-16 15,-9 1 0-15,4 1 0 0,6 3-272 0,-13 3-128 16,-18-1 128-16,-13 3-128 0,-5 0 0 0,-10 2 0 15,-8 0-224-15,-5 2 80 0,-3 0 144 0,-3 1-208 16,-6 3 80-16,2-1 128 0,4 0-208 0,1-2 80 16,2 0 128-16,5-1-208 0,7 1 208 0,6-4 0 0,6-2 0 0,9-2 0 15,8 2 0-15,10-2 0 0,10-2 0 16,12 0 0-16,11-2 0 0,11 1 0 0,8-2 0 0,8-1 0 16,8 2-352-16,9 0-32 0,7 0 0 0,10 0 0 31,7 2-112-31,12 0-16 0,9 0-16 0,10 0 0 0,8 2 304 0,11 0 64 0,10 2 16 15,3 0 0-15,-2-4 144 0,9 3-192 0,8-2 192 0,-1-1-192 16,-5 0 192-16,2-1 0 0,0-2 0 0,-1 1 0 16,0 0 256-16,-9 0-32 0,-6-4 0 0,-10 2 0 15,-9-2 80-15,-9 2 16 0,-5 2 0 0,-10-1 0 0,-8 0-112 16,-12-1-16-16,-8 1 0 0,-10 0 0 0,-6-1-48 16,-11 3-16-16,-6-1 0 0,-9 2 0 0,-9 0 0 15,-11 2 0-15,-11-1 0 0,-12 4 0 0,2 0-128 16,-12 5 0-16,-9 0 0 0,-10 2 0 0,-2 0 0 15,-6 1 0-15,-6 3 128 0,-1-3-128 0,3 2 208 0,-2-1-32 16,2 1-16-16,4-3 0 0,4 0-160 0,8 0 160 16,7-1-160-16,6-4 160 0,4-1-160 0,9-2 0 15,9-2 0-15,11-4-176 16,9 1-608-16,9-5-128 0,9-1-32 0,8-3-20000 16</inkml:trace>
  <inkml:trace contextRef="#ctx0" brushRef="#br0" timeOffset="60712.71">8996 10201 13823 0,'-10'2'1216'0,"3"-2"-960"0,2-2-256 0,2 2 0 0,2 0 1536 0,-2 0 272 0,-3 0 48 0,-5-3 16 0,-1 2-544 0,-2 1-112 0,1-3-32 0,4 3 0 0,3 0-224 0,2 0-64 0,2 3 0 0,3-3 0 16,1 1-128-16,2 2-16 0,2-1-16 0,2-2 0 16,0 4-96-16,3-4 0 0,2 2-16 0,0 2 0 15,2-3-48-15,1 2-16 0,3-3 0 0,-1 0 0 16,2 0 400-16,1-3 96 0,1 2 16 0,1-4 0 16,0 1-368-16,3 1-64 0,1-1 0 0,2 1-16 15,2 0-320-15,2-2-64 0,3 1-16 0,-1 0 0 16,0 1-96-16,6-2 0 0,6 1-128 15,0-2 192-15,3 2-32 0,-3-2-16 0,-2 2 0 0,2 2 0 16,-1-1-16-16,5 2 0 0,2-4 0 0,3 4 0 16,-4-2 0-16,2 1 0 0,2 1 0 0,-2-2 0 15,-4 2-128-15,0-2 0 0,5 3 0 0,-1-3 0 0,-2-2 128 16,1 1 0-16,2-2 0 0,-4 0 0 16,-1-1 112-16,-1 1 16 0,-2 0 0 0,-1-1 0 0,-3-2-48 0,2 2 0 15,2-5 0-15,4-1 0 16,3 3-208-16,-1-2 176 0,-1 2-176 0,-4-3 160 0,2 3-32 15,-3 2-128-15,-4 2 192 0,3-1-64 16,3 4-128-16,2 3 160 0,2 0-160 0,-2 2 160 0,-2-1-160 0,-2 2 0 16,-3 1 0-16,-1-4 128 0,-2 2 0 15,1-4 0-15,-1 4 0 0,1-2 0 0,-2 1-128 16,1 2 128-16,0-1-128 0,-1 0 128 0,-3 0 64 16,-3 0 0-16,-2-2 0 0,-1 0 0 0,-1 0-64 0,-2-2 0 0,1 2 0 15,-3-2 0-15,-1 2 0 0,-3-2 0 16,1 2 0-16,-4 0 0 0,-3 0-128 0,-1 0 0 15,1 2 0-15,-2 0-176 0,-2-2 176 0,-2 2 0 16,-4 2 128-16,-1-4-128 0,-1 3 0 0,-3-2 0 0,0 1 0 16,-3-2 0-16,-2 0 0 0,-1 0 0 0,-4 0 0 15,-1-2-128-15,-2 1 256 0,-3-2 48 0,-2-1 16 16,-4 0 0-16,0 0-192 0,-4 1 0 0,-3 0 0 16,-2 3 128-16,-2-4-128 0,-2 4 0 0,0 0 0 15,-2 0 128-15,1-3-128 0,-3 2 128 0,-3 1-128 0,-3-2 128 16,-2 2-128-16,-4 0-176 0,-3 2 48 0,-2-1 0 15,0 6 128-15,0-5 0 0,0 2-144 0,0 0 144 16,3-2 0-16,-4 0 0 0,-5 0 0 0,1 0 0 16,-2 4-128-16,1-4 128 0,2 0 0 0,1 1 0 0,0-3 0 15,0-3 0-15,-4 3 128 0,0 0-128 16,-1 3 0-16,1 0 0 0,2 0 0 0,-1 0 0 16,2 0 0-16,-1 1 0 0,1-1 0 0,-4 3-176 0,-3 1 176 0,2-1 0 15,3 0 160-15,2 0-160 0,3 0 0 16,1-2 0-16,-1 0 0 0,-2 1-160 15,0 1 160-15,-1-2 0 0,2-1-144 0,0 4 144 16,5-4-400-16,0 3-16 16,-1 1 0-16,1-1 0 0,0 2 256 0,1-1 160 0,0-1-192 0,3 1 192 0,4-1-192 0,2 1 192 15,3 0-192-15,3-1 192 0,3 0 0 0,2 1 0 16,1 1 128-16,2-2-128 0,2 1 0 0,4-1 0 16,2 0-208-16,3-2 64 0,3 2 144 0,3 0 0 15,4 0 0-15,2-2 0 0,1 2 0 0,3-3 0 16,2 0 0-16,4 1-128 0,2 0 0 0,6-2 0 15,3 1 0-15,5-3 0 0,5 0-16 0,3 0 0 0,6-3 0 16,3 1 0-16,4 1 144 0,4-2 0 16,1-1 0-16,4 1 0 0,2 0 0 0,4 3 0 0,0-2 0 15,3-2 0-15,5 1 0 0,-4 2 0 16,3-1 0-16,-1-2 0 0,-2 2 0 0,4-1 0 16,3-1 0-16,2 2 0 0,3-2 0 0,-1 1 0 0,0-1 0 0,-1 1 0 15,2 0 160-15,3-2-32 0,0 1-128 0,1 0 192 16,-1-2-192-16,-5 2 176 0,-2 2-176 15,-1-2 160-15,0 2-160 0,2 2 160 0,0-3-160 0,-2 2 160 16,-3 1-160-16,-4 0 0 0,1-2 0 0,0-1 128 16,2 2-128-16,1-3 192 0,-4 2-192 0,-1-5 192 15,-6 4-64-15,-1-3-128 0,-3 2 192 0,2 1-64 16,2-3 16-16,-1 2 0 0,-1 0 0 0,-1 0 0 0,-4-4-144 16,-3 2 0-16,-1 0 0 0,-4 0 0 0,-2 0 0 0,-2-1 0 15,-3 1 0-15,-5 0 0 0,-2 0 0 0,-2-1 0 16,1 0 128-16,-4 1-128 0,-3 1 192 0,-3 1 0 15,-5 2 0-15,0 1 0 0,-4-2 128 0,-2 2 16 16,-1 1 16-16,-3 0 0 0,0 0-144 0,-3 0-16 16,-1 0-16-16,-4 0 0 0,-1 0-48 15,-3 0 0-15,-3-2 0 0,-4 2 0 0,-2 0-128 0,-6 0 0 16,0 0 0-16,-4 0 0 0,-3 0-128 0,-3 0 128 16,-2 0-160-16,-3-3 160 0,-4 2 0 0,-2-2-144 15,5 1 144-15,-6 1 0 0,-6-2 0 0,-5 3 0 16,-3 0 0-16,0 0 176 0,2 0-176 0,-4 0 0 15,-3 0 0-15,-3 3 0 0,-3 0 0 0,0 4 128 0,0-1-128 16,1 1 128-16,4 2-128 0,-4-3 0 16,-4 4 0-16,-3-1-176 0,-2 0 176 0,3 1 0 15,2-1 0-15,0 1 128 0,0 0-128 0,-2-2-240 16,-2-1 64-16,4-1 16 0,5-1 160 0,3 0-208 0,4-2 80 0,0-3 128 16,0 0 0-16,3-2 0 0,4 1 0 0,4-2 0 15,6 1 0-15,4 1 0 0,3-2 0 0,1 3 0 16,4 0 0-16,4 3 0 0,3-3 0 0,6 3 0 15,1 0 0-15,5 0 0 0,3 0 0 0,4 3 0 16,3-2 0-16,3 2-176 0,3 0 48 0,4-2 0 16,3 2-112-16,5-2-16 0,4 1 0 0,6 0 0 15,4 0-16-15,7-2-16 0,8 0 0 0,5-3 0 16,7 0 288-16,5-3-160 0,2 3 160 0,5-2-128 16,2 1 128-16,7-2 0 0,5-1 0 0,2-2 0 15,1 3 0-15,-2-4 0 0,-5 5 0 0,10-4 0 0,8 2 0 16,1-2 128-16,-1-3-128 0,-3 2 176 15,-5 1-176-15,1-1 0 0,5-1-160 0,-4-2 160 0,-5 0 0 0,1 0 0 16,3-2 0-16,0 2 0 0,-2-1 160 0,-4 0-32 16,-5 2 0-16,-5-1 0 0,-5 0-128 15,-3 1 0-15,-1 0 0 0,-7 2 128 0,-4 1-128 16,-4 2 0-16,0 4 0 0,-7 0 0 16,-6 2-832-16,-5 0-64 0,-8 2 0 0,-3 2-19808 0</inkml:trace>
  <inkml:trace contextRef="#ctx0" brushRef="#br0" timeOffset="63225.99">11016 4715 28559 0,'-5'-6'2544'0,"2"0"-2032"0,0 3-512 0,2 1 0 0,1 0 1280 0,-2 0 144 0,-2-4 48 0,-4-4 0 0,0-2-1152 0,-3-2-320 0,-2-1 144 0,1 1-144 0,1 3 0 0,-2 0 144 0,0 0-144 0,-1 4 0 0,-2-3 176 0,0 4-176 0,0-1 160 16,-3 2-160-16,-2 2 880 0,0 0 80 0,-2 2 0 0,1 1 16 16,-2 0-128-16,1 0-16 0,2 0-16 0,-2 0 0 15,4-2-416-15,-4 0-80 0,0-3 0 0,-2 2-16 16,-1-4-80-16,0-1-16 0,-1 0 0 0,0-1 0 15,0 0-64-15,-2 1-16 0,1-4 0 0,-3 3 0 16,-1 2 96-16,-3-2 16 0,-1 1 0 0,0 3 0 16,-1-1 0-16,-1-1 0 0,0 5 0 0,-2-2 0 15,2 2-64-15,-4 4-16 0,-2-1 0 0,-1 4 0 16,-5 3-160-16,1 4 160 0,-1 1-160 0,-1 0 160 0,1 2-160 16,-1 1 0-16,2-1 0 0,-1 1 128 0,-1 1 0 0,0 4-128 15,-1 2 192-15,0-1-64 0,2-1 16 0,1 1 0 16,2 0 0-16,0 1 0 0,2-1 112 15,2 0 0-15,1 0 16 0,0 1 0 0,4-4-80 0,2-1 0 16,6-1-16-16,2-1 0 0,2 1 48 0,2 0 16 16,4-1 0-16,2 2 0 0,0-2-240 0,4 3 144 15,-1-2-144-15,1 0 128 0,2 1-128 0,2-2 0 16,1 1 0-16,2-3 0 0,1 1 0 0,1 1 0 0,2 0 0 16,3 0 0-16,0 0 0 0,4-1 0 0,1-2 0 15,1 2 0-15,4-1 0 0,2-2 0 16,2 0 0-16,3 1 128 0,3 0 0 0,2 0 0 15,6-3 0-15,0 2 0 0,3-3-128 0,1 1 0 16,4-1 0-16,-2 1 0 0,0 0 0 0,2 1 0 0,1-1 144 0,1 3-144 16,-3-3 128-16,1 2-128 0,1 0 128 15,1-2-128-15,2 3 208 0,-3-4-16 0,-1 0-16 16,1-1 0-16,4 0-176 0,2 2 0 0,4-3 0 0,2 2 128 16,4-3-128-16,1 1 0 0,-1-5 0 0,-1-1 0 15,-2-1 144-15,5 0-144 0,3 0 160 0,1 0-160 16,2 3 128-16,-2-2-128 0,1 1 0 0,-4-2 0 15,-1 0 0-15,-2 0 0 0,1-2 0 16,3 1 0-16,1 1 128 0,1 0-128 0,-1 1 0 0,-3 1 0 16,-3 1 240-16,-1-3-48 0,-3 0-16 0,-1 1 0 0,0 2-48 15,0-1 0-15,3 2 0 0,-3-2 0 0,-2 2-128 16,0-2 128-16,2-2-128 0,0 0 128 0,-3 0-128 16,-2-2 0-16,-2-2 0 0,0-2 0 0,3-3 0 0,-1 2 0 15,-1-2 0-15,-1-3 0 0,0 0 0 0,-3-2 0 16,-2-2 0-16,-3-3 128 0,-2-2 64 15,-3-1 0-15,-1-1 0 0,-3-2 0 0,1-1 96 16,-2 1 32-16,-1-3 0 0,-1 2 0 0,-3 1-80 0,0-3-16 16,0-1 0-16,-3 1 0 0,0-1-96 0,-3-2-128 15,-1 2 176-15,-1-2-176 0,-4-1 0 0,-3 1 0 16,-2 2 0-16,-2-2 0 0,-5 5 128 0,-2-2-128 16,-3-1 0-16,-4 3 0 0,-2-1 144 0,-5 1-144 15,-2 0 0-15,-6-1 144 0,-3 4-144 0,-2-2 0 16,1 3 0-16,-3 1 0 0,-2 1 0 0,-4 1 0 0,6 3 0 15,-4 1 0-15,-5 2 0 0,-5-1 0 0,-6 2 0 0,-5 1 0 16,-5 3 0-16,-4-2 0 0,-2-1 0 0,-3 4 0 16,-3 1 0-16,-5 2 0 0,-4 5 0 0,-5 4 0 15,-4 1 0-15,-8 4 0 0,-8 3 0 16,-5 3 0-16,0 2-176 0,1 2 176 0,-1-1-128 16,4 3 128-16,2 0-512 15,2 3 0-15,0-3-16 0,0 0 0 0,-2 7-944 0,-3-3-176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2" timeOffset="-155953.08">23051 11359 705 0,'0'0'31'0,"0"0"7"0,0 0-30 0,0 0-8 0,-4-12 0 15,4 9 0-15,4-4 29 0,-4-2 5 0,-4 3 1 0,4 6 0 16,0 0-44-16,0 0-9 0,0 0-2 0,0 0 0 16</inkml:trace>
  <inkml:trace contextRef="#ctx0" brushRef="#br1" timeOffset="5910.34">26945 5988 2718 0,'-7'-10'120'0,"7"10"25"0,0 0-116 0,-3-3-29 16,3 3 0-16,0 0 0 0,0 0 9 0,0 0-9 15,0 0 8-15,0 0-8 16,7 13-33-16,-4-4-12 0,4-6-3 0,0 7-732 0,4-1-148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00:02.593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2552 8924 27647 0,'-1'-7'2448'0,"1"-2"-1952"0,1 6-496 0,0-1 0 0,1 1 0 0,-1 0-208 0,0-7 16 0,0-5 0 0,2-1-1104 0,-3 0-224 0,-3 3-32 0,-2 1-16 16,-2 6 864-16,-4 2 160 0,-1 2 32 0,-3 0 16 0,-3 0 496 0,-1 2 0 0,-2 0 0 0,-2 0 0 15,0 2 176-15,-3-2-32 0,0 0 0 0,-1 2 0 16,-3 0 608-16,-2-2 112 0,2 0 32 0,-3 3 0 16,-3-3 48-16,-4 1 16 0,1-1 0 0,-3 0 0 15,0 2-144-15,0-2-32 0,2 2 0 0,2 0 0 16,-1 2-112-16,1 4-32 0,-1 1 0 0,-2 1 0 16,-1 4-128-16,0 0-16 0,0 0-16 0,2 2 0 15,4-1 32-15,2 1 16 0,0-2 0 0,3 3 0 16,3 0-160-16,4 1-48 0,3-2 0 0,2 2 0 0,-2 6-320 0,1 0 0 15,1 1 0-15,2 1 0 0,2 3 0 0,0-3 0 16,2 4 0-16,0-1 0 16,3 2 128-16,0-5 16 0,3 2 0 0,0-2 0 0,0 1 16 0,1 2 0 15,0-3 0-15,1 0 0 0,1-5-160 0,1 1 0 16,-1 0 0-16,3 1 0 0,-1-1 0 0,4-4 128 16,0 1-128-16,3-3 0 0,1 0 320 15,2 0 0-15,2-1-16 0,1-1 0 0,4-2-48 0,1 2-16 16,5-2 0-16,2 0 0 0,3 1-80 0,5-3-16 15,2-1 0-15,3 3 0 0,3-3-144 0,3 1 0 16,1 3 0-16,3-3 0 0,-2-2 0 0,1 2 0 16,1-2 0-16,-1 0 0 0,1-2 128 0,0 1 0 0,0 0 0 15,-1-1 0-15,4 3-128 0,-2-3 0 16,-1 0 0-16,1 0 0 0,-1-4 0 16,0-4 0-16,0 0 176 0,2-4-176 0,0 0 208 0,3-2-48 0,2-1-16 15,0 2 0-15,2-2 32 0,-1 0 0 0,-3-4 0 0,-2 1 0 16,-2-2-16-16,-2 2 0 0,-2 1 0 0,-5 0 0 15,-2-1-160-15,-4 3 192 0,-1-1-192 0,-5-3 192 16,-4 1-192-16,-3 0 0 0,-2-2 0 0,-3-1 0 16,-2 1 0-16,-3-2 0 0,-2 0 0 0,-2-2 0 15,-1-1 0-15,-1-3 0 0,-3 0 0 16,-3-4 0-16,-1-5 0 0,-2 0 0 0,-1-1 0 0,-2-3 0 16,-1 1 0-16,0 1 128 0,0-1-128 0,-1 2 0 0,1 1 0 15,-1 0 128-15,0 1-128 0,-1 2 0 16,-1 3 144-16,1 0-144 0,-2 5 160 0,0-1-160 15,-1 4 224-15,-4-1-48 0,-2-1-16 0,-2 3 0 0,-2 0-16 0,-2 3 0 16,-4 4 0-16,-3-1 0 0,-1 1-144 16,-5 3 0-16,-1-2 0 0,-2 0 0 0,1-2 0 0,0 0 0 15,0-2 0-15,1-1 0 0,1 1 0 0,3-1-144 16,1 1 144-16,2 2 0 0,0 0 0 0,2 2-128 16,0 0 128-16,-1 0 0 0,2 1 0 0,-1 4 0 15,0-1 0-15,-2 2 0 0,-2 4 0 0,0 2 0 16,-2 2 0-16,-4 4 0 0,-5 2-352 0,-7 10-16 15,-6 4 0-15,-8 8-19088 0</inkml:trace>
  <inkml:trace contextRef="#ctx0" brushRef="#br0" timeOffset="40401.1">3258 9843 28559 0,'-24'1'2544'0,"3"4"-2032"0,6-1-512 0,6-1 0 0,2 3 960 0,-7 0 80 0,-14 4 32 0,-16 2 0 0,-6 4-1584 0,-2 0-320 0,7-3-64 0,9-1-16 0,8-6 1200 0,6-2 240 0,6-3 48 0,3 2 16 0,5-6-80 0,1 2-32 0,4 1 0 0,0-3 0 0,2 3 96 16,1 0 32-16,2 3 0 0,2-3 0 0,4 4 160 0,1 2 16 16,4 0 16-16,2 3 0 0,1 1-416 0,2 2-64 15,1-2-32-15,4 3 0 0,6 3-80 16,4 2-16-16,3-2 0 0,5 0 0 16,2 2 48-16,4-1 0 0,4-4 0 0,3 2 0 15,6-5-48-15,4-1-16 0,6-8 0 0,2-2 0 0,1-6 0 16,1-1 0-16,3-2 0 0,2 0 0 0,3-2 16 0,0-1 16 15,3 1 0-15,-4 4 0 0,-1 2 160 16,5 0 16-16,5 4 16 0,-2-1 0 0,-3 6-80 0,-1-1 0 16,-2 4-16-16,2 4 0 0,1 0-160 0,0 2-16 0,-2 1-128 15,0 0 192-15,-4 2-192 0,0-2 176 16,3 0-176-16,0-4 160 0,-3 1-160 0,-1-4 0 0,-3-2-192 16,2-2 192-16,-1-4 0 0,0-2 0 0,-4-5 0 15,3-1 0-15,3 0-128 0,1-2 128 16,1 0 0-16,1-2 0 0,0-1 0 0,-4 5 0 0,-5 4 0 0,-3 0 0 15,-1 6 0-15,1 2 0 0,1 5-128 16,-2 3 128 0,-2 2-688-16,1 4-64 0,-1 6-16 0,2 7-18624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113914.38">3281 7496 403 0,'0'0'36'0,"0"0"-36"0,-11 0 0 0,8 0 0 15,-8 0 25-15,1-3-1 0,3-3-1 0,-1 6 0 16,1-3-1-16,4 3 0 0,3 0 0 0,-11-7 0 15,11 4-22-15,-10 0 0 0,6-3 0 0,4 6 0 0,0 0 20 0,-10 0 5 16,3-10 2-16,-1 10 0 0,1 0 9 0,4 7 3 16,-4-4 0-16,0-3 0 0,-4 0-11 0,4 0-3 15,4 0 0-15,-8 0 0 16,0 6 29-16,8-3 6 0,-8-3 0 0,-3 3 1 0,4-3-28 0,-4 7-5 16,3-7-2-16,-3 3 0 0,3-3 10 0,-6 0 1 15,10 6 1-15,-11-3 0 16,14-3-30-16,-10 6-8 0,7-3 0 0,7-3 0 0,0 0 16 15,0 0-2-15,0 0 0 0,0 0 0 0,0 4 0 0,0-4 0 16,7 9 0-16,-3-3 0 0,6-3-5 16,1-3-1-16,7 10 0 0,-1-10 0 0,1 3-8 0,0-3 12 15,6 0-12-15,1 0 12 0,0-3-12 0,3 0 12 0,4-4-12 16,3 4 12-16,0-3 0 0,7-3 0 16,1 2 0-16,3-2 0 0,-4 3-12 0,0-4 0 0,1 7 9 15,-1 0-9-15,-7-3 0 0,4 6 0 0,-4-3 0 16,1-4 0-16,-12 7 0 0,1 0 0 0,-4 0 0 0,4 0 0 31,-11 0-20-31,-3 7-6 0,3-4-1 0,-14-3 0 0</inkml:trace>
  <inkml:trace contextRef="#ctx0" brushRef="#br1" timeOffset="118958.39">13444 7462 403 0,'0'0'36'0,"0"0"-36"0,0 0 0 0,0 0 0 16,0 0 211-16,0 0 35 0,0 0 7 0,0 0 2 15,0 0-191-15,-3-7-37 0,-1-2-8 0,4 9-2 16,0 0-17-16,-3 0 0 0,-4-3 0 0,0 3 0 16,0 0 0-16,0 0 0 0,0 0 0 0,-1 0-12 15,8 0 3-15,-7 0 1 0,-3 0 0 0,10 0 0 16,0 0 8-16,-7-3-8 0,3-4 8 0,1 4-8 16,-4-3 34-16,3 3 7 0,-3-7 2 0,0 10 0 15,0-3 14-15,0-3 3 0,0 3 1 0,-4-3 0 16,1 6-1-16,3-4-1 0,0 4 0 0,0 0 0 15,-1-3-28-15,8 3-6 0,0 0-1 0,-7 3 0 0,4-3-16 0,3 0 0 16,0 0 0-16,0 0 0 0,0 0 0 16,0 0 0-16,0 0 0 0,-7 10 0 0,3-1 0 0,4-9 0 15,0 0 0-15,0 0 0 0,0 0 0 0,0 3 0 16,0-3 0-16,4 13 0 0,-4-13 39 0,0 0 1 16,7 0 0-16,0 6 0 0,-7-6-16 0,11 3-2 15,-1-3-1-15,1-3 0 0,-1-3-1 0,-3 6 0 16,4-3 0-16,-4 0 0 0,4-4-4 0,-1 7 0 15,-6-9-1-15,3 9 0 0,-7 0 2 0,7-9 1 0,0-4 0 0,-4 4 0 16,4 6-5-16,-3-7-1 16,-1 1 0-16,1-1 0 0,-4-2-1 0,4 9-1 0,-4 3 0 0,0-10 0 15,3 1-10-15,-3-1 0 0,0 10 0 0,0 0 0 16,0 0 9-16,0 0-9 0,-7-3 10 0,3-3-10 16,-3 6 27-16,0 0-1 0,-3 0 0 0,-1 0 0 15,1 0-14-15,-1 0-4 0,-3 9 0 0,3-2 0 16,1-4-8-16,-1 0 0 0,1 6 0 0,3 1 0 15,-1-1 0-15,1-6 0 0,4 7 0 0,3-1 0 16,0-6 0-16,0 7 0 0,0-10 0 0,3 9 0 16,4 0 0-16,1-5-14 0,-1 5 3 0,0-3 1 15,0-3 10-15,3-3 0 0,-3 10 0 0,0-10 0 16,-7 0 0-16,14 0 0 0,-3 3 0 0,-4-3 0 16,4-3 0-16,-4 0 0 0,-7 3 12 0,7-7-4 15,0 7 1-15,0-3 1 0,4-3 0 0,-8-3 0 16,8-4 2-16,-4 4 1 0,-4-1 0 0,1 7 0 15,3-6-2-15,-4-1-1 0,1-2 0 0,-1 2 0 16,1 1-10-16,-4 6 8 0,0-7-8 0,-4 1 8 16,4 9-8-16,0 0 0 0,-3-3 9 0,-4-3-9 15,0 2 0-15,0 1 0 0,0 3 0 0,0-6 0 0,-4 6 0 0,0 0-10 16,1 0 10-16,-4 6 0 0,3-3-12 0,-3 7 12 16,-4-7-12-16,4 6 12 0,0 4 0 0,0-4 0 15,0 1 0-15,3 2 0 0,4 7 0 0,0-6 8 16,4-4-8-16,-1 0 0 0,4 4 0 0,0-4 0 15,4 1 0-15,-4-10 0 0,7 3 0 0,0 6 0 16,3 1 0-16,1-10-10 0,0 3 10 0,3 3 0 0,-4-3 0 16,1-6 0-16,-1 3 0 0,1-6 0 0,0 3 0 0,-1 0 0 15,-3-7 0-15,4 4 0 0,-8 0 0 0,4-1 8 16,0-2-8-16,-3 0 9 0,0 5-9 0,-1-5 10 16,1 0 10-16,-4-1 3 0,0-2 0 0,-4 9 0 15,4-4-12-15,-3-5-3 0,-1 9 0 0,0-7 0 16,-3 4-8-16,4 0 8 0,-4-1-8 0,0-2 8 15,0 9-8-15,0-9 0 0,3 9 0 0,4 0-11 16,0 0 11-16,-7-4 0 0,7 4 8 0,0 0-8 16,-3-3 0-16,-5 3-10 0,1 3 1 0,4 1 0 15,-4 5 9-15,0 0 0 0,3 4-9 0,1 3 9 16,-4-4 0-16,3 1 0 0,1 6 0 0,-1-7 0 16,4 1-14-16,0-4 2 0,0 7 0 0,4-10 0 15,-1 3 12-15,1 1 0 0,-4-10 0 0,7 9 0 16,0-6 0-16,0 4 0 0,-7-7 0 0,10 3 0 0,1-3 0 0,-4 0 0 15,0-3 0-15,4-4 0 0,-8 7 11 0,4-3-11 16,0-6 10-16,-3 9-10 0,-1-10 14 0,1 1-3 16,-1 6-1-16,-3-7 0 0,4 1-10 0,-4 0 0 15,0-4 0-15,0 4 8 0,-4-1 4 0,1 4 0 16,3-10 0-16,-4 7 0 0,4 3-12 0,-3-4 0 16,-1 1 0-16,1-1 0 0,-1 7 8 0,4 3-8 15,-3-9 0-15,-1 3 8 0,-3 2-8 0,7 4 0 16,-3-9 0-16,-1 9 0 0,4 0 0 0,-7 0 0 15,7 0 0-15,-7 0 0 0,0 6-10 0,0 1 10 16,0-1-13-16,0 6 5 0,0 1 8 0,0-4-8 16,3 4 8-16,1 6-8 0,-1-7 8 0,4 4 0 15,4-7 0-15,-1-2 0 0,1 2 0 0,3 7-8 0,-4-10 8 0,8 3-12 16,-4-2 12-16,3-4 0 16,-10-3 0-16,11 3-8 0,0-6 8 0,-1 3 0 0,1 0 0 15,-4 0 8-15,3 0 2 0,1-10 1 0,0 7 0 16,-4-3 0-16,0-7-3 0,3 10-8 0,-3-12 12 0,0 11-4 15,0-5-8-15,-3-3 10 0,3-1-10 0,-7-3 10 16,4 13-10-16,-4-9 10 0,0-4-10 0,-4 13 10 16,4 3-10-16,0-10 0 0,-7 1 0 0,3 6 0 15,4 3 0-15,-10-6 0 0,3 6 0 0,0 0 0 16,0 6 0-16,-4-3 0 0,1 6 0 0,-1-2 0 16,-7-1-14-16,4 3 5 0,4 10 1 0,-4-9 0 15,-4 2 8-15,0 1 0 0,4-4 0 0,4 0 0 16,-1-5 0-16,0 5 0 0,1-3 0 0,6-3 0 15,4-3 0-15,0 0 8 0,0 0-8 0,0 0 8 0,0 0-8 0,7 7 0 16,7-7 0-16,-3 0 0 0,3-7 8 16,0 7-8-16,0-3 8 0,4-3-8 0,-4-3 0 0,4 5 0 15,-1-5 0-15,-2 0 0 0,-5-1 0 0,4 7 0 16,-3-6 0-16,-4 6 0 0,-7 3 0 0,0 0 0 16,0 0 0-16,0 0-8 0,0 0 8 0,0 0 0 15,0 0 0-15,-7-7 0 0,0 4 0 0,0 3 8 16,-4-6-8-16,4 3 0 0,0 3 0 0,-4-3 0 15,4 3 0-15,-3 0 0 0,3-7 0 0,0 7 0 16,0 0 0-16,7 0 0 0,-7 0 0 0,7 0 0 16,-8 0 0-16,8 0 0 0,-7 7 0 0,0-4 0 15,4 0 8-15,-4 6-8 0,3 1 0 0,1-1 0 16,-1 4 0-16,4-4-8 0,0-9 8 0,0 9 0 0,0 1 0 0,0-10 0 16,0 0-8-16,4 9 0 0,-4-9 0 0,3 10 0 15,-3-10 8-15,0 0 0 0,0 0 10 0,0 0-10 16,0 0 9-16,0 0-9 0,0 0 8 15,0 0-8-15,0 0 0 0,0 0 0 0,0 0 0 0,0 0 0 16,0 0 9-16,0 0 0 0,0 0 0 0,0 0 0 16,0 0-9-16,0 0 0 0,0 0 0 0,0 0 0 31,-7 3-28-31,7-3 0 0,0 0-1 0,-3 12-1213 0</inkml:trace>
  <inkml:trace contextRef="#ctx0" brushRef="#br1" timeOffset="144714.04">4187 14542 1677 0,'0'-9'36'0,"0"-1"8"0,8 7 2 0,-5-6 2 0,4-1-38 0,4 7-10 0,-4-6 0 0,0 0 0 16,3-1 0-16,-10 1 10 0,4 6-10 0,-1-4 10 15,-3 7-10-15,0 0-11 0,0 0 3 0,0 0 0 16,0 0 8-16,0 0-8 0,0 0 8 0,0 0-8 16,0 0 22-16,0 0 5 0,0 0 1 0,0 0 0 15,0 0 2-15,8 10 1 0,-8-10 0 0,0 0 0 16,10 6 14-16,-10-6 3 0,0 0 1 0,0 0 0 15,0 0-1-15,0 0 0 0,0 0 0 0,0 9 0 16,-7-2-17-16,4 2-4 0,-8 7-1 0,7-10 0 16,-6 10-18-16,-4-7 0 0,3 4 0 0,1-4 0 15,-5 4 0-15,5-4 0 0,-1 4 0 0,1-4 0 16,6 0 0-16,-6 1 0 0,3-4 0 0,3 3 0 16,4 1 0-16,-4 2 0 0,4-2 0 0,0-1 0 15,0 4 0-15,0-4 0 0,0 1 0 0,4 2 0 0,-4-2-8 0,11-1 8 16,-8-6 0-16,-3-3-9 0,7 9 9 15,4-9 8-15,-4 10-8 0,3-10 11 0,-3 0 12 0,0 6 2 16,-7-6 1-16,11-6 0 0,0 6-26 0,-4-10-14 16,-4 10 2-16,8-9 0 0,-8 3 12 15,4-10 16-15,-3 13-3 0,-1-10-1 0,5-2-4 16,-5 2 0-16,4 1-8 0,-7-1 12 0,4-3-12 0,3 4 11 16,-7-1-11-16,3-2 10 0,1 2-10 15,-4 1 0-15,7-1 0 0,-7-3 0 0,3 10 0 0,-3-3 0 16,-3 2 9-16,3-2-9 0,0 6 10 0,-7 0-2 15,0-4-8-15,0 7 12 0,3 0-12 0,-6 0 0 0,-1 0 0 16,0 7 0-16,1-4 0 0,3 0 0 0,-4-3 0 16,1 9 0-16,-5-2 0 0,5-4 0 0,-4 6 0 0,3-6 0 15,1 7 0-15,-1-1 0 0,7 1 0 0,-6-7 0 16,-1 6 8-16,8 1-8 0,-4-1 11 0,3-6-11 16,4 6 0-16,0 1 0 0,-7-7 0 0,7 6 0 15,7 1 0-15,-7-1 0 0,4 1 0 0,3-7 0 16,-7-3 0-16,3 9 0 0,8-6 0 0,-1 4 0 15,-2-7 0-15,2 0 0 0,8 0 0 0,-4-7 0 16,-4 4 8-16,5 0 0 0,-1-3 1 0,0-4 0 16,3 4 3-16,-2-3 0 0,-5-1 0 0,1 1 0 15,3-4 10-15,-4 4 2 0,4-4 1 0,-10 4 0 16,3-7-1-16,-3 10-1 0,3-10 0 0,-4 10 0 16,1-3-23-16,-4-7 0 0,0 10 0 0,-4-4 8 15,1 1 19-15,3 3 4 0,0-7 1 0,-11 10 0 16,11-3-32-16,-11-4 0 0,11 7 0 0,-10 3 0 0,6-3 0 0,-3 3-15 15,-3-6 2-15,3 12 0 0,0-3 21 0,3-3 4 16,-6 3 0-16,-1 4 1 0,7-4-13 0,-6 6 0 16,3 1 0-16,0-1 0 15,0 3-13-15,3-2-6 0,-3 2-1 0,4-2 0 0,3 2 20 0,-8 7 0 16,8-6 0-16,-3 2 0 0,3-2-16 16,0-1 4-16,3 1 1 0,-3 6 0 0,8-7 11 0,-5-2 0 15,4 2 0-15,-7-2 0 0,11-1 0 0,-11 4 11 16,7-7-3-16,3-3 0 0,-3-3-8 0,-3 6 0 15,7-2 0-15,-1-4 0 0,-6 0 0 0,3 0 8 0,0-4-8 16,0-2 0-16,3 6 0 0,-6-3 0 16,-1-3 8-16,4 3-8 0,-7 3 18 0,4-10 2 0,3 7 0 0,-7-3 0 15,4-7-20-15,-4 10-16 0,-4-6 4 0,4 2 0 16,0-5 12-16,0 9 10 0,-7-7-2 0,3 4 0 16,-6-7 0-16,6 10 0 0,-3-3 0 15,-3-3 0-15,3 6-8 0,0-1 8 0,3-2-8 0,-6 6 8 16,-1 0-8-16,0 0 0 0,1 0 0 0,3 6 0 15,-4 1 0-15,1-1 0 0,-5-3 0 0,5 13 0 16,-4-10 0-16,7 13-11 0,-4-7 3 0,1-2 0 16,2 9 8-16,-2-7 0 0,3 1 0 0,0 2 0 15,7-2 0-15,0-1 0 0,0-2 0 0,0-1 0 16,0-6 0-16,0-3 0 0,7 10 0 0,3-4 0 16,1-6 0-16,0 0-12 0,3-6 12 0,-4 6-12 15,4-10 21-15,0 4 4 0,-3-3 1 0,7-1 0 0,-4 1-14 16,-4 0 9-16,-3-4-9 0,4 0 8 0,0 4 0 0,-4 0 0 15,7-4 0-15,-14 4 0 0,10-1 0 0,-10 1 0 16,4-1 0-16,-1 1 0 0,-3-4-8 0,0 4 0 16,7 6 9-16,-14-6-9 0,7-1 8 0,0 7-8 15,-3-3 10-15,-1-4-10 0,-3 7 0 0,4-6 0 16,-4 9 0-16,3-3 0 0,1-4 0 0,-8 7 0 16,4-3 0-16,-4 3 0 0,4 0 0 0,0 3 0 15,-3-3 0-15,3 7 0 0,-4-4 0 0,4-3 0 16,4 9 0-16,-8-9 0 0,7 10 0 0,-3-7 0 15,4 6-8-15,-4 1 8 0,7-7-10 0,0-3 10 16,-4 9-8-16,4-9 8 0,4 9 0 0,-4-9 0 0,7 7 0 16,-7-7 0-16,3 6 0 0,4-6 0 0,-7 0 0 0,4 9 0 15,-4-9 0-15,0 0 0 16,11 0 0-16,-11 0 0 0,10 0 0 0,1 0 8 0,-8 0-8 16,8-3 8-16,-8-3-8 0,4 0 0 0,-3-1 0 0,7-2 0 15,-8 0 0-15,4-4 0 0,-3 4 10 0,3-1-10 16,-4-2 9-16,1 2-9 0,3 4 8 0,-7 0-8 15,0-4 0-15,0 1 0 0,0 6 8 0,0 0-8 16,0 3 0-16,0 0 0 0,0-7 9 0,-7 7-9 16,3-3 0-16,1 3 0 0,-8 0 0 0,1 3 0 15,-1-3 0-15,0 10-16 0,1-7 4 0,3 6 0 32,-11-2-59-32,4-4-12 0,0 3-2 0,0-6-1 0</inkml:trace>
  <inkml:trace contextRef="#ctx0" brushRef="#br1" timeOffset="152137.31">4198 14577 403 0,'0'0'36'0,"0"0"-36"16,0 0 0-16,0 0 0 15,0 0-32 1,0 0-14-16,0 0-2 0,0 0-1 0,7-3 120 0,-7 3 24 0,4-10 5 0,-4 10 0 0,7-9 9 0,-7 9 2 16,3-3 0-16,-3 3 0 0,0 0-38 0,0 0-7 15,4-7-2-15,-4 7 0 0,0-3-16 0,0 3-3 16,0 0-1-16,0 0 0 0,0-9-20 0,0 9-4 15,0 0 0-15,0 0-1 0,0 0 17 0,0 0 4 16,0 0 1-16,0-3 0 0,0 3-17 0,0 0-3 16,0 0-1-16,0 0 0 0,0 0-12 0,0 0-8 15,0 0 8-15,7-7-8 0,-7 4 36 0,0 3 2 0,0 0 1 16,0 0 0-16,0 0-22 0,0-6-4 16,0 3-1-16,3-7 0 0,4 7 2 0,-7-3 0 0,0-3 0 0,4 2 0 15,7-8 7-15,-8 5 2 16,8-2 0-16,-4 2 0 0,7-2 1 0,-4-1 0 0,4-6 0 0,8 7 0 15,2-7 12-15,1-3 2 0,0 0 1 0,3-6 0 16,4 6-19-16,3 0-3 0,4 0-1 16,0-3 0-16,3 0-8 0,-7 0-8 0,0-3 9 0,4 6-9 15,-3-3 0-15,-1-4 0 0,0-2 0 0,-3 9-10 16,3-3 10-16,0-3 0 0,-3 0 10 0,3 6-10 16,-6 0 0-16,2-3 0 0,-6 6 0 0,0 0 0 15,-4-3 0-15,4 9 0 0,-8-5 0 0,-3 2 0 16,4-3 0-16,-7 7 0 0,3-4 0 0,0 3 0 15,-7 10 0-15,7-6 0 0,-10-1 0 0,3 1 0 16,7 0-8-16,-4 5 8 0,-6-2 0 0,3 3 0 0,7-6-12 0,-10 5 4 16,6-2 8-16,1 3-13 15,-8-3 4-15,-3 6 1 0,7 0 0 0,-7 0 0 16,0 0-47-16,0 0-9 0,0 0-1 0,0 0-1 16,0 0-11-16,0 0-3 0,0 0 0 0,0 0 0 15,0 0 35-15,0 0 6 0,0 0 2 0,0 0 0 16,0 0-138-16,0 0-27 0,4-6-6 0,-1-1-279 0</inkml:trace>
  <inkml:trace contextRef="#ctx0" brushRef="#br1" timeOffset="153688.47">5489 13489 997 0,'0'0'44'0,"0"0"9"0,0 0-42 0,0 0-11 0,0 0 0 0,0 0 0 15,7-10 40-15,-7 10 5 0,0 0 2 0,0 0 0 16,4 0-21-16,-4 0-4 0,0 0-1 0,0 0 0 16,0 0 13-16,0 0 2 0,0-9 1 0,0 9 0 15,0-3 14-15,0 3 2 0,0 0 1 0,0 0 0 16,-4-10 11-16,4 10 3 0,0 0 0 0,0 0 0 15,0 0-8-15,-3-3-2 0,-1-3 0 0,4 6 0 16,0 0-19-16,0 0-4 0,0 0-1 0,0 0 0 16,0 0-22-16,0 0-12 0,-7 0 12 0,4 6-12 15,-4 4 0-15,0-4 0 0,7 3-10 0,-11 1 10 16,11-1-11-16,-7 4 11 0,0-4-8 0,7 0 8 0,-4 4 0 16,1-4 0-16,3 1 0 0,0 2 0 0,-4-2 0 0,4-1 9 15,0-6-9-15,0-3 10 16,0 10-10-16,0-10 0 0,0 12 9 0,0-12-9 0,7 6 8 0,-3-2-8 15,10 5 10-15,-11-9-10 0,5 0 13 0,6 0-3 16,-11 0-1-16,8-9 0 0,-1 5 0 0,4-2 0 16,1 0 0-16,2-4 0 0,-6 4 11 0,3-3 3 15,-4-4 0-15,5 4 0 0,-5-1-3 0,-3-2-1 16,0 3 0-16,4 2 0 0,-8-8 3 0,4 5 1 16,-7-2 0-16,0 2 0 0,0 1-23 0,-7 3 0 15,4-4-12-15,-8 1 4 0,4-1 8 0,4 1 0 16,-8 6 0-16,1-4 0 0,2 4 0 0,-2 3 0 0,10 0-9 0,-14 0 9 15,3 3 0-15,-6-3 0 0,10 10 0 0,-4-10 0 16,-3 9-15-16,3 1 2 0,1-7 0 0,3 6 0 16,0 4 13-16,-1-4-9 0,-2 1 9 0,3 2-8 15,3 4 8-15,1-7 0 0,-1-2 0 0,4 2-8 16,0 0 8-16,0 1 0 0,0-10 0 0,0 0 0 16,4 3 0-16,3 6 0 0,0-2 0 0,3-4 0 15,-2 0 0-15,6-3 0 0,-11 0 0 0,8 0 0 16,3-3 11-16,-4 3-3 0,1-10 0 0,0 10 0 15,3-9 9-15,-4 9 2 0,1-10 0 0,-1 7 0 16,-6-6-19-16,7 6 0 0,-8-3-13 0,4-1 5 16,-3 1 8-16,-1-3 0 0,1-1 10 0,-4-2-10 15,0 2 16-15,-4 1-4 0,4-4 0 0,0 4 0 0,-3-4-12 16,-1 1 0-16,-3-1-9 0,-3-2 9 0,2 5 0 0,-2-2 0 16,-4 2 0-16,3 7 0 15,1-3-8-15,-1 3 8 0,8-1 0 0,-8-2-9 16,0 12 0-16,4-2 0 0,0-1 0 0,-3 3 0 0,-1-3 1 0,8 7 0 15,-5 2 0-15,5 4 0 0,-4-4 8 0,3 1-8 16,1-4 8-16,3 4-8 0,-4-4-14 16,4 1-2-16,4-1-1 0,-4-9 0 15,0 0-113-15,7 3-22 0,0 3-5 0</inkml:trace>
  <inkml:trace contextRef="#ctx0" brushRef="#br1" timeOffset="156022.91">5525 13426 345 0,'0'0'31'0,"0"0"-31"0,0 0 0 0,0 0 0 0,0 0 178 0,0 0 30 0,0 0 5 0,0 0 2 15,0 0-121-15,0 0-24 0,0 0-5 0,7 0-1 16,3-3-31-16,-10 3-6 0,0 0-2 0,7-7 0 16,0 7 1-16,-7 0 0 0,0 0 0 0,0 0 0 15,0 0-10-15,0 0-3 0,0 0 0 0,7 0 0 16,-7 0 8-16,0 0 2 0,0 0 0 0,0 0 0 16,0 0 25-16,0 0 4 0,0 0 2 0,0 0 0 15,11 0 39-15,-8 0 8 0,-3 0 2 0,7 0 0 16,1 0-115-16,-1-3-22 0,-4 3-5 0,4-9-1 15,0 9 40-15,0-3 0 0,4-3 9 0,-8 6-1 16,4 0 7-16,8 0 1 0,-5 0 1 0,-3-4 0 0,4 4-1 16,-1-6 0-16,-3 6 0 0,8 0 0 0,-1 0-4 0,0 6 0 15,0-6-1-15,4 4 0 0,-1-4-3 0,1 0 0 16,-1 0 0-16,8 0 0 0,-4 0 0 0,11 0-8 16,-7-10 12-16,10 7-4 0,-3-6 6 0,3 5 1 15,0-2 0-15,8-3 0 0,-8 6-3 0,0-7-1 16,4 7 0-16,0-3 0 0,-7 6-11 0,-1-3 10 15,1 3-10-15,0-7 10 0,-4 4-10 0,0 3 8 16,0 3-8-16,-3 4 8 0,0-7-8 0,-4 0 0 16,0 3 0-16,-3-3 8 0,-1 0-8 0,5 6 0 0,-1-3 0 15,-7-3 0-15,7 0 0 0,-3 0 0 0,3 6 0 0,0-6 0 16,-3-6 12-16,-1 6-4 0,1 0 0 0,0-9 0 16,-1 9 4-16,-3-3 1 0,4-7 0 15,-7 10 0-15,3-3-2 0,-4-3-1 0,-3 3 0 0,0-4 0 16,-7 7-10-16,11-3 12 0,-11 3-12 0,0-9 12 15,0 9-12-15,0 0 0 0,-7-3 0 0,3-3 0 16,1 2 0-16,-4-2 0 0,0 3-12 0,0-6 12 16,-4 5-12-16,4-2 12 0,0 3-12 0,-4-3 12 15,4 6 0-15,0-3 0 0,7 3 0 0,-3-10 0 16,3 10-10-16,0 0 10 0,-7 0 0 0,7 0-9 16,0 0 9-16,0 0 0 0,0 0 0 0,0 0 0 0,0 0 0 0,0 0 0 15,-7 0 0-15,7 0 0 16,0 0 0-16,0 0-8 0,-7-3 8 0,7 3 0 15,0 0 0-15,0 0 0 0,0 0 0 0,0 0 0 16,-4-6 0-16,4 6 0 0,0 0 0 0,4-10 8 16,-4 7-8-16,3-6 0 0,8-1 0 0,-8 10-8 0,1-6 8 15,-1 0 0-15,-3 6 0 0,11-3 0 0,-11 3 0 0,7-7 0 16,-7 7 0-16,7 0 0 0,-7 0 0 0,0 0-8 16,0 0 8-16,7 7-8 0,-7-7 8 0,7 3 0 15,-7-3 8-15,0 0-8 0,4 9 0 0,-4-6 0 16,0 7 0-16,0-10 0 0,0 0 0 0,-7 12 0 15,0-2 0-15,3-1 0 0,-7 4 0 0,4-4 0 0,-3 1 0 0,3-4 0 16,-7 0 0-16,3 4 0 16,-3-1 8-16,3 3-8 0,1-2 0 0,3-1 8 0,0-6-8 0,3 7 0 15,4-10 8-15,0 0-8 16,0 0 8-16,0 0-8 0,0 0 0 0,4 6 0 0,-4-6 0 16,14 3 0-16,-4-3 0 0,-3 0 0 0,4 0 0 15,-4-9 0-15,7 9 8 0,-3-3-8 0,-4-4 10 0,3 4-10 16,1 0 0-16,0-3 0 0,-4-4 0 0,7 7 0 15,-7-6 0-15,0 9 0 0,0-9 0 0,7-1 0 16,-14 7 10-16,7-6-1 0,-3-1 0 0,-4 1 0 16,3-4-1-16,1 4-8 0,-4-1 12 0,0-2-4 15,0 2-8-15,-4-2 8 0,1 2-8 0,-1 7 8 16,4-3 0-16,-7 0-8 0,7 0 12 0,0 6-4 16,0 0-8-16,-11 0-14 0,4 0 3 0,-3 9 1 0,6-6 10 15,1 6-10-15,-11 1 10 0,7 2-10 0,-4 7 10 16,4-6-13-16,-4 6 5 0,4-1 8 0,4-2-10 0,-4 0 10 15,0-1 0-15,7 1-9 0,-4 0 9 0,4-1 0 16,4-2 0-16,-4-4-8 0,7-5 8 0,0 5 0 16,-4-6 0-16,4 7 0 0,0-10 0 0,4 6 9 15,-11-6-9-15,7 0 0 0,4-6 8 0,3 6-8 16,-11-4 0-16,4-2 0 0,0 3 8 16,0-6-8-16,4 9 0 0,-11-4 0 0,0 4 0 0,7-6 0 15,-7 6 0-15,0 0-12 16,7-3-28-16,-7 3-6 0,0 0-1 0,0-6 0 15,0-1-153-15,0 1-30 0,-3-13-6 0,3 19-2 0</inkml:trace>
  <inkml:trace contextRef="#ctx0" brushRef="#br1" timeOffset="158206.37">6960 13172 453 0,'-3'22'20'0,"3"-16"4"0,-4-3-24 0,4 7 0 0,0-10 0 0,0 0 0 16,0 0 52-16,0 0 6 0,0 0 1 0,0 0 0 15,0 0-22-15,0 0-4 0,0 0-1 0,0 0 0 16,0 0 17-16,0 0 3 0,0 0 1 0,0 0 0 16,0 0 10-16,4-10 1 15,-4 10 1-15,7-3 0 0,-7 3 6 0,7 0 1 16,0 0 0-16,0 0 0 0,4-6-12 0,-4-4-3 0,3 7 0 0,4-6 0 15,0-1 15-15,8-2 4 0,-5-7 0 0,11 7 0 16,4-10-17-16,4 0-3 16,6-7-1-16,-3 4 0 0,7-3-11 0,3-3-1 0,4-10-1 0,0 10 0 15,7-13-24-15,3 3-5 0,-3 3-1 0,4-9 0 16,-4 13-12-16,-4-7 11 0,-3 0-11 0,0 10 10 16,-7-4-10-16,3 4 12 0,-3 0-12 0,0 6 12 15,0-4-12-15,-4 7 0 0,-7 4 0 0,1-4 0 16,-8 9 0-16,0 4 0 0,-10-1 0 0,-1 1 0 15,-3 9 0-15,-3-3 0 0,-7-3 0 0,-4 6 0 0,0 0-15 16,-4 6 5-16,-3-3 1 0,0-3 0 16,-7 6 9-16,3-3 0 0,1 4 0 0,-1-4 0 0,1 0 0 15,2 3 0-15,-2-6 0 0,3 3 8 0,0-3-8 0,7 0 0 16,0 0 0-16,0 0 0 0,0 0 0 0,0 0-12 16,0 0 4-16,-7 0 0 0,0 0 0 0,7 0 0 15,0 0 0-15,0 0 0 0,0 0-11 0,0 0-1 16,0 0-1-16,0 0 0 0,0 0 21 0,0 0 0 15,0 0 0-15,0 0 0 0,0 0 8 0,0 0 5 16,0 0 2-16,0 0 0 0,0 0-15 0,0 0 8 16,0 0-8-16,0 0 0 0,0 0 8 0,0 0-8 15,0 0 0-15,0 0 0 0,0 0 0 0,0 0 0 16,0 0 0-16,0 0 0 0,0 0 0 0,0 0 0 16,0 0 8-16,0 0-8 0,0 0 0 0,0 0 0 0,0 0 8 0,0 0-8 15,0 0 0-15,0 0 0 0,0 0 8 0,0 0-8 16,0 0 0-16,0 0 0 15,0 0 0-15,0 0 0 0,0 0 0 0,0 0 0 0,0 0 9 0,0 0-9 16,0 0 0-16,0 0 0 0,0-9 8 0,0 9-8 16,0-3 0-16,0 3 0 0,-4-3 0 0,4 3 0 15,0 0 15-15,0 0 1 0,0-7 0 0,0 7 0 16,4-9 5-16,-4 9 2 0,0-3 0 0,3-7 0 16,8 1-5-16,-11 6-1 0,7-3 0 0,3-1 0 15,-3 1-1-15,1 3-1 0,-1-3 0 0,0-4 0 16,0-2-4-16,0 9-1 0,-4-7 0 0,4 4 0 15,-3 0-10-15,-1-1 0 0,4 4 9 0,-7 3-9 16,0 0 0-16,0 0 0 0,0 0 0 0,0 0 8 16,0 0-8-16,0 0 0 0,-7 3 0 0,0 4-8 0,4-1 8 0,-4 3 0 15,-4 1 0-15,4 2 0 16,4 7 0-16,-4-6-8 0,-1 5 0 0,-6-5 0 0,4 6 8 16,3-7 8-16,7 4-8 0,0 0 11 0,-7-7-11 15,3 4 0-15,4-4 0 0,4 0 0 0,-4 1 0 0,0-10 0 16,0 3 0-16,0-3 8 0,7 6-8 0,-7-6 10 15,7 3-10-15,3-3 10 0,4-3-2 0,-6-3-8 16,-1 3 12-16,0-3-4 0,7 2-8 0,-11-5 8 16,4 0-8-16,0 5 8 0,0-5 0 0,-3 0 0 15,3-1 0-15,-3 7 0 0,3-6-8 0,-4-1 0 0,-3 1 0 0,4 3 0 16,-4-1 0-16,-4-2 0 0,1 0 0 0,-1 5 0 16,1-5 0-16,-1 0 0 0,-3 9 0 0,3-4 0 15,-6-5 0-15,3 9 0 0,0 0 0 0,-7 0 0 16,3 0-10-16,4 6 10 15,-7-3-13-15,7 1 5 0,0 2-9 0,-4-3-2 0,4 3 0 16,4-3 0-16,-4-3 19 0,7 0 14 16,0 0-2-16,0 0-1 0,0 0-11 0,0 0 0 0,0 0 0 0,0 0 0 15,0 0 8-15,0 0-8 0,0 0 0 0,0 0 8 16,0 0-8-16,0 0 0 0,0 0 0 0,0 0 8 16,7 0-8-16,-7 0 0 0,0 0 0 0,7 0 8 15,7 4-8-15,-11-4 0 0,8 6 0 0,-11-6 0 16,0 0 0-16,10 3 0 0,-2-3 0 0,-8 0 0 15,0 0 0-15,0 0 10 0,7 0-10 0,-7 0 10 16,10 0 14-16,-10 0 4 0,0 0 0 0,11-3 0 0,-11-3-10 0,0 6-2 16,0 0 0-16,0 0 0 15,3-4-16-15,-3 4 10 0,4-9-10 0,-4 9 8 0,0 0-8 16,0 0 0-16,0-3 0 0,0 3 0 0,0 0 0 0,0-6-9 16,0 6 0-16,0 0 0 0,0 0 17 15,0-4 3-15,-4 1 1 0,4 3 0 0,0 0-12 0,0 0-17 16,0 0 4-16,0 0 1 0,0 0 12 0,0 0 10 15,0 0-2-15,0 0 0 0,0 0-8 0,0 0 0 16,7 3 0-16,7 1 0 0,-10-4 0 0,3 9 0 16,4-3 0-16,-4-3 0 0,0 10 0 0,3-4 0 15,4 1 0-15,-7 2 0 0,4-2 0 0,0 2 0 16,3 4 0-16,3 0 8 0,-6-1-8 0,3 1-14 0,4 3 3 16,-1 0 1-16,1-4 10 0,3 4 0 0,0 3 0 0,8 6 0 15,-5-3 0-15,8 4 0 16,-4-4 8-16,-3 3-8 0,0-3 0 0,-1 6 0 0,5 1 0 15,-1-1 0-15,-4 0 0 0,8 1 0 16,-11-1 0-16,1-3 0 0,2-3 0 0,-3-3 0 0,1 0 0 0,-1-3 0 16,0 3 0-16,-3-6 0 0,-1-1 0 0,1-5-8 15,-1 2 8-15,-2 4 0 0,-5-3 0 0,1-4 0 16,-1 0 8-16,-3-2 3 0,4 2 1 0,-4-3 0 16,-7-6-12-16,4 4-17 0,-4-4 4 15,0 0 1-15,3 9 25 0,-3-9 6 0,0 0 1 0,0 0 0 16,0 0-7-16,0 0-1 0,0 0 0 0,0 0 0 15,0 0-12-15,0 0 0 0,-7-3 0 0,7 3 0 16,-7-6-13-16,3 6-6 0,-3-10-1 0,7 10 0 16,0 0-16-16,-3-3-3 0,-1-3-1 15,1-1 0-15,-1 1-73 16,4 6-15-16,0-9-4 0,0-1-598 0,0 7-120 0</inkml:trace>
  <inkml:trace contextRef="#ctx0" brushRef="#br1" timeOffset="163395.65">9126 13097 345 0,'0'0'31'0,"0"0"-31"0,0 0 0 0,0 0 0 15,0 0 243-15,0 0 42 0,0 0 9 0,0 0 2 16,0 0-228-16,0 0-46 0,0 0-9 0,7 3-1 16,-7-3 6-16,4 9 2 0,3 1 0 0,-7-10 0 15,0 0-4-15,4 9 0 0,3-6 0 0,-7-3 0 0,0 0 13 0,7 6 3 16,-7-6 0-16,7 4 0 0,-7-4 28 0,0 0 7 16,0 0 1-16,7 0 0 0,3 0-7 0,-3 0-1 15,-3-10 0-15,3 10 0 0,0-9-36 0,0 6-8 16,0-7-2-16,-3 1 0 0,3-1-14 0,0 7 0 15,0-6 0-15,0 9 0 0,-7 0 0 0,0 0 0 16,0 0 0-16,0 0 0 0,0 0 0 0,0 0 0 16,-4 9 0-16,-3 1 0 0,0-1 8 0,0 4-8 15,-3-1 11-15,-1-2-11 0,0 2 16 0,4 7-3 16,-3-10-1-16,-1-6 0 0,-3 7 8 0,7-1 2 16,0-6 0-16,3 7 0 0,-3-1-10 0,7-9-1 15,0 0-1-15,0 0 0 0,0 0-10 0,0 0 0 16,0 0 0-16,0 0 8 0,0 0-8 0,11 0 0 15,-4 0 0-15,4 6 0 0,-1-12 0 0,4 6 8 0,-3 0-8 0,0 0 0 16,-4-3 0-16,3-3 8 0,-3 6-8 0,-7 0 0 16,0 0 28-16,4-3 1 0,3-7 0 0,-4 7 0 15,1-3-4-15,-4 3-1 0,-4-4 0 0,1 1 0 16,-1 0 6-16,-3-4 1 0,0 10 0 0,0-9 0 16,-3 6-31-16,2-6 8 0,-6 9-8 0,4-4 0 15,3 4 0-15,-7 4 0 0,3-4 0 0,0 0 0 31,1 6-23-31,-4-3-7 0,3 0-2 0,1 6 0 0,-1 1 32 0,0-1 0 0,1-6 0 0,6 7 0 16,-3-4 0-16,4-3 0 0,3-3 0 0,0 0 0 16,0 0 0-16,-4 10 0 0,4-10 0 0,0 0-9 15,0 0 9-15,7 3 0 0,-7-3 10 0,11 6-10 16,-1-3 0-16,1-3 0 0,0 0 0 0,-1 0 0 16,4 0 0-16,0-3 0 0,0-3 0 0,1 6 0 0,-5-3 0 0,1-4 8 15,6 4-8-15,-6-6 0 0,0 9 0 0,-1-3 0 16,1-4 0-16,-4 7 0 0,0-3 10 0,-7 3-10 15,0 0 10-15,0 0-10 0,0 0 10 0,0 0-10 16,0 0 10-16,0 0-10 0,0 0 15 0,0 0-3 16,0 0-1-16,0 0 0 0,-11 3-11 0,4 4 10 15,-3-7-10-15,3 0 10 0,-4 0-10 0,0 0 0 16,4-7 0-16,0 7-11 0,0-3 3 0,4 3 0 16,3 0 0-16,-7-9 0 0,7 9 16 0,0 0 3 15,0 0 1-15,0-10 0 16,0 7-32-16,0 3-7 0,0 0-1 0,0 0 0 0,0 0 19 0,7-6 9 0,-7 6-10 15,0 0 10-15,0 0 0 0,0 0-9 0,7 0 9 0,-7 0 0 16,0 0 0-16,10 0-10 0,-3-3 10 0,-7 3 0 16,11 0-10-16,-4-3 10 0,0-3-8 0,0 6 8 15,0-10 0-15,4 10 0 0,-8-9 0 16,8 6 8-16,-4-7-8 0,-4 7 0 0,1-6 0 16,0-1 0-16,-1 1 0 0,1 6 0 0,-4 3 0 0,7-7 0 15,-7 7 12-15,0 0-3 0,7-3 0 0,-7 3 0 16,0-3-1-16,0 3 0 0,7-6 0 0,-7 6 0 15,0 0 0-15,0 0 0 0,7-3 0 0,0-4 0 16,0-2 12-16,0 6 1 0,0-6 1 0,0-1 0 16,4-2 6-16,-8-1 2 0,4-6 0 0,4 0 0 15,3-3-2-15,0 0 0 0,0-3 0 0,4-3 0 0,3-13-9 0,0 10-3 16,4-13 0-16,0 3 0 0,-8-3-4 0,8 4-2 16,0-1 0-16,-4-3 0 0,3 10 0 15,-2-7 0-15,2 6 0 0,1-2 0 0,0 2-10 16,-1 4 8-16,5-1-8 0,-8 4 8 15,0 3 0-15,0 6 0 0,-7 1 0 0,4 5 0 0,-8-3-8 0,5 1-11 16,-5 2 3-16,1 1 0 0,-1 2 8 0,-3 1 0 16,0-1 0-16,0 7 0 0,-3-3 0 0,0-4-10 15,-4 7 10-15,0 3 0 0,0-3 0 0,0 3 0 16,0-6 0-16,0-3 0 0,0 5 0 0,3-5 0 16,-3 0 0-16,4-1 0 0,-4 7 10 0,0-6-10 15,3-1 10-15,4 1-10 0,-7 6 0 0,4-7 8 16,-4 10-8-16,0 0 0 0,7-3 0 0,-7 3 0 0,0 0 0 15,0 0 0-15,0 0 0 0,0 0 0 0,0 0-8 0,0 0 8 16,10 3 0-16,-10-3 0 0,0 0-8 0,0 0 8 16,0 0-13-16,0 0 1 0,0 0 0 0,0 0 0 15,4 0 12-15,-4 0 16 0,0 0-3 0,10 7-1 16,-3-7-12-16,-7 0 0 0,0 0 8 0,8-7-8 16,-8 7 0-16,7 0 0 0,0-3 0 15,-7 3 0-15,0 0 0 0,7-6 0 0,-7 6 0 0,10 0 0 16,-10 0 0-16,7-10 0 0,-3 7 0 0,-4 3 0 15,7-9 0-15,-7 9 8 0,3-3-8 0,-3 3 0 16,4-6 0-16,0-1 0 0,-4 7 0 0,3-9 0 16,4 3 0-16,-7 6 0 0,4-10 0 0,-1 7 0 15,1-6 0-15,-4-1 0 0,3 1 0 0,1 6 0 16,-1-7 0-16,1 1 8 0,-1-4-8 0,4 4 0 0,-3-4 0 0,3-5 0 16,0 5 8-16,0 0-8 0,0-2 0 0,0 2 0 15,-3 4 0-15,3-4 0 0,-4 4 0 0,1-4 0 16,-1 4 0-16,-3 0 0 0,4-1 0 0,-4 7 0 15,0-6 0-15,0 9 0 0,0 0 0 0,0 0 0 16,-4 0-8-16,4-10 8 0,-7 10 0 0,7 0 0 16,0 0-8-16,-3 0 8 0,-4-3 0 0,3 3 0 15,-3 3 0-15,7-3 0 0,-7 0-8 0,7 0 8 16,-7 0 0-16,3 10 0 0,4-10 0 0,-7 0 0 16,0 9 0-16,0-6 0 0,4 3 0 0,3-6 0 15,-7 4 0-15,3 2 0 0,-3-3 0 0,4 3 0 16,3-6 0-16,-7 6 0 0,0 4 0 0,3-4-8 0,0 4 8 0,1-4 0 15,-1 3-14-15,-3 4 1 16,4-4 0-16,-1-3 0 0,1 4 21 0,-1-4 4 16,4 0 0-16,0-2 1 0,0 5-13 0,0-9 0 0,0 0 8 0,4 9-8 15,3-6 0-15,-4 4 0 0,-3-7 0 0,11 3 0 16,-4-3 0-16,0-3 0 0,4 3 0 0,-1-7 0 16,-3 7 0-16,4-6 8 0,-1-3-8 0,1 3 0 15,3-4 0-15,-3 4 0 0,-4-4 8 0,3 1-8 16,-3-3 0-16,0 2 0 0,-3 4 0 0,3-7 0 15,-3 4 0-15,-1-1 0 0,1 7 0 0,-4-6 0 16,0 9 0-16,0 0 0 0,0-9 0 0,0 9 0 16,0 0 0-16,0 0 0 0,0-4 0 0,0 4 0 15,0 0-18-15,0 0 3 0,-11 0 1 0,4 0 0 16,7 0 14-16,0 0 8 0,-7 4 0 0,7-4-8 0,-7 0 0 0,7 0 0 16,0 0 0-16,-4 9 0 0,4-9 0 0,0 0 0 15,0 9 0-15,0-9 0 0,-3 10 0 0,-1-1 0 16,4 1 0-16,0-10 0 0,4 6 0 0,-4 3-11 15,3 1 11-15,1-7-10 0,-1 6 10 0,-3-9 0 16,0 0 0-16,4 6 0 0,-4-6 8 0,3 4-8 16,-3-4 8-16,0 0-8 0,0 0 0 0,0 0 0 15,0 0 0-15,0 0 0 0,0 0 0 0,0 0 0 16,0 0 0-16,0 0 0 0,0 0 0 0,0 0 0 16,-7 0 0-16,0 0-12 0,0-10 12 0,0 10 0 15,0-9 0-15,4 9 0 0,-4-6 0 0,0-1 0 16,-1 4 0-16,1-3 0 0,0 3 0 0,0-7 12 0,0 10-2 15,4-9-1-15,-4 9-9 16,3 0 0-16,1 0 0 0,-4 0 0 0,7 0 0 0,0 0 0 16,-4 0-8-16,4 0 8 0,0 0 0 0,0 0-11 15,0 0 11-15,0 0-8 0,0 0 8 0,0 0 8 0,0 0-8 0,0 0 11 16,0 0-11-16,4-10 0 0,3 7 0 0,-4-6 8 16,4 0-8-16,0 5 0 0,0-2 0 0,0 0 0 15,0 0 0-15,0 6 0 0,1-10 0 0,-1 10 0 16,0-3 0-16,3-3 0 0,4 3 0 0,-3 3 0 15,3 0 0-15,4 0-12 0,-1 0 2 0,12 0 1 16,6-4 9-16,0 4 0 0,-7-6 10 0,4 6-10 16,10-3 0-16,-3-3 0 0,0 6 0 0,-4 0 0 15,1-3 0-15,-1 0 0 0,4 3 0 0,-8-7 0 16,-2 7 0-16,2-3 0 0,8-3 0 0,-4 6 0 16,-6-3 0-16,-5-4 0 0,5 4 0 0,-1 0 0 0,0-3 0 15,0 6 0-15,-7 0 0 0,1 0 0 0,2 0 0 0,-6 0 0 16,-4 0 0-16,0 0 0 0,0 0 0 0,0 0 0 15,-3 6 0-15,-4-3 0 0,-7-3 0 0,11 0 0 16,-4 0 0-16,-7 0 0 0,0 0 0 0,0 0-10 16,10 0 10-16,-10 0-8 0,0 0 8 0,0 0 0 15,7 0 8-15,-7 0-8 0,0 0 0 0,0 0 0 16,0 0 0-16,0 0 0 0,4 0 0 0,-4 0 0 16,0 0 0-16,0 0-8 0,0 0 8 0,0 0 0 15,0 0 0-15,0 0 8 0,0 0-8 0,0 0 0 16,0 0 0-16,0 0 0 0,-7 0 0 0,7 0 0 0,0 0 0 15,0 0 0-15,0 0 0 0,0 0 0 0,0-9 0 0,0 9 0 16,0 0 0-16,0 0 0 0,0 0 0 0,0-3 0 16,3-4 0-16,-3 7 0 15,0 0 0-15,0 0-8 0,0 0 8 0,0 0 0 0,0 0 0 0,0 0 8 16,0 0-8-16,0 0 0 0,0 0 0 0,0 0 0 16,0 0 0-16,0 0 0 0,0 0 0 0,0 0 0 15,0 0 0-15,0 0 0 0,0 0 0 0,4-9 0 16,-4 9 0-16,0-3 0 0,0-6 0 0,0 9 0 15,0 0 0-15,7-4 0 0,-7 4 0 0,3-6 0 16,-3 6 0-16,4-9 0 0,-4 9 0 0,0 0 0 16,0-7 0-16,0 7 0 0,7-6 0 0,-7 6 0 15,4-9 0-15,-1 6 0 0,1 0 0 0,-4 3 0 16,7-7 0-16,-4-2 0 0,-3 9 0 0,4-10 0 16,3 7 0-16,0-6 0 0,-7-1 0 0,0 1 0 15,7 3 0-15,-4-10 11 0,-3 4-11 0,0-1 12 0,4-6 9 16,-4 7 3-16,0-7 0 0,0 0 0 15,-4-3-24-15,4 0-15 0,4 0 3 0,-4-3 0 0,-4-3 12 0,1-3 0 16,6 5 0-16,-3-2 0 0,0-6 15 0,0 2-4 16,0-5-1-16,0 5 0 0,0 1-10 0,0 0 0 15,0-1 0-15,0 1 0 0,4-4 0 0,-4 4 0 16,-4 0-12-16,4-4 12 0,-3 4 0 0,6-7 0 16,-6 7 0-16,3 3 12 0,-4-4-3 0,1 1 0 15,3 3 0-15,-4-4 0 0,1 1-9 0,-1 0 0 16,4-1 0-16,0 7 0 0,0-3 0 0,-3-3-9 15,3-1 9-15,0 1-13 0,3 0 13 0,1-1 0 0,-8-2 0 16,8 2 0-16,-1 1 0 0,1 0 0 0,-4-1 0 0,-4 10 0 16,4 0 0-16,0 0 0 0,0 4 0 0,0-1 0 15,-3 3 9-15,-1 0-9 0,4 4 0 0,0 2 9 16,-3 1-9-16,-1-3-16 0,4 2 4 16,0 7 1-16,0 3 11 0,0-6 0 0,-3-1 0 0,-1 1-8 15,4 6 8-15,0 0 0 0,0-9 0 0,0 9 0 16,0-3 0-16,0 3 0 0,-3-10 0 0,3 10 0 15,0 0 0-15,0 0 0 0,0 0 0 0,0 0-8 16,-4 0 8-16,4 0 0 0,0 0 0 0,0 0-8 16,0 0 8-16,0 0 0 0,0 0 0 0,0 0-8 15,0 0 8-15,0 0 0 0,0 0 0 0,0 0 0 16,0 0 0-16,0 0 14 0,0 0-2 0,0 0 0 16,0 0-12-16,0 0-15 0,0 0 3 0,0 0 1 15,0 0 11-15,0 0 0 0,0 0 0 0,0 0 0 0,0 0 0 0,0 0 0 16,7 0 0-16,-7 0 0 0,0 0 0 0,0 0 0 15,11-3 0-15,-4-3 0 0,3 6 0 0,-3-3 0 16,-3-4 0-16,3 4 0 0,4-6 0 0,-4 9 0 16,0-10 0-16,0 1 8 0,7 3-8 0,-7-4 0 15,3 1 0-15,-2 0 8 0,2-4-8 0,-3 4 0 16,4-1 8-16,-4 1-8 0,-4-4 0 0,1 4 0 16,6-1 0-16,-3 1 0 0,-7-4 0 0,4 10 0 15,7-6 0-15,-4 0 0 0,0-1 0 0,0 1 0 16,0 6 0-16,3-7 0 0,5 10 0 0,-5-9 0 15,-3 6 0-15,0-4 0 0,7 1 0 0,-3 0 0 16,-11 6 0-16,0 0 0 0,7-10 0 0,-4 10 0 16,-3 0 0-16,0 0-8 0,-14 0 8 0,4 0 0 15,6-3 10-15,-6-3-10 0,-8 6-8 0,0 0-8 0,4-3-2 0,0 3 0 16,-3 0 18-16,-1 3-12 0,-3-3 12 0,3 0-10 16,0 6 10-16,4-3-8 0,-7 4 8 0,7-4-8 15,0 3 8-15,-4 0 0 0,1 4-9 0,3-1 9 16,-4 1 0-16,7-1 0 0,1-6-9 15,3 7 9-15,-4-1 0 0,8-6 0 0,3-3 0 0,0 0 0 16,-4 6 0-16,4-6 0 0,0 0 0 0,0 0 0 16,11 3 0-16,-1 4 8 0,-10-7-8 0,11 0 0 15,3-7 8-15,-3 7-8 0,-1-3 0 0,1-3 0 16,3 3 0-16,0-3 0 0,-4 3-8 0,5-1 8 16,-1-2 0-16,0 6 0 0,0-9 8 0,-3 9-8 15,-4-3 0-15,3-1 0 0,8-2 0 0,-4 6 0 16,-7 0 0-16,4-3 0 0,6-3 0 0,-3 6-10 15,0 0 10-15,-3 0 0 0,-4 0 0 0,7-3 8 16,0-4-8-16,0 7 0 0,-14 0-8 0,11-3 8 16,3 0 0-16,-3-3 0 0,-1 6 0 0,-10 0 0 0,11 0 0 0,-4-3 0 15,0-4 0-15,-7 7 0 0,0 0 0 0,0 0 0 16,14 0 0-16,-7 7-8 0,-7-7 8 0,0 0 0 16,11 0-9-16,-4 0 9 0,3 3 0 0,-10-3 0 15,0 0 0-15,7 0 0 0,0 9 0 0,-7-9 0 16,0 0 0-16,7 3-11 0,-7-3 11 0,0 0 0 15,0 0 0-15,11 7 0 0,-11-7 0 0,7 3 0 16,-7-3 0-16,11 0 0 0,-11 0 0 0,7 9 0 0,-7-9 0 16,0 0 0-16,0 0 0 15,0 0 0-15,0 0 8 0,0 0-8 0,0 0 0 0,0 0 0 16,0 0 0-16,0 0-8 0,0 0 8 0,0 0 0 0,0 0 0 16,0 0 0-16,0 0 0 0,0 0 0 0,0 0 0 0,7-9 8 15,0 9-8-15,-4-10 0 0,1 4 0 0,-1-3 8 16,1 2-8-16,0-2 0 15,-1-4 0-15,1 1 8 0,-4-1-8 0,3-2 0 0,1-7 0 0,-1 6 0 16,1-9 0-16,3 3 9 0,-4 0-9 0,1 0 0 16,3-9 9-16,3 6-9 0,-3-7 0 0,4-5 9 15,-4 2-9-15,4-6 0 0,-1 1 0 0,1-4 8 16,-1 0-8-16,1-6 0 0,0 9 0 0,-1-3 0 16,1 0 0-16,-1-6-12 0,-3 6 0 0,4-6 1 15,-4 6 19-15,4-9 4 0,-8 2 1 0,4 8 0 16,-3-11 5-16,-1 10 1 0,4-6 0 0,-7 9 0 0,0-2-19 15,-3-1-19-15,-1 3 4 0,1-3 1 0,-1 3 14 0,-6 0 0 16,3 10 0-16,0-3 0 0,-1-7 0 16,-2 9 0-16,-1 1-12 0,1 0 3 0,3 6 9 0,-4-4 0 15,1 7 0-15,-1 1-8 0,4 2-1 0,0-3 0 16,3 9 0-16,-3-6 0 0,0 10 9 0,0-4 0 16,4 1 0-16,3 3-8 0,-7-1 8 0,7 1 0 15,-4 6 0-15,4 3 0 0,0 0 0 0,0 0 0 16,0-10 0-16,0 10 0 0,0 0 0 0,0 0-12 15,0 0 12-15,0 0-12 0,0 0 12 0,0 0 0 16,0 0 0-16,0 0 0 0,11 3 0 0,-11-3 0 16,0 0 0-16,7 0 0 0,-7 0 0 0,7 0 0 15,-7 0 8-15,0 0-8 0,0 0 0 0,10 0 0 16,-3-3 0-16,0 0 0 0,-7 3 0 0,7-6 8 16,-3 6-8-16,3-3 0 0,-3-4 0 0,-1 7 0 0,1-9 0 0,3 6 8 15,-4 3-8-15,4-3 0 0,-7-4 0 0,4 4 0 16,-1-3 0-16,1 3 0 15,-1-7 0-15,1 10 0 0,-1-9 0 0,4 0 8 0,-3 5-8 0,3-5 0 16,-3 0 0-16,-1 6 0 0,4-7 0 0,0 1 0 16,-3-1 9-16,-1-2-9 0,4 2 12 0,-3 1-12 15,3 6 8-15,0-7-8 0,0 1 0 0,-3 0 0 16,3 5 0-16,-4-5 0 0,4 0 8 0,-3-1-8 16,3 4 0-16,-4-3 0 0,4-1 0 0,-3 1 0 15,3-1 0-15,-4 1 0 0,1 6 0 0,0-7 0 16,-4 10 0-16,3-3 0 0,4-3 0 0,-3-3 0 15,-4 9 0-15,0 0 0 0,7-4 0 0,-7 4 0 16,0 0 0-16,0 0 0 0,0 0 0 0,0 0 0 16,0 0-10-16,0 0 1 0,0 0 0 0,0 0 0 15,0 0 9-15,-7-3 8 0,0 3-8 0,0 3 11 0,3 1-11 0,-3-4 0 16,0 9 0-16,-4-3 0 0,4 4 0 0,0-4 0 16,0 3 0-16,0 1 0 0,0 2-8 0,-4-2 8 15,8 2 0-15,-4-2 0 0,3-4 0 0,1 3 0 16,-1-2 0-16,1-1 0 0,3-6 0 0,0 0 0 15,0 0 0-15,0 0 0 0,0 0 0 0,3 9 0 16,4 1-10-16,0-7 10 0,0 0 0 0,4-3 0 16,3 0 11-16,0 0-3 0,-3-6-8 0,3-1 8 0,-3 7-8 0,3-3 8 15,0-3-8-15,-4 3 0 16,1-3 0-16,3-1 0 0,-3 1 0 0,-4-3 8 16,0-1-8-16,0-2 0 0,0 2 20 0,-4 1-1 0,-6 3 0 0,3-4 0 15,0 4-19-15,-4 0 0 0,1-1 0 0,-4-2 0 16,0 9-17-16,-4-3-1 0,4 3 0 15,-4 0 0-15,1 3 18 0,3-3-12 0,-4 6 12 16,4-3-10-16,-7 10 10 0,3-4 0 0,4 1-9 0,-3 2 9 16,-4 4 0-16,3-3-11 0,4-10 11 0,0 6-8 15,0 4 8-15,0-4 0 0,7-9 8 0,0 9-8 16,0-9 0-16,0 0 0 0,3 10 0 0,-3-10-8 16,4 3 8-16,3 3 0 0,4-3 8 0,-1-3-8 15,-3 0 0-15,4 0 0 0,-1 0 0 0,1 0 0 16,-4-3 0-16,0-3 0 0,0 6 0 0,-3-3-8 15,3 0 8-15,0-4 0 0,-7 7 0 0,7-9 0 16,0 9 0-16,-7 0 11 0,0 0-1 0,0 0 0 0,3-9-10 0,-3 9 0 16,0-4 0-16,0 4 0 0,-7-3 0 0,4-3 0 15,3 3 0-15,-4-3 0 0,1 3-13 0,-4 3 5 16,0-7 8-16,3 7-13 0,1-3 13 0,-1-6 0 16,4 9 0-16,-3 0 0 0,3 0 0 0,0 0 0 15,0 0 0-15,0-10 0 0,0 10 0 16,0-3 0-16,0-6 0 0,0 9 0 0,-4-3 0 0,4 3 0 15,0 0 0-15,0 0 0 0,0 0 0 0,7-7 0 16,4 7 0-16,-1-3 0 0,4 3 0 0,-3-6 0 16,3 6 0-16,0 0 0 0,-3 6 0 0,6-3 0 15,1-3 0-15,3 0 0 0,-3 10 0 0,0-7 0 16,-1 3 0-16,4-3 0 0,0 7 0 0,1-4 0 0,-1-3 0 16,4 0 0-16,-1 4 0 0,8-4 0 0,0 3 0 0,3-3 0 15,-3-3 0-15,3 0 0 16,4 0 0-16,-4 0 0 0,-3 0 0 0,3 0 0 0,-3-3 0 0,0 3 0 15,-4 3 0-15,0-3 0 0,0 0 0 0,1 0 0 16,-5 0 0-16,1 0 0 0,0 0 0 0,-1 0 0 16,-3 0 0-16,1 0 0 0,-1 0 0 0,0 0 0 15,-7 0 0-15,4 0 0 0,-4 0 0 0,0 6 0 16,0-6 0-16,0-6 0 0,4 12 10 0,-4-12-10 16,0 6 0-16,7 0 0 0,-3 0 0 0,3 0-11 15,-3 0 11-15,3 0 0 0,-4 0 0 0,1-3 0 16,0-3 0-16,-1 6 8 0,1-3-8 0,0 3 0 0,-8-7 0 15,4 4 0-15,-3 0 0 0,-4-3 0 16,0 6 0-16,-7 0 0 0,0 0 0 0,0 0-12 0,0 0 12 0,0 0 0 16,0 0 0-16,0 0 0 0,-4-10 0 0,1 7 0 15,-4-6 0-15,0 9 0 0,-4-3 0 0,4-4 0 16,-3 7 0-16,3-3 0 16,-4-3 0-16,0 6 0 0,1-3 0 0,-4 0 0 0,3-4 0 0,1 7 0 15,-5-3 0-15,1-3 0 0,4 3 0 0,-4-3 0 16,3 6 0-16,-3-4 0 0,0 4 0 0,3-3 0 15,-3-3 0-15,4 6 0 0,-5-3 0 0,1-3 0 16,7 6 0-16,-3-4 0 0,-4 4 0 0,-1 0 0 16,5-6 0-16,-4 6 0 0,0 0 0 0,0 0-10 15,-4 0 10-15,4 0-13 0,-7 0 13 0,3 0 0 16,-3 0 0-16,3 6 0 0,1-6 0 0,-1 4-9 0,0-4 9 0,1 0-8 16,3 0 8-16,-1 0 0 0,5 0 0 0,-1 0 0 15,4 0 0-15,0 6 0 0,4-3 0 0,3-3 0 31,0 0-204-31,0 0-38 0,0 0-8 0,17 0-2 0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2" timeOffset="-155953.08">23051 11359 705 0,'0'0'31'0,"0"0"7"0,0 0-30 0,0 0-8 0,-4-12 0 15,4 9 0-15,4-4 29 0,-4-2 5 0,-4 3 1 0,4 6 0 16,0 0-44-16,0 0-9 0,0 0-2 0,0 0 0 16</inkml:trace>
  <inkml:trace contextRef="#ctx0" brushRef="#br1" timeOffset="5910.34">26945 5988 2718 0,'-7'-10'120'0,"7"10"25"0,0 0-116 0,-3-3-29 16,3 3 0-16,0 0 0 0,0 0 9 0,0 0-9 15,0 0 8-15,0 0-8 16,7 13-33-16,-4-4-12 0,4-6-3 0,0 7-732 0,4-1-148 0</inkml:trace>
  <inkml:trace contextRef="#ctx0" brushRef="#br1" timeOffset="10086.06">14182 7179 1303 0,'0'0'57'0,"0"0"13"15,0-9-56-15,0 9-14 0,3-3 0 0,4-3 0 0,-3 2 60 0,3-5 10 16,-7 9 2-16,3 0 0 0,8 0-12 0,-11 0-1 16,0 0-1-16,0 0 0 0,3 6-13 0,-3-6-2 15,0 7-1-15,0 8 0 0,-3-2-10 16,-1-1-3-16,4 10 0 0,-3-3 0 0,-1 3-29 0,1 0 0 15,-1 6 0-15,4-3 0 16,0 4 0-16,4-4-20 0,-4 6 4 0,3-3 0 0,-3-3 25 0,4 7 6 16,-1-4 1-16,1-3 0 0,3 3-28 0,-7-6-4 15,4 0-2-15,-4 0 0 0,3-3-4 16,-3 3-1-16,0-10 0 0,-3-5-826 0</inkml:trace>
  <inkml:trace contextRef="#ctx0" brushRef="#br1" timeOffset="10333.94">13935 7455 2718 0,'-4'-3'60'0,"1"-3"12"0,-1 3 2 0,4 0 2 0,0 3-60 0,0 0-16 0,4-7 0 0,6 4 0 16,1-3 0-16,3 0 0 0,0-1 0 0,7 4 0 15,0-3 0-15,8 6 0 0,-1 0 0 0,0-3 0 16,-3 6-32-16,7-3-5 0,-1 0-2 0,1 9 0 16,0-9-26-16,-4 10-6 15,0-7-1-15,-3 3 0 0,0-3-153 0,-4 4-31 0,3-4-7 16,-6-3-1-16</inkml:trace>
  <inkml:trace contextRef="#ctx0" brushRef="#br1" timeOffset="11025.37">14619 7465 576 0,'0'0'51'0,"0"0"-41"16,0 0-10-16,-3 6 0 15,-4 0 331-15,-1 1 64 0,8-4 13 0,-3 12 2 0,3-8-324 0,0 8-65 16,0-2-13-16,0-4-8 0,0 1 0 0,0-4 0 16,-4 3 0-16,8 1-10 0,-1 2 10 0,5-2-8 15,-8-1 8-15,3 1-8 0,4-7 8 0,-3 6 0 16,3-3 0-16,-7-6 0 0,0 0 0 0,0 0 16 16,7 3-4-16,-7-3-1 0,0 0 28 0,0 0 5 15,0 0 2-15,7 7 0 0,-7-7 15 0,0 0 3 16,0 0 1-16,7-7 0 0,-4 4-27 0,4-3-6 0,-7 6 0 0,0-9-1 15,0 2-12-15,0-8-3 0,0 5 0 0,0-2 0 16,-3 2-2-16,-1-2-1 0,4-7 0 0,0 6 0 16,-3-9-13-16,3 4 0 0,3 5 8 0,-3-6-8 15,4 4 0-15,-4-1 0 16,3-6 0-16,1 9 0 0,3 1 0 0,-3-4 0 0,3 10 8 0,3-10-8 16,4 7 0-16,-3 3 0 0,-1-1 8 0,1-2-8 15,3 9 0-15,4 0 0 0,-1 0 0 0,1 0 0 31,0 0-101-31,-1 0-23 0,5 6-5 0,-5-6-949 0</inkml:trace>
  <inkml:trace contextRef="#ctx0" brushRef="#br1" timeOffset="11472.32">15124 7418 2523 0,'0'0'56'0,"0"0"11"0,0 0 2 0,0 0 2 0,0 0-57 0,0 0-14 16,0 0 0-16,-4 3 0 0,4-3 0 0,-3 3 0 15,-1 6 0-15,-3 1 0 16,0-1-32-16,0 4-4 0,0-1 0 0,0-2 0 16,-4 12 0-16,1-4 0 0,3-5 0 0,-1 6 0 0,1 3 11 0,0-10 1 15,0 7 1-15,0-6 0 0,0 5 23 0,4-5 0 16,-1-4 0-16,1 4 0 0,3-4 18 0,0 1 2 15,0 2 0-15,3-5 0 0,-3-4-9 0,0-3-2 16,7 9 0-16,0-3 0 0,-7-6-9 0,7 4 0 0,0-8 0 0,0-2 0 16,4 6 0-16,-4-3 0 15,0-3 0-15,0-4-11 0,0 4 11 0,0 0 0 0,-3-4 8 0,-1-2-8 16,1 2 0-16,-1 1-8 0,-3-4 0 0,0 4 0 16,4-3 8-16,-4-1 11 0,3-3-3 0,-3 10 0 15,0-10 5-15,4 13 1 0,-4-6 0 0,3-1 0 16,1 7 22-16,-4 3 5 0,0 0 1 0,0 0 0 15,7 0-18-15,-7 0-3 0,7 3-1 0,4 4 0 16,-1-4-20-16,-3 6 0 0,0-6 0 0,4 7 0 16,0-1 0-16,-1-6 0 0,-3 7 0 15,0-1 0-15,4 1-16 0,-1 2 3 0,1-3 0 0,-4 1 0 32,-3-7-38-32,-1 6-7 0,4 1-2 0,0-1-645 0,-7-9-130 0</inkml:trace>
  <inkml:trace contextRef="#ctx0" brushRef="#br1" timeOffset="11715.75">15498 7593 288 0,'0'0'25'0,"3"10"-25"15,-3-1 0-15,4 4 0 0,-4-4 497 0,0 0 95 0,-4 4 18 16,4 3 4-16,4-4-462 0,-4 1-93 0,0-1-19 0,0-2-3 16,0-1-37-16,0 4 0 15,0-4 0-15,0 0-12 16,0-9-97-16,0 0-20 0,0 0-4 0,0 0-560 0,0 0-112 16</inkml:trace>
  <inkml:trace contextRef="#ctx0" brushRef="#br1" timeOffset="11884.32">15561 7223 2300 0,'0'0'102'0,"-3"0"21"16,-5-3-99-16,1 0-24 0,4-3 0 0,3 6 0 16,0 0 66-16,0 0 8 0,0 0 2 0,0 0 0 15,0 0-76-15,0 0 0 0,0 0-14 0,0 0 2 16,0 0-167-16,3 12-33 0,8 7-6 0,-4-6-2 0</inkml:trace>
  <inkml:trace contextRef="#ctx0" brushRef="#br1" timeOffset="12323.97">15815 7622 2718 0,'0'0'60'0,"0"0"12"0,0 0 2 0,0 0 2 0,0 0-60 0,0 0-16 0,0 9 0 0,0-9 0 15,-3 3 0-15,3-3 0 0,0 9 0 0,0-9 0 32,-8 10-23-32,8-10-7 0,8 3-2 0,-8-3 0 0,0 0 7 0,0 0 1 0,0 0 0 0,0 0 0 15,0 0 12-15,3-3 2 0,1-7 1 0,-1 1 0 16,1-3 9-16,-1-1 0 0,1-3 10 0,-1 4-10 15,1-10 28-15,-1 3 0 0,1-3 0 0,-1 6 0 16,4-2 4-16,-3-1 0 0,6 0 0 0,1 3 0 16,-4-3-32-16,4 10 0 0,-1 0 0 0,4-4 0 15,-3 10 0-15,3-3 0 0,0 3 0 0,0-4 0 16,0 7-20-16,1 0-9 0,-1 0-3 16,0 7 0-16,-4-7 32 0,8 3 0 0,-4 3 0 0,0-3 0 15,-3 6 0-15,3-5 0 0,0 5 0 0,4 0 0 16,-4 1 0-16,3 2 0 0,1-2 0 0,-4 12 0 0,4-10 0 0,-4 7 13 15,4 3-1-15,-8 0 0 0,4-3-12 0,-7 3 8 16,0 0-8-16,0-7 0 16,-3 1 20-16,3 0-3 0,-7-1 0 0,0-5 0 15,0 2-53-15,0-2-12 0,-4-1-1 0,-3-6-1109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6:12:23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 7874 28559 0,'-4'-1'2544'0,"1"1"-2032"0,3 0-512 0,2 0 0 0,-1 0 160 0,-1 0-160 0,1 0 160 0,-1-2-160 0,1 2 384 0,2 0-32 16,0-4 0-16,-3 4 0 0,0 0-208 0,0 0-144 0,0 0 192 0,0 0-192 15,21 0 0-15,-18 4-256 0,-1-1 32 0,0 2 0 31,-2 3-480-31,-2 0-112 0,0 2-16 0,-1 0 0 16,0 3-48-16,-2-3-16 0,1 4 0 0,-1-1 0 16,0 0 112-16,2 2 16 0,-1-1 0 0,1-2 0 15,1 2-368-15,1-3-64 0</inkml:trace>
  <inkml:trace contextRef="#ctx0" brushRef="#br0" timeOffset="1130.82">1807 7131 13823 0,'-4'3'1216'0,"1"-3"-960"0,2 1-256 0,1 1 0 0,-1-2-384 0,0 3-112 0,-1 1-16 0,-2 2-16 0,-3 1 288 0,0 4 64 16,0 2 16-16,-1 0 0 0,2 0 672 0,-2-1 144 0,2 0 32 0,0 5 0 15,0-5 256-15,1 1 48 0,0 2 16 0,1-1 0 16,1-2 0-16,0 2 0 0,1 1 0 0,-1-3 0 0,2 0-80 0,-3 1-16 16,2 3 0-16,-1 1 0 0,1 1-416 0,-2 1-96 15,0 4-16-15,-2-1 0 0,1 0-240 0,-2 3-144 16,1 1 160-16,-3 2-160 0,0 3 368 0,1-2-32 31,-1 2 0-31,2 1 0 0,-1 0 32 0,2-1 0 16,1-3 0-16,3-4 0 0,-1-2-192 0,3-1-48 15,1-3 0-15,2 0 0 0,-1-1 192 0,3-1 48 16,0 0 0-16,0-2 0 0,0 1-48 0,0-3 0 16,1 0 0-16,-1 0 0 0,1-1-48 0,1 1-16 15,0-2 0-15,0 0 0 0,2-1-48 0,-2 0-16 16,2-2 0-16,0-1 0 0,-1 0-16 0,0-1-16 16,-1 0 0-16,-1-1 0 0,1-4-160 0,-2 2 0 15,1-4 0-15,0-2 128 0,0 1 0 0,0 0 0 16,2-6 0-16,0 2 0 0,0-6 16 0,0 3 0 0,0-2 0 15,-1-3 0-15,2-1-144 0,0-4 160 0,-2 4-160 16,0-2 160-16,0 2-32 0,-4-2-128 0,1 2 192 0,-1 3-64 16,-2-4 288-16,-1 3 48 0,-1 0 16 0,-2-1 0 15,-2 3 16-15,0 1 0 0,0 0 0 0,-2 1 0 16,-1 0-176-16,0-3-16 0,0 4-16 0,0-1 0 16,0-1-288-16,0 1 0 0,0 0 0 0,1 1 0 15,1 2 0-15,-1 0 0 0,1-1 0 0,0 2 0 16,1 2 128-16,-2-2-128 0,0 2 192 0,-1 4-192 15,-1-2 176-15,-1 2-176 0,-1 2 160 0,-1 2-160 16,-1 2 144-16,1-2-144 0,-2 4 128 0,1 1-128 0,0-2 0 0,1 3 0 16,2 3 0-16,-1-1 0 15,1 0-768 1,3 1-144-16,1 0-32 0,3 3-16240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113914.38">3281 7496 403 0,'0'0'36'0,"0"0"-36"0,-11 0 0 0,8 0 0 15,-8 0 25-15,1-3-1 0,3-3-1 0,-1 6 0 16,1-3-1-16,4 3 0 0,3 0 0 0,-11-7 0 15,11 4-22-15,-10 0 0 0,6-3 0 0,4 6 0 0,0 0 20 0,-10 0 5 16,3-10 2-16,-1 10 0 0,1 0 9 0,4 7 3 16,-4-4 0-16,0-3 0 0,-4 0-11 0,4 0-3 15,4 0 0-15,-8 0 0 16,0 6 29-16,8-3 6 0,-8-3 0 0,-3 3 1 0,4-3-28 0,-4 7-5 16,3-7-2-16,-3 3 0 0,3-3 10 0,-6 0 1 15,10 6 1-15,-11-3 0 16,14-3-30-16,-10 6-8 0,7-3 0 0,7-3 0 0,0 0 16 15,0 0-2-15,0 0 0 0,0 0 0 0,0 4 0 0,0-4 0 16,7 9 0-16,-3-3 0 0,6-3-5 16,1-3-1-16,7 10 0 0,-1-10 0 0,1 3-8 0,0-3 12 15,6 0-12-15,1 0 12 0,0-3-12 0,3 0 12 0,4-4-12 16,3 4 12-16,0-3 0 0,7-3 0 16,1 2 0-16,3-2 0 0,-4 3-12 0,0-4 0 0,1 7 9 15,-1 0-9-15,-7-3 0 0,4 6 0 0,-4-3 0 16,1-4 0-16,-12 7 0 0,1 0 0 0,-4 0 0 0,4 0 0 31,-11 0-20-31,-3 7-6 0,3-4-1 0,-14-3 0 0</inkml:trace>
  <inkml:trace contextRef="#ctx0" brushRef="#br1" timeOffset="118958.39">13444 7462 403 0,'0'0'36'0,"0"0"-36"0,0 0 0 0,0 0 0 16,0 0 211-16,0 0 35 0,0 0 7 0,0 0 2 15,0 0-191-15,-3-7-37 0,-1-2-8 0,4 9-2 16,0 0-17-16,-3 0 0 0,-4-3 0 0,0 3 0 16,0 0 0-16,0 0 0 0,0 0 0 0,-1 0-12 15,8 0 3-15,-7 0 1 0,-3 0 0 0,10 0 0 16,0 0 8-16,-7-3-8 0,3-4 8 0,1 4-8 16,-4-3 34-16,3 3 7 0,-3-7 2 0,0 10 0 15,0-3 14-15,0-3 3 0,0 3 1 0,-4-3 0 16,1 6-1-16,3-4-1 0,0 4 0 0,0 0 0 15,-1-3-28-15,8 3-6 0,0 0-1 0,-7 3 0 0,4-3-16 0,3 0 0 16,0 0 0-16,0 0 0 0,0 0 0 16,0 0 0-16,0 0 0 0,-7 10 0 0,3-1 0 0,4-9 0 15,0 0 0-15,0 0 0 0,0 0 0 0,0 3 0 16,0-3 0-16,4 13 0 0,-4-13 39 0,0 0 1 16,7 0 0-16,0 6 0 0,-7-6-16 0,11 3-2 15,-1-3-1-15,1-3 0 0,-1-3-1 0,-3 6 0 16,4-3 0-16,-4 0 0 0,4-4-4 0,-1 7 0 15,-6-9-1-15,3 9 0 0,-7 0 2 0,7-9 1 0,0-4 0 0,-4 4 0 16,4 6-5-16,-3-7-1 16,-1 1 0-16,1-1 0 0,-4-2-1 0,4 9-1 0,-4 3 0 0,0-10 0 15,3 1-10-15,-3-1 0 0,0 10 0 0,0 0 0 16,0 0 9-16,0 0-9 0,-7-3 10 0,3-3-10 16,-3 6 27-16,0 0-1 0,-3 0 0 0,-1 0 0 15,1 0-14-15,-1 0-4 0,-3 9 0 0,3-2 0 16,1-4-8-16,-1 0 0 0,1 6 0 0,3 1 0 15,-1-1 0-15,1-6 0 0,4 7 0 0,3-1 0 16,0-6 0-16,0 7 0 0,0-10 0 0,3 9 0 16,4 0 0-16,1-5-14 0,-1 5 3 0,0-3 1 15,0-3 10-15,3-3 0 0,-3 10 0 0,0-10 0 16,-7 0 0-16,14 0 0 0,-3 3 0 0,-4-3 0 16,4-3 0-16,-4 0 0 0,-7 3 12 0,7-7-4 15,0 7 1-15,0-3 1 0,4-3 0 0,-8-3 0 16,8-4 2-16,-4 4 1 0,-4-1 0 0,1 7 0 15,3-6-2-15,-4-1-1 0,1-2 0 0,-1 2 0 16,1 1-10-16,-4 6 8 0,0-7-8 0,-4 1 8 16,4 9-8-16,0 0 0 0,-3-3 9 0,-4-3-9 15,0 2 0-15,0 1 0 0,0 3 0 0,0-6 0 0,-4 6 0 0,0 0-10 16,1 0 10-16,-4 6 0 0,3-3-12 0,-3 7 12 16,-4-7-12-16,4 6 12 0,0 4 0 0,0-4 0 15,0 1 0-15,3 2 0 0,4 7 0 0,0-6 8 16,4-4-8-16,-1 0 0 0,4 4 0 0,0-4 0 15,4 1 0-15,-4-10 0 0,7 3 0 0,0 6 0 16,3 1 0-16,1-10-10 0,0 3 10 0,3 3 0 0,-4-3 0 16,1-6 0-16,-1 3 0 0,1-6 0 0,0 3 0 0,-1 0 0 15,-3-7 0-15,4 4 0 0,-8 0 0 0,4-1 8 16,0-2-8-16,-3 0 9 0,0 5-9 0,-1-5 10 16,1 0 10-16,-4-1 3 0,0-2 0 0,-4 9 0 15,4-4-12-15,-3-5-3 0,-1 9 0 0,0-7 0 16,-3 4-8-16,4 0 8 0,-4-1-8 0,0-2 8 15,0 9-8-15,0-9 0 0,3 9 0 0,4 0-11 16,0 0 11-16,-7-4 0 0,7 4 8 0,0 0-8 16,-3-3 0-16,-5 3-10 0,1 3 1 0,4 1 0 15,-4 5 9-15,0 0 0 0,3 4-9 0,1 3 9 16,-4-4 0-16,3 1 0 0,1 6 0 0,-1-7 0 16,4 1-14-16,0-4 2 0,0 7 0 0,4-10 0 15,-1 3 12-15,1 1 0 0,-4-10 0 0,7 9 0 16,0-6 0-16,0 4 0 0,-7-7 0 0,10 3 0 0,1-3 0 0,-4 0 0 15,0-3 0-15,4-4 0 0,-8 7 11 0,4-3-11 16,0-6 10-16,-3 9-10 0,-1-10 14 0,1 1-3 16,-1 6-1-16,-3-7 0 0,4 1-10 0,-4 0 0 15,0-4 0-15,0 4 8 0,-4-1 4 0,1 4 0 16,3-10 0-16,-4 7 0 0,4 3-12 0,-3-4 0 16,-1 1 0-16,1-1 0 0,-1 7 8 0,4 3-8 15,-3-9 0-15,-1 3 8 0,-3 2-8 0,7 4 0 16,-3-9 0-16,-1 9 0 0,4 0 0 0,-7 0 0 15,7 0 0-15,-7 0 0 0,0 6-10 0,0 1 10 16,0-1-13-16,0 6 5 0,0 1 8 0,0-4-8 16,3 4 8-16,1 6-8 0,-1-7 8 0,4 4 0 15,4-7 0-15,-1-2 0 0,1 2 0 0,3 7-8 0,-4-10 8 0,8 3-12 16,-4-2 12-16,3-4 0 16,-10-3 0-16,11 3-8 0,0-6 8 0,-1 3 0 0,1 0 0 15,-4 0 8-15,3 0 2 0,1-10 1 0,0 7 0 16,-4-3 0-16,0-7-3 0,3 10-8 0,-3-12 12 0,0 11-4 15,0-5-8-15,-3-3 10 0,3-1-10 0,-7-3 10 16,4 13-10-16,-4-9 10 0,0-4-10 0,-4 13 10 16,4 3-10-16,0-10 0 0,-7 1 0 0,3 6 0 15,4 3 0-15,-10-6 0 0,3 6 0 0,0 0 0 16,0 6 0-16,-4-3 0 0,1 6 0 0,-1-2 0 16,-7-1-14-16,4 3 5 0,4 10 1 0,-4-9 0 15,-4 2 8-15,0 1 0 0,4-4 0 0,4 0 0 16,-1-5 0-16,0 5 0 0,1-3 0 0,6-3 0 15,4-3 0-15,0 0 8 0,0 0-8 0,0 0 8 0,0 0-8 0,7 7 0 16,7-7 0-16,-3 0 0 0,3-7 8 16,0 7-8-16,0-3 8 0,4-3-8 0,-4-3 0 0,4 5 0 15,-1-5 0-15,-2 0 0 0,-5-1 0 0,4 7 0 16,-3-6 0-16,-4 6 0 0,-7 3 0 0,0 0 0 16,0 0 0-16,0 0-8 0,0 0 8 0,0 0 0 15,0 0 0-15,-7-7 0 0,0 4 0 0,0 3 8 16,-4-6-8-16,4 3 0 0,0 3 0 0,-4-3 0 15,4 3 0-15,-3 0 0 0,3-7 0 0,0 7 0 16,0 0 0-16,7 0 0 0,-7 0 0 0,7 0 0 16,-8 0 0-16,8 0 0 0,-7 7 0 0,0-4 0 15,4 0 8-15,-4 6-8 0,3 1 0 0,1-1 0 16,-1 4 0-16,4-4-8 0,0-9 8 0,0 9 0 0,0 1 0 0,0-10 0 16,0 0-8-16,4 9 0 0,-4-9 0 0,3 10 0 15,-3-10 8-15,0 0 0 0,0 0 10 0,0 0-10 16,0 0 9-16,0 0-9 0,0 0 8 15,0 0-8-15,0 0 0 0,0 0 0 0,0 0 0 0,0 0 0 16,0 0 9-16,0 0 0 0,0 0 0 0,0 0 0 16,0 0-9-16,0 0 0 0,0 0 0 0,0 0 0 31,-7 3-28-31,7-3 0 0,0 0-1 0,-3 12-1213 0</inkml:trace>
  <inkml:trace contextRef="#ctx0" brushRef="#br1" timeOffset="144714.04">4187 14542 1677 0,'0'-9'36'0,"0"-1"8"0,8 7 2 0,-5-6 2 0,4-1-38 0,4 7-10 0,-4-6 0 0,0 0 0 16,3-1 0-16,-10 1 10 0,4 6-10 0,-1-4 10 15,-3 7-10-15,0 0-11 0,0 0 3 0,0 0 0 16,0 0 8-16,0 0-8 0,0 0 8 0,0 0-8 16,0 0 22-16,0 0 5 0,0 0 1 0,0 0 0 15,0 0 2-15,8 10 1 0,-8-10 0 0,0 0 0 16,10 6 14-16,-10-6 3 0,0 0 1 0,0 0 0 15,0 0-1-15,0 0 0 0,0 0 0 0,0 9 0 16,-7-2-17-16,4 2-4 0,-8 7-1 0,7-10 0 16,-6 10-18-16,-4-7 0 0,3 4 0 0,1-4 0 15,-5 4 0-15,5-4 0 0,-1 4 0 0,1-4 0 16,6 0 0-16,-6 1 0 0,3-4 0 0,3 3 0 16,4 1 0-16,-4 2 0 0,4-2 0 0,0-1 0 15,0 4 0-15,0-4 0 0,0 1 0 0,4 2 0 0,-4-2-8 0,11-1 8 16,-8-6 0-16,-3-3-9 0,7 9 9 15,4-9 8-15,-4 10-8 0,3-10 11 0,-3 0 12 0,0 6 2 16,-7-6 1-16,11-6 0 0,0 6-26 0,-4-10-14 16,-4 10 2-16,8-9 0 0,-8 3 12 15,4-10 16-15,-3 13-3 0,-1-10-1 0,5-2-4 16,-5 2 0-16,4 1-8 0,-7-1 12 0,4-3-12 0,3 4 11 16,-7-1-11-16,3-2 10 0,1 2-10 15,-4 1 0-15,7-1 0 0,-7-3 0 0,3 10 0 0,-3-3 0 16,-3 2 9-16,3-2-9 0,0 6 10 0,-7 0-2 15,0-4-8-15,0 7 12 0,3 0-12 0,-6 0 0 0,-1 0 0 16,0 7 0-16,1-4 0 0,3 0 0 0,-4-3 0 16,1 9 0-16,-5-2 0 0,5-4 0 0,-4 6 0 0,3-6 0 15,1 7 0-15,-1-1 0 0,7 1 0 0,-6-7 0 16,-1 6 8-16,8 1-8 0,-4-1 11 0,3-6-11 16,4 6 0-16,0 1 0 0,-7-7 0 0,7 6 0 15,7 1 0-15,-7-1 0 0,4 1 0 0,3-7 0 16,-7-3 0-16,3 9 0 0,8-6 0 0,-1 4 0 15,-2-7 0-15,2 0 0 0,8 0 0 0,-4-7 0 16,-4 4 8-16,5 0 0 0,-1-3 1 0,0-4 0 16,3 4 3-16,-2-3 0 0,-5-1 0 0,1 1 0 15,3-4 10-15,-4 4 2 0,4-4 1 0,-10 4 0 16,3-7-1-16,-3 10-1 0,3-10 0 0,-4 10 0 16,1-3-23-16,-4-7 0 0,0 10 0 0,-4-4 8 15,1 1 19-15,3 3 4 0,0-7 1 0,-11 10 0 16,11-3-32-16,-11-4 0 0,11 7 0 0,-10 3 0 0,6-3 0 0,-3 3-15 15,-3-6 2-15,3 12 0 0,0-3 21 0,3-3 4 16,-6 3 0-16,-1 4 1 0,7-4-13 0,-6 6 0 16,3 1 0-16,0-1 0 15,0 3-13-15,3-2-6 0,-3 2-1 0,4-2 0 0,3 2 20 0,-8 7 0 16,8-6 0-16,-3 2 0 0,3-2-16 16,0-1 4-16,3 1 1 0,-3 6 0 0,8-7 11 0,-5-2 0 15,4 2 0-15,-7-2 0 0,11-1 0 0,-11 4 11 16,7-7-3-16,3-3 0 0,-3-3-8 0,-3 6 0 15,7-2 0-15,-1-4 0 0,-6 0 0 0,3 0 8 0,0-4-8 16,0-2 0-16,3 6 0 0,-6-3 0 16,-1-3 8-16,4 3-8 0,-7 3 18 0,4-10 2 0,3 7 0 0,-7-3 0 15,4-7-20-15,-4 10-16 0,-4-6 4 0,4 2 0 16,0-5 12-16,0 9 10 0,-7-7-2 0,3 4 0 16,-6-7 0-16,6 10 0 0,-3-3 0 15,-3-3 0-15,3 6-8 0,0-1 8 0,3-2-8 0,-6 6 8 16,-1 0-8-16,0 0 0 0,1 0 0 0,3 6 0 15,-4 1 0-15,1-1 0 0,-5-3 0 0,5 13 0 16,-4-10 0-16,7 13-11 0,-4-7 3 0,1-2 0 16,2 9 8-16,-2-7 0 0,3 1 0 0,0 2 0 15,7-2 0-15,0-1 0 0,0-2 0 0,0-1 0 16,0-6 0-16,0-3 0 0,7 10 0 0,3-4 0 16,1-6 0-16,0 0-12 0,3-6 12 0,-4 6-12 15,4-10 21-15,0 4 4 0,-3-3 1 0,7-1 0 0,-4 1-14 16,-4 0 9-16,-3-4-9 0,4 0 8 0,0 4 0 0,-4 0 0 15,7-4 0-15,-14 4 0 0,10-1 0 0,-10 1 0 16,4-1 0-16,-1 1 0 0,-3-4-8 0,0 4 0 16,7 6 9-16,-14-6-9 0,7-1 8 0,0 7-8 15,-3-3 10-15,-1-4-10 0,-3 7 0 0,4-6 0 16,-4 9 0-16,3-3 0 0,1-4 0 0,-8 7 0 16,4-3 0-16,-4 3 0 0,4 0 0 0,0 3 0 15,-3-3 0-15,3 7 0 0,-4-4 0 0,4-3 0 16,4 9 0-16,-8-9 0 0,7 10 0 0,-3-7 0 15,4 6-8-15,-4 1 8 0,7-7-10 0,0-3 10 16,-4 9-8-16,4-9 8 0,4 9 0 0,-4-9 0 0,7 7 0 16,-7-7 0-16,3 6 0 0,4-6 0 0,-7 0 0 0,4 9 0 15,-4-9 0-15,0 0 0 16,11 0 0-16,-11 0 0 0,10 0 0 0,1 0 8 0,-8 0-8 16,8-3 8-16,-8-3-8 0,4 0 0 0,-3-1 0 0,7-2 0 15,-8 0 0-15,4-4 0 0,-3 4 10 0,3-1-10 16,-4-2 9-16,1 2-9 0,3 4 8 0,-7 0-8 15,0-4 0-15,0 1 0 0,0 6 8 0,0 0-8 16,0 3 0-16,0 0 0 0,0-7 9 0,-7 7-9 16,3-3 0-16,1 3 0 0,-8 0 0 0,1 3 0 15,-1-3 0-15,0 10-16 0,1-7 4 0,3 6 0 32,-11-2-59-32,4-4-12 0,0 3-2 0,0-6-1 0</inkml:trace>
  <inkml:trace contextRef="#ctx0" brushRef="#br1" timeOffset="152137.31">4198 14577 403 0,'0'0'36'0,"0"0"-36"16,0 0 0-16,0 0 0 15,0 0-32 1,0 0-14-16,0 0-2 0,0 0-1 0,7-3 120 0,-7 3 24 0,4-10 5 0,-4 10 0 0,7-9 9 0,-7 9 2 16,3-3 0-16,-3 3 0 0,0 0-38 0,0 0-7 15,4-7-2-15,-4 7 0 0,0-3-16 0,0 3-3 16,0 0-1-16,0 0 0 0,0-9-20 0,0 9-4 15,0 0 0-15,0 0-1 0,0 0 17 0,0 0 4 16,0 0 1-16,0-3 0 0,0 3-17 0,0 0-3 16,0 0-1-16,0 0 0 0,0 0-12 0,0 0-8 15,0 0 8-15,7-7-8 0,-7 4 36 0,0 3 2 0,0 0 1 16,0 0 0-16,0 0-22 0,0-6-4 16,0 3-1-16,3-7 0 0,4 7 2 0,-7-3 0 0,0-3 0 0,4 2 0 15,7-8 7-15,-8 5 2 16,8-2 0-16,-4 2 0 0,7-2 1 0,-4-1 0 0,4-6 0 0,8 7 0 15,2-7 12-15,1-3 2 0,0 0 1 0,3-6 0 16,4 6-19-16,3 0-3 0,4 0-1 16,0-3 0-16,3 0-8 0,-7 0-8 0,0-3 9 0,4 6-9 15,-3-3 0-15,-1-4 0 0,0-2 0 0,-3 9-10 16,3-3 10-16,0-3 0 0,-3 0 10 0,3 6-10 16,-6 0 0-16,2-3 0 0,-6 6 0 0,0 0 0 15,-4-3 0-15,4 9 0 0,-8-5 0 0,-3 2 0 16,4-3 0-16,-7 7 0 0,3-4 0 0,0 3 0 15,-7 10 0-15,7-6 0 0,-10-1 0 0,3 1 0 16,7 0-8-16,-4 5 8 0,-6-2 0 0,3 3 0 0,7-6-12 0,-10 5 4 16,6-2 8-16,1 3-13 15,-8-3 4-15,-3 6 1 0,7 0 0 0,-7 0 0 16,0 0-47-16,0 0-9 0,0 0-1 0,0 0-1 16,0 0-11-16,0 0-3 0,0 0 0 0,0 0 0 15,0 0 35-15,0 0 6 0,0 0 2 0,0 0 0 16,0 0-138-16,0 0-27 0,4-6-6 0,-1-1-279 0</inkml:trace>
  <inkml:trace contextRef="#ctx0" brushRef="#br1" timeOffset="153688.47">5489 13489 997 0,'0'0'44'0,"0"0"9"0,0 0-42 0,0 0-11 0,0 0 0 0,0 0 0 15,7-10 40-15,-7 10 5 0,0 0 2 0,0 0 0 16,4 0-21-16,-4 0-4 0,0 0-1 0,0 0 0 16,0 0 13-16,0 0 2 0,0-9 1 0,0 9 0 15,0-3 14-15,0 3 2 0,0 0 1 0,0 0 0 16,-4-10 11-16,4 10 3 0,0 0 0 0,0 0 0 15,0 0-8-15,-3-3-2 0,-1-3 0 0,4 6 0 16,0 0-19-16,0 0-4 0,0 0-1 0,0 0 0 16,0 0-22-16,0 0-12 0,-7 0 12 0,4 6-12 15,-4 4 0-15,0-4 0 0,7 3-10 0,-11 1 10 16,11-1-11-16,-7 4 11 0,0-4-8 0,7 0 8 0,-4 4 0 16,1-4 0-16,3 1 0 0,0 2 0 0,-4-2 0 0,4-1 9 15,0-6-9-15,0-3 10 16,0 10-10-16,0-10 0 0,0 12 9 0,0-12-9 0,7 6 8 0,-3-2-8 15,10 5 10-15,-11-9-10 0,5 0 13 0,6 0-3 16,-11 0-1-16,8-9 0 0,-1 5 0 0,4-2 0 16,1 0 0-16,2-4 0 0,-6 4 11 0,3-3 3 15,-4-4 0-15,5 4 0 0,-5-1-3 0,-3-2-1 16,0 3 0-16,4 2 0 0,-8-8 3 0,4 5 1 16,-7-2 0-16,0 2 0 0,0 1-23 0,-7 3 0 15,4-4-12-15,-8 1 4 0,4-1 8 0,4 1 0 16,-8 6 0-16,1-4 0 0,2 4 0 0,-2 3 0 0,10 0-9 0,-14 0 9 15,3 3 0-15,-6-3 0 0,10 10 0 0,-4-10 0 16,-3 9-15-16,3 1 2 0,1-7 0 0,3 6 0 16,0 4 13-16,-1-4-9 0,-2 1 9 0,3 2-8 15,3 4 8-15,1-7 0 0,-1-2 0 0,4 2-8 16,0 0 8-16,0 1 0 0,0-10 0 0,0 0 0 16,4 3 0-16,3 6 0 0,0-2 0 0,3-4 0 15,-2 0 0-15,6-3 0 0,-11 0 0 0,8 0 0 16,3-3 11-16,-4 3-3 0,1-10 0 0,0 10 0 15,3-9 9-15,-4 9 2 0,1-10 0 0,-1 7 0 16,-6-6-19-16,7 6 0 0,-8-3-13 0,4-1 5 16,-3 1 8-16,-1-3 0 0,1-1 10 0,-4-2-10 15,0 2 16-15,-4 1-4 0,4-4 0 0,0 4 0 0,-3-4-12 16,-1 1 0-16,-3-1-9 0,-3-2 9 0,2 5 0 0,-2-2 0 16,-4 2 0-16,3 7 0 15,1-3-8-15,-1 3 8 0,8-1 0 0,-8-2-9 16,0 12 0-16,4-2 0 0,0-1 0 0,-3 3 0 0,-1-3 1 0,8 7 0 15,-5 2 0-15,5 4 0 0,-4-4 8 0,3 1-8 16,1-4 8-16,3 4-8 0,-4-4-14 16,4 1-2-16,4-1-1 0,-4-9 0 15,0 0-113-15,7 3-22 0,0 3-5 0</inkml:trace>
  <inkml:trace contextRef="#ctx0" brushRef="#br1" timeOffset="156022.91">5525 13426 345 0,'0'0'31'0,"0"0"-31"0,0 0 0 0,0 0 0 0,0 0 178 0,0 0 30 0,0 0 5 0,0 0 2 15,0 0-121-15,0 0-24 0,0 0-5 0,7 0-1 16,3-3-31-16,-10 3-6 0,0 0-2 0,7-7 0 16,0 7 1-16,-7 0 0 0,0 0 0 0,0 0 0 15,0 0-10-15,0 0-3 0,0 0 0 0,7 0 0 16,-7 0 8-16,0 0 2 0,0 0 0 0,0 0 0 16,0 0 25-16,0 0 4 0,0 0 2 0,0 0 0 15,11 0 39-15,-8 0 8 0,-3 0 2 0,7 0 0 16,1 0-115-16,-1-3-22 0,-4 3-5 0,4-9-1 15,0 9 40-15,0-3 0 0,4-3 9 0,-8 6-1 16,4 0 7-16,8 0 1 0,-5 0 1 0,-3-4 0 0,4 4-1 16,-1-6 0-16,-3 6 0 0,8 0 0 0,-1 0-4 0,0 6 0 15,0-6-1-15,4 4 0 0,-1-4-3 0,1 0 0 16,-1 0 0-16,8 0 0 0,-4 0 0 0,11 0-8 16,-7-10 12-16,10 7-4 0,-3-6 6 0,3 5 1 15,0-2 0-15,8-3 0 0,-8 6-3 0,0-7-1 16,4 7 0-16,0-3 0 0,-7 6-11 0,-1-3 10 15,1 3-10-15,0-7 10 0,-4 4-10 0,0 3 8 16,0 3-8-16,-3 4 8 0,0-7-8 0,-4 0 0 16,0 3 0-16,-3-3 8 0,-1 0-8 0,5 6 0 0,-1-3 0 15,-7-3 0-15,7 0 0 0,-3 0 0 0,3 6 0 0,0-6 0 16,-3-6 12-16,-1 6-4 0,1 0 0 0,0-9 0 16,-1 9 4-16,-3-3 1 0,4-7 0 15,-7 10 0-15,3-3-2 0,-4-3-1 0,-3 3 0 0,0-4 0 16,-7 7-10-16,11-3 12 0,-11 3-12 0,0-9 12 15,0 9-12-15,0 0 0 0,-7-3 0 0,3-3 0 16,1 2 0-16,-4-2 0 0,0 3-12 0,0-6 12 16,-4 5-12-16,4-2 12 0,0 3-12 0,-4-3 12 15,4 6 0-15,0-3 0 0,7 3 0 0,-3-10 0 16,3 10-10-16,0 0 10 0,-7 0 0 0,7 0-9 16,0 0 9-16,0 0 0 0,0 0 0 0,0 0 0 0,0 0 0 0,0 0 0 15,-7 0 0-15,7 0 0 16,0 0 0-16,0 0-8 0,-7-3 8 0,7 3 0 15,0 0 0-15,0 0 0 0,0 0 0 0,0 0 0 16,-4-6 0-16,4 6 0 0,0 0 0 0,4-10 8 16,-4 7-8-16,3-6 0 0,8-1 0 0,-8 10-8 0,1-6 8 15,-1 0 0-15,-3 6 0 0,11-3 0 0,-11 3 0 0,7-7 0 16,-7 7 0-16,7 0 0 0,-7 0 0 0,0 0-8 16,0 0 8-16,7 7-8 0,-7-7 8 0,7 3 0 15,-7-3 8-15,0 0-8 0,4 9 0 0,-4-6 0 16,0 7 0-16,0-10 0 0,0 0 0 0,-7 12 0 15,0-2 0-15,3-1 0 0,-7 4 0 0,4-4 0 0,-3 1 0 0,3-4 0 16,-7 0 0-16,3 4 0 16,-3-1 8-16,3 3-8 0,1-2 0 0,3-1 8 0,0-6-8 0,3 7 0 15,4-10 8-15,0 0-8 16,0 0 8-16,0 0-8 0,0 0 0 0,4 6 0 0,-4-6 0 16,14 3 0-16,-4-3 0 0,-3 0 0 0,4 0 0 15,-4-9 0-15,7 9 8 0,-3-3-8 0,-4-4 10 0,3 4-10 16,1 0 0-16,0-3 0 0,-4-4 0 0,7 7 0 15,-7-6 0-15,0 9 0 0,0-9 0 0,7-1 0 16,-14 7 10-16,7-6-1 0,-3-1 0 0,-4 1 0 16,3-4-1-16,1 4-8 0,-4-1 12 0,0-2-4 15,0 2-8-15,-4-2 8 0,1 2-8 0,-1 7 8 16,4-3 0-16,-7 0-8 0,7 0 12 0,0 6-4 16,0 0-8-16,-11 0-14 0,4 0 3 0,-3 9 1 0,6-6 10 15,1 6-10-15,-11 1 10 0,7 2-10 0,-4 7 10 16,4-6-13-16,-4 6 5 0,4-1 8 0,4-2-10 0,-4 0 10 15,0-1 0-15,7 1-9 0,-4 0 9 0,4-1 0 16,4-2 0-16,-4-4-8 0,7-5 8 0,0 5 0 16,-4-6 0-16,4 7 0 0,0-10 0 0,4 6 9 15,-11-6-9-15,7 0 0 0,4-6 8 0,3 6-8 16,-11-4 0-16,4-2 0 0,0 3 8 16,0-6-8-16,4 9 0 0,-11-4 0 0,0 4 0 0,7-6 0 15,-7 6 0-15,0 0-12 16,7-3-28-16,-7 3-6 0,0 0-1 0,0-6 0 15,0-1-153-15,0 1-30 0,-3-13-6 0,3 19-2 0</inkml:trace>
  <inkml:trace contextRef="#ctx0" brushRef="#br1" timeOffset="158206.37">6960 13172 453 0,'-3'22'20'0,"3"-16"4"0,-4-3-24 0,4 7 0 0,0-10 0 0,0 0 0 16,0 0 52-16,0 0 6 0,0 0 1 0,0 0 0 15,0 0-22-15,0 0-4 0,0 0-1 0,0 0 0 16,0 0 17-16,0 0 3 0,0 0 1 0,0 0 0 16,0 0 10-16,4-10 1 15,-4 10 1-15,7-3 0 0,-7 3 6 0,7 0 1 16,0 0 0-16,0 0 0 0,4-6-12 0,-4-4-3 0,3 7 0 0,4-6 0 15,0-1 15-15,8-2 4 0,-5-7 0 0,11 7 0 16,4-10-17-16,4 0-3 16,6-7-1-16,-3 4 0 0,7-3-11 0,3-3-1 0,4-10-1 0,0 10 0 15,7-13-24-15,3 3-5 0,-3 3-1 0,4-9 0 16,-4 13-12-16,-4-7 11 0,-3 0-11 0,0 10 10 16,-7-4-10-16,3 4 12 0,-3 0-12 0,0 6 12 15,0-4-12-15,-4 7 0 0,-7 4 0 0,1-4 0 16,-8 9 0-16,0 4 0 0,-10-1 0 0,-1 1 0 15,-3 9 0-15,-3-3 0 0,-7-3 0 0,-4 6 0 0,0 0-15 16,-4 6 5-16,-3-3 1 0,0-3 0 16,-7 6 9-16,3-3 0 0,1 4 0 0,-1-4 0 0,1 0 0 15,2 3 0-15,-2-6 0 0,3 3 8 0,0-3-8 0,7 0 0 16,0 0 0-16,0 0 0 0,0 0 0 0,0 0-12 16,0 0 4-16,-7 0 0 0,0 0 0 0,7 0 0 15,0 0 0-15,0 0 0 0,0 0-11 0,0 0-1 16,0 0-1-16,0 0 0 0,0 0 21 0,0 0 0 15,0 0 0-15,0 0 0 0,0 0 8 0,0 0 5 16,0 0 2-16,0 0 0 0,0 0-15 0,0 0 8 16,0 0-8-16,0 0 0 0,0 0 8 0,0 0-8 15,0 0 0-15,0 0 0 0,0 0 0 0,0 0 0 16,0 0 0-16,0 0 0 0,0 0 0 0,0 0 0 16,0 0 8-16,0 0-8 0,0 0 0 0,0 0 0 0,0 0 8 0,0 0-8 15,0 0 0-15,0 0 0 0,0 0 8 0,0 0-8 16,0 0 0-16,0 0 0 15,0 0 0-15,0 0 0 0,0 0 0 0,0 0 0 0,0 0 9 0,0 0-9 16,0 0 0-16,0 0 0 0,0-9 8 0,0 9-8 16,0-3 0-16,0 3 0 0,-4-3 0 0,4 3 0 15,0 0 15-15,0 0 1 0,0-7 0 0,0 7 0 16,4-9 5-16,-4 9 2 0,0-3 0 0,3-7 0 16,8 1-5-16,-11 6-1 0,7-3 0 0,3-1 0 15,-3 1-1-15,1 3-1 0,-1-3 0 0,0-4 0 16,0-2-4-16,0 9-1 0,-4-7 0 0,4 4 0 15,-3 0-10-15,-1-1 0 0,4 4 9 0,-7 3-9 16,0 0 0-16,0 0 0 0,0 0 0 0,0 0 8 16,0 0-8-16,0 0 0 0,-7 3 0 0,0 4-8 0,4-1 8 0,-4 3 0 15,-4 1 0-15,4 2 0 16,4 7 0-16,-4-6-8 0,-1 5 0 0,-6-5 0 0,4 6 8 16,3-7 8-16,7 4-8 0,0 0 11 0,-7-7-11 15,3 4 0-15,4-4 0 0,4 0 0 0,-4 1 0 0,0-10 0 16,0 3 0-16,0-3 8 0,7 6-8 0,-7-6 10 15,7 3-10-15,3-3 10 0,4-3-2 0,-6-3-8 16,-1 3 12-16,0-3-4 0,7 2-8 0,-11-5 8 16,4 0-8-16,0 5 8 0,0-5 0 0,-3 0 0 15,3-1 0-15,-3 7 0 0,3-6-8 0,-4-1 0 0,-3 1 0 0,4 3 0 16,-4-1 0-16,-4-2 0 0,1 0 0 0,-1 5 0 16,1-5 0-16,-1 0 0 0,-3 9 0 0,3-4 0 15,-6-5 0-15,3 9 0 0,0 0 0 0,-7 0 0 16,3 0-10-16,4 6 10 15,-7-3-13-15,7 1 5 0,0 2-9 0,-4-3-2 0,4 3 0 16,4-3 0-16,-4-3 19 0,7 0 14 16,0 0-2-16,0 0-1 0,0 0-11 0,0 0 0 0,0 0 0 0,0 0 0 15,0 0 8-15,0 0-8 0,0 0 0 0,0 0 8 16,0 0-8-16,0 0 0 0,0 0 0 0,0 0 8 16,7 0-8-16,-7 0 0 0,0 0 0 0,7 0 8 15,7 4-8-15,-11-4 0 0,8 6 0 0,-11-6 0 16,0 0 0-16,10 3 0 0,-2-3 0 0,-8 0 0 15,0 0 0-15,0 0 10 0,7 0-10 0,-7 0 10 16,10 0 14-16,-10 0 4 0,0 0 0 0,11-3 0 0,-11-3-10 0,0 6-2 16,0 0 0-16,0 0 0 15,3-4-16-15,-3 4 10 0,4-9-10 0,-4 9 8 0,0 0-8 16,0 0 0-16,0-3 0 0,0 3 0 0,0 0 0 0,0-6-9 16,0 6 0-16,0 0 0 0,0 0 17 15,0-4 3-15,-4 1 1 0,4 3 0 0,0 0-12 0,0 0-17 16,0 0 4-16,0 0 1 0,0 0 12 0,0 0 10 15,0 0-2-15,0 0 0 0,0 0-8 0,0 0 0 16,7 3 0-16,7 1 0 0,-10-4 0 0,3 9 0 16,4-3 0-16,-4-3 0 0,0 10 0 0,3-4 0 15,4 1 0-15,-7 2 0 0,4-2 0 0,0 2 0 16,3 4 0-16,3 0 8 0,-6-1-8 0,3 1-14 0,4 3 3 16,-1 0 1-16,1-4 10 0,3 4 0 0,0 3 0 0,8 6 0 15,-5-3 0-15,8 4 0 16,-4-4 8-16,-3 3-8 0,0-3 0 0,-1 6 0 0,5 1 0 15,-1-1 0-15,-4 0 0 0,8 1 0 16,-11-1 0-16,1-3 0 0,2-3 0 0,-3-3 0 0,1 0 0 0,-1-3 0 16,0 3 0-16,-3-6 0 0,-1-1 0 0,1-5-8 15,-1 2 8-15,-2 4 0 0,-5-3 0 0,1-4 0 16,-1 0 8-16,-3-2 3 0,4 2 1 0,-4-3 0 16,-7-6-12-16,4 4-17 0,-4-4 4 15,0 0 1-15,3 9 25 0,-3-9 6 0,0 0 1 0,0 0 0 16,0 0-7-16,0 0-1 0,0 0 0 0,0 0 0 15,0 0-12-15,0 0 0 0,-7-3 0 0,7 3 0 16,-7-6-13-16,3 6-6 0,-3-10-1 0,7 10 0 16,0 0-16-16,-3-3-3 0,-1-3-1 15,1-1 0-15,-1 1-73 16,4 6-15-16,0-9-4 0,0-1-598 0,0 7-120 0</inkml:trace>
  <inkml:trace contextRef="#ctx0" brushRef="#br1" timeOffset="163395.65">9126 13097 345 0,'0'0'31'0,"0"0"-31"0,0 0 0 0,0 0 0 15,0 0 243-15,0 0 42 0,0 0 9 0,0 0 2 16,0 0-228-16,0 0-46 0,0 0-9 0,7 3-1 16,-7-3 6-16,4 9 2 0,3 1 0 0,-7-10 0 15,0 0-4-15,4 9 0 0,3-6 0 0,-7-3 0 0,0 0 13 0,7 6 3 16,-7-6 0-16,7 4 0 0,-7-4 28 0,0 0 7 16,0 0 1-16,7 0 0 0,3 0-7 0,-3 0-1 15,-3-10 0-15,3 10 0 0,0-9-36 0,0 6-8 16,0-7-2-16,-3 1 0 0,3-1-14 0,0 7 0 15,0-6 0-15,0 9 0 0,-7 0 0 0,0 0 0 16,0 0 0-16,0 0 0 0,0 0 0 0,0 0 0 16,-4 9 0-16,-3 1 0 0,0-1 8 0,0 4-8 15,-3-1 11-15,-1-2-11 0,0 2 16 0,4 7-3 16,-3-10-1-16,-1-6 0 0,-3 7 8 0,7-1 2 16,0-6 0-16,3 7 0 0,-3-1-10 0,7-9-1 15,0 0-1-15,0 0 0 0,0 0-10 0,0 0 0 16,0 0 0-16,0 0 8 0,0 0-8 0,11 0 0 15,-4 0 0-15,4 6 0 0,-1-12 0 0,4 6 8 0,-3 0-8 0,0 0 0 16,-4-3 0-16,3-3 8 0,-3 6-8 0,-7 0 0 16,0 0 28-16,4-3 1 0,3-7 0 0,-4 7 0 15,1-3-4-15,-4 3-1 0,-4-4 0 0,1 1 0 16,-1 0 6-16,-3-4 1 0,0 10 0 0,0-9 0 16,-3 6-31-16,2-6 8 0,-6 9-8 0,4-4 0 15,3 4 0-15,-7 4 0 0,3-4 0 0,0 0 0 31,1 6-23-31,-4-3-7 0,3 0-2 0,1 6 0 0,-1 1 32 0,0-1 0 0,1-6 0 0,6 7 0 16,-3-4 0-16,4-3 0 0,3-3 0 0,0 0 0 16,0 0 0-16,-4 10 0 0,4-10 0 0,0 0-9 15,0 0 9-15,7 3 0 0,-7-3 10 0,11 6-10 16,-1-3 0-16,1-3 0 0,0 0 0 0,-1 0 0 16,4 0 0-16,0-3 0 0,0-3 0 0,1 6 0 0,-5-3 0 0,1-4 8 15,6 4-8-15,-6-6 0 0,0 9 0 0,-1-3 0 16,1-4 0-16,-4 7 0 0,0-3 10 0,-7 3-10 15,0 0 10-15,0 0-10 0,0 0 10 0,0 0-10 16,0 0 10-16,0 0-10 0,0 0 15 0,0 0-3 16,0 0-1-16,0 0 0 0,-11 3-11 0,4 4 10 15,-3-7-10-15,3 0 10 0,-4 0-10 0,0 0 0 16,4-7 0-16,0 7-11 0,0-3 3 0,4 3 0 16,3 0 0-16,-7-9 0 0,7 9 16 0,0 0 3 15,0 0 1-15,0-10 0 16,0 7-32-16,0 3-7 0,0 0-1 0,0 0 0 0,0 0 19 0,7-6 9 0,-7 6-10 15,0 0 10-15,0 0 0 0,0 0-9 0,7 0 9 0,-7 0 0 16,0 0 0-16,10 0-10 0,-3-3 10 0,-7 3 0 16,11 0-10-16,-4-3 10 0,0-3-8 0,0 6 8 15,0-10 0-15,4 10 0 0,-8-9 0 16,8 6 8-16,-4-7-8 0,-4 7 0 0,1-6 0 16,0-1 0-16,-1 1 0 0,1 6 0 0,-4 3 0 0,7-7 0 15,-7 7 12-15,0 0-3 0,7-3 0 0,-7 3 0 16,0-3-1-16,0 3 0 0,7-6 0 0,-7 6 0 15,0 0 0-15,0 0 0 0,7-3 0 0,0-4 0 16,0-2 12-16,0 6 1 0,0-6 1 0,0-1 0 16,4-2 6-16,-8-1 2 0,4-6 0 0,4 0 0 15,3-3-2-15,0 0 0 0,0-3 0 0,4-3 0 0,3-13-9 0,0 10-3 16,4-13 0-16,0 3 0 0,-8-3-4 0,8 4-2 16,0-1 0-16,-4-3 0 0,3 10 0 15,-2-7 0-15,2 6 0 0,1-2 0 0,0 2-10 16,-1 4 8-16,5-1-8 0,-8 4 8 15,0 3 0-15,0 6 0 0,-7 1 0 0,4 5 0 0,-8-3-8 0,5 1-11 16,-5 2 3-16,1 1 0 0,-1 2 8 0,-3 1 0 16,0-1 0-16,0 7 0 0,-3-3 0 0,0-4-10 15,-4 7 10-15,0 3 0 0,0-3 0 0,0 3 0 16,0-6 0-16,0-3 0 0,0 5 0 0,3-5 0 16,-3 0 0-16,4-1 0 0,-4 7 10 0,0-6-10 15,3-1 10-15,4 1-10 0,-7 6 0 0,4-7 8 16,-4 10-8-16,0 0 0 0,7-3 0 0,-7 3 0 0,0 0 0 15,0 0 0-15,0 0 0 0,0 0 0 0,0 0-8 0,0 0 8 16,10 3 0-16,-10-3 0 0,0 0-8 0,0 0 8 16,0 0-13-16,0 0 1 0,0 0 0 0,0 0 0 15,4 0 12-15,-4 0 16 0,0 0-3 0,10 7-1 16,-3-7-12-16,-7 0 0 0,0 0 8 0,8-7-8 16,-8 7 0-16,7 0 0 0,0-3 0 15,-7 3 0-15,0 0 0 0,7-6 0 0,-7 6 0 0,10 0 0 16,-10 0 0-16,7-10 0 0,-3 7 0 0,-4 3 0 15,7-9 0-15,-7 9 8 0,3-3-8 0,-3 3 0 16,4-6 0-16,0-1 0 0,-4 7 0 0,3-9 0 16,4 3 0-16,-7 6 0 0,4-10 0 0,-1 7 0 15,1-6 0-15,-4-1 0 0,3 1 0 0,1 6 0 16,-1-7 0-16,1 1 8 0,-1-4-8 0,4 4 0 0,-3-4 0 0,3-5 0 16,0 5 8-16,0 0-8 0,0-2 0 0,0 2 0 15,-3 4 0-15,3-4 0 0,-4 4 0 0,1-4 0 16,-1 4 0-16,-3 0 0 0,4-1 0 0,-4 7 0 15,0-6 0-15,0 9 0 0,0 0 0 0,0 0 0 16,-4 0-8-16,4-10 8 0,-7 10 0 0,7 0 0 16,0 0-8-16,-3 0 8 0,-4-3 0 0,3 3 0 15,-3 3 0-15,7-3 0 0,-7 0-8 0,7 0 8 16,-7 0 0-16,3 10 0 0,4-10 0 0,-7 0 0 16,0 9 0-16,0-6 0 0,4 3 0 0,3-6 0 15,-7 4 0-15,3 2 0 0,-3-3 0 0,4 3 0 16,3-6 0-16,-7 6 0 0,0 4 0 0,3-4-8 0,0 4 8 0,1-4 0 15,-1 3-14-15,-3 4 1 16,4-4 0-16,-1-3 0 0,1 4 21 0,-1-4 4 16,4 0 0-16,0-2 1 0,0 5-13 0,0-9 0 0,0 0 8 0,4 9-8 15,3-6 0-15,-4 4 0 0,-3-7 0 0,11 3 0 16,-4-3 0-16,0-3 0 0,4 3 0 0,-1-7 0 16,-3 7 0-16,4-6 8 0,-1-3-8 0,1 3 0 15,3-4 0-15,-3 4 0 0,-4-4 8 0,3 1-8 16,-3-3 0-16,0 2 0 0,-3 4 0 0,3-7 0 15,-3 4 0-15,-1-1 0 0,1 7 0 0,-4-6 0 16,0 9 0-16,0 0 0 0,0-9 0 0,0 9 0 16,0 0 0-16,0 0 0 0,0-4 0 0,0 4 0 15,0 0-18-15,0 0 3 0,-11 0 1 0,4 0 0 16,7 0 14-16,0 0 8 0,-7 4 0 0,7-4-8 0,-7 0 0 0,7 0 0 16,0 0 0-16,-4 9 0 0,4-9 0 0,0 0 0 15,0 9 0-15,0-9 0 0,-3 10 0 0,-1-1 0 16,4 1 0-16,0-10 0 0,4 6 0 0,-4 3-11 15,3 1 11-15,1-7-10 0,-1 6 10 0,-3-9 0 16,0 0 0-16,4 6 0 0,-4-6 8 0,3 4-8 16,-3-4 8-16,0 0-8 0,0 0 0 0,0 0 0 15,0 0 0-15,0 0 0 0,0 0 0 0,0 0 0 16,0 0 0-16,0 0 0 0,0 0 0 0,0 0 0 16,-7 0 0-16,0 0-12 0,0-10 12 0,0 10 0 15,0-9 0-15,4 9 0 0,-4-6 0 0,0-1 0 16,-1 4 0-16,1-3 0 0,0 3 0 0,0-7 12 0,0 10-2 15,4-9-1-15,-4 9-9 16,3 0 0-16,1 0 0 0,-4 0 0 0,7 0 0 0,0 0 0 16,-4 0-8-16,4 0 8 0,0 0 0 0,0 0-11 15,0 0 11-15,0 0-8 0,0 0 8 0,0 0 8 0,0 0-8 0,0 0 11 16,0 0-11-16,4-10 0 0,3 7 0 0,-4-6 8 16,4 0-8-16,0 5 0 0,0-2 0 0,0 0 0 15,0 0 0-15,0 6 0 0,1-10 0 0,-1 10 0 16,0-3 0-16,3-3 0 0,4 3 0 0,-3 3 0 15,3 0 0-15,4 0-12 0,-1 0 2 0,12 0 1 16,6-4 9-16,0 4 0 0,-7-6 10 0,4 6-10 16,10-3 0-16,-3-3 0 0,0 6 0 0,-4 0 0 15,1-3 0-15,-1 0 0 0,4 3 0 0,-8-7 0 16,-2 7 0-16,2-3 0 0,8-3 0 0,-4 6 0 16,-6-3 0-16,-5-4 0 0,5 4 0 0,-1 0 0 0,0-3 0 15,0 6 0-15,-7 0 0 0,1 0 0 0,2 0 0 0,-6 0 0 16,-4 0 0-16,0 0 0 0,0 0 0 0,0 0 0 15,-3 6 0-15,-4-3 0 0,-7-3 0 0,11 0 0 16,-4 0 0-16,-7 0 0 0,0 0 0 0,0 0-10 16,10 0 10-16,-10 0-8 0,0 0 8 0,0 0 0 15,7 0 8-15,-7 0-8 0,0 0 0 0,0 0 0 16,0 0 0-16,0 0 0 0,4 0 0 0,-4 0 0 16,0 0 0-16,0 0-8 0,0 0 8 0,0 0 0 15,0 0 0-15,0 0 8 0,0 0-8 0,0 0 0 16,0 0 0-16,0 0 0 0,-7 0 0 0,7 0 0 0,0 0 0 15,0 0 0-15,0 0 0 0,0 0 0 0,0-9 0 0,0 9 0 16,0 0 0-16,0 0 0 0,0 0 0 0,0-3 0 16,3-4 0-16,-3 7 0 15,0 0 0-15,0 0-8 0,0 0 8 0,0 0 0 0,0 0 0 0,0 0 8 16,0 0-8-16,0 0 0 0,0 0 0 0,0 0 0 16,0 0 0-16,0 0 0 0,0 0 0 0,0 0 0 15,0 0 0-15,0 0 0 0,0 0 0 0,4-9 0 16,-4 9 0-16,0-3 0 0,0-6 0 0,0 9 0 15,0 0 0-15,7-4 0 0,-7 4 0 0,3-6 0 16,-3 6 0-16,4-9 0 0,-4 9 0 0,0 0 0 16,0-7 0-16,0 7 0 0,7-6 0 0,-7 6 0 15,4-9 0-15,-1 6 0 0,1 0 0 0,-4 3 0 16,7-7 0-16,-4-2 0 0,-3 9 0 0,4-10 0 16,3 7 0-16,0-6 0 0,-7-1 0 0,0 1 0 15,7 3 0-15,-4-10 11 0,-3 4-11 0,0-1 12 0,4-6 9 16,-4 7 3-16,0-7 0 0,0 0 0 15,-4-3-24-15,4 0-15 0,4 0 3 0,-4-3 0 0,-4-3 12 0,1-3 0 16,6 5 0-16,-3-2 0 0,0-6 15 0,0 2-4 16,0-5-1-16,0 5 0 0,0 1-10 0,0 0 0 15,0-1 0-15,0 1 0 0,4-4 0 0,-4 4 0 16,-4 0-12-16,4-4 12 0,-3 4 0 0,6-7 0 16,-6 7 0-16,3 3 12 0,-4-4-3 0,1 1 0 15,3 3 0-15,-4-4 0 0,1 1-9 0,-1 0 0 16,4-1 0-16,0 7 0 0,0-3 0 0,-3-3-9 15,3-1 9-15,0 1-13 0,3 0 13 0,1-1 0 0,-8-2 0 16,8 2 0-16,-1 1 0 0,1 0 0 0,-4-1 0 0,-4 10 0 16,4 0 0-16,0 0 0 0,0 4 0 0,0-1 0 15,-3 3 9-15,-1 0-9 0,4 4 0 0,0 2 9 16,-3 1-9-16,-1-3-16 0,4 2 4 16,0 7 1-16,0 3 11 0,0-6 0 0,-3-1 0 0,-1 1-8 15,4 6 8-15,0 0 0 0,0-9 0 0,0 9 0 16,0-3 0-16,0 3 0 0,-3-10 0 0,3 10 0 15,0 0 0-15,0 0 0 0,0 0 0 0,0 0-8 16,-4 0 8-16,4 0 0 0,0 0 0 0,0 0-8 16,0 0 8-16,0 0 0 0,0 0 0 0,0 0-8 15,0 0 8-15,0 0 0 0,0 0 0 0,0 0 0 16,0 0 0-16,0 0 14 0,0 0-2 0,0 0 0 16,0 0-12-16,0 0-15 0,0 0 3 0,0 0 1 15,0 0 11-15,0 0 0 0,0 0 0 0,0 0 0 0,0 0 0 0,0 0 0 16,7 0 0-16,-7 0 0 0,0 0 0 0,0 0 0 15,11-3 0-15,-4-3 0 0,3 6 0 0,-3-3 0 16,-3-4 0-16,3 4 0 0,4-6 0 0,-4 9 0 16,0-10 0-16,0 1 8 0,7 3-8 0,-7-4 0 15,3 1 0-15,-2 0 8 0,2-4-8 0,-3 4 0 16,4-1 8-16,-4 1-8 0,-4-4 0 0,1 4 0 16,6-1 0-16,-3 1 0 0,-7-4 0 0,4 10 0 15,7-6 0-15,-4 0 0 0,0-1 0 0,0 1 0 16,0 6 0-16,3-7 0 0,5 10 0 0,-5-9 0 15,-3 6 0-15,0-4 0 0,7 1 0 0,-3 0 0 16,-11 6 0-16,0 0 0 0,7-10 0 0,-4 10 0 16,-3 0 0-16,0 0-8 0,-14 0 8 0,4 0 0 15,6-3 10-15,-6-3-10 0,-8 6-8 0,0 0-8 0,4-3-2 0,0 3 0 16,-3 0 18-16,-1 3-12 0,-3-3 12 0,3 0-10 16,0 6 10-16,4-3-8 0,-7 4 8 0,7-4-8 15,0 3 8-15,-4 0 0 0,1 4-9 0,3-1 9 16,-4 1 0-16,7-1 0 0,1-6-9 15,3 7 9-15,-4-1 0 0,8-6 0 0,3-3 0 0,0 0 0 16,-4 6 0-16,4-6 0 0,0 0 0 0,0 0 0 16,11 3 0-16,-1 4 8 0,-10-7-8 0,11 0 0 15,3-7 8-15,-3 7-8 0,-1-3 0 0,1-3 0 16,3 3 0-16,0-3 0 0,-4 3-8 0,5-1 8 16,-1-2 0-16,0 6 0 0,0-9 8 0,-3 9-8 15,-4-3 0-15,3-1 0 0,8-2 0 0,-4 6 0 16,-7 0 0-16,4-3 0 0,6-3 0 0,-3 6-10 15,0 0 10-15,-3 0 0 0,-4 0 0 0,7-3 8 16,0-4-8-16,0 7 0 0,-14 0-8 0,11-3 8 16,3 0 0-16,-3-3 0 0,-1 6 0 0,-10 0 0 0,11 0 0 0,-4-3 0 15,0-4 0-15,-7 7 0 0,0 0 0 0,0 0 0 16,14 0 0-16,-7 7-8 0,-7-7 8 0,0 0 0 16,11 0-9-16,-4 0 9 0,3 3 0 0,-10-3 0 15,0 0 0-15,7 0 0 0,0 9 0 0,-7-9 0 16,0 0 0-16,7 3-11 0,-7-3 11 0,0 0 0 15,0 0 0-15,11 7 0 0,-11-7 0 0,7 3 0 16,-7-3 0-16,11 0 0 0,-11 0 0 0,7 9 0 0,-7-9 0 16,0 0 0-16,0 0 0 15,0 0 0-15,0 0 8 0,0 0-8 0,0 0 0 0,0 0 0 16,0 0 0-16,0 0-8 0,0 0 8 0,0 0 0 0,0 0 0 16,0 0 0-16,0 0 0 0,0 0 0 0,0 0 0 0,7-9 8 15,0 9-8-15,-4-10 0 0,1 4 0 0,-1-3 8 16,1 2-8-16,0-2 0 15,-1-4 0-15,1 1 8 0,-4-1-8 0,3-2 0 0,1-7 0 0,-1 6 0 16,1-9 0-16,3 3 9 0,-4 0-9 0,1 0 0 16,3-9 9-16,3 6-9 0,-3-7 0 0,4-5 9 15,-4 2-9-15,4-6 0 0,-1 1 0 0,1-4 8 16,-1 0-8-16,1-6 0 0,0 9 0 0,-1-3 0 16,1 0 0-16,-1-6-12 0,-3 6 0 0,4-6 1 15,-4 6 19-15,4-9 4 0,-8 2 1 0,4 8 0 16,-3-11 5-16,-1 10 1 0,4-6 0 0,-7 9 0 0,0-2-19 15,-3-1-19-15,-1 3 4 0,1-3 1 0,-1 3 14 0,-6 0 0 16,3 10 0-16,0-3 0 0,-1-7 0 16,-2 9 0-16,-1 1-12 0,1 0 3 0,3 6 9 0,-4-4 0 15,1 7 0-15,-1 1-8 0,4 2-1 0,0-3 0 16,3 9 0-16,-3-6 0 0,0 10 9 0,0-4 0 16,4 1 0-16,3 3-8 0,-7-1 8 0,7 1 0 15,-4 6 0-15,4 3 0 0,0 0 0 0,0 0 0 16,0-10 0-16,0 10 0 0,0 0 0 0,0 0-12 15,0 0 12-15,0 0-12 0,0 0 12 0,0 0 0 16,0 0 0-16,0 0 0 0,11 3 0 0,-11-3 0 16,0 0 0-16,7 0 0 0,-7 0 0 0,7 0 0 15,-7 0 8-15,0 0-8 0,0 0 0 0,10 0 0 16,-3-3 0-16,0 0 0 0,-7 3 0 0,7-6 8 16,-3 6-8-16,3-3 0 0,-3-4 0 0,-1 7 0 0,1-9 0 0,3 6 8 15,-4 3-8-15,4-3 0 0,-7-4 0 0,4 4 0 16,-1-3 0-16,1 3 0 15,-1-7 0-15,1 10 0 0,-1-9 0 0,4 0 8 0,-3 5-8 0,3-5 0 16,-3 0 0-16,-1 6 0 0,4-7 0 0,0 1 0 16,-3-1 9-16,-1-2-9 0,4 2 12 0,-3 1-12 15,3 6 8-15,0-7-8 0,0 1 0 0,-3 0 0 16,3 5 0-16,-4-5 0 0,4 0 8 0,-3-1-8 16,3 4 0-16,-4-3 0 0,4-1 0 0,-3 1 0 15,3-1 0-15,-4 1 0 0,1 6 0 0,0-7 0 16,-4 10 0-16,3-3 0 0,4-3 0 0,-3-3 0 15,-4 9 0-15,0 0 0 0,7-4 0 0,-7 4 0 16,0 0 0-16,0 0 0 0,0 0 0 0,0 0 0 16,0 0-10-16,0 0 1 0,0 0 0 0,0 0 0 15,0 0 9-15,-7-3 8 0,0 3-8 0,0 3 11 0,3 1-11 0,-3-4 0 16,0 9 0-16,-4-3 0 0,4 4 0 0,0-4 0 16,0 3 0-16,0 1 0 0,0 2-8 0,-4-2 8 15,8 2 0-15,-4-2 0 0,3-4 0 0,1 3 0 16,-1-2 0-16,1-1 0 0,3-6 0 0,0 0 0 15,0 0 0-15,0 0 0 0,0 0 0 0,3 9 0 16,4 1-10-16,0-7 10 0,0 0 0 0,4-3 0 16,3 0 11-16,0 0-3 0,-3-6-8 0,3-1 8 0,-3 7-8 0,3-3 8 15,0-3-8-15,-4 3 0 16,1-3 0-16,3-1 0 0,-3 1 0 0,-4-3 8 16,0-1-8-16,0-2 0 0,0 2 20 0,-4 1-1 0,-6 3 0 0,3-4 0 15,0 4-19-15,-4 0 0 0,1-1 0 0,-4-2 0 16,0 9-17-16,-4-3-1 0,4 3 0 15,-4 0 0-15,1 3 18 0,3-3-12 0,-4 6 12 16,4-3-10-16,-7 10 10 0,3-4 0 0,4 1-9 0,-3 2 9 16,-4 4 0-16,3-3-11 0,4-10 11 0,0 6-8 15,0 4 8-15,0-4 0 0,7-9 8 0,0 9-8 16,0-9 0-16,0 0 0 0,3 10 0 0,-3-10-8 16,4 3 8-16,3 3 0 0,4-3 8 0,-1-3-8 15,-3 0 0-15,4 0 0 0,-1 0 0 0,1 0 0 16,-4-3 0-16,0-3 0 0,0 6 0 0,-3-3-8 15,3 0 8-15,0-4 0 0,-7 7 0 0,7-9 0 16,0 9 0-16,-7 0 11 0,0 0-1 0,0 0 0 0,3-9-10 0,-3 9 0 16,0-4 0-16,0 4 0 0,-7-3 0 0,4-3 0 15,3 3 0-15,-4-3 0 0,1 3-13 0,-4 3 5 16,0-7 8-16,3 7-13 0,1-3 13 0,-1-6 0 16,4 9 0-16,-3 0 0 0,3 0 0 0,0 0 0 15,0 0 0-15,0-10 0 0,0 10 0 16,0-3 0-16,0-6 0 0,0 9 0 0,-4-3 0 0,4 3 0 15,0 0 0-15,0 0 0 0,0 0 0 0,7-7 0 16,4 7 0-16,-1-3 0 0,4 3 0 0,-3-6 0 16,3 6 0-16,0 0 0 0,-3 6 0 0,6-3 0 15,1-3 0-15,3 0 0 0,-3 10 0 0,0-7 0 16,-1 3 0-16,4-3 0 0,0 7 0 0,1-4 0 0,-1-3 0 16,4 0 0-16,-1 4 0 0,8-4 0 0,0 3 0 0,3-3 0 15,-3-3 0-15,3 0 0 16,4 0 0-16,-4 0 0 0,-3 0 0 0,3 0 0 0,-3-3 0 0,0 3 0 15,-4 3 0-15,0-3 0 0,0 0 0 0,1 0 0 16,-5 0 0-16,1 0 0 0,0 0 0 0,-1 0 0 16,-3 0 0-16,1 0 0 0,-1 0 0 0,0 0 0 15,-7 0 0-15,4 0 0 0,-4 0 0 0,0 6 0 16,0-6 0-16,0-6 0 0,4 12 10 0,-4-12-10 16,0 6 0-16,7 0 0 0,-3 0 0 0,3 0-11 15,-3 0 11-15,3 0 0 0,-4 0 0 0,1-3 0 16,0-3 0-16,-1 6 8 0,1-3-8 0,0 3 0 0,-8-7 0 15,4 4 0-15,-3 0 0 0,-4-3 0 16,0 6 0-16,-7 0 0 0,0 0 0 0,0 0-12 0,0 0 12 0,0 0 0 16,0 0 0-16,0 0 0 0,-4-10 0 0,1 7 0 15,-4-6 0-15,0 9 0 0,-4-3 0 0,4-4 0 16,-3 7 0-16,3-3 0 16,-4-3 0-16,0 6 0 0,1-3 0 0,-4 0 0 0,3-4 0 0,1 7 0 15,-5-3 0-15,1-3 0 0,4 3 0 0,-4-3 0 16,3 6 0-16,-3-4 0 0,0 4 0 0,3-3 0 15,-3-3 0-15,4 6 0 0,-5-3 0 0,1-3 0 16,7 6 0-16,-3-4 0 0,-4 4 0 0,-1 0 0 16,5-6 0-16,-4 6 0 0,0 0 0 0,0 0-10 15,-4 0 10-15,4 0-13 0,-7 0 13 0,3 0 0 16,-3 0 0-16,3 6 0 0,1-6 0 0,-1 4-9 0,0-4 9 0,1 0-8 16,3 0 8-16,-1 0 0 0,5 0 0 0,-1 0 0 15,4 0 0-15,0 6 0 0,4-3 0 0,3-3 0 31,0 0-204-31,0 0-38 0,0 0-8 0,17 0-2 0</inkml:trace>
  <inkml:trace contextRef="#ctx0" brushRef="#br2" timeOffset="178988.2">18874 14809 2127 0,'0'0'94'0,"0"0"20"0,0 0-91 0,0 0-23 0,0 0 0 0,0 0 0 16,0 0 41-16,0 0 4 0,0 0 1 0,0 0 0 16,0 0-27-16,0 0-6 0,0 0-1 0,0 0 0 15,0 0 22-15,0 0 4 0,0 0 1 0,0 0 0 16,3-3-4-16,4 3-1 0,-3-10 0 0,3 10 0 16,0 0-4-16,0-3-1 0,3-3 0 0,-2 6 0 15,-1 0-4-15,3 6-1 0,-3-3 0 0,0 0 0 0,-7-3-12 16,0 0-4-16,0 0 0 0,7 10 0 15,-3-1 11-15,-1 1 1 0,-3 2 1 0,0 4 0 0,-3-10-1 0,3 13-1 16,-7-7 0-16,3-2 0 0,-6 9-4 16,6-1-1-16,-3-2 0 0,4 3 0 0,-8 0-14 0,7 3 11 15,-3 0-11-15,4 3 10 0,-1 0-10 0,1 0 0 16,-1 9 0-16,4-2 0 0,0 9 0 0,0-1 0 16,0-5 0-16,0 6 0 0,4 2 11 15,-1-2-3-15,-3 0-8 0,4-6 12 0,-4 5-4 0,0-8 0 16,0 8-8-16,0-5 12 0,-4 6-12 0,1 3-12 15,-1-7 3-15,4 4 0 0,-7-3 18 0,0 2 4 16,0-2 1-16,4-4 0 0,-4 1-14 0,0-4 9 16,-1 1-9-16,1-4 8 0,0-3-8 0,4 3 8 0,-4-6-8 15,3 0 8-15,1 0 0 0,-1 0 0 16,1 6 0-16,-1-6 0 0,1-3-8 0,-1-3 8 16,1 3-8-16,3 2 8 0,-4-2-8 0,0 0 0 0,4-3 0 15,-3 6 8-15,-1-3-8 0,1 2 0 0,-4-2 0 0,3 0 8 16,-3-3-8-16,0 6 0 0,4-3 0 0,-4-7 0 15,0 7 0-15,0-7 10 0,-1 4-10 0,1-3 10 16,4-10-10-16,-4 6 8 0,3 4-8 0,-3-4 8 16,4-9-8-16,-1 10 0 0,1-4 0 0,3-6 0 15,-4 6 8-15,4-6 0 0,-3 0 0 0,3 0 0 16,0 0-8-16,0 0 0 0,-4 6 0 0,4-6 0 16,0 0 0-16,-3 4 0 0,3-4 0 0,-4 9 0 15,-3-6 0-15,3 6 0 0,1-9 0 0,-1 10 0 16,1-1 0-16,-1-6 0 0,-3 7 0 0,4-1 0 0,-4-2 0 0,3-1 0 15,1 0 0-15,-4-3 0 0,3 3 0 0,-3-2 10 16,7-4-2-16,-4 6-8 0,-3-3 0 0,7-3 0 16,0 0 0-16,0 0 0 0,0 0 0 0,0 0 0 15,-7 0 0-15,7 0 0 0,0 0 8 0,0 0-8 16,0 0 0-16,0 0 0 0,0 0 13 0,0 0-4 16,0 0-1-16,0 0 0 0,0 0-8 0,0 0-11 15,0 0 3-15,0 0 0 0,0 0 8 0,0 0 0 16,0 0 0-16,0 0 0 0,0 0 0 0,7 3 0 15,4 3 0-15,-4-2 0 0,4-4 0 0,-1 0 0 16,-3 0 0-16,4 0 8 0,-1 6-8 0,1-6 0 16,0 0 0-16,3 0 0 0,0 0 8 0,0 0-8 0,4-6 8 15,-1 6-8-15,-3 0 0 0,7 0 0 16,1 0-10-16,2 0 10 0,-2 0 0 0,2 0 0 16,8 0 0-16,-4 0 0 0,4 0 0 0,0 0 0 15,6 0 0-15,1 0 0 0,4-4 0 0,-5-2 0 0,1 6 9 0,0-3-9 16,-4-6 0-16,4 9 0 0,-4-4 0 0,8-2 0 15,3 6 0-15,-1-3 0 0,-2-3 0 0,3 6 0 16,0 0-8-16,-4 0 8 0,0 0-10 0,-3 9 10 16,-7-9 0-16,3 10 0 0,-7-1 0 0,4 0 0 15,0 1 0-15,-4-4-11 0,0 4 2 0,0-1 0 16,1 3 9-16,-1 4 0 0,-3-3 10 0,-1-4-10 16,4-6 0-16,-3 7 0 0,-4 2 0 0,0-6 0 15,1-2 0-15,-5 5-8 0,4-6 8 0,-3 3 0 0,0-2 0 0,-1 2 0 16,-3-3 0-16,1-3 0 0,2 6 0 0,-3-3 12 15,-3-3-3-15,3 0-1 0,-3 0-8 0,-1 3 0 16,-3-3 0-16,4 7 0 0,-1-7 8 16,-3 3-8-16,-7-3 8 0,8 0-8 0,2 9 0 15,-6-9 0-15,-4 0 0 0,7 7 0 0,-7-7 0 0,0 0 0 16,7 3 0-16,-7-3 0 0,7 0 0 0,0 0 0 16,0 0 0-16,-7 0 0 0,0 0 0 15,7 0 0-15,4 0 0 0,-4 0 0 0,-7 0-10 0,7-3 10 16,-4-4 0-16,8 7-9 0,-4-3 21 0,-4-3 4 15,4 3 0-15,-3-4 1 0,-1 7-17 0,1-3 10 16,3-6-10-16,-7 9 8 0,0 0-8 0,0 0 8 16,7-9-8-16,-7 9 8 0,0 0-8 0,4-4 8 15,-4-2-8-15,0 6 8 0,0-3-8 0,0 3 0 0,7-9 9 16,-7 9-9-16,3-10 0 0,1 10 0 0,-1-12 0 0,1 8 8 16,-1-5-8-16,1 0 9 0,3-1-9 15,-4 1 10-15,-3-4-10 0,8 1 8 0,-5-4-8 0,-3 4 8 16,4-1-8-16,3-15 9 0,-7 6-9 15,0 0 8-15,3 3-8 0,4-3 10 0,-7 0-10 16,4-3 8-16,-4-3-8 0,3-7 0 0,1-2 0 16,-4 2 0-16,0-6 8 0,0-2-8 0,0-1 0 15,0-6 0-15,0 6 0 0,0-7 0 0,0 8 0 16,-4-8 0-16,1 4 0 0,-1-3 0 0,1 0 0 16,3 3 0-16,-4-3 8 0,4 9-8 0,-3-3 0 15,-4 3 0-15,3 1 0 0,1 5-9 0,-1 4 9 16,-3-4 0-16,3 4 0 0,1-7 0 0,-1 7 0 0,4-4 0 15,-3 4 0-15,3 0-15 0,-4-1 5 0,1-2 10 16,3-4 0-16,0 7-9 0,3-1 9 0,-3-2-8 16,4 9 8-16,-4-3-10 0,3-1 10 15,-3 4-8-15,0-3 8 0,4 6 0 0,3 0-9 0,-4 0 9 16,1 3 0-16,0-2 0 0,-1-1 0 0,1 0 0 0,-1 0 0 16,1 3 0-16,-1-3 0 0,1 9-8 0,-1-5 0 15,1 8 0-15,-1 1 0 0,1-4 8 0,-4 10 9 16,0 3-1-16,0-6-8 0,0 6 0 0,0 0 0 15,0 0 0-15,0 0 0 0,0 0-13 0,0 0-7 16,0 0 0-16,0 0-1 0,0 0 9 0,0 0 1 0,-7 0 1 0,7 0 0 16,0 0 10-16,0 0 0 15,0 0 0-15,0 0 0 0,0 0 0 0,0 0 0 16,0 0 0-16,0 0 0 0,0 0 0 0,0 0 0 0,0 0 0 16,0 0 0-16,0 0 0 0,0 0 12 0,0 0-2 0,0 0-1 15,0 0-9-15,0 0 0 0,0 0 0 0,-7-3 0 16,0 3 0-16,-4 0-11 0,11 0 3 0,-3 0 0 15,-8 3 8-15,0-3 0 0,1 0 0 0,-4 0 0 16,3 0 0-16,-7 6 12 0,4-3-2 0,-3-3-1 16,-1 10-9-16,-3-10 8 0,3 3-8 0,-3 3 8 15,0-6-8-15,-7 3 0 0,3-3 0 0,-7 6 0 16,0-6 0-16,-3 4 12 0,-7-8-4 0,0 4 0 16,3 4-8-16,0-4 0 0,0 0 0 0,-3 0 0 15,3 0 0-15,0 6 0 0,-3-6 0 0,0 3 0 0,-1 0 0 16,-6-3 0-16,-8 9 0 0,8-9 0 15,0 10 8-15,-1-10-8 0,1 9 0 0,6-6 8 0,1 7-8 16,7-10 0-16,0 6 0 0,3-3 0 0,-3-3 0 0,3-3 8 16,4-3-8-16,-4 6 0 0,4 0 0 0,-1-3 8 15,1-4-8-15,7 7 0 16,0 0-16-16,0-3-8 16,-1 3-1-16,1 0-1 0,4-3-88 0,-1-3-18 0,0 6-3 0,8-3-761 15,-4-4-153-15</inkml:trace>
  <inkml:trace contextRef="#ctx0" brushRef="#br2" timeOffset="179922.17">19840 14966 1443 0,'0'0'32'0,"0"0"6"0,0 0 2 0,-7 0 0 16,0 0-32-16,7 0-8 0,-3 0 0 0,-4 0 0 0,7 0 12 0,0 0 0 15,-8 0 0-15,1 0 0 0,0 0-12 0,7 0-14 16,0 0 3-16,0 0 1 0,-3 6 38 0,-4 0 8 15,0-6 2-15,0 10 0 0,3-1 11 0,-6 0 3 16,-5 1 0-16,-2 2 0 0,-1 1 13 0,-7 6 3 16,-3 3 1-16,-3 0 0 0,-8-1-21 0,-4 11-5 15,1 5-1-15,0-2 0 0,-4 6-1 0,-7 0 0 16,-4 2 0-16,-6-2 0 0,-4 3 0 16,0-3 0-16,0 0 0 0,3-4 0 0,4 1-3 0,8-4-1 0,-1-2 0 15,10-1 0-15,1 0-4 0,10-2-1 0,4-4 0 16,7-3 0-1,7-13-104-15,10 4-20 0,4-4-5 0,4-3-650 0,10 1-129 0</inkml:trace>
  <inkml:trace contextRef="#ctx0" brushRef="#br2" timeOffset="180296.84">20366 15031 2070 0,'0'0'92'0,"-7"7"18"0,0-7-88 0,-7 0-22 15,0 0 0-15,-1 0 0 0,1 0 51 0,-3 0 5 16,-1 0 2-16,0 0 0 0,4 3-45 0,-7-3-13 15,-4 9 0-15,1-2 8 0,-8-1-8 0,4 13 8 16,-4-7-8-16,0 7 8 0,-3 3 18 0,0 0 4 16,-1 9 1-16,-6 1 0 0,-4 5 17 0,0 1 4 15,-7 9 1-15,-7 0 0 0,-7 3-27 0,4-6-6 16,-1 9 0-16,-3 1-1 0,0-1-5 0,-7 6-1 16,-3-2 0-16,6-4 0 0,-3 7-1 0,11-7-1 15,-1-9 0-15,8-3 0 0,10 0 1 0,0-7 1 0,7-3 0 0,4-9 0 16,7 0-13-16,6-3-16 0,5-6 3 0,3 2 1 31,7-12-98-31,7-3-19 0,0 0-4 0,0 0-1 16,7 0-102-16,3 0-21 0,22-9-4 0,-4-3-1 0</inkml:trace>
  <inkml:trace contextRef="#ctx0" brushRef="#br2" timeOffset="180609.53">20218 15590 1404 0,'17'-13'62'0,"-17"13"13"15,11 0-60-15,0 0-15 0,-1-3 0 0,-10 3 0 0,0 0 55 0,0 0 8 16,0 0 1-16,0 0 1 0,0 0-4 0,0 0-1 16,-3 3 0-16,-4 6 0 0,3-5 6 0,-7 5 1 15,-3-3 0-15,0 7 0 0,0-4-22 0,-4 4-4 16,-3-1-1-16,-7 10 0 0,0-3-5 15,0 3-2-15,-8 9 0 0,1 1 0 0,0-1 9 0,-1 4 2 16,-6 5 0-16,0 1 0 0,-11-6-16 0,4 5-4 16,-8 1 0-16,1 0 0 0,3 0-24 0,3-4 0 15,1 4 0-15,7 0 0 0,6-7 0 0,5-5 0 16,2-1 0-16,12-6 0 0,-1-7-14 0,11 4 2 16,-4-9 0-16,11-7 0 15,0-3-148-15,0 0-30 0,11-10-6 0,0 4 0 0</inkml:trace>
  <inkml:trace contextRef="#ctx0" brushRef="#br2" timeOffset="180924.11">20451 15960 1677 0,'0'0'74'0,"0"0"16"0,3 9-72 0,-3-9-18 0,-7 9 0 0,3-2 0 16,1-1 81-16,-1 0 13 0,-3 4 2 0,4-7 1 0,-4 6-48 16,3-6-9-16,4-3-3 0,-7 10 0 0,4-1 1 0,-4-9 0 15,3 10 0-15,1-7 0 0,-1 6-26 0,-3-3-12 16,3 1 10-16,-3 2-10 0,0 0 0 0,-3 1 0 16,-1 2 0-16,1 4 0 15,-5-3 0-15,-6 2 0 0,-7 10 0 0,-4 0 0 0,-3 7 0 0,-4 2 0 16,-7 7 0-16,1 0 0 0,-5 0 0 0,8-1 0 15,-4-2 0-15,-3 3 0 0,-4 0 0 16,3-7 0-16,1 4 0 0,7-4 0 16,-4-6-26-16,7-3-8 0,7-3-2 0,11-6-955 15</inkml:trace>
  <inkml:trace contextRef="#ctx0" brushRef="#br2" timeOffset="182114.8">17332 14856 2214 0,'0'0'98'0,"0"0"20"0,0 0-94 0,0 0-24 16,0 0 0-16,0 0 0 0,0 0 20 0,0 0 0 16,11 3 0-16,-1-3 0 0,1 0-33 15,3-3-7-15,-4 3-2 0,5-6 0 0,-5 6 22 0,8-10 0 16,-1 10 0-16,5-9 0 0,-1 6 0 0,3-7 16 16,1-2-2-16,0 2-1 0,0-9-4 0,-1 13-1 15,1-10 0-15,0 7 0 0,-1-3-8 0,1 2 12 16,-4 1-12-16,0 6 12 0,0-7-4 0,-3 10-8 15,-4 0 12-15,-3 0-4 0,-1 6-8 0,-3 1 0 0,-3 2 0 16,-4 1 8-16,-7 8-8 0,3 1 0 16,-6-3 0-16,-4 6 0 0,0 0-14 0,-4 3 2 0,4-10 0 0,-4 7 0 15,1-3 12-15,-1 0 0 0,0-3 0 0,4-7 0 16,0 1 0-16,-4-1 8 0,4 0 0 0,4-5-8 16,-4 5 12-16,7-9-12 0,0 9 12 0,-1-6-12 15,8-3 0-15,0 0 0 0,0 0 0 0,0 0 0 16,0 0 0-16,0 0 0 0,0 0 0 0,0 0-9 15,0 0 9-15,4 0-10 0,-4 0 10 0,7 10-10 16,4-10 10-16,-1 9 0 0,-3-9 0 0,0 3 0 16,4 4 0-16,-1-7 0 0,-2 3 0 0,-1-3 0 15,3 9 0-15,1-9 0 0,-1 0 0 0,-3 7 0 16,4-4 0-16,0 0 9 0,-4-3-9 0,0 9 0 16,-7-9 9-16,10 0-9 0,-3 10 0 0,0-1 9 0,0-6-9 0,-3 7 0 15,3-1 0-15,-7 0 8 0,4 1 5 0,-4-1 1 16,0-3 0-16,0 4 0 0,-4 6 21 0,0-10 4 15,1 9 1-15,-1-2 0 0,-3-4-16 0,4 4-4 16,-4 0 0-16,0 2 0 0,-4-2-20 0,4-1 0 16,-3 7-12-16,-1-6 4 15,0-1-33-15,-3 7-7 0,4-6 0 0,-4 2-1 16,-1-2-34-16,5-4-6 0,-1 1-2 0,4-7-565 16,0 0-112-16</inkml:trace>
  <inkml:trace contextRef="#ctx0" brushRef="#br2" timeOffset="182561.96">18150 14746 2350 0,'0'0'104'0,"0"0"22"0,0 0-101 0,-7-6-25 0,0 0 0 0,0-4 0 16,-3 10 45-16,-1 0 4 0,4 0 1 0,0 6 0 15,-4-2-50-15,4 2-12 0,-7 0-2 0,0 10 0 16,4-4 3-16,-1 1 1 0,-3-1 0 0,0 7 0 16,3 3-7-16,1 0-2 0,3 3 0 0,-4-3 0 15,4 3 19-15,0-3-10 0,0-3 10 0,3 3-8 16,4-3 8-16,-3-4 0 0,3 4 0 0,3 3 0 16,1-6 0-16,-1 0 9 0,1-7-9 0,-1 3 10 15,4 4-10-15,0-3 0 0,-3-4 0 0,3 1-11 16,4-4 11-16,-4-6 0 0,0 9 0 0,7-3 0 15,-4-2 12-15,5-4 2 0,-1 0 0 0,0-4 0 0,3-2 3 16,-2-3 1-16,2 6 0 0,-3-7 0 0,0 1-18 0,-3-4 0 16,0 4 0-16,-1-4 0 0,-3 1 15 0,0-4 5 15,-3 4 2-15,-1-1 0 0,1-6-10 0,-1 10-3 16,-6-7 0-16,-1 0 0 0,1-5 21 0,3 8 4 16,-7-6 1-16,3 3 0 0,-3-2-35 0,4-1 0 15,-1 9 0-15,-3-2 0 0,0 2 0 0,0 1 0 16,3 3 0-16,-6 0 0 15,-1-4-21-15,4 7-11 0,0 3-3 0,-3-6 0 16,6 6 3-16,-3-3 0 0,0 3 0 0,7 0 0 16,0 0-168-16,0 0-32 0,0 0-8 0,10-10 0 0</inkml:trace>
  <inkml:trace contextRef="#ctx0" brushRef="#br2" timeOffset="182963.31">18397 14799 1785 0,'0'0'79'0,"0"0"17"0,0 0-77 0,-3-3-19 0,-4 3 0 0,0 0 0 16,0-3 176-16,3-3 31 0,-3 3 6 0,7 3 2 15,0 0-182-15,0 0-33 0,-3-7-12 0,3 7 0 16,0 0-16-16,0 0-2 0,-4 7-1 0,-7-4 0 16,4 6 7-16,-3 10 0 0,3-3 1 0,0 3 0 15,0 2 14-15,0 1 9 0,0-3-12 0,3 3 12 16,0 0 0-16,-3 0 0 0,4-3 0 0,3-7 0 0,-4 7 16 0,4 3 1 15,4-9 0-15,-1 2 0 0,4-2-8 0,1 0-1 16,-1-4-8-16,7 3 12 0,-4-5-12 0,4-4-8 16,4 3 8-16,0-3-13 0,-1-6 25 0,8 3 4 15,0-6 2-15,-1 3 0 0,1-4-4 0,0-5-1 16,-4 3 0-16,0-1 0 0,0-2-3 0,0-7-1 16,-3 13 0-16,-4-10 0 0,-3 3 13 0,-1-6 2 15,-3 7 1-15,-3-7 0 0,-1 7 15 0,-6-1 2 16,-1-6 1-16,-3 10 0 0,0-7-25 0,-7 0-5 15,-3 4-1-15,2 2 0 0,-2-2-12 0,-4 3 0 0,-1-1 0 16,1 1-10 0,-3-4-127-16,-1 4-26 0</inkml:trace>
  <inkml:trace contextRef="#ctx0" brushRef="#br2" timeOffset="185994.23">4230 9055 1148 0,'0'0'51'0,"0"0"10"0,0 0-49 0,0-7-12 0,0 4 0 0,0 3 0 16,0-9 60-16,3-1 8 0,4 1 3 0,-7-4 0 15,0 4-16-15,4 0-3 0,-1 2-1 0,-3-2 0 16,8 0 5-16,-8-1 2 0,0 1 0 0,3 6 0 15,-3 3-37-15,7-7-7 0,-7-2-2 0,4 6 0 0,-4-7 11 0,0 10 1 16,0 0 1-16,0 0 0 0,0 0-5 0,0 0-2 16,0 0 0-16,0 0 0 15,0 0 2-15,0 0 0 0,0 0 0 0,0 0 0 0,7 10 0 0,-7 2 0 16,0 4 0-16,0-3 0 0,0-1 3 16,-7 10 1-16,3-6 0 0,-3-1 0 15,4 7-15-15,-8 7-9 0,7-11 12 0,-6-2-12 0,10 6 8 0,-7-3-8 16,7-7 0-16,-4 4 0 0,1 0 0 15,6-7 0-15,1 4 0 0,-4-4 0 0,7 7 13 0,-7-10-4 16,10 3-1-16,-10 1 0 0,0-10-8 0,7 0 0 16,1 3-10-16,-8-3 10 15,10 6 16-15,-10-6 10 0,11 0 2 0,-8-6 0 0,8 3 12 0,-11 3 4 16,3 0 0-16,4-10 0 0,-3 7-3 0,-4-3 0 0,3 0 0 16,-3-4 0-16,-3-5-3 0,3 8-1 0,0-8 0 0,0 5 0 15,0-2-17-15,0 2-3 0,0-2-1 0,0-1 0 16,0-6-16-16,0 10 0 0,-4-4 0 0,4 1 0 15,0 3 0-15,0-1 0 0,0 1 0 0,0-1 0 16,-7 7 0-16,7 3 0 0,0 0 0 0,0 0-9 16,-3-6-3-16,-4 3-1 0,0 3 0 0,7 0 0 15,-11 12-2-15,4-2 0 0,4-1 0 0,-8 4 0 16,7-4 15-16,-6 4-9 0,3 5 9 0,0-5-8 16,0-4 8-16,3 4 8 0,-3 3-8 0,7-7 11 15,-3-3-11-15,3 4 10 0,0-1-10 0,0-9 10 16,3 6-10-16,-3-6 0 0,0 0 0 0,0 0 8 15,7 7-8-15,-7-7 0 0,0 0 9 0,11 0-9 16,-11 0 8-16,7-3-8 0,0-1 10 0,3-2-10 16,-6-3 12-16,7-1-4 0,-11-2-8 0,3 2 12 15,4-2-12-15,-7-1 8 0,0 4-8 0,0-4 0 0,0 4 8 0,0-1-8 16,0-2 0-16,0 3 9 16,0-1-9-16,-7 1 0 0,7-1 0 0,-3-2 0 0,3 12 0 15,-8-10 0-15,5 10-12 0,-1-3 12 0,-3-3 0 0,7 6 0 16,-3 0 0-16,-4 6 0 0,0-6 0 0,0 3 0 15,3 4 0-15,-6-4 0 0,2 0 0 0,1 3 15 16,0-3-1-16,4 7 0 0,3-1-14 0,-7 1 8 16,7-1-8-16,-4-6 0 0,4-3 0 0,0 13 0 15,0-13 0-15,11 6 0 0,-8 3 16 0,4-6 0 16,-3 7 0-16,7-7 0 16,-1 3-45-16,1-3-9 0,3-3-2 0,0 0 0 15,7 0-119-15,-10-3-24 0,6-3-5 0,4 0 0 0</inkml:trace>
  <inkml:trace contextRef="#ctx0" brushRef="#br2" timeOffset="188388.45">4674 9559 1670 0,'0'0'148'0,"-7"4"-118"0,0-1-30 0,-3 3-489 15,3-3-104-15</inkml:trace>
  <inkml:trace contextRef="#ctx0" brushRef="#br2" timeOffset="189435.15">4385 9089 115 0,'0'0'0'0,"0"0"10"0,-7 0-10 0,3 0 0 16,4 0 0-16,-7 0 0 0,4-3 126 0,-1-3 23 16,-6 6 5-16,3 0 1 0,0 0-100 0,7 6-20 15,-11-3-4-15,11 3-1 0,-11-3-12 0,4-3-2 16,4 0-1-16,3 0 0 0,0 0 48 0,-4 0 9 16,-6-9 3-16,10 9 0 0,0 0 38 0,0 0 8 15,0 0 2-15,0 0 0 0,-7-9-32 0,7 6-7 16,0-4 0-16,-4-5-1 0,4 9-17 0,0 3-3 15,0 0-1-15,0 0 0 0,0 0-34 0,0 0-6 16,0 0-2-16,0 0 0 0,0 0-20 0,0 0 0 16,0 0 0-16,0 0 8 0,0 0-8 0,0 0 0 0,4 3 0 0,-4-3 0 15,0 0 0-15,0 0 0 16,0 0 0-16,0 0 0 0,7 12 10 0,-7-12 1 0,0 0 0 0,0 0 0 16,0 0 13-16,0 0 4 0,0 0 0 0,0 0 0 15,0 0 6-15,0 0 2 0,0 0 0 0,0 0 0 16,0 0-4-16,0 0 0 0,0 0 0 0,0 0 0 15,0 0-8-15,0 10-1 0,0-10-1 0,0 9 0 16,0-9 6-16,3 13 2 0,-3-13 0 0,0 9 0 16,0-9-14-16,0 16-4 0,0-16 0 0,0 6 0 15,-3 3-12-15,3-9 0 0,0 10 0 0,0-10 0 16,0 0 8-16,0 12-8 0,0-12 11 0,3 16-11 16,4-10 10-16,-3 4-10 0,-1-1 8 0,8 4-8 15,-4-4 16-15,4 7-1 0,6-4-1 0,-3 1 0 0,8 6-14 0,-1-4 0 16,3 4 0-16,-2 0-10 0,6 0 33 0,4-4 6 15,-1 7 2-15,1-3 0 0,3 3-19 0,1-3-3 16,-1 0-1-16,0-4 0 0,-3 4-8 16,3 0 8-16,0-3-8 0,1 6 8 0,6-3-8 15,-10 2 0-15,-4 1 0 0,4-3 8 0,-4 3-8 0,0 0 0 16,4-3 0-16,-7 0 0 0,-1-4 8 0,1 4-8 16,0-6 8-16,-8-4-8 0,5 4 9 0,-1 2-9 15,-7-8 10-15,7 2-10 0,-10 1 0 0,6-1 8 16,-6-6-8-16,3 3 0 0,-3-3 0 0,3-3 0 15,-4 0 0-15,1 0 0 0,-4 7 0 0,7-7 8 16,-3 0-8-16,-4 0 0 16,0 3-64-16,3-3-20 0,-6 0-3 0,-4 0-1 15,0 0-139-15,3-3-28 0</inkml:trace>
  <inkml:trace contextRef="#ctx0" brushRef="#br2" timeOffset="190279.17">5687 9851 921 0,'0'-12'40'0,"0"12"10"0,0 0-40 0,-7-4-10 0,3-2 0 0,4 3 0 0,-3-3 219 0,-1 3 41 16,-3 3 9-16,4 0 2 0,-4 0-191 0,-1 0-39 15,-2 0-7-15,3 0-2 0,-4 0-22 0,4 0-10 16,-14 0 8-16,7 0-8 0,0 0 0 0,3 0 0 0,1 0 0 16,-4-4 0-16,3-2 0 0,-3 6 0 0,7 0 0 0,3 0 0 15,-13 0 15-15,10 0 1 0,-4 0 0 0,-3 6 0 16,7-2 4-16,3-4 2 0,-6 9 0 0,-1-6 0 16,8 3 2-16,-8-2 0 15,4 8 0-15,3-3 0 0,1 10-5 0,-1 3-1 0,1-3 0 0,3 3 0 16,0 3-18-16,3 6 0 15,1-2 0-15,-1-4 0 0,1 3 8 0,3-6-8 0,4 0 0 16,3-3 0-16,-4-7 0 0,-3-2 0 0,4-10 0 0,7 3 0 16,-4-3 12-16,-4-3-12 0,4 0 12 0,8-7-12 15,-8-2 16-15,-4-4-3 0,4-6-1 0,0 3 0 16,-3 3 19-16,0-2 3 0,-1-4 1 0,-3-7 0 16,-7 14 5-16,4-7 0 0,-1-3 1 0,1 3 0 15,-4 0-11-15,7 6-2 0,-7 0-1 0,-7 1 0 16,3-1-15-16,1 4-4 0,-1 2 0 0,-3 10 0 15,0-9-8-15,4 9 0 0,-8 0 0 0,0 9 0 16,8-3 0-16,-11 1 0 0,3 2-14 0,-6 10 5 16,10-7 1-16,-11-2 0 0,4 2 0 0,3 7 0 15,1-9 8-15,3 2 0 0,-4-2 0 0,4-1 0 16,7-9 0-16,-4 9 0 0,1-5 0 0,3-4 11 0,-4 12-11 16,4-2 0-16,0-10 0 0,0 0 0 0,0 0 0 15,0 0 0-15,0 0 10 0,11 6-10 0,-1-3 12 16,-2-3-4-16,6 0 0 0,-4 0-8 0,1-9 8 0,3 9-8 15,0-4 0-15,-3-2 0 0,-1 0 11 0,-3 0-11 16,4 2 10-16,-1-2-10 0,-3-3 12 0,-3 6-3 16,-4 3-1-16,0 0 0 0,0 0-8 0,0 0 0 0,0 0 0 0,0 0 8 15,0 0 0-15,-4-4 0 0,-6 4 0 16,3 0 0-16,7 0-8 0,-7 4-11 0,-4-1 3 0,4 3 0 16,4 3 8-16,-8-5 0 0,8 5 0 0,-8 0-8 15,4-5 8-15,0 5-8 16,3 3 8-16,1-2-8 15,-1-1-67-15,4 1-13 0,0-10-2 0,0 0-1 16,0 0-89-16,4 3-19 0,3 3-3 0,7-3-706 0</inkml:trace>
  <inkml:trace contextRef="#ctx0" brushRef="#br2" timeOffset="197990.74">5549 10067 172 0,'0'0'8'16,"0"0"1"-16,0 0-9 0,-10-6 0 0,-1 3 0 0,11 3 0 15,0 0 220-15,0 0 41 0,-3-6 9 0,3 6 2 16,0 0-225-16,0 0-47 0,0-7 0 0,0 1-12 15,0 6 36-15,0-9 8 0,3 3 2 0,-3 6 0 16,0 0 28-16,11-7 6 0,-8-2 0 0,4 6 1 0,-7-4 15 0,0 7 4 16,4-3 0-16,-4 3 0 0,0-9-9 0,0 9-2 15,0 0 0-15,0 0 0 0,0 0-24 0,0 0-5 16,0 0 0-16,0 0-1 0,7 0-20 0,0 0-4 16,-7 0-1-16,0 0 0 0,0 0-3 0,7-3-1 15,3-3 0-15,-6 6 0 0,-4 0-4 0,11 0-1 16,-11 0 0-16,3-4 0 0,-3 4 3 0,7-6 0 15,0 6 0-15,-7 0 0 0,4-3 11 0,-4 3 2 16,0 0 1-16,0 0 0 0,7-3 0 0,-7 3 0 16,7-6 0-16,-7 6 0 0,10-4-18 0,-10 4-3 15,0 0-1-15,4-6 0 0,7 6-8 0,-11 0 8 16,10 0-8-16,-3-3 8 0,-7 3-8 0,11 0 0 16,-4 0 0-16,-7 0 0 0,10 0 12 0,5 0 0 0,-5 3 0 15,-3-3 0-15,0-3 0 0,4-3 0 16,-11 6 0-16,7 0 0 0,3-3-12 0,1 3 0 15,-4 0 0-15,4 0-11 0,3-4 35 0,-7-2 6 16,10 6 2-16,-6-3 0 0,3-3-32 0,4 6 0 0,-1-3 0 0,1 3 0 16,7 0 12-16,-4 0-3 0,11 0-1 0,-8 3 0 15,1-3-8-15,-4 6 0 0,4-3 0 0,0 7-11 16,-1 2 11-16,-6-6 0 0,3 7 0 0,0-4 0 16,-3 4 0-16,0-1 9 0,-4-2-9 0,0-1 10 15,0 4-10-15,4-4 0 0,-11 1 0 0,10 2 0 16,-10-2 0-16,4-4 0 0,7 0 0 0,-8 0 8 15,4-2 4-15,-3-4 0 0,6 6 0 0,1-3 0 0,0-3 7 16,3 0 1-16,-3 0 1 0,3 0 0 16,0 9-11-16,-3-6-2 0,6 7-8 0,-6-1 12 0,3 4-12 0,-3 6 8 15,3-1-8-15,-7-2 0 16,7 3 8-16,-7 3-8 0,0-3 0 0,0-7 0 0,4 7 0 0,-11-6 8 16,4-1-8-16,-1 4 0 0,-3-7 0 0,4-2 9 15,-4 2-9-15,0 0 8 16,0-9 4-16,0 10 0 0,4-7 0 0,-11-3 0 0,3 0 0 0,4 6 0 15,-7-6 0-15,11 3 0 0,-11-3 0 0,0 0 1 16,7-3 0-16,-7 3 0 0,7 0-2 0,-7 0-1 16,0 0 0-16,0 0 0 0,0 0-10 0,0 0 10 15,0 0-10-15,7 3 10 0,-7-3-10 0,0 0 0 16,0 0 0-16,0 0 0 0,0 0 0 0,0 0 0 16,0 0 0-16,0 0 0 0,0 0 13 0,0 0 1 15,0 0 0-15,0 0 0 0,0 0-14 0,0 0-13 16,0 0 2-16,0 0 1 0,0 0 10 0,0 0 0 0,0 0 0 0,0 0 8 15,0 0-8-15,0 0 12 0,0 0-4 0,0 0 0 16,7-3-8-16,-7 3-8 0,0 0 8 0,0 0-12 16,0 0 12-16,0 0 0 0,4-6 0 0,-4 6 0 15,0 0 0-15,0 0 8 0,7-3-8 0,-7 3 11 16,0 0-11-16,3-3 0 0,-3 3 0 0,0 0 0 16,4-7 0-16,3-2 0 0,-4 9-9 0,-3 0 9 15,0 0 0-15,7-9 0 0,-7 9-8 0,11 0 8 16,-11 0 0-16,4-4 0 0,-4 4 8 0,7 0-8 15,-7 0 0-15,0 0 0 0,0 0-11 0,7-3 11 16,-7 3 0-16,0 0 0 0,0 0 12 0,0 0-4 16,7-6-8-16,-7 6-12 0,0 0 2 0,0 0 1 15,0-3 9-15,0-3 0 0,0 6 10 0,0-4-10 16,0-2 9-16,0 6-9 0,-7-3 8 0,7 3-8 0,0 0 0 0,-7 0 0 16,0 0 0-16,3 3 0 15,-7 3 0-15,4 4 0 0,-3-1 0 0,3-2 0 0,0 2-16 0,-4 10-3 16,4-7 0-16,-4 1 0 0,4 3 19 0,-3-1-10 15,3-5 10-15,0 8-8 0,3-5 8 0,1 3 0 16,-1-4 0-16,4 1 0 0,0-4 0 0,0-6-13 16,0-3 5-16,4 10 8 0,-4-10 0 0,0 0 0 15,14 0 0-15,-7 0 12 0,3 0-12 0,1-3-11 16,0-4 3-16,-1 4 0 0,1-6 8 0,-1 6 12 16,1-13-2-16,3 10-1 0,-7-4-9 0,4-5 0 15,-1 8 9-15,-3-8-9 0,0 5 0 0,-3 4-12 16,3-3 2-16,0-1 0 0,-7 1 18 0,3-1 3 0,1 1 1 15,-4 6 0-15,0-7-12 0,-4 7 0 0,1-3 0 0,3-3 0 16,-7 5 0-16,0 1 0 0,0-3 0 0,0 6 0 16,0 0 0-16,-7 6 0 0,3-3 0 0,-3 1-11 15,0 5 11-15,0 0 0 0,-4 4 0 0,-3-4 8 16,7 10-8-16,-11-6-12 0,7-1 4 0,4 7 0 16,-3 0 8-16,6-7 0 0,-3 1 0 0,3 3 0 15,11-13 0-15,-7 6 0 0,7-9 0 0,0 0 0 16,0 0 0-16,7 3 0 0,0 4 0 0,4-7 0 15,0-7 0-15,3 7-8 0,3-3 8 0,-6-3 0 16,7 3 0-16,-4 0 0 0,0-4 0 0,0-2 0 16,0 6 0-16,-7-7-8 0,0 7 8 0,4-3 0 15,-11-3 0-15,0 9 0 0,3 0 0 0,-3 0 0 0,0-7 11 0,0 7 1 16,0 0 0-16,0-6 0 0,-3-3-12 0,3 9 0 16,-7-10 0-16,7 10 0 0,-7 0 0 0,7 0-17 15,-4-3 4-15,4 3 1 0,-7-3 12 0,7 3 10 16,-7 0-2-16,0-6 0 0,0 6-8 15,0 0 0-15,7 0 0 0,-7 6 0 0,0-6-12 16,7 0 12-16,0 0-10 0,0 0 10 0,0 0-19 0,0 0 3 16,0 0 0-16,0 0 0 0,0 0-3 0,0 0 0 15,0 0 0-15,0 0 0 0,0 0 7 0,0 0 2 16,0 0 0-16,0 0 0 0,7 3 10 0,0 0-13 16,-7-3 5-16,7 0 8 0,0 0-12 0,-7 0 12 15,7 10-10-15,0-10 10 0,-7 0 0 0,7 6 0 16,0-3-8-16,-7-3 8 0,0 0 0 0,11 0 0 0,-11 0 0 0,3 0 0 15,-3 0 0-15,7 6 0 0,-7-6 0 0,7 0 0 16,-7 0 0-16,11-6 10 0,-4 6-10 0,-3-9 8 16,3 9 4-16,0-4 1 0,-7 4 0 15,7-6 0-15,0 3-13 0,-4 0 11 0,4-3-11 0,4 6 10 16,-11 0 0-16,7 0 0 0,-7 0 0 0,3-3 0 16,5 3-10-16,-8 0 8 0,7 3-8 0,-7-3 8 15,7 0-8-15,0 6 0 0,-7-6 0 0,7 3 8 16,0 0-8-16,0-3 12 0,0 6-12 0,0-2 12 15,0-4-12-15,4 6 0 0,-8-6 0 0,4 3 0 16,0-3 0-16,4 6 10 0,-4-3-2 0,3 1-8 16,-2 2 0-16,2-3 0 0,1 6 0 0,3 4 0 15,-7 3 0-15,3-1 0 0,8 1 0 0,-4 0 0 16,4 6 0-16,-1-4 0 0,1 14 0 0,7-4 0 0,-8 6 8 16,5 1-8-16,-1 6 0 0,3-1 0 15,-6 1 0-15,7 3 0 0,-8 0 0 0,8-3 0 16,-7-7 0-16,3 7 0 0,0 0 0 0,-3-7 0 0,-1-2 0 0,8-1 0 15,-11-3 8-15,7-3-8 0,-7-6 8 0,1 3-8 16,-1-3 12-16,3-7-12 0,-10 7 14 0,4-6-4 16,0-1-1-16,-4-2 0 0,0-1-9 0,0 4 12 15,-4-4-12-15,4 1 12 0,-7-1-12 0,4 0 8 16,-1 1-8-16,-3-4 8 0,4 3-8 0,-1 1 10 16,1-10-10-16,3 9 10 0,-7-6-10 0,0-3 0 15,0 0 0-15,0 0 0 0,0 0 9 0,0 0-9 16,0 0 10-16,0 0-10 0,0 0 8 0,0 0-8 0,0 0 0 0,0 0 9 15,0 0-9-15,0 0 0 0,0 0 9 0,0 0-9 16,0 0 0-16,0 0 8 0,0 0-8 0,0 0 0 16,0 0 0-16,0 0 9 0,0 0-9 0,0 0 0 15,0 0 8-15,0 0-8 0,0 0 0 0,0 0 0 16,0 0 0-16,0 0 0 0,0 0 0 0,0 0 0 16,0 0 0-16,0 0 0 0,0 0 0 0,0 0 0 15,0 0 0-15,0 0 0 0,0 0 0 0,0 0 0 16,0 0 0-16,0 0 0 0,0 0 0 0,0 0 0 15,0 0 0-15,0 0 0 0,0 0 0 0,0 0 0 16,0 0 0-16,0 0 8 0,4-3-8 0,-4 3 0 16,0 0 0-16,0 0 0 0,7-3 0 0,-7 3 0 15,0 0 0-15,0 0 0 0,3-6 0 0,-3 6 0 16,11-10 0-16,-1 7 0 0,-10-3 0 0,4 0 0 16,-1-4 9-16,1 1-9 0,3 0 0 0,-7-1 9 0,7 1-9 15,-7-4 10-15,7-6-10 0,-3 4 10 16,-1-4-10-16,4-3 0 0,7-6 0 0,-10-4 0 0,3 7 0 0,7-6 12 15,-11 3-12-15,8-4 12 0,-4 1-12 0,0 6 0 16,0-6 0-16,0 2 0 0,0 7 0 0,-3-3 0 16,3 3 0-16,-4 4 0 0,1-4 0 0,-4 3 0 15,4 0 0-15,-4 3 0 0,0-3 0 0,0 7-11 16,0-7 11-16,0 7-8 0,3-7 8 0,1 0 0 16,-4 3 8-16,3-3-8 0,1 1 0 0,-1-4 0 15,1 6 0-15,3-3 0 0,0 0 0 0,0-3 0 16,0 0 0-16,0 0 0 0,4 1 0 0,-4 2 0 0,0 0 0 0,0-3 0 15,0 9 0-15,0 1 0 16,0-4 12-16,-4 13-4 0,1-6-16 0,-4 9-4 16,0 0 0-16,0 0 0 0,0 0 12 0,0 0-8 15,0 0 8-15,0 0-8 0,0 0 8 0,0 0-8 0,0 0 8 0,0 0-8 16,0 0 8-16,0 0 0 0,0 0 0 0,0 0 0 16,0 0 0-16,0 0 0 0,0 0 0 0,0 0 0 15,0 0 0-15,0 0 0 0,0 0 0 0,0 0 0 16,0 0 0-16,0 0 0 0,3 9 0 0,-3-9 0 15,0 0 0-15,0 0 0 0,0 0 0 0,0 0 0 16,0 0 0-16,0 0 0 0,0 0 0 0,0 0 0 16,0 0 0-16,0 0 8 0,0 0-8 0,0 0 11 15,0 0-11-15,0 0 0 0,0 0 0 0,4-9 0 16,0-1 0-16,-4 7 0 0,3-9 0 0,1 2 8 16,-1 1-8-16,1-4 0 0,-1 4 0 0,4-1 0 0,-3 1 0 0,-1 0 0 15,1-1 0-15,3 4 0 0,-7-4 0 0,3 4 0 16,-3 6 0-16,4-3 0 0,-4 3 0 0,0 0 0 15,0 0 0-15,0 0 0 0,0 0 0 0,0 0 0 16,0-6 0-16,0 6 0 0,0 0 0 0,0 0 0 16,0 0-10-16,0 0 10 0,0 0 0 0,0 0 0 15,-7-3 0-15,7 3 0 0,0 0 0 0,0 0 0 16,0 0 0-16,0 0 0 0,-7 0 0 0,7 0 0 16,0 0 0-16,0 0 10 0,0 0-10 0,0 0-11 15,-11 9 3-15,11-9 0 0,0 0 8 0,0 0 0 0,-3 3 0 0,3-3-8 16,0 0 8-16,0 0 0 15,0 10 0-15,0-10 0 0,0 0 0 0,0 9 0 16,0-9 0-16,0 0 0 0,0 0 0 0,7 9 0 16,7-5 0-16,-14-4 0 0,0 0 0 0,10 0 12 15,1 0-4-15,0 0 0 0,-1 0-8 0,1-4 0 0,-1-2 0 0,1-6-8 16,0 8 8-16,-1-2 0 0,-3-6 0 16,4 9 0-16,-4-7 0 0,3 1 0 0,-3-1 0 15,0 1 0-15,-3 0 0 0,0-4 0 0,3 4 0 0,-4 5 8 16,-3-2-8-16,0 6 0 0,0 0 0 0,0 0 0 15,-7-3 0-15,7 3 0 0,0 0-8 0,-7 0 8 16,-4 0 0-16,1 3-10 0,3-3 10 16,-11 6 0-16,11-2 0 0,-7 2-8 0,3-3 8 0,1-3 0 15,-1 6 0-15,1-6 0 0,3-6 0 0,0 6 0 16,-1 0 9-16,1 0-1 0,7 0 0 0,-7 0 0 16,4 0-8-16,3 0-9 0,0 0 9 0,0 0-13 0,-7 0 13 0,3 9 0 15,1-5-10-15,3 5 10 0,0 7 0 0,0-10-11 16,3 10 11-16,1-4-8 0,3-3 8 0,-4 1 0 15,1-4 0-15,-1 4-8 0,4-4 8 0,1-3 0 16,-8-3 0-16,7 6 0 0,-7-6 0 0,10 0 0 16,-3 0 0-16,-7 0 0 0,11-6 0 0,-11 3 0 15,7-3 0-15,0-4 8 0,-4 4-8 0,1 0 0 16,0-4 8-16,-1-2-8 0,-3 9 0 0,0-7 0 16,-3 4 0-16,-1-7 8 0,4 10-8 0,-4-3 0 15,-3-3 0-15,4 9 0 0,-4-7 0 0,0 1 0 16,0 6 0-16,-4 0 0 0,4 0 0 0,-7 6-8 15,3-3 8-15,1 1-8 0,-4 5 8 0,3 0 0 16,-3 1 0-16,3-1-8 0,1 1 8 0,-1-4 0 16,4 3 0-16,4-3-8 0,-4-2 8 0,7-4 0 0,0 0 0 0,0 9 0 15,0-9 0-15,0 0 0 0,0 0 0 0,10 3 0 16,1 3 0 0,3-2 0-16,-7-4-11 0,7 0 11 0,0 6-9 0,4-6 9 0,3-6-8 0,-3 6 8 15,3 0 0-15,0-4 0 0,0-2 0 0,4 3 0 16,-15-6 0-16,4 9 0 0,1-10 0 0,-1 7 0 15,-7-6 0-15,3-1 0 0,-3 7 0 0,-7 3 8 16,7-6-8-16,-7 6 8 0,0-6-8 0,0-1 8 16,-7-2-8-16,4 6 9 0,-4-3-9 0,0 2 10 15,-4 1-10-15,1-3 0 0,-1 6 0 0,-3 0 0 16,0 0 0-16,0 0 0 0,0 0 0 0,-1 0 0 16,-2 0 0-16,6 0 0 0,-3 0 0 0,0 0 0 15,3 6 0-15,4-6 0 0,4-6 0 0,-11 6 0 0,10 0 0 16,4 0 0-16,-7-3 0 0,0 3 0 0,7 0 0 0,0 0 0 15,-7 0 0-15,7 0 0 0,-3 0 0 0,3 0 0 16,0 0 0-16,0 0 0 0,-8 3 0 0,8-3 0 16,0 0 0-16,0 0 0 0,0 0 0 0,0 0 0 15,0 0 0-15,0 0 0 0,0 0 0 16,0 0 0-16,0 0 0 0,0 0 0 0,0 0 0 0,8 0 0 16,-8 0 0-16,14 0 0 0,-4 0 0 0,8 0 0 15,-8 0 0-15,8 0 0 0,0 0 0 0,6 6 0 16,1-3 8-16,3-3-8 0,-3 4 0 0,7-4 0 15,-4 9 0-15,4-9 0 0,-1 9 0 0,-2-2 0 16,2-4 0-16,-2 0 0 0,-5-3 0 0,5 6 0 16,-5-3 0-16,1-3 8 0,3 0-8 0,-3-3 0 15,3-3 0-15,4 6 0 0,0-3 0 0,-1-7 0 16,1 10 0-16,3-3 0 0,4-3 0 0,-4 3 0 16,4-3 0-16,-3 6 8 0,-5-4-8 0,8 4 0 0,-11-3 0 0,1 3 0 15,-1-6 0-15,0 6 0 0,-3 0 0 0,-1 6 0 16,1-3 0-16,-4-3 0 0,0 4 0 0,-6-4 0 15,-1 9 0-15,-4-9 0 0,4 9 0 0,-3-9 0 16,-4 7 0-16,0-4 0 0,0-3 0 0,-7 0 0 16,11 0 0-16,-11 0 0 0,0 0 0 0,0 0 8 15,0 0-8-15,7-3 0 0,0-4 9 0,-7 7-9 16,0 0 8-16,3-3-8 0,-3 3 8 0,7-6-8 16,-7 6 0-16,0 0 0 0,0 0 0 0,0 0 0 0,0 0 9 0,0 0-9 15,0-9 12-15,0 9-12 0,0 0 0 0,0 0 0 16,0 0 0-16,0 0 0 15,0 0 0-15,0 0 0 0,0 0 0 0,0-4 0 0,-3 1 0 0,3 3 0 16,0 0 0-16,0 0 10 0,0 0-10 0,0 0 0 16,0 0 0-16,0 0 0 0,0 0 0 0,0-6 0 15,0-3 0-15,0-1 0 0,0 10 0 16,3-3 8-16,-6-6-8 0,6-1 0 0,-3 7 0 0,4-6 8 16,-4-1-8-16,3 1 0 0,-3-4 10 0,7 1-10 15,1-7 12-15,-5 6-12 0,8-5 10 0,-8 5-10 16,4 0 8-16,4-2-8 0,-4-7 0 0,0 9-14 15,0-5 2-15,0 5 0 0,-3-6 12 0,3 7 0 16,-7 2 0-16,3-2 0 0,-3 2 0 0,0 1 10 16,0-1-2-16,0 10 0 0,0 0-8 0,0 0 0 15,-3 0 0-15,3 0-11 0,0 0 11 0,-7 0-8 16,-4 10 8-16,0-1-8 0,-3 4 8 0,4 2-8 0,-4 1 8 16,3 0-8-16,0 0 8 0,-3 2 0 0,7-5 0 0,4 6-8 15,-4-7 8-15,7 1 0 0,-7-4 0 0,7 7 0 16,-4-10 0-16,8 4 0 15,-4-1 0-15,7 0 0 0,-7-6 0 0,7 4 0 0,0-4 0 0,0-3 0 16,0 6 0-16,3-3 0 0,1-3 0 0,0 7 0 16,-1-7 0-16,1 3 0 0,-1-3 0 0,1 3 0 15,0-3 0-15,-4 0 0 0,3 0 0 0,1 0-8 16,-11 0 8-16,7-3 0 0,-7 3 0 0,7-3 8 16,-7 3-8-16,0 0 0 0,0 0 0 0,3-7 0 15,-3-2 0-15,-3-1 0 0,-1 4 0 0,1 0 0 16,-4-3 0-16,-4-1 0 0,4 7 0 0,-3-6 0 15,-5-1 0-15,1 10 0 0,0-3 0 0,4-3 0 16,-8 3 0-16,4 3 0 0,0 3-10 0,0 6 10 0,0-3 0 0,-4 4 0 16,4-4 0-16,0 10 0 0,3-4 0 0,-3 1 0 15,3 3 0-15,4-4-10 0,0 1 10 0,4-1 0 16,-1-2 0-16,1-1 0 0,3 0 0 0,0 1 0 16,0-10 0-16,7 9 0 0,-7-9 0 15,3 7 0-15,4-7 0 0,0 9 0 0,-7-9 0 0,7 0 0 16,1 0 0-16,2 0 8 0,1 0-8 0,-8-3 0 15,4-3 0-15,0 2 8 0,4-5-8 0,-4 0 0 16,4-1 8-16,-4-2-8 0,0 2 0 0,0-2 0 16,3-7 0-16,-3 6 8 0,4-6-8 0,0 4 0 15,3-4 0-15,-4 0 0 0,1 7 0 0,-1-7 0 16,5 3 0-16,-1-3 8 0,-7 1-8 0,0-4 0 16,3 3 0-16,-3 3 0 0,0-3 0 0,0 0 0 0,1 4 0 0,-1-4 0 15,-4-3 0-15,4 3 0 0,0-3 0 0,-3 0 0 16,3 0 0-16,0-6 0 0,0 6 0 0,-4 0 0 15,12-3 0-15,-12 0 0 0,4 0 0 0,0-3 0 16,4-4 0-16,-4 7 0 0,3-6 0 0,1 0 0 16,0-1 0-16,-1 1 0 0,1-1 0 0,3 1 0 15,-4-3 0-15,5-4 0 0,-8 4 0 16,3-10 0-16,1 3 0 0,-1-3 0 0,1-3 0 0,0 3 0 16,-1 3 0-16,-3-3 0 0,4 4-8 0,-4 2 8 15,-4 0 0-15,4 4-8 0,0-4 8 0,4 7 0 0,-7-4 0 16,3 4-8-16,-4 6 8 0,4-3 0 15,-3 6 0-15,-1 0 0 0,1 3 0 0,-4 0-8 0,3 13 8 16,-3-10 0-16,0 7 0 0,0 6-8 0,4-7 8 0,-4 1 0 16,0 6 0-16,0-7 0 0,0 7 0 0,0-3 0 15,3-4 0-15,-3 7-8 0,0 3 8 0,4-9 0 16,-4 6 0-16,0 3 0 0,0 0 0 0,0 0 0 16,0-10 0-16,3 4 0 0,-3 6 0 0,0 0 0 15,0 0 0-15,0 0-8 0,0 0 8 0,0 0 0 16,-3-6 0-16,3 6 0 0,0 0 0 0,0 0 0 15,0 0 0-15,0 0 8 0,0 0-8 0,0 0 0 16,0 0 0-16,0 0-8 0,0 0 8 0,0 0 0 16,0 0 0-16,-4 3 0 0,4-3 0 0,0 0 0 15,0 0 0-15,0 0 0 0,0 0 0 0,0 0 0 0,0 0 0 0,0 0 0 16,0 0 0-16,0 0 0 0,0 0 0 0,0 0 0 16,0 0 0-16,0 0 0 0,0 0 0 0,0 0 0 15,4 0 0-15,3 0 0 0,0 0 0 0,4 0 0 16,3 0 0-16,3 3 0 0,-3-3 0 0,4 6 0 15,3-2 0-15,0-4 0 0,1 6 0 0,-1-3 0 16,0-3 0-16,-7 0 0 0,4 0 0 0,-1 6 0 16,1-6 0-16,-4-6 0 0,-3 6 0 0,3 0 0 15,-4 0 0-15,-3 0 0 0,-7 0 0 0,7-9 8 16,-7 9-8-16,11-4 0 0,-7-2 0 0,3 0 0 16,-7 6 9-16,3-6 1 0,-3 6 0 0,0 0 0 15,4-10-10-15,-4 10-11 0,0 0 3 0,-4-3 0 16,4 3 8-16,-3-9 0 0,-8 9 0 0,4 0-8 0,0 0 8 0,-4 6 0 15,-3 0 0-15,4-6-8 16,-4 10 8-16,-1-1 0 0,-2-6 0 0,3 3 0 0,0-2 0 16,3 5 0-16,-3-3 0 0,3-3 0 0,1 0 0 0,3-3 0 15,3 0 0-15,4 0 0 0,-7-3 0 0,4-6 0 16,3 9 0-16,3-3 0 16,-3-7 0-16,7 4 0 0,-7-6 0 0,7 2 0 0,0 4 8 0,4-4-8 15,-1 1 8-15,-3 0-8 0,4-1 0 0,0 1 0 16,3-1 0-16,-4-2 0 0,1 12 0 15,-1-10 8-15,5 7-8 0,-1-6 11 0,-4 6-11 0,4-3-11 16,1-4 3-16,-5 10 0 0,1 0 8 0,-1-3 0 16,-3 3 0-16,-7 0 0 0,11 0 0 0,-11 0 0 15,0 0 0-15,0 0-8 0,0 0 8 0,0 0 0 0,0 0-9 0,0 0 9 16,-4 9 0-16,1-5 0 16,-1 5 0-16,-3 0 0 0,4-6 0 0,-4 7 0 15,7-4 8-15,-4 0-8 0,1 4 0 0,-1-1 0 0,1 1 0 0,3-1 0 16,0 4 0-16,0-1 0 0,3-2 0 0,1 2 0 15,-1 4 0-15,1-4 0 0,3-2 0 0,-4-1 0 16,4 1 0-16,4-4 0 0,3 0 0 0,-3-3 0 16,-1 7 0-16,1-10 0 0,3 0-11 0,0 0 11 15,4 0 0-15,-8 0 0 0,4-3 9 0,0 3-9 16,8-7 0-16,-8 4 0 0,-11-3 0 0,1 0 0 16,6-1 0-16,1-2 0 0,-4-1 0 0,0 4 0 15,-3 0 0-15,-1-3 8 0,4-4-8 0,-3 4 0 16,-8-1 8-16,8-2-8 0,3 8 0 0,-4-5 0 15,-3 0 0-15,0 9 0 0,-3-10 0 0,3 10 0 16,7-3 0-16,-7 3 0 0,0 0 0 0,0 0 0 16,0 0 0-16,0 0 0 0,-7-6 0 0,7 6 0 15,0 0-8-15,0 0 8 0,0 0 0 0,0 0-9 0,0 0 9 0,0 0 0 16,0 0 0-16,0 0 0 0,-7-10 0 0,7 10 0 16,0 0 0-16,0 0 0 0,0 0 0 0,0 0 0 15,0 0 0-15,0 0 0 0,0 0 0 0,0 0 0 16,0 0 0-16,0 0 8 0,10-3-8 0,-3 0 0 15,-7 3 0-15,0 0 0 0,7-6 0 0,0-4 0 16,-7 10 0-16,0 0 0 0,0 0 0 0,7-3 0 16,1-3 0-16,-1 3 0 0,-7 3 0 0,3-9 0 15,8-1 0-15,-4 4 0 0,-4 0 0 0,4-4 0 16,0 1 0-16,4 6 0 0,-4-7 0 0,0-2 8 0,0-1-8 16,-3-3 8-16,6 1 0 0,-3-7 0 15,-3-3 0-15,3 0 0 0,3-7-8 0,1-8-8 16,-4-1 8-16,4-3-12 0,-4 3 12 0,3-6 0 15,4-3 0-15,1 0 0 0,-5-7 0 0,1-2 8 0,3-4-8 0,3 0 0 16,-2 4 0-16,-1-1 8 0,0 10-8 16,3-3 0-16,-2 9 0 0,2 3 0 0,-10 0 0 0,7 4 0 15,8-4 0-15,-8 3-8 0,-11 13 8 0,4-6 0 16,4-1 0-16,-1 1 0 0,-6 6 0 0,-1-3-8 16,1 6 8-16,3-6 0 0,0 6 0 0,-3 0 0 15,-4 0 0-15,7 0 0 0,7 3 0 0,-7 6 0 16,-4-5 0-16,1 8 0 0,3-2 0 0,0-1 0 15,0 4 0-15,-3-1 0 0,-8 1 0 0,4 6-8 16,0 3 8-16,0 0 0 0,-3-7 0 0,3 7 0 16,0 0 0-16,0 0-12 0,0 0 12 0,0 0-12 0,-8 0 12 0,8 0 0 15,0 0 0-15,0 0 0 0,-10 0 0 0,10 0 0 16,0 0 0-16,0 0 0 0,0 0 0 0,0 0 0 16,0 0 0-16,0 0-8 0,0 0 8 0,0 0 0 15,0 0 0-15,0 0 0 0,10 0 0 16,-10 0 0-16,0 0 0 0,0 0 0 0,0 0 0 0,0 0 0 15,0 0 0-15,0 0 0 0,0 0 0 0,0 0 0 16,0 0 8-16,0 0-8 0,0 0 0 0,4-3 0 16,3 0 0-16,4-3 0 0,-8 3 0 0,4-4 0 15,0-2 0-15,4 6 0 0,3-6 0 0,-3-1 0 16,-1-2 0-16,4 2 0 0,4 1 0 0,0-4 0 0,-4 4 0 0,0-4 0 16,0-6 9-16,-4 7 4 0,5-7 1 15,-5 7 0-15,1 2-22 0,-1-2-5 16,1-1-1-16,-4-3 0 0,0 4 14 0,0 2 0 0,-3-2 0 15,3-1 0-15,-4 4 13 0,1 0-1 0,-4-1 0 0,3 1 0 16,-3 9-12-16,0 0-16 0,0 0 3 0,0 0 1 16,0 0 12-16,0 0 0 0,-7-3 0 0,7 3 0 15,0 0 0-15,-10 0 16 0,-1 3-3 0,0 3-1 16,-3-3-24-16,4 3-6 0,3-2-1 0,-4 8 0 16,-3-3 19-16,3 1 0 0,1-7-8 0,3 6 8 15,0-2-12-15,-4-4 0 0,4 6 1 0,0-6 0 16,7-3 19-16,-4 7 3 0,-6-4 1 0,6 3 0 15,4-6-12-15,0 0 0 0,-7 3 0 0,0-3 0 16,7 0 0-16,0 0 0 0,0 0 0 0,0 0 0 16,-3 0 0-16,3 0 0 0,0 0 0 0,0 0 0 0,0 0 0 0,0 0-17 15,7-3 4-15,0-3 1 0,-4 6 12 0,1-3 0 16,-4 3 0-16,7 0 0 0,0-7 0 0,-7 7 0 16,0 0 0-16,0 0 0 0,4-3 0 0,-4 3 0 15,-4-3 0-15,0-3 0 0,1 6 0 0,3 0 16 16,0 0-3-16,-4 0-1 0,1-10-12 0,-4 10-16 15,7 0 3-15,0 0 1 0,-4 0 12 0,4 0 0 16,0 0 0-16,0 0 0 0,0 0 0 0,0 0 0 16,-7 10 0-16,7-1 0 0,0 1 0 15,-3 2 0-15,3-2 0 0,0 2 0 0,3-2 0 0,-3 2 8 16,0 4 0-16,4-4-8 0,-1 1 8 0,8-4-8 0,-4 1 0 16,0-1 0-16,0-6 0 0,0 3-9 0,4-2 1 0,-1-4 0 15,-10 0 8-15,7-4 0 0,0-2 0 0,0-3 0 16,1 6 0-16,-5-7 0 15,1 1 0-15,-4-4 0 0,3-5 24 0,-3 5 6 0,-3-6 2 16,3 7 0-16,0-7-32 0,-4 6-21 0,-3-6 3 0,3 7 1 16,-3-1 17-16,4 1 0 0,-1 2 0 0,-3 1 9 15,-3 0 3-15,6 5 1 0,-3-2 0 0,0 6 0 32,-7 0-36-32,7 0-7 0,-4 10-2 0,4-7 0 0,-3 6 32 0,-1 1 12 0,1-4-1 0,-1 0 0 15,4 3-11-15,0-9 0 0,-4 10 0 0,4-10 0 16,7 0 0-16,0 0 0 0,-7 9 0 0,7-9 0 15,0 0 0-15,0 0 0 0,0 0 0 0,0 0 0 16,4-9 0-16,3-1 0 0,3 1 0 16,1-3 0-16,-4 8 0 0,4-2-14 0,-1-3 2 0,4 2 0 0,-3 1 12 15,-1-3 0-15,-3 9 0 0,4-3 0 0,0-4 0 16,-4 4 0-16,0 0 0 0,0-3 0 0,0 6 0 16,3-3 0-16,-6-4 0 0,7 7 0 0,-4-3 0 15,7 3 0-15,-4-6 0 0,4 3 0 0,4 3 0 16,0 0 0-16,10-3 0 0,-3-4 0 0,3 7 0 15,4 0 8-15,6 0 0 0,1 0-8 0,3 0 10 0,1 0-10 16,-4-3 8-16,-1-3-8 0,1 6 0 0,4-3 0 16,-1 0 0-16,0-3 0 0,4 2 0 0,0-2 0 15,-4-3 8-15,8 9-8 0,-4-13 0 0,3 4 0 16,0 6 0-16,-3-4 0 0,-3 1 0 0,2 0 0 16,1-4-10-16,4 7 10 0,3-6 0 0,-4 9 0 15,0 0-8-15,1 0 8 0,-1 0 0 0,-3 0 0 16,-4 6 9-16,-3-3-9 0,-4 0 0 0,1-3 0 0,-1 0 0 0,0 0 0 15,-7 0 0-15,8 0 0 0,-8 0-10 0,0 0 10 16,-3 0 0-16,-4-3 0 0,-3 3 0 0,-1 0 0 16,-3-3 0-16,-3-3 0 0,-4 6 0 0,4 0 0 15,-1-10 0-15,1 10 9 0,-11 0-9 0,7-3 0 16,0-3 8-16,-4 3-8 0,-3 3 0 0,0 0 0 16,7-10 0-16,1 7 0 0,-1-3 0 0,-7 6 0 15,0 0 0-15,0 0 0 0,3-9 0 0,-3 9 0 16,0 0 0-16,0 0 0 0,0 0 0 0,0 0 0 15,0 0 0-15,0 0 0 0,4-7 0 0,-4 7 0 16,3-6 0-16,-3 6 0 0,4-3 0 0,-4 3 0 16,0 0 0-16,3-6 0 0,4 3 0 0,-3-7 0 0,-1 10 0 0,-3 0 0 15,0 0 0-15,0 0 0 0,4-9 0 0,-4 9 0 16,0 0 0-16,0 0 0 0,0 0 0 0,10 0 0 16,-10 0 0-16,0 0 0 0,0 0 0 15,0 0 0-15,8-3 0 0,-8 3 0 0,0 0 0 0,0 0 0 16,0 0 0-16,0 0 0 0,0 0 0 0,0 0 0 15,0 0 0-15,7-7 0 0,-7 7 0 0,3-3 0 16,-3 3 0-16,0 0 0 0,0 0 0 0,4-3 0 16,-1-3 0-16,-3 6 0 0,0 0 0 0,0 0 0 15,4-3 0-15,-4 3 0 0,0 0 0 0,0 0 0 16,0 0 0-16,0 0 0 0,0 0 0 0,0 0 0 16,0 0 0-16,0 0 0 0,0 0 0 0,0 0 0 15,0 0-8-15,0 0 8 0,-4 3 0 0,-3 3 0 0,4 0 0 0,-4-6 10 16,-1 10-10-16,-2-4 0 0,6-3-12 0,-3 7 12 15,4-7 0-15,-1 3 0 0,1-3 0 0,3-3 0 16,-4 13 0-16,4-7 0 0,0-6 0 0,4 3 12 16,3 6-12-16,0 1-11 0,0-7 3 0,3 3 0 15,-2-3 8-15,2-3 0 0,1 7 8 0,3-4-8 16,0 3 0-16,0-6 0 0,0 0 0 0,0 0-8 16,4 0 8-16,-4-6 0 0,-3 6 0 0,3-10 0 15,0 10 0-15,0-3 0 0,-4-3-11 0,1 3 11 16,0-7 0-16,-4 7 0 0,3-3 13 0,-3-3-4 15,-3 2-9-15,-1 1 0 0,1-3 0 0,-4-4 8 16,0 4 12-16,-4-1 1 0,1 4 1 0,-1-3 0 16,-3-1-22-16,4 4-20 0,-4 0 4 15,-4-1 1-15,4 4 7 0,-7-3 8 0,3 6-13 0,-6 6 5 0,3-3 8 16,0 7 0-16,-4-1 0 0,4 1-8 0,-4 2 8 0,0 1 0 16,1-4 0-16,-1 10 0 0,1-3 0 0,6-7-10 15,-3 7 10-15,3-4-10 0,8 1 10 0,3-1 0 16,-4-2 0-16,8-1 0 0,3 1 0 0,0-7 9 15,3 6-9-15,1-3 0 0,3 1 0 0,-3-7 0 16,3 0 0-16,0 0-12 0,0 0 12 0,4 0 0 16,-4 0 0-16,-4-7 0 0,5 1 0 0,-5 3 0 15,1-3 0-15,-4-4 0 0,0 10 0 16,0-3 10-16,0-6-10 0,-7 9 8 0,3 0-8 0,-3 0 0 16,4-10 0-16,-4 10 0 0,0 0 0 0,0-3 0 15,-4-6 0-15,4 9 0 0,-7 0 0 0,4-3 0 16,-4-4 0-16,-4 4 0 0,1-3 0 0,-1 3-11 15,0 0 3-15,-3-4 0 0,4 7 16 0,-4 0 3 0,-4-3 1 0,4-3 0 16,-4 6-12-16,1-3 0 0,-1-3-10 0,0 6 10 16,1 0 0-16,3 0 0 0,-1-13 0 0,1 13 0 15,4-3 0-15,3-3 0 0,3 3 0 0,-3-4 0 16,4 4 0-16,3-6 0 0,3 9 0 0,1-10 0 16,-4 10 0-16,3-3 0 0,1 0 0 0,-4 3 0 31,0 0-112-31,0 0-20 0</inkml:trace>
  <inkml:trace contextRef="#ctx0" brushRef="#br2" timeOffset="200268.71">7990 11347 691 0,'7'-10'61'0,"1"10"-49"16,-5-9-12-16,4 6 0 0,0 0 184 0,-7 3 33 15,0 0 7-15,0 0 2 0,0 0-168 16,0 0-34-16,0 0-6 0,0 0-2 0,0 0 3 0,0 0 0 16,0 0 0-16,0 0 0 0,0 0-11 0,0 0-8 15,0 0 12-15,-7-7-12 0,0 7 11 0,4 0-11 16,3 0 10-16,-4-3-10 0,-3-3 8 0,7 6-8 15,-4-3 0-15,1-3 0 0,3 3 9 0,0 3-9 16,-11-10 8-16,11 10-8 0,0 0 28 0,-3 0 0 0,-4-9 0 0,0 9 0 16,0 0 4-16,0 0 2 0,7 0 0 0,-7 6 0 15,-4-3-18-15,4-3-4 0,0 6-1 0,0-2 0 16,3-1 2-16,-10 3 1 0,4-3 0 0,-1 3 0 16,0-3 2-16,-3-3 0 0,4 10 0 0,-4-7 0 15,3 3 11-15,-3-3 2 0,3-3 1 16,-3 10 0-16,0-10-7 0,7 9-2 0,-7-6 0 0,7-3 0 15,-4 10-4-15,4-4-1 0,0-3 0 0,4 10 0 16,-4-7-16-16,3 3 0 0,4 4 0 0,-7-4 0 16,3 4 0-16,4-1-12 0,0-2 1 0,0-1 1 15,4-6 10-15,-4-3 0 0,0 0-9 0,7 10 9 16,0-10-11-16,4 6 3 0,-11-6 0 0,10 3 0 0,4-3 8 16,-3 0 8-16,0 0-8 0,-1 7 11 15,1-7-11-15,-1 0 0 0,1 0 0 0,3-7 0 0,-7 7 16 16,4 0-3-16,-1-9 0 0,1 9 0 0,-1-3 31 0,1-4 7 15,0 4 1-15,-1-6 0 0,4 6-25 0,-7-4-5 16,0-2-1-16,4 6 0 0,-4-6 5 16,0-1 1-16,-3 7 0 0,-1-6 0 0,-3 9-12 0,4-4-3 15,-4-2 0-15,0 6 0 0,-4-9-3 0,1 9-1 16,-4-3 0-16,3-1 0 0,-3 4-8 0,-4-6 0 16,1 6 0-16,-1 0 0 0,-3 6 0 0,0-2 0 15,-4-1 0-15,4 3 0 0,0-3 0 0,4-3 10 16,-5 6-1-16,8-2 0 0,0-4 11 0,7 0 3 15,-7 0 0-15,7 0 0 0,0 0-4 0,0 0-1 16,0 0 0-16,0 0 0 0,0 0-5 0,0 0-1 0,0 0 0 0,0 0 0 16,0 0-12-16,0 0-16 15,7 0 3-15,0 0 1 0,4-4 12 0,-4 4 0 16,-7 0 0-16,7 4 0 0,4-4 0 0,-11 0 16 0,0 0-3 0,7 0-1 16,-7 0-12-16,0 0-16 0,0 0 3 0,0 0 1 15,10 0 12-15,-10 0 0 0,0 0 0 0,4 9 0 16,-1-6-9-16,1 7 1 0,3-1 0 15,0-6-848-15,-7 6-170 0</inkml:trace>
  <inkml:trace contextRef="#ctx0" brushRef="#br2" timeOffset="-207576.51">19205 17089 1911 0,'0'0'42'0,"0"0"9"0,0 0 1 0,0 0 2 0,0 0-43 0,0 0-11 0,0 0 0 0,0 0 0 15,0 0 0-15,0 0 8 0,0 0-8 0,0 0 8 16,0 0 23-16,0 0 4 0,0-4 1 0,0 4 0 16,0 0 40-16,0 0 8 0,0 0 1 0,0 0 1 15,0 0 10-15,0 0 1 0,7 0 1 0,-7 0 0 16,4 4-69-16,3 5-13 0,-4 0-4 0,-3 4 0 16,0 6-3-16,-3-1-1 0,3-2 0 0,-7 9 0 15,0 0-8-15,0 4-11 0,-4 5 3 0,1-3 0 16,-5 4-20-1,5-4-4-15,-1 1-1 0,4-1 0 0,-3-3-15 0,-1-3-4 16,0-3 0-16,8 3 0 0,-1-9-37 0,-3 3-8 0,4-7-2 0,-4-2-893 16</inkml:trace>
  <inkml:trace contextRef="#ctx0" brushRef="#br2" timeOffset="-206834.95">18860 17465 1324 0,'0'0'118'0,"3"-10"-94"0,1 1-24 0,3 0 0 16,-4 5 160-16,4-8 28 0,0 2 6 0,0 1 1 15,4 0-106-15,3-1-21 0,0-2-4 0,-3 2 0 16,3 1-17-16,-4 6-3 0,1-7-1 0,3 10 0 15,-3-3 0-15,3-3 0 0,0 6 0 0,0 0 0 16,0 0 13-16,-3 0 4 0,3 0 0 0,0-3 0 16,0-3-4-16,4 6-1 0,3-4 0 0,0 4 0 15,-3-3-29-15,-1-3-6 0,4 3 0 0,-6-3-1 16,-1 6-19 0,3 0 8-16,-3-4-8 0,1-2 0 0,-1 3 0 0,0 3-22 0,0 0 3 0,4-3 1 15,-1-3-30 1,4 6-7-16,0 0-1 0,1 0 0 0,-5 0-9 15,4 0-3-15,1 6 0 0,-5-3 0 0,1 0-16 0,-4 7-3 16,0-10-1-16,-3 6 0 0,-1-3-27 0,-3-3-5 0,-3 6-2 0,-4-6 0 16,0 0 48-16,0 0 10 0,7 3 1 0,-7-3 1 0,0 0 34 0,0 0 6 15,0 0 2-15,11 4 0 0,-8 5 20 16,-3-9-9-16,0 0 9 0,4 6 0 0,-4-6 0 0,-4 10 11 16,1-4 0-16,-1 3 0 0,4 1 10 0,0-10 3 15,-4 9 0-15,4-9 0 0,0 0 44 0,0 0 10 16,0 0 2-16,0 0 0 0,0 0 4 0,0 0 2 15,0 0 0-15,0 0 0 0,0 0-32 0,0 0-6 16,0 0-2-16,8-6 0 0,-1 3 7 0,3 3 2 0,-3-10 0 16,4 7 0-16,3-3-11 0,0 3-3 15,-3-7 0-15,6 1 0 0,-3 6-17 0,-3-3-3 16,3-1-1-16,0-2 0 0,-3 3-9 0,-1 2-3 16,1-5 0-16,-4 0 0 0,0 6-8 0,-3-4 0 0,-4 7 0 0,0 0 0 15,7-3 0-15,-7 3 0 0,0 0 0 0,0 0 0 16,0 0 0-16,-7-9-11 0,3-1 3 0,-7 1 0 15,1 6 0-15,-1 0 0 0,-6-4 0 0,-1 7 0 16,4 0 8-16,-7 7 0 0,-4-4 0 0,4 0-8 16,-4 6 8-16,0 1-12 0,4 9 12 0,-3-4-12 15,-1 4 12-15,4 9 8 0,0-3-8 0,6 4 11 16,-6-4-11-16,7 3 0 0,4-3 0 0,-1 6 8 16,4-2-8-16,0-4 0 0,3 0 0 0,4-10 0 15,0 7 0-15,0-6 0 0,4-3 0 0,3-1 0 16,0 1 0-16,4-7 0 0,-1-6 0 0,8 0-11 15,-1-6-25 1,5 6-6-16,-1 0-1 0,0-7 0 0,0-2-123 16,4 0-25-16,0 2-5 0,-1-5 0 0</inkml:trace>
  <inkml:trace contextRef="#ctx0" brushRef="#br2" timeOffset="-206384.46">19985 17339 1267 0,'10'-18'112'0,"-2"14"-89"0,-1-5-23 0,0 0 0 0,3-4 192 0,-3 4 33 16,4-1 7-16,-1-2 2 0,-3 2-194 0,4 1-40 16,-4 3 0-16,0-1-11 0,-7 7 11 0,0 0 11 15,0 0-3-15,0 0 0 0,-10 0 6 0,-1 10 1 16,-3-1 0-16,-4 4 0 0,1-1 9 0,-5 4 1 0,5 0 1 16,-4 6 0-16,3-4-5 0,0 4-1 0,1 0 0 0,-1 0 0 15,8-3 20-15,-5-6 3 0,5 5 1 0,-1 1 0 16,4-6-29-16,0-1-6 0,0-2-1 0,4 2 0 15,-1-2-8-15,0-1 8 0,4 4-8 0,4-7 8 16,0 3-8-16,-4-6 0 0,0-3 0 0,7 10 0 16,3-7 0-16,-3-3 0 0,4 6 0 0,-1-6 0 15,1-6 0-15,0 6 0 0,3 0 0 0,0 0-11 16,3 0 11-16,1-3 0 0,3 0 0 0,0 3 0 16,4-7-11-16,-4 7 0 0,4 0 0 0,0 7 0 15,-1-4 11-15,-2 0 16 0,-5 6-4 0,1 1-1 16,-4-1-11-16,0 1 0 0,-3-1 0 0,-4-3 0 0,0 4 0 15,-4 5 0-15,1 1 0 0,-4-7 0 16,-4 4 0-16,-3-4 0 0,4 4 0 0,-4 3 0 16,0-4 0-16,-1 1 8 0,-6-4-8 0,4 1 12 0,-1-1-4 0,1 0 0 15,-1-6 0-15,0 7 0 0,-3-7-8 0,0 6-9 16,4-9 9-16,-4 0-13 16,-1 0-94-16,5 0-18 0,-1 0-4 0,4 0-869 15</inkml:trace>
  <inkml:trace contextRef="#ctx0" brushRef="#br2" timeOffset="-206078.76">20401 17286 2106 0,'0'0'46'0,"0"0"10"0,0 0 1 0,0 0 3 0,0 0-48 0,0 0-12 0,4-9 0 0,-4 6 0 16,3-4 13-16,-3 7 1 0,4-3 0 0,-4 3 0 15,0 0 21-15,10-3 4 0,-10 3 1 0,7 6 0 16,0 1 14-16,4 5 3 0,0 1 1 0,-1 9 0 16,-3 6 6-16,4-3 2 0,-4 6 0 0,3 1 0 15,-2 5-8-15,2-2-2 0,-6-4 0 0,3 0 0 16,0 1-25-16,-4-4-6 0,1-3-1 0,3 3 0 16,-7-3-4-16,3-3 0 0,1 10-1 0,-4-10 0 15,-4 3-19-15,4-3 8 0,0 0-8 0,-3 0 0 16,-1-10 0-16,1 1-22 0,3 5 3 0,0-8 1 15,-4-7-110-15,4-3-23 0,0 0-4 0,-3 6-654 16,3-6-131 0</inkml:trace>
  <inkml:trace contextRef="#ctx0" brushRef="#br2" timeOffset="-204306.12">20119 17593 748 0,'0'0'67'0,"0"0"-54"0,0 0-13 0,3-9 0 0,1 6 200 0,-4 3 38 16,0 0 7-16,0-10 2 0,4 1-156 0,3 9-31 15,-4-3-7-15,-3 3-1 16,7-6 53-16,-7 6 11 0,7 0 1 0,0-4 1 0,0 4-50 0,0-3-9 15,-7 3-3-15,7-6 0 0,0 6-20 16,1-3-5-16,-1-3-1 0,-4 3 0 0,8 3-15 0,-4-7-3 16,0 7-1-16,3-6 0 0,-3 0 22 0,4 3 5 15,3-4 1-15,0 4 0 0,4-6-7 0,3 6-2 16,0-4 0-16,4-2 0 16,0 6 4-16,3-7 1 0,4 1 0 0,6 0 0 0,8-4-11 0,4 4-3 15,-4-4 0-15,3 1 0 0,0-4-13 0,-3 3-8 0,-4 4 8 0,-6-4-8 16,-4 4 0-16,-8 0 0 0,1-4 0 15,-4 10 0 1,-7-7-92-16,0 1-22 0,-3 0-5 16,-4 6-1122-16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0" timeOffset="-185085.17">24278 5417 633 0,'0'0'28'0,"0"0"6"0,11 0-34 0,-8 0 0 16,4-3 0-16,0-3 0 0,4-4 150 0,0 7 23 16,-4-6 5-16,3-1 1 0,-3 7-90 0,0-3-17 15,4 0-4-15,-4-1-1 0,0 4 12 0,0-3 2 16,0 3 1-16,0-3 0 0,-7 6-15 0,0 0-3 16,0 0-1-16,4 0 0 0,-4 0-4 0,0 0-1 15,0 0 0-15,0 0 0 0,0 0 6 0,-7 0 0 0,-4-7 1 0,0 7 0 16,-3 0-41-16,0-6-9 0,0 6-2 0,0 6 0 15,-4 1-13-15,1-7 11 0,-1 0-11 16,0 0 10-16,1 0 4 0,3 0 1 16,-4 0 0-16,0 0 0 0,-3-7 16 0,4 1 3 0,-5 6 1 15,-2 0 0-15,3 0-15 0,-4 0-2 0,-3-3-1 0,-1 6 0 16,-2-3-17-16,3 0 0 0,-8 6 0 0,1-6 0 16,3 7 14-16,-3-7-4 0,7 6-1 0,-4-3 0 15,0 3-9-15,0-6 10 0,4 0-10 0,-4 0 10 16,1 0-1-16,3-6 0 0,-4 6 0 0,4-3 0 15,-1-3 6-15,1 6 1 0,0 0 0 0,3-7 0 16,0 1-1-16,1 6 0 0,-1-9 0 0,0 9 0 16,4 0 0-16,0-4 0 0,0-2 0 0,3 6 0 15,-3-3-15-15,3 3 0 0,1 0 8 0,-1 0-8 0,-3 0 0 16,3 0 0-16,1 0 0 0,-1 3-10 0,4 3 10 0,-4-2 0 16,4-4 8-16,-3 9-8 0,6-9 10 0,0 6-2 15,1 1-8-15,-4-7 12 0,0 6-12 0,7-3 0 16,0 3 0-16,3-6-10 0,-7 3 10 0,4 7 14 15,4-10-3-15,3 0-1 0,-7 3 7 0,7-3 2 16,0 0 0-16,0 0 0 0,0 0-6 0,0 0-1 16,-7 0 0-16,7 0 0 0,0 0-12 0,0 0 9 15,-7 9-9-15,3-2 8 0,4-7-8 0,0 9 12 16,-3-3-12-16,-1 4 12 0,1-1-12 0,-1 0 0 16,8-5 0-16,-8 11 0 0,0-8 0 0,4 8 10 15,4-12-2-15,0 4-8 0,-4-1 10 0,0 3-10 0,3 1 8 0,1-1-8 16,3 1 12-16,0-1-4 0,-7-3 0 0,3 4 0 15,4 5-8-15,0-2 0 0,-7-1 0 0,7 1 0 16,-3 6 8-16,3-7-8 0,-3 10 12 0,3 10-4 16,-7-14-8-16,3 11-17 0,4 2 4 0,-3 7 1 15,-1-10 12-15,-3 6 15 0,4 7-3 0,-1 3-1 16,-3 3-1-16,-3-9 0 0,-1 12 0 0,4-6 0 16,-3 9-10-16,3 0 0 0,-4-6 0 0,1 0 0 15,6 4 8-15,-3-1-8 0,0-3 12 0,0 3-4 16,4-6-8-16,-1 9 0 0,-3 1 0 0,4-1 0 15,-4-3 0-15,3 10 0 0,1-4 0 0,-1-3 0 16,-3 1 0-16,0-1 0 0,0 7 0 0,-3-7 0 16,3 3 0-16,-4 4 0 0,-3-4 0 0,4-2 0 15,-4 5 11-15,0-2-3 0,-4-7-8 0,4 3 12 16,3 0-12-16,-6 1 0 0,-8 8 0 0,8 1 0 0,-1-10 9 0,4 7-9 16,-4-4 8-16,4 4-8 0,-10-7 8 0,10 4-8 15,7 6 0-15,-7 6 8 0,-4-10-8 0,4 4 0 16,3 6 9-16,1-3-9 0,-1-4 0 0,1 1 8 15,-1 0-8-15,4 0 0 0,0-7 8 0,0 7-8 16,0-1 8-16,0 1-8 0,7-10 8 0,-3 10-8 16,-8 0 8-16,1-7-8 0,3 4 0 0,-4-4 0 15,4 4 0-15,-3-4 0 0,-4 7 0 0,3-10 8 16,4 10-8-16,0-10 11 0,-3 10-11 0,-4-10 0 16,7 7 0-16,0-4 0 0,-4 4 0 0,4-4 0 15,0-2 0-15,0 5 0 0,4-5 0 0,-4 5 8 16,-4-2-8-16,4 2 0 0,4-5 0 0,-4-1 0 15,0 0 8-15,-4-6-8 0,1 7 0 0,3-4 0 0,-4 3 0 0,0 0 8 16,-3 1-8-16,4 8 0 0,-1-8 0 0,-3-1 0 16,-3-3 9-16,6 3-9 0,-3-9 10 15,0 7-10-15,4-8 0 0,-1 8 0 0,-3-7 0 0,3-1 0 16,4 8 0-16,0-1-10 0,-3-6 10 0,3 0-12 16,0-4 12-16,0 1 0 0,0 0 0 0,0-4 0 15,-4 1 0-15,4-3 11 0,4 2-3 0,-4 1 0 16,-4 0-8-16,4 2 8 0,-3-2-8 0,3 3 8 15,-4-4-8-15,1 1 0 0,-4-7 0 0,3 10 0 16,1-10 0-16,-1 4-17 0,-3-4 4 0,0 7 1 16,4-4 20-16,-1-2 4 0,-3 5 0 0,3 1 1 15,1 0-5-15,-1-4 0 0,1-3-8 0,-1 4 12 16,4-4-12-16,0 1 0 0,0-4 0 0,0-3-10 16,0 3 10-16,4-6 0 0,-4 0 0 0,3 0 0 15,-3 0 0-15,0 6 0 0,4-6 0 0,-1 0 0 0,-3 0 0 16,0 0 0-16,0 6 0 0,0-6 0 15,4 6 0-15,-4-2 8 0,-4-5-8 0,4 1 0 0,0-3 14 16,0 3-2-16,0-3 0 0,-3-6 0 16,-1 5-12-16,4-5-13 0,0-1 2 0,0-2 1 0,-3 2 10 0,3-2 0 15,0-1 0-15,0-9 8 0,-4 10-8 0,4-10 8 16,0 0-8-16,0 0 8 0,0 3-8 0,0-3 0 16,0 9 8-16,0-9-8 0,4 10 0 0,-4-4 0 15,0-6 0-15,0 6 0 0,0 0 0 0,0-2 8 16,0 5-8-16,-4-3 0 0,1 0 0 0,3 1 0 15,0-7 0-15,-4 3 0 0,1 6 0 0,3 1 0 16,0-10 0-16,0 0 0 0,-4 3 0 0,4-3 0 0,0 0 0 16,0 0 0-16,0 0 0 0,0 0 0 0,0 0 0 0,0 0 8 15,0 6-8-15,0-6 0 0,0 0 0 0,0 0-8 16,0 0 8-16,0 0 14 0,-3 3-3 16,3 7-1-16,-4-7-10 0,1 3 0 0,-1-3 0 15,1 7 0-15,-1-4-8 0,1 0 8 0,3-6 0 0,-4 10 0 16,0-4 0-16,1 3 0 0,-1-2 0 0,4-1 8 15,0-6-8-15,0 0 0 0,0 0 0 0,0 0 8 16,0 0-8-16,0 0 0 0,-3 3-12 0,3-3 12 16,0 0 0-16,0 0 0 0,0 0 0 0,0 0 0 15,0 0 0-15,0 0 0 0,0 0 0 0,0 0 0 16,0 0 0-16,0 0 0 0,0 0 11 0,0 0-3 16,0 0-8-16,0 0 0 0,0 0 0 0,0 0 0 15,0 0 0-15,0 0 0 0,0 0 0 0,0 0 0 0,10 0 0 16,1-9 0-16,-11 9 0 0,7 0 0 0,7 0 0 15,-3-4 0-15,3 4-8 0,-4 0 8 0,1-3 0 16,7 3 0-16,-4 0 0 0,3-6 0 0,1 6 0 0,0 0 0 16,6 0 0-16,1-3 0 0,-4-3 0 15,4 6-8-15,0-4 8 0,6-2 0 0,1 6 0 0,0-3 0 16,3 0 8-16,-3-3 0 0,0 6-8 0,-1 0 0 16,1-4 0-16,-4 4-10 0,1-6 10 0,2 6 0 15,5 0 0-15,2 0 0 0,5 0 0 0,-1 0 0 16,0 0 0-16,1 6 0 0,3-6 0 0,-4 4-12 0,0-4 4 15,-3 0 0-15,-4 6 8 0,1-6 0 16,3 0 0-16,3 0 0 0,0 0 0 0,1-6 0 16,2 6 0-16,-6 0 0 0,4 0 0 0,-1 0 0 0,-3 6 9 15,-1-6-9-15,-6 3 0 0,3-3 0 16,-3 3 0-16,-4-3-12 0,4 0 12 0,0 6 0 0,0-2 0 0,7-4 0 16,3 0 0-16,-3 0 0 15,-4 0 0-15,0 0 0 0,4 0 0 0,-4 0 8 0,1 6-8 0,-1-3 10 16,-7-3-10-16,0 0 0 0,-3 0 0 0,0 0-11 15,-4 0 11-15,-4-3-8 0,5 3 8 0,-8 3-8 16,3-6 8-16,-2 3 0 0,-1 0 0 0,0 0 0 16,-4 0 0-16,1 0 0 0,-1 0 0 0,-2 0 0 15,2 0 0-15,-3 0 0 0,0 0 0 0,-7 0 0 16,7-6 9-16,0 6-9 0,0 0 12 0,0 0-12 16,-7 0 0-16,8 0 0 0,2 0 0 0,-3 0 0 15,-3-4 0-15,6 4 0 0,-6-6 0 0,3 6 0 16,-4 0 0-16,4 0 0 0,0-3 0 0,1 3 0 15,-5 0 0-15,-3 0 0 0,0 0 0 0,7-3 0 0,-7 3 11 0,0 0-11 16,0 0 10-16,0 0-2 0,0 0-8 0,0 0 0 16,0 0 0-16,0 0 0 0,-3-6 0 0,3 6 0 15,3-10 0-15,-6 7 0 0,-1-3 0 0,4 0 0 16,0-1 0-16,0-2-10 16,-3-1 10-16,-1 7 0 0,0-9 0 0,1 2 8 0,-1 1-8 0,1-4 0 15,-4 1 0-15,0-4 0 0,3-6 0 0,-3 10 0 16,0-7 0-16,0 3 2 0,-3 1-2 0,2-7 0 0,1 3 0 15,0-3 0-15,-3 0 0 0,-1 0 0 16,4 0 0-16,-3 0 0 0,2-6 0 0,1 6 0 16,-3 0 0-16,3 0 0 0,0-6 0 0,0 6 0 0,0-10 0 0,-4 10 0 15,8-9 0-15,-5 0-8 0,1-4 8 0,0-6-10 16,0 1 10-16,0 5 0 0,4-9 0 0,-1 4 0 16,-3-1 0-16,4 0 0 0,-1 7 0 15,1-7 8-15,-1 0-8 0,0-3 0 0,1 0 0 0,-1 0-8 16,1-3 8-16,3 3 0 0,-4-9 0 0,4 12 0 15,-3-3 0-15,3 0 0 0,-7 4 10 0,7-1-2 16,-4 0-8-16,1-3-8 0,-1 0 8 0,1 0-10 16,-1 1 10-16,1-4 0 0,-1 3 0 0,4-7 0 15,0 14 0-15,0-10 0 0,0 9 0 16,-3-3 0-16,3 1 0 0,0-1-12 0,0-3 2 0,0 0 0 16,0-3 10-16,0 3 11 0,0 0-3 0,0 3 0 15,0-2-8-15,0 2 10 0,0 6-10 0,3-2 10 0,-3 2-18 16,0 1-4-16,0-4-1 0,4-3 0 15,-4 4 13-15,0-1 10 0,3-3-2 0,1-3 0 0,-1 4-8 0,1 5 10 16,-1-6-10-16,1 1 10 0,-1 2-10 0,1 0 0 16,-1 4 0-16,1-4 0 0,3-6-9 0,-4 4 9 15,1 5 0-15,3-6 0 0,-3 0-13 16,-1-2 4-16,1 11 1 0,-1-9 0 0,-3 10 8 0,4-3 16 16,-4-1-4-16,3 4-1 0,-6 3-11 0,3-4 0 15,0 1 0-15,0-1 8 0,0 1-8 0,-4-3 0 16,4-7 0-16,4 9 0 0,-1 1-11 0,-3-3-1 15,0 2 0-15,0-2 0 0,0-4 12 0,4 13 14 0,-4-3-3 16,0-4-1-16,3 1-10 16,1 9 0-16,-4-9 9 0,0 6-3 0,3-3-6 0,-3-4 0 15,0 1 0-15,0-1-10 0,-3 1 10 0,3 0 0 0,0-1 0 16,0 1 0-16,0 0 0 0,-4-4 0 0,4 4 0 0,-3-4 8 16,3 4-6-16,0 0-2 0,-4-1 0 0,4-5 0 15,0 5 0-15,0-2-8 0,0-7 8 16,4 0-10-16,-1 7 10 0,1-7 0 0,-1 0 10 0,1 4-2 15,3-1-8-15,-4-3 0 0,-3 7 0 0,4-7 0 16,0 10 0-16,-1-10 0 0,1 6 0 0,-1-5 0 16,-3-1 0-16,4-3 0 0,-1 3 0 0,-3-3 0 15,4 3 0-15,-4-2 0 0,3 2 0 0,-3-3 0 16,4 3 0-16,-1 7 0 0,-3-10 0 0,7-3 0 16,0 3 0-16,0-3 0 0,0 0 0 0,1 0 0 15,-1 0 0-15,3 0 0 0,-3-4 0 0,0 11 0 16,4-4 0-16,-4 3 0 0,0-3 0 0,-3 0-10 0,3 0 10 0,-4-3 0 15,4 3 0-15,-7 4 0 16,0-4 0-16,0 0 0 0,0 3 0 0,0 6 8 0,-3-2-6 0,-1 2-2 16,-3 1 0-16,4-4 0 0,-1 7 0 0,0-4 0 15,4-2 0-15,0 5 0 0,-3-2 0 0,3 3 0 16,0-10 0-16,0 9 0 0,3-2 0 0,-3 3 0 16,4-1 0-16,0 1-10 0,-1 0 10 0,1 12-12 15,-4-13 12-15,0 7-12 0,0-3 12 0,0-3 0 16,0 6 8-16,0-4-8 0,-4 7 0 0,1 0 8 15,3 4-8-15,0-7 0 0,-4 3 0 0,4 3 8 16,-4 0-8-16,4-3 0 0,0 6 0 0,0 1 0 16,0-1 0-16,4 0 8 0,-4 1-8 0,0-1 0 15,0 3-11-15,4-5 11 0,-1 5 0 0,4 4-9 0,-3-4 9 16,-1 1 0-16,1 2-11 0,-4-2 11 16,3 2-13-16,-3 1 5 0,-3-1 8 0,3 7 0 0,0-6 0 0,0 3 0 15,-4-1 0-15,1 1 0 0,-1-3 0 0,1 5 0 16,3-5 0-16,0 9 0 0,-4-3 0 0,1-3 0 15,3-4 0-15,0 10 0 0,0-6 0 0,0 0 0 16,0-4-8-16,0 7 8 0,0-3-8 0,0 3 8 16,0-7 0-16,0 7 0 0,0 3 9 0,3-9-9 15,-3 3 0-15,0-1 0 0,4-2 0 0,-4 9 0 16,-4-6 0-16,4 2 0 0,-3-5 0 0,3 6 0 16,-4-3 0-16,0 3 0 0,4-4 0 0,-7 4 0 15,4-6 0-15,-4 6 0 0,3-4 0 0,1-2 0 16,-1 6 0-16,-3-7 0 0,4 7 0 0,-4-6 0 0,3 3 0 0,-3 6 0 15,0-13 0-15,0 10 0 0,0-3 0 0,0 6 0 16,0-4 0-16,0-2 0 0,0 3 0 0,0 3 0 16,0 0 0-16,-1 0 0 0,1 0 0 15,0 0 0-15,0 0 0 0,-3 0 0 0,3 0 0 0,-4 0 0 16,4 0 0-16,-4 0 0 0,1 0 0 0,3 0 0 16,-4 0 0-16,1-3 0 0,-1 3 0 0,0-6 0 15,1 6 0-15,-1 0 0 0,1 0 0 0,-1 0 0 16,1 6 0-16,-5-3 0 0,1-3 0 0,4 0 0 15,-4-3 0-15,3 6 0 0,-3-3 0 0,0 3 0 16,0-6 0-16,0 6 0 0,-1 3 0 0,-2-2 0 16,3-4 0-16,0 0 0 0,-4 0 0 0,0 0 0 0,1 6 0 15,-4-3 0-15,-1-3 0 0,5 13-19 0,-1-13 3 0,0 0 0 16,1 6 16-16,-1 3 0 0,4-9 0 16,3 3 0-16,1 7 16 0,-1-7-2 0,4-3-1 0,0 0 0 31,0 6-36-31,7-6-7 0,-3-6-2 0,3 6 0 15,-7 0-16-15,7 0-3 0,-7-3-1 0,-1-7 0 16,5 7-119-16,-4-12-24 0,0-7-5 0,-4 9 0 0</inkml:trace>
  <inkml:trace contextRef="#ctx0" brushRef="#br0" timeOffset="-184312.7">22571 4649 288 0,'0'0'12'0,"0"0"4"0,0 0-16 0,0 0 0 16,0 0 0-16,0 0 0 0,0 0 415 0,0 0 80 16,-7 6 16-16,3 3 3 0,1 4-417 0,3-4-83 15,-4 1-14-15,4-4-8 0,0 10 8 0,0-4 0 0,0 1 0 0,0 6 0 16,0-7 12-16,0 7-1 0,7 0-1 0,-7 3 0 16,4 0-2-16,-4 0-8 0,0 3 12 0,3-6-4 15,1 3-8-15,-4-4 0 16,0 1 0-16,3 3 0 0,1-6 9 0,-4-7 10 0,0 7 1 0,-4-4 1 15,8 1-21-15,-4-4 8 0,0 1-8 16,-4-1 0 0,1-3-36-16,-1 4-12 0,4-10-3 0,0 0 0 15,-7 0-108-15,7 0-21 0,0 0-5 0,0 0-551 0</inkml:trace>
  <inkml:trace contextRef="#ctx0" brushRef="#br0" timeOffset="-183227.9">22715 4818 403 0,'-14'-6'36'0,"14"6"-36"15,7-6 0-15,0 2 0 0,-7 4 239 0,-3-6 41 16,6-3 8-16,4 9 1 0,4-13-210 0,-7 10-43 15,-8-3-8-15,8-4-1 0,3 7-17 0,0 0-10 16,-11-3 12-16,4 3-12 0,4-7 24 0,-1 1-3 16,-3 6 0-16,-3-4 0 0,3-2 25 0,0 6 5 0,3-6 1 0,-3-1 0 15,-3 7 3-15,3-3 1 0,3-1 0 0,4 1 0 16,-7 3-32-16,0 3-7 0,0 0-1 0,7-6 0 16,4 3-3-16,-11 3-1 0,0 0 0 0,0 0 0 15,0 0-2-15,0 0-1 0,0 0 0 0,0 0 0 16,0 0 15-16,0 0 2 15,0 0 1-15,0 0 0 0,0 0-16 0,0 0-3 0,0 0-8 0,0 0 12 16,0 0-4-16,0 0-8 0,0 0 11 0,3-7-11 16,-3 7 12-16,0 0-4 0,7-3 0 0,-3 3-8 15,7 0 12-15,-11 0-12 0,0 0 12 0,0 0-12 16,10 0 0-16,-10 0 0 0,0 0 0 0,0 0 0 16,0 0 10-16,0 0-10 0,0 0 8 0,0 0-8 15,-10 10 32-15,10-10 2 0,3 9 0 0,-3 0 0 16,-7-2-34-16,4 2 0 0,3-9 0 0,3 16-12 15,-6-4 12-15,3 1 0 0,0-4 12 0,0 4-12 16,3-4 13-16,-3 4-4 0,-3-4-1 0,3 4 0 16,3-4-8-16,-3 7 0 0,-3-10 0 0,-1 4 0 0,4-1 0 15,0 3 13-15,0 4-3 0,0-10-1 16,-4 10 5-16,4-13 1 0,0 10 0 0,0-13 0 0,-7 6 14 0,4-3 3 16,3-3 1-16,0 0 0 0,0 0-33 15,0 0 0-15,0 0 0 0,0 0-9 0,3 6 20 0,-3-6 4 16,0 0 1-16,0 0 0 0,11-6 0 0,-7 3 1 15,-1-3 0-15,-3-7 0 0,-3 4-9 0,3-4-8 16,0 4 12-16,0-4-12 0,-4 1 8 0,0-4-8 16,4 13 0-16,0-6 0 0,-7-1 0 15,7 1 0-15,0-4 0 0,0 10 0 0,0-13 0 0,-3 10 0 16,-1-3 0-16,4 2 0 0,4 1 0 0,-8 0 0 0,-3-4 0 16,4 7 0-16,6-3 0 0,1 0 0 0,-8-4 0 0,1 4 0 15,3-3 0-15,0 9 0 0,3-13-9 0,-3 10 9 16,-3-6 0-16,3-1 0 0,10 1 0 0,-6 6 8 15,-8-7-8-15,8 1 0 16,6-1-8-16,5 1 8 0,-8 6 0 0,0-6 0 0,0-1 0 0,3 10 0 16,4-3 0-16,1-3 0 0,-15 6-8 0,10 0 8 15,4 0 0-15,0 0 0 0,-7 0 0 0,4 6 0 16,0-3-8-16,-1-3 8 0,1 0-8 0,-4 6 8 16,-7-6 0-16,14 4 0 0,-4 5 0 0,1-6 0 15,3 3 0-15,-3-3 0 0,-1 4 0 0,1-4 0 16,3-3 0-16,-3 9 0 0,-1 1 0 0,-3-7 8 15,0 9-8-15,4 4 0 0,-4 0 0 0,0-1 0 0,-3 1 0 0,-1 3 0 16,1 3 0-16,-1-3 0 0,-3 6 0 0,-3-6 0 16,3 3 0-16,0-1 0 15,-4-2 0-15,1 3 0 0,-5-3 0 0,5-6 8 0,-1 5-8 0,-3-5 8 16,0-1-8-16,0 4 8 0,4-10-8 0,-8 10 0 16,4-13 0-16,0 10-8 0,0-13 8 0,-7 9 0 15,0 1 10-15,0-4-10 0,0 0 0 0,-4 0-21 16,-3-2 3-16,0 5 1 0,-4 0 8 0,4-5 9 15,7 5-13-15,-8 3 5 0,-2-5 0 0,10 2 0 16,10-6 0-16,-3 4 0 0,-4-1 8 16,8 3 0-16,3 1 8 0,3-4-8 0,1 0 0 0,3 4 9 15,-7-1-9-15,11 0 0 0,3 1 8 0,0-7-8 16,-4 9 0-16,5-12 0 0,2 10 0 0,1-4 0 16,-1-6 0-16,1 0-9 0,0-6-13 0,-1 3-2 0,5-4-1 15,-5 7 0 1,-3-12-79-16,0 9-15 0,1-3-3 0,-1-7-1 15,-7 4-97-15,0-4-19 0,7-15-4 0,-7 6-1 0</inkml:trace>
  <inkml:trace contextRef="#ctx0" brushRef="#br0" timeOffset="-182798.09">23410 4595 288 0,'0'0'25'0,"7"-9"-25"0,0 9 0 0,-7 0 0 16,0 0 282-16,0 0 51 0,0 0 11 0,0 0 1 15,0-6-206-15,0 6-42 0,-7-6-8 0,-3 6-1 16,3 6-49-16,-4-3-10 0,1 0-1 0,-5 6-1 0,-2 7-11 0,3-3-1 16,0 2-1-16,0 4 0 0,-1 0 2 0,5 3 1 15,-4 0 0-15,3 0 0 0,1 6 2 0,2-6 0 16,1 3 0-16,0 0 0 0,4-3-9 0,-4 0-2 16,3-6 0-16,1 9 0 0,3-9-8 15,0 2 0-15,3-5 9 0,1-1-9 0,-1 4 8 16,4-6-8-16,-3-4 10 0,6 3-10 0,1-9 14 15,3 0-3-15,4 0-1 0,-1-9 0 0,5 9 6 0,2-13 2 16,-3 10 0-16,4-13 0 0,-7 4-2 0,7 2-1 16,-8-2 0-16,4-1 0 0,0-5-6 0,-3-1-1 15,-4 6 0-15,4-9 0 0,-4 3-8 0,0 4 12 16,-3-7-12-16,-1-3 12 0,1 9-12 0,-1-12 0 16,-3 6 0-16,1 3 0 0,-1 7 0 0,-7-7 0 15,3 6 0-15,-3 4 0 0,0-4 18 0,-3 4 5 16,-1-1 1-16,-3 4 0 0,0 0 0 0,0 3 1 0,0-4 0 0,-4 7 0 15,1 0-25-15,-1 0-12 0,1 0 0 0,-1 0 1 32,0 0-15-32,1 0-3 0,3 0-1 0,0 0 0 15,0 0-11-15,0 0-3 0,7 0 0 0,0 0 0 16,0 0-104-16,0 0-22 0,0 0-4 0,0 0-653 0</inkml:trace>
  <inkml:trace contextRef="#ctx0" brushRef="#br0" timeOffset="-182352.5">23982 4646 2127 0,'0'0'47'0,"-7"3"9"0,-4 3 3 0,1-6 1 0,3 3-48 0,-8 3-12 16,1 1 0-16,4-1 0 0,-4-3 31 0,3 7 4 15,-3-4 1-15,3 0 0 0,-3 3-46 0,4 1-9 16,-1 2-1-16,1-2-1 0,-1 9 8 0,0-1 1 16,1 4 1-16,3 0 0 0,-4 0 11 15,1 0 0-15,2 7 0 0,1-4-8 0,0-3 0 0,4-4 0 16,3 1 0-16,0-3 0 0,0 0 8 0,3-10 8 16,4 3-8-16,4 1 11 0,-4-4-11 0,7-3 8 15,0-3-8-15,4 0 8 0,3-3 26 0,0-3 5 16,-3 2 1-16,3-2 0 0,0-3-23 0,-3-4-4 0,7 10-1 0,-4-13 0 15,-4 4 0-15,1-4-1 0,0 1 0 0,-4-7 0 16,0 3 24-16,0 3 5 0,-7-3 0 0,4-3 1 16,-4 0-21-16,3 0-4 0,-6-6 0 0,-1 9-1 15,1 4-6-15,-4-7-1 0,0 3 0 0,0 0 0 16,-4 10-8-16,1-4 0 0,-4 4 0 0,0-4 0 16,-4 4 10-16,-3-1 3 0,-7 7 1 0,3-6 0 15,-3 9-28-15,0-3-6 0,-4-4 0 0,0 4-1 16,-3-3-54-16,7 0-10 15,-4 0-3-15,4-4-966 0</inkml:trace>
  <inkml:trace contextRef="#ctx0" brushRef="#br3" timeOffset="-155953.08">23051 11359 705 0,'0'0'31'0,"0"0"7"0,0 0-30 0,0 0-8 0,-4-12 0 15,4 9 0-15,4-4 29 0,-4-2 5 0,-4 3 1 0,4 6 0 16,0 0-44-16,0 0-9 0,0 0-2 0,0 0 0 16</inkml:trace>
  <inkml:trace contextRef="#ctx0" brushRef="#br1" timeOffset="5910.34">26945 5988 2718 0,'-7'-10'120'0,"7"10"25"0,0 0-116 0,-3-3-29 16,3 3 0-16,0 0 0 0,0 0 9 0,0 0-9 15,0 0 8-15,0 0-8 16,7 13-33-16,-4-4-12 0,4-6-3 0,0 7-732 0,4-1-148 0</inkml:trace>
  <inkml:trace contextRef="#ctx0" brushRef="#br1" timeOffset="10086.06">14182 7179 1303 0,'0'0'57'0,"0"0"13"15,0-9-56-15,0 9-14 0,3-3 0 0,4-3 0 0,-3 2 60 0,3-5 10 16,-7 9 2-16,3 0 0 0,8 0-12 0,-11 0-1 16,0 0-1-16,0 0 0 0,3 6-13 0,-3-6-2 15,0 7-1-15,0 8 0 0,-3-2-10 16,-1-1-3-16,4 10 0 0,-3-3 0 0,-1 3-29 0,1 0 0 15,-1 6 0-15,4-3 0 16,0 4 0-16,4-4-20 0,-4 6 4 0,3-3 0 0,-3-3 25 0,4 7 6 16,-1-4 1-16,1-3 0 0,3 3-28 0,-7-6-4 15,4 0-2-15,-4 0 0 0,3-3-4 16,-3 3-1-16,0-10 0 0,-3-5-826 0</inkml:trace>
  <inkml:trace contextRef="#ctx0" brushRef="#br1" timeOffset="10333.94">13935 7455 2718 0,'-4'-3'60'0,"1"-3"12"0,-1 3 2 0,4 0 2 0,0 3-60 0,0 0-16 0,4-7 0 0,6 4 0 16,1-3 0-16,3 0 0 0,0-1 0 0,7 4 0 15,0-3 0-15,8 6 0 0,-1 0 0 0,0-3 0 16,-3 6-32-16,7-3-5 0,-1 0-2 0,1 9 0 16,0-9-26-16,-4 10-6 15,0-7-1-15,-3 3 0 0,0-3-153 0,-4 4-31 0,3-4-7 16,-6-3-1-16</inkml:trace>
  <inkml:trace contextRef="#ctx0" brushRef="#br1" timeOffset="11025.37">14619 7465 576 0,'0'0'51'0,"0"0"-41"16,0 0-10-16,-3 6 0 15,-4 0 331-15,-1 1 64 0,8-4 13 0,-3 12 2 0,3-8-324 0,0 8-65 16,0-2-13-16,0-4-8 0,0 1 0 0,0-4 0 16,-4 3 0-16,8 1-10 0,-1 2 10 0,5-2-8 15,-8-1 8-15,3 1-8 0,4-7 8 0,-3 6 0 16,3-3 0-16,-7-6 0 0,0 0 0 0,0 0 16 16,7 3-4-16,-7-3-1 0,0 0 28 0,0 0 5 15,0 0 2-15,7 7 0 0,-7-7 15 0,0 0 3 16,0 0 1-16,7-7 0 0,-4 4-27 0,4-3-6 0,-7 6 0 0,0-9-1 15,0 2-12-15,0-8-3 0,0 5 0 0,0-2 0 16,-3 2-2-16,-1-2-1 0,4-7 0 0,0 6 0 16,-3-9-13-16,3 4 0 0,3 5 8 0,-3-6-8 15,4 4 0-15,-4-1 0 16,3-6 0-16,1 9 0 0,3 1 0 0,-3-4 0 0,3 10 8 0,3-10-8 16,4 7 0-16,-3 3 0 0,-1-1 8 0,1-2-8 15,3 9 0-15,4 0 0 0,-1 0 0 0,1 0 0 31,0 0-101-31,-1 0-23 0,5 6-5 0,-5-6-949 0</inkml:trace>
  <inkml:trace contextRef="#ctx0" brushRef="#br1" timeOffset="11472.32">15124 7418 2523 0,'0'0'56'0,"0"0"11"0,0 0 2 0,0 0 2 0,0 0-57 0,0 0-14 16,0 0 0-16,-4 3 0 0,4-3 0 0,-3 3 0 15,-1 6 0-15,-3 1 0 16,0-1-32-16,0 4-4 0,0-1 0 0,0-2 0 16,-4 12 0-16,1-4 0 0,3-5 0 0,-1 6 0 0,1 3 11 0,0-10 1 15,0 7 1-15,0-6 0 0,0 5 23 0,4-5 0 16,-1-4 0-16,1 4 0 0,3-4 18 0,0 1 2 15,0 2 0-15,3-5 0 0,-3-4-9 0,0-3-2 16,7 9 0-16,0-3 0 0,-7-6-9 0,7 4 0 0,0-8 0 0,0-2 0 16,4 6 0-16,-4-3 0 15,0-3 0-15,0-4-11 0,0 4 11 0,0 0 0 0,-3-4 8 0,-1-2-8 16,1 2 0-16,-1 1-8 0,-3-4 0 0,0 4 0 16,4-3 8-16,-4-1 11 0,3-3-3 0,-3 10 0 15,0-10 5-15,4 13 1 0,-4-6 0 0,3-1 0 16,1 7 22-16,-4 3 5 0,0 0 1 0,0 0 0 15,7 0-18-15,-7 0-3 0,7 3-1 0,4 4 0 16,-1-4-20-16,-3 6 0 0,0-6 0 0,4 7 0 16,0-1 0-16,-1-6 0 0,-3 7 0 15,0-1 0-15,4 1-16 0,-1 2 3 0,1-3 0 0,-4 1 0 32,-3-7-38-32,-1 6-7 0,4 1-2 0,0-1-645 0,-7-9-130 0</inkml:trace>
  <inkml:trace contextRef="#ctx0" brushRef="#br1" timeOffset="11715.75">15498 7593 288 0,'0'0'25'0,"3"10"-25"15,-3-1 0-15,4 4 0 0,-4-4 497 0,0 0 95 0,-4 4 18 16,4 3 4-16,4-4-462 0,-4 1-93 0,0-1-19 0,0-2-3 16,0-1-37-16,0 4 0 15,0-4 0-15,0 0-12 16,0-9-97-16,0 0-20 0,0 0-4 0,0 0-560 0,0 0-112 16</inkml:trace>
  <inkml:trace contextRef="#ctx0" brushRef="#br1" timeOffset="11884.32">15561 7223 2300 0,'0'0'102'0,"-3"0"21"16,-5-3-99-16,1 0-24 0,4-3 0 0,3 6 0 16,0 0 66-16,0 0 8 0,0 0 2 0,0 0 0 15,0 0-76-15,0 0 0 0,0 0-14 0,0 0 2 16,0 0-167-16,3 12-33 0,8 7-6 0,-4-6-2 0</inkml:trace>
  <inkml:trace contextRef="#ctx0" brushRef="#br1" timeOffset="12323.97">15815 7622 2718 0,'0'0'60'0,"0"0"12"0,0 0 2 0,0 0 2 0,0 0-60 0,0 0-16 0,0 9 0 0,0-9 0 15,-3 3 0-15,3-3 0 0,0 9 0 0,0-9 0 32,-8 10-23-32,8-10-7 0,8 3-2 0,-8-3 0 0,0 0 7 0,0 0 1 0,0 0 0 0,0 0 0 15,0 0 12-15,3-3 2 0,1-7 1 0,-1 1 0 16,1-3 9-16,-1-1 0 0,1-3 10 0,-1 4-10 15,1-10 28-15,-1 3 0 0,1-3 0 0,-1 6 0 16,4-2 4-16,-3-1 0 0,6 0 0 0,1 3 0 16,-4-3-32-16,4 10 0 0,-1 0 0 0,4-4 0 15,-3 10 0-15,3-3 0 0,0 3 0 0,0-4 0 16,0 7-20-16,1 0-9 0,-1 0-3 16,0 7 0-16,-4-7 32 0,8 3 0 0,-4 3 0 0,0-3 0 15,-3 6 0-15,3-5 0 0,0 5 0 0,4 0 0 16,-4 1 0-16,3 2 0 0,1-2 0 0,-4 12 0 0,4-10 0 0,-4 7 13 15,4 3-1-15,-8 0 0 0,4-3-12 0,-7 3 8 16,0 0-8-16,0-7 0 16,-3 1 20-16,3 0-3 0,-7-1 0 0,0-5 0 15,0 2-53-15,0-2-12 0,-4-1-1 0,-3-6-1109 0</inkml:trace>
  <inkml:trace contextRef="#ctx0" brushRef="#br2" timeOffset="20000.34">13995 5480 403 0,'0'0'36'0,"0"0"-36"0,3-10 0 0,-3 10 0 16,0 0 171-16,0 0 27 0,4-3 6 0,-4 3 0 15,0 0-69-15,0 0-15 0,0 0-2 0,0 0-1 16,0 0-17-16,3 0-4 0,4-6-1 16,-7 6 0-16,0 0-23 0,7 0-5 0,-7 0-1 0,7 6 0 15,4-3-23-15,-4 7-5 0,0-1-1 0,4 4 0 16,-4-1-37-16,-4 7 0 0,4-6 0 0,-3 9-12 15,3-4 12-15,-4 4 0 0,-3 0 0 0,0 7 0 16,0-4 0-16,0 3 0 0,-3 0 8 0,-1-3-8 16,4 3 0-16,-3-3 0 0,-1 4 0 0,4-4-8 15,0-3-30-15,0 0-6 16,0-4 0-16,0 4-597 0,4-12-119 0</inkml:trace>
  <inkml:trace contextRef="#ctx0" brushRef="#br2" timeOffset="20189.62">13832 5743 2718 0,'-7'-9'60'0,"4"-1"12"0,-4 10 2 0,7 0 2 0,-4-9-60 0,4 9-16 0,0 0 0 0,0 0 0 15,0 0 0-15,7-3 0 16,0-7 0-16,4 7 0 15,7-3-23-15,-1 3-7 0,1-3-2 0,7-7 0 0,-1 10 32 0,4-6-9 0,4-1 9 0,0 1 0 32,3 6-56-32,4-4-5 0,0 4-2 0,3 3 0 15,-3-3-16-15,-7 3-3 0,0 0-1 0,-4 0-887 0</inkml:trace>
  <inkml:trace contextRef="#ctx0" brushRef="#br2" timeOffset="20551.68">14513 5684 1659 0,'0'0'73'0,"0"0"16"16,0 0-71-16,0 0-18 0,0 0 0 0,0 0 0 0,0 0 98 0,0 0 16 15,0 0 3-15,0 0 1 0,0 0-66 0,0 0-14 16,7-7-2-16,0 1-1 0,0 3-25 0,4-3-10 16,0 3 8-16,3-7-8 0,0 7 12 0,0-3-4 15,0-4 0-15,0 4 0 0,0 0-8 0,0-4-16 16,1 1 4-16,-5 6 1 0,1 0-1 0,-8-4 0 15,-3 7 0-15,0 0 0 0,0 0 12 0,-7-3 0 16,-7 3 0-16,0 0 0 0,-4 0 0 0,1 3 0 16,-5 4 0-16,5-1-8 0,-4 3 8 0,0 1 0 15,-1-1 0-15,5 4 0 0,-4-1 0 0,-1 7 0 16,1-6 10-16,0 5-10 0,0 1 23 0,3 3-2 0,4 0 0 16,0-3 0-16,7-3-21 0,0-1 0 15,3 1 0-15,4 3 0 0,4-7 0 0,-1 4 0 16,4 0 0-16,4-1 0 0,-4-2 0 0,4-1-8 0,3 1 8 15,0-4-8-15,-3 1-4 0,3-4 0 0,0 0 0 0,0-6 0 32,0 0-103-32,4-3-21 0,-1-6-4 0</inkml:trace>
  <inkml:trace contextRef="#ctx0" brushRef="#br2" timeOffset="20979.56">14940 5555 2098 0,'0'0'93'0,"0"0"19"0,0 0-89 0,0 0-23 0,-7 0 0 0,0 6 0 0,-4 1 46 0,4-1 5 16,-3 3 1-16,-1 1 0 15,1-4-42-15,-1 10-10 0,-3-4 0 0,0 1 0 0,0-4 0 0,3 4-11 16,1-4 3-16,-1 4 0 0,7-7 8 0,4-6-10 15,-7 3 10-15,7-3-10 0,0 0 10 0,0 0 0 16,0 0 8-16,0 0-8 0,7 6-16 0,1-6-7 16,2 0-1-16,1-6-1 0,-1 6 25 0,1 0-8 15,-1 0 8-15,-3 0 0 0,4 0 0 0,0 0 0 16,-1 6 0-16,-3-3-8 0,4 7 8 0,-4-1 0 16,0 1 0-16,-3 2 0 0,3-2 0 0,0 2 0 15,-4 1-8-15,1-4 8 0,-4 4 0 0,3-4 14 0,1 0-2 0,-4 4 0 16,0-4-12-16,0 1-16 0,0-1 3 0,0 4 1 15,-4-4 35-15,4 1 7 0,-7 2 2 0,4 1 0 16,-1 2-32-16,-3 1 0 0,-4 0 0 0,4-1 0 31,0 4-20-31,-3 0-11 0,3-3-1 0,0-7-1 0,0 10 8 0,3-10 1 0,-3-6 1 0,3 7 0 32,4-10-33-32,0 0-8 0,0 0 0 0,0 0-785 0</inkml:trace>
  <inkml:trace contextRef="#ctx0" brushRef="#br2" timeOffset="21244.25">15265 5417 806 0,'0'0'36'0,"0"0"7"0,3-3-35 0,-3 3-8 0,-3-6 0 0,3 6 0 0,0 0 342 0,0 0 66 16,0 0 14-16,0 0 2 0,0 0-336 0,10 9-67 15,-3 0-13-15,4 4-8 0,0 6 9 0,3 3-9 16,0-3 12-16,0 6-12 0,0-3 0 0,0 15 0 16,-3-12 0-16,3 13 0 0,-4 0 0 0,-3-7 0 15,0 10-12-15,1 3 3 0,-5-13-12 0,1 0-3 16,-4 1 0-16,0-1 0 16,0-9-54-16,-4-3-11 0,4 0-3 0,-3-7-521 15,-1-2-105-15</inkml:trace>
  <inkml:trace contextRef="#ctx0" brushRef="#br2" timeOffset="21389.75">15060 5671 2833 0,'0'-9'62'0,"0"6"13"0,0 3 2 0,7-10 3 0,4 7-64 0,6-3-16 0,5-4 0 0,9 4 0 15,8 0 27-15,7 3 1 0,7-4 1 0,3-2 0 16,4 6-29-16,4-7 0 0,3 7 0 0,10-6-866 15,8-4-177-15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25:11.10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8128 13933 1324 0,'0'0'118'0,"0"0"-94"15,0 0-24-15,0 0 0 0,7-6 72 16,0 3 11-16,4-6 1 0,3 2 1 0,0-2-47 0,4 6-10 15,-1-3-1-15,1-4-1 0,7 4 7 0,-4 3 2 16,-4-4 0-16,1 7 0 0,-7-3 21 0,-1 3 4 16,1 3 0-16,-4-3 1 0,-7 0-3 0,3 10-1 15,-3-4 0-15,0 4 0 0,0-1 2 0,-3 0 0 16,-4 1 0-16,7 5 0 0,0 1-28 0,-11-3-6 16,4 5-1-16,0-2 0 0,0 3 13 0,3 0 3 15,4-4 0-15,4 14 0 0,-4-4-40 0,4 3 0 16,3 0-12-16,-4 7 4 0,1-1 19 0,3 4 4 15,0-4 1-15,-7 10 0 0,0-6-16 0,0 6 0 16,0-7 0-16,0 4 0 0,3-3 12 0,-6-4-1 0,3 1 0 16,-7-1 0-16,3-2 8 0,1-7 1 15,-1 9 1-15,4-9 0 0,4-3 3 0,-4 3 0 0,0-6 0 0,3 0 0 16,1-10-24-16,3 7 0 0,-7-10 0 16,0-6 0-1,0 0-31-15,0 0-10 0,10 0-3 0,4 3 0 16,-7-6-113-16,8-3-23 0,-1 6-5 0,-4-9-869 0</inkml:trace>
  <inkml:trace contextRef="#ctx0" brushRef="#br0" timeOffset="607.9">8347 15257 2718 0,'10'-3'60'0,"-6"-4"12"0,-1 4 2 0,4-6 2 0,-7-7-60 0,0 7-16 0,4-7 0 0,3 7 0 15,-3-1 0-15,3 1 0 0,0-1 0 0,0 4 0 16,-7 6-13-16,0 0-6 0,0 0-1 0,0 0 0 16,0 0 10-16,0 0 2 0,0 6 0 0,0 4 0 15,0-1 28-15,0 7 5 0,-7-4 2 0,0 10 0 16,3-3-11-16,1 0-3 0,-5 6 0 0,1-3 0 15,-7 3 11-15,7 3 1 0,4-3 1 0,-4 1 0 16,-4 2-11-16,1 0-3 16,-5-9 0-16,1 6 0 0,0 0 2 0,-3-6 0 0,9 0 0 0,-6-1 0 15,4-8-6-15,-4 5-8 0,3 1 11 0,4-6-11 16,0 2 13-16,3-2-4 0,-3-4-1 0,4 3 0 16,3 1 0-16,-4-4-8 0,4-6 12 0,0 0-4 15,4 3-8-15,-4-3 0 0,10 9 0 0,-2 1 0 0,-1-4 0 16,3-3 0-16,1 4 0 0,-1 2-11 0,4-9 11 15,1 6 0-15,2-3-9 0,8-3 9 0,3 0 0 16,-3 0 0-16,-1-3 0 0,5-3 0 0,-1 6 0 16,-3-3 0-16,6-3 11 0,-6 6-11 0,0-7 0 0,3 4 0 15,-3-3 0-15,-1 6-10 0,-2-3-5 0,2-4-1 16,-3 4 0-16,1-3 0 16,2 3-34-16,1-3-7 0,3-4-2 0,-3 4 0 15,0 3-81-15,-4-3-17 0,-7-4-3 0,3 1-553 16,1-1-111-16</inkml:trace>
  <inkml:trace contextRef="#ctx0" brushRef="#br0" timeOffset="945.81">8894 15122 979 0,'-25'16'87'0,"14"-13"-70"0,4 3-17 0,-7 3 0 15,0-2 339-15,3-4 64 0,4 6 13 0,0 1 2 16,0-1-353-16,0 7-65 0,4 3-24 0,-1 9 1 16,1-3-13-16,-1 9-2 0,-3 1-1 0,-4-4 0 15,1 13 39-15,-1-3 8 0,-3-4 2 0,0 1 0 0,0 6 51 16,-4 0 11-16,1-6 1 0,3 5 1 16,-1 1 26-16,1 0 4 0,0 0 2 0,0-6 0 15,7 6-76-15,0-10-15 0,0 4-3 0,0-4-1 16,3 1-11-16,4-7 0 0,-7 0 0 0,7-3-11 15,0 4 2-15,7-4 0 0,-7 3 0 0,0-3 0 16,0 3-36-16,4-3-7 16,-1 3-2-16,1-9 0 0,-4 0-5 0,0-3-1 15,3-1 0-15,1-5 0 0,-4-10-86 0,0 0-18 0,0 0-3 16,0-16-1-16</inkml:trace>
  <inkml:trace contextRef="#ctx0" brushRef="#br0" timeOffset="2601.88">8160 11437 403 0,'0'0'17'0,"7"-3"5"0,-7-3-22 0,7-3 0 0,0-1 0 0,0 7 0 15,0-3 141-15,0-4 24 0,0 10 5 0,-3-6 1 16,-1-3-63-16,1 5-13 0,3-2-3 0,-7 6 0 15,0-3-17-15,0 3-4 0,0 0-1 0,0-6 0 16,-7 3-17-16,7-4-3 0,-4-2-1 0,1 3 0 16,-1 3-9-16,4-4-3 0,-7 4 0 0,4-6 0 15,-1 2-25-15,1-2-12 0,-1 6 10 0,-3-3-10 16,3-4 0-16,-3 4 0 0,4 3 0 0,-4-3 0 16,0 2 8-16,-4-2-8 0,1 3 0 0,-1 3 0 15,0-6 13-15,1 6-3 0,-1-3-1 0,4 3 0 16,-3-7 6-16,3 7 1 0,-4 0 0 0,4-3 0 15,-4 3 3-15,1-6 1 0,3 6 0 0,-4 0 0 16,0-6-12-16,4 3-8 0,4-4 9 0,-11 7-9 0,7-3 8 16,0-3-8-16,0 3 0 0,0-4 0 0,0 7 0 15,-4-9 8-15,0 9-8 0,1 0 0 0,6 0 0 0,-10 0 0 16,4 0 0-16,-1 0 0 0,-3 0 0 0,3 6 0 16,-6-3 0-16,-1-3 0 0,0 7 0 0,-6 2 0 15,6-6 0-15,-7 7 0 16,8-4 0-16,-1 3 0 0,-7 1 0 0,8-1 0 0,-1 1 0 15,0-1 0-15,1-3 0 0,3 4 9 0,3-1-9 16,-7 0 0-16,4-2 9 0,0 2-9 0,0-6 15 0,4 4-2 0,-5-4 0 16,1 3 0-16,4 3-2 0,-1-2-1 0,4-4 0 0,-3 6 0 15,2 1-10-15,-6-1 0 0,4-3 0 0,3 4 0 16,-4-1 0-16,1 7 10 0,2-4-2 0,-6-2-8 16,11 5 8-16,-4 1-8 0,0-3 0 0,3 2 0 15,-6 4 0-15,6-3 0 0,-3 3 0 0,4-1 0 16,-5-2 0-16,1 3 0 0,7 0 0 0,-3 0 0 15,-1-4 0-15,1 4-16 0,6-3 4 0,1 3 0 16,-1-7 12-16,4 4 0 0,4 3 0 16,0-4 0-16,-1 4 0 0,1-3 0 0,-1-4 0 0,4-2 0 15,-3-1 0-15,3 7 8 0,0-7-8 0,0 1 0 16,4-1 9-16,0 0-9 0,-1-2 0 0,1-4 9 16,3 3-1-16,-10 4-8 0,13-4 12 15,-9-3-4-15,2 3-8 0,1-3 0 0,3 4 9 16,0-7-9-16,0 3 8 0,-3-3-8 0,10 0 10 0,-3 0-10 15,0 0 16-15,-1-3-4 0,-3-4 0 0,4 4 0 0,-4-3 23 16,4 3 4-16,-7-3 1 0,-1-4 0 0,8 1-20 0,-11 2-4 16,4-2-1-16,-4 0 0 0,0-1 4 0,0 1 1 15,0-1 0-15,0-5 0 0,4 2-8 16,-11-3 0-16,7 1-1 0,-3 2 0 0,-1-2 5 0,1 2 0 16,-1-9 1-16,-3 10 0 0,4-4-17 0,-4 3 8 15,4-9-8-15,-4 10 0 0,0-7 16 0,0-3-3 16,-7 3-1-16,0 0 0 0,7 1-12 0,-4 2 0 15,-3-3 0-15,0 3 0 0,-3 7 0 16,3-3 0-16,0-4 0 0,-4 3 0 0,1-2 0 0,3 5 8 16,-7-5-8-16,3 5 0 0,-3-6 10 0,0 7-10 15,0 0 10-15,-4-1-10 0,1 1 0 0,3-1 0 16,-11 1 0-16,8 0 0 0,-4 2-9 0,-4-2 9 0,0 6-13 16,1-4 5-1,-1 4-23-15,-3-3-4 0,0 6-1 0,-4 0-1152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6:12:23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 7874 28559 0,'-4'-1'2544'0,"1"1"-2032"0,3 0-512 0,2 0 0 0,-1 0 160 0,-1 0-160 0,1 0 160 0,-1-2-160 0,1 2 384 0,2 0-32 16,0-4 0-16,-3 4 0 0,0 0-208 0,0 0-144 0,0 0 192 0,0 0-192 15,21 0 0-15,-18 4-256 0,-1-1 32 0,0 2 0 31,-2 3-480-31,-2 0-112 0,0 2-16 0,-1 0 0 16,0 3-48-16,-2-3-16 0,1 4 0 0,-1-1 0 16,0 0 112-16,2 2 16 0,-1-1 0 0,1-2 0 15,1 2-368-15,1-3-64 0</inkml:trace>
  <inkml:trace contextRef="#ctx0" brushRef="#br0" timeOffset="1130.82">1807 7131 13823 0,'-4'3'1216'0,"1"-3"-960"0,2 1-256 0,1 1 0 0,-1-2-384 0,0 3-112 0,-1 1-16 0,-2 2-16 0,-3 1 288 0,0 4 64 16,0 2 16-16,-1 0 0 0,2 0 672 0,-2-1 144 0,2 0 32 0,0 5 0 15,0-5 256-15,1 1 48 0,0 2 16 0,1-1 0 16,1-2 0-16,0 2 0 0,1 1 0 0,-1-3 0 0,2 0-80 0,-3 1-16 16,2 3 0-16,-1 1 0 0,1 1-416 0,-2 1-96 15,0 4-16-15,-2-1 0 0,1 0-240 0,-2 3-144 16,1 1 160-16,-3 2-160 0,0 3 368 0,1-2-32 31,-1 2 0-31,2 1 0 0,-1 0 32 0,2-1 0 16,1-3 0-16,3-4 0 0,-1-2-192 0,3-1-48 15,1-3 0-15,2 0 0 0,-1-1 192 0,3-1 48 16,0 0 0-16,0-2 0 0,0 1-48 0,0-3 0 16,1 0 0-16,-1 0 0 0,1-1-48 0,1 1-16 15,0-2 0-15,0 0 0 0,2-1-48 0,-2 0-16 16,2-2 0-16,0-1 0 0,-1 0-16 0,0-1-16 16,-1 0 0-16,-1-1 0 0,1-4-160 0,-2 2 0 15,1-4 0-15,0-2 128 0,0 1 0 0,0 0 0 16,2-6 0-16,0 2 0 0,0-6 16 0,0 3 0 0,0-2 0 15,-1-3 0-15,2-1-144 0,0-4 160 0,-2 4-160 16,0-2 160-16,0 2-32 0,-4-2-128 0,1 2 192 0,-1 3-64 16,-2-4 288-16,-1 3 48 0,-1 0 16 0,-2-1 0 15,-2 3 16-15,0 1 0 0,0 0 0 0,-2 1 0 16,-1 0-176-16,0-3-16 0,0 4-16 0,0-1 0 16,0-1-288-16,0 1 0 0,0 0 0 0,1 1 0 15,1 2 0-15,-1 0 0 0,1-1 0 0,0 2 0 16,1 2 128-16,-2-2-128 0,0 2 192 0,-1 4-192 15,-1-2 176-15,-1 2-176 0,-1 2 160 0,-1 2-160 16,-1 2 144-16,1-2-144 0,-2 4 128 0,1 1-128 0,0-2 0 0,1 3 0 16,2 3 0-16,-1-1 0 15,1 0-768 1,3 1-144-16,1 0-32 0,3 3-16240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113914.38">3281 7496 403 0,'0'0'36'0,"0"0"-36"0,-11 0 0 0,8 0 0 15,-8 0 25-15,1-3-1 0,3-3-1 0,-1 6 0 16,1-3-1-16,4 3 0 0,3 0 0 0,-11-7 0 15,11 4-22-15,-10 0 0 0,6-3 0 0,4 6 0 0,0 0 20 0,-10 0 5 16,3-10 2-16,-1 10 0 0,1 0 9 0,4 7 3 16,-4-4 0-16,0-3 0 0,-4 0-11 0,4 0-3 15,4 0 0-15,-8 0 0 16,0 6 29-16,8-3 6 0,-8-3 0 0,-3 3 1 0,4-3-28 0,-4 7-5 16,3-7-2-16,-3 3 0 0,3-3 10 0,-6 0 1 15,10 6 1-15,-11-3 0 16,14-3-30-16,-10 6-8 0,7-3 0 0,7-3 0 0,0 0 16 15,0 0-2-15,0 0 0 0,0 0 0 0,0 4 0 0,0-4 0 16,7 9 0-16,-3-3 0 0,6-3-5 16,1-3-1-16,7 10 0 0,-1-10 0 0,1 3-8 0,0-3 12 15,6 0-12-15,1 0 12 0,0-3-12 0,3 0 12 0,4-4-12 16,3 4 12-16,0-3 0 0,7-3 0 16,1 2 0-16,3-2 0 0,-4 3-12 0,0-4 0 0,1 7 9 15,-1 0-9-15,-7-3 0 0,4 6 0 0,-4-3 0 16,1-4 0-16,-12 7 0 0,1 0 0 0,-4 0 0 0,4 0 0 31,-11 0-20-31,-3 7-6 0,3-4-1 0,-14-3 0 0</inkml:trace>
  <inkml:trace contextRef="#ctx0" brushRef="#br1" timeOffset="118958.39">13444 7462 403 0,'0'0'36'0,"0"0"-36"0,0 0 0 0,0 0 0 16,0 0 211-16,0 0 35 0,0 0 7 0,0 0 2 15,0 0-191-15,-3-7-37 0,-1-2-8 0,4 9-2 16,0 0-17-16,-3 0 0 0,-4-3 0 0,0 3 0 16,0 0 0-16,0 0 0 0,0 0 0 0,-1 0-12 15,8 0 3-15,-7 0 1 0,-3 0 0 0,10 0 0 16,0 0 8-16,-7-3-8 0,3-4 8 0,1 4-8 16,-4-3 34-16,3 3 7 0,-3-7 2 0,0 10 0 15,0-3 14-15,0-3 3 0,0 3 1 0,-4-3 0 16,1 6-1-16,3-4-1 0,0 4 0 0,0 0 0 15,-1-3-28-15,8 3-6 0,0 0-1 0,-7 3 0 0,4-3-16 0,3 0 0 16,0 0 0-16,0 0 0 0,0 0 0 16,0 0 0-16,0 0 0 0,-7 10 0 0,3-1 0 0,4-9 0 15,0 0 0-15,0 0 0 0,0 0 0 0,0 3 0 16,0-3 0-16,4 13 0 0,-4-13 39 0,0 0 1 16,7 0 0-16,0 6 0 0,-7-6-16 0,11 3-2 15,-1-3-1-15,1-3 0 0,-1-3-1 0,-3 6 0 16,4-3 0-16,-4 0 0 0,4-4-4 0,-1 7 0 15,-6-9-1-15,3 9 0 0,-7 0 2 0,7-9 1 0,0-4 0 0,-4 4 0 16,4 6-5-16,-3-7-1 16,-1 1 0-16,1-1 0 0,-4-2-1 0,4 9-1 0,-4 3 0 0,0-10 0 15,3 1-10-15,-3-1 0 0,0 10 0 0,0 0 0 16,0 0 9-16,0 0-9 0,-7-3 10 0,3-3-10 16,-3 6 27-16,0 0-1 0,-3 0 0 0,-1 0 0 15,1 0-14-15,-1 0-4 0,-3 9 0 0,3-2 0 16,1-4-8-16,-1 0 0 0,1 6 0 0,3 1 0 15,-1-1 0-15,1-6 0 0,4 7 0 0,3-1 0 16,0-6 0-16,0 7 0 0,0-10 0 0,3 9 0 16,4 0 0-16,1-5-14 0,-1 5 3 0,0-3 1 15,0-3 10-15,3-3 0 0,-3 10 0 0,0-10 0 16,-7 0 0-16,14 0 0 0,-3 3 0 0,-4-3 0 16,4-3 0-16,-4 0 0 0,-7 3 12 0,7-7-4 15,0 7 1-15,0-3 1 0,4-3 0 0,-8-3 0 16,8-4 2-16,-4 4 1 0,-4-1 0 0,1 7 0 15,3-6-2-15,-4-1-1 0,1-2 0 0,-1 2 0 16,1 1-10-16,-4 6 8 0,0-7-8 0,-4 1 8 16,4 9-8-16,0 0 0 0,-3-3 9 0,-4-3-9 15,0 2 0-15,0 1 0 0,0 3 0 0,0-6 0 0,-4 6 0 0,0 0-10 16,1 0 10-16,-4 6 0 0,3-3-12 0,-3 7 12 16,-4-7-12-16,4 6 12 0,0 4 0 0,0-4 0 15,0 1 0-15,3 2 0 0,4 7 0 0,0-6 8 16,4-4-8-16,-1 0 0 0,4 4 0 0,0-4 0 15,4 1 0-15,-4-10 0 0,7 3 0 0,0 6 0 16,3 1 0-16,1-10-10 0,0 3 10 0,3 3 0 0,-4-3 0 16,1-6 0-16,-1 3 0 0,1-6 0 0,0 3 0 0,-1 0 0 15,-3-7 0-15,4 4 0 0,-8 0 0 0,4-1 8 16,0-2-8-16,-3 0 9 0,0 5-9 0,-1-5 10 16,1 0 10-16,-4-1 3 0,0-2 0 0,-4 9 0 15,4-4-12-15,-3-5-3 0,-1 9 0 0,0-7 0 16,-3 4-8-16,4 0 8 0,-4-1-8 0,0-2 8 15,0 9-8-15,0-9 0 0,3 9 0 0,4 0-11 16,0 0 11-16,-7-4 0 0,7 4 8 0,0 0-8 16,-3-3 0-16,-5 3-10 0,1 3 1 0,4 1 0 15,-4 5 9-15,0 0 0 0,3 4-9 0,1 3 9 16,-4-4 0-16,3 1 0 0,1 6 0 0,-1-7 0 16,4 1-14-16,0-4 2 0,0 7 0 0,4-10 0 15,-1 3 12-15,1 1 0 0,-4-10 0 0,7 9 0 16,0-6 0-16,0 4 0 0,-7-7 0 0,10 3 0 0,1-3 0 0,-4 0 0 15,0-3 0-15,4-4 0 0,-8 7 11 0,4-3-11 16,0-6 10-16,-3 9-10 0,-1-10 14 0,1 1-3 16,-1 6-1-16,-3-7 0 0,4 1-10 0,-4 0 0 15,0-4 0-15,0 4 8 0,-4-1 4 0,1 4 0 16,3-10 0-16,-4 7 0 0,4 3-12 0,-3-4 0 16,-1 1 0-16,1-1 0 0,-1 7 8 0,4 3-8 15,-3-9 0-15,-1 3 8 0,-3 2-8 0,7 4 0 16,-3-9 0-16,-1 9 0 0,4 0 0 0,-7 0 0 15,7 0 0-15,-7 0 0 0,0 6-10 0,0 1 10 16,0-1-13-16,0 6 5 0,0 1 8 0,0-4-8 16,3 4 8-16,1 6-8 0,-1-7 8 0,4 4 0 15,4-7 0-15,-1-2 0 0,1 2 0 0,3 7-8 0,-4-10 8 0,8 3-12 16,-4-2 12-16,3-4 0 16,-10-3 0-16,11 3-8 0,0-6 8 0,-1 3 0 0,1 0 0 15,-4 0 8-15,3 0 2 0,1-10 1 0,0 7 0 16,-4-3 0-16,0-7-3 0,3 10-8 0,-3-12 12 0,0 11-4 15,0-5-8-15,-3-3 10 0,3-1-10 0,-7-3 10 16,4 13-10-16,-4-9 10 0,0-4-10 0,-4 13 10 16,4 3-10-16,0-10 0 0,-7 1 0 0,3 6 0 15,4 3 0-15,-10-6 0 0,3 6 0 0,0 0 0 16,0 6 0-16,-4-3 0 0,1 6 0 0,-1-2 0 16,-7-1-14-16,4 3 5 0,4 10 1 0,-4-9 0 15,-4 2 8-15,0 1 0 0,4-4 0 0,4 0 0 16,-1-5 0-16,0 5 0 0,1-3 0 0,6-3 0 15,4-3 0-15,0 0 8 0,0 0-8 0,0 0 8 0,0 0-8 0,7 7 0 16,7-7 0-16,-3 0 0 0,3-7 8 16,0 7-8-16,0-3 8 0,4-3-8 0,-4-3 0 0,4 5 0 15,-1-5 0-15,-2 0 0 0,-5-1 0 0,4 7 0 16,-3-6 0-16,-4 6 0 0,-7 3 0 0,0 0 0 16,0 0 0-16,0 0-8 0,0 0 8 0,0 0 0 15,0 0 0-15,-7-7 0 0,0 4 0 0,0 3 8 16,-4-6-8-16,4 3 0 0,0 3 0 0,-4-3 0 15,4 3 0-15,-3 0 0 0,3-7 0 0,0 7 0 16,0 0 0-16,7 0 0 0,-7 0 0 0,7 0 0 16,-8 0 0-16,8 0 0 0,-7 7 0 0,0-4 0 15,4 0 8-15,-4 6-8 0,3 1 0 0,1-1 0 16,-1 4 0-16,4-4-8 0,0-9 8 0,0 9 0 0,0 1 0 0,0-10 0 16,0 0-8-16,4 9 0 0,-4-9 0 0,3 10 0 15,-3-10 8-15,0 0 0 0,0 0 10 0,0 0-10 16,0 0 9-16,0 0-9 0,0 0 8 15,0 0-8-15,0 0 0 0,0 0 0 0,0 0 0 0,0 0 0 16,0 0 9-16,0 0 0 0,0 0 0 0,0 0 0 16,0 0-9-16,0 0 0 0,0 0 0 0,0 0 0 31,-7 3-28-31,7-3 0 0,0 0-1 0,-3 12-1213 0</inkml:trace>
  <inkml:trace contextRef="#ctx0" brushRef="#br1" timeOffset="144714.04">4187 14542 1677 0,'0'-9'36'0,"0"-1"8"0,8 7 2 0,-5-6 2 0,4-1-38 0,4 7-10 0,-4-6 0 0,0 0 0 16,3-1 0-16,-10 1 10 0,4 6-10 0,-1-4 10 15,-3 7-10-15,0 0-11 0,0 0 3 0,0 0 0 16,0 0 8-16,0 0-8 0,0 0 8 0,0 0-8 16,0 0 22-16,0 0 5 0,0 0 1 0,0 0 0 15,0 0 2-15,8 10 1 0,-8-10 0 0,0 0 0 16,10 6 14-16,-10-6 3 0,0 0 1 0,0 0 0 15,0 0-1-15,0 0 0 0,0 0 0 0,0 9 0 16,-7-2-17-16,4 2-4 0,-8 7-1 0,7-10 0 16,-6 10-18-16,-4-7 0 0,3 4 0 0,1-4 0 15,-5 4 0-15,5-4 0 0,-1 4 0 0,1-4 0 16,6 0 0-16,-6 1 0 0,3-4 0 0,3 3 0 16,4 1 0-16,-4 2 0 0,4-2 0 0,0-1 0 15,0 4 0-15,0-4 0 0,0 1 0 0,4 2 0 0,-4-2-8 0,11-1 8 16,-8-6 0-16,-3-3-9 0,7 9 9 15,4-9 8-15,-4 10-8 0,3-10 11 0,-3 0 12 0,0 6 2 16,-7-6 1-16,11-6 0 0,0 6-26 0,-4-10-14 16,-4 10 2-16,8-9 0 0,-8 3 12 15,4-10 16-15,-3 13-3 0,-1-10-1 0,5-2-4 16,-5 2 0-16,4 1-8 0,-7-1 12 0,4-3-12 0,3 4 11 16,-7-1-11-16,3-2 10 0,1 2-10 15,-4 1 0-15,7-1 0 0,-7-3 0 0,3 10 0 0,-3-3 0 16,-3 2 9-16,3-2-9 0,0 6 10 0,-7 0-2 15,0-4-8-15,0 7 12 0,3 0-12 0,-6 0 0 0,-1 0 0 16,0 7 0-16,1-4 0 0,3 0 0 0,-4-3 0 16,1 9 0-16,-5-2 0 0,5-4 0 0,-4 6 0 0,3-6 0 15,1 7 0-15,-1-1 0 0,7 1 0 0,-6-7 0 16,-1 6 8-16,8 1-8 0,-4-1 11 0,3-6-11 16,4 6 0-16,0 1 0 0,-7-7 0 0,7 6 0 15,7 1 0-15,-7-1 0 0,4 1 0 0,3-7 0 16,-7-3 0-16,3 9 0 0,8-6 0 0,-1 4 0 15,-2-7 0-15,2 0 0 0,8 0 0 0,-4-7 0 16,-4 4 8-16,5 0 0 0,-1-3 1 0,0-4 0 16,3 4 3-16,-2-3 0 0,-5-1 0 0,1 1 0 15,3-4 10-15,-4 4 2 0,4-4 1 0,-10 4 0 16,3-7-1-16,-3 10-1 0,3-10 0 0,-4 10 0 16,1-3-23-16,-4-7 0 0,0 10 0 0,-4-4 8 15,1 1 19-15,3 3 4 0,0-7 1 0,-11 10 0 16,11-3-32-16,-11-4 0 0,11 7 0 0,-10 3 0 0,6-3 0 0,-3 3-15 15,-3-6 2-15,3 12 0 0,0-3 21 0,3-3 4 16,-6 3 0-16,-1 4 1 0,7-4-13 0,-6 6 0 16,3 1 0-16,0-1 0 15,0 3-13-15,3-2-6 0,-3 2-1 0,4-2 0 0,3 2 20 0,-8 7 0 16,8-6 0-16,-3 2 0 0,3-2-16 16,0-1 4-16,3 1 1 0,-3 6 0 0,8-7 11 0,-5-2 0 15,4 2 0-15,-7-2 0 0,11-1 0 0,-11 4 11 16,7-7-3-16,3-3 0 0,-3-3-8 0,-3 6 0 15,7-2 0-15,-1-4 0 0,-6 0 0 0,3 0 8 0,0-4-8 16,0-2 0-16,3 6 0 0,-6-3 0 16,-1-3 8-16,4 3-8 0,-7 3 18 0,4-10 2 0,3 7 0 0,-7-3 0 15,4-7-20-15,-4 10-16 0,-4-6 4 0,4 2 0 16,0-5 12-16,0 9 10 0,-7-7-2 0,3 4 0 16,-6-7 0-16,6 10 0 0,-3-3 0 15,-3-3 0-15,3 6-8 0,0-1 8 0,3-2-8 0,-6 6 8 16,-1 0-8-16,0 0 0 0,1 0 0 0,3 6 0 15,-4 1 0-15,1-1 0 0,-5-3 0 0,5 13 0 16,-4-10 0-16,7 13-11 0,-4-7 3 0,1-2 0 16,2 9 8-16,-2-7 0 0,3 1 0 0,0 2 0 15,7-2 0-15,0-1 0 0,0-2 0 0,0-1 0 16,0-6 0-16,0-3 0 0,7 10 0 0,3-4 0 16,1-6 0-16,0 0-12 0,3-6 12 0,-4 6-12 15,4-10 21-15,0 4 4 0,-3-3 1 0,7-1 0 0,-4 1-14 16,-4 0 9-16,-3-4-9 0,4 0 8 0,0 4 0 0,-4 0 0 15,7-4 0-15,-14 4 0 0,10-1 0 0,-10 1 0 16,4-1 0-16,-1 1 0 0,-3-4-8 0,0 4 0 16,7 6 9-16,-14-6-9 0,7-1 8 0,0 7-8 15,-3-3 10-15,-1-4-10 0,-3 7 0 0,4-6 0 16,-4 9 0-16,3-3 0 0,1-4 0 0,-8 7 0 16,4-3 0-16,-4 3 0 0,4 0 0 0,0 3 0 15,-3-3 0-15,3 7 0 0,-4-4 0 0,4-3 0 16,4 9 0-16,-8-9 0 0,7 10 0 0,-3-7 0 15,4 6-8-15,-4 1 8 0,7-7-10 0,0-3 10 16,-4 9-8-16,4-9 8 0,4 9 0 0,-4-9 0 0,7 7 0 16,-7-7 0-16,3 6 0 0,4-6 0 0,-7 0 0 0,4 9 0 15,-4-9 0-15,0 0 0 16,11 0 0-16,-11 0 0 0,10 0 0 0,1 0 8 0,-8 0-8 16,8-3 8-16,-8-3-8 0,4 0 0 0,-3-1 0 0,7-2 0 15,-8 0 0-15,4-4 0 0,-3 4 10 0,3-1-10 16,-4-2 9-16,1 2-9 0,3 4 8 0,-7 0-8 15,0-4 0-15,0 1 0 0,0 6 8 0,0 0-8 16,0 3 0-16,0 0 0 0,0-7 9 0,-7 7-9 16,3-3 0-16,1 3 0 0,-8 0 0 0,1 3 0 15,-1-3 0-15,0 10-16 0,1-7 4 0,3 6 0 32,-11-2-59-32,4-4-12 0,0 3-2 0,0-6-1 0</inkml:trace>
  <inkml:trace contextRef="#ctx0" brushRef="#br1" timeOffset="152137.31">4198 14577 403 0,'0'0'36'0,"0"0"-36"16,0 0 0-16,0 0 0 15,0 0-32 1,0 0-14-16,0 0-2 0,0 0-1 0,7-3 120 0,-7 3 24 0,4-10 5 0,-4 10 0 0,7-9 9 0,-7 9 2 16,3-3 0-16,-3 3 0 0,0 0-38 0,0 0-7 15,4-7-2-15,-4 7 0 0,0-3-16 0,0 3-3 16,0 0-1-16,0 0 0 0,0-9-20 0,0 9-4 15,0 0 0-15,0 0-1 0,0 0 17 0,0 0 4 16,0 0 1-16,0-3 0 0,0 3-17 0,0 0-3 16,0 0-1-16,0 0 0 0,0 0-12 0,0 0-8 15,0 0 8-15,7-7-8 0,-7 4 36 0,0 3 2 0,0 0 1 16,0 0 0-16,0 0-22 0,0-6-4 16,0 3-1-16,3-7 0 0,4 7 2 0,-7-3 0 0,0-3 0 0,4 2 0 15,7-8 7-15,-8 5 2 16,8-2 0-16,-4 2 0 0,7-2 1 0,-4-1 0 0,4-6 0 0,8 7 0 15,2-7 12-15,1-3 2 0,0 0 1 0,3-6 0 16,4 6-19-16,3 0-3 0,4 0-1 16,0-3 0-16,3 0-8 0,-7 0-8 0,0-3 9 0,4 6-9 15,-3-3 0-15,-1-4 0 0,0-2 0 0,-3 9-10 16,3-3 10-16,0-3 0 0,-3 0 10 0,3 6-10 16,-6 0 0-16,2-3 0 0,-6 6 0 0,0 0 0 15,-4-3 0-15,4 9 0 0,-8-5 0 0,-3 2 0 16,4-3 0-16,-7 7 0 0,3-4 0 0,0 3 0 15,-7 10 0-15,7-6 0 0,-10-1 0 0,3 1 0 16,7 0-8-16,-4 5 8 0,-6-2 0 0,3 3 0 0,7-6-12 0,-10 5 4 16,6-2 8-16,1 3-13 15,-8-3 4-15,-3 6 1 0,7 0 0 0,-7 0 0 16,0 0-47-16,0 0-9 0,0 0-1 0,0 0-1 16,0 0-11-16,0 0-3 0,0 0 0 0,0 0 0 15,0 0 35-15,0 0 6 0,0 0 2 0,0 0 0 16,0 0-138-16,0 0-27 0,4-6-6 0,-1-1-279 0</inkml:trace>
  <inkml:trace contextRef="#ctx0" brushRef="#br1" timeOffset="153688.47">5489 13489 997 0,'0'0'44'0,"0"0"9"0,0 0-42 0,0 0-11 0,0 0 0 0,0 0 0 15,7-10 40-15,-7 10 5 0,0 0 2 0,0 0 0 16,4 0-21-16,-4 0-4 0,0 0-1 0,0 0 0 16,0 0 13-16,0 0 2 0,0-9 1 0,0 9 0 15,0-3 14-15,0 3 2 0,0 0 1 0,0 0 0 16,-4-10 11-16,4 10 3 0,0 0 0 0,0 0 0 15,0 0-8-15,-3-3-2 0,-1-3 0 0,4 6 0 16,0 0-19-16,0 0-4 0,0 0-1 0,0 0 0 16,0 0-22-16,0 0-12 0,-7 0 12 0,4 6-12 15,-4 4 0-15,0-4 0 0,7 3-10 0,-11 1 10 16,11-1-11-16,-7 4 11 0,0-4-8 0,7 0 8 0,-4 4 0 16,1-4 0-16,3 1 0 0,0 2 0 0,-4-2 0 0,4-1 9 15,0-6-9-15,0-3 10 16,0 10-10-16,0-10 0 0,0 12 9 0,0-12-9 0,7 6 8 0,-3-2-8 15,10 5 10-15,-11-9-10 0,5 0 13 0,6 0-3 16,-11 0-1-16,8-9 0 0,-1 5 0 0,4-2 0 16,1 0 0-16,2-4 0 0,-6 4 11 0,3-3 3 15,-4-4 0-15,5 4 0 0,-5-1-3 0,-3-2-1 16,0 3 0-16,4 2 0 0,-8-8 3 0,4 5 1 16,-7-2 0-16,0 2 0 0,0 1-23 0,-7 3 0 15,4-4-12-15,-8 1 4 0,4-1 8 0,4 1 0 16,-8 6 0-16,1-4 0 0,2 4 0 0,-2 3 0 0,10 0-9 0,-14 0 9 15,3 3 0-15,-6-3 0 0,10 10 0 0,-4-10 0 16,-3 9-15-16,3 1 2 0,1-7 0 0,3 6 0 16,0 4 13-16,-1-4-9 0,-2 1 9 0,3 2-8 15,3 4 8-15,1-7 0 0,-1-2 0 0,4 2-8 16,0 0 8-16,0 1 0 0,0-10 0 0,0 0 0 16,4 3 0-16,3 6 0 0,0-2 0 0,3-4 0 15,-2 0 0-15,6-3 0 0,-11 0 0 0,8 0 0 16,3-3 11-16,-4 3-3 0,1-10 0 0,0 10 0 15,3-9 9-15,-4 9 2 0,1-10 0 0,-1 7 0 16,-6-6-19-16,7 6 0 0,-8-3-13 0,4-1 5 16,-3 1 8-16,-1-3 0 0,1-1 10 0,-4-2-10 15,0 2 16-15,-4 1-4 0,4-4 0 0,0 4 0 0,-3-4-12 16,-1 1 0-16,-3-1-9 0,-3-2 9 0,2 5 0 0,-2-2 0 16,-4 2 0-16,3 7 0 15,1-3-8-15,-1 3 8 0,8-1 0 0,-8-2-9 16,0 12 0-16,4-2 0 0,0-1 0 0,-3 3 0 0,-1-3 1 0,8 7 0 15,-5 2 0-15,5 4 0 0,-4-4 8 0,3 1-8 16,1-4 8-16,3 4-8 0,-4-4-14 16,4 1-2-16,4-1-1 0,-4-9 0 15,0 0-113-15,7 3-22 0,0 3-5 0</inkml:trace>
  <inkml:trace contextRef="#ctx0" brushRef="#br1" timeOffset="156022.91">5525 13426 345 0,'0'0'31'0,"0"0"-31"0,0 0 0 0,0 0 0 0,0 0 178 0,0 0 30 0,0 0 5 0,0 0 2 15,0 0-121-15,0 0-24 0,0 0-5 0,7 0-1 16,3-3-31-16,-10 3-6 0,0 0-2 0,7-7 0 16,0 7 1-16,-7 0 0 0,0 0 0 0,0 0 0 15,0 0-10-15,0 0-3 0,0 0 0 0,7 0 0 16,-7 0 8-16,0 0 2 0,0 0 0 0,0 0 0 16,0 0 25-16,0 0 4 0,0 0 2 0,0 0 0 15,11 0 39-15,-8 0 8 0,-3 0 2 0,7 0 0 16,1 0-115-16,-1-3-22 0,-4 3-5 0,4-9-1 15,0 9 40-15,0-3 0 0,4-3 9 0,-8 6-1 16,4 0 7-16,8 0 1 0,-5 0 1 0,-3-4 0 0,4 4-1 16,-1-6 0-16,-3 6 0 0,8 0 0 0,-1 0-4 0,0 6 0 15,0-6-1-15,4 4 0 0,-1-4-3 0,1 0 0 16,-1 0 0-16,8 0 0 0,-4 0 0 0,11 0-8 16,-7-10 12-16,10 7-4 0,-3-6 6 0,3 5 1 15,0-2 0-15,8-3 0 0,-8 6-3 0,0-7-1 16,4 7 0-16,0-3 0 0,-7 6-11 0,-1-3 10 15,1 3-10-15,0-7 10 0,-4 4-10 0,0 3 8 16,0 3-8-16,-3 4 8 0,0-7-8 0,-4 0 0 16,0 3 0-16,-3-3 8 0,-1 0-8 0,5 6 0 0,-1-3 0 15,-7-3 0-15,7 0 0 0,-3 0 0 0,3 6 0 0,0-6 0 16,-3-6 12-16,-1 6-4 0,1 0 0 0,0-9 0 16,-1 9 4-16,-3-3 1 0,4-7 0 15,-7 10 0-15,3-3-2 0,-4-3-1 0,-3 3 0 0,0-4 0 16,-7 7-10-16,11-3 12 0,-11 3-12 0,0-9 12 15,0 9-12-15,0 0 0 0,-7-3 0 0,3-3 0 16,1 2 0-16,-4-2 0 0,0 3-12 0,0-6 12 16,-4 5-12-16,4-2 12 0,0 3-12 0,-4-3 12 15,4 6 0-15,0-3 0 0,7 3 0 0,-3-10 0 16,3 10-10-16,0 0 10 0,-7 0 0 0,7 0-9 16,0 0 9-16,0 0 0 0,0 0 0 0,0 0 0 0,0 0 0 0,0 0 0 15,-7 0 0-15,7 0 0 16,0 0 0-16,0 0-8 0,-7-3 8 0,7 3 0 15,0 0 0-15,0 0 0 0,0 0 0 0,0 0 0 16,-4-6 0-16,4 6 0 0,0 0 0 0,4-10 8 16,-4 7-8-16,3-6 0 0,8-1 0 0,-8 10-8 0,1-6 8 15,-1 0 0-15,-3 6 0 0,11-3 0 0,-11 3 0 0,7-7 0 16,-7 7 0-16,7 0 0 0,-7 0 0 0,0 0-8 16,0 0 8-16,7 7-8 0,-7-7 8 0,7 3 0 15,-7-3 8-15,0 0-8 0,4 9 0 0,-4-6 0 16,0 7 0-16,0-10 0 0,0 0 0 0,-7 12 0 15,0-2 0-15,3-1 0 0,-7 4 0 0,4-4 0 0,-3 1 0 0,3-4 0 16,-7 0 0-16,3 4 0 16,-3-1 8-16,3 3-8 0,1-2 0 0,3-1 8 0,0-6-8 0,3 7 0 15,4-10 8-15,0 0-8 16,0 0 8-16,0 0-8 0,0 0 0 0,4 6 0 0,-4-6 0 16,14 3 0-16,-4-3 0 0,-3 0 0 0,4 0 0 15,-4-9 0-15,7 9 8 0,-3-3-8 0,-4-4 10 0,3 4-10 16,1 0 0-16,0-3 0 0,-4-4 0 0,7 7 0 15,-7-6 0-15,0 9 0 0,0-9 0 0,7-1 0 16,-14 7 10-16,7-6-1 0,-3-1 0 0,-4 1 0 16,3-4-1-16,1 4-8 0,-4-1 12 0,0-2-4 15,0 2-8-15,-4-2 8 0,1 2-8 0,-1 7 8 16,4-3 0-16,-7 0-8 0,7 0 12 0,0 6-4 16,0 0-8-16,-11 0-14 0,4 0 3 0,-3 9 1 0,6-6 10 15,1 6-10-15,-11 1 10 0,7 2-10 0,-4 7 10 16,4-6-13-16,-4 6 5 0,4-1 8 0,4-2-10 0,-4 0 10 15,0-1 0-15,7 1-9 0,-4 0 9 0,4-1 0 16,4-2 0-16,-4-4-8 0,7-5 8 0,0 5 0 16,-4-6 0-16,4 7 0 0,0-10 0 0,4 6 9 15,-11-6-9-15,7 0 0 0,4-6 8 0,3 6-8 16,-11-4 0-16,4-2 0 0,0 3 8 16,0-6-8-16,4 9 0 0,-11-4 0 0,0 4 0 0,7-6 0 15,-7 6 0-15,0 0-12 16,7-3-28-16,-7 3-6 0,0 0-1 0,0-6 0 15,0-1-153-15,0 1-30 0,-3-13-6 0,3 19-2 0</inkml:trace>
  <inkml:trace contextRef="#ctx0" brushRef="#br1" timeOffset="158206.37">6960 13172 453 0,'-3'22'20'0,"3"-16"4"0,-4-3-24 0,4 7 0 0,0-10 0 0,0 0 0 16,0 0 52-16,0 0 6 0,0 0 1 0,0 0 0 15,0 0-22-15,0 0-4 0,0 0-1 0,0 0 0 16,0 0 17-16,0 0 3 0,0 0 1 0,0 0 0 16,0 0 10-16,4-10 1 15,-4 10 1-15,7-3 0 0,-7 3 6 0,7 0 1 16,0 0 0-16,0 0 0 0,4-6-12 0,-4-4-3 0,3 7 0 0,4-6 0 15,0-1 15-15,8-2 4 0,-5-7 0 0,11 7 0 16,4-10-17-16,4 0-3 16,6-7-1-16,-3 4 0 0,7-3-11 0,3-3-1 0,4-10-1 0,0 10 0 15,7-13-24-15,3 3-5 0,-3 3-1 0,4-9 0 16,-4 13-12-16,-4-7 11 0,-3 0-11 0,0 10 10 16,-7-4-10-16,3 4 12 0,-3 0-12 0,0 6 12 15,0-4-12-15,-4 7 0 0,-7 4 0 0,1-4 0 16,-8 9 0-16,0 4 0 0,-10-1 0 0,-1 1 0 15,-3 9 0-15,-3-3 0 0,-7-3 0 0,-4 6 0 0,0 0-15 16,-4 6 5-16,-3-3 1 0,0-3 0 16,-7 6 9-16,3-3 0 0,1 4 0 0,-1-4 0 0,1 0 0 15,2 3 0-15,-2-6 0 0,3 3 8 0,0-3-8 0,7 0 0 16,0 0 0-16,0 0 0 0,0 0 0 0,0 0-12 16,0 0 4-16,-7 0 0 0,0 0 0 0,7 0 0 15,0 0 0-15,0 0 0 0,0 0-11 0,0 0-1 16,0 0-1-16,0 0 0 0,0 0 21 0,0 0 0 15,0 0 0-15,0 0 0 0,0 0 8 0,0 0 5 16,0 0 2-16,0 0 0 0,0 0-15 0,0 0 8 16,0 0-8-16,0 0 0 0,0 0 8 0,0 0-8 15,0 0 0-15,0 0 0 0,0 0 0 0,0 0 0 16,0 0 0-16,0 0 0 0,0 0 0 0,0 0 0 16,0 0 8-16,0 0-8 0,0 0 0 0,0 0 0 0,0 0 8 0,0 0-8 15,0 0 0-15,0 0 0 0,0 0 8 0,0 0-8 16,0 0 0-16,0 0 0 15,0 0 0-15,0 0 0 0,0 0 0 0,0 0 0 0,0 0 9 0,0 0-9 16,0 0 0-16,0 0 0 0,0-9 8 0,0 9-8 16,0-3 0-16,0 3 0 0,-4-3 0 0,4 3 0 15,0 0 15-15,0 0 1 0,0-7 0 0,0 7 0 16,4-9 5-16,-4 9 2 0,0-3 0 0,3-7 0 16,8 1-5-16,-11 6-1 0,7-3 0 0,3-1 0 15,-3 1-1-15,1 3-1 0,-1-3 0 0,0-4 0 16,0-2-4-16,0 9-1 0,-4-7 0 0,4 4 0 15,-3 0-10-15,-1-1 0 0,4 4 9 0,-7 3-9 16,0 0 0-16,0 0 0 0,0 0 0 0,0 0 8 16,0 0-8-16,0 0 0 0,-7 3 0 0,0 4-8 0,4-1 8 0,-4 3 0 15,-4 1 0-15,4 2 0 16,4 7 0-16,-4-6-8 0,-1 5 0 0,-6-5 0 0,4 6 8 16,3-7 8-16,7 4-8 0,0 0 11 0,-7-7-11 15,3 4 0-15,4-4 0 0,4 0 0 0,-4 1 0 0,0-10 0 16,0 3 0-16,0-3 8 0,7 6-8 0,-7-6 10 15,7 3-10-15,3-3 10 0,4-3-2 0,-6-3-8 16,-1 3 12-16,0-3-4 0,7 2-8 0,-11-5 8 16,4 0-8-16,0 5 8 0,0-5 0 0,-3 0 0 15,3-1 0-15,-3 7 0 0,3-6-8 0,-4-1 0 0,-3 1 0 0,4 3 0 16,-4-1 0-16,-4-2 0 0,1 0 0 0,-1 5 0 16,1-5 0-16,-1 0 0 0,-3 9 0 0,3-4 0 15,-6-5 0-15,3 9 0 0,0 0 0 0,-7 0 0 16,3 0-10-16,4 6 10 15,-7-3-13-15,7 1 5 0,0 2-9 0,-4-3-2 0,4 3 0 16,4-3 0-16,-4-3 19 0,7 0 14 16,0 0-2-16,0 0-1 0,0 0-11 0,0 0 0 0,0 0 0 0,0 0 0 15,0 0 8-15,0 0-8 0,0 0 0 0,0 0 8 16,0 0-8-16,0 0 0 0,0 0 0 0,0 0 8 16,7 0-8-16,-7 0 0 0,0 0 0 0,7 0 8 15,7 4-8-15,-11-4 0 0,8 6 0 0,-11-6 0 16,0 0 0-16,10 3 0 0,-2-3 0 0,-8 0 0 15,0 0 0-15,0 0 10 0,7 0-10 0,-7 0 10 16,10 0 14-16,-10 0 4 0,0 0 0 0,11-3 0 0,-11-3-10 0,0 6-2 16,0 0 0-16,0 0 0 15,3-4-16-15,-3 4 10 0,4-9-10 0,-4 9 8 0,0 0-8 16,0 0 0-16,0-3 0 0,0 3 0 0,0 0 0 0,0-6-9 16,0 6 0-16,0 0 0 0,0 0 17 15,0-4 3-15,-4 1 1 0,4 3 0 0,0 0-12 0,0 0-17 16,0 0 4-16,0 0 1 0,0 0 12 0,0 0 10 15,0 0-2-15,0 0 0 0,0 0-8 0,0 0 0 16,7 3 0-16,7 1 0 0,-10-4 0 0,3 9 0 16,4-3 0-16,-4-3 0 0,0 10 0 0,3-4 0 15,4 1 0-15,-7 2 0 0,4-2 0 0,0 2 0 16,3 4 0-16,3 0 8 0,-6-1-8 0,3 1-14 0,4 3 3 16,-1 0 1-16,1-4 10 0,3 4 0 0,0 3 0 0,8 6 0 15,-5-3 0-15,8 4 0 16,-4-4 8-16,-3 3-8 0,0-3 0 0,-1 6 0 0,5 1 0 15,-1-1 0-15,-4 0 0 0,8 1 0 16,-11-1 0-16,1-3 0 0,2-3 0 0,-3-3 0 0,1 0 0 0,-1-3 0 16,0 3 0-16,-3-6 0 0,-1-1 0 0,1-5-8 15,-1 2 8-15,-2 4 0 0,-5-3 0 0,1-4 0 16,-1 0 8-16,-3-2 3 0,4 2 1 0,-4-3 0 16,-7-6-12-16,4 4-17 0,-4-4 4 15,0 0 1-15,3 9 25 0,-3-9 6 0,0 0 1 0,0 0 0 16,0 0-7-16,0 0-1 0,0 0 0 0,0 0 0 15,0 0-12-15,0 0 0 0,-7-3 0 0,7 3 0 16,-7-6-13-16,3 6-6 0,-3-10-1 0,7 10 0 16,0 0-16-16,-3-3-3 0,-1-3-1 15,1-1 0-15,-1 1-73 16,4 6-15-16,0-9-4 0,0-1-598 0,0 7-120 0</inkml:trace>
  <inkml:trace contextRef="#ctx0" brushRef="#br1" timeOffset="163395.65">9126 13097 345 0,'0'0'31'0,"0"0"-31"0,0 0 0 0,0 0 0 15,0 0 243-15,0 0 42 0,0 0 9 0,0 0 2 16,0 0-228-16,0 0-46 0,0 0-9 0,7 3-1 16,-7-3 6-16,4 9 2 0,3 1 0 0,-7-10 0 15,0 0-4-15,4 9 0 0,3-6 0 0,-7-3 0 0,0 0 13 0,7 6 3 16,-7-6 0-16,7 4 0 0,-7-4 28 0,0 0 7 16,0 0 1-16,7 0 0 0,3 0-7 0,-3 0-1 15,-3-10 0-15,3 10 0 0,0-9-36 0,0 6-8 16,0-7-2-16,-3 1 0 0,3-1-14 0,0 7 0 15,0-6 0-15,0 9 0 0,-7 0 0 0,0 0 0 16,0 0 0-16,0 0 0 0,0 0 0 0,0 0 0 16,-4 9 0-16,-3 1 0 0,0-1 8 0,0 4-8 15,-3-1 11-15,-1-2-11 0,0 2 16 0,4 7-3 16,-3-10-1-16,-1-6 0 0,-3 7 8 0,7-1 2 16,0-6 0-16,3 7 0 0,-3-1-10 0,7-9-1 15,0 0-1-15,0 0 0 0,0 0-10 0,0 0 0 16,0 0 0-16,0 0 8 0,0 0-8 0,11 0 0 15,-4 0 0-15,4 6 0 0,-1-12 0 0,4 6 8 0,-3 0-8 0,0 0 0 16,-4-3 0-16,3-3 8 0,-3 6-8 0,-7 0 0 16,0 0 28-16,4-3 1 0,3-7 0 0,-4 7 0 15,1-3-4-15,-4 3-1 0,-4-4 0 0,1 1 0 16,-1 0 6-16,-3-4 1 0,0 10 0 0,0-9 0 16,-3 6-31-16,2-6 8 0,-6 9-8 0,4-4 0 15,3 4 0-15,-7 4 0 0,3-4 0 0,0 0 0 31,1 6-23-31,-4-3-7 0,3 0-2 0,1 6 0 0,-1 1 32 0,0-1 0 0,1-6 0 0,6 7 0 16,-3-4 0-16,4-3 0 0,3-3 0 0,0 0 0 16,0 0 0-16,-4 10 0 0,4-10 0 0,0 0-9 15,0 0 9-15,7 3 0 0,-7-3 10 0,11 6-10 16,-1-3 0-16,1-3 0 0,0 0 0 0,-1 0 0 16,4 0 0-16,0-3 0 0,0-3 0 0,1 6 0 0,-5-3 0 0,1-4 8 15,6 4-8-15,-6-6 0 0,0 9 0 0,-1-3 0 16,1-4 0-16,-4 7 0 0,0-3 10 0,-7 3-10 15,0 0 10-15,0 0-10 0,0 0 10 0,0 0-10 16,0 0 10-16,0 0-10 0,0 0 15 0,0 0-3 16,0 0-1-16,0 0 0 0,-11 3-11 0,4 4 10 15,-3-7-10-15,3 0 10 0,-4 0-10 0,0 0 0 16,4-7 0-16,0 7-11 0,0-3 3 0,4 3 0 16,3 0 0-16,-7-9 0 0,7 9 16 0,0 0 3 15,0 0 1-15,0-10 0 16,0 7-32-16,0 3-7 0,0 0-1 0,0 0 0 0,0 0 19 0,7-6 9 0,-7 6-10 15,0 0 10-15,0 0 0 0,0 0-9 0,7 0 9 0,-7 0 0 16,0 0 0-16,10 0-10 0,-3-3 10 0,-7 3 0 16,11 0-10-16,-4-3 10 0,0-3-8 0,0 6 8 15,0-10 0-15,4 10 0 0,-8-9 0 16,8 6 8-16,-4-7-8 0,-4 7 0 0,1-6 0 16,0-1 0-16,-1 1 0 0,1 6 0 0,-4 3 0 0,7-7 0 15,-7 7 12-15,0 0-3 0,7-3 0 0,-7 3 0 16,0-3-1-16,0 3 0 0,7-6 0 0,-7 6 0 15,0 0 0-15,0 0 0 0,7-3 0 0,0-4 0 16,0-2 12-16,0 6 1 0,0-6 1 0,0-1 0 16,4-2 6-16,-8-1 2 0,4-6 0 0,4 0 0 15,3-3-2-15,0 0 0 0,0-3 0 0,4-3 0 0,3-13-9 0,0 10-3 16,4-13 0-16,0 3 0 0,-8-3-4 0,8 4-2 16,0-1 0-16,-4-3 0 0,3 10 0 15,-2-7 0-15,2 6 0 0,1-2 0 0,0 2-10 16,-1 4 8-16,5-1-8 0,-8 4 8 15,0 3 0-15,0 6 0 0,-7 1 0 0,4 5 0 0,-8-3-8 0,5 1-11 16,-5 2 3-16,1 1 0 0,-1 2 8 0,-3 1 0 16,0-1 0-16,0 7 0 0,-3-3 0 0,0-4-10 15,-4 7 10-15,0 3 0 0,0-3 0 0,0 3 0 16,0-6 0-16,0-3 0 0,0 5 0 0,3-5 0 16,-3 0 0-16,4-1 0 0,-4 7 10 0,0-6-10 15,3-1 10-15,4 1-10 0,-7 6 0 0,4-7 8 16,-4 10-8-16,0 0 0 0,7-3 0 0,-7 3 0 0,0 0 0 15,0 0 0-15,0 0 0 0,0 0 0 0,0 0-8 0,0 0 8 16,10 3 0-16,-10-3 0 0,0 0-8 0,0 0 8 16,0 0-13-16,0 0 1 0,0 0 0 0,0 0 0 15,4 0 12-15,-4 0 16 0,0 0-3 0,10 7-1 16,-3-7-12-16,-7 0 0 0,0 0 8 0,8-7-8 16,-8 7 0-16,7 0 0 0,0-3 0 15,-7 3 0-15,0 0 0 0,7-6 0 0,-7 6 0 0,10 0 0 16,-10 0 0-16,7-10 0 0,-3 7 0 0,-4 3 0 15,7-9 0-15,-7 9 8 0,3-3-8 0,-3 3 0 16,4-6 0-16,0-1 0 0,-4 7 0 0,3-9 0 16,4 3 0-16,-7 6 0 0,4-10 0 0,-1 7 0 15,1-6 0-15,-4-1 0 0,3 1 0 0,1 6 0 16,-1-7 0-16,1 1 8 0,-1-4-8 0,4 4 0 0,-3-4 0 0,3-5 0 16,0 5 8-16,0 0-8 0,0-2 0 0,0 2 0 15,-3 4 0-15,3-4 0 0,-4 4 0 0,1-4 0 16,-1 4 0-16,-3 0 0 0,4-1 0 0,-4 7 0 15,0-6 0-15,0 9 0 0,0 0 0 0,0 0 0 16,-4 0-8-16,4-10 8 0,-7 10 0 0,7 0 0 16,0 0-8-16,-3 0 8 0,-4-3 0 0,3 3 0 15,-3 3 0-15,7-3 0 0,-7 0-8 0,7 0 8 16,-7 0 0-16,3 10 0 0,4-10 0 0,-7 0 0 16,0 9 0-16,0-6 0 0,4 3 0 0,3-6 0 15,-7 4 0-15,3 2 0 0,-3-3 0 0,4 3 0 16,3-6 0-16,-7 6 0 0,0 4 0 0,3-4-8 0,0 4 8 0,1-4 0 15,-1 3-14-15,-3 4 1 16,4-4 0-16,-1-3 0 0,1 4 21 0,-1-4 4 16,4 0 0-16,0-2 1 0,0 5-13 0,0-9 0 0,0 0 8 0,4 9-8 15,3-6 0-15,-4 4 0 0,-3-7 0 0,11 3 0 16,-4-3 0-16,0-3 0 0,4 3 0 0,-1-7 0 16,-3 7 0-16,4-6 8 0,-1-3-8 0,1 3 0 15,3-4 0-15,-3 4 0 0,-4-4 8 0,3 1-8 16,-3-3 0-16,0 2 0 0,-3 4 0 0,3-7 0 15,-3 4 0-15,-1-1 0 0,1 7 0 0,-4-6 0 16,0 9 0-16,0 0 0 0,0-9 0 0,0 9 0 16,0 0 0-16,0 0 0 0,0-4 0 0,0 4 0 15,0 0-18-15,0 0 3 0,-11 0 1 0,4 0 0 16,7 0 14-16,0 0 8 0,-7 4 0 0,7-4-8 0,-7 0 0 0,7 0 0 16,0 0 0-16,-4 9 0 0,4-9 0 0,0 0 0 15,0 9 0-15,0-9 0 0,-3 10 0 0,-1-1 0 16,4 1 0-16,0-10 0 0,4 6 0 0,-4 3-11 15,3 1 11-15,1-7-10 0,-1 6 10 0,-3-9 0 16,0 0 0-16,4 6 0 0,-4-6 8 0,3 4-8 16,-3-4 8-16,0 0-8 0,0 0 0 0,0 0 0 15,0 0 0-15,0 0 0 0,0 0 0 0,0 0 0 16,0 0 0-16,0 0 0 0,0 0 0 0,0 0 0 16,-7 0 0-16,0 0-12 0,0-10 12 0,0 10 0 15,0-9 0-15,4 9 0 0,-4-6 0 0,0-1 0 16,-1 4 0-16,1-3 0 0,0 3 0 0,0-7 12 0,0 10-2 15,4-9-1-15,-4 9-9 16,3 0 0-16,1 0 0 0,-4 0 0 0,7 0 0 0,0 0 0 16,-4 0-8-16,4 0 8 0,0 0 0 0,0 0-11 15,0 0 11-15,0 0-8 0,0 0 8 0,0 0 8 0,0 0-8 0,0 0 11 16,0 0-11-16,4-10 0 0,3 7 0 0,-4-6 8 16,4 0-8-16,0 5 0 0,0-2 0 0,0 0 0 15,0 0 0-15,0 6 0 0,1-10 0 0,-1 10 0 16,0-3 0-16,3-3 0 0,4 3 0 0,-3 3 0 15,3 0 0-15,4 0-12 0,-1 0 2 0,12 0 1 16,6-4 9-16,0 4 0 0,-7-6 10 0,4 6-10 16,10-3 0-16,-3-3 0 0,0 6 0 0,-4 0 0 15,1-3 0-15,-1 0 0 0,4 3 0 0,-8-7 0 16,-2 7 0-16,2-3 0 0,8-3 0 0,-4 6 0 16,-6-3 0-16,-5-4 0 0,5 4 0 0,-1 0 0 0,0-3 0 15,0 6 0-15,-7 0 0 0,1 0 0 0,2 0 0 0,-6 0 0 16,-4 0 0-16,0 0 0 0,0 0 0 0,0 0 0 15,-3 6 0-15,-4-3 0 0,-7-3 0 0,11 0 0 16,-4 0 0-16,-7 0 0 0,0 0 0 0,0 0-10 16,10 0 10-16,-10 0-8 0,0 0 8 0,0 0 0 15,7 0 8-15,-7 0-8 0,0 0 0 0,0 0 0 16,0 0 0-16,0 0 0 0,4 0 0 0,-4 0 0 16,0 0 0-16,0 0-8 0,0 0 8 0,0 0 0 15,0 0 0-15,0 0 8 0,0 0-8 0,0 0 0 16,0 0 0-16,0 0 0 0,-7 0 0 0,7 0 0 0,0 0 0 15,0 0 0-15,0 0 0 0,0 0 0 0,0-9 0 0,0 9 0 16,0 0 0-16,0 0 0 0,0 0 0 0,0-3 0 16,3-4 0-16,-3 7 0 15,0 0 0-15,0 0-8 0,0 0 8 0,0 0 0 0,0 0 0 0,0 0 8 16,0 0-8-16,0 0 0 0,0 0 0 0,0 0 0 16,0 0 0-16,0 0 0 0,0 0 0 0,0 0 0 15,0 0 0-15,0 0 0 0,0 0 0 0,4-9 0 16,-4 9 0-16,0-3 0 0,0-6 0 0,0 9 0 15,0 0 0-15,7-4 0 0,-7 4 0 0,3-6 0 16,-3 6 0-16,4-9 0 0,-4 9 0 0,0 0 0 16,0-7 0-16,0 7 0 0,7-6 0 0,-7 6 0 15,4-9 0-15,-1 6 0 0,1 0 0 0,-4 3 0 16,7-7 0-16,-4-2 0 0,-3 9 0 0,4-10 0 16,3 7 0-16,0-6 0 0,-7-1 0 0,0 1 0 15,7 3 0-15,-4-10 11 0,-3 4-11 0,0-1 12 0,4-6 9 16,-4 7 3-16,0-7 0 0,0 0 0 15,-4-3-24-15,4 0-15 0,4 0 3 0,-4-3 0 0,-4-3 12 0,1-3 0 16,6 5 0-16,-3-2 0 0,0-6 15 0,0 2-4 16,0-5-1-16,0 5 0 0,0 1-10 0,0 0 0 15,0-1 0-15,0 1 0 0,4-4 0 0,-4 4 0 16,-4 0-12-16,4-4 12 0,-3 4 0 0,6-7 0 16,-6 7 0-16,3 3 12 0,-4-4-3 0,1 1 0 15,3 3 0-15,-4-4 0 0,1 1-9 0,-1 0 0 16,4-1 0-16,0 7 0 0,0-3 0 0,-3-3-9 15,3-1 9-15,0 1-13 0,3 0 13 0,1-1 0 0,-8-2 0 16,8 2 0-16,-1 1 0 0,1 0 0 0,-4-1 0 0,-4 10 0 16,4 0 0-16,0 0 0 0,0 4 0 0,0-1 0 15,-3 3 9-15,-1 0-9 0,4 4 0 0,0 2 9 16,-3 1-9-16,-1-3-16 0,4 2 4 16,0 7 1-16,0 3 11 0,0-6 0 0,-3-1 0 0,-1 1-8 15,4 6 8-15,0 0 0 0,0-9 0 0,0 9 0 16,0-3 0-16,0 3 0 0,-3-10 0 0,3 10 0 15,0 0 0-15,0 0 0 0,0 0 0 0,0 0-8 16,-4 0 8-16,4 0 0 0,0 0 0 0,0 0-8 16,0 0 8-16,0 0 0 0,0 0 0 0,0 0-8 15,0 0 8-15,0 0 0 0,0 0 0 0,0 0 0 16,0 0 0-16,0 0 14 0,0 0-2 0,0 0 0 16,0 0-12-16,0 0-15 0,0 0 3 0,0 0 1 15,0 0 11-15,0 0 0 0,0 0 0 0,0 0 0 0,0 0 0 0,0 0 0 16,7 0 0-16,-7 0 0 0,0 0 0 0,0 0 0 15,11-3 0-15,-4-3 0 0,3 6 0 0,-3-3 0 16,-3-4 0-16,3 4 0 0,4-6 0 0,-4 9 0 16,0-10 0-16,0 1 8 0,7 3-8 0,-7-4 0 15,3 1 0-15,-2 0 8 0,2-4-8 0,-3 4 0 16,4-1 8-16,-4 1-8 0,-4-4 0 0,1 4 0 16,6-1 0-16,-3 1 0 0,-7-4 0 0,4 10 0 15,7-6 0-15,-4 0 0 0,0-1 0 0,0 1 0 16,0 6 0-16,3-7 0 0,5 10 0 0,-5-9 0 15,-3 6 0-15,0-4 0 0,7 1 0 0,-3 0 0 16,-11 6 0-16,0 0 0 0,7-10 0 0,-4 10 0 16,-3 0 0-16,0 0-8 0,-14 0 8 0,4 0 0 15,6-3 10-15,-6-3-10 0,-8 6-8 0,0 0-8 0,4-3-2 0,0 3 0 16,-3 0 18-16,-1 3-12 0,-3-3 12 0,3 0-10 16,0 6 10-16,4-3-8 0,-7 4 8 0,7-4-8 15,0 3 8-15,-4 0 0 0,1 4-9 0,3-1 9 16,-4 1 0-16,7-1 0 0,1-6-9 15,3 7 9-15,-4-1 0 0,8-6 0 0,3-3 0 0,0 0 0 16,-4 6 0-16,4-6 0 0,0 0 0 0,0 0 0 16,11 3 0-16,-1 4 8 0,-10-7-8 0,11 0 0 15,3-7 8-15,-3 7-8 0,-1-3 0 0,1-3 0 16,3 3 0-16,0-3 0 0,-4 3-8 0,5-1 8 16,-1-2 0-16,0 6 0 0,0-9 8 0,-3 9-8 15,-4-3 0-15,3-1 0 0,8-2 0 0,-4 6 0 16,-7 0 0-16,4-3 0 0,6-3 0 0,-3 6-10 15,0 0 10-15,-3 0 0 0,-4 0 0 0,7-3 8 16,0-4-8-16,0 7 0 0,-14 0-8 0,11-3 8 16,3 0 0-16,-3-3 0 0,-1 6 0 0,-10 0 0 0,11 0 0 0,-4-3 0 15,0-4 0-15,-7 7 0 0,0 0 0 0,0 0 0 16,14 0 0-16,-7 7-8 0,-7-7 8 0,0 0 0 16,11 0-9-16,-4 0 9 0,3 3 0 0,-10-3 0 15,0 0 0-15,7 0 0 0,0 9 0 0,-7-9 0 16,0 0 0-16,7 3-11 0,-7-3 11 0,0 0 0 15,0 0 0-15,11 7 0 0,-11-7 0 0,7 3 0 16,-7-3 0-16,11 0 0 0,-11 0 0 0,7 9 0 0,-7-9 0 16,0 0 0-16,0 0 0 15,0 0 0-15,0 0 8 0,0 0-8 0,0 0 0 0,0 0 0 16,0 0 0-16,0 0-8 0,0 0 8 0,0 0 0 0,0 0 0 16,0 0 0-16,0 0 0 0,0 0 0 0,0 0 0 0,7-9 8 15,0 9-8-15,-4-10 0 0,1 4 0 0,-1-3 8 16,1 2-8-16,0-2 0 15,-1-4 0-15,1 1 8 0,-4-1-8 0,3-2 0 0,1-7 0 0,-1 6 0 16,1-9 0-16,3 3 9 0,-4 0-9 0,1 0 0 16,3-9 9-16,3 6-9 0,-3-7 0 0,4-5 9 15,-4 2-9-15,4-6 0 0,-1 1 0 0,1-4 8 16,-1 0-8-16,1-6 0 0,0 9 0 0,-1-3 0 16,1 0 0-16,-1-6-12 0,-3 6 0 0,4-6 1 15,-4 6 19-15,4-9 4 0,-8 2 1 0,4 8 0 16,-3-11 5-16,-1 10 1 0,4-6 0 0,-7 9 0 0,0-2-19 15,-3-1-19-15,-1 3 4 0,1-3 1 0,-1 3 14 0,-6 0 0 16,3 10 0-16,0-3 0 0,-1-7 0 16,-2 9 0-16,-1 1-12 0,1 0 3 0,3 6 9 0,-4-4 0 15,1 7 0-15,-1 1-8 0,4 2-1 0,0-3 0 16,3 9 0-16,-3-6 0 0,0 10 9 0,0-4 0 16,4 1 0-16,3 3-8 0,-7-1 8 0,7 1 0 15,-4 6 0-15,4 3 0 0,0 0 0 0,0 0 0 16,0-10 0-16,0 10 0 0,0 0 0 0,0 0-12 15,0 0 12-15,0 0-12 0,0 0 12 0,0 0 0 16,0 0 0-16,0 0 0 0,11 3 0 0,-11-3 0 16,0 0 0-16,7 0 0 0,-7 0 0 0,7 0 0 15,-7 0 8-15,0 0-8 0,0 0 0 0,10 0 0 16,-3-3 0-16,0 0 0 0,-7 3 0 0,7-6 8 16,-3 6-8-16,3-3 0 0,-3-4 0 0,-1 7 0 0,1-9 0 0,3 6 8 15,-4 3-8-15,4-3 0 0,-7-4 0 0,4 4 0 16,-1-3 0-16,1 3 0 15,-1-7 0-15,1 10 0 0,-1-9 0 0,4 0 8 0,-3 5-8 0,3-5 0 16,-3 0 0-16,-1 6 0 0,4-7 0 0,0 1 0 16,-3-1 9-16,-1-2-9 0,4 2 12 0,-3 1-12 15,3 6 8-15,0-7-8 0,0 1 0 0,-3 0 0 16,3 5 0-16,-4-5 0 0,4 0 8 0,-3-1-8 16,3 4 0-16,-4-3 0 0,4-1 0 0,-3 1 0 15,3-1 0-15,-4 1 0 0,1 6 0 0,0-7 0 16,-4 10 0-16,3-3 0 0,4-3 0 0,-3-3 0 15,-4 9 0-15,0 0 0 0,7-4 0 0,-7 4 0 16,0 0 0-16,0 0 0 0,0 0 0 0,0 0 0 16,0 0-10-16,0 0 1 0,0 0 0 0,0 0 0 15,0 0 9-15,-7-3 8 0,0 3-8 0,0 3 11 0,3 1-11 0,-3-4 0 16,0 9 0-16,-4-3 0 0,4 4 0 0,0-4 0 16,0 3 0-16,0 1 0 0,0 2-8 0,-4-2 8 15,8 2 0-15,-4-2 0 0,3-4 0 0,1 3 0 16,-1-2 0-16,1-1 0 0,3-6 0 0,0 0 0 15,0 0 0-15,0 0 0 0,0 0 0 0,3 9 0 16,4 1-10-16,0-7 10 0,0 0 0 0,4-3 0 16,3 0 11-16,0 0-3 0,-3-6-8 0,3-1 8 0,-3 7-8 0,3-3 8 15,0-3-8-15,-4 3 0 16,1-3 0-16,3-1 0 0,-3 1 0 0,-4-3 8 16,0-1-8-16,0-2 0 0,0 2 20 0,-4 1-1 0,-6 3 0 0,3-4 0 15,0 4-19-15,-4 0 0 0,1-1 0 0,-4-2 0 16,0 9-17-16,-4-3-1 0,4 3 0 15,-4 0 0-15,1 3 18 0,3-3-12 0,-4 6 12 16,4-3-10-16,-7 10 10 0,3-4 0 0,4 1-9 0,-3 2 9 16,-4 4 0-16,3-3-11 0,4-10 11 0,0 6-8 15,0 4 8-15,0-4 0 0,7-9 8 0,0 9-8 16,0-9 0-16,0 0 0 0,3 10 0 0,-3-10-8 16,4 3 8-16,3 3 0 0,4-3 8 0,-1-3-8 15,-3 0 0-15,4 0 0 0,-1 0 0 0,1 0 0 16,-4-3 0-16,0-3 0 0,0 6 0 0,-3-3-8 15,3 0 8-15,0-4 0 0,-7 7 0 0,7-9 0 16,0 9 0-16,-7 0 11 0,0 0-1 0,0 0 0 0,3-9-10 0,-3 9 0 16,0-4 0-16,0 4 0 0,-7-3 0 0,4-3 0 15,3 3 0-15,-4-3 0 0,1 3-13 0,-4 3 5 16,0-7 8-16,3 7-13 0,1-3 13 0,-1-6 0 16,4 9 0-16,-3 0 0 0,3 0 0 0,0 0 0 15,0 0 0-15,0-10 0 0,0 10 0 16,0-3 0-16,0-6 0 0,0 9 0 0,-4-3 0 0,4 3 0 15,0 0 0-15,0 0 0 0,0 0 0 0,7-7 0 16,4 7 0-16,-1-3 0 0,4 3 0 0,-3-6 0 16,3 6 0-16,0 0 0 0,-3 6 0 0,6-3 0 15,1-3 0-15,3 0 0 0,-3 10 0 0,0-7 0 16,-1 3 0-16,4-3 0 0,0 7 0 0,1-4 0 0,-1-3 0 16,4 0 0-16,-1 4 0 0,8-4 0 0,0 3 0 0,3-3 0 15,-3-3 0-15,3 0 0 16,4 0 0-16,-4 0 0 0,-3 0 0 0,3 0 0 0,-3-3 0 0,0 3 0 15,-4 3 0-15,0-3 0 0,0 0 0 0,1 0 0 16,-5 0 0-16,1 0 0 0,0 0 0 0,-1 0 0 16,-3 0 0-16,1 0 0 0,-1 0 0 0,0 0 0 15,-7 0 0-15,4 0 0 0,-4 0 0 0,0 6 0 16,0-6 0-16,0-6 0 0,4 12 10 0,-4-12-10 16,0 6 0-16,7 0 0 0,-3 0 0 0,3 0-11 15,-3 0 11-15,3 0 0 0,-4 0 0 0,1-3 0 16,0-3 0-16,-1 6 8 0,1-3-8 0,0 3 0 0,-8-7 0 15,4 4 0-15,-3 0 0 0,-4-3 0 16,0 6 0-16,-7 0 0 0,0 0 0 0,0 0-12 0,0 0 12 0,0 0 0 16,0 0 0-16,0 0 0 0,-4-10 0 0,1 7 0 15,-4-6 0-15,0 9 0 0,-4-3 0 0,4-4 0 16,-3 7 0-16,3-3 0 16,-4-3 0-16,0 6 0 0,1-3 0 0,-4 0 0 0,3-4 0 0,1 7 0 15,-5-3 0-15,1-3 0 0,4 3 0 0,-4-3 0 16,3 6 0-16,-3-4 0 0,0 4 0 0,3-3 0 15,-3-3 0-15,4 6 0 0,-5-3 0 0,1-3 0 16,7 6 0-16,-3-4 0 0,-4 4 0 0,-1 0 0 16,5-6 0-16,-4 6 0 0,0 0 0 0,0 0-10 15,-4 0 10-15,4 0-13 0,-7 0 13 0,3 0 0 16,-3 0 0-16,3 6 0 0,1-6 0 0,-1 4-9 0,0-4 9 0,1 0-8 16,3 0 8-16,-1 0 0 0,5 0 0 0,-1 0 0 15,4 0 0-15,0 6 0 0,4-3 0 0,3-3 0 31,0 0-204-31,0 0-38 0,0 0-8 0,17 0-2 0</inkml:trace>
  <inkml:trace contextRef="#ctx0" brushRef="#br2" timeOffset="178988.2">18874 14809 2127 0,'0'0'94'0,"0"0"20"0,0 0-91 0,0 0-23 0,0 0 0 0,0 0 0 16,0 0 41-16,0 0 4 0,0 0 1 0,0 0 0 16,0 0-27-16,0 0-6 0,0 0-1 0,0 0 0 15,0 0 22-15,0 0 4 0,0 0 1 0,0 0 0 16,3-3-4-16,4 3-1 0,-3-10 0 0,3 10 0 16,0 0-4-16,0-3-1 0,3-3 0 0,-2 6 0 15,-1 0-4-15,3 6-1 0,-3-3 0 0,0 0 0 0,-7-3-12 16,0 0-4-16,0 0 0 0,7 10 0 15,-3-1 11-15,-1 1 1 0,-3 2 1 0,0 4 0 0,-3-10-1 0,3 13-1 16,-7-7 0-16,3-2 0 0,-6 9-4 16,6-1-1-16,-3-2 0 0,4 3 0 0,-8 0-14 0,7 3 11 15,-3 0-11-15,4 3 10 0,-1 0-10 0,1 0 0 16,-1 9 0-16,4-2 0 0,0 9 0 0,0-1 0 16,0-5 0-16,0 6 0 0,4 2 11 15,-1-2-3-15,-3 0-8 0,4-6 12 0,-4 5-4 0,0-8 0 16,0 8-8-16,0-5 12 0,-4 6-12 0,1 3-12 15,-1-7 3-15,4 4 0 0,-7-3 18 0,0 2 4 16,0-2 1-16,4-4 0 0,-4 1-14 0,0-4 9 16,-1 1-9-16,1-4 8 0,0-3-8 0,4 3 8 0,-4-6-8 15,3 0 8-15,1 0 0 0,-1 0 0 16,1 6 0-16,-1-6 0 0,1-3-8 0,-1-3 8 16,1 3-8-16,3 2 8 0,-4-2-8 0,0 0 0 0,4-3 0 15,-3 6 8-15,-1-3-8 0,1 2 0 0,-4-2 0 0,3 0 8 16,-3-3-8-16,0 6 0 0,4-3 0 0,-4-7 0 15,0 7 0-15,0-7 10 0,-1 4-10 0,1-3 10 16,4-10-10-16,-4 6 8 0,3 4-8 0,-3-4 8 16,4-9-8-16,-1 10 0 0,1-4 0 0,3-6 0 15,-4 6 8-15,4-6 0 0,-3 0 0 0,3 0 0 16,0 0-8-16,0 0 0 0,-4 6 0 0,4-6 0 16,0 0 0-16,-3 4 0 0,3-4 0 0,-4 9 0 15,-3-6 0-15,3 6 0 0,1-9 0 0,-1 10 0 16,1-1 0-16,-1-6 0 0,-3 7 0 0,4-1 0 0,-4-2 0 0,3-1 0 15,1 0 0-15,-4-3 0 0,3 3 0 0,-3-2 10 16,7-4-2-16,-4 6-8 0,-3-3 0 0,7-3 0 16,0 0 0-16,0 0 0 0,0 0 0 0,0 0 0 15,-7 0 0-15,7 0 0 0,0 0 8 0,0 0-8 16,0 0 0-16,0 0 0 0,0 0 13 0,0 0-4 16,0 0-1-16,0 0 0 0,0 0-8 0,0 0-11 15,0 0 3-15,0 0 0 0,0 0 8 0,0 0 0 16,0 0 0-16,0 0 0 0,0 0 0 0,7 3 0 15,4 3 0-15,-4-2 0 0,4-4 0 0,-1 0 0 16,-3 0 0-16,4 0 8 0,-1 6-8 0,1-6 0 16,0 0 0-16,3 0 0 0,0 0 8 0,0 0-8 0,4-6 8 15,-1 6-8-15,-3 0 0 0,7 0 0 16,1 0-10-16,2 0 10 0,-2 0 0 0,2 0 0 16,8 0 0-16,-4 0 0 0,4 0 0 0,0 0 0 15,6 0 0-15,1 0 0 0,4-4 0 0,-5-2 0 0,1 6 9 0,0-3-9 16,-4-6 0-16,4 9 0 0,-4-4 0 0,8-2 0 15,3 6 0-15,-1-3 0 0,-2-3 0 0,3 6 0 16,0 0-8-16,-4 0 8 0,0 0-10 0,-3 9 10 16,-7-9 0-16,3 10 0 0,-7-1 0 0,4 0 0 15,0 1 0-15,-4-4-11 0,0 4 2 0,0-1 0 16,1 3 9-16,-1 4 0 0,-3-3 10 0,-1-4-10 16,4-6 0-16,-3 7 0 0,-4 2 0 0,0-6 0 15,1-2 0-15,-5 5-8 0,4-6 8 0,-3 3 0 0,0-2 0 0,-1 2 0 16,-3-3 0-16,1-3 0 0,2 6 0 0,-3-3 12 15,-3-3-3-15,3 0-1 0,-3 0-8 0,-1 3 0 16,-3-3 0-16,4 7 0 0,-1-7 8 16,-3 3-8-16,-7-3 8 0,8 0-8 0,2 9 0 15,-6-9 0-15,-4 0 0 0,7 7 0 0,-7-7 0 0,0 0 0 16,7 3 0-16,-7-3 0 0,7 0 0 0,0 0 0 16,0 0 0-16,-7 0 0 0,0 0 0 15,7 0 0-15,4 0 0 0,-4 0 0 0,-7 0-10 0,7-3 10 16,-4-4 0-16,8 7-9 0,-4-3 21 0,-4-3 4 15,4 3 0-15,-3-4 1 0,-1 7-17 0,1-3 10 16,3-6-10-16,-7 9 8 0,0 0-8 0,0 0 8 16,7-9-8-16,-7 9 8 0,0 0-8 0,4-4 8 15,-4-2-8-15,0 6 8 0,0-3-8 0,0 3 0 0,7-9 9 16,-7 9-9-16,3-10 0 0,1 10 0 0,-1-12 0 0,1 8 8 16,-1-5-8-16,1 0 9 0,3-1-9 15,-4 1 10-15,-3-4-10 0,8 1 8 0,-5-4-8 0,-3 4 8 16,4-1-8-16,3-15 9 0,-7 6-9 15,0 0 8-15,3 3-8 0,4-3 10 0,-7 0-10 16,4-3 8-16,-4-3-8 0,3-7 0 0,1-2 0 16,-4 2 0-16,0-6 8 0,0-2-8 0,0-1 0 15,0-6 0-15,0 6 0 0,0-7 0 0,0 8 0 16,-4-8 0-16,1 4 0 0,-1-3 0 0,1 0 0 16,3 3 0-16,-4-3 8 0,4 9-8 0,-3-3 0 15,-4 3 0-15,3 1 0 0,1 5-9 0,-1 4 9 16,-3-4 0-16,3 4 0 0,1-7 0 0,-1 7 0 0,4-4 0 15,-3 4 0-15,3 0-15 0,-4-1 5 0,1-2 10 16,3-4 0-16,0 7-9 0,3-1 9 0,-3-2-8 16,4 9 8-16,-4-3-10 0,3-1 10 15,-3 4-8-15,0-3 8 0,4 6 0 0,3 0-9 0,-4 0 9 16,1 3 0-16,0-2 0 0,-1-1 0 0,1 0 0 0,-1 0 0 16,1 3 0-16,-1-3 0 0,1 9-8 0,-1-5 0 15,1 8 0-15,-1 1 0 0,1-4 8 0,-4 10 9 16,0 3-1-16,0-6-8 0,0 6 0 0,0 0 0 15,0 0 0-15,0 0 0 0,0 0-13 0,0 0-7 16,0 0 0-16,0 0-1 0,0 0 9 0,0 0 1 0,-7 0 1 0,7 0 0 16,0 0 10-16,0 0 0 15,0 0 0-15,0 0 0 0,0 0 0 0,0 0 0 16,0 0 0-16,0 0 0 0,0 0 0 0,0 0 0 0,0 0 0 16,0 0 0-16,0 0 0 0,0 0 12 0,0 0-2 0,0 0-1 15,0 0-9-15,0 0 0 0,0 0 0 0,-7-3 0 16,0 3 0-16,-4 0-11 0,11 0 3 0,-3 0 0 15,-8 3 8-15,0-3 0 0,1 0 0 0,-4 0 0 16,3 0 0-16,-7 6 12 0,4-3-2 0,-3-3-1 16,-1 10-9-16,-3-10 8 0,3 3-8 0,-3 3 8 15,0-6-8-15,-7 3 0 0,3-3 0 0,-7 6 0 16,0-6 0-16,-3 4 12 0,-7-8-4 0,0 4 0 16,3 4-8-16,0-4 0 0,0 0 0 0,-3 0 0 15,3 0 0-15,0 6 0 0,-3-6 0 0,0 3 0 0,-1 0 0 16,-6-3 0-16,-8 9 0 0,8-9 0 15,0 10 8-15,-1-10-8 0,1 9 0 0,6-6 8 0,1 7-8 16,7-10 0-16,0 6 0 0,3-3 0 0,-3-3 0 0,3-3 8 16,4-3-8-16,-4 6 0 0,4 0 0 0,-1-3 8 15,1-4-8-15,7 7 0 16,0 0-16-16,0-3-8 16,-1 3-1-16,1 0-1 0,4-3-88 0,-1-3-18 0,0 6-3 0,8-3-761 15,-4-4-153-15</inkml:trace>
  <inkml:trace contextRef="#ctx0" brushRef="#br2" timeOffset="179922.17">19840 14966 1443 0,'0'0'32'0,"0"0"6"0,0 0 2 0,-7 0 0 16,0 0-32-16,7 0-8 0,-3 0 0 0,-4 0 0 0,7 0 12 0,0 0 0 15,-8 0 0-15,1 0 0 0,0 0-12 0,7 0-14 16,0 0 3-16,0 0 1 0,-3 6 38 0,-4 0 8 15,0-6 2-15,0 10 0 0,3-1 11 0,-6 0 3 16,-5 1 0-16,-2 2 0 0,-1 1 13 0,-7 6 3 16,-3 3 1-16,-3 0 0 0,-8-1-21 0,-4 11-5 15,1 5-1-15,0-2 0 0,-4 6-1 0,-7 0 0 16,-4 2 0-16,-6-2 0 0,-4 3 0 16,0-3 0-16,0 0 0 0,3-4 0 0,4 1-3 0,8-4-1 0,-1-2 0 15,10-1 0-15,1 0-4 0,10-2-1 0,4-4 0 16,7-3 0-1,7-13-104-15,10 4-20 0,4-4-5 0,4-3-650 0,10 1-129 0</inkml:trace>
  <inkml:trace contextRef="#ctx0" brushRef="#br2" timeOffset="180296.84">20366 15031 2070 0,'0'0'92'0,"-7"7"18"0,0-7-88 0,-7 0-22 15,0 0 0-15,-1 0 0 0,1 0 51 0,-3 0 5 16,-1 0 2-16,0 0 0 0,4 3-45 0,-7-3-13 15,-4 9 0-15,1-2 8 0,-8-1-8 0,4 13 8 16,-4-7-8-16,0 7 8 0,-3 3 18 0,0 0 4 16,-1 9 1-16,-6 1 0 0,-4 5 17 0,0 1 4 15,-7 9 1-15,-7 0 0 0,-7 3-27 0,4-6-6 16,-1 9 0-16,-3 1-1 0,0-1-5 0,-7 6-1 16,-3-2 0-16,6-4 0 0,-3 7-1 0,11-7-1 15,-1-9 0-15,8-3 0 0,10 0 1 0,0-7 1 0,7-3 0 0,4-9 0 16,7 0-13-16,6-3-16 0,5-6 3 0,3 2 1 31,7-12-98-31,7-3-19 0,0 0-4 0,0 0-1 16,7 0-102-16,3 0-21 0,22-9-4 0,-4-3-1 0</inkml:trace>
  <inkml:trace contextRef="#ctx0" brushRef="#br2" timeOffset="180609.53">20218 15590 1404 0,'17'-13'62'0,"-17"13"13"15,11 0-60-15,0 0-15 0,-1-3 0 0,-10 3 0 0,0 0 55 0,0 0 8 16,0 0 1-16,0 0 1 0,0 0-4 0,0 0-1 16,-3 3 0-16,-4 6 0 0,3-5 6 0,-7 5 1 15,-3-3 0-15,0 7 0 0,0-4-22 0,-4 4-4 16,-3-1-1-16,-7 10 0 0,0-3-5 15,0 3-2-15,-8 9 0 0,1 1 0 0,0-1 9 0,-1 4 2 16,-6 5 0-16,0 1 0 0,-11-6-16 0,4 5-4 16,-8 1 0-16,1 0 0 0,3 0-24 0,3-4 0 15,1 4 0-15,7 0 0 0,6-7 0 0,5-5 0 16,2-1 0-16,12-6 0 0,-1-7-14 0,11 4 2 16,-4-9 0-16,11-7 0 15,0-3-148-15,0 0-30 0,11-10-6 0,0 4 0 0</inkml:trace>
  <inkml:trace contextRef="#ctx0" brushRef="#br2" timeOffset="180924.11">20451 15960 1677 0,'0'0'74'0,"0"0"16"0,3 9-72 0,-3-9-18 0,-7 9 0 0,3-2 0 16,1-1 81-16,-1 0 13 0,-3 4 2 0,4-7 1 0,-4 6-48 16,3-6-9-16,4-3-3 0,-7 10 0 0,4-1 1 0,-4-9 0 15,3 10 0-15,1-7 0 0,-1 6-26 0,-3-3-12 16,3 1 10-16,-3 2-10 0,0 0 0 0,-3 1 0 16,-1 2 0-16,1 4 0 15,-5-3 0-15,-6 2 0 0,-7 10 0 0,-4 0 0 0,-3 7 0 0,-4 2 0 16,-7 7 0-16,1 0 0 0,-5 0 0 0,8-1 0 15,-4-2 0-15,-3 3 0 0,-4 0 0 16,3-7 0-16,1 4 0 0,7-4 0 16,-4-6-26-16,7-3-8 0,7-3-2 0,11-6-955 15</inkml:trace>
  <inkml:trace contextRef="#ctx0" brushRef="#br2" timeOffset="182114.8">17332 14856 2214 0,'0'0'98'0,"0"0"20"0,0 0-94 0,0 0-24 16,0 0 0-16,0 0 0 0,0 0 20 0,0 0 0 16,11 3 0-16,-1-3 0 0,1 0-33 15,3-3-7-15,-4 3-2 0,5-6 0 0,-5 6 22 0,8-10 0 16,-1 10 0-16,5-9 0 0,-1 6 0 0,3-7 16 16,1-2-2-16,0 2-1 0,0-9-4 0,-1 13-1 15,1-10 0-15,0 7 0 0,-1-3-8 0,1 2 12 16,-4 1-12-16,0 6 12 0,0-7-4 0,-3 10-8 15,-4 0 12-15,-3 0-4 0,-1 6-8 0,-3 1 0 0,-3 2 0 16,-4 1 8-16,-7 8-8 0,3 1 0 16,-6-3 0-16,-4 6 0 0,0 0-14 0,-4 3 2 0,4-10 0 0,-4 7 0 15,1-3 12-15,-1 0 0 0,0-3 0 0,4-7 0 16,0 1 0-16,-4-1 8 0,4 0 0 0,4-5-8 16,-4 5 12-16,7-9-12 0,0 9 12 0,-1-6-12 15,8-3 0-15,0 0 0 0,0 0 0 0,0 0 0 16,0 0 0-16,0 0 0 0,0 0 0 0,0 0-9 15,0 0 9-15,4 0-10 0,-4 0 10 0,7 10-10 16,4-10 10-16,-1 9 0 0,-3-9 0 0,0 3 0 16,4 4 0-16,-1-7 0 0,-2 3 0 0,-1-3 0 15,3 9 0-15,1-9 0 0,-1 0 0 0,-3 7 0 16,4-4 0-16,0 0 9 0,-4-3-9 0,0 9 0 16,-7-9 9-16,10 0-9 0,-3 10 0 0,0-1 9 0,0-6-9 0,-3 7 0 15,3-1 0-15,-7 0 8 0,4 1 5 0,-4-1 1 16,0-3 0-16,0 4 0 0,-4 6 21 0,0-10 4 15,1 9 1-15,-1-2 0 0,-3-4-16 0,4 4-4 16,-4 0 0-16,0 2 0 0,-4-2-20 0,4-1 0 16,-3 7-12-16,-1-6 4 15,0-1-33-15,-3 7-7 0,4-6 0 0,-4 2-1 16,-1-2-34-16,5-4-6 0,-1 1-2 0,4-7-565 16,0 0-112-16</inkml:trace>
  <inkml:trace contextRef="#ctx0" brushRef="#br2" timeOffset="182561.96">18150 14746 2350 0,'0'0'104'0,"0"0"22"0,0 0-101 0,-7-6-25 0,0 0 0 0,0-4 0 16,-3 10 45-16,-1 0 4 0,4 0 1 0,0 6 0 15,-4-2-50-15,4 2-12 0,-7 0-2 0,0 10 0 16,4-4 3-16,-1 1 1 0,-3-1 0 0,0 7 0 16,3 3-7-16,1 0-2 0,3 3 0 0,-4-3 0 15,4 3 19-15,0-3-10 0,0-3 10 0,3 3-8 16,4-3 8-16,-3-4 0 0,3 4 0 0,3 3 0 16,1-6 0-16,-1 0 9 0,1-7-9 0,-1 3 10 15,4 4-10-15,0-3 0 0,-3-4 0 0,3 1-11 16,4-4 11-16,-4-6 0 0,0 9 0 0,7-3 0 15,-4-2 12-15,5-4 2 0,-1 0 0 0,0-4 0 0,3-2 3 16,-2-3 1-16,2 6 0 0,-3-7 0 0,0 1-18 0,-3-4 0 16,0 4 0-16,-1-4 0 0,-3 1 15 0,0-4 5 15,-3 4 2-15,-1-1 0 0,1-6-10 0,-1 10-3 16,-6-7 0-16,-1 0 0 0,1-5 21 0,3 8 4 16,-7-6 1-16,3 3 0 0,-3-2-35 0,4-1 0 15,-1 9 0-15,-3-2 0 0,0 2 0 0,0 1 0 16,3 3 0-16,-6 0 0 15,-1-4-21-15,4 7-11 0,0 3-3 0,-3-6 0 16,6 6 3-16,-3-3 0 0,0 3 0 0,7 0 0 16,0 0-168-16,0 0-32 0,0 0-8 0,10-10 0 0</inkml:trace>
  <inkml:trace contextRef="#ctx0" brushRef="#br2" timeOffset="182963.31">18397 14799 1785 0,'0'0'79'0,"0"0"17"0,0 0-77 0,-3-3-19 0,-4 3 0 0,0 0 0 16,0-3 176-16,3-3 31 0,-3 3 6 0,7 3 2 15,0 0-182-15,0 0-33 0,-3-7-12 0,3 7 0 16,0 0-16-16,0 0-2 0,-4 7-1 0,-7-4 0 16,4 6 7-16,-3 10 0 0,3-3 1 0,0 3 0 15,0 2 14-15,0 1 9 0,0-3-12 0,3 3 12 16,0 0 0-16,-3 0 0 0,4-3 0 0,3-7 0 0,-4 7 16 0,4 3 1 15,4-9 0-15,-1 2 0 0,4-2-8 0,1 0-1 16,-1-4-8-16,7 3 12 0,-4-5-12 0,4-4-8 16,4 3 8-16,0-3-13 0,-1-6 25 0,8 3 4 15,0-6 2-15,-1 3 0 0,1-4-4 0,0-5-1 16,-4 3 0-16,0-1 0 0,0-2-3 0,0-7-1 16,-3 13 0-16,-4-10 0 0,-3 3 13 0,-1-6 2 15,-3 7 1-15,-3-7 0 0,-1 7 15 0,-6-1 2 16,-1-6 1-16,-3 10 0 0,0-7-25 0,-7 0-5 15,-3 4-1-15,2 2 0 0,-2-2-12 0,-4 3 0 0,-1-1 0 16,1 1-10 0,-3-4-127-16,-1 4-26 0</inkml:trace>
  <inkml:trace contextRef="#ctx0" brushRef="#br2" timeOffset="185994.23">4230 9055 1148 0,'0'0'51'0,"0"0"10"0,0 0-49 0,0-7-12 0,0 4 0 0,0 3 0 16,0-9 60-16,3-1 8 0,4 1 3 0,-7-4 0 15,0 4-16-15,4 0-3 0,-1 2-1 0,-3-2 0 16,8 0 5-16,-8-1 2 0,0 1 0 0,3 6 0 15,-3 3-37-15,7-7-7 0,-7-2-2 0,4 6 0 0,-4-7 11 0,0 10 1 16,0 0 1-16,0 0 0 0,0 0-5 0,0 0-2 16,0 0 0-16,0 0 0 15,0 0 2-15,0 0 0 0,0 0 0 0,0 0 0 0,7 10 0 0,-7 2 0 16,0 4 0-16,0-3 0 0,0-1 3 16,-7 10 1-16,3-6 0 0,-3-1 0 15,4 7-15-15,-8 7-9 0,7-11 12 0,-6-2-12 0,10 6 8 0,-7-3-8 16,7-7 0-16,-4 4 0 0,1 0 0 15,6-7 0-15,1 4 0 0,-4-4 0 0,7 7 13 0,-7-10-4 16,10 3-1-16,-10 1 0 0,0-10-8 0,7 0 0 16,1 3-10-16,-8-3 10 15,10 6 16-15,-10-6 10 0,11 0 2 0,-8-6 0 0,8 3 12 0,-11 3 4 16,3 0 0-16,4-10 0 0,-3 7-3 0,-4-3 0 0,3 0 0 16,-3-4 0-16,-3-5-3 0,3 8-1 0,0-8 0 0,0 5 0 15,0-2-17-15,0 2-3 0,0-2-1 0,0-1 0 16,0-6-16-16,0 10 0 0,-4-4 0 0,4 1 0 15,0 3 0-15,0-1 0 0,0 1 0 0,0-1 0 16,-7 7 0-16,7 3 0 0,0 0 0 0,0 0-9 16,-3-6-3-16,-4 3-1 0,0 3 0 0,7 0 0 15,-11 12-2-15,4-2 0 0,4-1 0 0,-8 4 0 16,7-4 15-16,-6 4-9 0,3 5 9 0,0-5-8 16,0-4 8-16,3 4 8 0,-3 3-8 0,7-7 11 15,-3-3-11-15,3 4 10 0,0-1-10 0,0-9 10 16,3 6-10-16,-3-6 0 0,0 0 0 0,0 0 8 15,7 7-8-15,-7-7 0 0,0 0 9 0,11 0-9 16,-11 0 8-16,7-3-8 0,0-1 10 0,3-2-10 16,-6-3 12-16,7-1-4 0,-11-2-8 0,3 2 12 15,4-2-12-15,-7-1 8 0,0 4-8 0,0-4 0 0,0 4 8 0,0-1-8 16,0-2 0-16,0 3 9 16,0-1-9-16,-7 1 0 0,7-1 0 0,-3-2 0 0,3 12 0 15,-8-10 0-15,5 10-12 0,-1-3 12 0,-3-3 0 0,7 6 0 16,-3 0 0-16,-4 6 0 0,0-6 0 0,0 3 0 15,3 4 0-15,-6-4 0 0,2 0 0 0,1 3 15 16,0-3-1-16,4 7 0 0,3-1-14 0,-7 1 8 16,7-1-8-16,-4-6 0 0,4-3 0 0,0 13 0 15,0-13 0-15,11 6 0 0,-8 3 16 0,4-6 0 16,-3 7 0-16,7-7 0 16,-1 3-45-16,1-3-9 0,3-3-2 0,0 0 0 15,7 0-119-15,-10-3-24 0,6-3-5 0,4 0 0 0</inkml:trace>
  <inkml:trace contextRef="#ctx0" brushRef="#br2" timeOffset="188388.45">4674 9559 1670 0,'0'0'148'0,"-7"4"-118"0,0-1-30 0,-3 3-489 15,3-3-104-15</inkml:trace>
  <inkml:trace contextRef="#ctx0" brushRef="#br2" timeOffset="189435.15">4385 9089 115 0,'0'0'0'0,"0"0"10"0,-7 0-10 0,3 0 0 16,4 0 0-16,-7 0 0 0,4-3 126 0,-1-3 23 16,-6 6 5-16,3 0 1 0,0 0-100 0,7 6-20 15,-11-3-4-15,11 3-1 0,-11-3-12 0,4-3-2 16,4 0-1-16,3 0 0 0,0 0 48 0,-4 0 9 16,-6-9 3-16,10 9 0 0,0 0 38 0,0 0 8 15,0 0 2-15,0 0 0 0,-7-9-32 0,7 6-7 16,0-4 0-16,-4-5-1 0,4 9-17 0,0 3-3 15,0 0-1-15,0 0 0 0,0 0-34 0,0 0-6 16,0 0-2-16,0 0 0 0,0 0-20 0,0 0 0 16,0 0 0-16,0 0 8 0,0 0-8 0,0 0 0 0,4 3 0 0,-4-3 0 15,0 0 0-15,0 0 0 16,0 0 0-16,0 0 0 0,7 12 10 0,-7-12 1 0,0 0 0 0,0 0 0 16,0 0 13-16,0 0 4 0,0 0 0 0,0 0 0 15,0 0 6-15,0 0 2 0,0 0 0 0,0 0 0 16,0 0-4-16,0 0 0 0,0 0 0 0,0 0 0 15,0 0-8-15,0 10-1 0,0-10-1 0,0 9 0 16,0-9 6-16,3 13 2 0,-3-13 0 0,0 9 0 16,0-9-14-16,0 16-4 0,0-16 0 0,0 6 0 15,-3 3-12-15,3-9 0 0,0 10 0 0,0-10 0 16,0 0 8-16,0 12-8 0,0-12 11 0,3 16-11 16,4-10 10-16,-3 4-10 0,-1-1 8 0,8 4-8 15,-4-4 16-15,4 7-1 0,6-4-1 0,-3 1 0 0,8 6-14 0,-1-4 0 16,3 4 0-16,-2 0-10 0,6 0 33 0,4-4 6 15,-1 7 2-15,1-3 0 0,3 3-19 0,1-3-3 16,-1 0-1-16,0-4 0 0,-3 4-8 16,3 0 8-16,0-3-8 0,1 6 8 0,6-3-8 15,-10 2 0-15,-4 1 0 0,4-3 8 0,-4 3-8 0,0 0 0 16,4-3 0-16,-7 0 0 0,-1-4 8 0,1 4-8 16,0-6 8-16,-8-4-8 0,5 4 9 0,-1 2-9 15,-7-8 10-15,7 2-10 0,-10 1 0 0,6-1 8 16,-6-6-8-16,3 3 0 0,-3-3 0 0,3-3 0 15,-4 0 0-15,1 0 0 0,-4 7 0 0,7-7 8 16,-3 0-8-16,-4 0 0 16,0 3-64-16,3-3-20 0,-6 0-3 0,-4 0-1 15,0 0-139-15,3-3-28 0</inkml:trace>
  <inkml:trace contextRef="#ctx0" brushRef="#br2" timeOffset="190279.17">5687 9851 921 0,'0'-12'40'0,"0"12"10"0,0 0-40 0,-7-4-10 0,3-2 0 0,4 3 0 0,-3-3 219 0,-1 3 41 16,-3 3 9-16,4 0 2 0,-4 0-191 0,-1 0-39 15,-2 0-7-15,3 0-2 0,-4 0-22 0,4 0-10 16,-14 0 8-16,7 0-8 0,0 0 0 0,3 0 0 0,1 0 0 16,-4-4 0-16,3-2 0 0,-3 6 0 0,7 0 0 0,3 0 0 15,-13 0 15-15,10 0 1 0,-4 0 0 0,-3 6 0 16,7-2 4-16,3-4 2 0,-6 9 0 0,-1-6 0 16,8 3 2-16,-8-2 0 15,4 8 0-15,3-3 0 0,1 10-5 0,-1 3-1 0,1-3 0 0,3 3 0 16,0 3-18-16,3 6 0 15,1-2 0-15,-1-4 0 0,1 3 8 0,3-6-8 0,4 0 0 16,3-3 0-16,-4-7 0 0,-3-2 0 0,4-10 0 0,7 3 0 16,-4-3 12-16,-4-3-12 0,4 0 12 0,8-7-12 15,-8-2 16-15,-4-4-3 0,4-6-1 0,0 3 0 16,-3 3 19-16,0-2 3 0,-1-4 1 0,-3-7 0 16,-7 14 5-16,4-7 0 0,-1-3 1 0,1 3 0 15,-4 0-11-15,7 6-2 0,-7 0-1 0,-7 1 0 16,3-1-15-16,1 4-4 0,-1 2 0 0,-3 10 0 15,0-9-8-15,4 9 0 0,-8 0 0 0,0 9 0 16,8-3 0-16,-11 1 0 0,3 2-14 0,-6 10 5 16,10-7 1-16,-11-2 0 0,4 2 0 0,3 7 0 15,1-9 8-15,3 2 0 0,-4-2 0 0,4-1 0 16,7-9 0-16,-4 9 0 0,1-5 0 0,3-4 11 0,-4 12-11 16,4-2 0-16,0-10 0 0,0 0 0 0,0 0 0 15,0 0 0-15,0 0 10 0,11 6-10 0,-1-3 12 16,-2-3-4-16,6 0 0 0,-4 0-8 0,1-9 8 0,3 9-8 15,0-4 0-15,-3-2 0 0,-1 0 11 0,-3 0-11 16,4 2 10-16,-1-2-10 0,-3-3 12 0,-3 6-3 16,-4 3-1-16,0 0 0 0,0 0-8 0,0 0 0 0,0 0 0 0,0 0 8 15,0 0 0-15,-4-4 0 0,-6 4 0 16,3 0 0-16,7 0-8 0,-7 4-11 0,-4-1 3 0,4 3 0 16,4 3 8-16,-8-5 0 0,8 5 0 0,-8 0-8 15,4-5 8-15,0 5-8 16,3 3 8-16,1-2-8 15,-1-1-67-15,4 1-13 0,0-10-2 0,0 0-1 16,0 0-89-16,4 3-19 0,3 3-3 0,7-3-706 0</inkml:trace>
  <inkml:trace contextRef="#ctx0" brushRef="#br2" timeOffset="197990.74">5549 10067 172 0,'0'0'8'16,"0"0"1"-16,0 0-9 0,-10-6 0 0,-1 3 0 0,11 3 0 15,0 0 220-15,0 0 41 0,-3-6 9 0,3 6 2 16,0 0-225-16,0 0-47 0,0-7 0 0,0 1-12 15,0 6 36-15,0-9 8 0,3 3 2 0,-3 6 0 16,0 0 28-16,11-7 6 0,-8-2 0 0,4 6 1 0,-7-4 15 0,0 7 4 16,4-3 0-16,-4 3 0 0,0-9-9 0,0 9-2 15,0 0 0-15,0 0 0 0,0 0-24 0,0 0-5 16,0 0 0-16,0 0-1 0,7 0-20 0,0 0-4 16,-7 0-1-16,0 0 0 0,0 0-3 0,7-3-1 15,3-3 0-15,-6 6 0 0,-4 0-4 0,11 0-1 16,-11 0 0-16,3-4 0 0,-3 4 3 0,7-6 0 15,0 6 0-15,-7 0 0 0,4-3 11 0,-4 3 2 16,0 0 1-16,0 0 0 0,7-3 0 0,-7 3 0 16,7-6 0-16,-7 6 0 0,10-4-18 0,-10 4-3 15,0 0-1-15,4-6 0 0,7 6-8 0,-11 0 8 16,10 0-8-16,-3-3 8 0,-7 3-8 0,11 0 0 16,-4 0 0-16,-7 0 0 0,10 0 12 0,5 0 0 0,-5 3 0 15,-3-3 0-15,0-3 0 0,4-3 0 16,-11 6 0-16,7 0 0 0,3-3-12 0,1 3 0 15,-4 0 0-15,4 0-11 0,3-4 35 0,-7-2 6 16,10 6 2-16,-6-3 0 0,3-3-32 0,4 6 0 0,-1-3 0 0,1 3 0 16,7 0 12-16,-4 0-3 0,11 0-1 0,-8 3 0 15,1-3-8-15,-4 6 0 0,4-3 0 0,0 7-11 16,-1 2 11-16,-6-6 0 0,3 7 0 0,0-4 0 16,-3 4 0-16,0-1 9 0,-4-2-9 0,0-1 10 15,0 4-10-15,4-4 0 0,-11 1 0 0,10 2 0 16,-10-2 0-16,4-4 0 0,7 0 0 0,-8 0 8 15,4-2 4-15,-3-4 0 0,6 6 0 0,1-3 0 0,0-3 7 16,3 0 1-16,-3 0 1 0,3 0 0 16,0 9-11-16,-3-6-2 0,6 7-8 0,-6-1 12 0,3 4-12 0,-3 6 8 15,3-1-8-15,-7-2 0 16,7 3 8-16,-7 3-8 0,0-3 0 0,0-7 0 0,4 7 0 0,-11-6 8 16,4-1-8-16,-1 4 0 0,-3-7 0 0,4-2 9 15,-4 2-9-15,0 0 8 16,0-9 4-16,0 10 0 0,4-7 0 0,-11-3 0 0,3 0 0 0,4 6 0 15,-7-6 0-15,11 3 0 0,-11-3 0 0,0 0 1 16,7-3 0-16,-7 3 0 0,7 0-2 0,-7 0-1 16,0 0 0-16,0 0 0 0,0 0-10 0,0 0 10 15,0 0-10-15,7 3 10 0,-7-3-10 0,0 0 0 16,0 0 0-16,0 0 0 0,0 0 0 0,0 0 0 16,0 0 0-16,0 0 0 0,0 0 13 0,0 0 1 15,0 0 0-15,0 0 0 0,0 0-14 0,0 0-13 16,0 0 2-16,0 0 1 0,0 0 10 0,0 0 0 0,0 0 0 0,0 0 8 15,0 0-8-15,0 0 12 0,0 0-4 0,0 0 0 16,7-3-8-16,-7 3-8 0,0 0 8 0,0 0-12 16,0 0 12-16,0 0 0 0,4-6 0 0,-4 6 0 15,0 0 0-15,0 0 8 0,7-3-8 0,-7 3 11 16,0 0-11-16,3-3 0 0,-3 3 0 0,0 0 0 16,4-7 0-16,3-2 0 0,-4 9-9 0,-3 0 9 15,0 0 0-15,7-9 0 0,-7 9-8 0,11 0 8 16,-11 0 0-16,4-4 0 0,-4 4 8 0,7 0-8 15,-7 0 0-15,0 0 0 0,0 0-11 0,7-3 11 16,-7 3 0-16,0 0 0 0,0 0 12 0,0 0-4 16,7-6-8-16,-7 6-12 0,0 0 2 0,0 0 1 15,0-3 9-15,0-3 0 0,0 6 10 0,0-4-10 16,0-2 9-16,0 6-9 0,-7-3 8 0,7 3-8 0,0 0 0 0,-7 0 0 16,0 0 0-16,3 3 0 15,-7 3 0-15,4 4 0 0,-3-1 0 0,3-2 0 0,0 2-16 0,-4 10-3 16,4-7 0-16,-4 1 0 0,4 3 19 0,-3-1-10 15,3-5 10-15,0 8-8 0,3-5 8 0,1 3 0 16,-1-4 0-16,4 1 0 0,0-4 0 0,0-6-13 16,0-3 5-16,4 10 8 0,-4-10 0 0,0 0 0 15,14 0 0-15,-7 0 12 0,3 0-12 0,1-3-11 16,0-4 3-16,-1 4 0 0,1-6 8 0,-1 6 12 16,1-13-2-16,3 10-1 0,-7-4-9 0,4-5 0 15,-1 8 9-15,-3-8-9 0,0 5 0 0,-3 4-12 16,3-3 2-16,0-1 0 0,-7 1 18 0,3-1 3 0,1 1 1 15,-4 6 0-15,0-7-12 0,-4 7 0 0,1-3 0 0,3-3 0 16,-7 5 0-16,0 1 0 0,0-3 0 0,0 6 0 16,0 0 0-16,-7 6 0 0,3-3 0 0,-3 1-11 15,0 5 11-15,0 0 0 0,-4 4 0 0,-3-4 8 16,7 10-8-16,-11-6-12 0,7-1 4 0,4 7 0 16,-3 0 8-16,6-7 0 0,-3 1 0 0,3 3 0 15,11-13 0-15,-7 6 0 0,7-9 0 0,0 0 0 16,0 0 0-16,7 3 0 0,0 4 0 0,4-7 0 15,0-7 0-15,3 7-8 0,3-3 8 0,-6-3 0 16,7 3 0-16,-4 0 0 0,0-4 0 0,0-2 0 16,0 6 0-16,-7-7-8 0,0 7 8 0,4-3 0 15,-11-3 0-15,0 9 0 0,3 0 0 0,-3 0 0 0,0-7 11 0,0 7 1 16,0 0 0-16,0-6 0 0,-3-3-12 0,3 9 0 16,-7-10 0-16,7 10 0 0,-7 0 0 0,7 0-17 15,-4-3 4-15,4 3 1 0,-7-3 12 0,7 3 10 16,-7 0-2-16,0-6 0 0,0 6-8 15,0 0 0-15,7 0 0 0,-7 6 0 0,0-6-12 16,7 0 12-16,0 0-10 0,0 0 10 0,0 0-19 0,0 0 3 16,0 0 0-16,0 0 0 0,0 0-3 0,0 0 0 15,0 0 0-15,0 0 0 0,0 0 7 0,0 0 2 16,0 0 0-16,0 0 0 0,7 3 10 0,0 0-13 16,-7-3 5-16,7 0 8 0,0 0-12 0,-7 0 12 15,7 10-10-15,0-10 10 0,-7 0 0 0,7 6 0 16,0-3-8-16,-7-3 8 0,0 0 0 0,11 0 0 0,-11 0 0 0,3 0 0 15,-3 0 0-15,7 6 0 0,-7-6 0 0,7 0 0 16,-7 0 0-16,11-6 10 0,-4 6-10 0,-3-9 8 16,3 9 4-16,0-4 1 0,-7 4 0 15,7-6 0-15,0 3-13 0,-4 0 11 0,4-3-11 0,4 6 10 16,-11 0 0-16,7 0 0 0,-7 0 0 0,3-3 0 16,5 3-10-16,-8 0 8 0,7 3-8 0,-7-3 8 15,7 0-8-15,0 6 0 0,-7-6 0 0,7 3 8 16,0 0-8-16,0-3 12 0,0 6-12 0,0-2 12 15,0-4-12-15,4 6 0 0,-8-6 0 0,4 3 0 16,0-3 0-16,4 6 10 0,-4-3-2 0,3 1-8 16,-2 2 0-16,2-3 0 0,1 6 0 0,3 4 0 15,-7 3 0-15,3-1 0 0,8 1 0 0,-4 0 0 16,4 6 0-16,-1-4 0 0,1 14 0 0,7-4 0 0,-8 6 8 16,5 1-8-16,-1 6 0 0,3-1 0 15,-6 1 0-15,7 3 0 0,-8 0 0 0,8-3 0 16,-7-7 0-16,3 7 0 0,0 0 0 0,-3-7 0 0,-1-2 0 0,8-1 0 15,-11-3 8-15,7-3-8 0,-7-6 8 0,1 3-8 16,-1-3 12-16,3-7-12 0,-10 7 14 0,4-6-4 16,0-1-1-16,-4-2 0 0,0-1-9 0,0 4 12 15,-4-4-12-15,4 1 12 0,-7-1-12 0,4 0 8 16,-1 1-8-16,-3-4 8 0,4 3-8 0,-1 1 10 16,1-10-10-16,3 9 10 0,-7-6-10 0,0-3 0 15,0 0 0-15,0 0 0 0,0 0 9 0,0 0-9 16,0 0 10-16,0 0-10 0,0 0 8 0,0 0-8 0,0 0 0 0,0 0 9 15,0 0-9-15,0 0 0 0,0 0 9 0,0 0-9 16,0 0 0-16,0 0 8 0,0 0-8 0,0 0 0 16,0 0 0-16,0 0 9 0,0 0-9 0,0 0 0 15,0 0 8-15,0 0-8 0,0 0 0 0,0 0 0 16,0 0 0-16,0 0 0 0,0 0 0 0,0 0 0 16,0 0 0-16,0 0 0 0,0 0 0 0,0 0 0 15,0 0 0-15,0 0 0 0,0 0 0 0,0 0 0 16,0 0 0-16,0 0 0 0,0 0 0 0,0 0 0 15,0 0 0-15,0 0 0 0,0 0 0 0,0 0 0 16,0 0 0-16,0 0 8 0,4-3-8 0,-4 3 0 16,0 0 0-16,0 0 0 0,7-3 0 0,-7 3 0 15,0 0 0-15,0 0 0 0,3-6 0 0,-3 6 0 16,11-10 0-16,-1 7 0 0,-10-3 0 0,4 0 0 16,-1-4 9-16,1 1-9 0,3 0 0 0,-7-1 9 0,7 1-9 15,-7-4 10-15,7-6-10 0,-3 4 10 16,-1-4-10-16,4-3 0 0,7-6 0 0,-10-4 0 0,3 7 0 0,7-6 12 15,-11 3-12-15,8-4 12 0,-4 1-12 0,0 6 0 16,0-6 0-16,0 2 0 0,0 7 0 0,-3-3 0 16,3 3 0-16,-4 4 0 0,1-4 0 0,-4 3 0 15,4 0 0-15,-4 3 0 0,0-3 0 0,0 7-11 16,0-7 11-16,0 7-8 0,3-7 8 0,1 0 0 16,-4 3 8-16,3-3-8 0,1 1 0 0,-1-4 0 15,1 6 0-15,3-3 0 0,0 0 0 0,0-3 0 16,0 0 0-16,0 0 0 0,4 1 0 0,-4 2 0 0,0 0 0 0,0-3 0 15,0 9 0-15,0 1 0 16,0-4 12-16,-4 13-4 0,1-6-16 0,-4 9-4 16,0 0 0-16,0 0 0 0,0 0 12 0,0 0-8 15,0 0 8-15,0 0-8 0,0 0 8 0,0 0-8 0,0 0 8 0,0 0-8 16,0 0 8-16,0 0 0 0,0 0 0 0,0 0 0 16,0 0 0-16,0 0 0 0,0 0 0 0,0 0 0 15,0 0 0-15,0 0 0 0,0 0 0 0,0 0 0 16,0 0 0-16,0 0 0 0,3 9 0 0,-3-9 0 15,0 0 0-15,0 0 0 0,0 0 0 0,0 0 0 16,0 0 0-16,0 0 0 0,0 0 0 0,0 0 0 16,0 0 0-16,0 0 8 0,0 0-8 0,0 0 11 15,0 0-11-15,0 0 0 0,0 0 0 0,4-9 0 16,0-1 0-16,-4 7 0 0,3-9 0 0,1 2 8 16,-1 1-8-16,1-4 0 0,-1 4 0 0,4-1 0 0,-3 1 0 0,-1 0 0 15,1-1 0-15,3 4 0 0,-7-4 0 0,3 4 0 16,-3 6 0-16,4-3 0 0,-4 3 0 0,0 0 0 15,0 0 0-15,0 0 0 0,0 0 0 0,0 0 0 16,0-6 0-16,0 6 0 0,0 0 0 0,0 0 0 16,0 0-10-16,0 0 10 0,0 0 0 0,0 0 0 15,-7-3 0-15,7 3 0 0,0 0 0 0,0 0 0 16,0 0 0-16,0 0 0 0,-7 0 0 0,7 0 0 16,0 0 0-16,0 0 10 0,0 0-10 0,0 0-11 15,-11 9 3-15,11-9 0 0,0 0 8 0,0 0 0 0,-3 3 0 0,3-3-8 16,0 0 8-16,0 0 0 15,0 10 0-15,0-10 0 0,0 0 0 0,0 9 0 16,0-9 0-16,0 0 0 0,0 0 0 0,7 9 0 16,7-5 0-16,-14-4 0 0,0 0 0 0,10 0 12 15,1 0-4-15,0 0 0 0,-1 0-8 0,1-4 0 0,-1-2 0 0,1-6-8 16,0 8 8-16,-1-2 0 0,-3-6 0 16,4 9 0-16,-4-7 0 0,3 1 0 0,-3-1 0 15,0 1 0-15,-3 0 0 0,0-4 0 0,3 4 0 0,-4 5 8 16,-3-2-8-16,0 6 0 0,0 0 0 0,0 0 0 15,-7-3 0-15,7 3 0 0,0 0-8 0,-7 0 8 16,-4 0 0-16,1 3-10 0,3-3 10 16,-11 6 0-16,11-2 0 0,-7 2-8 0,3-3 8 0,1-3 0 15,-1 6 0-15,1-6 0 0,3-6 0 0,0 6 0 16,-1 0 9-16,1 0-1 0,7 0 0 0,-7 0 0 16,4 0-8-16,3 0-9 0,0 0 9 0,0 0-13 0,-7 0 13 0,3 9 0 15,1-5-10-15,3 5 10 0,0 7 0 0,0-10-11 16,3 10 11-16,1-4-8 0,3-3 8 0,-4 1 0 15,1-4 0-15,-1 4-8 0,4-4 8 0,1-3 0 16,-8-3 0-16,7 6 0 0,-7-6 0 0,10 0 0 16,-3 0 0-16,-7 0 0 0,11-6 0 0,-11 3 0 15,7-3 0-15,0-4 8 0,-4 4-8 0,1 0 0 16,0-4 8-16,-1-2-8 0,-3 9 0 0,0-7 0 16,-3 4 0-16,-1-7 8 0,4 10-8 0,-4-3 0 15,-3-3 0-15,4 9 0 0,-4-7 0 0,0 1 0 16,0 6 0-16,-4 0 0 0,4 0 0 0,-7 6-8 15,3-3 8-15,1 1-8 0,-4 5 8 0,3 0 0 16,-3 1 0-16,3-1-8 0,1 1 8 0,-1-4 0 16,4 3 0-16,4-3-8 0,-4-2 8 0,7-4 0 0,0 0 0 0,0 9 0 15,0-9 0-15,0 0 0 0,0 0 0 0,10 3 0 16,1 3 0 0,3-2 0-16,-7-4-11 0,7 0 11 0,0 6-9 0,4-6 9 0,3-6-8 0,-3 6 8 15,3 0 0-15,0-4 0 0,0-2 0 0,4 3 0 16,-15-6 0-16,4 9 0 0,1-10 0 0,-1 7 0 15,-7-6 0-15,3-1 0 0,-3 7 0 0,-7 3 8 16,7-6-8-16,-7 6 8 0,0-6-8 0,0-1 8 16,-7-2-8-16,4 6 9 0,-4-3-9 0,0 2 10 15,-4 1-10-15,1-3 0 0,-1 6 0 0,-3 0 0 16,0 0 0-16,0 0 0 0,0 0 0 0,-1 0 0 16,-2 0 0-16,6 0 0 0,-3 0 0 0,0 0 0 15,3 6 0-15,4-6 0 0,4-6 0 0,-11 6 0 0,10 0 0 16,4 0 0-16,-7-3 0 0,0 3 0 0,7 0 0 0,0 0 0 15,-7 0 0-15,7 0 0 0,-3 0 0 0,3 0 0 16,0 0 0-16,0 0 0 0,-8 3 0 0,8-3 0 16,0 0 0-16,0 0 0 0,0 0 0 0,0 0 0 15,0 0 0-15,0 0 0 0,0 0 0 16,0 0 0-16,0 0 0 0,0 0 0 0,0 0 0 0,8 0 0 16,-8 0 0-16,14 0 0 0,-4 0 0 0,8 0 0 15,-8 0 0-15,8 0 0 0,0 0 0 0,6 6 0 16,1-3 8-16,3-3-8 0,-3 4 0 0,7-4 0 15,-4 9 0-15,4-9 0 0,-1 9 0 0,-2-2 0 16,2-4 0-16,-2 0 0 0,-5-3 0 0,5 6 0 16,-5-3 0-16,1-3 8 0,3 0-8 0,-3-3 0 15,3-3 0-15,4 6 0 0,0-3 0 0,-1-7 0 16,1 10 0-16,3-3 0 0,4-3 0 0,-4 3 0 16,4-3 0-16,-3 6 8 0,-5-4-8 0,8 4 0 0,-11-3 0 0,1 3 0 15,-1-6 0-15,0 6 0 0,-3 0 0 0,-1 6 0 16,1-3 0-16,-4-3 0 0,0 4 0 0,-6-4 0 15,-1 9 0-15,-4-9 0 0,4 9 0 0,-3-9 0 16,-4 7 0-16,0-4 0 0,0-3 0 0,-7 0 0 16,11 0 0-16,-11 0 0 0,0 0 0 0,0 0 8 15,0 0-8-15,7-3 0 0,0-4 9 0,-7 7-9 16,0 0 8-16,3-3-8 0,-3 3 8 0,7-6-8 16,-7 6 0-16,0 0 0 0,0 0 0 0,0 0 0 0,0 0 9 0,0 0-9 15,0-9 12-15,0 9-12 0,0 0 0 0,0 0 0 16,0 0 0-16,0 0 0 15,0 0 0-15,0 0 0 0,0 0 0 0,0-4 0 0,-3 1 0 0,3 3 0 16,0 0 0-16,0 0 10 0,0 0-10 0,0 0 0 16,0 0 0-16,0 0 0 0,0 0 0 0,0-6 0 15,0-3 0-15,0-1 0 0,0 10 0 16,3-3 8-16,-6-6-8 0,6-1 0 0,-3 7 0 0,4-6 8 16,-4-1-8-16,3 1 0 0,-3-4 10 0,7 1-10 15,1-7 12-15,-5 6-12 0,8-5 10 0,-8 5-10 16,4 0 8-16,4-2-8 0,-4-7 0 0,0 9-14 15,0-5 2-15,0 5 0 0,-3-6 12 0,3 7 0 16,-7 2 0-16,3-2 0 0,-3 2 0 0,0 1 10 16,0-1-2-16,0 10 0 0,0 0-8 0,0 0 0 15,-3 0 0-15,3 0-11 0,0 0 11 0,-7 0-8 16,-4 10 8-16,0-1-8 0,-3 4 8 0,4 2-8 0,-4 1 8 16,3 0-8-16,0 0 8 0,-3 2 0 0,7-5 0 0,4 6-8 15,-4-7 8-15,7 1 0 0,-7-4 0 0,7 7 0 16,-4-10 0-16,8 4 0 15,-4-1 0-15,7 0 0 0,-7-6 0 0,7 4 0 0,0-4 0 0,0-3 0 16,0 6 0-16,3-3 0 0,1-3 0 0,0 7 0 16,-1-7 0-16,1 3 0 0,-1-3 0 0,1 3 0 15,0-3 0-15,-4 0 0 0,3 0 0 0,1 0-8 16,-11 0 8-16,7-3 0 0,-7 3 0 0,7-3 8 16,-7 3-8-16,0 0 0 0,0 0 0 0,3-7 0 15,-3-2 0-15,-3-1 0 0,-1 4 0 0,1 0 0 16,-4-3 0-16,-4-1 0 0,4 7 0 0,-3-6 0 15,-5-1 0-15,1 10 0 0,0-3 0 0,4-3 0 16,-8 3 0-16,4 3 0 0,0 3-10 0,0 6 10 0,0-3 0 0,-4 4 0 16,4-4 0-16,0 10 0 0,3-4 0 0,-3 1 0 15,3 3 0-15,4-4-10 0,0 1 10 0,4-1 0 16,-1-2 0-16,1-1 0 0,3 0 0 0,0 1 0 16,0-10 0-16,7 9 0 0,-7-9 0 15,3 7 0-15,4-7 0 0,0 9 0 0,-7-9 0 0,7 0 0 16,1 0 0-16,2 0 8 0,1 0-8 0,-8-3 0 15,4-3 0-15,0 2 8 0,4-5-8 0,-4 0 0 16,4-1 8-16,-4-2-8 0,0 2 0 0,0-2 0 16,3-7 0-16,-3 6 8 0,4-6-8 0,0 4 0 15,3-4 0-15,-4 0 0 0,1 7 0 0,-1-7 0 16,5 3 0-16,-1-3 8 0,-7 1-8 0,0-4 0 16,3 3 0-16,-3 3 0 0,0-3 0 0,0 0 0 0,1 4 0 0,-1-4 0 15,-4-3 0-15,4 3 0 0,0-3 0 0,-3 0 0 16,3 0 0-16,0-6 0 0,0 6 0 0,-4 0 0 15,12-3 0-15,-12 0 0 0,4 0 0 0,0-3 0 16,4-4 0-16,-4 7 0 0,3-6 0 0,1 0 0 16,0-1 0-16,-1 1 0 0,1-1 0 0,3 1 0 15,-4-3 0-15,5-4 0 0,-8 4 0 16,3-10 0-16,1 3 0 0,-1-3 0 0,1-3 0 0,0 3 0 16,-1 3 0-16,-3-3 0 0,4 4-8 0,-4 2 8 15,-4 0 0-15,4 4-8 0,0-4 8 0,4 7 0 0,-7-4 0 16,3 4-8-16,-4 6 8 0,4-3 0 15,-3 6 0-15,-1 0 0 0,1 3 0 0,-4 0-8 0,3 13 8 16,-3-10 0-16,0 7 0 0,0 6-8 0,4-7 8 0,-4 1 0 16,0 6 0-16,0-7 0 0,0 7 0 0,0-3 0 15,3-4 0-15,-3 7-8 0,0 3 8 0,4-9 0 16,-4 6 0-16,0 3 0 0,0 0 0 0,0 0 0 16,0-10 0-16,3 4 0 0,-3 6 0 0,0 0 0 15,0 0 0-15,0 0-8 0,0 0 8 0,0 0 0 16,-3-6 0-16,3 6 0 0,0 0 0 0,0 0 0 15,0 0 0-15,0 0 8 0,0 0-8 0,0 0 0 16,0 0 0-16,0 0-8 0,0 0 8 0,0 0 0 16,0 0 0-16,-4 3 0 0,4-3 0 0,0 0 0 15,0 0 0-15,0 0 0 0,0 0 0 0,0 0 0 0,0 0 0 0,0 0 0 16,0 0 0-16,0 0 0 0,0 0 0 0,0 0 0 16,0 0 0-16,0 0 0 0,0 0 0 0,0 0 0 15,4 0 0-15,3 0 0 0,0 0 0 0,4 0 0 16,3 0 0-16,3 3 0 0,-3-3 0 0,4 6 0 15,3-2 0-15,0-4 0 0,1 6 0 0,-1-3 0 16,0-3 0-16,-7 0 0 0,4 0 0 0,-1 6 0 16,1-6 0-16,-4-6 0 0,-3 6 0 0,3 0 0 15,-4 0 0-15,-3 0 0 0,-7 0 0 0,7-9 8 16,-7 9-8-16,11-4 0 0,-7-2 0 0,3 0 0 16,-7 6 9-16,3-6 1 0,-3 6 0 0,0 0 0 15,4-10-10-15,-4 10-11 0,0 0 3 0,-4-3 0 16,4 3 8-16,-3-9 0 0,-8 9 0 0,4 0-8 0,0 0 8 0,-4 6 0 15,-3 0 0-15,4-6-8 16,-4 10 8-16,-1-1 0 0,-2-6 0 0,3 3 0 0,0-2 0 16,3 5 0-16,-3-3 0 0,3-3 0 0,1 0 0 0,3-3 0 15,3 0 0-15,4 0 0 0,-7-3 0 0,4-6 0 16,3 9 0-16,3-3 0 16,-3-7 0-16,7 4 0 0,-7-6 0 0,7 2 0 0,0 4 8 0,4-4-8 15,-1 1 8-15,-3 0-8 0,4-1 0 0,0 1 0 16,3-1 0-16,-4-2 0 0,1 12 0 15,-1-10 8-15,5 7-8 0,-1-6 11 0,-4 6-11 0,4-3-11 16,1-4 3-16,-5 10 0 0,1 0 8 0,-1-3 0 16,-3 3 0-16,-7 0 0 0,11 0 0 0,-11 0 0 15,0 0 0-15,0 0-8 0,0 0 8 0,0 0 0 0,0 0-9 0,0 0 9 16,-4 9 0-16,1-5 0 16,-1 5 0-16,-3 0 0 0,4-6 0 0,-4 7 0 15,7-4 8-15,-4 0-8 0,1 4 0 0,-1-1 0 0,1 1 0 0,3-1 0 16,0 4 0-16,0-1 0 0,3-2 0 0,1 2 0 15,-1 4 0-15,1-4 0 0,3-2 0 0,-4-1 0 16,4 1 0-16,4-4 0 0,3 0 0 0,-3-3 0 16,-1 7 0-16,1-10 0 0,3 0-11 0,0 0 11 15,4 0 0-15,-8 0 0 0,4-3 9 0,0 3-9 16,8-7 0-16,-8 4 0 0,-11-3 0 0,1 0 0 16,6-1 0-16,1-2 0 0,-4-1 0 0,0 4 0 15,-3 0 0-15,-1-3 8 0,4-4-8 0,-3 4 0 16,-8-1 8-16,8-2-8 0,3 8 0 0,-4-5 0 15,-3 0 0-15,0 9 0 0,-3-10 0 0,3 10 0 16,7-3 0-16,-7 3 0 0,0 0 0 0,0 0 0 16,0 0 0-16,0 0 0 0,-7-6 0 0,7 6 0 15,0 0-8-15,0 0 8 0,0 0 0 0,0 0-9 0,0 0 9 0,0 0 0 16,0 0 0-16,0 0 0 0,-7-10 0 0,7 10 0 16,0 0 0-16,0 0 0 0,0 0 0 0,0 0 0 15,0 0 0-15,0 0 0 0,0 0 0 0,0 0 0 16,0 0 0-16,0 0 8 0,10-3-8 0,-3 0 0 15,-7 3 0-15,0 0 0 0,7-6 0 0,0-4 0 16,-7 10 0-16,0 0 0 0,0 0 0 0,7-3 0 16,1-3 0-16,-1 3 0 0,-7 3 0 0,3-9 0 15,8-1 0-15,-4 4 0 0,-4 0 0 0,4-4 0 16,0 1 0-16,4 6 0 0,-4-7 0 0,0-2 8 0,0-1-8 16,-3-3 8-16,6 1 0 0,-3-7 0 15,-3-3 0-15,3 0 0 0,3-7-8 0,1-8-8 16,-4-1 8-16,4-3-12 0,-4 3 12 0,3-6 0 15,4-3 0-15,1 0 0 0,-5-7 0 0,1-2 8 0,3-4-8 0,3 0 0 16,-2 4 0-16,-1-1 8 0,0 10-8 16,3-3 0-16,-2 9 0 0,2 3 0 0,-10 0 0 0,7 4 0 15,8-4 0-15,-8 3-8 0,-11 13 8 0,4-6 0 16,4-1 0-16,-1 1 0 0,-6 6 0 0,-1-3-8 16,1 6 8-16,3-6 0 0,0 6 0 0,-3 0 0 15,-4 0 0-15,7 0 0 0,7 3 0 0,-7 6 0 16,-4-5 0-16,1 8 0 0,3-2 0 0,0-1 0 15,0 4 0-15,-3-1 0 0,-8 1 0 0,4 6-8 16,0 3 8-16,0 0 0 0,-3-7 0 0,3 7 0 16,0 0 0-16,0 0-12 0,0 0 12 0,0 0-12 0,-8 0 12 0,8 0 0 15,0 0 0-15,0 0 0 0,-10 0 0 0,10 0 0 16,0 0 0-16,0 0 0 0,0 0 0 0,0 0 0 16,0 0 0-16,0 0-8 0,0 0 8 0,0 0 0 15,0 0 0-15,0 0 0 0,10 0 0 16,-10 0 0-16,0 0 0 0,0 0 0 0,0 0 0 0,0 0 0 15,0 0 0-15,0 0 0 0,0 0 0 0,0 0 0 16,0 0 8-16,0 0-8 0,0 0 0 0,4-3 0 16,3 0 0-16,4-3 0 0,-8 3 0 0,4-4 0 15,0-2 0-15,4 6 0 0,3-6 0 0,-3-1 0 16,-1-2 0-16,4 2 0 0,4 1 0 0,0-4 0 0,-4 4 0 0,0-4 0 16,0-6 9-16,-4 7 4 0,5-7 1 15,-5 7 0-15,1 2-22 0,-1-2-5 16,1-1-1-16,-4-3 0 0,0 4 14 0,0 2 0 0,-3-2 0 15,3-1 0-15,-4 4 13 0,1 0-1 0,-4-1 0 0,3 1 0 16,-3 9-12-16,0 0-16 0,0 0 3 0,0 0 1 16,0 0 12-16,0 0 0 0,-7-3 0 0,7 3 0 15,0 0 0-15,-10 0 16 0,-1 3-3 0,0 3-1 16,-3-3-24-16,4 3-6 0,3-2-1 0,-4 8 0 16,-3-3 19-16,3 1 0 0,1-7-8 0,3 6 8 15,0-2-12-15,-4-4 0 0,4 6 1 0,0-6 0 16,7-3 19-16,-4 7 3 0,-6-4 1 0,6 3 0 15,4-6-12-15,0 0 0 0,-7 3 0 0,0-3 0 16,7 0 0-16,0 0 0 0,0 0 0 0,0 0 0 16,-3 0 0-16,3 0 0 0,0 0 0 0,0 0 0 0,0 0 0 0,0 0-17 15,7-3 4-15,0-3 1 0,-4 6 12 0,1-3 0 16,-4 3 0-16,7 0 0 0,0-7 0 0,-7 7 0 16,0 0 0-16,0 0 0 0,4-3 0 0,-4 3 0 15,-4-3 0-15,0-3 0 0,1 6 0 0,3 0 16 16,0 0-3-16,-4 0-1 0,1-10-12 0,-4 10-16 15,7 0 3-15,0 0 1 0,-4 0 12 0,4 0 0 16,0 0 0-16,0 0 0 0,0 0 0 0,0 0 0 16,-7 10 0-16,7-1 0 0,0 1 0 15,-3 2 0-15,3-2 0 0,0 2 0 0,3-2 0 0,-3 2 8 16,0 4 0-16,4-4-8 0,-1 1 8 0,8-4-8 0,-4 1 0 16,0-1 0-16,0-6 0 0,0 3-9 0,4-2 1 0,-1-4 0 15,-10 0 8-15,7-4 0 0,0-2 0 0,0-3 0 16,1 6 0-16,-5-7 0 15,1 1 0-15,-4-4 0 0,3-5 24 0,-3 5 6 0,-3-6 2 16,3 7 0-16,0-7-32 0,-4 6-21 0,-3-6 3 0,3 7 1 16,-3-1 17-16,4 1 0 0,-1 2 0 0,-3 1 9 15,-3 0 3-15,6 5 1 0,-3-2 0 0,0 6 0 32,-7 0-36-32,7 0-7 0,-4 10-2 0,4-7 0 0,-3 6 32 0,-1 1 12 0,1-4-1 0,-1 0 0 15,4 3-11-15,0-9 0 0,-4 10 0 0,4-10 0 16,7 0 0-16,0 0 0 0,-7 9 0 0,7-9 0 15,0 0 0-15,0 0 0 0,0 0 0 0,0 0 0 16,4-9 0-16,3-1 0 0,3 1 0 16,1-3 0-16,-4 8 0 0,4-2-14 0,-1-3 2 0,4 2 0 0,-3 1 12 15,-1-3 0-15,-3 9 0 0,4-3 0 0,0-4 0 16,-4 4 0-16,0 0 0 0,0-3 0 0,0 6 0 16,3-3 0-16,-6-4 0 0,7 7 0 0,-4-3 0 15,7 3 0-15,-4-6 0 0,4 3 0 0,4 3 0 16,0 0 0-16,10-3 0 0,-3-4 0 0,3 7 0 15,4 0 8-15,6 0 0 0,1 0-8 0,3 0 10 0,1 0-10 16,-4-3 8-16,-1-3-8 0,1 6 0 0,4-3 0 16,-1 0 0-16,0-3 0 0,4 2 0 0,0-2 0 15,-4-3 8-15,8 9-8 0,-4-13 0 0,3 4 0 16,0 6 0-16,-3-4 0 0,-3 1 0 0,2 0 0 16,1-4-10-16,4 7 10 0,3-6 0 0,-4 9 0 15,0 0-8-15,1 0 8 0,-1 0 0 0,-3 0 0 16,-4 6 9-16,-3-3-9 0,-4 0 0 0,1-3 0 0,-1 0 0 0,0 0 0 15,-7 0 0-15,8 0 0 0,-8 0-10 0,0 0 10 16,-3 0 0-16,-4-3 0 0,-3 3 0 0,-1 0 0 16,-3-3 0-16,-3-3 0 0,-4 6 0 0,4 0 0 15,-1-10 0-15,1 10 9 0,-11 0-9 0,7-3 0 16,0-3 8-16,-4 3-8 0,-3 3 0 0,0 0 0 16,7-10 0-16,1 7 0 0,-1-3 0 0,-7 6 0 15,0 0 0-15,0 0 0 0,3-9 0 0,-3 9 0 16,0 0 0-16,0 0 0 0,0 0 0 0,0 0 0 15,0 0 0-15,0 0 0 0,4-7 0 0,-4 7 0 16,3-6 0-16,-3 6 0 0,4-3 0 0,-4 3 0 16,0 0 0-16,3-6 0 0,4 3 0 0,-3-7 0 0,-1 10 0 0,-3 0 0 15,0 0 0-15,0 0 0 0,4-9 0 0,-4 9 0 16,0 0 0-16,0 0 0 0,0 0 0 0,10 0 0 16,-10 0 0-16,0 0 0 0,0 0 0 15,0 0 0-15,8-3 0 0,-8 3 0 0,0 0 0 0,0 0 0 16,0 0 0-16,0 0 0 0,0 0 0 0,0 0 0 15,0 0 0-15,7-7 0 0,-7 7 0 0,3-3 0 16,-3 3 0-16,0 0 0 0,0 0 0 0,4-3 0 16,-1-3 0-16,-3 6 0 0,0 0 0 0,0 0 0 15,4-3 0-15,-4 3 0 0,0 0 0 0,0 0 0 16,0 0 0-16,0 0 0 0,0 0 0 0,0 0 0 16,0 0 0-16,0 0 0 0,0 0 0 0,0 0 0 15,0 0-8-15,0 0 8 0,-4 3 0 0,-3 3 0 0,4 0 0 0,-4-6 10 16,-1 10-10-16,-2-4 0 0,6-3-12 0,-3 7 12 15,4-7 0-15,-1 3 0 0,1-3 0 0,3-3 0 16,-4 13 0-16,4-7 0 0,0-6 0 0,4 3 12 16,3 6-12-16,0 1-11 0,0-7 3 0,3 3 0 15,-2-3 8-15,2-3 0 0,1 7 8 0,3-4-8 16,0 3 0-16,0-6 0 0,0 0 0 0,0 0-8 16,4 0 8-16,-4-6 0 0,-3 6 0 0,3-10 0 15,0 10 0-15,0-3 0 0,-4-3-11 0,1 3 11 16,0-7 0-16,-4 7 0 0,3-3 13 0,-3-3-4 15,-3 2-9-15,-1 1 0 0,1-3 0 0,-4-4 8 16,0 4 12-16,-4-1 1 0,1 4 1 0,-1-3 0 16,-3-1-22-16,4 4-20 0,-4 0 4 15,-4-1 1-15,4 4 7 0,-7-3 8 0,3 6-13 0,-6 6 5 0,3-3 8 16,0 7 0-16,-4-1 0 0,4 1-8 0,-4 2 8 0,0 1 0 16,1-4 0-16,-1 10 0 0,1-3 0 0,6-7-10 15,-3 7 10-15,3-4-10 0,8 1 10 0,3-1 0 16,-4-2 0-16,8-1 0 0,3 1 0 0,0-7 9 15,3 6-9-15,1-3 0 0,3 1 0 0,-3-7 0 16,3 0 0-16,0 0-12 0,0 0 12 0,4 0 0 16,-4 0 0-16,-4-7 0 0,5 1 0 0,-5 3 0 15,1-3 0-15,-4-4 0 0,0 10 0 16,0-3 10-16,0-6-10 0,-7 9 8 0,3 0-8 0,-3 0 0 16,4-10 0-16,-4 10 0 0,0 0 0 0,0-3 0 15,-4-6 0-15,4 9 0 0,-7 0 0 0,4-3 0 16,-4-4 0-16,-4 4 0 0,1-3 0 0,-1 3-11 15,0 0 3-15,-3-4 0 0,4 7 16 0,-4 0 3 0,-4-3 1 0,4-3 0 16,-4 6-12-16,1-3 0 0,-1-3-10 0,0 6 10 16,1 0 0-16,3 0 0 0,-1-13 0 0,1 13 0 15,4-3 0-15,3-3 0 0,3 3 0 0,-3-4 0 16,4 4 0-16,3-6 0 0,3 9 0 0,1-10 0 16,-4 10 0-16,3-3 0 0,1 0 0 0,-4 3 0 31,0 0-112-31,0 0-20 0</inkml:trace>
  <inkml:trace contextRef="#ctx0" brushRef="#br2" timeOffset="200268.71">7990 11347 691 0,'7'-10'61'0,"1"10"-49"16,-5-9-12-16,4 6 0 0,0 0 184 0,-7 3 33 15,0 0 7-15,0 0 2 0,0 0-168 16,0 0-34-16,0 0-6 0,0 0-2 0,0 0 3 0,0 0 0 16,0 0 0-16,0 0 0 0,0 0-11 0,0 0-8 15,0 0 12-15,-7-7-12 0,0 7 11 0,4 0-11 16,3 0 10-16,-4-3-10 0,-3-3 8 0,7 6-8 15,-4-3 0-15,1-3 0 0,3 3 9 0,0 3-9 16,-11-10 8-16,11 10-8 0,0 0 28 0,-3 0 0 0,-4-9 0 0,0 9 0 16,0 0 4-16,0 0 2 0,7 0 0 0,-7 6 0 15,-4-3-18-15,4-3-4 0,0 6-1 0,0-2 0 16,3-1 2-16,-10 3 1 0,4-3 0 0,-1 3 0 16,0-3 2-16,-3-3 0 0,4 10 0 0,-4-7 0 15,3 3 11-15,-3-3 2 0,3-3 1 16,-3 10 0-16,0-10-7 0,7 9-2 0,-7-6 0 0,7-3 0 15,-4 10-4-15,4-4-1 0,0-3 0 0,4 10 0 16,-4-7-16-16,3 3 0 0,4 4 0 0,-7-4 0 16,3 4 0-16,4-1-12 0,0-2 1 0,0-1 1 15,4-6 10-15,-4-3 0 0,0 0-9 0,7 10 9 16,0-10-11-16,4 6 3 0,-11-6 0 0,10 3 0 0,4-3 8 16,-3 0 8-16,0 0-8 0,-1 7 11 15,1-7-11-15,-1 0 0 0,1 0 0 0,3-7 0 0,-7 7 16 16,4 0-3-16,-1-9 0 0,1 9 0 0,-1-3 31 0,1-4 7 15,0 4 1-15,-1-6 0 0,4 6-25 0,-7-4-5 16,0-2-1-16,4 6 0 0,-4-6 5 16,0-1 1-16,-3 7 0 0,-1-6 0 0,-3 9-12 0,4-4-3 15,-4-2 0-15,0 6 0 0,-4-9-3 0,1 9-1 16,-4-3 0-16,3-1 0 0,-3 4-8 0,-4-6 0 16,1 6 0-16,-1 0 0 0,-3 6 0 0,0-2 0 15,-4-1 0-15,4 3 0 0,0-3 0 0,4-3 10 16,-5 6-1-16,8-2 0 0,0-4 11 0,7 0 3 15,-7 0 0-15,7 0 0 0,0 0-4 0,0 0-1 16,0 0 0-16,0 0 0 0,0 0-5 0,0 0-1 0,0 0 0 0,0 0 0 16,0 0-12-16,0 0-16 15,7 0 3-15,0 0 1 0,4-4 12 0,-4 4 0 16,-7 0 0-16,7 4 0 0,4-4 0 0,-11 0 16 0,0 0-3 0,7 0-1 16,-7 0-12-16,0 0-16 0,0 0 3 0,0 0 1 15,10 0 12-15,-10 0 0 0,0 0 0 0,4 9 0 16,-1-6-9-16,1 7 1 0,3-1 0 15,0-6-848-15,-7 6-170 0</inkml:trace>
  <inkml:trace contextRef="#ctx0" brushRef="#br2" timeOffset="-207576.51">19205 17089 1911 0,'0'0'42'0,"0"0"9"0,0 0 1 0,0 0 2 0,0 0-43 0,0 0-11 0,0 0 0 0,0 0 0 15,0 0 0-15,0 0 8 0,0 0-8 0,0 0 8 16,0 0 23-16,0 0 4 0,0-4 1 0,0 4 0 16,0 0 40-16,0 0 8 0,0 0 1 0,0 0 1 15,0 0 10-15,0 0 1 0,7 0 1 0,-7 0 0 16,4 4-69-16,3 5-13 0,-4 0-4 0,-3 4 0 16,0 6-3-16,-3-1-1 0,3-2 0 0,-7 9 0 15,0 0-8-15,0 4-11 0,-4 5 3 0,1-3 0 16,-5 4-20-1,5-4-4-15,-1 1-1 0,4-1 0 0,-3-3-15 0,-1-3-4 16,0-3 0-16,8 3 0 0,-1-9-37 0,-3 3-8 0,4-7-2 0,-4-2-893 16</inkml:trace>
  <inkml:trace contextRef="#ctx0" brushRef="#br2" timeOffset="-206834.95">18860 17465 1324 0,'0'0'118'0,"3"-10"-94"0,1 1-24 0,3 0 0 16,-4 5 160-16,4-8 28 0,0 2 6 0,0 1 1 15,4 0-106-15,3-1-21 0,0-2-4 0,-3 2 0 16,3 1-17-16,-4 6-3 0,1-7-1 0,3 10 0 15,-3-3 0-15,3-3 0 0,0 6 0 0,0 0 0 16,0 0 13-16,-3 0 4 0,3 0 0 0,0-3 0 16,0-3-4-16,4 6-1 0,3-4 0 0,0 4 0 15,-3-3-29-15,-1-3-6 0,4 3 0 0,-6-3-1 16,-1 6-19 0,3 0 8-16,-3-4-8 0,1-2 0 0,-1 3 0 0,0 3-22 0,0 0 3 0,4-3 1 15,-1-3-30 1,4 6-7-16,0 0-1 0,1 0 0 0,-5 0-9 15,4 0-3-15,1 6 0 0,-5-3 0 0,1 0-16 0,-4 7-3 16,0-10-1-16,-3 6 0 0,-1-3-27 0,-3-3-5 0,-3 6-2 0,-4-6 0 16,0 0 48-16,0 0 10 0,7 3 1 0,-7-3 1 0,0 0 34 0,0 0 6 15,0 0 2-15,11 4 0 0,-8 5 20 16,-3-9-9-16,0 0 9 0,4 6 0 0,-4-6 0 0,-4 10 11 16,1-4 0-16,-1 3 0 0,4 1 10 0,0-10 3 15,-4 9 0-15,4-9 0 0,0 0 44 0,0 0 10 16,0 0 2-16,0 0 0 0,0 0 4 0,0 0 2 15,0 0 0-15,0 0 0 0,0 0-32 0,0 0-6 16,0 0-2-16,8-6 0 0,-1 3 7 0,3 3 2 0,-3-10 0 16,4 7 0-16,3-3-11 0,0 3-3 15,-3-7 0-15,6 1 0 0,-3 6-17 0,-3-3-3 16,3-1-1-16,0-2 0 0,-3 3-9 0,-1 2-3 16,1-5 0-16,-4 0 0 0,0 6-8 0,-3-4 0 0,-4 7 0 0,0 0 0 15,7-3 0-15,-7 3 0 0,0 0 0 0,0 0 0 16,0 0 0-16,-7-9-11 0,3-1 3 0,-7 1 0 15,1 6 0-15,-1 0 0 0,-6-4 0 0,-1 7 0 16,4 0 8-16,-7 7 0 0,-4-4 0 0,4 0-8 16,-4 6 8-16,0 1-12 0,4 9 12 0,-3-4-12 15,-1 4 12-15,4 9 8 0,0-3-8 0,6 4 11 16,-6-4-11-16,7 3 0 0,4-3 0 0,-1 6 8 16,4-2-8-16,0-4 0 0,3 0 0 0,4-10 0 15,0 7 0-15,0-6 0 0,4-3 0 0,3-1 0 16,0 1 0-16,4-7 0 0,-1-6 0 0,8 0-11 15,-1-6-25 1,5 6-6-16,-1 0-1 0,0-7 0 0,0-2-123 16,4 0-25-16,0 2-5 0,-1-5 0 0</inkml:trace>
  <inkml:trace contextRef="#ctx0" brushRef="#br2" timeOffset="-206384.46">19985 17339 1267 0,'10'-18'112'0,"-2"14"-89"0,-1-5-23 0,0 0 0 0,3-4 192 0,-3 4 33 16,4-1 7-16,-1-2 2 0,-3 2-194 0,4 1-40 16,-4 3 0-16,0-1-11 0,-7 7 11 0,0 0 11 15,0 0-3-15,0 0 0 0,-10 0 6 0,-1 10 1 16,-3-1 0-16,-4 4 0 0,1-1 9 0,-5 4 1 0,5 0 1 16,-4 6 0-16,3-4-5 0,0 4-1 0,1 0 0 0,-1 0 0 15,8-3 20-15,-5-6 3 0,5 5 1 0,-1 1 0 16,4-6-29-16,0-1-6 0,0-2-1 0,4 2 0 15,-1-2-8-15,0-1 8 0,4 4-8 0,4-7 8 16,0 3-8-16,-4-6 0 0,0-3 0 0,7 10 0 16,3-7 0-16,-3-3 0 0,4 6 0 0,-1-6 0 15,1-6 0-15,0 6 0 0,3 0 0 0,0 0-11 16,3 0 11-16,1-3 0 0,3 0 0 0,0 3 0 16,4-7-11-16,-4 7 0 0,4 0 0 0,0 7 0 15,-1-4 11-15,-2 0 16 0,-5 6-4 0,1 1-1 16,-4-1-11-16,0 1 0 0,-3-1 0 0,-4-3 0 0,0 4 0 15,-4 5 0-15,1 1 0 0,-4-7 0 16,-4 4 0-16,-3-4 0 0,4 4 0 0,-4 3 0 16,0-4 0-16,-1 1 8 0,-6-4-8 0,4 1 12 0,-1-1-4 0,1 0 0 15,-1-6 0-15,0 7 0 0,-3-7-8 0,0 6-9 16,4-9 9-16,-4 0-13 16,-1 0-94-16,5 0-18 0,-1 0-4 0,4 0-869 15</inkml:trace>
  <inkml:trace contextRef="#ctx0" brushRef="#br2" timeOffset="-206078.76">20401 17286 2106 0,'0'0'46'0,"0"0"10"0,0 0 1 0,0 0 3 0,0 0-48 0,0 0-12 0,4-9 0 0,-4 6 0 16,3-4 13-16,-3 7 1 0,4-3 0 0,-4 3 0 15,0 0 21-15,10-3 4 0,-10 3 1 0,7 6 0 16,0 1 14-16,4 5 3 0,0 1 1 0,-1 9 0 16,-3 6 6-16,4-3 2 0,-4 6 0 0,3 1 0 15,-2 5-8-15,2-2-2 0,-6-4 0 0,3 0 0 16,0 1-25-16,-4-4-6 0,1-3-1 0,3 3 0 16,-7-3-4-16,3-3 0 0,1 10-1 0,-4-10 0 15,-4 3-19-15,4-3 8 0,0 0-8 0,-3 0 0 16,-1-10 0-16,1 1-22 0,3 5 3 0,0-8 1 15,-4-7-110-15,4-3-23 0,0 0-4 0,-3 6-654 16,3-6-131 0</inkml:trace>
  <inkml:trace contextRef="#ctx0" brushRef="#br2" timeOffset="-204306.12">20119 17593 748 0,'0'0'67'0,"0"0"-54"0,0 0-13 0,3-9 0 0,1 6 200 0,-4 3 38 16,0 0 7-16,0-10 2 0,4 1-156 0,3 9-31 15,-4-3-7-15,-3 3-1 16,7-6 53-16,-7 6 11 0,7 0 1 0,0-4 1 0,0 4-50 0,0-3-9 15,-7 3-3-15,7-6 0 0,0 6-20 16,1-3-5-16,-1-3-1 0,-4 3 0 0,8 3-15 0,-4-7-3 16,0 7-1-16,3-6 0 0,-3 0 22 0,4 3 5 15,3-4 1-15,0 4 0 0,4-6-7 0,3 6-2 16,0-4 0-16,4-2 0 16,0 6 4-16,3-7 1 0,4 1 0 0,6 0 0 0,8-4-11 0,4 4-3 15,-4-4 0-15,3 1 0 0,0-4-13 0,-3 3-8 0,-4 4 8 0,-6-4-8 16,-4 4 0-16,-8 0 0 0,1-4 0 15,-4 10 0 1,-7-7-92-16,0 1-22 0,-3 0-5 16,-4 6-1122-16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0" timeOffset="-185085.17">24278 5417 633 0,'0'0'28'0,"0"0"6"0,11 0-34 0,-8 0 0 16,4-3 0-16,0-3 0 0,4-4 150 0,0 7 23 16,-4-6 5-16,3-1 1 0,-3 7-90 0,0-3-17 15,4 0-4-15,-4-1-1 0,0 4 12 0,0-3 2 16,0 3 1-16,0-3 0 0,-7 6-15 0,0 0-3 16,0 0-1-16,4 0 0 0,-4 0-4 0,0 0-1 15,0 0 0-15,0 0 0 0,0 0 6 0,-7 0 0 0,-4-7 1 0,0 7 0 16,-3 0-41-16,0-6-9 0,0 6-2 0,0 6 0 15,-4 1-13-15,1-7 11 0,-1 0-11 16,0 0 10-16,1 0 4 0,3 0 1 16,-4 0 0-16,0 0 0 0,-3-7 16 0,4 1 3 0,-5 6 1 15,-2 0 0-15,3 0-15 0,-4 0-2 0,-3-3-1 0,-1 6 0 16,-2-3-17-16,3 0 0 0,-8 6 0 0,1-6 0 16,3 7 14-16,-3-7-4 0,7 6-1 0,-4-3 0 15,0 3-9-15,0-6 10 0,4 0-10 0,-4 0 10 16,1 0-1-16,3-6 0 0,-4 6 0 0,4-3 0 15,-1-3 6-15,1 6 1 0,0 0 0 0,3-7 0 16,0 1-1-16,1 6 0 0,-1-9 0 0,0 9 0 16,4 0 0-16,0-4 0 0,0-2 0 0,3 6 0 15,-3-3-15-15,3 3 0 0,1 0 8 0,-1 0-8 0,-3 0 0 16,3 0 0-16,1 0 0 0,-1 3-10 0,4 3 10 0,-4-2 0 16,4-4 8-16,-3 9-8 0,6-9 10 0,0 6-2 15,1 1-8-15,-4-7 12 0,0 6-12 0,7-3 0 16,0 3 0-16,3-6-10 0,-7 3 10 0,4 7 14 15,4-10-3-15,3 0-1 0,-7 3 7 0,7-3 2 16,0 0 0-16,0 0 0 0,0 0-6 0,0 0-1 16,-7 0 0-16,7 0 0 0,0 0-12 0,0 0 9 15,-7 9-9-15,3-2 8 0,4-7-8 0,0 9 12 16,-3-3-12-16,-1 4 12 0,1-1-12 0,-1 0 0 16,8-5 0-16,-8 11 0 0,0-8 0 0,4 8 10 15,4-12-2-15,0 4-8 0,-4-1 10 0,0 3-10 0,3 1 8 0,1-1-8 16,3 1 12-16,0-1-4 0,-7-3 0 0,3 4 0 15,4 5-8-15,0-2 0 0,-7-1 0 0,7 1 0 16,-3 6 8-16,3-7-8 0,-3 10 12 0,3 10-4 16,-7-14-8-16,3 11-17 0,4 2 4 0,-3 7 1 15,-1-10 12-15,-3 6 15 0,4 7-3 0,-1 3-1 16,-3 3-1-16,-3-9 0 0,-1 12 0 0,4-6 0 16,-3 9-10-16,3 0 0 0,-4-6 0 0,1 0 0 15,6 4 8-15,-3-1-8 0,0-3 12 0,0 3-4 16,4-6-8-16,-1 9 0 0,-3 1 0 0,4-1 0 15,-4-3 0-15,3 10 0 0,1-4 0 0,-1-3 0 16,-3 1 0-16,0-1 0 0,0 7 0 0,-3-7 0 16,3 3 0-16,-4 4 0 0,-3-4 0 0,4-2 0 15,-4 5 11-15,0-2-3 0,-4-7-8 0,4 3 12 16,3 0-12-16,-6 1 0 0,-8 8 0 0,8 1 0 0,-1-10 9 0,4 7-9 16,-4-4 8-16,4 4-8 0,-10-7 8 0,10 4-8 15,7 6 0-15,-7 6 8 0,-4-10-8 0,4 4 0 16,3 6 9-16,1-3-9 0,-1-4 0 0,1 1 8 15,-1 0-8-15,4 0 0 0,0-7 8 0,0 7-8 16,0-1 8-16,0 1-8 0,7-10 8 0,-3 10-8 16,-8 0 8-16,1-7-8 0,3 4 0 0,-4-4 0 15,4 4 0-15,-3-4 0 0,-4 7 0 0,3-10 8 16,4 10-8-16,0-10 11 0,-3 10-11 0,-4-10 0 16,7 7 0-16,0-4 0 0,-4 4 0 0,4-4 0 15,0-2 0-15,0 5 0 0,4-5 0 0,-4 5 8 16,-4-2-8-16,4 2 0 0,4-5 0 0,-4-1 0 15,0 0 8-15,-4-6-8 0,1 7 0 0,3-4 0 0,-4 3 0 0,0 0 8 16,-3 1-8-16,4 8 0 0,-1-8 0 0,-3-1 0 16,-3-3 9-16,6 3-9 0,-3-9 10 15,0 7-10-15,4-8 0 0,-1 8 0 0,-3-7 0 0,3-1 0 16,4 8 0-16,0-1-10 0,-3-6 10 0,3 0-12 16,0-4 12-16,0 1 0 0,0 0 0 0,0-4 0 15,-4 1 0-15,4-3 11 0,4 2-3 0,-4 1 0 16,-4 0-8-16,4 2 8 0,-3-2-8 0,3 3 8 15,-4-4-8-15,1 1 0 0,-4-7 0 0,3 10 0 16,1-10 0-16,-1 4-17 0,-3-4 4 0,0 7 1 16,4-4 20-16,-1-2 4 0,-3 5 0 0,3 1 1 15,1 0-5-15,-1-4 0 0,1-3-8 0,-1 4 12 16,4-4-12-16,0 1 0 0,0-4 0 0,0-3-10 16,0 3 10-16,4-6 0 0,-4 0 0 0,3 0 0 15,-3 0 0-15,0 6 0 0,4-6 0 0,-1 0 0 0,-3 0 0 16,0 0 0-16,0 6 0 0,0-6 0 15,4 6 0-15,-4-2 8 0,-4-5-8 0,4 1 0 0,0-3 14 16,0 3-2-16,0-3 0 0,-3-6 0 16,-1 5-12-16,4-5-13 0,0-1 2 0,0-2 1 0,-3 2 10 0,3-2 0 15,0-1 0-15,0-9 8 0,-4 10-8 0,4-10 8 16,0 0-8-16,0 0 8 0,0 3-8 0,0-3 0 16,0 9 8-16,0-9-8 0,4 10 0 0,-4-4 0 15,0-6 0-15,0 6 0 0,0 0 0 0,0-2 8 16,0 5-8-16,-4-3 0 0,1 0 0 0,3 1 0 15,0-7 0-15,-4 3 0 0,1 6 0 0,3 1 0 16,0-10 0-16,0 0 0 0,-4 3 0 0,4-3 0 0,0 0 0 16,0 0 0-16,0 0 0 0,0 0 0 0,0 0 0 0,0 0 8 15,0 6-8-15,0-6 0 0,0 0 0 0,0 0-8 16,0 0 8-16,0 0 14 0,-3 3-3 16,3 7-1-16,-4-7-10 0,1 3 0 0,-1-3 0 15,1 7 0-15,-1-4-8 0,1 0 8 0,3-6 0 0,-4 10 0 16,0-4 0-16,1 3 0 0,-1-2 0 0,4-1 8 15,0-6-8-15,0 0 0 0,0 0 0 0,0 0 8 16,0 0-8-16,0 0 0 0,-3 3-12 0,3-3 12 16,0 0 0-16,0 0 0 0,0 0 0 0,0 0 0 15,0 0 0-15,0 0 0 0,0 0 0 0,0 0 0 16,0 0 0-16,0 0 0 0,0 0 11 0,0 0-3 16,0 0-8-16,0 0 0 0,0 0 0 0,0 0 0 15,0 0 0-15,0 0 0 0,0 0 0 0,0 0 0 0,10 0 0 16,1-9 0-16,-11 9 0 0,7 0 0 0,7 0 0 15,-3-4 0-15,3 4-8 0,-4 0 8 0,1-3 0 16,7 3 0-16,-4 0 0 0,3-6 0 0,1 6 0 0,0 0 0 16,6 0 0-16,1-3 0 0,-4-3 0 15,4 6-8-15,0-4 8 0,6-2 0 0,1 6 0 0,0-3 0 16,3 0 8-16,-3-3 0 0,0 6-8 0,-1 0 0 16,1-4 0-16,-4 4-10 0,1-6 10 0,2 6 0 15,5 0 0-15,2 0 0 0,5 0 0 0,-1 0 0 16,0 0 0-16,1 6 0 0,3-6 0 0,-4 4-12 0,0-4 4 15,-3 0 0-15,-4 6 8 0,1-6 0 16,3 0 0-16,3 0 0 0,0 0 0 0,1-6 0 16,2 6 0-16,-6 0 0 0,4 0 0 0,-1 0 0 0,-3 6 9 15,-1-6-9-15,-6 3 0 0,3-3 0 16,-3 3 0-16,-4-3-12 0,4 0 12 0,0 6 0 0,0-2 0 0,7-4 0 16,3 0 0-16,-3 0 0 15,-4 0 0-15,0 0 0 0,4 0 0 0,-4 0 8 0,1 6-8 0,-1-3 10 16,-7-3-10-16,0 0 0 0,-3 0 0 0,0 0-11 15,-4 0 11-15,-4-3-8 0,5 3 8 0,-8 3-8 16,3-6 8-16,-2 3 0 0,-1 0 0 0,0 0 0 16,-4 0 0-16,1 0 0 0,-1 0 0 0,-2 0 0 15,2 0 0-15,-3 0 0 0,0 0 0 0,-7 0 0 16,7-6 9-16,0 6-9 0,0 0 12 0,0 0-12 16,-7 0 0-16,8 0 0 0,2 0 0 0,-3 0 0 15,-3-4 0-15,6 4 0 0,-6-6 0 0,3 6 0 16,-4 0 0-16,4 0 0 0,0-3 0 0,1 3 0 15,-5 0 0-15,-3 0 0 0,0 0 0 0,7-3 0 0,-7 3 11 0,0 0-11 16,0 0 10-16,0 0-2 0,0 0-8 0,0 0 0 16,0 0 0-16,0 0 0 0,-3-6 0 0,3 6 0 15,3-10 0-15,-6 7 0 0,-1-3 0 0,4 0 0 16,0-1 0-16,0-2-10 16,-3-1 10-16,-1 7 0 0,0-9 0 0,1 2 8 0,-1 1-8 0,1-4 0 15,-4 1 0-15,0-4 0 0,3-6 0 0,-3 10 0 16,0-7 0-16,0 3 2 0,-3 1-2 0,2-7 0 0,1 3 0 15,0-3 0-15,-3 0 0 0,-1 0 0 16,4 0 0-16,-3 0 0 0,2-6 0 0,1 6 0 16,-3 0 0-16,3 0 0 0,0-6 0 0,0 6 0 0,0-10 0 0,-4 10 0 15,8-9 0-15,-5 0-8 0,1-4 8 0,0-6-10 16,0 1 10-16,0 5 0 0,4-9 0 0,-1 4 0 16,-3-1 0-16,4 0 0 0,-1 7 0 15,1-7 8-15,-1 0-8 0,0-3 0 0,1 0 0 0,-1 0-8 16,1-3 8-16,3 3 0 0,-4-9 0 0,4 12 0 15,-3-3 0-15,3 0 0 0,-7 4 10 0,7-1-2 16,-4 0-8-16,1-3-8 0,-1 0 8 0,1 0-10 16,-1 1 10-16,1-4 0 0,-1 3 0 0,4-7 0 15,0 14 0-15,0-10 0 0,0 9 0 16,-3-3 0-16,3 1 0 0,0-1-12 0,0-3 2 0,0 0 0 16,0-3 10-16,0 3 11 0,0 0-3 0,0 3 0 15,0-2-8-15,0 2 10 0,0 6-10 0,3-2 10 0,-3 2-18 16,0 1-4-16,0-4-1 0,4-3 0 15,-4 4 13-15,0-1 10 0,3-3-2 0,1-3 0 0,-1 4-8 0,1 5 10 16,-1-6-10-16,1 1 10 0,-1 2-10 0,1 0 0 16,-1 4 0-16,1-4 0 0,3-6-9 0,-4 4 9 15,1 5 0-15,3-6 0 0,-3 0-13 16,-1-2 4-16,1 11 1 0,-1-9 0 0,-3 10 8 0,4-3 16 16,-4-1-4-16,3 4-1 0,-6 3-11 0,3-4 0 15,0 1 0-15,0-1 8 0,0 1-8 0,-4-3 0 16,4-7 0-16,4 9 0 0,-1 1-11 0,-3-3-1 15,0 2 0-15,0-2 0 0,0-4 12 0,4 13 14 0,-4-3-3 16,0-4-1-16,3 1-10 16,1 9 0-16,-4-9 9 0,0 6-3 0,3-3-6 0,-3-4 0 15,0 1 0-15,0-1-10 0,-3 1 10 0,3 0 0 0,0-1 0 16,0 1 0-16,0 0 0 0,-4-4 0 0,4 4 0 0,-3-4 8 16,3 4-6-16,0 0-2 0,-4-1 0 0,4-5 0 15,0 5 0-15,0-2-8 0,0-7 8 16,4 0-10-16,-1 7 10 0,1-7 0 0,-1 0 10 0,1 4-2 15,3-1-8-15,-4-3 0 0,-3 7 0 0,4-7 0 16,0 10 0-16,-1-10 0 0,1 6 0 0,-1-5 0 16,-3-1 0-16,4-3 0 0,-1 3 0 0,-3-3 0 15,4 3 0-15,-4-2 0 0,3 2 0 0,-3-3 0 16,4 3 0-16,-1 7 0 0,-3-10 0 0,7-3 0 16,0 3 0-16,0-3 0 0,0 0 0 0,1 0 0 15,-1 0 0-15,3 0 0 0,-3-4 0 0,0 11 0 16,4-4 0-16,-4 3 0 0,0-3 0 0,-3 0-10 0,3 0 10 0,-4-3 0 15,4 3 0-15,-7 4 0 16,0-4 0-16,0 0 0 0,0 3 0 0,0 6 8 0,-3-2-6 0,-1 2-2 16,-3 1 0-16,4-4 0 0,-1 7 0 0,0-4 0 15,4-2 0-15,0 5 0 0,-3-2 0 0,3 3 0 16,0-10 0-16,0 9 0 0,3-2 0 0,-3 3 0 16,4-1 0-16,0 1-10 0,-1 0 10 0,1 12-12 15,-4-13 12-15,0 7-12 0,0-3 12 0,0-3 0 16,0 6 8-16,0-4-8 0,-4 7 0 0,1 0 8 15,3 4-8-15,0-7 0 0,-4 3 0 0,4 3 8 16,-4 0-8-16,4-3 0 0,0 6 0 0,0 1 0 16,0-1 0-16,4 0 8 0,-4 1-8 0,0-1 0 15,0 3-11-15,4-5 11 0,-1 5 0 0,4 4-9 0,-3-4 9 16,-1 1 0-16,1 2-11 0,-4-2 11 16,3 2-13-16,-3 1 5 0,-3-1 8 0,3 7 0 0,0-6 0 0,0 3 0 15,-4-1 0-15,1 1 0 0,-1-3 0 0,1 5 0 16,3-5 0-16,0 9 0 0,-4-3 0 0,1-3 0 15,3-4 0-15,0 10 0 0,0-6 0 0,0 0 0 16,0-4-8-16,0 7 8 0,0-3-8 0,0 3 8 16,0-7 0-16,0 7 0 0,0 3 9 0,3-9-9 15,-3 3 0-15,0-1 0 0,4-2 0 0,-4 9 0 16,-4-6 0-16,4 2 0 0,-3-5 0 0,3 6 0 16,-4-3 0-16,0 3 0 0,4-4 0 0,-7 4 0 15,4-6 0-15,-4 6 0 0,3-4 0 0,1-2 0 16,-1 6 0-16,-3-7 0 0,4 7 0 0,-4-6 0 0,3 3 0 0,-3 6 0 15,0-13 0-15,0 10 0 0,0-3 0 0,0 6 0 16,0-4 0-16,0-2 0 0,0 3 0 0,0 3 0 16,0 0 0-16,-1 0 0 0,1 0 0 15,0 0 0-15,0 0 0 0,-3 0 0 0,3 0 0 0,-4 0 0 16,4 0 0-16,-4 0 0 0,1 0 0 0,3 0 0 16,-4 0 0-16,1-3 0 0,-1 3 0 0,0-6 0 15,1 6 0-15,-1 0 0 0,1 0 0 0,-1 0 0 16,1 6 0-16,-5-3 0 0,1-3 0 0,4 0 0 15,-4-3 0-15,3 6 0 0,-3-3 0 0,0 3 0 16,0-6 0-16,0 6 0 0,-1 3 0 0,-2-2 0 16,3-4 0-16,0 0 0 0,-4 0 0 0,0 0 0 0,1 6 0 15,-4-3 0-15,-1-3 0 0,5 13-19 0,-1-13 3 0,0 0 0 16,1 6 16-16,-1 3 0 0,4-9 0 16,3 3 0-16,1 7 16 0,-1-7-2 0,4-3-1 0,0 0 0 31,0 6-36-31,7-6-7 0,-3-6-2 0,3 6 0 15,-7 0-16-15,7 0-3 0,-7-3-1 0,-1-7 0 16,5 7-119-16,-4-12-24 0,0-7-5 0,-4 9 0 0</inkml:trace>
  <inkml:trace contextRef="#ctx0" brushRef="#br0" timeOffset="-184312.7">22571 4649 288 0,'0'0'12'0,"0"0"4"0,0 0-16 0,0 0 0 16,0 0 0-16,0 0 0 0,0 0 415 0,0 0 80 16,-7 6 16-16,3 3 3 0,1 4-417 0,3-4-83 15,-4 1-14-15,4-4-8 0,0 10 8 0,0-4 0 0,0 1 0 0,0 6 0 16,0-7 12-16,0 7-1 0,7 0-1 0,-7 3 0 16,4 0-2-16,-4 0-8 0,0 3 12 0,3-6-4 15,1 3-8-15,-4-4 0 16,0 1 0-16,3 3 0 0,1-6 9 0,-4-7 10 0,0 7 1 0,-4-4 1 15,8 1-21-15,-4-4 8 0,0 1-8 16,-4-1 0 0,1-3-36-16,-1 4-12 0,4-10-3 0,0 0 0 15,-7 0-108-15,7 0-21 0,0 0-5 0,0 0-551 0</inkml:trace>
  <inkml:trace contextRef="#ctx0" brushRef="#br0" timeOffset="-183227.9">22715 4818 403 0,'-14'-6'36'0,"14"6"-36"15,7-6 0-15,0 2 0 0,-7 4 239 0,-3-6 41 16,6-3 8-16,4 9 1 0,4-13-210 0,-7 10-43 15,-8-3-8-15,8-4-1 0,3 7-17 0,0 0-10 16,-11-3 12-16,4 3-12 0,4-7 24 0,-1 1-3 16,-3 6 0-16,-3-4 0 0,3-2 25 0,0 6 5 0,3-6 1 0,-3-1 0 15,-3 7 3-15,3-3 1 0,3-1 0 0,4 1 0 16,-7 3-32-16,0 3-7 0,0 0-1 0,7-6 0 16,4 3-3-16,-11 3-1 0,0 0 0 0,0 0 0 15,0 0-2-15,0 0-1 0,0 0 0 0,0 0 0 16,0 0 15-16,0 0 2 15,0 0 1-15,0 0 0 0,0 0-16 0,0 0-3 0,0 0-8 0,0 0 12 16,0 0-4-16,0 0-8 0,0 0 11 0,3-7-11 16,-3 7 12-16,0 0-4 0,7-3 0 0,-3 3-8 15,7 0 12-15,-11 0-12 0,0 0 12 0,0 0-12 16,10 0 0-16,-10 0 0 0,0 0 0 0,0 0 0 16,0 0 10-16,0 0-10 0,0 0 8 0,0 0-8 15,-10 10 32-15,10-10 2 0,3 9 0 0,-3 0 0 16,-7-2-34-16,4 2 0 0,3-9 0 0,3 16-12 15,-6-4 12-15,3 1 0 0,0-4 12 0,0 4-12 16,3-4 13-16,-3 4-4 0,-3-4-1 0,3 4 0 16,3-4-8-16,-3 7 0 0,-3-10 0 0,-1 4 0 0,4-1 0 15,0 3 13-15,0 4-3 0,0-10-1 16,-4 10 5-16,4-13 1 0,0 10 0 0,0-13 0 0,-7 6 14 0,4-3 3 16,3-3 1-16,0 0 0 0,0 0-33 15,0 0 0-15,0 0 0 0,0 0-9 0,3 6 20 0,-3-6 4 16,0 0 1-16,0 0 0 0,11-6 0 0,-7 3 1 15,-1-3 0-15,-3-7 0 0,-3 4-9 0,3-4-8 16,0 4 12-16,0-4-12 0,-4 1 8 0,0-4-8 16,4 13 0-16,0-6 0 0,-7-1 0 15,7 1 0-15,0-4 0 0,0 10 0 0,0-13 0 0,-3 10 0 16,-1-3 0-16,4 2 0 0,4 1 0 0,-8 0 0 0,-3-4 0 16,4 7 0-16,6-3 0 0,1 0 0 0,-8-4 0 0,1 4 0 15,3-3 0-15,0 9 0 0,3-13-9 0,-3 10 9 16,-3-6 0-16,3-1 0 0,10 1 0 0,-6 6 8 15,-8-7-8-15,8 1 0 16,6-1-8-16,5 1 8 0,-8 6 0 0,0-6 0 0,0-1 0 0,3 10 0 16,4-3 0-16,1-3 0 0,-15 6-8 0,10 0 8 15,4 0 0-15,0 0 0 0,-7 0 0 0,4 6 0 16,0-3-8-16,-1-3 8 0,1 0-8 0,-4 6 8 16,-7-6 0-16,14 4 0 0,-4 5 0 0,1-6 0 15,3 3 0-15,-3-3 0 0,-1 4 0 0,1-4 0 16,3-3 0-16,-3 9 0 0,-1 1 0 0,-3-7 8 15,0 9-8-15,4 4 0 0,-4 0 0 0,0-1 0 0,-3 1 0 0,-1 3 0 16,1 3 0-16,-1-3 0 0,-3 6 0 0,-3-6 0 16,3 3 0-16,0-1 0 15,-4-2 0-15,1 3 0 0,-5-3 0 0,5-6 8 0,-1 5-8 0,-3-5 8 16,0-1-8-16,0 4 8 0,4-10-8 0,-8 10 0 16,4-13 0-16,0 10-8 0,0-13 8 0,-7 9 0 15,0 1 10-15,0-4-10 0,0 0 0 0,-4 0-21 16,-3-2 3-16,0 5 1 0,-4 0 8 0,4-5 9 15,7 5-13-15,-8 3 5 0,-2-5 0 0,10 2 0 16,10-6 0-16,-3 4 0 0,-4-1 8 16,8 3 0-16,3 1 8 0,3-4-8 0,1 0 0 0,3 4 9 15,-7-1-9-15,11 0 0 0,3 1 8 0,0-7-8 16,-4 9 0-16,5-12 0 0,2 10 0 0,1-4 0 16,-1-6 0-16,1 0-9 0,0-6-13 0,-1 3-2 0,5-4-1 15,-5 7 0 1,-3-12-79-16,0 9-15 0,1-3-3 0,-1-7-1 15,-7 4-97-15,0-4-19 0,7-15-4 0,-7 6-1 0</inkml:trace>
  <inkml:trace contextRef="#ctx0" brushRef="#br0" timeOffset="-182798.09">23410 4595 288 0,'0'0'25'0,"7"-9"-25"0,0 9 0 0,-7 0 0 16,0 0 282-16,0 0 51 0,0 0 11 0,0 0 1 15,0-6-206-15,0 6-42 0,-7-6-8 0,-3 6-1 16,3 6-49-16,-4-3-10 0,1 0-1 0,-5 6-1 0,-2 7-11 0,3-3-1 16,0 2-1-16,0 4 0 0,-1 0 2 0,5 3 1 15,-4 0 0-15,3 0 0 0,1 6 2 0,2-6 0 16,1 3 0-16,0 0 0 0,4-3-9 0,-4 0-2 16,3-6 0-16,1 9 0 0,3-9-8 15,0 2 0-15,3-5 9 0,1-1-9 0,-1 4 8 16,4-6-8-16,-3-4 10 0,6 3-10 0,1-9 14 15,3 0-3-15,4 0-1 0,-1-9 0 0,5 9 6 0,2-13 2 16,-3 10 0-16,4-13 0 0,-7 4-2 0,7 2-1 16,-8-2 0-16,4-1 0 0,0-5-6 0,-3-1-1 15,-4 6 0-15,4-9 0 0,-4 3-8 0,0 4 12 16,-3-7-12-16,-1-3 12 0,1 9-12 0,-1-12 0 16,-3 6 0-16,1 3 0 0,-1 7 0 0,-7-7 0 15,3 6 0-15,-3 4 0 0,0-4 18 0,-3 4 5 16,-1-1 1-16,-3 4 0 0,0 0 0 0,0 3 1 0,0-4 0 0,-4 7 0 15,1 0-25-15,-1 0-12 0,1 0 0 0,-1 0 1 32,0 0-15-32,1 0-3 0,3 0-1 0,0 0 0 15,0 0-11-15,0 0-3 0,7 0 0 0,0 0 0 16,0 0-104-16,0 0-22 0,0 0-4 0,0 0-653 0</inkml:trace>
  <inkml:trace contextRef="#ctx0" brushRef="#br0" timeOffset="-182352.5">23982 4646 2127 0,'0'0'47'0,"-7"3"9"0,-4 3 3 0,1-6 1 0,3 3-48 0,-8 3-12 16,1 1 0-16,4-1 0 0,-4-3 31 0,3 7 4 15,-3-4 1-15,3 0 0 0,-3 3-46 0,4 1-9 16,-1 2-1-16,1-2-1 0,-1 9 8 0,0-1 1 16,1 4 1-16,3 0 0 0,-4 0 11 15,1 0 0-15,2 7 0 0,1-4-8 0,0-3 0 0,4-4 0 16,3 1 0-16,0-3 0 0,0 0 8 0,3-10 8 16,4 3-8-16,4 1 11 0,-4-4-11 0,7-3 8 15,0-3-8-15,4 0 8 0,3-3 26 0,0-3 5 16,-3 2 1-16,3-2 0 0,0-3-23 0,-3-4-4 0,7 10-1 0,-4-13 0 15,-4 4 0-15,1-4-1 0,0 1 0 0,-4-7 0 16,0 3 24-16,0 3 5 0,-7-3 0 0,4-3 1 16,-4 0-21-16,3 0-4 0,-6-6 0 0,-1 9-1 15,1 4-6-15,-4-7-1 0,0 3 0 0,0 0 0 16,-4 10-8-16,1-4 0 0,-4 4 0 0,0-4 0 16,-4 4 10-16,-3-1 3 0,-7 7 1 0,3-6 0 15,-3 9-28-15,0-3-6 0,-4-4 0 0,0 4-1 16,-3-3-54-16,7 0-10 15,-4 0-3-15,4-4-966 0</inkml:trace>
  <inkml:trace contextRef="#ctx0" brushRef="#br0" timeOffset="-180260.17">22789 11294 345 0,'0'0'31'0,"0"0"-31"15,-10 0 0-15,-1 0 0 0,-3 0 172 0,4 0 28 16,10 0 5-16,-7 0 2 16,-8-4-145-16,8-2-29 0,7 6-5 0,0 0-2 0,-14 0 2 0,4-3 0 15,10 3 0-15,0 0 0 0,0 0 4 0,-7 0 2 16,0-6 0-16,7 6 0 0,0 0 34 0,0 0 8 0,-15 0 0 0,8 0 1 15,7 0 0-15,0 0 0 16,-10 0 0-16,10 0 0 0,0 0 4 0,0 0 1 16,0 0 0-16,0 0 0 0,0 0-26 0,0 0-6 15,0 0-1-15,0 0 0 0,0 0-29 0,0 0-7 0,0 0-1 0,0 0 0 16,0 0-3-16,0 0-1 0,0 0 0 0,0 0 0 16,7 6 12-16,-7-6 1 0,0 0 1 15,0 0 0-15,0 0 9 0,0 0 1 0,0 0 1 0,7 3 0 16,-4-3 6-16,8 0 1 0,0 0 0 0,3 0 0 15,-7 0-10-15,10 0-2 0,8 0 0 0,-4 0 0 16,-3-3-28-16,7 3 0 0,6 0 0 0,5 0-10 16,-1 3 10-16,4-3 0 0,-4 0 0 0,0 0 8 15,1 0 1-15,2 0 1 0,1 0 0 0,7 0 0 16,3 0-10-16,4-9 0 0,0 9 0 0,4-3 8 16,-1-1 8-16,1-2 2 0,-4 3 0 0,3-3 0 0,0-4 1 15,4-2 0-15,4 2 0 0,3 1 0 16,0-4-3-16,-4 4-1 0,-3 0 0 0,-3 2 0 15,-1 1-5-15,1-3-1 0,3 2 0 0,0 1 0 0,-7 3-9 0,0 3 8 16,-4-6-8-16,-7 6 8 0,1-3 1 0,-5 6 0 16,-6-3 0-16,0 0 0 0,-4 6-9 0,-7-3 0 15,0 3 0-15,-3-2-11 0,-4-1 11 0,0-3 0 16,-3 9 0-16,-1-9 0 0,-2 0-8 0,-8 0 0 16,3 6 0-16,-3-6 0 15,0 0-52-15,0 0-9 0,0 0-3 0,0 0-835 16,0 0-167-16</inkml:trace>
  <inkml:trace contextRef="#ctx0" brushRef="#br0" timeOffset="-178924.2">25174 11908 2091 0,'0'0'46'0,"-10"6"10"0,3-2 1 0,7-4 2 0,-7 0-47 0,-1 6-12 0,-2-3 0 0,10-3 0 16,0 0 10-16,0 0 0 0,0 0 0 0,0 0 0 15,0 0 18-15,0 0 4 0,0 0 1 0,10 0 0 16,-2-3-9-16,2-3-1 0,1 6-1 0,-1-10 0 16,4 10 25-16,1-3 5 0,-1-6 0 0,0 9 1 15,3-4-29-15,-3-2-7 0,4 6-1 0,-4-3 0 16,0 3-6-16,0 0-2 0,4-6 0 0,-4 6 0 15,0 0-8-15,4 6 0 0,-4-6 0 0,0 3 0 16,-3 3 0-16,-1-2 0 0,1 5 0 0,-8-6 0 0,1 7 12 16,0-1 0-16,-8 0 0 0,0-5 0 0,-3 5 6 15,0 0 2-15,-3 4 0 0,-1-4 0 16,1 10-20-16,-1-6 0 0,-3-1 0 0,0-2 0 0,3-1 0 0,-3 4 0 16,4-4 0-16,-5 0 0 0,8 1 0 0,-3-1 0 15,-1-6 0-15,4 7 0 0,0-7 0 0,0 3 0 16,7-6 0-16,0 0 0 15,0 0-22-15,0 0-8 0,0 0-2 0,0 0 0 0,0 0 10 0,0 0 2 16,0 0 0-16,0 0 0 0,0 0 6 0,11 3 2 16,-4-3 0-16,3 10 0 0,1-10 12 0,-4 9 0 15,-7-9 0-15,10 3 0 0,1 7 0 0,3-1 0 0,-7-9 0 16,4 9 0-16,3 1 0 0,-4-1 0 0,-2-6 0 0,-1 10 0 16,0-7 0-16,0 4 10 0,0-4-2 0,-4 3 0 15,-3 1 4-15,4 2 0 0,-8-2 0 16,4-1 0-16,-7 4 0 0,4-4 0 0,-4 0 0 0,0 4 0 15,0-4 16-15,-1 1 3 16,-2-1 1-16,3-6 0 16,0 7-52-16,0-1-9 0,0-6-3 0,0-3 0 0,-4 7 10 0,4-4 2 0,0-3 0 0,-4 6 0 15,-3-3-148 1,4-3-28-16,-1 0-7 0</inkml:trace>
  <inkml:trace contextRef="#ctx0" brushRef="#br0" timeOffset="-178504.73">25837 11958 2718 0,'0'0'60'0,"-10"0"12"0,-4 3 2 0,0 4 2 0,0-4-60 0,-1 6-16 0,-2 1 0 0,3-1 0 15,-4 1-25-15,4 2-8 0,-4-3-2 0,4 4 0 0,-3 6 35 0,2-7-8 16,1 10 8-16,4-3 0 0,-1 3-20 0,1-3 0 16,-1-3 0-16,0 2 0 0,4 1 4 0,4-3 0 0,-1 3 0 15,1 3 0-15,-1-4 16 0,4 1 0 0,7-6 0 0,-3-1 0 16,3 1 0-16,-4-4 0 0,8 1 0 0,0 2 0 16,-1-5 0-16,4-4 9 0,-3-3-9 0,6 6 8 15,1-12 2-15,0 6 0 0,3-3 0 0,-3-4 0 16,3 4 1-16,0-6 0 0,0-1 0 0,-3-2 0 15,3-7 1-15,-3 6 1 0,-1-5 0 0,1 2 0 16,-1-3-13-16,-2 0 0 0,-1 4 0 16,-4-4 0-16,1 0 0 0,-4 3 17 0,-4-3-1 0,1 1-1 15,-8 5-15-15,1-6 0 0,-4 7 0 16,0 2 0-16,0 1-13 0,-4 0 1 0,1 5 0 0,-1 4 0 16,-3 0-10-16,0 4-2 0,0 2 0 0,0-3 0 15,-1 6-156-15,1-6-31 0,4 7-6 0,-1-10-2 16</inkml:trace>
  <inkml:trace contextRef="#ctx0" brushRef="#br0" timeOffset="-178000.04">26243 12087 115 0,'0'0'0'0,"0"0"10"0,-7-3-10 0,4 3 0 16,-4-7 0-16,7 7 0 0,-4-3 344 0,4 3 66 15,0 0 14-15,0 0 2 0,0 0-322 0,0 0-64 16,-7 0-12-16,7 0-4 0,0 0 13 0,-4-3 3 15,4 3 0-15,0 0 0 0,0 0 35 0,0 0 7 0,-7 0 2 0,0 3 0 32,0-3-93-32,-3 10-19 0,-1-1-3 0,-3 4-1 0,0-1 67 0,0 4 13 0,3 0 2 0,-3-1 1 15,-4 7-23-15,4-6-4 0,0 6 0 0,4 3-1 16,3 0-7-16,-1-3-2 0,1-3 0 0,7 3 0 16,7-10-14-16,1 7 0 0,-1-6 0 0,3 2 0 15,8-8 0-15,-1 2-10 0,1-3 2 0,3-3 0 16,0 1 8-16,4-4-12 0,-4 0 12 0,0 0-12 15,1-4 12-15,-1 4 8 0,0-9-8 0,-3 0 11 16,-4 5 20-16,0-5 4 0,0-10 1 0,-7 7 0 0,4 2-4 16,-4-5 0-16,-4-4 0 0,1 0 0 0,-1-3 16 0,-6 3 4 15,-4-3 0-15,0 0 0 0,0 0-42 16,-4 0-10-16,-3 0 0 0,-4 1 0 0,1 2-14 0,-5 0-5 16,-6 3-1-16,-4 1 0 15,-3 2-140-15,0-6-29 0</inkml:trace>
  <inkml:trace contextRef="#ctx0" brushRef="#br0" timeOffset="-176855.6">25732 7640 1882 0,'0'0'41'0,"0"0"9"0,0 0 2 0,0 0 1 0,0 0-42 0,0 0-11 16,0 0 0-16,0 0 0 0,7 0 51 0,0-6 8 15,-4 6 1-15,4 0 1 0,-7 0-6 0,4-3-2 16,-4 3 0-16,0 0 0 0,0 0-15 0,0 0-3 15,0-6-1-15,0 6 0 0,-7-7-10 0,0 1-3 16,-4 6 0-16,1-3 0 0,-5-3-11 0,1 6-2 16,-3 0-8-16,-4 0 12 0,-1 0 0 0,-2 9 0 15,3-3 0-15,-4 1 0 0,0 2 21 16,0 0 4-16,-3 4 1 0,0 3 0 0,3-4-27 0,1 1-11 16,6 9 8-16,0-3-8 0,1-1 0 0,3-2 0 0,3 3 0 15,4 0 0-15,0-4 0 0,3 4 0 16,1-6 8-16,6 6-8 0,1-7-11 0,-1-3-7 0,4 1-2 15,4-1 0-15,0-6 20 0,3-3 0 0,0 0 0 16,3-3 0-16,5-6 0 0,-1-1 8 0,0 1 0 0,0-3 1 16,4-7 8-16,-4 6 2 0,4 4 0 15,-1-7 0-15,-2 0-19 0,-1 1 0 0,-7-1 0 16,0 3 0-16,0 1 0 0,0 3 0 0,-7-10 0 0,4 9 0 16,-8-2 20-16,1 2-4 0,3-2 0 0,-4 9 0 15,-3-4-8-15,0 7-8 0,0 0 9 0,0 0-9 16,0 0 0-16,0 0 0 0,0 0 0 0,0 0 0 15,0 0 0-15,0 0 0 0,8 10-8 0,-1-1 8 16,-4 4-12-16,4-1 4 0,-3 7 8 0,-1-6-13 16,-3 5 13-16,0 4 0 0,-3 10 0 0,-1-10 10 15,1 9-10-15,-4-3 0 0,0-3 0 0,-1 7 0 0,-2-10 0 0,-1 9 0 16,1-9 10-16,-1 6-10 16,1-6 8-16,-1 0-8 0,0-3 0 0,4 0 0 15,0-4-17-15,-3 4-7 0,3-6-2 0,3 3 0 16,-6-10-142-16,6 3-29 0,4-9-6 0,0 0-1 0</inkml:trace>
  <inkml:trace contextRef="#ctx0" brushRef="#br0" timeOffset="-176424.16">26257 7625 2487 0,'-7'9'55'0,"4"0"11"0,-8-9 2 0,1 7 2 0,-5-1-56 0,1 3-14 15,-3 4 0-15,3 3 0 0,-1-1 8 0,1 4 0 0,0 3-8 0,-3 0 12 16,-5 0-12-16,5 6 0 0,-1 0 0 0,4-2 0 16,-4-5 0-16,1 11 0 0,6-4-8 0,-3-3 8 15,3 3-10-15,4-3 2 0,0-3 0 0,0 3 0 16,4-3-4-16,-1-6-1 0,4 3 0 0,4-7 0 15,3-2-3-15,3-1-1 0,-3 1 0 0,4-7 0 16,0 3 17-16,3-6-8 0,7 0 8 0,-3-6 0 16,-1 6 0-16,4-10 0 0,-3 7 0 0,3-6 9 15,0-1 18-15,-3-2 3 0,3 3 1 0,-3-4 0 16,-1 0-31-16,-2-5 0 0,-5-1 0 0,1-3 0 0,-1 0 0 0,-3 3 8 16,0-6-8-16,-3-3 0 0,-1 3 0 0,-3-4-15 15,0-2 3-15,-3 9 1 16,-1 0 19-16,1-6 3 0,-4 6 1 0,0 9 0 0,-4-8 7 0,1 2 1 15,-1 9 1-15,0-2 0 0,1 2-9 0,-4 7-1 16,3-6-1-16,1 9 0 0,-1 0-10 0,-3 3-11 16,3 3 3-16,1-3 0 15,3 4-55-15,0-4-10 0,-4 6-3 0,-3-6 0 16,3 7-80-16,4-4-17 0,4 3-3 0</inkml:trace>
  <inkml:trace contextRef="#ctx0" brushRef="#br0" timeOffset="-175987.43">26709 7709 1267 0,'0'0'112'0,"0"0"-89"0,0 0-23 0,0 0 0 16,0 0 144-16,0 0 25 0,-7 10 5 0,-4-10 1 15,1 6-113-15,-1-3-22 0,-3 7-5 0,0-7-1 16,-14 6-22-16,3 7-12 0,4-10 12 0,-4 10-12 16,0-1 24-16,4 4-3 0,0-6 0 0,0 9 0 15,3-3 27-15,-3 2 6 0,7-8 1 0,-4 6 0 0,8 3-31 16,-1 0-7-16,1-3-1 0,2 2 0 0,5 1-4 0,3 0 0 16,-4 3-1-16,8-3 0 15,3 0-11-15,0-6-16 0,4 3 4 0,3 0 1 0,0-7-10 16,3 1-3-16,5-4 0 0,2 1 0 0,1-10 24 0,3 6 0 15,0-6 0-15,1-6 0 16,2 6 8-16,-2-4 8 0,-5-2 3 0,1-3 0 0,-4-4 25 16,-3 4 4-16,-4-1 2 0,0-2 0 0,-3-7 8 15,-8 7 2-15,1-10 0 0,-1 0 0 0,-3 0-37 0,-7-7-7 16,0-2-2-16,-3 0 0 0,-1 6-5 0,-3-7-1 16,-4-2 0-16,1 2 0 0,-1 4-21 0,-3 0-5 15,0 6-1-15,-1 0 0 16,5 0-36-16,-4 3-7 0,-1 4-2 0,5-1-714 15,-1 10-143-15</inkml:trace>
  <inkml:trace contextRef="#ctx0" brushRef="#br1" timeOffset="-172675.47">23502 5593 691 0,'0'0'61'0,"0"0"-49"0,0 0-12 0,0 0 0 16,0 0 276-16,0 0 53 0,0 0 11 0,0 0 1 15,0 0-256-15,0 0-51 16,0 0-10-16,0 0-3 0,7 6-4 0,-3-6-1 0,3 9 0 0,-4-9 0 15,8 7-16-15,-4-4 10 0,0-3-10 0,0 6 8 16,0 0-8-16,0-6 0 0,-7 0 0 0,4 10-11 16,-1-1 3-16,-6 10 0 0,-1-3 0 0,-3 2 0 15,-11 11 8-15,1-4 0 0,-8 6 0 0,-3 10 0 16,-4-7 43 0,-3 7 10-16,-4 3 3 0,0-3 0 15,-3 9-91-15,3 0-17 0,-3 3-4 0,-1 4-1 0,1 2 57 0,-4-2 0 0,4 2 10 0,7-5-1 16,3-7-25-16,4-6-4 0,3-7-2 0,11 4 0 15,10-13-41 1,1-6-8-16,-18 12-1 0,17-12-1 0</inkml:trace>
  <inkml:trace contextRef="#ctx0" brushRef="#br1" timeOffset="-172256.57">24624 5483 288 0,'0'0'12'0,"0"0"4"0,0 0-16 0,-7 0 0 0,-4 0 0 0,4 0 0 16,7 0 133-16,0 0 24 0,0 0 5 0,0 0 1 15,0 0-118-15,0 0-23 0,-7 0-5 0,7 0-1 16,-7 0 0-16,7 0 0 0,0 0 0 0,-7 6 0 16,-4-3 40-16,4-3 8 0,7 0 2 0,-7 10 0 15,0-4 22-15,0-3 5 0,0 0 1 0,4 7 0 16,3-10-24-16,-11 0-5 0,0 9-1 0,1 0 0 16,-1-5-32-16,1 5-6 0,-1 4-2 0,-3-4 0 15,0 0 13-15,-7 13 3 0,3 0 0 16,-7 10 0-16,1-1-16 0,-8 16-2 0,4 0-1 0,-4 13 0 15,-3-4 15-15,-8 13 2 0,-2 0 1 0,-5 6 0 16,-6 4-19-16,-4-1-3 0,-4 7-1 0,-3-4 0 16,7-5-16-16,-7-1 0 0,-7 6 8 0,-3-5-8 15,2 8 0-15,-2-8 0 0,10-4 8 0,0-6-8 16,3-4 0-16,1 1 0 0,6 0 0 0,4-1-9 16,8-11-38-16,2-4-7 0,4-7-2 0,8 1-592 15,9-13-118-15</inkml:trace>
  <inkml:trace contextRef="#ctx0" brushRef="#br1" timeOffset="-171816.49">24747 6380 1152 0,'-7'9'102'0,"0"-3"-82"0,-7-2-20 0,4 2 0 15,-5 0 154-15,5 0 26 0,-8 4 6 0,4-7 1 16,0 9-111-16,0-2-23 0,-4-1-4 0,1 4-1 16,6 6-17-16,-3-7-4 0,0 7-1 0,0 0 0 0,0 3-26 0,-4 3 8 15,0-3-8-15,1 9 0 0,-4 7 0 0,-4 3 0 16,-3 6 0-16,-1 6 0 0,-6 10 20 0,0-1-2 16,-8 10 0-16,-2 4 0 0,-5-1-5 0,-13 16-1 15,-8-3 0-15,-3 3 0 16,-4 3-12-16,-3-3 0 0,4 3 0 0,-11 0 0 0,-4 0 8 0,4-9-8 15,3-1 0-15,4 1 0 0,10-10 0 0,-3-3 0 16,0 0 0-16,14-15 0 16,14 2-42-16,-3-5-11 0,-1-10-3 0,8-4-566 15,10-8-114-15</inkml:trace>
  <inkml:trace contextRef="#ctx0" brushRef="#br1" timeOffset="-171371.69">24811 7556 748 0,'0'0'67'0,"0"0"-54"0,0 0-13 0,0 0 0 0,0 0 215 0,0 0 40 16,0 0 8-16,-4 12 1 0,-3 1-225 0,-3 6-39 16,-1-1-21-16,1 4 2 0,-8 3 19 0,-3 4 16 15,0 5-4-15,-8 7 0 0,-6 3 32 0,-4 9 7 16,0-3 1-16,-6 7 0 0,-5 5 44 0,1 1 10 15,-1 0 2-15,5 6 0 0,-5 6-36 0,1 0-6 16,-4 4-2-16,-4 2 0 0,-6 4-40 0,-1 0-8 16,-6 9-1-16,6-3-1 0,-3 0 3 0,4 0 1 15,-4-7 0-15,0 1 0 0,-4 0 11 0,1-1 3 16,3-9 0-16,7-2 0 0,7-8-32 0,10-11 0 16,5-1 0-16,6-3 0 15,7-9-17-15,8-10-10 0,-1-6-1 0,7-6-1 16,4-6-214-16,7-4-42 0,0-9-9 0,7-15-2 0</inkml:trace>
  <inkml:trace contextRef="#ctx0" brushRef="#br1" timeOffset="-170944.42">24702 8898 2106 0,'-11'12'46'0,"7"-12"10"0,-3 7 1 0,0-4 3 0,-3 0-48 0,-1 6-12 0,1 1 0 0,-1-4 0 0,4 0 0 0,-4 4 0 15,-3 8 0-15,0-5 0 0,0 6 0 0,-4 0 0 16,-3 6 0-16,-4 3 0 0,4 3 0 0,-3 4 10 16,-8-1-2-16,0 4-8 0,0 3 51 0,4-4 3 15,-7 13 1-15,7 4 0 0,-4-1-2 0,0 0 0 16,0 7 0-16,-6-4 0 0,-5-2-23 0,-3 5-5 16,1-2-1-16,-5 5 0 0,-6 1 29 0,-1 0 6 15,4 0 1-15,0 2 0 0,-3-2-20 0,0 0-4 16,-8 0-1-16,1-4 0 0,-1 4-27 0,4-7-8 0,7-2 0 15,4-1 0 1,6-3-26-16,8-9-9 0,3-7-1 0,8-2-1 16,3-10-114-16,3 0-22 0,7-13-5 0,11-9-549 0,0 0-109 0</inkml:trace>
  <inkml:trace contextRef="#ctx0" brushRef="#br1" timeOffset="-170585.35">24705 10099 1036 0,'-3'3'92'0,"-8"9"-73"15,4 4-19-15,-11 0 0 0,1 3 217 0,-5 3 40 16,-2 9 8-16,-8-3 2 0,-3-3-225 0,-4 7-42 16,4 5-14-16,-4 1 0 0,0 3 70 0,4 3 13 15,-4 6 3-15,7 0 1 0,0-3 29 0,4 6 6 16,4-6 0-16,-5-3 1 0,1 0-52 0,3 0-10 0,1-3-3 0,3 3 0 31,3-4-142-31,0-8-29 0,4-1-5 0,7-9-2 0</inkml:trace>
  <inkml:trace contextRef="#ctx0" brushRef="#br3" timeOffset="-155953.08">23051 11359 705 0,'0'0'31'0,"0"0"7"0,0 0-30 0,0 0-8 0,-4-12 0 15,4 9 0-15,4-4 29 0,-4-2 5 0,-4 3 1 0,4 6 0 16,0 0-44-16,0 0-9 0,0 0-2 0,0 0 0 16</inkml:trace>
  <inkml:trace contextRef="#ctx0" brushRef="#br3" timeOffset="-155344.47">23802 11262 1324 0,'-7'-9'118'0,"-4"9"-94"0,4 0-24 0,7 0 0 16,-10 0 104-16,3 0 16 0,-4 0 3 0,11 0 1 15,-4-10-40-15,4 10-8 0,-7 0-2 0,7 0 0 16,-3-3-9-16,3 3-1 0,0 0-1 0,0 0 0 16,0 0-19-16,0 0-4 0,0 0-1 0,7 0 0 15,4 0-15-15,-1 3-2 0,1 4-1 0,6-4 0 16,1 12-1-16,0-2-1 0,-1 0 0 0,8-1 0 15,0 7-19-15,3-7 8 0,0 10-8 0,4-3 0 16,0 3 10-16,3 0-10 0,-3 0 8 0,3 6-8 16,0-6 0-16,4 10 0 0,3-4 0 0,4 3 0 0,-3-6 0 15,2 10 0-15,1-4 0 0,0 7 0 16,-7-4 0-16,3-2 0 0,-6-1 0 0,-1 0 0 0,-3-2 0 0,-1-4 0 16,-6 3 0-16,-4-3 0 0,4-3 0 0,0 0 8 15,-8-3-8-15,8 3 0 0,-4-4 0 0,-3-5 0 16,3-4 0-16,-4 4 0 0,-2-4-19 0,-1 1 4 15,0-7 1-15,-4-3 0 16,-6-3-177-16,-4-7-35 0</inkml:trace>
  <inkml:trace contextRef="#ctx0" brushRef="#br3" timeOffset="-154832.41">22976 11221 2206 0,'0'0'48'0,"-10"0"11"0,-1 0 1 16,1-3 3-16,10 3-51 0,-7 3-12 0,-7-3 0 0,10 0 0 15,4 0 33-15,7 16 4 0,0-10 1 0,4 10 0 0,6 0-26 0,1-1-12 16,7 1 10-16,-1 0-10 0,1-1 12 16,3 7-4-16,4-3-8 0,0 3 12 15,3 0-12-15,7 6 11 0,4 4-11 0,-3 2 10 0,-1 4 9 0,4-1 1 16,-4 10 1-16,4 1 0 0,-7-1-21 15,3-4-10-15,-3-2 1 0,0 3 0 0,3 0 20 0,0-3 4 16,4 3 1-16,0 0 0 0,7-4-7 0,0 4-1 16,0-3 0-16,0 3 0 0,0-3-8 0,-4-10 12 15,4 10-12-15,0-10 12 0,3-6-12 0,1 7 0 16,-1-4 0-16,-3-3 0 0,-7 6 0 0,0-2 0 16,-7-8 8-16,-8 8-8 0,-2-4 0 0,-5-3-16 15,-2-3 4-15,-5-1 1 16,-3-2-31-16,-3 3-6 0,-1-7-2 0,-3-5 0 15,-3 2-10-15,-4-9-1 0,0 0-1 0,0 0 0 16,0 0-125-16,0-16-25 0,-14-28-4 0,0 13-2 0</inkml:trace>
  <inkml:trace contextRef="#ctx0" brushRef="#br3" timeOffset="-154341.65">22719 11739 1612 0,'-11'-3'144'0,"11"3"-116"15,-7-3-28-15,7 3 0 0,0 0 149 0,0 0 24 16,-3-7 5-16,3 7 1 0,0 0-119 0,0 0-24 16,3 10-5-16,1 2-1 0,3 1-13 0,0 6-2 15,0-7-1-15,0 13 0 0,-3-9 1 0,6 6 0 0,1 6 0 0,-1-3 0 16,-3 3 2-16,7 4 1 0,11 2 0 0,0 4 0 15,3-4-4-15,4 10-1 0,3 6 0 0,4-6 0 16,0 10-4-16,3-4-1 16,4-6 0-16,3 6 0 0,11 3 8 0,4 1 0 15,-1-1 1-15,1-3 0 0,-1-3 3 0,-3 6 1 0,0-12 0 0,4 3 0 16,3-3-21-16,-4 0 0 0,4-7 0 0,-3 4 0 16,-1-4 0-16,-6-2 0 0,-4-1 0 0,-4 0 0 15,-3-9 8-15,0 10-8 0,0-11 8 0,-8 1-8 31,1-3-84-31,-4 0-22 0,-6-3-4 0,-5-7-1 0,-6 1-90 16,0-10-19-16</inkml:trace>
  <inkml:trace contextRef="#ctx0" brushRef="#br3" timeOffset="-153925.72">22719 12730 345 0,'0'0'31'0,"0"9"-31"0,0 1 0 0,0 2 0 16,3 7 436-16,1 3 80 0,3 0 17 0,7 9 3 15,7 1-399-15,-3-1-80 0,-11 0-16 0,11 4-3 16,3-4-14-16,3 10-2 0,-6 0-1 0,7-7 0 15,0 4-7-15,3-4-2 0,0 1 0 0,0 6 0 16,0-10-3-16,4 0-1 0,0 1 0 0,-4-10 0 16,7-1-8-16,4-2 0 0,4 3 0 0,2-9 8 15,1 2-8-15,7-2 0 0,0-10 0 0,0-3-1143 16</inkml:trace>
  <inkml:trace contextRef="#ctx0" brushRef="#br3" timeOffset="-136021.46">4120 10121 1335 0,'0'0'29'0,"0"-13"7"0,4-2 0 0,0 2 2 0,3-6-30 0,-4 7-8 15,4-7 0-15,4 3 0 16,-11 0-24-16,14 1-7 0,-11-1-1 0,4 4 0 0,-3 2 22 0,7-2 10 15,-11 12-10-15,0 0 10 0,0 0 12 0,0 0 9 0,0 0 2 0,0 0 0 16,0 0 44-16,0 0 9 0,0 0 1 0,0 0 1 16,0 0 10-16,0 0 1 0,-8 0 1 0,8 0 0 15,0 0 3-15,0 0 1 0,-3 3 0 0,3-3 0 16,-4 6-54-16,4-6-10 0,0 0-2 0,0 0-1 16,-10 3-27-16,3 3 0 0,0 4 0 0,7-4 0 15,-7 4 0-15,3-1 0 0,-3 3-12 0,4 4 12 16,3-13-9-16,0-3 9 0,0 13 0 0,0-13 0 15,0 9 0-15,0-9 0 0,0 0 0 0,0 0 0 16,3 10 16-16,-3-10 1 0,0 0 0 0,0 0 0 16,18-4 22-16,-15-2 4 0,8 6 1 0,-8-9 0 15,4 6-18-15,-3-7-3 0,-4 1-1 0,3 6 0 0,-6-7 18 16,3 1 3-16,-4 0 1 0,4-1 0 16,-7-2-27-16,4 8-5 0,-4-2 0 0,3 3-1 15,1-6-11-15,-4 9 0 0,3-4 0 0,-3-2 8 16,7 6-16-16,0 0-4 0,-3 0-1 0,-4 0 0 0,-1 0 4 0,8 0 1 15,0 0 0-15,0 6 0 0,-10-2 8 0,3-1-8 16,0 6 8-16,7-9-8 0,0 6 8 0,0-6 0 16,0 10 0-16,0-10 0 0,0 0 0 0,0 0 0 15,0 0 0-15,0 0 0 0,0 0 14 0,0 0 5 16,0 0 1-16,0 0 0 0,0 0 19 0,0-6 4 16,3-4 1-16,1 7 0 0,3-6-29 0,-7 9-6 15,0 0-1-15,0 0 0 0,0 0-8 0,0 0 8 16,0 0-8-16,0 0 8 0,0 0-8 0,0 0 0 15,3 9 0-15,4-6-11 0,-7 7 3 0,0-1 0 0,-7 0 0 0,7 1 0 16,0-1 8-16,0-3-8 0,0-6 8 0,0 10-8 16,0-10 8-16,0 0 0 0,0 0 8 0,0 0-8 15,0 0 0-15,0 0 0 0,0 0 0 0,0 0-8 16,0 0 24-16,11 0 6 0,0 0 1 0,-11 0 0 16,3-3-11-16,-3 3-1 0,0 0-1 0,11 3 0 15,-11-3 19-15,0 0 4 0,0 0 1 0,7 6 0 16,-4 4-34-16,8-4 0 0,-11 9 0 0,0-2 0 15,0-4 0-15,3 4-9 0,-3-10-1 0,0 7 0 16,0-1 10-16,0-9 0 0,0 0 0 0,0 0 0 16,0 0 0-16,0 0-8 0,0 0 8 0,0 0 0 15,0 0 0-15,0 0 0 0,0 0 0 0,0 0 0 16,0 0 0-16,0 0 0 0,7 0 0 0,-7 0 0 16,0 0 0-16,4-3 9 0,-1-3-9 0,-3 6 10 15,0 0 2-15,0 0 1 0,8-10 0 0,2 7 0 0,-10 3-4 16,0-3-1-16,4-3 0 0,3 2 0 0,-7 4-8 0,3-6 0 15,1 3 9-15,3-6-9 0,-4 5 0 0,4-2 0 16,-3 3 0-16,-4 3 0 0,0 0 0 0,11-6 0 16,-11 3 0-16,0 3 0 0,0 0 0 0,3-10 0 15,4 1 0-15,-7 6 0 0,4-7 0 0,3 1 0 16,-7 0 0-16,0-1 8 0,3 4-8 0,8 0 0 16,-11-4 0-16,3 1 8 0,4 2-8 0,-3 1 8 15,-1-3-8-15,8 6 8 0,0-7-8 0,-1 10 0 16,1-3 0-16,3-3 0 0,7 6 0 0,-7 0 0 0,7-3 0 0,-3-4 0 15,14 7 0-15,-8-3 0 0,1 0 0 16,10-3 0-16,-6 3 0 0,6-4 0 0,-3 4 0 0,3-6 0 16,0 0 0-16,-7-1 0 0,8 7 9 0,-1-6-9 15,4-1 0-15,3 1 0 0,-3 6 0 0,0-7-12 16,3 7 12-16,-3-3 0 0,-4 6 0 0,4-3 0 16,-7 3 0-16,-1-7 0 0,-2 7 12 0,-12 0-12 15,4 0 0-15,-6 0 0 0,-1 0 0 0,-4 0 0 16,1 7 0-16,-4-7 0 0,0 0 0 0,0-7 0 15,4 7 0-15,-8-3 0 0,8 0 0 0,-8-3-9 16,8-4 9-16,-4 1 0 0,7 6 8 0,-3-6-8 16,3-4 9-16,0 4-9 0,7-1 12 0,-7 1-12 15,7-4 0-15,4 4 0 0,-11 6 0 0,7-4-9 0,4 1 9 16,-11 0-8-16,7-4 8 0,-7 10-8 16,7-9 8-16,-6 9 0 0,-1-3 8 0,0-7-8 15,0 10 0-15,-4-3 0 0,8-3 0 0,-11 6 0 0,0-3 0 16,-7 3 0-16,0 0 0 0,11-6 0 0,-11 6 0 0,0 0 0 15,0 0 0-15,0 0 0 0,0 0 11 0,0 0-3 16,0 0 0-16,0 0 0 0,0 0-8 0,0 0 0 16,0 0 0-16,0 0 0 0,0 0 0 0,0 0 0 15,0 0 0-15,0 0 0 0,0 0 0 0,0 0 0 16,0 0 0-16,-7 0-11 0,0-3 11 0,3 3 0 16,-3 3 8-16,0-6-8 0,4 3 0 0,-12 0-8 15,8 3 0-15,-3-3 0 0,3 0 8 16,3-3 0-16,-3 3 0 0,7 0-8 0,0 0 8 0,0 0 0 15,-7-4 0-15,4 4 0 0,3 0 0 0,0 0 0 16,0 0 0-16,0-6 0 0,-7 6 0 0,7 0 0 16,0 0 0-16,0 0 0 0,-4-3 0 0,4 3 0 0,4-6 0 0,-4 3 0 15,0-7 0-15,0 10 0 0,0-3 0 0,0 3 0 16,0 0 0-16,0 0 0 0,0-6 0 0,7 3 0 16,-4-4 0-16,4 1 0 0,0 0 0 0,4 6 0 15,-4-3 0-15,3-4 0 0,5 7 0 0,-5 0 0 16,-3-3 0-16,11 3 0 0,-11 0 0 0,3 0 0 15,1 0 0-15,-4 0 0 16,4 0-10-16,-11 0 10 0,0 0 0 0,0 0 0 0,0 0 0 0,0 0 0 16,0 0 0-16,0 0 0 0,0 0 0 0,0 0 0 15,0 0 0-15,-7 0 0 0,3 0 0 0,-6 3 0 16,2-3 0-16,-2 0 0 0,3 0 0 0,0-3 0 16,0 3 0-16,7 0 0 0,-4 0 8 0,4 0-8 15,-7 0 0-15,7 0 0 0,0 0 0 0,0 0 0 0,0 0 0 0,0 0 0 16,0 0-8-16,0 0 8 0,0 0 0 0,0 0 0 15,0 0 0-15,0 0 0 0,0 0 0 0,0 0 0 16,0 0 0-16,11-6 0 0,-11 6 0 0,0 0 0 16,0 0 0-16,0 0 0 0,0 0 0 0,0 0 0 15,0 0 8-15,0 0-8 0,0 0 0 16,0 0 0-16,0 0 0 0,0 0 0 0,0 0 0 0,0 0 0 16,0 0 0-16,0 0 0 0,0 0 0 0,0 0 0 15,0 0 0-15,0 0 0 0,0 0 0 0,0 0 0 16,0 0 0-16,0 0 0 0,0 0 0 0,7 9 0 15,0-2 0-15,-7-7 0 0,3 3 0 0,-3-3 0 0,7 9 0 0,-7-9 0 16,0 0 0-16,7 3 0 16,1 7 0-16,-5-4 0 0,4-3 0 0,-7-3 0 0,7 10 0 0,0-7 0 15,4 3 0-15,-8-3 9 0,1-3-9 0,-4 0 8 16,7 10-8-16,3-7 0 0,1 3 0 0,-7-3 0 16,3-3 0-16,0 6 0 0,0-3 0 0,0-3 0 15,0 0 0-15,3 7 0 0,-10-4 0 0,11 0 8 16,-7 3-8-16,3-3 12 0,0-3-12 0,0 7 12 15,0-4-12-15,0 3-9 0,3 0 9 0,1 1-13 16,-7-4 13-16,6 6 10 0,4-3-2 0,-7 1 0 16,7 2-8-16,-3 1 0 0,-4 2 0 0,11-2 0 15,-15 8 0-15,8-5 0 0,3-1 0 0,-7 7 0 16,7 3 0-16,-10 0 0 0,6 6 0 0,-3-3 0 16,-3 13 0-16,6 3 0 0,1-4 8 0,-8 14-8 15,8 2 0-15,0 0 0 0,-4 1 0 0,3-1-11 0,8 6 11 16,-4-5 0-16,0-1 8 0,7 0-8 0,-3 1 0 0,0-1 0 15,6 0 0-15,-6 1 0 0,0-4 0 0,6 3 0 16,-10-9 0-16,8 9 0 0,2 7-11 16,-6-7 11-16,-1-9-13 0,8 9 5 0,-11-6 8 0,7-3 11 15,-6 0-3-15,2-3 0 0,1 3-8 0,-4-3 0 16,0-7 0-16,-3 10 0 0,-4-3 0 0,0-4 0 16,0-2 8-16,3-4-8 0,-3-9 0 15,1 6 0-15,2-2 9 0,-6-8-9 0,-1 1 8 0,4-3-8 16,4-7 10-16,-8 4-10 0,4-4 14 0,-7-9-3 15,0 7-1-15,0-7 0 0,0 0 3 0,0 0 1 16,7 6 0-16,-7-6 0 0,0 0 0 0,0 0 0 16,0 0 0-16,0 0 0 0,0 0-14 0,0 0 11 15,0 0-11-15,0 0 10 0,0 0-10 0,0 0 0 0,0 0 0 0,0 0 0 16,0 0 0-16,0 0 0 0,0 0 0 0,0 0 0 16,0 0 0-16,0 0 0 0,0 0 0 0,0 0 0 15,0 0 0-15,0 0 0 16,0 0 0-16,0 0 0 0,0 0 0 0,0 0 0 0,0 0 0 0,0 0 0 15,0 0 8-15,4-6-8 0,-4 6 0 0,3-7 8 16,-3 7-8-16,4-9 0 0,-4 9 0 0,0 0 0 16,0-3 0-16,0 3 0 0,0-10 0 15,0 10 0-15,-4-9 0 0,4 9 0 0,0 0 0 0,0 0 0 16,-3-10 0-16,3 10 0 0,0 0 0 0,0 0 0 16,0 0 0-16,0 0 0 0,0 0 0 0,0 0 0 15,0 0 0-15,0 0 0 0,0 0 0 0,0 0 0 16,-4 0 0-16,4 0 0 0,0 0 0 0,0 0 0 0,0 0 0 0,0 0 0 15,0 0 0-15,0 0 0 0,0 0 0 0,4-6 0 16,-1 0 0-16,-3-3 0 0,4-1 0 0,3 7 0 16,-7-6 0-16,0 5 0 15,0-2 0-15,0-3 0 0,0 9 0 0,0 0 0 0,7-3 0 0,-7-7 0 16,0 10 0-16,0 0 0 0,0 0 0 0,0 0 0 16,0 0 0-16,0 0 0 0,0 0 0 0,0 0 0 15,0 0 0-15,0 0 0 0,0 0 0 0,0 0 0 16,0-3 0-16,0 3 0 0,-3-6 0 0,-1 6 0 15,4-3 0-15,0 3 0 0,0 0 0 0,0 0 0 16,-11 0 0-16,11 0 0 0,0 0 0 0,0 0 0 16,-7 3 0-16,4 6 0 0,-1 1 0 0,4-1 0 15,0-9-8-15,0 9 8 0,0 1 0 0,4-4 0 0,-1 4-9 0,1-1 9 16,3 0 0-16,-7-9 0 0,7 3 0 0,0 4 0 16,0-4 0-16,-7-3 0 0,11 0 0 0,-1 6 0 15,-6-6 0-15,3 0 0 0,0-6 0 0,-7 6 0 16,7 0 0-16,-7 0 0 0,0 0 0 0,7-10 0 15,-3 4 0-15,-1 0 0 0,-3-3 0 0,-3-1 9 16,3 7-9-16,-4-6 0 0,4-1 0 0,-7 10 8 16,0-3-8-16,0-3 0 0,-4 6 0 0,4 0 0 15,-3 6 0-15,-1-3 0 0,-3 7 0 0,3-1 0 16,4 4 0-16,-10 5-9 0,3 4 9 0,3 0 0 16,8-3 0-16,-5 3-8 0,1-3 8 0,7-4 0 15,-7 4 0-15,7-6 0 0,0-4 0 0,0 4 0 16,0-7 0-16,0-6 0 0,7 3 0 0,-7-3 0 15,0 0 0-15,0 0 8 0,4-3-8 0,7-9 0 0,-1-4 0 16,-3 3 0-16,4-6 0 0,6 4 0 16,-10-13 19-16,0 6-3 0,4-3 0 0,-4-4 0 15,4 1-8-15,-1 3-8 0,1-3 9 0,-4-4-9 0,7 10 12 0,-7 1-4 16,0-1-8-16,4 3 12 16,-4 6-12-16,-4 1-10 0,4-1 2 0,0-3 0 0,4 7 8 15,-7 3 0-15,3-4 0 0,7 1 0 0,-11 0 0 0,4-1 0 16,4 1 0-16,3-4-8 0,-3 4 8 15,3-1 0-15,-4-2 0 0,8-1 0 0,0 1 0 0,-1-4 0 16,1-6 0-16,3 6 0 0,-3-2 0 0,3-1 0 16,0-3 0-16,-3 3 0 0,-1-3 0 0,1 0 0 15,-4 0 0-15,4-6 0 0,-1 6 0 0,-3-9 0 16,0-1 0-16,4 7 0 0,0-6 0 0,-4 0 8 16,7-1-8-16,0 1 0 0,-7-1 0 0,7 1 0 0,4 9 0 0,-7-6 0 15,3 3 0-15,0 3 0 0,0 3 0 0,0 0 0 16,1 4 0-16,-5-1 0 0,1 3 0 15,-4 4 0-15,0 6 0 0,0-7 0 16,0 10 0-16,-3-3-8 0,-4-3 8 0,0 6 0 0,0 0 0 0,0-3 0 16,-7 3 0-16,0 0 0 0,0 0 0 0,0 0 0 15,4-6 0-15,-4 6 0 0,0 0 0 0,0 0 0 16,3 0 0-16,-3 0 0 0,0 0 0 0,0 0 0 16,0 0 0-16,0 0 0 0,0 0 0 0,0 0 0 15,0 0 0-15,0 0 0 0,0 0 0 0,0 0 0 16,0 0 0-16,0 0 0 0,0 0 0 0,0 0 0 15,0 0 0-15,0 0 0 0,0 0 0 0,0 0-8 0,0 0 8 0,0 0 0 16,0 0 0-16,0 0 0 16,0 0 0-16,0 0 0 0,0 0 0 0,0 0 0 15,0 0 0-15,0 0 0 0,0 0 0 0,0 0 0 16,0 0 0-16,0 0 0 0,0 0 0 0,0 0 0 0,0 0 0 0,0 0 0 16,0 0 8-16,0 0-8 0,0 0 0 0,0 0 0 15,0 0 0-15,0 0 0 0,0 0 0 0,0 0 0 16,-3-4 0-16,3 4 0 0,0 0 0 0,0-3 0 15,0 3 0-15,0-6 0 0,3 3 0 0,1-3 0 16,-4 6 0-16,0 0 0 0,0-10 0 0,0 10 0 16,3-3 0-16,-3 3 0 0,0 0 0 0,0 0 0 15,0 0 0-15,0 0 0 0,0 0 0 0,0-9 0 16,0 9 0-16,7 0 0 0,-7-10 0 0,7 10 0 16,-7 0 0-16,4-9 0 0,3 6 0 0,0-7 0 15,0 10 0-15,4-9 0 0,-1 6 0 0,-3-7 0 16,4 1 0-16,3 0 0 0,-7 5 0 0,4-5 0 0,6 9 0 0,-6-9 0 15,3 5 0-15,-7-2 0 0,4 3 0 0,-4 0 0 16,-7 3 0-16,0 0 0 0,0 0 0 0,0 0 0 16,0 0 14-16,0 0-2 0,0 0 0 0,0 0 0 15,0 0-12-15,0 0-16 0,0 0 3 0,0 0 1 16,0 0 12-16,0 0 0 0,0 0 0 0,0 0 0 16,0 0 0-16,0 0 0 0,0 0 0 0,0 0 0 15,0 0 0-15,0 0 0 0,0 0 0 0,-4 3 0 16,1-3 0-16,-1 3 16 0,4 7-3 0,0-4-1 15,-3-3-12-15,3 6-16 0,0-5 3 0,0 5 1 16,0-3 12-16,3-3 0 0,1 7 0 0,-4-7 0 16,0-3 0-16,3 9 0 0,1 1 0 0,-1-7 0 0,-3-3 0 15,7 6 0-15,0-3 0 0,4 4 0 16,-11-7 0-16,0 0-9 0,14 3 9 0,-3 3-8 0,6-3 8 16,-10-3 0-16,11 3 0 0,-7-3 0 0,3-3 0 0,-4 3 0 15,1 0 0-15,3 0 0 0,-14 0 0 0,7-3 0 16,-7 3 0-16,7-6 0 0,0 3 0 0,-7 3 0 15,0 0 0-15,7-7 0 0,-3-2 0 16,-4 6 0-16,3-7 0 0,-3 1 8 0,0-4-8 0,0 4 0 16,-3 0 0-16,-1-4 8 0,4 4-8 15,-3-1 0-15,-1 7 0 0,4-6 0 0,-3-1 0 0,3 10 0 0,0 0 0 0,0 0 8 16,-11 0-8-16,4 0 0 16,7 0-8-16,-14 7 8 0,3-4 0 0,4 6 0 0,-3 0 0 0,-5 4 0 15,5 0 0-15,-1 5 0 0,-10-5 0 0,3 6 0 16,1 0 0-16,6-4-12 0,-6-5 12 0,6 5-12 15,4-8 12-15,0 2 0 0,3 0 0 0,4-9 0 16,0 0 0-16,0 0 8 0,11 10-8 0,-4-7 11 16,7-3-11-16,0 0 0 0,4-3 0 0,-4 0 0 15,4-4 0-15,-1 4 0 0,4 3-10 0,-3-6 10 16,0-3 0-16,3-4 0 0,-11 4 0 0,5-4 0 16,-5 4 10-16,4-1 5 0,-3 1 1 0,-1 6 0 15,-2-7-26-15,-1 1-5 0,-7 9-1 0,0 0 0 16,0 0 16-16,0 0 0 0,0 0 0 0,0 0 10 15,0 0-10-15,0 0 0 0,0 0-10 0,0 0 10 16,-7 0 0-16,-4 0 0 0,4 6 0 0,0-3 0 0,0-3 0 0,0 7 0 16,-4-4 0-16,4-3 0 0,7 0 0 0,-7 0 0 15,0 0 0-15,0 0 0 0,0 0 10 16,7 0 5-16,0 0 1 0,0 0 0 0,-7 0-16 0,7 0-16 16,0 0 3-16,0 0 1 15,0 0 12-15,0 0 0 0,0 0 0 0,14 0 0 0,-4 0 0 0,8 0 16 16,3 0-3-16,4 0-1 0,3 0-12 0,11 0-16 15,0 0 3-15,10 0 1 0,4 0 12 0,4 0 0 16,-5 0 0-16,5 0 0 0,-11 0-9 0,3 0 1 16,1 0 0-16,-1 0 0 0,4 0 8 0,-4-3 0 15,-3 3 0-15,-4 0 0 0,-3-7 0 0,-3 7 0 16,-8 0 0-16,0 7 0 0,-3-7-12 0,-4 3 0 16,-4-3 0-16,1 9 0 0,-7-6 12 0,-1 4 0 0,1-4 0 15,-4-3 0-15,0 9 9 0,-7-9 4 16,0 0 1-16,7 0 0 0,-7 0-14 0,7 3 0 15,-7-3 0-15,0 0 0 0,0 0 0 0,0 0 0 16,0 0 0-16,0 0 0 0,0 0 0 0,0 0 0 0,0 0 0 16,0 0 0-16,0 0 10 0,0 0-10 0,-3-6 10 0,-4 0-10 15,3-4 16-15,-3 10-4 0,0-3 0 0,7 3 0 16,-7-6-12-16,7 6-16 0,-7-3 3 0,0 3 1 16,7 0 12-16,0 0 0 0,0 0 0 0,0 0 0 15,0 0 0-15,0 0 0 0,0 0 0 0,0 0 0 16,0 0 0-16,0 0 0 0,0 0 0 0,0 0 0 15,0 0 0-15,0 0 0 0,0 0 0 0,0 0 0 16,0 0 0-16,0 0 0 0,0 0 0 0,0 0 0 16,3 0 0-16,-3 0 0 0,0 0 0 0,0 0 0 0,0 0 0 15,0 0 0-15,0 0 0 0,0 0 0 0,0 0 0 0,0 0 0 16,0 0 0-16,0 0 0 0,0 0 0 0,0 0 0 16,4 12 0-16,-1-5 0 15,-3-7 0-15,4 3 16 0,-4-3-3 0,3 12-1 16,1-6-12-16,-4-6-16 0,0 0 3 0,0 0 1 0,0 0 12 0,0 0-11 15,0 0 11-15,0 0-10 0,0 4 10 16,0-4 0-16,0 0 0 0,0 0 0 0,0 0 0 0,0 0 0 16,0 0 0-16,0 0 8 0,0 0-8 0,0 0 0 15,0 0 0-15,0 0 0 0,3-4 0 0,-3-5 0 16,4 0 0-16,-4-4 8 0,3 4 0 0,-3-4 0 16,0-6 0-16,0 10 0 0,4-7-8 0,-4 1-8 0,0-7 8 15,0 0-12-15,0 0 12 0,0 0 0 0,0-6 0 16,0-4 0-16,-4 1 0 0,4-4 0 15,-3-5 0-15,3 5 0 0,-4-3 0 0,4 4 0 0,-3-10 0 0,-1 3 0 16,1 1 0-16,3 5 9 0,0-6-9 0,-4 1 10 16,8 8-10-16,-4-9 0 0,0 10-10 0,3-3 10 15,1-7 0-15,-1 9 0 0,4 1-8 0,-3 0 8 16,3-1 0-16,0 7 0 0,0-6 0 0,4 3 0 16,-4 6 0-16,3 0 0 0,-3 0-8 0,4 3 8 15,-4 6 0-15,0-5 0 0,4 5 0 0,-8 1 0 16,4 2 0-16,0 1 0 0,-3-1 0 0,-1-2-9 15,-3 9 9-15,0 3 0 0,0-7-9 0,0 7 9 16,0 0 0-16,0 0 0 0,0 0 0 0,0 0 0 16,0 0-9-16,0 0 9 0,0 0 0 0,0 0 0 15,-3 0-16-15,3 0 3 0,-7-3 1 0,7 3 0 16,0 0 12-16,0 0 15 0,0 0-3 0,0 0-1 0,0 0-11 16,0 0-16-16,0 0 4 0,0 0 1 0,0 0 11 0,0 0 14 15,0 0-3-15,0 0-1 0,0 0-10 0,0 0 0 16,0 0 0-16,0 0 0 0,0 0 0 0,0 0 0 15,0 0 0-15,0 0 0 0,10-6 0 0,-3 6 0 16,4 0 8-16,0 0-8 0,-1 0 0 0,1 0 0 16,3 0 0-16,0 0 0 0,4 0 0 0,-1 0 0 15,1 0 0-15,0 0 0 0,-1 0-12 0,1 6 1 16,3-6 1-16,0 3 0 0,4-3 10 0,-4 0 12 16,0 0-2-16,0 7-1 0,1-4-9 0,-5-3 0 15,4 0 0-15,1 0 8 0,-1 0-8 0,-4 0 0 16,4 0 0-16,-3-3 0 0,-4-4 0 0,7 7 0 0,-6-3 0 0,2-3 0 15,-3 6 0-15,0-3-14 0,0 0 2 16,4-4 0-16,-7 4 12 0,-1-3 15 0,4 6-3 0,-3 0-1 16,3-3-11-16,-7 3 0 0,4-6 0 15,-1 6 0-15,-3 0 0 0,4 6-16 0,-4-6 4 0,4 0 1 16,-1 3 19-16,-3-3 3 0,0 0 1 0,0 0 0 16,0 0-12-16,0 0 0 0,-3 0 0 0,7 0 0 15,-11 0 0-15,0 0 0 0,0 0 0 0,0 0 0 16,0 0 0-16,7 0-17 0,-7 0 4 0,0 0 1 15,0 0 12-15,0 0 0 0,0 0 0 0,0 0 0 16,0 0 0-16,0 0 15 0,0 0-3 0,0 0-1 16,0 0-11-16,0 0 0 0,0 0 0 0,0 0 0 15,0 0 0-15,0 0-14 0,0 0 2 0,0 0 0 16,0 0 12-16,0 0 16 0,0 0-3 0,0 0-1 0,0 0-12 0,0 0 0 16,0 0 0-16,0 0 0 15,0 0 0-15,0 0 0 0,0 0 0 0,0 0 0 0,0 0 0 16,0 0-16-16,0 0 3 0,0 0 1 0,0 0 12 0,0 0 0 15,0 0 0-15,0 0 0 0,0 0 0 0,0 0 0 16,0 0 0-16,0 0 0 0,0 0 0 0,0 0 16 16,0 0-3-16,0 0-1 0,0 0-12 0,0 0-16 15,0 0 3-15,0 0 1 0,0 0 12 0,0 0 0 16,0 0 0-16,0 0 0 0,0 0 0 0,0 0 0 16,0 0 0-16,0 0 0 0,0 0 0 0,0 0 0 15,0 0 0-15,0 0 0 0,14 0 0 0,-14 0 0 16,0 0 0-16,10 9 0 0,4-2 0 0,-14-7 13 15,11 3-2-15,0 0-1 0,-11-3-10 0,7 6-14 0,-7-6 3 16,0 0 1-16,0 0 18 0,14 3 3 0,0-3 1 0,0 7 0 16,0-7-12-16,-3-7 0 0,-1 7 0 0,4 0 0 15,0 0 0-15,1 0-17 0,-1-3 4 0,3-3 1 16,1 6 12-16,0 0 0 0,-1-3 0 16,1 0 0-16,-4-4 0 0,4 7 0 0,-4-3 0 0,0-3 0 15,0 3 0-15,-3-3 16 0,-11 6-3 0,7 0-1 16,3 0-12-16,-6-3-18 0,-4 3 4 0,0 0 1 15,0 0 21-15,0 0 4 0,0 0 0 0,0 0 1 16,0 0-13-16,0 0-16 0,0 0 3 0,0 0 1 16,0 0 12-16,0 0 16 0,0 0-3 0,0 0-1 0,0 0-12 0,0 0 0 15,0 0 0-15,0 0 0 0,3-4 0 0,-3 4-16 16,0 0 3-16,0 0 1 16,0 0 12-16,0 0 15 0,0 0-3 0,0 0-1 0,0 0-11 0,0 0-16 15,0 0 4-15,0 0 1 0,0 0 11 0,0 0 0 16,4-6 0-16,-4 6 0 15,0 0 0-15,0 0 0 0,0-3 0 0,0 3 0 0,0 0 0 0,0 0 0 16,0-6 0-16,3 3 0 0,4-4 8 0,-3 4 3 16,-4 3 1-16,0 0 0 0,0-3-12 0,0 3 0 15,0-6 0-15,-4-4 8 0,1 10-8 0,3 0 0 16,0 0 0-16,0 0 0 0,-7-9 0 0,3 6 8 16,4-7-8-16,0 1 8 0,-7 6-8 0,7-7 0 15,0 1 0-15,4 0-11 0,-4 5 11 0,0-5 0 16,-4 0 0-16,4-4 0 0,7 1 0 0,-7 2 0 15,0-2 0-15,4-4 0 0,-1 0 0 0,1 1 8 16,-1-7-8-16,-3 9 0 0,4-9 0 0,-1-6 0 0,4 6 0 0,-7 0 0 16,-3 0 0-16,3-6 8 0,7 3-8 15,-7-7 0-15,-4 1 0 0,1 0 8 0,3-4-8 0,0-2 0 16,0-4 0-16,-4 3 0 0,1-9 0 0,-1 3 8 16,4 0-8-16,0 4 0 0,-3-4 8 0,3 3-8 15,0-3 0-15,3 3 0 0,-3 0 0 0,4-2 0 16,-1 2 0-16,4-3 8 0,4-6-8 0,-7 6 0 15,-8 3 0-15,8-3 0 0,6 13 0 0,-3-4 0 16,-3 4 0-16,-1 3 0 0,1-4 0 0,3 10 0 16,0 0 0-16,0 1 0 0,-7-1 0 0,4 3 0 0,-1-3 0 15,-3 0 0-15,-7 0 0 0,0 3-8 16,7 0 8-16,0-3 0 0,-4 0 0 0,-3 0 0 0,0 0 0 0,4 4 0 16,6-4 0-16,-6 3 0 0,-4 3 0 0,3-3 0 15,11 1 0-15,-3 5 11 0,-4-6-11 16,3 7 0-16,1 2 0 0,3-2-11 0,0 2 11 15,-4 1 0-15,-3-4 0 0,0 4-8 0,11 6 8 16,-7-7 8-16,-4 1-8 0,0 9 11 0,0 0-11 0,3-9-11 16,1 5 3-16,-4-2 0 0,-7 3 8 0,7-6 0 15,0 9 0-15,0 0 0 0,-7-3 0 0,7-4 0 16,3 4 0-16,-3 3 0 0,0-9 0 16,0 9 0-16,0 0 0 0,0 0-8 0,0 0 8 0,0 0 0 15,0 0 0-15,0 0 0 0,0 0 0 0,0 0 0 0,0 0 0 16,0 0-8-16,0 0 8 0,0 0 0 15,0 0 8-15,0 0-8 0,0 0 0 0,0 0 0 16,0 0 0-16,0 0 0 0,0 0 0 0,0 0 0 0,0 0 0 0,0 0-12 16,0 0 12-16,0 0 0 0,0 0 10 15,0 0-10-15,11-3 0 0,-11 3 0 0,0 0 0 0,0 0 0 16,10-7 0-16,1 7 0 0,-11 0 0 16,0 0-10-16,0 0 22 0,7-3 4 0,-7 3 0 0,0 0 1 15,0 0-26-15,0 0-6 0,0 0-1 0,0 0 0 16,0 0 16-16,3-6 0 0,4 3 0 15,-7 3 0-15,0 0 0 0,11-3 0 0,0-4 0 0,3 4 0 16,-4-3 0-16,4 6 0 0,1 0 0 0,2 0 0 16,1-3 0-16,3-3 0 0,-3 6-8 0,6-4 8 15,1 1 0-15,7-3 0 0,-1 6 0 0,1-9 0 16,0 9 0-16,3-10 0 0,1 7 0 0,2 3 0 16,-2-9 0-16,-1 9 10 0,7-4-10 0,-3-2 8 15,-4 3-8-15,-3 0 0 0,-7-3-12 0,3 3 12 0,-7-4 0 16,0-2 0-16,0 6 0 0,1-7 0 0,-1 1 0 0,4 6 0 15,-11-3 0-15,7-1 0 0,7-2 0 16,-3-1 0-16,-4 1 8 0,4 0-8 0,-1-1 0 0,4 7 0 16,4-9 0-16,-4 2 0 0,4 1 0 0,-7-1 0 15,0 1 0-15,-1 6 0 0,-3-7-8 0,1 1 8 16,-5 6 0-16,1-3 0 0,0-4 0 0,-4 7 0 16,0-6 0-16,-4 9 0 0,-3-10 0 0,0 10 0 15,4-3 0-15,-4 3 0 0,-3-3 0 0,-4 3 0 16,7-6 0-16,-7 6 0 0,0 0 0 0,0 0 0 15,3 0 0-15,4 0 0 0,-3 0 0 0,-4 0 0 16,0 0 0-16,0 0 0 0,0 0 0 0,0 0 0 0,0 0 8 0,0 0-8 16,0 0 0-16,3 6 0 0,-3-3 0 0,0-3 0 15,-3 3-9-15,3 7 9 0,0-10 0 0,0 6 0 16,0-6 0-16,0 0 0 0,0 0 0 0,3 3 0 16,-3-3 0-16,0 0 0 0,0 0 0 0,4 9 0 15,3-5 0-15,-7-4 0 0,0 0 0 16,0 0 0-16,0 0 0 0,0 0 0 0,3-4 0 0,-3 4 0 15,0 0 0-15,0 0 0 0,7-6 0 16,-7 6 0-16,0 0 0 0,4-3 0 0,7 3 0 0,-4-3 0 16,-7 3 0-16,0 0 0 0,3-6 0 0,4 6 0 15,-3 0 0-15,-4 0 0 0,0 0 0 0,7-4 0 16,-7 4 0-16,0 0 0 0,0 0 0 0,0 0 0 16,3-6 0-16,-3 6 0 0,0 0 0 0,0 0 0 15,0 0 0-15,0 0 0 0,7 0 0 0,0-3 0 0,-7 3 0 0,4-9 0 16,3-1 0-16,0 10 0 0,0-3 0 0,0-3 0 15,-3 0 0-15,3-1 0 0,0-2 0 16,0 9 0-16,0-3 0 0,0-4 0 0,0 4 0 0,-3 3 0 16,-4 0 0-16,0 0 0 0,0 0 0 0,0 0 0 15,0 0 9-15,0 0-9 0,0 0 0 0,0 0 0 16,0 0 0-16,7 3 0 0,0 7 0 0,-4-1 0 16,-3-9 0-16,7 7 0 0,4-1 0 0,-4 3 0 15,0-3 0-15,4-2 0 0,3 8-9 0,0-6 9 16,0-2 0-16,0 2 0 0,4-3 0 0,-4 6 0 15,3-5 0-15,1-4 0 0,-4 6 0 0,4-3 0 0,-8-3 0 16,4 0 0-16,-3 0 0 0,3 0 0 0,-3 0 0 16,3 0 0-16,0 0 0 0,0-3 0 15,0-3 0-15,4 6 0 0,3-10 0 0,0 7 0 0,7-6 0 0,-3-1 0 16,0 7 0-16,3 3 0 0,4-9 0 0,-4 9 0 16,7-4 0-16,-3-2 0 0,-4 6 0 0,-3 0 0 15,0 6 0-15,3-6 0 0,-3 0 0 16,3 4 0-16,-4-4 0 0,1 0 0 0,0 6 0 15,-4-6 0-15,0 3 0 0,-7-3 0 0,0 0 0 0,-3 0 0 16,-4 0 0-16,-7 0 0 0,0 0 0 0,0 0 0 16,0 0 0-16,7 0 0 0,-7 0 8 0,0 0-8 15,0 0 0-15,7 0 0 0,0 0 0 0,4-3 0 16,3-3 0-16,0 6 0 0,4 0 0 0,6 0 0 16,-2-4 0-16,6 4 0 0,7-6 0 0,-3 6 0 15,3 0 0-15,0 0-8 0,1 10 8 0,-1-10 0 16,4 0 0-16,-4 0 0 0,0 0 0 0,-3 0 0 15,3 0 0-15,-7 0 0 0,-3 0 0 0,-7-4 0 16,-1-2 0-16,-6 6 0 0,-4 0 9 0,-3 6-9 0,-4-6 0 0,0 0 0 16,0 0 0-16,0 0 0 0,0 0 0 0,0 0 0 15,0 0 0-15,0 0 0 0,0 0 0 0,0 0 0 16,0 0 0-16,0 0 0 0,0 0 0 0,0 0 0 16,0 0 0-16,0 0 0 0,0 0 0 0,0 0 0 15,-4-6 0-15,4 6 0 0,0 0 0 0,0 0 0 16,0-9 0-16,0 9 0 0,0 0 0 0,0 0 0 15,0 0 0-15,0 0 0 0,0 0 0 0,0 0 0 0,0 0 0 0,0 0 0 16,0 0 0-16,0 0 0 16,-3-3 0-16,3 3 0 0,0 0 0 0,-7 0 0 15,7 0 0-15,-8 0 0 0,1 0-8 0,7 0 8 0,-10 0 0 16,3 0 0-16,-7 0 0 0,7 3-9 0,-4-3 9 0,4 9 0 16,-4-9-16-16,1 10 3 0,3-10 1 0,0 9 0 15,0-6 12-15,-4-3 0 0,4 0 0 0,0 6 0 16,0-2 0-16,0-4 10 0,0-4-2 0,7 4 0 15,-4 4-8-15,4-4 0 0,-7-4 0 0,0-2 8 16,4 6-8-16,3 0-14 0,-7 0 3 0,7 0 1 16,-8-3 18-16,8 3 3 0,0 0 1 0,-3 0 0 15,-4 0-12-15,7 0-17 0,-4 3 4 0,1-3 1 16,-4 10 12-16,3-1 0 0,1 0 0 0,-1 4 0 16,4-1 0-16,0-2 0 0,-3 9 0 0,3-7 0 15,0-12 0-15,3 16 0 0,1-10 0 0,-1 13 0 0,4-10 0 16,4 1 0-16,-4-7 0 0,0 6 0 0,-7-9 0 0,11 4 0 15,3 2 0-15,3-6 0 0,-3 0 0 0,1 0 0 16,2-10 0-16,1 1 0 16,3 6 0-16,0-7 0 0,0 1 0 0,1 0 0 0,-5-7 0 15,1-3 10-15,-4 0-2 0,7 0 0 0,0 7-8 0,-7-7-11 16,0 7 3-16,1-4 0 0,-5 6 8 0,1 1 0 16,-8 3 0-16,-3 6 0 0,4-6 0 0,-4 6 0 15,-4-7 0-15,-3 4 0 0,0-3 0 0,-7 6 0 16,0 6 0-16,-4-3 0 0,1-3 0 0,-1 10 0 15,4-7 0-15,-4 6 0 0,-6 1 0 0,2-1 0 16,1 0 0-16,4-5 8 0,-1 5-8 0,0 0 0 16,1 1 0-16,-1-7-8 15,4 3-28-15,3-3-4 0,1 0-2 0,-4-3 0 16,3 7-50-16,4-7-9 0,-4 0-3 0,4 0 0 16,0-7-48-16,-3 7-9 0,-1-3-3 0,-3-6-626 0,3 0-126 0</inkml:trace>
  <inkml:trace contextRef="#ctx0" brushRef="#br3" timeOffset="-135551.59">12132 6885 1407 0,'0'0'31'0,"0"0"6"0,0 0 2 0,0 0 1 0,0 0-32 0,4-10-8 0,-4 4 0 0,3-3 0 0,1 2 36 0,-1-2 7 15,1 6 1-15,3-7 0 0,-4 1 16 0,4-1 3 16,0-2 1-16,0 3 0 16,0-4 16-16,4 4 3 0,-4-1 1 0,0-2 0 0,4 2-8 0,-4 1-2 15,3-4 0-15,-3 4 0 0,4 6-21 0,-4-7-4 16,0 1-1-16,0 0 0 0,-3 5-24 0,-1-2-4 16,-3 3-2-16,-3 0 0 0,3-3 11 0,-4 6 3 15,-6-10 0-15,-1 10 0 0,-7 6-32 0,1-2-21 16,-4-4 3-16,-4 6 1 0,-3-3 1 0,-1 6 1 15,8-5 0-15,-3 5 0 0,-5 0 15 0,5 1 13 16,3-1-2-16,-1 1-1 0,8-4-10 0,-3 9-14 0,2-2 3 16,1 0 1-16,7-4 10 0,0 4 0 15,0-4 0-15,7 3 0 0,-3-2 0 0,6-1 0 0,1-2 0 0,-4-7 0 16,0 0 0-16,10 3 0 16,1 0 0-16,3-3 0 0,0-3 24 0,4-7 6 15,-1 1 2-15,1-1 0 0,0-2-13 0,-4 3-3 0,0-1 0 16,0-2 0-16,7-1 0 0,-3 0 0 0,-4-2 0 0,4 2 0 15,-4 1 12-15,0 2 1 0,-4 1 1 0,1 0 0 16,0 5-22-16,-4-5-8 0,-7 9 0 0,0 0 0 31,7 3-68-31,0 3-20 0,0 4-4 0,-7-7-1 0</inkml:trace>
  <inkml:trace contextRef="#ctx0" brushRef="#br3" timeOffset="-116895.39">7306 14066 1724 0,'0'0'38'0,"0"0"8"0,-3-7 2 0,-5 4 0 0,-2-3-39 0,3 3-9 16,7-7 0-16,-7 7 0 0,3-6 34 0,-6-1 5 16,3 1 1-16,0 0 0 0,-4-4 33 0,4-6 7 15,0 7 2-15,-4 2 0 16,-3-2-118-16,4 2-23 0,-5-2-5 0,5 2 0 0,-1 1 49 0,-6 6 15 16,3-3 0-16,-4 2 0 0,0 1 14 0,1 3 10 15,-5 0 3-15,5 0 0 0,-1 0 33 0,1 3 6 0,-5-3 2 16,1 0 0-16,0 0 4 0,0 0 0 15,0 0 1-15,-4 4 0 0,-7 2-16 0,4-3-3 16,3 6-1-16,-6 4 0 0,2 3-43 0,5-1-10 0,-5 7 0 0,12-3 0 16,-8 9-12-16,0-3-3 0,8 7 0 0,-1 8 0 15,1 4 15-15,2 0-9 16,-2 6 9-16,6 4-8 0,-3-4 8 0,3 3 0 0,1 1 0 0,3-11 0 16,3 11-12-16,1-4 0 0,3 3 0 0,0 1 0 15,0-11 12-15,3 8 0 0,8-7 0 0,-8-4 0 16,8-5 0-16,3-4 0 0,4 1 0 0,6-11 0 15,1-2 24-15,3 3 6 0,4-9 2 0,3-4 0 16,8 1-7-16,3-4-1 0,-1-3 0 0,1-3 0 16,4-3-12-16,-1-3-4 0,4-4 0 0,0-2 0 15,7-7 9-15,-7 3 2 0,3-3 0 0,-3 1 0 0,-3-4-5 16,2 0-1-16,-9-10 0 0,-1 10 0 0,-7-9-13 0,1 0 0 16,-1-1 0-16,-3-2 0 0,-4-4 0 0,-3 4 0 15,-1-7 0-15,-10 0-10 0,-3 0 10 0,-4-3 0 16,-3-3 8-16,-8-3-8 0,1 0 0 15,-8-3 0-15,-7-1 0 0,4 1 0 0,-3 12 13 0,-5-3-1 16,5 4-1-16,-4-1 0 0,-4 10-3 0,0-4 0 16,-3 4 0-16,0 6 0 0,-4-4-8 0,0 11 0 15,-7 2 0-15,4 0 0 0,0 4 0 0,0 2-11 16,3 10 1-16,4 0 0 16,3 0-19-16,0 0-4 0,1 10-1 0,2-10 0 15,5 9-184-15,-1-6-37 0</inkml:trace>
  <inkml:trace contextRef="#ctx0" brushRef="#br3" timeOffset="-115548.58">6900 15514 1209 0,'0'0'53'0,"0"0"12"0,0 0-52 0,0 0-13 0,0 0 0 0,7-3 0 16,4-3 200-16,-7 6 38 0,3-3 7 0,7-3 2 15,-7 2-203-15,3 1-44 0,1-3 0 0,-1 6-8 16,1-9 8-16,0 5 9 0,-1-2-1 0,4 3-8 15,-3 0 37-15,3-3 1 0,0-4 0 0,4 7 0 16,-1-6 14-16,5-1 4 0,-5 7 0 0,4-3 0 16,4 3-12-16,0-7-3 0,-1 7 0 0,1-3 0 15,0 6-19-15,-4-3-4 16,4 3-1-16,-4 3 0 0,-3-3-17 0,-1 6 8 0,1-3-8 0,-1 7 0 16,-9-1 8-16,-1 1-8 0,3 2 0 0,-6-3 0 0,-4 4 8 15,0 0-8-15,0 5 0 0,-4-5 0 16,-6 3 8-16,3-4-8 0,-8 1 0 0,5-1 0 0,-8 7 0 0,-3-10 0 15,0 4 0-15,-4-4 0 0,0 1 0 0,1-7 0 16,-1 6 8-16,-3 1-8 0,3-1 8 0,0-6-8 16,4 7 12-16,0-1-12 0,0-6 0 0,7 4 0 15,3-4 0-15,-3 3 0 0,11-3 0 0,-8-3 0 16,11 0-13-16,0 0 5 0,-7 9-11 0,7-9-1 16,0 0-1-16,0 0 0 0,0 0 9 0,0 0 1 15,4 4 1-15,3 5 0 0,0-9 10 0,3 6 0 16,4-3 0-16,0-3 0 0,8 0 0 15,-8 0 0-15,7 0 0 0,-3 0 8 0,3 4-8 0,3-4 0 0,1-4 0 16,0 4 0-16,-1 4 0 0,1 2 0 0,0-3 0 16,-4 3 8-16,0 4-8 0,-7-4 0 0,0 13 0 0,1-7 0 15,-5 7 0-15,1 0 0 0,-1-3 12 0,-3 2-4 16,0 4-8-16,0-3 0 0,-3 0 0 0,-1-3 0 16,-3 6 36-16,0-4 4 0,-3-5 0 0,3 6 0 15,-4 0-20-15,4-4-3 0,-7 1-1 0,0 0 0 16,0-7 20-16,0 7 3 0,0-4 1 0,-3 1 0 15,3-4-32-15,-1 4-8 0,-9-4 0 0,6 4 0 16,-3-4 8-16,-4 4 0 0,-3-4 0 0,0 0 0 16,-4 4-8-16,1-4 0 0,-4 1 0 0,-4 2 8 15,-3-2-8-15,-1-4 0 0,1 0 0 0,0 1-886 16,-4-14-174-16</inkml:trace>
  <inkml:trace contextRef="#ctx0" brushRef="#br3" timeOffset="-587.8">23209 13997 403 0,'0'0'36'0,"0"0"-36"0,0 0 0 0,0 0 0 16,0 0 388-16,4-4 70 0,3-5 14 0,0 6 4 16,3-3-308-16,1 3-62 0,-4-4-12 0,4 4-2 15,-4 3-35-15,0-3-6 0,3-3-2 0,-3 6 0 16,4 6-11-16,-4-3-2 0,0 0-1 0,-3-3 0 15,3 10-11-15,0-1-1 0,-4 4-1 0,4 5 0 16,0 1 0-16,0 3 0 0,-3 3 0 0,3 3 0 16,0 4-2-16,0 2 0 0,-3-2 0 0,3 5 0 15,0-2-20-15,3-1 0 0,-3 4 0 0,4-4 0 16,-4-2 8-16,4-1 1 0,-4 1 0 0,0-11 0 0,-4 8-9 16,4-4 8-16,-3-3-8 0,-1 0 8 15,1-4 8-15,-1-5 2 0,1 6 0 0,0-10 0 0,-1 1 8 0,4-1 2 16,-7-9 0-16,7 3 0 0,-7-3-12 15,7-9-3-15,4 9 0 0,-1-10 0 0,1-2-1 16,3-7 0-16,-3 3 0 0,-1-6 0 0,4-6-1 16,-3 6-1-16,3-9 0 0,-3 0 0 0,-1-10-10 0,-3 6 12 15,4-6-12-15,3 1 12 0,-7-1-12 16,4 6 0-16,-1 1 0 0,-3 3 8 0,0 2-8 0,0-2 0 16,0 9 0-16,0 0 0 0,1-6 0 0,-5 12 0 15,4-6 0-15,-3 3 0 0,3-2 0 0,-4 2-14 0,4-3 5 16,0 3 1-16,0-3-12 0,-3 9-1 15,7-5-1-15,-1 8 0 16,-6 7-141-16,6-6-28 0,-3 9-5 0</inkml:trace>
  <inkml:trace contextRef="#ctx0" brushRef="#br3" timeOffset="-33.92">24278 14144 1555 0,'0'0'68'0,"-7"0"16"0,0 0-68 0,0 0-16 15,-4 0 0-15,1-3 0 0,-1 3 208 0,1 0 39 16,-1 3 7-16,-3-3 2 0,3 0-200 0,-6 9-40 16,3 4-8-16,0 6-8 0,-1-7 0 0,-6 7 8 15,0 3-8-15,3 6 0 0,1-3 9 0,-4-3-1 16,3 10 0-16,0-4 0 0,4-3 9 0,4 6 2 16,-4-2 0-16,7-7 0 0,-1-1 11 0,5-2 2 15,3 0 1-15,3-3 0 0,5-4-21 0,-1 4-4 16,7-13 0-16,0 7-8 0,3-7 0 0,1-3 0 0,3 0-10 15,0 0 10-15,-3-7 0 0,3 1 0 0,-3-3 0 0,-1-4 0 16,5 4-21-16,-1-7 3 0,-4 0 1 0,1-6 0 16,-4 4 17-16,4-4 0 15,-4 0 0-15,0 0 0 0,0 3 0 0,-3-3 0 0,-4 0 0 0,3 0 0 16,-3 3 13-16,-3 7 0 0,0-7 0 0,-1 6 0 16,1 4-5-16,-4 6-8 0,0 3 11 0,0 0-11 15,0 0 34-15,0 0 0 0,0 0 0 0,0 12 0 16,0 7-22-16,3-6-12 0,-3 9 12 0,0-3-12 15,0-1 12-15,4-2-12 0,-1 6 12 0,1-6-12 16,3-1 12-16,-4 4-12 0,-3-6 12 0,4 6-12 16,3-7 0-16,-4-3 0 0,4 10 0 0,-3-6 0 15,-4-1-28 1,3 7 0-16,1-6 0 0,-4 2 0 0,0-2-109 0,0-1-22 0,0 1-4 0,0-4-569 16,0 1-115-16</inkml:trace>
  <inkml:trace contextRef="#ctx0" brushRef="#br3" timeOffset="317.83">24790 13843 1954 0,'0'0'43'0,"-4"6"9"0,1 4 1 0,-4-1 3 0,3 0-45 0,4 4-11 0,-3-4 0 0,3 4 0 15,0 6 42-15,3-7 6 0,-3 7 2 0,4 0 0 16,3-3 48-16,-4 6 10 0,1 3 1 0,-1 0 1 16,4-3 5-16,0 9 1 0,-3 0 0 0,-1-2 0 15,4-4-69-15,-3 6-14 0,0 0-2 0,-1 1-1 16,-3 2-30-16,4 4 8 0,-4-7-8 0,0 4 0 15,0-4 0-15,-4 0 0 0,4 1 0 0,-3-4 0 16,3-3-22-16,-4 3-7 0,0-3-2 16,4-3 0-16,0 7-187 0,-3-17-38 0</inkml:trace>
  <inkml:trace contextRef="#ctx0" brushRef="#br1" timeOffset="4233.33">25467 6135 1411 0,'0'0'62'0,"0"0"14"0,0 0-61 0,0 0-15 0,-7 6 0 0,7-6 0 16,-7 0 82-16,7 0 14 0,0 0 2 0,0 0 1 16,0 0-6-16,0 0-1 0,0 0 0 0,7 7 0 15,-3 2-22-15,3-3-5 0,3 4-1 0,1 2 0 16,-4 1-23-16,0 6-5 0,3 6 0 0,-3 3-1 15,1-3-17-15,-1 6-3 0,-4 1-1 0,1-1 0 16,-1 1-14-16,1-1 11 0,-1 6-11 0,-3-11 10 16,0 5-10-16,0 0 0 0,0-9 0 0,0 10 0 15,0-10 0-15,0 6-12 0,0-6 0 0,0 3 1 16,-3-6-51-16,-1 3-10 16,-3 0-3-16,0-1 0 0,0-2-172 0,-4-12-34 0,-24-1-7 0,7 3-2 15</inkml:trace>
  <inkml:trace contextRef="#ctx0" brushRef="#br1" timeOffset="4482.79">25273 6496 2343 0,'0'0'52'0,"0"0"10"0,-4-3 2 0,1 3 2 0,3-10-53 0,0 10-13 15,0 0 0-15,3 0 0 0,5-9 36 0,2 9 4 0,-3-3 0 16,7-7 1-16,0 1-18 0,4-1-4 0,3 7-1 0,4-6 0 16,7 0-18-16,-1 5 0 0,1-5 0 0,0 6 0 15,-4-3 0-15,4 2 0 0,0-2-10 0,-4 6 10 32,0-3-57-32,-3-3-4 0,-1 6-1 0,-2-3 0 15,-1-1-118-15,-4-2-23 0,-2 6-5 0,-5-3-610 0</inkml:trace>
  <inkml:trace contextRef="#ctx0" brushRef="#br1" timeOffset="4823.01">25996 6537 576 0,'0'0'25'0,"-7"6"6"0,4 0-31 0,-1 3 0 15,-3 7 0-15,4-3 0 0,-5-1 284 0,5 1 50 16,-1-4 10-16,4 7 3 0,-3-4-246 0,-1 1-49 15,4-4-9-15,0 1-3 0,-3-1-20 0,3-3-5 16,0-6-1-16,0 0 0 0,0 0 18 0,0 0 4 16,0 0 1-16,0 0 0 0,0 0 18 0,0 0 3 15,0 0 1-15,0-6 0 0,0-3-1 0,0-1 0 16,-4 1 0-16,4-4 0 0,0 1-14 0,-3-4-4 16,3-6 0-16,0 3 0 0,0-3-25 0,0 1-6 15,3-5-1-15,4-2 0 0,-3-3-8 0,-1 0 0 0,4-1 0 16,1 7 0-16,-1-3 0 0,0 3 0 15,3-3-12-15,-3 9 12 0,0-3 0 0,4 6 0 16,-4 0 0-16,0 7 12 0,4 3-12 0,-1-1-14 0,1 7 3 16,3 0 1-1,-4 7-144-15,5-4-29 0,-1 0-5 0,-4-3-827 0</inkml:trace>
  <inkml:trace contextRef="#ctx0" brushRef="#br1" timeOffset="5283.42">26409 6389 1911 0,'0'0'42'0,"0"0"9"0,0 0 1 0,0 0 2 0,0 0-43 0,0 0-11 0,0 0 0 0,0 0 0 16,0 0 54-16,0 0 9 0,-7 0 1 0,0 6 1 15,0-2-30-15,0 2-7 0,-4-3 0 0,1 6-1 0,-1 4-13 16,0-4-2-16,1 4-1 0,-1-1 0 0,-6 4-11 0,6-3 0 16,-3-1 0-16,0 7 0 0,0-6 15 0,-4-4-3 15,7 3 0-15,-3 4 0 0,7-3-1 0,-3-4-1 16,6 1 0-16,1-4 0 0,3 3 19 0,0-9 4 15,7 6 1-15,3-2 0 0,1-4-21 0,3 0-4 16,-3 0-1-16,3 0 0 0,0-4-8 0,3-2 0 16,1 3 0-16,3-6 0 15,-3-1 0-15,3 1 0 0,-3-4 0 0,-1 1 0 0,4-4 0 16,1 4 0-16,-1-4 0 0,-4-3 0 0,1 0 0 0,-4 0 0 16,0-3 0-16,-3 10 0 0,-1-7 9 15,-2 7 0-15,-1-7 0 0,-7 6 0 0,3-6 3 0,-3 4 1 16,-7-1 0-16,4 3 0 0,-5 4-13 0,1 6 0 0,0 0 8 0,0-3-8 15,0 6 28-15,-3 6 4 0,3-3 0 16,3 0 0-16,-3 6-32 0,4 1 0 16,-1 2 0-16,4-2 0 0,-4 2 0 0,4 7 0 0,4-6 0 0,0 6 0 15,-1 3 0-15,4-4 0 0,-3 1 0 16,-1-3 0-16,4 6 0 0,0-3 0 0,0-7 0 0,0 7 0 16,-3-7 0-16,3 4 0 0,4-3 0 0,-8-1 0 31,8 1-24-31,-4-4-7 0,3 1-1 0,-3 2-1 15,-3-2-30-15,3-1-5 0,0-9-2 0,0 9 0 0,0-5-154 0,-7-4-32 0</inkml:trace>
  <inkml:trace contextRef="#ctx0" brushRef="#br1" timeOffset="5744.22">26892 6326 864 0,'0'0'76'0,"0"0"-60"0,0 0-16 0,0 0 0 16,-3 10 383-16,-1-1 73 0,4 4 16 0,0-4 2 16,0 10-379-16,4 0-76 0,-1 3-19 0,1 0 0 15,3 0 0-15,-4 3 0 0,4-6-8 0,-3 3 8 16,3-1-21-16,0 1 1 0,-3-3 1 0,3 0 0 16,-4-6-73-1,4-1-14-15,0-2-3 0,0-1-1 0,-3 0-73 0,-4-9-14 0</inkml:trace>
  <inkml:trace contextRef="#ctx0" brushRef="#br1" timeOffset="5910.34">26945 5988 2718 0,'-7'-10'120'0,"7"10"25"0,0 0-116 0,-3-3-29 16,3 3 0-16,0 0 0 0,0 0 9 0,0 0-9 15,0 0 8-15,0 0-8 16,7 13-33-16,-4-4-12 0,4-6-3 0,0 7-732 0,4-1-148 0</inkml:trace>
  <inkml:trace contextRef="#ctx0" brushRef="#br1" timeOffset="6343.46">27383 6515 2084 0,'0'0'92'0,"0"0"20"0,0 0-90 0,0 0-22 0,0 0 0 0,0 0 0 15,0 0 42-15,0 0 4 0,0 0 1 0,0 0 0 16,-4-4-18-16,1-2-3 0,-1-3-1 0,1 9 0 16,-1-7-13-16,4 1-4 0,0-3 0 0,-4-4 0 15,4-6 19-15,0 7 3 0,0-7 1 0,0 3 0 0,4-2-8 0,0-1-2 16,-1-6 0-16,1-4 0 15,-1 8-2-15,1-11-1 0,3 7 0 0,0-3 0 16,0 9 6-16,3 3 2 0,-3 1 0 0,4 2 0 0,-4 1-14 0,0 5-4 16,4 1 0-16,-1 0 0 15,-10 6-8-15,11 6 8 0,7-3-8 0,-4 7 8 0,3-1-8 0,1 7-14 16,0-7 3-16,-1 1 1 0,-3 11 10 0,7-2 0 16,-3 0 0-16,3-3 0 0,-7 6 0 0,0 3 0 15,4-3 0-15,-7-7 0 0,3 4 0 0,-4 0 0 16,-3-3 0-16,1 3 0 0,-1-1 0 0,0-2 8 15,-4 3-8-15,4-7 11 0,-3 7-25 0,-1-6-5 0,1 6-1 0,3-10 0 32,0 4-165-32,-4-7-34 0</inkml:trace>
  <inkml:trace contextRef="#ctx0" brushRef="#br1" timeOffset="10086.06">14182 7179 1303 0,'0'0'57'0,"0"0"13"15,0-9-56-15,0 9-14 0,3-3 0 0,4-3 0 0,-3 2 60 0,3-5 10 16,-7 9 2-16,3 0 0 0,8 0-12 0,-11 0-1 16,0 0-1-16,0 0 0 0,3 6-13 0,-3-6-2 15,0 7-1-15,0 8 0 0,-3-2-10 16,-1-1-3-16,4 10 0 0,-3-3 0 0,-1 3-29 0,1 0 0 15,-1 6 0-15,4-3 0 16,0 4 0-16,4-4-20 0,-4 6 4 0,3-3 0 0,-3-3 25 0,4 7 6 16,-1-4 1-16,1-3 0 0,3 3-28 0,-7-6-4 15,4 0-2-15,-4 0 0 0,3-3-4 16,-3 3-1-16,0-10 0 0,-3-5-826 0</inkml:trace>
  <inkml:trace contextRef="#ctx0" brushRef="#br1" timeOffset="10333.94">13935 7455 2718 0,'-4'-3'60'0,"1"-3"12"0,-1 3 2 0,4 0 2 0,0 3-60 0,0 0-16 0,4-7 0 0,6 4 0 16,1-3 0-16,3 0 0 0,0-1 0 0,7 4 0 15,0-3 0-15,8 6 0 0,-1 0 0 0,0-3 0 16,-3 6-32-16,7-3-5 0,-1 0-2 0,1 9 0 16,0-9-26-16,-4 10-6 15,0-7-1-15,-3 3 0 0,0-3-153 0,-4 4-31 0,3-4-7 16,-6-3-1-16</inkml:trace>
  <inkml:trace contextRef="#ctx0" brushRef="#br1" timeOffset="11025.37">14619 7465 576 0,'0'0'51'0,"0"0"-41"16,0 0-10-16,-3 6 0 15,-4 0 331-15,-1 1 64 0,8-4 13 0,-3 12 2 0,3-8-324 0,0 8-65 16,0-2-13-16,0-4-8 0,0 1 0 0,0-4 0 16,-4 3 0-16,8 1-10 0,-1 2 10 0,5-2-8 15,-8-1 8-15,3 1-8 0,4-7 8 0,-3 6 0 16,3-3 0-16,-7-6 0 0,0 0 0 0,0 0 16 16,7 3-4-16,-7-3-1 0,0 0 28 0,0 0 5 15,0 0 2-15,7 7 0 0,-7-7 15 0,0 0 3 16,0 0 1-16,7-7 0 0,-4 4-27 0,4-3-6 0,-7 6 0 0,0-9-1 15,0 2-12-15,0-8-3 0,0 5 0 0,0-2 0 16,-3 2-2-16,-1-2-1 0,4-7 0 0,0 6 0 16,-3-9-13-16,3 4 0 0,3 5 8 0,-3-6-8 15,4 4 0-15,-4-1 0 16,3-6 0-16,1 9 0 0,3 1 0 0,-3-4 0 0,3 10 8 0,3-10-8 16,4 7 0-16,-3 3 0 0,-1-1 8 0,1-2-8 15,3 9 0-15,4 0 0 0,-1 0 0 0,1 0 0 31,0 0-101-31,-1 0-23 0,5 6-5 0,-5-6-949 0</inkml:trace>
  <inkml:trace contextRef="#ctx0" brushRef="#br1" timeOffset="11472.32">15124 7418 2523 0,'0'0'56'0,"0"0"11"0,0 0 2 0,0 0 2 0,0 0-57 0,0 0-14 16,0 0 0-16,-4 3 0 0,4-3 0 0,-3 3 0 15,-1 6 0-15,-3 1 0 16,0-1-32-16,0 4-4 0,0-1 0 0,0-2 0 16,-4 12 0-16,1-4 0 0,3-5 0 0,-1 6 0 0,1 3 11 0,0-10 1 15,0 7 1-15,0-6 0 0,0 5 23 0,4-5 0 16,-1-4 0-16,1 4 0 0,3-4 18 0,0 1 2 15,0 2 0-15,3-5 0 0,-3-4-9 0,0-3-2 16,7 9 0-16,0-3 0 0,-7-6-9 0,7 4 0 0,0-8 0 0,0-2 0 16,4 6 0-16,-4-3 0 15,0-3 0-15,0-4-11 0,0 4 11 0,0 0 0 0,-3-4 8 0,-1-2-8 16,1 2 0-16,-1 1-8 0,-3-4 0 0,0 4 0 16,4-3 8-16,-4-1 11 0,3-3-3 0,-3 10 0 15,0-10 5-15,4 13 1 0,-4-6 0 0,3-1 0 16,1 7 22-16,-4 3 5 0,0 0 1 0,0 0 0 15,7 0-18-15,-7 0-3 0,7 3-1 0,4 4 0 16,-1-4-20-16,-3 6 0 0,0-6 0 0,4 7 0 16,0-1 0-16,-1-6 0 0,-3 7 0 15,0-1 0-15,4 1-16 0,-1 2 3 0,1-3 0 0,-4 1 0 32,-3-7-38-32,-1 6-7 0,4 1-2 0,0-1-645 0,-7-9-130 0</inkml:trace>
  <inkml:trace contextRef="#ctx0" brushRef="#br1" timeOffset="11715.75">15498 7593 288 0,'0'0'25'0,"3"10"-25"15,-3-1 0-15,4 4 0 0,-4-4 497 0,0 0 95 0,-4 4 18 16,4 3 4-16,4-4-462 0,-4 1-93 0,0-1-19 0,0-2-3 16,0-1-37-16,0 4 0 15,0-4 0-15,0 0-12 16,0-9-97-16,0 0-20 0,0 0-4 0,0 0-560 0,0 0-112 16</inkml:trace>
  <inkml:trace contextRef="#ctx0" brushRef="#br1" timeOffset="11884.32">15561 7223 2300 0,'0'0'102'0,"-3"0"21"16,-5-3-99-16,1 0-24 0,4-3 0 0,3 6 0 16,0 0 66-16,0 0 8 0,0 0 2 0,0 0 0 15,0 0-76-15,0 0 0 0,0 0-14 0,0 0 2 16,0 0-167-16,3 12-33 0,8 7-6 0,-4-6-2 0</inkml:trace>
  <inkml:trace contextRef="#ctx0" brushRef="#br1" timeOffset="12323.97">15815 7622 2718 0,'0'0'60'0,"0"0"12"0,0 0 2 0,0 0 2 0,0 0-60 0,0 0-16 0,0 9 0 0,0-9 0 15,-3 3 0-15,3-3 0 0,0 9 0 0,0-9 0 32,-8 10-23-32,8-10-7 0,8 3-2 0,-8-3 0 0,0 0 7 0,0 0 1 0,0 0 0 0,0 0 0 15,0 0 12-15,3-3 2 0,1-7 1 0,-1 1 0 16,1-3 9-16,-1-1 0 0,1-3 10 0,-1 4-10 15,1-10 28-15,-1 3 0 0,1-3 0 0,-1 6 0 16,4-2 4-16,-3-1 0 0,6 0 0 0,1 3 0 16,-4-3-32-16,4 10 0 0,-1 0 0 0,4-4 0 15,-3 10 0-15,3-3 0 0,0 3 0 0,0-4 0 16,0 7-20-16,1 0-9 0,-1 0-3 16,0 7 0-16,-4-7 32 0,8 3 0 0,-4 3 0 0,0-3 0 15,-3 6 0-15,3-5 0 0,0 5 0 0,4 0 0 16,-4 1 0-16,3 2 0 0,1-2 0 0,-4 12 0 0,4-10 0 0,-4 7 13 15,4 3-1-15,-8 0 0 0,4-3-12 0,-7 3 8 16,0 0-8-16,0-7 0 16,-3 1 20-16,3 0-3 0,-7-1 0 0,0-5 0 15,0 2-53-15,0-2-12 0,-4-1-1 0,-3-6-1109 0</inkml:trace>
  <inkml:trace contextRef="#ctx0" brushRef="#br3" timeOffset="15722.62">14065 6505 1922 0,'7'-12'85'0,"-3"2"18"0,3 10-83 0,-4-9-20 0,1 6 0 0,-1-4 0 0,1 1 37 0,-4 6 3 15,0 0 1-15,0 0 0 0,0 0 9 0,0 0 2 16,0 0 0-16,0 0 0 0,0 0-29 0,0 0-6 16,0 0-1-16,0 13 0 0,0-4-4 0,0 0 0 15,0-2-1-15,4 2 0 0,3 1-11 0,0 2 10 16,0-2-10-16,3-1 10 0,1 0 2 0,-4 1 0 0,0 2 0 0,4 1 0 15,-1 6 2-15,-3-7 1 0,4 10 0 0,-4-3 0 16,3 3-5-16,-3 6-1 16,-3-3 0-16,3 3 0 0,0-2-1 0,0 2 0 0,-3-3 0 0,3 0 0 15,-4-9-8-15,4 2 0 0,-3-5 0 0,3 6 0 16,0-10 8-16,4-6 0 0,-4 7 0 0,7-10 0 16,-4 0 4-16,1-10 0 0,-1 7 0 0,5-6 0 15,-1-4 18-15,0-2 4 0,0 2 1 0,-3-6 0 16,3-3-15-16,-7-3-2 0,3 3-1 0,1-6 0 15,-4 9-17-15,0-6 0 0,0 6 0 16,-3-3 0-16,3 4 0 0,-7-4 0 0,0 6 0 0,0 0 0 16,0 4-28-1,0-7-10-15,0 9-2 0,0 4 0 0,-4-3-10 0,1 2-2 0,3-2-1 0,-4 6 0 16,4 3-136-16,0 0-27 16,0 0-6-16,-11-9-1 0</inkml:trace>
  <inkml:trace contextRef="#ctx0" brushRef="#br3" timeOffset="16262.92">14961 6590 1681 0,'0'0'74'0,"0"0"16"0,0 0-72 0,-7 0-18 0,0-3 0 0,4-4 0 16,3 7 80-16,-7 0 13 0,0 0 3 16,0 0 0-16,-4 0-69 0,4 7-14 0,-4-4-2 0,1-3-1 15,-1 9-10-15,-3 4 0 0,3-4 0 0,1 1 0 16,-8 2 0-16,1 7 0 0,2-6 0 0,-2 5 0 15,3 1 0-15,0 3 0 0,-4 0 0 0,7-3 8 16,-3 3-8-16,7 0 0 0,-3 0 0 0,6-10-11 16,-3 10 33-16,7-12 6 0,0 8 2 0,4-5 0 15,3 0 0-15,3-7 0 0,4-3 0 0,0 3 0 16,1-6-11-16,2-6-3 0,8 3 0 0,-4-3 0 16,4-1-16-16,-1-8 0 0,1 5 0 0,0-2 0 15,-8-10 0-15,5 3 0 0,-8 6 0 0,3-6 0 0,-6 4 0 0,-4-4 0 16,0 6 0-16,-3 1 0 0,-1-4 10 0,1 7-2 15,-4-4 0-15,0 4 0 0,-4-1 23 0,4 7 4 16,0 3 1-16,0 0 0 0,0 0-36 0,0 0 0 16,0 0 0-16,0 0 0 0,-3 10 12 0,3 2-4 15,0 1 0-15,0 6-8 0,0 3 17 0,0 0-3 16,0 6-1-16,3-6 0 0,1-3-13 0,-1-4 0 16,1 4 0-16,-4 3 0 0,7-3 0 0,0-7 0 15,0 1 0-15,0 3 0 0,0-7-13 0,4-3-6 16,-4 0-1-16,3-2 0 15,-3-4-102-15,0-4-21 0,0-2-4 0</inkml:trace>
  <inkml:trace contextRef="#ctx0" brushRef="#br3" timeOffset="16611.32">15406 6116 1555 0,'0'0'138'0,"-4"0"-110"0,-3 0-28 0,4 7 0 16,3-7 152-16,-7 3 24 0,3 6 6 0,1 4 1 15,3-4-137-15,0 1-27 0,0 2-6 0,0 4-1 16,0-1 0-16,7 14 0 0,-4-7 0 0,1 6 0 15,-1-3 32-15,4 3 7 0,-3 3 1 0,-1 1 0 0,1-4-33 0,-1 10-7 16,1-13 0-16,-1 6-1 0,-3 0-11 0,0-9 0 16,0 10 0-16,0-4 0 0,-3-6 0 0,-1 9 8 15,1-2-8-15,-1-4 0 0,1 6 0 0,3-3 0 16,-7-3-9-16,3-3 9 16,1 0-132-16,3-3-19 0,3 25-4 0,-3-16-807 0</inkml:trace>
  <inkml:trace contextRef="#ctx0" brushRef="#br2" timeOffset="20000.34">13995 5480 403 0,'0'0'36'0,"0"0"-36"0,3-10 0 0,-3 10 0 16,0 0 171-16,0 0 27 0,4-3 6 0,-4 3 0 15,0 0-69-15,0 0-15 0,0 0-2 0,0 0-1 16,0 0-17-16,3 0-4 0,4-6-1 16,-7 6 0-16,0 0-23 0,7 0-5 0,-7 0-1 0,7 6 0 15,4-3-23-15,-4 7-5 0,0-1-1 0,4 4 0 16,-4-1-37-16,-4 7 0 0,4-6 0 0,-3 9-12 15,3-4 12-15,-4 4 0 0,-3 0 0 0,0 7 0 16,0-4 0-16,0 3 0 0,-3 0 8 0,-1-3-8 16,4 3 0-16,-3-3 0 0,-1 4 0 0,4-4-8 15,0-3-30-15,0 0-6 16,0-4 0-16,0 4-597 0,4-12-119 0</inkml:trace>
  <inkml:trace contextRef="#ctx0" brushRef="#br2" timeOffset="20189.62">13832 5743 2718 0,'-7'-9'60'0,"4"-1"12"0,-4 10 2 0,7 0 2 0,-4-9-60 0,4 9-16 0,0 0 0 0,0 0 0 15,0 0 0-15,7-3 0 16,0-7 0-16,4 7 0 15,7-3-23-15,-1 3-7 0,1-3-2 0,7-7 0 0,-1 10 32 0,4-6-9 0,4-1 9 0,0 1 0 32,3 6-56-32,4-4-5 0,0 4-2 0,3 3 0 15,-3-3-16-15,-7 3-3 0,0 0-1 0,-4 0-887 0</inkml:trace>
  <inkml:trace contextRef="#ctx0" brushRef="#br2" timeOffset="20551.68">14513 5684 1659 0,'0'0'73'0,"0"0"16"16,0 0-71-16,0 0-18 0,0 0 0 0,0 0 0 0,0 0 98 0,0 0 16 15,0 0 3-15,0 0 1 0,0 0-66 0,0 0-14 16,7-7-2-16,0 1-1 0,0 3-25 0,4-3-10 16,0 3 8-16,3-7-8 0,0 7 12 0,0-3-4 15,0-4 0-15,0 4 0 0,0 0-8 0,0-4-16 16,1 1 4-16,-5 6 1 0,1 0-1 0,-8-4 0 15,-3 7 0-15,0 0 0 0,0 0 12 0,-7-3 0 16,-7 3 0-16,0 0 0 0,-4 0 0 0,1 3 0 16,-5 4 0-16,5-1-8 0,-4 3 8 0,0 1 0 15,-1-1 0-15,5 4 0 0,-4-1 0 0,-1 7 0 16,1-6 10-16,0 5-10 0,0 1 23 0,3 3-2 0,4 0 0 16,0-3 0-16,7-3-21 0,0-1 0 15,3 1 0-15,4 3 0 0,4-7 0 0,-1 4 0 16,4 0 0-16,4-1 0 0,-4-2 0 0,4-1-8 0,3 1 8 15,0-4-8-15,-3 1-4 0,3-4 0 0,0 0 0 0,0-6 0 32,0 0-103-32,4-3-21 0,-1-6-4 0</inkml:trace>
  <inkml:trace contextRef="#ctx0" brushRef="#br2" timeOffset="20979.56">14940 5555 2098 0,'0'0'93'0,"0"0"19"0,0 0-89 0,0 0-23 0,-7 0 0 0,0 6 0 0,-4 1 46 0,4-1 5 16,-3 3 1-16,-1 1 0 15,1-4-42-15,-1 10-10 0,-3-4 0 0,0 1 0 0,0-4 0 0,3 4-11 16,1-4 3-16,-1 4 0 0,7-7 8 0,4-6-10 15,-7 3 10-15,7-3-10 0,0 0 10 0,0 0 0 16,0 0 8-16,0 0-8 0,7 6-16 0,1-6-7 16,2 0-1-16,1-6-1 0,-1 6 25 0,1 0-8 15,-1 0 8-15,-3 0 0 0,4 0 0 0,0 0 0 16,-1 6 0-16,-3-3-8 0,4 7 8 0,-4-1 0 16,0 1 0-16,-3 2 0 0,3-2 0 0,0 2 0 15,-4 1-8-15,1-4 8 0,-4 4 0 0,3-4 14 0,1 0-2 0,-4 4 0 16,0-4-12-16,0 1-16 0,0-1 3 0,0 4 1 15,-4-4 35-15,4 1 7 0,-7 2 2 0,4 1 0 16,-1 2-32-16,-3 1 0 0,-4 0 0 0,4-1 0 31,0 4-20-31,-3 0-11 0,3-3-1 0,0-7-1 0,0 10 8 0,3-10 1 0,-3-6 1 0,3 7 0 32,4-10-33-32,0 0-8 0,0 0 0 0,0 0-785 0</inkml:trace>
  <inkml:trace contextRef="#ctx0" brushRef="#br2" timeOffset="21244.25">15265 5417 806 0,'0'0'36'0,"0"0"7"0,3-3-35 0,-3 3-8 0,-3-6 0 0,3 6 0 0,0 0 342 0,0 0 66 16,0 0 14-16,0 0 2 0,0 0-336 0,10 9-67 15,-3 0-13-15,4 4-8 0,0 6 9 0,3 3-9 16,0-3 12-16,0 6-12 0,0-3 0 0,0 15 0 16,-3-12 0-16,3 13 0 0,-4 0 0 0,-3-7 0 15,0 10-12-15,1 3 3 0,-5-13-12 0,1 0-3 16,-4 1 0-16,0-1 0 16,0-9-54-16,-4-3-11 0,4 0-3 0,-3-7-521 15,-1-2-105-15</inkml:trace>
  <inkml:trace contextRef="#ctx0" brushRef="#br2" timeOffset="21389.75">15060 5671 2833 0,'0'-9'62'0,"0"6"13"0,0 3 2 0,7-10 3 0,4 7-64 0,6-3-16 0,5-4 0 0,9 4 0 15,8 0 27-15,7 3 1 0,7-4 1 0,3-2 0 16,4 6-29-16,4-7 0 0,3 7 0 0,10-6-866 15,8-4-177-15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24:58.17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24331 15962 2358 0,'0'0'104'0,"-7"7"22"0,-4-7-101 0,4 0-25 16,0 0 0-16,7 0 0 15,0 0-17-15,0 0-9 0,0 0-2 0,0 0 0 16,7-7-76-16,0 4-15 0,-3-3-3 0,3-4-1 0,0 7 143 0,-7 3 28 0,0 0 5 0,0 0 2 16,4-6 38-16,3 3 8 0,3-3 2 0,-3 6 0 15,4 0-41-15,-1-3-8 0,1 3-2 16,3 0 0-16,0 0-28 0,4 0-5 0,3 0-2 16,4 3 0-16,-1-6 6 0,1 3 1 15,3 3 0-15,1-3 0 0,-1 0-2 0,-3 0 0 16,-1 0 0-16,4 0 0 0,-3 0-10 0,3 0-1 0,4 0-1 15,3-10 0-15,-3 10-10 0,3-9 0 0,11 3 0 0,4-4 0 16,-4 1 25-16,-1-4 7 0,1-2 0 0,-3 5 1 16,-5-6-33-16,-2 7 0 0,-1-10-15 0,0 4 5 15,4 5 10-15,3-2 0 0,-3 2 10 0,4-5-10 16,-1-1 12-16,4 3-4 0,-7-2-8 16,-1-1 12-16,-6 7 12 0,3-4 3 0,-3-3 0 0,-4-3 0 15,1 4-6-15,-1-4-1 0,-4 0 0 0,5-6 0 16,-5 3-20-16,8-9 9 0,-4 3-9 0,4-7 0 15,7-3 8-15,0 4-8 0,-4-10 0 0,4 13 0 16,-4-4 10-16,-3 1-2 0,-4 5 0 0,0-2 0 16,0 3-8-16,-3 0 0 0,-4-1 0 0,1-2 0 15,-5 3 0-15,1-7 0 0,-4 7 0 0,0-9 0 0,0-7 16 0,0 9 2 16,-3-2 0-16,-1 2 0 0,-3 1 2 0,1-1 0 16,-1 4 0-16,0-1 0 0,-4-5-20 0,1 8 8 15,3-11-8-15,0 2 0 0,3 4 8 0,-3-10-8 16,-3 6 0-16,-1-9 0 0,1 6 8 0,3 4-8 15,-3-1 0-15,-1 3 0 0,1 1 0 0,-1-1 0 16,4 7 0-16,-3 3 0 0,-4-3 0 0,3 3 0 16,1 3 0-16,-8-3 0 0,1 0 0 0,-1 6-12 0,1-6 1 15,-1 3 1-15,8-3 31 0,-8 0 7 16,-3 3 0-16,0-3 1 16,0 0-48-16,0 6-9 0,-4-6-3 0,4 6 0 15,-3 0 31-15,-1 3 8 0,4-2 1 0,-3-1 0 0,-1 3-9 0,4 4-11 16,-4-4 3-16,1-3 0 0,3 13 8 0,-4-7 0 0,0-2 0 15,1 5 0-15,-4 1 0 0,3-1-13 0,-6-5 3 16,2 5 1-16,-6 1 0 0,4-1 0 0,-8 1 0 0,0 0 0 16,-3-1 9-16,-4 1-10 0,-3-1 10 0,0 1-10 15,-1 3 10-15,-6-1 11 0,3 4-3 0,1-3 0 16,2 3 3-16,1-3 0 0,3 2 0 0,0-2 0 16,1-3-11-16,2 6 0 0,-2-4 0 15,-1-2 0-15,0 3 0 0,8-4 0 0,-8 7 0 16,7-3-11-16,0-3 11 0,4 5 0 0,-3-2 0 0,6-3 0 15,0 9 0-15,4-10 0 0,-3 4 0 0,2 3 0 16,1-3 0-16,4-4 0 0,3 1 0 0,-4 6 0 0,4-4 0 16,0-2 0-16,3 3 0 0,1 3 0 15,3-4 0-15,0-2 0 0,7 6 0 0,0-7 0 0,0 4 0 0,7-3 0 16,0-1 0-16,4 4 0 0,0-3 0 0,6-1 0 16,8 1 0-16,-4-1 0 0,4-5 0 0,0 5 0 15,-4 1 0-15,0 6-8 0,4-7 8 0,-7 4 0 16,-1-3 0-16,1-1 0 0,-4 4 0 0,0 3 0 15,1-3 0-15,2-4 0 0,-6 7 0 0,7-3 0 16,-4-4 0-16,3 4 0 0,-6 3 0 0,0-3 0 16,3-4 0-16,0 7-8 0,-3-3 8 0,-1 6 0 15,-3-3 0-15,-3 3 0 0,-11 0-12 0,0 0 4 16,0 0 0-16,0 0 0 0,0 0-9 0,-4 9-2 16,-3 1 0-16,-7-1 0 0,-3 0 5 0,-1 1 1 15,0-1 0-15,-3 1 0 0,0-1 13 0,-4 0 0 0,8-2 0 16,-4 2 0-16,3 0 0 0,0 1 0 0,-3-4 0 15,7 4 0-15,0-7 20 0,-4 6-4 0,1-3 0 16,2 4 0-16,1-1-16 0,4-3 0 0,-4 4 0 0,3-7 0 16,1 6 0-16,-1 4 0 0,0-4 0 15,4-6 0-15,0 7 0 0,4-1 0 0,-4 1 0 0,7-4 0 16,0-6 0-16,-4 9 0 0,4 1 0 0,0 5 0 16,4-5 0-16,-1-1 0 0,-3-9 0 0,7 10 0 15,-3-1 9-15,6 7-1 0,-3-4-8 0,4-2 12 16,3 5-12-16,4 1 9 0,-4-3-9 0,7 5 8 15,0-2-8-15,0 3 0 0,4 0 9 0,0-4-9 0,-4 1 0 16,4-3 0-16,3 5 0 0,-3-2 0 16,-8 3-75-16,4 0-9 0,11 6-3 15,-4 0 0-15,1-6-79 0,-1 15-16 0,32 32-3 16,-21-35-917-16</inkml:trace>
  <inkml:trace contextRef="#ctx0" brushRef="#br1" timeOffset="12931.12">8128 13933 1324 0,'0'0'118'0,"0"0"-94"15,0 0-24-15,0 0 0 0,7-6 72 16,0 3 11-16,4-6 1 0,3 2 1 0,0-2-47 0,4 6-10 15,-1-3-1-15,1-4-1 0,7 4 7 0,-4 3 2 16,-4-4 0-16,1 7 0 0,-7-3 21 0,-1 3 4 16,1 3 0-16,-4-3 1 0,-7 0-3 0,3 10-1 15,-3-4 0-15,0 4 0 0,0-1 2 0,-3 0 0 16,-4 1 0-16,7 5 0 0,0 1-28 0,-11-3-6 16,4 5-1-16,0-2 0 0,0 3 13 0,3 0 3 15,4-4 0-15,4 14 0 0,-4-4-40 0,4 3 0 16,3 0-12-16,-4 7 4 0,1-1 19 0,3 4 4 15,0-4 1-15,-7 10 0 0,0-6-16 0,0 6 0 16,0-7 0-16,0 4 0 0,3-3 12 0,-6-4-1 0,3 1 0 16,-7-1 0-16,3-2 8 0,1-7 1 15,-1 9 1-15,4-9 0 0,4-3 3 0,-4 3 0 0,0-6 0 0,3 0 0 16,1-10-24-16,3 7 0 0,-7-10 0 16,0-6 0-1,0 0-31-15,0 0-10 0,10 0-3 0,4 3 0 16,-7-6-113-16,8-3-23 0,-1 6-5 0,-4-9-869 0</inkml:trace>
  <inkml:trace contextRef="#ctx0" brushRef="#br1" timeOffset="13539.02">8347 15257 2718 0,'10'-3'60'0,"-6"-4"12"0,-1 4 2 0,4-6 2 0,-7-7-60 0,0 7-16 0,4-7 0 0,3 7 0 15,-3-1 0-15,3 1 0 0,0-1 0 0,0 4 0 16,-7 6-13-16,0 0-6 0,0 0-1 0,0 0 0 16,0 0 10-16,0 0 2 0,0 6 0 0,0 4 0 15,0-1 28-15,0 7 5 0,-7-4 2 0,0 10 0 16,3-3-11-16,1 0-3 0,-5 6 0 0,1-3 0 15,-7 3 11-15,7 3 1 0,4-3 1 0,-4 1 0 16,-4 2-11-16,1 0-3 16,-5-9 0-16,1 6 0 0,0 0 2 0,-3-6 0 0,9 0 0 0,-6-1 0 15,4-8-6-15,-4 5-8 0,3 1 11 0,4-6-11 16,0 2 13-16,3-2-4 0,-3-4-1 0,4 3 0 16,3 1 0-16,-4-4-8 0,4-6 12 0,0 0-4 15,4 3-8-15,-4-3 0 0,10 9 0 0,-2 1 0 0,-1-4 0 16,3-3 0-16,1 4 0 0,-1 2-11 0,4-9 11 15,1 6 0-15,2-3-9 0,8-3 9 0,3 0 0 16,-3 0 0-16,-1-3 0 0,5-3 0 0,-1 6 0 16,-3-3 0-16,6-3 11 0,-6 6-11 0,0-7 0 0,3 4 0 15,-3-3 0-15,-1 6-10 0,-2-3-5 0,2-4-1 16,-3 4 0-16,1-3 0 16,2 3-34-16,1-3-7 0,3-4-2 0,-3 4 0 15,0 3-81-15,-4-3-17 0,-7-4-3 0,3 1-553 16,1-1-111-16</inkml:trace>
  <inkml:trace contextRef="#ctx0" brushRef="#br1" timeOffset="13876.93">8894 15122 979 0,'-25'16'87'0,"14"-13"-70"0,4 3-17 0,-7 3 0 15,0-2 339-15,3-4 64 0,4 6 13 0,0 1 2 16,0-1-353-16,0 7-65 0,4 3-24 0,-1 9 1 16,1-3-13-16,-1 9-2 0,-3 1-1 0,-4-4 0 15,1 13 39-15,-1-3 8 0,-3-4 2 0,0 1 0 0,0 6 51 16,-4 0 11-16,1-6 1 0,3 5 1 16,-1 1 26-16,1 0 4 0,0 0 2 0,0-6 0 15,7 6-76-15,0-10-15 0,0 4-3 0,0-4-1 16,3 1-11-16,4-7 0 0,-7 0 0 0,7-3-11 15,0 4 2-15,7-4 0 0,-7 3 0 0,0-3 0 16,0 3-36-16,4-3-7 16,-1 3-2-16,1-9 0 0,-4 0-5 0,0-3-1 15,3-1 0-15,1-5 0 0,-4-10-86 0,0 0-18 0,0 0-3 16,0-16-1-16</inkml:trace>
  <inkml:trace contextRef="#ctx0" brushRef="#br1" timeOffset="15533">8160 11437 403 0,'0'0'17'0,"7"-3"5"0,-7-3-22 0,7-3 0 0,0-1 0 0,0 7 0 15,0-3 141-15,0-4 24 0,0 10 5 0,-3-6 1 16,-1-3-63-16,1 5-13 0,3-2-3 0,-7 6 0 15,0-3-17-15,0 3-4 0,0 0-1 0,0-6 0 16,-7 3-17-16,7-4-3 0,-4-2-1 0,1 3 0 16,-1 3-9-16,4-4-3 0,-7 4 0 0,4-6 0 15,-1 2-25-15,1-2-12 0,-1 6 10 0,-3-3-10 16,3-4 0-16,-3 4 0 0,4 3 0 0,-4-3 0 16,0 2 8-16,-4-2-8 0,1 3 0 0,-1 3 0 15,0-6 13-15,1 6-3 0,-1-3-1 0,4 3 0 16,-3-7 6-16,3 7 1 0,-4 0 0 0,4-3 0 15,-4 3 3-15,1-6 1 0,3 6 0 0,-4 0 0 16,0-6-12-16,4 3-8 0,4-4 9 0,-11 7-9 0,7-3 8 16,0-3-8-16,0 3 0 0,0-4 0 0,0 7 0 15,-4-9 8-15,0 9-8 0,1 0 0 0,6 0 0 0,-10 0 0 16,4 0 0-16,-1 0 0 0,-3 0 0 0,3 6 0 16,-6-3 0-16,-1-3 0 0,0 7 0 0,-6 2 0 15,6-6 0-15,-7 7 0 16,8-4 0-16,-1 3 0 0,-7 1 0 0,8-1 0 0,-1 1 0 15,0-1 0-15,1-3 0 0,3 4 9 0,3-1-9 16,-7 0 0-16,4-2 9 0,0 2-9 0,0-6 15 0,4 4-2 0,-5-4 0 16,1 3 0-16,4 3-2 0,-1-2-1 0,4-4 0 0,-3 6 0 15,2 1-10-15,-6-1 0 0,4-3 0 0,3 4 0 16,-4-1 0-16,1 7 10 0,2-4-2 0,-6-2-8 16,11 5 8-16,-4 1-8 0,0-3 0 0,3 2 0 15,-6 4 0-15,6-3 0 0,-3 3 0 0,4-1 0 16,-5-2 0-16,1 3 0 0,7 0 0 0,-3 0 0 15,-1-4 0-15,1 4-16 0,6-3 4 0,1 3 0 16,-1-7 12-16,4 4 0 0,4 3 0 16,0-4 0-16,-1 4 0 0,1-3 0 0,-1-4 0 0,4-2 0 15,-3-1 0-15,3 7 8 0,0-7-8 0,0 1 0 16,4-1 9-16,0 0-9 0,-1-2 0 0,1-4 9 16,3 3-1-16,-10 4-8 0,13-4 12 15,-9-3-4-15,2 3-8 0,1-3 0 0,3 4 9 16,0-7-9-16,0 3 8 0,-3-3-8 0,10 0 10 0,-3 0-10 15,0 0 16-15,-1-3-4 0,-3-4 0 0,4 4 0 0,-4-3 23 16,4 3 4-16,-7-3 1 0,-1-4 0 0,8 1-20 0,-11 2-4 16,4-2-1-16,-4 0 0 0,0-1 4 0,0 1 1 15,0-1 0-15,0-5 0 0,4 2-8 16,-11-3 0-16,7 1-1 0,-3 2 0 0,-1-2 5 0,1 2 0 16,-1-9 1-16,-3 10 0 0,4-4-17 0,-4 3 8 15,4-9-8-15,-4 10 0 0,0-7 16 0,0-3-3 16,-7 3-1-16,0 0 0 0,7 1-12 0,-4 2 0 15,-3-3 0-15,0 3 0 0,-3 7 0 16,3-3 0-16,0-4 0 0,-4 3 0 0,1-2 0 0,3 5 8 16,-7-5-8-16,3 5 0 0,-3-6 10 0,0 7-10 15,0 0 10-15,-4-1-10 0,1 1 0 0,3-1 0 16,-11 1 0-16,8 0 0 0,-4 2-9 0,-4-2 9 0,0 6-13 16,1-4 5-1,-1 4-23-15,-3-3-4 0,0 6-1 0,-4 0-1152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6:12:23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 7874 28559 0,'-4'-1'2544'0,"1"1"-2032"0,3 0-512 0,2 0 0 0,-1 0 160 0,-1 0-160 0,1 0 160 0,-1-2-160 0,1 2 384 0,2 0-32 16,0-4 0-16,-3 4 0 0,0 0-208 0,0 0-144 0,0 0 192 0,0 0-192 15,21 0 0-15,-18 4-256 0,-1-1 32 0,0 2 0 31,-2 3-480-31,-2 0-112 0,0 2-16 0,-1 0 0 16,0 3-48-16,-2-3-16 0,1 4 0 0,-1-1 0 16,0 0 112-16,2 2 16 0,-1-1 0 0,1-2 0 15,1 2-368-15,1-3-64 0</inkml:trace>
  <inkml:trace contextRef="#ctx0" brushRef="#br0" timeOffset="1130.82">1807 7131 13823 0,'-4'3'1216'0,"1"-3"-960"0,2 1-256 0,1 1 0 0,-1-2-384 0,0 3-112 0,-1 1-16 0,-2 2-16 0,-3 1 288 0,0 4 64 16,0 2 16-16,-1 0 0 0,2 0 672 0,-2-1 144 0,2 0 32 0,0 5 0 15,0-5 256-15,1 1 48 0,0 2 16 0,1-1 0 16,1-2 0-16,0 2 0 0,1 1 0 0,-1-3 0 0,2 0-80 0,-3 1-16 16,2 3 0-16,-1 1 0 0,1 1-416 0,-2 1-96 15,0 4-16-15,-2-1 0 0,1 0-240 0,-2 3-144 16,1 1 160-16,-3 2-160 0,0 3 368 0,1-2-32 31,-1 2 0-31,2 1 0 0,-1 0 32 0,2-1 0 16,1-3 0-16,3-4 0 0,-1-2-192 0,3-1-48 15,1-3 0-15,2 0 0 0,-1-1 192 0,3-1 48 16,0 0 0-16,0-2 0 0,0 1-48 0,0-3 0 16,1 0 0-16,-1 0 0 0,1-1-48 0,1 1-16 15,0-2 0-15,0 0 0 0,2-1-48 0,-2 0-16 16,2-2 0-16,0-1 0 0,-1 0-16 0,0-1-16 16,-1 0 0-16,-1-1 0 0,1-4-160 0,-2 2 0 15,1-4 0-15,0-2 128 0,0 1 0 0,0 0 0 16,2-6 0-16,0 2 0 0,0-6 16 0,0 3 0 0,0-2 0 15,-1-3 0-15,2-1-144 0,0-4 160 0,-2 4-160 16,0-2 160-16,0 2-32 0,-4-2-128 0,1 2 192 0,-1 3-64 16,-2-4 288-16,-1 3 48 0,-1 0 16 0,-2-1 0 15,-2 3 16-15,0 1 0 0,0 0 0 0,-2 1 0 16,-1 0-176-16,0-3-16 0,0 4-16 0,0-1 0 16,0-1-288-16,0 1 0 0,0 0 0 0,1 1 0 15,1 2 0-15,-1 0 0 0,1-1 0 0,0 2 0 16,1 2 128-16,-2-2-128 0,0 2 192 0,-1 4-192 15,-1-2 176-15,-1 2-176 0,-1 2 160 0,-1 2-160 16,-1 2 144-16,1-2-144 0,-2 4 128 0,1 1-128 0,0-2 0 0,1 3 0 16,2 3 0-16,-1-1 0 15,1 0-768 1,3 1-144-16,1 0-32 0,3 3-16240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49:45.18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16306 17193 11967 0,'-7'-2'1072'0,"0"2"-864"0,3 0-208 0,1 2 0 0,2-2 256 0,-4 0 16 0,-2 3 0 0,-7-3 0 0,-1 4-576 0,-2-4-112 15,3 2-32-15,3-1 0 0,3-1-720 0,1 3-160 0,3-3-16 0,-1 0-16 0,1-3 672 0,0 2 144 0,-1 1 32 0,0 0 0 16,2 0 1232-16,-2 0 256 0,-2 1 48 0,1 2 16 16,0-1 352-16,0 2 64 0,1-3 16 0,0 2 0 15,1-3-320-15,2 0-64 0,1-3-16 0,-1 2 0 0,4-3 80 16,-1 2 0-16,3-4 16 0,-1-1 0 0,1 4-80 0,1-3 0 16,0-1-16-16,-1 1 0 15,-1 0-384-15,1 0-80 0,1 0-16 0,-1-1 0 0,1 4-400 0,-1-3-64 16,3 2-128-16,-2-2 176 0,0 0-176 0,0-1 0 15,1 1 0-15,1-3 0 0,1 2 0 0,0-3 0 16,1-1 0-16,1 1 0 0,1 0 288 16,0-3 80-16,0 0 16 0,1-2 0 0,2 2 64 0,1-3 0 15,0 1 16-15,0-1 0 0,-1-3-80 16,1 1-32-16,0 2 0 0,0-3 0 0,1 2-112 0,1-2-32 16,3 1 0-16,0-2 0 0,1 1 176 0,0 0 16 15,2 0 16-15,2-2 0 0,1 1-128 0,0-2-32 16,1 1 0-16,-1 4 0 0,-1-2-256 0,2 3-144 0,0 1 16 15,1 2 0-15,0-3-80 0,-2 1-16 16,-1 2 0-16,0 1 0 0,0 2 224 0,-1-2-144 0,-1 2 144 16,1 0-128-16,-2-2 128 0,0-1 0 0,1 3 0 0,-2 0 0 15,1 2 128-15,-2 0-128 0,1-3 160 16,-1 4-160-16,-1-3 432 0,1 1-16 0,0-1 0 0,0 2 0 16,0 0-176-16,-2 0-48 0,-2-1 0 15,1 2 0-15,0-2-192 0,0 1 0 0,-1 2 0 0,-2 0 0 16,-1 0 0-16,1 2 0 0,-2-1-192 0,0 4 192 15,0-4-128-15,-1 4 128 0,1-3 0 16,-1 2 0-16,2-1 0 0,-1 2 0 0,0-2 0 0,-1 0 0 16,-1 3 0-16,1-3 0 0,2 1 0 0,-2-2 0 15,1 0 160-15,-1 1-16 0,1 0 0 0,-3-1 0 0,1 2-144 16,-2-2 0-16,0-1 0 0,1 2 128 16,-1-1-128-16,-1 0 0 0,2 2 0 0,-1-2 128 15,0 2-128-15,-2-2 128 0,1 1-128 0,-1 1 128 16,1 1-128-16,-2 1 0 0,-2-3 0 0,1 1 0 0,0 0 0 15,-1 0 0-15,0 1 0 0,1-2 0 0,-2 1 0 0,1-2 0 16,-1 0 0-16,-1-1 0 0,0 2 0 0,-1-1 0 16,0-2 0-16,0 0 0 0,0 2 0 0,-1-2 0 15,-1 2 0-15,-1-2 0 0,0 0 128 16,-1 0-128-16,-1-1 128 0,0 1-128 0,0 0 0 0,-2-3 128 16,-1 3-128-16,0 1 0 0,-1-1 0 0,-2 0 0 15,-2 1 0-15,0-1 0 0,-1 1-192 0,-2 0 16 16,1 1 16-16,-3 0 0 0,-3 4 0 0,-2-2 0 15,1 2 0-15,-1 0 0 0,-1 0 32 0,-1 0 0 16,2 2 0-16,-1-2 0 0,1 2-32 0,2 0 0 0,0-2 0 16,2 3 0-16,2-3 160 0,1 0 0 0,4 0 0 15,1 0 0-15,2-3-192 0,1 3 32 0,2 0 16 16,1 0 0-16,3 0-48 0,-1 0-16 0,1 0 0 0,2 3 0 31,0-2-304-31,1 1-64 0,2 2-16 0,-1 0 0 16,2 1-80-16,1-2-16 0,1 1 0 0,1 1 0 0,4-1 288 0,2-4 48 0,2 2 16 0,2-2 0 15,2 1 336-15,-1-2 0 0,3 1 0 0,0-2 0 16,1 2 160-16,-2-4 96 0,-1 2 32 0,1-1 0 16,2 2-48-16,0-2-16 0,-1 0 0 0,0 0 0 15,0 1-32-15,-1 0 0 0,-2 0 0 0,1 2 0 16,-3 0 80-16,-2 2 16 0,-2-2 0 0,-2 4 0 0,-1-1-144 16,-3 0-16-16,0 1-128 0,-4 1 192 15,1-1 0-15,-2-1-16 0,0 4 0 0,-1-1 0 0,0 0 0 16,-2 3 0-16,1-2 0 0,-3-1 0 0,1 3 96 0,0-3 32 15,-1 1 0-15,0 0 0 0,2-1 208 16,-2 3 32-16,3-2 16 0,-2 2 0 0,2 0-112 16,-1 1 0-16,0 0-16 0,0 3 0 0,1 1-272 15,-2-1-160-15,2 3 192 0,-3-2-192 0,1 0 0 0,-2 2 0 16,1 1 0-16,-1 1 0 16,0-2-576-16,-2 3-128 0,-1-2-32 0,0 4 0 15,-2-1-800-15,-3 5-144 0,-4 3-48 0,-4 7-12384 0</inkml:trace>
  <inkml:trace contextRef="#ctx0" brushRef="#br0" timeOffset="16261.3">29377 11923 9215 0,'2'0'816'0,"-1"0"-656"0,1-2-160 0,-1 0 0 0,0 2 4240 0,-1 0 816 0,1-1 176 0,1 0 16 0,-1 1-4416 16,1-3-832-16,1 2-256 0,-2-1-16 0,0 2-688 0,-1-3-144 0,-1 2-32 0,-1 1 0 0,-2 0 272 0,-1 0 48 16,-2 0 16-16,-2 0 0 0,-1 4 1152 0,-2-2 224 0,-3 2 64 0,-1 0 0 0,-2 2 992 0,0 0 208 15,-3 0 32-15,1-2 16 16,-1 2-800-16,-2-3-144 0,-2 0-48 0,-4 0 0 16,1-3-576-16,-4 1-112 0,0 1-16 0,-3-2-16 15,0 0-176-15,-2 0-224 0,-1 3 48 0,0-3 16 0,-2 0 160 16,-35 0-336-16,37 0 336 0,0 0 160 15,0 0 160-15,-3 0 16 0,0 0 16 0,0 0-32 16,-1 0 0-16,2 1 0 0,-1 2 0 0,1-1-144 0,1-2-48 16,0 0 0-16,2 0 0 15,4 0-128-15,-3-2 0 0,-1-1 0 0,-2 3 0 0,0 0 0 0,1 0 0 16,0 3 0-16,3-1 0 0,1-1-176 16,2 2 48-16,4-2 0 0,0 2 0 15,4-1 128-15,1-2 0 0,4-2 128 0,0 2-128 0,2-3 448 0,1 2 32 0,0-2 0 16,1 2 0-16,0-4-192 0,0 4-32 15,0-4-16-15,0 1 0 0,2 1-240 0,-2-2 128 0,1 1-128 16,1 0 0-16,-2 0 0 0,1 2 0 0,1 2 0 16,-2-2 0-16,1 2 0 0,1 0 0 15,-1 2 0-15,1-2 0 0,1 2-224 0,3 0 64 0,0 0 16 0,4-2 0 16,2 0 336-16,2 0 64 0,1-2 0 0,3 0 16 16,-1 0 112-16,2-2 32 0,0 2 0 0,1-2 0 15,-1 0-416-15,0 2 0 0,1-2 0 0,0 2 0 16,-1-2-224-16,-1-1 80 0,2 1 16 0,-1 1 0 15,0-1 128-15,0 1 0 0,-2 0 0 0,2-2 0 16,-1 1 128-16,2-2 0 0,2 2 0 0,-1-2 0 16,1 0 64-16,1 0 32 0,2-1 0 0,-1-2 0 15,3 2-32-15,0-2-16 0,-1 2 0 0,1-1 0 16,1 0-176-16,-1 0-192 0,0 1 32 0,0 1 16 0,-2 0 144 16,-1 0 0-16,0 0 0 0,-2 1 0 15,0 2 0-15,-2 0 0 0,0-2 0 0,-2 3-128 0,1 0 128 0,-3-1 0 16,0 2 0-16,-1 1 0 0,2 0 0 0,-4 0 0 15,0 0 0-15,-2 0 0 0,-1 4 0 0,-1-2-128 16,-1 0 128-16,-3 3-128 0,-1-2 128 0,-2 0-208 16,-2 2 80-16,-2 0 128 0,-1-2-256 0,-3 4 64 15,0-1 0-15,-2-3 16 0,1 4-48 0,-3 1-16 16,2-2 0-16,-2 2 0 0,0 2 240 0,-1-2 0 16,3 2-160-16,-2-1 160 0,3 1 0 0,0 0 0 15,2 0 0-15,3-2 0 0,2 0 0 0,1 0 240 16,3 1-64-16,2-3-16 0,2 4 80 0,2-4 16 15,1 4 0-15,2-2 0 0,2 0 0 0,2 2 0 16,1 0 0-16,3 1 0 0,1 2-256 0,4-2 0 16,3 3 0-16,2-1 0 0,3 0 240 0,0 2 0 0,5 1 0 0,1-2 0 15,1 1-240-15,1-3 144 0,3 4-144 0,-1-3 128 16,1-1-128-16,1 2 0 0,-3-2 0 0,1 0 128 16,-3-2-128-16,-3 0 0 0,1 2 0 0,-2-3 0 31,-2 1-368-31,-2 0-48 0,0-1-16 0,-2-2-17440 0</inkml:trace>
  <inkml:trace contextRef="#ctx0" brushRef="#br0" timeOffset="28166.8">7228 17655 25791 0,'-3'-4'2304'0,"1"2"-1856"0,0-2-448 0,2 4 0 0,0-3 640 0,-1 1 16 0,0-4 16 0,-3-2 0 0,-1-2-1248 0,0-4-240 0,-1 0-48 0,0-2-16 0,1-3 880 0,1 1 256 0,-1-2 16 0,2-4 0 0,-1 1 304 0,0-2 48 0,2-3 16 0,-1-1 0 0,2 1 288 0,0-1 64 16,0 1 16-16,-1 0 0 0,1-1-128 0,-1-2-32 16,-1 2 0-16,1-2 0 0,-3 5-80 0,1-5 0 15,-1 2-16-15,-1 1 0 0,1 3-128 0,0-1-32 16,-1-2 0-16,1 2 0 0,0 5-272 0,1-3-48 15,-1 0-16-15,2-1 0 0,0 1-112 0,1 3-16 16,0-1-128-16,2 2 192 0,2-1-192 0,1 1 128 16,1 2-128-16,0-2 0 0,0 3 0 0,0 1 128 15,0 2-128-15,-1 2 0 0,-1-1 0 0,-2 3 0 0,1 4 0 16,-1-2 0-16,0 4 0 0,-1-2 0 0,0 2 0 0,1 2 0 16,-1 0 0-16,-2 0 0 0,2 2 0 0,-2-3 0 15,1 2 0-15,-2 1 0 0,2 0 0 0,-1 1 0 16,0 2 0-16,-1-1 144 0,0 2-144 0,0 3 192 15,1 2-192-15,-2 1 0 0,0 2 0 0,-3 1 128 16,2 3-128-16,-2-1 0 0,-2 2 0 0,-1 0 0 16,-1 1 0-16,-1-2-144 0,-2 2 144 0,-1 1-160 15,1-3 160-15,0-1 0 0,0-2 0 0,1 2 0 16,-1 1 0-16,0 0 0 0,-1 3 0 0,2-6 0 16,3 2 0-16,-2-1 0 0,-1 7 0 0,0-1 0 0,2 4 0 15,2-5 0-15,3-3 0 0,0-4 0 16,3-4 0-16,1-2 0 0,2-4 0 0,1-2 0 15,0 2 0-15,1-4 144 0,3 0 0 0,-2-2 0 0,3-2-144 0,0 1 192 16,1 0-192-16,2-1 192 0,-1 0-192 0,3-4 0 16,0-2 0-16,2-1 0 0,2-3-176 15,1-2 176-15,0 2-128 0,-1-3 128 16,0 0 0-16,-2 3 0 0,1-3 0 0,-1 0 0 0,0 3 0 0,-2-3 0 16,0 5 0-16,-1 0 0 0,-2 2 128 0,0-2-128 15,-1 2 160-15,-1 0-160 0,-2 1 192 0,1 0-48 16,0 4-16-16,-2-3 0 0,2 1 0 0,-2-1-128 15,2 4 192-15,0-4-64 0,0 4-128 0,-1-3 0 0,2 3 0 16,-1 3 128-16,1-4-128 0,0 4 0 16,1-1 0-16,-1 1 0 0,1 3 0 0,0 0 192 0,2 0-192 0,0 2 192 15,4 0-64-15,-3 4 0 0,4-2 0 16,-2 2 0-16,1 3 64 0,2 1 16 0,-1-2 0 16,1 2 0-16,0 0-208 0,-1-1 144 0,2 3-144 0,-1-1 128 15,-1 2-128-15,1-1 0 0,-2 1 0 0,-1 0 0 16,-1 2 0-16,0 1-224 0,-1 3 80 0,-3 3 16 15,-1 4-704 1,-3 7-144-16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4T18:53:03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3112 5583 172 0,'0'0'8'0,"0"0"1"0,0-9-9 0,-8 3 0 16,5-1 0-16,-8 1 0 0,11 6 465 0,-3 0 91 16,-4-3 19-16,7 3 3 0,-4 0-473 0,4 0-94 15,0 0-19-15,0 0-4 0,-7 9 20 0,4-2 4 16,3-7 0-16,3 15 1 0,-3-12-13 0,7 10-10 0,-7-4 2 0,11 10 0 16,-8-6 8-16,1 9 11 15,3 0-3-15,4-4 0 0,-8 11-8 0,8-4 0 16,-1 6 0-16,-6 0 0 0,6 10 8 0,1 0 8 0,-8-7 3 15,8 10 0-15,0-3-4 0,-8 9-1 0,8-3 0 16,-1 10 0-16,1-1-6 0,-8 7-8 16,8 0 11-16,-7-1-11 0,3-5 11 0,3 12-11 0,-6-3 10 0,6 0-10 15,-6 6 8-15,3 3-8 0,-4-3 0 16,4 0 0-16,0 0 0 0,1 4 0 0,-5 2 0 0,4 7 0 16,-3-4 0-16,6 4 0 0,-6-10 0 0,3 10 0 15,-7-1 11-15,3 10-11 0,-3-9 12 0,0 6-12 16,0-3 0-16,0 6 0 0,0 0 0 0,-3 0 0 15,3 3 0-15,0 0 0 0,0-2 0 0,0 5 0 16,0-3 9-16,0 0-9 0,0-3 0 0,3 4 9 16,-3 5-9-16,7-9 0 0,-7-6 0 0,0 6 0 15,4 0 0-15,-1 0 0 0,5 3 0 0,-8 4 0 0,-8-1 0 0,8 4 0 16,0-7 0-16,-3 6 0 0,-1 4 0 0,4-4 0 16,-7 4 0-16,4 0 0 0,-4 2 11 0,3 1 0 15,1-3 0-15,-8-1 0 0,4 4-11 0,4 0 0 16,-8-4 0-16,7 1-11 0,-6-3 11 15,3 2 11-15,3-2-3 0,4 2 0 0,-10-2-8 0,6-7 0 16,4 3 0-16,-7-9 0 0,4 13 12 0,3-7-2 16,0-3-1-16,0 0 0 0,-7-3-9 0,7-3 8 15,0 6-8-15,0 0 8 0,0-6-8 0,0-4 0 16,0 1 0-16,0-3 8 0,0 2-8 0,0-2 0 0,0-4 0 16,-4-2 0-16,4 2 0 0,-4-3 0 15,4 0 0-15,-10 1 0 0,3-4 8 0,3 0-8 16,1 0 0-16,-4-6 8 0,3-10-8 0,-3 7 12 15,4-10-12-15,3 7 12 0,-7-7-4 0,3-3-8 0,4-3 12 0,0-3-4 16,-4-3 4-16,4 0 0 0,0 0 0 16,0-7 0-16,0-2 0 0,0-4 0 0,0-3 0 0,0 6 0 15,0-9-4-15,0 0 0 0,-7 3 0 0,4-3 0 16,3 0 0-16,0 0 0 0,-7-3 0 16,7-3 0-16,-4 2 0 0,4-5 0 0,0 6 0 0,0-10 0 15,0-9-32 1,0 0-6-16,0-9-2 0,0-10-775 0,0-3-155 0</inkml:trace>
  <inkml:trace contextRef="#ctx0" brushRef="#br0" timeOffset="1355.62">1901 5135 1630 0,'0'0'72'0,"0"0"16"0,0 0-71 0,0 0-17 15,-3 9 0-15,3-9 0 0,0 0 24 0,0 0 2 0,0 0 0 0,0 0 0 16,7 0-26-16,4 7 0 15,-1-4 0-15,1-6 0 0,-1-4 0 0,4 7 0 16,-3-3 0-16,3-3 0 0,-3 6 0 0,3 0 0 0,7-3 0 16,-7 3 0-16,0-3 21 0,4-4-1 0,-4 4 0 0,4-6 0 15,3 2-20-15,0-5 0 0,-3 9 0 0,-1-7-12 16,8-2 40-16,-7 2 8 16,-1 1 2-16,-3 0 0 0,7-4 9 15,-6 7 1-15,-5-10 1 0,-3 7 0 0,0-4-2 0,-3 4-1 0,3-1 0 0,3 1 0 16,-10-4-32-16,4 4-6 0,-4-4-8 0,0-2 11 15,0 9-3-15,-11-4-8 0,8 4 12 0,3-7-4 16,-7 4-8-16,3 6 0 0,-10-4 9 0,4 4-9 16,-1-6 0-16,0 9 0 0,-3 0 0 0,0 6 0 15,-7 0 0-15,7 1 0 0,-7 5 0 0,7-2 0 16,-8 2 0-16,5 1 0 0,-4-4-8 0,7 10 8 0,-8-6 0 0,8 5 0 16,4 1 0-16,-4 3-8 0,3-6 8 15,0-7 0-15,1 13 0 0,6-3 0 16,-3 0 0-16,4-4 0 0,3 4 0 0,-7 3 0 0,7 0 0 0,0-3 0 15,7 3 0-15,-7 6 0 0,0-12 0 0,10 12 0 16,-6-9-12-16,6-3 4 0,-6 6 8 0,14-4 0 16,-11-5 0-16,10-4 0 0,-3 7 0 0,8-10 0 15,-8 4 0-15,10-1 0 0,-10-9 0 0,11 0-20 16,0 0 4-16,0-9 1 16,6 6-109-16,-6-4-21 0,-4 1-5 0</inkml:trace>
  <inkml:trace contextRef="#ctx0" brushRef="#br0" timeOffset="1842.13">2621 4950 806 0,'0'0'72'0,"0"0"-58"0,-7 9-14 0,4-3 0 15,-1 10 268-15,4-3 50 0,-7-1 10 0,7 7 3 16,0-6-259-16,0 5-51 0,0-5-10 0,7 0-3 16,-7 2-8-16,0-2 0 0,0-1 0 0,0-2 0 15,4 2 0-15,-4 4 0 0,3-10-10 0,-3 10 10 16,7-4 0-16,-7-8 0 0,0 5 0 0,0-9 0 15,0 0 0-15,0 0 0 0,4 12 0 0,-4-12 10 0,0 0 18 0,0 0 4 16,0 0 1-16,0 0 0 0,0 0 27 0,0 0 4 16,0 0 2-16,0-12 0 15,0 3-14-15,-4-4-2 0,4 4-1 0,0-1 0 0,0 4-29 0,-7-10-7 16,7 7-1-16,0-4 0 0,-3-6 4 0,-1 7 1 16,4-10 0-16,0 3 0 0,0 7-8 0,0-7-1 15,0-6-8-15,-7 6 12 0,7-3-12 0,7 3 8 16,-7-3-8-16,4 0 0 0,-4 0 0 0,10 3 0 15,-6 4 0-15,3-1 0 0,-4-6 8 0,8 13-8 16,-8-13 11-16,8 6-11 0,-4 7 0 0,0-10-12 0,0 9 0 0,4 1 0 16,-1 6 2-16,-6 0 1 15,-4 3 0-15,10 0 0 16,1 3-36-16,-4 0-7 0,4 6-2 0,-4 1 0 16,-4 9-138-16,8-10-28 0,-1 4-6 0</inkml:trace>
  <inkml:trace contextRef="#ctx0" brushRef="#br0" timeOffset="2371.04">3009 5050 172 0,'0'0'8'0,"0"0"1"0,0 10-9 0,7-1 0 16,-7-9 0-16,0 3 0 0,0-3 312 0,0 10 60 16,4-1 12-16,-4 3 2 0,0-12-248 0,7 16-50 15,-4-13-9-15,-3 10-3 0,0-4-25 0,0 1-6 16,4-1-1-16,-4-9 0 0,0 0-25 0,0 0-6 16,7 3-1-16,-7-3 0 0,0 0 8 15,0 0 0-15,0 0 1 0,0 0 0 0,0 10-2 0,0-10-1 16,0 0 0-16,0 0 0 0,0 0 12 0,0 0 2 15,0 0 1-15,0 0 0 0,0 0-1 0,0 0 0 16,0 0 0-16,0 0 0 0,3-4-3 0,5-2-1 16,-16-6 0-16,8 9 0 0,-3-13-12 0,3 13-4 15,0-7 0-15,-7 1 0 0,3-1 0 0,1-2-1 16,-4-1 0-16,3 4 0 0,4-10 1 0,0 7 0 16,-7 2 0-16,7-5 0 0,0-1 7 0,0 0 1 15,0 0 1-15,0-5 0 0,7-1-21 0,-7 3 0 16,4 3 0-16,3-12 0 0,-4 12 0 0,1 1 14 0,3-1-3 0,4-3-1 15,-11 0-10-15,7 7 0 0,0-1 0 0,3 4 0 16,-6-10 0-16,3 9-12 0,-4 1 2 0,1 3 1 16,3 0 9-16,-4 2 0 0,5-2 0 0,-5-3 0 15,1 9-31-15,3 0-7 0,3-13-2 16,-6 13 0-16,6 0 13 0,4 0 3 0,-3 0 0 0,3 0 0 16,4 0-53-16,-4 0-11 0,4 0-1 0,-1 0-1 15,1 0-97-15,-1 6-19 0,22 1-4 0,-14-7-1 16</inkml:trace>
  <inkml:trace contextRef="#ctx0" brushRef="#br0" timeOffset="2920.81">3560 4828 1324 0,'0'0'118'0,"-4"0"-94"0,-3 0-24 0,3 0 0 16,-6 0 90-16,6 0 14 0,-3 0 2 0,4 0 1 15,-8 6-67-15,11-3-12 0,-10-3-4 0,6 0 0 16,-3 9-24-16,3-6 0 0,-10-3 0 0,7 7 0 15,-7-4 0-15,4 6 0 0,6-9-14 0,-7 10 5 16,11-1 9-16,-10-6 0 0,6 10 0 0,-3-13 0 16,4 9 0-16,-4 1 9 0,3-4-1 0,4 0-8 15,-3 10 13-15,-4-4-4 0,3 1-1 0,4-1 0 16,-7 4-8-16,7 0 0 0,-3 3 0 0,3-7 0 16,0 7 0-16,3-6 0 0,4-4 0 0,4 3 0 15,-8 4 0-15,8-13 0 0,-1 7 0 0,8-7 0 16,-4-3 15-16,4 6-3 0,-1-12 0 0,5 6 0 0,-8-3 8 0,3-7 2 15,1 7 0-15,-7-6 0 16,3 2 12-16,3-5 2 0,-10 3 1 0,4-1 0 16,-4-2 10-16,0 2 1 0,4-2 1 0,-4 2 0 15,-4-5-20-15,4-1-4 0,0 0-1 0,0-3 0 16,-7 1-3-16,4 5-1 0,-4-6 0 0,0-3 0 0,0 10-9 0,0-7-3 16,-4 9 0-16,4-5 0 0,-7-1-8 0,0 4 0 15,7 2 0-15,-10 1 0 0,-1 2 12 16,1-2 0-16,-5 3 0 0,5 3 0 0,-4-7-23 0,-4 10-4 15,4-3-1-15,0-3 0 0,0 6 16 0,3-3-9 16,-3 3 9-16,3 0-8 16,4 0-64-16,0 0-13 0,7 0-3 0,0 0-897 0</inkml:trace>
  <inkml:trace contextRef="#ctx0" brushRef="#br0" timeOffset="3353.19">3895 5097 2066 0,'0'0'92'0,"0"0"18"0,0 0-88 0,0 0-22 0,0 0 0 0,0 0 0 15,3 6 30-15,-3-6 2 0,7 0 0 0,4 7 0 0,-8 2-32 16,1-9 0-16,-4 0 0 0,7 3 0 15,-7 10 0-15,0-7 0 0,3-3 0 0,-3-3 0 16,0 0 0-16,0 0 0 0,8 10 0 0,-8-10 0 0,0 0 0 0,0 0 0 16,0 0 9-16,0 0-9 0,0 0 41 0,0 0 3 15,0 0 1-15,0 0 0 0,0-10 23 0,0 1 5 16,0-4 1-16,0 10 0 0,0-13-19 0,0 4-4 16,0-1-1-16,0-5 0 0,0 5-22 0,0-6-5 15,3 4-1-15,8-4 0 0,-11-3-14 0,10 0-8 16,-6 0 10-16,3-3-10 0,7 3 17 0,-3 0-2 15,3 0-1-15,-4 0 0 0,4 0-14 0,0 0 0 16,8 3 0-16,-8 0 0 16,7 4-20-16,4-1-9 0,-4 0-3 0,-4 1 0 0,8 2 32 0,0 10 0 15,7-13 0-15,-4 10 0 0,7 0 0 0,7-4 0 16,-6 4 0-16,6 0 0 16,0 3-38-16,8-4-14 0,-8 7-4 0,0 0-754 0,-3 0-151 0</inkml:trace>
  <inkml:trace contextRef="#ctx0" brushRef="#br0" timeOffset="10176.04">1792 14755 864 0,'0'0'38'0,"-10"-3"8"0,-5-3-37 0,5 0-9 16,-1 0 0-16,8-4 0 0,-8 1 320 0,4-4 63 0,7 4 12 0,7-1 2 16,-7 4-318-16,11-10-64 0,-8 10-15 0,11 0 0 15,8-4-9-15,-8 1-3 0,7 9-1 0,-7-6 0 16,7-1 13-16,4 4 0 0,-1-3 0 0,5 6 0 16,2 0 0-16,-6 0 0 0,7 0-8 0,-4 0 8 15,7 6 0-15,1-3 8 0,-1-3 1 0,11 0 0 16,-4 7 11-16,15-4 3 0,-8-3 0 0,11 0 0 15,0 3 7-15,0-3 2 0,10-3 0 0,1 3 0 16,3-3-5-16,11-4-1 0,-1 4 0 0,1-3 0 16,7 3-11-16,0-3-3 0,10 3 0 0,-3-1 0 0,-8-2 13 15,8 6 3-15,7-3 0 0,-7-3 0 0,7 6-13 0,-11 0-3 16,4-3 0-16,6 6 0 0,-2-3-12 16,3 0 0-16,-1 6-9 0,1-3 9 0,4 3 0 0,2-2 0 15,5-4 0-15,-11 3 0 0,3-3 0 0,-3 0 0 16,10 0 0-16,4 0 0 0,-7 0 0 0,7 0 0 15,0 0 0-15,0-3 10 0,0 3-10 0,0 0 0 16,-7-4 0-16,7-2 0 0,-4 6 10 0,4 0 0 16,-14 0 0-16,10 0 0 0,-3 0-1 0,0 0 0 15,4 0 0-15,-12 0 0 0,8 10-9 0,0-7 0 16,0-3 9-16,-4 6-9 0,-3-3 8 0,7 3-8 0,0-3 8 0,-4-3-8 16,1 7 0-16,-1-4 0 15,8-3 0-15,-5 0 0 0,1 3 0 0,0-3 0 16,7 0 8-16,-11 0-8 0,8 0 0 0,-8 0 0 0,1 0 0 0,-5 0-8 15,8 6 8-15,-3-6 0 0,-8 0 0 0,4 0 0 16,-7 0 8-16,6 0 3 0,8 3 1 0,-10-3 0 16,-15 0 6-16,7 7 2 0,4-4 0 0,0-3 0 15,-1 6-29-15,-6-3-6 0,0-3-1 0,3 3 0 16,4-3 25-16,3 0 5 0,-3 7 1 0,-4-4 0 16,0-3-15-16,-3 6 0 0,7-3 0 0,-4-3 0 15,-3 0 0-15,-4 0 0 0,-3 3 0 0,3 4 0 16,0-7 15-16,0 0 0 0,-3 0 0 0,-7 0 0 15,-1 0 1-15,1 0 0 0,7 0 0 0,-8 0 0 16,1-7-16-16,-8 4 0 0,-3 3 8 0,0 0-8 16,-7 0 0-16,4 0 8 0,3 0-8 0,3 0 0 0,-6-3 0 0,7 3 0 15,-1-6 0-15,-6 6 0 0,-1 0 0 0,1 0 0 16,3-3 0-16,0 3 0 0,-4 0 0 0,1-7 0 16,-1 7 0-16,-6 0 0 0,-5 0 0 15,-2-3 0-15,-4 3 0 0,-7 0 0 0,-1 0 0 16,-2 0 0-16,-5 0 0 0,-2 0-10 15,-5 0-17-15,1 0-3 16,-4-3-1-16,-7-3 0 0,-3 3-180 0,-4-4-36 0,11-24-7 0,-11 19-2 0</inkml:trace>
  <inkml:trace contextRef="#ctx0" brushRef="#br0" timeOffset="10702.5">15300 14207 748 0,'-11'-13'67'0,"8"10"-54"16,-1 3-13-16,-6-6 0 0,-4-4 160 0,0 10 30 0,3 0 6 0,-3-3 0 31,0 3-184-31,0 0-38 0,-29-9-7 0,15-1-2 0</inkml:trace>
  <inkml:trace contextRef="#ctx0" brushRef="#br0" timeOffset="10998.22">15046 14172 1285 0,'0'0'56'0,"0"0"13"0,0 0-55 0,0 0-14 0,0 0 0 0,0 0 0 16,0 0 122-16,7-6 22 0,-7 6 4 0,7 0 0 16,4 0-50-16,-1 0-10 0,-3 0-3 0,0 0 0 0,4 0-17 15,-4 6-4-15,0-6-1 0,0 3 0 0,4-3-15 0,-8 7-4 16,-3-7 0-16,7 3 0 0,0 6-31 0,0 1-13 16,-3 2 11-16,-1-9-11 0,-3-3 0 0,8 16 0 15,-5-4 0-15,-3 1 0 0,4 6 0 0,-4 0 0 16,0 3 0-16,3 0 0 0,-3 3 0 0,0 6 11 15,0-3-3-15,-3 4-8 0,3 2 11 0,-4-3-11 16,1 10 10-16,-1-6-10 0,-3 5 8 0,3 1-8 16,-3 3 0-16,0-3 0 0,0 0 10 0,0-7-10 15,0 7 10-15,0-10-10 0,0 4 8 0,0-4-8 16,3-6 0-16,1-3 9 0,-1-6 3 0,1 6 0 16,3-7 0-16,-4-2 0 0,4 0-26 0,0-4-5 15,0 0-1-15,0-9 0 16,0 0-121-16,0 0-25 0,0 0-5 0,0 0-801 0</inkml:trace>
  <inkml:trace contextRef="#ctx0" brushRef="#br0" timeOffset="11408.38">15423 14693 2152 0,'0'0'96'0,"0"0"19"0,0 0-92 0,-3-3-23 0,-1-7 0 0,4 10 0 15,0 0 49-15,-3-3 6 0,-1-3 1 0,4 6 0 16,-3-3-44-16,-1-4-12 0,-3 7 0 0,0-3 8 16,0 3 4-16,4 0 2 0,-8-3 0 0,4 3 0 15,-4 0-14-15,1 3 8 0,3 0-8 0,-7-3 0 16,-4 10 0-16,0-1 0 0,1 1 0 0,-4-1 0 0,3 4 0 0,0-4 0 16,1 0 0-16,-1 4 0 0,4-4 16 0,0 4 3 15,0-4 1-15,3-6 0 16,4 7-20-16,-4-1 10 0,1-6-10 0,3 7 8 0,0-4 4 0,0-3 1 15,3 7 0-15,-3-7 0 0,4 6-5 0,-1 1 0 16,4-1-8-16,0 0 12 0,-3 4 1 0,6-4 0 16,4 4 0-16,0-4 0 0,4 4 13 0,-1-4 2 15,4 4 1-15,1-4 0 0,2 7-6 0,4-4-2 16,1 1 0-16,-1-1 0 0,3 4-13 0,-2-3-8 16,-8-1 10-16,3 1-10 0,1 2 0 0,3 1 0 15,-3-6 0-15,-1 8 0 0,1-5-20 0,3 9-3 16,-3-3-1-16,-1-7 0 15,1 7-37-15,-4-6-8 0,7 5-2 0,-7-5 0 16,4 6-109-16,0-7-21 0,3 1-5 0,-7-7-1 0</inkml:trace>
  <inkml:trace contextRef="#ctx0" brushRef="#br0" timeOffset="14590.51">4244 13997 403 0,'0'0'36'0,"0"0"-36"0,0 0 0 0,0 0 0 16,0 0 9-16,0 0-9 0,0 0 0 0,0 0 9 15,11-4-9-15,-11 4 0 0,0 0 0 0,0 0 0 16,0 0 76-16,0 0 24 0,0 0 4 0,0 0 0 15,0 0 56-15,0 0 12 0,0 0 1 0,0 0 1 16,0 0-70-16,0 0-13 0,0 0-3 0,-11-3-1 0,7-3-51 0,4 6-9 16,0 0-3-16,-7 0 0 0,4 0-16 0,3 0-8 15,0 0 0-15,0 0 8 0,0 0-8 0,-7-9 8 16,0 9-8-16,7 0 8 0,0 0 20 0,0 0 3 16,0 0 1-16,0 0 0 0,0 0 42 0,0 0 9 15,0 0 1-15,0 0 1 0,0 0-28 0,0-10-5 16,0 7-2-16,0 3 0 0,0 0 5 0,0 0 1 15,0 0 0-15,0 0 0 0,0 0-24 0,0 0-4 16,0 0 0-16,0 0-1 0,0 0-17 0,0 0-10 16,0 0 12-16,0 0-12 0,7 10 15 0,0-1-4 15,-7 0-1-15,0-2 0 0,0 8-10 0,0-8 0 16,0 2 0-16,0 7 0 0,0-4 0 0,0 1 16 16,3 9 0-16,-3 0-1 0,7 0 20 0,-7 6 4 0,0 3 1 15,4 4 0-15,-4 5-21 0,0 1-4 0,3-6-1 0,-3 5 0 16,0 4-5-16,0-6-1 0,0-4 0 0,-3 7 0 15,3-6-8-15,0-4 12 0,-4 0-12 0,4 1 12 16,0-1-12-16,0-9 0 0,-7 0 0 0,7 3 0 16,-3-9-16-16,-4 6 2 0,3-7 0 0,1 1 0 31,-4 3-83-31,3-7-17 0,-6-2-3 0,2 2-1 0,1-2-83 16,0-1-17-16</inkml:trace>
  <inkml:trace contextRef="#ctx0" brushRef="#br0" timeOffset="17862.87">4247 15367 2145 0,'0'0'95'0,"0"0"20"0,0 0-92 16,0 0-23-16,0 0 0 0,0 0 0 0,0 0 58 0,0 0 7 15,0 0 2-15,0 0 0 0,8 12-29 0,-8-2-6 16,0 6 0-16,0-4-1 0,0 1-12 0,-8 5-3 15,8-5 0-15,0 9 0 16,0-9 1-16,-3 5 0 0,3 1 0 0,0 3 0 0,0-3 8 0,3-3 2 16,-3 6 0-16,8 3 0 0,-8-3-27 0,3 3 0 15,-3-3 8-15,7 0-8 0,-7 6 0 0,4 0 0 16,3-3 0-16,-7-3 0 16,3 9-120-16,1-9-25 0,3 0-6 0,-4-3-905 15</inkml:trace>
  <inkml:trace contextRef="#ctx0" brushRef="#br0" timeOffset="19143.43">5479 14088 230 0,'0'0'20'16,"0"0"-20"-16,0 0 0 0,0 0 0 0,0-7 328 0,3 1 60 15,4 0 13-15,-3-4 3 0,-4 10-262 0,3 0-52 16,8-9-10-16,-4 9-3 0,-7 0-38 0,11 6-8 15,-11-6-2-15,0 10 0 0,7-1-9 0,0-3-3 16,-7 13 0-16,3-6 0 0,4 9-5 0,-3 3-2 16,-1 0 0-16,-3-3 0 0,4 15 4 0,-4-2 1 0,0-1 0 0,3 4 0 15,-6-4 1-15,3 7 1 0,0-6 0 0,0 5 0 16,-4-8-17-16,1 9 0 0,3-7 8 0,0 7-8 31,-4-7-21-31,-3 7-8 0,4-10-2 0,3 10 0 16,0-6-130-16,-7-4-27 0,3 0-4 0,4-9-580 0</inkml:trace>
  <inkml:trace contextRef="#ctx0" brushRef="#br0" timeOffset="19764.47">5525 15737 1324 0,'0'0'118'0,"-8"-9"-94"16,8 5-24-16,0-5 0 0,-3 0 199 0,6 5 35 16,5-5 7-16,-5 0 2 0,-3-1-199 0,4 4-44 0,3-3 0 0,-4-1 0 15,-3 1 0-15,0-1 0 0,7 1 0 0,-7 0 0 16,0 2 8-16,4-2-8 0,-4-1 12 0,7 1-12 16,7 0 27-16,-4 6-2 0,-2-4 0 0,2-5 0 15,1 9 1-15,3-7 0 0,3 4 0 0,-2 0 0 16,-1-1-1-16,7-2 0 0,-7 6 0 0,7 3 0 15,-7-6-16-15,4 6-9 0,0 0 10 0,-1 6-10 16,1-3 0-16,-8 6 0 0,4 4 0 0,-3-4 0 16,-7 7 0-16,3-3-10 0,-7-1 10 0,3 7-8 15,-6-3 8-15,3 2 0 0,-4-5 0 0,-3 6 8 16,0-7-8-16,-4 7 0 0,1 3 0 0,3-9 0 16,-11 5-18-16,11 4-5 0,-11-3-1 0,4 0 0 15,-7-3 8-15,4 2 2 0,-1-5 0 0,0 6 0 16,-3-7 14-16,3 10-9 0,-3-3 9 0,7-6-8 15,-3 9-8-15,-1-7 0 0,4 1-1 0,3 0 0 16,1-4 5-16,-4-2 2 0,6 2 0 0,5-2 0 16,3-1 10-16,-7 4 0 0,7-10 0 0,0 6 0 0,0 0 9 0,7 4-9 15,-4-4 12-15,5 1-12 0,6-4 20 0,-4 0-4 16,1 4 0-16,6-4 0 0,5-3 21 0,-5 7 4 16,1-7 1-16,7-3 0 0,-4 9-34 0,3-9-8 15,5 0 0-15,-5 0 0 16,8 0-24-16,-7-3-8 15,-1-3 0-15,5 6-682 0,2-10-136 0</inkml:trace>
  <inkml:trace contextRef="#ctx0" brushRef="#br0" timeOffset="21668.55">6900 14141 1321 0,'0'0'28'0,"0"0"7"0,-3-6 1 0,-1-1 2 0,1-2-30 0,-1 3-8 0,4 2 0 0,0-5 0 16,-3 6 39-16,3-3 6 0,0 3 2 0,0 3 0 15,0 0 21-15,0 0 4 0,0 0 0 0,0 0 1 16,0 0-23-16,0 0-5 0,7 3-1 0,0 9 0 0,3 4 15 16,1 0 2-16,0 12 1 0,-4-6 0 0,3 9-13 0,-6 4-2 15,3-4-1-15,0 10 0 16,-4-4-31-16,1-2-7 0,-4-1 0 0,7-2-8 16,-14 5 8-16,7-2-8 0,-4-4 0 0,4 4 0 0,-3-4 0 15,-4 0-14-15,0 1 1 0,0-1 0 16,7 10-132-16,-11-10-27 15,8 4-4-15,-1 2-2 0</inkml:trace>
  <inkml:trace contextRef="#ctx0" brushRef="#br0" timeOffset="22714.51">13409 14141 288 0,'0'0'12'0,"0"0"4"0,0-6-16 0,4-1 0 16,-4 1 0-16,0-3 0 0,3 5 303 0,1-5 57 15,-4 0 12-15,3-1 3 0,-3 7-267 0,4-6-54 16,-1-1-10-16,1 1-3 0,-4 6-3 0,3-7-1 15,-3 7 0-15,0-3 0 0,0 6 0 0,0 0 0 0,0 0 0 0,0 0 0 16,0-3-9-16,0 3-3 0,0 0 0 0,0 0 0 16,0 0 12-16,0 0 3 0,0 0 0 0,0 0 0 15,0 0-13-15,7 12-3 0,-3 1 0 0,-1 6 0 16,4 9 13-16,-3-3 3 16,3 6 0-16,-3 1 0 0,3 9 12 15,-4-7 4-15,8 13 0 0,-4-9 0 0,0 2-36 16,0 1-6-16,-4 0-2 0,5 0 0 0,-1-4-1 15,-4 1-1-15,1-4 0 0,-1 7 0 0,1-6-10 0,-4-4 12 0,0 0-12 16,0-2 12-16,0-4-12 0,3-3 8 0,-6 3-8 16,3-10 8-16,0 4-25 0,0 0-6 0,0-6-1 0,0-4 0 15,-4 0-141-15,4-2-29 0,0 2-6 16,-3-3-820-16</inkml:trace>
  <inkml:trace contextRef="#ctx0" brushRef="#br0" timeOffset="24531.64">13070 16336 1591 0,'0'0'35'0,"0"0"7"0,0 0 2 0,0 0 0 0,0 0-35 0,0 0-9 0,0 0 0 0,0 0 0 16,0 0 46-16,0 0 7 0,0 0 2 0,0 0 0 16,7-3-7-16,-3-7-2 0,0 4 0 0,-1-3 0 15,4-4 30-15,-3 4 5 0,-1-1 2 0,1-2 0 16,-4 2-15-16,3-2-2 0,1-7-1 0,-1 6 0 15,-6 1-1-15,6-1-1 0,1-2 0 0,-4-7 0 16,0 6-37-16,3-9-7 0,4 9-2 0,0-2 0 16,-3-4-7-16,3 3-2 0,-7-3 0 0,4 0 0 15,-4 3-8-15,3-3 0 0,4 3 9 16,0 7-9-16,-3-1 0 0,6 1 0 0,-6 5-12 0,3-2 4 16,3 3 8-16,-6-1 0 0,3-2 0 0,0 9 0 15,-7 0 0-15,0 0 0 0,7 0 0 0,-7 0 0 16,0 0-9-16,7 9 0 0,0 1 0 0,4 2 0 15,-4-2 9-15,0 12 0 0,0-3 0 0,-3-1 0 0,3 4 0 0,0 0 0 16,3 3 0-16,-3-3 0 0,4 3 0 0,-4 0 0 16,4 4 0-16,-1-4 0 0,1 3 0 15,-1-3 0-15,1 3 0 0,-1-3 0 0,1-3 8 16,0-3 0-16,3 3 0 0,-4-3 0 0,1-7-8 0,3 7 8 16,-3-6-8-16,-1-1 8 0,4-2 0 15,-3-4 0-15,-1-3 0 0,1 3 0 0,0-6 24 0,3 0 6 16,-4-6 1-16,1 6 0 0,3-9-19 0,-3 9-3 15,3-10-1-15,0 4 0 0,-7-10 18 0,0 4 3 0,0-7 1 16,4 7 0-16,6-10-24 0,-6 3-5 16,3-3-1-16,-4 0 0 0,1 0 5 0,0-6 1 0,-1 6 0 15,1 0 0-15,-4 0-14 0,3-3 11 0,-2 0-11 0,-1 0 10 16,0-4 8-16,-4-2 2 0,4 6 0 16,-3-3 0-16,-4-4-20 0,3 10-16 0,1-9 4 0,-1 9 0 15,-3-3 12-15,4 3 13 0,-1-3-2 16,1 12-1-16,-1-5-26 0,-3 5-4 0,4 0-2 15,-1 4 0 1,-3 0-86-16,4-1-16 0,-4 10-4 0,0 0-1188 0</inkml:trace>
  <inkml:trace contextRef="#ctx0" brushRef="#br0" timeOffset="32237.84">17992 3341 230 0,'7'-6'20'0,"-7"0"-20"0,0 2 0 0,0-5 0 16,3 3 205-16,4 6 37 0,-10-13 7 0,3 10 2 16,-4-6-172-16,4-1-35 0,4 7-6 0,-8-3-2 15,1 3 4-15,3-7 1 0,3 1 0 0,-3 9 0 16,0-9-1-16,0 5 0 0,0 4 0 0,0 0 0 0,0 0-4 0,7-6 0 16,-7-6-1-16,0 12 0 0,0 0 33 0,0 0 6 15,0 0 2-15,0 0 0 0,0 0-31 0,-7 0-5 16,0 9-2-16,-3 0 0 0,6-5-22 0,-3 11-5 15,-7 1-1-15,0 3 0 0,-4 0-2 0,4 2 0 16,-4 1 0-16,1 4 0 0,3-8 1 0,0 4 0 16,-1 0 0-16,1 6 0 0,4-15 7 0,-1 6 0 15,4-4 1-15,-3 4 0 0,2-6-5 0,1 3-2 16,0-1 0-16,0-5 0 0,4 8-10 0,-1-5 0 16,1-4 9-16,-4 10-9 0,7-16 0 0,0 10 0 15,0-4 0-15,0 1-8 0,0-10 8 0,3 6 0 0,-3-6 0 16,0 0-8-16,7 6 8 0,4 0 0 15,-1-6 0-15,1 0 8 0,0-6 1 0,3 3 1 0,0-6 0 16,3 6 0-16,1-4 0 0,7-2 0 0,-4 9 0 0,4-13 0 16,-1 10-10-16,-2-6 0 0,6-1 0 0,0 7 0 15,0-3-15-15,0 3 2 0,1-7 0 0,-5 7 0 32,1-3-18-32,-4 3-3 0,0-3-1 0,-3 2 0 15,-4 4-21-15,0-6-5 0,-3 3-1 0,-1 0-546 0,1-3-110 0</inkml:trace>
  <inkml:trace contextRef="#ctx0" brushRef="#br0" timeOffset="32636.29">18390 3119 1962 0,'0'0'87'0,"-7"0"17"0,-3 0-83 0,-1 0-21 15,4 9 0-15,0 3 0 0,-4-5 37 0,1 2 3 0,-1 4 1 0,4-1 0 16,0 1-33-16,-3 2-8 0,-1-5 0 0,0 6 0 15,1 2 0-15,-1 1 0 0,-3 3 0 0,4 0 0 16,-5 0 0-16,5 0 0 0,-4 6 0 0,0-3 0 16,-4 7 0-16,0-1 0 0,-3 10 12 0,0-7-4 15,-4 7 16-15,4 3 2 0,0-3 1 0,3 9 0 16,4-3-6-16,4-6-1 0,-4 3 0 16,6-13 0-16,-2 10-20 0,6-10 0 0,4 7 0 15,0-13 0 1,-3 6-34-16,3-9-8 0,3 6-2 0,1-15 0 0,6-1-152 15,-2 4-30-15,-5-3-6 0,-3-13-2 0</inkml:trace>
  <inkml:trace contextRef="#ctx0" brushRef="#br0" timeOffset="33337.61">18711 3435 2026 0,'0'0'90'0,"0"0"18"0,0 0-86 0,0 0-22 0,-3 0 0 0,3 0 0 16,0 0 15-16,-11 0-2 0,8 0 0 0,-4 6 0 16,7-6-13-16,-11 4 0 0,0 5 0 0,1 0 0 15,-1-5-10-15,1 5-2 0,-4 10 0 0,-4-10 0 0,-3 13 12 0,0-6 0 16,3 3 0-16,0 3-8 16,-3 9-5-16,7-3-1 0,-7-3 0 0,3 7 0 0,4-1 14 0,0 0 0 15,3-2 9-15,4-4-9 0,4 3 25 0,-1-3-1 16,4-3 0-16,7-3 0 15,-3 3-12-15,7-4-2 0,3-5-1 0,0 0 0 0,0 2-9 0,0-2 0 16,4-10 0-16,3 6 0 0,0-2 0 0,0-4-11 16,4-3 11-16,-4 0-8 0,0-3 8 15,4-4 0-15,-4-2 0 0,-3-4 0 0,-1 10 0 0,1-12 0 16,0 2 0-16,-4-6 0 0,-4 4 13 0,4-4 5 16,-7 0 1-16,0-3 0 0,1 0 25 0,-5-3 6 0,-3-3 1 0,0 9 0 15,0-16-9-15,-3 13-2 16,-5-6 0-16,5-3 0 0,-4 9-20 0,0-3-5 0,0-3-1 15,0 6 0-15,-4 3-5 0,1 3-1 0,-1-6 0 0,0 3 0 16,-3 7-19-16,-3 2-4 0,3-2-1 0,-1 6 0 31,1 6-17-31,-7-4-4 0,0 8-1 0,3-4 0 16,4 9-96-16,0 0-19 0,-4-5-4 0,1 5-736 0</inkml:trace>
  <inkml:trace contextRef="#ctx0" brushRef="#br0" timeOffset="34427.87">20062 3623 806 0,'0'0'72'0,"0"0"-58"16,0-9-14-16,0 9 0 0,0-3 324 0,0 3 63 15,0 0 12-15,0 0 2 0,0 0-326 0,0 0-66 16,0 0-9-16,4 3-9 0,3 10-12 0,0 5-3 16,0-5 0-16,0 6 0 15,0-1-1-15,0 4-1 0,0-3 0 0,0 3 0 16,-3 3-6-16,3-3-2 0,-3-3 0 0,6 3 0 0,1 6 14 0,3-12 4 15,-7-7 0-15,0 7 0 0,7-3 16 0,-3-1-12 0,-1-3 12 0,-3 1-10 32,0-7-33-32,4 3-6 0,3 1-2 0,0-7-721 0</inkml:trace>
  <inkml:trace contextRef="#ctx0" brushRef="#br0" timeOffset="34723.24">20443 3526 2286 0,'0'0'50'0,"0"0"10"0,-7 3 3 0,0 10 1 0,0-4-51 0,4 1-13 0,-4 8 0 0,3 1 0 16,1 6 0-16,-1-3-10 0,1 10 2 0,-1-1 0 0,1 0 8 0,-1 4-12 15,-3 3 12-15,3-4-12 0,-3 4 12 0,-3-1 0 16,-1 1-9-16,1 6 9 0,-4-3-8 0,-4 6 8 16,0-7-10-16,-3 1 10 0,-4 9-19 0,1-15 3 15,3 9 0-15,-4-7 0 0,-3-2 16 0,3-4 0 16,4-3 0-16,0-3 0 0,6-6-25 0,1 0 1 16,0-6 1-16,7-4-599 15,0-6-120-15</inkml:trace>
  <inkml:trace contextRef="#ctx0" brushRef="#br0" timeOffset="35036.89">20846 3752 2325 0,'0'0'103'0,"0"-9"21"0,0 5-99 0,0 4-25 0,0 0 0 0,7-9 0 16,-4 6 57-16,8-3 7 0,-1-7 0 0,5 4 1 16,-5 5-52-16,4-14-13 0,4 8 0 0,-4 1 0 0,4-4 0 0,3 4-8 15,-4 0 8-15,8 5-13 16,0-5-21-16,-1 6-4 0,5-7-1 0,-1 1 0 15,0 6-34-15,0-3-7 0,-3 6-2 0,0 0 0 16,-1-4-96-16,-6 4-19 0,0 0-4 0,-4 0-1 0</inkml:trace>
  <inkml:trace contextRef="#ctx0" brushRef="#br0" timeOffset="35264.28">20807 3899 1670 0,'0'0'148'0,"0"0"-118"0,0 0-30 0,0 0 0 16,7-3 173-16,3-3 29 16,5 6 6-16,2 0 0 0,-3 0-177 0,8-6-31 0,-5-1-16 0,8 7 1 15,-4 0 4-15,4-3 1 0,-1-3 0 0,8 3 0 31,0-3-52-31,0-1-10 0,3 1-3 0,-3 3-572 0,-1-3-114 0</inkml:trace>
  <inkml:trace contextRef="#ctx0" brushRef="#br0" timeOffset="36411.01">19209 3278 806 0,'-18'0'36'0,"15"7"7"0,-4-4-35 0,-4 3-8 15,-3-6 0-15,0 0 0 0,0 3 160 0,0-3 31 16,-1 7 5-16,5-1 2 0,-4-6-145 0,3 6-29 16,-3-6-5-16,3 9-2 15,1-9-17-15,3 4 10 0,-4 5-10 0,4 0 8 0,0-5-8 0,0 5 0 16,0 4 0-16,3-4 8 0,1 3-8 0,-1 4 0 15,1 0-12-15,3-7 12 0,0 1 0 0,0 2 0 16,0-2 0-16,0 5 12 0,0-2-12 0,0-1 0 16,0-2 0-16,3-1 0 0,-3-6 0 0,7 10 0 0,-3-7-12 0,3-3 12 15,-7-3-10-15,11 0 10 0,-1 0 0 0,4 0-9 16,0-3 9-16,-3-3 16 16,3 0-4-16,0-1-1 0,7-5 4 0,-6 2 1 0,-1-2 0 0,0 2 0 15,0-8-16-15,-4 8 8 0,1-2-8 0,0-7 0 16,-8 6 32-16,4 1 1 0,-3-7 0 0,-1 10 0 15,-3-4-33-15,-3 0 0 0,-1 1 0 0,-3 2 0 16,0-5 11-16,0 9-2 0,-4-1 0 0,4 4 0 16,-3 3-9-16,-4 0 0 0,0-6 0 0,-1 12 0 15,1-6 0-15,0 3 0 0,0-3-10 0,0 13 10 16,3-13 0-16,1 0 0 0,-1 6 0 0,4-3 0 16,7-3 0-16,0 0 0 0,0 0 0 0,0 0 0 15,0 0 14-15,0 0 2 0,7-3 1 0,4-3 0 16,-8 6 13-16,8 0 2 0,0-6 1 0,3-1 0 15,3 4-9-15,1-3-3 0,3-4 0 0,0 7 0 0,0-6-21 16,4 6 0-16,0 3 0 0,0-10 0 16,-4 1 0-16,3 6 0 0,-2-7 0 0,-1 1 0 0,-4 0 0 15,5 5 0-15,-1-5 0 0,-4 3 0 0,4-7 0 16,1 10 9-16,-1-13-9 0,0 10 0 0,4 0 17 0,-8 3-3 16,-6-10-1-16,-1 7 0 0,5 3 18 0,-1-3 3 15,-14 6 1-15,7 0 0 0,0 0-27 0,-7 0-8 16,0 0 0-16,0 0 0 0,3 9 0 0,-3 0 0 15,-3 1 0-15,3-1 0 0,-4-3 0 0,-3 10 0 16,0 0 0-16,0-1 0 0,-7 7 0 0,3-3 0 16,1 6-9-16,-4 4 9 0,-4-4 0 0,0 6 0 0,4 0 0 15,-7 4 0-15,0 2 0 0,3-5-10 0,-6 9 10 0,3 2 0 16,-1-8 0-16,-2 3 0 0,-1-4 12 0,0 7-3 16,1-7-21-16,-1-2-5 0,0-1-1 0,4 4 0 15,-4-10 18-15,4 0 0 0,4-3 0 16,2 6 0-16,-2-12-12 0,6 2 0 0,8-5 1 15,-1 6 0 1,-3-7-148-16,4-2-29 0,3-1-7 0,0-9-1 16</inkml:trace>
  <inkml:trace contextRef="#ctx0" brushRef="#br0" timeOffset="36821.86">19413 3830 1094 0,'0'0'97'0,"0"0"-77"15,-7 3-20-15,7-3 0 0,-7 10 208 0,0-10 37 16,4 3 8-16,-4 10 2 0,3-7-198 0,1 6-39 16,-4 1-8-16,3-7-2 0,0 7-8 0,1-1 0 15,-1-2-12-15,1 8 12 16,-1-5-33-16,4 0 1 0,0 2 0 0,-3-2 0 15,3-1-3-15,0 4 0 0,0-3 0 0,0-4 0 0,3-3 19 0,-3 4 4 16,7-4 1-16,-7-6 0 0,7 3 11 0,1-3 0 16,2 6 0-16,1-6 0 0,3-6 22 0,0 3 0 15,0-3 0-15,4-4 0 0,-4 4-3 0,7-3-1 16,-3 2 0-16,3-5 0 0,0 2-10 0,-3 1-8 0,-8-4 12 0,4 10-12 16,4-6 15-16,-11 3-4 0,0-7-1 0,-3 0 0 15,-8 4 10-15,0 0 3 0,1-1 0 0,-4-2 0 16,-4 9-3-16,1-4-1 0,-11-2 0 0,-1 9 0 15,1 0 1-15,0-6 0 0,-4 6 0 16,1-7 0-16,-1 7-4 0,4 0-1 0,3 0 0 0,1 7 0 16,-5-7-28-16,8 6-6 0,0-6-1 0,0 6-627 15,3-3-125-15</inkml:trace>
  <inkml:trace contextRef="#ctx0" brushRef="#br0" timeOffset="37496.01">22094 3347 172 0,'-14'0'16'0,"4"4"-16"0,6-4 0 0,-6 9 0 15,-4 4 414-15,-4-4 80 0,4 10 16 0,0-7 3 16,0 7-410-16,-4-6-83 0,-3 9-20 0,3-4 0 15,1 4 0-15,-1 0 0 0,-10 7 0 0,3-4 8 0,7 3-8 0,1-3-13 16,-1-3 3-16,0-3 1 0,-3 3 9 0,4 6 11 16,2-3-3-16,5-3 0 0,-4 3-8 0,3-3 0 15,4 0-10-15,4-6 10 0,-1 2 0 16,4-5 0-16,-3 6 0 0,10-10 0 0,3 1 0 0,4-1 0 16,-7-6 0-16,15-3 0 15,2 3 40-15,1-6 15 0,0 3 2 0,-1-9 1 16,-3 6-108-16,8-10-22 0,-1 4-4 0,-3-7 0 0,-4 3 63 0,3 1 13 15,5-7 0-15,-1-3 0 0,-7 3 21 0,0-3 0 16,0 0 0-16,-3 0 0 0,0 4 7 0,-8-4 0 16,1 0 1-16,-1 3 0 0,1-6 19 0,-4 3 3 15,-10 0 1-15,-1 0 0 0,4 3-11 0,-7-3-1 16,0 0-1-16,-4 0 0 0,-3 3-7 0,0-9-2 16,-4 13 0-16,-3-4 0 0,-3-3-16 0,2 3-3 15,8 6-1-15,-7-5 0 16,-4 5-100-16,4 7-20 0,7-10-4 0,4 10-1 0</inkml:trace>
  <inkml:trace contextRef="#ctx0" brushRef="#br0" timeOffset="38704.3">24578 3040 1519 0,'0'0'33'0,"0"0"7"0,0 0 2 0,0 0 1 0,0 0-35 0,0 0-8 0,0 0 0 0,0 0 0 16,0 0 0-16,0 0 0 0,0 0 0 0,0 0 0 15,0 0 12-15,0 0 0 0,0 0 0 0,0 0 0 16,-7 3-12-16,0 10 0 0,-4-4 0 0,1 4 0 16,-8 6 25-16,0-1 3 0,1 1 1 0,-4 3 0 15,-4 3 25-15,0 7 5 0,1-1 1 0,-5 3 0 16,5 4-7-16,-1-3-1 0,0 5 0 0,4 1 0 16,3-6-2-16,-3 5-1 0,7-5 0 0,0 6 0 15,4-4-37-15,2 1-12 0,5-1 0 0,-1-5 0 0,4 2 0 16,4-2 0-16,-1-10 0 0,5 6 0 15,2-6-11-15,-3 3-9 0,4-16-1 0,-1 10-1 0,4-9 6 0,1 2 2 16,2-3 0-16,1 1 0 0,3-10 14 0,0 3 0 16,-3-3 0-16,3 0-9 0,0 0 9 0,-3-3 0 15,3 3 0-15,0-10 0 0,-7 4 0 0,4 3 9 16,-4-6-9-16,0 6 0 0,-7-7 16 0,0 1-4 16,-3-1-1-16,-4 1 0 0,3 3 17 15,1-4 4-15,-4-5 1 0,-7 2 0 0,3 0-9 0,-3-5-1 0,-7 5-1 0,3-6 0 16,1 10 10-16,-8-7 3 0,-3 1 0 0,0 2 0 15,0 10-18-15,-4-10-3 16,0 4-1-16,1-1 0 0,2 4-4 0,-2 0-1 0,3 0 0 0,3 6 0 16,0 0-8-16,4-3-17 0,0 3 4 0,0 3 1 31,3-3-96-31,1 0-20 0,3 6-3 0,0-6-861 0</inkml:trace>
  <inkml:trace contextRef="#ctx0" brushRef="#br0" timeOffset="39166.65">25047 3150 1324 0,'-10'9'59'0,"-1"-9"12"0,-7 0-57 0,1 3-14 15,-4 4 0-15,-1 2 0 0,5 0 275 0,-1 4 52 16,1 0 10-16,-1 9 3 0,7-1-280 0,-3 1-60 16,0 10 0-16,4-7-9 0,-1 0 1 0,-3 9 0 15,3 4 0-15,-3-3 0 16,0 5-30-16,0 1-6 0,0 3 0 0,0 6-1 0,0-9 20 0,3 3 4 16,0-10 1-16,1 4 0 0,3-7 20 0,3-2 0 15,1 2 0-15,3-12 0 0,0 3 0 0,3-4 8 0,-3-5 0 16,4 6 0-16,3-7-8 0,0-2 8 0,0-1-8 0,4-6 8 15,3 7-8 1,3-10 0-16,1-3 0 0,0-4 0 0,3-2 0 0,3 3 0 16,8-4 0-16,0-5 0 0,3-1 0 0,0-3-9 0,-3-3 0 0,3-6 0 15,-3 12 9-15,4-15 0 0,-12 3 0 0,4-4 0 16,-3 7 0-16,-4-12 0 0,-3 2 0 0,0 7 0 16,-4-7 0-16,-4 4 11 0,-3 9-1 0,-3-6 0 15,-1 6 7-15,1 0 2 0,-4 0 0 0,-4 3 0 16,-3-3-19-16,0 13 10 0,-3-13-10 0,-1 6 8 15,1 1-8-15,-1-7-16 0,-3 12 4 0,-4-6 1 16,1 1-33-16,-1-1-6 16,-3 7-2-16,3-1-611 0,0 1-122 0</inkml:trace>
  <inkml:trace contextRef="#ctx0" brushRef="#br0" timeOffset="39908.91">25665 2999 2487 0,'0'0'55'0,"-7"0"11"0,-4-6 2 0,0 6 2 0,1 0-56 0,-1 0-14 0,-3 6 0 15,0-6 0 1,-4 0-20-16,1 0-8 0,-1 3 0 0,0-3-1 16,-3 0 1-16,4 10 1 0,-1-4 0 0,0 0 0 0,1 1 27 0,3-4 0 0,-1 6 0 0,1 10 0 15,0-16 0-15,0 10-8 0,0 2 8 0,3-11 0 16,1 8 0-16,3-2 0 0,0-1 0 0,0 3 0 16,0-2 0-16,3-4 0 0,1 0 0 0,3-6 0 15,0 0 0-15,0 0 0 0,0 0 0 0,7 7 0 16,-7-7 0-16,14 0 0 0,-4 0 0 0,8-7 0 15,-4 4 0-15,4-6 0 0,-4 6 0 0,3-7 0 16,5 1 0-16,-5 0-13 0,-3-1 5 0,1-2 8 16,-5 2-8-16,1 1 8 0,3-4 0 0,-4 10 0 15,-3-6 0-15,-3-1 0 0,-1 10 0 0,-3 0 0 16,-3-9 0-16,3 9 0 0,0 0 10 0,0 0-10 16,-7-3 18-16,3-4-3 0,4 7-1 0,0 0 0 0,0 0-4 0,-3-3-1 15,-4-6 0-15,7 9 0 16,0 0-9-16,0 0 0 0,0 0 0 0,7 0 0 15,0-3-10-15,3-4 10 0,-2 7-13 0,2 0 5 0,4 0 8 16,4 0-8-16,-4 0 8 0,0 0-8 0,0 0 8 0,4 0 0 16,-1 7 0-16,1-4 0 0,0-3 0 0,-4 6 0 15,4-3 0-15,-1 7 8 0,1-10-8 0,-4 0-8 16,0 3 8-16,0-3-12 0,0 0 12 0,-3 6 0 16,-1-3 0-16,1-3 0 0,-4 3 0 0,0 4 0 15,-7-7 0-15,7 3 0 0,-7-3 0 0,4 9 0 16,3-3 0-16,-7 1 0 0,0-7 0 0,0 15 11 15,0-11-3-15,0 8 0 0,-4-2 4 0,1-1 0 16,-1 10 0-16,-3-4 0 0,4 4-12 0,-8 0 0 16,0 3 0-16,1 0 0 0,-4 6 12 0,0-3 0 0,-1 7 0 0,-2-1 0 15,3 0-12-15,-7 4-17 0,3 2 4 0,-7-2 1 16,4 9 12-16,-4-7 15 0,4-2-3 0,0-4-1 16,0 10-11-16,0-6 0 15,3 2 0-15,0-12 0 0,4 7 12 0,-3-4-4 0,6-3 0 0,4-3 0 16,-4-3-8-16,8 0-11 0,-4-7 3 0,3 7 0 31,4-10-126-31,4-2-25 0,-1-1-5 0,-3-6 0 0</inkml:trace>
  <inkml:trace contextRef="#ctx0" brushRef="#br0" timeOffset="40293.58">25792 3730 864 0,'3'-9'76'0,"-3"9"-60"16,4-4-16-16,-4 4 0 0,0 0 173 0,0 0 32 16,0 0 7-16,0 0 0 0,-7 0-102 0,3 10-21 15,-3-7-4-15,0 3-1 0,0 1-37 0,-4 8-8 16,4-12-2-16,0 10 0 0,-3-4-24 0,3 7-5 16,0-3 0-16,-4-1-8 0,4 7 0 0,0-3 0 15,3-1-10-15,1 1 10 0,-1-7 0 0,4 10 0 16,0-6 0-16,0-1 0 0,4 4 0 0,-4-13 0 15,3 10 14-15,4-4-4 0,-3 0-10 0,6-2 0 0,-10-7 0 0,11 6 0 16,0 0 0-16,-1-6 0 0,1 0 0 0,-1 0 0 16,1 0 0-16,0 0 0 0,-1-6 0 0,-3 6 0 15,4-3 0-15,-1 0 0 0,1-7 0 16,0 1 0-16,-4 3 10 0,0-7 6 0,0 4 2 16,0-4 0-16,-4 4 7 0,1-4 2 0,-4 4 0 0,0-10 0 15,-4 6-12-15,4 4-3 0,-3-7 0 0,-4 7 0 16,0-10-4-16,-4 10 0 0,0 6-8 15,1-10 12-15,3 7-12 0,-4 3 0 0,1-4 8 0,-1 7-8 32,0 0-106-32,1 0-24 0,-1 0-5 0,1 7-1 0</inkml:trace>
  <inkml:trace contextRef="#ctx0" brushRef="#br0" timeOffset="40642.74">26430 3498 2491 0,'0'0'110'0,"0"0"23"0,0 0-106 0,0 0-27 0,0 0 0 0,0 9 0 16,0 1 16-16,4-1-3 0,3-6 0 0,0 10 0 16,0-7-13-16,7 7-12 0,-3-1 3 0,3 4 0 31,0 0-18-31,0 2-3 0,3 4-1 0,1-3 0 15,-4 3-94-15,0-3-19 0,0-3-4 0,4 2-472 0,0 1-95 0</inkml:trace>
  <inkml:trace contextRef="#ctx0" brushRef="#br0" timeOffset="40921.44">26864 3495 2761 0,'-11'3'122'0,"8"6"26"0,-4 1-119 0,0-1-29 15,-4 7 0-15,4 0 0 0,0 5 22 0,0 1-2 16,4 4 0-16,-1 5 0 0,-3 0-20 0,3 1-15 16,-3 5 3-16,0-2 0 0,4 2-7 0,-4 1-1 15,-7 0 0-15,3-1 0 16,-3 10-60-16,0-12-13 0,-4 6-3 0,1-1 0 15,-1 1 17-15,0-3 3 0,1-1 1 0,-1-12 0 0,0 7 40 0,4-4 8 0,4-12 2 16,-1 2 0 0,0-5-131-16,1-4-25 0,6-2-6 0,4-7-1 0</inkml:trace>
  <inkml:trace contextRef="#ctx0" brushRef="#br0" timeOffset="41204.61">27111 3551 403 0,'0'0'17'0,"0"0"5"16,0 0-22-16,0 0 0 0,0 0 0 0,0 0 0 15,7 0 560-15,4 0 107 0,-4-3 21 0,7 3 5 16,3-6-569-16,8 6-115 0,3 0-22 0,1-13-5 0,6 10-2 0,-3-3 0 16,-1-4 0-16,5 4 0 15,-5-3-132-15,1-1-28 0,0 1-4 0,3 0-523 16,-3-1-104-16</inkml:trace>
  <inkml:trace contextRef="#ctx0" brushRef="#br0" timeOffset="41454.36">27051 3761 172 0,'0'0'8'0,"0"0"1"0,0 0-9 0,0 0 0 0,11 0 0 0,-1 0 0 15,8 0 567-15,3-3 111 0,-3 3 22 0,3 0 5 32,3 0-589-32,1 0-116 0,7 0-26 0,-4 0-4 15,0-6-2-15,1 3 0 0,-5-7 0 0,1 7 0 16,0-6-153-16,-4 9-31 0,0-6-7 0,-3-1-1 0</inkml:trace>
  <inkml:trace contextRef="#ctx0" brushRef="#br0" timeOffset="42042.75">27905 2861 2808 0,'0'0'124'0,"0"0"26"15,0 0-120-15,3 4-30 0,-3 14 0 0,7 1 0 0,-3 3 15 0,-1 3-3 16,4 7-1-16,4 5 0 0,-4 7-11 0,4 3 0 16,-4 3 0-16,3 4 0 0,1-1 0 0,-4 6 0 15,0-2 0-15,0 2-11 0,0-2 11 0,-3 6 0 16,3-10 0-16,3 0 0 0,-3-3-12 0,7-6 0 15,4 0 0-15,0-6-820 16,3-22-164-16</inkml:trace>
  <inkml:trace contextRef="#ctx0" brushRef="#br1" timeOffset="59421.95">18665 5458 1681 0,'0'0'36'0,"0"0"8"0,0 0 2 0,0 0 2 0,4-6-38 0,0-7-10 0,-4 4 0 0,7 5 0 16,-7 4 37-16,3-6 6 0,1 3 1 0,-4 3 0 15,0 0-20-15,0 0-3 0,0 0-1 0,0 0 0 16,0 0 10-16,0 0 2 0,0 0 0 0,0 0 0 16,0 0-10-16,0 0-2 0,0 0 0 0,0 0 0 15,0 0 16-15,0 0 4 0,-7 0 0 0,7 0 0 16,0 0-3-16,0 0 0 0,0 0 0 0,0 0 0 15,0 0 2-15,0 0 0 0,0 0 0 0,0 0 0 16,0 0-12-16,0 0-3 0,0 0 0 0,0 13 0 16,0-4 2-16,-4 4 0 0,1-7 0 0,3 3 0 15,-4 1-10-15,4-4-1 0,0 10-1 0,-4-4 0 16,1-2-2-16,-1 2 0 0,1 1 0 0,-1 9 0 16,4-7-12-16,-3-2 0 0,3 6 0 0,0-4-10 15,3 4 10-15,-3 0 0 0,4-3 0 0,3 2 0 0,-4 4 9 0,5-3-9 16,-1-6 12-16,3 6-12 0,-3-7 13 15,4 7-4-15,-4-7-1 0,0 1 0 0,0 6 20 0,0 3 3 16,0-3 1-16,-3-1 0 0,3-2-32 0,-7 6 0 16,3-3 0-16,-3 3 0 0,4-3 0 0,-4 6-13 15,0-7 1-15,3 1 0 0,-3 0 12 0,4-3 16 16,-4 6-3-16,3 0-1 0,1-3-12 0,-1-1 9 16,-3-2-9-16,4 9 8 0,3-9 7 0,-4 6 1 15,5-3 0-15,-5 2 0 0,1 1-4 0,3-3 0 0,-4 0 0 0,1-3 0 16,-1 3-12-16,1 3-16 15,-1-1 3-15,1-2 1 0,-1 3 12 0,-3 0 0 0,0 0 0 16,0-3 0-16,-7 3 0 0,7 0 10 16,-3 0-10-16,-1 3 12 0,4 0-12 0,-7-3 10 0,4 0-10 0,3 0 10 15,-4 9-10-15,4-3 0 0,0-6 0 0,-3 0 0 16,3 7-9-16,0-4 9 0,0-3-12 0,0 0 12 16,0 6 0-16,0-6 0 0,-4 0 0 0,4 0 0 15,-3 0 0-15,3-4 0 0,0 4 0 0,-4 0 0 16,0 0 0-16,4 3 0 0,-3-3 0 0,-1 0 9 15,1 3-9-15,3-3 0 0,-4 6 0 0,4-6 8 16,-3 7-8-16,3-4 0 0,0-3 0 0,0 0 0 16,-4 6 0-16,4-6 0 0,0 0 0 0,0 6 0 0,0-6 8 15,0 3-8-15,0-6 8 0,-3 3-8 16,-1 0 0-16,4-3 0 0,0-7 0 0,0 10-11 16,0-3 11-16,0 0 0 0,0-4 10 0,0 4-10 15,0 3 0-15,0 0 0 0,0-3-8 0,0 3 8 0,0 0 0 16,0 0 8-16,0-3 0 0,0 2 1 0,-3 1-9 0,3 0-11 15,0-3 3-15,0 3 0 0,0-3 32 0,0-7 8 16,0 10 0-16,3-3 1 0,-3-6-33 16,4 9 0-16,-4-7 0 0,3 1 0 0,1 3 0 0,-4-7-12 15,3 4 1-15,-3 0 1 0,0-7 10 0,4 10 0 16,-4-6 0-16,0 5 0 0,0-5 0 0,0-1 0 16,0 4 0-16,0-3 0 0,0-1 0 0,0 7 8 0,3-6-8 15,-3 5 0-15,0-2 0 0,0 3 8 0,0 0-8 0,0-7 0 16,0 10 9-16,0-9-9 0,0 6 12 0,0 3-12 15,0-4 11-15,0 4-11 0,0-3 10 16,0 3-10-16,-3-9 9 0,3 9-9 0,0 0 8 0,0-4-8 16,0 4 0-16,-4-3 0 0,4 0 8 0,0-3-8 15,0 6 0-15,0-4 0 0,0-5 0 0,0 9 8 16,0-3-8-16,0 3 0 0,0-4 0 16,0 4 0-16,0 0 0 0,0 0 8 0,0 0-8 0,-3-3 0 15,3 3 8-15,-4 0-8 0,1 6 8 0,-1-3-8 16,1-6 0-16,-1 9 0 0,1-6 0 0,-1 3 0 15,1-3 0-15,3-3 0 0,-4 3 0 0,4 0 0 16,-3-3 0-16,3 0 0 0,0 3 0 0,0-4 0 16,0-2 0-16,0 6 10 0,-4-3-10 0,4 3 10 15,0-3-2-15,0 3 0 0,0 0 0 0,0-4 0 16,0 4-8-16,0 0-9 0,0-3 9 0,0 3-13 0,-3 0 13 0,3 0 0 16,0 0-10-16,-4 0 10 0,4 0 0 0,-4-3 0 15,1 3 10-15,-1-1-10 0,-3 1 0 0,4-3 0 16,-1 3 0-16,4-3 0 0,-3 3 0 0,-1 0 0 15,4 0 0-15,-3 0 0 0,3-3 0 0,0 3 0 16,0 6 0-16,0-6 0 0,0 0 0 0,0 0 0 16,0 0 0-16,0 0 0 0,3-4 0 0,1 4 0 15,-4-3 0-15,3 3 0 0,-3-3 0 0,4-3 0 16,-4 6 0-16,3-4 0 0,-3 1 0 0,4-3 0 16,-4 3 0-16,3 3 0 0,-3 0 0 0,0-4 0 15,0 4 0-15,4 0 0 0,-4 0 0 0,0 3 0 16,0 0 0-16,0-3 0 0,3 0 0 0,-3 0 0 0,0-3 0 0,0 3 0 15,0 0 0-15,0 0 0 16,0 3 0-16,0-9 0 0,0 6 0 0,0-4 0 16,0 4 0-16,0-3 0 0,0-6 0 0,0 9 0 0,4-4 13 0,-4-5-4 15,0 9-9-15,4-3 0 0,-4 0 0 16,0-4 0-16,0 10 0 0,3-3 0 0,-3-6-9 0,4 12 9 16,-1-3 0-16,-3 0-10 0,0-3 10 0,0 3-8 15,0-3 8-15,0 7 0 16,0-4 8-16,0 3-8 0,-3-6 0 0,3 0 0 0,0 6 0 0,0-3-8 15,-4-3 8-15,1 9 0 0,-1-9 0 0,0 7 0 16,1-4 0-16,-1 6 11 0,1-6-3 0,-1 0 0 16,4 7-8-16,-3-1 0 0,-1-9 0 0,4 9 0 15,-3 1 0-15,3-4 0 0,0-3 10 0,0 6-10 0,3-2 0 16,-3-4 0-16,4-3 0 0,-1-1-9 16,-3 8 9-16,4-7 0 0,3 0 10 0,-7 0-10 0,3-4 0 0,-3 4 0 15,4 0 0-15,-4 0 0 16,0 0-8-16,-4 3 8 0,4-3 0 0,-3 3 0 0,-1-3 0 0,4 6 0 15,-3-6 0-15,-1 0 0 0,1 0 0 0,-1 7 0 16,1-7 0-16,-1-1 9 0,1-2-9 0,3-3 0 16,0 6 0-16,0-6 0 0,0-1 0 0,0 4 0 15,0-6-12-15,0 5 12 0,3-5-8 0,-3-4 8 16,4 10 0-16,-4-6 0 0,0-1 0 0,0-2 0 16,0 5 0-16,0-2 0 0,3-1 0 0,-3 1 8 15,0-4 0-15,-3 10 0 0,-1-6-8 0,4-1 0 16,0-2 0-16,-3 5-11 0,3-8 11 0,0 8 0 15,0-2 0-15,0-4 0 0,0 1 0 0,0-4-13 16,0 3 3-16,0 7 1 0,0-10 9 0,0 4 0 16,0-1 0-16,0 4 0 0,0-4 0 0,0 1 0 0,0 2 8 0,0-3-8 15,3 1 0-15,-3-1 0 0,-3 1 0 16,3-1 0-16,0-3 0 0,0 4 0 0,0-1 0 0,-4 1-8 16,1-7 8-16,3 6 0 0,-4 1 0 0,4-1 0 15,-3-6 0-15,-1 6 0 0,1-2 0 0,3-1 0 16,0-6 0-16,0 9 0 0,0-9 0 0,-4 7 0 15,4 2 0-15,0-3 0 0,0-6 0 0,-4 7 0 16,4-7 0-16,0 3 0 0,-3 6 0 0,3-9 0 16,3 10 0-16,-3-10 0 0,0 3 0 0,0-3-8 15,0 0 8-15,4 9 0 0,-4-9 0 0,0 0 0 16,0 0 8-16,0 0-8 0,-4 10 8 0,4-10-8 16,0 3 0-16,0-3 0 0,0 0 0 0,0 0-8 0,-3 9 8 15,3-9 11-15,0 0-3 0,-4 6 0 0,4-6-8 0,0 0-11 16,0 0 3-16,0 0 0 15,0 0 8-15,0 4 0 0,0-4 0 0,0 0 0 0,4 9 0 0,-1-6 0 16,-3-3 0-16,0 0 0 0,8 6 0 0,-1-3 0 16,-4 4 0-16,-3-7 0 0,7 3 0 0,0-3 0 15,4 0 0-15,-4 0 0 0,0 0 0 0,4 0 11 16,-4 0-3-16,0 0 0 0,3-3-8 0,-3-4 0 16,4 7 0-16,-4 0 0 0,3 0 0 0,1-3 0 15,0 3 0-15,-1-6 0 0,4 6 0 0,0 0 0 16,-3 0 0-16,7 0 0 0,-4-3 0 0,0 3 0 15,4 0 0-15,3 0 0 16,0-3 0-16,-3 3 0 0,3-6 0 0,0 6 0 0,4 0 0 16,-4 0 0-16,3 0 0 0,-2 0 0 0,2 0-12 0,-3 0 12 15,4 0-10-15,-4 0 10 0,0 0 0 0,-3 0 0 16,0 0 0-16,-1 0 0 0,1-4 0 0,0 4 0 0,-4 0 0 16,3 0 0-16,-2-6 0 0,2 6 0 0,-3 0 0 15,4 0 0-15,0 0 0 0,3 0 0 0,-4 0 0 0,8 0 0 16,-7 0 0-16,3 0-9 0,0 0 9 15,4 0 0-15,-8 0-8 0,5 0 8 0,2 0-8 0,1 0 8 16,-4 0-10-16,0 0 10 0,0 0-12 0,-3 0 12 16,-4 0-12-16,4 0 4 0,-4 0 8 0,0 0-13 15,-3 6 13-15,3-6 0 0,-4 4 0 0,1-4 0 16,-4 0 0-16,0 6 0 0,4-3 0 0,-1-3 0 16,-3 0 0-16,4 0 0 0,3 0 0 0,-4 0 0 0,1 0 0 0,0-3 0 15,3 3 0-15,3-6 0 0,-2 6 0 0,-1 0 0 16,0 0 0-16,0-4 0 0,0-2 0 0,4 6 0 15,-8 0 0-15,4 0 0 0,-3 0 0 0,-1 0 0 16,1 0 0-16,-4 0 0 0,0 0 0 0,0 0 0 16,0 0 0-16,-7 0 0 0,0 0 0 0,0 0 0 15,11 0 0-15,-4 0 0 0,0 6 8 0,-7-6-8 16,7 0 0-16,0-6 0 0,0 6 0 0,-7 0 8 16,0 0-8-16,11 0 0 0,-4-3 8 0,-7 3-8 15,0 0 0-15,0 0 0 0,10-6 0 0,-10 6 0 16,11 0 0-16,-11 0 0 0,0 0 0 0,0 0 0 0,11-3 0 0,-11 3 0 15,0 0 8-15,0 0-8 0,10 3 9 0,-10-3-9 16,0 0 0-16,0 0 0 0,11 0 0 0,-11 0 0 16,10 6 0-16,-10-6 0 0,0 0 9 0,11 0-9 15,-11 0 0-15,0 0 0 16,0 0 0-16,10 3 0 0,-10-3 0 0,0 0 8 0,0 0-8 0,0 0 12 16,0 0-12-16,7-3 0 0,-7 3 0 15,0 0 0-15,0 0 0 0,0 0 0 0,0 0 0 0,0 0 0 16,0 0 0-16,0 0 12 0,0 0-2 0,0 0 0 15,0 0-10-15,4-6 0 0,-4 6 0 0,4-3 0 16,-4-7 0-16,0 1 0 0,0 6 0 16,0-4 0-16,-4 4 0 0,4-6 0 0,0 6 0 0,0-4 0 15,0 1 0-15,4 0 0 0,-4-4 0 0,3 1 0 16,-3-4 0-16,4 1 0 0,-4-1 0 0,3-2 0 16,1 2 0-16,-4-6 0 0,3 7 0 0,1-7 0 15,-1 3 0-15,1-6 0 0,-4 4 0 0,3-4 0 16,-3 0 0-16,0 0 0 0,0-3 0 0,0 3 0 15,4 0 8-15,-4 6 0 0,0-3 0 0,0-3 0 16,0 3-8-16,0 1-14 0,0-4 3 0,-4 6 1 0,4-3 10 16,0 0 0-16,-3-3 0 0,3 4 0 0,-4 2 0 15,4-3 0-15,-3-3 0 0,3 0 0 0,0 0 14 16,-4-6-2-16,4 6 0 0,-3-6 0 0,3 3 7 0,0-3 1 16,0 2 0-16,0-2 0 0,-4 3-20 0,4-3 0 15,0 3 0-15,0-3 0 0,0 6 0 0,4-10 0 16,-4 10 0-16,0-6 0 0,0 6 0 0,0-3 0 15,0-3 0-15,0 6 0 0,0-3 0 0,0 0 0 16,3 3 0-16,-6 0 0 0,3 0 0 0,3 0-16 0,-3 0 4 0,0 0 0 16,4 0 12-16,-4 0 0 0,3-3 0 0,1 3 0 15,-4 6 0-15,0-2 0 0,3-4 0 0,-3 3 0 16,4 0 0-16,-1-3 0 0,-3 0 0 0,4 10 0 16,-4-10 0-16,3 3 0 0,1 0 0 15,-4-3 0-15,3 0 0 0,-3 6 0 0,0-9 0 0,0 3 0 16,4 7-8-16,-4-4 8 0,0-3-13 0,0 3 5 15,0 0 8-15,0-3 8 0,0 7-8 0,0-4 11 16,0 0-11-16,0-3-9 0,0 10 9 0,0-7-13 16,0 0 13-16,0 6 0 0,0 1 0 0,0-7 0 15,0 7 0-15,0-7 0 0,0 9 0 0,0-5 0 16,4-1-12-16,-4 3 0 0,3 1 0 0,-3-7 0 16,0 6 12-16,0 1 0 0,0-4 0 0,0 4 0 15,0-7 0-15,0 6 15 0,0-5-3 0,0 5-1 16,0-9-11-16,-3 10-16 0,3-7 4 0,0 9 1 15,0-5 19-15,0-1 3 0,0 0 1 0,0 1 0 0,0-7-12 0,0 9 0 16,0-6 0-16,3 7 0 0,-3-7 0 16,0 6-17-16,4-5 4 0,-4 5 1 0,3 0 12 0,1-5 0 15,-4 5 0-15,0 1 0 0,3 2 0 16,-3-2 16-16,0-4-3 0,0 3-1 0,0 4 7 0,0-4 1 16,0 1 0-16,0-4 0 0,0 4-20 0,0 2 0 15,0-2 0-15,4-7 0 0,-4 6 0 0,0-5 0 16,0 5 0-16,0-6 0 0,3-3-14 0,-3 7 0 15,4-11 0-15,-1 5 0 0,1-1 14 0,-1 0 0 16,-3 3 0-16,4-3 0 0,-1 0 0 0,1 3 0 16,-1-3 0-16,1 6 0 0,-1-2 0 0,1-1 0 0,-4 6-8 15,0-6 8-15,0 7 11 0,0-1 5 0,0-2 0 0,0 2 1 16,0 4-17-16,0-4 0 0,0 1 0 0,0-1 0 16,0-3 0-16,0 4-16 0,0-1 2 0,0-5 0 15,0 8 14-15,0-2 0 0,0-7 0 0,0 6 0 16,0 1 0-16,0-4 0 0,0 0 0 0,4-2 0 15,-4-1 0-15,3 6 0 0,-3 1 0 0,4-7 0 16,-4 6 0-16,3-6 0 0,-3 7 0 0,0-7 0 16,0 7 0-16,4-1 0 0,-4-3 0 0,3 4 0 15,-3 2 0-15,0-2 0 0,0 2 8 0,0-2-8 16,0 2 0-16,4 1 0 0,-4-3 8 0,0 2-8 16,0 1 10-16,0-1-2 0,-4-2 0 0,4 2 0 15,0 7-8-15,0-6 0 0,-3-1-10 0,3 1 10 16,0-4 0-16,-4 4 0 0,4 0 0 0,0 6 0 0,-3-10 0 0,3 4 0 15,0-1 0-15,-4-2 0 16,4 2 0-16,0-2 10 0,0 5-2 0,-3-2 0 0,6-4-8 0,-3 4 0 16,0-4 0-16,0 1-11 0,0 3 11 0,0-4 0 15,0-3 0-15,4 7 0 0,-4 3 0 0,0-4 8 16,3 1-8-16,-3-4 0 0,4-2 0 0,-4 2 0 16,3 1 0-16,1-1 0 0,-1-3 0 0,1 4 0 15,-4 2 0-15,3-2 0 0,1-1 0 0,-4-2 0 16,0 2 0-16,3 4 0 0,1-4 0 0,-4 1 0 15,0-4 0-15,3 3 8 0,-3 1-8 0,4-1 11 16,-4-2-11-16,3 2 12 0,-3 4-12 0,4-4 0 16,0-6 0-16,-4 7-11 0,3-7 11 0,1 6 0 0,-1-5 0 0,1 5 0 15,-1-6 0-15,1 7 0 0,-4-10 0 0,3 9 0 16,4-6 0-16,-3 10 0 0,-4-7 0 16,3 1 0-16,1-1 0 0,-4 0 0 0,0 4 0 0,0-1 0 15,0-6 0-15,0 10 0 0,0-7 0 16,0 1 0-16,0 2 0 0,0-6 0 0,0 7 0 0,0 2 8 15,-7-2-8-15,7-1 0 0,0-3 0 0,0 4 0 16,0-1 0-16,0 1 0 0,3-4 0 0,1 4 0 16,-4-1 0-16,3 1 0 0,-3-4 0 0,0 6 0 15,4-2 0-15,-4-1 0 0,0-5 0 0,0 5 0 16,3-6 0-16,-3 3 0 0,4-9 0 0,-8 3 0 16,4 10 0-16,0-7 0 0,4-3 0 0,-4 0 0 15,0 3 0-15,0-3 0 0,0 0 0 0,0 1 0 16,0 2 0-16,3-3 0 0,1 0 0 0,-4 0 0 15,0 3 0-15,4-3 0 0,-4 6 0 0,3 1 0 0,-3-7 0 0,0 9 0 16,4-6 0-16,-4 10-8 0,3-7 8 0,-3 1 0 16,0 2 0-16,0-6 0 0,0 4 0 0,4-4 0 15,-4 6 0-15,3-6 0 0,-6 1 0 0,3 5 0 16,3-6 0-16,-3 4 0 0,0-4 0 0,0 6 0 16,-3-6 0-16,3 1 0 0,0 2 0 0,0 0 0 15,0-6-11-15,0 7 11 0,0-4 0 16,0 0 0-16,0 6 0 0,0-5 0 0,-4 2-8 0,4 0 8 15,0 1 0-15,0-1-9 0,-3 0 9 0,3 1 0 16,3 2 0-16,-3 0 0 0,-3-5 0 0,3 8 0 16,0-2 0-16,3-7-8 0,-6 6 8 0,3 4 0 0,0-4 10 0,0 1-10 15,0 2 0-15,0-2 0 16,-4 2-13-16,4 1 4 0,0-3 9 0,-3-4 0 16,3 3 0-16,-8 4 0 0,8-4 0 0,-3 1 0 0,3-7 0 0,-4 6 0 15,1-5 0-15,3-1 0 0,0 6 0 16,0-6 0-16,-4 7 0 0,4-7-15 15,4 3 4-15,-4-2 1 0,3 8 10 0,-3-2 0 16,0-7 0-16,4 9-8 0,-4-2 8 0,0-1 0 0,0 4 0 0,0-4 0 16,0 4 0-16,0 0 0 0,0-1 0 15,-4 1 0-15,4-4 0 0,-3 4 0 0,-1-1 0 0,1 4-8 16,-1-3 8-16,1-1 0 0,-1-2 0 0,-3 2 0 16,4 1-12-16,-4-4-3 0,7 4-1 0,-4 0 0 15,1-4 16-15,3-3 12 0,-4 4-3 0,4 2 0 16,-3-2-9-16,3 3 0 0,0-4 0 0,0 0 0 0,0 4-9 15,0 0 9-15,0-4-12 0,0 4 12 0,3-4 0 0,-3-3 0 16,4 4 0-16,-4 2 0 16,0 1 0-16,0 3 0 0,3-4 0 0,-3 1 0 0,0 3 0 0,0-1 0 15,0 1 0-15,0-3 0 0,4-1 0 0,-4 10 0 16,0-3 0-16,0-6 0 0,0-1 0 0,0 1 0 16,0 9 0-16,0-3 0 0,0-7 0 0,0 1 0 15,0 9 0-15,0-3 0 0,3-6 0 0,-3-1 0 16,0 10 0-16,0-3 0 0,0-3 0 0,0-1 0 15,0 1 0-15,4-3 0 0,-4 6 0 0,0-4 0 16,-4-5 0-16,4 9 0 0,0-7 0 0,0 1 0 16,-3 6 0-16,3-7-10 0,3 4 10 0,1-7 0 15,-4 4 0-15,-4 6 0 0,8-3-10 0,-4-7 10 16,0 4-12-16,0 6 12 0,-7-10 0 0,7 4 0 0,0 2 0 16,-4-5 0-16,1 2 0 0,3 7 0 15,-4-6 0-15,4-1 0 0,0 1-10 0,-3 0 10 0,3 9-8 0,0-13 8 16,-4 4 0-16,4 6 0 0,-4-7 0 0,4 1 0 15,0 9 0-15,-3-10-8 0,-1 7 8 0,4-6 0 16,0-1 0-16,0 1 0 0,0 6 0 16,0-7 0-16,-3 1 0 0,3 6 0 0,0-10 0 0,0 4 0 15,0 3 0-15,3-7 0 0,-3 10 0 0,0-6 0 16,0-1 0-16,0 1 0 0,4 6 0 0,-4-4 0 16,0-2 0-16,0 9 0 0,0-3 0 0,0 3 0 15,7-10 0-15,-7 10 0 0,-4-3 0 0,4 3 0 16,0-6 0-16,0 6 0 0,-3-9 0 0,3 9 0 15,0 0 0-15,-4 0 0 0,4-13 0 0,-3 10 0 16,-1-3 0-16,1 3 0 0,-1-7 0 0,4 7 0 16,-7-3 0-16,7-4 0 0,-3 7 0 0,3-6 0 0,0 6 0 0,-4-4 0 15,4-2 0-15,-3 6 0 0,3-7 0 0,0 10 0 16,-4-3 0-16,1-6 0 0,3 9 0 0,0-6 0 16,-4 6 0-16,4 0 0 0,-3-13 0 0,-1 13 0 15,0-3 0-15,1-3 0 0,3 6 0 0,0 0 0 16,-4-4 0-16,1-2 0 0,-1 3 0 0,4 3-10 15,0 0 10-15,-3 0-13 0,3 0 13 0,0-9 0 16,0 6 9-16,0-4-9 0,0 7 0 0,0-6 0 16,0 0-8-16,3-4 8 0,-3 1 0 0,4 6 0 15,-4-7 0-15,0 10 0 0,3-3 0 0,-3-6 0 16,0 3 0-16,0-7 0 0,0 4 0 0,0 9 0 16,0-10 0-16,0 7 0 0,0 3 0 0,0-9-8 0,0 9 8 0,0 0 0 15,0 0 0-15,0 0 0 16,0-10 0-16,0 10 0 0,4-3 0 0,-4 3 0 0,0 0 0 0,0-3 0 15,0-3 0-15,0-4 0 0,3 7 0 0,-3 3 0 16,0 0 0-16,4-6 0 0,-4 6 0 0,0-3 0 16,0 3 0-16,4-10 0 0,-1 7 0 0,-3 3 0 15,0 0 0-15,0 0 0 0,0 0 0 0,0 0 0 16,0 0 0-16,4-6 0 0,-4 6 0 0,0 0 0 16,0 0 0-16,0 0 0 0,0 0 0 0,0 0 0 15,0 0 0-15,0 0 0 0,0 0 0 0,0 0 0 16,0 0 0-16,0 0 0 0,0 0-10 0,-7 6 10 15,-1-6 0-15,1 3-8 0,0 4 8 0,0-4 0 16,-3 0 0-16,3-3 0 0,0 6 9 0,-4-3-9 16,-3-3 0-16,0 7 0 0,-4-7 0 0,1 3 0 0,-5-3 0 15,1 0 0-15,-3 0 0 0,-1 0 0 0,4 0 0 16,-4 6 0-16,0-3 0 0,4-3 0 0,-4 0 0 16,1 3 0-16,-5-3 0 0,5 7 0 0,-1-4 0 0,-3 3 0 15,3-3 0-15,4 6 0 0,-4-5 0 0,4 5 0 16,-4-9 0-16,-3 13 0 0,0-7 0 0,-4 3 0 15,1-6 0-15,-1 4 0 0,-4-1 0 0,1 0 0 16,3-3 0-16,1 7 0 0,2-1 0 0,-2-6 0 16,-1 4 0-16,4-4 0 0,3 3 10 0,0-3-10 15,1 0 8-15,-1 3-8 0,0-2 8 0,1-4-8 16,-1 0 8-16,-3 0-8 0,-1 6 0 0,-6-6 0 16,3 0 0-16,1 0 0 0,2 3 0 0,1-3 0 0,0 0 0 0,0 0 0 15,3 0 0-15,0 0 0 0,1 0 0 0,3 6 0 16,-1-6 0-16,5 7 0 0,-4-7 0 0,3 0 0 15,0 0 0-15,1 0 0 0,3 0-9 0,3 0 9 32,-3 0-95-32,3 6-12 0,1-6-2 0,-1 3-782 0,1 3-156 0</inkml:trace>
  <inkml:trace contextRef="#ctx0" brushRef="#br1" timeOffset="61393.17">16817 5135 518 0,'0'0'23'0,"0"0"5"0,0 0-28 0,0 0 0 16,0 0 0-16,0 0 0 0,3-3 308 0,1-7 56 15,-4 10 11-15,7-3 2 0,-7 3-256 0,0 0-51 0,7-6-10 0,-7 6-3 16,4-10-13-16,-4 10-2 15,0 0-1-15,7 0 0 0,-7 0-31 0,7 16-10 0,7-13 0 16,-4 16 0-16,1 3 17 0,0 0-3 0,-4 0-1 16,3 9 0-16,4 1-13 0,-3-1 8 0,-4 4-8 0,4-4 0 15,-4 10 16 1,3-10-2-16,-3 0-1 0,0 1 0 0,4 2-13 0,-4-2 9 0,-4-1-9 0,1 0 8 16,7-2-8-16,-4-4-9 0,-4 0 9 0,4-3-13 31,0 0-48-31,0-7-10 0,-3 1-1 0,3 0-1 15,-4-16-131-15,-3 0-25 0,0 0-6 0,15-13-1 0</inkml:trace>
  <inkml:trace contextRef="#ctx0" brushRef="#br1" timeOffset="61912.55">17039 5198 2055 0,'0'0'45'0,"0"0"10"0,0 0 1 0,0 0 2 0,0 0-46 0,0 0-12 15,4-4 0-15,3-5 0 0,3 0 0 0,1 5 10 16,-4-2-10-16,4-6 10 0,-1 2-10 0,1 1 0 0,-1 3 9 0,4-4-9 15,-3-6 0-15,3 10 0 0,-3-9 0 0,-1 5 0 16,1 4 0-16,3-4 0 0,-3 1 0 0,-4 0 0 16,0-1 0-16,3 1 0 0,-3 9 0 0,0 0 0 15,4 0 0-15,0-6 8 0,-8 6-8 0,8 0 8 16,-4 0-8-16,0 0 0 0,0 6 0 0,0-6 0 16,0 0 14-16,-4 9-2 0,5 1 0 0,-5-1 0 15,1 4-1-15,-1-4-1 0,-3 4 0 0,0 8 0 16,0-5-10-16,-3 0-14 0,-1 9 3 0,-3 0 1 15,0-3 10-15,-4 9 0 0,-3-9-9 0,4 16 9 16,-4 0 8-16,-1-10 5 0,-2 6 2 0,3-2 0 16,-4-4-15-16,4-3 0 0,3 0-12 0,1-9 12 15,3 2 0-15,-4-5 17 0,8 0-1 0,-1 2-1 16,1-12 17-16,3 7 3 0,0-1 1 0,0-9 0 16,7 3-28-16,-7-3-8 0,10 7 0 0,-3-4 0 15,4-3 0-15,-1 0 0 0,1-3 0 0,3 3 0 16,-3 0 0-16,6-7-19 0,1 7 3 0,0-9 0 15,-1 6-36-15,8-7-6 0,0 7-2 0,-4-12 0 16,0 8-40-16,0-8-9 0,0 5-2 0,0-2-703 16</inkml:trace>
  <inkml:trace contextRef="#ctx0" brushRef="#br1" timeOffset="62345.71">17660 5025 172 0,'0'0'8'0,"-7"3"1"0,0 3-9 0,0-2 0 0,3 5 0 0,-3-6 0 16,-3 7 295-16,3-1 57 0,-4 4 11 0,4-4 2 16,-4 3-233-16,4 4-48 0,-3 0-8 0,-1 0-3 15,4-1-33-15,0 4-6 0,4 3-2 0,-1 6 0 16,4-12-6-16,0 3-2 0,7 3 0 0,-3 0 0 15,3 6 4-15,3-6 0 0,1-3 0 0,-1-4 0 16,1 4-20-16,7 0-8 0,-4-3 8 0,3-10-8 16,1 6 0-16,0-12 0 0,3 7 0 0,0-14 0 15,-3 7 0-15,3-3 0 0,0-6 8 0,4-4-8 16,-1-2 0-16,1 2 0 0,-4-6 0 0,-3-3 0 16,3 10 0-16,-7-7 0 0,0-3 9 0,-3 3-9 15,3-3 9-15,-3 0-9 0,-8 0 12 0,4-3-12 16,-3-3 40-16,-1 6 2 0,-6-6 0 0,-4 12 0 15,-4-15-27-15,4 3-6 0,0 6-1 0,-4 3 0 0,-3-3-8 0,-3 0 0 16,-1 9 0-16,0 1 0 0,1-4 0 0,-4 13-9 16,-1-6 9-16,5 9-10 0,-4 0 10 0,-1 9 0 15,5-6-9-15,-4 7 9 16,3-1-45-16,0 3-5 0,4-2-1 0,0 2 0 16,0 4-106-16,7-6-22 0,0-4-4 15,3 3-1-15</inkml:trace>
  <inkml:trace contextRef="#ctx0" brushRef="#br1" timeOffset="62791.01">18207 4944 864 0,'0'0'76'0,"0"0"-60"0,0-4-16 0,0 4 0 16,3-6 216-16,1 0 41 0,-4 6 8 0,3-6 2 15,-3-4-203-15,4 7-41 0,-4 3-8 0,0 0-2 16,-4-6 24-16,4 6 5 0,-3 0 1 0,3 0 0 16,-7 0-28-16,0 0-6 0,0 9-1 0,-4-3 0 15,1 4-8-15,-5-4 0 0,5 13 0 0,-4-7 8 16,3 10 37-16,-3-3 7 0,0 3 2 0,0 0 0 16,3 6-37-16,1-3-7 0,-1 4-2 0,4-1 0 15,4-3-8-15,-1-3 0 0,4 6 0 0,4-12 0 0,3 3 0 16,3-7 0-16,1 4 0 0,3-4 0 15,0 1 0-15,4 0 0 0,-1-13 0 0,1 6 0 16,7-3 0-16,-4-3 0 0,0-3 12 0,4-3-4 16,-1-1 0-16,1 1-8 0,0-3 12 0,-1-4-4 15,1-6-8-15,0 4 0 0,-4-7 0 0,4 3 0 0,-11-3 0 0,3 0 0 16,-2 3 0-16,-5-3 8 0,1 3 5 0,-4 0 1 16,0-6 0-16,-4 3 0 0,-3 0 15 0,-3 1 3 15,-4-5 1-15,0 1 0 0,0 3 5 0,-4 0 1 16,4 1 0-16,-7 2 0 0,0 0-9 0,-4 3-2 15,0 1 0-15,1 5 0 16,3 7-96-16,-4-6-19 0,4 9-4 0,0-10-1 0</inkml:trace>
  <inkml:trace contextRef="#ctx0" brushRef="#br1" timeOffset="65086.18">19766 5586 1324 0,'0'0'118'0,"-3"7"-94"0,-4-4-24 0,3 0 0 0,1 3 165 0,-5-3 29 15,1 4 6-15,0 2 0 0,0 4-159 0,-7-1-32 16,0 10-9-16,0 0 0 0,0 0 0 0,-4 9 0 16,-6 1-13-16,-5 8 5 15,-6 4-20-15,0 3-4 0,-4 0-1 0,-3 7 0 0,-1-1 33 0,-3 7 0 16,-3 5 0-16,-4-2 0 0,-7 9 0 0,0-9 0 15,4 0 0-15,3-7 0 16,3-3 0-16,8-2 0 0,10-7 0 0,4-4-569 16,10-8-112-16</inkml:trace>
  <inkml:trace contextRef="#ctx0" brushRef="#br1" timeOffset="65400.43">20267 5659 1904 0,'0'0'42'0,"-7"3"9"0,4 6 1 0,-5 4 1 0,1-7-42 0,-3 3-11 0,-1 7 0 0,1 0 0 16,3-1 0-16,0 1 0 0,-8-3 0 0,5-1 8 15,3 7-8-15,0 0 8 0,0-4-8 0,-4 14 8 16,4-7-8-16,-4 3 0 0,1 6 0 0,-4-3 0 16,-4 4-12-16,0 2 1 0,-3-3 1 0,-3 13 0 15,-1-3 10-15,-7 9 0 0,4 4 8 0,-11-1-8 0,-3 10 10 16,-4-1-2-16,-10 1-8 0,-8 3 12 16,1 15 30-16,-1-2 6 0,1 2 0 0,-1-5 1 0,-3 5 3 15,0-6 0-15,0 1 0 0,3-1 0 16,1-3-42-16,6 0-10 0,12-6 0 0,2-6 0 15,12-7-32-15,2-9-8 0,8-3-1 0,4-10-933 0</inkml:trace>
  <inkml:trace contextRef="#ctx0" brushRef="#br1" timeOffset="65789.67">20207 6812 2253 0,'-10'7'100'0,"10"-4"20"0,0-3-96 0,0 0-24 0,-4 0 0 0,-3 9 0 15,3 1 35-15,1-1 1 0,-1 4 1 0,1-1 0 16,-4-2-37-16,0 12 0 0,-4 0 0 0,1 6 0 16,-8 3 0-16,-3 4 0 0,0-4 0 0,-4 10 0 15,-3 3-10-15,-4 6 10 0,0 3-12 0,0 0 12 0,-6 13-15 0,-1-3 4 16,-11 6 1-16,1-3 0 16,-7 6 10-16,-4 3 0 0,-4 7-9 0,1-4 9 0,3 7 0 15,-7-1 13-15,3-2-1 0,-6 3-1 16,-1 2 2-16,0 8 1 0,8-11 0 0,7 1 0 0,3-13-14 0,7 3 0 15,3-6 0-15,8-6 0 16,7-7-37-16,3-2-4 0,8-10-1 0,6-4-640 16,0-8-128-16</inkml:trace>
  <inkml:trace contextRef="#ctx0" brushRef="#br1" timeOffset="66164.47">20387 7970 403 0,'0'0'36'0,"0"0"-36"0,0 0 0 0,0 0 0 15,4-10 444-15,-4 10 83 0,0 0 16 0,0 0 3 16,0 0-437-16,0 13-87 0,0 2-22 0,0 1 0 15,-4 3 0-15,-3 3-8 0,-4 0 0 0,-3 9 0 16,-3 1 8-16,-5 8-8 0,-6-5 8 0,-7 15-8 16,-4 3-12-16,-3 7-1 0,-4 6-1 0,-3 0 0 0,-1 3 10 15,1 0 3-15,-8 0 0 0,1 9 0 0,-11 3 30 0,-4 4 7 16,4 0 0-16,0-1 1 0,0 1 65 0,4 0 13 16,-1 6 2-16,1-3 1 0,-1-4-63 0,1 1-13 15,3 0-2-15,3-1-1 16,4 1-31-16,8 0 0 0,6-10 0 0,7-3 0 15,4-9-47-15,7-10-5 0,3 0-2 16,4-12 0-16,7 0-126 0,0-10-24 16,7-9-6-16</inkml:trace>
  <inkml:trace contextRef="#ctx0" brushRef="#br1" timeOffset="66554.1">20398 9606 2829 0,'-11'7'62'0,"4"-1"13"0,-4 3 2 0,1 1 3 0,-1 2-64 0,1-2-16 0,-1 9 0 0,0-7 0 15,1 7 0-15,-1 0-14 0,-3-4 2 0,0 7 1 16,-4 10-7-16,1-1-2 0,-8 7 0 0,-7 6 0 16,-3 9-71-16,-4 7-14 0,-3 5-3 0,0 1-1 15,-4 6 43-15,-4 4 9 0,-3 8 1 0,-3 1 1 16,-7 9 69-16,-8-3 14 0,0-3 2 0,1 6 1 16,3 3 30-16,-4-3 7 0,1-9 0 0,3-1 1 0,-4-2-59 0,8-7-10 15,-4-9 0-15,10-3-10 0,8 0 18 0,6-10 4 16,8-9 1-16,3-3 0 0,11-10-13 0,0-9-10 15,7 0 2-15,3-13 0 16,4 1-199-16,7-10-39 0,0 0-8 16,11-13-2-16</inkml:trace>
  <inkml:trace contextRef="#ctx0" brushRef="#br1" timeOffset="66910.2">20316 11306 2426 0,'-21'19'53'0,"11"-10"11"0,-8-6 3 0,4 13 1 0,-7-10-54 0,0 10-14 0,-4-3 0 16,-7-1 0-16,0 1-11 0,4 6-5 0,-4-1 0 0,4 1-1 16,-3-3 17-16,-1 12 11 0,4-3-2 0,-8 13 0 15,1-4-9-15,-4 10-17 0,4-3 4 0,-7 3 1 16,-8 9-2-16,4-3 0 0,-7 13 0 0,4 0 0 16,0 9 14-16,3 3 0 0,-4 0-10 0,8-2 10 0,0-1 0 0,-1-3 15 15,1 3-3-15,-4 0 0 0,7-6 18 0,-3-4 3 16,7 1 1-16,3-10 0 15,4 1-63-15,0-10-13 0,6-4-2 0,5 1-1 16,3-6-33-16,3-7-6 0,4-6-2 0,7-3-849 16</inkml:trace>
  <inkml:trace contextRef="#ctx0" brushRef="#br1" timeOffset="67421.39">20108 12542 2505 0,'0'0'55'0,"0"0"11"0,0 0 2 0,0 0 4 0,0 0-58 0,0 0-14 15,0 0 0-15,0 0 0 16,0 0-65-16,0 0-16 0,0 0-3 0,0 0-1 16,0 0 45-16,-7 6 10 0,-3-6 2 0,3 3 0 15,0 6-7-15,-4 4-1 0,-3 3 0 0,0-1 0 0,-4 10 56 0,4 0 12 16,-7 10 1-16,3 6 1 0,-3-4 1 0,3 1 0 0,-10 3 0 0,4 3 0 15,-5-4-16-15,1 1-3 0,-4 3-1 0,4 3 0 32,0-9-44-32,3-1-9 0,4-12-2 0,10-6 0 0</inkml:trace>
  <inkml:trace contextRef="#ctx0" brushRef="#br1" timeOffset="113914.38">3281 7496 403 0,'0'0'36'0,"0"0"-36"0,-11 0 0 0,8 0 0 15,-8 0 25-15,1-3-1 0,3-3-1 0,-1 6 0 16,1-3-1-16,4 3 0 0,3 0 0 0,-11-7 0 15,11 4-22-15,-10 0 0 0,6-3 0 0,4 6 0 0,0 0 20 0,-10 0 5 16,3-10 2-16,-1 10 0 0,1 0 9 0,4 7 3 16,-4-4 0-16,0-3 0 0,-4 0-11 0,4 0-3 15,4 0 0-15,-8 0 0 16,0 6 29-16,8-3 6 0,-8-3 0 0,-3 3 1 0,4-3-28 0,-4 7-5 16,3-7-2-16,-3 3 0 0,3-3 10 0,-6 0 1 15,10 6 1-15,-11-3 0 16,14-3-30-16,-10 6-8 0,7-3 0 0,7-3 0 0,0 0 16 15,0 0-2-15,0 0 0 0,0 0 0 0,0 4 0 0,0-4 0 16,7 9 0-16,-3-3 0 0,6-3-5 16,1-3-1-16,7 10 0 0,-1-10 0 0,1 3-8 0,0-3 12 15,6 0-12-15,1 0 12 0,0-3-12 0,3 0 12 0,4-4-12 16,3 4 12-16,0-3 0 0,7-3 0 16,1 2 0-16,3-2 0 0,-4 3-12 0,0-4 0 0,1 7 9 15,-1 0-9-15,-7-3 0 0,4 6 0 0,-4-3 0 16,1-4 0-16,-12 7 0 0,1 0 0 0,-4 0 0 0,4 0 0 31,-11 0-20-31,-3 7-6 0,3-4-1 0,-14-3 0 0</inkml:trace>
  <inkml:trace contextRef="#ctx0" brushRef="#br1" timeOffset="118958.39">13444 7462 403 0,'0'0'36'0,"0"0"-36"0,0 0 0 0,0 0 0 16,0 0 211-16,0 0 35 0,0 0 7 0,0 0 2 15,0 0-191-15,-3-7-37 0,-1-2-8 0,4 9-2 16,0 0-17-16,-3 0 0 0,-4-3 0 0,0 3 0 16,0 0 0-16,0 0 0 0,0 0 0 0,-1 0-12 15,8 0 3-15,-7 0 1 0,-3 0 0 0,10 0 0 16,0 0 8-16,-7-3-8 0,3-4 8 0,1 4-8 16,-4-3 34-16,3 3 7 0,-3-7 2 0,0 10 0 15,0-3 14-15,0-3 3 0,0 3 1 0,-4-3 0 16,1 6-1-16,3-4-1 0,0 4 0 0,0 0 0 15,-1-3-28-15,8 3-6 0,0 0-1 0,-7 3 0 0,4-3-16 0,3 0 0 16,0 0 0-16,0 0 0 0,0 0 0 16,0 0 0-16,0 0 0 0,-7 10 0 0,3-1 0 0,4-9 0 15,0 0 0-15,0 0 0 0,0 0 0 0,0 3 0 16,0-3 0-16,4 13 0 0,-4-13 39 0,0 0 1 16,7 0 0-16,0 6 0 0,-7-6-16 0,11 3-2 15,-1-3-1-15,1-3 0 0,-1-3-1 0,-3 6 0 16,4-3 0-16,-4 0 0 0,4-4-4 0,-1 7 0 15,-6-9-1-15,3 9 0 0,-7 0 2 0,7-9 1 0,0-4 0 0,-4 4 0 16,4 6-5-16,-3-7-1 16,-1 1 0-16,1-1 0 0,-4-2-1 0,4 9-1 0,-4 3 0 0,0-10 0 15,3 1-10-15,-3-1 0 0,0 10 0 0,0 0 0 16,0 0 9-16,0 0-9 0,-7-3 10 0,3-3-10 16,-3 6 27-16,0 0-1 0,-3 0 0 0,-1 0 0 15,1 0-14-15,-1 0-4 0,-3 9 0 0,3-2 0 16,1-4-8-16,-1 0 0 0,1 6 0 0,3 1 0 15,-1-1 0-15,1-6 0 0,4 7 0 0,3-1 0 16,0-6 0-16,0 7 0 0,0-10 0 0,3 9 0 16,4 0 0-16,1-5-14 0,-1 5 3 0,0-3 1 15,0-3 10-15,3-3 0 0,-3 10 0 0,0-10 0 16,-7 0 0-16,14 0 0 0,-3 3 0 0,-4-3 0 16,4-3 0-16,-4 0 0 0,-7 3 12 0,7-7-4 15,0 7 1-15,0-3 1 0,4-3 0 0,-8-3 0 16,8-4 2-16,-4 4 1 0,-4-1 0 0,1 7 0 15,3-6-2-15,-4-1-1 0,1-2 0 0,-1 2 0 16,1 1-10-16,-4 6 8 0,0-7-8 0,-4 1 8 16,4 9-8-16,0 0 0 0,-3-3 9 0,-4-3-9 15,0 2 0-15,0 1 0 0,0 3 0 0,0-6 0 0,-4 6 0 0,0 0-10 16,1 0 10-16,-4 6 0 0,3-3-12 0,-3 7 12 16,-4-7-12-16,4 6 12 0,0 4 0 0,0-4 0 15,0 1 0-15,3 2 0 0,4 7 0 0,0-6 8 16,4-4-8-16,-1 0 0 0,4 4 0 0,0-4 0 15,4 1 0-15,-4-10 0 0,7 3 0 0,0 6 0 16,3 1 0-16,1-10-10 0,0 3 10 0,3 3 0 0,-4-3 0 16,1-6 0-16,-1 3 0 0,1-6 0 0,0 3 0 0,-1 0 0 15,-3-7 0-15,4 4 0 0,-8 0 0 0,4-1 8 16,0-2-8-16,-3 0 9 0,0 5-9 0,-1-5 10 16,1 0 10-16,-4-1 3 0,0-2 0 0,-4 9 0 15,4-4-12-15,-3-5-3 0,-1 9 0 0,0-7 0 16,-3 4-8-16,4 0 8 0,-4-1-8 0,0-2 8 15,0 9-8-15,0-9 0 0,3 9 0 0,4 0-11 16,0 0 11-16,-7-4 0 0,7 4 8 0,0 0-8 16,-3-3 0-16,-5 3-10 0,1 3 1 0,4 1 0 15,-4 5 9-15,0 0 0 0,3 4-9 0,1 3 9 16,-4-4 0-16,3 1 0 0,1 6 0 0,-1-7 0 16,4 1-14-16,0-4 2 0,0 7 0 0,4-10 0 15,-1 3 12-15,1 1 0 0,-4-10 0 0,7 9 0 16,0-6 0-16,0 4 0 0,-7-7 0 0,10 3 0 0,1-3 0 0,-4 0 0 15,0-3 0-15,4-4 0 0,-8 7 11 0,4-3-11 16,0-6 10-16,-3 9-10 0,-1-10 14 0,1 1-3 16,-1 6-1-16,-3-7 0 0,4 1-10 0,-4 0 0 15,0-4 0-15,0 4 8 0,-4-1 4 0,1 4 0 16,3-10 0-16,-4 7 0 0,4 3-12 0,-3-4 0 16,-1 1 0-16,1-1 0 0,-1 7 8 0,4 3-8 15,-3-9 0-15,-1 3 8 0,-3 2-8 0,7 4 0 16,-3-9 0-16,-1 9 0 0,4 0 0 0,-7 0 0 15,7 0 0-15,-7 0 0 0,0 6-10 0,0 1 10 16,0-1-13-16,0 6 5 0,0 1 8 0,0-4-8 16,3 4 8-16,1 6-8 0,-1-7 8 0,4 4 0 15,4-7 0-15,-1-2 0 0,1 2 0 0,3 7-8 0,-4-10 8 0,8 3-12 16,-4-2 12-16,3-4 0 16,-10-3 0-16,11 3-8 0,0-6 8 0,-1 3 0 0,1 0 0 15,-4 0 8-15,3 0 2 0,1-10 1 0,0 7 0 16,-4-3 0-16,0-7-3 0,3 10-8 0,-3-12 12 0,0 11-4 15,0-5-8-15,-3-3 10 0,3-1-10 0,-7-3 10 16,4 13-10-16,-4-9 10 0,0-4-10 0,-4 13 10 16,4 3-10-16,0-10 0 0,-7 1 0 0,3 6 0 15,4 3 0-15,-10-6 0 0,3 6 0 0,0 0 0 16,0 6 0-16,-4-3 0 0,1 6 0 0,-1-2 0 16,-7-1-14-16,4 3 5 0,4 10 1 0,-4-9 0 15,-4 2 8-15,0 1 0 0,4-4 0 0,4 0 0 16,-1-5 0-16,0 5 0 0,1-3 0 0,6-3 0 15,4-3 0-15,0 0 8 0,0 0-8 0,0 0 8 0,0 0-8 0,7 7 0 16,7-7 0-16,-3 0 0 0,3-7 8 16,0 7-8-16,0-3 8 0,4-3-8 0,-4-3 0 0,4 5 0 15,-1-5 0-15,-2 0 0 0,-5-1 0 0,4 7 0 16,-3-6 0-16,-4 6 0 0,-7 3 0 0,0 0 0 16,0 0 0-16,0 0-8 0,0 0 8 0,0 0 0 15,0 0 0-15,-7-7 0 0,0 4 0 0,0 3 8 16,-4-6-8-16,4 3 0 0,0 3 0 0,-4-3 0 15,4 3 0-15,-3 0 0 0,3-7 0 0,0 7 0 16,0 0 0-16,7 0 0 0,-7 0 0 0,7 0 0 16,-8 0 0-16,8 0 0 0,-7 7 0 0,0-4 0 15,4 0 8-15,-4 6-8 0,3 1 0 0,1-1 0 16,-1 4 0-16,4-4-8 0,0-9 8 0,0 9 0 0,0 1 0 0,0-10 0 16,0 0-8-16,4 9 0 0,-4-9 0 0,3 10 0 15,-3-10 8-15,0 0 0 0,0 0 10 0,0 0-10 16,0 0 9-16,0 0-9 0,0 0 8 15,0 0-8-15,0 0 0 0,0 0 0 0,0 0 0 0,0 0 0 16,0 0 9-16,0 0 0 0,0 0 0 0,0 0 0 16,0 0-9-16,0 0 0 0,0 0 0 0,0 0 0 31,-7 3-28-31,7-3 0 0,0 0-1 0,-3 12-1213 0</inkml:trace>
  <inkml:trace contextRef="#ctx0" brushRef="#br1" timeOffset="144714.04">4187 14542 1677 0,'0'-9'36'0,"0"-1"8"0,8 7 2 0,-5-6 2 0,4-1-38 0,4 7-10 0,-4-6 0 0,0 0 0 16,3-1 0-16,-10 1 10 0,4 6-10 0,-1-4 10 15,-3 7-10-15,0 0-11 0,0 0 3 0,0 0 0 16,0 0 8-16,0 0-8 0,0 0 8 0,0 0-8 16,0 0 22-16,0 0 5 0,0 0 1 0,0 0 0 15,0 0 2-15,8 10 1 0,-8-10 0 0,0 0 0 16,10 6 14-16,-10-6 3 0,0 0 1 0,0 0 0 15,0 0-1-15,0 0 0 0,0 0 0 0,0 9 0 16,-7-2-17-16,4 2-4 0,-8 7-1 0,7-10 0 16,-6 10-18-16,-4-7 0 0,3 4 0 0,1-4 0 15,-5 4 0-15,5-4 0 0,-1 4 0 0,1-4 0 16,6 0 0-16,-6 1 0 0,3-4 0 0,3 3 0 16,4 1 0-16,-4 2 0 0,4-2 0 0,0-1 0 15,0 4 0-15,0-4 0 0,0 1 0 0,4 2 0 0,-4-2-8 0,11-1 8 16,-8-6 0-16,-3-3-9 0,7 9 9 15,4-9 8-15,-4 10-8 0,3-10 11 0,-3 0 12 0,0 6 2 16,-7-6 1-16,11-6 0 0,0 6-26 0,-4-10-14 16,-4 10 2-16,8-9 0 0,-8 3 12 15,4-10 16-15,-3 13-3 0,-1-10-1 0,5-2-4 16,-5 2 0-16,4 1-8 0,-7-1 12 0,4-3-12 0,3 4 11 16,-7-1-11-16,3-2 10 0,1 2-10 15,-4 1 0-15,7-1 0 0,-7-3 0 0,3 10 0 0,-3-3 0 16,-3 2 9-16,3-2-9 0,0 6 10 0,-7 0-2 15,0-4-8-15,0 7 12 0,3 0-12 0,-6 0 0 0,-1 0 0 16,0 7 0-16,1-4 0 0,3 0 0 0,-4-3 0 16,1 9 0-16,-5-2 0 0,5-4 0 0,-4 6 0 0,3-6 0 15,1 7 0-15,-1-1 0 0,7 1 0 0,-6-7 0 16,-1 6 8-16,8 1-8 0,-4-1 11 0,3-6-11 16,4 6 0-16,0 1 0 0,-7-7 0 0,7 6 0 15,7 1 0-15,-7-1 0 0,4 1 0 0,3-7 0 16,-7-3 0-16,3 9 0 0,8-6 0 0,-1 4 0 15,-2-7 0-15,2 0 0 0,8 0 0 0,-4-7 0 16,-4 4 8-16,5 0 0 0,-1-3 1 0,0-4 0 16,3 4 3-16,-2-3 0 0,-5-1 0 0,1 1 0 15,3-4 10-15,-4 4 2 0,4-4 1 0,-10 4 0 16,3-7-1-16,-3 10-1 0,3-10 0 0,-4 10 0 16,1-3-23-16,-4-7 0 0,0 10 0 0,-4-4 8 15,1 1 19-15,3 3 4 0,0-7 1 0,-11 10 0 16,11-3-32-16,-11-4 0 0,11 7 0 0,-10 3 0 0,6-3 0 0,-3 3-15 15,-3-6 2-15,3 12 0 0,0-3 21 0,3-3 4 16,-6 3 0-16,-1 4 1 0,7-4-13 0,-6 6 0 16,3 1 0-16,0-1 0 15,0 3-13-15,3-2-6 0,-3 2-1 0,4-2 0 0,3 2 20 0,-8 7 0 16,8-6 0-16,-3 2 0 0,3-2-16 16,0-1 4-16,3 1 1 0,-3 6 0 0,8-7 11 0,-5-2 0 15,4 2 0-15,-7-2 0 0,11-1 0 0,-11 4 11 16,7-7-3-16,3-3 0 0,-3-3-8 0,-3 6 0 15,7-2 0-15,-1-4 0 0,-6 0 0 0,3 0 8 0,0-4-8 16,0-2 0-16,3 6 0 0,-6-3 0 16,-1-3 8-16,4 3-8 0,-7 3 18 0,4-10 2 0,3 7 0 0,-7-3 0 15,4-7-20-15,-4 10-16 0,-4-6 4 0,4 2 0 16,0-5 12-16,0 9 10 0,-7-7-2 0,3 4 0 16,-6-7 0-16,6 10 0 0,-3-3 0 15,-3-3 0-15,3 6-8 0,0-1 8 0,3-2-8 0,-6 6 8 16,-1 0-8-16,0 0 0 0,1 0 0 0,3 6 0 15,-4 1 0-15,1-1 0 0,-5-3 0 0,5 13 0 16,-4-10 0-16,7 13-11 0,-4-7 3 0,1-2 0 16,2 9 8-16,-2-7 0 0,3 1 0 0,0 2 0 15,7-2 0-15,0-1 0 0,0-2 0 0,0-1 0 16,0-6 0-16,0-3 0 0,7 10 0 0,3-4 0 16,1-6 0-16,0 0-12 0,3-6 12 0,-4 6-12 15,4-10 21-15,0 4 4 0,-3-3 1 0,7-1 0 0,-4 1-14 16,-4 0 9-16,-3-4-9 0,4 0 8 0,0 4 0 0,-4 0 0 15,7-4 0-15,-14 4 0 0,10-1 0 0,-10 1 0 16,4-1 0-16,-1 1 0 0,-3-4-8 0,0 4 0 16,7 6 9-16,-14-6-9 0,7-1 8 0,0 7-8 15,-3-3 10-15,-1-4-10 0,-3 7 0 0,4-6 0 16,-4 9 0-16,3-3 0 0,1-4 0 0,-8 7 0 16,4-3 0-16,-4 3 0 0,4 0 0 0,0 3 0 15,-3-3 0-15,3 7 0 0,-4-4 0 0,4-3 0 16,4 9 0-16,-8-9 0 0,7 10 0 0,-3-7 0 15,4 6-8-15,-4 1 8 0,7-7-10 0,0-3 10 16,-4 9-8-16,4-9 8 0,4 9 0 0,-4-9 0 0,7 7 0 16,-7-7 0-16,3 6 0 0,4-6 0 0,-7 0 0 0,4 9 0 15,-4-9 0-15,0 0 0 16,11 0 0-16,-11 0 0 0,10 0 0 0,1 0 8 0,-8 0-8 16,8-3 8-16,-8-3-8 0,4 0 0 0,-3-1 0 0,7-2 0 15,-8 0 0-15,4-4 0 0,-3 4 10 0,3-1-10 16,-4-2 9-16,1 2-9 0,3 4 8 0,-7 0-8 15,0-4 0-15,0 1 0 0,0 6 8 0,0 0-8 16,0 3 0-16,0 0 0 0,0-7 9 0,-7 7-9 16,3-3 0-16,1 3 0 0,-8 0 0 0,1 3 0 15,-1-3 0-15,0 10-16 0,1-7 4 0,3 6 0 32,-11-2-59-32,4-4-12 0,0 3-2 0,0-6-1 0</inkml:trace>
  <inkml:trace contextRef="#ctx0" brushRef="#br1" timeOffset="152137.31">4198 14577 403 0,'0'0'36'0,"0"0"-36"16,0 0 0-16,0 0 0 15,0 0-32 1,0 0-14-16,0 0-2 0,0 0-1 0,7-3 120 0,-7 3 24 0,4-10 5 0,-4 10 0 0,7-9 9 0,-7 9 2 16,3-3 0-16,-3 3 0 0,0 0-38 0,0 0-7 15,4-7-2-15,-4 7 0 0,0-3-16 0,0 3-3 16,0 0-1-16,0 0 0 0,0-9-20 0,0 9-4 15,0 0 0-15,0 0-1 0,0 0 17 0,0 0 4 16,0 0 1-16,0-3 0 0,0 3-17 0,0 0-3 16,0 0-1-16,0 0 0 0,0 0-12 0,0 0-8 15,0 0 8-15,7-7-8 0,-7 4 36 0,0 3 2 0,0 0 1 16,0 0 0-16,0 0-22 0,0-6-4 16,0 3-1-16,3-7 0 0,4 7 2 0,-7-3 0 0,0-3 0 0,4 2 0 15,7-8 7-15,-8 5 2 16,8-2 0-16,-4 2 0 0,7-2 1 0,-4-1 0 0,4-6 0 0,8 7 0 15,2-7 12-15,1-3 2 0,0 0 1 0,3-6 0 16,4 6-19-16,3 0-3 0,4 0-1 16,0-3 0-16,3 0-8 0,-7 0-8 0,0-3 9 0,4 6-9 15,-3-3 0-15,-1-4 0 0,0-2 0 0,-3 9-10 16,3-3 10-16,0-3 0 0,-3 0 10 0,3 6-10 16,-6 0 0-16,2-3 0 0,-6 6 0 0,0 0 0 15,-4-3 0-15,4 9 0 0,-8-5 0 0,-3 2 0 16,4-3 0-16,-7 7 0 0,3-4 0 0,0 3 0 15,-7 10 0-15,7-6 0 0,-10-1 0 0,3 1 0 16,7 0-8-16,-4 5 8 0,-6-2 0 0,3 3 0 0,7-6-12 0,-10 5 4 16,6-2 8-16,1 3-13 15,-8-3 4-15,-3 6 1 0,7 0 0 0,-7 0 0 16,0 0-47-16,0 0-9 0,0 0-1 0,0 0-1 16,0 0-11-16,0 0-3 0,0 0 0 0,0 0 0 15,0 0 35-15,0 0 6 0,0 0 2 0,0 0 0 16,0 0-138-16,0 0-27 0,4-6-6 0,-1-1-279 0</inkml:trace>
  <inkml:trace contextRef="#ctx0" brushRef="#br1" timeOffset="153688.47">5489 13489 997 0,'0'0'44'0,"0"0"9"0,0 0-42 0,0 0-11 0,0 0 0 0,0 0 0 15,7-10 40-15,-7 10 5 0,0 0 2 0,0 0 0 16,4 0-21-16,-4 0-4 0,0 0-1 0,0 0 0 16,0 0 13-16,0 0 2 0,0-9 1 0,0 9 0 15,0-3 14-15,0 3 2 0,0 0 1 0,0 0 0 16,-4-10 11-16,4 10 3 0,0 0 0 0,0 0 0 15,0 0-8-15,-3-3-2 0,-1-3 0 0,4 6 0 16,0 0-19-16,0 0-4 0,0 0-1 0,0 0 0 16,0 0-22-16,0 0-12 0,-7 0 12 0,4 6-12 15,-4 4 0-15,0-4 0 0,7 3-10 0,-11 1 10 16,11-1-11-16,-7 4 11 0,0-4-8 0,7 0 8 0,-4 4 0 16,1-4 0-16,3 1 0 0,0 2 0 0,-4-2 0 0,4-1 9 15,0-6-9-15,0-3 10 16,0 10-10-16,0-10 0 0,0 12 9 0,0-12-9 0,7 6 8 0,-3-2-8 15,10 5 10-15,-11-9-10 0,5 0 13 0,6 0-3 16,-11 0-1-16,8-9 0 0,-1 5 0 0,4-2 0 16,1 0 0-16,2-4 0 0,-6 4 11 0,3-3 3 15,-4-4 0-15,5 4 0 0,-5-1-3 0,-3-2-1 16,0 3 0-16,4 2 0 0,-8-8 3 0,4 5 1 16,-7-2 0-16,0 2 0 0,0 1-23 0,-7 3 0 15,4-4-12-15,-8 1 4 0,4-1 8 0,4 1 0 16,-8 6 0-16,1-4 0 0,2 4 0 0,-2 3 0 0,10 0-9 0,-14 0 9 15,3 3 0-15,-6-3 0 0,10 10 0 0,-4-10 0 16,-3 9-15-16,3 1 2 0,1-7 0 0,3 6 0 16,0 4 13-16,-1-4-9 0,-2 1 9 0,3 2-8 15,3 4 8-15,1-7 0 0,-1-2 0 0,4 2-8 16,0 0 8-16,0 1 0 0,0-10 0 0,0 0 0 16,4 3 0-16,3 6 0 0,0-2 0 0,3-4 0 15,-2 0 0-15,6-3 0 0,-11 0 0 0,8 0 0 16,3-3 11-16,-4 3-3 0,1-10 0 0,0 10 0 15,3-9 9-15,-4 9 2 0,1-10 0 0,-1 7 0 16,-6-6-19-16,7 6 0 0,-8-3-13 0,4-1 5 16,-3 1 8-16,-1-3 0 0,1-1 10 0,-4-2-10 15,0 2 16-15,-4 1-4 0,4-4 0 0,0 4 0 0,-3-4-12 16,-1 1 0-16,-3-1-9 0,-3-2 9 0,2 5 0 0,-2-2 0 16,-4 2 0-16,3 7 0 15,1-3-8-15,-1 3 8 0,8-1 0 0,-8-2-9 16,0 12 0-16,4-2 0 0,0-1 0 0,-3 3 0 0,-1-3 1 0,8 7 0 15,-5 2 0-15,5 4 0 0,-4-4 8 0,3 1-8 16,1-4 8-16,3 4-8 0,-4-4-14 16,4 1-2-16,4-1-1 0,-4-9 0 15,0 0-113-15,7 3-22 0,0 3-5 0</inkml:trace>
  <inkml:trace contextRef="#ctx0" brushRef="#br1" timeOffset="156022.91">5525 13426 345 0,'0'0'31'0,"0"0"-31"0,0 0 0 0,0 0 0 0,0 0 178 0,0 0 30 0,0 0 5 0,0 0 2 15,0 0-121-15,0 0-24 0,0 0-5 0,7 0-1 16,3-3-31-16,-10 3-6 0,0 0-2 0,7-7 0 16,0 7 1-16,-7 0 0 0,0 0 0 0,0 0 0 15,0 0-10-15,0 0-3 0,0 0 0 0,7 0 0 16,-7 0 8-16,0 0 2 0,0 0 0 0,0 0 0 16,0 0 25-16,0 0 4 0,0 0 2 0,0 0 0 15,11 0 39-15,-8 0 8 0,-3 0 2 0,7 0 0 16,1 0-115-16,-1-3-22 0,-4 3-5 0,4-9-1 15,0 9 40-15,0-3 0 0,4-3 9 0,-8 6-1 16,4 0 7-16,8 0 1 0,-5 0 1 0,-3-4 0 0,4 4-1 16,-1-6 0-16,-3 6 0 0,8 0 0 0,-1 0-4 0,0 6 0 15,0-6-1-15,4 4 0 0,-1-4-3 0,1 0 0 16,-1 0 0-16,8 0 0 0,-4 0 0 0,11 0-8 16,-7-10 12-16,10 7-4 0,-3-6 6 0,3 5 1 15,0-2 0-15,8-3 0 0,-8 6-3 0,0-7-1 16,4 7 0-16,0-3 0 0,-7 6-11 0,-1-3 10 15,1 3-10-15,0-7 10 0,-4 4-10 0,0 3 8 16,0 3-8-16,-3 4 8 0,0-7-8 0,-4 0 0 16,0 3 0-16,-3-3 8 0,-1 0-8 0,5 6 0 0,-1-3 0 15,-7-3 0-15,7 0 0 0,-3 0 0 0,3 6 0 0,0-6 0 16,-3-6 12-16,-1 6-4 0,1 0 0 0,0-9 0 16,-1 9 4-16,-3-3 1 0,4-7 0 15,-7 10 0-15,3-3-2 0,-4-3-1 0,-3 3 0 0,0-4 0 16,-7 7-10-16,11-3 12 0,-11 3-12 0,0-9 12 15,0 9-12-15,0 0 0 0,-7-3 0 0,3-3 0 16,1 2 0-16,-4-2 0 0,0 3-12 0,0-6 12 16,-4 5-12-16,4-2 12 0,0 3-12 0,-4-3 12 15,4 6 0-15,0-3 0 0,7 3 0 0,-3-10 0 16,3 10-10-16,0 0 10 0,-7 0 0 0,7 0-9 16,0 0 9-16,0 0 0 0,0 0 0 0,0 0 0 0,0 0 0 0,0 0 0 15,-7 0 0-15,7 0 0 16,0 0 0-16,0 0-8 0,-7-3 8 0,7 3 0 15,0 0 0-15,0 0 0 0,0 0 0 0,0 0 0 16,-4-6 0-16,4 6 0 0,0 0 0 0,4-10 8 16,-4 7-8-16,3-6 0 0,8-1 0 0,-8 10-8 0,1-6 8 15,-1 0 0-15,-3 6 0 0,11-3 0 0,-11 3 0 0,7-7 0 16,-7 7 0-16,7 0 0 0,-7 0 0 0,0 0-8 16,0 0 8-16,7 7-8 0,-7-7 8 0,7 3 0 15,-7-3 8-15,0 0-8 0,4 9 0 0,-4-6 0 16,0 7 0-16,0-10 0 0,0 0 0 0,-7 12 0 15,0-2 0-15,3-1 0 0,-7 4 0 0,4-4 0 0,-3 1 0 0,3-4 0 16,-7 0 0-16,3 4 0 16,-3-1 8-16,3 3-8 0,1-2 0 0,3-1 8 0,0-6-8 0,3 7 0 15,4-10 8-15,0 0-8 16,0 0 8-16,0 0-8 0,0 0 0 0,4 6 0 0,-4-6 0 16,14 3 0-16,-4-3 0 0,-3 0 0 0,4 0 0 15,-4-9 0-15,7 9 8 0,-3-3-8 0,-4-4 10 0,3 4-10 16,1 0 0-16,0-3 0 0,-4-4 0 0,7 7 0 15,-7-6 0-15,0 9 0 0,0-9 0 0,7-1 0 16,-14 7 10-16,7-6-1 0,-3-1 0 0,-4 1 0 16,3-4-1-16,1 4-8 0,-4-1 12 0,0-2-4 15,0 2-8-15,-4-2 8 0,1 2-8 0,-1 7 8 16,4-3 0-16,-7 0-8 0,7 0 12 0,0 6-4 16,0 0-8-16,-11 0-14 0,4 0 3 0,-3 9 1 0,6-6 10 15,1 6-10-15,-11 1 10 0,7 2-10 0,-4 7 10 16,4-6-13-16,-4 6 5 0,4-1 8 0,4-2-10 0,-4 0 10 15,0-1 0-15,7 1-9 0,-4 0 9 0,4-1 0 16,4-2 0-16,-4-4-8 0,7-5 8 0,0 5 0 16,-4-6 0-16,4 7 0 0,0-10 0 0,4 6 9 15,-11-6-9-15,7 0 0 0,4-6 8 0,3 6-8 16,-11-4 0-16,4-2 0 0,0 3 8 16,0-6-8-16,4 9 0 0,-11-4 0 0,0 4 0 0,7-6 0 15,-7 6 0-15,0 0-12 16,7-3-28-16,-7 3-6 0,0 0-1 0,0-6 0 15,0-1-153-15,0 1-30 0,-3-13-6 0,3 19-2 0</inkml:trace>
  <inkml:trace contextRef="#ctx0" brushRef="#br1" timeOffset="158206.37">6960 13172 453 0,'-3'22'20'0,"3"-16"4"0,-4-3-24 0,4 7 0 0,0-10 0 0,0 0 0 16,0 0 52-16,0 0 6 0,0 0 1 0,0 0 0 15,0 0-22-15,0 0-4 0,0 0-1 0,0 0 0 16,0 0 17-16,0 0 3 0,0 0 1 0,0 0 0 16,0 0 10-16,4-10 1 15,-4 10 1-15,7-3 0 0,-7 3 6 0,7 0 1 16,0 0 0-16,0 0 0 0,4-6-12 0,-4-4-3 0,3 7 0 0,4-6 0 15,0-1 15-15,8-2 4 0,-5-7 0 0,11 7 0 16,4-10-17-16,4 0-3 16,6-7-1-16,-3 4 0 0,7-3-11 0,3-3-1 0,4-10-1 0,0 10 0 15,7-13-24-15,3 3-5 0,-3 3-1 0,4-9 0 16,-4 13-12-16,-4-7 11 0,-3 0-11 0,0 10 10 16,-7-4-10-16,3 4 12 0,-3 0-12 0,0 6 12 15,0-4-12-15,-4 7 0 0,-7 4 0 0,1-4 0 16,-8 9 0-16,0 4 0 0,-10-1 0 0,-1 1 0 15,-3 9 0-15,-3-3 0 0,-7-3 0 0,-4 6 0 0,0 0-15 16,-4 6 5-16,-3-3 1 0,0-3 0 16,-7 6 9-16,3-3 0 0,1 4 0 0,-1-4 0 0,1 0 0 15,2 3 0-15,-2-6 0 0,3 3 8 0,0-3-8 0,7 0 0 16,0 0 0-16,0 0 0 0,0 0 0 0,0 0-12 16,0 0 4-16,-7 0 0 0,0 0 0 0,7 0 0 15,0 0 0-15,0 0 0 0,0 0-11 0,0 0-1 16,0 0-1-16,0 0 0 0,0 0 21 0,0 0 0 15,0 0 0-15,0 0 0 0,0 0 8 0,0 0 5 16,0 0 2-16,0 0 0 0,0 0-15 0,0 0 8 16,0 0-8-16,0 0 0 0,0 0 8 0,0 0-8 15,0 0 0-15,0 0 0 0,0 0 0 0,0 0 0 16,0 0 0-16,0 0 0 0,0 0 0 0,0 0 0 16,0 0 8-16,0 0-8 0,0 0 0 0,0 0 0 0,0 0 8 0,0 0-8 15,0 0 0-15,0 0 0 0,0 0 8 0,0 0-8 16,0 0 0-16,0 0 0 15,0 0 0-15,0 0 0 0,0 0 0 0,0 0 0 0,0 0 9 0,0 0-9 16,0 0 0-16,0 0 0 0,0-9 8 0,0 9-8 16,0-3 0-16,0 3 0 0,-4-3 0 0,4 3 0 15,0 0 15-15,0 0 1 0,0-7 0 0,0 7 0 16,4-9 5-16,-4 9 2 0,0-3 0 0,3-7 0 16,8 1-5-16,-11 6-1 0,7-3 0 0,3-1 0 15,-3 1-1-15,1 3-1 0,-1-3 0 0,0-4 0 16,0-2-4-16,0 9-1 0,-4-7 0 0,4 4 0 15,-3 0-10-15,-1-1 0 0,4 4 9 0,-7 3-9 16,0 0 0-16,0 0 0 0,0 0 0 0,0 0 8 16,0 0-8-16,0 0 0 0,-7 3 0 0,0 4-8 0,4-1 8 0,-4 3 0 15,-4 1 0-15,4 2 0 16,4 7 0-16,-4-6-8 0,-1 5 0 0,-6-5 0 0,4 6 8 16,3-7 8-16,7 4-8 0,0 0 11 0,-7-7-11 15,3 4 0-15,4-4 0 0,4 0 0 0,-4 1 0 0,0-10 0 16,0 3 0-16,0-3 8 0,7 6-8 0,-7-6 10 15,7 3-10-15,3-3 10 0,4-3-2 0,-6-3-8 16,-1 3 12-16,0-3-4 0,7 2-8 0,-11-5 8 16,4 0-8-16,0 5 8 0,0-5 0 0,-3 0 0 15,3-1 0-15,-3 7 0 0,3-6-8 0,-4-1 0 0,-3 1 0 0,4 3 0 16,-4-1 0-16,-4-2 0 0,1 0 0 0,-1 5 0 16,1-5 0-16,-1 0 0 0,-3 9 0 0,3-4 0 15,-6-5 0-15,3 9 0 0,0 0 0 0,-7 0 0 16,3 0-10-16,4 6 10 15,-7-3-13-15,7 1 5 0,0 2-9 0,-4-3-2 0,4 3 0 16,4-3 0-16,-4-3 19 0,7 0 14 16,0 0-2-16,0 0-1 0,0 0-11 0,0 0 0 0,0 0 0 0,0 0 0 15,0 0 8-15,0 0-8 0,0 0 0 0,0 0 8 16,0 0-8-16,0 0 0 0,0 0 0 0,0 0 8 16,7 0-8-16,-7 0 0 0,0 0 0 0,7 0 8 15,7 4-8-15,-11-4 0 0,8 6 0 0,-11-6 0 16,0 0 0-16,10 3 0 0,-2-3 0 0,-8 0 0 15,0 0 0-15,0 0 10 0,7 0-10 0,-7 0 10 16,10 0 14-16,-10 0 4 0,0 0 0 0,11-3 0 0,-11-3-10 0,0 6-2 16,0 0 0-16,0 0 0 15,3-4-16-15,-3 4 10 0,4-9-10 0,-4 9 8 0,0 0-8 16,0 0 0-16,0-3 0 0,0 3 0 0,0 0 0 0,0-6-9 16,0 6 0-16,0 0 0 0,0 0 17 15,0-4 3-15,-4 1 1 0,4 3 0 0,0 0-12 0,0 0-17 16,0 0 4-16,0 0 1 0,0 0 12 0,0 0 10 15,0 0-2-15,0 0 0 0,0 0-8 0,0 0 0 16,7 3 0-16,7 1 0 0,-10-4 0 0,3 9 0 16,4-3 0-16,-4-3 0 0,0 10 0 0,3-4 0 15,4 1 0-15,-7 2 0 0,4-2 0 0,0 2 0 16,3 4 0-16,3 0 8 0,-6-1-8 0,3 1-14 0,4 3 3 16,-1 0 1-16,1-4 10 0,3 4 0 0,0 3 0 0,8 6 0 15,-5-3 0-15,8 4 0 16,-4-4 8-16,-3 3-8 0,0-3 0 0,-1 6 0 0,5 1 0 15,-1-1 0-15,-4 0 0 0,8 1 0 16,-11-1 0-16,1-3 0 0,2-3 0 0,-3-3 0 0,1 0 0 0,-1-3 0 16,0 3 0-16,-3-6 0 0,-1-1 0 0,1-5-8 15,-1 2 8-15,-2 4 0 0,-5-3 0 0,1-4 0 16,-1 0 8-16,-3-2 3 0,4 2 1 0,-4-3 0 16,-7-6-12-16,4 4-17 0,-4-4 4 15,0 0 1-15,3 9 25 0,-3-9 6 0,0 0 1 0,0 0 0 16,0 0-7-16,0 0-1 0,0 0 0 0,0 0 0 15,0 0-12-15,0 0 0 0,-7-3 0 0,7 3 0 16,-7-6-13-16,3 6-6 0,-3-10-1 0,7 10 0 16,0 0-16-16,-3-3-3 0,-1-3-1 15,1-1 0-15,-1 1-73 16,4 6-15-16,0-9-4 0,0-1-598 0,0 7-120 0</inkml:trace>
  <inkml:trace contextRef="#ctx0" brushRef="#br1" timeOffset="163395.65">9126 13097 345 0,'0'0'31'0,"0"0"-31"0,0 0 0 0,0 0 0 15,0 0 243-15,0 0 42 0,0 0 9 0,0 0 2 16,0 0-228-16,0 0-46 0,0 0-9 0,7 3-1 16,-7-3 6-16,4 9 2 0,3 1 0 0,-7-10 0 15,0 0-4-15,4 9 0 0,3-6 0 0,-7-3 0 0,0 0 13 0,7 6 3 16,-7-6 0-16,7 4 0 0,-7-4 28 0,0 0 7 16,0 0 1-16,7 0 0 0,3 0-7 0,-3 0-1 15,-3-10 0-15,3 10 0 0,0-9-36 0,0 6-8 16,0-7-2-16,-3 1 0 0,3-1-14 0,0 7 0 15,0-6 0-15,0 9 0 0,-7 0 0 0,0 0 0 16,0 0 0-16,0 0 0 0,0 0 0 0,0 0 0 16,-4 9 0-16,-3 1 0 0,0-1 8 0,0 4-8 15,-3-1 11-15,-1-2-11 0,0 2 16 0,4 7-3 16,-3-10-1-16,-1-6 0 0,-3 7 8 0,7-1 2 16,0-6 0-16,3 7 0 0,-3-1-10 0,7-9-1 15,0 0-1-15,0 0 0 0,0 0-10 0,0 0 0 16,0 0 0-16,0 0 8 0,0 0-8 0,11 0 0 15,-4 0 0-15,4 6 0 0,-1-12 0 0,4 6 8 0,-3 0-8 0,0 0 0 16,-4-3 0-16,3-3 8 0,-3 6-8 0,-7 0 0 16,0 0 28-16,4-3 1 0,3-7 0 0,-4 7 0 15,1-3-4-15,-4 3-1 0,-4-4 0 0,1 1 0 16,-1 0 6-16,-3-4 1 0,0 10 0 0,0-9 0 16,-3 6-31-16,2-6 8 0,-6 9-8 0,4-4 0 15,3 4 0-15,-7 4 0 0,3-4 0 0,0 0 0 31,1 6-23-31,-4-3-7 0,3 0-2 0,1 6 0 0,-1 1 32 0,0-1 0 0,1-6 0 0,6 7 0 16,-3-4 0-16,4-3 0 0,3-3 0 0,0 0 0 16,0 0 0-16,-4 10 0 0,4-10 0 0,0 0-9 15,0 0 9-15,7 3 0 0,-7-3 10 0,11 6-10 16,-1-3 0-16,1-3 0 0,0 0 0 0,-1 0 0 16,4 0 0-16,0-3 0 0,0-3 0 0,1 6 0 0,-5-3 0 0,1-4 8 15,6 4-8-15,-6-6 0 0,0 9 0 0,-1-3 0 16,1-4 0-16,-4 7 0 0,0-3 10 0,-7 3-10 15,0 0 10-15,0 0-10 0,0 0 10 0,0 0-10 16,0 0 10-16,0 0-10 0,0 0 15 0,0 0-3 16,0 0-1-16,0 0 0 0,-11 3-11 0,4 4 10 15,-3-7-10-15,3 0 10 0,-4 0-10 0,0 0 0 16,4-7 0-16,0 7-11 0,0-3 3 0,4 3 0 16,3 0 0-16,-7-9 0 0,7 9 16 0,0 0 3 15,0 0 1-15,0-10 0 16,0 7-32-16,0 3-7 0,0 0-1 0,0 0 0 0,0 0 19 0,7-6 9 0,-7 6-10 15,0 0 10-15,0 0 0 0,0 0-9 0,7 0 9 0,-7 0 0 16,0 0 0-16,10 0-10 0,-3-3 10 0,-7 3 0 16,11 0-10-16,-4-3 10 0,0-3-8 0,0 6 8 15,0-10 0-15,4 10 0 0,-8-9 0 16,8 6 8-16,-4-7-8 0,-4 7 0 0,1-6 0 16,0-1 0-16,-1 1 0 0,1 6 0 0,-4 3 0 0,7-7 0 15,-7 7 12-15,0 0-3 0,7-3 0 0,-7 3 0 16,0-3-1-16,0 3 0 0,7-6 0 0,-7 6 0 15,0 0 0-15,0 0 0 0,7-3 0 0,0-4 0 16,0-2 12-16,0 6 1 0,0-6 1 0,0-1 0 16,4-2 6-16,-8-1 2 0,4-6 0 0,4 0 0 15,3-3-2-15,0 0 0 0,0-3 0 0,4-3 0 0,3-13-9 0,0 10-3 16,4-13 0-16,0 3 0 0,-8-3-4 0,8 4-2 16,0-1 0-16,-4-3 0 0,3 10 0 15,-2-7 0-15,2 6 0 0,1-2 0 0,0 2-10 16,-1 4 8-16,5-1-8 0,-8 4 8 15,0 3 0-15,0 6 0 0,-7 1 0 0,4 5 0 0,-8-3-8 0,5 1-11 16,-5 2 3-16,1 1 0 0,-1 2 8 0,-3 1 0 16,0-1 0-16,0 7 0 0,-3-3 0 0,0-4-10 15,-4 7 10-15,0 3 0 0,0-3 0 0,0 3 0 16,0-6 0-16,0-3 0 0,0 5 0 0,3-5 0 16,-3 0 0-16,4-1 0 0,-4 7 10 0,0-6-10 15,3-1 10-15,4 1-10 0,-7 6 0 0,4-7 8 16,-4 10-8-16,0 0 0 0,7-3 0 0,-7 3 0 0,0 0 0 15,0 0 0-15,0 0 0 0,0 0 0 0,0 0-8 0,0 0 8 16,10 3 0-16,-10-3 0 0,0 0-8 0,0 0 8 16,0 0-13-16,0 0 1 0,0 0 0 0,0 0 0 15,4 0 12-15,-4 0 16 0,0 0-3 0,10 7-1 16,-3-7-12-16,-7 0 0 0,0 0 8 0,8-7-8 16,-8 7 0-16,7 0 0 0,0-3 0 15,-7 3 0-15,0 0 0 0,7-6 0 0,-7 6 0 0,10 0 0 16,-10 0 0-16,7-10 0 0,-3 7 0 0,-4 3 0 15,7-9 0-15,-7 9 8 0,3-3-8 0,-3 3 0 16,4-6 0-16,0-1 0 0,-4 7 0 0,3-9 0 16,4 3 0-16,-7 6 0 0,4-10 0 0,-1 7 0 15,1-6 0-15,-4-1 0 0,3 1 0 0,1 6 0 16,-1-7 0-16,1 1 8 0,-1-4-8 0,4 4 0 0,-3-4 0 0,3-5 0 16,0 5 8-16,0 0-8 0,0-2 0 0,0 2 0 15,-3 4 0-15,3-4 0 0,-4 4 0 0,1-4 0 16,-1 4 0-16,-3 0 0 0,4-1 0 0,-4 7 0 15,0-6 0-15,0 9 0 0,0 0 0 0,0 0 0 16,-4 0-8-16,4-10 8 0,-7 10 0 0,7 0 0 16,0 0-8-16,-3 0 8 0,-4-3 0 0,3 3 0 15,-3 3 0-15,7-3 0 0,-7 0-8 0,7 0 8 16,-7 0 0-16,3 10 0 0,4-10 0 0,-7 0 0 16,0 9 0-16,0-6 0 0,4 3 0 0,3-6 0 15,-7 4 0-15,3 2 0 0,-3-3 0 0,4 3 0 16,3-6 0-16,-7 6 0 0,0 4 0 0,3-4-8 0,0 4 8 0,1-4 0 15,-1 3-14-15,-3 4 1 16,4-4 0-16,-1-3 0 0,1 4 21 0,-1-4 4 16,4 0 0-16,0-2 1 0,0 5-13 0,0-9 0 0,0 0 8 0,4 9-8 15,3-6 0-15,-4 4 0 0,-3-7 0 0,11 3 0 16,-4-3 0-16,0-3 0 0,4 3 0 0,-1-7 0 16,-3 7 0-16,4-6 8 0,-1-3-8 0,1 3 0 15,3-4 0-15,-3 4 0 0,-4-4 8 0,3 1-8 16,-3-3 0-16,0 2 0 0,-3 4 0 0,3-7 0 15,-3 4 0-15,-1-1 0 0,1 7 0 0,-4-6 0 16,0 9 0-16,0 0 0 0,0-9 0 0,0 9 0 16,0 0 0-16,0 0 0 0,0-4 0 0,0 4 0 15,0 0-18-15,0 0 3 0,-11 0 1 0,4 0 0 16,7 0 14-16,0 0 8 0,-7 4 0 0,7-4-8 0,-7 0 0 0,7 0 0 16,0 0 0-16,-4 9 0 0,4-9 0 0,0 0 0 15,0 9 0-15,0-9 0 0,-3 10 0 0,-1-1 0 16,4 1 0-16,0-10 0 0,4 6 0 0,-4 3-11 15,3 1 11-15,1-7-10 0,-1 6 10 0,-3-9 0 16,0 0 0-16,4 6 0 0,-4-6 8 0,3 4-8 16,-3-4 8-16,0 0-8 0,0 0 0 0,0 0 0 15,0 0 0-15,0 0 0 0,0 0 0 0,0 0 0 16,0 0 0-16,0 0 0 0,0 0 0 0,0 0 0 16,-7 0 0-16,0 0-12 0,0-10 12 0,0 10 0 15,0-9 0-15,4 9 0 0,-4-6 0 0,0-1 0 16,-1 4 0-16,1-3 0 0,0 3 0 0,0-7 12 0,0 10-2 15,4-9-1-15,-4 9-9 16,3 0 0-16,1 0 0 0,-4 0 0 0,7 0 0 0,0 0 0 16,-4 0-8-16,4 0 8 0,0 0 0 0,0 0-11 15,0 0 11-15,0 0-8 0,0 0 8 0,0 0 8 0,0 0-8 0,0 0 11 16,0 0-11-16,4-10 0 0,3 7 0 0,-4-6 8 16,4 0-8-16,0 5 0 0,0-2 0 0,0 0 0 15,0 0 0-15,0 6 0 0,1-10 0 0,-1 10 0 16,0-3 0-16,3-3 0 0,4 3 0 0,-3 3 0 15,3 0 0-15,4 0-12 0,-1 0 2 0,12 0 1 16,6-4 9-16,0 4 0 0,-7-6 10 0,4 6-10 16,10-3 0-16,-3-3 0 0,0 6 0 0,-4 0 0 15,1-3 0-15,-1 0 0 0,4 3 0 0,-8-7 0 16,-2 7 0-16,2-3 0 0,8-3 0 0,-4 6 0 16,-6-3 0-16,-5-4 0 0,5 4 0 0,-1 0 0 0,0-3 0 15,0 6 0-15,-7 0 0 0,1 0 0 0,2 0 0 0,-6 0 0 16,-4 0 0-16,0 0 0 0,0 0 0 0,0 0 0 15,-3 6 0-15,-4-3 0 0,-7-3 0 0,11 0 0 16,-4 0 0-16,-7 0 0 0,0 0 0 0,0 0-10 16,10 0 10-16,-10 0-8 0,0 0 8 0,0 0 0 15,7 0 8-15,-7 0-8 0,0 0 0 0,0 0 0 16,0 0 0-16,0 0 0 0,4 0 0 0,-4 0 0 16,0 0 0-16,0 0-8 0,0 0 8 0,0 0 0 15,0 0 0-15,0 0 8 0,0 0-8 0,0 0 0 16,0 0 0-16,0 0 0 0,-7 0 0 0,7 0 0 0,0 0 0 15,0 0 0-15,0 0 0 0,0 0 0 0,0-9 0 0,0 9 0 16,0 0 0-16,0 0 0 0,0 0 0 0,0-3 0 16,3-4 0-16,-3 7 0 15,0 0 0-15,0 0-8 0,0 0 8 0,0 0 0 0,0 0 0 0,0 0 8 16,0 0-8-16,0 0 0 0,0 0 0 0,0 0 0 16,0 0 0-16,0 0 0 0,0 0 0 0,0 0 0 15,0 0 0-15,0 0 0 0,0 0 0 0,4-9 0 16,-4 9 0-16,0-3 0 0,0-6 0 0,0 9 0 15,0 0 0-15,7-4 0 0,-7 4 0 0,3-6 0 16,-3 6 0-16,4-9 0 0,-4 9 0 0,0 0 0 16,0-7 0-16,0 7 0 0,7-6 0 0,-7 6 0 15,4-9 0-15,-1 6 0 0,1 0 0 0,-4 3 0 16,7-7 0-16,-4-2 0 0,-3 9 0 0,4-10 0 16,3 7 0-16,0-6 0 0,-7-1 0 0,0 1 0 15,7 3 0-15,-4-10 11 0,-3 4-11 0,0-1 12 0,4-6 9 16,-4 7 3-16,0-7 0 0,0 0 0 15,-4-3-24-15,4 0-15 0,4 0 3 0,-4-3 0 0,-4-3 12 0,1-3 0 16,6 5 0-16,-3-2 0 0,0-6 15 0,0 2-4 16,0-5-1-16,0 5 0 0,0 1-10 0,0 0 0 15,0-1 0-15,0 1 0 0,4-4 0 0,-4 4 0 16,-4 0-12-16,4-4 12 0,-3 4 0 0,6-7 0 16,-6 7 0-16,3 3 12 0,-4-4-3 0,1 1 0 15,3 3 0-15,-4-4 0 0,1 1-9 0,-1 0 0 16,4-1 0-16,0 7 0 0,0-3 0 0,-3-3-9 15,3-1 9-15,0 1-13 0,3 0 13 0,1-1 0 0,-8-2 0 16,8 2 0-16,-1 1 0 0,1 0 0 0,-4-1 0 0,-4 10 0 16,4 0 0-16,0 0 0 0,0 4 0 0,0-1 0 15,-3 3 9-15,-1 0-9 0,4 4 0 0,0 2 9 16,-3 1-9-16,-1-3-16 0,4 2 4 16,0 7 1-16,0 3 11 0,0-6 0 0,-3-1 0 0,-1 1-8 15,4 6 8-15,0 0 0 0,0-9 0 0,0 9 0 16,0-3 0-16,0 3 0 0,-3-10 0 0,3 10 0 15,0 0 0-15,0 0 0 0,0 0 0 0,0 0-8 16,-4 0 8-16,4 0 0 0,0 0 0 0,0 0-8 16,0 0 8-16,0 0 0 0,0 0 0 0,0 0-8 15,0 0 8-15,0 0 0 0,0 0 0 0,0 0 0 16,0 0 0-16,0 0 14 0,0 0-2 0,0 0 0 16,0 0-12-16,0 0-15 0,0 0 3 0,0 0 1 15,0 0 11-15,0 0 0 0,0 0 0 0,0 0 0 0,0 0 0 0,0 0 0 16,7 0 0-16,-7 0 0 0,0 0 0 0,0 0 0 15,11-3 0-15,-4-3 0 0,3 6 0 0,-3-3 0 16,-3-4 0-16,3 4 0 0,4-6 0 0,-4 9 0 16,0-10 0-16,0 1 8 0,7 3-8 0,-7-4 0 15,3 1 0-15,-2 0 8 0,2-4-8 0,-3 4 0 16,4-1 8-16,-4 1-8 0,-4-4 0 0,1 4 0 16,6-1 0-16,-3 1 0 0,-7-4 0 0,4 10 0 15,7-6 0-15,-4 0 0 0,0-1 0 0,0 1 0 16,0 6 0-16,3-7 0 0,5 10 0 0,-5-9 0 15,-3 6 0-15,0-4 0 0,7 1 0 0,-3 0 0 16,-11 6 0-16,0 0 0 0,7-10 0 0,-4 10 0 16,-3 0 0-16,0 0-8 0,-14 0 8 0,4 0 0 15,6-3 10-15,-6-3-10 0,-8 6-8 0,0 0-8 0,4-3-2 0,0 3 0 16,-3 0 18-16,-1 3-12 0,-3-3 12 0,3 0-10 16,0 6 10-16,4-3-8 0,-7 4 8 0,7-4-8 15,0 3 8-15,-4 0 0 0,1 4-9 0,3-1 9 16,-4 1 0-16,7-1 0 0,1-6-9 15,3 7 9-15,-4-1 0 0,8-6 0 0,3-3 0 0,0 0 0 16,-4 6 0-16,4-6 0 0,0 0 0 0,0 0 0 16,11 3 0-16,-1 4 8 0,-10-7-8 0,11 0 0 15,3-7 8-15,-3 7-8 0,-1-3 0 0,1-3 0 16,3 3 0-16,0-3 0 0,-4 3-8 0,5-1 8 16,-1-2 0-16,0 6 0 0,0-9 8 0,-3 9-8 15,-4-3 0-15,3-1 0 0,8-2 0 0,-4 6 0 16,-7 0 0-16,4-3 0 0,6-3 0 0,-3 6-10 15,0 0 10-15,-3 0 0 0,-4 0 0 0,7-3 8 16,0-4-8-16,0 7 0 0,-14 0-8 0,11-3 8 16,3 0 0-16,-3-3 0 0,-1 6 0 0,-10 0 0 0,11 0 0 0,-4-3 0 15,0-4 0-15,-7 7 0 0,0 0 0 0,0 0 0 16,14 0 0-16,-7 7-8 0,-7-7 8 0,0 0 0 16,11 0-9-16,-4 0 9 0,3 3 0 0,-10-3 0 15,0 0 0-15,7 0 0 0,0 9 0 0,-7-9 0 16,0 0 0-16,7 3-11 0,-7-3 11 0,0 0 0 15,0 0 0-15,11 7 0 0,-11-7 0 0,7 3 0 16,-7-3 0-16,11 0 0 0,-11 0 0 0,7 9 0 0,-7-9 0 16,0 0 0-16,0 0 0 15,0 0 0-15,0 0 8 0,0 0-8 0,0 0 0 0,0 0 0 16,0 0 0-16,0 0-8 0,0 0 8 0,0 0 0 0,0 0 0 16,0 0 0-16,0 0 0 0,0 0 0 0,0 0 0 0,7-9 8 15,0 9-8-15,-4-10 0 0,1 4 0 0,-1-3 8 16,1 2-8-16,0-2 0 15,-1-4 0-15,1 1 8 0,-4-1-8 0,3-2 0 0,1-7 0 0,-1 6 0 16,1-9 0-16,3 3 9 0,-4 0-9 0,1 0 0 16,3-9 9-16,3 6-9 0,-3-7 0 0,4-5 9 15,-4 2-9-15,4-6 0 0,-1 1 0 0,1-4 8 16,-1 0-8-16,1-6 0 0,0 9 0 0,-1-3 0 16,1 0 0-16,-1-6-12 0,-3 6 0 0,4-6 1 15,-4 6 19-15,4-9 4 0,-8 2 1 0,4 8 0 16,-3-11 5-16,-1 10 1 0,4-6 0 0,-7 9 0 0,0-2-19 15,-3-1-19-15,-1 3 4 0,1-3 1 0,-1 3 14 0,-6 0 0 16,3 10 0-16,0-3 0 0,-1-7 0 16,-2 9 0-16,-1 1-12 0,1 0 3 0,3 6 9 0,-4-4 0 15,1 7 0-15,-1 1-8 0,4 2-1 0,0-3 0 16,3 9 0-16,-3-6 0 0,0 10 9 0,0-4 0 16,4 1 0-16,3 3-8 0,-7-1 8 0,7 1 0 15,-4 6 0-15,4 3 0 0,0 0 0 0,0 0 0 16,0-10 0-16,0 10 0 0,0 0 0 0,0 0-12 15,0 0 12-15,0 0-12 0,0 0 12 0,0 0 0 16,0 0 0-16,0 0 0 0,11 3 0 0,-11-3 0 16,0 0 0-16,7 0 0 0,-7 0 0 0,7 0 0 15,-7 0 8-15,0 0-8 0,0 0 0 0,10 0 0 16,-3-3 0-16,0 0 0 0,-7 3 0 0,7-6 8 16,-3 6-8-16,3-3 0 0,-3-4 0 0,-1 7 0 0,1-9 0 0,3 6 8 15,-4 3-8-15,4-3 0 0,-7-4 0 0,4 4 0 16,-1-3 0-16,1 3 0 15,-1-7 0-15,1 10 0 0,-1-9 0 0,4 0 8 0,-3 5-8 0,3-5 0 16,-3 0 0-16,-1 6 0 0,4-7 0 0,0 1 0 16,-3-1 9-16,-1-2-9 0,4 2 12 0,-3 1-12 15,3 6 8-15,0-7-8 0,0 1 0 0,-3 0 0 16,3 5 0-16,-4-5 0 0,4 0 8 0,-3-1-8 16,3 4 0-16,-4-3 0 0,4-1 0 0,-3 1 0 15,3-1 0-15,-4 1 0 0,1 6 0 0,0-7 0 16,-4 10 0-16,3-3 0 0,4-3 0 0,-3-3 0 15,-4 9 0-15,0 0 0 0,7-4 0 0,-7 4 0 16,0 0 0-16,0 0 0 0,0 0 0 0,0 0 0 16,0 0-10-16,0 0 1 0,0 0 0 0,0 0 0 15,0 0 9-15,-7-3 8 0,0 3-8 0,0 3 11 0,3 1-11 0,-3-4 0 16,0 9 0-16,-4-3 0 0,4 4 0 0,0-4 0 16,0 3 0-16,0 1 0 0,0 2-8 0,-4-2 8 15,8 2 0-15,-4-2 0 0,3-4 0 0,1 3 0 16,-1-2 0-16,1-1 0 0,3-6 0 0,0 0 0 15,0 0 0-15,0 0 0 0,0 0 0 0,3 9 0 16,4 1-10-16,0-7 10 0,0 0 0 0,4-3 0 16,3 0 11-16,0 0-3 0,-3-6-8 0,3-1 8 0,-3 7-8 0,3-3 8 15,0-3-8-15,-4 3 0 16,1-3 0-16,3-1 0 0,-3 1 0 0,-4-3 8 16,0-1-8-16,0-2 0 0,0 2 20 0,-4 1-1 0,-6 3 0 0,3-4 0 15,0 4-19-15,-4 0 0 0,1-1 0 0,-4-2 0 16,0 9-17-16,-4-3-1 0,4 3 0 15,-4 0 0-15,1 3 18 0,3-3-12 0,-4 6 12 16,4-3-10-16,-7 10 10 0,3-4 0 0,4 1-9 0,-3 2 9 16,-4 4 0-16,3-3-11 0,4-10 11 0,0 6-8 15,0 4 8-15,0-4 0 0,7-9 8 0,0 9-8 16,0-9 0-16,0 0 0 0,3 10 0 0,-3-10-8 16,4 3 8-16,3 3 0 0,4-3 8 0,-1-3-8 15,-3 0 0-15,4 0 0 0,-1 0 0 0,1 0 0 16,-4-3 0-16,0-3 0 0,0 6 0 0,-3-3-8 15,3 0 8-15,0-4 0 0,-7 7 0 0,7-9 0 16,0 9 0-16,-7 0 11 0,0 0-1 0,0 0 0 0,3-9-10 0,-3 9 0 16,0-4 0-16,0 4 0 0,-7-3 0 0,4-3 0 15,3 3 0-15,-4-3 0 0,1 3-13 0,-4 3 5 16,0-7 8-16,3 7-13 0,1-3 13 0,-1-6 0 16,4 9 0-16,-3 0 0 0,3 0 0 0,0 0 0 15,0 0 0-15,0-10 0 0,0 10 0 16,0-3 0-16,0-6 0 0,0 9 0 0,-4-3 0 0,4 3 0 15,0 0 0-15,0 0 0 0,0 0 0 0,7-7 0 16,4 7 0-16,-1-3 0 0,4 3 0 0,-3-6 0 16,3 6 0-16,0 0 0 0,-3 6 0 0,6-3 0 15,1-3 0-15,3 0 0 0,-3 10 0 0,0-7 0 16,-1 3 0-16,4-3 0 0,0 7 0 0,1-4 0 0,-1-3 0 16,4 0 0-16,-1 4 0 0,8-4 0 0,0 3 0 0,3-3 0 15,-3-3 0-15,3 0 0 16,4 0 0-16,-4 0 0 0,-3 0 0 0,3 0 0 0,-3-3 0 0,0 3 0 15,-4 3 0-15,0-3 0 0,0 0 0 0,1 0 0 16,-5 0 0-16,1 0 0 0,0 0 0 0,-1 0 0 16,-3 0 0-16,1 0 0 0,-1 0 0 0,0 0 0 15,-7 0 0-15,4 0 0 0,-4 0 0 0,0 6 0 16,0-6 0-16,0-6 0 0,4 12 10 0,-4-12-10 16,0 6 0-16,7 0 0 0,-3 0 0 0,3 0-11 15,-3 0 11-15,3 0 0 0,-4 0 0 0,1-3 0 16,0-3 0-16,-1 6 8 0,1-3-8 0,0 3 0 0,-8-7 0 15,4 4 0-15,-3 0 0 0,-4-3 0 16,0 6 0-16,-7 0 0 0,0 0 0 0,0 0-12 0,0 0 12 0,0 0 0 16,0 0 0-16,0 0 0 0,-4-10 0 0,1 7 0 15,-4-6 0-15,0 9 0 0,-4-3 0 0,4-4 0 16,-3 7 0-16,3-3 0 16,-4-3 0-16,0 6 0 0,1-3 0 0,-4 0 0 0,3-4 0 0,1 7 0 15,-5-3 0-15,1-3 0 0,4 3 0 0,-4-3 0 16,3 6 0-16,-3-4 0 0,0 4 0 0,3-3 0 15,-3-3 0-15,4 6 0 0,-5-3 0 0,1-3 0 16,7 6 0-16,-3-4 0 0,-4 4 0 0,-1 0 0 16,5-6 0-16,-4 6 0 0,0 0 0 0,0 0-10 15,-4 0 10-15,4 0-13 0,-7 0 13 0,3 0 0 16,-3 0 0-16,3 6 0 0,1-6 0 0,-1 4-9 0,0-4 9 0,1 0-8 16,3 0 8-16,-1 0 0 0,5 0 0 0,-1 0 0 15,4 0 0-15,0 6 0 0,4-3 0 0,3-3 0 31,0 0-204-31,0 0-38 0,0 0-8 0,17 0-2 0</inkml:trace>
  <inkml:trace contextRef="#ctx0" brushRef="#br2" timeOffset="178988.2">18874 14809 2127 0,'0'0'94'0,"0"0"20"0,0 0-91 0,0 0-23 0,0 0 0 0,0 0 0 16,0 0 41-16,0 0 4 0,0 0 1 0,0 0 0 16,0 0-27-16,0 0-6 0,0 0-1 0,0 0 0 15,0 0 22-15,0 0 4 0,0 0 1 0,0 0 0 16,3-3-4-16,4 3-1 0,-3-10 0 0,3 10 0 16,0 0-4-16,0-3-1 0,3-3 0 0,-2 6 0 15,-1 0-4-15,3 6-1 0,-3-3 0 0,0 0 0 0,-7-3-12 16,0 0-4-16,0 0 0 0,7 10 0 15,-3-1 11-15,-1 1 1 0,-3 2 1 0,0 4 0 0,-3-10-1 0,3 13-1 16,-7-7 0-16,3-2 0 0,-6 9-4 16,6-1-1-16,-3-2 0 0,4 3 0 0,-8 0-14 0,7 3 11 15,-3 0-11-15,4 3 10 0,-1 0-10 0,1 0 0 16,-1 9 0-16,4-2 0 0,0 9 0 0,0-1 0 16,0-5 0-16,0 6 0 0,4 2 11 15,-1-2-3-15,-3 0-8 0,4-6 12 0,-4 5-4 0,0-8 0 16,0 8-8-16,0-5 12 0,-4 6-12 0,1 3-12 15,-1-7 3-15,4 4 0 0,-7-3 18 0,0 2 4 16,0-2 1-16,4-4 0 0,-4 1-14 0,0-4 9 16,-1 1-9-16,1-4 8 0,0-3-8 0,4 3 8 0,-4-6-8 15,3 0 8-15,1 0 0 0,-1 0 0 16,1 6 0-16,-1-6 0 0,1-3-8 0,-1-3 8 16,1 3-8-16,3 2 8 0,-4-2-8 0,0 0 0 0,4-3 0 15,-3 6 8-15,-1-3-8 0,1 2 0 0,-4-2 0 0,3 0 8 16,-3-3-8-16,0 6 0 0,4-3 0 0,-4-7 0 15,0 7 0-15,0-7 10 0,-1 4-10 0,1-3 10 16,4-10-10-16,-4 6 8 0,3 4-8 0,-3-4 8 16,4-9-8-16,-1 10 0 0,1-4 0 0,3-6 0 15,-4 6 8-15,4-6 0 0,-3 0 0 0,3 0 0 16,0 0-8-16,0 0 0 0,-4 6 0 0,4-6 0 16,0 0 0-16,-3 4 0 0,3-4 0 0,-4 9 0 15,-3-6 0-15,3 6 0 0,1-9 0 0,-1 10 0 16,1-1 0-16,-1-6 0 0,-3 7 0 0,4-1 0 0,-4-2 0 0,3-1 0 15,1 0 0-15,-4-3 0 0,3 3 0 0,-3-2 10 16,7-4-2-16,-4 6-8 0,-3-3 0 0,7-3 0 16,0 0 0-16,0 0 0 0,0 0 0 0,0 0 0 15,-7 0 0-15,7 0 0 0,0 0 8 0,0 0-8 16,0 0 0-16,0 0 0 0,0 0 13 0,0 0-4 16,0 0-1-16,0 0 0 0,0 0-8 0,0 0-11 15,0 0 3-15,0 0 0 0,0 0 8 0,0 0 0 16,0 0 0-16,0 0 0 0,0 0 0 0,7 3 0 15,4 3 0-15,-4-2 0 0,4-4 0 0,-1 0 0 16,-3 0 0-16,4 0 8 0,-1 6-8 0,1-6 0 16,0 0 0-16,3 0 0 0,0 0 8 0,0 0-8 0,4-6 8 15,-1 6-8-15,-3 0 0 0,7 0 0 16,1 0-10-16,2 0 10 0,-2 0 0 0,2 0 0 16,8 0 0-16,-4 0 0 0,4 0 0 0,0 0 0 15,6 0 0-15,1 0 0 0,4-4 0 0,-5-2 0 0,1 6 9 0,0-3-9 16,-4-6 0-16,4 9 0 0,-4-4 0 0,8-2 0 15,3 6 0-15,-1-3 0 0,-2-3 0 0,3 6 0 16,0 0-8-16,-4 0 8 0,0 0-10 0,-3 9 10 16,-7-9 0-16,3 10 0 0,-7-1 0 0,4 0 0 15,0 1 0-15,-4-4-11 0,0 4 2 0,0-1 0 16,1 3 9-16,-1 4 0 0,-3-3 10 0,-1-4-10 16,4-6 0-16,-3 7 0 0,-4 2 0 0,0-6 0 15,1-2 0-15,-5 5-8 0,4-6 8 0,-3 3 0 0,0-2 0 0,-1 2 0 16,-3-3 0-16,1-3 0 0,2 6 0 0,-3-3 12 15,-3-3-3-15,3 0-1 0,-3 0-8 0,-1 3 0 16,-3-3 0-16,4 7 0 0,-1-7 8 16,-3 3-8-16,-7-3 8 0,8 0-8 0,2 9 0 15,-6-9 0-15,-4 0 0 0,7 7 0 0,-7-7 0 0,0 0 0 16,7 3 0-16,-7-3 0 0,7 0 0 0,0 0 0 16,0 0 0-16,-7 0 0 0,0 0 0 15,7 0 0-15,4 0 0 0,-4 0 0 0,-7 0-10 0,7-3 10 16,-4-4 0-16,8 7-9 0,-4-3 21 0,-4-3 4 15,4 3 0-15,-3-4 1 0,-1 7-17 0,1-3 10 16,3-6-10-16,-7 9 8 0,0 0-8 0,0 0 8 16,7-9-8-16,-7 9 8 0,0 0-8 0,4-4 8 15,-4-2-8-15,0 6 8 0,0-3-8 0,0 3 0 0,7-9 9 16,-7 9-9-16,3-10 0 0,1 10 0 0,-1-12 0 0,1 8 8 16,-1-5-8-16,1 0 9 0,3-1-9 15,-4 1 10-15,-3-4-10 0,8 1 8 0,-5-4-8 0,-3 4 8 16,4-1-8-16,3-15 9 0,-7 6-9 15,0 0 8-15,3 3-8 0,4-3 10 0,-7 0-10 16,4-3 8-16,-4-3-8 0,3-7 0 0,1-2 0 16,-4 2 0-16,0-6 8 0,0-2-8 0,0-1 0 15,0-6 0-15,0 6 0 0,0-7 0 0,0 8 0 16,-4-8 0-16,1 4 0 0,-1-3 0 0,1 0 0 16,3 3 0-16,-4-3 8 0,4 9-8 0,-3-3 0 15,-4 3 0-15,3 1 0 0,1 5-9 0,-1 4 9 16,-3-4 0-16,3 4 0 0,1-7 0 0,-1 7 0 0,4-4 0 15,-3 4 0-15,3 0-15 0,-4-1 5 0,1-2 10 16,3-4 0-16,0 7-9 0,3-1 9 0,-3-2-8 16,4 9 8-16,-4-3-10 0,3-1 10 15,-3 4-8-15,0-3 8 0,4 6 0 0,3 0-9 0,-4 0 9 16,1 3 0-16,0-2 0 0,-1-1 0 0,1 0 0 0,-1 0 0 16,1 3 0-16,-1-3 0 0,1 9-8 0,-1-5 0 15,1 8 0-15,-1 1 0 0,1-4 8 0,-4 10 9 16,0 3-1-16,0-6-8 0,0 6 0 0,0 0 0 15,0 0 0-15,0 0 0 0,0 0-13 0,0 0-7 16,0 0 0-16,0 0-1 0,0 0 9 0,0 0 1 0,-7 0 1 0,7 0 0 16,0 0 10-16,0 0 0 15,0 0 0-15,0 0 0 0,0 0 0 0,0 0 0 16,0 0 0-16,0 0 0 0,0 0 0 0,0 0 0 0,0 0 0 16,0 0 0-16,0 0 0 0,0 0 12 0,0 0-2 0,0 0-1 15,0 0-9-15,0 0 0 0,0 0 0 0,-7-3 0 16,0 3 0-16,-4 0-11 0,11 0 3 0,-3 0 0 15,-8 3 8-15,0-3 0 0,1 0 0 0,-4 0 0 16,3 0 0-16,-7 6 12 0,4-3-2 0,-3-3-1 16,-1 10-9-16,-3-10 8 0,3 3-8 0,-3 3 8 15,0-6-8-15,-7 3 0 0,3-3 0 0,-7 6 0 16,0-6 0-16,-3 4 12 0,-7-8-4 0,0 4 0 16,3 4-8-16,0-4 0 0,0 0 0 0,-3 0 0 15,3 0 0-15,0 6 0 0,-3-6 0 0,0 3 0 0,-1 0 0 16,-6-3 0-16,-8 9 0 0,8-9 0 15,0 10 8-15,-1-10-8 0,1 9 0 0,6-6 8 0,1 7-8 16,7-10 0-16,0 6 0 0,3-3 0 0,-3-3 0 0,3-3 8 16,4-3-8-16,-4 6 0 0,4 0 0 0,-1-3 8 15,1-4-8-15,7 7 0 16,0 0-16-16,0-3-8 16,-1 3-1-16,1 0-1 0,4-3-88 0,-1-3-18 0,0 6-3 0,8-3-761 15,-4-4-153-15</inkml:trace>
  <inkml:trace contextRef="#ctx0" brushRef="#br2" timeOffset="179922.17">19840 14966 1443 0,'0'0'32'0,"0"0"6"0,0 0 2 0,-7 0 0 16,0 0-32-16,7 0-8 0,-3 0 0 0,-4 0 0 0,7 0 12 0,0 0 0 15,-8 0 0-15,1 0 0 0,0 0-12 0,7 0-14 16,0 0 3-16,0 0 1 0,-3 6 38 0,-4 0 8 15,0-6 2-15,0 10 0 0,3-1 11 0,-6 0 3 16,-5 1 0-16,-2 2 0 0,-1 1 13 0,-7 6 3 16,-3 3 1-16,-3 0 0 0,-8-1-21 0,-4 11-5 15,1 5-1-15,0-2 0 0,-4 6-1 0,-7 0 0 16,-4 2 0-16,-6-2 0 0,-4 3 0 16,0-3 0-16,0 0 0 0,3-4 0 0,4 1-3 0,8-4-1 0,-1-2 0 15,10-1 0-15,1 0-4 0,10-2-1 0,4-4 0 16,7-3 0-1,7-13-104-15,10 4-20 0,4-4-5 0,4-3-650 0,10 1-129 0</inkml:trace>
  <inkml:trace contextRef="#ctx0" brushRef="#br2" timeOffset="180296.84">20366 15031 2070 0,'0'0'92'0,"-7"7"18"0,0-7-88 0,-7 0-22 15,0 0 0-15,-1 0 0 0,1 0 51 0,-3 0 5 16,-1 0 2-16,0 0 0 0,4 3-45 0,-7-3-13 15,-4 9 0-15,1-2 8 0,-8-1-8 0,4 13 8 16,-4-7-8-16,0 7 8 0,-3 3 18 0,0 0 4 16,-1 9 1-16,-6 1 0 0,-4 5 17 0,0 1 4 15,-7 9 1-15,-7 0 0 0,-7 3-27 0,4-6-6 16,-1 9 0-16,-3 1-1 0,0-1-5 0,-7 6-1 16,-3-2 0-16,6-4 0 0,-3 7-1 0,11-7-1 15,-1-9 0-15,8-3 0 0,10 0 1 0,0-7 1 0,7-3 0 0,4-9 0 16,7 0-13-16,6-3-16 0,5-6 3 0,3 2 1 31,7-12-98-31,7-3-19 0,0 0-4 0,0 0-1 16,7 0-102-16,3 0-21 0,22-9-4 0,-4-3-1 0</inkml:trace>
  <inkml:trace contextRef="#ctx0" brushRef="#br2" timeOffset="180609.53">20218 15590 1404 0,'17'-13'62'0,"-17"13"13"15,11 0-60-15,0 0-15 0,-1-3 0 0,-10 3 0 0,0 0 55 0,0 0 8 16,0 0 1-16,0 0 1 0,0 0-4 0,0 0-1 16,-3 3 0-16,-4 6 0 0,3-5 6 0,-7 5 1 15,-3-3 0-15,0 7 0 0,0-4-22 0,-4 4-4 16,-3-1-1-16,-7 10 0 0,0-3-5 15,0 3-2-15,-8 9 0 0,1 1 0 0,0-1 9 0,-1 4 2 16,-6 5 0-16,0 1 0 0,-11-6-16 0,4 5-4 16,-8 1 0-16,1 0 0 0,3 0-24 0,3-4 0 15,1 4 0-15,7 0 0 0,6-7 0 0,5-5 0 16,2-1 0-16,12-6 0 0,-1-7-14 0,11 4 2 16,-4-9 0-16,11-7 0 15,0-3-148-15,0 0-30 0,11-10-6 0,0 4 0 0</inkml:trace>
  <inkml:trace contextRef="#ctx0" brushRef="#br2" timeOffset="180924.11">20451 15960 1677 0,'0'0'74'0,"0"0"16"0,3 9-72 0,-3-9-18 0,-7 9 0 0,3-2 0 16,1-1 81-16,-1 0 13 0,-3 4 2 0,4-7 1 0,-4 6-48 16,3-6-9-16,4-3-3 0,-7 10 0 0,4-1 1 0,-4-9 0 15,3 10 0-15,1-7 0 0,-1 6-26 0,-3-3-12 16,3 1 10-16,-3 2-10 0,0 0 0 0,-3 1 0 16,-1 2 0-16,1 4 0 15,-5-3 0-15,-6 2 0 0,-7 10 0 0,-4 0 0 0,-3 7 0 0,-4 2 0 16,-7 7 0-16,1 0 0 0,-5 0 0 0,8-1 0 15,-4-2 0-15,-3 3 0 0,-4 0 0 16,3-7 0-16,1 4 0 0,7-4 0 16,-4-6-26-16,7-3-8 0,7-3-2 0,11-6-955 15</inkml:trace>
  <inkml:trace contextRef="#ctx0" brushRef="#br2" timeOffset="182114.8">17332 14856 2214 0,'0'0'98'0,"0"0"20"0,0 0-94 0,0 0-24 16,0 0 0-16,0 0 0 0,0 0 20 0,0 0 0 16,11 3 0-16,-1-3 0 0,1 0-33 15,3-3-7-15,-4 3-2 0,5-6 0 0,-5 6 22 0,8-10 0 16,-1 10 0-16,5-9 0 0,-1 6 0 0,3-7 16 16,1-2-2-16,0 2-1 0,0-9-4 0,-1 13-1 15,1-10 0-15,0 7 0 0,-1-3-8 0,1 2 12 16,-4 1-12-16,0 6 12 0,0-7-4 0,-3 10-8 15,-4 0 12-15,-3 0-4 0,-1 6-8 0,-3 1 0 0,-3 2 0 16,-4 1 8-16,-7 8-8 0,3 1 0 16,-6-3 0-16,-4 6 0 0,0 0-14 0,-4 3 2 0,4-10 0 0,-4 7 0 15,1-3 12-15,-1 0 0 0,0-3 0 0,4-7 0 16,0 1 0-16,-4-1 8 0,4 0 0 0,4-5-8 16,-4 5 12-16,7-9-12 0,0 9 12 0,-1-6-12 15,8-3 0-15,0 0 0 0,0 0 0 0,0 0 0 16,0 0 0-16,0 0 0 0,0 0 0 0,0 0-9 15,0 0 9-15,4 0-10 0,-4 0 10 0,7 10-10 16,4-10 10-16,-1 9 0 0,-3-9 0 0,0 3 0 16,4 4 0-16,-1-7 0 0,-2 3 0 0,-1-3 0 15,3 9 0-15,1-9 0 0,-1 0 0 0,-3 7 0 16,4-4 0-16,0 0 9 0,-4-3-9 0,0 9 0 16,-7-9 9-16,10 0-9 0,-3 10 0 0,0-1 9 0,0-6-9 0,-3 7 0 15,3-1 0-15,-7 0 8 0,4 1 5 0,-4-1 1 16,0-3 0-16,0 4 0 0,-4 6 21 0,0-10 4 15,1 9 1-15,-1-2 0 0,-3-4-16 0,4 4-4 16,-4 0 0-16,0 2 0 0,-4-2-20 0,4-1 0 16,-3 7-12-16,-1-6 4 15,0-1-33-15,-3 7-7 0,4-6 0 0,-4 2-1 16,-1-2-34-16,5-4-6 0,-1 1-2 0,4-7-565 16,0 0-112-16</inkml:trace>
  <inkml:trace contextRef="#ctx0" brushRef="#br2" timeOffset="182561.96">18150 14746 2350 0,'0'0'104'0,"0"0"22"0,0 0-101 0,-7-6-25 0,0 0 0 0,0-4 0 16,-3 10 45-16,-1 0 4 0,4 0 1 0,0 6 0 15,-4-2-50-15,4 2-12 0,-7 0-2 0,0 10 0 16,4-4 3-16,-1 1 1 0,-3-1 0 0,0 7 0 16,3 3-7-16,1 0-2 0,3 3 0 0,-4-3 0 15,4 3 19-15,0-3-10 0,0-3 10 0,3 3-8 16,4-3 8-16,-3-4 0 0,3 4 0 0,3 3 0 16,1-6 0-16,-1 0 9 0,1-7-9 0,-1 3 10 15,4 4-10-15,0-3 0 0,-3-4 0 0,3 1-11 16,4-4 11-16,-4-6 0 0,0 9 0 0,7-3 0 15,-4-2 12-15,5-4 2 0,-1 0 0 0,0-4 0 0,3-2 3 16,-2-3 1-16,2 6 0 0,-3-7 0 0,0 1-18 0,-3-4 0 16,0 4 0-16,-1-4 0 0,-3 1 15 0,0-4 5 15,-3 4 2-15,-1-1 0 0,1-6-10 0,-1 10-3 16,-6-7 0-16,-1 0 0 0,1-5 21 0,3 8 4 16,-7-6 1-16,3 3 0 0,-3-2-35 0,4-1 0 15,-1 9 0-15,-3-2 0 0,0 2 0 0,0 1 0 16,3 3 0-16,-6 0 0 15,-1-4-21-15,4 7-11 0,0 3-3 0,-3-6 0 16,6 6 3-16,-3-3 0 0,0 3 0 0,7 0 0 16,0 0-168-16,0 0-32 0,0 0-8 0,10-10 0 0</inkml:trace>
  <inkml:trace contextRef="#ctx0" brushRef="#br2" timeOffset="182963.31">18397 14799 1785 0,'0'0'79'0,"0"0"17"0,0 0-77 0,-3-3-19 0,-4 3 0 0,0 0 0 16,0-3 176-16,3-3 31 0,-3 3 6 0,7 3 2 15,0 0-182-15,0 0-33 0,-3-7-12 0,3 7 0 16,0 0-16-16,0 0-2 0,-4 7-1 0,-7-4 0 16,4 6 7-16,-3 10 0 0,3-3 1 0,0 3 0 15,0 2 14-15,0 1 9 0,0-3-12 0,3 3 12 16,0 0 0-16,-3 0 0 0,4-3 0 0,3-7 0 0,-4 7 16 0,4 3 1 15,4-9 0-15,-1 2 0 0,4-2-8 0,1 0-1 16,-1-4-8-16,7 3 12 0,-4-5-12 0,4-4-8 16,4 3 8-16,0-3-13 0,-1-6 25 0,8 3 4 15,0-6 2-15,-1 3 0 0,1-4-4 0,0-5-1 16,-4 3 0-16,0-1 0 0,0-2-3 0,0-7-1 16,-3 13 0-16,-4-10 0 0,-3 3 13 0,-1-6 2 15,-3 7 1-15,-3-7 0 0,-1 7 15 0,-6-1 2 16,-1-6 1-16,-3 10 0 0,0-7-25 0,-7 0-5 15,-3 4-1-15,2 2 0 0,-2-2-12 0,-4 3 0 0,-1-1 0 16,1 1-10 0,-3-4-127-16,-1 4-26 0</inkml:trace>
  <inkml:trace contextRef="#ctx0" brushRef="#br2" timeOffset="185994.23">4230 9055 1148 0,'0'0'51'0,"0"0"10"0,0 0-49 0,0-7-12 0,0 4 0 0,0 3 0 16,0-9 60-16,3-1 8 0,4 1 3 0,-7-4 0 15,0 4-16-15,4 0-3 0,-1 2-1 0,-3-2 0 16,8 0 5-16,-8-1 2 0,0 1 0 0,3 6 0 15,-3 3-37-15,7-7-7 0,-7-2-2 0,4 6 0 0,-4-7 11 0,0 10 1 16,0 0 1-16,0 0 0 0,0 0-5 0,0 0-2 16,0 0 0-16,0 0 0 15,0 0 2-15,0 0 0 0,0 0 0 0,0 0 0 0,7 10 0 0,-7 2 0 16,0 4 0-16,0-3 0 0,0-1 3 16,-7 10 1-16,3-6 0 0,-3-1 0 15,4 7-15-15,-8 7-9 0,7-11 12 0,-6-2-12 0,10 6 8 0,-7-3-8 16,7-7 0-16,-4 4 0 0,1 0 0 15,6-7 0-15,1 4 0 0,-4-4 0 0,7 7 13 0,-7-10-4 16,10 3-1-16,-10 1 0 0,0-10-8 0,7 0 0 16,1 3-10-16,-8-3 10 15,10 6 16-15,-10-6 10 0,11 0 2 0,-8-6 0 0,8 3 12 0,-11 3 4 16,3 0 0-16,4-10 0 0,-3 7-3 0,-4-3 0 0,3 0 0 16,-3-4 0-16,-3-5-3 0,3 8-1 0,0-8 0 0,0 5 0 15,0-2-17-15,0 2-3 0,0-2-1 0,0-1 0 16,0-6-16-16,0 10 0 0,-4-4 0 0,4 1 0 15,0 3 0-15,0-1 0 0,0 1 0 0,0-1 0 16,-7 7 0-16,7 3 0 0,0 0 0 0,0 0-9 16,-3-6-3-16,-4 3-1 0,0 3 0 0,7 0 0 15,-11 12-2-15,4-2 0 0,4-1 0 0,-8 4 0 16,7-4 15-16,-6 4-9 0,3 5 9 0,0-5-8 16,0-4 8-16,3 4 8 0,-3 3-8 0,7-7 11 15,-3-3-11-15,3 4 10 0,0-1-10 0,0-9 10 16,3 6-10-16,-3-6 0 0,0 0 0 0,0 0 8 15,7 7-8-15,-7-7 0 0,0 0 9 0,11 0-9 16,-11 0 8-16,7-3-8 0,0-1 10 0,3-2-10 16,-6-3 12-16,7-1-4 0,-11-2-8 0,3 2 12 15,4-2-12-15,-7-1 8 0,0 4-8 0,0-4 0 0,0 4 8 0,0-1-8 16,0-2 0-16,0 3 9 16,0-1-9-16,-7 1 0 0,7-1 0 0,-3-2 0 0,3 12 0 15,-8-10 0-15,5 10-12 0,-1-3 12 0,-3-3 0 0,7 6 0 16,-3 0 0-16,-4 6 0 0,0-6 0 0,0 3 0 15,3 4 0-15,-6-4 0 0,2 0 0 0,1 3 15 16,0-3-1-16,4 7 0 0,3-1-14 0,-7 1 8 16,7-1-8-16,-4-6 0 0,4-3 0 0,0 13 0 15,0-13 0-15,11 6 0 0,-8 3 16 0,4-6 0 16,-3 7 0-16,7-7 0 16,-1 3-45-16,1-3-9 0,3-3-2 0,0 0 0 15,7 0-119-15,-10-3-24 0,6-3-5 0,4 0 0 0</inkml:trace>
  <inkml:trace contextRef="#ctx0" brushRef="#br2" timeOffset="188388.45">4674 9559 1670 0,'0'0'148'0,"-7"4"-118"0,0-1-30 0,-3 3-489 15,3-3-104-15</inkml:trace>
  <inkml:trace contextRef="#ctx0" brushRef="#br2" timeOffset="189435.15">4385 9089 115 0,'0'0'0'0,"0"0"10"0,-7 0-10 0,3 0 0 16,4 0 0-16,-7 0 0 0,4-3 126 0,-1-3 23 16,-6 6 5-16,3 0 1 0,0 0-100 0,7 6-20 15,-11-3-4-15,11 3-1 0,-11-3-12 0,4-3-2 16,4 0-1-16,3 0 0 0,0 0 48 0,-4 0 9 16,-6-9 3-16,10 9 0 0,0 0 38 0,0 0 8 15,0 0 2-15,0 0 0 0,-7-9-32 0,7 6-7 16,0-4 0-16,-4-5-1 0,4 9-17 0,0 3-3 15,0 0-1-15,0 0 0 0,0 0-34 0,0 0-6 16,0 0-2-16,0 0 0 0,0 0-20 0,0 0 0 16,0 0 0-16,0 0 8 0,0 0-8 0,0 0 0 0,4 3 0 0,-4-3 0 15,0 0 0-15,0 0 0 16,0 0 0-16,0 0 0 0,7 12 10 0,-7-12 1 0,0 0 0 0,0 0 0 16,0 0 13-16,0 0 4 0,0 0 0 0,0 0 0 15,0 0 6-15,0 0 2 0,0 0 0 0,0 0 0 16,0 0-4-16,0 0 0 0,0 0 0 0,0 0 0 15,0 0-8-15,0 10-1 0,0-10-1 0,0 9 0 16,0-9 6-16,3 13 2 0,-3-13 0 0,0 9 0 16,0-9-14-16,0 16-4 0,0-16 0 0,0 6 0 15,-3 3-12-15,3-9 0 0,0 10 0 0,0-10 0 16,0 0 8-16,0 12-8 0,0-12 11 0,3 16-11 16,4-10 10-16,-3 4-10 0,-1-1 8 0,8 4-8 15,-4-4 16-15,4 7-1 0,6-4-1 0,-3 1 0 0,8 6-14 0,-1-4 0 16,3 4 0-16,-2 0-10 0,6 0 33 0,4-4 6 15,-1 7 2-15,1-3 0 0,3 3-19 0,1-3-3 16,-1 0-1-16,0-4 0 0,-3 4-8 16,3 0 8-16,0-3-8 0,1 6 8 0,6-3-8 15,-10 2 0-15,-4 1 0 0,4-3 8 0,-4 3-8 0,0 0 0 16,4-3 0-16,-7 0 0 0,-1-4 8 0,1 4-8 16,0-6 8-16,-8-4-8 0,5 4 9 0,-1 2-9 15,-7-8 10-15,7 2-10 0,-10 1 0 0,6-1 8 16,-6-6-8-16,3 3 0 0,-3-3 0 0,3-3 0 15,-4 0 0-15,1 0 0 0,-4 7 0 0,7-7 8 16,-3 0-8-16,-4 0 0 16,0 3-64-16,3-3-20 0,-6 0-3 0,-4 0-1 15,0 0-139-15,3-3-28 0</inkml:trace>
  <inkml:trace contextRef="#ctx0" brushRef="#br2" timeOffset="190279.17">5687 9851 921 0,'0'-12'40'0,"0"12"10"0,0 0-40 0,-7-4-10 0,3-2 0 0,4 3 0 0,-3-3 219 0,-1 3 41 16,-3 3 9-16,4 0 2 0,-4 0-191 0,-1 0-39 15,-2 0-7-15,3 0-2 0,-4 0-22 0,4 0-10 16,-14 0 8-16,7 0-8 0,0 0 0 0,3 0 0 0,1 0 0 16,-4-4 0-16,3-2 0 0,-3 6 0 0,7 0 0 0,3 0 0 15,-13 0 15-15,10 0 1 0,-4 0 0 0,-3 6 0 16,7-2 4-16,3-4 2 0,-6 9 0 0,-1-6 0 16,8 3 2-16,-8-2 0 15,4 8 0-15,3-3 0 0,1 10-5 0,-1 3-1 0,1-3 0 0,3 3 0 16,0 3-18-16,3 6 0 15,1-2 0-15,-1-4 0 0,1 3 8 0,3-6-8 0,4 0 0 16,3-3 0-16,-4-7 0 0,-3-2 0 0,4-10 0 0,7 3 0 16,-4-3 12-16,-4-3-12 0,4 0 12 0,8-7-12 15,-8-2 16-15,-4-4-3 0,4-6-1 0,0 3 0 16,-3 3 19-16,0-2 3 0,-1-4 1 0,-3-7 0 16,-7 14 5-16,4-7 0 0,-1-3 1 0,1 3 0 15,-4 0-11-15,7 6-2 0,-7 0-1 0,-7 1 0 16,3-1-15-16,1 4-4 0,-1 2 0 0,-3 10 0 15,0-9-8-15,4 9 0 0,-8 0 0 0,0 9 0 16,8-3 0-16,-11 1 0 0,3 2-14 0,-6 10 5 16,10-7 1-16,-11-2 0 0,4 2 0 0,3 7 0 15,1-9 8-15,3 2 0 0,-4-2 0 0,4-1 0 16,7-9 0-16,-4 9 0 0,1-5 0 0,3-4 11 0,-4 12-11 16,4-2 0-16,0-10 0 0,0 0 0 0,0 0 0 15,0 0 0-15,0 0 10 0,11 6-10 0,-1-3 12 16,-2-3-4-16,6 0 0 0,-4 0-8 0,1-9 8 0,3 9-8 15,0-4 0-15,-3-2 0 0,-1 0 11 0,-3 0-11 16,4 2 10-16,-1-2-10 0,-3-3 12 0,-3 6-3 16,-4 3-1-16,0 0 0 0,0 0-8 0,0 0 0 0,0 0 0 0,0 0 8 15,0 0 0-15,-4-4 0 0,-6 4 0 16,3 0 0-16,7 0-8 0,-7 4-11 0,-4-1 3 0,4 3 0 16,4 3 8-16,-8-5 0 0,8 5 0 0,-8 0-8 15,4-5 8-15,0 5-8 16,3 3 8-16,1-2-8 15,-1-1-67-15,4 1-13 0,0-10-2 0,0 0-1 16,0 0-89-16,4 3-19 0,3 3-3 0,7-3-706 0</inkml:trace>
  <inkml:trace contextRef="#ctx0" brushRef="#br2" timeOffset="197990.74">5549 10067 172 0,'0'0'8'16,"0"0"1"-16,0 0-9 0,-10-6 0 0,-1 3 0 0,11 3 0 15,0 0 220-15,0 0 41 0,-3-6 9 0,3 6 2 16,0 0-225-16,0 0-47 0,0-7 0 0,0 1-12 15,0 6 36-15,0-9 8 0,3 3 2 0,-3 6 0 16,0 0 28-16,11-7 6 0,-8-2 0 0,4 6 1 0,-7-4 15 0,0 7 4 16,4-3 0-16,-4 3 0 0,0-9-9 0,0 9-2 15,0 0 0-15,0 0 0 0,0 0-24 0,0 0-5 16,0 0 0-16,0 0-1 0,7 0-20 0,0 0-4 16,-7 0-1-16,0 0 0 0,0 0-3 0,7-3-1 15,3-3 0-15,-6 6 0 0,-4 0-4 0,11 0-1 16,-11 0 0-16,3-4 0 0,-3 4 3 0,7-6 0 15,0 6 0-15,-7 0 0 0,4-3 11 0,-4 3 2 16,0 0 1-16,0 0 0 0,7-3 0 0,-7 3 0 16,7-6 0-16,-7 6 0 0,10-4-18 0,-10 4-3 15,0 0-1-15,4-6 0 0,7 6-8 0,-11 0 8 16,10 0-8-16,-3-3 8 0,-7 3-8 0,11 0 0 16,-4 0 0-16,-7 0 0 0,10 0 12 0,5 0 0 0,-5 3 0 15,-3-3 0-15,0-3 0 0,4-3 0 16,-11 6 0-16,7 0 0 0,3-3-12 0,1 3 0 15,-4 0 0-15,4 0-11 0,3-4 35 0,-7-2 6 16,10 6 2-16,-6-3 0 0,3-3-32 0,4 6 0 0,-1-3 0 0,1 3 0 16,7 0 12-16,-4 0-3 0,11 0-1 0,-8 3 0 15,1-3-8-15,-4 6 0 0,4-3 0 0,0 7-11 16,-1 2 11-16,-6-6 0 0,3 7 0 0,0-4 0 16,-3 4 0-16,0-1 9 0,-4-2-9 0,0-1 10 15,0 4-10-15,4-4 0 0,-11 1 0 0,10 2 0 16,-10-2 0-16,4-4 0 0,7 0 0 0,-8 0 8 15,4-2 4-15,-3-4 0 0,6 6 0 0,1-3 0 0,0-3 7 16,3 0 1-16,-3 0 1 0,3 0 0 16,0 9-11-16,-3-6-2 0,6 7-8 0,-6-1 12 0,3 4-12 0,-3 6 8 15,3-1-8-15,-7-2 0 16,7 3 8-16,-7 3-8 0,0-3 0 0,0-7 0 0,4 7 0 0,-11-6 8 16,4-1-8-16,-1 4 0 0,-3-7 0 0,4-2 9 15,-4 2-9-15,0 0 8 16,0-9 4-16,0 10 0 0,4-7 0 0,-11-3 0 0,3 0 0 0,4 6 0 15,-7-6 0-15,11 3 0 0,-11-3 0 0,0 0 1 16,7-3 0-16,-7 3 0 0,7 0-2 0,-7 0-1 16,0 0 0-16,0 0 0 0,0 0-10 0,0 0 10 15,0 0-10-15,7 3 10 0,-7-3-10 0,0 0 0 16,0 0 0-16,0 0 0 0,0 0 0 0,0 0 0 16,0 0 0-16,0 0 0 0,0 0 13 0,0 0 1 15,0 0 0-15,0 0 0 0,0 0-14 0,0 0-13 16,0 0 2-16,0 0 1 0,0 0 10 0,0 0 0 0,0 0 0 0,0 0 8 15,0 0-8-15,0 0 12 0,0 0-4 0,0 0 0 16,7-3-8-16,-7 3-8 0,0 0 8 0,0 0-12 16,0 0 12-16,0 0 0 0,4-6 0 0,-4 6 0 15,0 0 0-15,0 0 8 0,7-3-8 0,-7 3 11 16,0 0-11-16,3-3 0 0,-3 3 0 0,0 0 0 16,4-7 0-16,3-2 0 0,-4 9-9 0,-3 0 9 15,0 0 0-15,7-9 0 0,-7 9-8 0,11 0 8 16,-11 0 0-16,4-4 0 0,-4 4 8 0,7 0-8 15,-7 0 0-15,0 0 0 0,0 0-11 0,7-3 11 16,-7 3 0-16,0 0 0 0,0 0 12 0,0 0-4 16,7-6-8-16,-7 6-12 0,0 0 2 0,0 0 1 15,0-3 9-15,0-3 0 0,0 6 10 0,0-4-10 16,0-2 9-16,0 6-9 0,-7-3 8 0,7 3-8 0,0 0 0 0,-7 0 0 16,0 0 0-16,3 3 0 15,-7 3 0-15,4 4 0 0,-3-1 0 0,3-2 0 0,0 2-16 0,-4 10-3 16,4-7 0-16,-4 1 0 0,4 3 19 0,-3-1-10 15,3-5 10-15,0 8-8 0,3-5 8 0,1 3 0 16,-1-4 0-16,4 1 0 0,0-4 0 0,0-6-13 16,0-3 5-16,4 10 8 0,-4-10 0 0,0 0 0 15,14 0 0-15,-7 0 12 0,3 0-12 0,1-3-11 16,0-4 3-16,-1 4 0 0,1-6 8 0,-1 6 12 16,1-13-2-16,3 10-1 0,-7-4-9 0,4-5 0 15,-1 8 9-15,-3-8-9 0,0 5 0 0,-3 4-12 16,3-3 2-16,0-1 0 0,-7 1 18 0,3-1 3 0,1 1 1 15,-4 6 0-15,0-7-12 0,-4 7 0 0,1-3 0 0,3-3 0 16,-7 5 0-16,0 1 0 0,0-3 0 0,0 6 0 16,0 0 0-16,-7 6 0 0,3-3 0 0,-3 1-11 15,0 5 11-15,0 0 0 0,-4 4 0 0,-3-4 8 16,7 10-8-16,-11-6-12 0,7-1 4 0,4 7 0 16,-3 0 8-16,6-7 0 0,-3 1 0 0,3 3 0 15,11-13 0-15,-7 6 0 0,7-9 0 0,0 0 0 16,0 0 0-16,7 3 0 0,0 4 0 0,4-7 0 15,0-7 0-15,3 7-8 0,3-3 8 0,-6-3 0 16,7 3 0-16,-4 0 0 0,0-4 0 0,0-2 0 16,0 6 0-16,-7-7-8 0,0 7 8 0,4-3 0 15,-11-3 0-15,0 9 0 0,3 0 0 0,-3 0 0 0,0-7 11 0,0 7 1 16,0 0 0-16,0-6 0 0,-3-3-12 0,3 9 0 16,-7-10 0-16,7 10 0 0,-7 0 0 0,7 0-17 15,-4-3 4-15,4 3 1 0,-7-3 12 0,7 3 10 16,-7 0-2-16,0-6 0 0,0 6-8 15,0 0 0-15,7 0 0 0,-7 6 0 0,0-6-12 16,7 0 12-16,0 0-10 0,0 0 10 0,0 0-19 0,0 0 3 16,0 0 0-16,0 0 0 0,0 0-3 0,0 0 0 15,0 0 0-15,0 0 0 0,0 0 7 0,0 0 2 16,0 0 0-16,0 0 0 0,7 3 10 0,0 0-13 16,-7-3 5-16,7 0 8 0,0 0-12 0,-7 0 12 15,7 10-10-15,0-10 10 0,-7 0 0 0,7 6 0 16,0-3-8-16,-7-3 8 0,0 0 0 0,11 0 0 0,-11 0 0 0,3 0 0 15,-3 0 0-15,7 6 0 0,-7-6 0 0,7 0 0 16,-7 0 0-16,11-6 10 0,-4 6-10 0,-3-9 8 16,3 9 4-16,0-4 1 0,-7 4 0 15,7-6 0-15,0 3-13 0,-4 0 11 0,4-3-11 0,4 6 10 16,-11 0 0-16,7 0 0 0,-7 0 0 0,3-3 0 16,5 3-10-16,-8 0 8 0,7 3-8 0,-7-3 8 15,7 0-8-15,0 6 0 0,-7-6 0 0,7 3 8 16,0 0-8-16,0-3 12 0,0 6-12 0,0-2 12 15,0-4-12-15,4 6 0 0,-8-6 0 0,4 3 0 16,0-3 0-16,4 6 10 0,-4-3-2 0,3 1-8 16,-2 2 0-16,2-3 0 0,1 6 0 0,3 4 0 15,-7 3 0-15,3-1 0 0,8 1 0 0,-4 0 0 16,4 6 0-16,-1-4 0 0,1 14 0 0,7-4 0 0,-8 6 8 16,5 1-8-16,-1 6 0 0,3-1 0 15,-6 1 0-15,7 3 0 0,-8 0 0 0,8-3 0 16,-7-7 0-16,3 7 0 0,0 0 0 0,-3-7 0 0,-1-2 0 0,8-1 0 15,-11-3 8-15,7-3-8 0,-7-6 8 0,1 3-8 16,-1-3 12-16,3-7-12 0,-10 7 14 0,4-6-4 16,0-1-1-16,-4-2 0 0,0-1-9 0,0 4 12 15,-4-4-12-15,4 1 12 0,-7-1-12 0,4 0 8 16,-1 1-8-16,-3-4 8 0,4 3-8 0,-1 1 10 16,1-10-10-16,3 9 10 0,-7-6-10 0,0-3 0 15,0 0 0-15,0 0 0 0,0 0 9 0,0 0-9 16,0 0 10-16,0 0-10 0,0 0 8 0,0 0-8 0,0 0 0 0,0 0 9 15,0 0-9-15,0 0 0 0,0 0 9 0,0 0-9 16,0 0 0-16,0 0 8 0,0 0-8 0,0 0 0 16,0 0 0-16,0 0 9 0,0 0-9 0,0 0 0 15,0 0 8-15,0 0-8 0,0 0 0 0,0 0 0 16,0 0 0-16,0 0 0 0,0 0 0 0,0 0 0 16,0 0 0-16,0 0 0 0,0 0 0 0,0 0 0 15,0 0 0-15,0 0 0 0,0 0 0 0,0 0 0 16,0 0 0-16,0 0 0 0,0 0 0 0,0 0 0 15,0 0 0-15,0 0 0 0,0 0 0 0,0 0 0 16,0 0 0-16,0 0 8 0,4-3-8 0,-4 3 0 16,0 0 0-16,0 0 0 0,7-3 0 0,-7 3 0 15,0 0 0-15,0 0 0 0,3-6 0 0,-3 6 0 16,11-10 0-16,-1 7 0 0,-10-3 0 0,4 0 0 16,-1-4 9-16,1 1-9 0,3 0 0 0,-7-1 9 0,7 1-9 15,-7-4 10-15,7-6-10 0,-3 4 10 16,-1-4-10-16,4-3 0 0,7-6 0 0,-10-4 0 0,3 7 0 0,7-6 12 15,-11 3-12-15,8-4 12 0,-4 1-12 0,0 6 0 16,0-6 0-16,0 2 0 0,0 7 0 0,-3-3 0 16,3 3 0-16,-4 4 0 0,1-4 0 0,-4 3 0 15,4 0 0-15,-4 3 0 0,0-3 0 0,0 7-11 16,0-7 11-16,0 7-8 0,3-7 8 0,1 0 0 16,-4 3 8-16,3-3-8 0,1 1 0 0,-1-4 0 15,1 6 0-15,3-3 0 0,0 0 0 0,0-3 0 16,0 0 0-16,0 0 0 0,4 1 0 0,-4 2 0 0,0 0 0 0,0-3 0 15,0 9 0-15,0 1 0 16,0-4 12-16,-4 13-4 0,1-6-16 0,-4 9-4 16,0 0 0-16,0 0 0 0,0 0 12 0,0 0-8 15,0 0 8-15,0 0-8 0,0 0 8 0,0 0-8 0,0 0 8 0,0 0-8 16,0 0 8-16,0 0 0 0,0 0 0 0,0 0 0 16,0 0 0-16,0 0 0 0,0 0 0 0,0 0 0 15,0 0 0-15,0 0 0 0,0 0 0 0,0 0 0 16,0 0 0-16,0 0 0 0,3 9 0 0,-3-9 0 15,0 0 0-15,0 0 0 0,0 0 0 0,0 0 0 16,0 0 0-16,0 0 0 0,0 0 0 0,0 0 0 16,0 0 0-16,0 0 8 0,0 0-8 0,0 0 11 15,0 0-11-15,0 0 0 0,0 0 0 0,4-9 0 16,0-1 0-16,-4 7 0 0,3-9 0 0,1 2 8 16,-1 1-8-16,1-4 0 0,-1 4 0 0,4-1 0 0,-3 1 0 0,-1 0 0 15,1-1 0-15,3 4 0 0,-7-4 0 0,3 4 0 16,-3 6 0-16,4-3 0 0,-4 3 0 0,0 0 0 15,0 0 0-15,0 0 0 0,0 0 0 0,0 0 0 16,0-6 0-16,0 6 0 0,0 0 0 0,0 0 0 16,0 0-10-16,0 0 10 0,0 0 0 0,0 0 0 15,-7-3 0-15,7 3 0 0,0 0 0 0,0 0 0 16,0 0 0-16,0 0 0 0,-7 0 0 0,7 0 0 16,0 0 0-16,0 0 10 0,0 0-10 0,0 0-11 15,-11 9 3-15,11-9 0 0,0 0 8 0,0 0 0 0,-3 3 0 0,3-3-8 16,0 0 8-16,0 0 0 15,0 10 0-15,0-10 0 0,0 0 0 0,0 9 0 16,0-9 0-16,0 0 0 0,0 0 0 0,7 9 0 16,7-5 0-16,-14-4 0 0,0 0 0 0,10 0 12 15,1 0-4-15,0 0 0 0,-1 0-8 0,1-4 0 0,-1-2 0 0,1-6-8 16,0 8 8-16,-1-2 0 0,-3-6 0 16,4 9 0-16,-4-7 0 0,3 1 0 0,-3-1 0 15,0 1 0-15,-3 0 0 0,0-4 0 0,3 4 0 0,-4 5 8 16,-3-2-8-16,0 6 0 0,0 0 0 0,0 0 0 15,-7-3 0-15,7 3 0 0,0 0-8 0,-7 0 8 16,-4 0 0-16,1 3-10 0,3-3 10 16,-11 6 0-16,11-2 0 0,-7 2-8 0,3-3 8 0,1-3 0 15,-1 6 0-15,1-6 0 0,3-6 0 0,0 6 0 16,-1 0 9-16,1 0-1 0,7 0 0 0,-7 0 0 16,4 0-8-16,3 0-9 0,0 0 9 0,0 0-13 0,-7 0 13 0,3 9 0 15,1-5-10-15,3 5 10 0,0 7 0 0,0-10-11 16,3 10 11-16,1-4-8 0,3-3 8 0,-4 1 0 15,1-4 0-15,-1 4-8 0,4-4 8 0,1-3 0 16,-8-3 0-16,7 6 0 0,-7-6 0 0,10 0 0 16,-3 0 0-16,-7 0 0 0,11-6 0 0,-11 3 0 15,7-3 0-15,0-4 8 0,-4 4-8 0,1 0 0 16,0-4 8-16,-1-2-8 0,-3 9 0 0,0-7 0 16,-3 4 0-16,-1-7 8 0,4 10-8 0,-4-3 0 15,-3-3 0-15,4 9 0 0,-4-7 0 0,0 1 0 16,0 6 0-16,-4 0 0 0,4 0 0 0,-7 6-8 15,3-3 8-15,1 1-8 0,-4 5 8 0,3 0 0 16,-3 1 0-16,3-1-8 0,1 1 8 0,-1-4 0 16,4 3 0-16,4-3-8 0,-4-2 8 0,7-4 0 0,0 0 0 0,0 9 0 15,0-9 0-15,0 0 0 0,0 0 0 0,10 3 0 16,1 3 0 0,3-2 0-16,-7-4-11 0,7 0 11 0,0 6-9 0,4-6 9 0,3-6-8 0,-3 6 8 15,3 0 0-15,0-4 0 0,0-2 0 0,4 3 0 16,-15-6 0-16,4 9 0 0,1-10 0 0,-1 7 0 15,-7-6 0-15,3-1 0 0,-3 7 0 0,-7 3 8 16,7-6-8-16,-7 6 8 0,0-6-8 0,0-1 8 16,-7-2-8-16,4 6 9 0,-4-3-9 0,0 2 10 15,-4 1-10-15,1-3 0 0,-1 6 0 0,-3 0 0 16,0 0 0-16,0 0 0 0,0 0 0 0,-1 0 0 16,-2 0 0-16,6 0 0 0,-3 0 0 0,0 0 0 15,3 6 0-15,4-6 0 0,4-6 0 0,-11 6 0 0,10 0 0 16,4 0 0-16,-7-3 0 0,0 3 0 0,7 0 0 0,0 0 0 15,-7 0 0-15,7 0 0 0,-3 0 0 0,3 0 0 16,0 0 0-16,0 0 0 0,-8 3 0 0,8-3 0 16,0 0 0-16,0 0 0 0,0 0 0 0,0 0 0 15,0 0 0-15,0 0 0 0,0 0 0 16,0 0 0-16,0 0 0 0,0 0 0 0,0 0 0 0,8 0 0 16,-8 0 0-16,14 0 0 0,-4 0 0 0,8 0 0 15,-8 0 0-15,8 0 0 0,0 0 0 0,6 6 0 16,1-3 8-16,3-3-8 0,-3 4 0 0,7-4 0 15,-4 9 0-15,4-9 0 0,-1 9 0 0,-2-2 0 16,2-4 0-16,-2 0 0 0,-5-3 0 0,5 6 0 16,-5-3 0-16,1-3 8 0,3 0-8 0,-3-3 0 15,3-3 0-15,4 6 0 0,0-3 0 0,-1-7 0 16,1 10 0-16,3-3 0 0,4-3 0 0,-4 3 0 16,4-3 0-16,-3 6 8 0,-5-4-8 0,8 4 0 0,-11-3 0 0,1 3 0 15,-1-6 0-15,0 6 0 0,-3 0 0 0,-1 6 0 16,1-3 0-16,-4-3 0 0,0 4 0 0,-6-4 0 15,-1 9 0-15,-4-9 0 0,4 9 0 0,-3-9 0 16,-4 7 0-16,0-4 0 0,0-3 0 0,-7 0 0 16,11 0 0-16,-11 0 0 0,0 0 0 0,0 0 8 15,0 0-8-15,7-3 0 0,0-4 9 0,-7 7-9 16,0 0 8-16,3-3-8 0,-3 3 8 0,7-6-8 16,-7 6 0-16,0 0 0 0,0 0 0 0,0 0 0 0,0 0 9 0,0 0-9 15,0-9 12-15,0 9-12 0,0 0 0 0,0 0 0 16,0 0 0-16,0 0 0 15,0 0 0-15,0 0 0 0,0 0 0 0,0-4 0 0,-3 1 0 0,3 3 0 16,0 0 0-16,0 0 10 0,0 0-10 0,0 0 0 16,0 0 0-16,0 0 0 0,0 0 0 0,0-6 0 15,0-3 0-15,0-1 0 0,0 10 0 16,3-3 8-16,-6-6-8 0,6-1 0 0,-3 7 0 0,4-6 8 16,-4-1-8-16,3 1 0 0,-3-4 10 0,7 1-10 15,1-7 12-15,-5 6-12 0,8-5 10 0,-8 5-10 16,4 0 8-16,4-2-8 0,-4-7 0 0,0 9-14 15,0-5 2-15,0 5 0 0,-3-6 12 0,3 7 0 16,-7 2 0-16,3-2 0 0,-3 2 0 0,0 1 10 16,0-1-2-16,0 10 0 0,0 0-8 0,0 0 0 15,-3 0 0-15,3 0-11 0,0 0 11 0,-7 0-8 16,-4 10 8-16,0-1-8 0,-3 4 8 0,4 2-8 0,-4 1 8 16,3 0-8-16,0 0 8 0,-3 2 0 0,7-5 0 0,4 6-8 15,-4-7 8-15,7 1 0 0,-7-4 0 0,7 7 0 16,-4-10 0-16,8 4 0 15,-4-1 0-15,7 0 0 0,-7-6 0 0,7 4 0 0,0-4 0 0,0-3 0 16,0 6 0-16,3-3 0 0,1-3 0 0,0 7 0 16,-1-7 0-16,1 3 0 0,-1-3 0 0,1 3 0 15,0-3 0-15,-4 0 0 0,3 0 0 0,1 0-8 16,-11 0 8-16,7-3 0 0,-7 3 0 0,7-3 8 16,-7 3-8-16,0 0 0 0,0 0 0 0,3-7 0 15,-3-2 0-15,-3-1 0 0,-1 4 0 0,1 0 0 16,-4-3 0-16,-4-1 0 0,4 7 0 0,-3-6 0 15,-5-1 0-15,1 10 0 0,0-3 0 0,4-3 0 16,-8 3 0-16,4 3 0 0,0 3-10 0,0 6 10 0,0-3 0 0,-4 4 0 16,4-4 0-16,0 10 0 0,3-4 0 0,-3 1 0 15,3 3 0-15,4-4-10 0,0 1 10 0,4-1 0 16,-1-2 0-16,1-1 0 0,3 0 0 0,0 1 0 16,0-10 0-16,7 9 0 0,-7-9 0 15,3 7 0-15,4-7 0 0,0 9 0 0,-7-9 0 0,7 0 0 16,1 0 0-16,2 0 8 0,1 0-8 0,-8-3 0 15,4-3 0-15,0 2 8 0,4-5-8 0,-4 0 0 16,4-1 8-16,-4-2-8 0,0 2 0 0,0-2 0 16,3-7 0-16,-3 6 8 0,4-6-8 0,0 4 0 15,3-4 0-15,-4 0 0 0,1 7 0 0,-1-7 0 16,5 3 0-16,-1-3 8 0,-7 1-8 0,0-4 0 16,3 3 0-16,-3 3 0 0,0-3 0 0,0 0 0 0,1 4 0 0,-1-4 0 15,-4-3 0-15,4 3 0 0,0-3 0 0,-3 0 0 16,3 0 0-16,0-6 0 0,0 6 0 0,-4 0 0 15,12-3 0-15,-12 0 0 0,4 0 0 0,0-3 0 16,4-4 0-16,-4 7 0 0,3-6 0 0,1 0 0 16,0-1 0-16,-1 1 0 0,1-1 0 0,3 1 0 15,-4-3 0-15,5-4 0 0,-8 4 0 16,3-10 0-16,1 3 0 0,-1-3 0 0,1-3 0 0,0 3 0 16,-1 3 0-16,-3-3 0 0,4 4-8 0,-4 2 8 15,-4 0 0-15,4 4-8 0,0-4 8 0,4 7 0 0,-7-4 0 16,3 4-8-16,-4 6 8 0,4-3 0 15,-3 6 0-15,-1 0 0 0,1 3 0 0,-4 0-8 0,3 13 8 16,-3-10 0-16,0 7 0 0,0 6-8 0,4-7 8 0,-4 1 0 16,0 6 0-16,0-7 0 0,0 7 0 0,0-3 0 15,3-4 0-15,-3 7-8 0,0 3 8 0,4-9 0 16,-4 6 0-16,0 3 0 0,0 0 0 0,0 0 0 16,0-10 0-16,3 4 0 0,-3 6 0 0,0 0 0 15,0 0 0-15,0 0-8 0,0 0 8 0,0 0 0 16,-3-6 0-16,3 6 0 0,0 0 0 0,0 0 0 15,0 0 0-15,0 0 8 0,0 0-8 0,0 0 0 16,0 0 0-16,0 0-8 0,0 0 8 0,0 0 0 16,0 0 0-16,-4 3 0 0,4-3 0 0,0 0 0 15,0 0 0-15,0 0 0 0,0 0 0 0,0 0 0 0,0 0 0 0,0 0 0 16,0 0 0-16,0 0 0 0,0 0 0 0,0 0 0 16,0 0 0-16,0 0 0 0,0 0 0 0,0 0 0 15,4 0 0-15,3 0 0 0,0 0 0 0,4 0 0 16,3 0 0-16,3 3 0 0,-3-3 0 0,4 6 0 15,3-2 0-15,0-4 0 0,1 6 0 0,-1-3 0 16,0-3 0-16,-7 0 0 0,4 0 0 0,-1 6 0 16,1-6 0-16,-4-6 0 0,-3 6 0 0,3 0 0 15,-4 0 0-15,-3 0 0 0,-7 0 0 0,7-9 8 16,-7 9-8-16,11-4 0 0,-7-2 0 0,3 0 0 16,-7 6 9-16,3-6 1 0,-3 6 0 0,0 0 0 15,4-10-10-15,-4 10-11 0,0 0 3 0,-4-3 0 16,4 3 8-16,-3-9 0 0,-8 9 0 0,4 0-8 0,0 0 8 0,-4 6 0 15,-3 0 0-15,4-6-8 16,-4 10 8-16,-1-1 0 0,-2-6 0 0,3 3 0 0,0-2 0 16,3 5 0-16,-3-3 0 0,3-3 0 0,1 0 0 0,3-3 0 15,3 0 0-15,4 0 0 0,-7-3 0 0,4-6 0 16,3 9 0-16,3-3 0 16,-3-7 0-16,7 4 0 0,-7-6 0 0,7 2 0 0,0 4 8 0,4-4-8 15,-1 1 8-15,-3 0-8 0,4-1 0 0,0 1 0 16,3-1 0-16,-4-2 0 0,1 12 0 15,-1-10 8-15,5 7-8 0,-1-6 11 0,-4 6-11 0,4-3-11 16,1-4 3-16,-5 10 0 0,1 0 8 0,-1-3 0 16,-3 3 0-16,-7 0 0 0,11 0 0 0,-11 0 0 15,0 0 0-15,0 0-8 0,0 0 8 0,0 0 0 0,0 0-9 0,0 0 9 16,-4 9 0-16,1-5 0 16,-1 5 0-16,-3 0 0 0,4-6 0 0,-4 7 0 15,7-4 8-15,-4 0-8 0,1 4 0 0,-1-1 0 0,1 1 0 0,3-1 0 16,0 4 0-16,0-1 0 0,3-2 0 0,1 2 0 15,-1 4 0-15,1-4 0 0,3-2 0 0,-4-1 0 16,4 1 0-16,4-4 0 0,3 0 0 0,-3-3 0 16,-1 7 0-16,1-10 0 0,3 0-11 0,0 0 11 15,4 0 0-15,-8 0 0 0,4-3 9 0,0 3-9 16,8-7 0-16,-8 4 0 0,-11-3 0 0,1 0 0 16,6-1 0-16,1-2 0 0,-4-1 0 0,0 4 0 15,-3 0 0-15,-1-3 8 0,4-4-8 0,-3 4 0 16,-8-1 8-16,8-2-8 0,3 8 0 0,-4-5 0 15,-3 0 0-15,0 9 0 0,-3-10 0 0,3 10 0 16,7-3 0-16,-7 3 0 0,0 0 0 0,0 0 0 16,0 0 0-16,0 0 0 0,-7-6 0 0,7 6 0 15,0 0-8-15,0 0 8 0,0 0 0 0,0 0-9 0,0 0 9 0,0 0 0 16,0 0 0-16,0 0 0 0,-7-10 0 0,7 10 0 16,0 0 0-16,0 0 0 0,0 0 0 0,0 0 0 15,0 0 0-15,0 0 0 0,0 0 0 0,0 0 0 16,0 0 0-16,0 0 8 0,10-3-8 0,-3 0 0 15,-7 3 0-15,0 0 0 0,7-6 0 0,0-4 0 16,-7 10 0-16,0 0 0 0,0 0 0 0,7-3 0 16,1-3 0-16,-1 3 0 0,-7 3 0 0,3-9 0 15,8-1 0-15,-4 4 0 0,-4 0 0 0,4-4 0 16,0 1 0-16,4 6 0 0,-4-7 0 0,0-2 8 0,0-1-8 16,-3-3 8-16,6 1 0 0,-3-7 0 15,-3-3 0-15,3 0 0 0,3-7-8 0,1-8-8 16,-4-1 8-16,4-3-12 0,-4 3 12 0,3-6 0 15,4-3 0-15,1 0 0 0,-5-7 0 0,1-2 8 0,3-4-8 0,3 0 0 16,-2 4 0-16,-1-1 8 0,0 10-8 16,3-3 0-16,-2 9 0 0,2 3 0 0,-10 0 0 0,7 4 0 15,8-4 0-15,-8 3-8 0,-11 13 8 0,4-6 0 16,4-1 0-16,-1 1 0 0,-6 6 0 0,-1-3-8 16,1 6 8-16,3-6 0 0,0 6 0 0,-3 0 0 15,-4 0 0-15,7 0 0 0,7 3 0 0,-7 6 0 16,-4-5 0-16,1 8 0 0,3-2 0 0,0-1 0 15,0 4 0-15,-3-1 0 0,-8 1 0 0,4 6-8 16,0 3 8-16,0 0 0 0,-3-7 0 0,3 7 0 16,0 0 0-16,0 0-12 0,0 0 12 0,0 0-12 0,-8 0 12 0,8 0 0 15,0 0 0-15,0 0 0 0,-10 0 0 0,10 0 0 16,0 0 0-16,0 0 0 0,0 0 0 0,0 0 0 16,0 0 0-16,0 0-8 0,0 0 8 0,0 0 0 15,0 0 0-15,0 0 0 0,10 0 0 16,-10 0 0-16,0 0 0 0,0 0 0 0,0 0 0 0,0 0 0 15,0 0 0-15,0 0 0 0,0 0 0 0,0 0 0 16,0 0 8-16,0 0-8 0,0 0 0 0,4-3 0 16,3 0 0-16,4-3 0 0,-8 3 0 0,4-4 0 15,0-2 0-15,4 6 0 0,3-6 0 0,-3-1 0 16,-1-2 0-16,4 2 0 0,4 1 0 0,0-4 0 0,-4 4 0 0,0-4 0 16,0-6 9-16,-4 7 4 0,5-7 1 15,-5 7 0-15,1 2-22 0,-1-2-5 16,1-1-1-16,-4-3 0 0,0 4 14 0,0 2 0 0,-3-2 0 15,3-1 0-15,-4 4 13 0,1 0-1 0,-4-1 0 0,3 1 0 16,-3 9-12-16,0 0-16 0,0 0 3 0,0 0 1 16,0 0 12-16,0 0 0 0,-7-3 0 0,7 3 0 15,0 0 0-15,-10 0 16 0,-1 3-3 0,0 3-1 16,-3-3-24-16,4 3-6 0,3-2-1 0,-4 8 0 16,-3-3 19-16,3 1 0 0,1-7-8 0,3 6 8 15,0-2-12-15,-4-4 0 0,4 6 1 0,0-6 0 16,7-3 19-16,-4 7 3 0,-6-4 1 0,6 3 0 15,4-6-12-15,0 0 0 0,-7 3 0 0,0-3 0 16,7 0 0-16,0 0 0 0,0 0 0 0,0 0 0 16,-3 0 0-16,3 0 0 0,0 0 0 0,0 0 0 0,0 0 0 0,0 0-17 15,7-3 4-15,0-3 1 0,-4 6 12 0,1-3 0 16,-4 3 0-16,7 0 0 0,0-7 0 0,-7 7 0 16,0 0 0-16,0 0 0 0,4-3 0 0,-4 3 0 15,-4-3 0-15,0-3 0 0,1 6 0 0,3 0 16 16,0 0-3-16,-4 0-1 0,1-10-12 0,-4 10-16 15,7 0 3-15,0 0 1 0,-4 0 12 0,4 0 0 16,0 0 0-16,0 0 0 0,0 0 0 0,0 0 0 16,-7 10 0-16,7-1 0 0,0 1 0 15,-3 2 0-15,3-2 0 0,0 2 0 0,3-2 0 0,-3 2 8 16,0 4 0-16,4-4-8 0,-1 1 8 0,8-4-8 0,-4 1 0 16,0-1 0-16,0-6 0 0,0 3-9 0,4-2 1 0,-1-4 0 15,-10 0 8-15,7-4 0 0,0-2 0 0,0-3 0 16,1 6 0-16,-5-7 0 15,1 1 0-15,-4-4 0 0,3-5 24 0,-3 5 6 0,-3-6 2 16,3 7 0-16,0-7-32 0,-4 6-21 0,-3-6 3 0,3 7 1 16,-3-1 17-16,4 1 0 0,-1 2 0 0,-3 1 9 15,-3 0 3-15,6 5 1 0,-3-2 0 0,0 6 0 32,-7 0-36-32,7 0-7 0,-4 10-2 0,4-7 0 0,-3 6 32 0,-1 1 12 0,1-4-1 0,-1 0 0 15,4 3-11-15,0-9 0 0,-4 10 0 0,4-10 0 16,7 0 0-16,0 0 0 0,-7 9 0 0,7-9 0 15,0 0 0-15,0 0 0 0,0 0 0 0,0 0 0 16,4-9 0-16,3-1 0 0,3 1 0 16,1-3 0-16,-4 8 0 0,4-2-14 0,-1-3 2 0,4 2 0 0,-3 1 12 15,-1-3 0-15,-3 9 0 0,4-3 0 0,0-4 0 16,-4 4 0-16,0 0 0 0,0-3 0 0,0 6 0 16,3-3 0-16,-6-4 0 0,7 7 0 0,-4-3 0 15,7 3 0-15,-4-6 0 0,4 3 0 0,4 3 0 16,0 0 0-16,10-3 0 0,-3-4 0 0,3 7 0 15,4 0 8-15,6 0 0 0,1 0-8 0,3 0 10 0,1 0-10 16,-4-3 8-16,-1-3-8 0,1 6 0 0,4-3 0 16,-1 0 0-16,0-3 0 0,4 2 0 0,0-2 0 15,-4-3 8-15,8 9-8 0,-4-13 0 0,3 4 0 16,0 6 0-16,-3-4 0 0,-3 1 0 0,2 0 0 16,1-4-10-16,4 7 10 0,3-6 0 0,-4 9 0 15,0 0-8-15,1 0 8 0,-1 0 0 0,-3 0 0 16,-4 6 9-16,-3-3-9 0,-4 0 0 0,1-3 0 0,-1 0 0 0,0 0 0 15,-7 0 0-15,8 0 0 0,-8 0-10 0,0 0 10 16,-3 0 0-16,-4-3 0 0,-3 3 0 0,-1 0 0 16,-3-3 0-16,-3-3 0 0,-4 6 0 0,4 0 0 15,-1-10 0-15,1 10 9 0,-11 0-9 0,7-3 0 16,0-3 8-16,-4 3-8 0,-3 3 0 0,0 0 0 16,7-10 0-16,1 7 0 0,-1-3 0 0,-7 6 0 15,0 0 0-15,0 0 0 0,3-9 0 0,-3 9 0 16,0 0 0-16,0 0 0 0,0 0 0 0,0 0 0 15,0 0 0-15,0 0 0 0,4-7 0 0,-4 7 0 16,3-6 0-16,-3 6 0 0,4-3 0 0,-4 3 0 16,0 0 0-16,3-6 0 0,4 3 0 0,-3-7 0 0,-1 10 0 0,-3 0 0 15,0 0 0-15,0 0 0 0,4-9 0 0,-4 9 0 16,0 0 0-16,0 0 0 0,0 0 0 0,10 0 0 16,-10 0 0-16,0 0 0 0,0 0 0 15,0 0 0-15,8-3 0 0,-8 3 0 0,0 0 0 0,0 0 0 16,0 0 0-16,0 0 0 0,0 0 0 0,0 0 0 15,0 0 0-15,7-7 0 0,-7 7 0 0,3-3 0 16,-3 3 0-16,0 0 0 0,0 0 0 0,4-3 0 16,-1-3 0-16,-3 6 0 0,0 0 0 0,0 0 0 15,4-3 0-15,-4 3 0 0,0 0 0 0,0 0 0 16,0 0 0-16,0 0 0 0,0 0 0 0,0 0 0 16,0 0 0-16,0 0 0 0,0 0 0 0,0 0 0 15,0 0-8-15,0 0 8 0,-4 3 0 0,-3 3 0 0,4 0 0 0,-4-6 10 16,-1 10-10-16,-2-4 0 0,6-3-12 0,-3 7 12 15,4-7 0-15,-1 3 0 0,1-3 0 0,3-3 0 16,-4 13 0-16,4-7 0 0,0-6 0 0,4 3 12 16,3 6-12-16,0 1-11 0,0-7 3 0,3 3 0 15,-2-3 8-15,2-3 0 0,1 7 8 0,3-4-8 16,0 3 0-16,0-6 0 0,0 0 0 0,0 0-8 16,4 0 8-16,-4-6 0 0,-3 6 0 0,3-10 0 15,0 10 0-15,0-3 0 0,-4-3-11 0,1 3 11 16,0-7 0-16,-4 7 0 0,3-3 13 0,-3-3-4 15,-3 2-9-15,-1 1 0 0,1-3 0 0,-4-4 8 16,0 4 12-16,-4-1 1 0,1 4 1 0,-1-3 0 16,-3-1-22-16,4 4-20 0,-4 0 4 15,-4-1 1-15,4 4 7 0,-7-3 8 0,3 6-13 0,-6 6 5 0,3-3 8 16,0 7 0-16,-4-1 0 0,4 1-8 0,-4 2 8 0,0 1 0 16,1-4 0-16,-1 10 0 0,1-3 0 0,6-7-10 15,-3 7 10-15,3-4-10 0,8 1 10 0,3-1 0 16,-4-2 0-16,8-1 0 0,3 1 0 0,0-7 9 15,3 6-9-15,1-3 0 0,3 1 0 0,-3-7 0 16,3 0 0-16,0 0-12 0,0 0 12 0,4 0 0 16,-4 0 0-16,-4-7 0 0,5 1 0 0,-5 3 0 15,1-3 0-15,-4-4 0 0,0 10 0 16,0-3 10-16,0-6-10 0,-7 9 8 0,3 0-8 0,-3 0 0 16,4-10 0-16,-4 10 0 0,0 0 0 0,0-3 0 15,-4-6 0-15,4 9 0 0,-7 0 0 0,4-3 0 16,-4-4 0-16,-4 4 0 0,1-3 0 0,-1 3-11 15,0 0 3-15,-3-4 0 0,4 7 16 0,-4 0 3 0,-4-3 1 0,4-3 0 16,-4 6-12-16,1-3 0 0,-1-3-10 0,0 6 10 16,1 0 0-16,3 0 0 0,-1-13 0 0,1 13 0 15,4-3 0-15,3-3 0 0,3 3 0 0,-3-4 0 16,4 4 0-16,3-6 0 0,3 9 0 0,1-10 0 16,-4 10 0-16,3-3 0 0,1 0 0 0,-4 3 0 31,0 0-112-31,0 0-20 0</inkml:trace>
  <inkml:trace contextRef="#ctx0" brushRef="#br2" timeOffset="200268.71">7990 11347 691 0,'7'-10'61'0,"1"10"-49"16,-5-9-12-16,4 6 0 0,0 0 184 0,-7 3 33 15,0 0 7-15,0 0 2 0,0 0-168 16,0 0-34-16,0 0-6 0,0 0-2 0,0 0 3 0,0 0 0 16,0 0 0-16,0 0 0 0,0 0-11 0,0 0-8 15,0 0 12-15,-7-7-12 0,0 7 11 0,4 0-11 16,3 0 10-16,-4-3-10 0,-3-3 8 0,7 6-8 15,-4-3 0-15,1-3 0 0,3 3 9 0,0 3-9 16,-11-10 8-16,11 10-8 0,0 0 28 0,-3 0 0 0,-4-9 0 0,0 9 0 16,0 0 4-16,0 0 2 0,7 0 0 0,-7 6 0 15,-4-3-18-15,4-3-4 0,0 6-1 0,0-2 0 16,3-1 2-16,-10 3 1 0,4-3 0 0,-1 3 0 16,0-3 2-16,-3-3 0 0,4 10 0 0,-4-7 0 15,3 3 11-15,-3-3 2 0,3-3 1 16,-3 10 0-16,0-10-7 0,7 9-2 0,-7-6 0 0,7-3 0 15,-4 10-4-15,4-4-1 0,0-3 0 0,4 10 0 16,-4-7-16-16,3 3 0 0,4 4 0 0,-7-4 0 16,3 4 0-16,4-1-12 0,0-2 1 0,0-1 1 15,4-6 10-15,-4-3 0 0,0 0-9 0,7 10 9 16,0-10-11-16,4 6 3 0,-11-6 0 0,10 3 0 0,4-3 8 16,-3 0 8-16,0 0-8 0,-1 7 11 15,1-7-11-15,-1 0 0 0,1 0 0 0,3-7 0 0,-7 7 16 16,4 0-3-16,-1-9 0 0,1 9 0 0,-1-3 31 0,1-4 7 15,0 4 1-15,-1-6 0 0,4 6-25 0,-7-4-5 16,0-2-1-16,4 6 0 0,-4-6 5 16,0-1 1-16,-3 7 0 0,-1-6 0 0,-3 9-12 0,4-4-3 15,-4-2 0-15,0 6 0 0,-4-9-3 0,1 9-1 16,-4-3 0-16,3-1 0 0,-3 4-8 0,-4-6 0 16,1 6 0-16,-1 0 0 0,-3 6 0 0,0-2 0 15,-4-1 0-15,4 3 0 0,0-3 0 0,4-3 10 16,-5 6-1-16,8-2 0 0,0-4 11 0,7 0 3 15,-7 0 0-15,7 0 0 0,0 0-4 0,0 0-1 16,0 0 0-16,0 0 0 0,0 0-5 0,0 0-1 0,0 0 0 0,0 0 0 16,0 0-12-16,0 0-16 15,7 0 3-15,0 0 1 0,4-4 12 0,-4 4 0 16,-7 0 0-16,7 4 0 0,4-4 0 0,-11 0 16 0,0 0-3 0,7 0-1 16,-7 0-12-16,0 0-16 0,0 0 3 0,0 0 1 15,10 0 12-15,-10 0 0 0,0 0 0 0,4 9 0 16,-1-6-9-16,1 7 1 0,3-1 0 15,0-6-848-15,-7 6-170 0</inkml:trace>
  <inkml:trace contextRef="#ctx0" brushRef="#br2" timeOffset="-207576.51">19205 17089 1911 0,'0'0'42'0,"0"0"9"0,0 0 1 0,0 0 2 0,0 0-43 0,0 0-11 0,0 0 0 0,0 0 0 15,0 0 0-15,0 0 8 0,0 0-8 0,0 0 8 16,0 0 23-16,0 0 4 0,0-4 1 0,0 4 0 16,0 0 40-16,0 0 8 0,0 0 1 0,0 0 1 15,0 0 10-15,0 0 1 0,7 0 1 0,-7 0 0 16,4 4-69-16,3 5-13 0,-4 0-4 0,-3 4 0 16,0 6-3-16,-3-1-1 0,3-2 0 0,-7 9 0 15,0 0-8-15,0 4-11 0,-4 5 3 0,1-3 0 16,-5 4-20-1,5-4-4-15,-1 1-1 0,4-1 0 0,-3-3-15 0,-1-3-4 16,0-3 0-16,8 3 0 0,-1-9-37 0,-3 3-8 0,4-7-2 0,-4-2-893 16</inkml:trace>
  <inkml:trace contextRef="#ctx0" brushRef="#br2" timeOffset="-206834.95">18860 17465 1324 0,'0'0'118'0,"3"-10"-94"0,1 1-24 0,3 0 0 16,-4 5 160-16,4-8 28 0,0 2 6 0,0 1 1 15,4 0-106-15,3-1-21 0,0-2-4 0,-3 2 0 16,3 1-17-16,-4 6-3 0,1-7-1 0,3 10 0 15,-3-3 0-15,3-3 0 0,0 6 0 0,0 0 0 16,0 0 13-16,-3 0 4 0,3 0 0 0,0-3 0 16,0-3-4-16,4 6-1 0,3-4 0 0,0 4 0 15,-3-3-29-15,-1-3-6 0,4 3 0 0,-6-3-1 16,-1 6-19 0,3 0 8-16,-3-4-8 0,1-2 0 0,-1 3 0 0,0 3-22 0,0 0 3 0,4-3 1 15,-1-3-30 1,4 6-7-16,0 0-1 0,1 0 0 0,-5 0-9 15,4 0-3-15,1 6 0 0,-5-3 0 0,1 0-16 0,-4 7-3 16,0-10-1-16,-3 6 0 0,-1-3-27 0,-3-3-5 0,-3 6-2 0,-4-6 0 16,0 0 48-16,0 0 10 0,7 3 1 0,-7-3 1 0,0 0 34 0,0 0 6 15,0 0 2-15,11 4 0 0,-8 5 20 16,-3-9-9-16,0 0 9 0,4 6 0 0,-4-6 0 0,-4 10 11 16,1-4 0-16,-1 3 0 0,4 1 10 0,0-10 3 15,-4 9 0-15,4-9 0 0,0 0 44 0,0 0 10 16,0 0 2-16,0 0 0 0,0 0 4 0,0 0 2 15,0 0 0-15,0 0 0 0,0 0-32 0,0 0-6 16,0 0-2-16,8-6 0 0,-1 3 7 0,3 3 2 0,-3-10 0 16,4 7 0-16,3-3-11 0,0 3-3 15,-3-7 0-15,6 1 0 0,-3 6-17 0,-3-3-3 16,3-1-1-16,0-2 0 0,-3 3-9 0,-1 2-3 16,1-5 0-16,-4 0 0 0,0 6-8 0,-3-4 0 0,-4 7 0 0,0 0 0 15,7-3 0-15,-7 3 0 0,0 0 0 0,0 0 0 16,0 0 0-16,-7-9-11 0,3-1 3 0,-7 1 0 15,1 6 0-15,-1 0 0 0,-6-4 0 0,-1 7 0 16,4 0 8-16,-7 7 0 0,-4-4 0 0,4 0-8 16,-4 6 8-16,0 1-12 0,4 9 12 0,-3-4-12 15,-1 4 12-15,4 9 8 0,0-3-8 0,6 4 11 16,-6-4-11-16,7 3 0 0,4-3 0 0,-1 6 8 16,4-2-8-16,0-4 0 0,3 0 0 0,4-10 0 15,0 7 0-15,0-6 0 0,4-3 0 0,3-1 0 16,0 1 0-16,4-7 0 0,-1-6 0 0,8 0-11 15,-1-6-25 1,5 6-6-16,-1 0-1 0,0-7 0 0,0-2-123 16,4 0-25-16,0 2-5 0,-1-5 0 0</inkml:trace>
  <inkml:trace contextRef="#ctx0" brushRef="#br2" timeOffset="-206384.46">19985 17339 1267 0,'10'-18'112'0,"-2"14"-89"0,-1-5-23 0,0 0 0 0,3-4 192 0,-3 4 33 16,4-1 7-16,-1-2 2 0,-3 2-194 0,4 1-40 16,-4 3 0-16,0-1-11 0,-7 7 11 0,0 0 11 15,0 0-3-15,0 0 0 0,-10 0 6 0,-1 10 1 16,-3-1 0-16,-4 4 0 0,1-1 9 0,-5 4 1 0,5 0 1 16,-4 6 0-16,3-4-5 0,0 4-1 0,1 0 0 0,-1 0 0 15,8-3 20-15,-5-6 3 0,5 5 1 0,-1 1 0 16,4-6-29-16,0-1-6 0,0-2-1 0,4 2 0 15,-1-2-8-15,0-1 8 0,4 4-8 0,4-7 8 16,0 3-8-16,-4-6 0 0,0-3 0 0,7 10 0 16,3-7 0-16,-3-3 0 0,4 6 0 0,-1-6 0 15,1-6 0-15,0 6 0 0,3 0 0 0,0 0-11 16,3 0 11-16,1-3 0 0,3 0 0 0,0 3 0 16,4-7-11-16,-4 7 0 0,4 0 0 0,0 7 0 15,-1-4 11-15,-2 0 16 0,-5 6-4 0,1 1-1 16,-4-1-11-16,0 1 0 0,-3-1 0 0,-4-3 0 0,0 4 0 15,-4 5 0-15,1 1 0 0,-4-7 0 16,-4 4 0-16,-3-4 0 0,4 4 0 0,-4 3 0 16,0-4 0-16,-1 1 8 0,-6-4-8 0,4 1 12 0,-1-1-4 0,1 0 0 15,-1-6 0-15,0 7 0 0,-3-7-8 0,0 6-9 16,4-9 9-16,-4 0-13 16,-1 0-94-16,5 0-18 0,-1 0-4 0,4 0-869 15</inkml:trace>
  <inkml:trace contextRef="#ctx0" brushRef="#br2" timeOffset="-206078.76">20401 17286 2106 0,'0'0'46'0,"0"0"10"0,0 0 1 0,0 0 3 0,0 0-48 0,0 0-12 0,4-9 0 0,-4 6 0 16,3-4 13-16,-3 7 1 0,4-3 0 0,-4 3 0 15,0 0 21-15,10-3 4 0,-10 3 1 0,7 6 0 16,0 1 14-16,4 5 3 0,0 1 1 0,-1 9 0 16,-3 6 6-16,4-3 2 0,-4 6 0 0,3 1 0 15,-2 5-8-15,2-2-2 0,-6-4 0 0,3 0 0 16,0 1-25-16,-4-4-6 0,1-3-1 0,3 3 0 16,-7-3-4-16,3-3 0 0,1 10-1 0,-4-10 0 15,-4 3-19-15,4-3 8 0,0 0-8 0,-3 0 0 16,-1-10 0-16,1 1-22 0,3 5 3 0,0-8 1 15,-4-7-110-15,4-3-23 0,0 0-4 0,-3 6-654 16,3-6-131 0</inkml:trace>
  <inkml:trace contextRef="#ctx0" brushRef="#br2" timeOffset="-204306.12">20119 17593 748 0,'0'0'67'0,"0"0"-54"0,0 0-13 0,3-9 0 0,1 6 200 0,-4 3 38 16,0 0 7-16,0-10 2 0,4 1-156 0,3 9-31 15,-4-3-7-15,-3 3-1 16,7-6 53-16,-7 6 11 0,7 0 1 0,0-4 1 0,0 4-50 0,0-3-9 15,-7 3-3-15,7-6 0 0,0 6-20 16,1-3-5-16,-1-3-1 0,-4 3 0 0,8 3-15 0,-4-7-3 16,0 7-1-16,3-6 0 0,-3 0 22 0,4 3 5 15,3-4 1-15,0 4 0 0,4-6-7 0,3 6-2 16,0-4 0-16,4-2 0 16,0 6 4-16,3-7 1 0,4 1 0 0,6 0 0 0,8-4-11 0,4 4-3 15,-4-4 0-15,3 1 0 0,0-4-13 0,-3 3-8 0,-4 4 8 0,-6-4-8 16,-4 4 0-16,-8 0 0 0,1-4 0 15,-4 10 0 1,-7-7-92-16,0 1-22 0,-3 0-5 16,-4 6-1122-16</inkml:trace>
  <inkml:trace contextRef="#ctx0" brushRef="#br1" timeOffset="-198200">19392 4671 1670 0,'0'0'148'0,"0"0"-118"0,0 0-30 0,-7 0 0 0,0-13 172 0,0 13 28 16,4-3 5-16,3 3 2 0,-8 0-150 0,8 0-29 16,-7-6-7-16,7 6-1 0,0 0-20 0,0 0 0 15,-7 6 0-15,4-3 0 0,-4 3 0 0,7 1 0 16,-4 2 0-16,4 1 0 0,0 2 0 0,0 7 0 16,0 0 0-16,0 3 0 0,0 3 0 0,4 0 0 15,-4 0 0-15,0 6 0 0,0 4 8 0,0 2-8 16,0-5 8-16,-4 2-8 0,1-2 0 0,-4 2 0 15,0 7-10-15,0-3 10 16,-4-1-32-16,0 1 1 0,1-4 0 0,-4-6 0 16,0 4-128-16,3-7-25 0,0-3-6 0,1-6-1 0</inkml:trace>
  <inkml:trace contextRef="#ctx0" brushRef="#br1" timeOffset="-197970.84">18987 5019 2131 0,'0'0'94'0,"3"0"20"0,1-13-91 0,3 10-23 0,0-6 0 0,3 2 0 16,4-5 186-16,4 2 33 0,3 7 6 0,4-6 2 16,3 0-198-16,0-1-39 0,4 7-8 0,-4 0-2 15,-3-3-4-15,3 6 0 0,-3-4-1 0,-4 4 0 16,0 0-5-16,0 0-1 0,1 0 0 0,-5 4 0 15,4-4-97-15,-3 6-19 0,0-3-4 0,-4 0-885 0</inkml:trace>
  <inkml:trace contextRef="#ctx0" brushRef="#br1" timeOffset="-197587.86">19604 4944 1562 0,'7'9'69'0,"-7"-3"15"0,0-6-68 0,-4 6-16 16,4 4 0-16,4 2 0 0,-4 4 74 0,0 0 11 15,0-7 3-15,0 1 0 0,0 2-32 0,-4 7-5 0,1-6-2 0,-1 8 0 16,4-11-7-16,0-1-2 0,-3 4 0 0,3 6 0 16,0-7-14-16,3-2-3 0,1 2-1 0,-1-2 0 15,-3-1-13-15,0-9-9 0,4 12 12 0,3-5-12 16,0 2 13-16,-7-9-4 0,7 0-1 0,4 3 0 15,-11-3-8-15,0 0 12 0,0 0-12 0,0 0 12 16,3-3-2-16,-3 3 0 0,4-6 0 0,-1-4 0 16,1-2 21-16,-4 3 4 0,-4-4 1 0,4 4 0 15,0-4-13-15,-3 1-3 0,-4-4 0 0,0 3 0 16,3-6-6-16,-3-2-2 0,4 5 0 0,3-3 0 0,0 0-4 0,-4 4-8 16,4-4 11-16,0 0-11 15,0 3 0-15,0 1 0 0,0 5 0 0,4-2 0 16,-4 2 0-16,3 1 0 0,-3 9 0 0,7 0-9 15,4-13-7-15,-1 13-2 0,-3-3 0 0,7 3 0 16,1 0-128-16,-1 0-26 0,3 0-4 16,-3 0-788-16</inkml:trace>
  <inkml:trace contextRef="#ctx0" brushRef="#br1" timeOffset="-197147.34">19950 4965 1890 0,'0'0'41'0,"0"0"9"0,0 0 2 0,0 0 1 0,0 0-42 0,0 0-11 15,0 0 0-15,0 0 0 0,0 0 16 0,0 0 2 16,0 0 0-16,0 0 0 0,0 0-18 0,0 0 0 16,0 0 0-16,0 0 0 0,0 0 0 0,0 0 0 15,-4 10 0-15,1 2 0 0,-5-2 0 0,1-1 0 0,-3 4 0 0,-1 2 0 16,1 1 18-16,-1 0 6 0,1 0 2 0,2-7 0 16,-2 10 17-16,3-7 3 0,0 7 1 0,3-6 0 15,-3-1-18-15,4 4-3 0,-1-4-1 0,4-2 0 16,0-1-15-16,4-3-10 0,-4-6 12 0,0 0-12 15,7 7-8-15,-7-7-9 0,7 0-2 0,3 0 0 16,-3-7-6-16,4 7-2 0,3-6 0 0,-3 0 0 16,-1 6 15-16,1 0 4 0,-1-9 0 0,1 9 0 15,-7-10 8-15,3 7 0 0,3-6 0 0,4 5 0 16,-3-2 0-16,-4 3 0 0,0-6 10 0,0 6-10 16,0-7 20-16,0 1-1 0,-3-1-1 0,-1 1 0 0,-3-1-2 15,4-2 0-15,-4 3 0 0,3-4 0 0,1 0 0 16,-1 1-1-16,-3-4 0 0,4 7 0 0,-4-4 0 0,3 10 0 15,-3-6 0-15,0 9 0 0,0-7-15 0,0 7 8 16,0 0-8-16,0 10 0 0,4-1 14 0,-1 4-3 16,-3 6-1-16,0-1 0 0,0-2-10 0,0 9 8 15,-3-3-8-15,6 0 8 0,1-3-8 0,-1 3 0 16,1-6 0-16,3 5 8 16,0-2-33-16,0-6-7 0,0-4-2 0,0 1-670 15,0 2-133-15</inkml:trace>
  <inkml:trace contextRef="#ctx0" brushRef="#br1" timeOffset="-196948.46">20271 5003 2559 0,'0'0'113'0,"0"0"24"0,-4 3-109 0,-3 10-28 0,4-7 0 0,-1 3 0 16,4 1 40-16,0-4 4 0,4 4 0 0,-1-1 0 31,4 4-60-31,0-4-12 0,0 3-3 0,0-5 0 0,0 2-13 0,0-6-2 0,4 7-1 0,-4-7-697 16,0 6-139-16</inkml:trace>
  <inkml:trace contextRef="#ctx0" brushRef="#br1" timeOffset="-196750.67">20415 4624 1497 0,'0'0'133'0,"-3"-7"-106"15,-8 7-27-15,1-3 0 0,3 3 197 0,-4 0 35 16,4 0 6-16,0 0 2 0,3 0-194 0,4 0-38 16,0 0-8-16,0 0 0 15,0 0-111-15,0 0-20 0,0 0-4 0,0 0-775 0</inkml:trace>
  <inkml:trace contextRef="#ctx0" brushRef="#br1" timeOffset="-196394.02">20472 5050 2113 0,'0'0'46'0,"0"6"10"0,-4-2 1 0,4-4 3 0,-3 9-48 0,3 0-12 0,0-9 0 0,0 0 0 15,0 0 32-15,0 0 3 0,7 4 1 0,-4 5 0 16,-3-9-13-16,11 0-3 0,-4 0 0 0,0 0 0 15,0-3-5-15,4-3-2 0,-4 2 0 0,3-5 0 16,-3 0 0-16,4-1 0 0,-4 4 0 0,3-10 0 16,-2 7 0-16,-1-4 0 0,0-6 0 0,-4 7 0 15,1-10 14-15,-1 3 2 0,1 7 1 0,3-7 0 16,0 3-2-16,0-3 0 0,4 7 0 0,-4-1 0 16,0-2-7-16,0 11-1 0,3-2-1 0,-3 0 0 15,4 0 1-15,-4 6 0 0,0-4 0 0,4 4 0 16,-1 4-10-16,4-4-2 0,0 6 0 0,1 0 0 0,-1 4-8 0,0 5 0 15,-4 1 0-15,1-4 0 0,-1 7 0 0,-2 3 0 16,2 0 0-16,-6 3-11 0,3 3 11 0,0-2-8 16,-4-1 8-16,1 6-8 0,-1 3-4 0,4-2 0 15,-3-1 0-15,-1 10 0 16,1-10-147-16,3 1-29 0,4 8-7 0,-1-14-1 16</inkml:trace>
  <inkml:trace contextRef="#ctx0" brushRef="#br0" timeOffset="-189080.12">20599 5364 1522 0,'0'0'68'0,"-4"-3"13"0,1-4-65 0,-1 7-16 15,4 0 0-15,0 0 0 0,0 0 88 0,0 0 13 16,0 0 3-16,0 0 1 0,0 0-50 0,0 0-11 15,0 0-1-15,0 0-1 0,0 0-34 0,7 7-8 16,-7-7 0-16,7 6 0 0,-7-6 0 0,0 0 0 16,7 6 0-16,0-3 0 0,-7-3 0 0,0 0 0 15,0 0 0-15,0 0 0 0,0 0 20 0,0 0 0 16,0 0-1-16,0-3 0 0,0-3 32 0,0 0 6 16,-3-4 2-16,-1 4 0 0,1-3-1 0,-1 9 0 15,-3-13 0-15,0 4 0 0,0 5-21 0,4-2-4 16,3 6-1-16,-11-3 0 0,0 3-12 0,1 0-4 15,-1 3 0-15,4 7 0 0,-3-10-6 0,-5 9-2 0,5 4 0 16,-4-7 0-16,0 3-8 0,0-6 8 16,3 7-8-16,-3-7 8 0,0 3 0 0,0-3 0 0,0-3 0 15,-1 0 0-15,-2 0 4 0,-1 0 0 16,0 0 0-16,-3-3 0 0,0-3 3 0,-4 3 1 0,1-7 0 0,-4 10 0 16,3-3 0-16,-3 3 0 0,3-6 0 0,-3 6 0 15,-1 6-4-15,5-6-1 0,-4 3 0 16,-1 4 0-16,5-4-11 0,-5 0 0 0,5 6 0 0,-4 1 0 15,-1-10 0-15,-2 9 0 0,-5-6 0 0,5-3 0 16,-1 7 8-16,-4-4-8 0,8-3 8 0,-7 0-8 16,3 0 11-16,0-3-3 0,1-4-8 0,6 7 12 15,-3 0-2-15,3-3-1 0,4-6 0 0,0-1 0 16,0 7-9-16,3-3 0 0,0-7 0 0,4 10 8 16,-3-6-8-16,-1 3 0 0,0 6 0 0,1-7 8 0,-1 1-8 15,-3 3 0-15,0 3 0 0,0 0 0 16,-1 0 0-16,-2 0 0 0,6 3 0 0,-3-3-11 0,0 13 11 0,0-13 0 15,-1 0 0-15,5 0 0 0,-4 6 0 0,3-3 0 16,0-3 0-16,4 0 0 0,-3 0 0 0,6 6 0 16,-3-6 0-16,3 0 11 0,1 0-11 0,-1 0 0 15,1-6 0-15,2 6-11 0,-6 0 11 0,7 0 0 16,0 6 0-16,-3-6 0 0,3 0 0 0,-4 3 0 16,0 4 0-16,4-4 0 0,-7 0 0 0,4 6 0 15,-1 1 0-15,1-4 0 0,-1 0-12 0,0 1 4 16,4-4 0-16,-3 6 0 0,-1-9 8 0,4 9 0 15,0-9 0-15,-4 4 8 0,4 2-8 0,0-3 0 0,0-3 0 16,-3 0 0-16,3 0 0 0,0 6 0 0,0-6 0 0,-1 0 8 16,1 7-8-16,0-7 0 15,0 0 0-15,0 0 0 0,0 0 0 0,4 6 0 0,-8-6 0 16,4 3 0-16,0 3 0 0,0-6-8 0,3 3 8 0,-3-3-8 16,7 0 8-16,-7 10 0 0,0-7 0 0,4-3 0 15,3 0 0-15,0 9 0 0,-7 1 0 0,7-4 8 16,0 0-8-16,-4 4 0 0,4-1 0 0,-3 0 0 15,-1 1 0-15,4 6 0 0,0-10 8 0,0 6-8 16,-3 1 9-16,3 6-9 0,0-7 12 0,0 7-12 16,-4-6 0-16,4 9 0 0,4-4 0 0,-4 4 0 15,3-3 0-15,1 3 10 0,-1-3-2 0,1 3 0 16,-4 3 4-16,0 0 0 0,0 0 0 0,7 3 0 16,-4-3-12-16,1 7 0 0,-4-10 0 0,0 9 0 0,7-3 0 15,-4-3 12-15,-3 7-2 0,4-1 0 0,-1 1-10 0,1-1 0 16,-1 3 0-16,1-2 0 0,-1-1 0 0,1 7 12 15,0-4-2-15,-1-2 0 0,1-1-10 0,-1 3 8 16,1-2-8-16,-1 5 8 0,1-5-8 0,-4-1 0 16,0 0 0-16,0 4-11 0,3 6 11 0,-3-7 0 15,0 7 0-15,0-7 0 0,0-2 0 0,0 5 12 16,0-5-4-16,4 2 0 0,-1-2-8 16,1-1 0-16,-1 0 0 0,1 1 0 0,-4 2 0 0,3-2 11 15,1-4-1-15,-1 3 0 0,-3 4-10 0,0 2 0 16,-3 1 0-16,3 3 0 0,-4-4 0 0,4 1 0 15,-3-7 0-15,3 10 0 0,0-10 0 0,0 4 0 0,0 3 0 16,0-7 0-16,0 0 0 16,0 1 0-16,3 2 0 0,1 7 0 0,-1-7 0 0,1 7 8 15,3-3-8-15,-3-4 8 0,-1-2-8 0,4 2 0 0,-3-3 9 16,-4 7-9-16,3-3 0 0,1-4 0 16,-4 3 0-16,3-2 0 0,-3 5 0 0,0-2 0 0,0 6 0 0,4-1 0 15,-4-2 0-15,3 3 0 0,1-3 0 0,-1-1 0 16,1 1 0-16,-1 3 0 0,4-4 0 0,1 1 0 15,-1-4 0-15,-4 7 8 0,1-6 0 0,3 5 0 16,0 1-8-16,0-6 0 0,-4 5 0 0,-3 4 0 16,4-3 0-16,-1 0 11 0,-3 0-11 0,0-1 12 15,0-2-12-15,-3 3 0 0,3-4 0 0,-4-2 0 16,-3 9 9-16,4-7-9 0,-1 1 10 0,1 3-10 16,-4-10 0-16,7 7-13 0,-4-4 1 0,1 1 0 0,3 2 12 15,0-2 0-15,-4-4 0 0,4 1 0 16,0 2 0-16,0-3 16 0,0 7-3 0,4-3-1 15,-4 5-4-15,3-5 0 0,-3-4-8 0,4 10 12 0,-4 0-2 0,3-1-1 16,1-5 0-16,-1 6 0 0,-6-7-9 0,3 7 8 16,0-3-8-16,0-1 8 15,-4-5-8-15,1 8 0 0,-1 1 9 0,1-6-9 0,-1 12 12 16,-3-10-3-16,0-5 0 0,0-1 0 0,0 7-9 0,0-4 0 16,0 1 0-16,-4-4 0 0,4 0 0 0,0 1 13 15,0-1-3-15,3 0-1 0,1 1-9 0,-1-1 0 16,1 0 0-16,-1 4 0 0,4-4 0 0,0 10 0 15,-3-10 0-15,3 1 0 0,0-1 0 0,0 1 0 16,-4 2 0-16,4-3 0 0,0 1 0 0,-3-1 0 0,-4 0 0 0,3 1 0 16,1-1 0-16,-4 1 0 0,3-1 0 0,-3 0 0 15,0 10 0-15,0-7 0 0,0-2 0 0,0-1 0 16,3 1 0-16,-3-1 0 0,4-3 0 0,-4 4 0 16,7-7 0-16,0 6 0 0,-4-3 0 0,4-3 0 15,-7 7 0-15,7-10 0 0,0 9 0 0,0-3 0 16,0 4 0-16,0-1 0 0,4-6 0 15,-1 6 0-15,-3 1 0 0,4-4 0 0,-4-3 0 0,3 6 8 16,1-9-8-16,-1 10 0 0,-3-10 0 0,-3 9 0 16,3-9 0-16,0 9 0 0,0-6 0 0,0 0 8 15,0 4-8-15,-4-4 8 0,1 3-8 0,3-3 8 16,-4-3-8-16,4 6 0 0,0-3 0 0,0 4 0 16,0-8 0-16,-3 1 0 0,6-3 0 0,1 3 0 15,-1-3 0-15,1-3 0 0,-4 6 0 0,3-4 0 16,1 4 0-16,3-3 0 0,-7 0 0 0,3-3 8 0,1 3-8 0,-4-7 0 15,3 10 0-15,-3-3 0 0,0-7 9 0,0 7-9 16,0 0 10-16,-3-3-10 0,3 3 0 0,0-7 0 16,0 7 0-16,3-7 0 0,-3 4 0 15,0-3 0-15,0-4 0 0,0 0 0 0,0 4 0 0,0-10 0 16,0-3 0-16,0 0 0 16,4 10 0-16,-4-10-8 0,0 0 8 0,0 0 0 0,0 0 12 0,0 0 7 15,0 0 1-15,0 0 0 0,0 0-12 0,0 0-8 16,0 0 9-16,0 0-9 0,0 0 9 0,0 0-9 15,0 0 8-15,0 0-8 0,0 0 0 0,0 0 0 16,0 0 0-16,0 0 0 0,10 6 0 0,-10-6 0 16,8 3 0-16,2 0 0 0,-10-3 0 0,11 6 0 0,-1-3 0 15,1-3 0-15,-1 0 0 0,1 0 0 0,-11 0 0 0,11 0 0 16,-1 0 0-16,1 0 0 0,-1 0 0 16,1 0 0-16,3 0 0 0,0 0 0 0,0-3 0 0,0 3 0 15,1 0 0-15,-1 0 0 0,0 0 0 0,0 0 0 16,0 0 0-16,0 0 0 0,4 0 0 0,-1 0 0 15,1 0 0-15,0 0 0 0,3 0 0 0,0 3 0 16,4-3 0-16,-4 0 0 0,4 7 0 0,-4-4 0 16,3-3 0-16,-2 6 0 0,-1-3 0 0,3 0 0 15,1 7 0-15,0-10 0 0,-1 9 0 0,1-9 0 16,0 3 0-16,-4 4 0 0,4-7 0 0,-4 0 0 16,0 3 0-16,0-6 0 0,4-4 0 0,-4 4 0 15,7 3 0-15,4 0 0 0,-4-3 0 0,4-3 0 16,-4 6 0-16,4 0 0 0,0 0 0 0,-4 0 0 0,0 6 0 0,4-3 0 15,-4-3 0-15,-3 3 0 0,0 4 0 0,-4-4 0 16,0 6 0-16,0-3 0 0,0-2 0 0,-3 5 0 16,-4-6 0-16,4 7 0 0,-1-10 0 0,1 6 0 15,0-3 0-15,-1 0 0 0,11-3 0 0,-6 0 0 16,2 0 0-16,1 0 0 0,3-3 0 0,-3 3 0 16,0-3 0-16,-4 3 0 0,3-6 0 0,1 6 0 15,-4 0 0-15,-3 0 0 0,3-4 0 0,-3 4 0 16,-8 4 0-16,8-4 0 0,-4 0 0 0,-3 0 0 15,-11 0 0-15,7 0 0 0,3 0 0 0,1 0 0 16,-1 0 0-16,-2-4 0 0,-8 4 0 0,7-6 0 16,0 6 0-16,0-3 0 0,-7 3 0 0,10-6 8 0,-3 3-8 0,4-7 0 15,-4 10 0-15,0-9 0 0,-3 6 8 16,3-7-8-16,-4 1 0 0,-3 9 0 16,4 0 0-16,3-10 8 0,-7 10-8 0,3-3 0 0,4-6 0 0,-7 9 8 15,4-3-8-15,3-4 0 0,-4-2 9 0,-3 9-9 16,4-3 0-16,-4 3 0 0,0 0 0 0,7-9 0 15,-3-1 0-15,3 7 0 0,-7 3 0 0,0-6 8 16,7-1-8-16,-4 1 0 0,1-3 0 0,-4 9 0 16,0 0 0-16,3-10 0 0,-3-2 0 0,7 2 8 15,-7 7-8-15,4-6 8 0,-1-4-8 0,1 4 8 16,-4 0-6-16,0-4-2 0,3 0 0 0,1-2 0 16,-1 5 0-16,1-2 0 0,-4 2 0 0,3-2 0 15,5 2 0-15,-8-2 0 0,3-1 0 0,-3 4 0 16,0-10 0-16,4 10 0 0,-4-7 0 0,3 0 0 0,-3 4 0 0,0-7 0 15,0 6 0-15,0-5 0 0,-3 2 0 0,3-3 0 16,-4 0 0-16,4-3 0 0,0 0 0 0,-3 0 0 16,-1 1 0-16,0-8 0 0,4 7 0 0,0-3 0 15,0-3 0-15,-3 3 0 0,3-3 0 0,0 6 0 16,0-6 0-16,-4 2 0 0,4-2 0 0,0 3 0 16,0-3 0-16,0-3 0 0,0 9 0 0,0-10 0 15,0 1 0-15,0 0 0 0,0 5 0 0,0-2 0 16,0-3 0-16,0 6 0 0,0-3 0 0,0 3 0 15,-3-4 0-15,3 7 0 0,0 0 0 0,0-6 0 16,-4 3 0-16,1-3 0 0,3 6 0 0,0-3 0 0,-4-3 0 16,1 6 0-16,-1-3 0 0,4-4 0 15,0 1 0-15,-3 3 0 0,3-3 0 0,0 3 0 16,3-4 0-16,-3 4 0 0,0 3 0 0,0-6 0 16,0 9 0-16,0-3 0 0,4 1 0 0,-4 2 0 0,-4 3 0 0,4-3 0 15,0 0 0-15,0-3 0 0,-3 10 0 0,-1-7 0 16,1 3 0-16,3-2 0 0,-4-1 0 0,1 3 0 15,3-3 0-15,-4 0 0 0,1 1 0 16,-1 2 0-16,1-3 0 0,3 0 0 0,0-3 0 0,0 0 0 16,0 4 0-16,-4 2 0 0,4-3 0 0,4-3 0 15,-4 3 0-15,3-3 0 0,-3 4 0 0,4 2 0 16,-1-3 0-16,1 0 0 0,-4-3 0 16,3 10 0-16,1-7 0 0,-1-3 0 0,-3 9 0 0,4-5 0 15,-1-4 0-15,-3 3 0 0,0 3 0 0,0-3 0 16,0 1 0-16,-3-4 0 0,3 6 0 0,0-3 0 15,0 0 0-15,0-3 0 0,-4 4 0 0,4-4 0 16,0 6 0-16,0-9 0 0,0 3 0 0,0 0 0 16,0 0 0-16,0 0 0 0,0 3 0 0,0-3 0 15,0 0 0-15,0 4 0 0,-3-4 0 0,3 0 0 0,0 0 0 16,0 3 0-16,0-3 0 0,0-3 0 0,0-3 0 0,0 6 0 16,0 0 0-16,0-7 0 0,3 8 0 15,-3-1 0-15,4-4 0 0,-1 5 0 0,-3-5 0 0,4 5 0 16,-1-1 0-16,1 0 0 0,-1 0 0 0,1-7 0 15,-1 7 0-15,4 1 0 0,-3-5 0 0,3 4 0 16,4-6 0-16,-4 0 0 0,0-3 0 0,0 6 0 16,3-4 0-16,1 4 0 0,-4-3 0 0,0 6 0 15,4-3 0-15,-4-3 0 0,0-4 0 0,-4 11 0 0,1-11 0 0,3 10 0 16,-4 0 0-16,-3-6 0 0,0 6 0 0,0 0 0 16,4-3 0-16,-4 0 0 0,-4 3 0 15,1 0 0-15,-1-3 0 0,1-3 0 16,3 6 0-16,0-10 0 0,-4 10 0 0,4-6 0 0,0 6 0 0,0-9 0 15,0 6 0-15,0-3 0 0,4-4 0 0,-1 1 0 16,1 0 0-16,-1 5 0 0,4-2 0 16,-3-3 0-16,0 6 0 0,-1-3 0 0,-3 3 0 0,0-4 0 15,4 7 0-15,-4-3 0 0,0-3 0 0,-4 6 0 16,4-6 0-16,4 6 0 0,-1-3 0 0,-3-3 0 16,-3 6 0-16,3-3 0 0,0-4 0 0,0 7 0 15,0-6 0-15,-4 6 0 0,4-3 0 0,-3-3 0 16,3 6 0-16,0-3 0 0,3 0 0 0,1-7 0 15,-4 10 0-15,3-9 0 0,1 0 0 0,-1 6 0 16,1-4 0-16,-1-2 0 0,-3 0 0 0,0-4 0 16,4 1 0-16,-4-4 0 0,0 7 0 0,0-1 0 15,0 10 0-15,0-3 0 0,0-3 0 0,-4 6 0 0,1-6 0 16,3 3 0-16,-4-3 0 0,4 3 0 0,-7-7 0 16,7 4 0-16,-3-3 0 0,3 6 0 0,0-7 0 15,0-9 0-15,-4 7 0 0,4-4 0 0,0 4 0 0,-3-1 0 16,3 4 0-16,-4-7 0 0,4 13 0 0,-4-6 0 15,4 0 0-15,-3-7 0 0,-1 7 0 0,1-4 0 16,3 4 0-16,-4-1 0 0,1 1 0 0,-1 0 0 16,1-1 0-16,-4 1 0 0,3 0 0 0,-3-1 0 15,0 7 0-15,0-3 0 0,4 3 0 0,-5-3 0 0,1 6 0 0,0-10 0 16,4 10 0-16,-4-9 0 0,3 0 0 16,4-1 0-16,0 7 0 0,0-6 0 0,0 3 0 0,-3-4 0 15,-1 1 0-15,4-4 0 0,0 4 0 0,-3 3 0 16,-1-4 0-16,1 10 0 0,3-9 0 0,-4 9 0 15,4-3 0-15,0-3 0 0,-3 6 0 0,-1-6 0 16,0 6 0-16,1 0 0 0,-1-3 0 0,1 6 0 16,-1-3 0-16,1 3-8 0,-1-3 8 0,1 3-10 15,3 4 10-15,-4-4 0 0,1 0 10 0,-1 10-2 16,4-13-8-16,-3 6 0 0,6-3 0 0,-3 0 0 16,-3 10 0-16,3-7 0 0,0 1 0 0,0-7 0 15,0 9 0-15,0 4 0 0,0-4 0 0,0 1 0 16,0-4 0-16,0 3-8 0,0 10 8 0,0-12-10 15,0 2 10-15,0 4 0 0,-4-4 10 0,1 4-2 0,-1-4-8 16,1 4 0-16,3-4 0 0,0 1 0 0,-4 2 0 16,1-5 0-16,3 2 0 0,0 4 0 0,-4-4 0 15,4 1 0-15,4-1 0 0,-4-3 0 0,0 7 0 0,0-4-8 16,3 4 8-16,1 0-10 0,-4-4 2 16,3 4 0-16,-3-4 0 0,4 4 0 0,-1-1 8 0,1-2 0 15,-4 9 0-15,3-4 0 0,-3-2 8 0,0 3 3 16,0 6 1-16,0 0 0 15,0 0-64-15,0 0-13 0,0 0-3 0,0 0 0 16,0 0-195-16,0 6-39 0,0 19-8 0,0-25-2 0</inkml:trace>
  <inkml:trace contextRef="#ctx0" brushRef="#br0" timeOffset="-185085.17">24278 5417 633 0,'0'0'28'0,"0"0"6"0,11 0-34 0,-8 0 0 16,4-3 0-16,0-3 0 0,4-4 150 0,0 7 23 16,-4-6 5-16,3-1 1 0,-3 7-90 0,0-3-17 15,4 0-4-15,-4-1-1 0,0 4 12 0,0-3 2 16,0 3 1-16,0-3 0 0,-7 6-15 0,0 0-3 16,0 0-1-16,4 0 0 0,-4 0-4 0,0 0-1 15,0 0 0-15,0 0 0 0,0 0 6 0,-7 0 0 0,-4-7 1 0,0 7 0 16,-3 0-41-16,0-6-9 0,0 6-2 0,0 6 0 15,-4 1-13-15,1-7 11 0,-1 0-11 16,0 0 10-16,1 0 4 0,3 0 1 16,-4 0 0-16,0 0 0 0,-3-7 16 0,4 1 3 0,-5 6 1 15,-2 0 0-15,3 0-15 0,-4 0-2 0,-3-3-1 0,-1 6 0 16,-2-3-17-16,3 0 0 0,-8 6 0 0,1-6 0 16,3 7 14-16,-3-7-4 0,7 6-1 0,-4-3 0 15,0 3-9-15,0-6 10 0,4 0-10 0,-4 0 10 16,1 0-1-16,3-6 0 0,-4 6 0 0,4-3 0 15,-1-3 6-15,1 6 1 0,0 0 0 0,3-7 0 16,0 1-1-16,1 6 0 0,-1-9 0 0,0 9 0 16,4 0 0-16,0-4 0 0,0-2 0 0,3 6 0 15,-3-3-15-15,3 3 0 0,1 0 8 0,-1 0-8 0,-3 0 0 16,3 0 0-16,1 0 0 0,-1 3-10 0,4 3 10 0,-4-2 0 16,4-4 8-16,-3 9-8 0,6-9 10 0,0 6-2 15,1 1-8-15,-4-7 12 0,0 6-12 0,7-3 0 16,0 3 0-16,3-6-10 0,-7 3 10 0,4 7 14 15,4-10-3-15,3 0-1 0,-7 3 7 0,7-3 2 16,0 0 0-16,0 0 0 0,0 0-6 0,0 0-1 16,-7 0 0-16,7 0 0 0,0 0-12 0,0 0 9 15,-7 9-9-15,3-2 8 0,4-7-8 0,0 9 12 16,-3-3-12-16,-1 4 12 0,1-1-12 0,-1 0 0 16,8-5 0-16,-8 11 0 0,0-8 0 0,4 8 10 15,4-12-2-15,0 4-8 0,-4-1 10 0,0 3-10 0,3 1 8 0,1-1-8 16,3 1 12-16,0-1-4 0,-7-3 0 0,3 4 0 15,4 5-8-15,0-2 0 0,-7-1 0 0,7 1 0 16,-3 6 8-16,3-7-8 0,-3 10 12 0,3 10-4 16,-7-14-8-16,3 11-17 0,4 2 4 0,-3 7 1 15,-1-10 12-15,-3 6 15 0,4 7-3 0,-1 3-1 16,-3 3-1-16,-3-9 0 0,-1 12 0 0,4-6 0 16,-3 9-10-16,3 0 0 0,-4-6 0 0,1 0 0 15,6 4 8-15,-3-1-8 0,0-3 12 0,0 3-4 16,4-6-8-16,-1 9 0 0,-3 1 0 0,4-1 0 15,-4-3 0-15,3 10 0 0,1-4 0 0,-1-3 0 16,-3 1 0-16,0-1 0 0,0 7 0 0,-3-7 0 16,3 3 0-16,-4 4 0 0,-3-4 0 0,4-2 0 15,-4 5 11-15,0-2-3 0,-4-7-8 0,4 3 12 16,3 0-12-16,-6 1 0 0,-8 8 0 0,8 1 0 0,-1-10 9 0,4 7-9 16,-4-4 8-16,4 4-8 0,-10-7 8 0,10 4-8 15,7 6 0-15,-7 6 8 0,-4-10-8 0,4 4 0 16,3 6 9-16,1-3-9 0,-1-4 0 0,1 1 8 15,-1 0-8-15,4 0 0 0,0-7 8 0,0 7-8 16,0-1 8-16,0 1-8 0,7-10 8 0,-3 10-8 16,-8 0 8-16,1-7-8 0,3 4 0 0,-4-4 0 15,4 4 0-15,-3-4 0 0,-4 7 0 0,3-10 8 16,4 10-8-16,0-10 11 0,-3 10-11 0,-4-10 0 16,7 7 0-16,0-4 0 0,-4 4 0 0,4-4 0 15,0-2 0-15,0 5 0 0,4-5 0 0,-4 5 8 16,-4-2-8-16,4 2 0 0,4-5 0 0,-4-1 0 15,0 0 8-15,-4-6-8 0,1 7 0 0,3-4 0 0,-4 3 0 0,0 0 8 16,-3 1-8-16,4 8 0 0,-1-8 0 0,-3-1 0 16,-3-3 9-16,6 3-9 0,-3-9 10 15,0 7-10-15,4-8 0 0,-1 8 0 0,-3-7 0 0,3-1 0 16,4 8 0-16,0-1-10 0,-3-6 10 0,3 0-12 16,0-4 12-16,0 1 0 0,0 0 0 0,0-4 0 15,-4 1 0-15,4-3 11 0,4 2-3 0,-4 1 0 16,-4 0-8-16,4 2 8 0,-3-2-8 0,3 3 8 15,-4-4-8-15,1 1 0 0,-4-7 0 0,3 10 0 16,1-10 0-16,-1 4-17 0,-3-4 4 0,0 7 1 16,4-4 20-16,-1-2 4 0,-3 5 0 0,3 1 1 15,1 0-5-15,-1-4 0 0,1-3-8 0,-1 4 12 16,4-4-12-16,0 1 0 0,0-4 0 0,0-3-10 16,0 3 10-16,4-6 0 0,-4 0 0 0,3 0 0 15,-3 0 0-15,0 6 0 0,4-6 0 0,-1 0 0 0,-3 0 0 16,0 0 0-16,0 6 0 0,0-6 0 15,4 6 0-15,-4-2 8 0,-4-5-8 0,4 1 0 0,0-3 14 16,0 3-2-16,0-3 0 0,-3-6 0 16,-1 5-12-16,4-5-13 0,0-1 2 0,0-2 1 0,-3 2 10 0,3-2 0 15,0-1 0-15,0-9 8 0,-4 10-8 0,4-10 8 16,0 0-8-16,0 0 8 0,0 3-8 0,0-3 0 16,0 9 8-16,0-9-8 0,4 10 0 0,-4-4 0 15,0-6 0-15,0 6 0 0,0 0 0 0,0-2 8 16,0 5-8-16,-4-3 0 0,1 0 0 0,3 1 0 15,0-7 0-15,-4 3 0 0,1 6 0 0,3 1 0 16,0-10 0-16,0 0 0 0,-4 3 0 0,4-3 0 0,0 0 0 16,0 0 0-16,0 0 0 0,0 0 0 0,0 0 0 0,0 0 8 15,0 6-8-15,0-6 0 0,0 0 0 0,0 0-8 16,0 0 8-16,0 0 14 0,-3 3-3 16,3 7-1-16,-4-7-10 0,1 3 0 0,-1-3 0 15,1 7 0-15,-1-4-8 0,1 0 8 0,3-6 0 0,-4 10 0 16,0-4 0-16,1 3 0 0,-1-2 0 0,4-1 8 15,0-6-8-15,0 0 0 0,0 0 0 0,0 0 8 16,0 0-8-16,0 0 0 0,-3 3-12 0,3-3 12 16,0 0 0-16,0 0 0 0,0 0 0 0,0 0 0 15,0 0 0-15,0 0 0 0,0 0 0 0,0 0 0 16,0 0 0-16,0 0 0 0,0 0 11 0,0 0-3 16,0 0-8-16,0 0 0 0,0 0 0 0,0 0 0 15,0 0 0-15,0 0 0 0,0 0 0 0,0 0 0 0,10 0 0 16,1-9 0-16,-11 9 0 0,7 0 0 0,7 0 0 15,-3-4 0-15,3 4-8 0,-4 0 8 0,1-3 0 16,7 3 0-16,-4 0 0 0,3-6 0 0,1 6 0 0,0 0 0 16,6 0 0-16,1-3 0 0,-4-3 0 15,4 6-8-15,0-4 8 0,6-2 0 0,1 6 0 0,0-3 0 16,3 0 8-16,-3-3 0 0,0 6-8 0,-1 0 0 16,1-4 0-16,-4 4-10 0,1-6 10 0,2 6 0 15,5 0 0-15,2 0 0 0,5 0 0 0,-1 0 0 16,0 0 0-16,1 6 0 0,3-6 0 0,-4 4-12 0,0-4 4 15,-3 0 0-15,-4 6 8 0,1-6 0 16,3 0 0-16,3 0 0 0,0 0 0 0,1-6 0 16,2 6 0-16,-6 0 0 0,4 0 0 0,-1 0 0 0,-3 6 9 15,-1-6-9-15,-6 3 0 0,3-3 0 16,-3 3 0-16,-4-3-12 0,4 0 12 0,0 6 0 0,0-2 0 0,7-4 0 16,3 0 0-16,-3 0 0 15,-4 0 0-15,0 0 0 0,4 0 0 0,-4 0 8 0,1 6-8 0,-1-3 10 16,-7-3-10-16,0 0 0 0,-3 0 0 0,0 0-11 15,-4 0 11-15,-4-3-8 0,5 3 8 0,-8 3-8 16,3-6 8-16,-2 3 0 0,-1 0 0 0,0 0 0 16,-4 0 0-16,1 0 0 0,-1 0 0 0,-2 0 0 15,2 0 0-15,-3 0 0 0,0 0 0 0,-7 0 0 16,7-6 9-16,0 6-9 0,0 0 12 0,0 0-12 16,-7 0 0-16,8 0 0 0,2 0 0 0,-3 0 0 15,-3-4 0-15,6 4 0 0,-6-6 0 0,3 6 0 16,-4 0 0-16,4 0 0 0,0-3 0 0,1 3 0 15,-5 0 0-15,-3 0 0 0,0 0 0 0,7-3 0 0,-7 3 11 0,0 0-11 16,0 0 10-16,0 0-2 0,0 0-8 0,0 0 0 16,0 0 0-16,0 0 0 0,-3-6 0 0,3 6 0 15,3-10 0-15,-6 7 0 0,-1-3 0 0,4 0 0 16,0-1 0-16,0-2-10 16,-3-1 10-16,-1 7 0 0,0-9 0 0,1 2 8 0,-1 1-8 0,1-4 0 15,-4 1 0-15,0-4 0 0,3-6 0 0,-3 10 0 16,0-7 0-16,0 3 2 0,-3 1-2 0,2-7 0 0,1 3 0 15,0-3 0-15,-3 0 0 0,-1 0 0 16,4 0 0-16,-3 0 0 0,2-6 0 0,1 6 0 16,-3 0 0-16,3 0 0 0,0-6 0 0,0 6 0 0,0-10 0 0,-4 10 0 15,8-9 0-15,-5 0-8 0,1-4 8 0,0-6-10 16,0 1 10-16,0 5 0 0,4-9 0 0,-1 4 0 16,-3-1 0-16,4 0 0 0,-1 7 0 15,1-7 8-15,-1 0-8 0,0-3 0 0,1 0 0 0,-1 0-8 16,1-3 8-16,3 3 0 0,-4-9 0 0,4 12 0 15,-3-3 0-15,3 0 0 0,-7 4 10 0,7-1-2 16,-4 0-8-16,1-3-8 0,-1 0 8 0,1 0-10 16,-1 1 10-16,1-4 0 0,-1 3 0 0,4-7 0 15,0 14 0-15,0-10 0 0,0 9 0 16,-3-3 0-16,3 1 0 0,0-1-12 0,0-3 2 0,0 0 0 16,0-3 10-16,0 3 11 0,0 0-3 0,0 3 0 15,0-2-8-15,0 2 10 0,0 6-10 0,3-2 10 0,-3 2-18 16,0 1-4-16,0-4-1 0,4-3 0 15,-4 4 13-15,0-1 10 0,3-3-2 0,1-3 0 0,-1 4-8 0,1 5 10 16,-1-6-10-16,1 1 10 0,-1 2-10 0,1 0 0 16,-1 4 0-16,1-4 0 0,3-6-9 0,-4 4 9 15,1 5 0-15,3-6 0 0,-3 0-13 16,-1-2 4-16,1 11 1 0,-1-9 0 0,-3 10 8 0,4-3 16 16,-4-1-4-16,3 4-1 0,-6 3-11 0,3-4 0 15,0 1 0-15,0-1 8 0,0 1-8 0,-4-3 0 16,4-7 0-16,4 9 0 0,-1 1-11 0,-3-3-1 15,0 2 0-15,0-2 0 0,0-4 12 0,4 13 14 0,-4-3-3 16,0-4-1-16,3 1-10 16,1 9 0-16,-4-9 9 0,0 6-3 0,3-3-6 0,-3-4 0 15,0 1 0-15,0-1-10 0,-3 1 10 0,3 0 0 0,0-1 0 16,0 1 0-16,0 0 0 0,-4-4 0 0,4 4 0 0,-3-4 8 16,3 4-6-16,0 0-2 0,-4-1 0 0,4-5 0 15,0 5 0-15,0-2-8 0,0-7 8 16,4 0-10-16,-1 7 10 0,1-7 0 0,-1 0 10 0,1 4-2 15,3-1-8-15,-4-3 0 0,-3 7 0 0,4-7 0 16,0 10 0-16,-1-10 0 0,1 6 0 0,-1-5 0 16,-3-1 0-16,4-3 0 0,-1 3 0 0,-3-3 0 15,4 3 0-15,-4-2 0 0,3 2 0 0,-3-3 0 16,4 3 0-16,-1 7 0 0,-3-10 0 0,7-3 0 16,0 3 0-16,0-3 0 0,0 0 0 0,1 0 0 15,-1 0 0-15,3 0 0 0,-3-4 0 0,0 11 0 16,4-4 0-16,-4 3 0 0,0-3 0 0,-3 0-10 0,3 0 10 0,-4-3 0 15,4 3 0-15,-7 4 0 16,0-4 0-16,0 0 0 0,0 3 0 0,0 6 8 0,-3-2-6 0,-1 2-2 16,-3 1 0-16,4-4 0 0,-1 7 0 0,0-4 0 15,4-2 0-15,0 5 0 0,-3-2 0 0,3 3 0 16,0-10 0-16,0 9 0 0,3-2 0 0,-3 3 0 16,4-1 0-16,0 1-10 0,-1 0 10 0,1 12-12 15,-4-13 12-15,0 7-12 0,0-3 12 0,0-3 0 16,0 6 8-16,0-4-8 0,-4 7 0 0,1 0 8 15,3 4-8-15,0-7 0 0,-4 3 0 0,4 3 8 16,-4 0-8-16,4-3 0 0,0 6 0 0,0 1 0 16,0-1 0-16,4 0 8 0,-4 1-8 0,0-1 0 15,0 3-11-15,4-5 11 0,-1 5 0 0,4 4-9 0,-3-4 9 16,-1 1 0-16,1 2-11 0,-4-2 11 16,3 2-13-16,-3 1 5 0,-3-1 8 0,3 7 0 0,0-6 0 0,0 3 0 15,-4-1 0-15,1 1 0 0,-1-3 0 0,1 5 0 16,3-5 0-16,0 9 0 0,-4-3 0 0,1-3 0 15,3-4 0-15,0 10 0 0,0-6 0 0,0 0 0 16,0-4-8-16,0 7 8 0,0-3-8 0,0 3 8 16,0-7 0-16,0 7 0 0,0 3 9 0,3-9-9 15,-3 3 0-15,0-1 0 0,4-2 0 0,-4 9 0 16,-4-6 0-16,4 2 0 0,-3-5 0 0,3 6 0 16,-4-3 0-16,0 3 0 0,4-4 0 0,-7 4 0 15,4-6 0-15,-4 6 0 0,3-4 0 0,1-2 0 16,-1 6 0-16,-3-7 0 0,4 7 0 0,-4-6 0 0,3 3 0 0,-3 6 0 15,0-13 0-15,0 10 0 0,0-3 0 0,0 6 0 16,0-4 0-16,0-2 0 0,0 3 0 0,0 3 0 16,0 0 0-16,-1 0 0 0,1 0 0 15,0 0 0-15,0 0 0 0,-3 0 0 0,3 0 0 0,-4 0 0 16,4 0 0-16,-4 0 0 0,1 0 0 0,3 0 0 16,-4 0 0-16,1-3 0 0,-1 3 0 0,0-6 0 15,1 6 0-15,-1 0 0 0,1 0 0 0,-1 0 0 16,1 6 0-16,-5-3 0 0,1-3 0 0,4 0 0 15,-4-3 0-15,3 6 0 0,-3-3 0 0,0 3 0 16,0-6 0-16,0 6 0 0,-1 3 0 0,-2-2 0 16,3-4 0-16,0 0 0 0,-4 0 0 0,0 0 0 0,1 6 0 15,-4-3 0-15,-1-3 0 0,5 13-19 0,-1-13 3 0,0 0 0 16,1 6 16-16,-1 3 0 0,4-9 0 16,3 3 0-16,1 7 16 0,-1-7-2 0,4-3-1 0,0 0 0 31,0 6-36-31,7-6-7 0,-3-6-2 0,3 6 0 15,-7 0-16-15,7 0-3 0,-7-3-1 0,-1-7 0 16,5 7-119-16,-4-12-24 0,0-7-5 0,-4 9 0 0</inkml:trace>
  <inkml:trace contextRef="#ctx0" brushRef="#br0" timeOffset="-184312.7">22571 4649 288 0,'0'0'12'0,"0"0"4"0,0 0-16 0,0 0 0 16,0 0 0-16,0 0 0 0,0 0 415 0,0 0 80 16,-7 6 16-16,3 3 3 0,1 4-417 0,3-4-83 15,-4 1-14-15,4-4-8 0,0 10 8 0,0-4 0 0,0 1 0 0,0 6 0 16,0-7 12-16,0 7-1 0,7 0-1 0,-7 3 0 16,4 0-2-16,-4 0-8 0,0 3 12 0,3-6-4 15,1 3-8-15,-4-4 0 16,0 1 0-16,3 3 0 0,1-6 9 0,-4-7 10 0,0 7 1 0,-4-4 1 15,8 1-21-15,-4-4 8 0,0 1-8 16,-4-1 0 0,1-3-36-16,-1 4-12 0,4-10-3 0,0 0 0 15,-7 0-108-15,7 0-21 0,0 0-5 0,0 0-551 0</inkml:trace>
  <inkml:trace contextRef="#ctx0" brushRef="#br0" timeOffset="-183227.9">22715 4818 403 0,'-14'-6'36'0,"14"6"-36"15,7-6 0-15,0 2 0 0,-7 4 239 0,-3-6 41 16,6-3 8-16,4 9 1 0,4-13-210 0,-7 10-43 15,-8-3-8-15,8-4-1 0,3 7-17 0,0 0-10 16,-11-3 12-16,4 3-12 0,4-7 24 0,-1 1-3 16,-3 6 0-16,-3-4 0 0,3-2 25 0,0 6 5 0,3-6 1 0,-3-1 0 15,-3 7 3-15,3-3 1 0,3-1 0 0,4 1 0 16,-7 3-32-16,0 3-7 0,0 0-1 0,7-6 0 16,4 3-3-16,-11 3-1 0,0 0 0 0,0 0 0 15,0 0-2-15,0 0-1 0,0 0 0 0,0 0 0 16,0 0 15-16,0 0 2 15,0 0 1-15,0 0 0 0,0 0-16 0,0 0-3 0,0 0-8 0,0 0 12 16,0 0-4-16,0 0-8 0,0 0 11 0,3-7-11 16,-3 7 12-16,0 0-4 0,7-3 0 0,-3 3-8 15,7 0 12-15,-11 0-12 0,0 0 12 0,0 0-12 16,10 0 0-16,-10 0 0 0,0 0 0 0,0 0 0 16,0 0 10-16,0 0-10 0,0 0 8 0,0 0-8 15,-10 10 32-15,10-10 2 0,3 9 0 0,-3 0 0 16,-7-2-34-16,4 2 0 0,3-9 0 0,3 16-12 15,-6-4 12-15,3 1 0 0,0-4 12 0,0 4-12 16,3-4 13-16,-3 4-4 0,-3-4-1 0,3 4 0 16,3-4-8-16,-3 7 0 0,-3-10 0 0,-1 4 0 0,4-1 0 15,0 3 13-15,0 4-3 0,0-10-1 16,-4 10 5-16,4-13 1 0,0 10 0 0,0-13 0 0,-7 6 14 0,4-3 3 16,3-3 1-16,0 0 0 0,0 0-33 15,0 0 0-15,0 0 0 0,0 0-9 0,3 6 20 0,-3-6 4 16,0 0 1-16,0 0 0 0,11-6 0 0,-7 3 1 15,-1-3 0-15,-3-7 0 0,-3 4-9 0,3-4-8 16,0 4 12-16,0-4-12 0,-4 1 8 0,0-4-8 16,4 13 0-16,0-6 0 0,-7-1 0 15,7 1 0-15,0-4 0 0,0 10 0 0,0-13 0 0,-3 10 0 16,-1-3 0-16,4 2 0 0,4 1 0 0,-8 0 0 0,-3-4 0 16,4 7 0-16,6-3 0 0,1 0 0 0,-8-4 0 0,1 4 0 15,3-3 0-15,0 9 0 0,3-13-9 0,-3 10 9 16,-3-6 0-16,3-1 0 0,10 1 0 0,-6 6 8 15,-8-7-8-15,8 1 0 16,6-1-8-16,5 1 8 0,-8 6 0 0,0-6 0 0,0-1 0 0,3 10 0 16,4-3 0-16,1-3 0 0,-15 6-8 0,10 0 8 15,4 0 0-15,0 0 0 0,-7 0 0 0,4 6 0 16,0-3-8-16,-1-3 8 0,1 0-8 0,-4 6 8 16,-7-6 0-16,14 4 0 0,-4 5 0 0,1-6 0 15,3 3 0-15,-3-3 0 0,-1 4 0 0,1-4 0 16,3-3 0-16,-3 9 0 0,-1 1 0 0,-3-7 8 15,0 9-8-15,4 4 0 0,-4 0 0 0,0-1 0 0,-3 1 0 0,-1 3 0 16,1 3 0-16,-1-3 0 0,-3 6 0 0,-3-6 0 16,3 3 0-16,0-1 0 15,-4-2 0-15,1 3 0 0,-5-3 0 0,5-6 8 0,-1 5-8 0,-3-5 8 16,0-1-8-16,0 4 8 0,4-10-8 0,-8 10 0 16,4-13 0-16,0 10-8 0,0-13 8 0,-7 9 0 15,0 1 10-15,0-4-10 0,0 0 0 0,-4 0-21 16,-3-2 3-16,0 5 1 0,-4 0 8 0,4-5 9 15,7 5-13-15,-8 3 5 0,-2-5 0 0,10 2 0 16,10-6 0-16,-3 4 0 0,-4-1 8 16,8 3 0-16,3 1 8 0,3-4-8 0,1 0 0 0,3 4 9 15,-7-1-9-15,11 0 0 0,3 1 8 0,0-7-8 16,-4 9 0-16,5-12 0 0,2 10 0 0,1-4 0 16,-1-6 0-16,1 0-9 0,0-6-13 0,-1 3-2 0,5-4-1 15,-5 7 0 1,-3-12-79-16,0 9-15 0,1-3-3 0,-1-7-1 15,-7 4-97-15,0-4-19 0,7-15-4 0,-7 6-1 0</inkml:trace>
  <inkml:trace contextRef="#ctx0" brushRef="#br0" timeOffset="-182798.09">23410 4595 288 0,'0'0'25'0,"7"-9"-25"0,0 9 0 0,-7 0 0 16,0 0 282-16,0 0 51 0,0 0 11 0,0 0 1 15,0-6-206-15,0 6-42 0,-7-6-8 0,-3 6-1 16,3 6-49-16,-4-3-10 0,1 0-1 0,-5 6-1 0,-2 7-11 0,3-3-1 16,0 2-1-16,0 4 0 0,-1 0 2 0,5 3 1 15,-4 0 0-15,3 0 0 0,1 6 2 0,2-6 0 16,1 3 0-16,0 0 0 0,4-3-9 0,-4 0-2 16,3-6 0-16,1 9 0 0,3-9-8 15,0 2 0-15,3-5 9 0,1-1-9 0,-1 4 8 16,4-6-8-16,-3-4 10 0,6 3-10 0,1-9 14 15,3 0-3-15,4 0-1 0,-1-9 0 0,5 9 6 0,2-13 2 16,-3 10 0-16,4-13 0 0,-7 4-2 0,7 2-1 16,-8-2 0-16,4-1 0 0,0-5-6 0,-3-1-1 15,-4 6 0-15,4-9 0 0,-4 3-8 0,0 4 12 16,-3-7-12-16,-1-3 12 0,1 9-12 0,-1-12 0 16,-3 6 0-16,1 3 0 0,-1 7 0 0,-7-7 0 15,3 6 0-15,-3 4 0 0,0-4 18 0,-3 4 5 16,-1-1 1-16,-3 4 0 0,0 0 0 0,0 3 1 0,0-4 0 0,-4 7 0 15,1 0-25-15,-1 0-12 0,1 0 0 0,-1 0 1 32,0 0-15-32,1 0-3 0,3 0-1 0,0 0 0 15,0 0-11-15,0 0-3 0,7 0 0 0,0 0 0 16,0 0-104-16,0 0-22 0,0 0-4 0,0 0-653 0</inkml:trace>
  <inkml:trace contextRef="#ctx0" brushRef="#br0" timeOffset="-182352.5">23982 4646 2127 0,'0'0'47'0,"-7"3"9"0,-4 3 3 0,1-6 1 0,3 3-48 0,-8 3-12 16,1 1 0-16,4-1 0 0,-4-3 31 0,3 7 4 15,-3-4 1-15,3 0 0 0,-3 3-46 0,4 1-9 16,-1 2-1-16,1-2-1 0,-1 9 8 0,0-1 1 16,1 4 1-16,3 0 0 0,-4 0 11 15,1 0 0-15,2 7 0 0,1-4-8 0,0-3 0 0,4-4 0 16,3 1 0-16,0-3 0 0,0 0 8 0,3-10 8 16,4 3-8-16,4 1 11 0,-4-4-11 0,7-3 8 15,0-3-8-15,4 0 8 0,3-3 26 0,0-3 5 16,-3 2 1-16,3-2 0 0,0-3-23 0,-3-4-4 0,7 10-1 0,-4-13 0 15,-4 4 0-15,1-4-1 0,0 1 0 0,-4-7 0 16,0 3 24-16,0 3 5 0,-7-3 0 0,4-3 1 16,-4 0-21-16,3 0-4 0,-6-6 0 0,-1 9-1 15,1 4-6-15,-4-7-1 0,0 3 0 0,0 0 0 16,-4 10-8-16,1-4 0 0,-4 4 0 0,0-4 0 16,-4 4 10-16,-3-1 3 0,-7 7 1 0,3-6 0 15,-3 9-28-15,0-3-6 0,-4-4 0 0,0 4-1 16,-3-3-54-16,7 0-10 15,-4 0-3-15,4-4-966 0</inkml:trace>
  <inkml:trace contextRef="#ctx0" brushRef="#br0" timeOffset="-180260.17">22789 11294 345 0,'0'0'31'0,"0"0"-31"15,-10 0 0-15,-1 0 0 0,-3 0 172 0,4 0 28 16,10 0 5-16,-7 0 2 16,-8-4-145-16,8-2-29 0,7 6-5 0,0 0-2 0,-14 0 2 0,4-3 0 15,10 3 0-15,0 0 0 0,0 0 4 0,-7 0 2 16,0-6 0-16,7 6 0 0,0 0 34 0,0 0 8 0,-15 0 0 0,8 0 1 15,7 0 0-15,0 0 0 16,-10 0 0-16,10 0 0 0,0 0 4 0,0 0 1 16,0 0 0-16,0 0 0 0,0 0-26 0,0 0-6 15,0 0-1-15,0 0 0 0,0 0-29 0,0 0-7 0,0 0-1 0,0 0 0 16,0 0-3-16,0 0-1 0,0 0 0 0,0 0 0 16,7 6 12-16,-7-6 1 0,0 0 1 15,0 0 0-15,0 0 9 0,0 0 1 0,0 0 1 0,7 3 0 16,-4-3 6-16,8 0 1 0,0 0 0 0,3 0 0 15,-7 0-10-15,10 0-2 0,8 0 0 0,-4 0 0 16,-3-3-28-16,7 3 0 0,6 0 0 0,5 0-10 16,-1 3 10-16,4-3 0 0,-4 0 0 0,0 0 8 15,1 0 1-15,2 0 1 0,1 0 0 0,7 0 0 16,3 0-10-16,4-9 0 0,0 9 0 0,4-3 8 16,-1-1 8-16,1-2 2 0,-4 3 0 0,3-3 0 0,0-4 1 15,4-2 0-15,4 2 0 0,3 1 0 16,0-4-3-16,-4 4-1 0,-3 0 0 0,-3 2 0 15,-1 1-5-15,1-3-1 0,3 2 0 0,0 1 0 0,-7 3-9 0,0 3 8 16,-4-6-8-16,-7 6 8 0,1-3 1 0,-5 6 0 16,-6-3 0-16,0 0 0 0,-4 6-9 0,-7-3 0 15,0 3 0-15,-3-2-11 0,-4-1 11 0,0-3 0 16,-3 9 0-16,-1-9 0 0,-2 0-8 0,-8 0 0 16,3 6 0-16,-3-6 0 15,0 0-52-15,0 0-9 0,0 0-3 0,0 0-835 16,0 0-167-16</inkml:trace>
  <inkml:trace contextRef="#ctx0" brushRef="#br0" timeOffset="-178924.2">25174 11908 2091 0,'0'0'46'0,"-10"6"10"0,3-2 1 0,7-4 2 0,-7 0-47 0,-1 6-12 0,-2-3 0 0,10-3 0 16,0 0 10-16,0 0 0 0,0 0 0 0,0 0 0 15,0 0 18-15,0 0 4 0,0 0 1 0,10 0 0 16,-2-3-9-16,2-3-1 0,1 6-1 0,-1-10 0 16,4 10 25-16,1-3 5 0,-1-6 0 0,0 9 1 15,3-4-29-15,-3-2-7 0,4 6-1 0,-4-3 0 16,0 3-6-16,0 0-2 0,4-6 0 0,-4 6 0 15,0 0-8-15,4 6 0 0,-4-6 0 0,0 3 0 16,-3 3 0-16,-1-2 0 0,1 5 0 0,-8-6 0 0,1 7 12 16,0-1 0-16,-8 0 0 0,0-5 0 0,-3 5 6 15,0 0 2-15,-3 4 0 0,-1-4 0 16,1 10-20-16,-1-6 0 0,-3-1 0 0,0-2 0 0,3-1 0 0,-3 4 0 16,4-4 0-16,-5 0 0 0,8 1 0 0,-3-1 0 15,-1-6 0-15,4 7 0 0,0-7 0 0,0 3 0 16,7-6 0-16,0 0 0 15,0 0-22-15,0 0-8 0,0 0-2 0,0 0 0 0,0 0 10 0,0 0 2 16,0 0 0-16,0 0 0 0,0 0 6 0,11 3 2 16,-4-3 0-16,3 10 0 0,1-10 12 0,-4 9 0 15,-7-9 0-15,10 3 0 0,1 7 0 0,3-1 0 0,-7-9 0 16,4 9 0-16,3 1 0 0,-4-1 0 0,-2-6 0 0,-1 10 0 16,0-7 0-16,0 4 10 0,0-4-2 0,-4 3 0 15,-3 1 4-15,4 2 0 0,-8-2 0 16,4-1 0-16,-7 4 0 0,4-4 0 0,-4 0 0 0,0 4 0 15,0-4 16-15,-1 1 3 16,-2-1 1-16,3-6 0 16,0 7-52-16,0-1-9 0,0-6-3 0,0-3 0 0,-4 7 10 0,4-4 2 0,0-3 0 0,-4 6 0 15,-3-3-148 1,4-3-28-16,-1 0-7 0</inkml:trace>
  <inkml:trace contextRef="#ctx0" brushRef="#br0" timeOffset="-178504.73">25837 11958 2718 0,'0'0'60'0,"-10"0"12"0,-4 3 2 0,0 4 2 0,0-4-60 0,-1 6-16 0,-2 1 0 0,3-1 0 15,-4 1-25-15,4 2-8 0,-4-3-2 0,4 4 0 0,-3 6 35 0,2-7-8 16,1 10 8-16,4-3 0 0,-1 3-20 0,1-3 0 16,-1-3 0-16,0 2 0 0,4 1 4 0,4-3 0 0,-1 3 0 15,1 3 0-15,-1-4 16 0,4 1 0 0,7-6 0 0,-3-1 0 16,3 1 0-16,-4-4 0 0,8 1 0 0,0 2 0 16,-1-5 0-16,4-4 9 0,-3-3-9 0,6 6 8 15,1-12 2-15,0 6 0 0,3-3 0 0,-3-4 0 16,3 4 1-16,0-6 0 0,0-1 0 0,-3-2 0 15,3-7 1-15,-3 6 1 0,-1-5 0 0,1 2 0 16,-1-3-13-16,-2 0 0 0,-1 4 0 16,-4-4 0-16,1 0 0 0,-4 3 17 0,-4-3-1 0,1 1-1 15,-8 5-15-15,1-6 0 0,-4 7 0 16,0 2 0-16,0 1-13 0,-4 0 1 0,1 5 0 0,-1 4 0 16,-3 0-10-16,0 4-2 0,0 2 0 0,0-3 0 15,-1 6-156-15,1-6-31 0,4 7-6 0,-1-10-2 16</inkml:trace>
  <inkml:trace contextRef="#ctx0" brushRef="#br0" timeOffset="-178000.04">26243 12087 115 0,'0'0'0'0,"0"0"10"0,-7-3-10 0,4 3 0 16,-4-7 0-16,7 7 0 0,-4-3 344 0,4 3 66 15,0 0 14-15,0 0 2 0,0 0-322 0,0 0-64 16,-7 0-12-16,7 0-4 0,0 0 13 0,-4-3 3 15,4 3 0-15,0 0 0 0,0 0 35 0,0 0 7 0,-7 0 2 0,0 3 0 32,0-3-93-32,-3 10-19 0,-1-1-3 0,-3 4-1 0,0-1 67 0,0 4 13 0,3 0 2 0,-3-1 1 15,-4 7-23-15,4-6-4 0,0 6 0 0,4 3-1 16,3 0-7-16,-1-3-2 0,1-3 0 0,7 3 0 16,7-10-14-16,1 7 0 0,-1-6 0 0,3 2 0 15,8-8 0-15,-1 2-10 0,1-3 2 0,3-3 0 16,0 1 8-16,4-4-12 0,-4 0 12 0,0 0-12 15,1-4 12-15,-1 4 8 0,0-9-8 0,-3 0 11 16,-4 5 20-16,0-5 4 0,0-10 1 0,-7 7 0 0,4 2-4 16,-4-5 0-16,-4-4 0 0,1 0 0 0,-1-3 16 0,-6 3 4 15,-4-3 0-15,0 0 0 0,0 0-42 16,-4 0-10-16,-3 0 0 0,-4 1 0 0,1 2-14 0,-5 0-5 16,-6 3-1-16,-4 1 0 15,-3 2-140-15,0-6-29 0</inkml:trace>
  <inkml:trace contextRef="#ctx0" brushRef="#br0" timeOffset="-176855.6">25732 7640 1882 0,'0'0'41'0,"0"0"9"0,0 0 2 0,0 0 1 0,0 0-42 0,0 0-11 16,0 0 0-16,0 0 0 0,7 0 51 0,0-6 8 15,-4 6 1-15,4 0 1 0,-7 0-6 0,4-3-2 16,-4 3 0-16,0 0 0 0,0 0-15 0,0 0-3 15,0-6-1-15,0 6 0 0,-7-7-10 0,0 1-3 16,-4 6 0-16,1-3 0 0,-5-3-11 0,1 6-2 16,-3 0-8-16,-4 0 12 0,-1 0 0 0,-2 9 0 15,3-3 0-15,-4 1 0 0,0 2 21 16,0 0 4-16,-3 4 1 0,0 3 0 0,3-4-27 0,1 1-11 16,6 9 8-16,0-3-8 0,1-1 0 0,3-2 0 0,3 3 0 15,4 0 0-15,0-4 0 0,3 4 0 16,1-6 8-16,6 6-8 0,1-7-11 0,-1-3-7 0,4 1-2 15,4-1 0-15,0-6 20 0,3-3 0 0,0 0 0 16,3-3 0-16,5-6 0 0,-1-1 8 0,0 1 0 0,0-3 1 16,4-7 8-16,-4 6 2 0,4 4 0 15,-1-7 0-15,-2 0-19 0,-1 1 0 0,-7-1 0 16,0 3 0-16,0 1 0 0,0 3 0 0,-7-10 0 0,4 9 0 16,-8-2 20-16,1 2-4 0,3-2 0 0,-4 9 0 15,-3-4-8-15,0 7-8 0,0 0 9 0,0 0-9 16,0 0 0-16,0 0 0 0,0 0 0 0,0 0 0 15,0 0 0-15,0 0 0 0,8 10-8 0,-1-1 8 16,-4 4-12-16,4-1 4 0,-3 7 8 0,-1-6-13 16,-3 5 13-16,0 4 0 0,-3 10 0 0,-1-10 10 15,1 9-10-15,-4-3 0 0,0-3 0 0,-1 7 0 0,-2-10 0 0,-1 9 0 16,1-9 10-16,-1 6-10 16,1-6 8-16,-1 0-8 0,0-3 0 0,4 0 0 15,0-4-17-15,-3 4-7 0,3-6-2 0,3 3 0 16,-6-10-142-16,6 3-29 0,4-9-6 0,0 0-1 0</inkml:trace>
  <inkml:trace contextRef="#ctx0" brushRef="#br0" timeOffset="-176424.16">26257 7625 2487 0,'-7'9'55'0,"4"0"11"0,-8-9 2 0,1 7 2 0,-5-1-56 0,1 3-14 15,-3 4 0-15,3 3 0 0,-1-1 8 0,1 4 0 0,0 3-8 0,-3 0 12 16,-5 0-12-16,5 6 0 0,-1 0 0 0,4-2 0 16,-4-5 0-16,1 11 0 0,6-4-8 0,-3-3 8 15,3 3-10-15,4-3 2 0,0-3 0 0,0 3 0 16,4-3-4-16,-1-6-1 0,4 3 0 0,4-7 0 15,3-2-3-15,3-1-1 0,-3 1 0 0,4-7 0 16,0 3 17-16,3-6-8 0,7 0 8 0,-3-6 0 16,-1 6 0-16,4-10 0 0,-3 7 0 0,3-6 9 15,0-1 18-15,-3-2 3 0,3 3 1 0,-3-4 0 16,-1 0-31-16,-2-5 0 0,-5-1 0 0,1-3 0 0,-1 0 0 0,-3 3 8 16,0-6-8-16,-3-3 0 0,-1 3 0 0,-3-4-15 15,0-2 3-15,-3 9 1 16,-1 0 19-16,1-6 3 0,-4 6 1 0,0 9 0 0,-4-8 7 0,1 2 1 15,-1 9 1-15,0-2 0 0,1 2-9 0,-4 7-1 16,3-6-1-16,1 9 0 0,-1 0-10 0,-3 3-11 16,3 3 3-16,1-3 0 15,3 4-55-15,0-4-10 0,-4 6-3 0,-3-6 0 16,3 7-80-16,4-4-17 0,4 3-3 0</inkml:trace>
  <inkml:trace contextRef="#ctx0" brushRef="#br0" timeOffset="-175987.43">26709 7709 1267 0,'0'0'112'0,"0"0"-89"0,0 0-23 0,0 0 0 16,0 0 144-16,0 0 25 0,-7 10 5 0,-4-10 1 15,1 6-113-15,-1-3-22 0,-3 7-5 0,0-7-1 16,-14 6-22-16,3 7-12 0,4-10 12 0,-4 10-12 16,0-1 24-16,4 4-3 0,0-6 0 0,0 9 0 15,3-3 27-15,-3 2 6 0,7-8 1 0,-4 6 0 0,8 3-31 16,-1 0-7-16,1-3-1 0,2 2 0 0,5 1-4 0,3 0 0 16,-4 3-1-16,8-3 0 15,3 0-11-15,0-6-16 0,4 3 4 0,3 0 1 0,0-7-10 16,3 1-3-16,5-4 0 0,2 1 0 0,1-10 24 0,3 6 0 15,0-6 0-15,1-6 0 16,2 6 8-16,-2-4 8 0,-5-2 3 0,1-3 0 0,-4-4 25 16,-3 4 4-16,-4-1 2 0,0-2 0 0,-3-7 8 15,-8 7 2-15,1-10 0 0,-1 0 0 0,-3 0-37 0,-7-7-7 16,0-2-2-16,-3 0 0 0,-1 6-5 0,-3-7-1 16,-4-2 0-16,1 2 0 0,-1 4-21 0,-3 0-5 15,0 6-1-15,-1 0 0 16,5 0-36-16,-4 3-7 0,-1 4-2 0,5-1-714 15,-1 10-143-15</inkml:trace>
  <inkml:trace contextRef="#ctx0" brushRef="#br1" timeOffset="-172675.47">23502 5593 691 0,'0'0'61'0,"0"0"-49"0,0 0-12 0,0 0 0 16,0 0 276-16,0 0 53 0,0 0 11 0,0 0 1 15,0 0-256-15,0 0-51 16,0 0-10-16,0 0-3 0,7 6-4 0,-3-6-1 0,3 9 0 0,-4-9 0 15,8 7-16-15,-4-4 10 0,0-3-10 0,0 6 8 16,0 0-8-16,0-6 0 0,-7 0 0 0,4 10-11 16,-1-1 3-16,-6 10 0 0,-1-3 0 0,-3 2 0 15,-11 11 8-15,1-4 0 0,-8 6 0 0,-3 10 0 16,-4-7 43 0,-3 7 10-16,-4 3 3 0,0-3 0 15,-3 9-91-15,3 0-17 0,-3 3-4 0,-1 4-1 0,1 2 57 0,-4-2 0 0,4 2 10 0,7-5-1 16,3-7-25-16,4-6-4 0,3-7-2 0,11 4 0 15,10-13-41 1,1-6-8-16,-18 12-1 0,17-12-1 0</inkml:trace>
  <inkml:trace contextRef="#ctx0" brushRef="#br1" timeOffset="-172256.57">24624 5483 288 0,'0'0'12'0,"0"0"4"0,0 0-16 0,-7 0 0 0,-4 0 0 0,4 0 0 16,7 0 133-16,0 0 24 0,0 0 5 0,0 0 1 15,0 0-118-15,0 0-23 0,-7 0-5 0,7 0-1 16,-7 0 0-16,7 0 0 0,0 0 0 0,-7 6 0 16,-4-3 40-16,4-3 8 0,7 0 2 0,-7 10 0 15,0-4 22-15,0-3 5 0,0 0 1 0,4 7 0 16,3-10-24-16,-11 0-5 0,0 9-1 0,1 0 0 16,-1-5-32-16,1 5-6 0,-1 4-2 0,-3-4 0 15,0 0 13-15,-7 13 3 0,3 0 0 16,-7 10 0-16,1-1-16 0,-8 16-2 0,4 0-1 0,-4 13 0 15,-3-4 15-15,-8 13 2 0,-2 0 1 0,-5 6 0 16,-6 4-19-16,-4-1-3 0,-4 7-1 0,-3-4 0 16,7-5-16-16,-7-1 0 0,-7 6 8 0,-3-5-8 15,2 8 0-15,-2-8 0 0,10-4 8 0,0-6-8 16,3-4 0-16,1 1 0 0,6 0 0 0,4-1-9 16,8-11-38-16,2-4-7 0,4-7-2 0,8 1-592 15,9-13-118-15</inkml:trace>
  <inkml:trace contextRef="#ctx0" brushRef="#br1" timeOffset="-171816.49">24747 6380 1152 0,'-7'9'102'0,"0"-3"-82"0,-7-2-20 0,4 2 0 15,-5 0 154-15,5 0 26 0,-8 4 6 0,4-7 1 16,0 9-111-16,0-2-23 0,-4-1-4 0,1 4-1 16,6 6-17-16,-3-7-4 0,0 7-1 0,0 0 0 0,0 3-26 0,-4 3 8 15,0-3-8-15,1 9 0 0,-4 7 0 0,-4 3 0 16,-3 6 0-16,-1 6 0 0,-6 10 20 0,0-1-2 16,-8 10 0-16,-2 4 0 0,-5-1-5 0,-13 16-1 15,-8-3 0-15,-3 3 0 16,-4 3-12-16,-3-3 0 0,4 3 0 0,-11 0 0 0,-4 0 8 0,4-9-8 15,3-1 0-15,4 1 0 0,10-10 0 0,-3-3 0 16,0 0 0-16,14-15 0 16,14 2-42-16,-3-5-11 0,-1-10-3 0,8-4-566 15,10-8-114-15</inkml:trace>
  <inkml:trace contextRef="#ctx0" brushRef="#br1" timeOffset="-171371.69">24811 7556 748 0,'0'0'67'0,"0"0"-54"0,0 0-13 0,0 0 0 0,0 0 215 0,0 0 40 16,0 0 8-16,-4 12 1 0,-3 1-225 0,-3 6-39 16,-1-1-21-16,1 4 2 0,-8 3 19 0,-3 4 16 15,0 5-4-15,-8 7 0 0,-6 3 32 0,-4 9 7 16,0-3 1-16,-6 7 0 0,-5 5 44 0,1 1 10 15,-1 0 2-15,5 6 0 0,-5 6-36 0,1 0-6 16,-4 4-2-16,-4 2 0 0,-6 4-40 0,-1 0-8 16,-6 9-1-16,6-3-1 0,-3 0 3 0,4 0 1 15,-4-7 0-15,0 1 0 0,-4 0 11 0,1-1 3 16,3-9 0-16,7-2 0 0,7-8-32 0,10-11 0 16,5-1 0-16,6-3 0 15,7-9-17-15,8-10-10 0,-1-6-1 0,7-6-1 16,4-6-214-16,7-4-42 0,0-9-9 0,7-15-2 0</inkml:trace>
  <inkml:trace contextRef="#ctx0" brushRef="#br1" timeOffset="-170944.42">24702 8898 2106 0,'-11'12'46'0,"7"-12"10"0,-3 7 1 0,0-4 3 0,-3 0-48 0,-1 6-12 0,1 1 0 0,-1-4 0 0,4 0 0 0,-4 4 0 15,-3 8 0-15,0-5 0 0,0 6 0 0,-4 0 0 16,-3 6 0-16,-4 3 0 0,4 3 0 0,-3 4 10 16,-8-1-2-16,0 4-8 0,0 3 51 0,4-4 3 15,-7 13 1-15,7 4 0 0,-4-1-2 0,0 0 0 16,0 7 0-16,-6-4 0 0,-5-2-23 0,-3 5-5 16,1-2-1-16,-5 5 0 0,-6 1 29 0,-1 0 6 15,4 0 1-15,0 2 0 0,-3-2-20 0,0 0-4 16,-8 0-1-16,1-4 0 0,-1 4-27 0,4-7-8 0,7-2 0 15,4-1 0 1,6-3-26-16,8-9-9 0,3-7-1 0,8-2-1 16,3-10-114-16,3 0-22 0,7-13-5 0,11-9-549 0,0 0-109 0</inkml:trace>
  <inkml:trace contextRef="#ctx0" brushRef="#br1" timeOffset="-170585.35">24705 10099 1036 0,'-3'3'92'0,"-8"9"-73"15,4 4-19-15,-11 0 0 0,1 3 217 0,-5 3 40 16,-2 9 8-16,-8-3 2 0,-3-3-225 0,-4 7-42 16,4 5-14-16,-4 1 0 0,0 3 70 0,4 3 13 15,-4 6 3-15,7 0 1 0,0-3 29 0,4 6 6 16,4-6 0-16,-5-3 1 0,1 0-52 0,3 0-10 0,1-3-3 0,3 3 0 31,3-4-142-31,0-8-29 0,4-1-5 0,7-9-2 0</inkml:trace>
  <inkml:trace contextRef="#ctx0" brushRef="#br3" timeOffset="-155953.08">23051 11359 705 0,'0'0'31'0,"0"0"7"0,0 0-30 0,0 0-8 0,-4-12 0 15,4 9 0-15,4-4 29 0,-4-2 5 0,-4 3 1 0,4 6 0 16,0 0-44-16,0 0-9 0,0 0-2 0,0 0 0 16</inkml:trace>
  <inkml:trace contextRef="#ctx0" brushRef="#br3" timeOffset="-155344.47">23802 11262 1324 0,'-7'-9'118'0,"-4"9"-94"0,4 0-24 0,7 0 0 16,-10 0 104-16,3 0 16 0,-4 0 3 0,11 0 1 15,-4-10-40-15,4 10-8 0,-7 0-2 0,7 0 0 16,-3-3-9-16,3 3-1 0,0 0-1 0,0 0 0 16,0 0-19-16,0 0-4 0,0 0-1 0,7 0 0 15,4 0-15-15,-1 3-2 0,1 4-1 0,6-4 0 16,1 12-1-16,0-2-1 0,-1 0 0 0,8-1 0 15,0 7-19-15,3-7 8 0,0 10-8 0,4-3 0 16,0 3 10-16,3 0-10 0,-3 0 8 0,3 6-8 16,0-6 0-16,4 10 0 0,3-4 0 0,4 3 0 0,-3-6 0 15,2 10 0-15,1-4 0 0,0 7 0 16,-7-4 0-16,3-2 0 0,-6-1 0 0,-1 0 0 0,-3-2 0 0,-1-4 0 16,-6 3 0-16,-4-3 0 0,4-3 0 0,0 0 8 15,-8-3-8-15,8 3 0 0,-4-4 0 0,-3-5 0 16,3-4 0-16,-4 4 0 0,-2-4-19 0,-1 1 4 15,0-7 1-15,-4-3 0 16,-6-3-177-16,-4-7-35 0</inkml:trace>
  <inkml:trace contextRef="#ctx0" brushRef="#br3" timeOffset="-154832.41">22976 11221 2206 0,'0'0'48'0,"-10"0"11"0,-1 0 1 16,1-3 3-16,10 3-51 0,-7 3-12 0,-7-3 0 0,10 0 0 15,4 0 33-15,7 16 4 0,0-10 1 0,4 10 0 0,6 0-26 0,1-1-12 16,7 1 10-16,-1 0-10 0,1-1 12 16,3 7-4-16,4-3-8 0,0 3 12 15,3 0-12-15,7 6 11 0,4 4-11 0,-3 2 10 0,-1 4 9 0,4-1 1 16,-4 10 1-16,4 1 0 0,-7-1-21 15,3-4-10-15,-3-2 1 0,0 3 0 0,3 0 20 0,0-3 4 16,4 3 1-16,0 0 0 0,7-4-7 0,0 4-1 16,0-3 0-16,0 3 0 0,0-3-8 0,-4-10 12 15,4 10-12-15,0-10 12 0,3-6-12 0,1 7 0 16,-1-4 0-16,-3-3 0 0,-7 6 0 0,0-2 0 16,-7-8 8-16,-8 8-8 0,-2-4 0 0,-5-3-16 15,-2-3 4-15,-5-1 1 16,-3-2-31-16,-3 3-6 0,-1-7-2 0,-3-5 0 15,-3 2-10-15,-4-9-1 0,0 0-1 0,0 0 0 16,0 0-125-16,0-16-25 0,-14-28-4 0,0 13-2 0</inkml:trace>
  <inkml:trace contextRef="#ctx0" brushRef="#br3" timeOffset="-154341.65">22719 11739 1612 0,'-11'-3'144'0,"11"3"-116"15,-7-3-28-15,7 3 0 0,0 0 149 0,0 0 24 16,-3-7 5-16,3 7 1 0,0 0-119 0,0 0-24 16,3 10-5-16,1 2-1 0,3 1-13 0,0 6-2 15,0-7-1-15,0 13 0 0,-3-9 1 0,6 6 0 0,1 6 0 0,-1-3 0 16,-3 3 2-16,7 4 1 0,11 2 0 0,0 4 0 15,3-4-4-15,4 10-1 0,3 6 0 0,4-6 0 16,0 10-4-16,3-4-1 16,4-6 0-16,3 6 0 0,11 3 8 0,4 1 0 15,-1-1 1-15,1-3 0 0,-1-3 3 0,-3 6 1 0,0-12 0 0,4 3 0 16,3-3-21-16,-4 0 0 0,4-7 0 0,-3 4 0 16,-1-4 0-16,-6-2 0 0,-4-1 0 0,-4 0 0 15,-3-9 8-15,0 10-8 0,0-11 8 0,-8 1-8 31,1-3-84-31,-4 0-22 0,-6-3-4 0,-5-7-1 0,-6 1-90 16,0-10-19-16</inkml:trace>
  <inkml:trace contextRef="#ctx0" brushRef="#br3" timeOffset="-153925.72">22719 12730 345 0,'0'0'31'0,"0"9"-31"0,0 1 0 0,0 2 0 16,3 7 436-16,1 3 80 0,3 0 17 0,7 9 3 15,7 1-399-15,-3-1-80 0,-11 0-16 0,11 4-3 16,3-4-14-16,3 10-2 0,-6 0-1 0,7-7 0 15,0 4-7-15,3-4-2 0,0 1 0 0,0 6 0 16,0-10-3-16,4 0-1 0,0 1 0 0,-4-10 0 16,7-1-8-16,4-2 0 0,4 3 0 0,2-9 8 15,1 2-8-15,7-2 0 0,0-10 0 0,0-3-1143 16</inkml:trace>
  <inkml:trace contextRef="#ctx0" brushRef="#br3" timeOffset="-136021.46">4120 10121 1335 0,'0'0'29'0,"0"-13"7"0,4-2 0 0,0 2 2 0,3-6-30 0,-4 7-8 15,4-7 0-15,4 3 0 16,-11 0-24-16,14 1-7 0,-11-1-1 0,4 4 0 0,-3 2 22 0,7-2 10 15,-11 12-10-15,0 0 10 0,0 0 12 0,0 0 9 0,0 0 2 0,0 0 0 16,0 0 44-16,0 0 9 0,0 0 1 0,0 0 1 16,0 0 10-16,0 0 1 0,-8 0 1 0,8 0 0 15,0 0 3-15,0 0 1 0,-3 3 0 0,3-3 0 16,-4 6-54-16,4-6-10 0,0 0-2 0,0 0-1 16,-10 3-27-16,3 3 0 0,0 4 0 0,7-4 0 15,-7 4 0-15,3-1 0 0,-3 3-12 0,4 4 12 16,3-13-9-16,0-3 9 0,0 13 0 0,0-13 0 15,0 9 0-15,0-9 0 0,0 0 0 0,0 0 0 16,3 10 16-16,-3-10 1 0,0 0 0 0,0 0 0 16,18-4 22-16,-15-2 4 0,8 6 1 0,-8-9 0 15,4 6-18-15,-3-7-3 0,-4 1-1 0,3 6 0 0,-6-7 18 16,3 1 3-16,-4 0 1 0,4-1 0 16,-7-2-27-16,4 8-5 0,-4-2 0 0,3 3-1 15,1-6-11-15,-4 9 0 0,3-4 0 0,-3-2 8 16,7 6-16-16,0 0-4 0,-3 0-1 0,-4 0 0 0,-1 0 4 0,8 0 1 15,0 0 0-15,0 6 0 0,-10-2 8 0,3-1-8 16,0 6 8-16,7-9-8 0,0 6 8 0,0-6 0 16,0 10 0-16,0-10 0 0,0 0 0 0,0 0 0 15,0 0 0-15,0 0 0 0,0 0 14 0,0 0 5 16,0 0 1-16,0 0 0 0,0 0 19 0,0-6 4 16,3-4 1-16,1 7 0 0,3-6-29 0,-7 9-6 15,0 0-1-15,0 0 0 0,0 0-8 0,0 0 8 16,0 0-8-16,0 0 8 0,0 0-8 0,0 0 0 15,3 9 0-15,4-6-11 0,-7 7 3 0,0-1 0 0,-7 0 0 0,7 1 0 16,0-1 8-16,0-3-8 0,0-6 8 0,0 10-8 16,0-10 8-16,0 0 0 0,0 0 8 0,0 0-8 15,0 0 0-15,0 0 0 0,0 0 0 0,0 0-8 16,0 0 24-16,11 0 6 0,0 0 1 0,-11 0 0 16,3-3-11-16,-3 3-1 0,0 0-1 0,11 3 0 15,-11-3 19-15,0 0 4 0,0 0 1 0,7 6 0 16,-4 4-34-16,8-4 0 0,-11 9 0 0,0-2 0 15,0-4 0-15,3 4-9 0,-3-10-1 0,0 7 0 16,0-1 10-16,0-9 0 0,0 0 0 0,0 0 0 16,0 0 0-16,0 0-8 0,0 0 8 0,0 0 0 15,0 0 0-15,0 0 0 0,0 0 0 0,0 0 0 16,0 0 0-16,0 0 0 0,7 0 0 0,-7 0 0 16,0 0 0-16,4-3 9 0,-1-3-9 0,-3 6 10 15,0 0 2-15,0 0 1 0,8-10 0 0,2 7 0 0,-10 3-4 16,0-3-1-16,4-3 0 0,3 2 0 0,-7 4-8 0,3-6 0 15,1 3 9-15,3-6-9 0,-4 5 0 0,4-2 0 16,-3 3 0-16,-4 3 0 0,0 0 0 0,11-6 0 16,-11 3 0-16,0 3 0 0,0 0 0 0,3-10 0 15,4 1 0-15,-7 6 0 0,4-7 0 0,3 1 0 16,-7 0 0-16,0-1 8 0,3 4-8 0,8 0 0 16,-11-4 0-16,3 1 8 0,4 2-8 0,-3 1 8 15,-1-3-8-15,8 6 8 0,0-7-8 0,-1 10 0 16,1-3 0-16,3-3 0 0,7 6 0 0,-7 0 0 0,7-3 0 0,-3-4 0 15,14 7 0-15,-8-3 0 0,1 0 0 16,10-3 0-16,-6 3 0 0,6-4 0 0,-3 4 0 0,3-6 0 16,0 0 0-16,-7-1 0 0,8 7 9 0,-1-6-9 15,4-1 0-15,3 1 0 0,-3 6 0 0,0-7-12 16,3 7 12-16,-3-3 0 0,-4 6 0 0,4-3 0 16,-7 3 0-16,-1-7 0 0,-2 7 12 0,-12 0-12 15,4 0 0-15,-6 0 0 0,-1 0 0 0,-4 0 0 16,1 7 0-16,-4-7 0 0,0 0 0 0,0-7 0 15,4 7 0-15,-8-3 0 0,8 0 0 0,-8-3-9 16,8-4 9-16,-4 1 0 0,7 6 8 0,-3-6-8 16,3-4 9-16,0 4-9 0,7-1 12 0,-7 1-12 15,7-4 0-15,4 4 0 0,-11 6 0 0,7-4-9 0,4 1 9 16,-11 0-8-16,7-4 8 0,-7 10-8 16,7-9 8-16,-6 9 0 0,-1-3 8 0,0-7-8 15,0 10 0-15,-4-3 0 0,8-3 0 0,-11 6 0 0,0-3 0 16,-7 3 0-16,0 0 0 0,11-6 0 0,-11 6 0 0,0 0 0 15,0 0 0-15,0 0 0 0,0 0 11 0,0 0-3 16,0 0 0-16,0 0 0 0,0 0-8 0,0 0 0 16,0 0 0-16,0 0 0 0,0 0 0 0,0 0 0 15,0 0 0-15,0 0 0 0,0 0 0 0,0 0 0 16,0 0 0-16,-7 0-11 0,0-3 11 0,3 3 0 16,-3 3 8-16,0-6-8 0,4 3 0 0,-12 0-8 15,8 3 0-15,-3-3 0 0,3 0 8 16,3-3 0-16,-3 3 0 0,7 0-8 0,0 0 8 0,0 0 0 15,-7-4 0-15,4 4 0 0,3 0 0 0,0 0 0 16,0 0 0-16,0-6 0 0,-7 6 0 0,7 0 0 16,0 0 0-16,0 0 0 0,-4-3 0 0,4 3 0 0,4-6 0 0,-4 3 0 15,0-7 0-15,0 10 0 0,0-3 0 0,0 3 0 16,0 0 0-16,0 0 0 0,0-6 0 0,7 3 0 16,-4-4 0-16,4 1 0 0,0 0 0 0,4 6 0 15,-4-3 0-15,3-4 0 0,5 7 0 0,-5 0 0 16,-3-3 0-16,11 3 0 0,-11 0 0 0,3 0 0 15,1 0 0-15,-4 0 0 16,4 0-10-16,-11 0 10 0,0 0 0 0,0 0 0 0,0 0 0 0,0 0 0 16,0 0 0-16,0 0 0 0,0 0 0 0,0 0 0 15,0 0 0-15,-7 0 0 0,3 0 0 0,-6 3 0 16,2-3 0-16,-2 0 0 0,3 0 0 0,0-3 0 16,0 3 0-16,7 0 0 0,-4 0 8 0,4 0-8 15,-7 0 0-15,7 0 0 0,0 0 0 0,0 0 0 0,0 0 0 0,0 0 0 16,0 0-8-16,0 0 8 0,0 0 0 0,0 0 0 15,0 0 0-15,0 0 0 0,0 0 0 0,0 0 0 16,0 0 0-16,11-6 0 0,-11 6 0 0,0 0 0 16,0 0 0-16,0 0 0 0,0 0 0 0,0 0 0 15,0 0 8-15,0 0-8 0,0 0 0 16,0 0 0-16,0 0 0 0,0 0 0 0,0 0 0 0,0 0 0 16,0 0 0-16,0 0 0 0,0 0 0 0,0 0 0 15,0 0 0-15,0 0 0 0,0 0 0 0,0 0 0 16,0 0 0-16,0 0 0 0,0 0 0 0,7 9 0 15,0-2 0-15,-7-7 0 0,3 3 0 0,-3-3 0 0,7 9 0 0,-7-9 0 16,0 0 0-16,7 3 0 16,1 7 0-16,-5-4 0 0,4-3 0 0,-7-3 0 0,7 10 0 0,0-7 0 15,4 3 0-15,-8-3 9 0,1-3-9 0,-4 0 8 16,7 10-8-16,3-7 0 0,1 3 0 0,-7-3 0 16,3-3 0-16,0 6 0 0,0-3 0 0,0-3 0 15,0 0 0-15,3 7 0 0,-10-4 0 0,11 0 8 16,-7 3-8-16,3-3 12 0,0-3-12 0,0 7 12 15,0-4-12-15,0 3-9 0,3 0 9 0,1 1-13 16,-7-4 13-16,6 6 10 0,4-3-2 0,-7 1 0 16,7 2-8-16,-3 1 0 0,-4 2 0 0,11-2 0 15,-15 8 0-15,8-5 0 0,3-1 0 0,-7 7 0 16,7 3 0-16,-10 0 0 0,6 6 0 0,-3-3 0 16,-3 13 0-16,6 3 0 0,1-4 8 0,-8 14-8 15,8 2 0-15,0 0 0 0,-4 1 0 0,3-1-11 0,8 6 11 16,-4-5 0-16,0-1 8 0,7 0-8 0,-3 1 0 0,0-1 0 15,6 0 0-15,-6 1 0 0,0-4 0 0,6 3 0 16,-10-9 0-16,8 9 0 0,2 7-11 16,-6-7 11-16,-1-9-13 0,8 9 5 0,-11-6 8 0,7-3 11 15,-6 0-3-15,2-3 0 0,1 3-8 0,-4-3 0 16,0-7 0-16,-3 10 0 0,-4-3 0 0,0-4 0 16,0-2 8-16,3-4-8 0,-3-9 0 15,1 6 0-15,2-2 9 0,-6-8-9 0,-1 1 8 0,4-3-8 16,4-7 10-16,-8 4-10 0,4-4 14 0,-7-9-3 15,0 7-1-15,0-7 0 0,0 0 3 0,0 0 1 16,7 6 0-16,-7-6 0 0,0 0 0 0,0 0 0 16,0 0 0-16,0 0 0 0,0 0-14 0,0 0 11 15,0 0-11-15,0 0 10 0,0 0-10 0,0 0 0 0,0 0 0 0,0 0 0 16,0 0 0-16,0 0 0 0,0 0 0 0,0 0 0 16,0 0 0-16,0 0 0 0,0 0 0 0,0 0 0 15,0 0 0-15,0 0 0 16,0 0 0-16,0 0 0 0,0 0 0 0,0 0 0 0,0 0 0 0,0 0 0 15,0 0 8-15,4-6-8 0,-4 6 0 0,3-7 8 16,-3 7-8-16,4-9 0 0,-4 9 0 0,0 0 0 16,0-3 0-16,0 3 0 0,0-10 0 15,0 10 0-15,-4-9 0 0,4 9 0 0,0 0 0 0,0 0 0 16,-3-10 0-16,3 10 0 0,0 0 0 0,0 0 0 16,0 0 0-16,0 0 0 0,0 0 0 0,0 0 0 15,0 0 0-15,0 0 0 0,0 0 0 0,0 0 0 16,-4 0 0-16,4 0 0 0,0 0 0 0,0 0 0 0,0 0 0 0,0 0 0 15,0 0 0-15,0 0 0 0,0 0 0 0,4-6 0 16,-1 0 0-16,-3-3 0 0,4-1 0 0,3 7 0 16,-7-6 0-16,0 5 0 15,0-2 0-15,0-3 0 0,0 9 0 0,0 0 0 0,7-3 0 0,-7-7 0 16,0 10 0-16,0 0 0 0,0 0 0 0,0 0 0 16,0 0 0-16,0 0 0 0,0 0 0 0,0 0 0 15,0 0 0-15,0 0 0 0,0 0 0 0,0 0 0 16,0-3 0-16,0 3 0 0,-3-6 0 0,-1 6 0 15,4-3 0-15,0 3 0 0,0 0 0 0,0 0 0 16,-11 0 0-16,11 0 0 0,0 0 0 0,0 0 0 16,-7 3 0-16,4 6 0 0,-1 1 0 0,4-1 0 15,0-9-8-15,0 9 8 0,0 1 0 0,4-4 0 0,-1 4-9 0,1-1 9 16,3 0 0-16,-7-9 0 0,7 3 0 0,0 4 0 16,0-4 0-16,-7-3 0 0,11 0 0 0,-1 6 0 15,-6-6 0-15,3 0 0 0,0-6 0 0,-7 6 0 16,7 0 0-16,-7 0 0 0,0 0 0 0,7-10 0 15,-3 4 0-15,-1 0 0 0,-3-3 0 0,-3-1 9 16,3 7-9-16,-4-6 0 0,4-1 0 0,-7 10 8 16,0-3-8-16,0-3 0 0,-4 6 0 0,4 0 0 15,-3 6 0-15,-1-3 0 0,-3 7 0 0,3-1 0 16,4 4 0-16,-10 5-9 0,3 4 9 0,3 0 0 16,8-3 0-16,-5 3-8 0,1-3 8 0,7-4 0 15,-7 4 0-15,7-6 0 0,0-4 0 0,0 4 0 16,0-7 0-16,0-6 0 0,7 3 0 0,-7-3 0 15,0 0 0-15,0 0 8 0,4-3-8 0,7-9 0 0,-1-4 0 16,-3 3 0-16,4-6 0 0,6 4 0 16,-10-13 19-16,0 6-3 0,4-3 0 0,-4-4 0 15,4 1-8-15,-1 3-8 0,1-3 9 0,-4-4-9 0,7 10 12 0,-7 1-4 16,0-1-8-16,4 3 12 16,-4 6-12-16,-4 1-10 0,4-1 2 0,0-3 0 0,4 7 8 15,-7 3 0-15,3-4 0 0,7 1 0 0,-11 0 0 0,4-1 0 16,4 1 0-16,3-4-8 0,-3 4 8 15,3-1 0-15,-4-2 0 0,8-1 0 0,0 1 0 0,-1-4 0 16,1-6 0-16,3 6 0 0,-3-2 0 0,3-1 0 16,0-3 0-16,-3 3 0 0,-1-3 0 0,1 0 0 15,-4 0 0-15,4-6 0 0,-1 6 0 0,-3-9 0 16,0-1 0-16,4 7 0 0,0-6 0 0,-4 0 8 16,7-1-8-16,0 1 0 0,-7-1 0 0,7 1 0 0,4 9 0 0,-7-6 0 15,3 3 0-15,0 3 0 0,0 3 0 0,0 0 0 16,1 4 0-16,-5-1 0 0,1 3 0 15,-4 4 0-15,0 6 0 0,0-7 0 16,0 10 0-16,-3-3-8 0,-4-3 8 0,0 6 0 0,0 0 0 0,0-3 0 16,-7 3 0-16,0 0 0 0,0 0 0 0,0 0 0 15,4-6 0-15,-4 6 0 0,0 0 0 0,0 0 0 16,3 0 0-16,-3 0 0 0,0 0 0 0,0 0 0 16,0 0 0-16,0 0 0 0,0 0 0 0,0 0 0 15,0 0 0-15,0 0 0 0,0 0 0 0,0 0 0 16,0 0 0-16,0 0 0 0,0 0 0 0,0 0 0 15,0 0 0-15,0 0 0 0,0 0 0 0,0 0-8 0,0 0 8 0,0 0 0 16,0 0 0-16,0 0 0 16,0 0 0-16,0 0 0 0,0 0 0 0,0 0 0 15,0 0 0-15,0 0 0 0,0 0 0 0,0 0 0 16,0 0 0-16,0 0 0 0,0 0 0 0,0 0 0 0,0 0 0 0,0 0 0 16,0 0 8-16,0 0-8 0,0 0 0 0,0 0 0 15,0 0 0-15,0 0 0 0,0 0 0 0,0 0 0 16,-3-4 0-16,3 4 0 0,0 0 0 0,0-3 0 15,0 3 0-15,0-6 0 0,3 3 0 0,1-3 0 16,-4 6 0-16,0 0 0 0,0-10 0 0,0 10 0 16,3-3 0-16,-3 3 0 0,0 0 0 0,0 0 0 15,0 0 0-15,0 0 0 0,0 0 0 0,0-9 0 16,0 9 0-16,7 0 0 0,-7-10 0 0,7 10 0 16,-7 0 0-16,4-9 0 0,3 6 0 0,0-7 0 15,0 10 0-15,4-9 0 0,-1 6 0 0,-3-7 0 16,4 1 0-16,3 0 0 0,-7 5 0 0,4-5 0 0,6 9 0 0,-6-9 0 15,3 5 0-15,-7-2 0 0,4 3 0 0,-4 0 0 16,-7 3 0-16,0 0 0 0,0 0 0 0,0 0 0 16,0 0 14-16,0 0-2 0,0 0 0 0,0 0 0 15,0 0-12-15,0 0-16 0,0 0 3 0,0 0 1 16,0 0 12-16,0 0 0 0,0 0 0 0,0 0 0 16,0 0 0-16,0 0 0 0,0 0 0 0,0 0 0 15,0 0 0-15,0 0 0 0,0 0 0 0,-4 3 0 16,1-3 0-16,-1 3 16 0,4 7-3 0,0-4-1 15,-3-3-12-15,3 6-16 0,0-5 3 0,0 5 1 16,0-3 12-16,3-3 0 0,1 7 0 0,-4-7 0 16,0-3 0-16,3 9 0 0,1 1 0 0,-1-7 0 0,-3-3 0 15,7 6 0-15,0-3 0 0,4 4 0 16,-11-7 0-16,0 0-9 0,14 3 9 0,-3 3-8 0,6-3 8 16,-10-3 0-16,11 3 0 0,-7-3 0 0,3-3 0 0,-4 3 0 15,1 0 0-15,3 0 0 0,-14 0 0 0,7-3 0 16,-7 3 0-16,7-6 0 0,0 3 0 0,-7 3 0 15,0 0 0-15,7-7 0 0,-3-2 0 16,-4 6 0-16,3-7 0 0,-3 1 8 0,0-4-8 0,0 4 0 16,-3 0 0-16,-1-4 8 0,4 4-8 15,-3-1 0-15,-1 7 0 0,4-6 0 0,-3-1 0 0,3 10 0 0,0 0 0 0,0 0 8 16,-11 0-8-16,4 0 0 16,7 0-8-16,-14 7 8 0,3-4 0 0,4 6 0 0,-3 0 0 0,-5 4 0 15,5 0 0-15,-1 5 0 0,-10-5 0 0,3 6 0 16,1 0 0-16,6-4-12 0,-6-5 12 0,6 5-12 15,4-8 12-15,0 2 0 0,3 0 0 0,4-9 0 16,0 0 0-16,0 0 8 0,11 10-8 0,-4-7 11 16,7-3-11-16,0 0 0 0,4-3 0 0,-4 0 0 15,4-4 0-15,-1 4 0 0,4 3-10 0,-3-6 10 16,0-3 0-16,3-4 0 0,-11 4 0 0,5-4 0 16,-5 4 10-16,4-1 5 0,-3 1 1 0,-1 6 0 15,-2-7-26-15,-1 1-5 0,-7 9-1 0,0 0 0 16,0 0 16-16,0 0 0 0,0 0 0 0,0 0 10 15,0 0-10-15,0 0 0 0,0 0-10 0,0 0 10 16,-7 0 0-16,-4 0 0 0,4 6 0 0,0-3 0 0,0-3 0 0,0 7 0 16,-4-4 0-16,4-3 0 0,7 0 0 0,-7 0 0 15,0 0 0-15,0 0 0 0,0 0 10 16,7 0 5-16,0 0 1 0,0 0 0 0,-7 0-16 0,7 0-16 16,0 0 3-16,0 0 1 15,0 0 12-15,0 0 0 0,0 0 0 0,14 0 0 0,-4 0 0 0,8 0 16 16,3 0-3-16,4 0-1 0,3 0-12 0,11 0-16 15,0 0 3-15,10 0 1 0,4 0 12 0,4 0 0 16,-5 0 0-16,5 0 0 0,-11 0-9 0,3 0 1 16,1 0 0-16,-1 0 0 0,4 0 8 0,-4-3 0 15,-3 3 0-15,-4 0 0 0,-3-7 0 0,-3 7 0 16,-8 0 0-16,0 7 0 0,-3-7-12 0,-4 3 0 16,-4-3 0-16,1 9 0 0,-7-6 12 0,-1 4 0 0,1-4 0 15,-4-3 0-15,0 9 9 0,-7-9 4 16,0 0 1-16,7 0 0 0,-7 0-14 0,7 3 0 15,-7-3 0-15,0 0 0 0,0 0 0 0,0 0 0 16,0 0 0-16,0 0 0 0,0 0 0 0,0 0 0 0,0 0 0 16,0 0 0-16,0 0 10 0,0 0-10 0,-3-6 10 0,-4 0-10 15,3-4 16-15,-3 10-4 0,0-3 0 0,7 3 0 16,-7-6-12-16,7 6-16 0,-7-3 3 0,0 3 1 16,7 0 12-16,0 0 0 0,0 0 0 0,0 0 0 15,0 0 0-15,0 0 0 0,0 0 0 0,0 0 0 16,0 0 0-16,0 0 0 0,0 0 0 0,0 0 0 15,0 0 0-15,0 0 0 0,0 0 0 0,0 0 0 16,0 0 0-16,0 0 0 0,0 0 0 0,0 0 0 16,3 0 0-16,-3 0 0 0,0 0 0 0,0 0 0 0,0 0 0 15,0 0 0-15,0 0 0 0,0 0 0 0,0 0 0 0,0 0 0 16,0 0 0-16,0 0 0 0,0 0 0 0,0 0 0 16,4 12 0-16,-1-5 0 15,-3-7 0-15,4 3 16 0,-4-3-3 0,3 12-1 16,1-6-12-16,-4-6-16 0,0 0 3 0,0 0 1 0,0 0 12 0,0 0-11 15,0 0 11-15,0 0-10 0,0 4 10 16,0-4 0-16,0 0 0 0,0 0 0 0,0 0 0 0,0 0 0 16,0 0 0-16,0 0 8 0,0 0-8 0,0 0 0 15,0 0 0-15,0 0 0 0,3-4 0 0,-3-5 0 16,4 0 0-16,-4-4 8 0,3 4 0 0,-3-4 0 16,0-6 0-16,0 10 0 0,4-7-8 0,-4 1-8 0,0-7 8 15,0 0-12-15,0 0 12 0,0 0 0 0,0-6 0 16,0-4 0-16,-4 1 0 0,4-4 0 15,-3-5 0-15,3 5 0 0,-4-3 0 0,4 4 0 0,-3-10 0 0,-1 3 0 16,1 1 0-16,3 5 9 0,0-6-9 0,-4 1 10 16,8 8-10-16,-4-9 0 0,0 10-10 0,3-3 10 15,1-7 0-15,-1 9 0 0,4 1-8 0,-3 0 8 16,3-1 0-16,0 7 0 0,0-6 0 0,4 3 0 16,-4 6 0-16,3 0 0 0,-3 0-8 0,4 3 8 15,-4 6 0-15,0-5 0 0,4 5 0 0,-8 1 0 16,4 2 0-16,0 1 0 0,-3-1 0 0,-1-2-9 15,-3 9 9-15,0 3 0 0,0-7-9 0,0 7 9 16,0 0 0-16,0 0 0 0,0 0 0 0,0 0 0 16,0 0-9-16,0 0 9 0,0 0 0 0,0 0 0 15,-3 0-16-15,3 0 3 0,-7-3 1 0,7 3 0 16,0 0 12-16,0 0 15 0,0 0-3 0,0 0-1 0,0 0-11 16,0 0-16-16,0 0 4 0,0 0 1 0,0 0 11 0,0 0 14 15,0 0-3-15,0 0-1 0,0 0-10 0,0 0 0 16,0 0 0-16,0 0 0 0,0 0 0 0,0 0 0 15,0 0 0-15,0 0 0 0,10-6 0 0,-3 6 0 16,4 0 8-16,0 0-8 0,-1 0 0 0,1 0 0 16,3 0 0-16,0 0 0 0,4 0 0 0,-1 0 0 15,1 0 0-15,0 0 0 0,-1 0-12 0,1 6 1 16,3-6 1-16,0 3 0 0,4-3 10 0,-4 0 12 16,0 0-2-16,0 7-1 0,1-4-9 0,-5-3 0 15,4 0 0-15,1 0 8 0,-1 0-8 0,-4 0 0 16,4 0 0-16,-3-3 0 0,-4-4 0 0,7 7 0 0,-6-3 0 0,2-3 0 15,-3 6 0-15,0-3-14 0,0 0 2 16,4-4 0-16,-7 4 12 0,-1-3 15 0,4 6-3 0,-3 0-1 16,3-3-11-16,-7 3 0 0,4-6 0 15,-1 6 0-15,-3 0 0 0,4 6-16 0,-4-6 4 0,4 0 1 16,-1 3 19-16,-3-3 3 0,0 0 1 0,0 0 0 16,0 0-12-16,0 0 0 0,-3 0 0 0,7 0 0 15,-11 0 0-15,0 0 0 0,0 0 0 0,0 0 0 16,0 0 0-16,7 0-17 0,-7 0 4 0,0 0 1 15,0 0 12-15,0 0 0 0,0 0 0 0,0 0 0 16,0 0 0-16,0 0 15 0,0 0-3 0,0 0-1 16,0 0-11-16,0 0 0 0,0 0 0 0,0 0 0 15,0 0 0-15,0 0-14 0,0 0 2 0,0 0 0 16,0 0 12-16,0 0 16 0,0 0-3 0,0 0-1 0,0 0-12 0,0 0 0 16,0 0 0-16,0 0 0 15,0 0 0-15,0 0 0 0,0 0 0 0,0 0 0 0,0 0 0 16,0 0-16-16,0 0 3 0,0 0 1 0,0 0 12 0,0 0 0 15,0 0 0-15,0 0 0 0,0 0 0 0,0 0 0 16,0 0 0-16,0 0 0 0,0 0 0 0,0 0 16 16,0 0-3-16,0 0-1 0,0 0-12 0,0 0-16 15,0 0 3-15,0 0 1 0,0 0 12 0,0 0 0 16,0 0 0-16,0 0 0 0,0 0 0 0,0 0 0 16,0 0 0-16,0 0 0 0,0 0 0 0,0 0 0 15,0 0 0-15,0 0 0 0,14 0 0 0,-14 0 0 16,0 0 0-16,10 9 0 0,4-2 0 0,-14-7 13 15,11 3-2-15,0 0-1 0,-11-3-10 0,7 6-14 0,-7-6 3 16,0 0 1-16,0 0 18 0,14 3 3 0,0-3 1 0,0 7 0 16,0-7-12-16,-3-7 0 0,-1 7 0 0,4 0 0 15,0 0 0-15,1 0-17 0,-1-3 4 0,3-3 1 16,1 6 12-16,0 0 0 0,-1-3 0 16,1 0 0-16,-4-4 0 0,4 7 0 0,-4-3 0 0,0-3 0 15,0 3 0-15,-3-3 16 0,-11 6-3 0,7 0-1 16,3 0-12-16,-6-3-18 0,-4 3 4 0,0 0 1 15,0 0 21-15,0 0 4 0,0 0 0 0,0 0 1 16,0 0-13-16,0 0-16 0,0 0 3 0,0 0 1 16,0 0 12-16,0 0 16 0,0 0-3 0,0 0-1 0,0 0-12 0,0 0 0 15,0 0 0-15,0 0 0 0,3-4 0 0,-3 4-16 16,0 0 3-16,0 0 1 16,0 0 12-16,0 0 15 0,0 0-3 0,0 0-1 0,0 0-11 0,0 0-16 15,0 0 4-15,0 0 1 0,0 0 11 0,0 0 0 16,4-6 0-16,-4 6 0 15,0 0 0-15,0 0 0 0,0-3 0 0,0 3 0 0,0 0 0 0,0 0 0 16,0-6 0-16,3 3 0 0,4-4 8 0,-3 4 3 16,-4 3 1-16,0 0 0 0,0-3-12 0,0 3 0 15,0-6 0-15,-4-4 8 0,1 10-8 0,3 0 0 16,0 0 0-16,0 0 0 0,-7-9 0 0,3 6 8 16,4-7-8-16,0 1 8 0,-7 6-8 0,7-7 0 15,0 1 0-15,4 0-11 0,-4 5 11 0,0-5 0 16,-4 0 0-16,4-4 0 0,7 1 0 0,-7 2 0 15,0-2 0-15,4-4 0 0,-1 0 0 0,1 1 8 16,-1-7-8-16,-3 9 0 0,4-9 0 0,-1-6 0 0,4 6 0 0,-7 0 0 16,-3 0 0-16,3-6 8 0,7 3-8 15,-7-7 0-15,-4 1 0 0,1 0 8 0,3-4-8 0,0-2 0 16,0-4 0-16,-4 3 0 0,1-9 0 0,-1 3 8 16,4 0-8-16,0 4 0 0,-3-4 8 0,3 3-8 15,0-3 0-15,3 3 0 0,-3 0 0 0,4-2 0 16,-1 2 0-16,4-3 8 0,4-6-8 0,-7 6 0 15,-8 3 0-15,8-3 0 0,6 13 0 0,-3-4 0 16,-3 4 0-16,-1 3 0 0,1-4 0 0,3 10 0 16,0 0 0-16,0 1 0 0,-7-1 0 0,4 3 0 0,-1-3 0 15,-3 0 0-15,-7 0 0 0,0 3-8 16,7 0 8-16,0-3 0 0,-4 0 0 0,-3 0 0 0,0 0 0 0,4 4 0 16,6-4 0-16,-6 3 0 0,-4 3 0 0,3-3 0 15,11 1 0-15,-3 5 11 0,-4-6-11 16,3 7 0-16,1 2 0 0,3-2-11 0,0 2 11 15,-4 1 0-15,-3-4 0 0,0 4-8 0,11 6 8 16,-7-7 8-16,-4 1-8 0,0 9 11 0,0 0-11 0,3-9-11 16,1 5 3-16,-4-2 0 0,-7 3 8 0,7-6 0 15,0 9 0-15,0 0 0 0,-7-3 0 0,7-4 0 16,3 4 0-16,-3 3 0 0,0-9 0 16,0 9 0-16,0 0 0 0,0 0-8 0,0 0 8 0,0 0 0 15,0 0 0-15,0 0 0 0,0 0 0 0,0 0 0 0,0 0 0 16,0 0-8-16,0 0 8 0,0 0 0 15,0 0 8-15,0 0-8 0,0 0 0 0,0 0 0 16,0 0 0-16,0 0 0 0,0 0 0 0,0 0 0 0,0 0 0 0,0 0-12 16,0 0 12-16,0 0 0 0,0 0 10 15,0 0-10-15,11-3 0 0,-11 3 0 0,0 0 0 0,0 0 0 16,10-7 0-16,1 7 0 0,-11 0 0 16,0 0-10-16,0 0 22 0,7-3 4 0,-7 3 0 0,0 0 1 15,0 0-26-15,0 0-6 0,0 0-1 0,0 0 0 16,0 0 16-16,3-6 0 0,4 3 0 15,-7 3 0-15,0 0 0 0,11-3 0 0,0-4 0 0,3 4 0 16,-4-3 0-16,4 6 0 0,1 0 0 0,2 0 0 16,1-3 0-16,3-3 0 0,-3 6-8 0,6-4 8 15,1 1 0-15,7-3 0 0,-1 6 0 0,1-9 0 16,0 9 0-16,3-10 0 0,1 7 0 0,2 3 0 16,-2-9 0-16,-1 9 10 0,7-4-10 0,-3-2 8 15,-4 3-8-15,-3 0 0 0,-7-3-12 0,3 3 12 0,-7-4 0 16,0-2 0-16,0 6 0 0,1-7 0 0,-1 1 0 0,4 6 0 15,-11-3 0-15,7-1 0 0,7-2 0 16,-3-1 0-16,-4 1 8 0,4 0-8 0,-1-1 0 0,4 7 0 16,4-9 0-16,-4 2 0 0,4 1 0 0,-7-1 0 15,0 1 0-15,-1 6 0 0,-3-7-8 0,1 1 8 16,-5 6 0-16,1-3 0 0,0-4 0 0,-4 7 0 16,0-6 0-16,-4 9 0 0,-3-10 0 0,0 10 0 15,4-3 0-15,-4 3 0 0,-3-3 0 0,-4 3 0 16,7-6 0-16,-7 6 0 0,0 0 0 0,0 0 0 15,3 0 0-15,4 0 0 0,-3 0 0 0,-4 0 0 16,0 0 0-16,0 0 0 0,0 0 0 0,0 0 0 0,0 0 8 0,0 0-8 16,0 0 0-16,3 6 0 0,-3-3 0 0,0-3 0 15,-3 3-9-15,3 7 9 0,0-10 0 0,0 6 0 16,0-6 0-16,0 0 0 0,0 0 0 0,3 3 0 16,-3-3 0-16,0 0 0 0,0 0 0 0,4 9 0 15,3-5 0-15,-7-4 0 0,0 0 0 16,0 0 0-16,0 0 0 0,0 0 0 0,3-4 0 0,-3 4 0 15,0 0 0-15,0 0 0 0,7-6 0 16,-7 6 0-16,0 0 0 0,4-3 0 0,7 3 0 0,-4-3 0 16,-7 3 0-16,0 0 0 0,3-6 0 0,4 6 0 15,-3 0 0-15,-4 0 0 0,0 0 0 0,7-4 0 16,-7 4 0-16,0 0 0 0,0 0 0 0,0 0 0 16,3-6 0-16,-3 6 0 0,0 0 0 0,0 0 0 15,0 0 0-15,0 0 0 0,7 0 0 0,0-3 0 0,-7 3 0 0,4-9 0 16,3-1 0-16,0 10 0 0,0-3 0 0,0-3 0 15,-3 0 0-15,3-1 0 0,0-2 0 16,0 9 0-16,0-3 0 0,0-4 0 0,0 4 0 0,-3 3 0 16,-4 0 0-16,0 0 0 0,0 0 0 0,0 0 0 15,0 0 9-15,0 0-9 0,0 0 0 0,0 0 0 16,0 0 0-16,7 3 0 0,0 7 0 0,-4-1 0 16,-3-9 0-16,7 7 0 0,4-1 0 0,-4 3 0 15,0-3 0-15,4-2 0 0,3 8-9 0,0-6 9 16,0-2 0-16,0 2 0 0,4-3 0 0,-4 6 0 15,3-5 0-15,1-4 0 0,-4 6 0 0,4-3 0 0,-8-3 0 16,4 0 0-16,-3 0 0 0,3 0 0 0,-3 0 0 16,3 0 0-16,0 0 0 0,0-3 0 15,0-3 0-15,4 6 0 0,3-10 0 0,0 7 0 0,7-6 0 0,-3-1 0 16,0 7 0-16,3 3 0 0,4-9 0 0,-4 9 0 16,7-4 0-16,-3-2 0 0,-4 6 0 0,-3 0 0 15,0 6 0-15,3-6 0 0,-3 0 0 16,3 4 0-16,-4-4 0 0,1 0 0 0,0 6 0 15,-4-6 0-15,0 3 0 0,-7-3 0 0,0 0 0 0,-3 0 0 16,-4 0 0-16,-7 0 0 0,0 0 0 0,0 0 0 16,0 0 0-16,7 0 0 0,-7 0 8 0,0 0-8 15,0 0 0-15,7 0 0 0,0 0 0 0,4-3 0 16,3-3 0-16,0 6 0 0,4 0 0 0,6 0 0 16,-2-4 0-16,6 4 0 0,7-6 0 0,-3 6 0 15,3 0 0-15,0 0-8 0,1 10 8 0,-1-10 0 16,4 0 0-16,-4 0 0 0,0 0 0 0,-3 0 0 15,3 0 0-15,-7 0 0 0,-3 0 0 0,-7-4 0 16,-1-2 0-16,-6 6 0 0,-4 0 9 0,-3 6-9 0,-4-6 0 0,0 0 0 16,0 0 0-16,0 0 0 0,0 0 0 0,0 0 0 15,0 0 0-15,0 0 0 0,0 0 0 0,0 0 0 16,0 0 0-16,0 0 0 0,0 0 0 0,0 0 0 16,0 0 0-16,0 0 0 0,0 0 0 0,0 0 0 15,-4-6 0-15,4 6 0 0,0 0 0 0,0 0 0 16,0-9 0-16,0 9 0 0,0 0 0 0,0 0 0 15,0 0 0-15,0 0 0 0,0 0 0 0,0 0 0 0,0 0 0 0,0 0 0 16,0 0 0-16,0 0 0 16,-3-3 0-16,3 3 0 0,0 0 0 0,-7 0 0 15,7 0 0-15,-8 0 0 0,1 0-8 0,7 0 8 0,-10 0 0 16,3 0 0-16,-7 0 0 0,7 3-9 0,-4-3 9 0,4 9 0 16,-4-9-16-16,1 10 3 0,3-10 1 0,0 9 0 15,0-6 12-15,-4-3 0 0,4 0 0 0,0 6 0 16,0-2 0-16,0-4 10 0,0-4-2 0,7 4 0 15,-4 4-8-15,4-4 0 0,-7-4 0 0,0-2 8 16,4 6-8-16,3 0-14 0,-7 0 3 0,7 0 1 16,-8-3 18-16,8 3 3 0,0 0 1 0,-3 0 0 15,-4 0-12-15,7 0-17 0,-4 3 4 0,1-3 1 16,-4 10 12-16,3-1 0 0,1 0 0 0,-1 4 0 16,4-1 0-16,0-2 0 0,-3 9 0 0,3-7 0 15,0-12 0-15,3 16 0 0,1-10 0 0,-1 13 0 0,4-10 0 16,4 1 0-16,-4-7 0 0,0 6 0 0,-7-9 0 0,11 4 0 15,3 2 0-15,3-6 0 0,-3 0 0 0,1 0 0 16,2-10 0-16,1 1 0 16,3 6 0-16,0-7 0 0,0 1 0 0,1 0 0 0,-5-7 0 15,1-3 10-15,-4 0-2 0,7 0 0 0,0 7-8 0,-7-7-11 16,0 7 3-16,1-4 0 0,-5 6 8 0,1 1 0 16,-8 3 0-16,-3 6 0 0,4-6 0 0,-4 6 0 15,-4-7 0-15,-3 4 0 0,0-3 0 0,-7 6 0 16,0 6 0-16,-4-3 0 0,1-3 0 0,-1 10 0 15,4-7 0-15,-4 6 0 0,-6 1 0 0,2-1 0 16,1 0 0-16,4-5 8 0,-1 5-8 0,0 0 0 16,1 1 0-16,-1-7-8 15,4 3-28-15,3-3-4 0,1 0-2 0,-4-3 0 16,3 7-50-16,4-7-9 0,-4 0-3 0,4 0 0 16,0-7-48-16,-3 7-9 0,-1-3-3 0,-3-6-626 0,3 0-126 0</inkml:trace>
  <inkml:trace contextRef="#ctx0" brushRef="#br3" timeOffset="-135551.59">12132 6885 1407 0,'0'0'31'0,"0"0"6"0,0 0 2 0,0 0 1 0,0 0-32 0,4-10-8 0,-4 4 0 0,3-3 0 0,1 2 36 0,-1-2 7 15,1 6 1-15,3-7 0 0,-4 1 16 0,4-1 3 16,0-2 1-16,0 3 0 16,0-4 16-16,4 4 3 0,-4-1 1 0,0-2 0 0,4 2-8 0,-4 1-2 15,3-4 0-15,-3 4 0 0,4 6-21 0,-4-7-4 16,0 1-1-16,0 0 0 0,-3 5-24 0,-1-2-4 16,-3 3-2-16,-3 0 0 0,3-3 11 0,-4 6 3 15,-6-10 0-15,-1 10 0 0,-7 6-32 0,1-2-21 16,-4-4 3-16,-4 6 1 0,-3-3 1 0,-1 6 1 15,8-5 0-15,-3 5 0 0,-5 0 15 0,5 1 13 16,3-1-2-16,-1 1-1 0,8-4-10 0,-3 9-14 0,2-2 3 16,1 0 1-16,7-4 10 0,0 4 0 15,0-4 0-15,7 3 0 0,-3-2 0 0,6-1 0 0,1-2 0 0,-4-7 0 16,0 0 0-16,10 3 0 16,1 0 0-16,3-3 0 0,0-3 24 0,4-7 6 15,-1 1 2-15,1-1 0 0,0-2-13 0,-4 3-3 0,0-1 0 16,0-2 0-16,7-1 0 0,-3 0 0 0,-4-2 0 0,4 2 0 15,-4 1 12-15,0 2 1 0,-4 1 1 0,1 0 0 16,0 5-22-16,-4-5-8 0,-7 9 0 0,0 0 0 31,7 3-68-31,0 3-20 0,0 4-4 0,-7-7-1 0</inkml:trace>
  <inkml:trace contextRef="#ctx0" brushRef="#br3" timeOffset="-116895.39">7306 14066 1724 0,'0'0'38'0,"0"0"8"0,-3-7 2 0,-5 4 0 0,-2-3-39 0,3 3-9 16,7-7 0-16,-7 7 0 0,3-6 34 0,-6-1 5 16,3 1 1-16,0 0 0 0,-4-4 33 0,4-6 7 15,0 7 2-15,-4 2 0 16,-3-2-118-16,4 2-23 0,-5-2-5 0,5 2 0 0,-1 1 49 0,-6 6 15 16,3-3 0-16,-4 2 0 0,0 1 14 0,1 3 10 15,-5 0 3-15,5 0 0 0,-1 0 33 0,1 3 6 0,-5-3 2 16,1 0 0-16,0 0 4 0,0 0 0 15,0 0 1-15,-4 4 0 0,-7 2-16 0,4-3-3 16,3 6-1-16,-6 4 0 0,2 3-43 0,5-1-10 0,-5 7 0 0,12-3 0 16,-8 9-12-16,0-3-3 0,8 7 0 0,-1 8 0 15,1 4 15-15,2 0-9 16,-2 6 9-16,6 4-8 0,-3-4 8 0,3 3 0 0,1 1 0 0,3-11 0 16,3 11-12-16,1-4 0 0,3 3 0 0,0 1 0 15,0-11 12-15,3 8 0 0,8-7 0 0,-8-4 0 16,8-5 0-16,3-4 0 0,4 1 0 0,6-11 0 15,1-2 24-15,3 3 6 0,4-9 2 0,3-4 0 16,8 1-7-16,3-4-1 0,-1-3 0 0,1-3 0 16,4-3-12-16,-1-3-4 0,4-4 0 0,0-2 0 15,7-7 9-15,-7 3 2 0,3-3 0 0,-3 1 0 0,-3-4-5 16,2 0-1-16,-9-10 0 0,-1 10 0 0,-7-9-13 0,1 0 0 16,-1-1 0-16,-3-2 0 0,-4-4 0 0,-3 4 0 15,-1-7 0-15,-10 0-10 0,-3 0 10 0,-4-3 0 16,-3-3 8-16,-8-3-8 0,1 0 0 15,-8-3 0-15,-7-1 0 0,4 1 0 0,-3 12 13 0,-5-3-1 16,5 4-1-16,-4-1 0 0,-4 10-3 0,0-4 0 16,-3 4 0-16,0 6 0 0,-4-4-8 0,0 11 0 15,-7 2 0-15,4 0 0 0,0 4 0 0,0 2-11 16,3 10 1-16,4 0 0 16,3 0-19-16,0 0-4 0,1 10-1 0,2-10 0 15,5 9-184-15,-1-6-37 0</inkml:trace>
  <inkml:trace contextRef="#ctx0" brushRef="#br3" timeOffset="-115548.58">6900 15514 1209 0,'0'0'53'0,"0"0"12"0,0 0-52 0,0 0-13 0,0 0 0 0,7-3 0 16,4-3 200-16,-7 6 38 0,3-3 7 0,7-3 2 15,-7 2-203-15,3 1-44 0,1-3 0 0,-1 6-8 16,1-9 8-16,0 5 9 0,-1-2-1 0,4 3-8 15,-3 0 37-15,3-3 1 0,0-4 0 0,4 7 0 16,-1-6 14-16,5-1 4 0,-5 7 0 0,4-3 0 16,4 3-12-16,0-7-3 0,-1 7 0 0,1-3 0 15,0 6-19-15,-4-3-4 16,4 3-1-16,-4 3 0 0,-3-3-17 0,-1 6 8 0,1-3-8 0,-1 7 0 16,-9-1 8-16,-1 1-8 0,3 2 0 0,-6-3 0 0,-4 4 8 15,0 0-8-15,0 5 0 0,-4-5 0 16,-6 3 8-16,3-4-8 0,-8 1 0 0,5-1 0 0,-8 7 0 0,-3-10 0 15,0 4 0-15,-4-4 0 0,0 1 0 0,1-7 0 16,-1 6 8-16,-3 1-8 0,3-1 8 0,0-6-8 16,4 7 12-16,0-1-12 0,0-6 0 0,7 4 0 15,3-4 0-15,-3 3 0 0,11-3 0 0,-8-3 0 16,11 0-13-16,0 0 5 0,-7 9-11 0,7-9-1 16,0 0-1-16,0 0 0 0,0 0 9 0,0 0 1 15,4 4 1-15,3 5 0 0,0-9 10 0,3 6 0 16,4-3 0-16,0-3 0 0,8 0 0 15,-8 0 0-15,7 0 0 0,-3 0 8 0,3 4-8 0,3-4 0 0,1-4 0 16,0 4 0-16,-1 4 0 0,1 2 0 0,0-3 0 16,-4 3 8-16,0 4-8 0,-7-4 0 0,0 13 0 0,1-7 0 15,-5 7 0-15,1 0 0 0,-1-3 12 0,-3 2-4 16,0 4-8-16,0-3 0 0,-3 0 0 0,-1-3 0 16,-3 6 36-16,0-4 4 0,-3-5 0 0,3 6 0 15,-4 0-20-15,4-4-3 0,-7 1-1 0,0 0 0 16,0-7 20-16,0 7 3 0,0-4 1 0,-3 1 0 15,3-4-32-15,-1 4-8 0,-9-4 0 0,6 4 0 16,-3-4 8-16,-4 4 0 0,-3-4 0 0,0 0 0 16,-4 4-8-16,1-4 0 0,-4 1 0 0,-4 2 8 15,-3-2-8-15,-1-4 0 0,1 0 0 0,0 1-886 16,-4-14-174-16</inkml:trace>
  <inkml:trace contextRef="#ctx0" brushRef="#br3" timeOffset="-587.8">23209 13997 403 0,'0'0'36'0,"0"0"-36"0,0 0 0 0,0 0 0 16,0 0 388-16,4-4 70 0,3-5 14 0,0 6 4 16,3-3-308-16,1 3-62 0,-4-4-12 0,4 4-2 15,-4 3-35-15,0-3-6 0,3-3-2 0,-3 6 0 16,4 6-11-16,-4-3-2 0,0 0-1 0,-3-3 0 15,3 10-11-15,0-1-1 0,-4 4-1 0,4 5 0 16,0 1 0-16,0 3 0 0,-3 3 0 0,3 3 0 16,0 4-2-16,0 2 0 0,-3-2 0 0,3 5 0 15,0-2-20-15,3-1 0 0,-3 4 0 0,4-4 0 16,-4-2 8-16,4-1 1 0,-4 1 0 0,0-11 0 0,-4 8-9 16,4-4 8-16,-3-3-8 0,-1 0 8 15,1-4 8-15,-1-5 2 0,1 6 0 0,0-10 0 0,-1 1 8 0,4-1 2 16,-7-9 0-16,7 3 0 0,-7-3-12 15,7-9-3-15,4 9 0 0,-1-10 0 0,1-2-1 16,3-7 0-16,-3 3 0 0,-1-6 0 0,4-6-1 16,-3 6-1-16,3-9 0 0,-3 0 0 0,-1-10-10 0,-3 6 12 15,4-6-12-15,3 1 12 0,-7-1-12 16,4 6 0-16,-1 1 0 0,-3 3 8 0,0 2-8 0,0-2 0 16,0 9 0-16,0 0 0 0,1-6 0 0,-5 12 0 15,4-6 0-15,-3 3 0 0,3-2 0 0,-4 2-14 0,4-3 5 16,0 3 1-16,0-3-12 0,-3 9-1 15,7-5-1-15,-1 8 0 16,-6 7-141-16,6-6-28 0,-3 9-5 0</inkml:trace>
  <inkml:trace contextRef="#ctx0" brushRef="#br3" timeOffset="-33.92">24278 14144 1555 0,'0'0'68'0,"-7"0"16"0,0 0-68 0,0 0-16 15,-4 0 0-15,1-3 0 0,-1 3 208 0,1 0 39 16,-1 3 7-16,-3-3 2 0,3 0-200 0,-6 9-40 16,3 4-8-16,0 6-8 0,-1-7 0 0,-6 7 8 15,0 3-8-15,3 6 0 0,1-3 9 0,-4-3-1 16,3 10 0-16,0-4 0 0,4-3 9 0,4 6 2 16,-4-2 0-16,7-7 0 0,-1-1 11 0,5-2 2 15,3 0 1-15,3-3 0 0,5-4-21 0,-1 4-4 16,7-13 0-16,0 7-8 0,3-7 0 0,1-3 0 0,3 0-10 15,0 0 10-15,-3-7 0 0,3 1 0 0,-3-3 0 0,-1-4 0 16,5 4-21-16,-1-7 3 0,-4 0 1 0,1-6 0 16,-4 4 17-16,4-4 0 15,-4 0 0-15,0 0 0 0,0 3 0 0,-3-3 0 0,-4 0 0 0,3 0 0 16,-3 3 13-16,-3 7 0 0,0-7 0 0,-1 6 0 16,1 4-5-16,-4 6-8 0,0 3 11 0,0 0-11 15,0 0 34-15,0 0 0 0,0 0 0 0,0 12 0 16,0 7-22-16,3-6-12 0,-3 9 12 0,0-3-12 15,0-1 12-15,4-2-12 0,-1 6 12 0,1-6-12 16,3-1 12-16,-4 4-12 0,-3-6 12 0,4 6-12 16,3-7 0-16,-4-3 0 0,4 10 0 0,-3-6 0 15,-4-1-28 1,3 7 0-16,1-6 0 0,-4 2 0 0,0-2-109 0,0-1-22 0,0 1-4 0,0-4-569 16,0 1-115-16</inkml:trace>
  <inkml:trace contextRef="#ctx0" brushRef="#br3" timeOffset="317.83">24790 13843 1954 0,'0'0'43'0,"-4"6"9"0,1 4 1 0,-4-1 3 0,3 0-45 0,4 4-11 0,-3-4 0 0,3 4 0 15,0 6 42-15,3-7 6 0,-3 7 2 0,4 0 0 16,3-3 48-16,-4 6 10 0,1 3 1 0,-1 0 1 16,4-3 5-16,0 9 1 0,-3 0 0 0,-1-2 0 15,4-4-69-15,-3 6-14 0,0 0-2 0,-1 1-1 16,-3 2-30-16,4 4 8 0,-4-7-8 0,0 4 0 15,0-4 0-15,-4 0 0 0,4 1 0 0,-3-4 0 16,3-3-22-16,-4 3-7 0,0-3-2 16,4-3 0-16,0 7-187 0,-3-17-38 0</inkml:trace>
  <inkml:trace contextRef="#ctx0" brushRef="#br1" timeOffset="4233.33">25467 6135 1411 0,'0'0'62'0,"0"0"14"0,0 0-61 0,0 0-15 0,-7 6 0 0,7-6 0 16,-7 0 82-16,7 0 14 0,0 0 2 0,0 0 1 16,0 0-6-16,0 0-1 0,0 0 0 0,7 7 0 15,-3 2-22-15,3-3-5 0,3 4-1 0,1 2 0 16,-4 1-23-16,0 6-5 0,3 6 0 0,-3 3-1 15,1-3-17-15,-1 6-3 0,-4 1-1 0,1-1 0 16,-1 1-14-16,1-1 11 0,-1 6-11 0,-3-11 10 16,0 5-10-16,0 0 0 0,0-9 0 0,0 10 0 15,0-10 0-15,0 6-12 0,0-6 0 0,0 3 1 16,-3-6-51-16,-1 3-10 16,-3 0-3-16,0-1 0 0,0-2-172 0,-4-12-34 0,-24-1-7 0,7 3-2 15</inkml:trace>
  <inkml:trace contextRef="#ctx0" brushRef="#br1" timeOffset="4482.79">25273 6496 2343 0,'0'0'52'0,"0"0"10"0,-4-3 2 0,1 3 2 0,3-10-53 0,0 10-13 15,0 0 0-15,3 0 0 0,5-9 36 0,2 9 4 0,-3-3 0 16,7-7 1-16,0 1-18 0,4-1-4 0,3 7-1 0,4-6 0 16,7 0-18-16,-1 5 0 0,1-5 0 0,0 6 0 15,-4-3 0-15,4 2 0 0,0-2-10 0,-4 6 10 32,0-3-57-32,-3-3-4 0,-1 6-1 0,-2-3 0 15,-1-1-118-15,-4-2-23 0,-2 6-5 0,-5-3-610 0</inkml:trace>
  <inkml:trace contextRef="#ctx0" brushRef="#br1" timeOffset="4823.01">25996 6537 576 0,'0'0'25'0,"-7"6"6"0,4 0-31 0,-1 3 0 15,-3 7 0-15,4-3 0 0,-5-1 284 0,5 1 50 16,-1-4 10-16,4 7 3 0,-3-4-246 0,-1 1-49 15,4-4-9-15,0 1-3 0,-3-1-20 0,3-3-5 16,0-6-1-16,0 0 0 0,0 0 18 0,0 0 4 16,0 0 1-16,0 0 0 0,0 0 18 0,0 0 3 15,0 0 1-15,0-6 0 0,0-3-1 0,0-1 0 16,-4 1 0-16,4-4 0 0,0 1-14 0,-3-4-4 16,3-6 0-16,0 3 0 0,0-3-25 0,0 1-6 15,3-5-1-15,4-2 0 0,-3-3-8 0,-1 0 0 0,4-1 0 16,1 7 0-16,-1-3 0 0,0 3 0 15,3-3-12-15,-3 9 12 0,0-3 0 0,4 6 0 16,-4 0 0-16,0 7 12 0,4 3-12 0,-1-1-14 0,1 7 3 16,3 0 1-1,-4 7-144-15,5-4-29 0,-1 0-5 0,-4-3-827 0</inkml:trace>
  <inkml:trace contextRef="#ctx0" brushRef="#br1" timeOffset="5283.42">26409 6389 1911 0,'0'0'42'0,"0"0"9"0,0 0 1 0,0 0 2 0,0 0-43 0,0 0-11 0,0 0 0 0,0 0 0 16,0 0 54-16,0 0 9 0,-7 0 1 0,0 6 1 15,0-2-30-15,0 2-7 0,-4-3 0 0,1 6-1 0,-1 4-13 16,0-4-2-16,1 4-1 0,-1-1 0 0,-6 4-11 0,6-3 0 16,-3-1 0-16,0 7 0 0,0-6 15 0,-4-4-3 15,7 3 0-15,-3 4 0 0,7-3-1 0,-3-4-1 16,6 1 0-16,1-4 0 0,3 3 19 0,0-9 4 15,7 6 1-15,3-2 0 0,1-4-21 0,3 0-4 16,-3 0-1-16,3 0 0 0,0-4-8 0,3-2 0 16,1 3 0-16,3-6 0 15,-3-1 0-15,3 1 0 0,-3-4 0 0,-1 1 0 0,4-4 0 16,1 4 0-16,-1-4 0 0,-4-3 0 0,1 0 0 0,-4 0 0 16,0-3 0-16,-3 10 0 0,-1-7 9 15,-2 7 0-15,-1-7 0 0,-7 6 0 0,3-6 3 0,-3 4 1 16,-7-1 0-16,4 3 0 0,-5 4-13 0,1 6 0 0,0 0 8 0,0-3-8 15,0 6 28-15,-3 6 4 0,3-3 0 16,3 0 0-16,-3 6-32 0,4 1 0 16,-1 2 0-16,4-2 0 0,-4 2 0 0,4 7 0 0,4-6 0 0,0 6 0 15,-1 3 0-15,4-4 0 0,-3 1 0 16,-1-3 0-16,4 6 0 0,0-3 0 0,0-7 0 0,0 7 0 16,-3-7 0-16,3 4 0 0,4-3 0 0,-8-1 0 31,8 1-24-31,-4-4-7 0,3 1-1 0,-3 2-1 15,-3-2-30-15,3-1-5 0,0-9-2 0,0 9 0 0,0-5-154 0,-7-4-32 0</inkml:trace>
  <inkml:trace contextRef="#ctx0" brushRef="#br1" timeOffset="5744.22">26892 6326 864 0,'0'0'76'0,"0"0"-60"0,0 0-16 0,0 0 0 16,-3 10 383-16,-1-1 73 0,4 4 16 0,0-4 2 16,0 10-379-16,4 0-76 0,-1 3-19 0,1 0 0 15,3 0 0-15,-4 3 0 0,4-6-8 0,-3 3 8 16,3-1-21-16,0 1 1 0,-3-3 1 0,3 0 0 16,-4-6-73-1,4-1-14-15,0-2-3 0,0-1-1 0,-3 0-73 0,-4-9-14 0</inkml:trace>
  <inkml:trace contextRef="#ctx0" brushRef="#br1" timeOffset="5910.34">26945 5988 2718 0,'-7'-10'120'0,"7"10"25"0,0 0-116 0,-3-3-29 16,3 3 0-16,0 0 0 0,0 0 9 0,0 0-9 15,0 0 8-15,0 0-8 16,7 13-33-16,-4-4-12 0,4-6-3 0,0 7-732 0,4-1-148 0</inkml:trace>
  <inkml:trace contextRef="#ctx0" brushRef="#br1" timeOffset="6343.46">27383 6515 2084 0,'0'0'92'0,"0"0"20"0,0 0-90 0,0 0-22 0,0 0 0 0,0 0 0 15,0 0 42-15,0 0 4 0,0 0 1 0,0 0 0 16,-4-4-18-16,1-2-3 0,-1-3-1 0,1 9 0 16,-1-7-13-16,4 1-4 0,0-3 0 0,-4-4 0 15,4-6 19-15,0 7 3 0,0-7 1 0,0 3 0 0,4-2-8 0,0-1-2 16,-1-6 0-16,1-4 0 15,-1 8-2-15,1-11-1 0,3 7 0 0,0-3 0 16,0 9 6-16,3 3 2 0,-3 1 0 0,4 2 0 0,-4 1-14 0,0 5-4 16,4 1 0-16,-1 0 0 15,-10 6-8-15,11 6 8 0,7-3-8 0,-4 7 8 0,3-1-8 0,1 7-14 16,0-7 3-16,-1 1 1 0,-3 11 10 0,7-2 0 16,-3 0 0-16,3-3 0 0,-7 6 0 0,0 3 0 15,4-3 0-15,-7-7 0 0,3 4 0 0,-4 0 0 16,-3-3 0-16,1 3 0 0,-1-1 0 0,0-2 8 15,-4 3-8-15,4-7 11 0,-3 7-25 0,-1-6-5 0,1 6-1 0,3-10 0 32,0 4-165-32,-4-7-34 0</inkml:trace>
  <inkml:trace contextRef="#ctx0" brushRef="#br1" timeOffset="10086.06">14182 7179 1303 0,'0'0'57'0,"0"0"13"15,0-9-56-15,0 9-14 0,3-3 0 0,4-3 0 0,-3 2 60 0,3-5 10 16,-7 9 2-16,3 0 0 0,8 0-12 0,-11 0-1 16,0 0-1-16,0 0 0 0,3 6-13 0,-3-6-2 15,0 7-1-15,0 8 0 0,-3-2-10 16,-1-1-3-16,4 10 0 0,-3-3 0 0,-1 3-29 0,1 0 0 15,-1 6 0-15,4-3 0 16,0 4 0-16,4-4-20 0,-4 6 4 0,3-3 0 0,-3-3 25 0,4 7 6 16,-1-4 1-16,1-3 0 0,3 3-28 0,-7-6-4 15,4 0-2-15,-4 0 0 0,3-3-4 16,-3 3-1-16,0-10 0 0,-3-5-826 0</inkml:trace>
  <inkml:trace contextRef="#ctx0" brushRef="#br1" timeOffset="10333.94">13935 7455 2718 0,'-4'-3'60'0,"1"-3"12"0,-1 3 2 0,4 0 2 0,0 3-60 0,0 0-16 0,4-7 0 0,6 4 0 16,1-3 0-16,3 0 0 0,0-1 0 0,7 4 0 15,0-3 0-15,8 6 0 0,-1 0 0 0,0-3 0 16,-3 6-32-16,7-3-5 0,-1 0-2 0,1 9 0 16,0-9-26-16,-4 10-6 15,0-7-1-15,-3 3 0 0,0-3-153 0,-4 4-31 0,3-4-7 16,-6-3-1-16</inkml:trace>
  <inkml:trace contextRef="#ctx0" brushRef="#br1" timeOffset="11025.37">14619 7465 576 0,'0'0'51'0,"0"0"-41"16,0 0-10-16,-3 6 0 15,-4 0 331-15,-1 1 64 0,8-4 13 0,-3 12 2 0,3-8-324 0,0 8-65 16,0-2-13-16,0-4-8 0,0 1 0 0,0-4 0 16,-4 3 0-16,8 1-10 0,-1 2 10 0,5-2-8 15,-8-1 8-15,3 1-8 0,4-7 8 0,-3 6 0 16,3-3 0-16,-7-6 0 0,0 0 0 0,0 0 16 16,7 3-4-16,-7-3-1 0,0 0 28 0,0 0 5 15,0 0 2-15,7 7 0 0,-7-7 15 0,0 0 3 16,0 0 1-16,7-7 0 0,-4 4-27 0,4-3-6 0,-7 6 0 0,0-9-1 15,0 2-12-15,0-8-3 0,0 5 0 0,0-2 0 16,-3 2-2-16,-1-2-1 0,4-7 0 0,0 6 0 16,-3-9-13-16,3 4 0 0,3 5 8 0,-3-6-8 15,4 4 0-15,-4-1 0 16,3-6 0-16,1 9 0 0,3 1 0 0,-3-4 0 0,3 10 8 0,3-10-8 16,4 7 0-16,-3 3 0 0,-1-1 8 0,1-2-8 15,3 9 0-15,4 0 0 0,-1 0 0 0,1 0 0 31,0 0-101-31,-1 0-23 0,5 6-5 0,-5-6-949 0</inkml:trace>
  <inkml:trace contextRef="#ctx0" brushRef="#br1" timeOffset="11472.32">15124 7418 2523 0,'0'0'56'0,"0"0"11"0,0 0 2 0,0 0 2 0,0 0-57 0,0 0-14 16,0 0 0-16,-4 3 0 0,4-3 0 0,-3 3 0 15,-1 6 0-15,-3 1 0 16,0-1-32-16,0 4-4 0,0-1 0 0,0-2 0 16,-4 12 0-16,1-4 0 0,3-5 0 0,-1 6 0 0,1 3 11 0,0-10 1 15,0 7 1-15,0-6 0 0,0 5 23 0,4-5 0 16,-1-4 0-16,1 4 0 0,3-4 18 0,0 1 2 15,0 2 0-15,3-5 0 0,-3-4-9 0,0-3-2 16,7 9 0-16,0-3 0 0,-7-6-9 0,7 4 0 0,0-8 0 0,0-2 0 16,4 6 0-16,-4-3 0 15,0-3 0-15,0-4-11 0,0 4 11 0,0 0 0 0,-3-4 8 0,-1-2-8 16,1 2 0-16,-1 1-8 0,-3-4 0 0,0 4 0 16,4-3 8-16,-4-1 11 0,3-3-3 0,-3 10 0 15,0-10 5-15,4 13 1 0,-4-6 0 0,3-1 0 16,1 7 22-16,-4 3 5 0,0 0 1 0,0 0 0 15,7 0-18-15,-7 0-3 0,7 3-1 0,4 4 0 16,-1-4-20-16,-3 6 0 0,0-6 0 0,4 7 0 16,0-1 0-16,-1-6 0 0,-3 7 0 15,0-1 0-15,4 1-16 0,-1 2 3 0,1-3 0 0,-4 1 0 32,-3-7-38-32,-1 6-7 0,4 1-2 0,0-1-645 0,-7-9-130 0</inkml:trace>
  <inkml:trace contextRef="#ctx0" brushRef="#br1" timeOffset="11715.75">15498 7593 288 0,'0'0'25'0,"3"10"-25"15,-3-1 0-15,4 4 0 0,-4-4 497 0,0 0 95 0,-4 4 18 16,4 3 4-16,4-4-462 0,-4 1-93 0,0-1-19 0,0-2-3 16,0-1-37-16,0 4 0 15,0-4 0-15,0 0-12 16,0-9-97-16,0 0-20 0,0 0-4 0,0 0-560 0,0 0-112 16</inkml:trace>
  <inkml:trace contextRef="#ctx0" brushRef="#br1" timeOffset="11884.32">15561 7223 2300 0,'0'0'102'0,"-3"0"21"16,-5-3-99-16,1 0-24 0,4-3 0 0,3 6 0 16,0 0 66-16,0 0 8 0,0 0 2 0,0 0 0 15,0 0-76-15,0 0 0 0,0 0-14 0,0 0 2 16,0 0-167-16,3 12-33 0,8 7-6 0,-4-6-2 0</inkml:trace>
  <inkml:trace contextRef="#ctx0" brushRef="#br1" timeOffset="12323.97">15815 7622 2718 0,'0'0'60'0,"0"0"12"0,0 0 2 0,0 0 2 0,0 0-60 0,0 0-16 0,0 9 0 0,0-9 0 15,-3 3 0-15,3-3 0 0,0 9 0 0,0-9 0 32,-8 10-23-32,8-10-7 0,8 3-2 0,-8-3 0 0,0 0 7 0,0 0 1 0,0 0 0 0,0 0 0 15,0 0 12-15,3-3 2 0,1-7 1 0,-1 1 0 16,1-3 9-16,-1-1 0 0,1-3 10 0,-1 4-10 15,1-10 28-15,-1 3 0 0,1-3 0 0,-1 6 0 16,4-2 4-16,-3-1 0 0,6 0 0 0,1 3 0 16,-4-3-32-16,4 10 0 0,-1 0 0 0,4-4 0 15,-3 10 0-15,3-3 0 0,0 3 0 0,0-4 0 16,0 7-20-16,1 0-9 0,-1 0-3 16,0 7 0-16,-4-7 32 0,8 3 0 0,-4 3 0 0,0-3 0 15,-3 6 0-15,3-5 0 0,0 5 0 0,4 0 0 16,-4 1 0-16,3 2 0 0,1-2 0 0,-4 12 0 0,4-10 0 0,-4 7 13 15,4 3-1-15,-8 0 0 0,4-3-12 0,-7 3 8 16,0 0-8-16,0-7 0 16,-3 1 20-16,3 0-3 0,-7-1 0 0,0-5 0 15,0 2-53-15,0-2-12 0,-4-1-1 0,-3-6-1109 0</inkml:trace>
  <inkml:trace contextRef="#ctx0" brushRef="#br3" timeOffset="15722.62">14065 6505 1922 0,'7'-12'85'0,"-3"2"18"0,3 10-83 0,-4-9-20 0,1 6 0 0,-1-4 0 0,1 1 37 0,-4 6 3 15,0 0 1-15,0 0 0 0,0 0 9 0,0 0 2 16,0 0 0-16,0 0 0 0,0 0-29 0,0 0-6 16,0 0-1-16,0 13 0 0,0-4-4 0,0 0 0 15,0-2-1-15,4 2 0 0,3 1-11 0,0 2 10 16,0-2-10-16,3-1 10 0,1 0 2 0,-4 1 0 0,0 2 0 0,4 1 0 15,-1 6 2-15,-3-7 1 0,4 10 0 0,-4-3 0 16,3 3-5-16,-3 6-1 16,-3-3 0-16,3 3 0 0,0-2-1 0,0 2 0 0,-3-3 0 0,3 0 0 15,-4-9-8-15,4 2 0 0,-3-5 0 0,3 6 0 16,0-10 8-16,4-6 0 0,-4 7 0 0,7-10 0 16,-4 0 4-16,1-10 0 0,-1 7 0 0,5-6 0 15,-1-4 18-15,0-2 4 0,0 2 1 0,-3-6 0 16,3-3-15-16,-7-3-2 0,3 3-1 0,1-6 0 15,-4 9-17-15,0-6 0 0,0 6 0 16,-3-3 0-16,3 4 0 0,-7-4 0 0,0 6 0 0,0 0 0 16,0 4-28-1,0-7-10-15,0 9-2 0,0 4 0 0,-4-3-10 0,1 2-2 0,3-2-1 0,-4 6 0 16,4 3-136-16,0 0-27 16,0 0-6-16,-11-9-1 0</inkml:trace>
  <inkml:trace contextRef="#ctx0" brushRef="#br3" timeOffset="16262.92">14961 6590 1681 0,'0'0'74'0,"0"0"16"0,0 0-72 0,-7 0-18 0,0-3 0 0,4-4 0 16,3 7 80-16,-7 0 13 0,0 0 3 16,0 0 0-16,-4 0-69 0,4 7-14 0,-4-4-2 0,1-3-1 15,-1 9-10-15,-3 4 0 0,3-4 0 0,1 1 0 16,-8 2 0-16,1 7 0 0,2-6 0 0,-2 5 0 15,3 1 0-15,0 3 0 0,-4 0 0 0,7-3 8 16,-3 3-8-16,7 0 0 0,-3 0 0 0,6-10-11 16,-3 10 33-16,7-12 6 0,0 8 2 0,4-5 0 15,3 0 0-15,3-7 0 0,4-3 0 0,0 3 0 16,1-6-11-16,2-6-3 0,8 3 0 0,-4-3 0 16,4-1-16-16,-1-8 0 0,1 5 0 0,0-2 0 15,-8-10 0-15,5 3 0 0,-8 6 0 0,3-6 0 0,-6 4 0 0,-4-4 0 16,0 6 0-16,-3 1 0 0,-1-4 10 0,1 7-2 15,-4-4 0-15,0 4 0 0,-4-1 23 0,4 7 4 16,0 3 1-16,0 0 0 0,0 0-36 0,0 0 0 16,0 0 0-16,0 0 0 0,-3 10 12 0,3 2-4 15,0 1 0-15,0 6-8 0,0 3 17 0,0 0-3 16,0 6-1-16,3-6 0 0,1-3-13 0,-1-4 0 16,1 4 0-16,-4 3 0 0,7-3 0 0,0-7 0 15,0 1 0-15,0 3 0 0,0-7-13 0,4-3-6 16,-4 0-1-16,3-2 0 15,-3-4-102-15,0-4-21 0,0-2-4 0</inkml:trace>
  <inkml:trace contextRef="#ctx0" brushRef="#br3" timeOffset="16611.32">15406 6116 1555 0,'0'0'138'0,"-4"0"-110"0,-3 0-28 0,4 7 0 16,3-7 152-16,-7 3 24 0,3 6 6 0,1 4 1 15,3-4-137-15,0 1-27 0,0 2-6 0,0 4-1 16,0-1 0-16,7 14 0 0,-4-7 0 0,1 6 0 15,-1-3 32-15,4 3 7 0,-3 3 1 0,-1 1 0 0,1-4-33 0,-1 10-7 16,1-13 0-16,-1 6-1 0,-3 0-11 0,0-9 0 16,0 10 0-16,0-4 0 0,-3-6 0 0,-1 9 8 15,1-2-8-15,-1-4 0 0,1 6 0 0,3-3 0 16,-7-3-9-16,3-3 9 16,1 0-132-16,3-3-19 0,3 25-4 0,-3-16-807 0</inkml:trace>
  <inkml:trace contextRef="#ctx0" brushRef="#br2" timeOffset="20000.34">13995 5480 403 0,'0'0'36'0,"0"0"-36"0,3-10 0 0,-3 10 0 16,0 0 171-16,0 0 27 0,4-3 6 0,-4 3 0 15,0 0-69-15,0 0-15 0,0 0-2 0,0 0-1 16,0 0-17-16,3 0-4 0,4-6-1 16,-7 6 0-16,0 0-23 0,7 0-5 0,-7 0-1 0,7 6 0 15,4-3-23-15,-4 7-5 0,0-1-1 0,4 4 0 16,-4-1-37-16,-4 7 0 0,4-6 0 0,-3 9-12 15,3-4 12-15,-4 4 0 0,-3 0 0 0,0 7 0 16,0-4 0-16,0 3 0 0,-3 0 8 0,-1-3-8 16,4 3 0-16,-3-3 0 0,-1 4 0 0,4-4-8 15,0-3-30-15,0 0-6 16,0-4 0-16,0 4-597 0,4-12-119 0</inkml:trace>
  <inkml:trace contextRef="#ctx0" brushRef="#br2" timeOffset="20189.62">13832 5743 2718 0,'-7'-9'60'0,"4"-1"12"0,-4 10 2 0,7 0 2 0,-4-9-60 0,4 9-16 0,0 0 0 0,0 0 0 15,0 0 0-15,7-3 0 16,0-7 0-16,4 7 0 15,7-3-23-15,-1 3-7 0,1-3-2 0,7-7 0 0,-1 10 32 0,4-6-9 0,4-1 9 0,0 1 0 32,3 6-56-32,4-4-5 0,0 4-2 0,3 3 0 15,-3-3-16-15,-7 3-3 0,0 0-1 0,-4 0-887 0</inkml:trace>
  <inkml:trace contextRef="#ctx0" brushRef="#br2" timeOffset="20551.68">14513 5684 1659 0,'0'0'73'0,"0"0"16"16,0 0-71-16,0 0-18 0,0 0 0 0,0 0 0 0,0 0 98 0,0 0 16 15,0 0 3-15,0 0 1 0,0 0-66 0,0 0-14 16,7-7-2-16,0 1-1 0,0 3-25 0,4-3-10 16,0 3 8-16,3-7-8 0,0 7 12 0,0-3-4 15,0-4 0-15,0 4 0 0,0 0-8 0,0-4-16 16,1 1 4-16,-5 6 1 0,1 0-1 0,-8-4 0 15,-3 7 0-15,0 0 0 0,0 0 12 0,-7-3 0 16,-7 3 0-16,0 0 0 0,-4 0 0 0,1 3 0 16,-5 4 0-16,5-1-8 0,-4 3 8 0,0 1 0 15,-1-1 0-15,5 4 0 0,-4-1 0 0,-1 7 0 16,1-6 10-16,0 5-10 0,0 1 23 0,3 3-2 0,4 0 0 16,0-3 0-16,7-3-21 0,0-1 0 15,3 1 0-15,4 3 0 0,4-7 0 0,-1 4 0 16,4 0 0-16,4-1 0 0,-4-2 0 0,4-1-8 0,3 1 8 15,0-4-8-15,-3 1-4 0,3-4 0 0,0 0 0 0,0-6 0 32,0 0-103-32,4-3-21 0,-1-6-4 0</inkml:trace>
  <inkml:trace contextRef="#ctx0" brushRef="#br2" timeOffset="20979.56">14940 5555 2098 0,'0'0'93'0,"0"0"19"0,0 0-89 0,0 0-23 0,-7 0 0 0,0 6 0 0,-4 1 46 0,4-1 5 16,-3 3 1-16,-1 1 0 15,1-4-42-15,-1 10-10 0,-3-4 0 0,0 1 0 0,0-4 0 0,3 4-11 16,1-4 3-16,-1 4 0 0,7-7 8 0,4-6-10 15,-7 3 10-15,7-3-10 0,0 0 10 0,0 0 0 16,0 0 8-16,0 0-8 0,7 6-16 0,1-6-7 16,2 0-1-16,1-6-1 0,-1 6 25 0,1 0-8 15,-1 0 8-15,-3 0 0 0,4 0 0 0,0 0 0 16,-1 6 0-16,-3-3-8 0,4 7 8 0,-4-1 0 16,0 1 0-16,-3 2 0 0,3-2 0 0,0 2 0 15,-4 1-8-15,1-4 8 0,-4 4 0 0,3-4 14 0,1 0-2 0,-4 4 0 16,0-4-12-16,0 1-16 0,0-1 3 0,0 4 1 15,-4-4 35-15,4 1 7 0,-7 2 2 0,4 1 0 16,-1 2-32-16,-3 1 0 0,-4 0 0 0,4-1 0 31,0 4-20-31,-3 0-11 0,3-3-1 0,0-7-1 0,0 10 8 0,3-10 1 0,-3-6 1 0,3 7 0 32,4-10-33-32,0 0-8 0,0 0 0 0,0 0-785 0</inkml:trace>
  <inkml:trace contextRef="#ctx0" brushRef="#br2" timeOffset="21244.25">15265 5417 806 0,'0'0'36'0,"0"0"7"0,3-3-35 0,-3 3-8 0,-3-6 0 0,3 6 0 0,0 0 342 0,0 0 66 16,0 0 14-16,0 0 2 0,0 0-336 0,10 9-67 15,-3 0-13-15,4 4-8 0,0 6 9 0,3 3-9 16,0-3 12-16,0 6-12 0,0-3 0 0,0 15 0 16,-3-12 0-16,3 13 0 0,-4 0 0 0,-3-7 0 15,0 10-12-15,1 3 3 0,-5-13-12 0,1 0-3 16,-4 1 0-16,0-1 0 16,0-9-54-16,-4-3-11 0,4 0-3 0,-3-7-521 15,-1-2-105-15</inkml:trace>
  <inkml:trace contextRef="#ctx0" brushRef="#br2" timeOffset="21389.75">15060 5671 2833 0,'0'-9'62'0,"0"6"13"0,0 3 2 0,7-10 3 0,4 7-64 0,6-3-16 0,5-4 0 0,9 4 0 15,8 0 27-15,7 3 1 0,7-4 1 0,3-2 0 16,4 6-29-16,4-7 0 0,3 7 0 0,10-6-866 15,8-4-177-15</inkml:trace>
  <inkml:trace contextRef="#ctx0" brushRef="#br0" timeOffset="169729.87">29164 5251 1213 0,'0'0'53'0,"0"0"12"0,-3 0-52 0,-4 0-13 0,0 0 0 0,-1 0 0 16,8 0 52-16,0 0 7 0,-7 0 1 0,0 0 1 16,7 0 32-16,-3 6 7 0,-1-3 0 0,4-3 1 15,0 0-36-15,-3 10-7 0,-1-4-2 0,4 0 0 16,0 0-6-16,0-6-2 0,0 0 0 0,0 10 0 15,4-7-21-15,-1 10-5 0,-3-7-1 0,4 10 0 16,-4-10-9-16,0 3-1 0,3 4-1 0,-3-1 0 16,4-2 6-16,-4 2 0 0,0-2 1 0,3 2 0 0,-3 4 19 0,4 0 3 15,-1-1 1 1,-3-2 0-16,4-1-16 0,0 7-4 0,-1-6 0 0,1 5 0 16,-1 1 4-16,4 3 1 0,-3-6 0 0,-1 3 0 0,4 3 2 15,-3 0 0-15,-1 9 0 0,4-9 0 0,0 9-27 0,-3-2 8 16,-1 2-8-16,1 3 0 0,0-2 11 15,-1 5-3-15,1-2-8 0,-4-4 12 0,3 4-4 0,-3-4 0 16,4 7-8-16,3-4 12 0,-4 1-4 0,1 5-8 16,3-2 11-16,-4 0-11 0,4 2 18 15,0 1-3-15,-3 3-1 0,3-3 0 0,0 3-5 0,0-3-1 0,-3-1 0 0,-1 4 0 16,1 0 4-16,3 3 0 16,-7 6 0-16,3 1 0 0,1-7-4 0,-1 6-8 0,1-3 12 0,-1 4-4 15,-3-4-8-15,0 0 0 16,-3-3 0-16,3 13 0 0,-4-4 0 0,-3 4 0 0,4-4 0 0,-1-3 0 15,4 1 0-15,0-1 0 0,4 0 0 0,-8-3 0 16,1 10 0-16,3-4 0 0,0 4 0 0,3-3 0 16,1 5 0-16,-1-8 0 0,1 5 0 0,3-6 0 15,-4 4 0-15,4 2 0 0,1 4 0 0,-5 3 0 16,1-10 0-16,-4 7 0 0,3 0 0 16,-3 0 0-16,-3-4 0 0,3 4 0 0,-4 3 0 0,-3 0 0 15,7-4 0-15,-4 1 0 0,-6 0 0 16,6-4 0-16,1 1 0 0,-1 3 0 0,1-4 0 0,3-2 0 15,-7 2 0-15,3-2 0 0,-3 5 0 0,0-8 0 16,0 5 0-16,-4-2 0 0,4 2 0 0,-3-2 0 0,-4 2 0 16,3 4 0-16,-3-6 0 0,0 11 0 15,-4-2 0-15,4-3 0 0,0 0 0 0,0 3 0 16,0-4 0-16,3 4 0 0,1-3-14 0,-1 0 5 0,0-1 9 0,4 1 0 16,0-10 0-16,0 1-8 0,0-1 8 0,4 0 0 15,-1 10 0-15,-3-10 0 0,4 7 11 0,-1-7-3 16,1 1 0-16,-1-4 0 0,1-3-8 0,-1 6 0 15,0-3 0-15,1 4 0 0,-1-1 0 0,-3 10 0 16,4-10 0-16,-4 6 0 0,3-5 0 0,-3-1 0 16,0-3 0-16,0-3 0 0,4 7 0 0,-5-1-12 15,5 6 4-15,-4-2 8 0,0-4 0 0,0-3 0 16,3 4 12-16,-3-1-4 0,4-9-8 0,-4 6 0 0,0-6 0 16,3 3 0-16,-3 0 0 0,3 3-11 0,1-6 3 15,-1-3 0-15,-3 3 8 0,7 0 11 0,-3-4-3 0,3 1 0 16,0-6-8-16,0 5 0 15,0-8 0-15,-4 9 0 0,4-7 0 0,-3 7 0 0,-1 3 0 0,1 3-11 16,-4-10 11-16,3 4 0 0,1-3 8 0,3-4-8 16,-4 1 0-16,1 2 0 0,-1-5 0 0,4 2-8 15,-7-5 8-15,7-4 0 0,0 6 8 0,0-3-8 16,0-3 0-16,0 7 0 0,0-10 0 0,0 6 0 16,0-3 0-16,0-3 0 0,0-3 0 0,-4-1 0 15,-3 1 0-15,4 3 0 0,-1-6 0 0,-3 3 0 16,4-7 0-16,-4 7 9 0,3-6-9 0,-3-4 0 15,4 4 12-15,-1-4-4 0,-3 0 0 0,7 1-8 16,0-10 13-16,0 3-4 0,0-3-1 0,4 9 0 0,-4-9 0 0,0 0 0 16,-4 7 0-16,4-7 0 0,0 0-8 0,0 0 0 15,0 0 0-15,0 0 0 0,0 0 0 0,0 0 0 16,0 0 0-16,0 0 8 0,0 0-8 0,0 0 8 16,0 0-8-16,0 0 8 0,0 0-8 0,0 0 8 15,0 0-8-15,0 0 8 0,0 0 8 16,0 0 2-16,0 0 0 0,0 0 0 0,0 0-18 0,0 0-14 15,0 0 2-15,7-7 1 0,-7 7 11 0,7-9 0 16,-7 9 8-16,0 0-8 0,11-9 0 0,-1 5 0 16,-3-5 0-16,0 9 8 0,-7 0-8 0,11 0 0 15,0 0 0-15,-1 0 0 0,-10 0 0 0,11 0 0 16,3 0 0-16,-4 0 11 0,5 6-11 0,-1-6 8 16,0 3-8-16,0-3 8 0,0 4-8 0,0-4 0 15,4 0 0-15,3 6 0 0,0-12 0 0,0 6 0 0,4-4 0 0,3 4 0 16,4-9-11-16,3 9 3 0,4-3 0 0,3-3 0 15,1 6 8-15,2 0 16 0,-2 0-4 0,-1 0-1 16,-3-4-11-16,0 4 0 0,3 0 0 0,-3 0 0 16,3-9 0-16,8 9 0 0,-1 0 0 0,4 0 0 15,0-3-19-15,-4 3-2 0,1 0-1 0,-8 3 0 16,-3-3 22-16,0 6 0 0,-4-3 0 0,0 1 0 16,0-4-14-16,8 0 5 0,-1 0 1 0,4 6 0 15,-4-3 8-15,4-3 8 0,-7 6-8 0,3-3 11 16,-6-3-11-16,2 4 0 0,-2 2-12 0,-5-6 12 15,1 3 0-15,0-3 0 0,0 0 0 0,3 0 0 16,0 0 0-16,0 0 0 0,1 0 12 0,-1 0-4 16,0 0-8-16,-3 0 0 0,0-3 0 0,-4 3 0 15,0 3 0-15,0-3-12 0,-3 0 2 0,-4 0 1 16,0 0 9-16,-3 6 0 0,0-12 0 0,-4 6-8 16,0 0 8-16,0 0 0 0,-3 0 0 0,-1 0 0 0,1 0 0 0,-1-3 0 15,1 3 0-15,0-6 8 0,-1 2 3 16,-3 4 1-16,0 0 0 0,0-3 0 0,0-3-12 0,-3 6 8 15,-4 0-8-15,0 0 8 0,7-9 7 0,-3 5 1 16,-4-5 0-16,0 9 0 0,3-9-16 0,-3 5 0 16,0-2 0-16,0 0 0 0,-3-3 0 0,3-1 0 15,0 1-8-15,0-4 8 0,0 4 0 0,0-1 0 16,3-2 0-16,1-1 0 0,-1-2 0 0,-3 2 0 16,4-6 0-16,-1 4 0 0,1-4 0 0,-4 0 8 15,3-3-8-15,1 3 0 0,-1 7 8 0,-3-7-8 0,4 3 0 16,-4-3 9-16,0 7-9 0,-4-7 10 0,4 0-10 15,-3 7 10-15,-1-7-10 0,4-3 0 0,-3 6 0 16,-1-6 8-16,1-3-8 0,3 3 0 16,-4 0 0-16,1-3 0 0,3-3 12 0,-4-3-4 0,4-1 0 0,0 1 0 15,0-1-8-15,0 1 0 0,0 0 0 0,4-1 0 16,3 1 0-16,-4 0 0 0,1-1 0 0,-1-2 8 16,4 2-8-16,0-2 0 0,0-4 9 0,-3 7-9 15,3-7 0-15,0 1 0 0,4-4 0 0,-4 6 0 16,0 4 0-16,-4-3 0 0,1-4 0 0,-1 7 0 15,-3 6 0-15,-3-4 0 0,-1-2 0 0,-3 0-8 16,0-1 8-16,0 1 0 0,-7 0 0 0,3 2 0 16,4-8 10-16,-3 2-2 0,-4-6-8 0,3 1 12 15,0-1-12-15,1 6 0 0,-1-5 8 0,1 5-8 0,3-2 13 0,0-1 0 16,3-3 0-16,-3 0 0 0,7-9 0 0,-4 3 0 16,1-3 0-16,3 0 0 0,0 3-13 0,3 0 0 15,-3 3 0-15,0 0 0 0,0 0 8 0,0-6-8 16,-3 6 0-16,3-6 0 0,-4-4 0 15,4 1 0-15,-3-3 0 0,-1 6 0 0,1-1 13 16,-1 4-3-16,-3 0-1 0,4-6 0 0,-1 0-9 16,1-1-9-16,-1-2 9 0,4-4-13 0,0 7 13 0,0-3 0 15,0-4 0-15,0 7 0 0,0-4 0 0,0-2 0 16,0-7 0-16,4 3 0 0,-1 0 9 0,-3 1-9 16,4-1 0-16,-8 7 9 0,4-1-9 0,0 1 10 15,0-7-10-15,0 0 10 0,-3 7-10 0,3-4 10 0,0 4-10 16,-4-4 10-16,4 7-10 0,0 0 0 0,-3-1 0 15,3-5 8-15,0-4-8 0,0 6 0 0,0-5 0 0,3-1 0 16,-3 0 0-16,4 10 0 0,-4-3 0 0,3-4 0 16,1-3 14-16,-4 1 1 0,0-1 0 0,3 0 0 15,-3-3-15-15,0 13 0 0,0 0 0 0,0-7 0 16,-3 7-12-16,-1-4 2 0,1-2 0 0,-1 5 0 16,1-8 10-16,-4 8 0 0,3-2 0 0,1 6 0 15,-5-4 8-15,5 11 3 0,-1-11 1 0,1 1 0 16,3 3-12-16,-4-7 0 0,4-2 0 0,-3 5 0 15,3 1-12-15,0 0 1 0,0 3 1 0,3 3 0 16,-3-4 10-16,4-2 0 0,-4-6 0 0,3 5 0 16,-3 1 0-16,4 0 0 0,-4 2 0 0,3-2-8 15,1 9 8-15,-4 4 0 0,0-8 0 0,0 1 0 16,0 0 14-16,0-3-2 0,0 0 0 0,0 3 0 0,0-3-12 16,0 6-16-16,0 3 3 0,0 0 1 0,4-2 12 0,-1 2 0 15,1-3 0-15,-1 3 0 0,1-3-9 0,3 3 1 16,0 1 0-16,3-7 0 0,-3 6 8 0,4 0-8 15,0 0 8-15,-4 7-8 0,3-1 8 0,4 4 0 16,-3 0 0-16,-1-1 0 0,1 4 0 0,0-3 0 16,-1-1 0-16,-3 7 0 0,0-3 0 0,4 3 0 15,-8 3 0-15,4-3-8 0,-3 9 8 0,0-12 0 16,-1 6 0-16,1 3 0 0,3 4 0 0,-7-4 0 16,3 6 0-16,1-3 0 0,-1-5 0 0,1 8 0 15,-1 4 0-15,-3-4 0 0,0 1 0 0,0 2 0 0,0 1 0 16,-3-1 0-16,6 1 0 0,-6-1 0 0,-1 10 0 0,4-12 0 15,-3 3 0-15,-4 5 0 0,0-2 0 0,0 3 0 16,-4 0 0-16,0-3 0 0,1 6 0 0,-1-4 0 16,-3-2 0-16,0 6 0 0,-4 0 0 0,4 0 0 15,-3-3 0-15,2 3 0 0,-2 0 0 0,3-3 0 16,-4 3 8-16,0 0-8 0,-3-6 8 0,0 6-8 16,-4 0 0-16,1 0 0 0,-8 0 0 0,0 0-8 15,-3 0 8-15,3 0 0 0,-7 6 8 0,4-3-8 16,-4 0 0-16,4-3 0 0,3 0 0 0,1 6-8 15,-1-2 8-15,4-4 0 0,-1 0 0 0,1 0 0 16,-4 0 0-16,1 0 0 0,-5 0 0 0,1 0 0 16,0 0 0-16,0 0 0 0,-4-4 0 0,3 4 0 15,-2 0 0-15,2 4 0 0,1-4 0 0,3 0 0 16,1 0 0-16,2 6 0 0,-6-3 0 0,3-3 0 0,-6 0 0 0,-1 9 0 16,-7-5 0-16,0-4 0 0,-3 9 0 15,6-3 0-15,-3 0 0 0,11 4 0 0,-4-4 0 0,8-3 8 16,2 7-8-16,1-7 0 0,0 3 0 0,7-3 0 15,-4 4 0-15,4-4 0 0,0-3 0 0,3 0 0 16,-3 6 0-16,3-6 0 0,4 3 0 16,0-3-8-16,-4 0 8 0,4 3-8 0,4-3 8 0,-1-3-12 15,1 3 12-15,-5 0-12 16,5 3-88-16,-1-3-17 0,1 0-4 0,-1 0-1 16,1 0-84-16,2 0-17 0,1 0-3 0,0-3-1 0</inkml:trace>
  <inkml:trace contextRef="#ctx0" brushRef="#br0" timeOffset="172306.49">29305 8973 288 0,'0'0'25'0,"0"0"-25"16,0-9 0-16,4 9 0 0,-1-3 148 0,-3 3 25 15,0 0 5-15,0 0 1 0,0 0-83 0,0 0-16 16,0 0-3-16,0 0-1 0,0 0-5 0,0 0-2 16,0 0 0-16,0 0 0 0,0 0 17 0,0 0 3 0,0 0 1 0,0 0 0 15,0 0 2-15,0 0 0 0,0 0 0 0,0 0 0 16,0 0-26-16,0 0-5 0,0 0-1 16,0 0 0-16,0 0-12 0,0 0-2 0,11-7-1 0,-1 7 0 15,5-3-22-15,-1 0-5 0,3-3-1 16,1 6 0-16,3-3-1 0,4-4-1 15,0 7 0-15,-1 0 0 0,4 0 20 0,1-3 4 0,2-3 1 0,8 3 0 16,4 3-30-16,9-10-10 0,5 7 0 0,3-3 9 16,-4 3 0-16,-3 0 0 0,-3-4 0 0,3 7 0 15,-8 0-9-15,12-3 0 0,-1-3 0 0,4 6 0 16,-3 0 0-16,-1 6 0 0,-3-3 0 0,-4-3 0 16,-6 7 0-16,-1-4 0 0,-3 0 0 0,0 3 0 15,-4-3 0-15,4-3 0 0,3 0 0 0,4 0 0 16,-4 0 0-16,1 0 0 0,-4-9 0 0,3 9 0 15,-3-3-9-15,-1 0 9 0,-6-4-12 0,-4 7 12 16,-3-3-42-16,0-3-2 0,-8 6 0 0,1-3-1139 16</inkml:trace>
  <inkml:trace contextRef="#ctx0" brushRef="#br0" timeOffset="173251.31">29090 10955 288 0,'0'0'25'0,"0"0"-25"0,0 0 0 0,0 0 0 16,0 0 290-16,-7 0 53 0,3-6 10 0,-3 2 3 16,0 4-288-16,0 0-58 0,0 0-10 0,0 0 0 15,0 0 8-15,0 0 5 0,0 0 2 0,-4 0 0 16,4-3 49-16,0 3 9 0,7 0 3 0,-7 0 0 0,7 0 32 0,0 0 6 16,0 0 2-16,0 0 0 0,0 0-45 0,0 0-9 15,0 0-2-15,0 0 0 0,0 0-32 0,7 3-8 16,4-3 0-16,0 0-1 0,6 4 14 0,4 2 3 15,8-6 1-15,9 3 0 0,12-3-23 0,6 0-5 16,4-3-1-16,7-7 0 0,-3 10-8 0,3-9 8 16,7 6-8-16,3-6 8 0,12-1-8 0,-1 1 0 15,-11-1 0-15,1 7 0 0,-4-6 0 0,0-1 0 16,4 1 0-16,-4 6 0 0,-4-7 0 0,-6 10 0 0,-4-3 0 16,-4 3-11-1,-10 0-17-15,0-6-3 0,-4 6-1 0,-3 0 0 16,0-3-208-16,0-3-43 0,28-7-8 0,-14 4-1 0</inkml:trace>
  <inkml:trace contextRef="#ctx0" brushRef="#br1" timeOffset="177439.74">29873 5219 1188 0,'14'-15'52'0,"-10"9"12"0,6-4-52 0,-2 4-12 0,-5-4 0 0,4 1 0 0,4 0 52 0,-4-1 7 16,-4 1 1-16,8 6 1 0,-4-7-10 0,-4 7-3 15,-3 3 0-15,7-6 0 16,-7 6-22-16,0 0-5 0,0 0-1 0,0 0 0 0,0 0 10 16,0 0 2-16,0 0 0 0,0 9 0 0,-7 4-17 0,0 3-3 15,-3-1-1-15,-4 4 0 0,-4 15 24 0,-3-5 5 16,-4 2 0-16,-3 4 1 0,-4 12 9 0,-3-10 2 16,0 10 0-16,-1-9 0 15,5 12-23-15,-5-6-4 0,5 6-1 0,-5-6 0 0,1 9-12 0,-4-2-4 16,-7-1 0-16,4-3 0 0,-7 6-25 15,-1-3-6-15,4-6-1 0,1 0 0 16,2-6-165-16,8-4-34 0,0 7-6 0</inkml:trace>
  <inkml:trace contextRef="#ctx0" brushRef="#br1" timeOffset="177799.63">30452 5119 1555 0,'0'0'138'0,"0"0"-110"0,-4-9-28 0,4 9 0 15,0 0 109-15,0-7 17 0,0 7 3 0,-7 0 1 0,7 0-110 0,0 0-20 16,0 0-9-16,0 0 1 0,-7 0 8 0,0 0 0 16,0 16 0-16,0-13 0 0,0 10 0 0,-4 6 0 15,-3 3 0-15,-7 9 8 0,3 0 22 0,-3 10 5 16,-3 3 1-16,-5 0 0 0,5 6 4 0,-5 0 2 16,5 4 0-16,-8 2 0 0,4-3-28 0,-8 10-6 15,-2 9 0-15,-8-6-8 0,-4-3 11 0,-2 6-11 16,-5 0 10-16,4-7-10 0,4 11 0 15,3-11-13-15,4 1 1 0,3 0 0 16,3-7-125-16,1-6-25 0,3 0-5 16,1-12-1-16</inkml:trace>
  <inkml:trace contextRef="#ctx0" brushRef="#br1" timeOffset="178145.18">30854 5238 1497 0,'21'-9'66'0,"-14"6"14"15,4-4-64-15,-1 7-16 0,-10 0 0 0,7-12 0 16,0 12 121-16,-7 0 21 0,0 0 4 0,0 0 1 15,-3 12-95-15,-1 4-20 0,4-3-3 0,-10 9-1 16,-4 9-16-16,-7 4-4 0,-4 5-8 0,-3 1 12 16,-4 12-1-16,0 1-1 0,-3 5 0 0,0-2 0 0,-8 5 14 0,1 4 2 15,-11 6 1-15,-3 4 0 16,-8-4-9-16,1 3-2 0,-4 10 0 0,-1-7 0 0,5 7-5 16,-8-7-2-16,-3 4 0 0,0-7 0 0,-3 6-9 0,6-5 0 15,11-10 9-15,11 3-9 0,3-10 0 0,7 1 0 16,7-10 0-16,4-6 0 15,7-3-78-15,7-7-17 0,0-6-3 0</inkml:trace>
  <inkml:trace contextRef="#ctx0" brushRef="#br1" timeOffset="178471.48">30992 5891 1094 0,'0'0'48'0,"0"0"11"0,0 0-47 0,3 9-12 0,-3 0 0 0,0 4 0 16,-3 6 106-16,-1 3 19 0,-3 3 4 0,-4 3 1 15,-3 3-84-15,-3 4-17 0,-5 6-3 0,-6 3-1 16,0-1 10-16,-7 11 1 0,7 5 1 0,-4-2 0 15,0-4 8-15,-3 7 2 0,-1-4 0 0,-2 7 0 16,-5 9-22-16,-6-3-4 0,-8 0-1 0,1 0 0 0,-4 0-20 0,4-6 0 16,-1 6-10-1,1-4 10-15,3 1 0 0,-4 3 0 0,4-3 0 0,-3-3 0 16,0-7-30-16,10-6-12 0,3 4-2 16,8-13-528-16,7-7-104 0</inkml:trace>
  <inkml:trace contextRef="#ctx0" brushRef="#br1" timeOffset="178806.75">30914 7148 2084 0,'-7'13'92'0,"0"-7"20"0,0 6-90 0,0-2-22 0,-4 2 0 0,1 4 0 15,-1 0 32-15,-3 6 1 0,0 9 1 0,-7 0 0 16,3 7-3-16,0 0-1 0,-3 2 0 0,0 11 0 16,-4-8-22-16,1 11-8 0,-5-1 0 0,-6 7 9 15,-4 2-1-15,-7 4-8 0,1 0 12 0,-5 6-4 16,-10-9 0-16,4 9-8 0,-1-9 12 0,8 3-4 15,3-1-8-15,-3-2 0 0,3 0 0 0,3 0 8 16,8-10-40-16,0 0-9 0,-4-6-2 0,7-3 0 16,4-9-188-16,7-4-37 0,-14 22-8 15,21-31-2-15</inkml:trace>
  <inkml:trace contextRef="#ctx0" brushRef="#br1" timeOffset="179335.18">30886 8415 230 0,'0'0'20'0,"0"0"-20"16,0 0 0-16,7-3 0 0,-7 3 265 0,0 0 49 15,0 0 10-15,0 0 1 0,0 0-147 0,0 0-30 16,0 0-5-16,-4 9-2 0,-3 1-37 0,-3-4-7 15,-5 13-1-15,1-7-1 0,0 16-55 0,-3-3-10 16,-1 7-2-16,0-1-1 0,-3 7-8 0,4-4-2 16,-5 1 0-16,8 6 0 0,-3-4-17 0,3-2 0 15,-1-1 0-15,5 7 0 16,-4-3-116-16,0-4-29 0</inkml:trace>
  <inkml:trace contextRef="#ctx0" brushRef="#br1" timeOffset="180420.17">29806 11284 1576 0,'0'0'35'0,"0"0"7"0,0 0 2 0,0 0 0 0,0 0-36 0,11-3-8 0,-4-3 0 0,0 6 0 15,3-3 47-15,-2-7 7 0,-5 7 2 0,1-3 0 16,6-4-22-16,-3 10-4 0,-3-6-1 0,3 0 0 16,-7 6 9-16,0 0 2 0,0 0 0 0,0 0 0 15,-7 0-16-15,-4 0-4 0,-3 9 0 0,-7 4 0 16,0 9 10-16,-7 9 2 0,-4 0 0 0,0 10 0 0,0 13-18 16,-3-1-3-16,-4 10-1 0,-3-1 0 0,-4 4-10 0,0 6 0 15,-10-9 0-15,3 3 0 0,-4-3 0 0,4-1 10 16,4 1-2-16,7 0-8 0,6-13 9 0,5-6-9 15,2 0 0-15,1-7 9 16,4-5-81-16,2-7-17 0,5-3-3 0,3 0-528 16,-1-7-106-16</inkml:trace>
  <inkml:trace contextRef="#ctx0" brushRef="#br1" timeOffset="180838.13">30540 11369 1324 0,'0'0'118'16,"-4"-10"-94"-16,1 10-24 0,-1-3 0 15,-3 3 130-15,0 0 22 0,4 0 4 0,-4 3 0 0,0-3-124 0,-4 10-32 16,-3 5 0-16,0-2 0 0,-4 3 30 0,-3 9 0 16,-4 0 0-16,-3 13 0 0,-4-1 18 0,-3 4 3 15,0 9 1-15,0 3 0 16,-1 4 7-16,-3-4 1 0,1 10 1 0,-12 6 0 0,-10 6-15 0,-3 0-3 15,-8 1-1-15,4 5 0 0,4-15-25 0,-4 9-5 16,0-6 0-16,0-3-1 0,3 6-11 0,1-9 0 16,-1-7 0-16,11-2 8 15,7-4-28-15,8-9-7 0,2-7-1 0,15-3 0 16,3-9-168-16,4 0-33 0</inkml:trace>
  <inkml:trace contextRef="#ctx0" brushRef="#br1" timeOffset="181506.64">30967 11798 2142 0,'0'0'47'0,"-7"10"9"0,-4-1 3 0,-3 7 1 0,-7 3-48 0,0 3-12 0,-7 9 0 0,-1 4 0 15,1 5 0-15,0 4 0 0,-4 9 0 0,0 7 0 16,-3-3 16-16,0 5 11 0,-8-8 1 0,-2 8 1 16,-8 1 10-16,-4 0 1 0,-6 9 1 0,3-6 0 15,3 3 0-15,4-7 0 0,1 1 0 0,-8-3 0 16,3 2-23-16,-3-2-5 0,-3 6-1 0,6-7 0 0,4-2-20 16,7-7-5-16,8-6-1 0,6-10 0 15,4 4-173-15,6-13-34 0,8 3-7 16,4-15-2-16</inkml:trace>
  <inkml:trace contextRef="#ctx0" brushRef="#br1" timeOffset="181879.83">30840 12708 1677 0,'0'0'36'0,"0"0"8"0,0 12 2 0,-4-2 2 0,4-1-38 0,-3 4-10 0,-1-4 0 0,1 1 0 15,-4 2 82-15,0 7 14 0,0 0 4 0,0-4 0 16,-4 4-6-16,-3 3-1 0,3 0 0 0,-6 6 0 16,2-3-23-16,1 13-5 0,-3-3-1 0,-1 5 0 15,-3 4-16-15,3 0-3 0,-3 6-1 0,-7-6 0 16,0 6-35-16,3-6-9 0,-3 0 0 0,0 3 0 16,-1-9-35-1,-2 3-9-15,2-1-1 0,1-5-1 16,3-4-118-16,1-6-24 0,-19 13-5 0,15-19-1 0</inkml:trace>
  <inkml:trace contextRef="#ctx0" brushRef="#br1" timeOffset="183310.07">32053 12241 345 0,'0'0'31'0,"0"0"-31"15,0 0 0-15,0 0 0 0,0 0 402 0,0 0 74 16,-7 3 16-16,-3-3 2 0,3 9-390 0,7-9-79 16,0 0-15-16,-4 13-10 0,1-4 0 0,-4 13 0 0,3-3 0 0,1 3 0 15,-5 0 0-15,1 6 0 0,4-3 0 0,-4 13 0 16,0-1 10-16,-4 1 2 0,1 6 0 0,-1-3 0 16,-3-1-12-16,3-2 0 15,1 3 9-15,3 0-9 0,-7-10 16 0,3 3 0 0,4-5-1 0,-4-7 0 31,4-1-42-31,0-2-8 0,0-6-1 0,0-1-608 16,0 4-122-16</inkml:trace>
  <inkml:trace contextRef="#ctx0" brushRef="#br1" timeOffset="183478.15">31725 12526 1209 0,'0'0'108'0,"0"0"-87"0,0 0-21 0,0 0 0 0,0 0 384 16,0 0 73-16,0 0 15 0,0 0 2 0,11 3-389 0,3-3-77 16,0 0-16-16,4 0-4 0,-1 6 1 0,5-3 0 15,6-3 0-15,4 0 0 16,-4 0-17-16,7 0-4 0,0 0-1 0,1-3 0 16,-1 3-60-16,-3-6-12 0,-8 6-3 0,1 0-632 15,-4 0-128-15</inkml:trace>
  <inkml:trace contextRef="#ctx0" brushRef="#br1" timeOffset="183780.07">32209 12792 2602 0,'0'0'57'0,"0"0"12"0,0 0 3 0,-4 10 1 0,1-7-58 0,3 6-15 0,0-9 0 0,0 0 0 16,-4 10 0-16,4-10 0 0,0 0 0 0,0 0 0 15,0 0 0-15,0 0-10 0,0 0 0 0,0 0 0 16,0 0 41-16,0 0 8 0,0 0 1 0,4-10 1 16,-4 1-13-16,3-4-4 0,1 4 0 0,-4-3 0 15,3-1 20-15,1-6 3 0,3-3 1 0,-4 0 0 16,4-6-32-16,-3-3-7 0,3 9-1 0,0-3 0 16,0-4-8-16,0 7 0 0,0 4 0 0,0-4 0 15,4 6-12-15,-4 0 12 0,0 4-10 0,0-1 10 31,0 4-48-31,0-1-4 0,0 7-1 0,0-3 0 0,4 6-115 0,-1 0-22 0,4 0-5 16</inkml:trace>
  <inkml:trace contextRef="#ctx0" brushRef="#br1" timeOffset="184172.37">32653 12601 2977 0,'-14'0'65'0,"0"0"14"0,-4 0 2 0,4 3 3 0,0 4-67 0,3-4-17 16,-3 6 0-16,0 1 0 0,0-1 0 0,-4 3 0 16,1 1 0-16,3 3 0 15,-4-1-28-15,4 4-10 0,0-6-2 0,0 9 0 0,0-3 40 0,3 2 0 0,0-8 0 16,4 6 0-16,0-7 0 0,4-2 0 0,-4 5 0 0,3-8 0 16,1 2 0-16,-1 4 0 15,8-4 0-15,-4 0 0 0,3 1-14 0,-3-10 5 0,0 0 1 0,14 0 0 16,0 0-13-16,4-10-3 0,0 7 0 0,-1-6 0 31,5-4-16-31,2-2-3 0,-3 2-1 0,4 4 0 0,0-7 20 0,-8 0 3 0,5 7 1 16,-5-4 0-16,1 1 20 0,-4-1 0 0,0-2 0 0,-3 12 0 15,-4-7 12-15,0 10 6 0,-7 0 2 0,0 0 0 16,0 0 25-16,0 0 6 0,0 10 1 0,-4-1 0 16,4 4-29-16,0-1-6 0,-3 4-1 0,-1-4 0 15,4 1 19-15,0-1 3 0,0 7 1 0,0-9 0 16,4 2-31-16,-4 1-8 0,3-4 0 0,1 0 0 15,-1 4 0-15,1-4 0 0,3 1 0 0,-4-1 0 16,-3-9-134-16,0 3-28 0,0-3-6 0,0 0 0 0</inkml:trace>
  <inkml:trace contextRef="#ctx0" brushRef="#br1" timeOffset="184375.78">32840 12918 3020 0,'0'0'134'0,"-7"-3"27"0,7 3-129 0,0 0-32 16,0 0 0-16,0 0 0 0,0 0 22 0,-3 6-2 15,-1 3-1-15,0 7 0 16,4-10-39-16,0 13-8 0,-3-9-2 0,3 2 0 16,0 1-50-16,-4-4-11 0,1 1-1 0,-1-1-1 15,4-6-15-15,0-3-2 0,-3 9-1 0,3-9 0 16,0 0-78-16,0 0-16 0,-7-3-3 0</inkml:trace>
  <inkml:trace contextRef="#ctx0" brushRef="#br1" timeOffset="184526.59">32949 12466 2361 0,'-10'0'210'0,"3"0"-168"0,0 0-34 0,-4 0-8 16,8 10 120-16,3-10 23 0,-7 6 4 0,7-6 1 15,0 0-204-15,0 6-40 0,0 4-8 0</inkml:trace>
  <inkml:trace contextRef="#ctx0" brushRef="#br1" timeOffset="184881.14">33055 12908 1094 0,'-14'7'97'0,"14"-7"-77"0,0 0-20 0,0 0 0 0,-3 0 416 0,3 0 79 16,0 0 16-16,0 0 3 0,0 0-411 0,0 0-83 16,0 0-20-16,0 0 0 0,10-7-14 0,-3 7-7 15,-7 0-2-15,7-9 0 0,0 6 35 0,0-6 6 16,-3-1 2-16,0 1 0 0,-1-4-20 0,1-6 0 16,3 7 0-16,-4-7 0 0,1-3 10 0,-4 6 2 15,-4 1 0-15,4-1 0 0,0-3 0 0,4 7 0 16,-1-4 0-16,1 3 0 0,-1 4 0 0,4 6 1 15,4-7 0-15,-1 7 0 0,1 6-13 0,3-3 0 16,0 10 0-16,4-7 0 0,0 6 0 0,-1 1 0 16,-3-7 0-16,0 6 0 0,4 1 0 0,-4 2 0 0,-3 4 0 15,-1-3 0-15,1-1 25 0,-4-2 6 0,4 8 1 0,-8-5 0 16,4-1-32-16,-3 7 0 0,-1-6 0 0,1 2 0 16,-1-2 0-16,1 3 0 0,-4-1 0 0,3 1 0 31,-3 0-101-31,-3-4-20 0,-1 1-4 0,1-1-1 15,-4 4-139-15,-4-3-28 0</inkml:trace>
  <inkml:trace contextRef="#ctx0" brushRef="#br1" timeOffset="185692.13">31754 6148 1465 0,'0'0'64'0,"0"0"15"0,0 0-63 0,7 0-16 0,0 9 0 0,0-9 0 16,0 10 93-16,-4-1 16 0,4 0 3 0,0 4 1 16,0-1-3-16,-3 10-1 0,3 7 0 0,-3 2 0 15,-1 3-54-15,4 4-11 0,-7 3-3 0,0-4 0 16,0 4-25-16,-3 0-6 0,3 0-1 0,-4 0 0 15,1-4-9-15,-1 4 0 0,4 3 0 0,-3-3 0 16,-1-1 0-16,0 1 0 0,4 3 0 0,-3-9 0 16,-1-4-32-16,4 0-8 0,-3 1-1 0,-1-10-1 15,1-4-122-15,-1 1-24 0,1-6-4 0</inkml:trace>
  <inkml:trace contextRef="#ctx0" brushRef="#br1" timeOffset="185940.8">31655 6662 1324 0,'-4'0'118'0,"-3"-3"-94"16,7 3-24-16,0 0 0 0,0-6 281 0,0 6 52 15,0-4 11-15,7-2 1 0,-3 3-237 0,6-6-47 16,1 5-9-16,0-2-3 0,3-3-37 0,0 6-12 0,3-7 8 0,1 1-8 15,3 6 0-15,4-4 0 0,0-5 0 0,3 9 0 16,0-4 0-16,4 4 0 0,3-6 0 0,-3 0-9 31,-4 9-138-31,-3-10-27 0,3 7-6 0,-7 0-858 0</inkml:trace>
  <inkml:trace contextRef="#ctx0" brushRef="#br1" timeOffset="186360.06">32124 6621 1134 0,'0'0'50'0,"0"0"10"0,0 0-48 0,0 0-12 0,-4 6 0 0,4-6 0 16,0 4 43-16,-3 5 5 0,3-9 2 0,3 9 0 0,-3 1 24 0,0-4 5 15,7 4 1-15,-3-1 0 0,0-3-19 0,-1 0-3 16,1 4-1-16,-1-1 0 15,4-2 13-15,-3-1 2 0,-4-6 1 0,3 9 0 0,4 1-7 0,-7-1-2 16,4 0 0-16,-1 1 0 0,-3-4-9 0,0 4-3 16,-3-1 0-16,3 3 0 0,0-2-32 0,0 6-6 15,0-10-2-15,0 3 0 0,0 1 7 0,0-10 1 16,0 0 0-16,0 0 0 0,0 0 19 0,0 0 4 16,0 0 1-16,0 0 0 0,0 0-20 0,0 0-3 15,0 0-1-15,0 0 0 0,0-10 10 0,0 1 2 16,0-4 0-16,0 1 0 0,-4-7-18 0,1 6-3 15,3-5-1-15,-4 5 0 0,4-6-2 0,0-3 0 16,-3 3 0-16,3-2 0 0,0-1-8 0,0 0 0 16,-4 0 0-16,4 0 0 0,4 3 0 0,-4-3 0 0,3 3 0 0,1 7 0 15,-1-7-13-15,4 6 5 0,-3-6 8 0,3 7-13 32,0 2-28-32,0 1-6 0,0 3-1 0,0 0 0 15,4-4-83-15,-4 10-17 0,3 0-3 0,1 0-589 0,-4 0-117 0</inkml:trace>
  <inkml:trace contextRef="#ctx0" brushRef="#br1" timeOffset="186793.45">32378 6580 748 0,'0'0'67'0,"0"0"-54"0,0 0-13 0,0 0 0 16,0 0 303-16,0 0 57 0,0 0 12 0,0 0 3 0,0 0-248 16,0 0-50-16,0 0-9 0,0 0-3 15,0 0-17-15,0 0-4 0,0-6-1 0,0 6 0 0,0 0-19 0,0 0-4 16,-7 6-1-16,0 1 0 0,-4 2-9 0,4 1-2 15,-3 2 0-15,3 1 0 0,0-1-8 16,3-2 0-16,-3-1 0 0,7 4 8 16,-4-4-8-16,1 3 10 0,-1-2-10 0,4 6 10 0,-3-10-2 0,3 9 0 15,3-2 0-15,-3-4 0 0,4 1-8 0,-1-4-14 16,1 4 3-16,-4-10 1 0,7 0 10 0,0 6 0 16,4-6 0-16,-4 0 0 0,0-6 24 0,3 2 6 15,1-5 2-15,-4 0 0 0,0 5-32 0,4-5 0 16,-1 0 0-16,-3-1 0 0,0 1 9 0,-3-4-9 15,6 4 8-15,1-1-8 0,-4-2 13 0,-3 3-2 16,-1-4-1-16,1 0 0 0,-1 4-10 0,-3-4 0 16,-3 4 0-16,-1 0 8 0,4-1 0 0,-3 1-8 15,-4 6 12-15,3-4-4 0,4 7 27 0,0 0 5 16,0 0 0-16,0 0 1 0,0 0-41 0,-7 7 0 0,7-7-11 0,-7 3 3 16,3 6 8-16,4 4 11 0,4-4-3 0,-1 1 0 15,4 2-18-15,4-2-4 0,-4 8-1 0,7-5 0 16,0-1 15-16,-3 4 0 0,-1 0 0 0,1-1 0 31,3 1-35-31,0-6-1 0,0 8 0 0,1-5 0 0,-1-1-83 0,0 4-17 16,-4-3-3-16</inkml:trace>
  <inkml:trace contextRef="#ctx0" brushRef="#br1" timeOffset="187131.23">32861 6483 288 0,'0'0'25'16,"0"0"-25"-16,0 0 0 0,0 0 0 0,0 0 417 0,0 0 79 0,0 0 15 0,0 0 3 16,-3 13-354-16,3-4-72 0,0 1-13 0,0 2-3 15,0-2-32-15,3 8-7 0,-3-5-1 0,4 6 0 16,-4-7-20-16,3 7-4 0,-3-6 0 0,4-1-8 16,-1 7 9-16,1-6-9 0,-1 5 0 0,4-8 9 15,-3-1-22-15,0 1-5 16,-4-10-1-16</inkml:trace>
  <inkml:trace contextRef="#ctx0" brushRef="#br1" timeOffset="187298.44">32861 6179 2739 0,'0'0'60'0,"0"0"13"0,0 0 3 0,0 0 0 0,0 0-60 0,7 9-16 0,0 1 0 0,0 2 0 0,0-2-12 0,4 2-4 16,0-2-2-16</inkml:trace>
  <inkml:trace contextRef="#ctx0" brushRef="#br1" timeOffset="187626.81">33027 6675 2080 0,'0'0'92'0,"0"0"20"0,0 0-90 16,4 9-22-16,-4 0 0 0,7 1 0 0,0-7 45 0,-4 3 5 0,4-3 1 0,0 4 0 16,4-7-21-16,0 0-4 15,-4 0-1-15,-7 0 0 0,3-7 1 0,-3 4 0 0,0-3 0 16,4-4 0-16,-1-2-3 0,-3 3-1 0,0-1 0 0,0 4 0 16,0-10 24-16,-3 0 5 15,3-2 1-15,-4-1 0 0,4-3-32 0,0 3-5 0,0-3-2 0,0 0 0 16,0 6-1-16,0-2-1 0,4-1 0 0,-4 9 0 15,7-2-2-15,-4 9 0 0,4-3 0 0,0 2 0 16,7 4 19-16,1 0 3 0,-1 4 1 0,3 5 0 16,1 0-32-16,0 1 0 0,-1 2 0 0,1-2 0 15,3 2 0-15,-3 1 0 0,-1-4 0 0,-3 10 0 16,1-6 0-16,-5-1 0 0,4 7 0 0,-3 0 0 16,-4-7 0-16,0 7 0 0,0 0 0 0,-4-3 0 15,1 6 0-15,0-1 0 0,-4 5 0 0,0-1 0 16,0 3-142-16,-8-3-34 0,-2 6-8 0</inkml:trace>
  <inkml:trace contextRef="#ctx0" brushRef="#br1" timeOffset="188510.78">28554 7239 403 0,'0'0'36'0,"0"0"-36"0,0 0 0 0,0 0 0 16,0 0 276-16,0 0 49 0,0 0 10 0,0 0 1 15,-7 0-212-15,7 0-42 0,-7 3-9 0,0 0-1 16,3 3-27-16,-6-2-5 0,3 5 0 15,-4 4-1-15,-3 2-22 0,3 1-4 0,-3 3-1 0,-4 3 0 16,1 6-12-16,3-3 0 0,-7-3 0 0,3 9 0 16,-3 1 8-16,3-4 0 0,-3-3-8 0,3 6 12 15,4-2-12-15,4-4 0 0,-4 3 0 0,6-6 0 16,5 0 9-16,-1 6-9 0,8-3 8 0,7 3-8 16,-1-6 8-16,1 0-8 0,3 0 8 0,7-3-8 15,0-6 0-15,-3 5 0 0,3-8 0 0,4-4 0 0,-4 3 0 16,0 1 0-16,0-10 0 0,-3 0 0 0,3 6 0 15,-3-6-9-15,-4-6 9 0,0 6 0 0,0 0 0 0,-4-3 0 16,-2-4 0-16,-1 4 0 0,-4-6 0 16,-3-1 11-16,0 1-3 0,0-3-8 0,-7 2 16 15,0 1-4-15,0-4-1 0,0 1 0 0,-4-7-3 0,1 9 0 16,-1-2 0-16,-3 2 0 16,0-2-8-16,3 2 10 0,-6 1-10 0,3 0 10 0,-4 6-23 15,0-7-5-15,4 10-1 0,-3 0 0 16,-1-3-28-16,4 6-5 0,0-3-2 0,0 6-548 15,-1 1-110-15</inkml:trace>
  <inkml:trace contextRef="#ctx0" brushRef="#br1" timeOffset="188947.16">28748 7471 2156 0,'-18'-6'96'0,"11"6"19"0,-3-3-92 0,-5 3-23 0,8-7 0 0,-3 14 0 15,-1-4 20-15,1-3 0 0,3 0 0 0,-4 9 0 16,4-6-20-16,0 7 0 0,0-1 0 0,0 0-12 16,0 4 0-16,0 3-1 0,0-1 0 0,3-2 0 15,1 6-3-15,-1 3-1 0,1-3 0 0,-1-1 0 16,4-2 17-16,0 6 0 0,0-3 0 0,0 3 0 0,4 0 0 15,-1-4 0-15,4 4 0 0,0-9 0 16,4 6-8-16,3-7 8 0,4-2 0 0,-1-1 0 0,4 4 0 0,4-7 0 16,-7-3 0-16,6-3 0 0,1 0 0 0,0 0 0 15,-4-9 0-15,-3 6 0 0,3-7 9 0,-7 1 3 16,0-4 0-16,4 1 0 0,-8-4 4 0,-3 3 0 16,0-2 1-16,-3-1 0 0,-1-6-8 0,-3 10-1 15,-3-10-8-15,-1 3 12 0,-3-3-4 0,-3 0 0 16,-4 0-8-16,-4-6 12 0,0 6-12 0,1 3 0 15,-1-3 0-15,-3 0 0 0,0 10-16 0,-4-7-5 16,4 6-2-16,0 4 0 16,3-4-13-16,4 7-2 0,0 0-1 0,0-1 0 15,3 7-7-15,4 0-2 0,7 0 0 0,0 0-524 0,0 0-106 16</inkml:trace>
  <inkml:trace contextRef="#ctx0" brushRef="#br1" timeOffset="189447.39">28960 7452 1555 0,'0'0'138'0,"-4"-9"-110"0,0 9-28 0,1-10 0 15,-4 10 94-15,7 0 14 0,0 0 2 0,0 0 1 16,0 0-96-16,0 0-15 0,0 0-12 0,-4 7 3 0,-3-1 9 15,4 3 0-15,-1 1-9 0,4-1 9 0,-3 4 0 0,-1 5 0 16,1-5 0-16,-1 6 0 16,1-7 0-16,3 7 15 0,-4-6-3 0,1 6 0 15,-1-7 0-15,1 7 0 0,3 0 0 0,0-4 0 16,0-2-3-16,3 6-1 0,4-7 0 0,-3 4 0 0,3-3-8 0,3-1 8 16,1-3-8-16,3 4 8 15,0-4-8-15,-3 1 8 0,3-1-8 0,0-6 8 0,4 4-8 16,-4-4 8-16,0-3-8 0,3 0 8 0,1-3 0 0,-4-4 0 15,0 7 0-15,0-9 0 0,0 6 2 0,1-7 0 16,-1 1 0-16,-7 3 0 0,0-10 18 0,0 7 3 16,-4 2 1-16,-3-8 0 0,0 5 10 0,-3-5 2 15,3-1 1-15,-4 3 0 0,1-9-14 0,-4 4-3 0,3 2-1 0,-3-3 0 16,0 0-27-16,-3-3 8 0,2 0-8 0,-2 4 0 16,3-4 0-16,-4 0 0 0,4 9-14 15,0-6 5-15,0 4 9 0,0-1 0 16,0 3 0-16,0 4 0 15,0-3-29-15,3 5-4 0,-3-5-1 0,4 9 0 0,-1-4 16 0,4 7 3 16,-3 0 1-16,3 0 0 16,0 0-53-16,0 0-10 0,0 0-3 0,0 0 0 15,0 0-124-15,-4 0-26 0,-10 0-5 0,14 0-1 0</inkml:trace>
  <inkml:trace contextRef="#ctx0" brushRef="#br1" timeOffset="190545.69">27940 12087 806 0,'-21'19'36'0,"7"-16"7"0,0 6-35 0,-8-2-8 0,5 2 0 0,-1-3 0 15,1-6 177-15,2 10 34 0,1-4 6 0,4-3 2 16,3-3-90-16,0 0-17 16,-4 6-4-16,8-6-1 0,3 0-36 0,0 0-7 15,0 0-2-15,3-6 0 0,4 3-14 0,4-3-2 0,-1-4-1 0,8 7 0 16,-4-6 7-16,4-1 2 0,-1 7 0 0,1-3 0 16,0 0-40-16,3-1-14 0,-7-2 9 0,7 9-9 15,-3-10 10-15,-1 7-10 0,-3 3 12 0,4 0-12 16,0 0 8-16,-4 0-8 0,0 0 0 0,-4 0 0 15,1 3 8-15,0 4-8 0,-4-4 9 0,0 3-9 16,-4-3 10-16,4 7-10 0,0-1 10 0,-3-6-10 16,-1 7 8-16,-3-10-8 0,0 12 0 0,0-2 9 0,0-1-9 0,0 4 0 15,-3-4 0-15,-1 0 0 0,1 1 0 0,-4-1-17 16,0-6 4-16,0 10 1 0,0-7 21 0,0-3 5 16,-4 7 1-16,4-4 0 0,-4-3 1 15,4 0 1-15,4 4 0 0,3-7 0 0,0 0-17 0,0 0 0 16,0 0 0-16,0 0 0 15,0 0-18-15,0 0-7 0,7-7-2 0,3 4 0 0,5-6 11 0,-1 9 1 16,0-10 1-16,7 10 0 0,-3-3 14 16,3 3 0-16,-4 0-10 0,1 0 10 0,3 3-23 0,-7 4 0 15,-3 2 0-15,3-3 0 16,-7 4-5-16,0 5-2 0,-3-8 0 0,-4 11 0 0,-4-5 30 0,1 3 0 16,3-1 0-16,-7 4 0 0,-1-6 29 0,1 5 9 0,-3-5 2 15,-4 6 0-15,3-7-14 0,1 7-2 0,-5-6-1 0,1 6 0 16,0-7-14-16,4 1-9 0,-1-4 12 0,-3 10-12 15,3-10 0-15,1 4 0 0,-4-4-15 0,3 1 5 32,0-1-51-32,-3-3-11 0,4 4-1 0,-1-4-650 0,4-3-129 0</inkml:trace>
  <inkml:trace contextRef="#ctx0" brushRef="#br1" timeOffset="190941.83">28473 12106 1324 0,'0'0'118'0,"-11"0"-94"0,4 0-24 0,-4 0 0 0,4 0 281 0,7 0 52 16,-7 0 11-16,7 0 1 15,-7 3-297-15,0 3-60 0,0-3-12 0,-3 7-3 16,3 2-9-16,-4-2-1 0,4 5-1 0,0 1 0 0,0 3 16 0,0 3 3 15,3 0 1-15,4 0 0 0,-3 0 18 0,-1 0 0 16,4 3 0-16,0-3 9 0,4-7-9 0,-1 4 8 16,1 0-8-16,-4-3 8 0,7-1 0 0,-4-2 0 15,4-1 0-15,-3-2 0 0,3-1-8 0,0-6 0 16,0 7 0-16,0-10 0 0,4 0-10 0,-1 0-4 16,1-3-1-16,-1-4 0 0,1 4 15 0,-4-6-11 15,4-4 11-15,-1 1-10 0,1-4 10 0,-1 0 0 16,1 1 8-16,-4-7-8 0,0 6 11 0,-3-3-3 0,-4-3 0 0,3 3 0 15,-6-3-8-15,3-6 12 16,-4 6-12-16,-3 0 12 0,4 4-12 0,-4 5-14 0,-1-9 3 16,-2 9 1-1,-1 1-42-15,1 3-8 0,-1-1-1 0,1 1-893 0</inkml:trace>
  <inkml:trace contextRef="#ctx0" brushRef="#br1" timeOffset="191344.24">28681 12043 1879 0,'0'0'83'0,"0"0"17"0,0 0-80 0,0 0-20 16,-4-9 0-16,4 9 0 0,0 0 0 0,0 0 0 15,-3 0 0-15,3 0 0 0,-7-4 10 0,7 4-2 16,-7 0-8-16,0 4 12 0,0-4 31 0,0 9 5 16,-1 0 2-16,1 4 0 0,0-4 9 0,4 4 1 15,-4 9 1-15,3-3 0 0,4 3-36 0,-3 0-7 16,-1 6-2-16,1-3 0 0,3 3-16 0,0 3 0 16,0-5 0-16,0 5 0 0,0-6 0 0,3 0 0 15,-3-3 0-15,4 0 0 0,-4 0 0 0,3-3 0 0,1-7 0 0,3 7 0 16,-4-6 0-16,4-4 0 0,4-3 0 0,-4-3 0 15,0-3 0-15,4 0 0 0,-4-9 0 0,3 0 0 16,1 6 0-16,-1-16 0 0,1 6 0 16,0-6 10-16,-4-3 15 0,3 0 3 0,-3 0 1 0,0-6 0 15,-3 3-15-15,-4-3-3 0,3-3-1 0,-6-1 0 32,-1 10-102-32,1-3-21 0,-4-3-4 0,0 6-555 0,-7-3-112 0</inkml:trace>
  <inkml:trace contextRef="#ctx0" brushRef="#br4" timeOffset="196375.53">30215 9120 1209 0,'0'0'53'0,"-7"-9"12"0,0 6-52 0,4-7-13 15,-8 1 0-15,4 6 0 16,7 3 207-16,-3-6 38 0,-1 3 8 0,-3 3 2 0,7 0-160 0,0 0-32 15,0 0-7-15,0 0 0 0,0 0-35 0,0 0-6 16,0 0-2-16,0 0 0 0,0 0-13 0,0 0 9 16,7 9-9-16,0 0 8 0,4 4 4 0,-1-1 1 15,8 7 0-15,3 3 0 0,4 0 8 0,0 0 2 16,-1 0 0-16,8 0 0 0,0 6-3 0,-1-6 0 16,5 0 0-16,-5 6 0 0,5-3-8 0,-4-3-3 15,-1 7 0-15,1-7 0 0,0 0-9 0,0-1 8 16,-1-2-8-16,1-6 8 0,0 6-8 0,0-1 0 0,-1-2 9 15,-3-3-9-15,-3 2 0 0,0 1 0 16,0-7 0-16,-1 7 0 0,-3-10-9 0,-6 10-3 0,2-13-1 16,-3 10 0-16,0-7-7 0,-3-3-2 0,0 7 0 15,-4-7 0 1,3 6-35-16,-6-3-7 0,-4-6-2 0,0 0-640 0,0 0-128 0</inkml:trace>
  <inkml:trace contextRef="#ctx0" brushRef="#br4" timeOffset="196811.69">29538 9258 2174 0,'0'0'48'0,"-3"-9"9"0,-1 9 3 0,1-3 1 0,3 3-49 0,0 0-12 16,-4-10 0-16,4 10 0 0,0 0 32 0,0 0 4 16,0 0 1-16,0 0 0 0,-4 10 1 0,8 2 0 15,0-2 0-15,3 9 0 0,0-7 5 0,3 7 1 0,1-3 0 0,3 2 0 16,4 4 6-16,3 0 2 0,3 7 0 0,5-4 0 15,6 6-21-15,4-3-4 0,0 7-1 0,3-4 0 16,7 7-6-16,-3-4-2 0,-4 1 0 0,4 2 0 16,-3-2-8-16,2-4-2 0,1 4 0 0,7 2 0 15,0 4-8-15,0-6 0 0,0 5 0 0,0 1 0 16,-4 3 0-16,-3 0 0 0,-3 0 0 0,-1-3 8 16,-3-1-8-16,-1-5 0 0,1 2 0 0,4-5 8 15,-1-1-8-15,-7-6 0 0,0 4 0 0,-3-4 0 16,-4-7 0-16,1 4 0 0,-5-9 0 0,-2 3 0 15,-5-4 0-15,1 1 0 0,-4-4 0 0,-3-6-11 16,-4 3-39-16,0-2-8 16,-7-4-2-16,0 0 0 0,-4-10-161 0,-3-2-33 15</inkml:trace>
  <inkml:trace contextRef="#ctx0" brushRef="#br4" timeOffset="197244.43">29221 10146 2253 0,'0'0'100'0,"3"9"20"0,-3 1-96 0,4 2-24 0,6 10 0 0,4 3 0 16,0 0 57-16,4 7 7 0,3-1 0 0,4 0 1 15,3 4-39-15,0-4-8 0,4 10-2 0,0 3 0 16,-4-6-6-16,4-4-2 0,-4 4 0 0,4-4 0 16,0-2-8-16,3-7 0 0,4 6 0 0,3-9 0 15,4 6 0-15,3-9 0 0,-3-3 0 0,4-1 0 32,-8-2-94-32,4-1-18 0,-4-2-3 0,0-7-911 0</inkml:trace>
  <inkml:trace contextRef="#ctx0" brushRef="#br4" timeOffset="197845.13">31821 9559 691 0,'0'0'61'0,"0"0"-49"0,0 0-12 0,0 0 0 15,0 0 314-15,0 0 60 0,0 0 12 0,0 0 2 16,0 0-250-16,0 0-50 0,0 0-11 0,0 0-1 0,0 0-14 0,0 0-2 16,0 13-1-16,3 0 0 0,1-1-9 0,3 10-2 15,-4-6 0-15,1-1 0 16,3 10-24-16,0-9-6 0,0 6-1 0,-4 0 0 0,4-3-3 0,-3 3-1 15,3 0 0-15,-3 6 0 0,3-6-5 0,-4 0-8 16,4 0 11-16,-3 6-11 0,-1-3 13 0,1-3-4 16,3-3-1-16,0-7 0 0,-4 7 8 0,8 0 2 15,0-6 0-15,-1-1 0 0,1 7-7 0,-1-10-2 16,-3 1 0-16,8-1 0 0,-5-3 11 0,1-6 3 16,-1 0 0-16,1 0 0 0,-1 0 2 0,1-3 1 15,0-9 0-15,-4 2 0 0,0 1-14 0,0-10-4 16,0-3 0-16,-4 0 0 0,4-3-8 0,-3-3 0 15,-4-3 0-15,7-1 8 0,-7 7-8 0,4-3 0 0,-4-3 0 16,7-1 0-16,-7 1-11 0,3 6 3 0,1-3 0 0,-4 6 0 31,3-7-29-31,1 7-6 0,-4 7-1 0,3-1 0 16,4 4-83-16,-3 2-17 0,-1-2-3 0,4 2-1 16,4 10-81-16,-4 0-17 0,7-3-3 0,0 6-1 0</inkml:trace>
  <inkml:trace contextRef="#ctx0" brushRef="#br4" timeOffset="198353.25">32410 9723 2181 0,'0'0'48'0,"0"0"9"0,7-4 3 0,0-2 2 0,0-3-50 0,3 6-12 16,1-7 0-16,0 7 0 0,-11 3 0 0,7-6 0 15,0 3 0-15,-7 3 0 0,0 0 18 0,0 0 1 16,0 0 0-16,-7 3 0 16,0-3 21-16,-4 9 4 0,-7 1 0 0,4 2 1 0,-3-2-9 0,-1 2-3 15,0 7 0-15,1-7 0 0,3 4-20 0,3-3-4 16,-3-1-1-16,3 1 0 0,4 2-8 0,0-2 8 16,0-1-8-16,4 4 8 0,-4-3-8 0,3-1 0 15,4-2 0-15,0 2 0 0,4-2 0 0,-4 2 0 16,7-2 0-16,-4-1 0 0,1-6 0 0,3 3 0 15,0-2 0-15,0-4 8 0,0 6-8 0,-7-6 8 16,7-6-8-16,4 6 8 0,-4-4-8 0,0-2 12 0,-4 3-12 0,4-6 12 16,-3-1-4-16,-1 1-8 0,1-4 12 0,-4 4-4 15,3-4-8-15,-3 4 12 0,0-4-12 0,0 4 12 16,0-1-12-16,-3 1 0 16,3 3 9-16,0 0-9 0,-4-4 26 0,4 10 1 15,0 0 0-15,0 0 0 0,0 0 7 0,0 0 2 0,0 0 0 16,0 0 0-16,7 10-13 0,0 2-3 0,-3-3 0 0,7 1 0 15,-1-1-12-15,4 1-8 0,0 2 10 0,0-2-10 16,1-1 12-16,2 4-3 0,-3-10-1 0,4 6 0 16,-4 1-8-16,0-1-11 0,0 0 3 0,-3-5 0 15,-1 5-26-15,-2 0-5 16,2-6-1-16,-3 4 0 16,0-4-131-16,-7-3-26 0,0 0-6 0</inkml:trace>
  <inkml:trace contextRef="#ctx0" brushRef="#br4" timeOffset="198627.3">32822 9196 1785 0,'0'0'79'0,"0"0"17"16,-7 0-77-16,4-3-19 0,-4-4 0 0,7 7 0 0,0 0 227 0,0 0 41 15,0 10 9-15,0 9 2 0,3 2-183 0,-3 1-36 0,4 10-7 16,-4 9-1-16,3 2-24 0,-3 11-4 16,4-7 0-16,-4 0-1 0,3 3 15 0,-3-3 3 15,4-6 1-15,0 3 0 0,-1-4-34 0,4-2-8 16,0-3 0-16,0-1 0 0,-3-3 0 0,3 1-14 0,0-1 3 0,0 1 1 31,0-4-93-31,0-3-18 0,0-3-4 0</inkml:trace>
  <inkml:trace contextRef="#ctx0" brushRef="#br4" timeOffset="203612.37">4343 10833 806 0,'-7'6'72'0,"-4"-3"-58"0,4 6-14 0,3-2 0 15,-10-1 168-15,7 0 30 0,4-3 6 0,-4 4 2 16,7-7-59-16,0 0-12 0,0 0-3 0,0 0 0 16,0 0-27-16,0 0-5 0,0 0-2 0,0 0 0 15,0-7-46-15,7-2-8 0,-4 3-3 0,4-1 0 16,-3-2-10-16,6 0-3 0,1 2 0 0,0-2 0 16,-4-1-1-16,10 1-1 0,1 0 0 0,0-4 0 15,6 1-26-15,-6 2 0 0,14-2 0 0,-4-4 0 16,4 7 12-16,-4 2-4 0,7-2 0 0,-3-1 0 15,3 1-8-15,-3-3 0 0,0 2 0 0,3 1 0 16,0-4 0-16,4 1 8 0,3-4-8 0,8 10 8 16,-11-10 0-16,10 7 0 0,7-7 0 0,4 0 0 0,-10-6 3 15,3 0 0-15,3 0 0 0,4 4 0 16,4-8 8-16,3-2 1 0,-4 6 1 0,4-3 0 0,-7-3-9 0,0 6-3 16,-7-6 0-16,3 3 0 15,4-3 3-15,-7 6 1 0,-3-4 0 0,3 5 0 0,-11-1-5 0,0 3-8 16,-6 0 11-16,-1 6-11 0,-10 1 10 0,3 2-10 15,-3 1 8-15,-8 0-8 0,1-1 0 0,3 1 0 16,-10 3 0-16,-1-4 0 0,-3 1 8 0,4 2-8 16,-4-5 8-16,0 9-8 0,0-3 11 0,-4-4-3 15,-3 10-8-15,0-3 12 0,0 3 1 0,0-9 0 16,0-1 0-16,0 10 0 0,0 0 6 0,0 0 1 16,0 0 0-16,0 0 0 0,0-3-20 0,0 3 0 15,0 0 0-15,0 0 0 0,0 0 0 0,0 0 0 16,0 0 0-16,0 0 0 0,-3-9 0 0,3 9 0 0,0 0 0 0,0 0 0 15,0 0-11-15,0 0-5 0,0 0-2 0,0 0 0 16,0 0 18-16,0 0 0 0,0-4 0 0,3-2 0 16,-3 6 0-16,0 0 0 15,8-9 0-15,-8 6 9 0,0 3 3 0,0-10 0 16,3 7 0-16,-3 3 0 0,4-6-12 0,-4 6-11 0,0 0 3 0,0 0 0 16,0 0 8-16,0 0 8 0,0 0-8 0,0 0 11 15,0 0-11-15,0 0 0 0,0 0 9 0,0 0-9 16,0 0 0-16,0 0 0 0,3-3 0 0,-3 3 8 15,0 0-8-15,0 0 0 0,0 0 0 0,0 0 0 16,0 0 0-16,0 0 0 0,0 0 0 0,0 0 0 0,0 0 0 16,0 0-10-16,0 0 10 0,0 0 0 15,0 0 0-15,4-7 14 0,-4 7-1 0,0 0 0 0,0 0-2 0,0 0-1 16,0 0 0-16,10 0 0 16,-10 0-10-16,4 0 10 0,-1-3-10 0,8 3 10 0,-4 0-10 15,-4 0 12-15,4 0-12 0,4 0 12 0,-4 3-12 16,0-3 0-16,0 0 0 0,0 7 8 0,4-4-8 0,-1-3 0 15,-2 9 0-15,2-2 0 0,4-1-9 0,-3 3 9 16,6 1 0-16,1 8 0 0,-4-2 0 0,7 0-8 16,1-4 8-16,2 7 0 0,4-3 0 0,1 3 0 15,-1 3 0-15,4 0 0 0,-4 6 0 0,4-3-8 16,3-6 8-16,-3 3 0 0,-1 6 0 0,5-6 0 16,-1 0 0-16,-7 0 0 0,4 0 0 0,-4-4 0 15,-3 1 0-15,0-3 0 0,-4 3 0 0,0-7 0 16,-4 7 0-16,-2-6 0 0,2-1 0 0,-6-2 0 0,-4-1 0 0,3 4 0 15,-2-4 0-15,-1 0 0 0,0 4 0 0,3 3 0 16,-6-4 0-16,3-2 0 0,-4 2 0 0,4 1 0 16,0 2 0-16,0 1 0 0,1 0 0 0,-5-4 0 15,4 4 8-15,0-7-8 0,0 7 0 0,-3-10 0 16,-4-6 0-16,3 10 0 0,-3-10 0 0,0 0 0 16,0 0 10-16,0 0-10 0,0 0 10 0,0 0-10 15,0 0 0-15,0 0 0 0,0 0 0 0,0 0 0 16,-3 6 19-16,-4-3 1 0,3-3 0 0,-3 0 0 15,0 0-20-15,4 0 10 16,-5 0-10-16,8 0 8 0,-7-3-8 0,0-3 0 0,4 3 9 0,-1-4-9 16,1 4 11-16,3-6-3 0,-7 6 0 0,3-4 0 15,4 7-8-15,-7-3 0 0,7-6 0 0,-3 6 0 0,-1-4 0 0,4 7 0 16,0 0 0-16,0 0 8 0,0 0-8 0,0 0 0 16,0 0 9-16,0 0-9 0,0 0 0 0,0 0 0 15,0 0 0-15,14 0-8 0,-10-3 8 0,-4 3 0 16,0 0 0-16,0 0 0 0,0 0 0 0,7 0 0 15,-7 0 0-15,10 3 0 0,-10-3 0 0,0 0 0 16,7 0 0-16,4 10 0 0,-4-1 0 16,0 1 0-16,4-1 0 0,-4 4 0 0,3-1 0 0,4 7-10 15,-6-7 10-15,2 7-10 0,4-3 10 0,0 3 0 16,0 0 0-16,1-7 0 0,2 1 0 0,1 5 0 16,-1-5 0-16,5-4 0 0,-1 1 0 0,0-1 0 15,4-6 0-15,-1 7 0 0,1-1 0 0,-4-6 0 16,4 4 0-16,-4-4 11 0,7 6-11 0,-10-3 0 15,7-2 0-15,3-1 0 0,-3 6 0 0,-1-3 0 0,1 1 0 0,3 2 0 16,-3 10 0-16,-4-7 0 16,4-2 0-16,-1 2 0 0,5 4 0 0,-1-7 0 0,7-2 0 0,-3-1 0 15,3-3 0-15,-3-3 0 0,7 0 0 0,-4 0 0 16,4-3 9-16,-4-3 0 0,0 3 0 16,-3-7 0-16,3 1-9 0,-10-1 0 0,3-2 0 0,-3 2 0 15,0 1 0-15,-1-4 0 0,1 1 8 0,-4-1-8 16,-3-2 9-16,3-1-9 0,-3-3 10 0,-1 0-10 15,-3 4 12-15,4-4-4 0,-4 0-8 0,0-3 12 16,0 3-12-16,-3-3 9 0,-4-3-9 0,4 3 8 16,3-6-8-16,0 9 0 0,-4-3 0 0,5-3 8 15,2-3-8-15,-3 6 0 0,4 3 0 0,-4-3 0 16,4 0 0-16,-1 0 0 0,-3 4 0 0,4-4 0 0,-4 9 0 16,0 1 0-16,-3-7 0 0,-1 9 0 0,-2 1 0 15,-1-4 0-15,0 10 0 0,-4-6 0 0,1 3 0 0,-4 6 0 16,3-13 0-16,1 10 0 0,-1-7 0 0,-3 1 0 15,0 0 0-15,4-1 0 0,-1-2 0 16,1-7 0-16,-1 6 11 0,1-9-11 0,3 0 11 16,0-6-11-16,-3 3 12 0,3-6-12 0,0-1 10 15,0 1-10-15,0 0 8 0,3-4-8 0,-3-2 8 0,-3 2-8 16,7-3 0-16,-8 4 8 0,4-1-8 0,-3-5 0 16,-1 2 0-16,1 0 8 0,-4 1-8 0,3 2 0 15,-3 4 0-15,4 0 0 0,-4-1 0 0,0 10 0 0,0-6 0 16,3 16 0-16,-3-7 0 0,0 6 0 0,4 4 0 15,-4-1 0-15,0 7-10 0,0-6 10 0,0 6 0 0,3-4-9 16,-3 7-4-16,7-3-1 0,-7 3 0 0,4 0 0 16,3-6 14-16,-7 6 0 0,0 0 0 0,7-3 0 15,-7 3 0-15,0 0 15 0,0 0-3 0,0 0-1 16,0 0-11-16,0 0 0 0,0 0 0 0,0 0 0 16,0 0 0-16,0 0 0 0,0 0 0 15,0 0 0-15,-7 12 0 0,7-12 0 0,0 0 0 0,0 0 0 16,0 0-13-16,0 0 1 0,3 0 1 0,5 10 0 15,-1-10 11-15,0 0 0 0,3 0 0 0,1 0 0 16,3 0 0-16,0-3 0 0,-3-4 0 0,3 7 0 16,0-3 17-16,3-6-1 0,5 6 0 0,-5-4 0 15,4 4-16-15,8-3 0 0,-5 3 8 0,5-7-8 0,-1 10 0 16,4-9 0-16,3 9 0 0,7-3-9 16,8-3 9-16,2 6 0 0,8 0 0 0,4 0-8 0,-4 0 8 15,3 6 0-15,1-3 0 0,-1-3 0 0,4 0 0 0,8 0 0 16,-1 0 0-16,-7 0 0 0,-4 0 0 0,-3 0 0 15,-7 0 0-15,-4 0 0 0,1-3 0 0,-8 3 0 16,0-6 0-16,-3 6 0 0,7-3 0 0,-11-1 8 16,-10-2-8-16,0 6 0 0,0-3 17 0,-1-3-1 15,-10 3 0-15,4-4 0 0,-7 4-16 0,3 0-16 16,0-3 4-16,0-4 0 0,-7 10 12 0,0-9 0 16,4 6 0-16,-1-7 0 0,-3 1 0 0,0 6 0 15,0-7 0-15,0 1 0 0,0 0 0 0,0-4 8 16,-3 4-8-16,0-4 0 0,3-6 9 0,-4 7-9 15,-3-7 0-15,0-3 9 0,-3-9-9 0,3 6 8 16,-4-4-8-16,1-2 8 0,-5-3-8 0,5-7 0 0,-1 9 0 0,-3-8 8 16,-3 5-8-16,3-6 0 0,3 1 0 0,-3-4 0 15,-3 3 0-15,-1-3 0 0,4 3 0 0,0 0 0 16,3-2 0-16,-3 2 0 0,0-3 8 0,0 9-8 16,7-2 0-16,-7 5 0 0,-3-2 0 0,-1 3 0 15,11-1 0-15,-4 10 0 0,1 0 0 0,-4-6 0 16,3 12 0-16,4-2 0 0,4-1 0 0,-1 6 0 15,-6 1 0-15,-1 2 0 0,11 1 0 0,0-1-11 16,-7 10 11-16,0 0 0 0,7 0 8 0,4 0-8 16,0 0 0-16,-11 0-8 0,0 0 0 0,10 10 0 15,4-10 8-15,-3 3 0 0,-11-3 0 0,11 0 0 16,-4 0 0-16,3 0 0 0,-3-3 0 0,-7 3-8 0,0 0 8 0,0 0 0 16,7-3 0-16,4-4 0 0,-8 4 0 0,1-6 0 15,3 0 0-15,0-1 0 16,0 1 0-16,0 2 0 0,-3-2 0 0,-1-7 0 15,4 4 0-15,-3 2 0 0,-1-5 0 0,-3-4 0 0,0 0 0 0,0 3 0 16,0-2 0-16,-3-1 8 0,3-3-8 16,-4 3 0-16,4 3 0 0,-3 1 0 0,-4-7 0 0,3 9 0 15,1-6 0-15,-1-3 0 0,-3 0 0 0,0 4 12 16,7-4-4-16,-4 0 0 0,4 0-8 0,-3 0 0 16,-1 0 0-16,1 0 0 0,3-6 0 0,-4 6-12 15,1 3 4-15,3-6 0 0,0-3 8 0,0 6 0 16,0-10 0-16,3 10 0 0,1 0 0 0,-1 0 0 0,1-6 0 15,-1 6 0-15,1 7 0 0,3-10 0 0,0 9 0 0,0-3-8 16,-3 0 8-16,-1-3 0 0,4 10 0 0,4-1 0 16,-1-2 0-16,-3 2 0 0,1 4 0 0,-1-1-8 15,-4 7 8-15,4 0 0 0,-3-3-9 0,-4 6 9 16,0 0 0-16,0 0-11 16,0 0 11-16,10 0-8 0,-3 9 8 0,0-9-8 0,-7 0 8 15,4 9-8-15,-4-9 8 0,10 4 0 0,-2 5 0 0,-1 0-8 16,-7-9 8-16,7 4 0 0,0 5 0 0,0 0 0 15,0 1 0-15,3-7 0 0,-3 6 0 0,4-9 0 16,3 10-15-16,-3-4 3 0,-4-3 0 0,7 0 0 16,0 7 12-16,0-10 0 0,0 9 0 0,-3-9 0 15,10 9 0-15,-7-5 16 0,4-4-3 0,3 6-1 16,0-3-12-16,7 3 0 0,4-3 0 0,0-3 0 16,3 0 0-16,0 4-12 0,1-4 1 0,-5 6 0 15,8-12 11-15,4 6 16 0,-5 0-4 0,8 6-1 0,-3-3-11 16,6 3 0-16,4-3 0 0,-4 7 0 0,1-7 0 15,-8 6-14-15,4 7 2 0,0-10 0 0,3 13 12 0,4-10 12 16,-4 4-3-16,4 0 0 0,0 2-9 0,-7 1 0 16,-4-7 0-16,1 10 0 0,-4-6 0 0,-1-1 0 15,5-2 0-15,3 5 0 0,-1-8 0 0,-2 2 0 16,3 0 0-16,-8 1 0 0,-2-7 0 0,-1 3 0 16,-7-3 0-16,0-3 0 0,-3 7 0 0,-4-4 0 15,0 0 8-15,-3 3-8 0,-4-6 0 0,-3 3 0 16,3-3 0-16,-7 0 0 0,-7 0 0 0,7 0 8 15,-7 0-8-15,11 0 0 0,-11 0 0 0,3-3 0 16,1-6 8-16,-4 9-8 0,0 0 0 0,0 0 0 0,3 0 0 0,-3 0 0 16,0 0 0-16,4-10 0 0,-4 10 8 0,0 0-8 15,0 0 0-15,0 0 0 16,0 0 0-16,0 0 0 0,0 0 0 0,0 0 0 16,0 0 0-16,0 0 0 15,0 0-97-15,0 0-15 0,-7 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07:38.09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1348 13239 24879 0,'-9'-3'2208'0,"3"2"-1760"0,4-1-448 0,0 0 0 0,2 2 256 0,-1 0-48 0,-3-2 0 0,-2-1 0 0,0 2 640 0,2-4 128 0,3 4 32 0,5-1 0 0,2 2-336 0,3 0-64 0,4 0-16 0,4 2 0 0,3-1 64 0,4 2 16 16,3 3 0-16,3-4 0 0,3 3 288 0,2 0 64 0,2 1 16 0,1-2 0 15,2-1-272-15,-1 0-48 0,2 1-16 0,2-1 0 16,4 0-320 0,2 0-80-16,1 0-16 0,2 1 0 0,1-1-160 0,1 0-128 0,2 0 192 0,0-1-192 15,-2-4 192-15,5 2-192 0,2 0 192 0,4 2-192 16,1 2 192-16,4-3-192 0,0 4 192 16,1-1-192-16,0-2 128 0,5 2-128 0,4 2 0 0,4 2 0 15,4 0 128-15,-1-1-128 0,-1-1 0 0,4 0 0 16,3 1 304-16,2 2-48 0,1-3-16 0,-4 0 0 15,-1 1-240-15,4-4 0 0,6 6 0 0,1-3 0 0,-7-1 192 16,5 0 0-16,3 2 0 0,2 2 0 0,-3-2 0 16,5 2-16-16,2-5 0 0,2 4 0 0,1-1-32 15,6-1 0-15,1-2 0 0,4-4 0 0,1 3-144 16,-2 0 0-16,-2-6 0 0,-2 3 128 0,-3 5-128 0,-6-1 160 16,-6-3-160-16,14 4 160 0,11 1-160 0,3 0 160 15,-1 1-160-15,0-1 160 0,4 4 128 16,-5 0 32-16,-2-3 0 0,0 4 0 0,1-1-64 0,0 2 0 15,-1 2 0-15,1 1 0 0,0-3-256 0,1 2 0 16,-2 1 0-16,-2-2 0 0,-4-3 0 0,2 1 0 16,3-1 0-16,2 0 0 0,3-4 0 0,2-2 0 15,-3-2 0-15,3-4 0 0,4-2 0 0,-1 1 208 16,-2-4-32-16,2-1-16 0,4-2 64 0,1 1 16 16,0 2 0-16,-3-2 0 0,2-1-16 0,1 2 0 15,5 1 0-15,0 2 0 0,-4 0-16 0,1 2 0 0,2-1 0 0,-3 2 0 16,-1 2-80-16,3 0-128 0,3-3 176 0,-3 2-176 15,-6 2 0-15,3-2 0 0,2-2 0 16,3 1 0-16,0-2 0 0,0-2 0 0,-2-1 0 0,1-2 0 16,-1-1 0-16,-3 0 0 0,-2-2 0 15,5 2 0-15,3-2 0 0,-1-1 0 0,-6 1 0 0,-1-1 0 16,1 4 0-16,0-5 0 0,-1 2 0 0,-4 3 0 16,-4-1 0-16,-3 4 0 0,-3-4 0 0,-5 4 0 15,-7 2-512-15,-4 2 0 0,-4-5 0 16,-5 7 0-16,-7 3-560 15,-8 1-112-15,-7-2-32 0,-6 2-19344 0</inkml:trace>
  <inkml:trace contextRef="#ctx0" brushRef="#br0" timeOffset="17418.8">21580 16950 2751 0,'-1'2'256'0,"-1"0"-256"15,-2 0 0-15,1 1 0 0,3-3 3600 0,-1 0 688 0,1 0 128 0,-1 0 16 0,-2 1-2864 0,0 1-576 0,0-2-112 0,0-2-32 0,1 1 1056 0,1-4 208 0,2 1 32 0,1-5 16 0,0 2-496 0,2-3-80 0,1 1-32 0,1-1 0 0,0 0-528 0,0-1-96 0,0 0-32 0,1 0 0 16,-4 1-176-16,1 0-32 0,1 2-16 0,-3 0 0 16,0-2-384-16,-1 4-80 0,0-3-16 0,-1 0 0 15,1-1 0-15,-1-1 0 0,0-1 0 0,0 0 0 16,2 1 0-16,-2 0-16 0,-2-4 0 0,2 3 0 15,-1 2-48-15,0-3 0 0,0 6 0 0,-1-2 0 0,1-1 16 16,-1 0 0-16,-1 2 0 0,1-2 0 0,-1 0 48 16,1 1 16-16,-2-3 0 0,0 2 0 0,1-2 48 0,-2 2 0 15,0 0 0-15,-1 0 0 0,-1 1-128 0,0 1 0 16,0 0-128-16,-1 0 192 0,1 0 0 16,-1 0 0-16,1 0 0 0,0-3 0 0,0 4-32 0,0-3-16 15,-1-1 0-15,1-2 0 0,-2 2-144 16,3-1 160-16,0-1-160 0,0 3 160 0,1 2-160 0,0 2 192 15,0 2-192-15,0-2 192 0,0 2-48 0,0 2 0 16,1-2 0-16,0 0 0 0,0 2 16 16,-1-2 0-16,0-1 0 0,1 1 0 0,-1-2-32 0,0 0 0 15,-1 0 0-15,1 0 0 0,1-1 16 0,0 4 0 16,-1-3 0-16,1 2 0 0,0 0 0 0,0-1 0 16,1 1 0-16,0 1 0 0,1 0-16 0,1-3-128 15,-2 2 192-15,2-2-64 0,0 0-128 0,-2 0 128 0,2-2-128 0,0 3 128 16,-2 2-128-16,2-1 0 15,-1 2 0-15,-1-1 0 0,1 2 0 0,-1 1 0 0,1 0 0 0,-2 0 0 16,0 1 0-16,0-1 0 0,1 3-128 0,-2-3 128 16,1 0 0-16,-1 0 0 15,-1 0 0-15,0 2 0 0,0-2 0 0,-1 1 192 0,1 2-64 0,-2-1 0 16,0-1 0-16,0 3 0 0,-2 1 0 16,0-1 0-16,0 2-128 0,0-4 128 0,1 5-128 0,-1-4 128 15,3 4 16-15,-2-4 0 0,2 0 0 0,1-3 0 16,0 1 16-16,1 1 0 0,0-2 0 0,0 0 0 15,1-2 0-15,-1 1 0 0,1-2 0 0,-1 0 0 16,0-2 32-16,-1 1 0 0,1 0 0 0,0 0 0 0,0 0-64 0,0-3 0 16,1 2 0-16,-3 0 0 15,2-1-128-15,0 3 0 0,-1-4 144 0,1 1-144 16,0 2 0-16,0-2 128 0,0 0-128 0,1 0 0 0,-1 0 144 0,1 0-144 16,-1 2 192-16,0-2-192 0,0-1 160 15,0 1-160-15,0 3 128 0,0-4-128 0,0 4 128 0,-1-3-128 16,-1-1 0-16,-1 1 128 15,1 2 48-15,-2-4 0 0,1 2 0 0,-2-2 0 0,0 0 0 16,-1-1 0-16,-2-1 0 0,2 0 0 0,-4 1 272 0,2 0 64 16,-1 1 16-16,0-1 0 0,1 3-384 0,2-1-144 15,-2 2 0-15,2 1 0 0,0 0 0 0,1 0 0 16,0 2 0-16,2 0 0 0,-2-2 0 0,-1 0 0 16,2 2 0-16,-1-4 0 0,0 2 0 0,2 2 0 15,0-2 0-15,-1-1 0 0,1 0 0 0,-3 3 0 16,1-5 0-16,-1 1 0 0,0 2 0 0,-1-2 0 15,4 3 0-15,-2-2 0 0,-2 1 0 0,-1-2 0 0,0 2 0 16,0-2 0-16,2 2 0 0,0-1 0 0,1 4 0 16,0-4 0-16,1 1 0 0,2 2 0 0,1 1 0 15,-3-4 0-15,1 1 0 0,-1 0 0 0,0-2 0 0,1 2 0 16,-1-2 0-16,2 1 0 0,-2 0 0 0,0-1 0 16,-1 0 0-16,2 0 0 0,-1-1 0 0,0 1 0 15,1 0 0-15,-1 0 0 0,2 0 0 0,-1 2 0 16,1-2 0-16,-1 0 0 0,2-1 0 0,0 0 0 15,1 1 0-15,-1 0 0 0,1-3 0 0,0 2 0 16,0-2 0-16,-1-1 0 0,1 0 0 0,0-1 0 16,0-1 0-16,-1 1 0 0,1-2 0 0,-1 3 0 0,1-2 0 0,0 0 0 15,2-1 0-15,0 3 0 0,-1-5 0 16,1 2 0-16,2 1 0 0,0-5 0 16,1 8 0-16,1-4 0 0,0-3 0 0,1 1 0 15,1-3 0-15,0-1 0 0,1 2 0 0,-1-2 0 0,2 0 0 16,0 1 0-16,0 2 0 0,0 0 0 0,0 0 0 0,0 1 0 15,0 2 0-15,0 0 0 0,1 0 0 0,0 0 0 16,-1-2 0-16,1 2 0 0,-1 0 0 16,1 1 0-16,-1-2 0 0,0 6 0 0,0-2 0 0,0 0 0 15,0 4 0-15,0-3 0 16,0 2-480-16,0 1-32 0,0 1-16 0,1-2 0 0,0 1 352 0,1 1 176 16,1 0-160-16,0 2 160 0,-1-4-128 0,2 4 128 15,-1-3 0-15,1 1-144 0,0 1 144 0,-1 0-128 16,1-2 128-16,1 0-128 0,0 0 128 0,0-1 0 15,-2 1 0-15,1 3-128 0,0-4 128 0,-2 4 0 16,0-1 0-16,1 1 0 0,-1 1 0 0,-1 1 0 16,2-2 0-16,-2 1 0 0,0 1 0 0,2 1 0 0,-2-3 0 0,1 3 0 15,-1-2 0-15,2 2 0 0,-1 2 0 0,1-2 0 16,-2 3 0-16,1-2 0 0,1 4 0 0,-1-5 0 16,2 3 0-16,-1-1 0 0,1 0 0 0,0 1 0 15,-2-2 0-15,2 1 0 0,0-2 0 0,-2 3 0 16,0-3 0-16,1 0 0 0,-1 0 0 0,1 0 0 15,-3 0 0-15,2-3 0 0,-1 1 0 0,0 1 0 16,1-4 0-16,-3 1 0 0,3 0 0 0,-2-2 0 16,0 0 0-16,-2 0 0 0,1-2 0 0,0 2 0 0,-1-3 0 15,1 0 0-15,0 2 0 0,0-2 0 16,-1 2 0-16,1 1 0 0,0 0 0 0,-1 2 0 0,2-2 0 16,0 1 0-16,1 0 0 0,2 0 0 15,-1 2 0-15,2-1 0 0,1-2 0 0,0 3 0 0,1-1 0 0,1 1 0 16,-1-2 0-16,2 1 0 0,-2 0 0 0,1-1 128 15,-1 2-128-15,-1-1 128 0,0-2-128 0,-1 2 0 16,-1-2 0-16,0 0-128 16,-2 0 128-16,0 2 0 0,0-2 160 0,-1-1-160 0,0-1 304 0,0 2-48 15,0-1 0-15,-1 0 0 0,1 1-256 0,0 0 0 16,0 2 0-16,1-2 0 0,-1 3 0 0,0 0 0 16,0 0 0-16,0-1 0 0,1 4 0 0,0-3 0 15,0 0 0-15,2 3 0 0,0 0 0 0,1-2 0 16,1 1 0-16,-1-2 0 0,0 1 288 0,3-2 96 15,-1 0 32-15,-1-1 0 0,-1-1-416 0,0 1 0 16,1-4 0-16,-1 1 0 0,-1 0 0 0,0 0 0 0,-1 0 0 0,1 0 0 16,-1 0 0-16,0 0 0 0,0 1 0 15,-1-1 0-15,0 0 0 0,-1 2 0 0,1-3 0 0,-1 2 0 16,1 1 0-16,0 2 0 0,1-2 0 0,-1 0 0 16,1 0 0-16,-1-1 0 0,3 1 0 15,-2 3 0-15,2-4 0 0,-2-1 0 0,2 1 0 0,0 0 0 16,1-2 0-16,-3 2 0 0,-1-2 0 0,2-1 0 15,-1 1 0-15,1-3 0 0,-1 1 128 0,0-1-80 16,0 0-48-16,-1-1 0 0,0-2 0 0,0 4 0 16,-1-1 0-16,1 0 0 0,-1 2 0 0,0-2 0 15,0 5 0-15,-1-2 0 0,1 3 0 0,-2 1 0 16,1 3 0-16,1-2 0 0,-1 2 0 0,1-2 0 0,0 1 0 0,0 3 0 16,1-2 0-16,0 1 0 0,0-2 0 15,2 1 0-15,-1 1 0 0,2-4 0 0,-2 3 0 16,1-1 0-16,-1-4 0 0,-1 5 0 0,0-2 0 0,1-2 0 15,-3 0 0-15,1 0 0 0,-1 0 0 16,0-1 0-16,0 0 0 0,-1 1 0 0,1-3 0 16,0 0 0-16,-1 2 0 0,1 1 0 0,0 0 0 0,1-4 0 15,0 4 0-15,-2-3 0 0,2 2 0 0,0 0 0 16,-1 1 0-16,1-4 0 0,-1 4 0 0,-1-4 0 16,1 2 0-16,0-2 0 0,-1 0 0 0,0-3 0 15,-1 2 0-15,1 0 0 0,-1 0 0 0,0 0 0 16,-2-4 0-16,0 1 0 0,0 2 0 0,-2-4 0 15,1 1 0-15,0-1 0 0,0 0 0 0,-2-3 0 0,1 1 0 16,-1-1 0-16,1 2 0 0,1-2 0 0,-2 3 0 16,2-2 0-16,1 3 0 0,-1 1 0 0,-1-2 0 15,2 1 0-15,0 2 0 0,-1 1 0 0,1-3 0 0,0 4 0 16,0-2 0-16,1 1 0 0,-1 2 0 16,2-2 0-16,-2 2 0 0,2-3 0 0,-1 1 0 0,2 0 0 15,-3-2 0-15,2 2 0 0,1-1 0 16,-1-2 0-16,1 3 0 0,-1-2 0 0,1 0 0 0,-1 0 0 15,2 0 0-15,-2 2 0 0,1-3 0 0,-1 2 0 16,1 1 0-16,-1 1 0 0,2 3 0 0,-2-2 0 16,2 4 0-16,0-1 0 0,-2 1 0 0,2 3 0 15,0 0 0-15,-1-1 0 0,2 4 0 0,2-2 0 16,-1 2 0-16,0 0 0 0,1-1 0 0,1 1 0 0,0 0 0 16,1 0 0-16,-2 0 0 0,2-2 0 15,1 2 0-15,0-1 0 0,0-3 0 0,0 2 0 0,0 2 0 0,-1-4 0 16,3 2 0-16,-1-2 0 0,2 2 0 0,0-1 0 15,-1 2 0-15,0 1 0 0,1 0 0 0,-1 0 0 16,-2 1 0-16,1 2 0 0,0-1 0 0,2 4 0 16,-1-2 0-16,-1 0 0 0,0 1 0 0,0 2 0 15,2-3 0-15,-2 2 0 0,0 0 0 16,0-1 0-16,0 2 0 0,0-3 0 0,2 1 0 0,-2 1 0 16,-1-2 0-16,1 2 0 0,1-2 0 0,1 2 0 15,0-2 0-15,-3 1 0 0,0-2 0 0,0 1 0 16,2 2 0-16,-1-2 0 0,1 1 0 0,-1-1 0 15,-1 2 0-15,-2-4 0 0,1 2 0 0,-3 0 0 0,2-2 0 16,-2 2 0-16,0 2 0 0,0-2 0 16,0 2 0-16,-1 0 0 0,0 3 0 0,0-2 0 0,0 3 0 0,-1 1 0 15,1-1 0-15,0-2 0 0,-2 3 0 0,2-1 0 16,-1-4 0-16,1 4 0 16,-1-2 0-16,1 2 0 0,-2 0 0 0,1-1 0 0,0-2 0 15,-2 2 0-15,1-3 0 0,-1 0 0 0,-1-1 0 0,1 0 0 16,-2 1 0-16,-2 1 0 15,2-1 0-15,-2-1 0 0,-1 3 0 0,0-1 0 0,-1-1 0 0,-1 1 0 16,0 2 0-16,-2-1 0 0,1 2 0 0,-2 0 0 16,2-1 0-16,0-2 0 0,0 2 0 0,-1 1 0 15,4-3 0-15,-2 2 0 0,0 0 0 0,0-3 0 16,1 4 0-16,0-3 0 0,2 2 0 0,-1-3 0 16,2 1 0-16,0 0 0 0,1 1 0 0,0-4 0 0,0 1 0 15,0 2 0-15,0-1 0 0,0 1 0 0,1 1 0 0,-1 0 0 16,0 0 0-16,0 2 0 0,-1-2 0 0,1 0 0 15,0 1 0-15,0-2 0 0,-1 3 0 16,1 1 0-16,0-1 0 0,1 0 0 0,-1 3 0 16,1-4 0-16,2 4 0 0,-1-1 0 0,2-2 0 15,0 2 0-15,1-2 0 0,1 3 0 0,0-3 0 16,1-2 0-16,2 2 0 0,-2-4 0 0,0 1 0 0,1-1 0 16,3-3 0-16,3 4 0 0,0-1 0 0,-1 0 0 15,2 0 0-15,-1-2 0 0,-1 0 0 0,1 1 0 16,1-2 0-16,-2 3 0 0,1 1 0 0,-2-4 0 15,2 3 0-15,-2-3 0 0,-1 4 0 0,2 0 0 16,-2-1 0-16,0 0 0 0,0 0 0 0,0 2 0 0,-1 0 0 16,0-2 0-16,0 1 0 0,-1 0 0 15,-1-1 0-15,1 3 0 0,-1-3 0 0,2 0 0 0,-1 2 0 0,-2-2 0 16,1 0 0-16,1-4 0 0,-1 2 0 16,0 0 0-16,0 1 0 0,1-1 0 0,0-1 0 0,-1 3 0 15,2-3 0-15,-1-2 0 0,1 4 0 0,-2-5 0 16,1 4 0-16,1-2 0 0,-1-1 0 0,-1 2 0 15,1-3 0-15,-1 2 0 0,1-2 0 0,0 0 0 16,-1 0 0-16,0 0 0 0,1 0 0 0,-2 0 0 16,0 0 0-16,1 0 0 0,-1 0 0 0,1 0 0 15,-1 0 0-15,0 0 0 0,1 2 0 0,-1 0 0 0,1-2 0 16,-2 0 0-16,1 1 0 0,1 2 0 16,-1-1 0-16,1-2 0 0,-1 0 0 0,-1 2 0 15,2 0 0-15,-2-2 0 0,-1 2 0 0,0-2 0 0,0 2 0 16,0 0 0-16,0 1 0 0,-1 0 0 0,1 0 0 0,0 1 0 15,0-1 0-15,0 0 0 0,0 0 0 16,-1 1 0-16,1 1 0 0,-1 1 0 0,1-2 0 0,-1 2 0 16,1 0 0-16,0-2 0 0,0 2 0 0,-1 0 0 15,1 1 0-15,-1-1 0 0,1 4 0 0,0-4 0 16,-2 4 0-16,1-4 0 0,0 3 0 0,1-2 0 16,-2 2 0-16,1-2 0 0,1 2 0 0,-1-3 0 15,1 1 0-15,0 0 0 0,0 1 0 0,1-2 0 16,-1 1 0-16,1-1 0 0,0-1 0 0,0 0 0 15,2 1 0-15,-2 0 0 0,0 0 0 0,-1-2 0 16,0 2 0-16,0-2 0 0,-1-2 0 0,-2 2 0 16,1-2 0-16,-2 0 0 0,0 0 0 0,-1 1 0 15,-1-2 0-15,1 1 0 0,-1 1 0 0,-2 1 0 0,2-4 0 0,-3 3 0 16,2 0 0-16,-1 0 0 16,-1 0 0-16,1 1 0 0,-1-2 0 0,0 3 0 0,2 0 0 15,-3 1 0-15,1-2 0 0,-1 0 0 16,2 1 0-16,-1-1 0 0,1 1 0 0,0-1 0 0,0 2 0 0,-1-2 0 15,2 1 0-15,-2-1 0 0,2 2 0 16,-2-2 0-16,2 2 0 0,-2-3 0 0,0 4 0 0,-1-1 0 16,2 0 0-16,-1 0 0 0,0 3 0 0,-1-2 0 15,0-1 0-15,0 3 0 0,2 1 0 0,-1-4 0 16,0 2 0-16,0 0 0 0,2 0 0 0,-2 0 0 16,2 1 0-16,-1-2 0 0,0 2 0 0,0 1 0 0,-1-1 0 15,2-2 0-15,1 2 0 0,-1 1 0 16,1-3 0-16,0 2 0 0,0-1 0 0,0 0 0 15,1 0 0-15,-2 2 0 0,1-1 0 0,1 1 0 0,-1 2 0 16,1-2 0-16,-1 0 0 0,1 0 0 0,0 0 0 16,0 1 0-16,1-1 0 0,0 0 0 0,0-2 0 0,2 2 0 15,-1 0 0-15,-1-1 0 0,2-2 0 0,-1 3 0 16,2-1 0-16,-1-1 0 0,0 0 0 16,1-2 0-16,0 0 0 0,1 0 0 0,1 1 0 0,0-4 0 15,0 0 0-15,2 0 0 0,0-3 0 0,0 0 0 16,0 0 0-16,0 0 0 0,-1 0 0 0,2 0 0 15,0 0 0-15,-1 0 0 0,1-2 0 0,-1 2 0 16,1 0 0-16,0 0 0 0,-1 0 0 0,0 0 0 0,1 0 0 16,-2 0 0-16,2 0 0 0,-1 0 0 0,1-1 0 15,0 1 0-15,-1 0 0 0,0 0 0 0,0 0 0 0,0 1 0 16,0-1 0-16,0 2 0 0,-1 1 0 16,1-2 0-16,-2 4 0 0,0-5 0 0,0 4 0 15,0-2 0-15,1 0 0 0,-3 1 0 0,3 0 0 0,-2-1 0 16,1 2 0-16,-1-2 0 0,1 2 0 0,0 0 0 15,2 1 0-15,-2-2 0 0,1 4 0 0,-1-4 0 16,1 4 0-16,0-1 0 0,-1 0 0 0,0 0 0 16,0 0 0-16,2 0 0 0,-1 1 0 0,1 0 0 15,-1 2 0-15,-1-2 0 0,2 2 0 0,-1 1 0 16,-1-2 0-16,2 0 0 0,-1 0 0 0,2-1 0 16,-2 0 0-16,-1-1 0 0,2 0 0 0,-1 1 0 15,1-1 0-15,-1 0 0 0,-1-2 0 0,0 2 0 0,1-2 0 0,-1 0 0 16,0 3 0-16,-1-1 0 0,0 1 0 15,0-1 0-15,0 1 0 0,0 0 0 0,0 4 0 0,-2-3 0 16,1 1 0-16,-1 0 0 16,-1 0 0-16,1-2 0 0,-2 2 0 0,-1 1 0 0,1-2 0 15,-2 2 0-15,1-2 0 0,-1 3 0 0,-1-4 0 0,0 3 0 16,1 1 0-16,-1-3 0 0,1 2 0 0,-1-2 0 16,0 2 0-16,1-1 0 0,0-2 0 0,0 2 0 15,-1-3 0-15,1 1 0 0,0 2 0 16,0-3 0-16,-2 2 0 0,1-2 0 0,1-1 0 0,-2 1 0 15,2-2 0-15,-2 2 0 0,2-2 0 0,0-2 0 16,0 4 0-16,-1-2 0 0,1-1 0 16,0 1 0-16,0 1 0 0,0-3 0 0,-1 3 0 0,1-2 0 15,-1 0 0-15,0 0 0 0,1 1 0 0,0 0 0 0,0 1 0 0,-1-1 0 16,1 2 0-16,0 0 0 16,0 0 0-16,1 0 0 0,-2 0 0 0,1 1 0 15,0 0 0-15,1-1 0 0,-1 3 0 0,1-3 0 0,-2 2 0 16,2-2 0-16,0 0 0 0,-1 0 0 0,1-2 0 0,0 1 0 15,0 2 0-15,0-3 0 0,-1 1 0 0,1 1 0 16,-1-2 0-16,0 2 0 0,-1 0 0 0,1 0 0 16,1 0 0-16,-1 2 0 0,-2-2 0 0,3 0 0 15,-2 0 0-15,-1 1 0 0,1 0 0 0,-2 2 0 16,2-1 0-16,-2 2 0 0,2 0 0 0,-2-1 0 16,0-2 0-16,0 2 0 0,1 1 0 0,-2 0 0 15,2-2 0-15,0-2 0 0,-1 4 0 0,0-2 0 0,2 0 0 16,-2-1 0-16,0-1 0 0,2 1 0 0,-2-1 0 15,2 1 0-15,-2-1 0 0,0 2 0 16,2-1 0-16,-2 0 0 0,0 2 0 0,1-2 0 0,-1 2 0 16,0-1 0-16,0 2 0 0,0 0 0 0,0-2 0 0,-1 3 0 15,1-5 0-15,0 1 0 0,1 0 0 0,-1-1 0 16,2-3 0-16,-2 4 0 0,1-2 0 16,1 1 0-16,-2 1 0 0,2-1 0 0,1 1 0 0,-2-1 0 15,2 0 0-15,-2 0 0 0,2 1 0 0,1 2 0 16,-1-3 0-16,1 0 0 0,0 2 0 0,0 1 0 15,0 0 0-15,0 0 0 0,0 1 0 0,0 0 0 16,1 2 0-16,-1-2 0 0,0 0 0 0,1 1 0 16,-1-1 0-16,2 0 0 0,-1 0 0 0,-1 0 0 15,2-2 0-15,0 1 0 0,-1 1 0 0,0-3 0 0,1 2 0 0,0-2 0 16,-1 2 0-16,0 0 0 16,2-3 0-16,-1 1 0 0,-1 0 0 0,1-1 0 0,0 0 0 0,-1 1 0 15,2 0 0-15,-2 1 0 16,1-2 0-16,0 1 0 0,-1 0 0 0,0 2 0 0,-1 1 0 15,1-1 0-15,-1 3 0 0,2-3 0 0,-2 4 0 0,1-2 0 16,-1 1 0-16,0-1 0 0,1-1 0 0,-1 0 0 16,0-1 0-16,1-4 0 0,-1 1 0 0,2-1 0 15,0 1 0-15,-1 0 0 0,2-2 0 16,-2 0 0-16,1 2 0 0,1-4 0 0,-1 5 0 0,1-4 0 16,-1 3 0-16,1-2 0 0,1 2 0 0,-2-2 0 15,1 1 0-15,0 1 0 0,1-2 0 0,0 2 0 16,-2 0 0-16,2-2 0 0,-2 2 0 0,2-3 0 0,0 2 0 15,-1-3 0-15,1 2 0 0,0 1 0 0,1-4 0 0,0 1 0 16,0 1 0-16,1 1 0 0,0-2 0 16,0-1 0-16,0 2 0 0,2 0 0 0,-1 0 0 0,1 1 0 15,-1-2 0-15,-1-1 0 0,2 2 0 0,-2-3 0 16,1 2 0-16,-1 0 0 0,1 0 0 0,-1-2 0 16,0 3 0-16,-1-2 0 0,1 1 0 0,-1-2 0 15,0 1 0-15,-1 2 0 0,1-1 0 0,-2-2 0 16,1 0 0-16,-1 0 0 0,0 0 0 0,0 0 0 15,-1 0 0-15,1 0 0 0,-1 0 0 0,1 0 0 16,-2 0 0-16,1 0 0 0,1 0 0 0,-1 0 0 16,2 2 0-16,-1 0 0 0,0-2 0 0,1 3 0 15,0-3 0-15,-1 1 0 0,1 1 0 0,0-2 0 16,1 3 0-16,0-2 0 0,0 1 0 0,-2 1 0 0,2-3 0 16,1 1 0-16,-1-1 0 0,0 3 0 15,0-6 0-15,1 2 0 0,-1 1 0 0,2-3 0 0,-2 3 0 0,1-2 0 16,0 1 0-16,-1 1 0 0,1 0 0 0,-1-3 0 15,0 1 0-15,0 1 0 0,0 1 0 0,-1-3 0 16,-1 3 0-16,1-4 0 0,0 4 0 0,-1-2 0 16,0 2 0-16,1 0 0 0,-2-3 0 0,-1 3 0 15,2 0 0-15,-2-1 0 0,0 1 0 0,-1 0 0 16,1 0 0-16,-1-2 0 0,2 2 0 0,-2-1 0 16,0 1 0-16,0 0 0 0,0-3 0 0,1 3 0 15,-1 0 0-15,0 0 0 0,0 0 0 0,0 0 0 16,0 0 0-16,0 0 0 0,0 0 0 0,0 0 0 15,0 0 0-15,22 4 0 0,-18-2 0 0,-2-2 0 0,2 1 0 16,0 2 0-16,-1-3 0 0,0 0 0 16,-2 2 0-16,3-2 0 0,-3 0 0 0,2-2 0 0,-2 2 0 15,0 0 0-15,-1 0 0 0,1 0 0 0,1 0 0 16,-1 0 0-16,0 0 0 0,-1 0 0 0,0 0 0 0,0 0 0 16,0 0 0-16,0 0 0 0,0 0 0 0,0 0 0 15,0 0 0-15,0 0 0 0,20 0 0 0,-18 0 0 16,2 0 0-16,-2 0 0 0,2-3 0 0,0 2 0 15,0 1 0-15,-1-3 0 0,1 3 0 0,0-5 0 16,1 3 0-16,-2-3 0 0,2 4 0 0,-1-4 0 16,1 1 0-16,0 1 0 0,-1-1 0 0,1-2 0 15,0 1 0-15,-1 1 0 0,1-2 0 0,0 0 0 0,2 0 0 16,-2 0 0-16,1-1 0 0,-1 1 0 16,0 1 0-16,0-3 0 0,-1 1 0 0,1-1 0 15,2 0 0-15,-2 2 0 0,1 0 0 0,-1-4 0 16,-2 4 0-16,2-4 0 0,0 4 0 0,-1-4 0 0,1 1 0 0,-1-1 0 15,1 0 0-15,0 2 0 0,-2-2 0 0,2 1 0 16,-1-1 0-16,0 2 0 16,-1-2 0-16,1 0 0 0,-1 1 0 0,0 2 0 0,0-2 0 15,0 2 0-15,0-4 0 0,-1 1 0 0,2 0 0 0,0 0 0 16,-1 0 0-16,1-2 0 0,0 2 0 0,-2-1 0 16,1 1 0-16,-1 0 0 0,0 0 0 0,0 0 0 15,-1-1 0-15,-1 1 0 0,0-2 0 0,0-1 0 16,0 2 0-16,-1-1 0 0,1-1 0 0,-2 1 0 15,0 0 0-15,0 2 0 0,1-3 0 0,-2 0 0 16,1 0 0-16,-1-3 0 0,1 4 0 0,-1-4 0 0,1 4 0 16,-1-1 0-16,2 1 0 0,-1-3 0 15,0 4 0-15,1-1 0 0,0-1 0 0,-3 1 0 0,3-2 0 16,0 2 0-16,-2-1 0 0,2 1 0 0,0-1 0 0,0 0 0 16,-2-2 0-16,1 2 0 0,-1-3 0 15,-1-2 0-15,2 2 0 0,-1 0 0 0,1 0 0 0,-1-2 0 16,2 1 0-16,1 1 0 0,-1 0 0 0,1 1 0 15,1 2 0-15,-1-2 0 0,1 1 0 0,1 0 0 16,0 0 0-16,-1-1 0 0,2 2 0 0,-2 0 0 16,0 1 0-16,1-2 0 0,-2 2 0 0,0-3 0 15,0 1 0-15,-3 0 0 0,2 1 0 0,-2 2 0 16,2-1 0-16,-1-1 0 0,-1 3 0 0,1-2 0 0,1 2 0 16,-2-1 0-16,2 4 0 0,0-3 0 15,-1 1 0-15,0-1 0 0,1 2 0 0,-2 0 0 0,2-1 0 16,-3 3 0-16,2-1 0 0,-2-2 0 15,2 3 0-15,-1 0 0 0,-1-2 0 0,1 2 0 16,0 0 0-16,0 0 0 0,-1 0 0 0,0 0 0 0,2-1 0 0,-2 1 0 16,1-1 0-16,0 1 0 0,0 1 0 0,1-2 0 15,-1 4 0-15,1-3 0 0,1 2 0 0,-2-2 0 16,1 2 0-16,0 1 0 0,0 0 0 0,-1-3 0 16,1 2 0-16,0 1 0 0,-2 0 0 0,1-4 0 15,0 5 0-15,-2-4 0 0,1 2 0 0,-1-1 0 16,0 0 0-16,-1 0 0 0,1-1 0 0,-1 0 0 15,0 0 0-15,-2-2 0 0,1 2 0 0,-2-4 0 16,0 2 0-16,0-2 0 0,-1 1 0 0,0 2 0 0,1 0 0 0,-1-1 0 16,0 0 0-16,0 2 0 0,2 0 0 15,-2 0 0-15,1 2 0 0,1-2 0 16,-1 0 0-16,0 2 0 0,2-2 0 0,-1 1 0 16,0 1 0-16,0 0 0 0,1-2 0 0,-1 0 0 0,1 2 0 15,-2-2 0-15,2-2 0 0,0 0 0 0,-1 2 0 16,1-3 0-16,-1 2 0 0,0-2 0 0,0-1 0 0,0 2 0 15,0 0 0-15,0 2 0 0,0 0 0 16,1-4 0-16,-2 1 0 0,-1-1 0 0,1 1 0 0,-2-4 0 16,4 3 0-16,-2-1 0 0,1 1 0 0,0-2 0 15,2 2 0-15,0-4 0 0,0 2 0 0,1 1 0 16,0 0 0-16,1-2 0 0,0 4 0 0,-1 0 0 0,2-1 0 16,-2 0 0-16,1 1 0 0,0 0 0 0,1-1 0 15,-1 1 0-15,1-1 0 0,0 0 0 0,0 2 0 16,1-2 0-16,-1 0 0 0,1-3 0 0,-1 2 0 15,1 0 0-15,-2-1 0 0,2-1 0 0,-2 3 0 16,0-2 0-16,1 0 0 0,-1-1 0 0,0 4 0 16,-1-6 0-16,1 4 0 0,1-4 0 0,-2 1 0 15,0 2 0-15,1-3 0 0,-1 1 0 0,-1 2 0 0,0-4 0 16,0 3 0-16,-2-3 0 0,2 4 0 0,-3-3 0 16,1 2 0-16,-1-3 0 0,2 1 0 0,-3-1 0 15,0 0 0-15,0-3 0 0,0-1 0 0,1 2 0 16,1-1 0-16,0 1 0 0,1 1 0 0,2 1 0 15,0 3 0-15,0-2 0 0,1 1 0 0,2 2 0 16,-1 2 0-16,1-2 0 0,1 2 0 0,-2 1 0 16,2-1 0-16,0 0 0 0,1 2 0 0,-1-2 0 0,1 0 0 15,0 1 0-15,0-1 0 0,0 1 0 16,0 0 0-16,0 0 0 0,1 2 0 0,-1-3 0 0,2-1 0 16,0 1 0-16,0 2 0 0,-1-3 0 0,2 4 0 0,-1-3 0 15,-1-1 0-15,2 1 0 0,-1 0 0 0,0 1 0 16,0 0 0-16,-1-1 0 0,2 0 0 0,-1-3 0 15,2-1 0-15,-2 0 0 0,3 2 0 0,-1-2 0 16,0 2 0-16,0-1 0 0,0 1 0 0,0-2 0 16,0 3 0-16,0 1 0 0,-1-2 0 0,0 2 0 15,-2 0 0-15,1 0 0 0,0-1 0 0,0 0 0 16,-1 0 0-16,1-2 0 0,-1 2 0 0,0-1 0 0,0-3 0 16,2 2 0-16,-2 3 0 0,0-5 0 15,2 1 0-15,-2 2 0 0,2-1 0 0,-1 1 0 16,0 0 0-16,0-2 0 0,0 2 0 0,1-1 0 15,-1 1 0-15,-1-2 0 0,2 2 0 0,-2 0 0 0,2 2 0 0,-2-3 0 16,1 1 0-16,-1 0 0 0,1 2 0 0,-1-3 0 16,-1 1 0-16,1 2 0 0,0 0 0 0,1-1 0 15,-1 1 0-15,0 0 0 0,2 0 0 0,-2 1 0 16,3 0 0-16,-2-1 0 0,2 0 0 0,1-1 0 16,0 1 0-16,1 0 0 0,0 0 0 0,0 0 0 15,2 2 0-15,-2-5 0 0,1 4 0 0,1-1 0 16,-2 1 0-16,0 2 0 0,-1-2 0 0,0 0 0 15,-1 2 0-15,-1-2 0 0,1 2 0 0,-2-2 0 16,2 3 0-16,-3-2 0 0,2 2 0 0,-2-2 0 0,2 1 0 0,-2 1 0 16,1 0 0-16,1 0 0 0,-1-2 0 0,1 2 0 15,0 0 0-15,1-3 0 16,0 2 0-16,1-2 0 0,1 2 0 0,0-3 0 0,0 1 0 0,2 0 0 16,0-4 0-16,0 3 0 15,1-1 0-15,-2 1 0 0,2 0 0 0,-1-2 0 0,1 0 0 0,0-2 0 16,-1 2 0-16,2-3 0 0,-1 1 0 0,1-2 0 15,-2 0 0-15,1 0 0 0,0 1 0 0,-2 2 0 16,-1-2 0-16,-1 1 0 0,1 2 0 16,-2 2 0-16,1-3 0 0,-3 1 0 0,1 2 0 0,-1 2 0 15,0-2 0-15,-1 0 0 0,0 4 0 0,0-3 0 16,1-1 0-16,-1 0 0 0,0 2 0 0,0-2 0 16,2 0 0-16,-2-3 0 0,3 3 0 0,-2-2 0 0,2 2 0 15,0-2 0-15,1-1 0 0,0 1 0 16,-1-3 0-16,1 2 0 0,2-1 0 0,-2 2 0 0,-1-4 0 15,3 1 0-15,-2 0 0 0,0 1 0 16,0-2 0-16,1 0 0 0,-1 0 0 0,0 1 0 0,1-1 0 0,-3 0 0 16,2 4 0-16,-1-3 0 0,1 4 0 0,-1-2 0 15,-2 4 0-15,1-3 0 0,-1 3 0 16,1-1 0-16,-1 0 0 0,1-1 0 0,-1 3 0 0,1-2 0 16,-1 0 0-16,2 2 0 0,-2-2 0 0,2 1 0 15,0-1 0-15,-1 2 0 0,2-2 0 0,-1 0 0 16,1 0 0-16,0-1 0 0,-1 0 0 0,1 2 0 15,0-3 0-15,-2-1 0 0,1 2 0 0,0 0 0 16,-1-1 0-16,0 1 0 0,1-2 0 0,-2 3 0 16,-1-2 0-16,2 0 0 0,-2-1 0 0,0 1 0 15,2 2 0-15,-2 0 0 0,0-1 0 0,2 3 0 0,-1-1 0 16,1 0 0-16,0 2 0 0,1 0 0 0,1 1 0 16,1 0 0-16,2 0 0 0,-2 0 0 0,1-1 0 0,1 4 0 15,0-2 0-15,0 1 0 0,0 0 0 16,1 1 0-16,0-4 0 0,0 5 0 0,0-2 0 0,0-2 0 15,1 2 0-15,0-2 0 0,-1 1 0 0,1-1 0 16,-2 0 0-16,0 0 0 0,2-2 0 16,-1 0 0-16,0 0 0 0,-1-2 0 0,0 2 0 0,-1-2 0 15,-1 0 0-15,-1 1 0 0,0-1 0 0,-1 0 0 16,-2 2 0-16,2 2 0 0,-1-4 0 0,-2 4 0 16,0-3 0-16,0 3 0 0,1-1 0 0,-2 3 0 15,1-1 0-15,-1 1 0 0,0 0 0 0,0 2 0 16,0-2 0-16,0 0 0 0,1 2 0 0,-1-2 0 15,0 2 0-15,0-2 0 0,1 1 0 0,0 0 0 0,1-2 0 16,-1 1 0-16,3 0 0 0,-2 1 0 0,2-4 0 0,0 1 0 16,0 0 0-16,0 0 0 0,0 0 0 0,0 0 0 15,-2-1 0-15,1 0 0 0,-1 1 0 0,1 0 0 16,-1-3 0-16,-1 2 0 0,2 0 0 0,-2-1 0 16,-1-2 0-16,1 1 0 0,0 2 0 0,-1-2 0 15,2-1 0-15,-1 0 0 0,0 0 0 0,0-2 0 16,2 1 0-16,-1 0 0 0,2 2 0 0,0-1 0 15,1 0 0-15,0 2 0 0,0-1 0 0,-1 2 0 16,3-2 0-16,-1 2 0 0,-1-3 0 0,1 3 0 16,0-1 0-16,0-2 0 0,2 1 0 0,-1 2 0 15,-1-4 0-15,2 3 0 0,-2-2 0 0,0 2 0 0,0-2 0 16,2 0 0-16,-2-1 0 0,1 1 0 0,0 0 0 16,-1-2 0-16,0-1 0 0,0 1 0 0,0 1 0 15,-1-2 0-15,1-1 0 0,1 1 0 0,-1 2 0 0,0-1 0 16,-1 1 0-16,1 1 0 0,-1 0 0 0,0 0 0 15,0 4 0-15,0-3 0 0,-1 3 0 16,-1-2 0-16,1 2 0 0,-2 0 0 0,1 0 0 0,1 2 0 16,-2-2 0-16,2 0 0 0,-2 2 0 0,1-2 0 15,-1 3 0-15,1-3 0 0,-1 3 0 0,1-1 0 16,0 1 0-16,0 1 0 0,-1 1 0 0,2-2 0 16,1 3 0-16,0-2 0 0,0 1 0 0,0 1 0 15,1-3 0-15,0 1 0 0,0 0 0 0,2 0 0 16,0-2 0-16,1 2 0 0,0-2 0 0,-1 1 0 15,1 2 0-15,1-4 0 0,-1 4 0 0,-2 1 0 0,2-2 0 16,-1 2 0-16,1 0 0 0,0 0 0 0,1 0 0 16,-1 0 0-16,1 0 0 0,-1 0 0 0,1-3 0 0,1 2 0 15,-1 1 0-15,0-3 0 0,1 1 0 0,-1 1 0 16,0-3 0-16,1 2 0 0,0-2 0 0,0-2 0 16,0 3 0-16,0-3 0 0,0 2 0 0,2 1 0 15,-2-2 0-15,0 1 0 0,0 0 0 0,0 2 0 16,-1-2 0-16,0 0 0 0,1 2 0 0,-1-1 0 15,0 2 0-15,-1-1 0 0,1-1 0 0,-2 3 0 16,2-1 0-16,-1 1 0 0,1-3 0 0,-2 3 0 16,2-3 0-16,-1 3 0 0,2-3 0 0,0 0 0 15,0 0 0-15,0 2 0 0,2-2 0 0,-1 0 0 0,3 0 0 16,-3 1 0-16,2 0 0 0,0 0 0 0,0 2 0 16,0-2 0-16,1 4 0 0,0 0 0 0,-2-2 0 15,2 4 0-15,1-1 0 0,-1 3 0 0,1-2 0 0,-1 2 0 16,1 1 0-16,-1 2 0 0,1 1 0 15,-1-2 0-15,0 3 0 0,-2 1 0 0,1-2 0 16,-1-1 0-16,1 4 0 0,-2-5 0 0,1 2 0 0,-2 0 0 16,-1-1 0-16,0 1 0 0,0-4 0 0,-1 4 0 15,0-4 0-15,-1 1 0 0,0 2 0 0,0-3 0 16,-1 3 0-16,0 1 0 0,1-4 0 0,-1 4 0 16,1-3 0-16,-2 2 0 0,1 0 0 0,-1 1 0 15,2-1 0-15,-3 1 0 0,1 3 0 0,0-3 0 16,-1 2 0-16,-2 0 0 0,0-3 0 0,0 1 0 15,-1 0 0-15,0 2 0 0,-1-2 0 0,-1-1 0 0,0 1 0 16,0-1 0-16,-1 0 0 0,-2 1 0 0,2 2 0 16,-2-2 0-16,1 0 0 0,-2-1 0 0,0 1 0 15,1 0 0-15,-2-2 0 0,-1 2 0 0,1 0 0 0,-2 0 0 16,1 0 0-16,0 1 0 0,-1-1 0 0,-1 2 0 16,2-2 0-16,-1 2 0 0,-1 1 0 0,1-3 0 15,1 2 0-15,-2 0 0 0,1 2 0 0,-1-2 0 16,1-2 0-16,0 3 0 0,0-3 0 0,-1 2 0 15,0 0 0-15,1-3 0 0,-2 1 0 0,2-3 0 16,-2 2 0-16,1-3 0 0,0 0 0 0,2 0 0 16,-2 1 0-16,1-4 0 0,0 1 0 0,0 2 0 0,0-2 0 15,0 1 0-15,0 1 0 0,0-2 0 16,0 2 0-16,0 0 0 0,1-2 0 0,0 2 0 16,0-2 0-16,0-1 0 0,0 2 0 0,-2-1 0 0,1-1 0 15,0 0 0-15,0 0 0 0,0-3 0 16,0 1 0-16,1 2 0 0,0-3 0 0,0 0 0 0,0 0 0 0,0-3 0 15,-1 2 0-15,0-2 0 0,1 3 0 16,0-3 0-16,-3 0 0 0,0 1 0 0,1 0 0 0,-1-1 0 16,0 0 0-16,1 1 0 0,-2 1 0 0,0-2 0 15,1-1 0-15,-1 2 0 0,0-2 0 0,-2 2 0 16,2-2 0-16,0 0 0 0,0 2 0 0,0-2 0 16,1 2 0-16,-1-2 0 0,0-1 0 0,0 1 0 15,1 1 0-15,1-4 0 0,-1 4 0 0,0 0 0 16,1-1 0-16,-1-2 0 0,0 1 0 0,1 0 0 0,-1-1 0 15,2 0 0-15,-1 0 0 0,1 0 0 0,-1-1 0 16,2 1 0-16,0 0 0 0,0 0 0 16,0-1 0-16,1 0 0 0,0 1 0 0,0 1 0 0,0 2 0 15,0-4 0-15,1 4 0 0,0-1 0 0,1 1 0 16,-2 0 0-16,1 0 0 0,-1 1 0 0,1 1 0 0,-1 1 0 16,3 0 0-16,-2-3 0 0,1 3 0 0,0 0 0 15,1 0 0-15,-1 3 0 0,1-3 0 0,-1 0 0 16,1 0 0-16,-1 0 0 0,1 0 0 0,-1 0 0 15,2 0 0-15,-1 0 0 0,0 0 0 0,0 0 0 16,1 0 0-16,-2 0 0 0,1 1 0 0,-1 1 0 16,1-2 0-16,-1 0 0 0,1 3 0 0,-2-3 0 15,0 1 0-15,1-1 0 0,-2 2 0 0,0-2 0 16,1 3 0-16,-2-3 0 0,1 1 0 0,-1 2 0 0,1-3 0 0,-1 2 0 16,-1-1 0-16,1 2 0 0,0-2 0 15,1 2 0-15,-1-1 0 0,0 2 0 0,1-2 0 0,-1-1 0 16,-1 4 0-16,3-3 0 0,-3 3 0 0,2-2 0 15,-1-2 0-15,1 4 0 0,-1-3 0 0,0 3 0 16,0-5 0-16,0 3 0 0,-1-3 0 16,0 3 0-16,0-2 0 0,-1 1 0 0,2-2 0 0,-1 0 0 15,0 3 0-15,0-3 0 0,1 1 0 0,0-1 0 16,-1 3 0-16,1-2 0 0,0 1 0 0,0 1 0 16,1 1 0-16,-1-2 0 0,1 2 0 0,-1-2 0 15,1 2 0-15,-2 0 0 0,2-1 0 0,1 2 0 16,-1-1 0-16,-2-2 0 0,2 2 0 0,-1-1 0 15,0 0 0-15,1 0 0 0,0 1 0 0,0-3 0 16,2 1 0-16,-1 1 0 0,0 0 0 0,0 0 0 16,1-3 0-16,0 1 0 0,0 2 0 0,0-1 0 0,-1-2 0 15,2 4 0-15,-2-2 0 0,2 0 0 0,-2 1 0 0,-1 0 0 16,1 0 0-16,-4 2 0 0,3-1 0 16,1-1 0-16,-1-2 0 0,-1 1 0 0,1 1 0 15,-1 0 0-15,0-1 0 0,1 0 0 0,-2 1 0 16,2 0 0-16,-1 0 0 0,1 1 0 0,0-2 0 15,0 2 0-15,1-1 0 0,-1 1 0 0,-2 1 0 16,2 1 0-16,1-2 0 0,-1 2 0 0,0 0 0 16,0 1 0-16,0-4 0 0,0 3 0 0,0-2 0 15,1 2 0-15,-1 0 0 0,0-2 0 0,0 1 0 16,-1-1 0-16,1 0 0 0,0 1 0 0,0-1 0 0,0 1 0 16,-1-1 0-16,1 0 0 0,-1 1 0 15,1-2 0-15,1 0 0 0,-1 1 0 0,2-1 0 0,-1 1 0 0,0 1 0 16,2-1 0-16,-2 2 0 0,2-2 0 15,-1 2 0-15,1 2 0 0,-1-1 0 0,1 0 0 16,0 3 0-16,1 1 0 0,0-1 0 0,0-3 0 0,1 5 0 16,-1-3 0-16,1 4 0 0,-2-3 0 0,2 2 0 15,-1 0 0-15,0-2 0 0,1 0 0 16,-1-1 0-16,-1 1 0 0,1 0 0 0,0 0 0 0,-2-2 0 16,2 2 0-16,-1-4 0 0,0 2 0 0,0 0 0 15,1-1 0-15,-2-1 0 0,2 1 0 0,-1-1 0 16,0 0 0-16,1 1 0 0,-1-1 0 0,0 0 0 15,1 0 0-15,-1 3 0 0,0-3 0 0,0 1 0 16,1 2 0-16,-2-3 0 0,2 4 0 0,-1-4 0 16,-1 4 0-16,1-2 0 0,-1 0 0 0,-1 1 0 0,2 1 0 15,-2-4 0-15,1 4 0 0,-1-4 0 0,0 2 0 16,0 0 0-16,1-2 0 0,-1 1 0 16,0-1 0-16,1 0 0 0,0-2 0 0,1-1 0 0,-1 2 0 0,1 2 0 15,-1-3 0-15,1 1 0 0,-1 2 0 0,1-4 0 16,-3 3 0-16,1 1 0 0,0-1 0 0,1 0 0 15,-2 0 0-15,0 0 0 0,0 2 0 0,0 0 0 16,-1 2 0-16,2-6 0 0,0 0 0 0,2 1 0 16,-2 1 0-16,-2 0 0 0,0 2 0 0,-2 1 0 15,1 3 0-15,0-3 0 0,0 1 0 0,1-1 0 16,0-3 0-16,1 2 0 0,0-2 0 0,0 0 0 0,0 1 0 16,0 2 0-16,2-3 0 0,-2 0 0 0,2 1 0 15,-1 0 0-15,-1 4 0 0,2-1 0 0,-1-3 0 16,0 2 0-16,-1 0 0 0,2-2 0 0,-1 2 0 0,0 1 0 15,1-3 0-15,-1 4 0 0,1-1 0 16,0-2 0-16,0 3 0 0,1-1 0 0,-1 0 0 0,2-2 0 16,-1 2 0-16,0-3 0 0,1 2 0 0,1 0 0 15,0 1 0-15,0 0 0 0,0-2 0 16,0 2 0-16,0 4 0 0,1 1 0 0,-1-6 0 0,2 1 0 16,-1 3 0-16,0-1 0 0,0-2 0 0,-1 2 0 15,1 1 0-15,1-1 0 0,-2 0 0 16,0-4 0-16,0 1 0 0,0-3 0 0,-2 4 0 0,2 2 0 15,0 2 0-15,-1-2 0 0,1-2 0 0,-2 0 0 16,1 2 0-16,-2-1 0 0,1 3 0 0,-1-6 0 0,-1 4 0 16,-1-1 0-16,0-1 0 0,-2 0 0 0,1-1 0 15,-2 3 0-15,1-3 0 0,0 1 0 0,-2 3 0 16,-1-1 0-16,0-2 0 0,-1 2 0 0,-1 1 0 0,-1-2 0 16,0 0 0-16,-1 1 0 15,1 2 0-15,-2-2 0 0,1 1 0 0,2-3 0 0,1 2 0 16,-1-2 0-16,4-2 0 0,-1 2 0 0,2 0 0 0,1-1 0 15,-1-2 0-15,2 2 0 0,2 1 0 16,-2-4 0-16,1 4 0 0,2-4 0 0,-2 3 0 0,1 1 0 16,2 0 0-16,0-2 0 0,0 0 0 0,-1 0 0 15,2 2 0-15,0-2 0 0,0 0 0 0,0 1 0 16,0-2 0-16,0 2 0 0,0-3 0 0,0 2 0 16,0-2 0-16,2 2 0 0,-2-1 0 0,0 0 0 0,1 2 0 15,0-3 0-15,0 4 0 0,1-4 0 0,0 4 0 16,-1-4 0-16,1 3 0 0,-1-3 0 0,0 4 0 15,0-3 0-15,2 2 0 0,-2-2 0 0,1 4 0 0,0-3 0 16,-1 2 0-16,1-2 0 0,0 2 0 0,0-1 0 16,1 1 0-16,-2-2 0 0,1 2 0 0,0 0 0 15,-2-1 0-15,0 2 0 0,0 0 0 0,-2-1 0 16,1 0 0-16,0 2 0 0,0-2 0 0,-1 3 0 16,1-1 0-16,0-2 0 0,1 2 0 0,-1 1 0 15,-1-1 0-15,2-2 0 0,-1 0 0 0,0 0 0 16,0-1 0-16,1 0 0 0,-2 0 0 15,2-3 0-15,-1 4 0 0,0-4 0 0,1 1 0 0,-1 2 0 16,0-1 0-16,-1 0 0 0,2 1 0 0,-1-2 0 16,0 2 0-16,1 1 0 0,-1 0 0 0,1-2 0 0,-2 2 0 15,2-2 0-15,0 0 0 0,0 1 0 16,2 1 0-16,-2 0 0 0,1 0 0 0,-1 2 0 16,1-2 0-16,0 1 0 0,-1-1 0 0,2 2 0 0,-2 2 0 15,1-4 0-15,-1 2 0 0,0 1 0 0,0-1 0 0,1-2 0 16,0 2 0-16,0-3 0 0,2 1 0 0,-1 0 0 15,1-4 0-15,-1 1 0 0,1 2 0 0,-1-3 0 16,1 0 0-16,0 0 0 0,0 2 0 0,-1 1 0 16,1-2 0-16,-2 2 0 0,2 0 0 0,-2 4 0 15,-1-3 0-15,1 5 0 0,-1-2 0 0,0 2 0 16,0 1 0-16,0-4 0 0,0 1 0 0,-1-3 0 16,1 2 0-16,-1-2 0 0,1-1 0 0,0 1 0 15,0-4 0-15,0 1 0 0,1-1 0 0,0 0 0 0,0-2 0 16,1 1 0-16,0-1 0 0,-1 2 0 0,2-2 0 15,-2 2 0-15,3 0 0 0,-3-2 0 0,1 1 0 16,1 1 0-16,-2 1 0 0,0 0 0 0,2 1 0 16,-3 0 0-16,1 0 0 0,-1 0 0 0,0 0 0 0,0 2 0 15,0-1 0-15,0 1 0 0,0 0 0 0,-1-2 0 16,2 2 0-16,-1 0 0 0,0-1 0 16,1-2 0-16,1 2 0 0,-1-3 0 0,1 0 0 0,1 0 0 15,-1 2 0-15,-1-4 0 0,2 0 0 0,-1 3 0 16,2-1 0-16,0-2 0 0,0 2 0 0,-1 0 0 15,1 0 0-15,0 0 0 0,1 2 0 0,-2-2 0 16,2 0 0-16,0 0 0 0,0 2 0 0,0 0 0 16,0 2 0-16,0 0 0 0,1 1 0 0,0 2 0 15,1-2 0-15,-1 0 0 0,0-1 0 0,0 0 0 0,1-4 0 16,-2 0 0-16,2-2 0 0,-2-1 0 16,2 2 0-16,2 2 0 0,-1-4 0 0,2 3 0 15,0 1 0-15,-1-4 0 0,-1 4 0 0,0-1 0 0,-1 1 0 0,1 2 0 16,-2-1 0-16,-1 2 0 0,1-2 0 15,-2 3 0-15,1-1 0 0,0-3 0 0,-2 4 0 0,0-4 0 16,0-1 0-16,1 1 0 0,0-1 0 0,0-2 0 16,-1 1 0-16,0-1 0 0,2 2 0 0,-2-2 0 15,2-2 0-15,-2 2 0 0,1 2 0 0,-1-2 0 16,0-1 0-16,-1 4 0 0,1-1 0 0,-2 2 0 16,0 0 0-16,0 0 0 0,-1 1 0 0,-1 1 0 15,1 0 0-15,0-1 0 0,-1 0 0 0,1-1 0 16,0 1-400-16,0-3-32 0,0-3 0 0,1 4 0 15,-1-5 432-15,1 2 0 0,-1-1 0 0,2 0 0 0,-2 1 256 0,1 1 144 16,-1-2 32-16,1 1 0 0,-1 2-432 16,1-2 0-16,1 5 0 0,-1-3 0 0,0 0 0 0,0 1 0 15,2 3 0-15,-2 1 0 0,1-1 0 0,0-2 0 16,-1 3 0-16,0-1 0 16,2-3-256-16,0-1-128 0,0 1-16 0,-1-3-16 0,2 0 672 0,1-1 128 15,-1 0 16-15,1-1 16 16,0 0-672-16,-2 1-128 0,2-2-16 0,0 1-16 0,1 1 672 0,-1 0 128 15,0 0 16-15,0 1 16 16,0-1-672-16,1 2-128 0,0 3-16 0,1-2-16 0,-2 0 416 0,1 3-160 16,0-2 160-16,-1 2 0 0,1-3-128 0,-1-2 128 15,1 2 0-15,0-2 0 0,2-2 0 0,-2 2 0 16,1-4 0-16,1 2 0 0,-1-1 0 0,1 2 0 0,-1-3 0 0,2 2 0 16,-2 2 0-16,1-3 0 0,0 2 0 15,1 1 0-15,-2-2 0 0,1 0 0 0,-2 2 0 16,0-1 0-16,-1 0 0 0,1 0 0 0,-1 1 144 0,-1-1-144 15,1 1 416-15,-1 1 0 0,1-1 0 0,-2 2 0 16,1 0-304-16,1 0-112 0,-1-2 0 16,-2 2 0-16,2 0 0 0,-1 0 0 0,0 1 0 0,-1-1 0 15,2 0 0-15,-3 0 0 0,2 2 0 0,-2 0 0 16,2 0 0-16,-2 0 0 0,0-1 0 0,0 0 0 16,-1 4 0-16,2-1 0 0,-1-3 0 0,0 2 0 15,0 1 0-15,0-1 0 0,1-2 0 0,-2 3 0 16,1 1 0-16,0-4 0 0,-1 2 0 0,0 1 0 0,0 2 0 15,-1 1 0-15,1-1 0 0,-1 2 0 0,-1-2 0 0,1 0 0 16,0 1 0-16,0-1 0 0,1 2 0 0,-1-1 0 16,-1 2 0-16,2-1 0 0,0 1 0 15,2-3 0-15,-2 0 0 0,0 1 0 0,1-2 0 0,0 1 0 16,0 1 0-16,0-4 0 0,2 3 0 0,-2-2 0 16,0-1 0-16,1 1 0 0,-1 3 0 0,-1-5 0 15,1 2 0-15,-1 3 0 0,0-4 0 0,-1 4 0 16,1-3 0-16,0 2 0 0,0-2 0 0,1 2 0 15,-1-4 0-15,1 3 0 0,2-4 0 0,-2 3 0 16,2 1 0-16,-1-4 0 0,2 0 0 0,-2 2 0 16,2-3 0-16,0 1 0 0,-1 2 0 0,1 1 0 15,0-2 0-15,-1 2 0 0,1-2 0 0,0 3 0 16,0-1 0-16,-1 2 0 0,1-2 0 16,-2 2 0-16,1-2 0 0,-1-2 0 0,1 3 0 15,-2-1 0-15,2-4 0 0,-2 1 0 0,1 0 0 0,0-1 0 0,-1 0 0 0,0-2 0 16,-1 1 0-16,1-2 0 0,0 1 0 0,1 1 0 15,-1-1 0-15,-1 2 0 0,1-3 0 0,-1 1 0 16,0 1 0-16,0 1 0 0,-1 1 0 16,1-3 0-16,-1 5 0 0,-2-3 0 0,2 0 0 0,-1 2 0 15,-1 1 0-15,1-3 0 0,-2 2 0 0,1 2 0 16,0-2 0-16,0 0 0 0,0 0 0 0,0 0 0 16,1-1 0-16,-1-1 0 0,1 0 0 0,-1 0 0 15,2 0 0-15,-2 1 0 0,2-3 0 0,0 3 0 16,0-1 0-16,1 0 0 0,0 0 0 0,0 3 0 15,1-3 0-15,0 1 0 0,0 2 0 0,2 1 0 0,1-1 0 16,-2-2 0-16,2 2 0 0,0 1 0 0,-1-2 0 16,1-3 0-16,1 1 0 0,0-1 0 0,1 2 0 0,-1-4 0 15,0 0 0-15,0 0 0 0,1 1 0 0,-1-1 0 16,0-3 0-16,0 0 0 0,1 0 0 0,0 0 0 16,-1 0 0-16,1 0 0 0,1 0 0 0,-1 0 0 15,0 1 0-15,0 1 0 0,2 1 0 0,-2-2 0 16,1 2 0-16,1-1 0 0,-2-1 0 15,1 2 0-15,-1-1 0 0,3-2 0 0,0 1 0 0,-1-2 0 16,1 1 0-16,0-2 0 0,-1-2 0 0,1 2 0 16,1-2 0-16,0-1 0 0,0 1 0 0,-1 0 0 15,1 2 0-15,0-2 0 0,1 1 0 0,1 0 0 16,-1-1 0-16,0 2 0 0,0 2 0 0,1-3 0 16,-1 2 0-16,2 1 0 0,-3 0 0 0,1-2 0 15,2 2 0-15,0 0 0 0,0-3 0 0,0 2 0 16,2-1 0-16,-2 0 0 0,1 0 0 0,1-2 0 15,1-1 0-15,0 1 0 0,1 1 0 0,0 0 0 16,2 1 0-16,-2 1 0 0,1-3 0 0,-2 1 0 0,0 0 0 0,-1 0 0 16,-2 1 0-16,1 1 0 0,-2 1 0 0,-1 0 0 15,0 0 0-15,-1 0 0 0,-1 0 0 0,0 0 0 16,0 3 0-16,0-3 0 0,0 3 0 0,-1-3 0 16,1 0 0-16,0 0 0 0,-1 3 0 0,1-3 0 15,1 3 0-15,0-3 0 0,0 1 0 0,1-2 0 16,-1 1 0-16,0 0 0 0,1 0 0 0,0 0 0 15,1 0 0-15,1 1 0 0,-1-1 0 0,0 3 0 0,3-3 0 0,-1 0 0 16,-1 3 0-16,1 1 0 0,-2 1 0 16,2-1 0-16,0 2 0 0,-2-4 0 0,2 2 0 0,-1 0 0 15,1-1 0-15,-1 0 0 0,1-1 0 16,-2 2 0-16,2-4 0 0,0 0 0 0,-1 0 0 0,0-4 0 16,0 2 0-16,2-2 0 0,1-1 0 15,0 0 0-15,3-1 0 0,-1 0 0 0,2 0 0 0,-1 1 0 16,-1 0 0-16,1 2 0 0,-1 0 0 15,1 0 0-15,-3 1 0 0,0 1 0 0,-3 1 0 0,1 1 0 16,2-1 0-16,-1 0 0 0,1 0 0 0,-1 0 0 16,-1 2 0-16,-1-4 0 0,-1 2 0 0,1 0 0 15,-1-1 0-15,-1 1 0 0,0 0 0 0,2-3 0 16,-2 1 0-16,0-2 0 0,0 1 0 0,0 0 0 16,-1 1 0-16,1 0 0 0,0-1 0 0,1 2 0 15,0-4 0-15,0 2 0 0,1 0 0 0,-1 2 0 16,0 1 0-16,2 0 0 0,-2 0 0 0,2 0 0 0,1 1 0 15,0 2 0 1,0-1-496-16,-1 2-80 0,2 2-32 0,-1 0 0 0,0 0 416 0,0-2 192 0,-3 0-192 0,1 1 192 16,-2-2 0-16,1-3 0 0,3 3 0 15,-1 1 0-15,-1-4 240 0,1 1-48 0,-1 1 0 0,1-2 0 16,0 3 208-16,-2-2 48 0,2 4 0 0,-1-5 0 16,-2 1-336-16,2 2-112 0,2 3 0 0,-1 1 0 15,1 4-416-15,0-1-80 16,0 0-16-16,-2 3 0 0,0-4 320 0,-1 6 48 0,1-2 16 0,-2 0 0 15,-1 2 128-15,1-1 0 0,-1-2 0 0,0 0 0 0,-1 1 0 16,0-3 192-16,0-3 0 0,-1-1-16 0,1 0 240 16,0-2 48-16,-2 1 16 0,1-4 0 0,-1 2-352 15,0-3-128-15,0 2 0 0,-1-2 0 16,0-2 0-16,-1 2 0 0,0 0 0 0,0 0 0 0,0 0 0 0,0 0 0 16,-2 2 0-16,2 2 0 15,-2-2-784-15,0 5-112 0,0-1 0 0,-1 1-16 16,2 6 176-16,-1-3 32 0,0 4 16 0,0 0 0 15,-1 2 80-15,1 3 16 0,0-5 0 0,0 3 0 16,-1-1 96-16,0-4 32 0,-1 2 0 0,0-6 0 0,0-4 176 16,-1-2 32-16,-1 2 16 0,1-6 0 15,0-2-592-15,0-6-112 0,-1-6-16 0,-4-11-16 0</inkml:trace>
  <inkml:trace contextRef="#ctx0" brushRef="#br0" timeOffset="18704.79">21684 16934 22111 0,'-10'6'1968'0,"3"-2"-1584"0,2-2-384 16,1-2 0-16,3 1 1408 0,1-1 208 0,-1 3 48 0,-1-3 0 0,0 0-1664 0,-2-3 0 0,1 2-320 0,0-1 32 0,-1-2 960 0,3-2 192 0,0 2 32 0,0-2 16 0,-1 3 480 0,2 0 80 0,-1-3 32 0,1 3 0 0,-1-1-192 15,-1 2-32-15,-1 1-16 0,1 1 0 0,-2 0-784 0,1 0-160 16,0 1-16-16,-1 1-16 0,-1 0-80 0,0 0-16 15,0 2 0-15,-1-2 0 0,0 2 112 0,0 1 16 16,-1-1 0-16,1-2 0 0,-1 2 48 0,1-1 16 16,-1 1 0-16,0-1 0 0,1 0 0 0,0 0 0 15,-2-1 0-15,2 0 0 0,-1 0-112 0,0-2-16 16,0 0 0-16,0 0 0 0,0 0-96 0,1-2-32 16,1 0 0-16,0 2 0 0,-1 0 112 0,1 0 16 15,0 0 0-15,-1 2 0 0,0 0-112 0,0 1-16 16,-2 4 0-16,-2-1 0 0,3 0-128 0,-2 3 0 15,-3 1 0-15,0 0 0 0,-2 2 0 0,0 2 0 0,2-2 0 16,-2 0 0-16,3 1 144 0,0-1 112 0,0-2 0 16,1 0 16-16,1 2 112 0,0-3 32 0,0 1 0 0,-1-4 0 15,1 4-48-15,0-4-16 0,-1 0 0 0,-3 4 0 16,2-1-48-16,-1-2-16 16,-3 3 0-16,1-1 0 0,-2 1-288 0,1 2 160 0,-2 0-160 0,-1-2 128 15,0 5-128-15,0 1 128 0,-1 0-128 0,1 0 128 16,0 3 0-16,1 0-128 0,1 0 192 0,0-3-64 15,2 3-128-15,1-3 0 0,0 3 144 0,0-1-144 16,2-4 0-16,-1 1 0 0,2-4 0 0,2 1 128 16,0-1-128-16,1-1 0 0,0 0 0 0,-2-1 0 15,2 1-448-15,-2-1-96 0,-1-2-32 16,0 0 0-16,-2-1-32 0,-2 0-16 0,-2 3 0 16,-1-5 0-16,-2 2 432 0,1 0 192 0,-2-2-192 0,1 1 192 0,1 0 0 0,-1 0 0 15,2 1 0-15,0 0 192 0,-1 0 0 0,1 2 0 16,0-5 0-16,1 2 0 0,-1 1-192 0,1-2 0 15,0 2 0-15,-1 1 128 0,1-4-128 0,0 3 0 16,-1 1 0-16,-1-1 0 0,0 0 0 0,-2 0-224 16,-1 4 32-16,0-4 0 0,0 4 192 0,0-1 0 15,0 1 0-15,0 0 0 0,0-2 0 0,-2 6 0 16,2 1 128-16,0-2-128 0,-1 6 0 0,0-1 0 16,0 5 0-16,-2-1 0 0,3 1 0 0,-2 6 0 15,-2 4 0-15,0-1 0 0,2-1 0 16,0 1-144-16,1-3 16 0,1 2 0 0,1-5 128 0,1 2-192 15,0 3 192-15,1-2-192 0,-1 3 32 0,-1 0 0 0,-2 2 0 0,0 1 0 16,-2 2 0-16,-1-3 0 0,-1 3 0 16,-1 0 0-16,0-1-112 0,-1 1-32 0,0 1 0 15,0-3 0 1,2-1-144-16,1-2-16 0,4-3-16 0,4-1 0 16,6-3-224-16,3 1-32 0,8-5-16 0,8-1-18880 0</inkml:trace>
  <inkml:trace contextRef="#ctx0" brushRef="#br0" timeOffset="19798.59">27067 17149 17503 0,'-1'-3'1552'0,"1"2"-1232"0,0-1-320 0,1-2 0 0,0 4 1728 0,0-2 272 15,2-5 64-15,-1 0 16 0,3-4 0 0,1-2 0 0,2 2 0 0,-1 0 0 0,1 4-608 0,-1-2-112 0,1 5-16 0,-1 1-16 0,0 0-400 0,1 0-80 0,-2 3-16 0,0 0 0 0,2 0-224 0,-2 0-48 0,-1 0-16 0,1 0 0 0,0 0-48 0,-1 1-16 0,0 1 0 0,0 1 0 0,-1-2-96 0,-1 1 0 16,1 2-16-16,-2 1 0 0,1 1-208 0,-2 2-32 0,-1 0-128 0,0 2 192 16,0 0-192-16,-1 3 0 15,-2-4 0-15,1 4-160 0,0-1 160 0,-2 1-128 16,-1-1 128-16,1-1-128 0,-1 0 128 0,0 3 0 0,0-2 128 16,-1 2-128-16,2 1 272 0,1-3-16 0,0 4 0 0,1 0 0 15,2 3 0-15,0-1 0 0,1 4 0 0,2-2 0 16,0 2 112-16,1 1 16 0,1-1 0 0,1 3 0 15,1-4-144-15,1 2-32 0,1 2 0 16,-2-3 0-16,3 0-48 0,-1 1-16 0,2-1 0 0,-3 0 0 16,1 3 16-16,0 0 0 0,-1 1 0 0,0-4 0 15,-2 0-160-15,1 3 0 0,-1-3 0 0,-2 0 0 0,1-2 0 16,-1 2 0-16,1 0 0 0,0-3 0 16,1 2 0-16,1-2 0 0,1-2 0 0,0 2 0 0,2-3 0 15,1-1 0-15,3 1 0 0,1-4 0 16,2 0 144-16,2 0 0 0,2-1 0 0,1 1 0 0,3-2-144 0,-1 2 0 15,4 2 0-15,-2-2 0 0,1 2 0 16,1 3 0-16,1 3 0 0,-1 2 0 0,1 3-176 0,-1 3-112 16,-2 1-32-16,-4-3 0 0,1 0-16 0,-4 1-16 15,2-2 0-15,-2-5 0 0,-1-1 352 16,0-1 0-16,2-2 0 0,-2 0 0 0,1-4 208 0,0 1 176 16,2-2 16-16,2 0 16 0,-1-1-224 0,0 0-64 15,2-2 0-15,-1 2 0 0,1 0 48 0,-1 0 0 16,1 2 0-16,-1-2 0 0,2 5-176 0,-2-3 0 15,1 4 144-15,-3 1-144 0,1 1-128 0,-2-2-112 16,0 3-16-16,0-2 0 16,-2 0-160-16,-2-1-32 0,-1 0-16 0,-4-2 0 15,0 1-176-15,-2-3-16 0,-3 1-16 0,-2 0-20336 0</inkml:trace>
  <inkml:trace contextRef="#ctx0" brushRef="#br0" timeOffset="51620.61">16151 16737 28559 0,'-2'-2'2544'0,"2"-1"-2032"0,0 2-512 0,0-1 0 0,0 2 1984 0,0-4 288 0,2 1 64 16,0-5 16-16,1 0-1808 0,-1 0-352 0,0 0-192 0,1 6 192 0,-2-1-16 0,-1 6 0 0,-2 0 0 0,-1 9 0 0,-3 1-176 0,-3 6-272 16,0 3 64-16,-6 6 16 0,-3 5-128 0,-4 4-32 15,-1 7 0-15,-5 1 0 0,0 3 752 0,-7 8 160 16,-3 7 16-16,-2-3 16 0,3-3 112 0,1-6 32 16,3-3 0-16,1-2 0 0,4-4-416 0,0-5-64 15,4-2-32-15,-1-7 0 0,1 0-224 16,1-5-208-16,-1-1 32 0,1-6 16 15,-1-4-768-15,1-4-160 0,1-3-16 0,1-5-16032 0</inkml:trace>
  <inkml:trace contextRef="#ctx0" brushRef="#br0" timeOffset="51876.24">15515 16895 32255 0,'6'2'2864'0,"-3"-2"-2288"15,-1 2-576-15,-1-2 0 0,1 3 2864 0,0 0 464 0,1 4 80 0,2-1 32 0,3 7-2960 0,3 6-480 0,4 7-320 0,4 5 64 0,0 1-112 0,4 5-16 0,0 4 0 0,6 3 0 0,2 7 160 0,-1 0 32 0,3-4 0 0,-4 1 0 0,0-5-96 0,-3 2-16 0,-3-4 0 0,-2 1 0 0,-2-4 304 0,-3-1 0 0,-3-2 0 0,-1-7 0 16,-3-2-448-16,0-7 0 0,-1-1 16 0,-2-5 0 15,-1-4-432-15,-2-2-96 0,1-4 0 0,-3 0-15376 16</inkml:trace>
  <inkml:trace contextRef="#ctx0" brushRef="#br0" timeOffset="52167.04">16419 17513 44223 0,'0'7'1968'0,"-1"-1"400"0,-1 0-1904 0,2-1-464 0,0 1 0 0,3-2 0 0,-1 4 0 0,3 4 0 0,3 9 0 0,2 7 0 16,2 5-336-16,2-1-112 0,-2 2-32 0,0-3 0 0,-2-1 96 0,0-2 32 0,0 0 0 0,-3-4 0 0,0 2-1040 0,-2-3-208 0,-2-1-32 0,-1-4-9568 0,0-2-1920 0</inkml:trace>
  <inkml:trace contextRef="#ctx0" brushRef="#br0" timeOffset="53090.27">4129 4956 32255 0,'-10'0'2864'0,"3"0"-2288"0,2 3-576 0,3 0 0 0,2 0 1216 0,-2-2 128 0,-4 4 16 0,-5 2 16 0,-3 2-1376 0,-2 1-416 0,0 2-16 0,1-2 0 0,4 0 432 0,-2 0 0 15,1 1 0-15,0 0 0 0,1 4 0 0,-3-3 0 0,2 5 0 0,-3 1 0 0,0 2 352 0,-2 5 48 16,-3-1 16-16,0 5 0 0,-5 3 288 0,1 0 48 16,-2 3 16-16,-3-1 0 0,-2 1-416 15,-1 3-80-15,5-7-16 0,0 1 0 0,-2-1-256 0,-2 1 0 16,-3 1 0-16,0-1 0 16,2 1 0-16,3-4 0 0,1-4 0 0,6-5-144 15,2-2-416-15,4-5-80 0,4-3 0 0,1-4-16816 0</inkml:trace>
  <inkml:trace contextRef="#ctx0" brushRef="#br0" timeOffset="53371.94">3234 5257 9215 0,'-7'-14'816'0,"1"5"-656"0,1-1-160 0,3 7 0 0,2 0 7392 0,1 3 1440 0,3-2 304 0,-2 1 48 0,4-4-7200 0,2 1-1424 0,4 1-304 0,4 3-48 0,4 5-64 0,5 5-16 0,2 3 0 0,3 6 0 0,3 6-128 0,2 5 0 0,1 3 144 0,-1 2-144 16,1-1 0-16,-1 1 0 0,-2-2 0 0,-2-2 0 0,0 0-240 0,-1 1-64 0,1-1-16 0,-2 2 0 16,0-3-128-16,-3-1-48 0,-2-3 0 0,-1-1 0 15,-3 1-288 1,-4-2-64-16,0-1-16 0,-3-1 0 0,0-4-1280 0,-2 0-256 15,-3-1-48-15,1-1-11776 0</inkml:trace>
  <inkml:trace contextRef="#ctx0" brushRef="#br0" timeOffset="53802.18">4240 5832 41471 0,'-4'-15'1840'15,"3"5"368"-15,1 0-1760 0,1 1-448 0,3 3 0 0,1 1 0 0,1-1-128 0,3-6-128 0,6-7 0 0,5-3-16 0,3-4 272 0,5 1 256 0,1 0-64 0,-1 6 0 0,1 0-192 0,-2 4 144 0,-1 5-144 0,-3 3 128 0,-3 1-128 0,-1 3 0 0,-3 3 0 0,-4 3 0 0,-1 0 0 0,-3 1 0 0,-2 5-128 0,-4-2 128 0,0 2 0 0,-5 1 0 0,-1 2-144 0,-4 3 144 0,-3 2 0 0,-4 4 0 0,-2-1 0 0,-4 5 0 16,-3 0 0-16,-2 1 0 0,-1 2 0 0,1-3 0 0,4 1 0 16,1-4 0-16,2 3 0 0,4-6 0 0,3 2 240 0,3 2-48 15,3-1-16-15,4 3 0 0,3-5 64 16,4 2 16-16,5 0 0 0,3-3 0 15,3-3 0-15,4 0 0 0,5-1 0 16,6-4 0-16,5 0-64 0,4-5-16 16,4 1 0-16,1-2 0 0,4-1-176 0,0 0 0 0,2-2 0 0,4 0 0 15,6-2-720-15,5 2-176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30T18:24:58.17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24331 15962 2358 0,'0'0'104'0,"-7"7"22"0,-4-7-101 0,4 0-25 16,0 0 0-16,7 0 0 15,0 0-17-15,0 0-9 0,0 0-2 0,0 0 0 16,7-7-76-16,0 4-15 0,-3-3-3 0,3-4-1 0,0 7 143 0,-7 3 28 0,0 0 5 0,0 0 2 16,4-6 38-16,3 3 8 0,3-3 2 0,-3 6 0 15,4 0-41-15,-1-3-8 0,1 3-2 16,3 0 0-16,0 0-28 0,4 0-5 0,3 0-2 16,4 3 0-16,-1-6 6 0,1 3 1 15,3 3 0-15,1-3 0 0,-1 0-2 0,-3 0 0 16,-1 0 0-16,4 0 0 0,-3 0-10 0,3 0-1 0,4 0-1 15,3-10 0-15,-3 10-10 0,3-9 0 0,11 3 0 0,4-4 0 16,-4 1 25-16,-1-4 7 0,1-2 0 0,-3 5 1 16,-5-6-33-16,-2 7 0 0,-1-10-15 0,0 4 5 15,4 5 10-15,3-2 0 0,-3 2 10 0,4-5-10 16,-1-1 12-16,4 3-4 0,-7-2-8 16,-1-1 12-16,-6 7 12 0,3-4 3 0,-3-3 0 0,-4-3 0 15,1 4-6-15,-1-4-1 0,-4 0 0 0,5-6 0 16,-5 3-20-16,8-9 9 0,-4 3-9 0,4-7 0 15,7-3 8-15,0 4-8 0,-4-10 0 0,4 13 0 16,-4-4 10-16,-3 1-2 0,-4 5 0 0,0-2 0 16,0 3-8-16,-3 0 0 0,-4-1 0 0,1-2 0 15,-5 3 0-15,1-7 0 0,-4 7 0 0,0-9 0 0,0-7 16 0,0 9 2 16,-3-2 0-16,-1 2 0 0,-3 1 2 0,1-1 0 16,-1 4 0-16,0-1 0 0,-4-5-20 0,1 8 8 15,3-11-8-15,0 2 0 0,3 4 8 0,-3-10-8 16,-3 6 0-16,-1-9 0 0,1 6 8 0,3 4-8 15,-3-1 0-15,-1 3 0 0,1 1 0 0,-1-1 0 16,4 7 0-16,-3 3 0 0,-4-3 0 0,3 3 0 16,1 3 0-16,-8-3 0 0,1 0 0 0,-1 6-12 0,1-6 1 15,-1 3 1-15,8-3 31 0,-8 0 7 16,-3 3 0-16,0-3 1 16,0 0-48-16,0 6-9 0,-4-6-3 0,4 6 0 15,-3 0 31-15,-1 3 8 0,4-2 1 0,-3-1 0 0,-1 3-9 0,4 4-11 16,-4-4 3-16,1-3 0 0,3 13 8 0,-4-7 0 0,0-2 0 15,1 5 0-15,-4 1 0 0,3-1-13 0,-6-5 3 16,2 5 1-16,-6 1 0 0,4-1 0 0,-8 1 0 0,0 0 0 16,-3-1 9-16,-4 1-10 0,-3-1 10 0,0 1-10 15,-1 3 10-15,-6-1 11 0,3 4-3 0,1-3 0 16,2 3 3-16,1-3 0 0,3 2 0 0,0-2 0 16,1-3-11-16,2 6 0 0,-2-4 0 15,-1-2 0-15,0 3 0 0,8-4 0 0,-8 7 0 16,7-3-11-16,0-3 11 0,4 5 0 0,-3-2 0 0,6-3 0 15,0 9 0-15,4-10 0 0,-3 4 0 0,2 3 0 16,1-3 0-16,4-4 0 0,3 1 0 0,-4 6 0 0,4-4 0 16,0-2 0-16,3 3 0 0,1 3 0 15,3-4 0-15,0-2 0 0,7 6 0 0,0-7 0 0,0 4 0 0,7-3 0 16,0-1 0-16,4 4 0 0,0-3 0 0,6-1 0 16,8 1 0-16,-4-1 0 0,4-5 0 0,0 5 0 15,-4 1 0-15,0 6-8 0,4-7 8 0,-7 4 0 16,-1-3 0-16,1-1 0 0,-4 4 0 0,0 3 0 15,1-3 0-15,2-4 0 0,-6 7 0 0,7-3 0 16,-4-4 0-16,3 4 0 0,-6 3 0 0,0-3 0 16,3-4 0-16,0 7-8 0,-3-3 8 0,-1 6 0 15,-3-3 0-15,-3 3 0 0,-11 0-12 0,0 0 4 16,0 0 0-16,0 0 0 0,0 0-9 0,-4 9-2 16,-3 1 0-16,-7-1 0 0,-3 0 5 0,-1 1 1 15,0-1 0-15,-3 1 0 0,0-1 13 0,-4 0 0 0,8-2 0 16,-4 2 0-16,3 0 0 0,0 1 0 0,-3-4 0 15,7 4 0-15,0-7 20 0,-4 6-4 0,1-3 0 16,2 4 0-16,1-1-16 0,4-3 0 0,-4 4 0 0,3-7 0 16,1 6 0-16,-1 4 0 0,0-4 0 15,4-6 0-15,0 7 0 0,4-1 0 0,-4 1 0 0,7-4 0 16,0-6 0-16,-4 9 0 0,4 1 0 0,0 5 0 16,4-5 0-16,-1-1 0 0,-3-9 0 0,7 10 0 15,-3-1 9-15,6 7-1 0,-3-4-8 0,4-2 12 16,3 5-12-16,4 1 9 0,-4-3-9 0,7 5 8 15,0-2-8-15,0 3 0 0,4 0 9 0,0-4-9 0,-4 1 0 16,4-3 0-16,3 5 0 0,-3-2 0 16,-8 3-75-16,4 0-9 0,11 6-3 15,-4 0 0-15,1-6-79 0,-1 15-16 0,32 32-3 16,-21-35-917-16</inkml:trace>
  <inkml:trace contextRef="#ctx0" brushRef="#br1" timeOffset="12931.12">8128 13933 1324 0,'0'0'118'0,"0"0"-94"15,0 0-24-15,0 0 0 0,7-6 72 16,0 3 11-16,4-6 1 0,3 2 1 0,0-2-47 0,4 6-10 15,-1-3-1-15,1-4-1 0,7 4 7 0,-4 3 2 16,-4-4 0-16,1 7 0 0,-7-3 21 0,-1 3 4 16,1 3 0-16,-4-3 1 0,-7 0-3 0,3 10-1 15,-3-4 0-15,0 4 0 0,0-1 2 0,-3 0 0 16,-4 1 0-16,7 5 0 0,0 1-28 0,-11-3-6 16,4 5-1-16,0-2 0 0,0 3 13 0,3 0 3 15,4-4 0-15,4 14 0 0,-4-4-40 0,4 3 0 16,3 0-12-16,-4 7 4 0,1-1 19 0,3 4 4 15,0-4 1-15,-7 10 0 0,0-6-16 0,0 6 0 16,0-7 0-16,0 4 0 0,3-3 12 0,-6-4-1 0,3 1 0 16,-7-1 0-16,3-2 8 0,1-7 1 15,-1 9 1-15,4-9 0 0,4-3 3 0,-4 3 0 0,0-6 0 0,3 0 0 16,1-10-24-16,3 7 0 0,-7-10 0 16,0-6 0-1,0 0-31-15,0 0-10 0,10 0-3 0,4 3 0 16,-7-6-113-16,8-3-23 0,-1 6-5 0,-4-9-869 0</inkml:trace>
  <inkml:trace contextRef="#ctx0" brushRef="#br1" timeOffset="13539.02">8347 15257 2718 0,'10'-3'60'0,"-6"-4"12"0,-1 4 2 0,4-6 2 0,-7-7-60 0,0 7-16 0,4-7 0 0,3 7 0 15,-3-1 0-15,3 1 0 0,0-1 0 0,0 4 0 16,-7 6-13-16,0 0-6 0,0 0-1 0,0 0 0 16,0 0 10-16,0 0 2 0,0 6 0 0,0 4 0 15,0-1 28-15,0 7 5 0,-7-4 2 0,0 10 0 16,3-3-11-16,1 0-3 0,-5 6 0 0,1-3 0 15,-7 3 11-15,7 3 1 0,4-3 1 0,-4 1 0 16,-4 2-11-16,1 0-3 16,-5-9 0-16,1 6 0 0,0 0 2 0,-3-6 0 0,9 0 0 0,-6-1 0 15,4-8-6-15,-4 5-8 0,3 1 11 0,4-6-11 16,0 2 13-16,3-2-4 0,-3-4-1 0,4 3 0 16,3 1 0-16,-4-4-8 0,4-6 12 0,0 0-4 15,4 3-8-15,-4-3 0 0,10 9 0 0,-2 1 0 0,-1-4 0 16,3-3 0-16,1 4 0 0,-1 2-11 0,4-9 11 15,1 6 0-15,2-3-9 0,8-3 9 0,3 0 0 16,-3 0 0-16,-1-3 0 0,5-3 0 0,-1 6 0 16,-3-3 0-16,6-3 11 0,-6 6-11 0,0-7 0 0,3 4 0 15,-3-3 0-15,-1 6-10 0,-2-3-5 0,2-4-1 16,-3 4 0-16,1-3 0 16,2 3-34-16,1-3-7 0,3-4-2 0,-3 4 0 15,0 3-81-15,-4-3-17 0,-7-4-3 0,3 1-553 16,1-1-111-16</inkml:trace>
  <inkml:trace contextRef="#ctx0" brushRef="#br1" timeOffset="13876.93">8894 15122 979 0,'-25'16'87'0,"14"-13"-70"0,4 3-17 0,-7 3 0 15,0-2 339-15,3-4 64 0,4 6 13 0,0 1 2 16,0-1-353-16,0 7-65 0,4 3-24 0,-1 9 1 16,1-3-13-16,-1 9-2 0,-3 1-1 0,-4-4 0 15,1 13 39-15,-1-3 8 0,-3-4 2 0,0 1 0 0,0 6 51 16,-4 0 11-16,1-6 1 0,3 5 1 16,-1 1 26-16,1 0 4 0,0 0 2 0,0-6 0 15,7 6-76-15,0-10-15 0,0 4-3 0,0-4-1 16,3 1-11-16,4-7 0 0,-7 0 0 0,7-3-11 15,0 4 2-15,7-4 0 0,-7 3 0 0,0-3 0 16,0 3-36-16,4-3-7 16,-1 3-2-16,1-9 0 0,-4 0-5 0,0-3-1 15,3-1 0-15,1-5 0 0,-4-10-86 0,0 0-18 0,0 0-3 16,0-16-1-16</inkml:trace>
  <inkml:trace contextRef="#ctx0" brushRef="#br1" timeOffset="15533">8160 11437 403 0,'0'0'17'0,"7"-3"5"0,-7-3-22 0,7-3 0 0,0-1 0 0,0 7 0 15,0-3 141-15,0-4 24 0,0 10 5 0,-3-6 1 16,-1-3-63-16,1 5-13 0,3-2-3 0,-7 6 0 15,0-3-17-15,0 3-4 0,0 0-1 0,0-6 0 16,-7 3-17-16,7-4-3 0,-4-2-1 0,1 3 0 16,-1 3-9-16,4-4-3 0,-7 4 0 0,4-6 0 15,-1 2-25-15,1-2-12 0,-1 6 10 0,-3-3-10 16,3-4 0-16,-3 4 0 0,4 3 0 0,-4-3 0 16,0 2 8-16,-4-2-8 0,1 3 0 0,-1 3 0 15,0-6 13-15,1 6-3 0,-1-3-1 0,4 3 0 16,-3-7 6-16,3 7 1 0,-4 0 0 0,4-3 0 15,-4 3 3-15,1-6 1 0,3 6 0 0,-4 0 0 16,0-6-12-16,4 3-8 0,4-4 9 0,-11 7-9 0,7-3 8 16,0-3-8-16,0 3 0 0,0-4 0 0,0 7 0 15,-4-9 8-15,0 9-8 0,1 0 0 0,6 0 0 0,-10 0 0 16,4 0 0-16,-1 0 0 0,-3 0 0 0,3 6 0 16,-6-3 0-16,-1-3 0 0,0 7 0 0,-6 2 0 15,6-6 0-15,-7 7 0 16,8-4 0-16,-1 3 0 0,-7 1 0 0,8-1 0 0,-1 1 0 15,0-1 0-15,1-3 0 0,3 4 9 0,3-1-9 16,-7 0 0-16,4-2 9 0,0 2-9 0,0-6 15 0,4 4-2 0,-5-4 0 16,1 3 0-16,4 3-2 0,-1-2-1 0,4-4 0 0,-3 6 0 15,2 1-10-15,-6-1 0 0,4-3 0 0,3 4 0 16,-4-1 0-16,1 7 10 0,2-4-2 0,-6-2-8 16,11 5 8-16,-4 1-8 0,0-3 0 0,3 2 0 15,-6 4 0-15,6-3 0 0,-3 3 0 0,4-1 0 16,-5-2 0-16,1 3 0 0,7 0 0 0,-3 0 0 15,-1-4 0-15,1 4-16 0,6-3 4 0,1 3 0 16,-1-7 12-16,4 4 0 0,4 3 0 16,0-4 0-16,-1 4 0 0,1-3 0 0,-1-4 0 0,4-2 0 15,-3-1 0-15,3 7 8 0,0-7-8 0,0 1 0 16,4-1 9-16,0 0-9 0,-1-2 0 0,1-4 9 16,3 3-1-16,-10 4-8 0,13-4 12 15,-9-3-4-15,2 3-8 0,1-3 0 0,3 4 9 16,0-7-9-16,0 3 8 0,-3-3-8 0,10 0 10 0,-3 0-10 15,0 0 16-15,-1-3-4 0,-3-4 0 0,4 4 0 0,-4-3 23 16,4 3 4-16,-7-3 1 0,-1-4 0 0,8 1-20 0,-11 2-4 16,4-2-1-16,-4 0 0 0,0-1 4 0,0 1 1 15,0-1 0-15,0-5 0 0,4 2-8 16,-11-3 0-16,7 1-1 0,-3 2 0 0,-1-2 5 0,1 2 0 16,-1-9 1-16,-3 10 0 0,4-4-17 0,-4 3 8 15,4-9-8-15,-4 10 0 0,0-7 16 0,0-3-3 16,-7 3-1-16,0 0 0 0,7 1-12 0,-4 2 0 15,-3-3 0-15,0 3 0 0,-3 7 0 16,3-3 0-16,0-4 0 0,-4 3 0 0,1-2 0 0,3 5 8 16,-7-5-8-16,3 5 0 0,-3-6 10 0,0 7-10 15,0 0 10-15,-4-1-10 0,1 1 0 0,3-1 0 16,-11 1 0-16,8 0 0 0,-4 2-9 0,-4-2 9 0,0 6-13 16,1-4 5-1,-1 4-23-15,-3-3-4 0,0 6-1 0,-4 0-1152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6:12:23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 7874 28559 0,'-4'-1'2544'0,"1"1"-2032"0,3 0-512 0,2 0 0 0,-1 0 160 0,-1 0-160 0,1 0 160 0,-1-2-160 0,1 2 384 0,2 0-32 16,0-4 0-16,-3 4 0 0,0 0-208 0,0 0-144 0,0 0 192 0,0 0-192 15,21 0 0-15,-18 4-256 0,-1-1 32 0,0 2 0 31,-2 3-480-31,-2 0-112 0,0 2-16 0,-1 0 0 16,0 3-48-16,-2-3-16 0,1 4 0 0,-1-1 0 16,0 0 112-16,2 2 16 0,-1-1 0 0,1-2 0 15,1 2-368-15,1-3-64 0</inkml:trace>
  <inkml:trace contextRef="#ctx0" brushRef="#br0" timeOffset="1130.82">1807 7131 13823 0,'-4'3'1216'0,"1"-3"-960"0,2 1-256 0,1 1 0 0,-1-2-384 0,0 3-112 0,-1 1-16 0,-2 2-16 0,-3 1 288 0,0 4 64 16,0 2 16-16,-1 0 0 0,2 0 672 0,-2-1 144 0,2 0 32 0,0 5 0 15,0-5 256-15,1 1 48 0,0 2 16 0,1-1 0 16,1-2 0-16,0 2 0 0,1 1 0 0,-1-3 0 0,2 0-80 0,-3 1-16 16,2 3 0-16,-1 1 0 0,1 1-416 0,-2 1-96 15,0 4-16-15,-2-1 0 0,1 0-240 0,-2 3-144 16,1 1 160-16,-3 2-160 0,0 3 368 0,1-2-32 31,-1 2 0-31,2 1 0 0,-1 0 32 0,2-1 0 16,1-3 0-16,3-4 0 0,-1-2-192 0,3-1-48 15,1-3 0-15,2 0 0 0,-1-1 192 0,3-1 48 16,0 0 0-16,0-2 0 0,0 1-48 0,0-3 0 16,1 0 0-16,-1 0 0 0,1-1-48 0,1 1-16 15,0-2 0-15,0 0 0 0,2-1-48 0,-2 0-16 16,2-2 0-16,0-1 0 0,-1 0-16 0,0-1-16 16,-1 0 0-16,-1-1 0 0,1-4-160 0,-2 2 0 15,1-4 0-15,0-2 128 0,0 1 0 0,0 0 0 16,2-6 0-16,0 2 0 0,0-6 16 0,0 3 0 0,0-2 0 15,-1-3 0-15,2-1-144 0,0-4 160 0,-2 4-160 16,0-2 160-16,0 2-32 0,-4-2-128 0,1 2 192 0,-1 3-64 16,-2-4 288-16,-1 3 48 0,-1 0 16 0,-2-1 0 15,-2 3 16-15,0 1 0 0,0 0 0 0,-2 1 0 16,-1 0-176-16,0-3-16 0,0 4-16 0,0-1 0 16,0-1-288-16,0 1 0 0,0 0 0 0,1 1 0 15,1 2 0-15,-1 0 0 0,1-1 0 0,0 2 0 16,1 2 128-16,-2-2-128 0,0 2 192 0,-1 4-192 15,-1-2 176-15,-1 2-176 0,-1 2 160 0,-1 2-160 16,-1 2 144-16,1-2-144 0,-2 4 128 0,1 1-128 0,0-2 0 0,1 3 0 16,2 3 0-16,-1-1 0 15,1 0-768 1,3 1-144-16,1 0-32 0,3 3-16240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08:19.73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19442 4532 46991 0,'-17'-19'4176'0,"5"10"-3344"0,7 6-656 0,6 3-176 0,1 3 224 15,0-6 16-15,-4-6 0 0,0-2 0 0,-1-4-544 0,3-1-96 0,3 3-32 0,1 2 0 0,1 3 240 0,0 3 64 0,-1 4 0 0,0 5 0 0,-1 2-64 0,-3 3-16 0,-2 4 0 0,-4 6 0 0,-2 0-48 0,-6 9 0 0,-3 1 0 0,-4 5 0 0,-5 0 32 0,-4 5 0 16,-5-1 0-16,-2 0 0 0,-1-1-48 16,1-2-16-16,1-6 0 0,8-7 0 15,5-6 288-15,6-6-160 0,7-4 160 0,6-4-128 16,7-4 288-16,5-8 64 0,10-2 16 15,9-4 0-15,11-12 48 0,13-4 16 0,11-6 0 0,3-3 0 0,7-1-16 0,18-10 0 16,20-6 0-16,12-5 0 0,6-3-32 0,2 2 0 16,0 7 0-16,-10 4 0 0,-18 11-96 15,-10 5-32-15,-7 2 0 0,-14 11 0 0,-13 6 0 0,-16 7 0 16,-16 7 0-16,-12 7 0 0,-13 3-128 0,-12 4 0 16,-12 6 0-16,-15 9 0 0,-16 3 128 0,-19 11 0 15,-20 8 0-15,-13 3 0 0,-7 3 224 0,1-2 32 16,-3 0 16-16,-4 3 0 0,0-1 352 0,13-6 64 15,16-7 16-15,17-9 0 0,17-6-32 0,16-9 0 16,16-6 0-16,11-7 0 0,10 0-448 0,9-6-96 16,9 0 0-16,9-4-16 0,12-3-480 0,14-6-80 0,16-2-32 15,15-8 0 1,13-3-352-16,12-5-64 0,12-6 0 0,14-2-16 16,11-2 32-16,7-3 16 0,6-2 0 0,-7 0 0 15,-5 1 32-15,-11 3 16 0,-9 1 0 0,-20 7 0 0,-13 2 384 0,-9 4 80 0,-9 1 16 0,-12 6 0 16,-12 1 560-16,-11 7 112 0,-10 6 32 15,-11 8 0-15,-9 2 576 0,-8 6 112 0,-6 4 32 0,-9 6 0 16,-4 6-224-16,-9 6-32 0,-9 6-16 0,-17 11 0 16,-24 18-512-16,-18 7-112 0,-1 0 0 0,-10 1-16 15,-11 10-304-15,-6 3 0 0,0-1 0 0,5-4 0 16,9-10 0-16,17-8 0 0,16-8 0 0,18-12 0 16,17-9 0-16,16-10 0 15,15-8 0-15,12-8 0 0,8-1-464 16,12-10 0-16,11-3 0 0,12-8 0 0,10-2-160 15,17-11-16-15,17-3-16 0,14-9 0 0,8 1 496 0,6-1 160 0,3-4 0 0,-2 1 0 16,-1 3 0-16,-13 6 0 0,-12 4 0 0,-3 5 0 0,-2 0 0 16,-6 4 0-16,-10 1 0 0,-8 5 144 0,-7 2 128 0,-10 2 32 15,-5 0 0-15,-8 3 0 0,-3 5 128 0,-5 1 16 16,-5 0 16-16,-3 3 0 0,-4 0-96 0,-3 3-32 16,-2-2 0-16,-3 4 0 0,-1-1-144 0,-3-1-48 15,0 2 0-15,-3 3 0 0,2 0-144 0,-2 0 192 16,2 0-192-16,0 2 192 0,2 3 256 0,2-4 64 15,3 0 16-15,0 1 0 0,4-4-384 0,3 2-144 0,10 0 0 16,9 0 0-16,7-2 0 0,8-1 0 0,5-1 0 16,4-4 0-16,2 0 0 0,3-4 0 0,1 1 0 0,-1 0 0 31,-1-1-560-31,-6-1-96 0,-6 1-32 0,-4 1 0 0,-9 0 416 0,-5-1 80 16,-4 4 0-16,-1-2 16 0,-7-1 176 0,-3 3 0 0,-2-1 160 0,-5 1-160 15,0 0 0-15,-5 0 0 0,0 1 0 0,-3 2 0 16,-3-1 224-16,0 2 48 0,-4 0 16 0,-1 1 0 15,-1-2 176-15,-2 4 48 0,1-4 0 0,2 1 0 16,1-1-512-16,2-3 128 0,3 0-128 0,3-4 64 16,4 1-64-16,5-4 0 0,6 1 0 0,8-7 0 0,9 1 0 15,9-4 0-15,5 0 0 0,9-3 0 16,8 1 0-16,4-4 0 0,1 2 0 0,0-1 0 16,3 1 0-16,-4 1 0 0,-5 7 0 0,-10 2 0 15,-9 4-656-15,-11 0-128 0,-9 2-32 0,-11 4 0 0,-4 1 560 16,-8 2 96-16,-5 3 32 0,-3 0 0 0,-5 4 256 0,-6 2 64 15,-4 1 16-15,-5 3 0 0,-4 2 416 16,-10 5 80-16,-7 3 0 0,-9 5 16 0,-5 1-576 0,-2 5-144 16,-3-3 0-16,3 2 0 0,4-4 0 0,6-3 0 15,7-4 0-15,9-1 0 0,8-8 0 0,8-2 0 16,6-3 0-16,6-1 112 0,7-4-112 0,6-2 0 16,5 0 0-16,6-2 0 15,5 1-592-15,7-3-112 0,7-3-32 0,10-1 0 16,8-2-288-16,7-6-64 0,8-1-16 0,7 0 0 15,9-4 192-15,9-3 32 0,8 0 16 0,1-1 0 16,-1 2-544-16,6 2-96 0,9-1-32 0,3 1-18816 0</inkml:trace>
  <inkml:trace contextRef="#ctx0" brushRef="#br0" timeOffset="987.29">25588 4175 38703 0,'-6'-5'3440'0,"2"1"-2752"0,3 0-560 0,2 2-128 15,0 1-304-15,-1-2-80 0,-1-1-32 0,-1-2 0 0,-2-3 864 0,0 0 160 0,0-1 32 0,0 1 16 0,0 3-416 0,-1 2-96 0,-1 0-16 0,-2 4 0 0,0 2 48 0,-2 1 0 16,-3 4 0-16,-3 4 0 0,-1 0 16 0,-4 4 16 15,-4 3 0-15,-1 4 0 0,-5 3 80 0,2 4 16 16,0 0 0-16,3 2 0 0,3-2-128 0,3-3-32 16,5 1 0-16,3-5 0 0,4 0-144 0,3-2 0 15,3-1 0-15,2-1 0 0,1-4 0 0,4 1 0 16,3-2 0-16,1 2 0 0,1-5 0 0,3 2 0 16,3-2 0-16,0 0 0 0,2 0 0 0,2-1 0 15,0-3 0-15,1-2 0 0,0-2 0 0,2-1 0 0,0-1 0 0,-1-3 0 16,1-1 0-16,1-5 0 0,1-1 0 0,-1-2 0 15,4-2 0-15,-1-4 160 0,-1-1-160 0,-1 0 160 16,-2 0-160-16,-1-3 0 0,-2-1 144 0,-3-1-144 16,-1 1 0-16,-2-3 128 0,-4-2-128 0,-3 0 0 15,-3-3 144-15,-3 2-144 0,-3 1 192 0,-3-1-192 16,-3 3 256-16,0 2-64 0,-5-2-16 0,0 1 0 16,-2 5-176-16,-1 2 0 0,-4 2 0 0,-1 1 0 15,0 2 0-15,0 6-144 0,0 1 0 0,1 3 0 16,3 3-288-16,1 0-48 0,2 3-16 0,2 0 0 15,1 4-656-15,2 1-128 0,3 2-16 16,4 0-16208-16</inkml:trace>
  <inkml:trace contextRef="#ctx0" brushRef="#br0" timeOffset="1480.4">25830 4298 3679 0,'3'1'320'0,"-2"2"-320"0,2-1 0 0,-1-2 0 0,0 0 1296 0,1 0 192 0,-1 0 48 0,2 2 0 0,4 0 1408 0,0 1 304 0,3 3 48 0,0 0 16 0,1 1-272 0,-3 2-48 0,0 1-16 0,0 2 0 16,-2 1-864-16,-1 3-192 0,1 0-16 0,-2 2-16 16,-1 0-1008-16,1 0-208 0,2 1-32 0,-2-1-16 15,1-2-432-15,1 3-192 0,1-3 160 0,1 0-160 16,1 0 0-16,0-1 0 0,1-3 0 0,0 2 0 0,-1-5 144 0,2 1-144 15,-3-3 128-15,1-2-128 0,1-4 240 16,-1-1-48-16,-1-1 0 0,0-2 0 0,1-3 144 0,-1-1 32 16,1-2 0-16,0-3 0 0,1-1-96 0,-1 0-16 15,0-3 0-15,1-2 0 0,0-1-256 16,2-6 128-16,-2-1-128 0,1-2 0 0,-1-1 0 16,-1-6 0-16,1 5 0 0,-2-3 0 0,-2 2-144 0,1 3-48 15,-2 2 0-15,-1 4 0 0,0 6-128 0,0 3-16 16,0 1-16-16,-1 5 0 15,0 2-288-15,1 3-48 0,-1 0-16 0,1 2-17456 0</inkml:trace>
  <inkml:trace contextRef="#ctx0" brushRef="#br0" timeOffset="1881.7">26347 4469 3679 0,'5'4'320'0,"-1"-4"-320"0,0 0 0 0,-2 0 0 0,1 0 2560 0,-1 0 432 0,2-3 80 0,1 2 32 0,5-3 768 0,2-1 160 0,1 2 16 0,5-4 16 0,-1 1-1728 0,0-1-352 0,2 1-64 0,0-3 0 0,0 3-1168 0,1-2-240 0,0 2-32 0,0-3-16 16,2 1-272-16,-1-2-64 0,1 2-128 0,-2-3 192 16,1 4 48-16,-2-3 0 0,-2-1 0 0,-4 3 0 15,1-1 96-15,-4 0 32 0,-1 2 0 0,-3-2 0 16,-2 0-112-16,-2 2 0 0,-2 1-16 0,-1 2 0 0,0-2-48 0,-4 3-16 15,0 1 0-15,-2 2 0 0,0 2-176 0,-3 2 128 16,-1 5-128-16,-1-1 128 0,-2 6-128 16,-1-2 0-16,-1 7 0 0,-1-2 0 0,-1 2 0 0,2 2-144 15,2-2 144-15,0 0 0 0,3 0 0 0,2 0 0 16,1 0 0-16,1 3 144 0,4-3-144 0,-1 3 0 16,1-2 0-16,5 1-176 0,-2 1 176 0,2-2 0 15,2-2 0-15,1-2 0 0,1-2 0 16,0-2 0-16,3 1-176 0,0-5 176 0,0 0-272 0,1-3 32 15,1 1 16-15,-1-2 0 16,1-4-416-16,-1 0-96 0,0 0-16 16,-1 0-16752-16</inkml:trace>
  <inkml:trace contextRef="#ctx0" brushRef="#br0" timeOffset="2260.34">26926 4568 10127 0,'1'-1'896'0,"0"-2"-704"0,1 3-192 0,-1 3 0 0,0-3 2160 0,0 0 400 0,2 1 64 0,1 1 32 0,2 1 352 0,-1 0 80 0,1 5 16 0,0 1 0 0,0-1-1376 0,0 3-256 0,-1 0-64 0,0 2-16 0,-1 0-880 0,0 0-192 0,1-1-16 0,-2 1-16 15,1-2 80-15,1 0 16 0,0-4 0 0,0-1 0 16,1 1 272-16,0-5 64 0,0 2 16 0,1-4 0 0,-1 0-176 15,-1-3-48-15,0 0 0 0,0-1 0 0,-2-1-96 0,1 0-32 16,0-4 0-16,-2-1 0 0,2 1-192 0,-3-4-32 16,2-2-16-16,-2-1 0 0,0 0 32 0,0-2 0 15,-1-2 0-15,0-1 0 0,-1-3 16 0,1 0 0 16,0 1 0-16,-1 1 0 0,2 1-192 16,-1 1 0-16,1 2 0 0,2-1 0 0,-1 6 0 15,2 0 0-15,1 3 0 0,-1 0 0 0,1 2 0 0,0-1 0 16,1 2 0-16,0 0 0 0,1 1-192 0,1-2 192 15,-1 4-160-15,2-2 160 16,0 0-544-16,-1 2-16 0,2 0 0 0,0-2 0 16,1 2-240-16,0 2-48 0,0-2-16 0,2 4-17632 0</inkml:trace>
  <inkml:trace contextRef="#ctx0" brushRef="#br0" timeOffset="3148.3">27991 3851 43311 0,'2'-14'3840'0,"-2"-1"-3072"0,1 5-608 0,1 7-160 0,-1-1-496 0,0-6-128 0,1-5-16 0,1-11-16 0,1-8 656 0,-3-5 0 0,-1-2 0 0,-3 4 176 0,-3 1-176 0,-2 5 0 16,-2 7 0-16,-1 5-176 0,-2 6 16 0,0 4 0 15,-2 5 0-15,-3 4 0 0,-1 6-96 0,-2 7-32 16,-2 3 0-16,-1 6 0 0,0 4-16 0,1 5 0 16,-3 4 0-16,1 5 0 0,1 5 304 0,2 6 144 15,4 2-16-15,2 1 0 0,2 1 400 0,3 0 80 0,3-3 16 16,2 4 0-16,3 1-224 0,0 0-32 0,3-4-16 0,0-2 0 15,3-7-176-15,0-6-48 0,3-2 0 0,1-2 0 16,-1-6-272-16,0 2-64 0,1-3-16 16,0-5 0-1,-1-3-208-15,-1 1-32 0,-2-6-16 0,0 2-11680 0,-2-4-2320 0</inkml:trace>
  <inkml:trace contextRef="#ctx0" brushRef="#br0" timeOffset="3335.3">27372 4453 35007 0,'-5'-13'1552'0,"2"4"320"0,1 2-1488 0,2 2-384 0,0 4 0 0,3-1 0 0,-1 2 1168 0,2-4 176 0,2-2 16 0,2 0 16 0,2-3-672 0,1 2-128 0,1-2-16 0,0 3-16 0,1 0-160 0,0 2-48 0,2 0 0 0,1 0 0 0,0 2-336 0,3-2-320 0,-2 2 64 0,3 2-12384 16,-1 0-2480-16</inkml:trace>
  <inkml:trace contextRef="#ctx0" brushRef="#br0" timeOffset="3497.42">28114 4454 35935 0,'0'6'3200'0,"0"-1"-2560"0,1 3-512 0,1-5-128 0,0 2 1200 0,1-1 208 0,-1-2 64 0,1 3 0 0,2 7-736 0,-1 0-144 0,0 1-16 0,0 2-16 0,-2-1-240 0,-2-2-64 0,0 1 0 0,-2-1-13216 0,-2 0-2656 0</inkml:trace>
  <inkml:trace contextRef="#ctx0" brushRef="#br0" timeOffset="3683.98">28120 4219 35935 0,'3'-31'1600'0,"-2"11"320"0,2 2-1536 0,-1 3-384 0,1 8 0 0,-2 3 0 0,1 1 448 0,3-6 32 0,1-4 0 0,4-3 0 0,1 0-1456 0,2 1-304 0,-1 5-48 0,-1 2-16 0,-1 4 1088 0,-1 0 256 0</inkml:trace>
  <inkml:trace contextRef="#ctx0" brushRef="#br0" timeOffset="3895.08">28559 3977 39615 0,'0'2'1760'0,"0"1"352"0,0 3-1680 0,0-1-432 0,3 1 0 0,-1 0 0 0,1 3 0 0,-1 3-144 0,2 7 0 0,1 9 0 0,2 11 624 0,0 1 128 0,-1 5 32 0,0-3 0 0,0 1-448 0,0-5-192 0,0 1 160 0,1-5-160 0,-1 1 0 0,0-3-240 0,0-1 32 0,-1-2 0 32,0-3-368-32,0-2-80 0,-1-1-16 0,-2-4 0 15,1 0-80-15,-2-4-16 0,0-3 0 0,0-1-15584 0</inkml:trace>
  <inkml:trace contextRef="#ctx0" brushRef="#br0" timeOffset="4149.64">28875 4001 37775 0,'3'-3'1664'0,"-1"3"368"0,0 0-1632 0,-1 0-400 0,2 3 0 0,-2 0 0 0,2 3 144 0,-1 0-144 0,2 8 160 0,-1 2-160 0,2 9 496 0,-1 4 0 0,-1 5 0 0,-2 0 0 0,-1 1-176 0,-1 1-16 0,-2 1-16 0,1-1 0 0,-1-2-288 0,-1 0 0 0,2-2 0 0,-3-4 0 16,1 2-304-16,2-1-160 0,-1-2-48 0,1-4 0 15,3-2-2016-15,-2-2-416 0</inkml:trace>
  <inkml:trace contextRef="#ctx0" brushRef="#br0" timeOffset="4390.21">28401 4323 40543 0,'-5'-5'3600'0,"3"1"-2880"0,2 4-576 0,2 0-144 0,1 0 384 0,0 0 32 0,2-2 16 0,3-2 0 0,2 0-432 0,1-1 0 0,4 2 0 0,2-1 0 0,3 0 448 0,2 2 0 0,1-1 0 0,3 2 0 16,4 1-256-16,1-2-64 0,2 2 0 0,2-3 0 15,1 3-288-15,-2 0-64 0,0 0-16 0,-3 0 0 16,1 3-544-16,-2-1-112 0,1 2-32 0,-2 0-11360 16,2 1-2256-16</inkml:trace>
  <inkml:trace contextRef="#ctx0" brushRef="#br0" timeOffset="4790.1">29291 4380 22111 0,'0'0'1968'0,"0"1"-1584"0,2 2-384 0,-1 0 0 0,1-3 3296 0,0 3 576 0,1-3 112 0,1 1 32 0,3 1-2112 0,2 1-432 0,2-3-64 0,2 0-32 0,-1 0-576 0,2-5-112 0,-1 1-32 0,1-3 0 0,1-2-368 0,-2-1-80 0,2-2-16 0,0-3 0 0,0 1-384 0,-2 0-96 0,1 0-16 0,-3-1 0 0,3 2 48 0,-6-3 0 16,0 3 0-16,-3 3 0 0,-2-1 256 0,-3 4 0 0,-1 1 0 0,-3 2 144 15,0 1-144-15,-4 3 0 0,-2 3 0 0,-3 1 0 16,-3 5 0-16,-3 4 128 0,-3 2-128 16,-4 4 128-16,-1 4-128 0,-3 3 0 0,-4 7 0 15,2 2 0-15,3-1-144 0,3-2-16 0,5 1 0 16,2-5 0-16,4 0 160 0,5 1-160 0,3-3 160 15,4-1-160-15,2-3 160 0,1-4 176 0,4 1-48 16,1-7 0-16,1 2-128 0,2-4 0 0,1 1 0 0,1-4 0 0,3 2 0 16,-1-3-320-16,2-2 48 0,-1 2 16 15,1-2-832-15,-1-2-176 16,2 0-16-16,-2 0-15968 0</inkml:trace>
  <inkml:trace contextRef="#ctx0" brushRef="#br0" timeOffset="5451.96">29625 3685 25791 0,'3'-4'2304'0,"-2"-1"-1856"0,0 4-448 0,3 1 0 0,-3 0 1728 0,0-2 240 0,2 2 48 0,1-4 16 0,2-1 16 0,-1 1 0 0,0-2 0 0,-2 2 0 0,0 2-928 0,-2 1-176 0,0 1-48 0,-1 0 0 0,0 3-416 0,-1 0-96 0,-1 2 0 16,-1 0-16 0,-1 2-928-16,-2 2-176 0,0 1-32 0,0 2-16 15,-4 0-800-15,1 2-144 0</inkml:trace>
  <inkml:trace contextRef="#ctx0" brushRef="#br0" timeOffset="5913.98">29728 4406 39615 0,'0'-4'1760'0,"0"4"352"0,0 0-1680 0,1 0-432 0,0 0 0 0,-1 0 0 0,2 1 272 0,-2 2-16 0,1 3-16 0,0 1 0 0,-1 5 208 0,-1-1 64 0,0 4 0 0,-2 1 0 0,2-2-320 0,-3 3-48 0,3-1-16 0,-1 0 0 0,0 0 0 0,1 2 0 16,0-2 0-16,0 0 0 0,-1 1 112 0,2-3 16 15,0-1 0-15,2-3 0 0,-1-3-128 0,1-1 0 0,1 0-128 16,-1-3 192-16,2-3 96 0,1 0 16 15,-1-3 0-15,2 0 0 0,0-3 32 0,0-2 16 16,3-3 0-16,-1 0 0 0,2-2-352 0,-1-3 0 16,1 2 0-16,0-6 0 0,0 1 0 0,2-3 0 15,0 0 0-15,1-1 0 0,-1 2 0 0,2 2 0 0,1 3 0 16,-1-2 0-16,1 7 0 0,1 2 0 0,-1 3 0 16,1 4 0-16,-1 2 272 0,1 2-16 0,-1 4 0 15,0 3 0-15,1-1-256 0,-1 4 0 0,-2-2 0 0,-2 0 0 16,-2-4 0-16,1 5 0 0,1-1 0 0,0 3 0 15,0 2 0-15,1 1 0 0,-3 0 0 16,0-1 0-16,-1 1-144 0,-1-2-96 0,0 2-16 0,0 0 0 16,-1 1-544-16,-1-3-112 0,0 1-32 15,0-1 0-15,-1 0-528 16,3-3-96-16</inkml:trace>
  <inkml:trace contextRef="#ctx0" brushRef="#br0" timeOffset="6513.21">30608 4359 38703 0,'-2'-6'1712'0,"-1"2"352"0,1 1-1648 0,-1 2-416 0,2 1 0 0,-1 0 0 0,1 1 576 0,-4 2 48 0,-2-1 0 0,-4 2 0 0,-2 0-432 0,-3 4-64 0,-3 0-128 0,0 2 176 0,0 2-176 0,-1 1 0 0,-1 3 0 16,0 2 128-16,1 1-304 0,0 0-64 0,2 3-16 0,2 0 0 15,1-2 256-15,4 2 0 0,1-1 0 0,1-3 160 16,3 2 0-16,2-1 0 0,3-1 0 0,2-2 0 16,3 0-160-16,3-3 0 0,2-2 0 0,3-2 0 15,3-1-224-15,4-4-128 0,1-2-32 0,2-2 0 31,4 0-496-31,1-5-96 0,3-1-32 0,-1-1 0 0,1-3 400 16,-2-1 80-16,1 1 16 0,-4-4 0 0,-1 0 848 0,-3 0 176 0,0-3 48 16,-3-1 0-16,-3 2 496 0,-3-2 96 0,-1-5 32 0,-3 1 0 15,-2-3-528-15,-4 1-96 0,1-2-32 0,-5 1 0 16,1 5-224-16,-1 2-48 0,-1 5-16 0,2 3 0 16,0 4-96-16,0 2-16 0,-2 2 0 0,2 2 0 15,0 2 0-15,-1 5 0 0,0-1 0 0,-1 1 0 16,1 2-128-16,-2 1 0 0,2 0-160 0,-1 0 160 15,1 1-144-15,-1 2 144 0,2 0-128 0,-1 3 128 0,0 2 0 0,2 1 0 16,-1 3 0-16,2 2-128 0,1 3 128 0,1 1 0 16,1 2 128-16,1 3-128 0,0 2 208 0,1-3-16 15,0 3-16-15,-1-1 0 0,0-1 0 0,-1-5 0 16,-2 0 0-16,1-2 0 0,-2 2 16 0,0-5 0 16,-2 2 0-16,0-5 0 0,-3 1 32 0,0-3 16 15,-1-2 0-15,-1 3 0 0,-2-3 0 0,-1-3 0 16,-1 2 0-16,-2-2 0 0,-2 0-96 0,-2 0-16 15,-3-3 0-15,-3 2 0 0,-5-2-128 0,-5 2-176 16,-6-2 48-16,-7 5 0 16,-7-3-816-16,-9 4-144 0,-5 3-48 0,-11 1-18976 0</inkml:trace>
  <inkml:trace contextRef="#ctx0" brushRef="#br0" timeOffset="14725.54">9221 15325 25791 0,'-7'-4'2304'0,"-1"-2"-1856"0,2 4-448 0,2-1 0 0,1 2 1680 0,-4-3 240 0,-5-4 64 0,-8-5 0 0,-6 0-1088 0,-3-5-192 0,-1 5-64 0,0-2 0 15,1 5 320-15,-1 0 64 0,-2 4 16 0,-3-2 0 0,-2 2-592 0,-5 0-128 0,-1 4-32 0,-6-2 0 16,-1-1-416-16,-5 4-96 0,-2 4-16 0,-1 4 0 0,-1 1 96 16,2 3 16-16,3 7 0 0,2 1 0 15,4 4 128-15,3 1 144 0,5 5-16 0,3 1-128 0,0 4 608 0,4 3 16 16,-1 4 0-16,4 4 0 0,-1 5-368 16,0 3-80-16,1 11-16 0,3-8 0 0,5-5-352 15,-2 6-64-15,-1 10 0 0,4 0-16 16,5-1-192-16,6-4-48 0,5-5 0 0,3-6 0 15,4-1 112-15,2-4 16 0,4 0 0 0,-1-2 0 0,3 5 704 0,3 4 160 16,4 4 32-16,4 3 0 0,3 3-208 0,5-6-48 16,3-6 0-16,6-4 0 0,4-5-256 0,6-7 0 15,4-4 0-15,7-9 0 0,2-6-128 0,5-7-96 16,-1-3-16-16,3-5 0 0,7-5 240 0,4-4 128 16,4-6 0-16,1-11-128 0,0-4 0 0,-4-5 0 15,-1 2 0-15,-7-5 0 0,-3-1 0 0,-6-4 0 0,-3-3 0 16,-6-2 0-16,-4-4 0 0,-2-4 0 0,-4-3 0 15,-4-4 0-15,-6 4 256 0,-6-5-16 0,-5-4 0 0,-7-2 0 16,-3-3-32-16,-7 1 0 0,-5 0 0 0,-7 0 0 16,-5 4-208-16,-5-2 0 0,-4 2 128 0,-6 4-128 15,-5 0 128-15,-4 6 0 0,0 7-128 0,-6 3 192 16,-4 8-192-16,-4 7-192 0,-2 4 48 0,-3 3 0 16,-4 0 144-16,-3 3 0 0,0 2 0 0,-4 2-128 15,-7 3 128-15,-5 1 0 0,-3 2 0 0,-4 2 0 16,-1 0-640-16,-2 4-32 15,5-3-16-15,0 1-11168 0,-1 0-2240 0</inkml:trace>
  <inkml:trace contextRef="#ctx0" brushRef="#br0" timeOffset="15947.93">924 9392 36863 0,'-13'-14'3264'0,"5"2"-2608"0,3 3-528 0,2 3-128 0,2 2-368 0,-3-4-96 0,-2-10-32 0,-9-10 0 0,-2-6-848 0,-3 1-160 0,2 0-32 0,0 7-16 0,1 7 1936 0,0 6 400 0,1 6 80 0,0 7 16 0,1 4 16 0,-3 8 16 0,0 7 0 0,-3 9 0 0,-3 7-688 0,-2 7-224 16,-3 1 128-16,-2 6-128 15,4-1 0-15,2-1 0 0,3 0 0 0,-2 6-144 0,1 11 144 0,0 8 0 16,4 5-144-16,0-4 144 0,4-4 0 0,3 0-176 16,2 7 176-16,1-2-128 0,4 5 0 0,2-1 0 0,1-5 0 15,4-6 0-15,-1-4 128 0,4 3 0 0,2 7-144 16,3 2 144-16,4-5 0 0,1-4 0 15,3-6 0-15,1-3 0 0,3-4 0 0,1-5 0 16,1-4 0-16,-1-2 128 0,0-8-128 0,0-5 0 0,6-7 0 16,-1-6 0-16,3-3 0 0,0-13 128 0,0-4-128 0,1-9 128 15,3-5 224-15,2-4 32 0,1-4 16 0,-1-5 0 16,-1-6 96-16,3-5 16 0,2-9 0 0,-2-6 0 16,-2 0-192-16,-5-6-16 0,-5 0-16 0,-3-4 0 15,-7 10 0-15,-2-9 0 0,-2-4 0 0,-3-5 0 16,-2 2-160-16,-6-4-128 0,-3 2 144 0,-4-1-144 15,-2 7 128-15,-5-4-128 0,-1-2 0 0,-5 1 144 16,-1 2-144-16,-4 1 128 0,1 8-128 0,-3 4 128 16,-2 2 0-16,-2 4 0 0,-1 6 0 0,-2 5 0 15,0 4 0-15,-3 5-128 0,-1 2 192 0,-3 6-64 0,-5 0-128 16,0 6 0-16,-2 3 0 0,-3 6 0 16,-6 8-448-16,-4 2-192 15,-1 2-16-15</inkml:trace>
  <inkml:trace contextRef="#ctx0" brushRef="#br0" timeOffset="40923.94">1567 11029 6735 0,'2'-10'592'0,"-2"4"-464"0,1 2-128 0,-1 2 0 0,0 2 0 0,0-3 0 0,2 3 0 0,-2-1 0 0,1 1 0 0,0-2 0 0,0-2 0 0,1 0 0 0,0 2 0 0,-1-2 0 16,2 2 0-16,-2-2 0 0,1-1 0 0,1 1 0 15,-3-2 0-15,0 2 0 0,0-2 0 0</inkml:trace>
  <inkml:trace contextRef="#ctx0" brushRef="#br0" timeOffset="42222.02">1579 10918 9215 0,'-1'0'816'0,"1"0"-656"0,0 0-160 0,0-3 0 0,1 3 0 0,-1 0 0 0,0 0 0 0,0-2 0 0,0 1-128 0,0-2-16 0,0 2 0 0,0 1 0 0,0 0 0 0,0 0 0 0,0 0 0 0,0 0 0 0,0 0 144 0,0 0 0 0,0 0 0 0,0 0 0 0,0 0 576 0,-18-9 192 0,15 9 32 0,-1-2 16 0,2 0 464 0,-1 0 112 0,0 0 16 0,0 0 0 15,2 0-64-15,-3-2 0 0,2 0 0 16,-1 2 0-16,1-2-320 0,1 2-80 0,-1-1-16 15,1 2 0-15,0 1-32 0,0-2 0 16,1 2 0-16,-2 0 0 0,2-3-256 0,0 3-64 0,0 0-16 0,-1 0 0 16,1 0-272-16,0 0-48 0,0 0-16 0,0 0 0 15,0 0-224-15,0 0 0 0,0 0 128 0,0 0-128 16,0 0 400-16,0 0 48 0,0 0 0 0,0 0 0 16,0 0 32-16,22-4 16 0,-12 4 0 0,1-3 0 15,3 3-176-15,0-4-16 0,2 4-16 0,1 0 0 16,2 0-128-16,0 0-32 0,2 0 0 0,2 0 0 15,-1 1-128-15,3 2 192 0,1-2-192 0,1 1 192 0,0 1 0 16,0-3 0-16,2 0 0 0,0 0 0 0,2 0 144 0,0-3 48 16,3 3 0-16,0-3 0 0,1-1-96 0,2-2-16 15,2-3 0-15,2 0 0 0,1 0-16 0,3 1-16 16,2-3 0-16,0 4 0 0,4-2-96 0,-1 2-16 16,1-2 0-16,0 1 0 0,-1 2-128 0,1 1 0 15,1 2 0-15,1-1 0 0,5 4 176 0,2 1-48 16,1 2-128-16,-1 0 192 0,0 4-192 0,-2-3-160 15,3 0 32-15,0-1 0 0,-1 0 128 0,2-3 0 16,0 2 0-16,1-2 0 0,-1 0 0 0,0 0 0 16,1-2 0-16,0 2 0 0,-1-2 208 0,3 1 32 0,3 1 0 15,-2-3 0-15,-1 3-240 0,1-4 0 16,-2 2 0-16,3-2 0 0,-2 2 144 0,2-2-16 16,4-1 0-16,-3 1 0 0,-4 1-128 0,0 0 0 0,2 2 0 15,-1 1 0-15,3 0 128 0,-2 1 0 0,1 4 0 0,-4-1 0 16,-1 2-128-16,-1 0-144 15,2-2 144-15,0 0-208 0,1 1 208 0,0 0 0 0,3 1 0 16,-3-1 0-16,0-4 0 0,-1 1 0 0,0-2 0 0,0 0 0 16,0 3 224-16,1-3-16 0,0 4 0 0,-1-2 0 15,-3-1-208-15,1 2 128 0,-2 1-128 0,2-2 0 16,2 4 192-16,0 4-64 0,1 2-128 0,-2-2 192 16,-2 3-192-16,-3-6 176 0,-4 2-176 0,1-1 160 15,1 0-16-15,0 2 0 0,2 1 0 0,-4-1 0 16,0-3-144-16,-3 2-144 0,-2-3 144 0,-1-2-208 15,0-2 208-15,-1 2 128 0,1 0 0 0,0-2-128 16,0 2 0-16,-1-2 0 0,1 1 0 0,-3-2 0 0,-2-2 0 0,0-2 0 16,-1 0 0-16,3-2 0 0,3 1 0 0,0-2 0 15,2 2 0-15,-1 0 0 0,1 4 0 16,0 2 0-16,0-2 0 0,-1 2 0 0,-4-2 0 0,0 0 0 16,-1 4 0-16,2-4 0 0,-1 2 0 0,-2 2 0 15,-1-2 0-15,1 5 0 0,-2-4 0 0,-2 0 0 16,0 0 0-16,-2-3 0 0,-1 0 0 0,-2-2 0 15,1 1 0-15,-1-2 0 0,1 0 0 0,1 0 0 16,1-1 0-16,1 2 0 0,-1-1 0 0,1 2 0 16,0-1 0-16,-1-2 0 0,0 0 128 0,0 2-128 15,-3-2 0-15,2 2 0 0,1-2 128 0,1 4-128 0,1 0 0 16,-1-3 0-16,2 6 0 0,-1-3 0 16,2 0 0-16,-1 0 0 0,1 1 0 0,-1-1 0 0,0-1-160 0,-1-2 160 15,-2 1-128-15,1-2 128 16,4 1 0-16,0-1 0 0,2 1 0 0,-1 1 0 0,1 1 0 0,0-2 128 15,3 1-128-15,1 0 0 0,-1 0 0 0,1-2-176 16,2-2 176-16,3 2 0 0,-2-1 0 0,0 4 0 16,4-1 0-16,1-1 0 0,0 3 128 0,0-1-128 15,1-1 0-15,1-2 0 0,1-2 0 0,-1-1 0 16,0 1 0-16,1 0 0 0,2 4 0 0,1-2-128 16,-2-2 128-16,-1 0 0 0,1-2 0 0,-1 2 0 15,0-3 0-15,2 3 0 0,5 2 128 0,0-2-128 16,-2-2 0-16,0 3 0 0,-1-4 0 0,0 3 0 15,-1 0 176-15,3-2-48 0,4 2 0 0,-1 0 0 16,-2 0-128-16,0-1 0 0,-2 4-192 0,0-2 192 0,3 1 0 16,2-2 0-16,2 2 0 0,-3-2 192 0,-2 0-192 0,-1 0 0 15,-1 2-192-15,-1 1 192 0,1 0 0 0,2-2 0 16,1 1 0-16,0 0 0 0,-2 1 0 0,-1 0 0 16,-2 1 0-16,2 1 0 0,4-2 0 0,-1-1 0 15,4-2 0-15,-5 2 0 0,-2-2 0 0,-2 1 0 16,2 2 0-16,1-5 0 0,2 2 0 0,1 0 0 15,-1-3 0-15,0 0 0 0,2 2 0 0,-1-2 0 16,1 2 0-16,0-2 128 0,1 3-128 0,-1 2 160 16,-1 1-160-16,-2 0 160 0,-4 0-160 0,1-1 0 15,2 1 0-15,2 1 0 0,2 1 0 0,0 1 0 16,1-3 0-16,0 1 0 0,-1 0-224 0,-1-2 32 16,1 2 0-16,-3 0 0 0,2 2-64 0,-5 0 0 15,-3-4 0-15,-3 2 0 16,-4 0-128-16,-9 0-48 0,-2-2 0 0,-1 4-18112 0</inkml:trace>
  <inkml:trace contextRef="#ctx0" brushRef="#br0" timeOffset="56787.47">18851 7432 6447 0,'-1'-4'576'0,"0"0"-576"0,0 2 0 0,-1-1 0 0,2 3 1600 0,0 0 192 0,-1 0 64 0,1 3 0 0,-1-3-448 0,0 4-64 0,1 1-32 0,0-5 0 0,0 0-352 0,1 29-64 0,1-14 0 0,1 1-16 15,-1 0-368-15,2 3-80 0,2-1-16 0,0 5 0 0,2-4 512 0,0 4 96 16,1-2 32-16,0 1 0 16,2-2-176-16,0-1-48 0,0 2 0 0,4-1 0 15,-1 1-128-15,-2-3-16 0,1-1-16 0,1 3 0 0,2-1-160 0,0 5-16 16,-3-7-16-16,1 6 0 0,4 5 48 15,-1 5 16-15,2 2 0 0,-1 3 0 0,1 3 48 0,2 4 16 16,0 2 0-16,0 5 0 0,1 1-304 16,2-5-64-16,0-1-16 0,0-4 0 0,-1-4-224 0,-1-1 0 15,2-1 0-15,1-1 0 0,2 1 0 0,0-5 0 16,0-3 0-16,2-3 0 0,-2-4 256 0,0-1-64 16,0 1 0-16,1-3 0 0,-2 0 128 0,0 2 32 15,-1-3 0-15,1 0 0 0,-1-2-144 0,0-1-16 16,-2 1-16-16,1-2 0 0,1 3 0 0,-2-1 0 15,2 0 0-15,-2 4 0 0,2 1-176 0,2 5 0 16,2 0 0-16,-1 1 128 0,1-1-128 0,-2-3 192 0,-1-2-192 0,0-4 192 16,-2 0-16-16,0-3 0 0,-1-4 0 15,1-2 0-15,-3-1-176 0,1-4 160 0,-1-3-160 16,2 0 160-16,-2-3-16 0,1-4 0 0,1 1 0 0,2-4 0 16,0 4 96-16,0-3 16 0,-1 0 0 15,2-1 0-15,1 0-32 0,1-3 0 0,-2 2 0 0,-2 0 0 16,-1-1-224-16,-2-1 176 0,0-1-176 0,-4 0 160 15,-2 2-160-15,0-2 0 0,-2-3 144 0,0-1-144 16,-1 1 224-16,-2 0-32 0,0-2 0 16,-2 1 0-16,1-1-48 0,-2-1-16 0,2 1 0 0,-3-5 0 15,3 1 128-15,-2-5 0 0,2 0 16 0,1-1 0 16,0 1-64-16,0 0-16 0,1-1 0 0,-1-1 0 0,1-3-192 16,1 0 176-16,1-2-176 0,-1 0 160 15,-1 1-160-15,-1 2 0 0,0 1 0 0,-1 0 0 16,-2 2 0-16,-1 0 0 0,-1-2 0 0,-1-1 0 0,-1-2 192 15,0 1-32-15,-2 2-16 0,2-4 0 16,-1-6 48-16,2 3 16 0,1-5 0 0,2 3 0 0,2-1-32 0,3 1-16 16,4-1 0-16,0 0 0 0,3-1-160 0,-2 1 0 15,2 0 0-15,-3 4 0 0,0 5 0 0,0-6 0 16,0-1 0-16,0 1 0 0,0-1 0 0,-2 3 0 16,-2 1 0-16,1 0 0 0,-4 1 0 15,1-4 0-15,0 3 0 0,0-2 0 0,0 5 0 0,-1-3 0 16,1 3 0-16,2-5 0 0,0 1 0 0,2-4 128 15,1 1-128-15,0 2 128 0,-2 2 0 0,2-1 0 16,-1 2 0-16,2-4 0 0,0 4 0 0,1-1 0 0,0 3 0 16,2 0 0-16,2-5-128 0,0 2 0 15,1 1 0-15,1 1 0 0,-2 2 0 0,-2 2 0 0,1 0 0 0,-4 2 0 16,0 4 0-16,-2-6 0 0,-2 5 0 0,-1-2 0 16,-1-2 144-16,-1 2-144 0,-2 0 160 15,1 2-160-15,0-5 144 0,1 4-144 0,0 0 128 0,1-4-128 16,-1 4 0-16,4-3 0 0,2-1 128 0,1-3-128 15,1 4 0-15,0 1 128 0,2 1-128 0,1 0 128 16,0 1-128-16,-1 3 0 0,1 1-160 16,-4 3 160-16,-1 2 0 0,1 1 0 0,1 2 0 0,-1 1 0 15,-1-1 0-15,-1 3 0 0,-2 2 0 0,1 0-144 16,-3 0 144-16,-2 1 0 0,1 1 0 0,-1 2 0 16,1-2 0-16,-1 3 0 0,0 0 0 0,1 1 0 15,0 0 0-15,0 0 0 0,1 2 0 0,1-3-128 16,-1 3 128-16,0 0 0 0,3 0 0 0,-1 3 0 0,2-3 0 15,-1 2 0-15,1 2 0 0,-1-1 0 0,1 3 0 16,1-3 0-16,-4 4 0 0,-1-1 0 0,1 0 0 16,0 4 0-16,0 0 0 0,-1 0 0 0,-1 2 0 0,-1 0 0 15,1 1 0-15,-1 0-128 0,-2 2 128 16,1-1 0-16,-1 2 0 0,2-1 0 0,-1 1 0 0,1 0 0 16,0 0 0-16,0 0 176 0,-1 1-176 0,2-3 0 15,1 5 0-15,-1-1 0 0,4 2 0 0,-2-2 0 16,0 1-192-16,1 1 192 0,0 1 0 0,-3-1 0 15,1-2 0-15,-1 2 0 0,2 1 0 0,-2 1 0 16,-1 2 0-16,0 0 192 0,-1 1-192 16,-1-1 0-16,1 3-160 0,-1-2 160 0,-1 3 0 0,-1-2 0 15,-1-1 0-15,1 1 0 0,0-2 0 0,-2 0 0 16,1 3 128-16,0-3-128 0,0 0 176 0,2 1-176 16,-2-3 160-16,2 1-160 0,0-4 144 0,2 5-144 0,0 2 128 0,0-1-128 15,1 1 192-15,-1-4-64 0,2 0 0 16,-2 0 0-16,1-1 48 0,-1 2 0 0,-1-1 0 0,2 0 0 15,-2-2-16-15,-1 1 0 0,1 1 0 0,-2 2 0 16,1 0-160-16,-3 1 0 0,-1 0 0 0,1 1 128 16,-2 2-128-16,0-2 0 0,-2 1 0 0,1 2 0 15,0-6 0-15,0 2 0 0,-1-3 0 0,1 1 0 16,0-2 224-16,1-2 16 0,1 0 0 0,0 1 0 16,2-2-16-16,-1 1 0 0,1-2 0 0,1 0 0 15,-1 1-80-15,1-1-16 0,0-1 0 0,-1 0 0 0,1 0 352 16,0 0 64-16,-2 3 16 0,1 3 0 0,-1-3-416 15,1 3-144-15,-2 0 0 0,-1 3 0 0,1 3 0 0,-2-2 0 16,0 3 0-16,-2-1 0 0,1 1 0 16,-2-5 0-16,-1 2 0 0,1-1 0 0,1-5 0 0,-1 1 0 15,2-4 0-15,-2 1 0 0,1-1 0 16,1 1 0-16,1-1 0 0,-1 1 0 0,2-2 0 16,0 3 0-16,3-3 0 0,-1 2 0 0,1 5 0 0,2-1 0 15,0 0 0-15,1 0 0 0,0-1 0 0,1 3 0 16,1 1 0-16,-1-1 0 0,2-1 0 0,-2-1 0 15,2-4 0-15,-3 5 0 0,2-6 0 0,-1 0 0 16,-1 1 0-16,0-2 0 0,1-1 0 0,-1-3 0 16,1 0 0-16,1 1 0 0,-2-2 0 0,1 1 0 15,1 0 0-15,0 1 0 0,0-1 0 0,0-2 0 16,2 5 0-16,-1-4 0 0,2 1 0 0,-2 1 0 0,1-1 0 16,-2-3 0-16,1 1 0 0,8 6 0 15,-9-10 0-15,-1 0 0 0,0-2 0 0,1-2 0 16,-2 0 0-16,2 0 0 0,0 1 0 0,0-3 0 0,-1 0 0 15,2 0 0-15,-2 0 0 0,3 0 0 0,0 0 0 16,1 0 0-16,0 0 0 0,0 0 0 0,0-3 0 16,1 3 0-16,0 3 0 0,0-3 0 0,2 0 0 15,-1 0 0-15,1 0 0 0,-2 0 0 0,1 0 0 16,-1 0 0-16,1 0 0 0,-1 0 0 0,0-3 0 16,-1 3 0-16,2-4 0 0,-2 2 0 0,0-2 0 15,-1 2 0-15,1-4 0 0,1 2 0 0,1-2 0 16,0-3 0-16,1 2 0 0,1-2 0 0,-2-1 0 0,2 1 0 15,0-1 0-15,1 1 0 0,0-4 0 0,0 3 0 16,0-2 0-16,0 2 0 0,1 0 0 0,-1 1 0 0,0 2 0 16,0-2 0-16,-1 3 0 0,1-2 0 0,-3 3 0 15,2-2 0-15,-1 1 0 0,1 1 0 0,-2 2 0 16,3-5 0-16,-1 2 0 0,1 1 0 16,-2-1 0-16,-1 2 0 0,1-3 0 0,-2 1 0 0,1-1 0 15,-2-1 0-15,0 2 0 0,1-2 0 0,-1 2 0 16,2-4 0-16,0 1 0 0,1 0 0 0,0-1 0 15,-1-2 0-15,1 3 0 0,-1-4 0 0,2 1 0 16,-1 1 0-16,-2-2 0 0,2 1 0 0,-3 0 0 16,0-1 0-16,-1 3 0 0,0-2 0 0,0 0 0 15,1-2 0-15,-1 2 0 0,0-1 0 0,0-3 0 0,-2 0 0 16,1 1 0-16,0-1 0 0,-1-2 0 0,1 2 0 0,-1-4 0 16,0 4 0-16,1-3 0 15,0 1 0-15,0-5 0 0,1 2 0 0,0 2 0 16,1-1 0-16,0-1 0 0,-1 5 0 0,1-4 0 0,-1 4 0 0,0 1 0 15,-1-1 0-15,-1 0 0 0,1 3 0 0,0-1 0 16,0 3 0-16,-1 2 0 0,-1 0 0 0,1 2 0 16,0-3 0-16,1 4 0 0,0 0 0 0,-2 1 0 15,1 0 0-15,-1 0 0 0,2 1 0 0,-1 0 0 16,1 2 0-16,1-2 0 0,0 2 0 0,0-1 0 16,-2 2 0-16,2-2 0 0,-1 2 0 0,-1 1 0 15,0 1 0-15,-1 2 0 0,-1 1 0 0,1-2 0 16,-2 4 0-16,0 0 0 0,0 1 0 0,-1 0 0 15,0 2 0-15,1-2 0 0,0 2 0 0,0-2 0 16,0 2 0-16,0 0 0 0,0 0 0 0,0-1 0 0,0 0 0 0,0 0 0 16,1 1 0-16,0-1 0 0,0 0 0 0,0 0 0 15,1-2 0-15,0 1 0 0,0-2 0 16,1 3 0-16,-1-2 0 0,-1-2 0 0,1 2 0 0,-1 1 0 16,0-1 0-16,-1 0 0 0,0 0 0 0,0 0 0 15,-1 0 0-15,0 2 0 0,0 1 0 0,0-3 0 16,0 0 0-16,1 1 0 0,-2 2 0 0,1-3 0 15,1 0 0-15,0 0 0 0,0 1 0 0,0-1 0 16,0-2 0-16,1 2 0 0,-1-3 0 0,0 4 0 16,1-4 0-16,0 2 0 0,-1 0 0 0,0 0 0 15,1 3 0-15,-1 0 0 0,-1 2 0 0,1-1 0 16,0 3 0-16,-2-2 0 0,1 0 0 0,0 0 0 16,0 2 0-16,-1 3 0 0,2-1 0 0,-1 1 0 0,1-2 0 15,0-1 0-15,0 1 0 0,-1-1 0 16,2 2 0-16,-1-2 0 0,1 1 0 0,-1-1 0 0,1 2 0 15,0-2 0-15,0 1 0 0,1 2 0 0,-1-1 0 0,0 1 0 16,1 1 0-16,-2 0 0 0,1 2 0 16,1-1 0-16,-2 1 0 0,1 2 0 0,-1 1 0 15,1 1 0-15,-2 0 0 0,1 1 0 0,-2 1 0 0,2 2 0 16,-1-1 0-16,-2-1 0 0,2 3 0 0,-1-2 0 16,-1 1 0-16,2-4 0 0,-2 3 0 0,2-3 0 15,-2 1 0-15,2 1 0 0,0-2 0 0,1 0 0 16,-2 4 0-16,1-4 0 0,1 1 0 0,-1 1 0 0,1-1 0 15,-2 1 0-15,2 0 0 0,0 1 0 0,0-1 0 16,0 2 0-16,-1 2 0 0,0-1 0 0,-1 1 0 0,0-1 0 16,1-1 0-16,-2 2 0 0,1-6 0 0,-1 1 0 15,2 2 0-15,-2-3 0 0,1 1 0 16,-1-1 0-16,1 0 0 0,-2 0 0 16,1 3 0-16,0-4 0 0,-1 3 0 0,0 0 0 0,0 1 0 15,-1 4 0-15,2-6 0 0,-2 4 0 0,2-4 0 0,-1 0 0 16,2 1 0-16,-1-2 0 0,1-2 0 0,-1-2 0 15,2 1 0-15,-3-3 0 0,2 1 0 0,-1 0 0 16,-1-1 0-16,0 1 0 0,-1-5 0 0,-1 1 0 16,1 2 0-16,-2-1 0 0,1 1 0 0,-2-3 0 15,1-1 0-15,-1 0 0 0,1 2 0 0,-1-3 0 16,1 0 0-16,0-1 0 0,4 1 0 0,-2 1 0 0,1-3 0 16,1 2 0-16,0 1 0 0,1-4 0 15,1 2 0-15,0-3 0 0,1 4 0 0,0-3 0 0,0 2 0 16,1 0 0-16,0-2 0 0,0 2 0 15,0 1 0-15,1-4 0 0,-1 4 0 0,0-2 0 0,0 2 0 16,0 3 0-16,-1-3 0 0,1 2 0 0,-1 2 0 16,0 0 0-16,-1-1 0 0,1 3 0 0,0 0 0 0,-1 0 0 15,3-1 0-15,-2 1 0 0,1 0 0 0,2-2 0 16,-1 0 0-16,2 0 0 0,1 1 0 0,1 1 0 16,-1-2 0-16,2 0 0 0,0 3 0 0,1-1 0 15,-1 2 0-15,2-2 0 0,-2 5 0 0,0 1 0 16,2-2 0-16,-3 1 0 0,0 2 0 0,0-1 0 15,-1 0 0-15,-1-2 0 0,0 2 0 0,-2-1 0 16,0-1 0-16,1 0 0 0,-2-2 0 0,0 3 0 16,0-5 0-16,-1 3 0 0,1-3 0 0,1 3 0 0,-1-3 0 0,0-3 0 15,1 2 0-15,0 1 0 0,0 0 0 0,-1-3 0 16,0 3 0-16,2 0 0 16,-2 0 0-16,1-1 0 0,-2-2 0 0,2 3 0 15,0 3 0-15,-1-1 0 0,2 5 0 0,-2-1 0 0,0-1 0 0,-1 1 0 16,1 0 0-16,-1 2 0 0,1-3 0 0,0 1 0 15,-1 0 0-15,2-2 0 0,0 1 0 0,-1-2 0 16,0 1 0-16,0-2 0 0,1-2 0 0,-1 3 0 16,0-2 0-16,1 0 0 0,1 0 0 0,-1 0 0 15,1 1 0-15,0 1 0 0,0-3 0 0,0 5 0 16,2 1 0-16,-1-2 0 0,1 5 0 0,-1-3 0 0,0 3 0 16,1-3 0-16,-1 2 0 0,0-3 0 15,-1-2 0-15,0 0 0 0,-1-1 0 0,-1 1 0 16,2-3 0-16,-2-2 0 0,0 1 0 0,0-2 0 0,-1-1 0 0,0-3 0 15,-1 2 0-15,1-2 0 0,-1 0 0 0,-1-3 0 16,1 1 0-16,0-1 0 0,-1-2 0 0,1 1 0 16,1-1 0-16,1-1 0 0,0 1 0 0,1-1 0 15,-1 0 0-15,1 0 0 0,1-1 0 0,-2-2 0 16,1 2 0-16,-1 0 0 0,1-2 0 0,-1-2 0 16,0 2 0-16,0 0 0 0,-1 0 0 0,0-2 0 15,-1 4 0-15,1-4 0 0,-2 2 0 0,2 0 0 16,-1 0 0-16,1 0 0 0,0 0 0 0,0 0 0 0,0-2 0 15,1-1 0-15,1 2 0 0,1-3 0 16,-1 2 0-16,2-2 0 0,1-1 0 0,0-1 0 16,0 2 0-16,-1-3 0 0,3 2 0 0,-1-1 0 0,-1 0 0 15,0-1 0-15,1 1 0 0,-1 1 0 0,-1-1 0 0,0-3 0 16,1 3 0-16,0-1 0 0,0 1 0 16,0-3 0-16,0 0 0 0,1-1 0 0,-1 3 0 15,2-4 0-15,0 1 0 0,2 0 0 0,-1 0 0 0,1 0 0 16,1-1 0-16,0 0 0 0,-3 2 0 0,2-3 0 15,-2 2 0-15,0 0 0 0,1 0 0 16,-2-2 0-16,0 0 0 0,-1-3 0 0,-3 2 0 16,3 2 0-16,-2-3 0 0,-2-3 0 0,1 1 0 0,0-2 0 15,0-2 0-15,-1-2 0 0,2-1 0 0,-1 0 0 16,-1 0 0-16,2 0 0 0,-1-1 0 0,0 1 0 16,1-1 0-16,-1-1 0 0,1 5 0 0,-1-2 0 15,3-3 0-15,-1 3 0 0,1 2 0 0,-2-1 0 0,2 1 0 16,0 2 0-16,-1-2 0 0,-1 1 0 15,2-2 0-15,-1 1 0 0,-2 2 0 0,1-2 0 0,0-2 0 16,1 1 0-16,-2 1 0 0,0-2 0 0,0 0 0 0,-1-1 0 16,0 1 0-16,-1 0 0 0,1 0 0 0,-2 1 0 15,0-2 0-15,0 3 0 0,-1-2 0 0,1-1 0 16,0-1 0-16,1 2 0 0,-2 0 0 16,2 3 0-16,2-2 0 0,-1 1 0 0,0 2 0 0,0 2 0 15,1 0 0-15,1 0 0 0,1-1 0 0,-2 5 0 16,2 0 0-16,1-1 0 0,-2 3 0 0,2 1 0 15,-1 0 0-15,1 2 0 0,0-2 0 0,-2 3 0 16,2 0 0-16,-1-1 0 0,-1 4 0 0,1-1 0 0,0 1 0 16,-2 0 0-16,2 0 0 0,-1 1 0 15,1 1 0-15,-2-2 0 0,2 3 0 0,0-2 0 16,-2 0 0-16,2 2 0 0,-2 0 0 0,2 0 0 0,-2 2 0 16,2 0 0-16,-2 1 0 0,2-2 0 0,0 4 0 15,-1-2 0-15,2 1 0 0,0 1 0 0,0 3 0 0,0-2 0 16,0 0 0-16,0 0 0 0,1 0 0 0,-1 2 0 15,1 0 0-15,0 1 0 0,-1-2 0 0,0 2 0 16,0-2 0-16,-2 2 0 0,1-3 0 0,-2 4 0 16,1 0 0-16,-1 0 0 0,1 1 0 0,-2 0 0 15,-1 2 0-15,0-2 0 0,0 0 0 0,-3 0 0 16,2-1 0-16,-2 2 0 0,1-2 0 0,-1 3 0 16,1-4 0-16,1 4 0 0,0-1 0 0,1 2 0 15,2 1 0-15,-1-3 0 0,0 2 0 0,1-1 0 0,2 2 0 16,-2-1 0-16,1 0 0 0,-1-1 0 15,-1 0 0-15,2 2 0 0,-2-2 0 0,0 0 0 0,0 3 0 16,-1 0 0-16,0 2 0 0,0-2 0 0,0 2 0 0,0 2 0 16,-1-1 0-16,0 0 0 15,1 2 0-15,-2-1 0 0,1 5 0 0,1-3 0 0,-1 0 0 0,1 1 0 16,1-1 0-16,0 0 0 0,0 1 0 0,2-2 0 16,-1-2 0-16,0 0 0 0,2 1 0 15,0 1 0-15,-1-5 0 0,1 2 0 0,1-2 0 0,-3 0 0 16,2 3 0-16,-2-3 0 0,1 3 0 0,-1 0 0 15,-1 1 0-15,1 5 0 0,-2-3 0 0,-1 3 0 16,1 1 0-16,-1-1 0 0,1 1 0 0,0 1 0 16,0-1 0-16,0-2 0 0,1 2 0 0,0-3 0 15,0 1 0-15,2-4 0 0,-1 1 0 0,1-1 0 16,-1-1 0-16,1-1 0 0,1 2 0 0,0-2 0 16,-1-1 0-16,0 1 0 0,1 1 0 0,-1-2 0 0,0 2 0 0,-1-1 0 15,1-2 0-15,-2 0 0 0,0 3 0 16,0-1 0-16,0 2 0 0,-1-1 0 0,-1 0 0 0,0 0 0 15,-2 0 0-15,2-1 0 0,-1-2 0 0,0 0 0 16,0-3 0-16,-1 0 0 0,1 2 0 0,-1-3 0 16,1 1 0-16,-1-2 0 0,1 0 0 0,-2-1 0 15,2 0 0-15,0 2 0 0,1-2 0 0,-1 2 0 16,2-3 0-16,-1 2 0 0,1 2 0 0,0-1 0 16,0 0 0-16,1 1 0 0,1 3 0 0,0-4 0 15,-1 4 0-15,0 0 0 0,0-1 0 0,-1 1 0 16,0 0 0-16,-1 3 0 0,0-2 0 0,-1 2 0 15,0-1 0-15,-1 2 0 0,1 1 0 0,-2-1 0 0,1 2 0 0,-2-1 0 16,0 1 0-16,2-2 0 0,-2-1 0 0,0-1 0 16,0 1 0-16,0-6 0 0,1 6 0 0,-1-5 0 15,1 0 0-15,0-1 0 0,2-1 0 16,-2 2 0-16,0 1 0 0,2-2 0 0,-2 3 0 16,0 0 0-16,2 0 0 0,-2 2 0 0,0-1 0 0,2 2 0 15,-2-1 0-15,-1 2 0 0,1 1 0 0,0 1 0 16,-1-2 0-16,2 1 0 0,-2-2 0 0,1 0 0 15,-1-3 0-15,1 3 0 0,-1-1 0 0,1-1 0 16,-1 1 0-16,1-2 0 0,2 0 0 0,-2 3 0 16,2-3 0-16,-2 0 0 0,1 3 0 0,1-2 0 0,-2 1 0 15,2 1 0-15,-1 2 0 0,1-1 0 0,-1 2 0 0,0-2 0 16,2 1 0-16,-1 1 0 0,-1 0 0 0,1 1 0 16,0-1 0-16,0-1 0 0,-1 1 0 15,2 0 0-15,0-2 0 0,-2 2 0 0,2-1 0 0,0 2 0 16,-1-4 0-16,0 3 0 0,0 0 0 15,1-2 0-15,0-2 0 0,1 4 0 0,-1-2 0 0,0 1 0 16,1 1 0-16,0 1 0 0,2 1 0 0,-3 0 0 16,3 1 0-16,-1-1 0 0,0 2 0 0,0-3 0 15,0 1 0-15,1-1 0 0,-1-1 0 0,0 3 0 16,1-2 0-16,0-1 0 0,0 2 0 0,0-1 0 16,2 5 0-16,0-5 0 0,-1 4 0 0,1 2 0 15,0-1 0-15,1 1 0 0,-2-3 0 0,1-1 0 16,0 0 0-16,-1-3 0 0,2 1 0 0,-1-2 0 15,1-1 0-15,0-4 0 0,-1-2 0 0,1 3 0 0,1-5 0 16,1 0 0-16,0 2 0 0,0-2 0 0,-1 1 0 16,3-3 0-16,0 2 0 0,-1 0 0 15,3 4 0-15,-1-3 0 0,0 0 0 0,0 2 0 0,1 1 0 0,0 0 0 16,1 0 0-16,-1-1 0 0,-1 1 0 0,-1 0 0 16,-1-3 0-16,0 0 0 0,0 2 0 0,0-4 0 15,-1 2 0-15,0-1 0 0,0 0 0 0,-1 1 0 16,0-1 0-16,-1-4 0 0,-2 0 0 0,2 0 0 15,0-2 0-15,-1 0 0 0,1 0 0 0,-2 0 0 16,2-2 0-16,-1-1 0 0,1-1 0 0,0-1 0 16,2 2 0-16,-1-3 0 0,3 2 0 15,-1-2 0-15,2-2 0 0,-1 2 0 0,-1-3 0 0,0 2 0 16,-1-1 0-16,-1-2 0 0,2 1 0 0,-1 0 0 0,-1-4 0 16,-1 1 0-16,1 0 0 0,-1-1 0 0,0-2 0 15,-1-3 0-15,-1-1 0 0,1 0 0 0,0-3 0 0,-2-2 0 16,2 1 0-16,-1-4 0 0,0 1 0 15,-1-5 0-15,1 3 0 0,-1-4 0 0,0 4 0 0,1-5 0 16,-2 3 0-16,0-4 0 0,0-1 0 0,1 2 0 16,-1 1 0-16,-3 0 0 0,2-2 0 0,-1 3 0 15,1-3 0-15,-2 2 0 0,-1-2 0 0,1 2 0 16,0-2 0-16,0 0 0 0,2-1 0 0,-2 1 0 16,2-3 0-16,0 5 0 0,1-3 0 0,-1 2 0 15,2-1 0-15,-2 1 0 0,1-1 0 0,0 0 0 16,1-2 0-16,-1 2 0 0,2-3 0 0,-1 0 0 0,-1 1 0 15,1 2 0-15,0-3 0 0,-1 5 0 0,0-3 0 16,1 5 0-16,-1-1 0 0,0 2 0 0,0 1 0 0,0 0 0 16,1 2 0-16,-1-2 0 0,1 4 0 15,-1-5 0-15,2 2 0 0,-1 2 0 0,-2-2 0 0,1 1 0 16,-1-5 0-16,0 2 0 0,0-2 0 0,-1-2 0 16,0 3 0-16,-2-3 0 0,2 1 0 0,-2 0 0 15,-1 1 0-15,2 0 0 0,-1 0 0 0,2-4 0 16,0 3 0-16,1-2 0 0,2-1 0 0,1-2 0 15,0 0 0-15,2 2 0 0,1-6 0 0,2 3 0 16,0 1 0-16,2-1 0 0,0 1 0 0,0 3 0 16,1-1 0-16,0 3 0 0,-1 1 0 0,1 3 0 15,-1 1 0-15,0 1 0 0,-1 2 0 0,1-2 0 16,-1 4 0-16,-1-3 0 0,1 3 0 0,0-2 0 0,0 2 0 16,0-3 0-16,1 1 0 0,0-1 0 0,1-1 0 0,0 0 0 15,0-1 0-15,2-1 0 16,1 2 0-16,2 2 0 0,0-3 0 0,-1 3 0 0,1 0 0 15,1 2 0-15,3-3 0 0,-2 1 0 0,2 2 0 0,1 0 0 16,1-3 0-16,-1 5 0 0,0-2 0 0,0 4 0 16,0-3 0-16,1 2 0 0,-1 0 0 15,2 3 0-15,-3-2 0 0,0 2 0 0,-1 1 0 0,-2 1 0 16,0 0 0-16,0 2 0 0,0-4 0 0,-3 4 0 16,2 1 0-16,-1 0 0 0,0 0 0 15,1 2 0-15,0-1 0 0,0 1 0 0,2 1 0 0,0 2 0 16,-1 0 0-16,1 2 0 0,1 1 0 0,2-2 0 15,2 4 0-15,0-1 0 0,-1-1 0 0,0 4 0 0,0-1 0 16,0 0 0-16,-1 0 0 0,0-2 0 16,-1 0 0-16,0 1 0 0,-3-2 0 0,0 1 0 0,-2 1 0 15,0-1 0-15,-2 2 0 0,0-3 0 0,-1 4 0 16,-2 1 0-16,1-1 0 0,-2 2 0 0,2 1 0 16,-2 3 0-16,0-3 0 0,2 3 0 0,0 4 0 0,2 0 0 15,0 2 0-15,-1 2 0 0,2-1 0 0,-2 2 0 16,1-1 0-16,-1 2 0 0,0-1 0 0,0 4 0 15,1-4 0-15,-2 3 0 0,0-3 0 0,-1 3 0 16,0-3 0-16,-2 0 0 0,2 2 0 0,-3 1 0 16,2 1 0-16,-2 1 0 0,0-2 0 0,-1 0 0 15,0 0 0-15,-1 1 0 0,0-4 0 0,-2 3 0 16,1-5 0-16,-2 1 0 0,2-1 0 0,-2 0 0 16,2-2 0-16,-2 1 0 0,1-1 0 0,1 2 0 0,-2-1 0 0,2-1 0 15,-1 2 0-15,1 1 0 0,0-1 0 16,-1-2 0-16,2 4 0 0,-1-3 0 0,1-2 0 15,-2 1 0-15,1 1 0 0,1-2 0 0,-1-1 0 0,0 0 0 16,1 1 0-16,0 0 0 0,0 1 0 0,1-1 0 16,-1 1 0-16,1 1 0 0,-1 1 0 15,0-2 0-15,0 2 0 0,-3-3 0 0,2 3 0 0,-2-1 0 16,2-3 0-16,-2 2 0 0,2-2 0 0,-1 1 0 16,-1-3 0-16,2 2 0 0,-2 1 0 0,0-4 0 15,1 2 0-15,1-1 0 0,-1 0 0 0,1-1 0 16,0-1 0-16,-1 2 0 0,1 1 0 0,-1-2 0 15,1 0 0-15,1-1 0 0,-1 0 0 0,-1 2 0 0,2 1 0 16,-1-2 0-16,0 0 0 0,-2-1 0 0,2 0 0 16,-2 0 0-16,2-1 0 0,-2 1 0 0,1-2 0 0,-2 0 0 15,1-1 0-15,2 0 0 0,-2-1 0 0,2 0 0 16,1 2 0-16,-2-1 0 0,4-2 0 0,-3 2 0 16,4 1 0-16,-2-1 0 0,1-2 0 0,-1 2 0 15,1 1 0-15,-1-2 0 0,0 0 0 0,-1 0 0 16,0 2 0-16,0 0 0 0,-1 3 0 0,3-5 0 15,-1 3 0-15,-1 0 0 0,1 3 0 0,0-4 0 16,-1 0 0-16,0 1 0 0,-1-1 0 0,1 0 0 16,0 0 0-16,0 1 0 0,0-1 0 0,0 0 0 15,0-2 0-15,0 2 0 0,0 0 0 0,1-1 0 0,-1-2 0 16,1 2 0-16,0 1 0 0,0-3 0 16,1 2 0-16,0-1 0 0,-1 2 0 0,1-2 0 15,-1 0 0-15,0 1 0 0,0 1 0 0,1-3 0 16,-1 4 0-16,0-1 0 0,1 0 0 0,1 3 0 0,-1-1 0 15,0 0 0-15,2 2 0 0,1-2 0 0,-2 2 0 16,2 1 0-16,1-3 0 0,0 4 0 0,0-3 0 16,2 3 0-16,1-3 0 0,0 2 0 0,-2-3 0 0,1 4 0 15,0-2 0-15,-1 1 0 0,0 1 0 16,0 0 0-16,0 5 0 0,2-1 0 16,-1-2 0-16,1 2 0 0,1 1 0 0,-1-3 0 0,0 0 0 0,1 1 0 15,-2-6 0-15,2 2 0 0,-1-1 0 0,2-2 0 16,0 3 0-16,1-3 0 0,1 4 0 0,1-2 0 15,1 1 0-15,-1 3 0 0,0-2 0 0,1 0 0 16,2 3 0-16,-1-2 0 0,1 2 0 0,-1-1 0 16,1-1 0-16,-1-1 0 0,-4 0 0 0,-1-1 0 0,2 3 0 15,-5-4 0-15,-5-2 0 0,-13-12 0 16,0 0 0-16,0 0 0 0</inkml:trace>
  <inkml:trace contextRef="#ctx0" brushRef="#br1" timeOffset="63659.9">20331 6686 23951 0,'-3'-4'2128'0,"0"2"-1696"16,3 1-432-16,0 1 0 0,0 0 1408 0,0-3 208 0,-1 2 48 0,-2-4 0 0,1-1-592 0,-2 0-112 0,1-1-32 0,-2 3 0 0,1-3-608 0,1 5-128 0,1-2-32 0,1 2 0 0,0-1-160 0,-1 2 0 15,1 2 0-15,1 2 0 0,0-1-192 0,0 4 192 16,1 1-192-16,-1 2 192 0,0 1-160 0,2 3 160 16,-1 3 0-16,0-3-144 0,1 5 144 0,1-5 0 15,-1 3 0-15,2-1 0 0,0-1 0 0,1-2 0 16,0-3 0-16,0-3 0 0,1-2 384 0,0-2 48 0,1-2 16 16,1-2 0-16,1-2 352 0,-2-2 80 0,2 0 16 15,-2-4 0-15,-1-3-528 0,0 1-112 0,1 0 0 0,-4-3-16 16,1 1-240-16,-2 2 128 0,0-7-128 0,-4 3 0 15,1 3 0-15,-1-2 128 0,-3 1-128 0,0 2 0 16,-3 2 0-16,0-1 0 0,-1 3 0 0,-2 2 0 16,0 2 176-16,1 2-176 0,1 2 192 15,-1 0-192-15,1 2 240 0,-1 5-64 0,1 0-16 0,0 3 0 16,2 1-160-16,-1 3 0 0,4 1 144 0,0-2-144 16,3 2 0-16,-1-1 0 0,2-2 0 0,3 2 0 15,1-3 0-15,2-1 128 0,0-1-128 0,3-2 128 0,0-1-128 16,3-2-192-16,1-2 64 0,2-2 0 15,1-2 0-15,0-2 0 0,1 0 0 0,0-2 0 0,-1 0-32 16,0 0 0-16,0-3 0 0,-1 1 0 0,-1 2-160 0,-1-4-16 16,-2 2-16-16,-1-2 0 0,-1 4 352 0,-3-3-144 15,-1 5 144-15,-2-4 0 0,-1 1 0 0,-2 0 176 16,-2-2 0-16,-1 0 0 0,-2 1 0 0,-3 2 0 16,-2 0 0-16,-2 0 0 0,0 1 128 0,-3 3 16 15,-1 0 16-15,-2 1 0 0,2 2-160 0,-2 1-48 16,2 2 0-16,-2 0 0 0,2 2-128 0,2 3 0 15,0-3 0-15,3 0 0 0,1 0 0 0,2 0 0 16,2 1 0-16,3-1 0 0,0-1 0 0,3 1 0 16,1-1 128-16,2 1-128 0,2-2-240 0,0 2-128 15,2-2-16-15,2 2-11424 16,1-4-2272-16</inkml:trace>
  <inkml:trace contextRef="#ctx0" brushRef="#br1" timeOffset="65328.24">22147 7548 13823 0,'-3'-4'1216'0,"2"4"-960"0,1-2-256 0,0 2 0 0,0 0 896 0,0-3 128 0,0 2 16 0,0-5 16 0,0 0-416 0,1 0-96 0,0-3-16 0,1 1 0 0,0 2-528 0,1 0-192 0,-1 0 0 0,2 0 0 15,-2 2-688-15,1-1-128 0,-1 1-16 0,-1 1-16 16,2-1 1360-16,-1 2 256 0,0-1 64 0,-1 2 16 0,0-2 624 0,0 1 112 15,-1 1 16-15,0-2 16 0,0 3 160 0,0-2 16 16,0 0 16-16,0 2 0 0,-1-2-400 0,1 1-96 16,0-2-16-16,0 1 0 0,0 1-432 0,1-4-96 15,1 1 0-15,0 0-16 0,2-1-80 0,-1 0-16 16,2 0 0-16,0 2 0 0,2-4-80 0,-3 1 0 0,3 3-16 0,-2-1 0 16,0 1-48-16,-2 3 0 0,0-2 0 15,-1 2 0-15,1 2-320 0,-1-2 128 16,-1 4-128-16,1 2 0 0,-2-2 0 0,1 5 0 0,-1-2 0 0,-1 4-192 15,1-1 192-15,0-1 0 0,-2 1-144 0,2 0 144 16,2-2 0-16,-1 0 0 0,0-2 128 0,2 0-128 16,0-4 352-16,1 0-16 0,1-2 0 0,0-2 0 15,1 0-16-15,0-2-16 0,0-2 0 0,3 0 0 16,-2-3-144-16,0 2-32 0,0-2 0 16,-1-3 0-16,0 2-128 0,-1 0 0 0,0 0 0 15,-2-1 128-15,-1 1-128 0,0 3 0 0,-2-2 0 0,1 0 0 16,-2-1 0-16,-2 3 0 0,1-2 0 0,-1 2 0 15,-1 1 0-15,1 3 0 0,-2 0 0 0,0 3 0 16,-1 1 0-16,-2 4-144 0,1 1 144 0,-2 4 0 0,0 0-256 16,0 2 48-16,0 0 16 0,0 0 0 0,2-1-112 0,1-1-16 15,2-2 0-15,0 2 0 16,2-4 320-16,2 1 0 0,0-1 0 0,1-1 0 0,1 0 0 16,1-5 144-16,2 0-16 0,-1 0 0 0,2 0 80 0,0-3 16 15,0-1 0-15,2-2 0 0,0 3-224 0,0-4 0 16,-1 1 0-16,0 0 0 0,1-3 160 0,-2 2-160 15,0 1 160-15,0-3-160 0,-1 2 0 0,0-2 128 16,-1-1-128-16,0 4 0 0,-2-4 0 0,-1 4 0 16,-1-4 0-16,-1 1 0 0,0 1 0 0,0 0 0 15,-3 2 192-15,0-3-48 0,-1 6-144 0,0-4 160 16,1 5-160-16,-4 1 160 0,2 4-160 0,-2 0 0 16,0 4 0-16,0 5 0 0,0 4 0 0,-1 1 0 0,0 4 0 15,1 1 0-15,0-2 0 0,2 1 0 0,0 1 0 0,2-2 0 16,2 1 0-16,2-4 0 15,1 1 0-15,3-5 0 0,-1 0 0 0,2-5 0 0,3 2 0 16,-2-6 0-16,1-2 128 0,0 0-128 0,0-4 0 16,0 0 128-16,1-2-128 0,1-2 160 0,-2-3-160 15,0 2 160-15,0-4-160 0,-2 3 0 0,-2-2 144 16,0-1-144-16,-2 4 0 0,0 1-240 0,-2 0 48 0,1-1 0 31,-1 5-320-31,-2 1-48 0,2 2-16 0,0 1 0 0,1 5-1600 0,1-1-320 16</inkml:trace>
  <inkml:trace contextRef="#ctx0" brushRef="#br1" timeOffset="66341.93">23962 7217 35935 0,'-3'-4'3200'0,"2"4"-2560"0,0-3-512 15,1 3-128-15,0-1-1328 0,-1 1-272 0,-2-2-64 0,0-1-16 0,-2 0 2016 0,-3-1 416 0,0 4 80 0,-1-3 0 0,-1 6-384 0,-1 1-64 0,0 2-32 0,-2 1 0 0,2 4-96 0,-2 2 0 0,0 0-16 0,1 6 0 0,0-3-240 0,2 0 0 0,0-1 0 0,4-2 0 16,-1 0 0-16,5-6 0 0,-1 2-128 0,3-5 128 16,2 0 320-16,0-2 128 0,3 0 32 0,0-2 0 15,1-2-208-15,2-2-32 0,0 0-16 0,1-4 0 16,0 0 144-16,0-4 16 0,0-3 16 0,1 1 0 16,-3-2 80-16,1-1 16 0,-2 1 0 0,-1 0 0 15,0 2-224-15,-3-1-32 0,1 3-16 0,-2 2 0 16,-2-2-96-16,0 2-128 0,-2 0 176 0,1 4-176 15,-2 0 0-15,-1-1 0 0,-1 4 0 0,-2 3-192 16,0 0-336-16,-2 0-64 16,0 3-16-16,-1 4 0 0,0-1-176 0,0 4-48 15,-2 2 0-15,2 0 0 0,-1 5 976 0,2 1 192 0,0-2 48 0,3 0 0 16,3 0 256-16,1-1 48 0,3 1 16 0,4-3 0 16,2-4-384-16,3 1-64 0,2-3 0 0,3-5-16 0,0-1-240 15,5-1 0-15,2-3 128 0,1-4-128 0,1 0 0 0,1-4 176 16,1-2-176-16,1 0 160 0,-3-2-160 0,0 1 0 15,-2-2 0-15,-4 2 0 0,-1 0 144 16,-3-1 0-16,-4 1 0 0,-1 5 0 0,-2-3 80 0,-2 5 16 16,-2 1 0-16,-1 2 0 0,-1-1 16 0,-1 4 0 15,-1-2 0-15,-3 3 0 0,0 0-112 0,-1 3-16 16,-1 1 0-16,-1-2 0 0,0 4-128 0,0-2 0 16,0 2 0-16,0 0 0 0,-1 2 0 0,2 0-272 15,-2 0 64-15,0 1 16 16,2-1-480-16,-1 2-96 0,2 0 0 0,1 0-17792 15</inkml:trace>
  <inkml:trace contextRef="#ctx0" brushRef="#br1" timeOffset="67473.23">25788 10048 9215 0,'-11'0'816'0,"2"0"-656"0,5 0-160 0,1 0 0 0,2 0-160 0,-2 0-64 0,-4 0-16 0,-4 0 0 0,-3-2-736 0,1 2-160 0,0-3-16 0,3 2-16 0,3 1 1872 0,2-2 368 0,1 1 80 0,3 1 0 0,0-3-112 0,1 1-16 0,0 0-16 0,1 0 0 0,0-2 1008 0,2 2 208 15,-1 2 32-15,-1-3 16 0,2 2 160 0,-2 1 16 16,0 0 16-16,1 0 0 0,-1 1-992 0,-1 2-208 16,1 0-48-16,0 0 0 0,2 3-768 0,-2-2-176 15,2 2-16-15,-2 0-16 0,2 0-432 0,0 3-64 16,1-2-32-16,-1 2 0 0,1-3-32 0,1 0-16 15,0-2 0-15,0 0 0 0,1-2 336 0,2 0 256 16,-2-2-32-16,0-2-16 0,0 0 384 0,0-2 80 0,-1-2 16 0,1-4 0 16,1 1-48-16,-2-1-16 0,1-2 0 0,-1-1 0 15,1-2-80-15,0 1-16 0,-1-1 0 0,0-1 0 16,0 0-208-16,0 4-32 16,-1-1-16-16,-2 3 0 0,0 4-128 0,0 0-16 15,-4 2-128-15,1 4 192 0,-2 0-192 0,-2 2 0 0,-2 3 0 0,-1 1 0 16,-2 1 0-16,-3 3-160 0,0 5 160 0,-1-3-192 15,-1 4-480 1,1 0-96-16,-1 0-32 16,1-1 0-16,2 1 496 0,1 0 112 0,2-2 0 0,3 1 16 0,1-3 480 0,2 1 80 15,5-3 32-15,-1-3 0 0,4-1-160 0,1-1-16 0,4-1-16 0,0-2 0 0,2 0-224 16,1-4 0-16,3 0 0 0,0-4 0 16,1 2 0-16,2-5 0 0,-1-1 0 0,2 0 0 15,-3-1 304-15,0 0-48 0,1-1 0 0,0-4 0 0,0-3-64 16,-2 1 0-16,0-1-16 0,-3-1 0 0,-3 2 0 15,-1-1 0-15,-4 1 0 0,-3 0 0 0,-3 0-176 0,-3-2 0 16,-2 5 0-16,-4 0 0 0,-1 4 0 0,-4 0 0 16,1 4 0-16,-4 1 0 0,2 3 0 0,-1 3 160 15,0 3-16-15,-2 3 0 0,0 0 16 0,1 4 0 16,-1 0 0-16,1 2 0 0,0 0-160 0,1-2 160 16,2 5-160-16,2-5 160 0,0 2-160 0,2 1-192 15,4-2 32-15,-1 0 16 16,5 0-256-16,0 0-48 0,4 2-16 0,3-3-11760 15,2 2-2336-15</inkml:trace>
  <inkml:trace contextRef="#ctx0" brushRef="#br1" timeOffset="69496.47">27978 12069 13823 0,'0'-2'1216'0,"0"0"-960"0,0 2-256 0,0-2 0 0,0 2-272 0,0-4-112 0,0 2 0 0,-1-2-16 0,1-5 1024 0,0-1 208 0,-1 3 32 0,-1-5 16 0,1 3 912 0,1-1 192 0,-1 0 48 0,0 2 0 16,0 0 144-16,-1 2 16 0,2 1 16 0,-1 1 0 15,0 2-592-15,0 1-112 0,-1 2-32 0,0 1 0 0,-1 4-816 0,1 3-160 16,-2 1-48-16,-1 2 0 0,0 4-272 0,-1 3-176 15,1-2 192-15,-1 4-192 0,1-2 0 16,-1-2 0-16,1 2 0 0,1-4 0 0,2-2-192 0,1 0 192 16,1-5-208-16,1 0 80 0,2-6 128 0,1 2 224 15,1-4-48-15,1 0-16 0,3-4-160 0,0-1 160 16,2-1-160-16,0-1 160 0,1-3-160 0,2-3 160 16,-2 1-160-16,2-2 160 0,-1-1 80 0,1-1 16 15,-2 2 0-15,-2-3 0 0,1 1 0 0,-3 0 16 16,-1 1 0-16,-1-1 0 0,-3 3-112 0,-1 0-32 15,-2 1 0-15,-2 2 0 0,-2 4-128 0,-2 0 128 16,-1 6-128-16,-2 0 128 0,-2 2-128 0,-2 4 128 16,-1 1-128-16,-1 3 128 0,-1-1-128 0,0 4 0 0,-2 0 0 15,0 3 128-15,0 2-128 0,1-1 0 16,1 2 0-16,1-1 0 0,3 1 0 0,2-7 0 0,3 4 0 16,0-3 0-16,4 0 0 0,1-4 0 0,4 1 0 0,0-3 0 15,3-1 0-15,1-1 0 0,3 1 0 0,1-4 0 16,3 0-256-16,1 1 80 0,2-3 16 0,1 0 0 15,1-2-160-15,0-1-48 0,0-1 0 0,0 0 0 32,-1-2-64-32,1-4-16 0,-2 2 0 0,-1-2 0 0,-2-3 720 0,1 1 144 0,-2-2 32 15,-2-1 0-15,0-1 48 0,-3-2 16 0,0 2 0 0,-4-3 0 16,0 3-160-16,-3 0-32 0,-1 0 0 0,-2 4 0 16,-3-1-112-16,-3 1-16 0,-2 4-16 0,-1 2 0 15,-1 1-176-15,-3 4 0 0,-5 1 144 0,-3 1-144 16,-2 6 0-16,-3 1-128 0,1 5 0 0,-2 3 0 0,0 0 128 0,3 2-128 15,1 4 128-15,3 1-128 0,0 1 128 16,4-1 0-16,3 0 160 0,2-2-160 16,5-2 160-16,4-2-160 0,3 0 160 0,4-5-160 0,5 0 0 15,1-3 0-15,5 0 0 0,3-2 0 0,1-4-272 0,3 0 0 16,3-3 0-16,3-3 0 0,1 0 48 16,3-4 16-16,1 0 0 0,1-2 0 0,-1 0 208 0,1-4 0 15,-1-2 0-15,-1 2 0 0,-3-2 176 0,-2 1 16 16,-3-2 16-16,-3 0 0 0,-5 1 48 0,-1 2 16 15,-5 0 0-15,-4-2 0 0,-1 6-112 0,-5-5-32 16,-3 5 0-16,-2-1 0 0,-3 5-128 0,-5 1 128 16,-2 1-128-16,-4 1 128 0,-1 0-128 0,-6 4 0 15,0 0 0-15,-3 4 0 0,-1 0 0 0,0 1 0 0,-2 2 0 16,2 1 0-16,0 0 0 0,2 1 0 0,2 3 0 16,3-2 128-16,4-2-128 0,1 3 192 15,6-3-192-15,1-1 192 0,5 0-192 0,1 0 0 0,5-4-160 16,3 1 160-1,3-1-512-15,3-1 0 0,4-4 0 0,6 2 0 16,1-2-768-16,4 0-176 0,4 0-16 0,4-5-15744 0</inkml:trace>
  <inkml:trace contextRef="#ctx0" brushRef="#br1" timeOffset="70900">29112 12995 3679 0,'5'10'320'0,"-1"-4"-320"0,1 0 0 0,-2-2 0 0,1-1 0 0,0-1 0 0,0-1 0 0,3 2 0 0,4-1 0 0,4 2 0 0,1-4 0 0,1 0 0 0,-1-4 0 0,-2-2 0 0</inkml:trace>
  <inkml:trace contextRef="#ctx0" brushRef="#br1" timeOffset="71627.89">29070 12805 12895 0,'0'-3'576'0,"0"3"112"0,0 0-560 0,0 0-128 0,1 0 0 0,1 0 0 0,-1 3-576 15,1-3-128-15,2 3-48 0,1 0 0 0,1 1 880 0,0 2 192 0,0-2 16 0,1-2 16 0,-1 2 928 0,-1-2 176 0,0-2 32 0,0 4 16 0,0-4 1056 0,0 2 224 0,-2 0 32 0,1 0 16 0,0-2-368 0,-1 4-80 0,2-2-16 0,-1 2 0 0,1 2-1200 0,0-3-240 0,0 3-48 0,0-1-16 0,0 0-544 0,0 1-128 16,1 0 0 0,-1-2-16-16,0 2-176 0,0-5 0 0,0 2 0 0,-2-1 128 15,1-1 32-15,-1-1 0 0,-1 0 0 0,-1-1 0 0,1-1 32 0,-1-2 16 16,-1 0 0-16,-1-2 0 0,-1-3 0 0,1 3 0 15,0-4 0-15,-3 0 0 0,2 2-80 0,-3-2-128 16,0 0 176-16,0 1-176 0,-1 2 128 16,1-2-128-16,-1 3 0 0,-1 0 0 0,1 2 128 0,0 2-128 15,0 2 0-15,-2 2 0 0,1-1 0 0,0 4 0 16,-1 3 0-16,1 0 0 0,-1 5 0 0,2-3 0 0,1 3 0 16,0 2 0-16,1 1 0 0,1-1 0 15,2 1 0-15,-1-3 0 0,2 0 0 0,2 0 0 16,-1-5 0-16,2 0-144 0,1 0 144 0,2-2-128 0,1-2 128 15,0-1-128-15,2 0 128 0,-1-3 0 0,2 0 0 0,0-2-128 16,0-1 128-16,2 0 0 0,-1-1 0 0,2-2 0 16,-2 0 128-16,-1-2-128 0,0 0 128 0,-2 1-128 15,0-3 128-15,-2 4-128 0,-1-2 160 16,-1 0-160-16,-1 2 192 0,-3-4-48 0,0 4-16 0,-1-3 0 16,-1 2-128-16,-3-2 192 0,1 3-192 15,-2 0 192-15,0-2-192 0,-2 2 0 0,0 0 0 0,-1 0 0 16,0 1 0-16,-1 1 0 0,-1 0-176 0,1 1 176 15,0 0 0-15,1 3 0 0,0 0 0 0,0 0 0 16,1 3 0-16,1-3 0 0,2 3 0 0,0 0 0 0,2 1 144 0,2-1-144 16,-1 0 192-16,4 3-192 0,0 0 128 15,2 0-128-15,1-1 0 0,2 2 0 0,1-3 0 0,1 3 0 16,1-4-208-16,1 4 80 0,2-6 128 0,-1 1-128 16,2 2 128-16,-1-2-128 0,1-2 128 0,-2-2 0 15,1 1 0-15,-2-4 128 0,0 1-128 0,-1 0 144 16,-1-2-144-16,-3 2 160 0,0-2-160 0,-2 0-192 15,-1 2 32-15,-1-2 16 16,-1 0-512-16,-1 1-112 0,-1 1 0 0,-1 1-17344 16</inkml:trace>
  <inkml:trace contextRef="#ctx0" brushRef="#br1" timeOffset="72556.5">30811 13113 19343 0,'0'-2'1728'0,"0"0"-1392"0,1 2-336 0,-1-2 0 0,2 0-1520 15,-1 2-368-15,0-2-80 0,2-2-16 0,0-1 288 0,1 0 48 0,1-1 16 0,-3 0 0 0,2 0 1312 0,-1-1 320 0,-1 1 0 0,-2 0 0 0,1 2 2560 0,-1-2 576 16,-1 0 112-16,0 0 16 0,-2 0-208 0,1-1-48 15,-1 0-16-15,1 1 0 0,-2 1-992 0,1 1-192 0,-2 1-32 0,1 0-16 16,-1-1-992-16,0 4-208 0,0 0-48 0,0 2 0 16,-1 0-512-16,1 2 0 0,-1 1 0 0,0 1 0 15,-1 1 176-15,0 2-32 0,0 1 0 0,-3 2 0 16,1 2 368-16,-1 1 80 0,0 1 16 0,-1 2 0 16,-1 1-352-16,2 1-64 0,0-2 0 0,1-2-16 15,2 0-176-15,1 0 0 0,2-3 0 0,2-1 0 16,0-2 0-16,2-4-176 0,4 0 16 0,0 1 0 15,1-6 32-15,0 1 0 0,2-2 0 0,0-2 0 16,2 1 128-16,1-6 256 0,0 1-64 0,1-4-16 16,1 0 112-16,-1 2 32 0,2-5 0 0,-2 0 0 15,1 0-64-15,-1 1 0 0,1-4 0 0,-3 1 0 0,1 2 16 16,-2-4 0-16,-2 1 0 0,-1 2 0 16,-1-3-112-16,-3 5-32 0,-1-3 0 0,-3 2 0 15,0 3-128-15,-2 0 0 0,-3 4 0 0,0 3 0 0,-2 3 0 0,-1 0-304 16,-3 3 48-16,0 0 16 0,1 5 240 0,-1 0-144 15,-1 5 144-15,-1-1-128 0,0 2 128 0,1 2 0 16,1 1 0-16,0-1 0 0,4 0 0 0,0 0 128 16,4 1-128-16,1-5 128 0,3 0-128 0,2-2 128 15,1 0-128-15,3-1 128 0,2-2-128 0,2-2 0 16,5-1 0-16,0-4 0 0,2 0 0 0,2-3 0 16,3 0 0-16,0-4 0 0,2-3 0 0,1 1 144 0,-1-4-144 15,-1 1 0-15,-3 0 160 0,-2-2-160 16,-1 2 128-16,-2-3-128 0,-3 2 192 0,-3 2-32 15,-1 0-16-15,-3 4 0 0,-1-3 64 0,-3 4 16 0,-3 1 0 16,-1 3 0-16,-2 0-96 0,-2 4-128 0,-3 0 176 16,-3 3-176-16,-1 2 192 0,-3 2-192 0,-2 1 192 15,0 2-192-15,0 0 128 0,-3 1-128 0,-1 0 0 0,-1 0 0 16,0 0-176-16,1-2-144 0,0-3-16 16,3-6-19584-16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09:58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1380 6041 28559 0,'-5'2'2544'0,"1"-1"-2032"0,2 2-512 0,1-1 0 0,-1 2 0 0,1 0 0 15,-3 4 0-15,-3 2 0 0,-4 10-160 0,-5 7 32 0,-5 9 0 0,-3 7 0 0,-2 4 288 0,-1 2 64 0,-1-1 16 0,-3 4 0 0,0-2 192 0,-3 5 32 0,-1-2 16 0,-4 4 0 0,-3 1-352 0,-1 1-128 16,-2 1 0-16,5-10 144 0,1-4-144 0,2-3 0 16,3-2 0-16,-1 0 0 0,4-5 0 0,3 1 0 15,2-7 0-15,0-2 0 16,2 1-784-16,-1-2-192 0,3-1-48 0,4-1 0 15,3-7-912-15,5-1-192 0</inkml:trace>
  <inkml:trace contextRef="#ctx0" brushRef="#br0" timeOffset="344.08">680 6147 30399 0,'-6'0'1344'0,"2"0"288"0,3 1-1312 0,1 2-320 0,0-2 0 0,1 1 0 0,2 5 0 0,0-1 0 0,4 7-192 0,0 8 64 0,3 5 128 0,2 5 0 0,3 0-144 0,1 1 144 0,5 3 0 0,0 1 0 0,1 1-144 0,2 4 144 0,2 3 400 0,1 3 144 16,4 1 32-16,2 6 0 0,3 2-272 0,0-1-48 15,0-1-16-15,-3-1 0 0,-3-6-240 0,0 0 0 16,-3 2 0-16,-2-6-160 16,-3 1-624-16,-2 1-128 0,0 2-32 0,-4 4-8096 15,-2-3-1632-15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11:12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854 2929 23951 0,'-8'-3'2128'0,"0"0"-1696"0,5 3-432 0,5 1 0 0,-1 1 480 0,-3-2 16 0,-3 0 0 0,-5 0 0 0,-1 0-496 0,-1-2 0 0,2 1-208 16,1 1 64-16,3 0 144 0,3 1 0 0,3 1 0 0,3 1 0 0,3 4 304 0,0-1 80 0,2 4 32 0,-1-1 0 0,4 6 560 0,0 5 112 0,-1-4 32 0,1 5 0 16,0 5-416-16,2 3-96 0,-1-1-16 0,-1 0 0 15,0 1-400-15,-2-1-192 16,0 1 160-16,-2-4-160 0,-2-2 0 0,0-4 128 16,0-1-128-16,0-4 0 0,1-3 368 0,2-1 16 0,0-4 16 15,1 0 0-15,2-5 240 0,0-1 64 0,1 0 0 16,1-1 0-16,0-1-192 0,0-2-16 0,-1-2-16 0,-1 0 0 15,2-4-192-15,-2-1-32 0,0-1-16 0,-1 0 0 16,1 0 16-16,0-1 16 0,0-3 0 0,2-2 0 16,0-1-64-16,2-1-16 0,0-2 0 0,2-3 0 15,5-7-64-15,3-5-128 0,2-4 176 0,3-3-176 16,3-3 144-16,2-5-144 0,1 1 0 0,0-2 144 16,-2 0-144-16,-9 15 0 0,-5 7 0 0,5-5 0 0,8-12 0 15,9-9 0-15,5-5 0 0,1 1 0 0,-1 4 0 0,-2 7 0 16,-3 5 0-16,-5 7-12496 15,-1 7-2432-15</inkml:trace>
  <inkml:trace contextRef="#ctx0" brushRef="#br0" timeOffset="7177.44">3533 13510 36863 0,'-5'0'3264'0,"1"0"-2608"0,3 1-528 16,1 1-128-16,1 1 336 0,-1 1 48 0,-1 2 0 0,0 1 0 0,-2 4-1168 0,2 5-240 0,0 0-32 0,0 0-16 0,-1 3 688 0,2-3 144 0,2 4 32 0,-1 2 0 0,1 3-48 0,2 3-16 0,1 4 0 16,0 3 0-16,1 2 656 0,1 4 144 0,2 5 32 0,0 3 0 15,-2-2 624-15,1 4 128 0,0 1 32 0,1 1 0 16,-2-3-832-16,2-6-144 15,-3-2-48-15,0-5 0 0,1-2-320 0,-3-3 0 0,0-6 0 16,-1-1 0 0,0-6-368-16,0-4-144 0,-2-5-16 0,0-6-16 0,1-2-1248 0,-4-5-240 15,1-6-48-15,0-5-13024 0</inkml:trace>
  <inkml:trace contextRef="#ctx0" brushRef="#br0" timeOffset="7649.99">3472 13311 46079 0,'-10'-13'2048'0,"3"5"400"0,1 1-1952 0,3 4-496 0,3 0 0 0,2 2 0 0,1 1-256 0,1-3-128 0,3 1-48 0,4 1 0 0,3-2-432 0,3 3-96 0,2 6 0 0,-1-2-16 0,2 5 736 0,-1-3 240 0,2 4 0 0,-3-1-160 16,2 4-368-16,0-3-80 0,-1 5-16 0,-1-3 0 0,-1-1 304 0,1 2 64 0,-1 2 16 16,0 1 0-16,2-1 816 0,1 2 144 15,-1 1 48-15,0 2 0 0,0-3-384 0,3 6-64 16,3 3 0-16,0 2-16 0,4 3-96 0,-1 1-16 0,2 3 0 0,-3 3 0 16,2-1-192-16,-3 2 0 0,-2-5 0 0,-3-2 0 15,-2-3 0-15,-3-1 0 16,-2-2-208-16,-2 5 64 0,-1 0 0 0,-2 1 0 0,-2-1 0 0,-4 1 0 15,-5-3 144-15,-4-1 0 0,-1-3 0 0,-6-2 0 16,0 0 0-16,-3-5 224 0,-4 1-32 0,-1-3 0 16,-3-4 192-16,0 1 16 0,-3-1 16 0,-2-2 0 15,-1-3-224-15,1 2-32 0,-1 0-16 0,0-2 0 16,2 2-144-16,-2 1 0 0,-1 2-160 0,0 0 160 16,4-1-336-16,0 2 16 0,1-1 16 0,1 0 0 0,1 3 64 15,1-5 16-15,4 3 0 0,-1-2 0 0,2 1-80 16,4-1-16-16,-1-1 0 0,2-3 0 15,4 2-192 1,0-6-64-16,5 0 0 0,2 1-11120 0,2-4-2224 0</inkml:trace>
  <inkml:trace contextRef="#ctx0" brushRef="#br0" timeOffset="8087.74">4351 14242 43311 0,'-2'-2'3840'0,"-1"2"-3072"0,3 2-608 0,2-2-160 0,0-2-496 0,1 2-128 0,2 0-16 0,3-3-16 0,5-2-1440 0,4-3-272 0,5 0-64 0,2-2-16 0,0-3 1616 0,1-3 320 0,2 2 64 0,-2 0 0 16,-1-2-1120-16,-3 0-224 0,-3 3-64 0,-3 1 0 0,-1 0 1856 0,-5-1 528 0,1 3 32 0,-3 1 0 15,-1-1 1376-15,-1-1 288 0,-2 3 48 0,0-2 16 16,1-2-656-16,-2-1-128 0,1 1-32 0,-1-1 0 16,-1 0-800-16,-1 1-160 0,-1-1-48 0,-1 0 0 15,-2 0-464-15,-1 2 0 0,-3 4 0 0,0-2 0 16,-2 3-528 0,-1 5 0-16,0 1 0 0,-3 4 0 0,2 4-320 0,-3 2-64 15,-4 4-16-15,1 4 0 0,-1 3 800 0,-1 3 128 0,3 3 0 0,0-1 128 16,-2 5 320-16,2 2 80 0,-2 4 16 0,5-2 0 15,0-4 256-15,4 1 48 0,3-2 16 0,3-3 0 0,3-2-448 0,1-3-96 16,2-2 0-16,3 2-16 0,1-3-304 0,3 0 0 16,3 2 0-16,1 2 0 0,0-4-128 15,3 2-144-15,0 2-32 0,2-5 0 16,-1-1-576-16,2 0-112 0,2 0-32 0,1-4 0 16,4-3-1536-16,0-1-320 0,0-5-64 15,0-4-10688-15</inkml:trace>
  <inkml:trace contextRef="#ctx0" brushRef="#br0" timeOffset="8508.6">5488 13753 16575 0,'-5'-15'1472'0,"-1"6"-1168"15,-2-1-304-15,3 1 0 0,2 5 5456 0,-1-2 1040 0,1 0 208 0,-4-4 32 0,-3-6-7408 0,-5-6-1488 0,-2-6-288 0,0 2-64 0,-1 4 1616 0,2 0 336 0,-1 0 64 0,1 1 16 0,0 1 256 0,1 1 48 0,0 3 16 0,2 0 0 16,-2 0-112-16,1 4-32 0,2 2 0 0,-2 1 0 16,3 1 1792-16,0 3 368 0,1 2 64 0,0 3 0 15,1 0-464-15,1 4-112 0,0 2 0 0,0 0-16 16,0 3-688-16,0 1-128 0,0 3-16 0,1 6-16 15,-1 1-320-15,1 3-160 0,2 1 160 0,-1 3-160 0,1 5 0 16,1 3 0-16,2 3 0 0,-1 3 0 16,3 1 0-16,-1 4 0 0,2-1 0 0,-1 5 0 0,1-2 0 15,-2 2 0-15,1 4 0 0,0-1 0 0,-1 4 0 16,1 0 0-16,-1-3 0 0,1-7 0 0,2-5 0 0,1-5 0 16,0-2 128-16,1-3-128 0,0-3 144 0,1-7-144 15,-2-2 128-15,1-3-128 0,-1-3 0 0,-1-5-224 16,1 3 32-16,-2-7 0 15,1 1-736-15,-2-4-144 0,0 1-16 0,0-3-16400 0</inkml:trace>
  <inkml:trace contextRef="#ctx0" brushRef="#br0" timeOffset="8710.27">4998 14226 45151 0,'-1'-2'2000'0,"0"2"416"0,-1 0-1936 0,2 2-480 0,2 0 0 0,-1-2 0 0,1 4 0 0,2 1-288 0,4 0 32 0,0 3 16 0,5 1 48 0,0-2 0 0,2 2 0 0,2-1 0 0,3-4-272 0,2 0-48 0,3-1-16 0,0-6 0 0,2 3-1392 0,0-4-288 16,0 0-48-16,2-3-14000 0</inkml:trace>
  <inkml:trace contextRef="#ctx0" brushRef="#br0" timeOffset="8900.94">5545 14180 5519 0,'2'-3'496'0,"1"0"-496"0,-2 3 0 16,1 0 0-16,1-3 1504 0,1 3 208 0,2-2 32 0,4 1 16 0,4-2-864 0,1 3-192 0,1 0-16 0,-2 6-16 0,-2 0 304 0,-2 7 64 0,0-1 16 0,-2 4 0 0,-4 3 1312 0,0-3 256 16,-1 2 48-16,-2 2 16 0,-1-1 0 0,-1-2 0 15,-1 0 0-15,0 1 0 0,-1-3-1296 16,1-2-256-16,0 2-48 0,-1-3-16 0,1-2-752 0,0-4-128 15,1 1-48-15,1-1-18640 0</inkml:trace>
  <inkml:trace contextRef="#ctx0" brushRef="#br0" timeOffset="9102.26">5822 13884 58047 0,'1'0'2576'0,"-4"-1"528"15,0 1-2480-15,-1 0-496 0,2 0-128 0,2 0 0 0,0 0-1856 0,0-2-400 0,-2 0-80 0,1 1-16 0,0 0-2544 0,1 1-512 0,0 0-96 0,0 0-32 0</inkml:trace>
  <inkml:trace contextRef="#ctx0" brushRef="#br0" timeOffset="9497.25">6106 14212 43311 0,'-6'10'3840'16,"0"-1"-3072"-16,1-3-608 0,2-3-160 0,3-1-192 0,-2 4-80 16,-3 5-16-16,-3 9 0 15,-1 2-1760-15,-1 3-336 0,2-3-80 0,2-3-16 0,1-7 1840 0,3-1 384 16,0-2 64-16,4-3 0 15,-1-2-2672-15,0-1-528 0,0 0-128 0,1-1 0 16,-2-2 2736-16,1 0 544 0,-1 0 240 0,0-2-192 0,0-1 3152 0,-1-2 640 16,2-1 128-16,0 0 32 0,0-5-1488 0,1 0-288 15,0-4-64-15,0-1-16 0,3 0-1248 0,2-3-240 16,-1-1-48-16,1-2-16 0,2 0-352 0,0-3 0 0,2 0 0 16,1 3 0-16,0 2-192 0,2 2 64 15,2 2 0-15,1 0 0 0,-1 1 128 0,2 3 0 0,0 2 0 16,2 1 0-16,-3 3 160 0,2 1 64 0,0 2 16 0,-1 0 0 15,-1 3-32-15,-1 3 0 0,1 1 0 0,-3 2 0 16,2 7-48-16,-1-1-16 0,1 2 0 16,0 4 0-16,2 1-16 0,-2 3 0 0,0 0 0 15,0 0 0-15,-2 1-128 0,-1-1 0 0,0 3 0 0,-2-3 0 16,1-2 128-16,-1-2 0 0,0-2 0 0,-1-1 0 16,0-2-416-16,0-1-96 0,-1-2 0 0,-1-4-16 15,0 0-832 1,-1-2-176-16,-2 0-16 0,0-2-10240 0,-1-1-2048 0</inkml:trace>
  <inkml:trace contextRef="#ctx0" brushRef="#br0" timeOffset="9943.5">6881 14320 6447 0,'12'-4'576'0,"-5"1"-576"0,0 3 0 0,-2-2 0 0,-1 2 1920 0,-1 0 256 0,0 0 64 0,5-1 16 0,2 1 1872 0,4-3 368 0,2 1 80 0,-1 1 16 0,1-3-2512 0,-1 1-496 0,-1-3-112 0,-1 2 0 0,1-2-1472 0,0 0-176 0,-2 0-80 0,0-3-32 0,2 6 288 0,-2-1 0 16,1-2 0-16,-2 1 144 0,-1 0 608 0,-3 0 112 15,1 1 32-15,-4-2 0 0,1 0-256 0,-1 0-64 16,0-1 0-16,-2 0 0 0,1 1-336 0,-1 0-80 16,-1-1-16-16,-1-1 0 0,-1 0-16 0,-1-2 0 15,-2-2 0-15,-1 0 0 0,0-1-128 0,-1 0 0 16,-3 0 0-16,-1-3 0 0,-1 1-208 0,-1 2-32 15,-2 0 0-15,1 2 0 16,0 1-288-16,-1 4-64 0,0 5-16 0,-1-1 0 0,2 5 352 0,0 3 64 0,1 4 0 0,-2 5 16 16,2 1 576-16,1 0 112 0,0 3 32 15,-2 3 0-15,1 4-224 0,-2 5-32 0,2 0-16 0,-1-1 0 16,1 1 0-16,1-3 0 0,2-2 0 0,-1 1 0 16,1-1-80-16,0-4-32 15,-1-1 0-15,3 2 0 0,0-1-32 0,2 1 0 0,4-2 0 0,1-2 0 16,4 1 64-16,3-5 0 0,3 1 0 0,6 0 0 15,4-4 144-15,5 1 48 0,6 0 0 0,5-3 0 16,6 0-128-16,2-1-32 0,7-3 0 0,0 0 0 16,3-2-224-16,-1-2-240 0,0-4 48 0,0-2 16 15,2-2-752-15,-3-4-160 16</inkml:trace>
  <inkml:trace contextRef="#ctx0" brushRef="#br0" timeOffset="19297">4001 15509 12895 0,'-2'3'1152'0,"-2"-3"-928"0,-1 2-224 16,2-2 0-16,0 4 6320 0,2-2 1216 0,0 0 240 0,-3 3 48 0,0 1-6320 0,-2 4-1264 0,0 2-240 0,1-1 0 0,1 1 0 0,4 1 0 0,1-1 0 0,2 2 0 0,-1 3 0 0,1 3 0 0,-2 2 0 0,-2 7-128 0,-2 2 128 0,-2 4 0 16,-1 2 0-16,-2-1 0 0,-1-2 160 0,-2-2 64 15,1-1 16-15,-4 3 0 0,0 5 64 0,-4-1 16 16,0-1 0-16,-2 2 0 0,1-5-160 0,2-2-32 15,1-3 0-15,4-5 0 0,-2-1-336 0,4-7-80 16,3 0-16-16,0-10 0 16,5-2-896-16,1-4-176 0,1-1-32 0,0-2-10240 15,0-1-2032-15</inkml:trace>
  <inkml:trace contextRef="#ctx0" brushRef="#br0" timeOffset="19658.77">3537 15743 7359 0,'-9'-7'656'0,"0"-2"-528"0,2 3-128 0,2 2 0 0,2 1 6992 0,2 2 1376 0,0 1 272 0,-3-5 48 0,-2-1-7392 0,1-1-1472 0,1-6-288 0,4 1-64 0,3-2 528 0,4-2 0 0,4-1 0 0,5 0 144 0,3-2-416 0,1 1-96 0,-2 4-16 0,2-1 0 0,4 2 704 0,-1-2 144 0,1-1 32 0,2 3 0 16,1 0 384-16,0 2 80 0,1-1 0 0,1 1 16 0,1 1-368 0,0 0-80 15,4 2-16-15,-1-2 0 0,2 0-112 0,-2 0-16 16,2-2-16-16,-2 2 0 0,2-2-176 0,-3 2-48 16,0-3 0-16,0 1 0 0,-1 0-144 0,1 2 0 15,-2 0 0-15,1 1-176 16,-3 0-320-16,-3 2-64 0,0 1-16 0,-4 0 0 15,-1-1-608-15,-2 4-128 0,-2-2-32 0,-1 4 0 16,-1 1-1152-16,-1 0-256 0</inkml:trace>
  <inkml:trace contextRef="#ctx0" brushRef="#br0" timeOffset="20140.8">4708 16194 37775 0,'-4'3'3360'0,"0"-2"-2688"0,3 1-544 0,2-2-128 0,0 0 128 0,1 0 0 0,-1 0 0 0,0 2 0 0,2 0-2432 0,-1 1-512 0,0 0-80 0,1 0-32 0,1 1 2464 0,-3-2 464 0,0 2 128 0,-1 2 16 0,-1 0-512 16,-3 0-96-16,-1 4-32 0,-1-1 0 0,-3 4 1312 0,1-4 256 0,-1 2 48 0,0-2 16 0,2 0 320 0,1-6 64 16,2 1 16-16,2-2 0 0,0-2-336 0,1-3-64 15,2 0-16-15,1-3 0 0,-1-3-544 0,1 0-128 16,1-1 0-16,-1-6-16 0,2-1-112 0,0-4 0 15,-1 2-16-15,1-4 0 0,0 1-304 0,0 0 160 16,-1-3-160-16,1 3 128 0,0 0-128 0,-1-3 0 16,2-4 0-16,2 3 0 0,0 2 0 0,2 2 0 0,2 0 128 15,0 3-128-15,1 5 0 0,-1-1 0 16,2 2 0-16,0 0 0 0,3 1-144 0,0-3-16 0,2 3 0 16,-1 1 0-1,2-2-208-15,-2 3-32 0,2 4-16 16,-3-3 0-16,0 3-576 0,-1 3-112 15,-2 0-32-15,-1 2-10320 0,3 2-2048 0</inkml:trace>
  <inkml:trace contextRef="#ctx0" brushRef="#br0" timeOffset="20650.02">5587 15831 4607 0,'-4'0'400'0,"0"0"-400"0,-1 2 0 0,2-2 0 0,0 0 5920 0,1 0 1104 0,-1 1 208 0,-3-1 64 0,-3 3-6784 0,-3-3-1344 0,-2 2-256 0,0 0-64 0,0 0 1152 0,2-1 144 0,-1 2 80 0,1 1 16 0,-2 0-592 0,-2 0-112 0,1 2-32 0,-1 2 0 0,-1 3 784 0,1 3 160 16,0 0 16-16,0 2 16 0,1 3 480 0,-1-2 80 15,0 2 32-15,2 2 0 0,2-4-176 0,-1 2-48 16,2 2 0-16,0-1 0 0,3-2-144 15,3 1-48-15,2-2 0 0,3 1 0 0,3-3-432 0,3 1-96 16,2-2 0-16,2-2-128 0,3 1 0 0,0-6 0 16,2 2 0-16,1-7-192 0,2-2 192 0,-2 0 0 15,2-2 0-15,-1-6 0 0,1 2 0 0,-2-5 0 16,-1 0-192-16,0-1 192 0,-2-3 272 0,-1-1 160 16,1 0 16-16,-2-3 16 0,0 3-48 0,-2-4-16 0,1-1 0 15,-2 1 0-15,0 4-144 0,-1-5-48 0,2 1 0 0,-1-2 0 16,1 4-208-16,0-1 0 0,-2 1 0 15,1 4 0-15,-1 2 176 0,-3 2-176 0,1 1 192 16,-3 5-192-16,-1 1 208 0,1 3-64 0,-1 3-16 0,-2 1 0 16,1 5 48-16,-2 1 0 0,1 6 0 0,-1 0 0 15,0 2 112-15,0 1 32 0,0 3 0 16,-2-2 0-16,0 2 64 0,0 0 32 0,2 1 0 0,-2-2 0 16,2 1-144-16,0-2-16 0,2 1-16 0,2-5 0 15,1 2-240-15,4-4 0 0,0 1 0 0,3-3 0 16,0-2 0-16,0 0-288 0,2-1 32 0,-1 1 16 15,3-4-448-15,-3 0-80 0,0 0-32 0,0-2-18240 16</inkml:trace>
  <inkml:trace contextRef="#ctx0" brushRef="#br0" timeOffset="20853.3">5991 16160 48831 0,'-9'12'2176'0,"2"-2"432"0,0 0-2096 0,3-2-512 0,3-1 0 0,2-4 0 0,0 4-544 0,-1 5-224 15,1 4-32-15,1 4-16 0,1 1 48 0,2-3 16 0,0-4 0 0,1-2 0 0,-1-3-880 0,-1-5-176 0,-1-2-48 0,-2-1 0 0</inkml:trace>
  <inkml:trace contextRef="#ctx0" brushRef="#br0" timeOffset="21029.01">6064 15827 39615 0,'1'-9'1760'0,"-1"3"352"0,-1 2-1680 0,1 2-432 0,0 1 0 0,1-2 0 0,1 3 272 0,-1 0-16 0,0 0-16 0,1 0 0 0,1 0-1088 0,-1 4-224 0,2 1-32 0,1 5-16 0,0 2 896 0,-3-1 224 0</inkml:trace>
  <inkml:trace contextRef="#ctx0" brushRef="#br0" timeOffset="21443.06">6393 16074 39615 0,'0'7'1760'0,"0"-5"352"0,0 2-1680 0,1-2-432 16,2-1 0-16,-1 2 0 0,1-3-2288 0,-1 1-528 0,2 2-128 0,1 0 0 0,1 2 1328 0,-2-4 272 0,-1 2 48 0,-1-1 16 0,-2-2-448 0,-3 2-64 0,-1 0-32 0,-1 1 0 0,-1 0 3296 0,-1 1 640 15,-2-1 144-15,1 0 32 0,0-3 944 0,-1 3 192 16,3-6 32-16,1 3 16 0,2-3-2208 0,1-4-448 0,1-3-96 0,4-2-16 15,0-3-576-15,5-3-128 0,-1-2 0 0,3 0 0 32,4-2-624-32,-2 1-64 0,3-1-16 0,0 2 0 0,0 4 368 0,-1 1 64 0,0 3 16 15,0-1 0-15,-2 3 896 0,0 0 192 0,-1 0 48 0,1 2 0 16,-1 2-400-16,-1-1-80 0,0 4-16 16,1-1 0-16,0 2-128 0,0-1-48 0,1 3 0 0,2 3 0 15,1-1-16-15,1 2 0 0,4 2 0 0,-1 1 0 16,2 4-64-16,2 3-128 0,-1 2 176 0,0 5-176 15,-3-1 288-15,-2 2-48 0,-1 5-16 0,-2-3 0 16,-3 1-16-16,-1 1 0 0,0 7 0 0,-4 2 0 0,-1-3-80 16,-3 0-128-16,-2-7 176 0,-1-3-176 0,-2-2-192 15,0-5-160-15,-1-3-32 0,-1-5-12928 16,0 0-2608-16</inkml:trace>
  <inkml:trace contextRef="#ctx0" brushRef="#br0" timeOffset="22610.04">7955 14953 35007 0,'0'-1'3120'16,"0"-4"-2496"-16,0 3-496 0,1 2-128 0,0 0-1024 0,-1 0-208 0,1-2-48 0,-1-2-16 0,0 4-2384 0,-1-2-480 0,-1 4-80 0,2-2-32 0,0 0 3408 0,0 0 672 0,-16 13 192 0,11-10 0 0,1 1 0 0,-1 1 0 0,0 1 0 0,0 1 0 16,1 0 192-16,0 1 48 0,0 2 0 0,0 0 16 15,0-1 3376-15,1 1 672 0,0 2 144 0,2-2 48 16,0 0-2144-16,-1-2-432 0,2 2-96 0,-1 0-16 16,1 0-960-16,-1 3-192 0,1 1-32 0,-2 2-16 15,-1 1-336-15,-1 5-64 0,1 4-16 0,-5 7 0 16,-2 2-64-16,-1 4 0 0,-1 8-128 0,-5 6 192 15,-2 11-64-15,-3 2-128 0,-4 7 176 0,-3 5-176 16,-2-1 256-16,-2-4-48 0,0-6-16 0,-1-1 0 16,1-3 16-16,1 0 0 0,0 1 0 0,2-5 0 15,5-6-208-15,3-5 128 0,3-3-128 0,3-4 0 0,4-4 0 16,0 1-128-16,0 3-16 0,3-3 0 16,0 1-304-16,0-5-48 15,3 1-16-15,0-3 0 0,1 0-1696 0,1-1-352 0,2-6-64 0,0-3-13136 16</inkml:trace>
  <inkml:trace contextRef="#ctx0" brushRef="#br0" timeOffset="22975.56">8435 15609 40543 0,'0'-6'1792'0,"-2"2"384"0,1 0-1744 0,1 2-432 0,0 0 0 0,1 4 0 0,1-2-496 0,-1 0-176 0,0 4-32 0,1 0-16 0,0 4-624 0,-2-8-128 0,1 31-32 0,-2-11 0 0,-1 2 1712 0,-1 4 352 0,-2 2 64 0,-1 1 16 16,-3 5 384-16,-1-2 64 0,0 4 32 0,0-2 0 16,0 1-336-16,-1 2-64 0,0 1-16 0,0 1 0 15,1-2-432-15,0-3-80 0,3-2-32 0,-1-6 0 16,3-1-304-16,0-4-64 0,1-1-16 0,-1-8 0 16,1 1-1200-16,-1-6-240 0,1-1-64 0,1-3-14848 15</inkml:trace>
  <inkml:trace contextRef="#ctx0" brushRef="#br0" timeOffset="23221.65">8092 15754 30399 0,'2'-5'2704'0,"0"1"-2160"0,-1 4-544 0,0 0 0 0,0-2 2240 0,3 1 320 0,2-2 80 0,4-3 16 0,4-1-1952 0,2-2-384 0,4-3-64 0,1-1-32 0,2 1 96 0,3-2 0 0,4-2 16 0,2 0 0 0,0-2-192 0,0 1-144 0,5 1 192 0,0-1-192 0,2 4 0 0,-2-2 0 15,-1 4 0-15,-2-2 0 0,-4 3 0 0,-3 2 0 0,0 1-240 0,-1 1 80 16,-1 0-112-16,-1 2-32 0,-2 1 0 16,-4 0 0-1,-3 1-1200-15,-1 2-240 0,-3 0-48 0,0 2-14512 0</inkml:trace>
  <inkml:trace contextRef="#ctx0" brushRef="#br0" timeOffset="23676.87">8775 16008 21183 0,'-4'9'1888'0,"0"0"-1504"0,0-3-384 0,3-2 0 0,2-4 4720 0,2 1 864 16,1 2 176-16,2-1 48 0,4-1-6528 0,5 2-1312 0,4-6-256 0,6-3-48 0,2-4 624 0,2-3 128 0,3-3 32 0,1-3 0 0,1-3-320 0,-1-3-64 0,-2 3-16 0,-5 2 0 0,-4-1 2960 0,-2 5 592 16,-3 0 112-16,-2 0 16 0,-4 1 512 0,-1 3 112 15,-4 2 16-15,-1 0 0 0,-2 1-1088 0,-3 2-224 16,0-3-32-16,-4 1-16 0,-1-1-1008 0,-2 4-160 15,-2-3-48-15,-5 3-16 16,1 0-1344-16,-5 2-272 0,1 3-48 0,-3 1-16 16,-2 4-624-16,-3 2-128 0,-1 0-32 0,0 4 0 15,3 4 1584-15,-1 1 304 0,3-2 64 0,0 2 16 0,4-1 2000 0,0 0 416 0,1 0 80 16,2 1 16-16,4 1 96 0,3-1 32 0,2 1 0 0,4-2 0 16,1 0-352-16,3 4-64 0,2 3-16 0,3-2 0 15,-1 6-784-15,2-3-176 0,-1 1-16 0,2 1-16 31,1 1-736-31,1-1-144 0,-1 0-16 0,0-1-16 0,0-1-848 16,0-4-160-16,-1-1-48 0,-1-3 0 0,-1 0-272 0,2-5-64 16,0-4-16-16,0-3-11120 0</inkml:trace>
  <inkml:trace contextRef="#ctx0" brushRef="#br0" timeOffset="24081.98">9498 15708 43311 0,'-7'6'3840'0,"-2"-1"-3072"0,3-1-608 0,2-1-160 0,2-2-592 0,-3 5-160 0,-5 0-16 15,-6 7-16-15,-4 3-2752 0,-1 2-560 0,0-2-96 0,2-3-32 0,2 0 2416 0,1 0 464 0,1-1 112 0,1-2 16 0,2 2 384 0,0-3 96 0,1-2 16 0,2 2 0 0,1-3 2528 0,2-2 512 0,4-2 112 0,1 0 0 0,1 0-352 0,2-2-80 0,2 3-16 0,2-3 0 0,0 3-1216 0,3 0-240 0,1 0-48 0,2 1-16 16,0 2-464-16,3 1 0 0,0-1-176 0,1 0 176 31,1 1-832-31,1 2-32 0,-2 1-16 0,1-2 0 16,-1 2 240-16,-2 3 32 0,-2-1 16 0,-2 2 0 0,0-2 784 0,-4 0 176 0,-1 1 16 15,-2-1 16-15,-3 2 944 0,-3-2 176 0,-1 1 32 16,-2 0 16-16,-1-1-544 0,-3 1-128 0,-1-1 0 0,-2 1-16 16,1-4-560-16,-2 4-128 0,0-3 0 0,-2 2-16 15,1-4-176-15,0 0 0 0,0 0 0 0,1-2-176 16,3-1-976 0,0-4-192-16,2 1-32 0,2-4-15408 0</inkml:trace>
  <inkml:trace contextRef="#ctx0" brushRef="#br0" timeOffset="24367.1">10027 15480 41471 0,'-6'12'3680'15,"0"-2"-2944"-15,-2 2-592 0,3-2-144 0,2-3 944 0,2 2 144 0,-2 4 48 0,-2 5 0 0,-2 14-1136 0,-3 9-160 0,1 6-64 0,3-2-16 0,1-7 80 0,1-2 16 0,3-2 0 0,0-3 0 16,1 0-304-16,0-1-48 0,0-2-16 0,-1-1 0 0,-1 2 208 0,0-3 48 0,-2-1 0 0,0-3 0 16,0-2 96-16,-1-2 32 15,-2-3 0-15,1-5 0 16,1-3-704-16,-1-2-128 0,0-3-16 0,-2-4-16240 0</inkml:trace>
  <inkml:trace contextRef="#ctx0" brushRef="#br0" timeOffset="24543.51">9728 15776 35935 0,'7'-2'3200'0,"-3"-1"-2560"0,0 2-512 0,-1-1-128 0,2-1 2160 0,2 2 400 0,1 1 96 0,7-5 16 0,10 1-2240 0,7-2-432 0,6-1 0 0,2 1-224 0,1-3-224 0,0 1-64 0,-2 0 0 0,-2-2 0 0,-1 0-480 0,-4 1-96 0,-1-1-32 0,-5 2-16992 0</inkml:trace>
  <inkml:trace contextRef="#ctx0" brushRef="#br0" timeOffset="24911.32">10801 14907 40543 0,'-2'0'3600'0,"-1"0"-2880"0,1 0-576 0,1 0-144 0,2 0 960 0,-1 0 176 0,0 0 16 0,0 0 16 0,0 1-1776 0,0 2-352 0,0 3-80 0,0-6-16 0,0 0-128 16,-4 28-32-16,0-12 0 0,1 4 0 0,-3 9 640 0,-3 5 112 0,-1 10 16 0,-5 6 16 0,-2 11 1312 0,-4 2 256 0,-3 2 48 0,-3 6 16 16,0 1 0-16,-4 4 0 0,-2 7 0 0,-2 1 0 15,0-5-608-15,4-6-112 0,2-3-32 0,0 4 0 16,0 4-320-16,3-5-128 0,2-4 0 0,4-6 144 0,3-6-144 15,4-3 128-15,0-1-128 0,2 1 128 16,4-6-368-16,0-7-80 0,2-3 0 0,3-7-13008 16,0-3-2608-16</inkml:trace>
  <inkml:trace contextRef="#ctx0" brushRef="#br0" timeOffset="25900.3">11648 15470 31327 0,'0'-3'2784'0,"0"1"-2224"0,2 0-560 0,-1 2 0 0,1-2-592 0,2-2-240 16,1-1-32-16,2-5-16 0,6-2-32 0,-1-2-16 0,3-2 0 0,-1 0 0 0,0 1 1696 0,-1-1 352 0,-3 2 64 0,-2 2 16 0,-2 0 400 0,-1 3 96 16,-2 2 16-16,-3-2 0 0,0 6-160 0,-3-4-16 15,0 4-16-15,-2-2 0 0,-1 4-944 0,-2-2-176 16,1 3-32-16,-2 0-16 0,0 0-352 0,0 3 144 16,-1-2-144-16,-3 1 0 0,1 2 0 0,-2 0 0 15,-1 1 0-15,1-2-144 0,-2 4 144 0,-1 1-192 16,0 2 192-16,0 0-192 0,0 2 192 0,-1 2 0 15,1 4 0-15,1 1 0 0,1 1 256 0,1 1-32 16,3 2 0-16,-2 5 0 0,2 1-16 0,-1 5 0 16,1 1 0-16,3 3 0 0,0 0-208 0,4-1 0 15,3 1 0-15,2-2 0 0,3-1-176 0,0-1-80 16,2 4 0-16,0-4-16 0,2-2 272 0,-1 0 0 16,3 2 0-16,-1-2 0 0,-1 0 0 0,1-1 192 0,0-1-48 15,-2-3-16-15,2-1-128 0,-2-8 0 0,2 1 144 0,-1-5-144 16,1-4 0-16,2-4-192 0,3-1 32 0,1-5 0 31,1-7-720-31,2 1-144 0,2-6-16 0,4-3-16752 0</inkml:trace>
  <inkml:trace contextRef="#ctx0" brushRef="#br0" timeOffset="26295.18">12006 15942 38703 0,'1'12'3440'0,"-1"-3"-2752"0,-1 1-560 0,2-4-128 0,0 0 1040 0,2-2 176 0,2 2 48 15,0 7 0-15,3 3-3056 0,3 6-624 0,3 3-112 0,-3 1-32 0,-1-4-1552 0,-4-1-320 0,0-4-64 0,-3 1-16 0,-3-5 2480 0,-1-1 496 0,-3-2 112 0,-1 0 16 0,0-1 4080 0,-1-3 816 16,0-2 160-16,1-2 48 0,0 2 208 0,1-6 64 16,1 0 0-16,2-4 0 0,0-3-2528 0,0 0-496 15,0-5-112-15,1-1 0 0,0-1-464 0,0-3-96 16,0 0-16-16,0-2 0 0,1-3-256 0,0-4-176 0,1-1 32 16,-2 1 0-16,2-3 144 0,-1 3 0 15,0-1 0-15,-1 3-128 0,1 8 128 0,1-1 0 0,-1 3 160 0,0 1-160 16,0 1 192-16,1 5-48 0,0-3-16 0,2 5 0 15,0-3-272-15,0-1-64 0,4 1-16 0,-1-2 0 32,2 1-528-32,0-2-96 0,2 1-32 0,2-3-17568 0</inkml:trace>
  <inkml:trace contextRef="#ctx0" brushRef="#br0" timeOffset="26760.32">12586 15768 19343 0,'0'8'848'0,"-2"-1"192"16,0-3-832-16,-1 1-208 0,2-1 0 0,0-4 0 0,0 3 1024 0,-3 3 176 0,-1 1 16 0,-1 3 16 0,-3 1 528 0,1-1 96 0,-1 0 32 0,0-1 0 0,1 1-480 15,0-1-112-15,1 1-16 0,-1 3 0 0,2-1-320 0,1 4-64 0,2 3 0 0,-1-1-16 0,3 0-240 0,-1 3-32 0,2-2-16 0,0 4 0 0,2 1-464 0,-1-1-128 0,-1-5 0 0,1 2 0 0,2 1 0 0,-1-5 0 16,0 0 0-16,2-4 0 0,1-4 0 16,0 1 0-16,1-3 0 0,0-4 0 0,2-2 0 0,-1 0 0 15,2-2 0-15,0-4 0 0,2 2 144 0,-1-6-144 16,2 1 192-16,0-1-192 0,1 1 0 16,2-4 0-16,-2 1 0 15,1-1 0-15,-1-1 0 0,1 0-192 0,-3-2 0 0,-1 1 0 16,1 1-272-16,-5 2-48 0,-1 0-16 0,-2-2 0 0,-2 2 528 15,-1-1 0-15,-3 3 0 0,1-2 0 0,-3 0 448 0,0-1 160 0,-2 0 32 0,-1 0 0 16,0-3-160-16,-2 2-32 0,-1-3 0 0,-1-1 0 16,1 2-48-16,0 0-16 15,-1 0 0-15,1 3 0 0,2 1-240 0,0 2-144 16,2 0 160-16,0 4-160 0,-1 0 0 0,1 0 0 0,1 2 0 16,-2 1 0-16,2 3 0 0,0 0-160 0,-2 0 160 0,1 3-128 31,-1 1-288-31,1 2-48 0,1-3-16 0,2 4 0 0,0-1-992 0,2 3-208 15,2-5-48-15,1 5-15120 0</inkml:trace>
  <inkml:trace contextRef="#ctx0" brushRef="#br0" timeOffset="27250.52">13225 15758 37775 0,'-3'0'1664'0,"0"0"368"0,-1 0-1632 0,0-3-400 0,2 2 0 0,-1 1 0 0,1-2 400 0,-4 2 0 0,-4-4 0 0,-4-2 0 0,-2 3-1232 0,0 0-256 0,1-2-64 0,-1 3 0 0,1 0 1152 0,0 2 160 0,2 2 64 0,-2 0 16 0,1 3 368 0,0 2 80 0,0 2 16 0,-1 3 0 15,0 0-128-15,0 2 0 0,1-2-16 0,1 2 0 16,1 1-272-16,1 1-48 0,0-4-16 0,1 2 0 16,1 1-224-16,2-5 176 0,0 2-176 0,4-3 160 15,0-2-160-15,2 2 0 0,1-6 0 16,3 0-176-16,-1 1 176 0,2-4-208 0,1 0 80 0,2 0 128 16,1-4-448-16,0 1 48 0,2 1 0 0,0 1 0 15,2-2 400-15,2 3 0 0,-2 0 0 0,2 0-128 16,-1 4 128-16,1 1 192 0,0 2-32 0,-2 2-16 15,-1 3-144-15,-1-2 192 0,-2 4-192 0,-2 1 192 16,0-2-192-16,-1 3 0 0,-1-1 0 0,-2 1 128 16,0-1-128-16,0 1 0 0,-1-4 144 0,-1 2-144 15,-1-2 160-15,-1-2-32 0,0 3-128 0,-2-3 192 0,-1-1-192 16,-1 0 144-16,0 0-144 0,-1-3 128 0,-1 1-128 0,-1 0 128 16,1-1-128-16,-1-4 128 0,-1 2-128 0,0-2 0 15,0 2-192-15,-1-4 192 16,1 0-1232-16,-1 0-128 0,0 0-32 0,0 0-9952 15,2-4-2000-15</inkml:trace>
  <inkml:trace contextRef="#ctx0" brushRef="#br0" timeOffset="27710.22">13843 15577 41471 0,'-2'1'1840'0,"-2"-1"368"0,-1 3-1760 0,0-3-448 0,1 2 0 0,1-2 0 16,-1 2 0-16,-5 0 0 0,-6 2 0 0,-4 2 0 0,-5 3-2144 0,-2 1-416 0,0-3-64 0,2 4-32 0,-1-1-32 0,1 0-16 0,1 2 0 0,-2-2 0 15,2 5 1744-15,-3-4 368 0,1 4 64 0,1-3 16 0,2 1 2944 0,0-1 608 0,2-2 112 0,2 0 32 16,1-1-928-16,3-2-176 0,3 2-32 0,1-3-16 15,3-3-1344-15,4 1-272 0,0 0-48 0,3-2-16 16,3 2-544-16,0-1-96 0,4-1-32 0,1-2 0 16,1 1-448-16,3 2-112 0,3-1-16 0,0 2 0 15,1 0 64-15,-1 2 16 0,2 0 0 0,1 0 0 0,-4 0 976 0,2 1 192 16,2-1 32-16,-1 1 16 0,0 2-48 0,-2-2-16 16,1 2 0-16,-3 0 0 15,-1 0 208-15,-2-1 32 0,0 1 16 0,-4-1 0 16,0 2 176-16,-2 0 16 0,-2 0 16 0,-2-2 0 0,-1 5-544 0,-3-2-96 15,-2 4-32-15,-1 1 0 0,-2 2-128 0,-3-1 0 16,-2 1 0-16,-2 1 0 0,0 0-208 0,-3 0 80 16,0 0 128-16,-2 0-208 0,0 0 208 0,-2-3-144 15,2 0 144-15,0-4-128 0,-1 1-64 0,0-1-16 16,0-2 0-16,-2 0 0 16,1-1-1200-16,2-2-256 0,1-3-32 0,4-2-14160 0</inkml:trace>
  <inkml:trace contextRef="#ctx0" brushRef="#br0" timeOffset="28137.68">13779 16008 32255 0,'4'0'1424'0,"-3"-3"304"0,1 3-1392 0,0 0-336 0,-1 0 0 0,0 0 0 0,0 0 256 0,2 3-32 0,2-3 0 0,0 3 0 16,2 0 656-16,2-2 128 0,-1 1 16 0,2 1 16 0,3-3-16 0,0 1 0 0,2-2 0 0,0-2 0 0,1 1-656 0,0-2-144 0,1 1-32 0,2-6 0 0,-1 1-192 0,0 2-160 15,-1-2 32-15,-2 0 0 16,-3 0-544-16,-2-2-96 0,-1 0-32 0,-3 1 0 15,-2 0-1952-15,-2 2-400 0</inkml:trace>
  <inkml:trace contextRef="#ctx0" brushRef="#br0" timeOffset="29076.25">14414 15606 35935 0,'-3'0'3200'0,"0"0"-2560"0,2 0-512 0,1-3-128 0,0 3-448 0,0 0-128 0,0-2 0 0,-1 0-16 0,1-2-2048 0,0 0-416 0,1 0-80 16,2 2 0-16,0 0 1920 0,0 2 384 0,-1 0 64 0,1 0 32 0,-1 2 1168 0,-2 1 224 0,0 2 48 0,-1 3 16 0,-2 3 880 0,0 2 192 16,-2 2 16-16,-3 1 16 0,1 0 32 0,0 1 16 15,-1-1 0-15,2 0 0 0,1 0-640 0,0 1-128 16,3-3-16-16,-1 1-16 0,3-2-368 16,0 1-64-16,3 1 0 0,0 1-16 0,1 0-288 0,1 2-48 15,1 1-16-15,2 3 0 0,1 0-112 16,0 1-32-16,2 1 0 0,0 0 0 0,-1 1-128 0,0-1-176 0,-1-1 48 15,-2 1 0-15,-1 0 128 0,1-2 0 16,-4-1 0-16,1-2 0 0,-3-3 0 0,0-3 0 0,1 0 128 16,-1-5-128-16,0-2 320 0,0-2-16 0,2-1 0 0,1-6 0 15,1-1 0-15,2-2 0 0,2-2 0 16,3-2 0-16,2-5-304 0,2-2 128 0,1-2-128 0,0-2 0 16,2-2 0-16,-1 0 0 0,0-1 0 0,-1-2 0 15,0 1 0-15,-1-4 0 0,0 1 0 0,1-3 0 16,-3 1 192-16,2-1 0 0,0-3-16 0,1-1 0 15,-3 3-176-15,1-3 0 0,-1 3 0 0,-3 1 0 16,-1 0 0-16,-1 3 0 0,-1-2 0 0,-2 3 0 16,-1 1-384-16,0 0-16 0,-1 1 0 0,0-1 0 31,-1 4-240-31,-1 0-64 0,0 5 0 0,1 1 0 0,-1 2-656 16,-1 4-144-16,2 4-32 0,0 0 0 0</inkml:trace>
  <inkml:trace contextRef="#ctx0" brushRef="#br0" timeOffset="29677.28">15390 15765 40543 0,'0'-1'3600'0,"-1"-2"-2880"0,0 1-576 0,-1-2-144 0,1 3 736 0,0-4 112 0,0-2 32 0,-2-6 0 0,1-3-1840 0,-3-5-384 0,-1 1-64 0,-3-2 0 15,0 4-256-15,-3-2-64 0,1 5 0 0,-3 1 0 16,-1 6 720-16,1 2 144 0,-4 6 32 0,0 3 0 0,-1 3 1216 0,-3 7 240 0,-3 2 48 0,0 4 16 15,2 6 864-15,-2 1 176 0,3 9 48 0,0-3 0 16,3 1-864-16,1 1-160 0,0-1-48 16,3-1 0-16,3-1-304 0,1 1-64 0,2 0-16 15,2-1 0-15,2-2-160 0,1-4-32 0,4-6-128 0,1-3 192 16,3-1-192-16,1-5 0 0,3-4-192 0,-2-2 192 16,0 0-192-16,1-4 192 0,3-4-192 0,4-3 192 15,2 0 0-15,-1-5 128 0,1-3 0 0,-1-1 16 0,1 0 112 16,-1-2 0-16,1-2 16 0,-3-1 0 0,1 1-16 15,-1 0-16-15,0-1 0 0,-2-1 0 0,0 0-112 0,-2-1-128 16,-1 2 176-16,1 2-176 0,-2 0 0 0,1 5 0 16,-1 0 0-16,1 4-192 0,0 3 32 15,0 4 16-15,0 3 0 0,0 1 0 0,-1 4 144 16,1 1 0-16,-1 7 0 0,1-2 0 0,-1 3 0 0,0 5 224 16,1 1-32-16,-2 2 0 0,0 0 32 0,-1 1 0 15,0 4 0-15,0-5 0 0,-1-5 160 0,1 4 48 16,0 2 0-16,0-4 0 0,1 2-48 0,0-4 0 0,-1-5 0 15,0 0 0-15,0-4-384 0,-2 0-320 16,2-4 48-16,-1 0 16 16,0-2-512-16,-2-4-112 0,2 1-16 0,1-6 0 15,-1 1-208-15,2-4-48 0,1-2-16 0,2-4-17104 0</inkml:trace>
  <inkml:trace contextRef="#ctx0" brushRef="#br0" timeOffset="30059.66">15718 14750 35007 0,'-4'-4'3120'0,"2"2"-2496"0,0 1-496 0,2 1-128 0,2-3 1264 16,-2 3 224-16,0-4 48 0,1 2 16 0,1-2-1936 0,2 2-400 0,1 4-80 0,2 4-16 0,1 4 368 0,-1 4 64 0,2 7 0 0,-2 1 16 0,1 7 1120 0,-1 3 208 0,-1 5 64 0,-1 4 0 0,0 3-80 0,-1 4-16 15,0 6 0-15,-2 2 0 0,-2 3 80 0,-1 0 16 16,-3-2 0-16,0 2 0 0,0-2-448 0,0 6-64 16,0 1-32-16,2 2 0 0,-1 1-416 0,1-7 0 15,-1 0 0-15,0-7 0 0,-1-1-192 0,1-3-32 16,0-3 0-16,-1-3 0 15,0-7-224-15,0-2-32 0,3-5-16 0,-1-2 0 0,-1-4 336 16,1-7 160-16,-1-4-160 0,2-6 160 0,0-2-320 16,1-4 16-16,1-2 16 0,0-6-12704 15,3-2-2528-15</inkml:trace>
  <inkml:trace contextRef="#ctx0" brushRef="#br0" timeOffset="32879.28">16214 15790 18431 0,'-2'2'1632'0,"1"-2"-1312"0,1 2-320 0,0-2 0 0,0 0 1728 0,0 2 256 0,0 1 64 0,0 0 16 0,0 1-336 0,0 2-64 0,0 3 0 0,1 1-16 0,1-2 208 0,-1 6 32 15,1 0 16-15,1 3 0 0,-1 3-880 0,1 2-192 0,0 3-16 0,1 1-16 16,-1 1-496-16,0 3-112 0,0 0 0 0,-1 3-16 16,0-2-176-16,-1-3-256 0,-1-2 64 0,-1-4 16 31,-2-1-192-31,1-7-32 0,-1-2-16 0,1-8 0 15,0-2-560-15,0-5-112 0,-2-8-32 0,1-7-15552 0</inkml:trace>
  <inkml:trace contextRef="#ctx0" brushRef="#br0" timeOffset="33114.33">16389 15351 50687 0,'-6'5'4496'0,"-1"-1"-3600"0,0-2-704 16,4-1-192-16,2 2 160 0,-2 0 0 0,-1 4 0 0,-2 3 0 0,1 4-3296 0,3 2-672 0</inkml:trace>
  <inkml:trace contextRef="#ctx0" brushRef="#br0" timeOffset="33608.93">16841 15952 41471 0,'-8'-1'1840'0,"2"-5"368"0,1-1-1760 0,3-1-448 0,2 3 0 0,1-1 0 16,1-1-2144-16,1-7-512 0,0-9-96 0,2-5-32 15,0-7-2976-15,-1 3-608 0,-3 0-112 0,1 5-32 0,-4 4 4608 16,0 7 928-16,-3 3 176 0,-1 4 32 0,-2 0 4976 0,0 6 976 0,-1 3 208 0,-2 0 48 16,1 0-640-16,-1 2-112 0,1 2-16 0,-1 0-16 15,0 1-3120-15,0 1-608 0,-2 4-128 0,1 0-32 0,-1 3-576 0,-1 4-192 16,-1 7 0-16,-3 3 0 0,1-1 0 16,-1 5-256-16,-1 4 32 0,2-2 0 0,1 4-16 15,3-2 0-15,2-7 0 0,4 4 0 0,1 2 240 0,1-5 0 16,3-1 0-16,1-6 0 0,0-2 240 0,1-4-64 15,2-1-16-15,0-4 0 0,-1 0-160 0,1-1 192 16,1-7-192-16,-1 1 192 0,1-3-192 0,2-1 160 16,0-1-160-16,2 0 160 0,3-5-32 15,1 0-128-15,3-1 192 0,-1-3-64 0,1 2 0 0,-1-2 0 16,2 0 0-16,1 0 0 0,2-1 128 0,-1 0 0 16,2-4 16-16,-2 1 0 0,1 0 64 0,1-5 16 15,1 2 0-15,-2-4 0 0,1 1-128 0,-1-2-32 16,1-3 0-16,-2-3 0 0,-2 2 16 0,-3-5 0 0,-2 0 0 15,-1-1 0-15,-4-1 48 0,-3-4 0 0,1-1 0 0,-3 0 0 16,0-3-256-16,-1 0 0 0,-1-6 0 0,1-4 0 16,-1-3 0-16,-1-2-192 0,2 2 192 15,0 3-208 1,1 4-352-16,0 5-64 0,1 1-16 0,-2 4 0 16,1 5-256-16,0 4-48 0,-1 5-16 0,-1 1 0 0,0 6 144 15,1 4 32-15,-3 3 0 0,1 4 0 0,1-1-1520 0,-2 6-288 16</inkml:trace>
  <inkml:trace contextRef="#ctx0" brushRef="#br0" timeOffset="34113.68">17329 15796 36863 0,'-5'4'3264'0,"0"-2"-2608"0,3-2-528 0,2 0-128 0,0-2-416 0,0 1-112 0,-3-2-32 0,-1-1 0 0,-2-1-5152 0,0-2-1040 0,0-2-208 0,0 2-32 0,-2-3 5200 0,0 4 1056 0,-1 0 208 0,-1 3 32 0,0 3 2672 0,-2 3 512 16,-2 3 128-16,-1 4 0 0,-1 3 1264 0,0 3 240 15,-1 5 48-15,0 2 16 0,-1 5-1904 0,1 3-384 16,0 1-80-16,-1-1-16 0,2 5-1456 0,3-5-288 15,0-3-64-15,3 2-16 0,3 1-176 0,3-6-176 0,3-3 48 16,1-6 0 0,4-4-272-16,2-4-48 0,1-2-16 0,2-4 0 15,1-2-32-15,2-3 0 0,2-3 0 0,1-6 0 0,1 1 496 0,0-4 256 16,1-1-16-16,1-2-16 0,-1-2 176 0,1-1 48 0,0 1 0 0,-2 2 0 16,-3 2-176-16,2 0-16 0,0-1-16 0,-3 1 0 15,1 4 16-15,-2 2 0 0,-2 4 0 0,-2 0 0 16,2 3-96-16,-1 1-16 0,0 4 0 0,-2 5 0 15,-1-1 112-15,0 6 0 0,-1-2 16 0,-1 4 0 16,1 3 176-16,0 3 48 0,-1-2 0 0,1 6 0 16,-1-1-32-16,-2-1 0 0,1 1 0 0,-1-4 0 15,1 0-240-15,0-3-48 0,1-4-16 0,2-2 0 16,0-1-352-16,1-3-80 0,-1-5-16 0,2-1 0 16,1-1-384-1,0-4-80-15,2-2-16 0,0-2 0 0,1-3-96 0,-1-2-32 0,0-2 0 0,0-2-17632 16</inkml:trace>
  <inkml:trace contextRef="#ctx0" brushRef="#br0" timeOffset="34344.54">17766 15388 48831 0,'-3'14'2176'0,"2"-3"432"0,0 2-2096 0,2 0-512 0,1-3 0 0,2 2 0 0,0 2-528 0,2 13-224 0,5 14-32 0,1 15-16 0,3 11-224 0,-2-2-64 0,-5-4 0 0,-4-4 0 15,-2-2 256-15,-4-5 64 0,-3 0 0 0,-1-8 0 16,-3-1-144-16,1-7-32 0,-2-2 0 0,0-3 0 0,1-4 944 0,0-7 192 0,2 0 48 0,1-4-11024 16,1-4-2208-16</inkml:trace>
  <inkml:trace contextRef="#ctx0" brushRef="#br0" timeOffset="34519.11">17664 15754 54367 0,'1'0'2416'0,"-1"0"480"0,0 1-2320 0,3-1-448 0,1 0-128 0,0 0 0 0,4-1-1408 0,3-1-288 0,6-2-64 0,7-2-16 0,6-5-160 0,0-3-48 0,3 2 0 0,-1-4 0 0,1-3 1536 0,-1 3 288 0</inkml:trace>
  <inkml:trace contextRef="#ctx0" brushRef="#br0" timeOffset="34696.71">18271 15812 28559 0,'2'13'2544'0,"-2"-4"-2032"0,0 0-512 0,-2-3 0 0,2 0 2080 0,-1 4 320 0,1 4 64 0,-2 14 16 0,0 12-1280 0,-1 6-256 0,-2 3-48 0,0-4-16 0,0-7-304 0,0-7-48 0,1-5-16 0,-1-4 0 16,0-3-512-16,0-6 0 0,-1-2 0 0,0-3-192 31,1-3-1600-31,-1-4-320 0</inkml:trace>
  <inkml:trace contextRef="#ctx0" brushRef="#br0" timeOffset="34885.8">18233 15508 32255 0,'-3'-2'1424'0,"2"0"304"0,0 0-1392 0,1 2-336 0,2 0 0 0,1 0 0 0,1 0 0 0,2-3 128 0</inkml:trace>
  <inkml:trace contextRef="#ctx0" brushRef="#br0" timeOffset="35316.78">18614 15778 41471 0,'-3'6'3680'0,"1"0"-2944"15,1-2-592-15,2-2-144 0,0 1 320 0,0 0 48 16,1 5 0-16,0 4 0 16,1 3-1264-16,-2 3-256 0,1-1-64 0,-2-1 0 0,0-3 656 0,-2 2 128 0,-1 1 32 0,-3-1 0 15,-1 1 592-15,-2 1 128 16,-1 4 32-16,0-1 0 0,0 5 528 0,0-3 96 0,2 3 32 0,0-3 0 16,2 0-304-16,2-2-48 0,3 1-16 0,1-2 0 15,3 1-400-15,0-4-96 0,4 2-16 0,-1-4 0 16,2 1-128-16,2-3-176 0,3 0 48 0,0-2 0 15,2-2-160-15,1-3-32 0,0-2 0 0,2-3 0 16,-1 0 80-16,1-3 16 0,0-4 0 0,-1-2 0 16,-1 0 96-16,0-5 128 0,-1 2-208 0,-1-3 80 15,-2 1 128-15,0-4 0 0,0 2 0 0,-3-3 0 16,0 1 0-16,-3-1 0 0,-1 2 0 0,-2-2 0 0,-2 1 0 16,-2-2 0-16,-3 1 0 0,-2-3-128 0,-3-3 128 15,-2 1 0-15,-3 0 0 0,0 0 0 16,-1 1 208-16,-3-1-16 0,1 4-16 0,-1-1 0 15,0 3-48-15,1 4 0 0,0 1 0 0,1 3 0 0,1 0 64 16,1 1 16-16,3 2 0 0,1 1 0 0,3 4 64 0,-2-2 16 16,2 4 0-16,0-3 0 0,2 1-448 0,1 1-96 15,1 1 0-15,2 0-16 16,2 0-880-16,2 1-160 0</inkml:trace>
  <inkml:trace contextRef="#ctx0" brushRef="#br0" timeOffset="35728.44">19248 16004 41471 0,'-7'7'3680'0,"1"2"-2944"0,2-5-592 16,3-1-144-16,-1 2 256 0,1 0 32 0,-4 6 0 0,-2 5 0 0,-1 9-1952 0,1-3-384 0,3-2-64 0,3-4-32 0,2-1 1136 0,2-5 240 0,2-4 32 0,-2-2 16 0,2 0 2128 0,0-2 448 0,0-2 64 0,0-2 32 16,1-2-656-16,-1-2-128 0,1-2-16 0,-1 0-16 15,2-6-304-15,-2-1-48 0,1-1-16 0,0-2 0 16,0-2-512-16,1-5-128 0,1-1 0 0,2-2-128 16,1-6 0-16,0 2-352 0,1-4 48 0,0 2 16 15,1 3 32-15,1 2 16 0,-1 3 0 0,2 8 0 0,1 2 240 16,0 3 0-16,2 3 0 0,0 4 0 0,2 4 208 0,2-2 48 15,3 4 0-15,2 4 0 0,3-2-32 0,1 4 0 16,1 1 0-16,0 3 0 0,1 2 32 16,1 1 0-16,-1 2 0 0,3-1 0 0,5 4 16 0,1 2 16 15,1 3 0-15,2 4 0 0,2 2-288 0,-4 2 0 16,-3-2 0-16,-7-1-144 16,-3-3-368-16,-6-3-64 0,-1 0 0 0,-6-3-16 15,-1-3-368-15,-6-4-64 0</inkml:trace>
  <inkml:trace contextRef="#ctx0" brushRef="#br0" timeOffset="40478.47">3882 8724 43311 0,'-3'-2'3840'16,"2"0"-3072"-16,1 0-608 0,1 2-160 0,2-3-2288 0,-2 2-480 0,0-1-112 0,1-5 0 0,2 4 1568 0,-1-3 320 0,0 2 64 0,1 4 16 0,-1 0 480 0,-2 4 112 0,0 2 0 0,-2 1 16 15,0 4-1152-15,-4 3-224 0,0 4-48 0,-3 1-16 0,0 3 2064 0,-2 2 432 16,-1 3 80-16,-1 1 0 0,3-4 1200 0,-4 7 224 15,0 0 48-15,0 1 16 0,1-1-624 0,-1 1-128 16,1 3-32-16,-1 0 0 0,-2 3-704 0,-1-1-128 16,1 2-48-16,0-2 0 0,1 0-416 0,1-1-96 15,-1-1-16-15,2-4 0 0,1-5-128 0,1 2 0 0,1-2 0 16,0-1 0 0,3-7-448-16,0 1 16 0,0 1 16 0,1-5 0 15,-1 1-1552-15,1-4-304 0,1-2-64 0,2-3-13232 0</inkml:trace>
  <inkml:trace contextRef="#ctx0" brushRef="#br0" timeOffset="40811.21">4032 9214 21183 0,'-3'-6'1888'0,"-1"3"-1504"0,2-1-384 0,0 1 0 0,2 3 3600 0,0 0 656 0,2-3 128 0,-1 3 32 0,1-4-4224 0,3 2-832 0,0-2-160 0,4 2-32 0,-1-1 832 0,5 2 240 0,0 1 16 0,3-2 0 0,1-2 144 0,1 0 48 15,1 2 0-15,-3-2 0 0,-3 2-448 0,3-1-144 16,5-1 0-16,5 1 0 16,0-4-912-16,0 1-176 0,0 3-48 0,-1-4 0 15,-2 5 96-15,-3-2 16 0,-1 2 0 0,-3 2-7456 16,-1 0-1488-16</inkml:trace>
  <inkml:trace contextRef="#ctx0" brushRef="#br0" timeOffset="41608.81">4804 9509 42383 0,'-6'-7'3776'0,"1"-2"-3024"0,1 2-608 0,3 1-144 16,1 2 0-16,1 1 0 0,2 0-192 0,-1-8 192 0,3-3-464 0,0-6 16 0,4-1 16 0,-1-4 0 0,1 6 240 0,0-4 64 0,1 1 0 0,-1 1 0 0,1-1-208 0,0 0-48 0,1-2 0 0,0-1 0 16,-1 1-272-16,1-2-64 0,-1-3-16 0,0 2 0 0,0 1 736 0,0-2 0 0,0 2 128 15,1-2-128-15,-1 6 768 0,0 2 64 0,0 4 0 0,-2 4 0 16,2 2-160-16,-2 1-32 0,0 2 0 0,0 4 0 15,-1 1-304-15,1 1-64 0,-1 2-16 0,0 1 0 16,2 5-256-16,-1-4-192 0,0 6 16 0,-2 1 16 16,2 0-96-16,-2 5 0 0,0 2-16 0,-1 4 0 15,-1-2 128-15,0 4 144 0,-2 4-208 0,0 3 80 16,2 3 128-16,-1-1 128 0,0 1-128 0,1-2 176 16,1-6-48-16,0 0 0 0,1-3 0 0,2-3 0 15,-1-3 0-15,0-4 0 0,2-2 0 0,-2 0 0 0,1-4 48 0,-1-2 0 16,1 1 0-16,-1-1 0 15,-1-2-176-15,2 2 192 0,-2 0-192 0,0-2 192 0,0-1-192 16,-1 2 0-16,0-1 0 0,0-2 128 0,1 0-128 16,-1-2 0-16,3-2 0 0,-2-1 0 0,1 2 0 15,1-5 0-15,-1 2 0 0,2-5 0 0,-2 0 192 16,2-2 0-16,0-2 0 0,-2 2 0 0,2-6-16 0,-1 3 0 16,1-2 0-16,-2-2 0 0,2-1 112 0,-2-1 32 15,3-1 0-15,-1-1 0 0,0 1-48 0,-2 4 0 16,0-4 0-16,2-1 0 0,-1-2-272 0,-1-3 160 15,-1 2-160-15,-1 1 128 0,0-2-128 0,-3 2 0 16,1 1 0-16,-3-1 0 0,0 1-176 0,0 0-16 16,-1 3 0-16,-1 0 0 0,1 2-96 0,0 2-32 15,2 2 0-15,-1 1 0 0,0 5-16 0,1 0-16 16,2 1 0-16,-2 6 0 16,2-4-112-16,-1 5-32 0,2 1 0 0,1 1 0 15,0 0-528-15,0 1-128 0,2 4 0 0,1 1-16256 0</inkml:trace>
  <inkml:trace contextRef="#ctx0" brushRef="#br0" timeOffset="42261.4">5825 9492 2751 0,'-1'4'256'0,"-1"-2"-256"0,-1-2 0 0,1 0 0 0,1 0 8608 0,1-2 1680 0,0 2 336 0,-2-3 64 0,1-1-9024 0,0 1-1808 0,0-3-368 0,1-3-64 0,-2 2-64 0,4-3 0 0,-1 1-16 0,0-3 0 0,2-2 384 0,-1 2 80 16,2-1 0-16,1-3 16 16,0 0-544-16,1-2-112 0,-1-3-32 0,1-2 0 0,-1 0 1168 0,1-2 224 15,-1 0 48-15,-1-1 16 0,1 2 608 0,-2-5 112 0,2-2 32 16,-2 2 0-16,0 1-672 0,0-1-128 0,-1 0-32 16,1 1 0-16,1 2 0 0,-2 5 0 0,3 1 0 15,-1 4 0-15,1 1-512 0,0 2 0 0,1 0 0 0,1 2 0 16,2 4 0-16,1 0-304 0,1 1 48 0,0 4 0 31,0 2-192-31,-1 2-16 0,-1 2-16 0,-1 2 0 0,0 4 256 0,-3 1 48 0,1 3 16 0,-2 1 0 16,1 2 160-16,-2 1 0 0,2 5 0 0,1 1 0 15,-1 1 0-15,0 5 128 0,1 1-128 0,1 0 176 16,-1 1-48-16,1-1-128 0,1 1 192 0,-1 0-64 16,3 0-128-16,-1-1 0 0,1-2 0 0,-1-7 0 15,0-2 0-15,-2-6 128 0,1 0-128 0,-1-3 0 16,0-5 192-16,-1 1-32 0,1-4-16 0,1-3 0 15,-1-3 112-15,0-2 32 0,2-3 0 0,0-2 0 0,1-1 0 0,-2-1 0 16,2-2 0-16,0-6 0 0,0-1 48 0,0-1 16 16,0-4 0-16,-2-1 0 0,1 3 96 0,-2-4 0 15,2-3 16-15,0-4 0 0,-2-3-160 16,-1 0-48-16,2 1 0 0,-3-2 0 0,0 5-96 0,0-5-32 16,-3 6 0-16,1 0 0 0,-2 2-128 0,0 2 0 15,0 3 0-15,-1 2 0 0,1 1-176 0,-1 2-64 16,2 4-16-16,-2 2 0 15,0 3-496-15,1 2-96 0,0 0-32 0,0 1-19312 16</inkml:trace>
  <inkml:trace contextRef="#ctx0" brushRef="#br0" timeOffset="43235.68">7123 9419 41471 0,'-9'5'3680'0,"4"0"-2944"0,4-4-592 0,1 2-144 0,2-3 0 0,-1 2 0 0,1 2 0 0,-1 2-176 0,3 1 0 0,4 5 0 0,3-3 0 0,5 1 0 0,2 3 176 0,0-1 0 0,2 2 0 0,0 4 128 15,0 3-480-15,-1 1-96 0,-1 7 0 0,-3 3-16 16,-3 4-496-16,-3 1-80 0,-4 0-32 0,-4-2 0 16,-2-3-16-16,-4-2-16 0,-3-3 0 0,0-3 0 0,-4-1 752 0,0-3 160 0,-2-2 16 15,0-6 16-15,-2 2 352 0,1-5 64 16,0-6 0-16,0 0-14176 0</inkml:trace>
  <inkml:trace contextRef="#ctx0" brushRef="#br0" timeOffset="43961.95">8815 8464 2751 0,'-3'0'256'0,"0"0"-256"16,1 0 0-16,-1 0 0 0,2 0 240 0,0 0 0 0,0 2 0 0,-1 0 0 0,-1 1 64 0,-5 0 16 0,1 3 0 0,-1 1 0 0,1 0 992 0,-1 2 208 0,1-3 32 0,2 0 16 0,1 0 208 0,2-1 32 0,2 0 16 0,0-1 0 0,2-2 736 0,2 2 128 16,0-4 48-16,-2 2 0 0,2-2-336 0,1 0-64 15,0 0-16-15,0 0 0 0,1-2-704 0,-1 2-144 16,0 0-16-16,0 0-16 0,0 2-736 0,-1 2-128 16,-1 0-48-16,1 5 0 0,-2 3-208 0,1 2-32 15,-2 7-16-15,-1 2 0 0,-1 5-64 0,-2 6-16 16,1 2 0-16,-2 1 0 0,-1 1-192 0,0 0 144 15,0 0-144-15,0-4 128 0,2 2 0 0,-1-1 0 0,3-3 0 0,-2 1 0 16,3-3-128-16,-1 1 0 16,1-3 0-16,0 1 0 0,-1-5 144 0,-2-1-144 0,1-1 160 0,-3-3-160 31,0 0-320-31,-1-3-144 0,0-1-48 0,-3-4 0 16,-1 2-416-16,0-5-96 0,-1 2 0 0,-1-1-11136 0,1-3-2240 0</inkml:trace>
  <inkml:trace contextRef="#ctx0" brushRef="#br0" timeOffset="44425.77">9285 8850 19343 0,'-2'-5'1728'0,"-1"4"-1392"0,1 1-336 0,-1 0 0 0,2 0 4592 0,1 0 848 0,0 0 160 0,-1 1 32 0,-2 2-4544 0,0 0-928 0,-1 2-160 0,-1 3 0 0,-1 0-448 0,-2 0-32 0,0 0 0 0,-2 5 0 15,-2-3-288-15,-5 3-48 0,0 2-16 0,-3-1 0 16,-3 3-496-16,-3-1-96 0,4-3-32 0,-3 0 0 0,-4 2 1584 0,-1-1 320 16,-1 0 64-16,1-2 16 0,2-1 880 0,0-1 192 15,4-3 16-15,1-1 16 0,2-1-576 0,2 1-112 16,0-4-32-16,2 0 0 0,2-2-640 0,2 1-128 0,1-1-16 0,2-1-128 15,3-1 0-15,2-2 0 0,2 4-192 0,2-4 48 16,1 4 0-16,1-2 0 0,2 2 0 0,2 0 0 16,3 2 144-16,2 2 0 0,5 0 0 0,2 2 0 15,5 0 0-15,2 3 144 0,5 0-16 0,2 1-128 16,1-1 224-16,1 2-64 0,1 2-16 16,-1-1 0-16,-2 0-144 0,-3 3 0 0,-2 1 0 0,-4-2 0 15,0 2 0-15,-4 2 128 0,-1-3-128 0,-2-1 0 16,-1-2 144-16,-3 1-144 0,0-4 160 0,-2 4-160 15,-1-3 160-15,0-2-160 0,-1 2 160 0,-1-4-160 16,1 1 0-16,-4-1 0 0,1-2 0 0,0-1 0 16,-1 1-496-16,0-2-80 0,1 1-32 0,-1-2-17248 15</inkml:trace>
  <inkml:trace contextRef="#ctx0" brushRef="#br0" timeOffset="44710.88">9504 9146 35007 0,'-5'-4'1552'0,"3"3"320"0,-1-2-1488 0,3 1-384 0,1 1 0 0,1 1 0 0,0 0 0 0,3-3-320 0,1 1 64 0,4 0 16 0,3 0 112 0,3-2 128 0,0 4-208 0,1 0 80 15,2 0 864-15,-2-2 176 0,1 4 48 0,0-4 0 0,0 2-496 0,0 0-80 0,-1-3-32 0,-1 2 0 0,0-3-352 0,-1 2 0 0,-1-2 0 0,-1-1 0 32,1 1-1280-32,-3-2-288 0,1 3-48 0,-2-4-13824 0</inkml:trace>
  <inkml:trace contextRef="#ctx0" brushRef="#br0" timeOffset="45564.75">10213 9426 43311 0,'-2'-3'3840'0,"2"-1"-3072"0,2 2-608 0,0-1-160 0,1-1 176 16,0 1 0-16,4-6 0 0,2-5 0 0,5-4-464 0,3-8-96 0,3-1 0 0,0-3-16 0,0-1 272 0,-1-1 128 0,2-3-128 0,1-2 128 0,0-1-240 0,1-3 48 0,1-1 0 0,-1-5 0 15,0 0 192-15,-1-1-176 0,-2 2 176 0,-3 0-160 0,-1 2 160 0,-2 0 0 16,-2 2 160-16,-2 8-160 16,-3 7 144-16,-2 3-144 0,0 6 128 0,-2 5-128 15,-2 1 256-15,0 4-48 0,-1 2 0 0,-1 4 0 0,0 2 64 16,-1 0 16-16,0 6 0 0,-1 0 0 0,2 2-288 0,0 3-144 15,1 5 16-15,0 0 0 0,2 2-128 0,2 5 0 16,0 0-16-16,2 4 0 0,1 5 272 0,2 3 0 16,1 2-128-16,0 2 128 0,-1-4 0 0,-1 0 0 15,2 2 0-15,-4-5 144 0,0-3-144 0,2 3 192 16,1 5-192-16,0 4 192 0,0-3-192 0,1-3 0 16,1-3 0-16,-1-5 0 0,1-3 0 0,0-6 0 15,0-3 0-15,-1-8 0 0,0 2 128 0,-1-5-128 16,1-4 192-16,0 2-64 0,-1-4 64 0,0-1 0 15,2 0 0-15,-1-1 0 0,0-2-64 0,1-3 0 16,0 2 0-16,2-5 0 0,-1 1 0 0,0-1 0 16,3-4 0-16,-1 1 0 0,1 1 64 0,-3-3 16 0,2 1 0 0,-1-1 0 15,0-4-80-15,0-4-128 0,1 2 176 0,-2-2-176 16,-1 3 256-16,-1-4-48 0,1 1-16 0,0-6 0 16,1-1 0-16,-1 0 0 0,0 1 0 15,-1-4 0-15,0-1-64 0,1-1-128 0,-3 0 176 0,1 1-176 16,0 2 144-16,1-5-144 0,0-2 0 0,-1 1 144 15,3 1-144-15,-4 1 0 0,2 7 0 0,-3 3 0 16,0 2-192-16,-4 5 0 0,-1 4-16 0,-2 8 0 16,-2-1-304-1,-1 4-48-15,-1 3-16 0,-3 3 0 0,-1 3-176 0,-2 0-32 0,0 6-16 0,-1 4-18288 16</inkml:trace>
  <inkml:trace contextRef="#ctx0" brushRef="#br0" timeOffset="46206.2">11240 9344 34095 0,'0'0'3024'0,"0"-4"-2416"0,0 1-480 0,0 0-128 0,1 3 1984 0,1-3 384 0,0-1 80 0,3 0 16 0,1-4-1888 0,3-2-368 0,2-5-80 0,0 2 0 0,0-2-304 0,0-1-48 0,-1 0-16 0,-2 0 0 0,0-3 48 0,-1 1 0 0,0-2 0 0,-1-1 0 16,-1 1 192-16,-1-1 0 0,1 4 0 0,-1-8 0 15,1-3 624-15,1-5 16 0,0-1 0 0,-1-1 0 16,2 0-32-16,1 1 0 0,-1 2 0 0,-1-2 0 16,2 5-384-16,-2 4-80 0,1 3-16 0,-1 2 0 15,1 5-128-15,-2 3-224 0,1 4 48 0,-1 2 16 16,0 4-160-16,0 2-48 0,-2 2 0 0,2 4 0 16,1 0 48-16,-1 2 16 0,3 4 0 0,-2 1 0 0,3 3 144 0,-2 2 32 15,3 4 0-15,-1 1 0 0,1 5 128 16,-1 3 0-16,1-1 0 0,1 2 0 0,-2-1 0 15,1 3 0-15,0 1 160 0,0 1-160 0,0 1 160 0,1-2-160 16,-1-4 160-16,0-5-160 0,-1-2 0 0,0-1 0 16,0-4 0-16,-1-3 0 0,1-1 0 0,-3-2 0 15,2-6 0-15,-1-2 0 0,-1 0 192 0,-1 0-64 16,1-5-128-16,-1-3 192 0,3 0 192 0,-2-4 16 16,3-2 16-16,-2-3 0 0,3-1 128 0,1-3 32 15,0-5 0-15,2-1 0 0,0-2 0 0,1-4 16 16,1-7 0-16,1-3 0 0,1-6-368 0,-1 0-80 15,1-3-16-15,-1 0 0 0,1 1 0 0,0-1 0 16,-1 0 0-16,0 3 0 0,-2 3-128 0,-2 2 0 16,2 1 0-16,-3 1-176 0,-1 5 176 0,-2 5 0 0,-2 3 0 15,1 6-128 1,-2 2-256-16,-2 1-32 0,1 5-16 0,-3 0 0 16,0 1-512-16,1 2-96 0,-2-2-32 0,0 2-19728 0</inkml:trace>
  <inkml:trace contextRef="#ctx0" brushRef="#br0" timeOffset="54228.53">14271 8254 24879 0,'-1'-4'2208'0,"1"1"-1760"0,1-1-448 0,-1 4 0 0,1-2 400 0,1-1 0 0,-1-1 0 16,0-2 0-16,1-4 256 0,1 2 48 0,-2 0 16 0,0 2 0 0,-1 0 0 0,-1 2 0 0,1 2 0 0,-2 2 0 0,0 0-240 0,-1 0-48 0,-2 6-16 0,-3 0 0 0,1 1-224 0,-3 5-32 0,-2 4-16 0,-1 0 0 0,-1 2 512 0,-1 2 112 15,1 1 0-15,0-1 16 0,2-2-64 0,1 2-16 16,1 1 0-16,1-3 0 16,2 3-128-16,-2 1-16 0,1 3-16 0,-1 3 0 0,0-2-256 0,1 6-48 15,-1 3-16-15,0 2 0 0,2 2-224 0,0 1 0 16,2 1 0-16,0-2 0 0,2 1 0 15,2-2 0-15,1 1-176 0,0-2 176 0,0 5-224 0,0-4 80 16,1-1 16-16,0-1 0 0,2 1-16 16,1-2 0-16,2-3 0 0,-1-1 0 0,2-5-64 15,2-2-16-15,1-1 0 0,0-5 0 0,2-2-112 0,2-3-32 0,3-6 0 16,1 2 0 0,1-3-80-16,2-2-32 0,1-2 0 0,1-1 0 15,1 2-784-15,0-1-144 0,-1-2-48 0,-1 0-13296 0</inkml:trace>
  <inkml:trace contextRef="#ctx0" brushRef="#br0" timeOffset="54863.68">14601 8772 35007 0,'-4'5'1552'0,"1"-4"320"0,-1 3-1488 0,2-1-384 0,0-1 0 0,2-1 0 0,0 2 144 0,0 3-144 0,-1 3 192 0,0 2-192 0,0 1-544 0,1 3-224 0,1 1-32 0,0 0-16 0,2-1 608 0,-2 2 208 0,1 4-144 0,-2-3 144 0,2 3 0 0,-4-3-160 16,2-1 160-16,-2 1 0 0,1-1 0 0,-2-2 144 0,2 1 16 15,-2-4 0-15,1-4 800 0,-1 0 144 0,1 1 48 16,0-5 0-16,0 0-304 0,1-2-48 15,0-2-16-15,0-4 0 0,1 4-496 0,0-5-96 0,1-2-32 0,0-2 0 16,0 2-160-16,2-4 0 0,2-7 0 0,2-4 0 16,1-3-256-16,0-2 80 0,2 1 16 0,-1-2 0 15,1 3 160-15,-2 2-128 0,2 4 128 0,-2 0-128 16,0 6 128-16,0 1 144 0,-2 5-16 0,0-1-128 16,0 4 416-16,0 2-32 0,2 0 0 0,-1 0 0 15,2 4-192-15,1-2-32 0,1 2-16 0,0 2 0 16,1 0-144-16,2 2 0 0,1-2 144 0,2 2-144 15,2 0 224-15,-2 3-32 0,-2 1 0 0,0 0 0 0,2-1 0 16,-2 0 0-16,-2 4 0 0,0-2 0 16,-3 4-192-16,-2-2 144 0,0 2-144 0,-3 4 128 0,-3-3-128 0,1 0 0 15,-3 2 0-15,0-1 0 16,-3 2-384-16,2 0-96 16,0-3-32-16,2-1 0 0,1-5-336 0,1-2-80 0,1 0-16 0,1-2 0 15,2-4-1360-15,0-2-256 0,2 0-64 16,1-5-11648-16</inkml:trace>
  <inkml:trace contextRef="#ctx0" brushRef="#br0" timeOffset="55336.87">15372 8863 29487 0,'-5'0'2624'0,"0"0"-2112"0,1 0-512 16,1 1 0-16,2 1 2048 0,-1-2 288 0,-4 4 64 0,-3-2 16 0,-1 5-3168 0,-2-1-624 0,-1 1-128 0,0 2-32 0,-1 1 112 0,1 2 16 0,-4 0 0 0,1 0 0 16,-1 2-208-16,0-1-48 0,-1 3 0 0,2-4 0 15,2 2 912-15,0 1 176 0,3-2 48 0,1 2 0 0,1 1 2736 0,3-3 544 16,1 0 128-16,3 2 0 0,0-5-864 0,2 2-176 0,4-2-48 0,1 3 0 15,4-5-896-15,-1 2-176 0,5 0-32 0,0-1-16 16,5 1-512-16,-1-1-160 0,3 0 0 0,0-4 0 16,-2 1-688-16,3-3-240 15,1-3-48-15,1-3-16 0,-2-1-32 0,-2 1-16 0,0-3 0 0,-2-3 0 0,1 2 608 16,-2-6 128-16,-1 1 32 0,-1-4 0 0,0 0 656 16,-2 0 144-16,-2 1 32 0,-1-1 0 0,0 0 784 0,-3-5 176 15,0 1 16-15,-1-2 16 0,-1 2-672 0,-3 1-144 16,-1 1-32-16,-1 2 0 0,-2-1-448 0,-2-1-112 15,-2 2-16-15,-2 0 0 0,-1 1-128 0,-2 3 0 16,-1-2 0-16,-1 4 0 0,-1-2-272 0,-3 3-96 16,1-1-16-16,0 4 0 15,-1-3-240-15,4 3-48 0,-1 1-16 0,2 0 0 16,4 4 144-16,0-1 32 0,4 2 0 0,1 0 0 16,2 0-832-16,2 0-144 0,1 0-48 0,3 0-12800 0</inkml:trace>
  <inkml:trace contextRef="#ctx0" brushRef="#br0" timeOffset="55632.6">15791 8519 23039 0,'-8'0'2048'0,"2"-3"-1648"0,-1 3-400 0,2 0 0 0,2 3 3088 0,2-3 544 0,0 2 96 15,-3 2 32-15,-1 3-3440 0,-2 4-672 0,1 3-144 0,1 5-16 0,2 0 112 0,3 2 16 0,3 2 16 0,0 1 0 0,4 2 368 0,-1-1 128 0,1 4 0 0,2-1 0 16,-2 0 336-16,1-2 64 0,-2-1 16 0,-2 1 0 0,0-1 176 0,0 3 48 16,-1 1 0-16,-1-3 0 0,-1 2-512 0,1-2-112 15,0 1-16-15,-1-3 0 16,2-3-720-16,-2-3-160 0,3-4-16 0,-2-2-10320 15,1-5-2064-15</inkml:trace>
  <inkml:trace contextRef="#ctx0" brushRef="#br0" timeOffset="55861.36">15582 8834 11055 0,'-6'-9'976'0,"1"3"-784"0,1 0-192 0,1 0 0 0,2 5 4144 0,1-2 784 0,0-1 144 0,0 0 48 0,0-4-3392 0,1-1-656 0,1 0-144 0,0 2-32 0,2 4-32 0,0 0-16 0,3 3 0 0,2 0 0 0,1-2-304 0,3 0-64 0,3 2-16 0,2-3 0 0,1 0-336 0,1 0-128 0,2 0 0 0,-1 1 144 32,0 0-512-32,0 0-96 0,0-2-32 0,2 2 0 15,0 2-720-15,1 0-160 0,0 2-32 0,1-2 0 16,2 4-288-16,-1-2-64 0,-1 2-16 0,0-1-10128 0</inkml:trace>
  <inkml:trace contextRef="#ctx0" brushRef="#br0" timeOffset="56476.36">16261 8728 8863 0,'-3'0'192'0,"-1"2"32"16,2-2 16-16,0 1 16 0,-1 2-256 0,1-3 0 0,-1 2 0 0,-2 2 0 0,-4 0 2560 0,-3 4 464 0,-1 2 96 0,-2-1 16 0,0 1-928 0,1 0-176 0,2-2-48 0,1 2 0 0,1-2-960 0,1 0-192 0,2 1-32 0,-2 1-16 0,0 2-272 0,2-1-48 0,1 1-16 0,-2 0 0 0,2 2-448 0,1-2 0 15,-1 4 0-15,1 0 0 0,1 0 384 0,1 0-32 16,0-1 0-16,1 1 0 0,1-1 384 0,1 1 80 15,0-2 16-15,2 1 0 0,2-3-512 0,-1-5-80 16,5 2-32-16,1-3 0 16,0-2-720-16,4-2-160 0,-1-2-32 0,2-2 0 15,1-2 192-15,-1-2 48 0,3 0 0 0,-3-3 0 16,2 2 272-16,-2-2 192 0,-2-1-208 0,0 1 80 0,-4 2 448 16,0-3 80-16,-2 2 32 0,-1-2 0 0,-2-2 64 0,0 1 16 0,1 0 0 0,-4 0 0 15,-2-1-272-15,1-1-48 0,0 1-16 0,0 0 0 16,-2 2-48-16,1-3 0 0,-1-3 0 0,1 1 0 15,-2 2 0-15,2 3 0 0,0 0 0 0,1-1 0 16,0 4-128-16,1 0 0 0,-1 1 0 0,-1 4 128 16,2 2 96-16,-1 2 16 0,0-2 0 0,0 0 0 15,-2 6-240-15,2-2 176 0,-1 5-176 0,-2-2 160 16,1 2-16-16,1 1 0 0,1 0 0 0,-1 2 0 16,1-2 192-16,1 1 48 0,0 3 0 0,0 0 0 0,1 2 0 15,1-3 0-15,0 3 0 0,3-4 0 0,1 2-192 0,2-2-48 16,2 1 0-16,2 0 0 0,3 2 16 15,2 1 0-15,0 0 0 0,2-2 0 0,1 3-16 0,-3-3 0 16,2 1 0-16,-3-2 0 0,-1 2-144 0,-3 1 0 16,-1-4 0-16,-1 2 0 0,-3-2-192 0,-1-3-64 15,-1 2 0-15,-2-2-16 0,-1 0-64 0,0-6-16 16,-2 1 0-16,0-2 0 16,0-2-352-16,1 0-64 0,1-2 0 0,2-2-10912 15,-1-4-2176-15</inkml:trace>
  <inkml:trace contextRef="#ctx0" brushRef="#br0" timeOffset="56818.28">16685 8499 35935 0,'1'1'3200'0,"-1"-1"-2560"0,0 0-512 15,0 3-128-15,0-2 1648 0,1 1 304 0,2 1 64 0,-1 3 16 0,3 4-1728 0,3 2-304 0,-1 8-144 0,2 5 16 0,-3 0-176 0,-1 3-16 0,0 4-16 0,-2 0 0 0,1 5-416 0,-4-2-80 0,1 3 0 0,-2-3-16 16,-1 1-832-16,-3-2-176 0,0 1-16 0,-1-3-16 16,1-1 1056-16,-2-6 224 0,3 0 32 0,0-3 16 15,0-6 80-15,0-2 16 0,2-2 0 0,1-3-8064 16,-1-6-1616-16</inkml:trace>
  <inkml:trace contextRef="#ctx0" brushRef="#br0" timeOffset="57024.3">16549 8658 46079 0,'0'0'2048'16,"-1"-1"400"-16,-1 1-1952 0,2-2-496 0,3 2 0 0,0 0 0 0,2-3-320 0,3 2-144 0,4-4-48 0,6-1 0 0,3 1-368 0,3-1-80 0,2-3 0 0,1 3-16 0,1-1-432 0,1 2-96 0,2-2-16 0,3 4-9632 0,-1 0-1936 0</inkml:trace>
  <inkml:trace contextRef="#ctx0" brushRef="#br0" timeOffset="57240.81">17069 8942 20271 0,'-5'19'1792'0,"0"-6"-1424"0,2-3-368 16,0-4 0-16,2-2 4864 0,1-2 896 0,0 4 176 0,0 0 32 0,0 4-4288 0,0 4-848 0,0 1-192 0,3 0-16 0,-1-2-624 0,0-4 0 0,1-2-224 0,-1-1 64 0,2-2-992 0,-3-1-208 0</inkml:trace>
  <inkml:trace contextRef="#ctx0" brushRef="#br0" timeOffset="57471.21">17064 8357 30399 0,'-1'-3'2704'0,"-1"3"-2160"0,0 0-544 0,2 0 0 0,0 0 1792 15,2 0 240-15,0 3 48 0,-1-3 16 0,3 1-4912 0,0 3-960 0,1 2-208 0,-2-1-48 0</inkml:trace>
  <inkml:trace contextRef="#ctx0" brushRef="#br0" timeOffset="57968.4">17387 8696 15663 0,'-6'1'688'0,"0"1"144"0,0 4-656 0,1-3-176 15,1-2 0-15,1 2 0 0,0 0 2496 0,-3 4 448 0,-4 5 112 0,-3 3 16 16,1 1-1232-16,1 1-240 0,2 0-64 0,4 0 0 16,2-1-912-16,0 0-192 0,3-1-48 0,0-2 0 31,3 3-1040-31,-1 0-224 0,0 3-32 0,1-4-16 0,-1 4 272 15,1-4 48-15,1 3 16 0,-1-4 0 0,1 0 592 0,0 1 0 0,1-3 0 0,0-1 0 16,0 1 416-16,1-3 208 0,2-2 32 0,0-1 16 16,2-3 240-16,0-3 48 0,1 0 16 0,1-3 0 15,2-2-432-15,1 0-96 0,1-1 0 16,0-3-16-16,1-1-816 16,-1 0-176-16,-1-1-16 0,0 0-16 0,-2 0 32 15,-2-2 16-15,1 2 0 0,-5-1 0 0,0 0 544 0,-2-4 320 0,0 1-32 0,-2-1-16 0,-2 0 496 16,-2-1 80-16,-2-1 32 0,0 2 0 0,-4-3-208 15,1 3-32-15,-1 0-16 0,-1 1 0 0,0 4-48 16,0-1 0-16,1 3 0 0,0-1 0 16,-1 7-224-16,2-4-48 0,1 5-16 0,0 2 0 0,0 0-288 0,-1 2 0 15,0 2 0-15,-3 0-144 16,0 2-688-16,0 3-128 16,-1-2-16-16,-2 4-16 0,3-1-1632 0,0-2-336 0,3 0-64 15,1 2-10496-15</inkml:trace>
  <inkml:trace contextRef="#ctx0" brushRef="#br0" timeOffset="58416.49">17747 8886 24879 0,'2'2'2208'0,"0"-2"-1760"15,-1 3-448-15,-1-3 0 0,0 1 2880 0,0 2 512 0,1-2 80 0,-1 4 32 0,-1-1-2912 0,0 4-592 0,-3 2 0 0,-1 0-192 0,-1 2-80 0,-2-2-32 0,-1-1 0 0,0 1 0 0,1-4-224 16,1 0-48-16,1 0-16 0,1-2 0 0,1-1 592 0,0-2 160 0,3 1 16 0,0-2 0 16,1-2 912-16,1 1 176 0,2-2 32 0,-1-3 16 15,3 0-608-15,0-4-112 0,1 0-16 0,0-2-16 0,3-1-336 0,0-2-64 16,1-1-16-16,0 0 0 0,-1-2-144 15,3 0 0-15,-3 0-160 0,3-3 160 0,-1 1-192 16,1 1 192-16,0 3-208 0,1 3 80 0,-1 2 128 0,2 3 0 16,-1 2 0-16,1 2 0 0,1 2 128 0,0 2 128 15,0 0 0-15,-1 2 16 0,2 2 0 16,1 0 0-16,-1 4 0 0,-2 2 0 0,2 3-272 0,-2 3 0 16,1 0 0-16,-3 0 0 0,1 5 0 0,-2-1 0 15,-3-1 0-15,1 2 0 0,-1 2 192 0,-2-1-32 16,-1 0 0-16,0 1 0 0,-2-1-160 0,1 3 0 15,-2-3 144-15,0-2-144 0,0-2-208 0,2-3-112 16,0-3-32-16,-1-2 0 16,4-4-160-16,-1-2-16 0,0-1-16 0,0-6-11680 15,1-1-2352-15</inkml:trace>
  <inkml:trace contextRef="#ctx0" brushRef="#br0" timeOffset="58958.99">18038 7889 36863 0,'-12'0'1632'0,"5"-2"336"0,1 1-1584 0,2 1-384 0,3 0 0 0,1 0 0 16,0 0 448-16,0 0 0 0,-1 1 0 0,1-1 0 0,1 2-208 0,3-2-48 0,2 2 0 0,2 2 0 0,5 0 256 0,2 2 32 0,3 2 16 0,3 3 0 0,3 1-208 0,0 4-32 15,4 4-16-15,-2-1 0 0,-4-1 16 0,0 5 0 0,2 5 0 0,-1 4 0 16,-1 3-128-16,1 1 0 16,0 3-128-16,-1 3 192 0,-1 2-192 0,-1 0 0 0,-1 1 128 15,-2-1-128-15,0 6 0 0,-1-2 0 0,-2-1 0 0,-3 0 0 16,-2 1 0-16,-3-4 0 0,-2 0 0 0,-2-5 0 15,-2 1 0-15,0-4 0 0,-1 1 176 0,-2 1-176 16,1 3 208-16,0-3-64 0,-2-3-16 0,0-3 0 16,-1 0 0-16,-1-1 0 0,-1 0 0 0,-2-5 0 15,-1-1-128-15,-1 0 0 0,-1-6 0 0,-2 0-176 16,-1-3-528 0,-1-6-96-16,-3 0-32 0,-2-4-17968 0</inkml:trace>
  <inkml:trace contextRef="#ctx0" brushRef="#br0" timeOffset="65876.52">2523 10729 14735 0,'-5'-4'1312'0,"1"-1"-1056"0,1 4-256 0,2 1 0 0,1-3 1328 0,0 2 208 0,-1-2 32 0,-3-3 16 0,1 0-624 0,0-3-112 0,1 2-16 0,-1 1-16 0,3 2 384 0,-1-1 80 0,1 4 0 0,-1-2 16 15,1 3-400-15,0-2-64 16,0 2-32-16,0 0 0 0,0-1 192 0,0 1 32 0,0 0 16 0,0 0 0 15,-2 0-48-15,2 0-16 0,0 0 0 0,0 0 0 16,0 0-464-16,0 0-80 0,0 0-32 0,0 0 0 16,0-22-160-16,2 17-48 0,-1 3 0 0,1-1 0 15,0 0 112-15,-2 3 16 0,1 1 0 0,0 1 0 16,-1 1-96-16,1 4-16 0,-1-1 0 0,0 4 0 16,0-1-208-16,0 1 176 0,-1 5-176 0,1-2 160 15,0 3-160-15,0 0 0 0,0 0 0 0,0 2 0 16,0 1 0-16,0-2 0 0,0 1 0 15,1-2 0-15,1-3 0 16,-1 2 0-16,0 1 0 0,0 0 0 0,2 0 0 16,-1-1 0-16,1-1 0 0,-2-2 0 0,1-2 0 15,0 2 0-15,-2-3 0 0,1 1 0 0,-1 0 0 0,0-2 0 0,-1 2 0 0,-2 0 0 0,1 3 144 0,-2-1-144 16,0-2 160-16,-1 0-160 0,3-2 192 16,-2-1-64-16,2-1-128 0,-1-3 192 0,2-3-192 0,1 2 0 15,0-4 0-15,1 0 0 0,2 1 144 0,0-4-16 16,2 1 0-16,1-2 0 0,1 2-128 0,-1-2 0 15,3 2 0-15,-2-2 0 0,0 4 0 0,2-5 0 16,0 5 0-16,-2 1 0 0,2-2 0 0,-3 3 0 16,1 3 0-16,0-3 0 0,-1 3 0 0,0 0 0 15,-1 1 0-15,1-1 0 0,0 2 0 0,0-1 0 16,2-2 0-16,-1 2 0 0,2-3-160 0,1-1-64 16,0 3-16-16,1-6 0 0,4 2 240 0,-3 1 0 15,2-4-160-15,-2 3 160 0,2 0 0 0,-2-1 0 0,0 0 0 16,1 2 0-16,-1-2 0 0,-2 2 0 15,0 0 0-15,-2 2 0 0,0-2 0 0,-2 2 0 16,-1 0 0-16,0-2 0 0,-1 1 128 0,-2 0 0 0,2 1 0 16,-2 0 0-16,1-2-128 0,1 0 0 0,-2-2 0 0,2 0 0 15,1 0 128-15,0-4 0 0,0 0 0 0,-1-1 0 16,3-5 0-16,-1 0 0 0,1-2 0 0,1-4 0 16,-1 2-128-16,-1-6 160 0,2 3-160 0,-1-4 160 15,-1 1 48-15,0 0 16 0,-1 1 0 0,0 1 0 16,-1-2-224-16,0 2 144 0,-2-1-144 0,0 1 128 15,-1 2-128-15,0-2 0 0,-1 5 0 0,0 1 0 0,0 3 0 16,-1 1 0-16,1 1 0 0,0-1 0 0,0-1 0 0,1 1 0 16,0 2-160-16,0 0 160 0,2-2-144 0,-2 0 144 15,2 1-128-15,0-1 128 0,1 0 0 16,0 2 0-16,-1-2 0 0,1 4-128 0,1-1 128 0,-2 1 0 16,-2 3 0-16,0 0 0 0,0 2 0 0,-1 1 0 15,0 0 0-15,-1 1 0 0,1 2-176 0,-2-2 176 16,0 4-208-16,0-2 80 0,1 0-64 0,-2 1 0 15,1-1 0-15,-2 1 0 0,2 1 192 0,-1-4-160 16,1 4 160-16,-1-5-160 0,1 1 160 0,-1 2 0 16,2-3 0-16,-2 0 0 0,1 0 0 0,0-3 128 15,-2 2-128-15,0 1 176 0,0-2 16 0,1 2 16 16,-2-3 0-16,0 3 0 0,0 0-208 0,-3 0 144 16,2 0-144-16,-2 3 128 0,-1-3-128 0,-1 2 0 15,0-2 0-15,-1 0 0 0,0 0 0 0,-1 0 0 16,-2 0 0-16,0 0 128 0,-1-2-128 0,-1-1 160 0,0 2-160 15,-2-1 160-15,0-1 32 0,0 2 16 0,-1 1 0 0,0-3 0 16,-1 6-208-16,0-3 0 0,-1 0 128 0,0 2-128 16,0 2 0-16,-1 0 176 0,-1-2-176 15,1 2 160-15,1 2-160 0,0 0 0 0,0 0 0 0,1 1 0 16,5-1 0-16,2 0 0 0,1-1 128 0,0 0-128 16,4 1-448-1,0-2-112-15,1-2-16 0,-1 2-16 0,4 0-176 16,-1-2-48-16,0 2 0 0,1-2-18080 0</inkml:trace>
  <inkml:trace contextRef="#ctx0" brushRef="#br0" timeOffset="67546.61">4018 10407 28559 0,'-9'-11'2544'0,"1"2"-2032"0,2 3-512 0,3 2 0 0,0 1 1744 0,2 3 256 15,0-3 48-15,-3 1 16 0,0-2-1456 0,-2 0-288 0,0 2-64 0,1 2-16 0,1 4-240 0,0 2 0 0,3 2 0 0,1 5 0 0,3 3-448 0,-1 0 0 0,3 6 16 0,-1 3 0 16,2 1-16-16,-1 5 0 0,1 5 0 0,0 3 0 0,2 6 960 0,-1 0 192 16,1 5 48-16,-2-3 0 0,0-1 80 15,-1-3 0-15,1-2 16 0,-1 0 0 16,0-7-400-16,-1-2-96 0,-1 0-16 0,1-3 0 0,-1-3-192 0,0-4-144 15,0-1 192-15,0-5-192 0,0-1 128 0,-1-5-128 16,1-4 0-16,-1-2 0 16,0-2-1072-16,-2-4-320 15</inkml:trace>
  <inkml:trace contextRef="#ctx0" brushRef="#br0" timeOffset="68013.82">3780 10314 42383 0,'-15'-10'1872'0,"5"4"400"0,3 0-1824 16,3 4-448-16,3 0 0 0,2 2 0 0,1 0 0 0,-1-2-240 0,1-2 32 0,2 2 0 0,3-2-496 0,2 1-112 0,3 3-16 0,3-2 0 0,3 2 640 0,1 2 192 0,2-2 0 0,3 3 0 0,-1 1-128 0,1 2 128 0,2-2 0 0,0 0 0 15,-2 1-144-15,1 0 144 0,0 2 0 0,0-4-144 16,-2 3 144-16,1 1 256 0,-2 0-64 0,-1 2-16 16,1-2 272-16,-2 2 64 0,0 3 16 0,1 1 0 15,-1 5-192-15,1-1-32 0,1 6-16 0,-1 1 0 0,1 2-288 16,-1 3 0-16,0-1 0 0,-1 1 0 0,0 2 0 16,-2-3 0-16,0-2 0 0,-4 1 0 15,0-2 0-15,0 1 0 0,-4-1 0 0,-3-3 0 0,-1-2 128 0,-2-2-128 16,-2 2 0-16,-2-1 0 0,-1 0 192 15,-3 0-192-15,-1-1 192 0,-1 1-192 0,0 0 160 16,-3-3-160-16,0 1 128 0,-3 0-128 0,0-1 128 16,-2-2-128-16,0 1 128 0,-4-3-128 0,2-2 0 0,-2 0 0 15,-1-1 0-15,-3-2 0 0,-2 2 0 0,0-3 0 16,-2 0 0-16,-3 0 0 0,0 2 0 0,-1-2 0 16,0-2 0-16,1 0-176 0,3 0 176 0,2-1 0 15,2-2 0-15,1 1-128 0,2 0-128 0,3-2-32 16,3 0 0-16,1-2 0 15,4 2-736-15,0 0-160 0,3 0-32 0,2-2-10304 16,1 1-2048-16</inkml:trace>
  <inkml:trace contextRef="#ctx0" brushRef="#br0" timeOffset="68375.81">4710 10824 32255 0,'-2'2'2864'0,"0"-2"-2288"0,2 0-576 0,0 0 0 0,2 1 912 0,-1 2 80 0,0-3 16 0,1 2 0 0,2 2-528 0,1 2-96 0,3-2-32 0,-1 2 0 0,2 3 256 0,1-2 48 0,-1 4 16 0,1-1 0 16,0 3-1104-16,-1-2-208 0,0 6-64 0,-2-1 0 16,-1 0-656-16,-1 3-144 0,-1 1-32 0,-2-2 0 15,2 1 336-15,-3-3 64 0,0-3 16 0,-1 2 0 16,0-2 304-16,-1-4 64 0,0 1 16 0,0-6-10736 0</inkml:trace>
  <inkml:trace contextRef="#ctx0" brushRef="#br0" timeOffset="68557.67">4774 10586 41471 0,'-3'-6'3680'0,"0"2"-2944"0,2 2-592 0,1 2-144 0,1 2 448 0,0-2 64 0,1 0 16 0,-2 0 0 0,2 0-2064 0,-1 2-400 0,2 3-96 0,-3-5-16 0,0 0 1664 0,6 22 384 0</inkml:trace>
  <inkml:trace contextRef="#ctx0" brushRef="#br0" timeOffset="69570.9">4830 10798 35935 0,'-6'0'3200'0,"1"0"-2560"16,4 1-512-16,1-1-128 0,1 3 0 0,-1-3-256 15,0 2 64-15,-1-1 0 0,-1 4 192 0,4-1-192 16,0 2 192-16,3-2-192 0,2 2 192 0,1 0 224 15,2 0-48-15,-2 0-16 0,1 1-320 0,0-1-64 16,-2-2-16-16,-1 2 0 0,-1-3 240 0,-1 2 0 16,0-1-160-16,-3-3 160 0,0 2 672 0,-1-1 208 0,0 2 32 0,0-4 16 15,0 2-48-15,-1-2-16 0,1 2 0 0,-1-2 0 16,1 2-384-16,-2-2-80 0,2 0-16 0,2 3 0 16,-2-3-384-16,1 1 0 0,1 1 0 0,1-2 0 15,1 3 0-15,-1-2 0 0,2-1 0 0,0 3 0 16,3-3 0-16,-2-3-272 0,0 2 32 0,0-2 16 15,0 1 224-15,1 1-176 0,-3-4 176 0,1 1-160 16,0-2 160-16,-1-2 0 0,1 2 0 0,-3-2 0 16,1-2 0-16,-2 0 0 0,-1-1 0 0,0 0 128 15,0-2 0-15,-1-3 16 0,0 1 0 0,-2-3 0 16,0 2-144-16,-1-3 128 0,-1 2-128 0,-3-1 128 16,2 5-128-16,-2-3 0 0,-2 3 144 0,0-1-144 15,-1 2 176-15,0 0-48 0,-1 2 0 0,0 2 0 16,1 1-128-16,-1 4 0 0,-1 0 0 0,1 3 0 0,-1 3 0 15,0 0 0-15,-2 4 0 0,-1 0 0 0,0 4 0 16,0-4 0-16,0 3-144 0,0-1 144 0,2 0 0 0,2 1-128 16,2-3 128-16,4 2 0 0,1-3 0 0,1 2 0 15,2 2 0-15,0 0 0 0,4 3 0 16,-1-1 144-16,1-1-16 0,3 4 0 0,1 4 0 16,2-1 0-16,2 2 0 0,0-2 0 0,-1 2 32 0,4 1 0 15,0 1 0-15,0 2 0 0,0 1-160 0,0-3 128 16,0 3-128-16,0 1 128 0,-2 1-128 0,0-1-272 15,-1 2 64-15,-3-3 16 16,2-1-192-16,-3-3-16 0,2-3-16 0,-4-4 0 0,1-2 160 0,2 0 16 16,-2-5 16-16,2-4 0 15,-1 0-288-15,4-3-48 0,1-3-16 0,3-3 0 16,2 0-1888-16,2-4-384 0,3 0-80 0,2 2-11504 0</inkml:trace>
  <inkml:trace contextRef="#ctx0" brushRef="#br0" timeOffset="70440.97">5278 10365 17503 0,'-3'-4'1552'0,"1"2"-1232"0,0-1-320 0,2 2 0 0,0 1 1712 0,0 0 272 0,-1-2 64 0,0-2 16 0,-2 0-1616 0,2 2-448 0,0-2 128 0,0 2-128 0,1-1 0 0,0 2-256 16,0 1 64-16,0 0 0 0,0 0 16 0,0 0 16 16,0 1 0-16,1 2 0 0,-1-3 912 0,0 0 176 0,0 0 32 15,6 22 16-15,-2-12 1136 0,1 2 208 0,2 3 48 0,1 1 16 16,0 3-880-16,0 0-176 16,-1 0-48-16,2 4 0 0,-1 6-816 0,0 2-160 0,-1 1-48 15,-2 2 0-15,0 4-256 0,-4 0 0 16,1 0 0-16,-4 3 0 0,1-4 0 0,0-1 0 0,0 1 0 15,-2 1 0-15,1 0 0 0,-1-4-144 0,2-2 16 0,0-3 0 32,0-5-512-32,-1-1-80 0,2-7-32 0,-1 0 0 0,1-4-240 15,-1-4-48-15,1 0-16 0,-1-4 0 16,-2-1-368-16,1 0-80 0,-2-3-16 0,-1-2-12272 0</inkml:trace>
  <inkml:trace contextRef="#ctx0" brushRef="#br0" timeOffset="73940.8">5109 10637 26719 0,'-13'9'2368'0,"4"-6"-1888"0,2 1-480 0,2-1 0 0,4-3 2624 0,2 0 416 0,1 1 96 0,0 0 0 0,1 3-2992 0,3-1-592 0,4 0-128 0,3 1-32 0,2-2 608 0,3 2 256 0,3-4 0 0,1 0-16 0,4-3-240 0,2 2 0 0,0-4 0 0,3-1 0 0,0 0-1040 0,1 1-112 16,-1-4 0-16,0 3-16 0,-2-3-144 0,-1 2-32 0,-2 1 0 16,-2 2 0-16,2-2-736 0,-1 3-160 0,-1 1-16 15,-3 1-16 1,-2 1 880-16,0 2 176 0,-2 2 48 0,-1 2-3872 0,0 0-768 0</inkml:trace>
  <inkml:trace contextRef="#ctx0" brushRef="#br0" timeOffset="74495.2">6105 10751 30399 0,'-8'2'1344'0,"3"-2"288"0,2 0-1312 0,0-2-320 0,3 2 0 0,0 0 0 0,0 0-672 0,0-4-208 0,0 2-32 0,0-1-16 0,0-1 544 0,0 1 128 0,-1-1 0 0,1-1 16 0,-2 1-592 0,-1 1-112 0,1-1-16 0,-3 3-16 16,-1-1 16-16,-2 4 0 0,-1 3 0 0,-2-2 0 0,-1 6 1552 0,-3-3 320 0,-1 4 64 0,-3 0 16 0,2 0-288 0,-3 2-64 0,1 1-16 0,0 0 0 0,3 0-240 0,1-1-64 0,2 3 0 0,0-2 0 16,5 2 832-16,-1-1 144 0,3 2 48 15,0 2 0-15,-1 1-160 0,2 1-32 16,2 1 0-16,0-1 0 0,2-2-576 0,0 1-128 15,1-3-32-15,2 0 0 16,1-4-672-16,0 1-128 0,1-6-16 0,1-1-16 16,-1 0-352-16,1-6-80 0,0 0-16 0,1-2 0 0,0-2 240 15,1-3 48-15,3-2 16 0,0-5 0 0,1 2 560 0,0-5 0 16,4 0 128-16,0-5-128 0,1 3 224 0,-1 0-48 0,1-1-16 16,-1 4 0-16,-1-2 0 0,-2 2 0 0,0 1 0 0,-2-1 0 15,0 3 256-15,-3 1 48 0,0 0 16 0,-1 2 0 0,-2 0 224 16,1 4 64-16,-2 0 0 0,0-1 0 15,-2 6-512-15,-1-1-112 0,0 2-16 0,0 0 0 0,0 2 128 16,0 2 0-16,0 0 16 0,1-2 0 0,2 4-272 0,0-2 0 16,4 2 0-16,1 0 0 0,2 0 256 0,0 2-48 15,1 0-16-15,1 0 0 0,5 3 432 0,1-1 80 16,2 2 0-16,0 1 16 0,-1 0-336 16,2 0-64-16,2 3 0 0,-2-1-16 0,-1 1-304 0,-2-3-144 15,-1 3 16-15,-1-1 0 16,-2-2-1568-16,0-4-304 0</inkml:trace>
  <inkml:trace contextRef="#ctx0" brushRef="#br0" timeOffset="74693.56">6544 10956 41471 0,'-3'9'1840'0,"0"-4"368"0,0 1-1760 0,2-1-448 0,1-1 0 0,1-1 0 0,0 2 144 0,2 5-144 0,-1 4 160 0,3 4-160 0,1 4 0 0,3-1-208 0,0-1 16 0,1-4 0 15,0-1-112-15,-1-1-16 0,1-6 0 0,-1-1-17600 16</inkml:trace>
  <inkml:trace contextRef="#ctx0" brushRef="#br0" timeOffset="74873.67">6493 10497 38703 0,'-7'-12'3440'0,"1"2"-2752"0,-1 1-560 0,4 3-128 0,1 5 1344 0,2-2 256 0,0 6 32 0,0-6 16 0,-1 0-2240 0,0-3-448 0,2 3-96 0,-1 6-16 0,-1 0 832 0,-4 3 176 0</inkml:trace>
  <inkml:trace contextRef="#ctx0" brushRef="#br0" timeOffset="75193.59">6759 10191 38703 0,'-2'3'3440'0,"0"0"-2752"0,4 1-560 0,-1-1-128 0,2 2 784 0,1 3 128 0,1 4 32 0,3 7 0 0,3 6-944 0,2 4 0 0,2 6-272 0,0-1 64 0,-1 1 208 0,-1 3 0 0,2 5 0 0,-3 6 0 0,2 1-192 0,-3 1 0 0,0 2 0 0,-3-1 0 16,-2 0-192-16,-4-4-16 0,1-6-16 0,-2 2 0 0,-1-4 256 0,0-4 160 16,0-1-192-16,0-4 192 15,0-6 0-15,0-3 0 0,2-2 0 0,0-4 0 16,0-1-912-16,2-6-80 0</inkml:trace>
  <inkml:trace contextRef="#ctx0" brushRef="#br0" timeOffset="75647.9">7445 10720 2751 0,'0'2'256'0,"-1"-2"-256"0,-1-2 0 0,0 2 0 0,1-1 8320 0,1 1 1632 0,0 0 320 0,0 0 64 0,-1-3-8160 0,0 3-1648 0,-2 0-320 0,3 0-64 0,0 0-320 16,0 0-64-16,-23 15-16 0,12-9 0 0,-2 2-112 0,-4 2-16 0,-3 2-16 0,-2 0 0 31,-3 3-384-31,-1-1-80 0,0 1-16 0,0-2 0 0,3-1 880 0,2-2 0 0,3-1 128 0,6-5 0 16,5-2 592-16,3-2 112 0,1 0 32 0,5-2 0 15,1-2-400-15,2-2-80 0,3 1 0 0,2 0-16 0,1 0-624 0,1 1-112 16,2 1-16-16,2-4-16 0,1 2 0 0,3 4 0 15,1-2 0-15,0 3 0 16,0 3-128-16,0 1-32 0,0 2 0 0,0 0 0 16,0 0-128-16,-1 4-16 0,1-1-16 15,-3 1 0-15,1 2 48 0,-3 1 16 0,-1-2 0 0,-3 4 0 0,1-2 896 16,-4 2 176-16,1 1 32 0,-2-1 16 0,-2-1 304 0,-1 0 64 16,-1 0 16-16,-2 1 0 0,-2 1-64 0,-2-2-16 15,-2 2 0-15,-1-2 0 0,-2 3-256 0,-5-1-48 16,0-2-16-16,-4 3 0 0,-1-4-256 0,-4 2-64 15,-3 1-128-15,-2-4 192 16,-2 2-880-16,-3-2-176 0,-4-2-32 0,-2 3-15760 0</inkml:trace>
  <inkml:trace contextRef="#ctx0" brushRef="#br0" timeOffset="80410.82">887 8630 24879 0,'-5'-1'2208'0,"1"1"-1760"0,3 0-448 0,1 0 0 0,0 0 576 0,0 1 48 0,-2 2 0 0,0-3 0 0,-2 6 848 0,1 0 192 0,0 4 16 0,2 2 16 0,0 2-496 0,2 4-112 0,0 7 0 0,3 0-16 0,0 1-608 0,0 2-112 0,1 1-32 0,0 2 0 16,0-2-320-16,-1 2 0 0,1 1 0 0,-3-3 0 15,1-1-256-15,-1 1 48 0,0-1 0 16,-2-2 0-16,1 1 48 0,0-3 16 0,0-1 0 0,-1-3 0 15,0 2 144-15,0-7 0 0,0 1 0 16,0-3 0 0,-1-4-512-16,-1 1-32 0,-1-1 0 0</inkml:trace>
  <inkml:trace contextRef="#ctx0" brushRef="#br0" timeOffset="81192.73">951 8342 31327 0,'-12'-4'2784'0,"2"4"-2224"0,3-2-560 0,4 2 0 0,0 2 448 0,-2-1 0 0,-7 2-16 0,-5 3 0 0,-12 4-432 0,-5 5 0 0,-1 5 0 0,4 1 0 0,1 7-464 0,3 2 16 15,0 4 16-15,0 3 0 0,-3 8-272 0,0 6-64 0,1 3-16 16,2 5 0-16,1 5 432 0,3-8 96 0,5-1 0 0,3-6 16 0,5 0 528 0,3 4 96 16,4 4 32-16,4 3 0 0,3 4 112 0,4 0 32 15,0-5 0-15,3-6 0 0,4-5-560 16,0 2 0-16,1-6 0 0,3-3-144 15,5-5-384-15,2-4-80 0,4-1-16 0,1-9 0 0,1-3 224 0,3-7 32 16,3-6 16-16,4-8 0 0,3-4 352 0,2-8 192 16,3-7-32-16,0-4 0 0,-1-3-16 0,-1-5 0 15,-1-5 0-15,2-6 0 0,-1-6-144 0,-1-1 192 0,-3-3-192 16,-2-3 192-16,-2-3 48 0,-5-3 16 16,-3 0 0-16,-5-4 0 0,-4-1 80 0,-7 0 32 0,-4-1 0 15,-7-4 0-15,-5 1-368 0,-7 5 0 0,-3 7-192 0,-6-3 64 31,-3 2-1088-31,-7 5-224 0,-2 9-32 0,-2 8-16 0,-5 4 1312 0,-2 8 176 0,-3 5 224 0,-2 2-48 16,-1 5 1680-16,-4 5 320 0,0 6 80 0,-4 6 16 16,1 9-1120-16,-2 5-240 0,0 7-32 15,0 11-16-15,0 7-1024 16,2 9-208-16</inkml:trace>
  <inkml:trace contextRef="#ctx0" brushRef="#br0" timeOffset="82377.08">840 13507 43311 0,'-8'-12'3840'0,"3"4"-3072"0,0 3-608 0,3 2-160 0,2 3-288 0,1-3-96 0,0 2 0 0,2-1-16 0,0-2 16 0,4-5 0 0,3 2 0 0,3-4 0 0,4 0-112 0,6-2-16 0,4 1 0 0,5-4 0 16,6-2-368-16,3-1-80 0,1-4 0 0,-1 1-16 16,-1 0 208-16,-2 1 64 0,-1 3 0 0,-2 6 0 0,-4 2 704 0,-4 8 0 15,-5-1 0-15,-5 6 0 0,-2 5 832 0,-5 4 48 16,-2 2 16-16,-5 5 0 0,-2 3-64 0,-4 2 0 15,-2 4 0-15,-5 6 0 0,-1-2-352 0,-4 5-80 16,-4 5-16-16,0-1 0 0,-4-3-384 16,0 3 0-16,-2-4-224 0,-2 1 80 15,0-3-240-15,0-3-64 0,1-4 0 0,1-3 0 16,0-3 192-16,-2-3 16 0,0 1 16 0,-2-4 0 0,0-1 224 0,-2 1 0 16,-1-4 0-16,1-1 0 0,2 2 0 0,-2-1 0 0,-1-2 0 15,4-2 0-15,4-4 0 0,4-1 160 0,4-2-32 0,1-1 0 16,6 0 448-16,0-4 64 0,3 3 32 15,1-2 0-15,4 3-480 0,-1-2-192 0,2 2 128 0,3-1-128 16,3 2 0-16,0-1 0 0,4 2-144 0,0-2 144 16,4 3 0-16,3-3 0 0,4 0 0 0,2 0 0 15,0 0 240-15,0 0 48 0,3-3 16 16,0 3 0-16,0 0-112 0,-2-2 0 0,-1 4-16 0,-2-2 0 16,-1 3-32-16,0-3 0 0,-2 1 0 0,-1 2 0 15,-2-3-144-15,0 3 0 0,0 0 0 0,-1 1 0 16,-1-2-576-16,1 2-112 0,1-2-16 15</inkml:trace>
  <inkml:trace contextRef="#ctx0" brushRef="#br0" timeOffset="82928.5">1422 12597 39615 0,'-27'-19'3520'0,"5"10"-2816"0,1 1-560 0,6 6-144 0,6 3 576 0,3 1 64 0,-4 1 32 0,-7 3 0 0,-12 1-1952 0,-10 6-384 0,-7 5-64 0,-1 7-32 0,2 1 784 0,0 5 144 0,0 5 48 0,1 1 0 15,-1 1 192-15,2-1 32 0,-2 5 16 0,0 2 0 16,4-5-384-16,-4 6-80 0,2 4-16 0,0 2 0 0,1 2 2000 0,3 4 400 0,6 4 80 16,2-4 16-16,5-9 256 0,1 7 64 0,4 6 16 15,5 2 0-15,6 4-1104 16,7 5-208-16,3-2-48 0,5-4-16 0,6-3-432 16,4-6 0-16,3-1 0 0,3-4 0 0,4 2-320 0,0-1-128 0,1 1-48 15,1-6 0-15,2-4-144 16,2-10-16-16,1-5-16 0,2-7 0 0,0 0 352 0,2-6 80 0,3-1 16 0,4-7 0 15,3-2 224-15,2-6 0 0,1-8 144 0,1 0-144 16,-3-7 192-16,-1-5-48 0,-2-5-16 0,1-4 0 0,-1-6 208 16,-1-2 48-16,1-1 0 0,-5-3 0 0,-3-1 16 15,-4-2 16-15,-2 0 0 0,-5-1 0 0,-4 1-288 0,-5-3-128 16,-4 2 128-16,-2-5-128 0,-3-6 224 16,-3-5-32-16,-3-3-16 0,-4-5 0 0,-2 0-176 0,-3-8 160 15,-2-1-160-15,-1-7 160 0,3 3-160 0,-1 2-256 16,2 2 64-16,-3 2 16 15,0 3-304-15,-1 9-64 0,-2 8-16 0,-2 8 0 0,2 6 560 16,-4 5 224-16,-2 9-16 0,-1 5 0 0,-1 4 368 0,-4 4 64 16,-3 6 0-16,-3 5 16 15,-2 7-976-15,-3 7-192 0</inkml:trace>
  <inkml:trace contextRef="#ctx0" brushRef="#br0" timeOffset="84719.57">670 10759 26719 0,'-1'-14'2368'0,"1"0"-1888"0,0 8-480 0,2 1 0 0,0 4 1040 0,-1-6 112 15,1-5 32-15,1-6 0 0,-1-5-1504 0,0 1-288 0,0 0-64 0,-1 3-16 0,-2 7 1312 0,0 2 256 0,-2 3 48 0,0 0 16 0,-1 2-448 0,0 4-96 0,2-1-16 0,1 2 0 0,-1-3-384 0,4 3-144 0,1-1 0 0,2-4 0 0,3 1 272 0,3 1 48 16,2-6 16-16,6 2 0 0,4 0 64 0,5-3 32 16,0-1 0-16,2 1 0 15,1 1 304-15,1 0 64 0,0 1 16 0,-1 5 0 0,-2-2-160 0,-3 4-16 16,-1 1-16-16,-3 1 0 0,-2 4-256 0,-1 2-48 15,-3 2-16-15,-4 1 0 0,-1 0-160 0,-3 2-272 16,-3 3 64-16,-2 1 16 16,-3 0-416-16,-2 3-80 0,-2-2-16 0,-4 1 0 15,-2 1 32-15,-5 1 0 0,0 1 0 0,-4 1 0 16,0 0-16-16,-4 1 0 0,4-1 0 0,-4 0 0 0,2-3 352 0,2-1 64 16,-1-1 16-16,2-2 0 0,2-2 256 0,3-1 0 15,0-2 0-15,4 0 0 0,0-2 0 0,1 0-256 16,2 1 48-16,1-3 16 15,3 0-320-15,1 0-64 0,-1 2-16 0,4 0 0 16,0-2-112-16,2 2-32 0,1 0 0 0,1-1 0 0,1 0 896 0,2-1 176 16,2 0 48-16,1 1 0 0,2-1 96 0,1-4 32 15,2 2 0-15,2-4 0 16,1 0-800-16,2 0-160 0,0 0-16 0,2-4-16 16,-2 4 32-16,-1 0 0 0,0 0 0 0,-3 0 0 0,1 4 640 0,-4 0 144 15,0 4 32-15,-5-1 0 0,-2 2 720 0,0 0 160 0,-3 2 32 0,0 2 0 16,-2-1-352-16,-2 3-64 0,1-4-16 0,-4 1 0 15,1 1-272-15,-2-1-48 0,-4 4-16 0,0-4 0 16,-2 2-112-16,-2 1-16 0,-1 1-16 0,-3-1 0 16,-2 1-208-16,-2 0-32 0,-1 2-128 0,-1-1 192 15,-1 1-64-15,-1-2-128 0,-3 1 176 0,-2 1-176 16,2-5 0-16,-1 2 0 0,-1 1 0 0,-1-3 0 16,1-1-1248-16,-2-1-304 15,2-2-64-15</inkml:trace>
  <inkml:trace contextRef="#ctx0" brushRef="#br0" timeOffset="85325.97">1065 10245 32255 0,'-10'-12'2864'0,"2"4"-2288"0,3 3-576 0,4 4 0 0,0 1 704 0,-3-2 16 0,-3-6 16 0,-7 0 0 0,-4-2-1952 0,-5 0-384 0,1 5-64 0,-1 5-32 15,-2 3-80-15,-1 4-16 0,-2 1 0 0,-3 5 0 16,-3-1-256-16,0 4-64 0,0 3-16 0,1 0 0 15,1 0 992-15,-3 0 208 0,-1 0 32 0,2 1 16 0,0 1 2800 0,6-1 544 0,1 1 112 0,-1-1 32 16,2 4 288-16,-1 2 64 0,-1 5 16 0,3 4 0 16,6 1-1328-16,6 1-272 0,4 0-48 0,7 5-16 15,5-1-672-15,4 3-144 0,1 1-32 0,3-2 0 16,3 2-256-16,2 2-48 0,1 8-16 0,1 7 0 16,1 9-592-16,0 2-128 15,0 2-32-15,-1-3 0 0,2-5-1040 0,-2-8-208 0,2-5-32 16,-1-9-16-16,1-8 144 0,2-5 32 0,4-6 0 0,1-4 0 15,0-3 1872-15,0-7 384 0,2-2 80 0,3-6 16 0,6-5 1376 0,3-6 288 16,1-5 48-16,3-6 16 0,4-2-1056 0,1-7-208 16,-1-2-32-16,-2-1-16 0,-2 0-640 0,2-6-128 15,2-8-16-15,-3 0-16 0,-3 1-368 0,-3-2-80 16,-5-1-16-16,-4-1 0 16,-2-2-304-16,-6-2-64 0,-3-1-16 0,-3 0 0 15,-2 0 64-15,-4-1 16 0,-1-4 0 0,-4-2 0 0,-3 1 528 0,-4-5 0 16,-2 0 192-16,-2 6-48 0,-1 2 112 0,-4-2 0 15,-5-6 16-15,-1 4 0 0,-2 2 112 0,-2 3 32 16,0 4 0-16,-1 6 0 0,1 8 224 0,-1 7 32 16,2 7 16-16,-4 1 0 0,-1 8-176 0,-6 4-16 0,-5 5-16 15,-4 8 0-15,-6 5-352 0,-6 10-128 16,-5 7 0-16</inkml:trace>
  <inkml:trace contextRef="#ctx0" brushRef="#br0" timeOffset="113742.4">13695 11872 13823 0,'-8'0'1216'0,"2"0"-960"0,2 2-256 0,3-2 0 0,0 0 624 0,-1 0 80 0,-3 2 0 0,-4-2 16 0,-2 0-720 0,-2 3-160 0,2-3-32 0,0 0 0 0,1 0 592 0,0 1 112 0,1 1 32 0,-1-2 0 0,0 3 144 0,-3 0 16 0,0 0 16 0,-2 2 0 16,-1 0 304-16,-3 1 64 0,0 4 16 0,-5-4 0 15,-1 4-32-15,-1-1-16 0,-1 1 0 0,-5 2 0 16,-1 2-128-16,-5 0-32 0,0 2 0 0,-3 0 0 16,-2 3-336-16,-4 1-80 0,-4-2-16 0,-2 5 0 15,-4 1-160-15,-1 2-48 0,-4-1 0 0,1 4 0 16,1-1 64-16,2 0 16 0,2-4 0 0,1-1 0 16,2 0 144-16,-2 0 32 0,0 2 0 0,-6 3 0 15,-3 4-512-15,-1 2 0 0,8-6 0 0,1 4-160 16,-4 1-448-16,-8 4-96 15,-5 4 0-15,-5 3-16 16,-1 2 272-16,1-3 48 0,2-5 16 0,4-1 0 0,4-4 112 0,0-1 16 16,-4 2 16-16,7-1 0 0,4-3 112 0,5-1 128 0,3-4-208 0,1 1 80 0,-1 0 528 0,1-2 112 15,2 1 32-15,0 0 0 0,2-2-304 0,0 0-64 16,2 1-16-16,1-1 0 0,0-1-160 0,1-1 0 16,5-1-160-16,-2-1 160 0,0 2-192 0,0 2 192 15,1-1-208-15,0 0 80 0,3 0 128 0,2-1 0 16,3-4 0-16,4-4 0 0,0 2 0 0,4-5 128 15,0-1-128-15,1-2 0 0,2 2 256 0,0-3-32 16,2 0 0-16,2-2 0 0,1-1-96 0,2 0-128 16,1-2 176-16,0 2-176 0,1-1 192 0,1-2-64 15,0 1 0-15,1 2-128 0,-3-3 352 0,3 2-32 0,1-1-16 16,-3 2 0-16,2-1 16 0,2 2 0 0,-1 0 0 16,1-2 0-16,1 2-160 0,1-2-32 0,2 0 0 15,1 0 0-15,1-2-128 0,1 0 0 0,1-2 0 0,0 0 0 16,0 0 128-16,0-2 0 0,1-2 0 0,1 2 0 15,-1-4-128-15,1 2 160 0,2-4-160 0,0 0 160 16,0 1 0-16,1-3 0 0,1 2 0 0,1 0 0 16,1 0 0-16,0-2 0 0,1-1 0 0,4 1 0 15,5-4-160-15,0-3 0 0,5 0 144 0,1-2-144 16,2 1 0-16,1 1-320 0,2-1 64 0,-2 2 16 16,-1-1-80-16,-1 3 0 0,-3 0-16 0,-2 4 0 15,-2-4 336-15,-3 1 0 0,-1 3-144 0,-4 0 144 16,-2 0 0-16,-3 1 0 0,-1 1 128 0,-3 3-128 0,-2 0 416 15,-3-1-16-15,-2 4 0 0,-1-2 0 0,-3 3-96 0,-3 2-32 16,-1-1 0-16,-2 2 0 0,-3 2-128 16,-1 2-16-16,-1 0-128 0,-1 1 192 0,0 2-192 0,-2 2 128 15,1-2-128-15,2 2 0 0,1-3 0 16,1 0 128-16,3 0-128 0,3 0 0 0,-1 2 0 0,3-2 0 16,1 0 0-16,0 3 0 0,0 1 0 0,2-3 0 15,-2 4 0-15,1 3 0 0,-2 1 0 0,1 1-240 16,0 1 48-16,-1 4 16 0,1 4 176 0,-1 1 0 15,1-1 0-15,1 3 0 0,3-6 0 0,0 7 0 16,2-3 0-16,2 5 0 0,2-3 192 0,0 0-16 16,2-2-16-16,1-1 0 0,1-1 0 0,-1-3 0 15,2-3 0-15,1-5 0 0,3-2-160 0,0-3 160 0,-1-4-160 0,5-1 160 16,3-2 32-16,4-1 0 16,4-1 0-16,7-3 0 0,5-2 0 0,5 0 0 15,5-4 0-15,3 1 0 0,4 0-192 0,4 2 0 0,4-2 0 16,3 6-12832-16,3 3-2528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13:50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5520 4826 34095 0,'-5'23'3024'0,"3"1"-2416"0,2-6-480 0,1-4-128 0,1-1 0 0,1 9 0 15,-1 20 0-15,1 30-128 0,2 23-64 0,1 19 0 0,-1 2 0 0,0 2 0 0,1-1 768 0,-2 3 160 0,-2 0 32 0,1-3 0 0,-1 6-432 0,-1 3-80 0,2 10 0 0,-2-3-16 0,1 1-240 0,1 7 0 0,1 7 0 16,-1 8 0-16,1 7 0 0,0-1 0 0,1-1 0 16,-2 4 0-16,2 5 0 0,-2 8 0 0,2 8 0 0,-4 1 0 15,-2-1 0-15,-2 4 0 0,0 0 0 0,-1 5 0 16,-1-2 0-16,0 4 0 0,0 8 0 15,-1-3 0-15,2 3 144 0,2-6 144 0,0-8 32 0,0 5 0 16,2 6 384-16,0-3 64 0,1-10 32 0,0 4 0 16,2 4-480-16,2-2-112 0,1-5-16 0,0 0 0 15,4-6-192-15,1-4 0 0,4 0 128 0,0-4-128 0,2-1 0 16,1-5 0-16,-2-8 128 0,1-1-128 16,-1-6 0-16,1 2 0 0,2 2 0 0,-3-7 0 0,-2-11 0 15,-2-5 0-15,0 1 0 0,-2 7 0 0,-1 8-192 16,-4-3 32-16,-2-7 0 0,-1-2 0 0,-2-4 160 15,-2-7-128-15,0-6 128 0,-2-6-128 0,2 1 128 0,-2-7 0 16,0-8 0-16,1-4 0 0,0-2 0 16,1-5 0-16,1-4 0 0,-2-5 0 0,2-14 0 15,-2 1-128-15,2 2 128 0,0-5-128 16,1-4-768-16,0-3-160 0,0-3-32 0,0-3 0 16,0-3-624-16,1-1-128 0,2-2-16 0,-1 3-16 15,2 2 272-15,-1 0 64 0,1-2 16 0,0 0 0 16,-2-4 528-16,1-2 96 0,-2-1 32 0,0-4 0 0,2-1 864 0,0-1 0 15,2 5 0-15,-1-7 128 16,1-2-496-16,0-2-96 0</inkml:trace>
  <inkml:trace contextRef="#ctx0" brushRef="#br0" timeOffset="1154.48">2520 17307 39615 0,'-9'3'3520'0,"3"-3"-2816"0,5 0-560 0,1 0-144 0,2 0 0 0,0 0 192 0,-2 0-192 0,1 0 192 0,3 1-192 0,4-1 0 0,7 0-192 0,6 0 192 0,6 2-432 0,8-2 48 0,5 0 0 0,4-2 0 16,9 1-224-16,3 1-32 0,3 3-16 0,4 4 0 0,4 0 416 0,1 4 96 16,-1 2 16-16,1-4 0 0,2 4 128 0,5 3 128 15,1 1-128-15,5 4 176 0,-1 1 144 0,0 1 16 16,0-5 16-16,6 2 0 0,8 1-32 0,3-1-16 15,1-2 0-15,5-2 0 0,1-1-32 0,6-1 0 16,7-5 0-16,2 0 0 0,0-2-272 0,6-4 0 16,8 0 0-16,1 1 0 0,-3 2 0 0,7-3-176 0,8 4 176 15,-1 1-208-15,-2 2 208 0,5 3 0 16,2-1 0-16,6 5-144 0,5 2 144 0,0-1 0 0,-8-4 160 16,8 3-160-16,7 3 448 0,4-1-16 0,6 0 0 15,-7 0 0-15,-13-1-224 0,10 1-32 0,9 4-16 16,0-1 0-16,-9-3-160 0,1 0 160 0,3-1-160 0,6-4 160 15,3 1-32-15,7-5-128 0,8-4 192 0,2 0-64 16,4-5-128-16,-2-1 128 0,0 3-128 0,1-6 128 16,-3 2-128-16,7-1-144 0,5 2 144 0,-1-4-208 15,-10 4 208-15,11 0-144 0,7 4 144 0,-1 2-128 16,1 0 128-16,-4 3 0 0,0 2 0 0,-3 0 0 16,-6 2 0-16,4 0 0 0,2-1 0 0,1 1 0 0,2-1 0 15,-1-2 0-15,1 0 0 0,-3-2 0 0,-1 0 0 16,-4-2 0-16,-3 0 0 0,4-2 0 0,3 1 0 15,-1-1 0-15,-2-1 0 0,1 0 0 0,2-2 0 0,-4 4-160 16,0-4 160-16,-4 4 0 16,-6-1 0-16,3 2 0 0,2 4 0 0,-4 0 0 0,-5 5 0 15,1-3 0-15,2 4 192 0,-5-2-48 0,-3 1 48 0,-6-2 16 16,-2 2 0-16,0-1 0 0,0 0-208 0,2-4 128 16,0 0-128-16,-3-7 0 0,-5 0 0 0,-6 0 0 15,-4-2 0-15,1 2 0 0,3-3 0 0,-3 0 128 16,-10-3-128-16,-2 2 0 0,-3 1 0 0,-2 0 0 15,-2-3 0-15,-7 0 0 0,-6 3 0 0,-5-3 0 16,2-1 0-16,-4 4 144 0,-1 0-288 0,-4-2-64 16,-2 1-16-16,-6 1 0 15,-3 3-416-15,-5-3-64 0,-4 0-32 0,-6 4-17088 0</inkml:trace>
  <inkml:trace contextRef="#ctx0" brushRef="#br0" timeOffset="2782.97">22187 17411 40543 0,'-5'-2'3600'0,"1"0"-2880"0,-1 2-576 0,2 2-144 0,2 0 480 0,-2-2 64 0,-2 1 16 0,-3 2 0 0,-3 1-816 0,-4 4-176 0,0 0-16 0,0 3-16 16,3 2 304-16,-3 3 160 0,0 3-160 0,-1 2 160 0,0 5 0 0,-3 2-144 0,-2 7 144 0,-3 3 0 16,-1 3 0-16,-3 4 304 0,-3-1-48 0,-3 6-16 15,0 0 32-15,-5-1 16 0,-2 1 0 0,1 1 0 16,1-6-160-16,-2-1-128 15,1-1 192-15,0-4-192 0,4-5 0 0,3-3-304 16,3-5 48-16,2-5 0 16,4-5-560-16,2-5-96 0,3-4-32 0,2-5-16704 15</inkml:trace>
  <inkml:trace contextRef="#ctx0" brushRef="#br0" timeOffset="3004.83">21365 17401 52527 0,'-9'0'2320'0,"3"0"496"0,1 1-2256 0,3 2-560 0,3 1 0 0,3-1 0 0,2 4-704 0,3 4-256 0,4 2-64 0,8 12 0 0,8 5 96 0,7 9 16 0,4 3 0 0,2 8 0 0,3 0 480 0,-2 1 112 0,-1 4 0 0,0-1 16 0,-6 2-240 0,-5-6-48 0,-4 5-16 0,-3-8 0 15,-6-3 240-15,-2-3 48 0,-2-5 16 0,-3-1 0 0,-3-2 112 0,-2-5 0 16,-3-2 16-16,1-6-11920 16,0 1-2368-16</inkml:trace>
  <inkml:trace contextRef="#ctx0" brushRef="#br0" timeOffset="3292.54">22440 18075 47919 0,'2'8'2112'0,"-1"0"448"0,2-2-2048 0,-2 3-512 0,2-2 0 0,0 0 0 0,2 1-704 0,1 6-240 0,6 8-48 0,0 10-16 0,4 2 816 0,-1 0 192 0,-3 1 0 0,-2-7 0 16,-2-2 176-16,-2-1 16 0,-3-1 16 0,-1-2 0 15,-4-1-880-15,-1-3-176 0,-1 2-48 0,-5-1-18240 16</inkml:trace>
  <inkml:trace contextRef="#ctx0" brushRef="#br0" timeOffset="4172.39">6069 3246 24879 0,'-14'-14'2208'0,"3"6"-1760"0,1 1-448 0,3 7 0 0,3 3 4224 0,1 1 768 0,-1-1 160 0,-2 6 32 0,-7 5-4128 0,-5 7-816 0,-5 7-240 0,-3 4 0 0,-2 5 0 0,-3 5-288 0,0 2 32 0,-5 6 16 0,-4 15 64 0,-5 8 16 0,2 5 0 0,-1-6 0 0,4-5-48 0,-5 0-16 15,-7 5 0-15,-5 7 0 0,-3 0 80 0,-3 3 16 16,1-6 0-16,5-9 0 0,8-8 128 16,5-8 0-16,7-6 0 0,4-7 0 0,4-6 0 15,5-5-160-15,3-4 160 0,2-5-18192 0</inkml:trace>
  <inkml:trace contextRef="#ctx0" brushRef="#br0" timeOffset="4406.46">4946 3261 46079 0,'-11'-6'2048'0,"5"6"400"0,3 0-1952 0,6 3-496 0,2 3 0 0,2 1 0 0,3 3 0 0,6 6-256 0,9 8 16 0,11 15 16 0,7 5 224 0,4 9-144 0,1 4 144 0,2 0-128 0,0 4 128 0,0-2-128 0,1 2 128 0,-3-4-128 16,-4-4-160-16,-3-3-32 0,-4-1 0 0,-5-5 0 16,-4-1-480-16,-2-2-96 15,-4-1-32-15,-1-3-11456 0,-3-2-2288 0</inkml:trace>
  <inkml:trace contextRef="#ctx0" brushRef="#br0" timeOffset="4821.75">6163 4238 23039 0,'-6'-18'2048'0,"1"7"-1648"0,0-1-400 0,4 3 0 0,1 3 4240 0,2 2 768 0,1-2 160 0,2-3 16 0,2-7-4160 0,3-3-832 0,2-4-192 0,6-4 0 0,1 1 0 0,5 0 128 0,-1 1-128 0,1 6 128 16,-1 0-128-16,1 4 0 0,-3 3 0 0,-4 4 0 15,-1 2-208-15,-3 3-16 0,-4 3 0 0,-2 3 0 16,-1 0 224-16,-4 4-176 0,1 2 176 0,-3 1-160 16,-3 6 160-16,-2 0 0 0,-2 5 0 0,-3 1 0 15,-1 4 256-15,-4 5-32 0,-5 5 0 0,-3 7 0 16,-4 4-96-16,-1-1 0 0,1-3-128 0,2-8 192 15,6-3-64-15,0-6 0 0,4-1-128 0,3-7 192 16,3 1 224-16,2-2 32 0,2 0 16 0,2-3 0 16,2-2-160-16,4 1-48 0,3 0 0 0,2 2 0 15,5-2-16-15,2-1-16 0,4 4 0 0,7-4 0 0,4 2-224 16,8-2 0-16,7-2 128 0,8-1-128 0,5-5 0 0,7-4-288 16,4 0 64-16,5-7-13280 15,4-1-2672-15</inkml:trace>
  <inkml:trace contextRef="#ctx0" brushRef="#br0" timeOffset="10966.9">16894 3640 6447 0,'1'-8'576'0,"0"2"-576"0,0-1 0 0,-1 4 0 0,2 0 1248 0,-2 2 144 0,0-2 16 0,0 0 16 0,0-2-624 0,0-3-128 0,-2 2-32 0,2-4 0 0,0 4 1216 0,0-3 224 0,2 3 48 0,0 0 16 0,2 0-256 0,1 1-48 0,1-1-16 0,1 0 0 0,3-1-656 0,-2 1-128 0,3 0-16 0,0 0-16 16,1 0-80-16,0 2-16 0,-1-2 0 16,-1 2 0-16,-2 2-48 0,0 2-16 0,-2 0 0 0,-1 0 0 15,-2 3-208-15,-1 1-64 0,-1 1 0 16,-2 1 0-16,-2 4-192 0,-2 4-32 0,-3 3-16 0,-4 3 0 15,-1 2 48-15,-3 3 0 0,-4 3 0 16,-1 1 0-16,-3 0-112 0,0 2-16 0,-1 4 0 16,2-7 0-16,2-2-112 0,2-1-16 0,2-3-128 0,2 1 192 15,1-2-192-15,2-5 0 0,-1 1 0 0,2-2 0 16,0-2-176-16,1-2-16 0,0 2-16 0,2-6 0 16,0 2-384-1,1-5-80-15,1 2-16 0,0-4 0 0,1-2-1968 16,0-2-400-16</inkml:trace>
  <inkml:trace contextRef="#ctx0" brushRef="#br0" timeOffset="11238.11">16566 3439 30399 0,'-9'-9'1344'0,"3"4"288"0,1-1-1312 0,3 4-320 0,1-1 0 0,2 3 0 0,0-1 1744 0,2-2 288 0,0 0 48 0,2-1 16 0,5 1-1232 0,2 0-240 0,3 0-48 0,4 3-16 0,2 3-176 0,1 3-48 0,3 1 0 0,1 6 0 0,1 0-112 0,3 5-32 0,1 1 0 0,1 4 0 15,1-1-192-15,2 3 144 0,-2-1-144 0,2 2 128 16,-1 3-128-16,2-1 0 0,-2 3 0 0,-2-1 0 16,-3 1 0-16,0-2 0 0,-4 0 0 0,-3-2 0 15,-4-3-320-15,-1-3 16 0,-3 1 0 16,-1-4 0-16,-3-2-240 15,0 1-48-15,-2-5-16 0,0 0-11152 0,0 2-2224 0</inkml:trace>
  <inkml:trace contextRef="#ctx0" brushRef="#br0" timeOffset="12455.11">16697 3091 22111 0,'-6'-1'1968'0,"1"-1"-1584"0,4 2-384 0,1-3 0 0,0 3 864 0,0-1 96 0,-1 1 0 0,-3-3 16 0,-1 0-496 0,-1 0-96 0,0 0-32 0,1-1 0 0,0 1 784 0,0 1 144 0,0 1 48 0,2-2 0 0,0 1-496 0,0 0-80 0,1 2-32 15,-1 0 0-15,1 0-208 0,0 0-64 0,1 0 0 0,-1 0 0 16,0 0 80-16,1 0 16 0,0 0 0 0,0 0 0 16,0 2 0-16,1-2 0 0,-2 2 0 0,1 1 0 0,2-3-160 0,-1 1-16 15,0-1-16-15,0 0 0 16,0 0-96-16,0 0-32 0,0 0 0 0,0 0 0 0,28 2 32 15,-20-4 16-15,5 1 0 0,-1-2 0 16,4 1-48-16,0 0-16 0,3 0 0 0,-1 0 0 16,3 0-80-16,1 2-128 0,3-2 176 0,1 2-176 15,1-3 160-15,2 2-160 0,0-1 128 0,2 0-128 0,0 1 0 0,-1 0 0 16,1-2 0-16,-3 2 0 0,-2 1 0 16,-2-2-176-16,-2-1 16 0,-2 2 0 0,-2-1 160 0,-3-1 0 15,-2 2 0-15,-2 1-128 0,-3-3 128 0,0 3 0 16,-3 0 128-16,0-2-128 0,-2 2 224 0,1 0-32 15,-1-1 0-15,-2 1 0 0,1 0-48 0,-1-4-16 16,1 1 0-16,-1 1 0 0,0-2 32 0,0 1 0 0,2-2 0 16,-2-2 0-16,2 1-160 0,-1 1 160 0,-1-3-160 15,1 1 160-15,-2 0-160 0,0 1 128 0,-2 0-128 0,1 0 128 16,-1-1 96-16,-2-1 16 0,0 1 0 0,-1 4 0 16,0-3-48-16,-1 2 0 0,-1-2 0 15,-1 0 0-15,0 2-192 0,-1-2 176 0,-1 1-176 0,0 1 160 16,0 0-160-16,0-2 0 0,1 0 0 0,-1 0 0 15,1 0 0-15,0-2 0 0,1 2 0 0,0 0 0 16,0 0 0-16,0-1 0 0,1 4 0 16,-2-4 0-16,2 3 0 0,-2 0 0 0,-1-2 0 0,1 2 0 15,0 0 0-15,0 2 0 0,1-2 0 0,1 2 0 16,1-1 0-16,1 2 0 0,1-2-224 0,2 3 80 16,1 0-608-1,-1 0-112-15,4 0-32 0,-1 3 0 0,1 1-512 0,2 2-96 0</inkml:trace>
  <inkml:trace contextRef="#ctx0" brushRef="#br0" timeOffset="13017.64">17150 3407 8287 0,'0'-10'736'0,"0"4"-592"0,0-1-144 0,0 5 0 0,0-1 1616 0,1 2 304 0,0-1 48 0,-1-1 16 0,3 0-1264 0,-2-4-240 0,1 1-48 0,1 2-16 0,1-2-288 0,-1 3-128 0,2-1 0 0,0-2 128 0,0 1-128 0,0 1 0 0,0 0-160 0,-1-1 160 15,-1 4 0-15,0-1 288 0,-2 0-32 0,0 2-16 16,-1 0 1232-16,0 2 256 0,-1 0 64 0,-3 2 0 0,2 2 288 0,-3-2 64 15,1 1 16-15,1 1 0 16,-1-1-864-16,-1 0-160 0,1-2-48 0,-1 4 0 0,2-5-608 0,-2 2-128 16,1 2-32-16,-1-2 0 15,1 2-320-15,1-2 0 0,0 2 0 0,-1 2 0 0,2-1 0 0,-1 3 0 16,1-2 0-16,-1 2 0 0,1 0 0 0,1 0 128 16,-2 0-128-16,0 1 0 0,0-1 224 0,-1 0-32 15,2-4 0-15,-3 3 0 0,1-2 128 0,1-1 32 16,-2 0 0-16,0 0 0 0,-2 1-352 0,1 0-160 15,0-1 16-15,0 3 0 16,-1-3-1904-16,-1 2-384 16</inkml:trace>
  <inkml:trace contextRef="#ctx0" brushRef="#br0" timeOffset="23830.62">17864 3828 2751 0,'-1'-6'256'0,"0"2"-256"0,1 1 0 0,0 0 0 0,0 2 2240 0,-1 1 416 0,1-2 80 0,0 2 16 0,-1-4-512 0,-1 1-80 0,1 1-32 0,0 1 0 0,1 1 336 0,-1 0 64 0,1 0 16 0,0 0 0 16,0 0-1072-16,0 0-192 0,0 0-64 0,0 0 0 16,0 0 80-16,0 0 16 0,6 22 0 0,-5-10 0 15,0 1-416-15,2 3-96 0,-1 4-16 0,-1 2 0 16,2 2-400-16,-2 2-64 0,2 2-32 0,-1-2 0 16,-1 0-128-16,2 1-32 0,-1-1 0 0,1-1 0 15,-1-3-128-15,1-4 192 0,-1 2-192 0,1-6 192 16,-1 1-192-16,-1-6 0 0,3 1 0 0,-2-3 0 15,1-3 0-15,-2 0 0 0,2-1-144 0,-2-3 144 16,1 0-160-16,0-3 32 0,0-1 0 0,1-2 0 0,-2-4-64 16,1-1 0-16,0-1 0 0,-2-2 0 0,0-1 192 15,0-2 0-15,0-5-144 0,0-2 144 0,-2 1 0 0,2-4-176 16,-1 1 176-16,0-5-128 0,1 5 128 0,0 0 0 16,0 1 0-16,1 5 0 0,3 2 0 0,-1 3 0 15,2 5 0-15,2 3 0 0,-1 0 0 0,1 1-160 16,1 4 160-16,0-1 0 0,2 2 0 0,-1 1 176 15,2 0 0-15,0 4 0 0,1-2-176 0,0 4 0 16,-1 1 144-16,-1 0-144 0,-2 5 128 0,1 1-128 16,1 3 128-16,-3 0-128 0,1 2 144 0,-1 1-144 15,0 1 192-15,0 1-192 0,0-1 128 0,0 2-128 16,0-2 0-16,0-2 0 16,1 1-272-16,-2-3-112 0,1-1-32 0,-1-5 0 15,0 2-1248-15,1-6-256 0,-1 4-64 0,-1-6-14336 0</inkml:trace>
  <inkml:trace contextRef="#ctx0" brushRef="#br0" timeOffset="24221.88">18282 4090 5519 0,'4'-3'496'0,"-1"0"-496"0,-1 2 0 0,1-4 0 0,-1 4 4368 0,2-3 784 0,-1 2 160 0,4-2 16 0,4-5-3248 0,2-1-656 0,3-2-128 0,2 0-16 0,-2-2-112 0,0 3-16 0,-1 0 0 0,-3 2 0 16,0 1-384-16,-2 0-96 0,0 2-16 0,-2 0 0 0,-2 0 192 0,-2-1 48 16,-1 4 0-16,0-4 0 0,-2 4-320 0,-1-3-48 15,0-1-16-15,-1 1 0 0,-1 0-320 0,1 2-192 16,-1-2 192-16,-1 0-192 0,1-3 0 0,-1 3 0 16,0 2 0-16,-1-2 0 0,-1 4-320 0,-1-2 16 15,0 3 16-15,-2 1 0 0,0 4-32 0,-1-1-16 16,-1 3 0-16,0 3 0 0,-1 2 192 0,-1 2 144 15,-3 1-192-15,0 2 192 16,0 4 0-16,0 1 272 0,2-2-16 0,0 3-16 0,3-6-48 0,2 0 0 16,2 3 0-16,-1 1 0 0,4-2 48 0,1-2 0 15,4 3 0-15,0-3 0 0,4-3-64 0,2 0-16 16,0-1 0-16,4-2 0 0,0 1 80 0,0-5 16 0,3 2 0 16,1-4 0-16,0-2-256 0,2 0 0 0,0-2 0 15,2-2 0 1,-2-2-320-16,2-1-96 0,0-1-32 0,1-1-11824 0,1-3-2368 0</inkml:trace>
  <inkml:trace contextRef="#ctx0" brushRef="#br0" timeOffset="24738.57">18731 3764 13823 0,'-2'3'608'0,"1"-2"128"0,-1 1-592 0,2-1-144 0,0 2 0 0,0-1 0 0,2 2 2112 0,-1 0 384 0,1 4 64 0,1 2 32 0,0 5 624 0,1-1 128 0,1 2 32 0,-1 2 0 0,1 1-1472 0,0 0-304 0,0 0-48 0,1 0-16 0,-1-3-976 0,1 2-208 0,0-1-32 0,0-4-16 0,1 0-128 0,-1-4-32 16,-1 3 0-16,0-6 0 0,-2 1-144 0,1-3 0 16,0 1 0-16,-2-4 0 0,1 2 0 0,-2-3 0 15,1-3 0-15,0 2 0 0,0-2 0 0,-1 0 0 16,2-4-160-16,-1-2 160 0,1 2-192 0,-1-4 48 15,1 1 16-15,-1 3 0 0,2-2-64 0,-2-1-16 16,3 2 0-16,0 2 0 0,0 2 208 0,0 0 0 16,0 2 0-16,0 2 0 0,0 0-144 0,0 2 16 0,1 4 0 15,-1 0 0-15,0 2 128 0,0 2 128 0,1 1-128 16,-2-1 176-16,1 0-48 0,0 2 0 0,0-2 0 16,2 2 0-16,1-2-128 0,-1 0 0 15,0-1 0-15,2-1 128 0,0-4-128 0,1 0 0 0,-1-2 144 16,0-2-144-16,1-3 144 0,-1 0-144 0,1-3 192 0,-2-3-192 15,2 2 224-15,-1-2-64 0,-2 2-16 0,1-4 0 16,-1 1-16-16,0 0 0 16,0-2 0-16,-1 2 0 0,0 0-128 0,-1 0 192 0,1-1-192 15,2 1 192-15,-1 0-192 0,0 0 0 0,1-1 144 0,-1 1-144 16,1 3 160-16,-1-5-32 0,2 3-128 0,-2-4 192 16,2 2-64-16,-2-1-128 0,2-1 176 0,-3 1-176 15,0-2 144-15,0 2-144 0,-1-4 0 0,-2 1 144 16,-1 0-144-16,-2 2 0 0,0-3 0 0,-3 0 0 15,-1-3-576-15,-2 0-32 0</inkml:trace>
  <inkml:trace contextRef="#ctx0" brushRef="#br0" timeOffset="38571.17">14125 11168 16575 0,'-2'-5'1472'0,"0"1"-1168"0,2 0-304 15,2 2 0-15,0 0 704 0,2 0 96 0,0-4 16 0,0-3 0 0,3-1-816 0,1 3-224 0,1-3-16 0,0 4 0 0,-2 0 240 0,-1 3 0 16,0 3 0-16,-2-2 0 0,-1 2 128 0,-2 2-128 0,0-2 0 0,-1 0 0 0,0 0 912 0,-1 0 128 0,-2 3 32 0,1-6 0 15,-1 3 784-15,0-2 176 16,-2 0 16-16,1-4 16 0,0 2-368 0,1 2-80 0,-1-4-16 0,1 2 0 16,1-2-640-16,1 1-144 0,1 1-32 0,-1 1 0 15,2-1-416-15,-1 1-96 0,1 3-16 0,-1-2 0 16,0 2-64-16,0 0-32 0,0 0 0 0,0 0 0 16,0 0-32-16,0 0 0 0,0 2 0 0,0-2 0 15,0 0-128-15,0 0 128 0,0 0-128 0,0 0 128 16,0 0-128-16,0 0 160 0,0 0-160 0,-17 9 160 15,12-4-32-15,-1 1 0 0,-2 0 0 0,1 3 0 16,-1-3 0-16,-2 4 0 0,-3 0 0 0,-3 5 0 16,-2-3-128-16,-3 6 192 0,-3 0-192 0,-4 3 192 15,0 1-192-15,-4 1 0 0,-4 5 144 0,-1 0-144 16,-3 2 0-16,0 4 144 0,-4 0-144 16,-2 5 0-16,-2 1 144 0,-2 0-144 0,3-1 0 0,0 0 144 0,-3 3-144 0,2-3 0 15,2 0 0-15,3-3 0 0,3-3 0 0,3-3 0 16,3-3 0-16,1-5 0 0,4 0 128 0,2-4-128 15,2-1 0-15,0-3 128 0,2 0 0 0,0 0 0 16,2-4 0-16,3 1 0 0,-1-1-128 0,3-4 0 16,4 0 0-16,2 1 0 0,2-4 0 0,1-2 0 15,3 2 0-15,2-6 0 0,1 2 0 0,2-1 0 16,1-2 0-16,6-2 0 0,2-3 128 0,3-1 0 16,5 0 0-16,3-2 0 0,3-4-128 0,6 0 0 0,3-3 0 15,3 0 0-15,3-2 0 0,-1-3-272 0,1-1 64 16,0-2 16-16,-2 1 0 0,-1-2 0 0,0-1 0 15,-3 3 0-15,-2-1 0 0,0-1 16 16,0-2 0-16,2-1 0 0,1-4 176 0,-2 3 0 0,-1 4 0 16,-2-1 0-16,1 3 0 0,-4 3 0 0,-1 3 0 0,-3 0 0 15,-2 6 0-15,-3 0 0 0,0 2 144 16,-2 2-144-16,0 1 144 0,-3 0-144 0,-2 2 0 0,-1 1 144 16,-2 0-144-16,-2 2 0 0,0-1 0 0,-4 4 0 15,1-2 0-15,-2 3 0 0,-2 0 0 0,-1 0 0 16,-1 0 0-16,-3 0 0 0,0 3 0 0,-2-2 0 15,-3 1 0-15,0 2 0 0,-2 2 0 0,0 0 0 16,-2 3 0-16,-1 1 128 0,-1 2-128 0,-1 1 0 16,1 3 0-16,-3 0 128 0,-1 0-128 0,-1 3 0 15,2-1 0-15,-1-2 0 0,0 4 0 0,-2 1 0 0,2-3 0 0,0 2 0 16,-1 3 0-16,-1-5 0 0,0 4 0 0,-3 3 0 16,0-3 0-16,-3 4 0 0,2-3 0 15,-2 1 0-15,-2 2 0 0,1-1 0 0,3-2 0 16,-1 1 0-16,4-4 0 0,3-5 0 0,2-2 0 0,2 1 0 15,0-2 128-15,2-1-128 0,2 3 0 16,0-4 0-16,0 1 0 0,2 0 0 0,0 0 0 0,2 3 0 16,-1-4 0-16,2 0 0 0,2-2 0 0,2 1 0 15,1-3 0-15,3-2 0 0,-1-3-176 0,4 2 176 16,3-6-128-16,0 2 128 0,2-3 0 0,2-2 0 16,3-3 0-16,4-1 0 0,1 0 0 0,6-6 0 15,1 2 0-15,5-5 128 0,2-1-128 0,2-2 0 16,0 1 0-16,2-5 128 0,0 0-128 0,-1-2 0 0,1-3 0 0,0 2 0 15,0-2 0-15,-1 2 0 0,-3 0 0 0,2-2 0 16,4-1 0-16,3-3 0 0,3 1 0 16,-1-3-128-16,0 5 128 0,-2-1 0 0,1 3 0 15,-6 4 0-15,1 1 0 0,-2 3 0 0,-3 2 0 0,-4 1 0 16,-4 4 0-16,-2 2 0 0,-1 3 0 0,-4-1 0 16,-1 3 0-16,-4 0 0 0,-1 0 0 0,-4 2 0 15,0 1 0-15,-3 1 0 0,-1 1 0 0,0-1 0 16,-2 2 0-16,0-1 0 0,-2 2 0 0,1-2 0 15,0 1 128-15,-2 2 0 0,1-1 0 0,-2 2 0 16,0 1-128-16,1 1 0 0,-3 1 0 0,-1 2 0 16,0 0 0-16,0 1 0 0,-3 2 0 0,0 1 0 15,-1 0 0-15,0 1 0 0,-2 3 0 0,-2-2 0 0,0 0 0 0,-3 2 0 16,-1 2 0-16,-2 1 0 16,-1-1 0-16,-3 3 0 0,-2 1 0 0,-1 2 0 15,-3 3 0-15,-1 1 0 0,-2-2-128 0,0 5 128 0,-2-3 0 16,-4 5-128-16,-2 1 128 0,-1 2 0 0,1 4 0 0,-1-5-128 15,1 2 128-15,1-2 0 0,2-1 0 0,4-1-128 16,0-3 128-16,4-2 0 0,0-3 0 16,3-4 0-16,2-1 0 0,1-2 0 0,1 0 0 0,3-2 0 15,3-3 0-15,3-1-128 0,3-3 128 0,1 2 0 16,-1-3 0-16,4 0-128 0,2-2 128 0,1-2 0 16,2-2 0-16,4 0 0 0,2-2 0 0,3-4-128 15,4-2 128-15,4-3 0 0,3-1 0 0,5-2-128 16,5-2 128-16,4-5 0 0,4 1 0 0,1-5 0 15,3-1 0-15,1-2 0 0,1-3 0 0,-2-1-128 16,0 0 128-16,-1-2 0 0,0 1 0 0,2-2-128 0,2-4 128 0,1-1 0 16,0 3 0-16,1 0 0 0,-4 2 0 0,-2 3 0 15,-4 3 0-15,-2 0 0 0,0 4 0 0,-4 3 0 16,-2 0 0-16,-3 1 0 0,-1 5 0 0,-3 2 0 16,-3 2 0-16,-1-1 0 0,-3 4 0 0,-2 0 0 15,-2 3 128-15,-3 2-128 0,-3 4 160 0,-1-2-160 16,-1 2 128-16,-2 0-128 0,-2 2 0 0,-2 2 144 15,-4 1 32-15,-1 0 0 0,-2 3 0 0,-3-2 0 16,-5 7-176-16,-2-1 0 0,-2 4 0 16,-3 0 0-16,-1 0 0 0,1 3 0 0,-1-1 0 0,1-1 0 15,1-1 0-15,1 0 0 0,1-1 128 0,0 1-128 0,1 0-160 16,-1-3-64-16,3 3-16 0,-1 2-12464 16,2-2-2496-16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8:14:59.60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21526 1437 12895 0,'-1'-5'1152'0,"-1"1"-928"0,2 4-224 0,0-2 0 0,0 2 1072 0,0-2 160 0,2 2 48 0,-4-5 0 0,2 2-176 0,-1-1-16 15,-1 0-16-15,0 2 0 0,0 2-576 0,-2 0-112 0,1 2-32 0,-4 2 0 0,0 0-352 0,-2 4 0 0,-3 2 0 0,0-1-128 0,-2 5 128 0,-3-1 0 16,-1 2 0-16,-1 4 128 0,-5 0 288 0,-3 6 64 16,-3 3 16-16,-3 5 0 0,-2 1 144 0,-1 1 16 15,-1 3 16-15,-2 3 0 0,2-3 96 16,1-1 0-16,2-4 16 0,2-2 0 0,0-2-48 0,-3 5-16 16,-2 0 0-16,0 5 0 0,1-7-256 0,2-1-48 0,-3 1-16 0,-3 2 0 15,-4 1 48-15,-3 3 16 0,-2 3 0 16,1-2 0-16,1-1 112 0,-1 1 32 0,0 3 0 0,2-3 0 15,4-2-336-15,-3 1-64 0,-2 3-16 0,-2 1 0 16,-1 1-192-16,2-2 0 0,1-3 0 0,3-2 0 16,3-2 0-16,4-8 0 0,2-2 0 0,3-1 0 15,4-4 144-15,2 0-16 0,3-4 0 0,1 1 0 16,0-4 32-16,0 2 0 0,1-2 0 0,0-3 0 16,1 1-160-16,1 0 0 0,3-4 0 15,0 4 0-15,-1-4 0 0,-1 4 0 0,1-1 0 0,-1 0 0 16,-1 1 256-16,2 3-48 0,-2-5 0 0,1 2 0 15,2 0-208-15,-1 0 0 0,1-1 0 0,3-3 0 0,0 0 0 16,2 0 0-16,1-5 0 0,3 2 0 0,0-3 192 0,2 0-16 16,0 0 0-16,1-4 0 0,0 2-32 0,2-2 0 15,-1-2 0-15,2 1 0 0,0 0-144 16,0 0 192-16,1 1-192 0,0 1 192 0,0-4-192 16,1 1 0-16,0-2 0 0,0 0 0 0,2 0 0 15,-2 0 0-15,3-1 128 0,-2 0-128 0,2-4 0 0,-2 3 0 16,3-2 0-16,-1 0 128 0,1-2-128 0,-1 2 0 15,2-1 0-15,-1-3 0 0,1 0 0 0,0 1 0 16,0-1 0-16,2-2 0 0,-2 4 0 0,0-3 0 16,-1 6 0-16,0-4 0 0,-1 5 0 0,-2 0 0 0,1 1 0 15,-2 2 0-15,0 1 0 0,-1 3 0 16,-1-1 0-16,0 2 0 0,-1 2 0 0,0 0 0 16,0 0 0-16,-3 2 0 0,1 2 0 0,-4 2 0 0,0 2 0 15,-1 3 0-15,0-4 0 0,0 6 0 0,0-1 0 0,-1 0 0 16,1 1 0-16,1-2 0 0,-2 4 0 0,1-2 0 15,1 2 0-15,0-1 0 0,1 1 0 0,1 0 0 16,-2 1 0-16,2 0 0 0,0 0 0 0,-2 2 0 16,2 0 0-16,-1 3 0 0,-1 1 0 0,0 3 0 15,-1-2 0-15,0 4 0 0,2-1 0 0,1-3 0 16,0 1 0-16,2-1 0 0,4-5 0 0,1-4 0 16,3-2 0-16,3-2 128 0,3-1-128 0,4-3 0 15,3-3 192-15,4-3-32 0,3 0-16 0,4-6 0 0,5 0 16 16,7-1 0-16,6-6 0 0,3-2 0 0,2 2-160 0,7-3-192 15,10 0 32-15,5-5-12512 16,0 2-2496-16</inkml:trace>
  <inkml:trace contextRef="#ctx0" brushRef="#br0" timeOffset="11744.76">21016 4849 28559 0,'-5'0'2544'0,"2"-3"-2032"0,0 2-512 0,2 1 0 0,1 0-640 0,-2-3-208 0,-2 1-48 0,-4-2-16 0,-1 0 912 0,-3-4 128 0,-1 0 48 0,0 0 16 0,0-2 0 0,-1 1 0 0,-1 2 0 0,-1-3 0 15,0 4-192-15,-2-3 0 0,-2 0 0 0,-1 2 0 16,-1 1 0-16,-2 2 0 0,1 2 0 0,-2-1 128 0,1 3 272 0,0 0 48 16,-1 3 16-16,1-1 0 0,1 4-144 0,1-2-48 15,1 0 0-15,0 2 0 0,2 0-272 0,2 3 0 16,0-3 0-16,2 1 0 0,2-1 128 16,3 1 0-16,2 1 16 0,3-3 0 0,1 4-144 0,4-3 0 15,1 0 0-15,3 0 0 0,2-2 0 0,3 2 0 16,1-2 0-16,2 1 0 0,4 1 0 0,0-2 0 15,2 0 0-15,1-2 0 0,4-1-176 0,3-1 176 16,3 0-128-16,2-1 128 0,3-1 0 0,-1-2 272 16,-2 0-32-16,1 2-16 0,4-4 144 0,0-1 16 15,0 1 16-15,0-1 0 0,-1 1-208 0,0-1-32 16,0 1-16-16,-3 1 0 0,0 2-144 0,-1-1 128 0,0-2-128 16,-3-1 128-16,-2 1-128 0,-4-1-144 0,-3-2 144 15,-4-1-208-15,-3 2 208 0,-4 0-144 16,-2 0 144-16,-5-2-128 0,-1 1-128 0,-5 2 0 0,-2 0-16 15,-5 5-13616-15</inkml:trace>
  <inkml:trace contextRef="#ctx0" brushRef="#br0" timeOffset="23723.26">31104 2143 15663 0,'3'-4'1392'0,"-1"2"-1120"16,1 0-272-16,-2 2 0 0,0 0 256 0,0-2 0 0,1 2 0 0,1-4 0 0,2-2 528 0,0 1 112 0,0 0 0 0,0 0 16 0,-2 2 176 0,0-1 16 0,-2 1 16 0,1 0 0 0,-1 0 256 16,-1 3 48-16,0-2 16 0,-1 2 0 0,-1 0 64 0,0 2 16 15,0-2 0-15,-1 3 0 16,-1-2-240-16,-1 1-64 0,0 2 0 0,1 1 0 0,-3-1-528 0,0 2-112 15,0 1-32-15,-1 2 0 0,1-3-256 0,-3 4-48 16,1-1-16-16,-1 2 0 0,-1 1-224 0,-1 3 128 16,-2 1-128-16,-1 0 0 0,0 5 128 0,-2 1-128 15,-3 2 0-15,1 3 144 0,-4-1-144 0,0 3 128 16,-1-1-128-16,-2-2 128 0,2 2-128 0,-1 0 0 16,-1-5 0-16,1 2 128 0,-1 1 64 0,-2 1 16 0,-2-1 0 0,-2 1 0 15,-1 3 64-15,-1-2 16 16,0 3 0-16,0-1 0 0,1 1-288 0,2-3 0 0,1-2 0 15,2 1 0-15,2-2 0 0,0 1 208 0,4-4-64 0,-1 3-16 16,4-5-128-16,-1 0 0 0,0 1 0 16,0-1 0-16,0-2 0 0,1 3 0 0,-2-1 0 0,0-2 0 15,0 1 0-15,1 1 0 0,0-4 0 0,0 0 0 16,2 0 0-16,-1-1 128 0,3-5-128 0,0 0 192 16,1-2-32-16,1 2 0 0,1-4 0 0,1 3 0 15,-1-4-32-15,2 0 0 0,1 1 0 0,-1-2 0 16,2-2-128-16,1 2 0 0,0-4 0 0,0 2 0 15,0-2 0-15,2 0 0 0,0-2 0 0,1 2 0 0,0-4 144 16,1 2-144-16,2-1 160 0,1 0-160 16,-1-1 208-16,2-1-48 0,2 0-16 0,-1-4 0 15,1 3-144-15,1-4 0 0,-1 0 144 0,3-1-144 0,0 0 0 0,0-4 128 16,0 2-128-16,1-5 0 0,0 1 0 0,1 1 0 16,-1-3 0-16,-1 1 128 0,0-1-128 15,-2 1 0-15,2-2 0 0,-1-2 0 0,1-1 0 16,-3 1 144-16,3 4-144 0,-2-2 0 0,0 3 128 0,1 0-128 15,-1 4 0-15,0-2 0 0,0 3 0 0,1 2 0 16,-1 0 0-16,0 4 0 0,-1-2 0 0,1 3 0 16,-1 2 0-16,-1 3 0 0,2 0 0 0,-2 0 0 15,0 2 0-15,-1 2 0 0,2 2 0 0,-4 0 0 16,1 0 0-16,0 4 0 0,-2 3-128 0,0 0 128 16,-2 3 0-16,-1 5-144 0,-2 2 144 0,-1-1-128 15,0 3 128-15,-1 1-128 0,-3 4 128 0,2 3 0 16,-1 1 0-16,1 1 0 0,0-3 0 0,2-1 0 0,0-1 0 15,3 1 0-15,-1-3 0 0,1-3 0 16,-1-3 0-16,2 0 0 0,0-3 0 0,2-2 0 0,0 2 0 16,0-1 0-16,1-2 0 0,1 0 0 0,0 0 0 15,2 0 0-15,2-1 0 0,1-2 0 0,1-3 0 0,3-2 0 16,2 0 192-16,2-2-16 0,2 0-16 0,2-4 0 16,1 0-160-16,3-2 0 0,0-2 144 0,2 0-144 15,3-2-144-15,3-2-112 0,-1 2 0 0,4-2-13712 16,4-2-2736-16</inkml:trace>
  <inkml:trace contextRef="#ctx0" brushRef="#br0" timeOffset="40123.04">15893 9008 14735 0,'-5'-2'1312'0,"2"-1"-1056"0,2 2-256 0,2-2 0 0,0 3 160 0,0-3-32 0,-1-1 0 0,0-2 0 0,1-4 16 0,1-1 0 0,-1 1 0 0,1-2 0 15,1 2-144-15,-3 4 0 0,1-2 0 0,-1 3 0 0,-1 2 0 0,-2 3 0 0,0 0-176 0,-2 2 176 0,0 2 864 0,-1 2 256 16,-2 0 48-16,2 2 16 0,0 0 192 0,0 2 32 16,2-4 16-16,0 3 0 0,3-5 272 0,0 0 48 15,2 2 16-15,0-4 0 0,3-1-224 0,0 2-64 16,1-1 0-16,1-4 0 0,2 2-624 0,1-3-128 15,1 2-16-15,0-1-16 0,-1 2-304 0,2 0-64 16,0 0-16-16,0 0 0 0,0 0-144 0,0 2-32 16,-1 2 0-16,0-2 0 0,2 5-128 0,1-3 192 15,0 3-192-15,1-2 192 0,1 1-192 0,2-2 192 16,3-1-192-16,3 1 192 0,2 1 0 0,1-5 0 16,1 4 0-16,3-4 0 0,-2 0-16 0,1 0 0 15,2-3 0-15,2 2 0 0,2 1-48 0,-1-4-128 16,2 2 192-16,3-1-64 0,0 2-128 0,1-1 0 15,-6 2 144-15,1 0-144 0,0 0 0 0,-3 0 128 0,1 0-128 0,-2 0 0 16,-1 2 0-16,2-2 0 0,0 4 0 0,1-4 0 16,-2 3 0-16,5 0 0 0,4-3 0 0,3 0 128 15,4 0-128-15,4-4 0 0,1 2 0 16,4-7 0-16,5 2 0 0,5-2 0 0,-1 2 160 0,4 2-160 16,2 1 256-16,1 1-64 0,-1 2 0 0,0-5 0 15,-1 2-192-15,2-1 0 0,5 4 0 0,-1-1 0 16,0 2 0-16,-1-3 0 0,-3-1 0 0,2 1 0 15,3-3 0-15,-1 3 0 0,4 2 0 0,-4-2 0 0,0 0 0 16,-3-4 0-16,-3 3 0 0,3-3 0 0,1 7 0 16,2-1 0-16,-2-3 0 0,0-2 0 0,-1 0 0 0,0 1 176 15,-1 4-176-15,-1-2 160 16,0 1 0-16,-2 1 0 0,-1-3 0 0,0 1 0 0,0 0-160 16,1 0 0-16,2 1 144 0,-1-2-144 0,1 0 0 0,1-2 0 15,-1 0 0-15,-1-3 0 0,-1 2 0 0,0 2 144 16,-2 1-144-16,-3 1 0 0,-3-1 0 0,-4-1 0 15,-1 1 0-15,-1 1-192 0,-2 0 192 0,-1 3 0 16,0 0 0-16,-3 3 0 0,-2-2 0 0,0 1 0 16,-2-2 0-16,-2-2 0 0,-2-2 0 0,2 0 0 15,4 1 0-15,-1-2 0 0,1 1 0 0,0-2 0 16,4 2 0-16,1-2 0 0,-2 0 0 0,-1 0 0 16,-5-1 0-16,-1 4 0 0,2-4 0 0,-3 1 0 15,0 3-160-15,-4-2 160 0,-3 1-240 0,-2 1 32 0,-3 2 0 16,-4 1 0-1,-3 4-304-15,-2 0-48 0,-3 4-16 0,-6 2-12144 0,-2 3-2432 0</inkml:trace>
  <inkml:trace contextRef="#ctx0" brushRef="#br1" timeOffset="53175.71">8439 16324 6447 0,'-3'3'576'0,"0"-2"-576"0,1 1 0 0,1-2 0 0,1 0 512 0,-2 3-16 0,0-3 0 0,-2 1 0 0,-1 2-912 0,0-1-176 0,0-2-48 0,3-2 0 0,1-1 1392 0,1-1 272 16,0 1 48-16,1 0 16 0,0-1 608 0,0 2 128 15,1-1 32-15,-2 2 0 0,1 1 128 0,-1 0 16 16,0 0 16-16,0-2 0 0,0 4-352 0,-1-2-80 15,1 0-16-15,0 0 0 0,0 0-736 0,0 0-128 16,0 0-48-16,0 0 0 0,0 0-64 0,0 0-16 16,0 0 0-16,0 0 0 0,0 0 32 0,3-26 0 0,-2 18 0 0,1-2 0 15,-2 0-320-15,-2 1-64 0,1-1-16 0,-2 0 0 16,0 4 144-16,-2 0 32 0,0 4 0 0,-2-2 0 16,-2 1 192-16,-2 3 64 0,-3 3 0 0,0-2 0 15,0 4-320-15,-3 1-48 0,1-1-16 16,-3 4 0-16,0 1-256 0,-2-2 0 0,0 5 0 0,0-3 0 15,2 2 0-15,-1-2 0 0,-1 2 0 0,1 1 0 16,1-1 0-16,1 2 0 0,1-2 0 0,2 2 0 16,1 0 0-16,3-1 0 0,2 3 0 0,3-3 0 0,1 5 0 15,2-2 0-15,1 1 128 0,2 2-128 16,2-1 0-16,1 4 0 0,2 0 0 0,3 0 0 16,2 4 0-16,-1-4-224 0,3 4 64 0,-1-1 16 0,1-4 144 15,-1 1 0-15,2-6-144 0,-2 0 144 0,0-6 0 0,0 0-144 16,0-1 144-16,1-3 0 0,2-3 0 15,0-3 0-15,0 0 0 0,1-3 0 0,1-3 128 0,0-4 64 16,2-1 32-16,-1-1 0 0,-1-2 48 0,-2-2 16 16,-1-3 0-16,-2 3 0 0,-1-4-112 0,-1-1-32 15,0-1 0-15,-3 0 0 0,-1-3 48 0,-3-1 0 16,1-5 0-16,-3-4 0 0,0-1-64 0,-4-2 0 16,0-1 0-16,-2-1 0 0,0-3 0 0,-3-2 0 15,3-3 0-15,-1 1 0 0,2 0-128 0,0-4 0 16,0-2 0-16,1 2 0 0,0 3-160 0,1 4-16 15,-1-2 0-15,-2 6 0 0,1 1-32 0,-3 3-16 0,1 1 0 16,-3 3 0-16,-2 1 224 0,-3-1 0 16,1 5-160-16,-2 3 160 0,0 2-208 0,-1 1 16 15,-3 5 16-15,2 0 0 16,-3 1-208-16,1 3-64 0,2 2 0 0,2 0-11824 0,3 4-2368 16</inkml:trace>
  <inkml:trace contextRef="#ctx0" brushRef="#br1" timeOffset="54047.87">9400 15264 19343 0,'0'-2'1728'0,"0"-2"-1392"0,0 2-336 15,-1-1 0-15,1 2 768 0,-1-1 64 0,0-2 32 0,-2-2 0 0,1-1-64 0,-2 1-16 0,-1 0 0 0,-1 2 0 0,0 4 240 0,-1-2 32 0,1 2 16 0,0 2 0 0,0 1-432 0,-2 1-96 0,2-1-16 0,-2 1 0 16,0 2 96-16,0 3 16 0,-2-2 0 15,-2 4 0-15,0-1 272 0,0 3 64 16,-2 3 16-16,-3 0 0 0,-2 4-32 0,-3 3-16 16,-1 3 0-16,-3 2 0 0,0 3-496 0,0 2-112 15,-2 1-16-15,0 5 0 0,0 3-16 0,-1 1-16 16,2 4 0-16,3-3 0 0,5-3 32 0,0 4 16 0,3 3 0 16,0 3 0-16,4 2-176 0,-1 6-32 0,3 4-128 15,0 1 192-15,2 2-192 0,-1-3 0 0,3-5 0 16,2-2 0-16,1-5 128 0,3 1-128 0,2 1 176 0,3-3-176 15,2 5 192-15,2-8-64 0,3-3 0 0,1-3-128 16,2-4 224-16,1-5-64 0,2-1-16 16,1-7 0-16,-2-3-144 0,0-3 0 0,2-4-160 0,-2-2 160 15,2-6-608-15,-1 1-32 16,1-7 0-16,2-3-12336 0,1-3-2464 0</inkml:trace>
  <inkml:trace contextRef="#ctx0" brushRef="#br1" timeOffset="54542.96">10004 16175 43311 0,'-3'0'1920'0,"1"0"384"0,-2 0-1840 0,2 0-464 0,0 0 0 0,1 0 0 0,-1 1-784 0,-2 1-256 0,-1-2-48 0,-2 4-16 0,-3-2 368 0,-1 5 80 0,-1-1 16 0,1 1 0 0,-2 3 928 0,-1 2 192 0,-1 3 32 0,-1 1 16 16,-2 3-192-16,-2 7-32 0,-4-1-16 0,0 3 0 15,-1 0 112-15,0 5 32 0,0-1 0 0,2 2 0 16,1 4 32-16,-1-4 16 0,1-2 0 0,1 3 0 0,-1 0-192 0,1-6-32 15,2 0-16-15,1-6 0 0,0-3-416 16,4-4-80-16,1-7 0 0,2-3-16 16,2-2-496-16,3-7-80 0,1-1-32 0,0-5 0 15,2-4-1728-15,0-3-336 0,-1 0-80 0,1-3-11696 16</inkml:trace>
  <inkml:trace contextRef="#ctx0" brushRef="#br1" timeOffset="54773.95">9397 16391 13823 0,'4'-14'608'0,"-1"4"128"0,-1 4-592 0,0 0-144 0,-1 4 0 0,-1 2 0 0,1 0 1552 0,2-4 288 0,-1 0 48 0,3-1 16 0,1 2 592 0,2-1 128 0,0 1 32 0,1 3 0 0,2 3-448 0,1-2-96 0,2 4 0 0,1 1-16 0,1 4-1072 0,1 0-224 0,2 4-32 0,-2 3-16 16,2 3-448-16,-1-2-96 0,1 4-16 0,-2 3 0 16,-1 1 144-16,0 3 32 0,0-1 0 0,0 0 0 15,-1 2 64-15,-1-3 16 0,-1-2 0 16,0-1 0-16,0 0-192 0,1-4-16 0,-2-3-16 0,1-3 0 15,-1-2-224-15,0 1 0 0,0-6-144 0,-1 2 144 32,-1-5-512-32,1-1 0 0,-1 0 0 0,0-1 0 0,-1-4-1040 15,1-2-224-15</inkml:trace>
  <inkml:trace contextRef="#ctx0" brushRef="#br1" timeOffset="55371.68">9470 15907 43311 0,'-9'-1'1920'0,"3"-1"384"0,-1 2-1840 0,4-3-464 0,2 3 0 0,1 0 0 0,0 0-704 0,-2-1-256 0,1 1-32 0,-1-4-16 0,0 2-1568 0,2-2-320 0,2-1-64 0,-1 1-16 0,1 1 2016 0,1 0 384 0,-1 1 96 0,1 2 16 0,-1-1 1568 0,1 2 320 0,2 1 64 0,-2 1 16 0,4-2 640 0,-1 4 128 0,2 1 32 0,0-1 0 15,2 0-1312-15,1 1-256 0,5 0-48 0,2 4-16 16,3-4-400-16,0 2-80 0,-1-3 0 15,1 1-16-15,4-5-176 0,0-1 0 0,-1-1 0 0,-4-1 0 16,-2-1 0-16,3-1 0 0,3-6-128 0,2 1 128 16,-1-4 0-16,-3 1 0 0,1 2 0 0,-4-5 0 15,0 3 0-15,-3 2 0 0,-2 1 176 0,-5 2-176 16,0 1 0-16,-2-1 0 0,0 5 0 0,-2-2 0 16,-3 2 160-16,1 0-16 0,-2 2 0 0,0 0 0 15,-1-2-144-15,1 2 192 0,-1 0-192 0,0 0 192 16,0 0-64-16,-1-1 0 0,0 1 0 0,-2 0 0 0,1-3-128 15,2 3 0-15,0 0 0 0,0 0 128 0,-25-8 112 0,16 4 16 16,0 0 0-16,0 1 0 0,0-2-32 0,-2 1 0 16,-1-2 0-16,-1-1 0 0,1 0 32 0,1 2 0 15,-1-1 0-15,0 0 0 0,1-2-80 0,3 5-16 16,-1 0 0-16,2-1 0 0,0 4-352 0,1 0-64 16,2 0 0-16,1 0-16 15,0 0-240-15,1 2-32 0,1-2-16 0,-1 5 0 16,2-4-160-16,-1 5-48 0,2-3 0 0,-1 3 0 15,3 0-320-15,-1 0-64 0,1 1 0 0,-1 0-10896 16,2 1-2176-16</inkml:trace>
  <inkml:trace contextRef="#ctx0" brushRef="#br1" timeOffset="55922.24">10521 16946 44223 0,'-5'4'3936'0,"1"-2"-3152"0,3 0-624 0,2-2-160 0,0 0-704 0,-1 2-160 0,0 1-32 0,0 0-16 0,1 1-592 0,2 2-112 0,1 3-32 0,1 1 0 0,2 0 1456 0,2 2 192 0,-1 0 208 0,1 4-32 0,-2 3-176 0,1 1 0 0,-3 4 0 0,-2 1 0 16,0 2 432-16,-6 1 48 0,0-2 16 0,-5-2 0 16,0 1 16-16,-2-5 16 0,0-8 0 0,-1-2 0 15,1-1-528-15,-1-6-176 0,1-3 0 0,-1 0-17104 16</inkml:trace>
  <inkml:trace contextRef="#ctx0" brushRef="#br1" timeOffset="56473.41">10915 16312 13823 0,'-1'5'1216'16,"0"-4"-960"-16,-2 1-256 0,2-2 0 0,1 0 6432 0,1-2 1248 0,0 1 240 0,3-1 48 0,2 1-6624 0,4-5-1344 0,6 2-256 0,4-4-48 0,2-1-144 0,4 2-16 0,3-3-16 0,0 0 0 0,2 1 480 0,-1-1 288 0,0 2-32 0,-4 0-16 0,-7 2 16 0,2 1 0 15,-1 4 0-15,0-2 0 0,-2 3 128 0,-1 0 48 0,-1 0 0 0,-4 0 0 16,0 3 16-16,-1 1 0 15,1-1 0-15,-2 2 0 0,-2-1-176 0,1 2-16 0,-3 0-16 0,-1 0 0 16,-1 2-384-16,-3 1-80 0,-2 0-16 0,-3 1 0 31,-2 3-320-31,-5 3-64 0,-2 0-16 0,-4 0 0 0,0 1 112 16,-3-1 16-16,-2 3 0 0,-3-3 0 0,-1 4 512 0,-1-4 0 0,-1 2 0 0,4-3 0 16,0 1 272-16,0 0 64 0,0 0 16 0,2 0 0 15,2 1-176-15,4-1-48 0,1 2 0 0,5-3 0 16,2-4 64-16,3-2 16 0,3-1 0 0,2 0 0 15,3 2-80-15,3-2-128 0,3 5 176 0,-1-3-176 0,5 0 0 16,-1-1-224-16,2 3 16 0,-2-5 0 0,2 2 208 16,-3-3-176-16,1 0 176 0,-1-2-160 15,2-2 160-15,0-1 224 0,2-1-48 0,0-1-16 0,3-1 128 16,2-2 32-16,0-1 0 0,1-1 0 0,4 1-80 16,-1-1-16-16,2-3 0 0,-1 2 0 0,0 1-224 15,0-3-288-15,-2 3 64 0,-1-4 16 16,-1 4-656-16,-1-1-128 0,-2-1-32 0,-4 0-17584 0</inkml:trace>
  <inkml:trace contextRef="#ctx0" brushRef="#br1" timeOffset="57071.88">10960 15843 50687 0,'-7'-2'2240'0,"1"0"464"0,1 1-2160 0,2 0-544 0,1 1 0 0,1 0 0 0,1 0-1440 0,-1-3-400 0,0 2-80 0,1-1 0 0,1 2 816 0,3-3 160 0,2 3 48 0,1 3 0 0,2-3 608 0,2 2 128 0,3 2 32 0,0 0 0 16,2 2 128-16,1-2 0 0,0 0 0 0,-1 3 0 0,0-4 0 0,1 1 176 16,1-1-48-16,0 0 0 0,-2 0 272 0,0-3 48 15,0 0 16-15,0 0 0 0,3 0-16 0,1 0-16 16,2-3 0-16,0 1 0 0,-1-2-176 16,4 0-16-16,0 1-16 0,1-4 0 0,2 1-224 15,-2 0 0-15,0 0-192 0,-1 0 192 0,-2 0-304 16,-2-1 48-16,-3 4 16 0,-5-4 0 0,-2 4 80 0,-3 0 16 15,-2 1 0-15,-5 1 0 0,0-2 144 0,-3 3 0 16,-2-2 0-16,-1 0 0 0,-1 0 208 0,-1-2 80 16,-1 2 16-16,-2 1 0 0,2-2-48 0,-1-1 0 15,2 2 0-15,-3-2 0 0,1 2-64 0,1-1-32 16,-2 2 0-16,0-4 0 0,1 4-160 0,-2-3 0 16,0-1 0-16,-2 1 0 0,2 1 0 0,0-3 0 15,0 1 128-15,-1 1-128 0,1 0 0 0,-1 2 0 0,1 0 0 16,-1 2 0-16,1 2 0 0,0 0 0 0,0 1 0 15,-1 0 0-15,1 1 0 0,1 0 0 0,2 1 0 0,2-2 0 16,2 0 0-16,1 1-192 0,2-4 64 16,1 0 128-16,1 0-224 0,1 0 80 0,0 0 16 0,-1-3 0 15,2 2-64-15,1-2-16 0,-4 3 0 16,0 0 0-16,0 0-192 16,0 0-48-16,0 0 0 0,13-14 0 0,-10 12-448 15,0 0-80-15</inkml:trace>
  <inkml:trace contextRef="#ctx0" brushRef="#br1" timeOffset="57555.37">11522 15250 32255 0,'-10'-7'1424'0,"3"4"304"0,-1-1-1392 0,4 1-336 0,1 1 0 0,3 1 0 0,-1 1-272 0,-2-3-128 0,0 1-32 0,-1 1 0 0,1-2 672 0,3 3 128 0,4 3 16 0,2 0 16 0,3 6 288 0,1-2 48 0,1 6 16 0,3 2 0 0,0 1-48 0,3 0 0 0,-1 6 0 0,0-2 0 16,-1 1 304-16,1 2 48 0,3 7 16 0,1 3 0 15,-3-2-368-15,4 6-64 0,4 8 0 0,2 7-16 16,4 3-80-16,-1-4-16 0,2 0 0 0,-1-7 0 16,2 1-80-16,-3-2 0 0,1 2-16 0,-3-1 0 15,1 3-240-15,-3 0-64 0,-3-5 0 0,-2 2 0 16,-2-2 0-16,-2-2 0 0,-2-1 0 0,-1 2 0 15,-3-1 16-15,-4-1 0 0,-2-1 0 0,-1 3 0 16,-4 6 80-16,-3-3 16 0,0 1 0 0,-6-4 0 0,-2-1-240 16,-3-1 0-16,0-5 0 0,-5-1 0 15,-1-5-128-15,0-3-80 0,-2-3-16 0,-4-3 0 16,-6-6-480-16,-1-1-112 0,0-3-16 0,-4-5-19856 16</inkml:trace>
  <inkml:trace contextRef="#ctx0" brushRef="#br1" timeOffset="58245.55">12826 16005 22111 0,'-17'9'1968'0,"5"-3"-1584"0,0 0-384 0,3-2 0 0,5-4 2432 16,2 2 384-16,-1-2 96 0,0 4 16 0,-5 0-1712 0,0-2-352 0,1 4-64 0,2-2-16 0,5-1 112 0,4-3 32 0,1 1 0 0,5 1 0 0,2-2-320 0,3-2-64 0,4 2-16 0,-1-1 0 0,5 1-144 0,0 0-48 0,4 0 0 0,2 0 0 15,2 0 32-15,0 1 0 0,-1-1 0 0,1 2 0 16,2-2-368-16,-3 0 144 16,1 0-144-16,0 0 0 0,-2-2 0 0,0 1 0 0,2-2 0 15,-1-1 0-15,1 2 0 0,1-4-304 0,0 0 48 16,-1-1 0-16,-2 4-352 15,-3-1-64-15,-1-2-16 0,-1 1-11488 0,-2 1-2304 0</inkml:trace>
  <inkml:trace contextRef="#ctx0" brushRef="#br1" timeOffset="58574.23">12827 16318 37775 0,'-5'9'3360'15,"0"-6"-2688"-15,-1 4-544 0,2-4-128 0,1 2 1744 0,2-1 320 0,1 0 64 0,-2-1 16 0,-1 6-1952 0,1 1-384 0,2 2-64 0,5-3-32 0,2-2-32 0,4-1-16 0,4-3 0 0,4-2 0 0,3-1 336 0,3-1 128 0,2 1 0 0,1-3 0 0,4 1 128 0,-3 1 0 0,-4-2 16 0,2 1 0 0,5 1 0 0,3-3 0 0,-2 1 0 16,0-3 0-16,1-2-272 0,0 0 0 16,4-1 0-16,2 2-13568 0,2-2-2624 15</inkml:trace>
  <inkml:trace contextRef="#ctx0" brushRef="#br1" timeOffset="59852.01">14798 15378 38703 0,'-3'1'3440'0,"2"-1"-2752"0,1 0-560 0,0 0-128 0,0 0 224 0,1 3 16 0,-1-3 0 0,0 2 0 0,2 2-80 0,-1 0-16 0,1 4 0 0,1 2 0 0,-1 3 80 0,-1 0 16 0,-1 2 0 0,-1 5 0 0,-2 5-32 0,-2 6 0 0,-3 1 0 0,-2 4 0 0,-2 3 96 0,-2 1 16 0,-1 3 0 0,-2 1 0 16,0 1 320-16,-2 2 80 0,-2 0 16 0,0 1 0 15,4-1 160-15,-3 8 16 0,-1 6 16 0,-1 3 0 16,2-4-416-16,0 1-64 0,2-4-32 16,-2-3 0-16,3-1-176 0,-3 0-48 15,1 1 0-15,1-6 0 0,2-1-48 0,-2-6-16 16,2-6 0-16,1-2 0 0,2-3-320 0,0-7-64 0,4-2 0 0,0-4-16 16,3-5-592-16,0 1-112 0,2-7-32 15,0-4 0-15,0-2-224 16,2-2-48-16,0-7-16 0,0-1 0 0,1-3-1584 0,2-6-320 15</inkml:trace>
  <inkml:trace contextRef="#ctx0" brushRef="#br1" timeOffset="60319.06">15219 15388 23039 0,'-3'0'2048'0,"0"0"-1648"0,1 0-400 0,1 0 0 0,1 0 2112 0,-2 1 320 0,0-1 80 0,-3 2 16 0,-1-1-1120 15,1 1-240-15,0 2-32 0,1-2-16 0,3 0 144 0,-2 3 16 0,2 1 16 0,0 4 0 0,1 2-656 0,-1 2-144 0,-2 4-32 0,0 7 0 0,0 5-144 0,-3 7-48 0,-3 7 0 0,-2 4 0 16,-3 6-272-16,-3-1 160 0,-1 4-160 0,-2-4 128 15,-1 1-128-15,-1 3 160 0,-3 6-160 0,-1-2 160 16,-1 2-160-16,-2-6 0 0,1-3 144 0,2-7-144 16,2-6 176-16,0 1-48 0,-4 4 0 0,2-4 0 0,4-5 80 0,1-2 16 15,4-3 0-15,2-9 0 0,4-4-368 0,3-4-80 16,5-3-16-16,3-2 0 16,2 0-640-16,6-2-128 0,3 2-16 0,2 0-17760 0</inkml:trace>
  <inkml:trace contextRef="#ctx0" brushRef="#br1" timeOffset="61744.23">15905 16021 6447 0,'4'-4'576'0,"0"1"-576"0,-3 0 0 16,-1 1 0-16,0 2 1344 0,0-1 176 0,2-2 16 0,0-1 16 0,2-2-48 0,-2 2-16 0,0 0 0 0,-1 2 0 0,-1 0 864 0,0-2 160 0,0 2 48 0,-1 0 0 0,-1 0-320 0,2-2-48 15,2 2-16-15,-2-2 0 0,2 2-752 0,0-2-144 0,1 4-48 0,2 0 0 16,0 0-528-16,0 0-96 0,-1 4-32 0,-1-1 0 16,1 6-224-16,-2-2-48 0,0 4-16 0,-1 3 0 15,-2 2 160-15,-3 0 16 16,0 2 16-16,-3 1 0 0,-2 0-48 0,-2 3-16 15,-3 0 0-15,-2 1 0 0,-2 1 160 0,-3 2 16 16,-3-1 16-16,-3 1 0 0,1 1-48 0,-4 0-16 16,-2 1 0-16,1 0 0 0,3-3-192 0,-2 1-32 0,1-1-16 0,1-2 0 15,2 2-48-15,2-3-16 0,-1 3 0 0,3-5 0 16,-1 2-96-16,2-1-16 0,3 1 0 0,-1-3 0 16,3-2-128-16,3-1-272 0,0-1 64 0,1-6 16 15,2 2-320-15,1-3-48 16,2-1-16-16,1-4 0 0,1 0-320 0,1-3-80 0,2 0-16 0,-1-4 0 15,2-2-208-15,-2-3-32 0,3 0-16 16,0-2-17696-16</inkml:trace>
  <inkml:trace contextRef="#ctx0" brushRef="#br1" timeOffset="62061.17">15414 16160 42383 0,'-10'-4'1872'0,"2"-2"400"0,2 2-1824 0,2-1-448 0,3 4 0 0,1-2 0 0,0 3-448 0,0-3-192 0,-1-3-48 0,0 1 0 0,-1 0-528 0,2 2-96 0,2 3-32 0,0 0 0 0,1 3 848 0,-1 0 176 16,2 4 16-16,0 0 16 0,2 4 1312 0,0-1 272 0,3 4 48 0,0 2 16 0,3 0-224 0,0 2-48 0,4 3-16 0,1 3 0 15,4-2-176-15,-1 3-48 0,1 0 0 0,-1-1 0 16,0 0-400-16,-2 0-64 0,2 1-32 15,-3 1 0-15,-1-5-352 0,-1 3 0 0,-2-2 0 16,-2 0 128-16,-1 0-256 0,-2-1-64 0,-1 2 0 16,-1-3 0-16,-1 1-144 0,-2 1-48 0,0-2 0 0,-1 1 0 31,2-2-64-31,0-3-32 0,1-1 0 0,-2-2 0 0,4-7-128 0,-1-1-32 16,1 0 0-16,1-5-11824 0,0-3-2368 0</inkml:trace>
  <inkml:trace contextRef="#ctx0" brushRef="#br1" timeOffset="62704.86">15574 15910 28559 0,'-7'-3'2544'0,"1"2"-2032"0,2-1-512 0,3 2 0 0,0 0 0 0,-2-3 0 0,-2 2 0 0,-2-4 0 0,-2 0-2416 0,0 0-528 0,3 1-96 0,1 1-32 0,4-2 3392 0,0 4 656 0,0 1 144 0,2-3 32 0,-1 3 1216 0,2-1 256 0,0 1 64 0,-1 0 0 15,2 1-320-15,1 2-48 0,0-3-16 0,-4 0 0 16,0 0-1280-16,0 0-272 0,0 0-48 0,22 7-16 16,-16-5-80-16,1-2-16 0,-1 0 0 0,1 0 0 15,1 0-368-15,1 0-80 0,1-2-16 0,3 1 0 16,-1-2 0-16,4-3-128 0,4 2 192 0,0-2-64 16,2-2 0-16,0 0 0 0,4-2 0 0,1 2 0 15,1 1-128-15,-1-1 0 0,-1 3 0 0,-1-1 0 16,-2 1 0-16,-1 1 0 0,-3 1 0 0,-3 2 0 15,-1 1 0-15,-5 0 0 0,-2 0 0 0,0 0 0 16,-5 0 0-16,0 0 240 0,1 0-64 0,-4 1-16 0,0-1 32 16,-2 0 16-16,1 0 0 0,1 0 0 15,0-1-16-15,-1 1-16 0,2-2 0 0,-1 1 0 0,0 1-48 16,0 0 0-16,0 0 0 0,0 0 0 0,0 0-128 0,-5-24-176 16,3 20 48-16,-2 1 0 0,-1-1 0 15,-2-2 0-15,-1 1 0 0,-2 1 0 0,0 0 128 0,-2-2 0 16,-2 2 0-16,0-1 0 0,-1 2 176 0,-1 0 64 15,-2 0 16-15,2 0 0 0,0 2-256 0,0-3 0 16,1 2 0-16,0-2-160 0,3 2 160 0,1-2 0 16,1-2 0-16,3 1 0 0,0 0-144 0,3-1 0 15,0-1 0-15,1 1 0 0,1 0-160 0,-1 0-16 16,2 2-16-16,1-1 0 16,0 1-176-16,0 4-48 0,1 0 0 0,1 0 0 15,-1 3-144-15,1-2-16 0,1 4-16 0,2 1-18032 0</inkml:trace>
  <inkml:trace contextRef="#ctx0" brushRef="#br1" timeOffset="63207.05">16144 16453 35935 0,'-2'-9'1600'0,"-2"3"320"0,2 0-1536 0,-1-2-384 0,2 3 0 0,1 4 0 0,0-4 0 0,0-2-240 0,1-3 48 0,1-3 0 0,-1 1-432 0,2 3-80 0,1 3 0 0,2 3-16 0,2 3 1600 0,0-3 320 16,1 3 64-16,2 3 16 0,3-1-256 0,1 2-32 0,1-2-16 0,2-1 0 15,3 2-80-15,2-1 0 0,-1-2-16 0,1 0 0 16,3 0 48-16,0 0 16 0,4-2 0 16,-3-1 0-16,-1 2-752 0,1-4-192 0,-2 2 0 15,0-1 0-15,-3-1-160 0,-2 1-112 0,-4 1-32 16,-3-1 0-16,0 1-224 16,-3 0-48-16,-2 0-16 0,1-1 0 0,-3 2-304 0,0-1-48 15,-1 2-16-15,0 1 0 0,0-2-1328 0,0 1-272 16</inkml:trace>
  <inkml:trace contextRef="#ctx0" brushRef="#br1" timeOffset="64675.4">16926 16192 31327 0,'-4'-1'2784'0,"0"1"-2224"0,3 0-560 0,2-3 0 0,1 3 512 0,-2 0 0 0,0-4 0 0,1-1 0 0,1 1 128 0,1-3 0 0,4-1 16 0,1-2 0 0,0 1 176 0,4 2 16 0,0 1 16 0,0-1 0 16,1 4-112-16,-1 0-32 0,2 3 0 0,-2-2 0 0,3 2-64 0,0 2-16 15,-2-2 0-15,2 3 0 0,1-2-96 0,0 1-32 0,2 0 0 0,-1 0 0 16,1 1-256-16,0-3-64 0,-1 0-16 0,2 1 0 16,0-1 32-16,1 0 16 0,0-1 0 15,1 1 0-15,-2-3-96 0,-1 1-128 0,1 0 176 0,-3-1-176 16,0 3 0-16,-3 0 0 0,-2 0 0 15,-1 0 0-15,-2 0 0 0,-2 0 0 0,-1 1 0 0,0 1 0 16,-3 0 0-16,1 0 0 0,-1 1 0 0,-2-2 0 16,0 4 0-16,0-2-144 0,-2 4 144 0,-1-1 0 15,0 0 0-15,-4 4 0 0,0 0 0 0,-3 2 0 16,0 2 0-16,-3 1 0 0,-2 3 0 0,-3-2 0 0,2 3-352 16,-5-1 16-16,2 2 0 0,-4 0 0 15,0 1 208-15,-1 1 128 0,0 0-160 0,-1 1 160 0,3-5 0 0,-2 1 0 16,1-2-128-16,-3 2 128 0,0-1 0 0,-3 1 0 15,1-2 0-15,-1 2 0 0,0-1 0 0,0-3-176 16,3-1 176-16,3-2-160 0,2 0 16 0,2 1 0 16,4-3 0-16,3-1 0 0,2 0 144 0,1 1-128 15,2 0 128-15,2-1-128 0,3-2 128 0,2 2 0 16,0-2 0-16,3 2-128 0,1 1 128 0,3-2 128 16,2 2-128-16,4-2 176 0,1 0 80 0,4-2 32 15,4 2 0-15,4-2 0 0,4-1 96 0,-1 1 0 0,6 0 16 16,1-2 0-16,1-3-96 0,0 2-32 15,-4-6 0-15,1 2 0 0,-2-3-272 0,-1-1 160 0,-2 2-160 16,-3-4 128-16,-1 4-384 0,-4-3-96 0,-1 2-16 16,-5-2 0-1,-3 3-336-15,-4 0-80 0,-2 0-16 0,-4 1 0 16,-1 2-128-16,-2-2-32 0,0 2 0 0,-4-2-17600 0</inkml:trace>
  <inkml:trace contextRef="#ctx0" brushRef="#br1" timeOffset="65438.36">16863 15859 6447 0,'-8'4'576'0,"2"-2"-576"0,1 1 0 0,2-2 0 0,1-1 6752 0,2 0 1248 0,0 0 240 0,-1 3 48 0,0-3-5584 0,1 1-1104 0,1 1-240 0,4-2-32 0,1 0-880 0,3-2-192 0,2 1-16 0,1-2-16 15,2-1-32-15,1 1 0 0,2-2 0 0,-1 1 0 16,2-2 112-16,-1 0 16 0,0 2 0 0,0 0 0 16,2-1 48-16,-2 2 16 0,3 0 0 0,1 2 0 15,0-2-160-15,1 0-32 0,3-1 0 0,-1 1 0 16,0 3-192-16,0-2 0 0,-1 1 0 15,0-2 0-15,0 0 0 0,-3 0 0 0,0-1 0 0,-3 2 0 16,-1-1 0-16,-4 2 0 0,1-2 128 0,-2 0-128 16,-2 3 144-16,-2-2-16 0,-1 0 0 0,-1 2 0 15,-1 0 32-15,0 0 0 0,-1 0 0 0,1-2 0 16,0 2 80-16,-2 0 16 0,2-3 0 0,-2 2 0 0,2 1-128 0,-1-2-128 16,0 2 176-16,0-3-176 15,0 2 128-15,0-2-128 0,-1 3 0 0,0-2 0 0,-1 1 0 16,-1 1 0-16,0 0 0 0,-1-3 0 0,-2 2-128 15,1 1 128-15,-2-2 0 0,-1-2-144 0,-1 1 144 0,-2 0 256 16,0-2-64-16,-2 1-16 0,-1-3 16 0,-2 0 0 16,0-1 0-16,-1 2 0 0,2-2-64 0,-2 0 0 15,3-1 0-15,0 1 0 0,2 2-128 0,1 0 192 16,-1 0-192-16,0-3 192 0,1 4-192 0,0 0 128 16,1 4-128-16,1-1 128 0,-2 2-128 0,2 0 0 15,0 0 0-15,0 2 0 0,-1-1-176 0,1 2 48 16,1 1 0-16,-1-1 0 0,1 2-128 0,0-1-32 15,0 0 0-15,2 1 0 0,-1-2 288 0,0 0-160 16,0-3 160-16,1 3-128 0,0-3 128 0,1 0 0 0,1 0 0 16,-1 0 0-16,1-2 0 0,1 1 0 0,0-2 0 15,0 0-128 1,0 0-256-16,3-1-64 0,-1-2 0 0,3 4 0 16,2-2-640-16,2 0-144 0,5 4-32 0,-2 0-18240 0</inkml:trace>
  <inkml:trace contextRef="#ctx0" brushRef="#br1" timeOffset="65890.05">18073 15489 33167 0,'-1'3'2944'0,"-1"-2"-2352"0,-1 2-464 0,2 0-128 0,0 0 1952 0,0 1 368 0,-1 2 80 0,0 0 16 0,-2 6-2240 0,-1 7-448 0,-1 3-96 0,-1 4-16 0,-2 0-80 0,-1 2-32 0,-1 3 0 0,0 0 0 0,0 1 496 0,-2 3 0 0,1 3 0 16,-2 6 0-16,1 4 624 0,-2 3 64 16,2 5 16-16,0 8 0 0,-1-1-160 0,-2 0-32 15,1 0 0-15,1-3 0 0,-1-3 0 0,0 3-16 0,3-2 0 16,-1-1 0-16,3-2-112 0,2-3-32 0,1-2 0 0,0-6 0 16,3 1-224-16,-1-11-128 0,3-2 160 0,-2-1-160 15,2 1 0-15,-1-1 0 0,1-2 0 16,-1-7-160-1,2 0-256-15,-1-6-48 0,0-1-16 0,1-4 0 16,1-2-96-16,-1-2-32 0,1-2 0 0,0-3 0 16,1 0-288-16,2-4-48 0,-1-2-16 0,2-3-16912 0</inkml:trace>
  <inkml:trace contextRef="#ctx0" brushRef="#br1" timeOffset="66298.7">18313 15571 35007 0,'0'-5'3120'0,"-1"1"-2496"0,1 2-496 15,0 1-128-15,1 1 864 0,1 0 160 0,0-3 16 0,2 2 16 0,2-1-4848 0,0-2-976 0,0 4-192 0,-2 4-32 0,0-1 3744 0,-4 3 752 0,0 4 160 0,-3 3 16 0,0 5 3136 0,-2 4 640 0,-3 4 112 0,0 5 16 0,-2 4-928 0,1 2-192 0,-1 1-32 0,1 3-16 16,1 4-1200-16,-2 3-256 0,1 1-32 0,1 8-16 16,-1 4-624-16,0 2-128 0,1 1-32 15,-2 3 0-15,0-4-128 0,0-1 0 16,1-8 0-16,-1 3 0 0,-1 3-192 0,-2-6 192 0,0 3-192 0,0-9 192 15,-2 2 0-15,0-10 0 0,0 1 0 0,-1-5 0 16,-1 1 0-16,1-5 0 0,0 0 0 0,1-1 0 16,1-8-208-16,2-5 80 0,2-5 128 0,1-4-208 15,3-2-416 1,1-7-80-16,3-3 0 0,0-1-11968 0,1-4-2368 0</inkml:trace>
  <inkml:trace contextRef="#ctx0" brushRef="#br1" timeOffset="72070.48">18339 16991 11055 0,'0'-4'976'0,"0"1"-784"0,0 1-192 0,2 1 0 0,-1-2-192 0,1 0-96 0,1-2-16 0,-1-5 0 0,3-3 112 0,0 0 0 0,0 0 16 0,-1 1 0 0,-3 2 1840 0,0 4 352 0,-2 0 80 0,0 2 16 0,-2 2 896 0,1-2 176 16,-2 1 32-16,0 2 16 0,1 1-528 0,-1 0-96 15,1-2-32-15,2 2 0 0,0-4-1328 0,2 2-272 16,3-2-48-16,2-2-16 0,3-3-464 0,2 2-80 16,4-5-32-16,2 1 0 0,3 3-64 0,1-2-16 15,2 0 0-15,0 4 0 0,-1 0-256 16,-2 3 0-16,1 3 0 0,-3 3 0 0,-2 0-128 0,-1 6-96 16,-1-2-16-16,-3 8 0 0,-1-1 32 0,-4 4 0 15,-2 2 0-15,-3 1 0 0,-2 3 208 0,-2-1-192 16,-2 3 192-16,-1-4-192 0,-1 3 192 0,-3-1 192 15,0 0-48-15,-1-1 0 0,0-1 80 0,-2-1 16 16,2-4 0-16,0 0 0 0,0-3-112 0,0-2-128 16,1-2 176-16,0 0-176 0,0-4 0 0,-2 3 0 15,1-3 0-15,-4 0 0 0,0 2 0 0,-2 0-192 16,-3 2 48-16,-2-1 16 0,-1 2 0 0,1 0 0 0,-3 2 0 16,2-2 0-16,-1 4 128 0,2-3-208 0,5-2 80 0,2-1 128 15,1-5 0-15,6 1 0 0,1 2 0 0,2-6 0 16,4 1 384-16,0-2 64 0,2 0 0 0,3 0 0 15,2 0-48-15,2-2 0 0,4 1 0 0,2 1 0 16,2-3-256-16,2-1-144 0,3-2 160 0,4 3-160 16,0-2 208-16,1 1-48 0,0 0-16 0,-2 2 0 15,1-1-144-15,0 2 160 0,-1 2-160 0,1-1 160 16,-1-1-304-16,0 1-64 0,0-3-16 0,-1 1 0 16,2-3-544-16,-1-1-96 15</inkml:trace>
  <inkml:trace contextRef="#ctx0" brushRef="#br1" timeOffset="80143.89">22340 16260 35935 0,'2'-3'3200'0,"-1"0"-2560"0,0-2-512 0,-1 3-128 0,0 0 1040 15,0 0 192-15,0 0 48 0,0-3 0 0,0-1-1872 0,-1-1-368 0,-2-3-80 0,-2 4-16 0,-4-3-784 0,-2 5-144 0,-4 1-48 0,-4 0 0 0,-3 1 2272 0,-5 2 448 0,-5 2 80 16,-7 2 32-16,-1 1 656 0,-7-4 128 0,-5 4 16 0,-4 0 16 15,0 0-720-15,-4-1-128 0,-4-1-48 16,-3 0 0-16,0-1-368 0,-2 2-80 0,0-4-16 0,1 2 0 16,2 2-64-16,0-3 0 15,3 4-16-15,2-5 0 0,2 0 80 0,4 0 0 0,0 0 16 16,3 0 0-16,4-2-112 0,-1 2-32 0,1 0 0 0,-2 2 0 16,2-2-128-16,0 0 0 0,1 0 0 0,-3 0 0 15,1 0 0-15,-1-2-176 0,3 2 48 0,0-3 0 16,0 3 128-16,3 0-192 0,2 0 192 0,0 0-192 15,1 3 192-15,1-3 0 0,1 2 0 0,0 0 0 0,1 0 0 16,3-2 0-16,3 2 0 0,6-2 0 0,4 0 0 16,2 0 0-16,5 0 0 0,4-2 0 0,3 2 144 15,1-2-144-15,5 2 192 0,0-2-192 0,2 2 160 16,0 0-160-16,1-2 128 0,2-1-128 16,1 2 0-16,2-3 0 0,3 2 0 0,2-4 0 0,5 2 0 0,3-2 128 15,4-3-128-15,6 2 0 0,3-6 0 0,2 1 0 16,5-3 0-16,-1-1 0 0,2 0 0 0,-1 0 0 15,0 0 128-15,-5 1-128 0,0 1 0 0,-1 2 0 16,0-3 0-16,0 2 0 0,-4 0 128 0,-2 0-128 16,1 0 192-16,-4 1-64 0,-1 0-128 0,-4-2 192 15,0 5-192-15,-3-3 192 0,-1 2-192 0,-2 4 0 16,-1-3 0-16,-3 2 128 0,-1 1 0 0,-3-1-128 0,-3 4 192 16,0-2-64-16,-2 4-128 0,-2-3-144 15,0 4 144-15,-4 0-208 0,-3 1-48 0,-3 2 0 16,-2 0 0-16,-3 3 0 0,-4 3 80 0,-4-1 16 0,-1 1 0 15,-5 3 0-15,-1 1 160 0,-3 3-208 0,-2 3 80 16,-2-1 128-16,-1 2-192 0,1 1 192 0,1 1-192 0,4-2 192 16,2-1 0-16,0 0 0 0,2 3 0 0,0-3 0 15,3 2 0-15,2-3 0 0,4-1 192 0,3-1-64 16,2-2 48-16,4-2 0 0,4 0 0 0,3-4 0 16,1 3-176-16,4-4 128 0,1 2-128 0,2 1 128 15,2 0-128-15,-2 2 0 0,2 1 0 0,3-1 0 16,-1 1 0-16,3 2 0 0,1 1 0 0,2 0 0 15,2 3 0-15,1 0 0 0,1-2 0 0,4 0-176 16,5 3-96-16,4-1-32 0,2-3 0 0,5 0 0 16,2-1-624-16,7-2-128 0</inkml:trace>
  <inkml:trace contextRef="#ctx0" brushRef="#br1" timeOffset="90139.86">25122 15395 37775 0,'-3'-7'3360'0,"2"-2"-2688"0,1 6-544 0,0 3-128 0,3 0-416 0,-3-3-112 0,0-1-32 0,-2-3 0 0,1-2 240 0,0 1 32 0,0 2 16 0,-3 4 0 0,0 6 272 0,-4 2 176 0,-4 4-32 0,-4 6 0 0,-6 5 224 0,-6 5 32 0,-6 5 16 0,-7 1 0 0,-9 9-96 0,-10 1-32 0,-6 8 0 0,-6-3 0 0,-2 1-288 0,-3-4 160 0,-1 1-160 0,1-2 128 15,4-5 256-15,8 0 64 0,8-6 0 0,10-6 0 0,8 1 96 0,8-5 32 0,7-2 0 0,8-2 0 0,6-1-240 0,6-5-32 0,7 0-16 0,4-2 0 16,7-4-448-16,4 1-96 0,8-4 0 0,8-3-16 0,7-2 80 0,4-2 0 16,5 0 16-16,2-2 0 0,3 2 176 0,5-2 176 15,2 0-48-15,2 4 0 0,-1 2 0 16,-4 0 0-16,-2 2 0 0,-5 2 0 0,-2 4 128 0,-3-1 32 16,-2 0 0-16,0 2 0 0,-3-2-96 0,-4 2-32 15,-4-3 0-15,-6 0 0 0,-4-2-160 0,-7 2 0 16,-5 1 0-16,-4 2 0 0,-3 0 0 15,-7-2 0-15,-3 6 0 0,-4 0 192 0,-6 2-192 0,-6 0 0 16,-8 1 0-16,-7 0 0 0,-3 0 0 0,-9 3-144 16,-9 0 144-16,-6 2-208 0,-5 3-48 0,-3-2-16 15,1 0 0-15,-5 3 0 0,0 0 112 0,3 0 32 16,6 1 0-16,7-4 0 0,10 0 128 0,9-3 0 16,7-3 0-16,7 0-128 0,5-1 320 0,4-5 80 15,4 2 16-15,5-2 0 0,1 0-160 0,4-2-128 0,3 3 144 16,1 1-144-16,1 0-128 0,3 2-128 0,3 4-32 0,-1 1 0 15,3 0 32-15,1 4 16 0,2 1 0 0,-1-1 0 16,3 1 96-16,-2 0 16 0,4-2 0 0,-1-1 0 16,1-2 128-16,3-3 256 0,2 0-64 0,5 2-16 15,5 2 320-15,2-4 64 0,2-1 16 0,8-5 0 16,8-4-144-16,4-3-32 0,1-2 0 0,-1 1 0 16,1 0-112-16,-1 0-32 0,-3 1 0 0,-2 3 0 15,-2 0-448-15,-3 4-80 0,-4 0-32 0,-5 2 0 16,-3-2-288-16,-7 2-64 15,-4 4-16-15,-5-3 0 0,-5 0 208 16,-3 2 32-16,-4-1 16 0,-3 1 0 0,-1-3-1184 16,-3 0-256-16</inkml:trace>
  <inkml:trace contextRef="#ctx0" brushRef="#br1" timeOffset="90668.24">24627 17734 34095 0,'-2'-4'3024'0,"-1"2"-2416"0,1-1-480 0,-1 2-128 0,2 1 1376 0,-1 0 256 0,-2-3 48 0,-2 1 16 0,-4 1-2000 0,-1-2-400 15,-4 6-64-15,-1 3-32 0,-3 4 144 0,-3 2 16 0,-4 7 16 0,-1 1 0 0,4-4 400 0,-5 5 80 0,-7 8 16 0,-4 5 0 0,-1 2 800 0,2 2 160 16,2 0 48-16,6-1 0 0,4 0-144 0,7-4-32 15,5-1 0-15,8-1 0 0,3-2-288 0,5 2-64 16,4-2-16-16,4-5 0 0,2 2-336 0,3-3 0 16,2-2 0-16,1-5 0 0,0 0-368 0,2-6 16 15,1-2 0-15,-1-1-11680 16,-1-4-2352-16</inkml:trace>
  <inkml:trace contextRef="#ctx0" brushRef="#br1" timeOffset="90859.28">24607 17469 43311 0,'-6'3'3840'0,"0"-1"-3072"0,-1-2-608 0,0 0-160 0,4 0 1040 0,1-2 176 0,1-2 48 0,0-1 0 0,-1-2-2368 0,3-6-480 0,7-3-80 15,8-6-17920-15</inkml:trace>
  <inkml:trace contextRef="#ctx0" brushRef="#br1" timeOffset="91173.9">24811 18094 45151 0,'-3'6'2000'0,"0"-5"416"0,1 2-1936 0,1-3-480 0,-1 0 0 0,4-3 0 15,0 2-320-15,2-5-176 0,4-3-16 0,7-3-16 0,7-4-1360 0,8-4-272 0,6 1-48 0,5-2-16 0,2 4 48 0,2 1 16 0,0 4 0 0,-1 2 0 0,-4 3 944 0,-5 2 176 0,-5 4 32 0,-7 2 16 16,-5 4-144-16,-7-1-16 0,-4 4-16 0,-6 0-8304 0</inkml:trace>
  <inkml:trace contextRef="#ctx0" brushRef="#br1" timeOffset="91365.63">24811 18240 46079 0,'0'18'2048'0,"-1"-8"400"0,1-3-1952 0,0-2-496 0,1-1 0 0,2-1 0 0,-1-3 160 0,6 1-160 0,5 1 160 0,8-2-160 0,9 0-1104 0,6-6-320 0,5-4-64 0,2-2-16 0,0-2-304 0,-1-1-64 0,-1 1-16 0,-4 0 0 0</inkml:trace>
  <inkml:trace contextRef="#ctx0" brushRef="#br1" timeOffset="91604.58">25555 17730 47919 0,'-7'10'2112'0,"0"-4"448"0,-3 0-2048 0,4 1-512 0,1-1 0 0,2-3 0 0,0 5-1152 0,-3 4-352 0,-4 9-64 0,-3 5-16 0,1 9 880 0,0 2 160 0,0 5 32 0,5 1 16 0,1-1 496 0,1 2 0 0,1 0 0 0,0 1 160 0,2-1 16 0,-2-3 0 0,2 0 0 0,-3-3 0 15,0-3-48-15,-2-1-128 0,0-4 192 0,1-3-64 16,0-3-304-16,1-6-64 0,-1-2-16 0,2-4-11968 15,0-9-2384-15</inkml:trace>
  <inkml:trace contextRef="#ctx0" brushRef="#br1" timeOffset="92687.86">24596 15224 33167 0,'1'-4'2944'0,"-1"-1"-2352"0,2 4-464 0,-1-2-128 0,0 1-1088 0,0-2-256 0,2 0-32 0,-1-6-16 0,3-2 96 0,1-4 16 0,1-1 0 0,-2 3 0 0,0 2 1856 0,0-1 368 0,-1 3 80 0,1 1 0 0,2-1 976 0,-1-3 192 0,1 3 48 16,1-1 0-16,0 1-528 0,1-3-112 0,1-2 0 0,0 1-16 16,1-3-912-16,-1 0-176 15,1-4-48-15,0 1 0 0,0-2-96 0,-1-3-32 0,0-1 0 0,-1 1 0 16,-1-3-128-16,1-4-48 0,0-2 0 0,-2 1 0 15,0-1-144-15,0 2 0 0,0-2 0 16,0-1 0-16,1 3 0 0,-1 5-144 0,1 7 144 0,-3 1 0 16,1 7 0-16,-1 5 0 0,-2 3 0 0,2 4 0 15,-1 4 0-15,0 8 0 0,0 5 0 0,-1 8 0 16,2 10-144-16,0 2 144 0,0 7-208 0,0 1 80 0,0-1 128 16,0 0-128-16,1-2 128 0,0-5-128 0,2-5 128 15,-1-1 0-15,2-5 0 0,-1-4 0 0,1-3 0 16,-2-6 0-16,1-1 128 0,-2-3-128 0,0-3 192 0,0-4-48 15,-1-4 0-15,2-3 0 0,-1-2 80 0,1-5 16 16,2-7 0-16,-1-3 0 0,1-3-240 0,1-3 0 16,-1-5 0-16,1-1 0 0,-2-4 0 0,1-6-240 15,0-2 48-15,-2-1 16 0,0 0 176 0,1 0-208 16,-2 2 80-16,0 4 128 0,0 4-288 0,2 8 64 16,-2 7 16-16,0 9 0 0,-1 4 208 0,-1 5 0 15,0 4 0-15,-1 1 0 0,2 4 480 0,0 3-16 16,3 4 0-16,1 1 0 0,3 5-272 0,0-2-48 15,3 6-16-15,0-3 0 0,-1 3-128 0,4 0 0 0,0 7 0 16,3-1 0-16,0 4 0 0,2 1 0 0,-4 1 0 16,-1 0 0-16,-2-2 0 0,-3-3 0 15,-3 0 0-15,-1-1 0 0,-3 0-320 0,-2-4-64 0,-3 2 0 16,-1-3-12880-16,0-4-2592 0</inkml:trace>
  <inkml:trace contextRef="#ctx0" brushRef="#br1" timeOffset="93338.05">27136 14610 24879 0,'1'0'2208'0,"-1"0"-1760"0,0 0-448 16,-1 0 0-16,0 1 832 0,0 2 96 0,-1-1 16 0,-1 2 0 0,-3 2 384 0,-4 2 80 0,-4 4 0 0,-3 3 16 0,-3 3 336 0,-5 5 64 0,-1 5 16 0,-5 7 0 0,-2 3-1168 0,-5 10-224 0,-4 9-64 0,-2 9 0 15,0 4-224-15,0 6-160 0,4-1 192 0,1-2-192 16,1 0 192-16,2 2-64 0,2 5 0 0,0 2-128 0,3 6 560 15,0-2 0-15,3 1 0 0,1 6 0 0,-1 5-176 16,2 3-48-16,2 4 0 0,3-2 0 0,2-10-336 16,7-8 0-16,4-8 0 0,6-6 128 0,6-5-128 0,3-8 0 15,7-5 0-15,0-6 0 0,5-6 0 0,5-3 0 16,4-2 0-16,5-2 0 16,3-8-448-16,4-4 0 0,2-4 0 0,2-5 0 15,2-3-448-15,1-7-112 0,3 0-16 0,1-7-17376 0</inkml:trace>
  <inkml:trace contextRef="#ctx0" brushRef="#br1" timeOffset="96993.96">27643 16639 43311 0,'-12'4'3840'0,"2"-1"-3072"0,4 0-608 0,4-3-160 0,2 0 384 0,0 0 64 0,-3 0 0 0,-5 3 0 0,1-2-1552 0,2-2-304 0,5-4-64 0,5-3-16 0,6-4-2688 0,4-4-544 0,7-5-96 0,4-2-32 16</inkml:trace>
  <inkml:trace contextRef="#ctx0" brushRef="#br1" timeOffset="97138.37">28405 16586 41471 0,'15'4'3680'0,"-7"0"-2944"0,-2-2-592 0,-1 2-144 0,-1-2 688 0,0 1 96 0,0 1 32 0,2-2 0 0,4 2-2544 0,2 2-496 0,0-4-96 0,0-2-32 0,-6-5 1920 0</inkml:trace>
  <inkml:trace contextRef="#ctx0" brushRef="#br1" timeOffset="97276.57">28933 16698 52527 0,'8'6'2320'0,"-3"-3"496"0,-1 2-2256 0,-1-1-560 0,-2-1 0 0,0-3 0 31,3 3-320-31,1 0-192 0,3 3-16 0,5-2-16 16,4-4-1408-16,3-4-288 0,1-7-48 0</inkml:trace>
  <inkml:trace contextRef="#ctx0" brushRef="#br1" timeOffset="97441.3">29889 16808 58047 0,'-11'6'5168'0,"-2"0"-4144"0,0-2-816 0,1-2-208 16,8-2 240-16,4-2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03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79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8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1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1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84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9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3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7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5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75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12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14151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44315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48613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1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92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254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249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21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318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65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4921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091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76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498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7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1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customXml" Target="../ink/ink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0.png"/><Relationship Id="rId4" Type="http://schemas.openxmlformats.org/officeDocument/2006/relationships/customXml" Target="../ink/ink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customXml" Target="../ink/ink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0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37.png"/><Relationship Id="rId4" Type="http://schemas.openxmlformats.org/officeDocument/2006/relationships/customXml" Target="../ink/ink3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3" Type="http://schemas.openxmlformats.org/officeDocument/2006/relationships/image" Target="../media/image36.png"/><Relationship Id="rId7" Type="http://schemas.openxmlformats.org/officeDocument/2006/relationships/image" Target="../media/image240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5" Type="http://schemas.openxmlformats.org/officeDocument/2006/relationships/image" Target="../media/image37.png"/><Relationship Id="rId4" Type="http://schemas.openxmlformats.org/officeDocument/2006/relationships/customXml" Target="../ink/ink36.xml"/><Relationship Id="rId9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37.png"/><Relationship Id="rId4" Type="http://schemas.openxmlformats.org/officeDocument/2006/relationships/customXml" Target="../ink/ink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248369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K-Nearest Neighbor and</a:t>
            </a:r>
            <a:br>
              <a:rPr lang="en-US" sz="4600" dirty="0"/>
            </a:br>
            <a:r>
              <a:rPr lang="en-US" sz="4600" dirty="0"/>
              <a:t>Model Selection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D7B5-BF99-2F7E-2231-5B0C44F6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06AF-53C8-2579-B2C3-120522DC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 do we choose all of those limits?!?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4609-5FE0-1EBE-D004-489CD906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74807" cy="2039539"/>
          </a:xfrm>
        </p:spPr>
        <p:txBody>
          <a:bodyPr/>
          <a:lstStyle/>
          <a:p>
            <a:r>
              <a:rPr lang="en-US" dirty="0"/>
              <a:t>Answer: Model selection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Model selection </a:t>
            </a:r>
            <a:r>
              <a:rPr lang="en-US" dirty="0">
                <a:solidFill>
                  <a:schemeClr val="tx1"/>
                </a:solidFill>
              </a:rPr>
              <a:t>is the process to choose the “best” among a set of (trained) models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3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r>
              <a:rPr lang="en-US" dirty="0"/>
              <a:t>Underfitting and 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 stopping criteria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Classification and regression examples</a:t>
            </a:r>
          </a:p>
          <a:p>
            <a:endParaRPr lang="en-US" sz="400" dirty="0"/>
          </a:p>
          <a:p>
            <a:pPr eaLnBrk="1" hangingPunct="1"/>
            <a:r>
              <a:rPr lang="en-US" dirty="0"/>
              <a:t>k-Nearest Neighbor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Model Selection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4FF779-5FB9-5C1F-CB1D-B725BFBE3E99}"/>
                  </a:ext>
                </a:extLst>
              </p14:cNvPr>
              <p14:cNvContentPartPr/>
              <p14:nvPr/>
            </p14:nvContentPartPr>
            <p14:xfrm>
              <a:off x="101160" y="788400"/>
              <a:ext cx="7200720" cy="5267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4FF779-5FB9-5C1F-CB1D-B725BFBE3E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00" y="779040"/>
                <a:ext cx="7219440" cy="5285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5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28A637-58A9-C335-CFE6-5151834746E4}"/>
                  </a:ext>
                </a:extLst>
              </p14:cNvPr>
              <p14:cNvContentPartPr/>
              <p14:nvPr/>
            </p14:nvContentPartPr>
            <p14:xfrm>
              <a:off x="901440" y="994320"/>
              <a:ext cx="7564320" cy="566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28A637-58A9-C335-CFE6-5151834746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080" y="984960"/>
                <a:ext cx="7583040" cy="56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8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136D34-B47D-9BF3-35F5-DC544E52FA29}"/>
                  </a:ext>
                </a:extLst>
              </p14:cNvPr>
              <p14:cNvContentPartPr/>
              <p14:nvPr/>
            </p14:nvContentPartPr>
            <p14:xfrm>
              <a:off x="2877840" y="506160"/>
              <a:ext cx="8336520" cy="6165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136D34-B47D-9BF3-35F5-DC544E52FA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8480" y="496800"/>
                <a:ext cx="8355240" cy="618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526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6488668"/>
            <a:ext cx="676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dataset: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Iris_flower_data_set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76363" y="3019628"/>
          <a:ext cx="3657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Sepal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33250" y="3104346"/>
            <a:ext cx="3169149" cy="2228877"/>
            <a:chOff x="657798" y="5092569"/>
            <a:chExt cx="3169149" cy="2228877"/>
          </a:xfrm>
        </p:grpSpPr>
        <p:sp>
          <p:nvSpPr>
            <p:cNvPr id="10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1434683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Deleted two of the four features, so that input space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 2D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 rot="16200000">
              <a:off x="1894565" y="6732350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E10A4A-EF5B-9D99-CFCD-68403D876B03}"/>
                  </a:ext>
                </a:extLst>
              </p14:cNvPr>
              <p14:cNvContentPartPr/>
              <p14:nvPr/>
            </p14:nvContentPartPr>
            <p14:xfrm>
              <a:off x="3362760" y="2506680"/>
              <a:ext cx="2686680" cy="54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E10A4A-EF5B-9D99-CFCD-68403D876B0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3400" y="2497320"/>
                <a:ext cx="2705400" cy="55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061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CE56-E3BB-4696-A812-A0B7B47ADA7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861F15-C018-9F4E-BA6C-7BB7C43A12F2}"/>
                  </a:ext>
                </a:extLst>
              </p14:cNvPr>
              <p14:cNvContentPartPr/>
              <p14:nvPr/>
            </p14:nvContentPartPr>
            <p14:xfrm>
              <a:off x="1267920" y="32853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861F15-C018-9F4E-BA6C-7BB7C43A12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8560" y="3276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213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Decision Tree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C6EA64-FCE0-A6B3-77EC-4D9AFA4157DC}"/>
                  </a:ext>
                </a:extLst>
              </p14:cNvPr>
              <p14:cNvContentPartPr/>
              <p14:nvPr/>
            </p14:nvContentPartPr>
            <p14:xfrm>
              <a:off x="203760" y="1558800"/>
              <a:ext cx="11802240" cy="5293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C6EA64-FCE0-A6B3-77EC-4D9AFA4157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400" y="1549440"/>
                <a:ext cx="11820960" cy="531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D9558B9-DFBE-D45C-37DD-AEAEF22207FA}"/>
                  </a:ext>
                </a:extLst>
              </p14:cNvPr>
              <p14:cNvContentPartPr/>
              <p14:nvPr/>
            </p14:nvContentPartPr>
            <p14:xfrm>
              <a:off x="0" y="2025360"/>
              <a:ext cx="11886840" cy="4815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D9558B9-DFBE-D45C-37DD-AEAEF22207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9360" y="2016000"/>
                <a:ext cx="11905560" cy="48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164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B67B23-B26F-627E-15CF-D9E5D18E2ECB}"/>
                  </a:ext>
                </a:extLst>
              </p14:cNvPr>
              <p14:cNvContentPartPr/>
              <p14:nvPr/>
            </p14:nvContentPartPr>
            <p14:xfrm>
              <a:off x="324360" y="874800"/>
              <a:ext cx="9167400" cy="2225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B67B23-B26F-627E-15CF-D9E5D18E2E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000" y="865440"/>
                <a:ext cx="9186120" cy="224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2884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917153-4D29-41E0-9302-2831B994B40E}"/>
              </a:ext>
            </a:extLst>
          </p:cNvPr>
          <p:cNvSpPr/>
          <p:nvPr/>
        </p:nvSpPr>
        <p:spPr>
          <a:xfrm>
            <a:off x="289068" y="1527933"/>
            <a:ext cx="4159032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560C71-93F8-4992-85A1-CE7A187B138D}"/>
              </a:ext>
            </a:extLst>
          </p:cNvPr>
          <p:cNvSpPr/>
          <p:nvPr/>
        </p:nvSpPr>
        <p:spPr>
          <a:xfrm>
            <a:off x="289068" y="3134605"/>
            <a:ext cx="3047508" cy="5143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5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C6E6-E23D-989D-B8A3-3FFB4823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2BA4-CEBC-9702-945B-9B06115B74C9}"/>
              </a:ext>
            </a:extLst>
          </p:cNvPr>
          <p:cNvGrpSpPr/>
          <p:nvPr/>
        </p:nvGrpSpPr>
        <p:grpSpPr>
          <a:xfrm>
            <a:off x="716805" y="1474004"/>
            <a:ext cx="10432976" cy="4743915"/>
            <a:chOff x="309750" y="966660"/>
            <a:chExt cx="5580880" cy="252924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9EB3C-9CA8-4DF0-CBF6-90C05924AE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650" y="3152753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5A9EB5-0448-114D-6695-A854E212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0" y="1342247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23E68BD-AD72-9224-392B-3A70D9667273}"/>
                </a:ext>
              </a:extLst>
            </p:cNvPr>
            <p:cNvSpPr/>
            <p:nvPr/>
          </p:nvSpPr>
          <p:spPr>
            <a:xfrm>
              <a:off x="1169306" y="1969502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88BC13-9E08-9AE0-77F9-8520032AD8E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335" y="2036389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B1D2-2BBF-CE15-6FE5-3F523037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700107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610898-0902-B407-C055-E771ABA5E13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402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9D27B2-0907-1AC5-7EFB-C7C0E04C6044}"/>
                </a:ext>
              </a:extLst>
            </p:cNvPr>
            <p:cNvSpPr/>
            <p:nvPr/>
          </p:nvSpPr>
          <p:spPr>
            <a:xfrm>
              <a:off x="2156402" y="26136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E0FC00B2-6908-4397-C318-50A410045A7B}"/>
                </a:ext>
              </a:extLst>
            </p:cNvPr>
            <p:cNvSpPr/>
            <p:nvPr/>
          </p:nvSpPr>
          <p:spPr>
            <a:xfrm>
              <a:off x="2484358" y="1833597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8394DECE-3C96-8359-D9A7-67D36BA21F76}"/>
                </a:ext>
              </a:extLst>
            </p:cNvPr>
            <p:cNvSpPr/>
            <p:nvPr/>
          </p:nvSpPr>
          <p:spPr>
            <a:xfrm>
              <a:off x="1681766" y="1578110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78DAA-73AE-AAE9-EBE2-5F99432B59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76" y="246268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BC769C04-082C-653D-687F-658DDFA6DFB3}"/>
                </a:ext>
              </a:extLst>
            </p:cNvPr>
            <p:cNvSpPr/>
            <p:nvPr/>
          </p:nvSpPr>
          <p:spPr>
            <a:xfrm>
              <a:off x="1041626" y="27495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AA296-FCC9-CF56-D319-E7CEBCA94A27}"/>
                </a:ext>
              </a:extLst>
            </p:cNvPr>
            <p:cNvSpPr/>
            <p:nvPr/>
          </p:nvSpPr>
          <p:spPr>
            <a:xfrm>
              <a:off x="2437112" y="3107991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D8BB5A-0EB5-2722-1157-4470374E8FCB}"/>
                </a:ext>
              </a:extLst>
            </p:cNvPr>
            <p:cNvSpPr/>
            <p:nvPr/>
          </p:nvSpPr>
          <p:spPr>
            <a:xfrm>
              <a:off x="309750" y="1398056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FBB04F-2B7E-261A-7BC7-3A1D2AA24099}"/>
                </a:ext>
              </a:extLst>
            </p:cNvPr>
            <p:cNvSpPr txBox="1"/>
            <p:nvPr/>
          </p:nvSpPr>
          <p:spPr>
            <a:xfrm>
              <a:off x="1137225" y="1004271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tree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33F30-48AB-6DB9-E97E-19EAC7434183}"/>
                </a:ext>
              </a:extLst>
            </p:cNvPr>
            <p:cNvSpPr txBox="1"/>
            <p:nvPr/>
          </p:nvSpPr>
          <p:spPr>
            <a:xfrm>
              <a:off x="4085135" y="966660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Nearest neighbor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BEBDB7-BC1E-A4DE-6590-275E6A8CE030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10" y="3149484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45719C-C8B1-9079-5EE1-DAAC8C0FB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410" y="1338978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7106A55-D585-E0EC-790B-86FC677FFAC2}"/>
                </a:ext>
              </a:extLst>
            </p:cNvPr>
            <p:cNvSpPr/>
            <p:nvPr/>
          </p:nvSpPr>
          <p:spPr>
            <a:xfrm>
              <a:off x="4265066" y="19662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7C0582-4B4B-4D1A-F370-5A51DE14C5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9095" y="203312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8D34A0-DD42-9BB5-7537-B1381CA2B10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867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5FDFFE-0AF5-0718-EA82-51493AE3374A}"/>
                </a:ext>
              </a:extLst>
            </p:cNvPr>
            <p:cNvCxnSpPr>
              <a:cxnSpLocks/>
            </p:cNvCxnSpPr>
            <p:nvPr/>
          </p:nvCxnSpPr>
          <p:spPr>
            <a:xfrm>
              <a:off x="5252162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9880B2C5-066B-184A-EE3E-EA700A33DE94}"/>
                </a:ext>
              </a:extLst>
            </p:cNvPr>
            <p:cNvSpPr/>
            <p:nvPr/>
          </p:nvSpPr>
          <p:spPr>
            <a:xfrm>
              <a:off x="5252162" y="2610359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55EAEB3D-A1E1-9181-5A74-AF0F98E60A2A}"/>
                </a:ext>
              </a:extLst>
            </p:cNvPr>
            <p:cNvSpPr/>
            <p:nvPr/>
          </p:nvSpPr>
          <p:spPr>
            <a:xfrm>
              <a:off x="5580118" y="18303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71FC94C7-1E61-E1A3-BE21-B09EE3FDA220}"/>
                </a:ext>
              </a:extLst>
            </p:cNvPr>
            <p:cNvSpPr/>
            <p:nvPr/>
          </p:nvSpPr>
          <p:spPr>
            <a:xfrm>
              <a:off x="4777526" y="1574841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08271-6EF2-47E8-9F62-9FA06CAF000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36" y="245941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9FCEE43C-7CD7-2E7F-1A37-22F2503BD20B}"/>
                </a:ext>
              </a:extLst>
            </p:cNvPr>
            <p:cNvSpPr/>
            <p:nvPr/>
          </p:nvSpPr>
          <p:spPr>
            <a:xfrm>
              <a:off x="4137386" y="2746264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3D72D-3FFF-EC72-0B5A-146FD950DF4D}"/>
                </a:ext>
              </a:extLst>
            </p:cNvPr>
            <p:cNvSpPr/>
            <p:nvPr/>
          </p:nvSpPr>
          <p:spPr>
            <a:xfrm>
              <a:off x="5532872" y="3104722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E57930-8E36-2448-D3DB-A1EF5E68E6CC}"/>
                </a:ext>
              </a:extLst>
            </p:cNvPr>
            <p:cNvSpPr/>
            <p:nvPr/>
          </p:nvSpPr>
          <p:spPr>
            <a:xfrm>
              <a:off x="3405510" y="1394787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C9FA392-F3CF-A7A1-EB98-61AFE00380C9}"/>
                  </a:ext>
                </a:extLst>
              </p14:cNvPr>
              <p14:cNvContentPartPr/>
              <p14:nvPr/>
            </p14:nvContentPartPr>
            <p14:xfrm>
              <a:off x="245160" y="549360"/>
              <a:ext cx="11761560" cy="5463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C9FA392-F3CF-A7A1-EB98-61AFE00380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800" y="540000"/>
                <a:ext cx="11780280" cy="54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6426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C6E6-E23D-989D-B8A3-3FFB4823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E2BA4-CEBC-9702-945B-9B06115B74C9}"/>
              </a:ext>
            </a:extLst>
          </p:cNvPr>
          <p:cNvGrpSpPr/>
          <p:nvPr/>
        </p:nvGrpSpPr>
        <p:grpSpPr>
          <a:xfrm>
            <a:off x="716805" y="1474004"/>
            <a:ext cx="10432976" cy="4743915"/>
            <a:chOff x="309750" y="966660"/>
            <a:chExt cx="5580880" cy="252924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3B9EB3C-9CA8-4DF0-CBF6-90C05924AE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650" y="3152753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5A9EB5-0448-114D-6695-A854E212C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650" y="1342247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23E68BD-AD72-9224-392B-3A70D9667273}"/>
                </a:ext>
              </a:extLst>
            </p:cNvPr>
            <p:cNvSpPr/>
            <p:nvPr/>
          </p:nvSpPr>
          <p:spPr>
            <a:xfrm>
              <a:off x="1169306" y="1969502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88BC13-9E08-9AE0-77F9-8520032AD8E7}"/>
                </a:ext>
              </a:extLst>
            </p:cNvPr>
            <p:cNvCxnSpPr>
              <a:cxnSpLocks/>
            </p:cNvCxnSpPr>
            <p:nvPr/>
          </p:nvCxnSpPr>
          <p:spPr>
            <a:xfrm>
              <a:off x="1693335" y="2036389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B1D2-2BBF-CE15-6FE5-3F5230379FFE}"/>
                </a:ext>
              </a:extLst>
            </p:cNvPr>
            <p:cNvCxnSpPr>
              <a:cxnSpLocks/>
            </p:cNvCxnSpPr>
            <p:nvPr/>
          </p:nvCxnSpPr>
          <p:spPr>
            <a:xfrm>
              <a:off x="1700107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610898-0902-B407-C055-E771ABA5E13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402" y="224750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579D27B2-0907-1AC5-7EFB-C7C0E04C6044}"/>
                </a:ext>
              </a:extLst>
            </p:cNvPr>
            <p:cNvSpPr/>
            <p:nvPr/>
          </p:nvSpPr>
          <p:spPr>
            <a:xfrm>
              <a:off x="2156402" y="26136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E0FC00B2-6908-4397-C318-50A410045A7B}"/>
                </a:ext>
              </a:extLst>
            </p:cNvPr>
            <p:cNvSpPr/>
            <p:nvPr/>
          </p:nvSpPr>
          <p:spPr>
            <a:xfrm>
              <a:off x="2484358" y="1833597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8394DECE-3C96-8359-D9A7-67D36BA21F76}"/>
                </a:ext>
              </a:extLst>
            </p:cNvPr>
            <p:cNvSpPr/>
            <p:nvPr/>
          </p:nvSpPr>
          <p:spPr>
            <a:xfrm>
              <a:off x="1681766" y="1578110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78DAA-73AE-AAE9-EBE2-5F99432B5963}"/>
                </a:ext>
              </a:extLst>
            </p:cNvPr>
            <p:cNvCxnSpPr>
              <a:cxnSpLocks/>
            </p:cNvCxnSpPr>
            <p:nvPr/>
          </p:nvCxnSpPr>
          <p:spPr>
            <a:xfrm>
              <a:off x="1430276" y="246268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BC769C04-082C-653D-687F-658DDFA6DFB3}"/>
                </a:ext>
              </a:extLst>
            </p:cNvPr>
            <p:cNvSpPr/>
            <p:nvPr/>
          </p:nvSpPr>
          <p:spPr>
            <a:xfrm>
              <a:off x="1041626" y="27495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1AA296-FCC9-CF56-D319-E7CEBCA94A27}"/>
                </a:ext>
              </a:extLst>
            </p:cNvPr>
            <p:cNvSpPr/>
            <p:nvPr/>
          </p:nvSpPr>
          <p:spPr>
            <a:xfrm>
              <a:off x="2437112" y="3107991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D8BB5A-0EB5-2722-1157-4470374E8FCB}"/>
                </a:ext>
              </a:extLst>
            </p:cNvPr>
            <p:cNvSpPr/>
            <p:nvPr/>
          </p:nvSpPr>
          <p:spPr>
            <a:xfrm>
              <a:off x="309750" y="1398056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FBB04F-2B7E-261A-7BC7-3A1D2AA24099}"/>
                </a:ext>
              </a:extLst>
            </p:cNvPr>
            <p:cNvSpPr txBox="1"/>
            <p:nvPr/>
          </p:nvSpPr>
          <p:spPr>
            <a:xfrm>
              <a:off x="1137225" y="1004271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Decision tree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33F30-48AB-6DB9-E97E-19EAC7434183}"/>
                </a:ext>
              </a:extLst>
            </p:cNvPr>
            <p:cNvSpPr txBox="1"/>
            <p:nvPr/>
          </p:nvSpPr>
          <p:spPr>
            <a:xfrm>
              <a:off x="4085135" y="966660"/>
              <a:ext cx="1805495" cy="311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Nearest neighbor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8BEBDB7-BC1E-A4DE-6590-275E6A8CE030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10" y="3149484"/>
              <a:ext cx="209122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45719C-C8B1-9079-5EE1-DAAC8C0FB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410" y="1338978"/>
              <a:ext cx="0" cy="18105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id="{E7106A55-D585-E0EC-790B-86FC677FFAC2}"/>
                </a:ext>
              </a:extLst>
            </p:cNvPr>
            <p:cNvSpPr/>
            <p:nvPr/>
          </p:nvSpPr>
          <p:spPr>
            <a:xfrm>
              <a:off x="4265066" y="1966233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7C0582-4B4B-4D1A-F370-5A51DE14C519}"/>
                </a:ext>
              </a:extLst>
            </p:cNvPr>
            <p:cNvCxnSpPr>
              <a:cxnSpLocks/>
            </p:cNvCxnSpPr>
            <p:nvPr/>
          </p:nvCxnSpPr>
          <p:spPr>
            <a:xfrm>
              <a:off x="4789095" y="2033120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8D34A0-DD42-9BB5-7537-B1381CA2B10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867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5FDFFE-0AF5-0718-EA82-51493AE3374A}"/>
                </a:ext>
              </a:extLst>
            </p:cNvPr>
            <p:cNvCxnSpPr>
              <a:cxnSpLocks/>
            </p:cNvCxnSpPr>
            <p:nvPr/>
          </p:nvCxnSpPr>
          <p:spPr>
            <a:xfrm>
              <a:off x="5252162" y="224423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id="{9880B2C5-066B-184A-EE3E-EA700A33DE94}"/>
                </a:ext>
              </a:extLst>
            </p:cNvPr>
            <p:cNvSpPr/>
            <p:nvPr/>
          </p:nvSpPr>
          <p:spPr>
            <a:xfrm>
              <a:off x="5252162" y="2610359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55EAEB3D-A1E1-9181-5A74-AF0F98E60A2A}"/>
                </a:ext>
              </a:extLst>
            </p:cNvPr>
            <p:cNvSpPr/>
            <p:nvPr/>
          </p:nvSpPr>
          <p:spPr>
            <a:xfrm>
              <a:off x="5580118" y="1830328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id="{71FC94C7-1E61-E1A3-BE21-B09EE3FDA220}"/>
                </a:ext>
              </a:extLst>
            </p:cNvPr>
            <p:cNvSpPr/>
            <p:nvPr/>
          </p:nvSpPr>
          <p:spPr>
            <a:xfrm>
              <a:off x="4777526" y="1574841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08271-6EF2-47E8-9F62-9FA06CAF0008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36" y="2459411"/>
              <a:ext cx="128095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id="{9FCEE43C-7CD7-2E7F-1A37-22F2503BD20B}"/>
                </a:ext>
              </a:extLst>
            </p:cNvPr>
            <p:cNvSpPr/>
            <p:nvPr/>
          </p:nvSpPr>
          <p:spPr>
            <a:xfrm>
              <a:off x="4137386" y="2746264"/>
              <a:ext cx="139664" cy="13590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3D72D-3FFF-EC72-0B5A-146FD950DF4D}"/>
                </a:ext>
              </a:extLst>
            </p:cNvPr>
            <p:cNvSpPr/>
            <p:nvPr/>
          </p:nvSpPr>
          <p:spPr>
            <a:xfrm>
              <a:off x="5532872" y="3104722"/>
              <a:ext cx="339230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E57930-8E36-2448-D3DB-A1EF5E68E6CC}"/>
                </a:ext>
              </a:extLst>
            </p:cNvPr>
            <p:cNvSpPr/>
            <p:nvPr/>
          </p:nvSpPr>
          <p:spPr>
            <a:xfrm>
              <a:off x="3405510" y="1394787"/>
              <a:ext cx="362412" cy="387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4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773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0EC1-B43F-4B22-9946-3BDCCE1B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Decision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EF017-2A69-4F88-ADFB-964EE96DE9B3}"/>
              </a:ext>
            </a:extLst>
          </p:cNvPr>
          <p:cNvGrpSpPr/>
          <p:nvPr/>
        </p:nvGrpSpPr>
        <p:grpSpPr>
          <a:xfrm>
            <a:off x="1236133" y="2226734"/>
            <a:ext cx="3581400" cy="3184752"/>
            <a:chOff x="4895050" y="1980362"/>
            <a:chExt cx="3657600" cy="3809283"/>
          </a:xfrm>
        </p:grpSpPr>
        <p:pic>
          <p:nvPicPr>
            <p:cNvPr id="5" name="Picture 4" descr="Figure2.27b.jpg">
              <a:extLst>
                <a:ext uri="{FF2B5EF4-FFF2-40B4-BE49-F238E27FC236}">
                  <a16:creationId xmlns:a16="http://schemas.microsoft.com/office/drawing/2014/main" id="{E9CF27A2-0603-4682-BA74-ECC79F5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7434"/>
            <a:stretch>
              <a:fillRect/>
            </a:stretch>
          </p:blipFill>
          <p:spPr>
            <a:xfrm>
              <a:off x="4895050" y="1980362"/>
              <a:ext cx="3657600" cy="3571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5B32D-0CAC-4F27-9E6E-19A863B63DF9}"/>
                </a:ext>
              </a:extLst>
            </p:cNvPr>
            <p:cNvSpPr txBox="1"/>
            <p:nvPr/>
          </p:nvSpPr>
          <p:spPr>
            <a:xfrm>
              <a:off x="6306390" y="5347887"/>
              <a:ext cx="1143008" cy="4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MI10" pitchFamily="34" charset="2"/>
                  <a:ea typeface="+mn-ea"/>
                  <a:cs typeface="+mn-cs"/>
                </a:rPr>
                <a:t>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 pitchFamily="34" charset="2"/>
                  <a:ea typeface="+mn-ea"/>
                  <a:cs typeface="+mn-cs"/>
                </a:rPr>
                <a:t> =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725FA-C982-42A9-9217-8A710CC0F7EF}"/>
              </a:ext>
            </a:extLst>
          </p:cNvPr>
          <p:cNvSpPr txBox="1"/>
          <p:nvPr/>
        </p:nvSpPr>
        <p:spPr>
          <a:xfrm>
            <a:off x="8102599" y="1858689"/>
            <a:ext cx="237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Voronoi Diagram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991B6F-BE6F-45D1-BA0B-65F0BDE9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28" t="3828" r="4306" b="4306"/>
          <a:stretch>
            <a:fillRect/>
          </a:stretch>
        </p:blipFill>
        <p:spPr bwMode="auto">
          <a:xfrm>
            <a:off x="8034865" y="2409021"/>
            <a:ext cx="2633133" cy="26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813C3-D05A-425F-8026-3420D4AF128D}"/>
              </a:ext>
            </a:extLst>
          </p:cNvPr>
          <p:cNvSpPr txBox="1"/>
          <p:nvPr/>
        </p:nvSpPr>
        <p:spPr>
          <a:xfrm>
            <a:off x="838200" y="1295401"/>
            <a:ext cx="613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1-nearest neighbor classifier decision boundary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80F539-70D9-F7F1-29E1-E733A1211D63}"/>
                  </a:ext>
                </a:extLst>
              </p14:cNvPr>
              <p14:cNvContentPartPr/>
              <p14:nvPr/>
            </p14:nvContentPartPr>
            <p14:xfrm>
              <a:off x="1680120" y="5077080"/>
              <a:ext cx="154080" cy="10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80F539-70D9-F7F1-29E1-E733A1211D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0760" y="5067720"/>
                <a:ext cx="17280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96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D5498-46B4-4337-AC84-E17951B973EE}"/>
              </a:ext>
            </a:extLst>
          </p:cNvPr>
          <p:cNvSpPr/>
          <p:nvPr/>
        </p:nvSpPr>
        <p:spPr>
          <a:xfrm>
            <a:off x="477360" y="2132947"/>
            <a:ext cx="5068034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8FA04E-CEBF-2B1F-2652-EF0AEBEA3AF1}"/>
                  </a:ext>
                </a:extLst>
              </p14:cNvPr>
              <p14:cNvContentPartPr/>
              <p14:nvPr/>
            </p14:nvContentPartPr>
            <p14:xfrm>
              <a:off x="3844800" y="1503000"/>
              <a:ext cx="886320" cy="141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8FA04E-CEBF-2B1F-2652-EF0AEBEA3A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5440" y="1493640"/>
                <a:ext cx="905040" cy="1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731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6BC3B6A-9812-8B6E-4459-F04AE653EEE5}"/>
                  </a:ext>
                </a:extLst>
              </p14:cNvPr>
              <p14:cNvContentPartPr/>
              <p14:nvPr/>
            </p14:nvContentPartPr>
            <p14:xfrm>
              <a:off x="9002520" y="568800"/>
              <a:ext cx="3025440" cy="3497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6BC3B6A-9812-8B6E-4459-F04AE653EE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3160" y="559440"/>
                <a:ext cx="3044160" cy="351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7209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14A0D6-0F2E-CE6F-183B-C9422E376E1A}"/>
                  </a:ext>
                </a:extLst>
              </p14:cNvPr>
              <p14:cNvContentPartPr/>
              <p14:nvPr/>
            </p14:nvContentPartPr>
            <p14:xfrm>
              <a:off x="2361240" y="1670400"/>
              <a:ext cx="6191640" cy="490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14A0D6-0F2E-CE6F-183B-C9422E376E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1880" y="1661040"/>
                <a:ext cx="6210360" cy="49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37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B1570CC-0E8F-6309-7A7A-D8D17DA01976}"/>
                  </a:ext>
                </a:extLst>
              </p14:cNvPr>
              <p14:cNvContentPartPr/>
              <p14:nvPr/>
            </p14:nvContentPartPr>
            <p14:xfrm>
              <a:off x="3782880" y="1666800"/>
              <a:ext cx="4665240" cy="4386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B1570CC-0E8F-6309-7A7A-D8D17DA019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73520" y="1657440"/>
                <a:ext cx="4683960" cy="44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81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BACF0D-4D2F-4E27-494D-08A8C0ECDC31}"/>
                  </a:ext>
                </a:extLst>
              </p14:cNvPr>
              <p14:cNvContentPartPr/>
              <p14:nvPr/>
            </p14:nvContentPartPr>
            <p14:xfrm>
              <a:off x="405360" y="3156840"/>
              <a:ext cx="2214000" cy="52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BACF0D-4D2F-4E27-494D-08A8C0ECDC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000" y="3147480"/>
                <a:ext cx="2232720" cy="54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5602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10B1CB-420B-15A6-C829-158320CB5698}"/>
                  </a:ext>
                </a:extLst>
              </p14:cNvPr>
              <p14:cNvContentPartPr/>
              <p14:nvPr/>
            </p14:nvContentPartPr>
            <p14:xfrm>
              <a:off x="4010400" y="2752560"/>
              <a:ext cx="7509240" cy="3281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10B1CB-420B-15A6-C829-158320CB56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1040" y="2743200"/>
                <a:ext cx="7527960" cy="329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654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87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29781C-DE64-F548-5D8D-B503E9FAF83E}"/>
                  </a:ext>
                </a:extLst>
              </p14:cNvPr>
              <p14:cNvContentPartPr/>
              <p14:nvPr/>
            </p14:nvContentPartPr>
            <p14:xfrm>
              <a:off x="5356080" y="2887920"/>
              <a:ext cx="6588360" cy="2646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29781C-DE64-F548-5D8D-B503E9FAF8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6720" y="2878560"/>
                <a:ext cx="6607080" cy="26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8068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F9DFC2B2-A670-689A-A798-F219500FC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30EBB9E0-1811-1935-8630-0C110BF3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86F4E516-9CAA-28E0-0615-71893AB7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55073998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E25675E6-9CF9-D66D-EC79-DC1C2ACD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E98E1D1D-6CBE-E245-9EAC-C629DB83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49DC54CE-EC51-86B1-6756-75A18EEDF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64444551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DE62BF9F-93B8-4343-3400-6BBEE4ED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A2C91E60-EED5-ECF4-5A98-E62EF2D8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C2EDCD13-8286-90D0-F4E0-96E75833A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80772747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27A03487-4F78-97A6-902A-A7550FF8C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267" y="4315356"/>
            <a:ext cx="88036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B99A7BD0-4895-A196-4BA0-D33A21BF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4783666"/>
            <a:ext cx="101341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6A513E9E-8F7E-AA9B-5967-7B45BF34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202" y="5240866"/>
            <a:ext cx="79489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242281811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5F160D-51A1-C2D3-2EE8-E1B03A992FB0}"/>
                  </a:ext>
                </a:extLst>
              </p14:cNvPr>
              <p14:cNvContentPartPr/>
              <p14:nvPr/>
            </p14:nvContentPartPr>
            <p14:xfrm>
              <a:off x="286200" y="2670480"/>
              <a:ext cx="4072680" cy="214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5F160D-51A1-C2D3-2EE8-E1B03A992F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840" y="2661120"/>
                <a:ext cx="4091400" cy="216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45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8" name="TextBox 7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Nearest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8DDD-F483-4306-894B-5497C6CF726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4EA60A-5EED-468B-8F5D-B36EBA499256}"/>
                  </a:ext>
                </a:extLst>
              </p14:cNvPr>
              <p14:cNvContentPartPr/>
              <p14:nvPr/>
            </p14:nvContentPartPr>
            <p14:xfrm>
              <a:off x="4834080" y="3972600"/>
              <a:ext cx="476280" cy="626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4EA60A-5EED-468B-8F5D-B36EBA4992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24720" y="3963240"/>
                <a:ext cx="495000" cy="64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642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B504C-6E52-4507-811F-E9F218FA0BA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5654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 generalization</a:t>
            </a:r>
          </a:p>
          <a:p>
            <a:r>
              <a:rPr lang="en-US" dirty="0"/>
              <a:t>Which of the following generalize best to unseen examples?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low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tree with high training accuracy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Large tree with high training accuracy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A1071-F89D-4621-8EE9-69F01EFF7FF9}"/>
              </a:ext>
            </a:extLst>
          </p:cNvPr>
          <p:cNvSpPr/>
          <p:nvPr/>
        </p:nvSpPr>
        <p:spPr>
          <a:xfrm>
            <a:off x="318565" y="2076573"/>
            <a:ext cx="6389001" cy="11208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9EA10-3DE9-4E74-96D9-70518111785B}"/>
              </a:ext>
            </a:extLst>
          </p:cNvPr>
          <p:cNvSpPr/>
          <p:nvPr/>
        </p:nvSpPr>
        <p:spPr>
          <a:xfrm>
            <a:off x="397223" y="3710471"/>
            <a:ext cx="6389001" cy="4815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88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9981A-62F9-4791-BD4D-22732FEA0E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5250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62BDB-493F-4646-AA77-7E7B37CF802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410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653CE-C83F-4184-A01A-853169CA3AE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447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FC545-8908-427C-9A7D-2C54976868E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D5726B-9ECE-C683-BC43-A061716E4A9D}"/>
                  </a:ext>
                </a:extLst>
              </p14:cNvPr>
              <p14:cNvContentPartPr/>
              <p14:nvPr/>
            </p14:nvContentPartPr>
            <p14:xfrm>
              <a:off x="3911760" y="5680800"/>
              <a:ext cx="23760" cy="3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AD5726B-9ECE-C683-BC43-A061716E4A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5671440"/>
                <a:ext cx="42480" cy="5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708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7" name="TextBox 6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Majority Vote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4A61E-D248-4FC9-A235-72499CC8AE3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033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K-NN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8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All dimensions are created equally!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1EC2-5891-45CD-949D-A7425414531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AFED3A-754A-FC84-2B22-93C0B092418C}"/>
                  </a:ext>
                </a:extLst>
              </p14:cNvPr>
              <p14:cNvContentPartPr/>
              <p14:nvPr/>
            </p14:nvContentPartPr>
            <p14:xfrm>
              <a:off x="865800" y="2083680"/>
              <a:ext cx="9590760" cy="1606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AFED3A-754A-FC84-2B22-93C0B09241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40" y="2074320"/>
                <a:ext cx="9609480" cy="16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381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All dimensions are created equally!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26EE-5994-4E6C-A4D4-0C73B20FAA21}"/>
              </a:ext>
            </a:extLst>
          </p:cNvPr>
          <p:cNvSpPr txBox="1"/>
          <p:nvPr/>
        </p:nvSpPr>
        <p:spPr>
          <a:xfrm rot="16200000">
            <a:off x="10084305" y="407844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8" name="Content Placeholder 5">
            <a:extLst>
              <a:ext uri="{FF2B5EF4-FFF2-40B4-BE49-F238E27FC236}">
                <a16:creationId xmlns:a16="http://schemas.microsoft.com/office/drawing/2014/main" id="{FD1EF0AB-C2F8-9541-7761-46BEBDBF9025}"/>
              </a:ext>
            </a:extLst>
          </p:cNvPr>
          <p:cNvSpPr txBox="1">
            <a:spLocks/>
          </p:cNvSpPr>
          <p:nvPr/>
        </p:nvSpPr>
        <p:spPr>
          <a:xfrm>
            <a:off x="2114410" y="2833323"/>
            <a:ext cx="7963180" cy="3635928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two features for k-NN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C5B7089-822A-D71A-31ED-E7B2EB4996F7}"/>
              </a:ext>
            </a:extLst>
          </p:cNvPr>
          <p:cNvGrpSpPr/>
          <p:nvPr/>
        </p:nvGrpSpPr>
        <p:grpSpPr>
          <a:xfrm>
            <a:off x="2957805" y="3745081"/>
            <a:ext cx="2092626" cy="1900188"/>
            <a:chOff x="1154405" y="4348727"/>
            <a:chExt cx="2092626" cy="190018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C631076-EC27-83FF-24CF-773214A85C75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A81FD83-725E-7135-D79D-95CC2E9739A6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708E2EE-E21C-2C38-02B0-4AA7DB9C2A30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F7C420-07E0-BC3A-DFA0-3E6D43C44E24}"/>
                </a:ext>
              </a:extLst>
            </p:cNvPr>
            <p:cNvSpPr/>
            <p:nvPr/>
          </p:nvSpPr>
          <p:spPr>
            <a:xfrm>
              <a:off x="12842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2" name="Cross 61">
              <a:extLst>
                <a:ext uri="{FF2B5EF4-FFF2-40B4-BE49-F238E27FC236}">
                  <a16:creationId xmlns:a16="http://schemas.microsoft.com/office/drawing/2014/main" id="{7E5A9D35-CC65-5BF5-E3CD-05D403F73B79}"/>
                </a:ext>
              </a:extLst>
            </p:cNvPr>
            <p:cNvSpPr/>
            <p:nvPr/>
          </p:nvSpPr>
          <p:spPr>
            <a:xfrm>
              <a:off x="25450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3" name="Cross 62">
              <a:extLst>
                <a:ext uri="{FF2B5EF4-FFF2-40B4-BE49-F238E27FC236}">
                  <a16:creationId xmlns:a16="http://schemas.microsoft.com/office/drawing/2014/main" id="{EDED03E4-7022-0E8A-E38C-AE44E306BBDF}"/>
                </a:ext>
              </a:extLst>
            </p:cNvPr>
            <p:cNvSpPr/>
            <p:nvPr/>
          </p:nvSpPr>
          <p:spPr>
            <a:xfrm>
              <a:off x="26822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4" name="Cross 63">
              <a:extLst>
                <a:ext uri="{FF2B5EF4-FFF2-40B4-BE49-F238E27FC236}">
                  <a16:creationId xmlns:a16="http://schemas.microsoft.com/office/drawing/2014/main" id="{15D093BB-B246-C37F-94DB-BA3079F1E6F2}"/>
                </a:ext>
              </a:extLst>
            </p:cNvPr>
            <p:cNvSpPr/>
            <p:nvPr/>
          </p:nvSpPr>
          <p:spPr>
            <a:xfrm>
              <a:off x="20635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810610C-2B05-21ED-3A08-A2A766F43A81}"/>
                </a:ext>
              </a:extLst>
            </p:cNvPr>
            <p:cNvSpPr/>
            <p:nvPr/>
          </p:nvSpPr>
          <p:spPr>
            <a:xfrm>
              <a:off x="17316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471DBC-0ECB-793A-BC2D-428793D001E3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29384B4-A214-9590-3035-EF06ACB81314}"/>
              </a:ext>
            </a:extLst>
          </p:cNvPr>
          <p:cNvSpPr txBox="1"/>
          <p:nvPr/>
        </p:nvSpPr>
        <p:spPr>
          <a:xfrm>
            <a:off x="2438400" y="4037168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751BC1-5EA3-6C24-D292-FD5247EA4A94}"/>
              </a:ext>
            </a:extLst>
          </p:cNvPr>
          <p:cNvSpPr txBox="1"/>
          <p:nvPr/>
        </p:nvSpPr>
        <p:spPr>
          <a:xfrm>
            <a:off x="3000985" y="5740562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(cm)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373046-9FC4-B357-17F1-BE8971D90E87}"/>
              </a:ext>
            </a:extLst>
          </p:cNvPr>
          <p:cNvGrpSpPr/>
          <p:nvPr/>
        </p:nvGrpSpPr>
        <p:grpSpPr>
          <a:xfrm>
            <a:off x="6287794" y="3666207"/>
            <a:ext cx="2092626" cy="1900188"/>
            <a:chOff x="1154405" y="4348727"/>
            <a:chExt cx="2092626" cy="190018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A525674-434F-13E5-33B1-338FA0C8C281}"/>
                </a:ext>
              </a:extLst>
            </p:cNvPr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C751E63-BCBA-8442-1232-C0A69C7561ED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37E2199-7B48-3EA9-E508-4D3972EEC884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1085F18-AD5C-5507-B90D-A67BED049AF6}"/>
                </a:ext>
              </a:extLst>
            </p:cNvPr>
            <p:cNvSpPr/>
            <p:nvPr/>
          </p:nvSpPr>
          <p:spPr>
            <a:xfrm>
              <a:off x="1347786" y="4699964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33912555-8E67-04C5-8B33-5611F96B1C83}"/>
                </a:ext>
              </a:extLst>
            </p:cNvPr>
            <p:cNvSpPr/>
            <p:nvPr/>
          </p:nvSpPr>
          <p:spPr>
            <a:xfrm>
              <a:off x="17068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Cross 74">
              <a:extLst>
                <a:ext uri="{FF2B5EF4-FFF2-40B4-BE49-F238E27FC236}">
                  <a16:creationId xmlns:a16="http://schemas.microsoft.com/office/drawing/2014/main" id="{6CC9E076-C061-F35E-C2C2-2C750216F998}"/>
                </a:ext>
              </a:extLst>
            </p:cNvPr>
            <p:cNvSpPr/>
            <p:nvPr/>
          </p:nvSpPr>
          <p:spPr>
            <a:xfrm>
              <a:off x="17424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Cross 75">
              <a:extLst>
                <a:ext uri="{FF2B5EF4-FFF2-40B4-BE49-F238E27FC236}">
                  <a16:creationId xmlns:a16="http://schemas.microsoft.com/office/drawing/2014/main" id="{EC15C688-8B91-323A-9F95-AF8BEEFB6C27}"/>
                </a:ext>
              </a:extLst>
            </p:cNvPr>
            <p:cNvSpPr/>
            <p:nvPr/>
          </p:nvSpPr>
          <p:spPr>
            <a:xfrm>
              <a:off x="15174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91ED553-2F9E-BCA9-7B19-D543124DADA8}"/>
                </a:ext>
              </a:extLst>
            </p:cNvPr>
            <p:cNvSpPr/>
            <p:nvPr/>
          </p:nvSpPr>
          <p:spPr>
            <a:xfrm>
              <a:off x="1541164" y="4640813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D924584-D787-876A-E8DD-1EEADAB4D569}"/>
                </a:ext>
              </a:extLst>
            </p:cNvPr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rgbClr val="C32D2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E79466B-3623-EC55-9839-00A085748F73}"/>
              </a:ext>
            </a:extLst>
          </p:cNvPr>
          <p:cNvSpPr txBox="1"/>
          <p:nvPr/>
        </p:nvSpPr>
        <p:spPr>
          <a:xfrm>
            <a:off x="5768389" y="3958294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B19AC2-256F-FE6E-5256-90DBFE7678EA}"/>
              </a:ext>
            </a:extLst>
          </p:cNvPr>
          <p:cNvSpPr txBox="1"/>
          <p:nvPr/>
        </p:nvSpPr>
        <p:spPr>
          <a:xfrm>
            <a:off x="6330974" y="5661688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(m)</a:t>
            </a:r>
          </a:p>
        </p:txBody>
      </p: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F436B4C4-948C-3BF8-A0AC-A996F12140ED}"/>
              </a:ext>
            </a:extLst>
          </p:cNvPr>
          <p:cNvSpPr txBox="1">
            <a:spLocks/>
          </p:cNvSpPr>
          <p:nvPr/>
        </p:nvSpPr>
        <p:spPr>
          <a:xfrm>
            <a:off x="7952789" y="3149322"/>
            <a:ext cx="1759539" cy="1981715"/>
          </a:xfrm>
          <a:prstGeom prst="rect">
            <a:avLst/>
          </a:prstGeom>
          <a:solidFill>
            <a:srgbClr val="FEB80A"/>
          </a:solidFill>
          <a:ln w="38100" cmpd="sng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big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feature scale could dramatically influence classification results</a:t>
            </a:r>
          </a:p>
        </p:txBody>
      </p:sp>
    </p:spTree>
    <p:extLst>
      <p:ext uri="{BB962C8B-B14F-4D97-AF65-F5344CB8AC3E}">
        <p14:creationId xmlns:p14="http://schemas.microsoft.com/office/powerpoint/2010/main" val="1659579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919" y="1056214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Computational Efficiency:</a:t>
            </a:r>
            <a:endParaRPr lang="en-US" dirty="0"/>
          </a:p>
          <a:p>
            <a:pPr defTabSz="914400"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120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5: Two questions (train) and (predict)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14:cNvPr>
              <p14:cNvContentPartPr/>
              <p14:nvPr/>
            </p14:nvContentPartPr>
            <p14:xfrm>
              <a:off x="11748307" y="5408880"/>
              <a:ext cx="30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C6DE06-B7B2-853F-11A8-E4FD65FF95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30667" y="5391240"/>
                <a:ext cx="6588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473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FC1-D4B0-4D3A-9541-EC0A582C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0C6F-D577-427E-865D-A9126793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False:</a:t>
            </a:r>
          </a:p>
          <a:p>
            <a:r>
              <a:rPr lang="en-US" dirty="0">
                <a:solidFill>
                  <a:schemeClr val="tx1"/>
                </a:solidFill>
              </a:rPr>
              <a:t>For any dataset, you can find a decision tree that can perfectly classify the training data.</a:t>
            </a:r>
          </a:p>
        </p:txBody>
      </p:sp>
    </p:spTree>
    <p:extLst>
      <p:ext uri="{BB962C8B-B14F-4D97-AF65-F5344CB8AC3E}">
        <p14:creationId xmlns:p14="http://schemas.microsoft.com/office/powerpoint/2010/main" val="318873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: Two questions (train) and (predict)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F48B3-D46C-4DA5-9BC6-9F81E7F7F14B}"/>
              </a:ext>
            </a:extLst>
          </p:cNvPr>
          <p:cNvSpPr/>
          <p:nvPr/>
        </p:nvSpPr>
        <p:spPr>
          <a:xfrm>
            <a:off x="484734" y="2509030"/>
            <a:ext cx="5068034" cy="25201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25148-DBD5-4F69-9C51-003665353CE9}"/>
              </a:ext>
            </a:extLst>
          </p:cNvPr>
          <p:cNvSpPr/>
          <p:nvPr/>
        </p:nvSpPr>
        <p:spPr>
          <a:xfrm>
            <a:off x="484734" y="5552768"/>
            <a:ext cx="5068034" cy="9905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57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67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6342EA-4793-A01C-B096-D120E14BE9D8}"/>
              </a:ext>
            </a:extLst>
          </p:cNvPr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/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Naive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k-d Tree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Train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O(1)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O(MN)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4D8EB2E-DC32-C40E-F4A4-F41E1BE234AF}"/>
              </a:ext>
            </a:extLst>
          </p:cNvPr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06D2A21-4659-853D-C85C-2888EAFA08BB}"/>
                </a:ext>
              </a:extLst>
            </p:cNvPr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rgbClr val="FEB80A"/>
            </a:solidFill>
            <a:ln w="38100" cmpd="sng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9" name="Left Arrow 11">
              <a:extLst>
                <a:ext uri="{FF2B5EF4-FFF2-40B4-BE49-F238E27FC236}">
                  <a16:creationId xmlns:a16="http://schemas.microsoft.com/office/drawing/2014/main" id="{FABA1772-DCC1-1A84-1BDF-83FFC123AFD6}"/>
                </a:ext>
              </a:extLst>
            </p:cNvPr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rgbClr val="FEB80A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5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E55B-47CA-C555-5FCB-C1192AB2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40384-E1BA-B354-8E94-C633D770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34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</a:t>
            </a:r>
            <a:r>
              <a:rPr lang="en-US" dirty="0"/>
              <a:t>: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In some sense, our discussion of model selection is premature.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we have considered thus far are fairly simple.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and the many decisions available to the data scientist wielding them will grow to be much more complex than what we’ve seen so far.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B94F-0BD3-42C2-A8DD-FB241C4E8B4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6347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3391D-15C9-4573-86A9-6999378B377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2DFC05C-D915-3DF5-CF27-4C5422E489E7}"/>
                  </a:ext>
                </a:extLst>
              </p14:cNvPr>
              <p14:cNvContentPartPr/>
              <p14:nvPr/>
            </p14:nvContentPartPr>
            <p14:xfrm>
              <a:off x="6061320" y="165960"/>
              <a:ext cx="3467160" cy="5997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2DFC05C-D915-3DF5-CF27-4C5422E489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1960" y="156600"/>
                <a:ext cx="3485880" cy="601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2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trees, possibly restricted by some </a:t>
            </a:r>
            <a:r>
              <a:rPr lang="en-US" dirty="0" err="1"/>
              <a:t>hyperparameters</a:t>
            </a:r>
            <a:r>
              <a:rPr lang="en-US" dirty="0"/>
              <a:t> (e.g. max depth)</a:t>
            </a:r>
          </a:p>
          <a:p>
            <a:endParaRPr lang="en-US" dirty="0"/>
          </a:p>
          <a:p>
            <a:r>
              <a:rPr lang="en-US" dirty="0"/>
              <a:t>parameters = structure of a specific decision tree</a:t>
            </a:r>
          </a:p>
          <a:p>
            <a:endParaRPr lang="en-US" dirty="0"/>
          </a:p>
          <a:p>
            <a:r>
              <a:rPr lang="en-US" dirty="0"/>
              <a:t>learning algorithm = ID3, CART, etc.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max-depth, threshold for splitting criterion,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Decision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BBDD-058D-4A1A-8043-1A8A9BEAC3D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3576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nearest neighbors classifiers</a:t>
            </a:r>
          </a:p>
          <a:p>
            <a:endParaRPr lang="en-US" dirty="0"/>
          </a:p>
          <a:p>
            <a:r>
              <a:rPr lang="en-US" dirty="0"/>
              <a:t>parameters = none </a:t>
            </a:r>
            <a:br>
              <a:rPr lang="en-US" dirty="0"/>
            </a:br>
            <a:r>
              <a:rPr lang="en-US" dirty="0"/>
              <a:t>(KNN is an instance-based or non-parametric method)</a:t>
            </a:r>
          </a:p>
          <a:p>
            <a:endParaRPr lang="en-US" dirty="0"/>
          </a:p>
          <a:p>
            <a:r>
              <a:rPr lang="en-US" dirty="0"/>
              <a:t>learning algorithm = for naïve setting, just storing the data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, the number of neighbors to consider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k-Nearest Neighbors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DE92A-3034-44BD-8874-057431F2EA2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B8A7A10-7014-21DF-7ACA-07C564E6BB73}"/>
                  </a:ext>
                </a:extLst>
              </p14:cNvPr>
              <p14:cNvContentPartPr/>
              <p14:nvPr/>
            </p14:nvContentPartPr>
            <p14:xfrm>
              <a:off x="358920" y="2586240"/>
              <a:ext cx="3033000" cy="27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B8A7A10-7014-21DF-7ACA-07C564E6BB7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560" y="2576880"/>
                <a:ext cx="3051720" cy="276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1312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654" y="2197100"/>
            <a:ext cx="5144183" cy="3013914"/>
            <a:chOff x="1816653" y="2197100"/>
            <a:chExt cx="5144183" cy="3013914"/>
          </a:xfrm>
        </p:grpSpPr>
        <p:grpSp>
          <p:nvGrpSpPr>
            <p:cNvPr id="8" name="Group 7"/>
            <p:cNvGrpSpPr/>
            <p:nvPr/>
          </p:nvGrpSpPr>
          <p:grpSpPr>
            <a:xfrm>
              <a:off x="1816653" y="2197100"/>
              <a:ext cx="4491117" cy="3013914"/>
              <a:chOff x="-587970" y="3521691"/>
              <a:chExt cx="4491117" cy="301391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36348" y="3521691"/>
                <a:ext cx="3866799" cy="204156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“learning” is all about picking the best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parameters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how do we pick the best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hyperparameters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Left Arrow 9"/>
              <p:cNvSpPr/>
              <p:nvPr/>
            </p:nvSpPr>
            <p:spPr>
              <a:xfrm rot="18853919">
                <a:off x="-815090" y="5825908"/>
                <a:ext cx="936817" cy="482578"/>
              </a:xfrm>
              <a:prstGeom prst="leftArrow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" name="Left Arrow 10"/>
            <p:cNvSpPr/>
            <p:nvPr/>
          </p:nvSpPr>
          <p:spPr>
            <a:xfrm rot="14034821">
              <a:off x="6251138" y="4490107"/>
              <a:ext cx="936817" cy="482578"/>
            </a:xfrm>
            <a:prstGeom prst="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7FBB22-D1E8-41DA-A5D2-468D846087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544708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98" y="1113178"/>
            <a:ext cx="5543901" cy="515965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3200" dirty="0"/>
              <a:t>Overfitting occurs when model: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is too complex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fits noise or “outliers” in the training dataset as opposed to the actual pattern of interest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doesn’t have enough inductive bias pushing it to generalize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BF3C7-5EEF-9E38-CEAD-6DB49EBBD141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5617A4-9AB0-9F9D-3C76-8C4C29AB9B56}"/>
              </a:ext>
            </a:extLst>
          </p:cNvPr>
          <p:cNvSpPr txBox="1">
            <a:spLocks/>
          </p:cNvSpPr>
          <p:nvPr/>
        </p:nvSpPr>
        <p:spPr>
          <a:xfrm>
            <a:off x="6382103" y="1113178"/>
            <a:ext cx="5736956" cy="51596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3200" dirty="0"/>
              <a:t>Underfitting occurs when model: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is too simple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can’t capture the actual pattern of interest in the training dataset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has too much inductive bias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2548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69EA55-DFDC-7230-89EC-69A2314AA866}"/>
                  </a:ext>
                </a:extLst>
              </p14:cNvPr>
              <p14:cNvContentPartPr/>
              <p14:nvPr/>
            </p14:nvContentPartPr>
            <p14:xfrm>
              <a:off x="0" y="1582560"/>
              <a:ext cx="12196080" cy="3744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69EA55-DFDC-7230-89EC-69A2314AA8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1573200"/>
                <a:ext cx="12214800" cy="37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351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181409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9500040" cy="488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8699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9500040" cy="488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14:cNvPr>
              <p14:cNvContentPartPr/>
              <p14:nvPr/>
            </p14:nvContentPartPr>
            <p14:xfrm>
              <a:off x="475560" y="2567160"/>
              <a:ext cx="194400" cy="357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200" y="2557800"/>
                <a:ext cx="213120" cy="3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275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9500040" cy="542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14:cNvPr>
              <p14:cNvContentPartPr/>
              <p14:nvPr/>
            </p14:nvContentPartPr>
            <p14:xfrm>
              <a:off x="2620080" y="4023720"/>
              <a:ext cx="585720" cy="1885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560" y="2388960"/>
                <a:ext cx="9382680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14:cNvPr>
              <p14:cNvContentPartPr/>
              <p14:nvPr/>
            </p14:nvContentPartPr>
            <p14:xfrm>
              <a:off x="475560" y="2567160"/>
              <a:ext cx="194400" cy="357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200" y="2557800"/>
                <a:ext cx="213120" cy="3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1992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9500040" cy="542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14:cNvPr>
              <p14:cNvContentPartPr/>
              <p14:nvPr/>
            </p14:nvContentPartPr>
            <p14:xfrm>
              <a:off x="2620080" y="4023720"/>
              <a:ext cx="6949800" cy="1885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560" y="2388960"/>
                <a:ext cx="9382680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14:cNvPr>
              <p14:cNvContentPartPr/>
              <p14:nvPr/>
            </p14:nvContentPartPr>
            <p14:xfrm>
              <a:off x="475560" y="2567160"/>
              <a:ext cx="194400" cy="357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200" y="2557800"/>
                <a:ext cx="21312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D8CCC0-E450-881F-F4B0-EE5294C7FE5B}"/>
                  </a:ext>
                </a:extLst>
              </p14:cNvPr>
              <p14:cNvContentPartPr/>
              <p14:nvPr/>
            </p14:nvContentPartPr>
            <p14:xfrm>
              <a:off x="2431080" y="4222800"/>
              <a:ext cx="8151480" cy="2133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D8CCC0-E450-881F-F4B0-EE5294C7FE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1720" y="4213440"/>
                <a:ext cx="8170200" cy="21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5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14:cNvPr>
              <p14:cNvContentPartPr/>
              <p14:nvPr/>
            </p14:nvContentPartPr>
            <p14:xfrm>
              <a:off x="621000" y="1029960"/>
              <a:ext cx="11405160" cy="542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D2F313-DD0C-FA84-DFFB-1EE825D1C2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020600"/>
                <a:ext cx="11491200" cy="54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14:cNvPr>
              <p14:cNvContentPartPr/>
              <p14:nvPr/>
            </p14:nvContentPartPr>
            <p14:xfrm>
              <a:off x="2620080" y="4023720"/>
              <a:ext cx="6949800" cy="1885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2CDF06-6CEA-DD3E-D8AB-ADE43031C2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560" y="2388960"/>
                <a:ext cx="9382680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14:cNvPr>
              <p14:cNvContentPartPr/>
              <p14:nvPr/>
            </p14:nvContentPartPr>
            <p14:xfrm>
              <a:off x="475560" y="2567160"/>
              <a:ext cx="194400" cy="357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25F5B1-CCEE-A9BD-2A8C-D17D700F8C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200" y="2557800"/>
                <a:ext cx="213120" cy="3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630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cross-validation?</a:t>
            </a:r>
          </a:p>
          <a:p>
            <a:pPr lvl="1" fontAlgn="ctr"/>
            <a:r>
              <a:rPr lang="en-US" sz="2800" dirty="0"/>
              <a:t>Choose hyperparameters</a:t>
            </a:r>
          </a:p>
          <a:p>
            <a:pPr lvl="1" fontAlgn="ctr"/>
            <a:r>
              <a:rPr lang="en-US" sz="2800" dirty="0"/>
              <a:t>Choose technique</a:t>
            </a:r>
          </a:p>
          <a:p>
            <a:pPr lvl="1" fontAlgn="ctr"/>
            <a:r>
              <a:rPr lang="en-US" sz="2800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sz="2800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sz="2800" dirty="0"/>
              <a:t>More held-out data, better meaning behind validation numbers</a:t>
            </a:r>
          </a:p>
          <a:p>
            <a:pPr lvl="1" fontAlgn="ctr"/>
            <a:r>
              <a:rPr lang="en-US" sz="2800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97B8-1A36-7202-7768-5B8BE3F5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6CBD-EB04-6397-910C-8729DA1C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Overfitting: Classification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CD797D-612B-EF67-7ADE-87BB80C9738A}"/>
              </a:ext>
            </a:extLst>
          </p:cNvPr>
          <p:cNvSpPr txBox="1">
            <a:spLocks/>
          </p:cNvSpPr>
          <p:nvPr/>
        </p:nvSpPr>
        <p:spPr>
          <a:xfrm>
            <a:off x="552099" y="1348308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Underfitting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00CE-86D9-E19A-B4AE-3F184B842825}"/>
              </a:ext>
            </a:extLst>
          </p:cNvPr>
          <p:cNvSpPr txBox="1">
            <a:spLocks/>
          </p:cNvSpPr>
          <p:nvPr/>
        </p:nvSpPr>
        <p:spPr>
          <a:xfrm>
            <a:off x="683184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Overfitting</a:t>
            </a:r>
          </a:p>
          <a:p>
            <a:endParaRPr lang="en-US" dirty="0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D48D93A-408C-3129-1793-5AFB9C348771}"/>
              </a:ext>
            </a:extLst>
          </p:cNvPr>
          <p:cNvGrpSpPr/>
          <p:nvPr/>
        </p:nvGrpSpPr>
        <p:grpSpPr>
          <a:xfrm>
            <a:off x="469683" y="2098405"/>
            <a:ext cx="5248245" cy="4564781"/>
            <a:chOff x="469683" y="2098405"/>
            <a:chExt cx="5248245" cy="456478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8CD3753-397F-1F81-4B79-A77656985DC7}"/>
                </a:ext>
              </a:extLst>
            </p:cNvPr>
            <p:cNvGrpSpPr/>
            <p:nvPr/>
          </p:nvGrpSpPr>
          <p:grpSpPr>
            <a:xfrm>
              <a:off x="469683" y="2470912"/>
              <a:ext cx="4597207" cy="4192274"/>
              <a:chOff x="520483" y="1835910"/>
              <a:chExt cx="4597207" cy="419227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9EDC401-84D5-0BDA-1257-346EFE6CF5BC}"/>
                  </a:ext>
                </a:extLst>
              </p:cNvPr>
              <p:cNvCxnSpPr/>
              <p:nvPr/>
            </p:nvCxnSpPr>
            <p:spPr>
              <a:xfrm>
                <a:off x="1221166" y="2064774"/>
                <a:ext cx="0" cy="370479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9B6CEE-3DA6-8D42-2B5B-6F704A294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991" y="5486892"/>
                <a:ext cx="4208699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87AB03A-F3FA-C159-7FFB-E4B0F05A423A}"/>
                  </a:ext>
                </a:extLst>
              </p:cNvPr>
              <p:cNvSpPr/>
              <p:nvPr/>
            </p:nvSpPr>
            <p:spPr>
              <a:xfrm>
                <a:off x="2347760" y="254875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1BEAC00-82FC-0415-17A7-D50E6BA5CA7F}"/>
                  </a:ext>
                </a:extLst>
              </p:cNvPr>
              <p:cNvSpPr/>
              <p:nvPr/>
            </p:nvSpPr>
            <p:spPr>
              <a:xfrm>
                <a:off x="1883489" y="467948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7F239C-0764-669B-95F1-224D59767929}"/>
                  </a:ext>
                </a:extLst>
              </p:cNvPr>
              <p:cNvSpPr/>
              <p:nvPr/>
            </p:nvSpPr>
            <p:spPr>
              <a:xfrm>
                <a:off x="1597787" y="488386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B422037-93F5-334C-87E7-C4EE1331B2B7}"/>
                  </a:ext>
                </a:extLst>
              </p:cNvPr>
              <p:cNvSpPr/>
              <p:nvPr/>
            </p:nvSpPr>
            <p:spPr>
              <a:xfrm>
                <a:off x="2120184" y="425819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14201A2-8E90-E233-6CCD-E8D9B24AC2F0}"/>
                  </a:ext>
                </a:extLst>
              </p:cNvPr>
              <p:cNvSpPr/>
              <p:nvPr/>
            </p:nvSpPr>
            <p:spPr>
              <a:xfrm>
                <a:off x="2437763" y="457395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1492FEE-7E67-294A-7151-D7E7F837A6B5}"/>
                  </a:ext>
                </a:extLst>
              </p:cNvPr>
              <p:cNvSpPr/>
              <p:nvPr/>
            </p:nvSpPr>
            <p:spPr>
              <a:xfrm>
                <a:off x="2279180" y="512050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F0C1CF0-9F1F-C74F-0FB6-5C0B94160567}"/>
                  </a:ext>
                </a:extLst>
              </p:cNvPr>
              <p:cNvSpPr/>
              <p:nvPr/>
            </p:nvSpPr>
            <p:spPr>
              <a:xfrm>
                <a:off x="2638374" y="495244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AC19E94-43A8-A755-DDE8-964207BB6304}"/>
                  </a:ext>
                </a:extLst>
              </p:cNvPr>
              <p:cNvSpPr/>
              <p:nvPr/>
            </p:nvSpPr>
            <p:spPr>
              <a:xfrm>
                <a:off x="3345818" y="337999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F570A2C-1909-14E0-AEC5-67B914689C45}"/>
                  </a:ext>
                </a:extLst>
              </p:cNvPr>
              <p:cNvSpPr/>
              <p:nvPr/>
            </p:nvSpPr>
            <p:spPr>
              <a:xfrm>
                <a:off x="1697010" y="42610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9C32C8A-05EF-905F-4695-E8B8A45FFD45}"/>
                  </a:ext>
                </a:extLst>
              </p:cNvPr>
              <p:cNvSpPr/>
              <p:nvPr/>
            </p:nvSpPr>
            <p:spPr>
              <a:xfrm>
                <a:off x="1788386" y="33614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CF65E2F-B50C-BC76-5B0C-1639EE1B247C}"/>
                  </a:ext>
                </a:extLst>
              </p:cNvPr>
              <p:cNvSpPr/>
              <p:nvPr/>
            </p:nvSpPr>
            <p:spPr>
              <a:xfrm>
                <a:off x="2224851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58BDE10-2A5A-40A3-9D18-E4CEBCA693C1}"/>
                  </a:ext>
                </a:extLst>
              </p:cNvPr>
              <p:cNvSpPr/>
              <p:nvPr/>
            </p:nvSpPr>
            <p:spPr>
              <a:xfrm>
                <a:off x="2902680" y="45739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AF59889-5435-79A7-FF50-4F9D401107C0}"/>
                  </a:ext>
                </a:extLst>
              </p:cNvPr>
              <p:cNvSpPr/>
              <p:nvPr/>
            </p:nvSpPr>
            <p:spPr>
              <a:xfrm>
                <a:off x="2624945" y="322428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1CC2C3F-4B49-BDC7-C957-3B399BF004F8}"/>
                  </a:ext>
                </a:extLst>
              </p:cNvPr>
              <p:cNvSpPr/>
              <p:nvPr/>
            </p:nvSpPr>
            <p:spPr>
              <a:xfrm>
                <a:off x="3444315" y="417761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576B747-8387-7FE7-27AD-12830FEC7DA6}"/>
                  </a:ext>
                </a:extLst>
              </p:cNvPr>
              <p:cNvSpPr/>
              <p:nvPr/>
            </p:nvSpPr>
            <p:spPr>
              <a:xfrm>
                <a:off x="3504519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B0D89A2-2098-6986-3BB6-8CBA0B09D46F}"/>
                  </a:ext>
                </a:extLst>
              </p:cNvPr>
              <p:cNvSpPr/>
              <p:nvPr/>
            </p:nvSpPr>
            <p:spPr>
              <a:xfrm>
                <a:off x="3833808" y="410539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EDA0C99-67F0-9E87-AD83-4FFDA81C6C96}"/>
                  </a:ext>
                </a:extLst>
              </p:cNvPr>
              <p:cNvSpPr/>
              <p:nvPr/>
            </p:nvSpPr>
            <p:spPr>
              <a:xfrm>
                <a:off x="3019008" y="38990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BF9AFD5-BF2F-7612-031D-1F296659690D}"/>
                  </a:ext>
                </a:extLst>
              </p:cNvPr>
              <p:cNvSpPr/>
              <p:nvPr/>
            </p:nvSpPr>
            <p:spPr>
              <a:xfrm>
                <a:off x="3505393" y="505192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5D7D1EF-8BCD-FB14-1423-F22E992BD9C5}"/>
                  </a:ext>
                </a:extLst>
              </p:cNvPr>
              <p:cNvSpPr/>
              <p:nvPr/>
            </p:nvSpPr>
            <p:spPr>
              <a:xfrm>
                <a:off x="3642553" y="47635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E158F36E-1BFB-6100-BDD4-1BC50F206826}"/>
                  </a:ext>
                </a:extLst>
              </p:cNvPr>
              <p:cNvSpPr/>
              <p:nvPr/>
            </p:nvSpPr>
            <p:spPr>
              <a:xfrm>
                <a:off x="4048473" y="36926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BE040B1-C484-8132-EE87-208208444C6F}"/>
                  </a:ext>
                </a:extLst>
              </p:cNvPr>
              <p:cNvSpPr/>
              <p:nvPr/>
            </p:nvSpPr>
            <p:spPr>
              <a:xfrm>
                <a:off x="4008920" y="456446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B7DA848-B16D-5EFC-D8D2-1A5FD03D97FB}"/>
                  </a:ext>
                </a:extLst>
              </p:cNvPr>
              <p:cNvSpPr/>
              <p:nvPr/>
            </p:nvSpPr>
            <p:spPr>
              <a:xfrm>
                <a:off x="4264324" y="503354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8BBDC1A-5E95-0041-D5F4-FDA0571B9060}"/>
                  </a:ext>
                </a:extLst>
              </p:cNvPr>
              <p:cNvSpPr/>
              <p:nvPr/>
            </p:nvSpPr>
            <p:spPr>
              <a:xfrm>
                <a:off x="3009396" y="26114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12C23DC-086C-C4B5-1008-926ACEBD879F}"/>
                  </a:ext>
                </a:extLst>
              </p:cNvPr>
              <p:cNvSpPr/>
              <p:nvPr/>
            </p:nvSpPr>
            <p:spPr>
              <a:xfrm>
                <a:off x="3551720" y="270785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33E0B166-5A99-68A0-1BCD-BC7D5B026575}"/>
                  </a:ext>
                </a:extLst>
              </p:cNvPr>
              <p:cNvSpPr/>
              <p:nvPr/>
            </p:nvSpPr>
            <p:spPr>
              <a:xfrm>
                <a:off x="3871760" y="307828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6843B6E-5105-9B23-F562-3671CB4B3B0C}"/>
                  </a:ext>
                </a:extLst>
              </p:cNvPr>
              <p:cNvSpPr/>
              <p:nvPr/>
            </p:nvSpPr>
            <p:spPr>
              <a:xfrm>
                <a:off x="1561212" y="44134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5111558-2BAB-B546-AF60-A9B70B4915E5}"/>
                  </a:ext>
                </a:extLst>
              </p:cNvPr>
              <p:cNvSpPr/>
              <p:nvPr/>
            </p:nvSpPr>
            <p:spPr>
              <a:xfrm>
                <a:off x="2142020" y="455062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D858C58-87C8-D883-1CCB-E3C0DC4CEC98}"/>
                  </a:ext>
                </a:extLst>
              </p:cNvPr>
              <p:cNvSpPr/>
              <p:nvPr/>
            </p:nvSpPr>
            <p:spPr>
              <a:xfrm>
                <a:off x="2193152" y="481664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DB82395-FE8C-8110-0EE6-24D510308091}"/>
                  </a:ext>
                </a:extLst>
              </p:cNvPr>
              <p:cNvSpPr/>
              <p:nvPr/>
            </p:nvSpPr>
            <p:spPr>
              <a:xfrm>
                <a:off x="1765590" y="495709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F6B27EE-3126-5713-FEB4-4E5FC645C3F2}"/>
                  </a:ext>
                </a:extLst>
              </p:cNvPr>
              <p:cNvSpPr/>
              <p:nvPr/>
            </p:nvSpPr>
            <p:spPr>
              <a:xfrm>
                <a:off x="2356718" y="491013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42E9690-F4B7-8B92-0AA0-00111FEB5265}"/>
                  </a:ext>
                </a:extLst>
              </p:cNvPr>
              <p:cNvSpPr/>
              <p:nvPr/>
            </p:nvSpPr>
            <p:spPr>
              <a:xfrm>
                <a:off x="2071016" y="5114515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62ECD45-5BE7-4422-A307-FA566C50DA44}"/>
                  </a:ext>
                </a:extLst>
              </p:cNvPr>
              <p:cNvSpPr/>
              <p:nvPr/>
            </p:nvSpPr>
            <p:spPr>
              <a:xfrm>
                <a:off x="2546962" y="519164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85AC26C-6964-7127-3AF4-970F0712F638}"/>
                  </a:ext>
                </a:extLst>
              </p:cNvPr>
              <p:cNvSpPr/>
              <p:nvPr/>
            </p:nvSpPr>
            <p:spPr>
              <a:xfrm>
                <a:off x="2534980" y="345594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84BE0B7-3036-09E8-F374-39864921C946}"/>
                  </a:ext>
                </a:extLst>
              </p:cNvPr>
              <p:cNvSpPr/>
              <p:nvPr/>
            </p:nvSpPr>
            <p:spPr>
              <a:xfrm>
                <a:off x="2595184" y="2909134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AA5355E-A539-ADD8-3FBB-03CB09414762}"/>
                  </a:ext>
                </a:extLst>
              </p:cNvPr>
              <p:cNvSpPr/>
              <p:nvPr/>
            </p:nvSpPr>
            <p:spPr>
              <a:xfrm>
                <a:off x="2924473" y="338373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0A7C2DA-58DC-482A-DAC1-2E89A7610972}"/>
                  </a:ext>
                </a:extLst>
              </p:cNvPr>
              <p:cNvSpPr/>
              <p:nvPr/>
            </p:nvSpPr>
            <p:spPr>
              <a:xfrm>
                <a:off x="2109673" y="31773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886555-9931-CF75-E537-7554FF2928B6}"/>
                  </a:ext>
                </a:extLst>
              </p:cNvPr>
              <p:cNvSpPr/>
              <p:nvPr/>
            </p:nvSpPr>
            <p:spPr>
              <a:xfrm>
                <a:off x="3139138" y="297098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B9A7607-5A90-3B21-7FBC-DBD29F2BBB15}"/>
                  </a:ext>
                </a:extLst>
              </p:cNvPr>
              <p:cNvSpPr/>
              <p:nvPr/>
            </p:nvSpPr>
            <p:spPr>
              <a:xfrm>
                <a:off x="3899353" y="336920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718EABE-5B70-B6E2-FFD9-AEF48A9DEEAD}"/>
                  </a:ext>
                </a:extLst>
              </p:cNvPr>
              <p:cNvSpPr/>
              <p:nvPr/>
            </p:nvSpPr>
            <p:spPr>
              <a:xfrm>
                <a:off x="3959557" y="282239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7A8CCA75-AA9B-9085-599F-F7CFAAFE18DA}"/>
                  </a:ext>
                </a:extLst>
              </p:cNvPr>
              <p:cNvSpPr/>
              <p:nvPr/>
            </p:nvSpPr>
            <p:spPr>
              <a:xfrm>
                <a:off x="4288846" y="329699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7CED754-6D35-2E04-C90D-38C1AB0E5916}"/>
                  </a:ext>
                </a:extLst>
              </p:cNvPr>
              <p:cNvSpPr/>
              <p:nvPr/>
            </p:nvSpPr>
            <p:spPr>
              <a:xfrm>
                <a:off x="3474046" y="309064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79EA524-6253-B286-5AFC-E3D47786D0FF}"/>
                  </a:ext>
                </a:extLst>
              </p:cNvPr>
              <p:cNvSpPr/>
              <p:nvPr/>
            </p:nvSpPr>
            <p:spPr>
              <a:xfrm>
                <a:off x="4503511" y="288424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E979A48-2418-B8AD-1EC2-6A4A3B6D0655}"/>
                  </a:ext>
                </a:extLst>
              </p:cNvPr>
              <p:cNvSpPr/>
              <p:nvPr/>
            </p:nvSpPr>
            <p:spPr>
              <a:xfrm>
                <a:off x="1755465" y="386214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455F6E-AA2B-EACF-C442-F5FC688DBCDE}"/>
                  </a:ext>
                </a:extLst>
              </p:cNvPr>
              <p:cNvSpPr/>
              <p:nvPr/>
            </p:nvSpPr>
            <p:spPr>
              <a:xfrm>
                <a:off x="1451512" y="378001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CAA7B2F-20AA-12B9-77A3-90CB66CB5840}"/>
                  </a:ext>
                </a:extLst>
              </p:cNvPr>
              <p:cNvSpPr/>
              <p:nvPr/>
            </p:nvSpPr>
            <p:spPr>
              <a:xfrm>
                <a:off x="2113504" y="39421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5D3BF8B-A4E0-A6B0-EA35-5EF4022B1105}"/>
                  </a:ext>
                </a:extLst>
              </p:cNvPr>
              <p:cNvSpPr/>
              <p:nvPr/>
            </p:nvSpPr>
            <p:spPr>
              <a:xfrm>
                <a:off x="3336886" y="447542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161C70B-39B8-9666-D755-75E8B625F03E}"/>
                  </a:ext>
                </a:extLst>
              </p:cNvPr>
              <p:cNvSpPr/>
              <p:nvPr/>
            </p:nvSpPr>
            <p:spPr>
              <a:xfrm>
                <a:off x="3276298" y="472756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BD1E76A-3D27-B9DB-4925-2CCDC0EEF373}"/>
                  </a:ext>
                </a:extLst>
              </p:cNvPr>
              <p:cNvSpPr/>
              <p:nvPr/>
            </p:nvSpPr>
            <p:spPr>
              <a:xfrm>
                <a:off x="3143115" y="499051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B56D534-F614-F5F2-103D-F2D2FC3ED1C5}"/>
                  </a:ext>
                </a:extLst>
              </p:cNvPr>
              <p:cNvSpPr/>
              <p:nvPr/>
            </p:nvSpPr>
            <p:spPr>
              <a:xfrm>
                <a:off x="3344878" y="28698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091C8A01-386A-A3EB-4248-2DD03D759859}"/>
                  </a:ext>
                </a:extLst>
              </p:cNvPr>
              <p:cNvSpPr/>
              <p:nvPr/>
            </p:nvSpPr>
            <p:spPr>
              <a:xfrm>
                <a:off x="3062939" y="41566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3F5FCED-4604-2F96-32B8-E1BFC7D7F1CF}"/>
                  </a:ext>
                </a:extLst>
              </p:cNvPr>
              <p:cNvSpPr/>
              <p:nvPr/>
            </p:nvSpPr>
            <p:spPr>
              <a:xfrm>
                <a:off x="3123143" y="36098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CD5AED9-84B1-3B07-0C0A-5286250EC987}"/>
                  </a:ext>
                </a:extLst>
              </p:cNvPr>
              <p:cNvSpPr/>
              <p:nvPr/>
            </p:nvSpPr>
            <p:spPr>
              <a:xfrm>
                <a:off x="2637632" y="38780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E6F0DBA-94A7-D294-11A2-361EA7569C59}"/>
                  </a:ext>
                </a:extLst>
              </p:cNvPr>
              <p:cNvSpPr/>
              <p:nvPr/>
            </p:nvSpPr>
            <p:spPr>
              <a:xfrm>
                <a:off x="1789557" y="287247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EE8F130E-A6E4-FB76-6A0D-5D2C5915A416}"/>
                  </a:ext>
                </a:extLst>
              </p:cNvPr>
              <p:cNvSpPr/>
              <p:nvPr/>
            </p:nvSpPr>
            <p:spPr>
              <a:xfrm>
                <a:off x="2641114" y="261970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F380853-B850-4CE7-AB76-9ED7F4753ED1}"/>
                  </a:ext>
                </a:extLst>
              </p:cNvPr>
              <p:cNvSpPr/>
              <p:nvPr/>
            </p:nvSpPr>
            <p:spPr>
              <a:xfrm>
                <a:off x="2155603" y="288795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3F9E83C-2D56-42F1-5877-11045AEB9E9B}"/>
                  </a:ext>
                </a:extLst>
              </p:cNvPr>
              <p:cNvSpPr/>
              <p:nvPr/>
            </p:nvSpPr>
            <p:spPr>
              <a:xfrm>
                <a:off x="1988930" y="482801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37525EA-5CDF-C69C-6416-78EFE892AD88}"/>
                  </a:ext>
                </a:extLst>
              </p:cNvPr>
              <p:cNvSpPr/>
              <p:nvPr/>
            </p:nvSpPr>
            <p:spPr>
              <a:xfrm>
                <a:off x="2462159" y="5058664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04ACB3D-9E1F-C882-A1D2-D686878FF9B7}"/>
                  </a:ext>
                </a:extLst>
              </p:cNvPr>
              <p:cNvSpPr/>
              <p:nvPr/>
            </p:nvSpPr>
            <p:spPr>
              <a:xfrm>
                <a:off x="2176457" y="5263042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C5AF4D8-C7FD-82F7-505B-4B18EBE224BD}"/>
                  </a:ext>
                </a:extLst>
              </p:cNvPr>
              <p:cNvSpPr/>
              <p:nvPr/>
            </p:nvSpPr>
            <p:spPr>
              <a:xfrm>
                <a:off x="1382932" y="42252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4CBE4FD-67AA-CA30-CC17-E9466AB5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466" y="37470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310363-D183-C458-00AC-74E5142C1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382" y="20706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4BCBFD0-412C-43BC-F24F-6B69543D8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884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9D80DD0-751F-42EF-B841-1A951F723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51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EF5FA1C5-E10C-B8A5-DA15-2CE906369FC9}"/>
                  </a:ext>
                </a:extLst>
              </p:cNvPr>
              <p:cNvSpPr txBox="1"/>
              <p:nvPr/>
            </p:nvSpPr>
            <p:spPr>
              <a:xfrm>
                <a:off x="2651097" y="5564115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61BE09A-7EB6-1056-C10D-F50DF3431B65}"/>
                  </a:ext>
                </a:extLst>
              </p:cNvPr>
              <p:cNvSpPr txBox="1"/>
              <p:nvPr/>
            </p:nvSpPr>
            <p:spPr>
              <a:xfrm>
                <a:off x="4154661" y="5566519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4719CB8-B9D9-7D1E-8A19-9D9517977E05}"/>
                  </a:ext>
                </a:extLst>
              </p:cNvPr>
              <p:cNvSpPr txBox="1"/>
              <p:nvPr/>
            </p:nvSpPr>
            <p:spPr>
              <a:xfrm>
                <a:off x="703468" y="3506366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00844-289F-EFDF-9635-39EC7B0880F5}"/>
                  </a:ext>
                </a:extLst>
              </p:cNvPr>
              <p:cNvSpPr txBox="1"/>
              <p:nvPr/>
            </p:nvSpPr>
            <p:spPr>
              <a:xfrm>
                <a:off x="520483" y="1835910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A4FD5C8D-1DDF-79CE-48F7-03B247FC5E45}"/>
                    </a:ext>
                  </a:extLst>
                </p:cNvPr>
                <p:cNvSpPr txBox="1"/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A4FD5C8D-1DDF-79CE-48F7-03B247FC5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EAD4154-89E4-68CD-BB6B-AA2CB6FB462F}"/>
                    </a:ext>
                  </a:extLst>
                </p:cNvPr>
                <p:cNvSpPr txBox="1"/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EAD4154-89E4-68CD-BB6B-AA2CB6FB4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F3A4442-79B8-FA69-C5A8-079BEF1631EC}"/>
              </a:ext>
            </a:extLst>
          </p:cNvPr>
          <p:cNvGrpSpPr/>
          <p:nvPr/>
        </p:nvGrpSpPr>
        <p:grpSpPr>
          <a:xfrm>
            <a:off x="6228689" y="2099613"/>
            <a:ext cx="5248245" cy="4564781"/>
            <a:chOff x="469683" y="2098405"/>
            <a:chExt cx="5248245" cy="4564781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2194F4C-D033-AC64-D07F-79FAFF31C989}"/>
                </a:ext>
              </a:extLst>
            </p:cNvPr>
            <p:cNvGrpSpPr/>
            <p:nvPr/>
          </p:nvGrpSpPr>
          <p:grpSpPr>
            <a:xfrm>
              <a:off x="469683" y="2470912"/>
              <a:ext cx="4597207" cy="4192274"/>
              <a:chOff x="520483" y="1835910"/>
              <a:chExt cx="4597207" cy="4192274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F5E18332-A90C-0BC1-9B05-34E80C7132DD}"/>
                  </a:ext>
                </a:extLst>
              </p:cNvPr>
              <p:cNvCxnSpPr/>
              <p:nvPr/>
            </p:nvCxnSpPr>
            <p:spPr>
              <a:xfrm>
                <a:off x="1221166" y="2064774"/>
                <a:ext cx="0" cy="370479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E97E0A6-092E-F0D3-D6CB-0A0960452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8991" y="5486892"/>
                <a:ext cx="4208699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5E77CF96-70AE-54D6-D667-D5434F99D193}"/>
                  </a:ext>
                </a:extLst>
              </p:cNvPr>
              <p:cNvSpPr/>
              <p:nvPr/>
            </p:nvSpPr>
            <p:spPr>
              <a:xfrm>
                <a:off x="2347760" y="254875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327C4AC-3A8B-378F-502A-2EEB987BEC70}"/>
                  </a:ext>
                </a:extLst>
              </p:cNvPr>
              <p:cNvSpPr/>
              <p:nvPr/>
            </p:nvSpPr>
            <p:spPr>
              <a:xfrm>
                <a:off x="1883489" y="467948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7A20E1E-939F-12EA-D7F3-A5F945D86286}"/>
                  </a:ext>
                </a:extLst>
              </p:cNvPr>
              <p:cNvSpPr/>
              <p:nvPr/>
            </p:nvSpPr>
            <p:spPr>
              <a:xfrm>
                <a:off x="1597787" y="488386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C344819-DACB-059E-B108-BE2BB32437DD}"/>
                  </a:ext>
                </a:extLst>
              </p:cNvPr>
              <p:cNvSpPr/>
              <p:nvPr/>
            </p:nvSpPr>
            <p:spPr>
              <a:xfrm>
                <a:off x="2120184" y="425819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0358E5C-07B2-7590-42BB-EBC6596BEDFF}"/>
                  </a:ext>
                </a:extLst>
              </p:cNvPr>
              <p:cNvSpPr/>
              <p:nvPr/>
            </p:nvSpPr>
            <p:spPr>
              <a:xfrm>
                <a:off x="2437763" y="457395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0E3EF28-1133-DD8B-6179-75907673891D}"/>
                  </a:ext>
                </a:extLst>
              </p:cNvPr>
              <p:cNvSpPr/>
              <p:nvPr/>
            </p:nvSpPr>
            <p:spPr>
              <a:xfrm>
                <a:off x="2279180" y="512050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1E046A97-8D00-65EE-9477-554E9988FF07}"/>
                  </a:ext>
                </a:extLst>
              </p:cNvPr>
              <p:cNvSpPr/>
              <p:nvPr/>
            </p:nvSpPr>
            <p:spPr>
              <a:xfrm>
                <a:off x="2638374" y="4952441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51C8CB3A-78DC-02BC-0FC7-87631A868401}"/>
                  </a:ext>
                </a:extLst>
              </p:cNvPr>
              <p:cNvSpPr/>
              <p:nvPr/>
            </p:nvSpPr>
            <p:spPr>
              <a:xfrm>
                <a:off x="3345818" y="337999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8B446DEA-CE99-0766-A0D1-8EC2C8B729BC}"/>
                  </a:ext>
                </a:extLst>
              </p:cNvPr>
              <p:cNvSpPr/>
              <p:nvPr/>
            </p:nvSpPr>
            <p:spPr>
              <a:xfrm>
                <a:off x="1697010" y="42610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D8517A7B-6649-D45A-9BBE-1488A3B9EC50}"/>
                  </a:ext>
                </a:extLst>
              </p:cNvPr>
              <p:cNvSpPr/>
              <p:nvPr/>
            </p:nvSpPr>
            <p:spPr>
              <a:xfrm>
                <a:off x="1788386" y="33614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6399FE5-E394-BD3B-72D1-689760EAD035}"/>
                  </a:ext>
                </a:extLst>
              </p:cNvPr>
              <p:cNvSpPr/>
              <p:nvPr/>
            </p:nvSpPr>
            <p:spPr>
              <a:xfrm>
                <a:off x="2224851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61C6B2C-BB1E-B92F-A797-CECF660C8F4F}"/>
                  </a:ext>
                </a:extLst>
              </p:cNvPr>
              <p:cNvSpPr/>
              <p:nvPr/>
            </p:nvSpPr>
            <p:spPr>
              <a:xfrm>
                <a:off x="2902680" y="45739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206EB6F-25BB-54A6-ABF0-DC7C96A59BAB}"/>
                  </a:ext>
                </a:extLst>
              </p:cNvPr>
              <p:cNvSpPr/>
              <p:nvPr/>
            </p:nvSpPr>
            <p:spPr>
              <a:xfrm>
                <a:off x="2624945" y="322428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5B61FE29-E125-DDE9-255B-49E41ADB5DB7}"/>
                  </a:ext>
                </a:extLst>
              </p:cNvPr>
              <p:cNvSpPr/>
              <p:nvPr/>
            </p:nvSpPr>
            <p:spPr>
              <a:xfrm>
                <a:off x="3444315" y="417761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1A2766F-9A28-BB8A-FA8F-EA8A18C7A996}"/>
                  </a:ext>
                </a:extLst>
              </p:cNvPr>
              <p:cNvSpPr/>
              <p:nvPr/>
            </p:nvSpPr>
            <p:spPr>
              <a:xfrm>
                <a:off x="3504519" y="363079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1665492-43CA-E028-94E2-1C936EB9E9DD}"/>
                  </a:ext>
                </a:extLst>
              </p:cNvPr>
              <p:cNvSpPr/>
              <p:nvPr/>
            </p:nvSpPr>
            <p:spPr>
              <a:xfrm>
                <a:off x="3833808" y="410539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2AAB43B-41ED-7BCF-F6E9-1C0FAEDCA24D}"/>
                  </a:ext>
                </a:extLst>
              </p:cNvPr>
              <p:cNvSpPr/>
              <p:nvPr/>
            </p:nvSpPr>
            <p:spPr>
              <a:xfrm>
                <a:off x="3019008" y="38990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A3CE70F-DF79-1661-1DF3-8480E872BFE9}"/>
                  </a:ext>
                </a:extLst>
              </p:cNvPr>
              <p:cNvSpPr/>
              <p:nvPr/>
            </p:nvSpPr>
            <p:spPr>
              <a:xfrm>
                <a:off x="3505393" y="505192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3D6F43D-4BED-E50E-DE6E-F0F5BCEFA1E2}"/>
                  </a:ext>
                </a:extLst>
              </p:cNvPr>
              <p:cNvSpPr/>
              <p:nvPr/>
            </p:nvSpPr>
            <p:spPr>
              <a:xfrm>
                <a:off x="3642553" y="47635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1426407-D002-A165-36BF-F6D413B2AA06}"/>
                  </a:ext>
                </a:extLst>
              </p:cNvPr>
              <p:cNvSpPr/>
              <p:nvPr/>
            </p:nvSpPr>
            <p:spPr>
              <a:xfrm>
                <a:off x="4048473" y="36926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77A841ED-A69D-EB90-44A0-BA1DB2AA03A1}"/>
                  </a:ext>
                </a:extLst>
              </p:cNvPr>
              <p:cNvSpPr/>
              <p:nvPr/>
            </p:nvSpPr>
            <p:spPr>
              <a:xfrm>
                <a:off x="4008920" y="456446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8C109DAC-3D82-911F-6296-605A1BEFA410}"/>
                  </a:ext>
                </a:extLst>
              </p:cNvPr>
              <p:cNvSpPr/>
              <p:nvPr/>
            </p:nvSpPr>
            <p:spPr>
              <a:xfrm>
                <a:off x="4264324" y="503354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8937CF0-387A-B9A2-A817-6D4CBF992449}"/>
                  </a:ext>
                </a:extLst>
              </p:cNvPr>
              <p:cNvSpPr/>
              <p:nvPr/>
            </p:nvSpPr>
            <p:spPr>
              <a:xfrm>
                <a:off x="3009396" y="261145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D9BFE1D-7D9E-78CA-0E40-8EA2E3C8DDC6}"/>
                  </a:ext>
                </a:extLst>
              </p:cNvPr>
              <p:cNvSpPr/>
              <p:nvPr/>
            </p:nvSpPr>
            <p:spPr>
              <a:xfrm>
                <a:off x="3551720" y="2707850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41E8334-48BC-A76A-592A-1A7961112E54}"/>
                  </a:ext>
                </a:extLst>
              </p:cNvPr>
              <p:cNvSpPr/>
              <p:nvPr/>
            </p:nvSpPr>
            <p:spPr>
              <a:xfrm>
                <a:off x="3871760" y="307828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65CF9F7-9521-783C-77B0-9000ECC6A1CC}"/>
                  </a:ext>
                </a:extLst>
              </p:cNvPr>
              <p:cNvSpPr/>
              <p:nvPr/>
            </p:nvSpPr>
            <p:spPr>
              <a:xfrm>
                <a:off x="1561212" y="441346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35C9175-E74D-67E3-E839-4DB9260EA45F}"/>
                  </a:ext>
                </a:extLst>
              </p:cNvPr>
              <p:cNvSpPr/>
              <p:nvPr/>
            </p:nvSpPr>
            <p:spPr>
              <a:xfrm>
                <a:off x="2142020" y="4550626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30AA2E8-A106-4DF0-ADAF-E48418CA3124}"/>
                  </a:ext>
                </a:extLst>
              </p:cNvPr>
              <p:cNvSpPr/>
              <p:nvPr/>
            </p:nvSpPr>
            <p:spPr>
              <a:xfrm>
                <a:off x="2193152" y="4816643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A7D45C6-E926-D151-A51B-5A37F97429A6}"/>
                  </a:ext>
                </a:extLst>
              </p:cNvPr>
              <p:cNvSpPr/>
              <p:nvPr/>
            </p:nvSpPr>
            <p:spPr>
              <a:xfrm>
                <a:off x="1765590" y="495709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DE31FCC-ED0F-9775-A8B8-65733649FAAA}"/>
                  </a:ext>
                </a:extLst>
              </p:cNvPr>
              <p:cNvSpPr/>
              <p:nvPr/>
            </p:nvSpPr>
            <p:spPr>
              <a:xfrm>
                <a:off x="2356718" y="4910137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CC5B1BB3-533A-7F74-6DF8-89874EB35B74}"/>
                  </a:ext>
                </a:extLst>
              </p:cNvPr>
              <p:cNvSpPr/>
              <p:nvPr/>
            </p:nvSpPr>
            <p:spPr>
              <a:xfrm>
                <a:off x="2071016" y="5114515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67FABD4-CE9E-5012-FE1A-BA0AB8A0B67C}"/>
                  </a:ext>
                </a:extLst>
              </p:cNvPr>
              <p:cNvSpPr/>
              <p:nvPr/>
            </p:nvSpPr>
            <p:spPr>
              <a:xfrm>
                <a:off x="2546962" y="519164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37902A4-561D-FB05-CD4C-84F42C32E033}"/>
                  </a:ext>
                </a:extLst>
              </p:cNvPr>
              <p:cNvSpPr/>
              <p:nvPr/>
            </p:nvSpPr>
            <p:spPr>
              <a:xfrm>
                <a:off x="2534980" y="345594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0E5CDCBD-7CEA-93B8-FC8D-9B63B4593484}"/>
                  </a:ext>
                </a:extLst>
              </p:cNvPr>
              <p:cNvSpPr/>
              <p:nvPr/>
            </p:nvSpPr>
            <p:spPr>
              <a:xfrm>
                <a:off x="2595184" y="2909134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6101A9D3-BB36-FDD4-9FBF-ADEEF0574C85}"/>
                  </a:ext>
                </a:extLst>
              </p:cNvPr>
              <p:cNvSpPr/>
              <p:nvPr/>
            </p:nvSpPr>
            <p:spPr>
              <a:xfrm>
                <a:off x="2924473" y="338373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816FEA9-8C4D-2DBF-1AD4-45C16080468C}"/>
                  </a:ext>
                </a:extLst>
              </p:cNvPr>
              <p:cNvSpPr/>
              <p:nvPr/>
            </p:nvSpPr>
            <p:spPr>
              <a:xfrm>
                <a:off x="2109673" y="31773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8F56E5E-8D89-B213-22C7-09F820D5A240}"/>
                  </a:ext>
                </a:extLst>
              </p:cNvPr>
              <p:cNvSpPr/>
              <p:nvPr/>
            </p:nvSpPr>
            <p:spPr>
              <a:xfrm>
                <a:off x="3139138" y="297098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6727ADB-6E84-811E-246A-D47615E77EAD}"/>
                  </a:ext>
                </a:extLst>
              </p:cNvPr>
              <p:cNvSpPr/>
              <p:nvPr/>
            </p:nvSpPr>
            <p:spPr>
              <a:xfrm>
                <a:off x="3899353" y="336920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8326C910-A33A-F0A6-B29A-AAFC95F0A6B6}"/>
                  </a:ext>
                </a:extLst>
              </p:cNvPr>
              <p:cNvSpPr/>
              <p:nvPr/>
            </p:nvSpPr>
            <p:spPr>
              <a:xfrm>
                <a:off x="3959557" y="282239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B41177DA-0357-6620-094B-87E0E4E14F32}"/>
                  </a:ext>
                </a:extLst>
              </p:cNvPr>
              <p:cNvSpPr/>
              <p:nvPr/>
            </p:nvSpPr>
            <p:spPr>
              <a:xfrm>
                <a:off x="4288846" y="329699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EFEBEE8-756F-960B-95CC-170D30C541B3}"/>
                  </a:ext>
                </a:extLst>
              </p:cNvPr>
              <p:cNvSpPr/>
              <p:nvPr/>
            </p:nvSpPr>
            <p:spPr>
              <a:xfrm>
                <a:off x="3474046" y="3090649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8881FE6-0B75-87EE-BD29-5C194748651C}"/>
                  </a:ext>
                </a:extLst>
              </p:cNvPr>
              <p:cNvSpPr/>
              <p:nvPr/>
            </p:nvSpPr>
            <p:spPr>
              <a:xfrm>
                <a:off x="4503511" y="2884247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8F2C0D8E-0AD5-3BBE-A36A-20E4FD929E00}"/>
                  </a:ext>
                </a:extLst>
              </p:cNvPr>
              <p:cNvSpPr/>
              <p:nvPr/>
            </p:nvSpPr>
            <p:spPr>
              <a:xfrm>
                <a:off x="1755465" y="386214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AA47C90F-3C6F-F45F-301B-28CEA65645BF}"/>
                  </a:ext>
                </a:extLst>
              </p:cNvPr>
              <p:cNvSpPr/>
              <p:nvPr/>
            </p:nvSpPr>
            <p:spPr>
              <a:xfrm>
                <a:off x="1451512" y="3780011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08F0AFE-950A-C357-1E9D-3F59CC741D22}"/>
                  </a:ext>
                </a:extLst>
              </p:cNvPr>
              <p:cNvSpPr/>
              <p:nvPr/>
            </p:nvSpPr>
            <p:spPr>
              <a:xfrm>
                <a:off x="2113504" y="39421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8E8071C3-524C-BBD4-BF4F-1FD5824E7306}"/>
                  </a:ext>
                </a:extLst>
              </p:cNvPr>
              <p:cNvSpPr/>
              <p:nvPr/>
            </p:nvSpPr>
            <p:spPr>
              <a:xfrm>
                <a:off x="3336886" y="447542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1672DC3-3924-EC0B-E6E2-65FFEA6DA70B}"/>
                  </a:ext>
                </a:extLst>
              </p:cNvPr>
              <p:cNvSpPr/>
              <p:nvPr/>
            </p:nvSpPr>
            <p:spPr>
              <a:xfrm>
                <a:off x="3276298" y="4727565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60DB03E7-AE93-F81B-25F3-C17E69C4F6CF}"/>
                  </a:ext>
                </a:extLst>
              </p:cNvPr>
              <p:cNvSpPr/>
              <p:nvPr/>
            </p:nvSpPr>
            <p:spPr>
              <a:xfrm>
                <a:off x="3143115" y="499051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4EDD695-F767-7C7A-E4BE-268B31862D23}"/>
                  </a:ext>
                </a:extLst>
              </p:cNvPr>
              <p:cNvSpPr/>
              <p:nvPr/>
            </p:nvSpPr>
            <p:spPr>
              <a:xfrm>
                <a:off x="3344878" y="286988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3FDD93DB-6712-AEE4-582B-04B6B01CD902}"/>
                  </a:ext>
                </a:extLst>
              </p:cNvPr>
              <p:cNvSpPr/>
              <p:nvPr/>
            </p:nvSpPr>
            <p:spPr>
              <a:xfrm>
                <a:off x="3062939" y="415665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7484BC25-0464-D890-2E8C-CEFE63890669}"/>
                  </a:ext>
                </a:extLst>
              </p:cNvPr>
              <p:cNvSpPr/>
              <p:nvPr/>
            </p:nvSpPr>
            <p:spPr>
              <a:xfrm>
                <a:off x="3123143" y="360984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80CC7A6A-1451-9E7A-7870-4E4BB4E36189}"/>
                  </a:ext>
                </a:extLst>
              </p:cNvPr>
              <p:cNvSpPr/>
              <p:nvPr/>
            </p:nvSpPr>
            <p:spPr>
              <a:xfrm>
                <a:off x="2637632" y="387809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D43ECAB-A3A7-545D-2F36-FFEC21F3BB75}"/>
                  </a:ext>
                </a:extLst>
              </p:cNvPr>
              <p:cNvSpPr/>
              <p:nvPr/>
            </p:nvSpPr>
            <p:spPr>
              <a:xfrm>
                <a:off x="1789557" y="2872478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DD5227D-1689-6D81-1B29-E9577AACAFAE}"/>
                  </a:ext>
                </a:extLst>
              </p:cNvPr>
              <p:cNvSpPr/>
              <p:nvPr/>
            </p:nvSpPr>
            <p:spPr>
              <a:xfrm>
                <a:off x="2641114" y="2619702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5DE59157-9A64-7567-BD4D-A09988AD5DA2}"/>
                  </a:ext>
                </a:extLst>
              </p:cNvPr>
              <p:cNvSpPr/>
              <p:nvPr/>
            </p:nvSpPr>
            <p:spPr>
              <a:xfrm>
                <a:off x="2155603" y="2887956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322E7C69-CDDE-36CB-4A7B-92FB58C8E386}"/>
                  </a:ext>
                </a:extLst>
              </p:cNvPr>
              <p:cNvSpPr/>
              <p:nvPr/>
            </p:nvSpPr>
            <p:spPr>
              <a:xfrm>
                <a:off x="1988930" y="4828010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61E6052-B1C2-B09A-EE15-F2D297C4515E}"/>
                  </a:ext>
                </a:extLst>
              </p:cNvPr>
              <p:cNvSpPr/>
              <p:nvPr/>
            </p:nvSpPr>
            <p:spPr>
              <a:xfrm>
                <a:off x="2462159" y="5058664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99BCDF2E-4945-39D0-C830-4248A773320A}"/>
                  </a:ext>
                </a:extLst>
              </p:cNvPr>
              <p:cNvSpPr/>
              <p:nvPr/>
            </p:nvSpPr>
            <p:spPr>
              <a:xfrm>
                <a:off x="2176457" y="5263042"/>
                <a:ext cx="137160" cy="13716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74766FC-A93A-1F69-3331-683EDE5A41AE}"/>
                  </a:ext>
                </a:extLst>
              </p:cNvPr>
              <p:cNvSpPr/>
              <p:nvPr/>
            </p:nvSpPr>
            <p:spPr>
              <a:xfrm>
                <a:off x="1382932" y="4225233"/>
                <a:ext cx="137160" cy="13716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4B607D9-FB66-63B0-77D8-C20717695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466" y="37470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5E580E2-8B2E-76C7-858E-5811525D1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382" y="2070602"/>
                <a:ext cx="20611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EE271A3-11BE-2E25-9107-5B1FF4F4C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884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E3420D03-CC31-A76E-CEE0-2B045B357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3511" y="5375845"/>
                <a:ext cx="0" cy="221717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56D9641A-5A24-2793-B3F2-CABD88186950}"/>
                  </a:ext>
                </a:extLst>
              </p:cNvPr>
              <p:cNvSpPr txBox="1"/>
              <p:nvPr/>
            </p:nvSpPr>
            <p:spPr>
              <a:xfrm>
                <a:off x="2651097" y="5564115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2EF2EF7A-413C-DD8F-08B6-152686D8986B}"/>
                  </a:ext>
                </a:extLst>
              </p:cNvPr>
              <p:cNvSpPr txBox="1"/>
              <p:nvPr/>
            </p:nvSpPr>
            <p:spPr>
              <a:xfrm>
                <a:off x="4154661" y="5566519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C1115E1A-0072-284B-D54A-FBB37CFFFA40}"/>
                  </a:ext>
                </a:extLst>
              </p:cNvPr>
              <p:cNvSpPr txBox="1"/>
              <p:nvPr/>
            </p:nvSpPr>
            <p:spPr>
              <a:xfrm>
                <a:off x="703468" y="3506366"/>
                <a:ext cx="472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D4FD6882-ABB8-59D8-B8A8-3A346392DC39}"/>
                  </a:ext>
                </a:extLst>
              </p:cNvPr>
              <p:cNvSpPr txBox="1"/>
              <p:nvPr/>
            </p:nvSpPr>
            <p:spPr>
              <a:xfrm>
                <a:off x="520483" y="1835910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460B7371-33D8-9BA6-99D9-AE48368CF27E}"/>
                    </a:ext>
                  </a:extLst>
                </p:cNvPr>
                <p:cNvSpPr txBox="1"/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460B7371-33D8-9BA6-99D9-AE48368CF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031" y="5943604"/>
                  <a:ext cx="687897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994BAA7-3DB5-5407-76CA-1D858E021852}"/>
                    </a:ext>
                  </a:extLst>
                </p:cNvPr>
                <p:cNvSpPr txBox="1"/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>
                                    <a:lumMod val="65000"/>
                                  </a:prst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994BAA7-3DB5-5407-76CA-1D858E02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91" y="2098405"/>
                  <a:ext cx="68789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5F468E-C575-03AE-61C8-5DED835D4CB2}"/>
                  </a:ext>
                </a:extLst>
              </p14:cNvPr>
              <p14:cNvContentPartPr/>
              <p14:nvPr/>
            </p14:nvContentPartPr>
            <p14:xfrm>
              <a:off x="470520" y="1784160"/>
              <a:ext cx="9789480" cy="502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5F468E-C575-03AE-61C8-5DED835D4C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1160" y="1774800"/>
                <a:ext cx="9808200" cy="50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178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7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K=5-fold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7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12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35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  <a:r>
              <a:rPr lang="en-US" sz="2800" baseline="30000" dirty="0"/>
              <a:t>7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691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Say you are choosing amongst 7 discrete values of a decision tree </a:t>
            </a:r>
            <a:r>
              <a:rPr lang="en-US" i="1" dirty="0"/>
              <a:t>mutual information threshold</a:t>
            </a:r>
            <a:r>
              <a:rPr lang="en-US" dirty="0"/>
              <a:t>, and you want to do K=5-fold cross-validation.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How many times do I have to train my model?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7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12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35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5</a:t>
            </a:r>
            <a:r>
              <a:rPr lang="en-US" sz="2800" baseline="30000" dirty="0"/>
              <a:t>7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8B0FF-1B79-60B1-0D59-1EACDF9CDBA6}"/>
              </a:ext>
            </a:extLst>
          </p:cNvPr>
          <p:cNvSpPr/>
          <p:nvPr/>
        </p:nvSpPr>
        <p:spPr>
          <a:xfrm>
            <a:off x="283169" y="3333135"/>
            <a:ext cx="2300748" cy="17875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58198-3BB4-EF3D-6D11-D8B38DA06C13}"/>
              </a:ext>
            </a:extLst>
          </p:cNvPr>
          <p:cNvSpPr/>
          <p:nvPr/>
        </p:nvSpPr>
        <p:spPr>
          <a:xfrm>
            <a:off x="283169" y="5574890"/>
            <a:ext cx="2300748" cy="5157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057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Overfitting: Regression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Underfitting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96" y="1863098"/>
            <a:ext cx="5135838" cy="36465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7AF41C-1CBE-4B21-94EA-4171D449CBF7}"/>
              </a:ext>
            </a:extLst>
          </p:cNvPr>
          <p:cNvSpPr txBox="1">
            <a:spLocks/>
          </p:cNvSpPr>
          <p:nvPr/>
        </p:nvSpPr>
        <p:spPr>
          <a:xfrm>
            <a:off x="114192" y="3436574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BC4BBC-A64D-4BA4-037D-78EECCA3684B}"/>
              </a:ext>
            </a:extLst>
          </p:cNvPr>
          <p:cNvSpPr txBox="1">
            <a:spLocks/>
          </p:cNvSpPr>
          <p:nvPr/>
        </p:nvSpPr>
        <p:spPr>
          <a:xfrm>
            <a:off x="2792232" y="5509692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x1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34A7-BF55-41DA-E76F-62ABBE2C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49" y="1863098"/>
            <a:ext cx="5135838" cy="36465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77301C-DFCF-9734-7062-4359CFD35E72}"/>
              </a:ext>
            </a:extLst>
          </p:cNvPr>
          <p:cNvSpPr txBox="1">
            <a:spLocks/>
          </p:cNvSpPr>
          <p:nvPr/>
        </p:nvSpPr>
        <p:spPr>
          <a:xfrm>
            <a:off x="6448945" y="3436574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FB88A1-AA8B-28F6-04A4-3E2782EF9352}"/>
              </a:ext>
            </a:extLst>
          </p:cNvPr>
          <p:cNvSpPr txBox="1">
            <a:spLocks/>
          </p:cNvSpPr>
          <p:nvPr/>
        </p:nvSpPr>
        <p:spPr>
          <a:xfrm>
            <a:off x="9126985" y="5509692"/>
            <a:ext cx="545566" cy="6492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x1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546116-C59A-8662-E704-E727CD842FE8}"/>
              </a:ext>
            </a:extLst>
          </p:cNvPr>
          <p:cNvSpPr txBox="1">
            <a:spLocks/>
          </p:cNvSpPr>
          <p:nvPr/>
        </p:nvSpPr>
        <p:spPr>
          <a:xfrm>
            <a:off x="6831849" y="1348309"/>
            <a:ext cx="4168757" cy="5147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Classification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9AD933-CD7C-8407-F469-8209F46F3C51}"/>
                  </a:ext>
                </a:extLst>
              </p14:cNvPr>
              <p14:cNvContentPartPr/>
              <p14:nvPr/>
            </p14:nvContentPartPr>
            <p14:xfrm>
              <a:off x="111600" y="1248120"/>
              <a:ext cx="12084480" cy="4865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9AD933-CD7C-8407-F469-8209F46F3C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240" y="1238760"/>
                <a:ext cx="12103200" cy="488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031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66854-F5F3-8A7F-0743-5FB1DE6F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0DEA-FCC3-910D-16B7-8269C468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do we stop (base case)?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When leaves are “pure”, i.e., output values are all the same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Likely to overfit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Limit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Tree depth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Total number of leaves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Splitting cri</a:t>
                </a:r>
                <a:r>
                  <a:rPr lang="en-US" dirty="0">
                    <a:solidFill>
                      <a:schemeClr val="tx1"/>
                    </a:solidFill>
                  </a:rPr>
                  <a:t>teria threshold, e.g. splitting criteria &lt;=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Minimum number of datapoints in a leaf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4938" b="-1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D8AC74-EB28-2CA7-1D3B-20931E64A997}"/>
                  </a:ext>
                </a:extLst>
              </p14:cNvPr>
              <p14:cNvContentPartPr/>
              <p14:nvPr/>
            </p14:nvContentPartPr>
            <p14:xfrm>
              <a:off x="176760" y="2174760"/>
              <a:ext cx="320400" cy="45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D8AC74-EB28-2CA7-1D3B-20931E64A9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400" y="2165400"/>
                <a:ext cx="339120" cy="47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9627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3269</Words>
  <Application>Microsoft Office PowerPoint</Application>
  <PresentationFormat>Widescreen</PresentationFormat>
  <Paragraphs>674</Paragraphs>
  <Slides>75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Candara</vt:lpstr>
      <vt:lpstr>CMEX10</vt:lpstr>
      <vt:lpstr>CMMI10</vt:lpstr>
      <vt:lpstr>CMMI7</vt:lpstr>
      <vt:lpstr>CMR10</vt:lpstr>
      <vt:lpstr>CMR12</vt:lpstr>
      <vt:lpstr>CMR7</vt:lpstr>
      <vt:lpstr>CMSY10ORIG</vt:lpstr>
      <vt:lpstr>CMSY7</vt:lpstr>
      <vt:lpstr>Comic Sans MS</vt:lpstr>
      <vt:lpstr>Rockwell</vt:lpstr>
      <vt:lpstr>Times New Roman</vt:lpstr>
      <vt:lpstr>Wingdings</vt:lpstr>
      <vt:lpstr>Office Theme</vt:lpstr>
      <vt:lpstr>1_Office Theme</vt:lpstr>
      <vt:lpstr>3_Office Theme</vt:lpstr>
      <vt:lpstr>  10-315 Introduction to ML  K-Nearest Neighbor and Model Selection</vt:lpstr>
      <vt:lpstr>Reminder: Decision Tree Worksheet</vt:lpstr>
      <vt:lpstr>Poll 1</vt:lpstr>
      <vt:lpstr>Poll 1</vt:lpstr>
      <vt:lpstr>Poll 2</vt:lpstr>
      <vt:lpstr>Underfitting and Overfitting</vt:lpstr>
      <vt:lpstr>Underfitting and Overfitting: Classification</vt:lpstr>
      <vt:lpstr>Underfitting and Overfitting: Regression</vt:lpstr>
      <vt:lpstr>Decision Trees</vt:lpstr>
      <vt:lpstr>But how do we choose all of those limits?!?</vt:lpstr>
      <vt:lpstr>Today</vt:lpstr>
      <vt:lpstr>K-Nearest Neighbor</vt:lpstr>
      <vt:lpstr>Nearest Neighbor Classifier</vt:lpstr>
      <vt:lpstr>Nearest Neighbor Classifier</vt:lpstr>
      <vt:lpstr>Nearest Neighbor Classification</vt:lpstr>
      <vt:lpstr>Fisher Iris Dataset</vt:lpstr>
      <vt:lpstr>Fisher Iris Dataset</vt:lpstr>
      <vt:lpstr>Nearest Neighbor on Fisher Iris Data</vt:lpstr>
      <vt:lpstr>Nearest Neighbor on Fisher Iris Data</vt:lpstr>
      <vt:lpstr>Poll 3</vt:lpstr>
      <vt:lpstr>Poll 3</vt:lpstr>
      <vt:lpstr>Decision Boundaries</vt:lpstr>
      <vt:lpstr>Decision Boundaries</vt:lpstr>
      <vt:lpstr>Nearest Neighbor Decision Boundary</vt:lpstr>
      <vt:lpstr>Poll 4</vt:lpstr>
      <vt:lpstr>Poll 4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Details</vt:lpstr>
      <vt:lpstr>k-NN: Details</vt:lpstr>
      <vt:lpstr>k-NN: Details</vt:lpstr>
      <vt:lpstr>k-NN: Details</vt:lpstr>
      <vt:lpstr>Poll 5: Two questions (train) and (predict)</vt:lpstr>
      <vt:lpstr>Poll 5 : Two questions (train) and (predict)</vt:lpstr>
      <vt:lpstr>k-NN: Details</vt:lpstr>
      <vt:lpstr>k-NN: Details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Experimental Design</vt:lpstr>
      <vt:lpstr>Special Cases of k-NN</vt:lpstr>
      <vt:lpstr>Example of Hyperparameter Optimization</vt:lpstr>
      <vt:lpstr>Example of Hyperparameter Optimization</vt:lpstr>
      <vt:lpstr>Example of Hyperparameter Optimization</vt:lpstr>
      <vt:lpstr>Example of Hyperparameter Optimization</vt:lpstr>
      <vt:lpstr>Example of Hyperparameter Optimization</vt:lpstr>
      <vt:lpstr>k-NN:  Choosing k</vt:lpstr>
      <vt:lpstr>k-NN:  Choosing k</vt:lpstr>
      <vt:lpstr>Cross-validation</vt:lpstr>
      <vt:lpstr>Cross-validation</vt:lpstr>
      <vt:lpstr>Cross-validation</vt:lpstr>
      <vt:lpstr>Cross-validation</vt:lpstr>
      <vt:lpstr>Poll 6</vt:lpstr>
      <vt:lpstr>Poll 6</vt:lpstr>
      <vt:lpstr>Model Selection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122</cp:revision>
  <dcterms:created xsi:type="dcterms:W3CDTF">2020-05-18T13:01:09Z</dcterms:created>
  <dcterms:modified xsi:type="dcterms:W3CDTF">2024-01-31T15:04:22Z</dcterms:modified>
</cp:coreProperties>
</file>