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5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69"/>
  </p:notesMasterIdLst>
  <p:sldIdLst>
    <p:sldId id="2327" r:id="rId4"/>
    <p:sldId id="2459" r:id="rId5"/>
    <p:sldId id="1264" r:id="rId6"/>
    <p:sldId id="1298" r:id="rId7"/>
    <p:sldId id="2456" r:id="rId8"/>
    <p:sldId id="2466" r:id="rId9"/>
    <p:sldId id="2457" r:id="rId10"/>
    <p:sldId id="2465" r:id="rId11"/>
    <p:sldId id="2467" r:id="rId12"/>
    <p:sldId id="287" r:id="rId13"/>
    <p:sldId id="2458" r:id="rId14"/>
    <p:sldId id="259" r:id="rId15"/>
    <p:sldId id="703" r:id="rId16"/>
    <p:sldId id="339" r:id="rId17"/>
    <p:sldId id="696" r:id="rId18"/>
    <p:sldId id="697" r:id="rId19"/>
    <p:sldId id="698" r:id="rId20"/>
    <p:sldId id="702" r:id="rId21"/>
    <p:sldId id="1283" r:id="rId22"/>
    <p:sldId id="1299" r:id="rId23"/>
    <p:sldId id="1266" r:id="rId24"/>
    <p:sldId id="1271" r:id="rId25"/>
    <p:sldId id="1286" r:id="rId26"/>
    <p:sldId id="1287" r:id="rId27"/>
    <p:sldId id="1288" r:id="rId28"/>
    <p:sldId id="1289" r:id="rId29"/>
    <p:sldId id="1284" r:id="rId30"/>
    <p:sldId id="1290" r:id="rId31"/>
    <p:sldId id="1291" r:id="rId32"/>
    <p:sldId id="1292" r:id="rId33"/>
    <p:sldId id="1293" r:id="rId34"/>
    <p:sldId id="1294" r:id="rId35"/>
    <p:sldId id="1295" r:id="rId36"/>
    <p:sldId id="704" r:id="rId37"/>
    <p:sldId id="705" r:id="rId38"/>
    <p:sldId id="706" r:id="rId39"/>
    <p:sldId id="707" r:id="rId40"/>
    <p:sldId id="708" r:id="rId41"/>
    <p:sldId id="709" r:id="rId42"/>
    <p:sldId id="724" r:id="rId43"/>
    <p:sldId id="2469" r:id="rId44"/>
    <p:sldId id="2328" r:id="rId45"/>
    <p:sldId id="2329" r:id="rId46"/>
    <p:sldId id="2330" r:id="rId47"/>
    <p:sldId id="1279" r:id="rId48"/>
    <p:sldId id="2331" r:id="rId49"/>
    <p:sldId id="2332" r:id="rId50"/>
    <p:sldId id="2468" r:id="rId51"/>
    <p:sldId id="754" r:id="rId52"/>
    <p:sldId id="755" r:id="rId53"/>
    <p:sldId id="756" r:id="rId54"/>
    <p:sldId id="757" r:id="rId55"/>
    <p:sldId id="759" r:id="rId56"/>
    <p:sldId id="760" r:id="rId57"/>
    <p:sldId id="806" r:id="rId58"/>
    <p:sldId id="810" r:id="rId59"/>
    <p:sldId id="2474" r:id="rId60"/>
    <p:sldId id="808" r:id="rId61"/>
    <p:sldId id="809" r:id="rId62"/>
    <p:sldId id="1028" r:id="rId63"/>
    <p:sldId id="446" r:id="rId64"/>
    <p:sldId id="447" r:id="rId65"/>
    <p:sldId id="448" r:id="rId66"/>
    <p:sldId id="1029" r:id="rId67"/>
    <p:sldId id="763" r:id="rId6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9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18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4:24:47.92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23188 4623 42383 0,'-10'-2'3776'0,"1"2"-3024"0,3 2-608 0,4 2-144 0,2-1 208 0,-2-2 16 0,-4 3 0 0,-4 2 0 16,-5 5-672-16,-1 1-144 0,-2 6-32 0,-1 0 0 0,1 2 400 0,0-2 80 0,2 3 16 0,3-1 0 15,0 3 128-15,2-1 0 0,1 3 0 0,2-1 0 16,-1 5 272-16,0-1 96 0,3-2 16 0,-1 0 0 0,-2 9 96 0,-1 4 32 16,-1 6 0-16,-1 1 0 0,-1-1-160 15,1 1-32-15,2 1 0 0,-1-4 0 0,1-4-96 0,0-1-32 31,0-6 0-31,2-1 0 0,-2-2-48 0,1-5-16 0,2-4 0 0,1-8 0 0,1-2 208 0,1-4 48 16,1-3 0-16,3-6 0 0,0 1 0 0,3-4 0 16,-1-2 0-16,3-2 0 15,1-4-384-15,2 0 0 0,-1-2 0 0,2-3 0 0,2 3 0 0,0 0 0 16,2 1 0-16,0 2 0 0,0 4 0 0,-1 1 0 16,0 1 0-16,-2 6-128 0,-1-1 128 0,2 4 0 15,3 2 128-15,2 0-128 0,3 2 128 0,7 2-128 16,3-1 128-16,5 0-128 0,7-1 0 0,6-1 144 0,4 0-144 15,5-2 0-15,2-1 144 0,7 2-144 0,6-2 0 0,7 4 144 16,3 4-144-16,3 3 192 0,3-3-192 0,-1 2 192 16,-1 0-192-16,7 2 0 0,7 2 0 15,1 0-176-15,-2-1 176 0,2-2-208 0,4 2 80 0,2-2 128 16,0 0-368-16,2 2 48 0,4-1 16 0,0-2 0 16,1-3 176-16,-1-3 128 0,1 1-192 0,-2-1 192 15,0-3 0-15,-1 1 0 0,-6-2 0 0,1-1 0 16,2 2 0-16,-5-1 0 15,-3 0 0-15,-6 0 0 0,-8 2 0 0,-1-1 0 0,-1 0-128 0,-6 1 128 16,-7 1-192-16,-8 1 192 0,-5 0-192 0,-5-1 192 16,-4 0-160-16,-4-1 160 0,-7-2-128 0,-2 2 128 0,-2-2 0 15,-2-2-160-15,-3 0 160 16,-1 0 0-16,-1 0 0 0,-1-2 256 0,-2 2-32 0,0-4 0 0,-4 4 64 0,2 0 16 16,-1-2 0-16,0 2 0 15,-1-3-304-15,-3 3 128 0,-2 0-128 0,-1 0 0 0,-2 0 0 0,-4 0 0 16,0 3 0-16,-5-3 0 0,-1 0 0 0,-1 0 0 15,-1 0 0-15,-1 0 0 0,-2 0 256 0,-1 0 0 16,0 0 0-16,0-3 0 0,0 2 0 0,0-5 0 16,0 1 0-16,1-3 0 0,2 0 112 0,1-2 16 15,2-4 0-15,1-2 0 0,2-1-176 0,1-3-16 16,1-6-16-16,3-2 0 16,2-3-16-16,0-6 0 0,3 1 0 0,1-5 0 0,2-1-160 0,2-4 128 15,-1 0-128-15,1-1 128 0,-1 0-128 0,0-6 0 16,-1-1 0-16,-1-3 0 0,0 0 0 0,-2-2 0 0,0 2 0 15,0 2 0-15,-2-2-208 0,2 4 16 0,0 1 16 0,-2 5 0 16,2 3-48-16,-2 6-16 0,-1 3 0 0,-1 6 0 16,-1 2 240-16,-2 4-176 15,0 4 176-15,0 1-160 0,-2 3 160 0,0 1 0 0,-3 6 0 0,-1 0 0 16,0 4-144 0,-2 4 0-16,-1-2 0 0,-2 4 0 0,-2 2-80 0,0 0-16 0,-3 0 0 0,0 2 0 15,1 0 96-15,-2 0 16 0,0 3 0 0,0-3 0 16,0 0 128-16,0 0 0 0,-1-1 0 0,1-2 0 15,-1 3 0-15,-1-4 0 0,-1 5 0 0,-1-4 0 16,-3 0 128-16,0 0-128 0,-3-1 128 0,-2 0-128 0,-1 1 0 0,-3-2 128 16,-3 1-128-16,-4-2 0 0,-3 3 0 0,-5-6 0 15,-2 6 0-15,-5-3 0 0,-1-3 0 0,-1 1 0 16,-1-2 0-16,-3 0 0 0,-5-2 0 0,-4 0 0 16,-5 0 0-16,-5 0 0 0,-2-2 160 0,-5 0-32 15,-4-2-128-15,-5-3 192 0,-5 5-192 0,-2 0 0 16,0 2 0-16,-2 0 0 15,-1-3 0-15,-1 6 224 0,-1 0-32 0,1 2-16 0,6 1 64 0,-4-3 16 16,-2 6 0-16,1-2 0 0,5 2-256 0,2-1 144 31,5-2-144-31,1 0 128 0,1 0-128 0,1 1 0 0,2 2 0 0,1-3 0 16,1 0 0-16,3 0 0 0,-3 0 0 0,2 2 0 0,3 2 0 0,1-4 0 0,5 0 0 0,-1-3 0 16,4 2 0-16,0 1 0 15,2 1 128-15,3 2-128 16,4-1 0-16,3 2 0 0,2-4 0 0,1 1-176 15,5 2 176-15,-1-1 0 0,2 2-144 0,3 2 144 16,2-2-160-16,4 5 160 0,3-3-208 0,3 0 80 16,4 0 128-16,2-2 0 0,2-2 0 0,3 2 0 15,3-3 0-15,1 2 0 0,1-1 0 0,3-2 0 16,0 0 0-16,2-2 0 0,2 2 0 0,1-3 0 16,1 2 0-16,2-1 0 0,1 0 0 0,2 0 0 0,0-2 0 15,1 2 0-15,3-1 0 0,-2 2 0 0,2-2 0 0,2 3 0 16,0-2 0-16,0 2 0 0,1 2 0 0,0 1 0 15,0 3 0-15,0 0 0 0,-2 2 0 0,0 4 0 16,-1 0 0-16,-1 1 0 0,-1 3-144 0,0-3 144 16,-2 4-160-16,-3 0 160 0,2 3 0 0,-4-1 0 15,1 2 0-15,-2 2 160 0,-1-3-160 0,-1 1 0 16,0-2 0-16,-2 2 0 0,1-1 0 0,-1-1 0 16,2-3 0-16,-1-3 0 0,1 0 0 0,1-2 0 15,1-4 0-15,1-3 0 16,2 1-688-16,1-5-208 0</inkml:trace>
  <inkml:trace contextRef="#ctx0" brushRef="#br0" timeOffset="1">24324 4873 19343 0,'-1'0'1728'0,"1"0"-1392"0,0 0-336 0,-1 0 0 0,1 0 608 0,0 0 48 0,0 0 16 0,-3 0 0 0,1 0-256 0,-1 0-48 16,0 0-16-16,3 0 0 0,0 0 928 0,0 0 176 15,0 0 32-15,0 0 16 0,0 0 96 0,0 0 0 16,-20-6 16-16,16 7 0 0,0 4-160 0,-2-1-48 16,0 5 0-16,-3 1 0 15,-1 2-720-15,-3-1-160 0,-1 4-16 0,-3 3-16 0,-4 2-272 0,-4 5-48 16,-3 0-16-16,-1 1 0 0,-2 2-160 0,-3 1 0 16,-3-1 0-16,1 0 0 0,0-3 0 0,4-3 0 15,2-2 0-15,5-1 0 0,1-3 0 0,1-4 0 0,4 1 0 0,0-7 0 31,1 0-400-31,0-6-176 0,3-5-16 0,1-2-17360 0</inkml:trace>
  <inkml:trace contextRef="#ctx0" brushRef="#br0" timeOffset="2">23747 4836 40543 0,'-2'-4'1792'0,"1"2"384"0,1 1-1744 0,0 1-432 0,3 1 0 0,-1-1 0 0,3 2 0 0,0 2 0 0,4-1 128 0,3 4-128 0,2 4 0 0,1-1 0 16,1 2 0-16,-2 5 128 0,1-1-128 0,0 2 128 15,0 4-128-15,0 2 128 0,-3-1-128 0,2 5 0 16,1 3-160-16,-4-1 160 0,1 5-128 0,-3-3 128 16,1-1 0-16,-3-2-144 15,2-1-1136-15,-1-5-240 0,1 2-32 0,1-6-16 16,0-3-576-16,0-4-112 0,1-2-32 0,1-1-10912 0</inkml:trace>
  <inkml:trace contextRef="#ctx0" brushRef="#br0" timeOffset="3">24522 5273 43311 0,'-9'8'1920'0,"1"-1"384"0,0 0-1840 0,3-1-464 0,3-1 0 0,1-1 0 0,1-1-976 0,-3 4-304 0,-1 3-48 0,0 2-16 16,-1 3 1040-16,0 1 304 0,2-4-128 0,1-1 128 15,2 0-512-15,0 1-16 0,2-1-16 0,1 1 0 16,0-2-1120-16,1 0-240 0</inkml:trace>
  <inkml:trace contextRef="#ctx0" brushRef="#br0" timeOffset="4">24792 4830 39615 0,'-4'-4'3520'0,"0"1"-2816"0,3 0-560 0,2 1-144 0,2 0 400 0,-1 0 48 0,2-2 16 0,1-6 0 16,2 2-464-16,4-5 0 0,4 3 0 0,1 2 0 15,0 2 0-15,3 2 0 0,-1 4-160 0,2 4 160 16,0 2-192-16,1 5 64 0,-1-1 0 0,0 2 0 16,-1 2 128-16,0 1 0 0,-1-2 0 0,0 0 0 15,0 0 160-15,-2-2 64 0,2 2 16 0,-1-3 0 16,0-3 64-16,-1 2 16 0,2 0 0 0,-1 0 0 0,2-1-144 16,-2-2-32-16,1 2 0 0,0-1 0 0,-2-4-144 0,-1 3 0 15,1-3 0-15,-3 2 0 0,0-3 0 0,-2 2 0 16,-2 1 0-16,-2-1 0 0,-1-2 0 0,-2-1 0 15,-3 2 0-15,0-1 0 0,-2 2 0 0,-1-4 208 16,-1 4-48-16,-2-4-16 0,0 2 144 0,-1 0 32 16,-1 0 0-16,-1 0 0 15,2 2-160-15,-3-1-32 0,-2 0 0 0,-4 4 0 0,-2-1-128 0,-1 4 0 16,-1-4 0-16,-1 4 0 0,-1-2 0 0,0 2 0 16,0 0 0-16,0 0 0 0,-1 2 0 0,0-2 0 15,1 1 0-15,-2-1 0 0,2 0 0 0,2-1 0 16,1-2 0-16,1-3 0 0,2 1 0 0,1-1 0 15,2-4 0-15,2 0 0 16,3-3-368-16,-1-1-48 0,5 1-16 0,-1-2 0 16,3 0-320-16,1-4-64 0,1 3-16 0,1 0-17664 0</inkml:trace>
  <inkml:trace contextRef="#ctx0" brushRef="#br0" timeOffset="5">24957 5339 28559 0,'0'-1'2544'0,"2"-2"-2032"0,-1 3-512 0,0 0 0 0,0-2 384 0,2 2-32 0,-1-1 0 0,3-1 0 0,1 0 1392 0,2 0 288 15,-1-2 48-15,2 2 16 0,1 2-1088 0,0-3-224 16,0 2-32-16,2-2-16 0,1 0-352 0,2 0-80 16,4 0-16-16,1-1 0 0,2-2-112 0,1-3-32 15,3 2 0-15,2-2 0 0,0-1-144 0,0 0 0 16,1 2 0-16,-1-1 128 0,0 1-320 0,-1 2-64 16,1-2 0-16,-2 4-18016 0</inkml:trace>
  <inkml:trace contextRef="#ctx0" brushRef="#br0" timeOffset="6">26306 4678 34095 0,'-2'2'3024'0,"1"2"-2416"0,1-1-480 0,0-2-128 0,0 2 576 0,-2 0 112 0,1 3 16 0,-3 3 0 0,1 4-32 0,-3 2 0 0,-4 5 0 0,0-4 0 15,-3 3-224-15,1-6-32 0,-2 2-16 0,0-3 0 0,-2 1-32 0,0-1-16 16,-1-2 0-16,1 0 0 16,2-1-80-16,0-2-16 0,3 2 0 0,2-3 0 15,3-2-128-15,2-1-128 0,3 0 144 0,2-2-144 0,3 1 0 0,2-2 0 16,2 0 0-16,1 3 0 15,3-3 0-15,0 0 0 0,2 4-128 0,2-2 128 16,0 2-160-16,1-2 160 0,2 5-128 0,0 0 128 16,1-1 0-16,-1 3 0 0,0-3 0 0,0 4-128 15,-2-3 128-15,-1 2 0 0,0 1 0 0,-1 0 0 16,-2-2 0-16,-2 2 0 0,0-1 0 0,-2 1 0 16,-2-3 0-16,-1 4 0 0,-1-1 0 0,-1 3 0 0,-2-1 0 0,-2 2 0 15,-1 2 0-15,-3 2 0 0,-1-2 0 0,-3 3 0 16,-2 3 0-16,-3 0 128 0,-1 4-128 0,-2 2 0 15,-3-3 0-15,2 0 0 0,-4 1 0 16,0-1 0-16,-2-3 0 0,1 0-128 0,1-3 128 0,0 0 0 16,0-3 0-16,0 0-128 0,0-4-256 15,1 2-32-15,2-6-16 0,-1 0 0 0,2-3-1552 0,0-8-304 0</inkml:trace>
  <inkml:trace contextRef="#ctx0" brushRef="#br0" timeOffset="7">26358 4700 40543 0,'-6'-4'1792'0,"1"4"384"0,1 0-1744 0,2 2-432 0,2 0 0 0,0-2 0 0,0 3 144 0,0 0-144 0,0 1 160 0,0 2-160 15,0 3 384-15,2-3-32 0,2 0 0 0,2 0 0 0,4-1 160 0,3 2 16 0,3-3 16 0,2 0 0 16,3 2-48-16,3 1-16 16,2-4 0-16,0 1 0 15,3 5-224-15,1-6-64 0,2 2 0 0,-1 0 0 16,1 0-352-16,2 1-80 0,-1 2-16 0,-1 0-13360 16,2 0-2672-16</inkml:trace>
  <inkml:trace contextRef="#ctx0" brushRef="#br0" timeOffset="8">26196 5872 16575 0,'-7'-6'1472'0,"1"4"-1168"0,0 1-304 0,1-2 0 0,2 3 2304 0,2 0 384 0,0 0 96 0,-2 0 16 15,-1 3-864-15,0-3-160 0,-1 0-48 0,2 1 0 16,2 1-192-16,1-1-32 0,4 4-16 0,1-3 0 31,2 3-576-31,2 1-112 0,2 0-32 0,1 1 0 0,3 3-256 0,2 5-64 16,2-1-16-16,2 4 0 0,1 1-224 0,0 1-32 0,-1 1-16 0,4 1 0 0,5 6-160 0,2 2 128 31,5 3-128-31,0 2 128 0,3-3 80 0,2 4 16 16,5 4 0-16,1 0 0 0,3 5 16 0,2-1 0 0,-1-2 0 0,1 5 0 0,4 0 96 0,6 7 32 15,6 4 0-15,2 1 0 0,2-2-96 0,0-4-16 31,-4-5 0-31,1-1 0 0,2-1-64 0,-3 0-32 16,-1 2 0-16,-6-5 0 0,-8 2-160 0,-5-3 0 16,-7-1 0-16,-4 0 0 0,-5-6 0 0,-3 3 0 15,-4-4 0-15,-2-2 0 0,-5-3 0 0,1-1 0 0,0 1 0 16,-2-1 0-16,-1 3 0 0,0-5 128 0,-2 2-128 0,1 0 128 16,0-2 0-16,-1-2 0 15,1 2 0-15,1-3 0 0,-1-1-128 0,0 0 0 16,2 0 0-16,-4-1 0 0,4-3 0 0,-5-1 0 0,0-1 0 0,-2-4 0 15,-1 2 0-15,-2-5 0 0,0 2 144 0,-2 0-144 16,0-4 144-16,-1 2-144 0,-1-2 192 0,-1 0-192 16,1-1 128-16,-3-1-128 0,2 2 0 0,-2-3 0 15,0 1 0-15,1 1 0 0,-2-2 0 0,1 2 0 16,0-2 128-16,2-1-128 0,-2 2 0 0,3-3 0 0,-2 0 0 0,3 0 160 16,0-2-160-16,0 0 128 0,0 0 64 0,1-2 0 15,0-2 0-15,-1-1 0 0,1-1 48 0,-1 1 16 16,0-3 0-16,-1-2 0 0,0 0-112 0,-1-3-16 15,0 1 0-15,-2-4 0 0,0 0 0 0,-2-3-128 16,0-2 192-16,0 2-64 0,-2-4-128 0,-1 1-144 16,1 0 144-16,-2-3-208 0,1 3-144 0,-1-4-32 15,1 1 0-15,1 0 0 0,-1 3 160 0,1 0 32 16,2 0 0-16,-1-1 0 0,2 5 192 0,-2-1 0 0,4 2 0 0,-2 2-144 16,0 3 144-16,0 2 0 0,1 0 0 0,0 0 0 15,0 4 0-15,1 0-128 0,0-1 128 0,-1 2-128 16,3 2-176-16,-1 2-16 0,-1 1-16 0,2 0 0 15,-1 0 128-15,1 3 16 0,0 3 16 0,0 1 0 16,-1 3 176-16,2 2-192 0,-1 4 192 0,1 0-192 16,-1-1 32-16,1 1 0 15,1 0 0-15,0 3 0 0,1-3 32 0,2-3 0 0,1 3 0 0,1-1 0 16,0 1-16-16,3-1 0 0,-1-1 0 0,3-4 0 16,-1 2 144-16,3-2-208 0,-2 1 80 0,0-1 128 15,0 0-160-15,-1 2 160 0,-2-2 0 0,0-1-144 16,-4 2 144-16,-1 0 0 0,-2-1 0 0,-2 2 0 0,-2-2 0 15,-2-1 0-15,0 1 0 0,-2-3 128 0,-2 2 32 16,-2-2 16-16,0 2 0 0,-4-3 0 0,0 1 48 0,-1 0 16 16,-2-1 0-16,0 0 0 0,-1 0 80 0,-2 0 0 15,0-2 16-15,0 1 0 0,0 1 288 0,0-2 48 16,1 0 16-16,-1-1 0 0,0 2-96 0,-3-1-16 16,2 2 0-16,-3 0 0 0,-1 0-96 0,-1 1-32 15,-2-1 0-15,-2 1 0 0,1 2 32 0,-4-3 0 0,-1 4 0 0,-1-4 0 16,2 2-160-16,-3 0-48 0,-2-2 0 0,1 1 0 15,2-1-272-15,3 0-144 0,2-2 16 0,1-4 0 32,1 2-624-32,3-4-112 0,3-1-32 0,2-3 0 0,2-1-464 0,3-3-112 15,1-6 0-15,1-2-20544 16</inkml:trace>
  <inkml:trace contextRef="#ctx0" brushRef="#br0" timeOffset="9">28307 6101 24879 0,'-2'0'2208'0,"0"0"-1760"0,2 0-448 0,2 0 0 0,-1 0 1392 0,1-1 192 0,0 1 32 0,1-3 16 0,2 1 352 0,1-2 64 16,3 1 0-16,1-4 16 0,1 4-960 0,0-3-192 16,3 1-32-16,-2 0-16 0,2 5-304 0,-2-3-64 15,-1 6-16-15,-2 0 0 0,1 4-96 0,-3 2 0 16,2 7-16-16,-4 3 0 0,-3 1-160 0,1 5-16 16,-3 1-16-16,0 2 0 0,-1 0-176 0,-1 1 0 15,2 2 0-15,-1-5 0 0,2 1 0 0,1-5 0 16,1 0 0-16,2-2 0 0,3-1 0 0,0-7 0 15,2 1 0-15,1-4 128 0,0-2-128 0,2-1 0 16,0-5 0-16,1-1 0 0,2-1 0 0,1-5 0 16,1-1 0-16,2-2 0 0,-1-1 128 0,4-5 0 15,0-1 0-15,2-7 0 0,0 1-128 0,0-6 0 0,1-3 0 0,-2-1-176 16,-4 0 176-16,0-3-192 0,-2 0 192 0,-2 1-192 31,0-1-448-31,-5 3-80 0,-2 3-32 0,-3 2 0 16,-2 7-208-16,-2 4-32 0,0 4-16 0,-4 3-10912 0,1 6-2192 0</inkml:trace>
  <inkml:trace contextRef="#ctx0" brushRef="#br0" timeOffset="10">28490 6483 32079 0,'-4'-1'704'0,"-1"1"128"0,2-2 48 0,0 2 32 0,2 2-720 0,0-2-192 0,1 1 0 0,-3 2 0 0,1 0 1792 0,-2 4 320 0,0 1 64 0,0 2 0 0,-1 4-1440 0,0 2-288 16,1 2-64-16,-1 3-16 0,1-1-368 0,1 3 0 15,0-1 0-15,1 3 0 0,-3-3 0 0,1 2 0 16,-2-1 0-16,0-1 0 0,-2 0 0 0,0 3 0 0,-4-3 0 0,1 1 0 31,-1-1-512-31,0 0-160 0,-2 0-32 0,2-3-16944 0</inkml:trace>
  <inkml:trace contextRef="#ctx0" brushRef="#br0" timeOffset="11">28893 6717 39615 0,'-11'-6'1760'0,"4"3"352"0,-1 2-1680 0,6 1-432 0,1 0 0 0,2 0 0 0,1 0-192 0,1 0-128 0,-1 0-32 0,3 1 0 16,3 2-32-16,0-1-16 0,3 2 0 0,2-4 0 31,-1 2-240-31,0 0-32 0,2 0-16 0,0-2 0 0,-1-2 688 0,0 0 144 0,0 0 32 0,-2-4 0 15,1 2 848-15,-1-6 192 0,1-1 16 0,0-2 16 16,2-2-704-16,-2 1-144 0,-1-2-16 0,1-3-16 16,-1 3-368-16,-3-2 0 0,0-1-192 0,-3 1 64 31,-3 0-1024-31,-2 2-208 0,-2 4-48 0,-4 0 0 0,-2 5-192 0,-3 4-32 16,-3 3-16-16,-4 6 0 0,-2 1 1104 0,-2 6 224 0,-4 2 32 0,-1 4 16 15,-2 4 864-15,1 1 176 0,1 2 48 0,-1 0 0 16,6 1 720-16,0-2 160 0,3 2 32 0,3 1 0 15,3-4-672-15,1-1-128 0,5-4-32 0,3-3 0 0,3-1-624 0,1-1-128 16,3-4-16-16,0 1-128 0,5-4 0 0,-1 2 0 16,2-3-160-16,1 2 160 15,0 0-1120-15,1 2-96 0,-1-1-32 0,0-2-15680 16</inkml:trace>
  <inkml:trace contextRef="#ctx0" brushRef="#br0" timeOffset="12">29813 6425 38703 0,'-11'-2'1712'0,"1"2"352"0,2 2-1648 0,1-2-416 0,4 4 0 0,-1-4 0 0,0 4 384 0,-2-2 0 0,-5 4 0 0,-6 2 0 0,-3 2-128 0,-31 13 208 0,25-9-240 16,-2-1-224-16,-1 2-128 0,2-3 128 0,0 2-208 16,0 1 64-16,-1-3 16 0,5-2 0 0,1-1 0 15,3-2-16-15,4-1 0 16,3-2 0-16,3-1 0 0,3-1 144 0,2-2 0 0,3 0 0 0,2 0-128 31,3-2-320-31,1 2-64 0,3-4-16 0,3 1 0 0,1 0-16 0,3 0 0 16,2 0 0-16,2-2 0 0,2 3 544 0,1 0 256 0,3 2-32 0,-1 0 0 0,0 2 160 15,1 0 48-15,1 3 0 0,0-2 0 0,-4 1-432 0,-4 1 128 16,0 2-128-16,-6 0 0 0,-3 1 0 0,-3 2 0 16,-4 0-192-16,-3 2 192 0,-1-2 0 0,-4 3 320 15,-4 3-48-15,-3-2 0 0,0 0 304 0,-5 1 64 16,0-1 16-16,-3 0 0 0,1-1-288 0,-1-2-64 16,-1 0-16-16,-2 3 0 0,1-2-448 0,-3-3-96 15</inkml:trace>
  <inkml:trace contextRef="#ctx0" brushRef="#br0" timeOffset="13">24908 5791 5519 0,'0'-4'496'0,"1"2"-496"0,0-1 0 0,1 2 0 0,-1 1 1520 0,0-4 208 0,2-1 32 0,0-2 16 0,2-2 1136 0,1 2 224 0,-1-4 64 0,0 3 0 15,-2 2 160-15,-1 2 32 0,-2 2 16 0,0 2 0 16,-4 0-1552-16,-2 2-304 0,-1 5-64 0,-7 2-16 15,-2 5-992-15,-6 5-208 16,-5 5-32-16,-5 2-16 0,-6 5-224 0,-4 4 0 0,0 1 0 0,-2 4 0 16,-4 1 0-16,-6 6 0 0,-2 5 0 0,-3 4 0 15,1 1 128-15,1 0-128 0,4 1 176 0,1-1-176 16,4-4 304-16,0 0-48 0,0-1-16 0,-2 4 0 0,1-3 64 16,-1 1 16-16,3-1 0 0,3-4 0 0,2-5-160 15,2-3-32-15,3-4 0 0,0 1 0 16,4-6-128-16,-2 6 0 0,-5 1 0 0,-2 4 0 0,-1 2-144 0,-1-2 144 15,0 2 0-15,2-4 0 0,3-3-256 0,0-4 64 16,4-1 16-16,2-5 0 0,7-6 176 0,3-3 0 16,3-3 0-16,3-2 0 0,2-2 0 0,0 0 0 15,2-2 0-15,1-1 128 0,2-2-128 0,1 2 0 16,1-3 0-16,0 3 0 0,1-4 0 0,0 3 0 16,0 1 0-16,-2-2 0 0,1 2 0 0,1 1 144 15,0-1-144-15,-2 1 160 0,0-1-160 0,-1 4-176 0,0-3 48 16,1-2 0-16,0 2 128 0,0-2 0 0,-1-2 0 15,1 0 0-15,0-1 0 0,0-4 0 0,1 2 0 0,-2-3 0 16,0-3 144-16,0-1 64 0,-1 1 16 0,0-6 0 16,1-3-80-16,-1-1-16 0,2 0 0 0,-2-3 0 15,2-5-128-15,2-3 192 16,1-1-192-16,1-3 192 0,1 0-192 0,1-5 0 0,2 3 0 0,1-1 128 16,1 1-128-16,1 1 0 0,0 7 0 0,-1 0 0 15,2 3 0-15,-3 1 0 0,1 2 0 0,-1 3 0 16,1 1 0-16,-1 5-272 0,0-2 64 0,2 5 16 15,-2-1 192-15,2 4 0 0,0 1 0 0,1 0 0 16,-1 4 0-16,3 2 0 0,-1 3 0 0,1 1 0 16,1 3 0-16,-1 3 0 0,0 3-128 0,1 2 128 0,-1-1 0 15,1 2 0-15,1 3 0 0,-2-1 0 0,-2 3 0 0,1 2 0 16,-2 4 0-16,1 2 0 0,-2 0 0 0,-1 3 0 16,-1 0 160-16,-2 3-160 0,0 0 0 0,-2-3 0 15,0-1 0-15,2-5 0 0,0-3 0 0,1-7 0 16,4-3 0-16,-1-3 0 0,4-3 176 0,1 0-48 15,0-5-128 1,3-1 192-16,3-4 0 0,2 0 0 0,3-6 0 0,3 1 0 0,6 1-48 0,2-6-16 16,4-1 0-16,4 0 0 0,1 0-128 0,3-5 0 15,1 3 0-15,1-2-176 32,0 0-208-32,-3-2-64 0,0-2 0 0,-5 4-19648 0</inkml:trace>
  <inkml:trace contextRef="#ctx0" brushRef="#br0" timeOffset="14">21739 6666 30399 0,'-3'-6'2704'0,"2"2"-2160"0,0 1-544 0,1 0 0 0,2 3 1408 0,-1-2 160 0,2 1 32 0,1-2 16 16,2-1-624-16,2-1-128 0,2 2-32 0,1-5 0 0,-1 2-512 0,0-5-96 15,0 1-32-15,0 0 0 0,-1-2-192 0,-1-4 0 16,2 0 0-16,-1-3 0 0,1-1 192 0,0-2 32 15,-2-1 16-15,1-3 0 0,1 0 32 0,-3-5 16 16,2-1 0-16,-2-3 0 0,-1 3-48 0,1-5-16 16,0 0 0-16,-1 1 0 0,-1 1-96 0,0 0-128 15,1 1 176-15,-1 4-176 0,-1 2 0 0,-2 7 0 16,1 5 0-16,-2 6 0 0,-2 4 0 0,1 2 0 16,0 4 0-16,-1 0 0 0,2 7 0 0,-1 3-192 15,1 5 48-15,2 1 16 0,-1-2 128 0,2 7-160 16,1 1 160-16,1 6-160 0,0 1 160 0,2 2 0 15,0-2 0-15,1 4 0 0,0-2 0 0,0-1 0 16,4 3 160-16,-3-3-160 0,0 3 0 0,1-1 0 0,-1-1 0 16,-1 0-160-16,0-5 160 0,1 2 0 0,0 0 0 15,0 1 0-15,0-4 0 0,0 1 0 0,-2-4 128 16,1-4-128-16,1-1 192 0,1-5-48 0,0-2 0 0,0-4 0 16,2-2 48-16,-1-6 16 0,0-3 0 0,1-2 0 15,1-3 64-15,0-2 16 0,-3-1 0 0,2-8 0 16,0-5 0-16,1-4 0 0,1-6 0 0,-2-3 0 15,0 0-144-15,-2-3-16 0,0-3-128 0,-2-6 192 16,-1 1-192-16,0-1 0 0,-2-1 0 0,-1-2 0 16,1-4 0-16,-1 1-240 0,0 7 80 0,0 3 16 15,-2 6-112-15,0 6 0 0,-2 6-16 0,0 4 0 16,-1 6-112-16,0 3 0 0,-1 3-16 0,0 5 0 16,1 4-448-16,0 1-96 15,1 3-16-15,2 3-17200 0</inkml:trace>
  <inkml:trace contextRef="#ctx0" brushRef="#br0" timeOffset="15">22992 6388 28559 0,'-9'-6'2544'0,"-1"0"-2032"0,3 3-512 0,5 3 0 0,1 0 960 0,-4 0 112 0,-5-1 16 0,-6-3 0 0,-6 2-16 0,-3-1 0 0,-2 6 0 0,2 3 0 16,-1 4-752-16,2 5-128 0,0 1-48 0,0 4 0 15,2 1-144-15,-2 1 0 0,2 4 0 0,2-1 0 16,4-2 0-16,2 2 0 0,1 0 0 0,5-3 0 15,1 3 496-15,5-3 160 0,4 0 48 0,5-2 0 16,2-2-224-16,4-2-32 0,4-1-16 0,5-5 0 16,4-4-304-16,4-2-128 0,1-4 0 0,1-4 128 15,1 2-128-15,3-8 0 0,1-2 0 0,0-3 128 16,-1 1-128-16,-4-6 160 0,-2 2-160 0,-5-4 160 0,-4 1-160 0,-4-3-144 16,-4-1 144-16,-7-3-208 0,-3 2 48 0,-5 1 16 15,-3 3 0-15,-5-3 0 0,-3 0 144 0,-5 2 0 16,-2 1 0-16,-3 1 0 0,-3-2 0 0,-2 4 144 15,-3-2-16-15,0 1-12192 16,0-1-2432-16</inkml:trace>
  <inkml:trace contextRef="#ctx0" brushRef="#br0" timeOffset="16">7553 7266 8287 0,'-1'1'736'0,"-1"2"-592"0,1-3-144 0,0 1 0 0,1 1 128 0,-3-2-128 0,1 3 192 0,-3 1-64 16,0-1-128-16,0 0 0 0,1-6 0 0,2 0 0 15,1-4 0-15,2 0-128 16,-1 1 128-16,1-3-128 0,-1-1 128 0,0 2-128 0,0 0 128 0,-1 2 0 0,0 4 0 0,1-2 256 15,-2 1 0-15,1 2-16 0,0 1 1776 0,0 0 352 16,1 1 80-16,-1-1 16 0,-1 3-336 0,2 1-64 16,0-1-16-16,0-3 0 0,0 0-1168 0,-1 21-240 15,0-11-64-15,1 3 0 0,0-1 16 0,0-2 0 16,0 2 0-16,1 2 0 16,0 1 336-16,2-3 64 0,-2 4 16 0,0-2 0 0,2 2-352 0,-1 1-64 15,1-1-16-15,-2 1 0 0,1 1-96 0,0-1-32 16,-1 0 0-16,-1 1 0 0,1 3-208 0,0-3-48 15,1 5-16-15,-1-1 0 0,0 1 80 0,0 5 0 16,2-3 16-16,-2 1 0 16,-1 2 48-16,1-2 0 0,2 5 0 0,-1-3 0 0,1 0-160 0,0-2-32 0,0 0 0 0,-1 2 0 15,2-4-128-15,-2 2 0 0,2-3 0 0,0-4 0 16,0 2 128-16,-1-2 0 0,1 1 0 0,1 2 0 16,1-4-128-16,-1 2 0 0,1 1 0 0,0-1-176 15,1 1 176-15,-2-4 0 0,2 4 128 0,-1-2-128 16,0-3 0-16,-1 4 0 0,3 1 0 0,-3 1 0 15,0-2 0-15,0 5 0 0,0-3 0 0,-2 3 0 16,1-3 0-16,0 1 0 16,-1 5 0-16,1 0 0 0,0 0 128 0,-1 5-128 0,1-5 128 15,0 3-128-15,0-3 0 0,-2-2 144 0,2-1-144 0,-1-1 0 0,1 0 128 0,-1 1-128 16,0-1 0-16,1-1 0 0,-1-1 128 0,-1-2-128 16,1 0 0-16,-3 1 0 0,1-3 0 0,-1 2 128 15,0-4-128-15,0 3 0 0,0-1 192 16,0 5-64-16,1-4 0 0,-1 4-128 15,0 1 160-15,1-1-160 16,0-2 128-16,1-1-128 0,0-4 0 0,1 0 0 16,-1-1 128-16,1-2-128 0,-2-1 0 0,1 3 0 15,1-1 0-15,-1 1 0 0,-1 1 0 0,1-3 0 16,-1 4 0-16,0-1 0 0,0 1 0 0,1-1 0 16,0 3 0-16,-1-3 0 0,1 0 0 0,-1 2 0 15,1 2 0-15,0-1 0 0,0 0 0 0,-1-3 0 0,1-1 176 16,-1 1-176-16,1 0 0 0,-1 3 0 0,1 0 0 0,0-1-160 15,-1-2 160-15,1 0 0 0,-1 3 0 0,0-2 0 16,-1 2 0-16,0-1 0 0,1 1 128 0,-1-1-128 16,0 2 128-16,2-1-128 0,-2-2 128 0,1 0-128 15,-1-4 176-15,1 0-48 0,2 0 0 0,-2-4 0 16,0 4-128-16,0-1 0 0,0 4 0 0,-1-2 0 16,2 3 0-16,-1-1 0 0,0 2 0 0,0-1 0 15,-1-1 0-15,2 0 0 0,-1 3 0 0,0 0 0 16,-1-3 0-16,1 3-144 0,2 1 144 0,-3 1-208 15,1 1 208-15,-1 0 128 0,1-2 0 0,-1-1-128 16,0-1 0-16,2 1 0 0,-2 1 0 0,0-2 0 16,0-6 0-16,1 2 0 0,-1 1 0 0,1 1 0 15,0-2 0-15,-1 3 0 0,1-1 0 0,1 3 0 0,-2 0 0 16,1 0 0-16,0-1 0 0,2 2 0 0,-2-1 0 0,1-1 0 16,1 5 0-16,-1-1 0 0,1-2 0 0,1-1 0 15,-2 0 0-15,-1-1-192 0,2-1 192 0,-2-3 0 16,0 2 192-16,0-3-192 0,1 0 0 0,-1 2 0 15,0 1 0-15,-1 0 0 0,0 1 0 0,0-3 0 16,0 0 0-16,0 1 0 0,1-2 0 0,-1 3 0 16,0 1 0-16,0 0 0 0,2 3 0 0,-2 2 0 15,1 0 0-15,0-2 0 0,0-2 0 0,1 4 0 16,-1 0 0-16,0 0 0 0,0-3-128 0,0-2 128 0,1 4 0 16,-1-3-144-16,0 2 144 0,0-1 144 0,-1-1-16 15,2 2-128-15,-2-1 0 0,1 0 0 0,-1 2 0 0,1-1 0 16,-1-1 0-16,0-1 0 0,0-2 0 15,0 3 0-15,0-3 0 0,0 1 0 0,0 4 0 0,1-1 0 16,-1 2 0-16,2 1 0 0,-2-2 0 0,1 1 0 16,1 0 0-16,1 1-144 0,-1-2 144 0,0-2 0 15,0 1 0-15,-1 1 0 0,2-2 144 0,-1 0-144 16,-1 0 0-16,1 0 0 0,-2-2 0 0,0 1 0 16,1 1 208-16,-1 0-64 0,-1-1-16 0,1 2 0 15,-2-4-128-15,2 2 0 0,-1 1 0 0,1-3 0 16,-1 3 128-16,1 0 0 0,-1 0 0 0,1 0 0 15,0-3-128-15,0 0 0 0,-2 0 0 0,2 0-176 16,0 0 176-16,0-1 0 0,2-3 0 0,-2 2 0 16,1-2 0-16,-1 2 0 0,1 1 0 0,0-2 0 15,2 4 0-15,-2-3 0 0,0 5 128 0,1-3-128 0,-1 2 0 0,0-2 0 16,-1 3 0-16,0-2 0 0,0 0 0 0,-1 0 0 16,0 1 0-16,-1-2 0 0,2 0 0 0,0 0 0 15,-1 0 0-15,1 3 0 0,0-1 0 0,0 0 0 16,0 3 0-16,1-5 0 0,-1-1 0 0,2 1 0 15,0 0 0-15,-1 0 0 0,1-4 0 0,-1-2 0 16,0 4 0-16,0-2 0 0,0 3 176 0,1-1-48 16,-2 0 0-16,1-1 0 0,-1 4-128 0,0 0 0 0,0 0 0 15,0-1 0-15,0 0 0 0,-1 2 0 0,-1-2 0 16,1 0 0-16,1 3 0 0,0-3 0 0,-1 3 0 0,1-1 0 16,0 2 0-16,0-2 0 0,1 1 0 0,0-2 0 15,1 1 0-15,-1-2 0 0,1 0 0 0,0 0-176 16,0 0 176-16,1-1 0 0,-1 1 0 0,1 0 0 15,-1 0 0-15,2 3 0 0,-2-1 0 0,1 2-128 16,0-2 128-16,0 1 128 0,-2-3-128 0,2 4 176 16,-2-2-176-16,0-2 0 0,-1 4 0 0,0-1 0 15,1-1 0-15,-1-2 0 0,2 5 0 0,-2-1 0 16,0-1 0-16,0-1 0 0,-2 2 0 0,2-1 0 16,0-1 0-16,0 0 0 0,0 0 0 0,2 1 0 15,-2-1 0-15,1-2 208 0,-1 0-48 0,1 0-16 16,0 3-144-16,2-3 0 0,-2 3 0 0,1-3 0 15,1-3 0-15,-1 2 0 0,0 1 0 0,0-1 0 0,-1-1-128 0,1 0 128 16,-1 3 0-16,-1-4 0 0,0 3 0 0,0 0 0 16,-1 3 0-16,-1-1 0 0,2 2 0 15,-1 1 0-15,0 1 0 0,0 1 0 0,-1 1 0 0,2-1 0 16,-1-4 0-16,1 2 0 0,-1 2 160 0,1-1 0 16,-1 0 0-16,1-3 0 0,0 3-16 0,0-3 0 15,0 0 0-15,0 0 0 0,0 0-144 0,1-2 128 16,-1 1-128-16,0 1 128 0,0-1-128 0,1 2 0 15,-1-1 0-15,1-1 0 0,-1 2 0 0,2 0 0 16,-2 1 0-16,1-3 0 0,-1 5 0 0,1-1 0 0,-1 3 0 16,0-2 0-16,0 2 0 0,0 0 0 0,0 3 0 0,0-2 0 15,0-1 0-15,0 1 0 0,0 0 0 0,0-1 0 16,0-1 128-16,0 1-128 0,0-2 128 0,0 2-128 16,-1-3 128-16,0 1-128 0,1-1 128 0,-2 3-128 15,1-3 0-15,0 3 0 0,0-2 128 0,-1 2-128 16,1 0 0-16,0-1 0 0,0 2 0 0,1 0 0 15,-2 2 0-15,1-2 0 0,0 2 0 0,1-3 0 16,-1 1 0-16,0-2 128 0,1 2-128 0,0-3 128 16,-2 3-128-16,1-2 192 0,0 2-192 0,1-1 192 15,0 0-192-15,-1-1 128 0,1-1-128 0,-2-3 128 16,1 4-128-16,1-4 0 0,-1 1 0 0,1-1 0 0,-1-2 0 0,1 2 0 16,-2 1 0-16,1-2 0 15,0-2 0-15,0 2 0 0,-1 2 0 0,1-2 0 0,0 0 0 0,0 0 0 16,1 0 0-16,-2 0 0 0,1 1 0 0,1 1 0 15,-1-4 0-15,1 4 0 0,0 1 0 0,0 3 0 16,0-2 0-16,0 2 0 0,0-3 0 0,1 3 0 16,-1-3 128-16,1 1-128 0,2-1 0 0,-2 0 0 15,2 3 0-15,-1-3 0 0,-1-2 0 0,1 1 0 16,0 1 0-16,-1 1 0 0,1-4 0 0,-1 2 0 16,1 2 0-16,0-5 0 0,-2 2 0 0,1 2 0 15,0-2 0-15,-1 1 0 0,1-1 0 0,-1 1 0 16,0 1 0-16,0 0 0 0,0-3 0 0,0 3 0 15,0 0 0-15,-1-2 0 0,1 2 0 0,-1 1 0 0,0-2 0 0,-1-1 0 16,1-2 0-16,0 1 0 0,1 0 0 0,0 2 0 16,0-3 0-16,0 3 0 0,0-5 0 0,0 2 0 15,1 0 0-15,-1-1 0 0,1 0 0 0,1 1 0 16,-2-5 0-16,0 2 0 0,0 1 0 0,0 0 0 16,0-2 0-16,-2 2 0 0,1-1 0 0,1-2 0 15,0 5 0-15,0-5 0 0,-1 2 0 0,0 1 0 16,1 0 0-16,-2 0 0 0,2-1 0 0,-1 2 0 15,1 2 0-15,0-4 0 0,-1 1 0 0,0 0 0 16,-1 0 0-16,2 0 0 0,-1-1 128 0,1 1-128 16,-1-2 0-16,1 1 0 0,-1-3 0 0,1 1 0 15,0 4 0-15,-2-1 0 0,2 1 128 0,0 3-128 0,-1-4 0 16,1 2 0-16,0 2 0 0,0 1 0 0,0-1 0 16,0 1 0-16,0-1 0 0,0-2 0 0,0 1 0 0,0-2 128 15,0 2-128-15,0-4 0 0,0 1 0 0,1-3 0 16,-1 2 128-16,2 1-128 0,-1-3 0 0,1 3 0 15,0-4 0-15,-1 2 0 0,0 0 0 0,2 2 0 16,-2-2 0-16,0 2 0 0,2 1 0 0,-2 0 0 16,0 1 0-16,0-1 0 0,0 2 0 0,1 2 0 15,-1-1 0-15,-1-2 0 16,0 1 0-16,1 1 0 0,-1-1 0 0,0 0 0 0,0 2 0 0,0-5 0 0,0 3 0 0,-1-3 0 16,1 1 0-16,0-2 0 0,-1 1 128 0,1-1-128 15,0-2 0-15,0 0 0 0,-2 0 0 16,2 2 0-16,-1-2 0 0,0-1 0 0,0 0 128 15,0 2-128-15,1-2 0 0,-2 1 0 0,2-1 0 0,0-1 0 16,0 4 0-16,0-3 0 0,2 1 128 0,-2 0-128 16,0 2 0-16,1-1 0 0,-1 1 0 0,0-4 128 15,0 4-128-15,0-3 0 0,0 4 0 0,-1-2 0 16,1 3 128-16,0-4-128 0,0 2 0 0,1-1 128 16,-1 1-128-16,0-2 0 0,0 2 0 0,0-4 128 15,0 4-128-15,1 1 0 0,-1-1 0 0,0-1 128 16,0 2-128-16,1 0 0 0,-1-1 0 0,0 1 0 15,0 0 0-15,0-1 0 0,0-2 0 0,1 0 0 16,-1-1 0-16,0 0 128 0,0 1-128 0,0-2 0 0,0 0 0 16,0 3 128-16,-1-2-128 0,1 0 0 15,0 2 128-15,-1 1-128 0,0-3 128 0,-2 2-128 0,2 1 160 0,-1-3-160 16,0 2 192-16,0-2-192 0,1-2 192 0,-2-2-192 16,1 2 192-16,0-3-192 0,1-1 128 0,0-3-128 15,0 4 0-15,1-5 0 16,-2 2 0-16,2-3 0 0,2 0 0 0,-1-2 0 15,1 0-752-15,2-3-144 0,1-5-48 0,-1-3-20304 0</inkml:trace>
  <inkml:trace contextRef="#ctx0" brushRef="#br0" timeOffset="17">7557 6430 2751 0,'-2'-1'256'0,"1"-2"-256"0,0 2 0 0,1-1 0 0,-1-1 864 0,1 2 128 15,-2-5 32-15,0 1 0 0,-1-1 384 0,0-2 96 0,1 2 16 0,1 0 0 0,0 0-64 0,0 2-16 16,2 0 0-16,-1 2 0 0,0 2-208 0,1 0-32 16,0 2-16-16,-1 0 0 0,3 4-288 0,-2 0-64 15,0 0-16-15,-1 4 0 16,2 2-112-16,-1 1 0 0,1 3-16 0,1-1 0 0,-1 4-192 0,0 1-48 15,1 2 0-15,0 3 0 0,-1 6-64 0,2 1 0 16,0 3-16-16,-1 2 0 0,2-1-112 0,0 1 0 16,-1 1-16-16,0 1 0 0,1-1-16 0,0-1 0 15,-1 1 0-15,0-1 0 0,0 4-48 0,0 1-16 16,-1 0 0-16,0 2 0 0,-1-2 0 0,-2 5 0 0,0 2 0 16,-2-4 0-16,-1 2-32 0,-2-5-128 0,0 1 192 15,0-5-64-15,-1-2 64 0,0-1 0 0,0-2 0 16,-1-3 0-16,2-2 64 0,-2-3 0 0,4 0 16 0,-2-8 0 15,2-2-272-15,0-3 0 0,0 1 0 0,2-7 0 32,2-1-720-32,2-3-160 0</inkml:trace>
  <inkml:trace contextRef="#ctx0" brushRef="#br0" timeOffset="18">28458 9325 2751 0,'-7'0'256'0,"0"-2"-256"0,2 0 0 0,2 0 0 0,0 2 6080 0,3-3 1152 0,0 2 256 0,-1-1 32 0,1-2-5104 0,0-2-1024 0,1 0-208 0,3-4-32 16,2 0-272-16,0 1-48 0,3 3-16 0,0 2 0 15,-1 1-80-15,2 3-16 0,0 0 0 0,-1 1 0 16,1 2-144-16,0 2-16 0,-2 5-16 0,0-1 0 15,0 2-256-15,-2 4-48 0,2 1-16 0,-3 3 0 16,0-1-224-16,-2 4 0 0,0-2 0 0,-2 1 0 16,0 1 0-16,-1 1-320 0,0-4 64 0,0 1 0 0,2 1 256 15,-2-5-192-15,2-1 192 0,2-1-160 0,0-2 160 0,0-2 0 16,3-4 0-16,-1 0 0 16,1-2-432-16,1-1-144 0,0-3-48 15,0-3-17088-15</inkml:trace>
  <inkml:trace contextRef="#ctx0" brushRef="#br0" timeOffset="19">28928 9209 37775 0,'-3'2'1664'0,"1"1"368"0,-1 0-1632 0,3 4-400 0,0-5 0 0,2 2 0 15,0 2-832-15,-1 0-240 0,2 7-48 0,-2 3-16 16,0 3 448-16,-4 6 96 0,-5 4 16 0,-3-1 0 16,-5 4-992-16,-5 3-192 0,-5 3-32 0,-4 5-16 0,-2-1 1504 0,-4 5 304 0,0 0 0 0,-2 2 128 15,-1 0 704-15,0-3 128 0,0 0 16 0,0-2 16 32,3-4-1184-32,2 1-224 0,2-2-48 0,1 1-11936 0</inkml:trace>
  <inkml:trace contextRef="#ctx0" brushRef="#br0" timeOffset="20">28611 8834 24879 0,'0'0'2208'0,"2"0"-1760"0,-2 0-448 0,1 0 0 0,0 0 1744 0,2 0 272 0,0 0 48 0,3-2 16 0,4-2-112 0,3 1-32 16,3-5 0-16,1-2 0 0,2 0-1216 15,2-5-240-15,0-1-48 0,0-1-16 0,-2-2-416 0,1 1 128 16,-1-2-128-16,-2 1 0 0,-1 1 0 0,-1-2 0 15,0 1 128-15,-3 1-128 0,1-1 0 0,-4 3 0 16,1 0 0-16,-1 0 0 0,0 6 0 0,-3 2 0 16,-1-1 0-16,-3 5 0 0,1 3-192 0,-2 2 192 15,-1 3-192-15,0 2 192 0,0 3 0 0,0-1 0 16,0 6 0-16,0-2 0 0,1 4-224 0,0-1 80 16,1 3 16-16,1-2 0 0,1 1 128 0,0-1 176 15,1-2-48-15,0 1 0 0,1-3 64 0,1-2 0 16,1-3 0-16,-1-1 0 0,2 3-64 0,-2-5 0 15,1 2 0-15,-1 0 0 0,-1 0-128 0,-1 0-272 16,-1 1 64-16,-2 3 16 16,1-1-1264-16,-3 4-240 0,-1 2-48 0,-2 2-14704 0</inkml:trace>
  <inkml:trace contextRef="#ctx0" brushRef="#br0" timeOffset="21">29398 9366 43311 0,'-8'-4'3840'0,"5"2"-3072"0,3-1-608 0,2 2-160 0,3-2 192 0,0 0 0 0,2-2 0 0,2-3 0 0,7-6-352 0,5-3-64 15,6-1-16-15,4 1 0 0,3 2-80 0,0 1-32 16,3-1 0-16,3 3 0 16,-2 2-224-16,2-2-32 0,-2 4-16 0,-2 0 0 15,-3 0-592-15,-2 2-112 0,-1 4-16 0,-5-5-14912 16</inkml:trace>
  <inkml:trace contextRef="#ctx0" brushRef="#br0" timeOffset="22">29335 9543 11967 0,'-9'3'1072'0,"3"-3"-864"0,2 0-208 0,3 0 0 0,2-2 4384 0,3 1 832 0,1 1 160 0,2-5 48 0,6 0-4592 0,5-1-832 0,7-7-320 0,7 1 16 15,3 2 592-15,3-1 112 0,3 1 32 0,0 0 0 16,1 1-432-16,1 2-144 0,-1 1 0 0,-1 0-13936 16</inkml:trace>
  <inkml:trace contextRef="#ctx0" brushRef="#br0" timeOffset="23">30330 9214 35935 0,'-2'1'1600'0,"0"4"320"0,2-1-1536 0,0-1-384 0,3 0 0 0,-2 0 0 0,2 1-1296 0,-1 5-336 0,4 4-64 0,-1 8-16 16,0 4 48-16,-2 7 16 0,-1 3 0 0,-4 3 0 0,-2 3 1264 0,-4 4 240 16,0 2 144-16,-5 1-160 0,-1 5 2016 0,-4 4 384 15,1-3 96-15,0 2 16 0,-1-8-880 0,1-1-192 16,1 0-16-16,0-2-16 0,1-4-976 0,0-2-272 16,0 2 0-16,1 0 128 15,1-7-1072-15,1-3-208 0,2-2-64 0,3-6 0 0,-1-2 1072 0,2-7 144 0,2-2 144 0,2-3-16 16,1-5 832-16,-1-4 192 0,2-7 16 0,2 0 16 15,-1-5-672-15,0-7-128 0,0-6-16 0,0-4-16 32,1-8-784-32,-1-4-144 0,1-6-48 0,1-4 0 0,-1-6 752 0,3-3 160 0,1-4 32 0,2-1 0 15,2 3 496-15,3-3 96 0,2-2 32 0,4 0 0 16,-1 1-368-16,3 6-64 16,4 1 0-16,0 2-16 0,2 2-224 0,-1 2-32 0,1 9-16 0,0-1 0 15,2 4-224-15,1 3 128 0,2 0-128 0,0 0 0 0,1 6 0 0,-1 8 0 16,-2 1 0-16,1 4 0 0,1 1 0 0,-1 7-256 15,1 0 16-15,-1 4 16 0,0 0 224 0,-3 4-176 16,1-2 176-16,-3 3-160 0,-3 6 160 0,-2-1 0 16,-1 0 0-16,-3 4 0 15,0-1-144-15,-4 6 144 0,-1-1-160 0,-2 4 160 0,-3 1-288 0,-1 4 32 16,-3 3 16-16,-1 3 0 0,-2 0-32 0,-5 5-16 16,-4 1 0-16,-5 3 0 15,0 0-128-15,-6-1-32 0,-1-5 0 0,-3-1 0 0,0-3 448 0,-4-2 0 16,1 2 144-16,-1-6-144 0,1-3 768 0,-1-3 64 15,0 0 0-15,-1-2 0 0,1-1-416 0,0-4-80 16,0-2-16-16,1-2 0 0,2 2-320 0,3-7 0 0,2 2 0 16,4-4-192-1,4-1-576-15,2 0-128 0</inkml:trace>
  <inkml:trace contextRef="#ctx0" brushRef="#br0" timeOffset="24">31266 9049 38703 0,'-1'0'1712'0,"-2"0"352"0,1 0-1648 0,1 0-416 0,1 0 0 0,1 1 0 0,-1-1 336 0,0 3-16 0,0-1 0 0,0 2 0 0,0 0-32 0,-1 5-16 16,1 3 0-16,-1-1 0 0,-2 4-272 0,1 1 160 15,-1 2-160-15,-1 2 128 0,1 5 80 0,-1-3 16 16,0 3 0-16,1 1 0 0,0-5-32 0,2 2-16 16,0-4 0-16,1 0 0 0,1-3-176 0,1-4 160 15,3 0-160-15,1-2 160 0,3-2-160 0,1-3-192 16,4-2 32-16,0-6 16 16,4 0 144-16,2-6-128 0,1 2 128 0,2-8-128 0,1-1-48 0,0-4 0 15,1-1 0-15,-3-1 0 0,-1-1-64 0,-1-5-16 0,-1 0 0 16,-2-2 0-16,-1-1 112 0,-1 5 16 0,-2 5 0 0,-3 5 0 15,-1 6 128-15,-4 4 192 0,-1 3-32 0,-2 3-16 16,-2 3 192-16,-1 3 48 0,-2 3 0 0,1 5 0 16,-1-2-240-16,0 4-144 15,0 0 192-15,1 3-192 16,1-1 128-16,-1-2-128 0,2 3 0 0,0-3 0 16,2 4 160-16,0-4-32 0,1-1 0 0,0-2 0 15,2 0-128-15,0-1 160 0,0 0-160 0,1-2 160 16,0-1-160-16,2-2-144 0,-1 2 144 0,-1 1-208 31,1-4-368-31,-2 0-80 0,0 0-16 0,-2 1-17632 0</inkml:trace>
  <inkml:trace contextRef="#ctx0" brushRef="#br0" timeOffset="25">31982 9101 1839 0,'-10'5'0'0,"3"-1"160"0,2 2-160 0,0-5 0 0,1 4 0 0,2-4 0 0,-1 2 1216 0,-3 3 224 16,-3 3 32-16,-3 4 16 0,-3 2 1536 0,2 5 304 0,-1-1 64 0,3 3 16 15,2 0-208-15,3 0-64 0,2 1 0 0,3-1 0 16,1-2-1184-16,1 1-240 0,3-2-48 0,0 2-16 15,0-2-1040-15,-1 1-208 0,1-2-32 16,-2-2-16-16,1 0 96 0,-1-1 0 0,0 1 16 0,-1-3 0 16,0 0 16-16,-1-4 0 0,0 1 0 0,0-4 0 15,0 0-64-15,0-2-16 0,-1-2 0 0,1-4 0 16,0 2-96-16,0-6-32 0,-1 0 0 0,-1-7 0 16,1 1-112-16,-1-2-32 0,-1-6 0 0,1-1 0 15,-1-3-128-15,0-5 0 0,0-3 0 0,1-2 0 16,-1-2 0-16,2-4 0 0,0 2 0 0,-1-1 0 15,1 1 0-15,0 3 128 0,1 5-128 0,0 0 0 0,1 5 0 16,-1 3 0-16,4 1 128 0,0 4-128 16,-1 2 0-16,3 1 0 0,1 2 0 0,1 1 0 0,2 1 0 0,1 2 0 15,2 2-128-15,2-3 128 0,-1 6 0 0,2-3 0 16,2 2 0-16,-2 1 0 0,1 1 0 0,-1 2 0 16,0 0 0-16,-1 0 0 0,-1 2-432 0,-2 1 48 15,-2-2 0-15,-3 4-12480 16,0 1-2496-16</inkml:trace>
  <inkml:trace contextRef="#ctx0" brushRef="#br0" timeOffset="26">32237 9122 38639 0,'-10'13'848'0,"1"-6"176"0,1 5 48 0,2-5 16 0,2-1-880 0,3 0-208 0,-1 1 0 0,-1 4 0 0,-2 9 512 0,-3 5 48 0,1 7 16 0,1-1 0 16,-1 4-416-16,3-3-160 0,0 0 128 0,0 3-128 0,0-4 0 0,1 3 0 15,-2 4-224-15,-1 1 80 0,1 2 144 0,-3-1 176 16,2 2-48-16,-1-1 0 15,-1-2-128-15,1-5 0 0,-1 0 144 0,1-5-144 0,-1 0 128 0,2-5-128 16,0 1 160-16,0-5-160 0,1 0 0 0,-1-3 0 16,1-3 0-16,0-2 0 0,1-2 0 0,0-4 0 15,2-2 0-15,0-4 0 0,-1-1 128 0,2-6-128 16,1-2 0-16,-1-6 0 0,2-1 192 0,-1-7-48 16,2-4-16-16,0-3 0 0,1-4-128 0,0-7 128 15,0-3-128-15,2-7 128 0,0-6 128 0,3 0 32 16,-1-6 0-16,3 0 0 0,2 2 80 0,3 4 16 15,0 10 0-15,2 3 0 0,3 3-384 0,0 6 0 16,1 5 0-16,0 4 0 0,-1 3 0 0,1 5 0 0,0 2 0 16,-1 2 0-16,2 2 0 0,-1-1-128 0,0 5 128 0,0 0-192 15,-1 2 192-15,-2 2-208 0,1-2 80 0,-2 1 128 16,-1 4 0-16,-1 1 0 0,-3 1 0 0,0 2 192 16,-4 0-192-16,-3 4 0 0,0 1 144 0,-5 2-144 15,-1 4 144-15,-3 1-144 0,-3 3 192 0,-2 1-192 16,-3 4 128-16,-2 2-128 0,-2 3 0 0,-1 3 0 15,-1-1 0-15,2-2 0 0,-1 1 0 0,2-2-192 16,0-1-16-16,1-4 0 0,-1 1 0 0,0-2 0 16,0-4 16-16,0-1 0 0,-1-1 0 0,-1-3 0 15,-1-2-384-15,1-1-64 0,-1-6 0 16,2 1-17840-16</inkml:trace>
  <inkml:trace contextRef="#ctx0" brushRef="#br0" timeOffset="27">32936 8260 37775 0,'2'-10'1664'0,"-1"3"368"0,2 1-1632 0,-2 3-400 0,1 1 0 0,0 2 0 0,0 2 800 0,2-2 80 0,1 3 16 0,1 1 0 0,0 3-528 0,0 5-112 0,1 6 0 0,-4 4-16 15,-2 6-240-15,-2 4 0 0,-1 4 0 0,-4 8 0 16,-2 4 0-16,-2 5 0 0,-1 0 0 0,-2 4 0 16,-2 0 0-16,0 0 0 0,0 0 0 0,0-3 0 15,3 3 0-15,-1-4 0 0,2 4-192 0,-1-3 192 32,2 3-464-32,1-3 16 0,1-4 0 0,-1-3 0 15,2-2-944-15,-3-9-176 0,1-3-32 0</inkml:trace>
  <inkml:trace contextRef="#ctx0" brushRef="#br0" timeOffset="28">32940 9388 43311 0,'2'-4'1920'0,"0"4"384"0,3-2-1840 0,1-1-464 0,1 2 0 0,-7 1 0 0,4-2-1008 0,8-2-288 0,7-1-64 0,7-2-16 0,5-3 992 0,-1-1 192 15,-2-1 32-15,-3-2 16 0,-3 0 144 0,-3-1 0 16,-2-1 128-16,-3-4-128 0,-2 2 784 0,-1-3 96 16,-2 1 16-16,-2-6 0 0,1 1-400 0,-1-3-80 15,-1-1-16-15,2 3 0 0,-2 2-400 0,-1 1 0 16,0 2 0-16,-4 5-176 0,-1 6-80 0,-4 4-32 0,-3 3 0 15,-3 3 0-15,-1 6 64 0,-5 1 16 0,-1 8 0 0,-3 4 0 32,-2 4-208-32,1 5-32 0,-3 6-16 0,1-1 0 0,-3 7 464 0,2 1 0 0,3 1 0 0,1-4 0 15,3-1 448-15,1-2 144 0,2-1 32 0,1-4 0 16,3-3 16-16,0-1 0 0,4 0 0 0,1-1 0 16,5-3 16-16,3-1 16 0,6-3 0 0,4-4 0 15,4-1-176-15,3-3-48 16,6-4 0-16,2-3 0 0,3-3-256 0,4-2-48 0,3-3-16 0,4-1 0 31,5-5-704-31,2 0-160 0,5-2-32 0</inkml:trace>
  <inkml:trace contextRef="#ctx0" brushRef="#br1" timeOffset="29">20817 8975 26719 0,'3'-1'2368'0,"-2"1"-1888"0,0-3-480 0,1 2 0 0,-1 1 464 0,0-2 0 0,3-1 0 0,-1-1 0 0,2 1-1040 0,2-3-192 0,-3-1-64 0,0 1 0 16,-1 0-128-16,-2 2-48 0,0-1 0 0,-1 4 0 15,-1-3 512-15,-2 4 112 0,1 0 0 0,-1 0 16 0,-1 0 1712 0,-1 4 320 16,-2 0 80-16,0 2 16 0,0 3-96 0,0 1-32 16,-1-1 0-16,-1 1 0 0,-1 5-480 0,0-1-80 15,-1 2-32-15,1-1 0 0,-1 3-416 0,-1-2-96 16,-1 0-16-16,0 3 0 0,-3 1-288 0,-3 1-64 15,1 2-16-15,-5 2 0 0,0-3-144 0,-3 0 0 16,-1 1 0-16,1-2 0 0,0-4 0 0,0 0-224 16,1-3 48-16,2-2 16 0,2 1 160 0,2-6 0 15,2 2-144-15,-1-3 144 16,4 0-704-16,-1-2-64 0,2-2 0 0,1 2-10032 16,1-4-2000-16</inkml:trace>
  <inkml:trace contextRef="#ctx0" brushRef="#br1" timeOffset="30">20376 8841 31327 0,'-3'0'2784'0,"1"0"-2224"0,1 0-560 0,1 3 0 0,1-3 944 0,-1 1 80 0,1 2 0 0,0 0 16 16,3 4-1920-16,1 1-384 0,2 2-80 0,3-1 0 0,3-2 1024 0,0 2 320 15,3 3-128-15,3-2 128 0,1 2 160 0,2 1 96 16,3 3 32-16,1 4 0 0,-2-4 720 0,4 5 144 16,3 5 16-16,1 0 16 0,1 5-368 0,-1 0-80 15,0 3-16-15,-1-2 0 0,0 3-720 0,-1-3 0 16,-2-1 0-16,-2-5 0 15,-2 0-688-15,-2-1-16 0,-1-1-16 0,-2-1 0 16,-3-1-576-16,-1-3-112 0,-1 3-32 0,-1-4-12688 0</inkml:trace>
  <inkml:trace contextRef="#ctx0" brushRef="#br1" timeOffset="31">21157 9337 23039 0,'5'-3'2048'0,"0"-2"-1648"0,-1 3-400 0,-2 0 0 0,1 0 1552 0,2 0 2064 0,0-3-1776 0,3 0-1584 0,4-1-256 0,1 0-192 0,2-3 48 16,-1 2 912-16,-2-2 176 0,0 1 32 0,0 4 16 15,-1-2-416-15,-1 2-96 0,-1 4-16 0,0 0 0 16,0 3-48-16,-3 0-16 15,0 5 0-15,-2 3 0 0,0-1-256 0,-3 2-144 0,-1 4 160 0,-1-2-160 32,-3 1-496-32,-1-2-192 0,-1 6-32 0,-2-4-16 0,0 1 288 0,-2 1 48 0,0 0 16 0,-3 1 0 15,0 3 384-15,-1-5 0 0,2 2 0 0,-2-2 0 16,2 0-160-16,1-1 0 0,0-1 0 0,1-2 0 16,2 1 160-16,0-4 0 0,0 0 128 0,2-2-128 15,2 2 512-15,1-3 16 0,1-2 16 0,2 2 0 0,2 0-320 0,0 1-64 16,3-1-16-16,1-3 0 0,2 4-144 0,-1-1 0 15,2 0 144-15,1 0-144 16,1 0-320-16,0-1-128 0,0 2-16 0,0-1-16 16,-1 2-32-16,0 2 0 0,1 0 0 0,-2 0 0 15,1 1-80-15,-2-3-32 0,2 0 0 0,-2 2 0 16,0-1-400-16,0-3-64 0,-2-1-32 0,0 0 0 16,0-1-560-16,-1-2-112 0,1-2-32 0,-1 0-7280 0</inkml:trace>
  <inkml:trace contextRef="#ctx0" brushRef="#br1" timeOffset="32">22016 8750 22111 0,'-2'-1'1968'0,"1"-2"-1584"0,0 3-384 0,1 0 0 0,0 0 2448 0,1-2 416 0,-1 1 80 0,1-2 0 0,1-1-2048 0,0 2-400 15,3-2-96-15,-1 2-16 0,1 2 0 0,0-3-16 16,1 3 0-16,1 0 0 0,-1 3-176 0,2-3-48 16,-1 2 0-16,1 2 0 0,0-2-144 0,1 5 0 15,0-1 0-15,0 1 128 0,1 2 0 0,2-2 0 16,-1 6 0-16,0-3 0 0,2 1 0 0,0-1 0 15,2-1 0-15,-1 0 0 0,2-2 176 0,1 0 16 0,-1-4 16 16,-2 2 0-16,4-3-48 0,-3 0-16 0,1-2 0 0,0 3 0 16,-3-3-80-16,1 0 0 0,0 1-16 0,-3-1 0 15,-1 2-176-15,-3-2 0 0,-1 0 144 0,-1 1-144 16,-2 2 0-16,-3-3-240 0,-2 2 48 0,0-2 0 16,-3 4-64-16,-1-1 0 0,-2-2 0 0,-2 1 0 15,1 2 256-15,-4 1 0 0,1 0 144 0,-2 0-144 16,-1 1 192-16,-1 0-48 0,1 0-16 0,1-1 0 15,-1 2 96-15,0-1 16 0,0 2 0 0,0-1 0 16,-1 0-16-16,0 2 0 0,1-2 0 0,-1 2 0 0,-2-1-224 16,0 0 128-16,2 0-128 0,-2 2 0 0,-3 3 0 15,0-1 0-15,0 0 0 0,-2 2 0 0,2 1 0 16,0-2-160-16,2 2 32 0,1-1 0 16,2-2-464-16,1 1-96 0,3-1-16 0,0-2-10864 15,2 0-2176-15</inkml:trace>
  <inkml:trace contextRef="#ctx0" brushRef="#br1" timeOffset="33">21833 9384 35007 0,'1'-2'3120'0,"0"-1"-2496"0,0 2-496 0,0-1-128 0,3 2 1472 0,1-3 256 0,1 2 64 0,4-4 16 15,6 0-1808-15,7-4-320 0,6-3-96 0,3 2-16 0,-1-2 160 0,3-1 16 16,0 0 16-16,2-2 0 16,-1-1-896-16,-1 0-176 0,0 0-32 0,-3 1-16 0,-3 1 960 0,1 2 192 15,-2 0 32-15,-1 2 16 0,-1-3 352 0,-3 3 80 0,0 2 16 0,-1 0 0 32,-2 2-1344-32,-2 0-272 0</inkml:trace>
  <inkml:trace contextRef="#ctx0" brushRef="#br1" timeOffset="34">23294 8578 35935 0,'-4'1'1600'0,"1"2"320"0,0-3-1536 0,1 1-384 0,1-1 0 0,1 0 0 0,0 1 0 0,-2 1-240 0,1 0 48 0,-1 2 0 16,-2-1-1168-16,-1 4-240 0,-1 1-32 0,-2 5-16 0,2-1 1168 0,-4 4 224 0,0 0 64 0,-2 3 0 15,0 0 672-15,-2 4 144 0,-1-2 16 0,2 1 16 16,-1 0 672-16,2-2 128 0,2 1 16 0,1-4 16 16,3-1-576-16,2-1-112 0,2-2-32 0,0-1 0 15,4-2-336-15,1-4-80 0,2 0-16 0,3 0 0 16,0-2-192-16,4-1-144 0,-1 0 192 0,2-3-192 15,2 3 160-15,2-4-160 0,2-1 128 0,1-1-128 16,1-2 160-16,0 1-160 0,1-2 192 0,2 2-192 16,-1-2 0-16,1 0 0 0,-1 2 0 0,2-1 0 0,1 1-144 15,1 1-96-15,-1-1-16 0,1 1 0 16,-2 0-224-16,0-2-48 16,-1 1-16-16,-1 0 0 0,0-1 96 15,-2 1 32-15,-2-3 0 0,-3 1 0 0,-1 1-32 0,-4 1 0 0,-1-2 0 16,-3 3-10176-16,-1-1-2048 0</inkml:trace>
  <inkml:trace contextRef="#ctx0" brushRef="#br1" timeOffset="35">23785 8474 30399 0,'-2'0'2704'0,"-1"0"-2160"0,2 1-544 0,0-1 0 0,1 3 1664 0,-2-3 240 0,0 2 32 0,-1 5 16 0,-1-1-1040 0,-1 4-208 0,0 0-32 0,1 2-16 15,0 4-272-15,2 3-48 0,-2 5-16 0,0 5 0 16,2 7-320-16,-3 4 0 0,0 7 0 0,-1 5-192 15,-2 4 192-15,-2 5 0 0,1-5 160 0,-5 8-160 16,-1 5 256-16,-3 0-32 0,0 1-16 0,0-6 0 16,0-5-208-16,2-5 144 0,1-3-144 0,3-4 128 15,1-5-368-15,0-1-80 0,3-4 0 0,2-2-17984 16</inkml:trace>
  <inkml:trace contextRef="#ctx0" brushRef="#br2" timeOffset="36">24485 8208 35935 0,'1'-2'3200'0,"2"-2"-2560"0,-1 4-512 0,2-2-128 0,0 2-912 0,-1-3-208 0,3-2-32 0,4 0-16 0,3-2 1168 0,-1-2 272 16,-1-1 48-16,-3 0 0 0,-5 4 64 0,-3-4 0 15,-6 4 16-15,-4 0 0 0,-3 0 304 0,-7 0 48 16,-5 2 16-16,-6 1 0 0,-3 0 128 0,-3 0 48 16,-3 0 0-16,2 3 0 0,-1-3-560 0,2 3-96 15,3-2-32-15,0 0 0 0,3 0-256 0,0-2 128 16,-2 1-128-16,-4 0 0 0,-1-1 0 0,-5 2 0 16,4-2 0-16,-6 4 0 0,-4-2 176 0,-3 2-176 15,1 2 160-15,-4-2-160 0,-7 4 320 0,-7 0-16 0,-4 1-16 16,-3 2 0-16,2 2-32 0,2-3 0 0,4 1 0 0,3-1 0 15,4 1 48-15,-2-4 0 0,-1 2 0 0,2-4 0 16,5 2-176-16,1-3-128 0,2 0 144 0,-3 0-144 16,3-3 160-16,-3 2-160 0,-3-1 160 0,-1-1-160 15,-2 0 0-15,-2-1 0 0,-1 1 0 0,-6 3 0 16,7-2 0-16,-10 4 256 0,-11-2-64 0,-4 4 0 16,4 1-192-16,-8 5 0 0,-6 0 0 0,-4 0 0 15,0 1 0-15,6 2 224 0,6 0-64 0,5-3-16 16,3-2-16-16,7-1 0 0,6-4 0 0,8 0 0 15,4-2 0-15,6-1-128 0,3-1 192 0,0-2-64 16,4 1-128-16,-3-2 0 0,-1-2 0 0,0-3 0 0,0 2 0 0,1-2 0 16,1 2 0-16,1 1 0 0,-2-1 0 0,0 4 208 15,1-2-16-15,-2 3-16 0,-2 2 16 0,0 0 0 16,2 0 0-16,0 4 0 0,1 2-192 0,3 1 0 16,4 0 0-16,2 2 0 0,3-2-176 0,1 2 176 15,1-1-128-15,2-1 128 0,4-1 0 0,3 1 0 16,2-3 0-16,4 1-128 0,4-1 128 0,4-2 0 15,1 2 0-15,2-1 0 0,2 4 0 0,1-5 0 16,1 4 192-16,0 0-64 0,0 1 0 0,2 0 16 16,1 3 0-16,-1 0 0 0,3 2 80 0,-1 3 16 15,1 1 0-15,1 0 0 0,1 5-32 0,1 1 0 16,1 7 0-16,1 7 0 0,0 2-208 0,2 9 128 0,1 7-128 16,0 8 0-16,1 5 0 0,1-6 0 0,0-8 0 0,1 7 0 15,5 7-144-15,3 7 144 0,2-1-208 16,0-3 80-16,1-4 128 0,-4-5 0 0,0-7 0 0,-3 2 0 15,-2 1 0-15,-2 4 256 0,-2 2-48 0,-4-3 0 16,0-3 240-16,-5-4 32 0,-1-2 16 0,-4-3 0 16,-3 5-96-16,-3 1-16 15,-2 2 0-15,-2-4 0 0,-3-1-240 0,1-4-144 0,0 0 160 0,-1-9-160 16,4-1 0-16,0-2 0 0,0-5 0 0,1-2 0 16,0-1 0-16,2-1-240 0,1-3 32 0,1-2 0 15,0-5-16-15,1 0 0 0,0-3 0 0,-2 2 0 0,2-5 224 16,0 0-144-16,-1-1 144 0,1-3-128 0,-1-2 288 15,0-1 64-15,2 0 16 0,2-1 0 0,0-2 48 0,2-2 16 16,2 2 0-16,1 0 0 0,3-4-128 0,3 2-32 16,2-2 0-16,4-1 0 0,1 1-144 0,3 1 0 15,5 0 0-15,3 2 0 0,4-2 0 0,3 0 0 16,4 3 0-16,3-3 0 0,7 3 0 0,4-2 0 16,3 0 0-16,4 0 128 0,1-2-128 0,2 1 0 15,0-2 0-15,6 1 128 0,8-2-128 0,4-2 0 16,4 2 0-16,0 0 128 0,-1 1-128 0,5 1 0 15,8 1 0-15,1 3 0 0,-2 1 0 0,0 4 0 16,2-2 0-16,2 4 0 0,6-1 0 0,-3 1 0 16,-2 2 0-16,0-3 0 0,2 0 0 0,6 0-224 0,5 1 80 15,0-1 16-15,-4-2 128 0,7-1 0 0,7 0 0 16,-3-1-128-16,-4 2 128 0,2-3 0 0,5 2 0 0,-8-3 0 16,-7 0 0-16,4-4 0 15,6 1 0-15,-5 1 0 0,-6-2-144 0,-5 1 144 0,-4-1-160 0,-5 1 160 16,-2 1-192-16,-5 1 48 0,-8-2 16 0,-4 3 0 15,-8-2 128-15,0 0 0 0,0 0 128 0,-2 1-128 16,-3-2 240-16,-5 0-32 0,-4 0 0 0,-2-1 0 16,-2 2-208-16,-3-4 128 0,3 2-128 0,-2-2 0 15,-4 0 144-15,1 2-144 0,-2-2 128 0,-1 0-128 16,-1-1 0-16,-4 4 0 0,-3-4 0 0,-4 1 0 0,-2 0-128 0,-4 0 128 16,-3 2-160-16,-3 2 160 0,-3-1 0 0,-1 2 0 15,-4-1-128-15,-1 2 128 16,-2 0 0-16,-1 0 0 0,0 0 0 0,1 0 160 0,-1 0-160 0,-1 0 160 15,2-3-160-15,0 3 160 16,0-1 0-16,1-2 0 0,-1 1 0 0,3 1 0 16,-1-3 80-16,-1 1 16 0,1-3 0 0,1 0 0 15,1 0 272-15,-1-4 64 0,3 1 16 0,-1 0 0 16,-1-5-480-16,3 2-96 0,0-5-32 0,-1-1 0 16,1-3 0-16,-2-1 0 0,1-4 0 0,-2-3 0 15,-1-2 0-15,-3-3 0 0,0-5 0 0,-2-5 0 16,-3-4 0-16,-1-9 0 0,2 0 0 0,-4-6 0 0,2 1 0 0,-1-2 0 15,1-3 0-15,1 1 0 0,1 2 0 0,1-5 0 16,2 0 0-16,3 2 0 0,0 4 0 0,1 2 0 16,0 5 0-16,-2 3 0 0,2 1 0 0,-1 2 0 15,0 5 0-15,-2-1 0 0,-1 7 0 0,-1 2 0 16,-2 2 0-16,-2 3 0 0,-1 0 0 0,-1-2 0 0,-1 2 0 0,-2 0 0 16,0-3-608-1,2 2-112-15,1 1-32 0,2 0 0 0,3-3 576 0,3 3 176 16,2-3 0-16,5 3 0 0,2 4-256 0,1-1 48 15,4 5 16-15,2 1 0 0,-1 2 0 0,1 5 0 0,1 0 0 0,-2 6 0 16,-1 0 48-16,-2 2 16 0,-3 4 0 0,-1 2 0 0,-3 0 128 0,-2 4 0 16,-1 1 0-16,-4 3 0 15,-1 3-192-15,-3 1-16 0,-1 2 0 0,-1-2 0 0,-1 0-32 0,-2 1 0 16,-2-1 0-16,-2-2 0 0,0-2 240 0,-1-1 0 16,3-2 0-16,-1-3 0 15,-1-2 480-15,1-2 32 0,0 1 16 0,-2-4 0 16,-1 1 0-16,0 0 0 0,-2-4 0 0,0 0 0 15,-2 2 96-15,-1-2 16 0,-1 3 0 0,-2-2 0 16,-1 2-512-16,-3-1-128 0,0 2 0 0,-1 2 0 16,-2 0 0-16,-4-2 0 0,-3 3 0 0,-1 0 0 31,1 0-512-31,-3 1-128 0,0 1-32 0,-2-2 0 0,1 2-96 0,0 0-32 0,1 1 0 16,0 0 0-16,-4 1-400 0,-3 3-80 15,-6-1 0-15,-11 0-21264 0</inkml:trace>
  <inkml:trace contextRef="#ctx0" brushRef="#br2" timeOffset="37">3784 13403 6911 0,'-8'4'624'0</inkml:trace>
  <inkml:trace contextRef="#ctx0" brushRef="#br2" timeOffset="38">3513 13413 5487 0,'-1'-4'240'0,"1"1"64"0,0-1-304 0,0 2 0 0,1-2 0 0,-1 1 0 15,1 1 496-15,1-4 32 0,1-2 16 0,1-4 32 16,0-3 128-16,-2 2 16 0,-1 3 16 0,-2-3 16 16,0 3-176-16,-4 2-16 0,0 2-16 15,-1 2 32-15,-2 0-576 0,0 2 0 0,-2-2 0 0,0 4 0 16,1 0 0-16,2-3-176 0,2 3 176 0,-1-2-128 16,2 1 128-16,0 1-160 0,1 0 160 0,0 0 0 15,1 0-192-15,-1 0 192 0,1 0-192 0,0 0 192 16,1 0 0-16,0 1 0 0,1-1 0 0,-1 0 0 15,1 0-192-15,-1 0 16 0,1-1 16 0,0 1 16 0,0 0-32 0,0 0 0 16,0 0 0-16,0 0 16 0,0 0-16 0,17-10 0 16,-11 14 0-16,1-4 16 0,1 0-16 0,-1 0 0 15,1 0 0-15,-2 1 32 0,0 1 0 0,0-2 0 16,3 3 0-16,-3 0 144 0,2-3 0 0,-2 3 208 16,0-3 0-16,-2 0 48 15,-2 0-640-15,-1-3-128 0,-1 3-32 0,-1-2 32 0,0 1 512 0,-2 1 0 16,1-3 128-16,-2 0 16 0,2 0 560 0,2 3 128 15,0 0 0-15,0 0 48 0,0 0-688 0,0 0-192 16,0 0 0-16,0 0 160 0,17-16-160 0,-11 16 0 16,2 0 0-16,-2 0 0 0,-1 0 0 0,0 0 0 15,-2 4 0-15,2-2 0 0,0 2 0 0,-1-2-160 0,1 2 160 16,0-1 0-16,0-3-160 0,0 0 160 16,-2 3-160-16,2 0 160 0,0-2-224 0,3 1 32 0,2 2 16 0,0-4 48 15,2-1-32-15,-1-4 0 0</inkml:trace>
  <inkml:trace contextRef="#ctx0" brushRef="#br2" timeOffset="39">8026 13277 35935 0,'-6'3'3200'0,"1"-3"-2560"0,3 0-512 0,1 0-128 0,2 0 0 0,-2 0 192 16,-1 0-64-16,-1 0 0 0,-1 0-128 0,1-3-160 0,3-1 160 0,-1 1-208 31,2 0-784-31,-1-3-160 0,2 5-16 0,-2-4-16 15,-2 4-416-15,0-2-64 0,-2 1-32 0,1 2 0 0,-2 0 2464 0,-2 2 512 0,0 1 80 0,0 0 32 16,-2 1 464-16,2 2 112 0,-1-2 16 0,2 1 0 16,0 1-960-16,1-2-192 0,0-2-48 0,1 0 0 15,2 0-528-15,-1-2-128 0,2 0 0 0,0 0-128 16,1 0 0-16,1 0 0 0,0-2 0 0,0-2 0 16,1 1 208-16,-1 2-64 0,-1 1-16 0,0 0 0 0,0 0-128 0,0 0 0 15,0 0 0-15,0 0 0 0,0 0 0 0,0 0 0 16,0 0 144-16,0 0-144 15,0 0 272-15,0 0-16 0,0 0 0 0,-17-12 0 0,13 13-32 0,-1 1-16 16,1-2 0-16,-1 3 0 0,2-3-208 0,-1 0 144 16,0 0-144-16,0 0 128 0,2-3-128 0,0 0 128 15,-1 0-128-15,1 0 128 0,0 0-128 0,-1-1 0 16,0 2 0-16,1-2 0 0,-1 2 128 0,1-2 0 16,-1 2 0-16,1 0 0 0,-1 0-128 0,1-2 160 15,-2 4-160-15,0-2 160 0,1 0-160 0,-2 2 128 16,1 0-128-16,-1 0 128 0,0 0-128 0,-1 2 0 15,1-2 0-15,-2 2 0 0,-1-2 0 0,-2 0 0 0,2 4 128 16,-2-4-128-16,0 0 0 0,-3 2 160 16,2-2-160-16,-1 4 160 0,0-4-160 0,-1 2 160 0,1 0-160 0,1 0 160 15,1 2-160-15,0-2 0 0,1 1 0 0,2-3 128 16,1 4-128-16,0-4 160 0,-1 3-160 0,1-3 160 16,1 3-160-16,0-3 128 0,0 1-128 0,-1 1 128 15,0 1-128-15,-1-3 0 0,-1 1 0 0,-2 2 0 16,0-1 144-16,-1-2-144 0,-1 4 160 0,-2-4-160 15,1 2 0-15,-1-2 0 0,0 0 0 0,2 0 0 16,0 0 128-16,1 0-128 0,1 0 0 0,0-2 0 16,1 2 176-16,2-4-176 0,-2 4 192 0,-1 0-192 15,2 0 0-15,-4 0 0 0,1 0 0 0,-2 0-192 0,-1 1 192 0,-1 2 0 16,0-1 0-16,-2 0 0 0,-1 1-144 0,-2 0 16 16,0 0 0-16,1 0 0 0,0 1 128 0,-1 1 0 15,1-4 0-15,1 4 0 0,0-4 0 0,1 1 0 16,0 0 0-16,1 0 0 0,1-2 0 0,1 0 0 15,-1 3 0-15,1-3 0 0,-1-3 0 0,0 3 0 16,1 0 0-16,0-2-128 0,-1 0 0 0,-3 2 0 16,1 0 0-16,-2 0 0 0,2 0 128 0,-1 0-192 15,2 0 192-15,-2 0-192 0,0 0 192 0,0 2 0 16,2 0 0-16,-1 1 0 0,1-2 0 0,0 1 0 16,1 2 0-16,0-1 0 0,0 0-208 0,0 0 32 15,2 0 16-15,-1 1 0 0,1 1 32 0,-1-4 0 0,0 4 0 16,1-4 0-16,1 2 128 15,-1-1 0-15,0 2 0 0,0-4 0 0,0 1 0 0,0-1 0 0,-2-1 0 0,2 1 128 16,-1 0 96-16,-1 0 32 0,2 0 0 0,-2 0 0 16,0 0-256-16,0 0-160 0,0 1 32 0,1-1 0 15,0 2 128-15,-1-1 0 0,0-1 0 0,-1 2 0 16,1-2 0-16,-2 2 0 0,1 0 0 0,0-2 0 16,0 3 0-16,1 0 192 0,0-3 0 0,2 3-16 15,-1-2-176-15,2-1 192 0,0 0-192 0,0-1 192 16,2-2-192-16,0 1 0 0,2 1 0 0,-2-6 0 15,2 4 0-15,0-2 0 0,-1 1 0 0,0-2 0 16,1 2 0-16,-2 2 0 0,1-2 0 0,-2 0 0 16,1 2 0-16,-1-2 0 0,0 2 0 0,-2 2 0 0,1 0 128 0,-1 0 0 15,-1 0 0-15,2 0 0 0,-3 2-128 0,1-2 0 16,1 0 0-16,-1 0 0 0,-1 0 0 0,-1 1 0 16,0-1 0-16,1 3-176 0,-1-3 176 0,0 0 0 15,1 0 128-15,2 2-128 0,-1-2 0 0,0 0 128 16,1 1-128-16,0-1 0 0,1 0 0 0,0-1 128 15,0 1-128-15,0-2 0 0,1 2 0 0,-3 0 0 16,2-3 0-16,-3 3 0 0,2 0 0 0,-2 0 0 16,0 3 0-16,-1-3 0 0,0 2 128 15,-3-1-128-15,1 3 128 0,0-1-128 0,1 0 0 0,0 2 0 0,1-4 0 16,1 2 0-16,2-1 0 0,2 0 0 0,0 0 0 16,1-2 0-16,2 0 0 0,-1 1 0 0,2-1 0 15,-1 0 0-15,1 2 176 0,-1-1-48 0,0 1 0 0,-1-2 0 16,-1 2-128-16,0 0 0 0,-1 1 0 0,-1-2 0 15,-2 1 0-15,0 1 0 0,1 0 0 0,-1 0 0 16,2-2 0-16,1 2 0 0,-2-2 0 0,4 0 0 16,-1-1 0-16,0 0 0 0,2 0 0 0,1-1 0 15,1 0 0-15,-2 1 0 0,2 0 128 0,0-3-128 16,0 3 0-16,0 0 0 0,-1-1 0 0,0 1 0 16,1 0 0-16,-2 0 0 0,1 0 0 0,0 0 0 15,-2 1 0-15,0-2 0 0,-2 5 0 0,1-4 128 16,2 1-128-16,-1 1 128 15,-1 1-128-15,0-3 128 0,1 1-128 0,2 1 0 0,0-2 0 0,-1 0 0 0,2 0 0 0,0 0-176 16,0-2 48-16,-1 1 0 0,3 1 128 0,-3-4 0 16,1 3 0-16,0 0 0 0,0-2 0 0,-2 2 176 15,0-2-48-15,-1 0 0 0,2 0 0 0,-2 3 0 16,-2-3 0-16,1 0 0 0,0 1-128 0,-1 0 0 16,1 2 0-16,1-2 0 0,2 1 0 0,0-1 0 15,0 1 0-15,2-1 0 0,0 0-192 0,1 0 192 16,0-1-160-16,-1 2 160 0,1-1 0 0,-1-1 0 15,-1 2 0-15,1 1 0 0,-2-2 0 0,-1 2 0 16,1-3 128-16,-2 2-128 0,1 1 224 0,-2 0-64 0,0 0-16 0,-1 0 0 16,1-3-144-16,-1 3 0 0,-1-1 0 0,0 1 0 15,2-2 0-15,-1 2 0 0,1-3 0 0,-1 2 0 16,1-1 0-16,-1-1 0 0,1 2 0 0,0-2 0 16,0 1 0-16,-1 1 0 0,0-2 0 0,-1 1 0 15,-1 0 0-15,0 2 0 0,-1-2 0 0,1 1 0 16,-2-2 192-16,0 3-64 0,-1-3 0 0,0 3 0 15,2-3-128-15,1 1 0 0,-2 0-160 0,1 2 160 16,-1-2 0-16,3 2 0 0,0-3 0 0,0 2 0 16,1 1 0-16,1-2 0 15,-1 2 0-15,1-4 0 0,2 2 0 0,-1 0 0 0,2-3 0 0,-1 2 0 16,1-1 0-16,1-2 0 0,-1 1 128 0,0 0-128 0,0 0 0 16,-1 1 128-16,1 0-128 0,-1-2 0 0,0 4 128 0,-2-4-128 15,0 2 0-15,0 0 0 0,-1 2 0 0,-2-2 0 16,1 2 0-16,-1-2 0 0,0 4 0 0,-2-3 0 15,-2 1 0-15,0 1 0 0,-1-2 0 0,1 2 0 32,1 1 0-32,1-3 0 0,0 3 208 0,2-2-16 0,-1 1 0 0,2-2 0 0,1 3-48 0,-1-2-16 15,3 1 0-15,-3 1 0 0,3 0-128 0,-1 0 0 16,-1 0 0-16,-1 0 0 0,1 0 0 0,0 0 0 16,0 1 0-16,-1-2 0 0,-1 1 0 0,3 0 0 15,-1 0 0-15,1 0 0 0,2 0 0 0,-3-3 0 16,1 3 0-16,-1-2 0 15,1 4 0-15,-1-4 0 16,1 2 0-16,-1 0 0 0,-1-2 0 0,0 2 0 0,0 2 0 0,-1-2 0 16,1 2 0-16,0-2 128 0,-1 0-128 0,1 0 192 15,-1-2-192-15,1 0 0 0,0 2 144 0,-2-2-144 16,2-1 176-16,-2 2-48 0,1 1 0 0,-2-2 0 16,0 1-128-16,0 1 0 0,-1-3 0 0,0 3 0 15,-1-2 128-15,1 0-128 0,-2 0 192 0,1-1-64 16,1 2-128-16,0-1 0 0,-2 2 0 0,2-4 0 15,0 4 0-15,1-2 0 0,-1 2 128 0,2-3-128 16,-1 3 0-16,-1-1 0 0,1 1 0 0,-1 0 0 16,1-3 0-16,-1 2 0 0,0 1 0 0,-2 0 0 0,1 0 0 0,0 0 192 15,-2 1-192-15,1 2 192 0,-1-2-192 16,-1 2-144-16,-1-1 144 0,2 2-208 0,-2-2 208 0,1 2 0 16,-3-2 0-16,2 0 0 0,-1 0 0 0,1-2 0 15,0 3 0-15,1-3 0 0,1-3 0 0,-1 3 0 16,0 0 0-16,0 0 0 0,2 0 0 0,-2 0 0 15,0 0 128-15,-1 0-128 0,3 3 0 0,-2-2 0 16,-4 1 0-16,2-1 0 0,0 2 0 0,-2-1 0 16,0 0 0-16,-2 0 0 0,2 1 0 0,-2-2 0 15,0 1 0-15,0-2 0 0,0 0 0 0,0 0 0 16,3 3 0-16,-2-3 0 0,3 0 0 0,-1 0 0 16,2 0 0-16,0 0 0 0,0 1 0 0,0 1 0 15,2-2 0-15,-2 3 0 0,2-3 0 0,-1 1 160 0,2 2-160 16,-1-2 128-16,1 1-128 0,-2 1 0 0,0-2 0 15,0 2 0-15,-2 0 0 0,1 2 0 0,-1-4 0 0,-1 4 0 16,2-3-128-16,0 0-64 0,-1 2-16 0,2 0 0 16,3-2 208-16,-1 0 0 0,0-2 0 0,2 2 0 15,-1 0 0-15,0 1 0 0,-1-2 0 0,0 1 0 16,0 1 0-16,0-2 0 0,-2 3 0 0,1 1 0 16,1-4 0-16,-2 4 0 0,-1-1-144 0,0-2 144 15,0 2 0-15,-1-2 0 0,0 3 0 0,1 0 0 16,-2-1 0-16,2-2-128 0,0 2 128 0,1 2 0 15,2-3 0-15,-1 0 0 0,3 1 0 0,0-1 0 0,1-3 0 0,2 1 0 16,-2 1 0-16,1-2 0 0,-1 0 0 0,-1 0 0 16,2-2 0-16,-3 2 0 0,1 0 0 0,0 2 0 15,0-2 0-15,-4 3 0 0,1-2 0 0,-4 2 0 16,1-1 0-16,0 2 0 0,1-2-192 16,1 2-48-16,2 0-16 0,0-1 0 0,2 2 256 0,3-4 0 15,0 2-160-15,2-1 160 0,0 2 0 0,2-4 0 16,1 1 0-16,1 1 0 0,3-1 0 0,-1-1 0 15,0 2 0-15,1-2 0 0,1 0-160 0,0 0 160 16,-1 0-208-16,2 0 80 16,-1 0 0-16,1-2 0 0,-1 2 0 0,1 0 0 0,-1-1-32 0,1 1 0 15,-1-2 0-15,1 2 0 0,-1 0-96 0,2 0-32 0,0 0 0 16,0 0 0 0,1-1-224-16,-2 1-64 0,2 0 0 0</inkml:trace>
  <inkml:trace contextRef="#ctx0" brushRef="#br2" timeOffset="40">20892 10715 23039 0,'0'-3'2048'0,"0"1"-1648"0,-2 1-400 0,2 1 0 0,0 0 480 0,-1 0 16 0,1 0 0 0,-1-3 0 15,-2 0-752-15,0 3-128 0,-2-3-48 0,1 3 0 0,0 0 816 0,1 0 144 16,0 0 48-16,1 3 0 0,-1-2 544 0,1 1 112 15,-1 2 32-15,-2 1 0 0,2 0-48 0,-2 1-16 16,-3 5 0-16,1-1 0 0,-3 2-560 0,0 5-96 16,-2-1-32-16,-1 0 0 0,-2 2-64 0,-1 2-32 15,-1 1 0-15,-3 1 0 0,0 1 48 0,-1 1 16 16,-1 0 0-16,-3 1 0 0,-1 3 32 0,-2 0 0 16,1 3 0-16,-2 1 0 0,-2 7-176 0,1-2-16 15,-1 1-16-15,0 1 0 0,0-1-304 0,1 0 0 16,0 2 0-16,2-2 0 0,0 0-208 0,-2 1-48 15,3-2-16-15,-2-1 0 0,1 5 272 0,-3-1-160 16,-1 4 160-16,0-2-128 0,-2 1 128 0,1-3 0 16,-2-1 0-16,1-3 0 0,-1 2 0 0,-1-1 192 0,1 1-32 15,2-3-16-15,2 2 112 0,3-4 0 0,1-2 16 0,-1-3 0 16,5-2-80-16,-1-1 0 0,3-3-16 0,3-2 0 16,3-2-320-16,1-4-64 0,6-2-16 0,0-2 0 31,3-1-272-31,0-3-48 0,3 0-16 0,1-2-17680 0</inkml:trace>
  <inkml:trace contextRef="#ctx0" brushRef="#br2" timeOffset="41">18165 11640 39615 0,'-3'-5'3520'0,"3"-1"-2816"0,2 1-560 0,0 1-144 0,1 0-656 0,0-2-176 0,1-6-16 0,2-4-16 16,4-9-224-16,0-5-32 0,0 1-16 0,-3 1 0 0,1 4 1136 0,-2-1 0 0,-2 0 160 0,-1 3 0 15,0 2 1120-15,-2-2 208 0,2 0 48 0,-1-3 16 16,0 3-640-16,2-4-128 16,1 1-16-16,0-1-16 0,1 1-400 0,-1 3-80 0,3-3-16 0,-1 3 0 15,0-3-256-15,1 6 128 0,1-2-128 0,-2 4 0 16,0 4 0-16,0 3 0 16,-2 1-160-16,-2 3 160 0,1 2-192 0,-2 4 192 0,0 0-160 0,0 4 160 15,-1 0 0-15,1 5 0 0,-1-3-128 0,1 6 128 16,1 2 0-16,-1 4 0 0,2 4 0 0,0 1-144 0,2 1 144 15,0 2 0-15,0 2 0 0,2-2 0 0,0 2 0 0,1-3 0 16,1 1 0-16,0-2-128 0,0 2 128 0,-2-1 0 16,2-1 160-16,-1 0-160 15,-2-3 0-15,1 3 0 0,-1 1 0 0,-1-3 0 0,0-4 144 0,-1 1 48 16,0-5 0-16,-1-2 0 0,1-3 80 0,0-4 32 16,0 0 0-16,1-8 0 0,2 1 80 0,-2-3 0 15,2-4 16-15,1-5 0 0,1 0-16 0,-1-6-16 16,2-4 0-16,-3-2 0 0,2 0-128 0,-1-2-32 15,-3-1 0-15,0 1 0 0,-2-4-208 0,-2 1 144 0,1-4-144 16,-3 1 128-16,1 2-128 0,-1 1 0 0,1-4 0 0,-1 3 0 16,0 0 0-16,0 3-256 0,2 1 64 0,-1 3 16 31,1 5-240-31,2 2-48 0,0 2-16 0,2 1 0 16,0 2-128-16,2 6-32 0,0-2 0 0,3 2 0 15,0 1-752-15,2 1-144 0,2 1-48 0,-2 2-15696 0</inkml:trace>
  <inkml:trace contextRef="#ctx0" brushRef="#br2" timeOffset="42">18961 11348 30399 0,'-3'0'1344'0,"-1"-2"288"0,1 2-1312 0,1 0-320 0,2 0 0 0,0 0 0 0,0 0-608 0,0-2-192 0,-1 2-32 0,1 0-16 0,-2 0-992 0,2 0-192 0,0 0-32 0,0 0-16 0,-11 26 2320 0,5-13 464 15,-3 3 80-15,0 2 32 0,-1 2 592 0,-1 5 128 16,-1-3 32-16,3 4 0 0,-1 1 256 0,1 2 48 15,2-3 16-15,3-2 0 0,3-1-528 0,2-4-96 0,3 0-32 16,3-4 0-16,4-2-736 0,3-3-160 0,3-1-16 16,4-5-16-16,3-1-304 0,0-3 0 15,2-1-128-15,1-5 128 16,2-3-592-16,-1 2-32 0,0-5 0 0,-5-1 0 0,-1 1 288 0,-1-2 48 0,-2-1 16 0,-3-1 0 16,-1 4 528-16,-4-4 96 0,-1-3 32 0,-4 3 0 15,-2-2 176-15,-3 2 32 0,-1 0 16 0,-4-4 0 16,-2 1-224-16,-3 1-32 0,-1 2-16 0,-3-3 0 15,-1 3-16-15,-3 0 0 0,-2 0 0 0,-2 3 0 32,-2 1-128-32,-2 2-48 0,0 0 0 0,-2 4 0 0,1 4-144 15,-2-1-176-15,1 6 48 0,-2-1 0 16,3 2-320-16,-1 2-48 16,0 4-16-16,2-4-11984 0,3 4-2416 0</inkml:trace>
  <inkml:trace contextRef="#ctx0" brushRef="#br2" timeOffset="43">22879 10845 11967 0,'-13'-13'1072'0,"6"4"-864"0,1 0-208 0,2 0 0 0,3 6 1920 0,0-1 352 0,1 0 64 0,-2-2 16 0,0-5 720 0,-2-3 128 16,0-1 48-16,2 2 0 0,-2 3-768 0,2 0-160 16,-1 4-16-16,1 3-16 0,1 0-1104 0,-2 3-224 15,2 0-32-15,1 0-16 0,-1 1 0 0,1 1 0 16,1 1 0-16,0 0 0 0,2 1-224 0,0 0-48 16,1 1-16-16,2-1 0 0,0-1-224 0,1 3-32 15,1 1-16-15,1-1 0 0,-1 2-176 0,2 0-48 0,2 1 0 16,-1 0 0-16,1 4-128 0,-1 0 0 0,0 2 0 15,-1 1 128-15,0 0 224 0,-1 3 32 0,-1-1 16 16,1 2 0-16,-2 1 64 0,2 2 16 0,1-1 0 0,0 1 0 16,-1 2-144-16,3 0-16 0,3 4-16 0,2 2 0 15,2-2-176-15,2 2-128 0,2-3 144 0,4 4-144 16,3 0 176-16,2 3-176 0,2 0 192 0,-1 3-192 16,0-1 160-16,2 1-160 0,1 1 128 0,-2 0-128 15,1 1 160-15,0 1-160 0,-1 0 192 0,-2-3-192 16,-1-3 0-16,-1-1 0 0,-2-2 0 0,2 2-192 15,-1 0 192-15,-2-2 128 0,-2-1 0 0,-2 2-128 0,1-5 128 0,0 2-128 16,1 1 0-16,1-3 0 0,-1 0 0 0,-1 1 0 16,1-4 0-16,-1 1 0 0,-3-2 0 0,1-4 0 15,-1 1 0-15,-3-1 0 0,2-5 0 0,-2-2 0 16,0 2 0-16,-1-4 0 0,2 4 0 0,-2-5 0 16,-2 5 0-16,0-5 0 0,-1 0 0 0,-3-2-176 15,-1 2 176-15,-2-4-208 0,0 2 80 0,-3 0 128 16,0-1-208-16,0-4 80 0,-2 4 0 0,0-5 0 15,-2 4 0-15,0-5 0 0,0 2 128 0,1-1 0 16,-1 2 0-16,0-4 0 0,0 0 0 0,1 0 0 16,-1 1 0-16,0-2 0 0,0 2 0 0,1-2 0 15,-2 1 0-15,0 0 0 0,0 0 0 0,0 0 0 16,0 0 0-16,13-18 0 0,-12 14 0 0,1-2 0 0,-1-1 0 16,0 1 128-16,-1 0-128 0,0-3 0 0,-1 2 128 0,-2-3-128 15,2-2 0-15,-3-1 128 0,1-3-128 0,-2-2 0 16,1-2 0-16,-2-2 128 0,0-5-128 0,-2-2 0 15,2 1 0-15,-1-2 0 0,0-1 0 0,3-1 128 16,0 3-128-16,0 1-256 0,3 0 64 0,1 3 0 16,0 0-144-16,2 3-48 0,0 3 0 0,0 2 0 15,2 1 96-15,-1 4 16 16,1-1 0-16,-1 5 0 0,0 1 96 0,1 4 32 0,-1-1 0 0,0 4 0 16,0 0-128-16,-1 4-32 0,1-1 0 0,0 4 0 15,0 1-64-15,1 0-16 0,1 3 0 0,-2-4 0 16,2 6 32-16,-1-5 0 0,2 6 0 0,-1-2 0 15,2 1 32-15,0 0 16 0,1 2 0 0,1 1 0 0,1-2 0 0,0 0 0 16,1 5 0-16,-1-3 0 0,0 3 144 0,-2-3 32 16,1 0 0-16,-3 2 0 0,0-2 128 0,-2 1 0 15,-2 1 0-15,0-2-128 0,-2 0 128 0,-2 0 224 16,0 3-48-16,-2-6-16 0,-1 5-32 0,-1-5 0 16,0 2 0-16,-3-4 0 0,-1 2 64 0,1-1 0 15,-1-2 0-15,-3-1 0 0,1-2 16 0,-2 2 16 16,1-3 0-16,-3 0 0 0,-2 0-16 0,-1 0 0 15,-4 1 0-15,-1-1 0 0,-4 0 48 0,0 1 0 0,-1 0 0 0,-3 1 0 16,-1 0 144-16,-3 2 48 0,0 1 0 0,2-1 0 16,-1-1 0-16,2 0 0 0,-1 1 0 0,3 0 0 15,3-1-192-15,1-2-48 0,1 2 0 0,2-2 0 16,2 2-208-16,2-6 0 0,3 4 0 0,3-7 0 31,2 2-480-31,4-4-96 0,3 2 0 0,3-7-16 16,3 1-624-16,5-4-112 0,6-3-16 0,5-6-13216 0,8 1-2640 0</inkml:trace>
  <inkml:trace contextRef="#ctx0" brushRef="#br2" timeOffset="44">24525 10908 35935 0,'-3'-3'3200'0,"2"0"-2560"0,1 0-512 0,0 3-128 0,1 0 256 0,-1 0 48 0,0-4 0 0,0 0 0 0,1-3 688 0,2 2 144 15,0-1 16-15,1 4 16 0,1-1-592 0,0 2-112 16,1 5-16-16,0-2-16 0,1 2-112 0,1 3-32 16,1 2 0-16,1 1 0 0,1 5 48 0,1 1 16 15,2 2 0-15,-2 5 0 16,1-4-160-16,-1 4-48 0,0 1 0 0,2 1 0 0,-3-1-144 0,1-2 0 15,0 0 0-15,-3-1 0 0,1-2 0 0,-1-3 0 16,0 0 0-16,-2-4 0 0,-1-2 0 0,0-1 0 16,3-2 128-16,-1-3-128 0,-2-2 320 0,1-2 16 15,1-2 16-15,0-2 0 0,2-3-32 0,0-2 0 16,1-4 0-16,2-2 0 0,0-5-176 0,2-2-144 16,0-6 192-16,-2 0-192 0,2-2 160 0,-2-4-160 0,0-1 128 15,0 0-128-15,-4 1-240 0,1-1-128 0,-2 3-16 0,-2 1-16 31,-1 3-176-31,0 2-48 0,0 3 0 0,-1 5 0 16,-1 2-256-16,0 1-48 0,-1 5-16 0,-1 1-18128 0</inkml:trace>
  <inkml:trace contextRef="#ctx0" brushRef="#br2" timeOffset="45">24884 11216 26719 0,'-5'-1'2368'0,"2"-4"-1888"0,0 1-480 0,2 1 0 0,2 2 2304 0,0 1 352 0,2-2 80 0,1-2 16 0,1-2-1968 0,0 0-384 15,2-3-80-15,-1 3 0 0,0 2 32 0,-2 4 16 16,-1 3 0-16,-3 0 0 0,0 6 160 0,-2 2 48 15,-1 4 0-15,-1 3 0 0,0 5-128 0,-1-4 0 16,1 4-16-16,-2 1 0 0,1-1-80 0,-1 1-16 16,-1-1 0-16,1 1 0 0,-2-1-336 0,1-1 144 15,1 0-144-15,-2-2 0 0,3-1 0 0,-1-5-272 16,1 2 16-16,0 1 16 0,0-1 16 0,1-4 0 0,2 0 0 0,-2-2 0 31,3 0-432-31,0-1-96 0,2-3-16 0,0-2-17296 16</inkml:trace>
  <inkml:trace contextRef="#ctx0" brushRef="#br2" timeOffset="46">25271 11440 35007 0,'-9'6'3120'0,"1"-3"-2496"0,2 0-496 0,2-2-128 0,4-1 1536 0,1 0 272 0,1 0 64 0,0-1 16 0,3-2-1392 0,4 0-288 0,3-3-48 0,4-3-16 16,3-1-320-16,1-4-64 0,3 2-16 0,1 0 0 16,0-1 112-16,0-2 16 0,0 4 0 0,0-1 0 15,-2 0 128-15,0-1 176 0,-1 3-48 0,-1-2 0 16,-2 2-128-16,-2 0 0 0,-1-2 0 0,-2-1 0 15,-2 1 0-15,-2 2 0 0,-2-2 144 0,-2 2-144 16,-2 4 0-16,-2-4-160 0,-2 4 16 0,-3 1 0 16,-1 1 144-16,-2 0-128 0,-1 4 128 0,-3 2-128 15,-1 3 128-15,-2 1 144 0,-1 1-16 0,-2 6-128 0,0 1 208 0,-3 4-64 16,-1 4-16-16,-3 3 0 0,2-1-128 16,0 5 0-16,-2-1 144 0,2-2-144 0,2 3 0 0,2-2 0 15,3 1 0 1,1-2-128-16,3-1 128 0,3 1 0 0,0-1 128 0,3-3-128 0,3-3 144 0,0-2-144 15,2-2 192-15,3-3-192 0,2 0 128 0,1-4-128 16,1-4 0-16,3 0 0 0,3-4-176 0,0 0-80 16,3-2-32-16,3-4 0 15,4-2-1248-15,2-3-256 16</inkml:trace>
  <inkml:trace contextRef="#ctx0" brushRef="#br2" timeOffset="47">26094 11066 35935 0,'-8'0'1600'0,"2"0"320"0,0 0-1536 0,2 0-384 0,2 0 0 0,-1 1 0 0,1 2 1088 0,-3-3 128 0,-4 2 48 0,-3 3 0 0,-3 1-496 0,-1 3-112 0,-1 0-16 0,-1 1 0 15,2 2-144-15,0-2-48 0,-1 2 0 0,1 1 0 16,0-3-176-16,0 2-32 0,1-2-16 0,0 2 0 16,1 1-224-16,1-4 0 15,2 1 128-15,1-1-128 0,2-2-128 0,2 0-80 16,2-1-16-16,3-4 0 0,2 2-80 0,2-2-16 16,1 0 0-16,2-4 0 0,2 2 64 0,2-2 16 15,3-2 0-15,2-1 0 0,2 2 240 0,4-4 0 16,2 0 0-16,5 1 0 0,-1 0 0 0,2 1 0 15,4 1-128-15,-1 0 128 0,-3 4-176 0,1 0 16 16,-3 4 0-16,-2 2 0 0,-3 0 160 0,-3 4-208 16,-2 3 80-16,-3-1 128 0,-1 2-160 0,-3 0 160 15,0-1 0-15,-2 0-144 0,-1 2 144 0,-2-1 0 16,0 1 0-16,-5-3 0 0,0 2 0 0,-4-2 0 16,-2 2 160-16,-1 0-160 0,-2-1 272 0,-1 0-32 0,-2 2-16 15,-2-2 0-15,-1 0 80 0,-3 2 16 0,-3 2 0 16,-5 1 0-16,-3 1-64 0,-3 1-16 0,-5 2 0 0,-4 2 0 15,-3 2-240-15,-3-1-128 0,-4 1 128 0,-1 2-208 32,-1 3-272-32,0-3-48 0,1 1-16 0,1-3-12144 0,4-4-2432 0</inkml:trace>
  <inkml:trace contextRef="#ctx0" brushRef="#br2" timeOffset="48">19385 12386 22111 0,'-3'0'1968'0,"-1"0"-1584"0,3 0-384 0,0 0 0 0,-1 0 2656 0,0 0 448 0,-2 0 96 0,-2-2 0 0,-2 0-1072 0,1-2-208 15,1-1-64-15,1 2 0 0,1-5-1040 0,1 2-224 16,-1-5-32-16,0 1-16 0,-1 0-128 0,1-4-32 0,0 2 0 0,-1-4 0 16,0 1 0-16,0-1 0 0,-3-6 0 0,2-3 0 15,-1 3-80-15,-1-4-32 0,-2 1 0 0,2-1 0 16,-2 4-144-16,-1-3-128 0,1 3 144 0,0 0-144 16,0 3 128-16,3 1-128 0,-1 1 0 0,3 5 0 15,1 2 176-15,2 4-176 0,1 2 192 0,0 8-192 16,1 0 144-16,0 4-144 0,-2 6 0 0,4 1 144 15,-1 3-320-15,1 2-64 0,2 0-16 0,1 3 0 16,2 0-32-16,2-1-16 0,1 4 0 0,1-4 0 16,1 3 304-16,1-2 0 0,-1 5 0 0,-1-2 0 15,0 1 0-15,-2 1 0 0,-2-2 0 0,1 3 0 0,-3-5 0 16,-1 5 128-16,-1-3-128 0,0-2 192 0,-1-1 48 0,2-3 0 16,1-4 0-16,0-2 0 0,1-1 64 0,0-6 16 15,2-2 0-15,-1-1 0 0,3-7 224 0,0 0 48 16,1-6 16-16,4-3 0 0,-2 1-64 0,5-8-16 15,4-3 0-15,3-3 0 0,2-3-80 0,3 2-32 16,3-3 0-16,3 4 0 0,2 1-192 0,0 1-32 16,2 4-16-16,2 0 0 0,1 3-176 0,4 0 0 15,6 1 0-15,-1 2 0 16,2 1-512-16,0 1-16 0,0 3-16 0,1-2 0 16,-1 4-864-16,-2-4-192 0,0 0-16 0,-1-3-19664 0</inkml:trace>
  <inkml:trace contextRef="#ctx0" brushRef="#br2" timeOffset="49">23424 13492 41471 0,'2'5'3680'0,"1"-1"-2944"0,1 0-592 0,-2-2-144 0,2 1 160 0,0-3 0 0,3 5 0 0,3 3 0 0,5 1-160 0,2 2 128 16,3 1-128-16,0 1 128 0,-1 2 144 0,2 1 32 16,2 0 0-16,-2 2 0 0,0 2 256 0,-2 5 48 15,2 3 16-15,-3 1 0 0,-2 2-624 0,0 1 0 16,-2 2 0-16,-2 1 0 15,0 0-752-15,-1-3-160 0,-1 0-48 0,0-4 0 16,-1-2-624-16,1-2-128 0,-2-2-16 0,1-5-16 16,0-2 32-16,-2-5 16 0</inkml:trace>
  <inkml:trace contextRef="#ctx0" brushRef="#br2" timeOffset="50">24208 13318 30399 0,'-9'9'2704'0,"2"-3"-2160"0,-1 0-544 0,2-2 0 0,3 2 2176 0,0-2 320 0,-1 2 64 0,-2 6 0 16,-6 4-2560-16,-4 6-736 0,-5 9-32 16,-2 2-16-16,-1 1 480 0,-3 3 112 0,-1 3 0 0,-1 3 16 15,-1 4 880-15,-1 1 160 0,1-1 32 0,1-2 16 16,3-1-112-16,0 0-32 0,2-2 0 0,1-5 0 15,2-1-448-15,1-2-112 0,1-2-16 0,1-3 0 16,1-2-896 0,1-5-176-16,1 1-32 0,1-7-17264 0</inkml:trace>
  <inkml:trace contextRef="#ctx0" brushRef="#br2" timeOffset="51">23609 13245 40543 0,'15'-16'1792'0,"-5"4"384"0,-2 2-1744 0,-2 3-432 0,-2 1 0 0,-1 4 0 0,3-2 128 0,3-6-128 0,5-2 0 0,4-4 128 0,3-6-128 0,0 1-176 0,-1 3 48 0,-1 0 0 15,-5 3-80-15,0 1-16 0,-2-1 0 0,0 2 0 16,-1-2 624-16,1 1 128 0,0-1 32 0,2 2 0 16,0-3-80-16,-1-3-16 0,2 3 0 0,1-2 0 15,0-1-240-15,0 3-48 0,-2 2-16 0,-2 2 0 16,-2 3-160-16,-2 2 0 0,-2 4 0 0,-3 3 0 0,1 3 0 15,-3 1-176-15,1 2 48 0,-2 4 0 0,-2-2 0 0,1 2 0 16,0 3 0-16,1-2 0 0,0 1 128 0,-1 1 0 16,1 1 0-16,0 2 0 0,-2-2 0 0,2 1 176 31,2 3-48-31,-1-1 0 0,0-5 112 0,0 1 16 0,2 0 0 0,1-3 0 0,-1 0-256 0,0 1 0 16,0-1 128-16,0-4-128 0,1 4 208 0,-3-4 0 15,1 0 0-15,0 0 0 0,-2-2-208 0,0-4-160 16,-2 2 32-16,1-2 0 15,-1 0-640-15,-1-2-112 0,1-2-16 0,-1-1-18016 0</inkml:trace>
  <inkml:trace contextRef="#ctx0" brushRef="#br2" timeOffset="52">23961 13656 13823 0,'0'0'1216'0,"0"0"-960"0,0 0-256 0,0 0 0 0,0 0 2688 0,0-3 512 0,0 3 80 0,1-1 32 15,0-2-464-15,2 3-96 0,-2-2 0 0,-1 2-16 16,0 0-1200-16,0 0-256 0,0 0-32 0,0 0-16 15,0 0-880-15,0 0-176 0,-16 18-48 0,10-11 0 16,-1 1-128-16,1 3 0 0,0 2 0 0,-1-1-176 16,-1 3 384-16,0 1 80 0,-2 3 16 0,0-2 0 15,0 1-96-15,-1 2-16 0,0 4 0 0,-3-2 0 16,0 4 96-16,-2 2 16 0,1 1 0 0,-1 2 0 0,0 1 0 0,-1 3 0 16,0 5 0-16,-1 1 0 0,1 1 48 0,0 5 16 15,-2 0 0-15,2-2 0 0,0 0-112 0,-1 1-32 16,1 0 0-16,1 0 0 0,4-8 160 0,-2 0 16 15,2 1 16-15,0-2 0 0,3-7-224 0,0-6-64 16,3-1 0-16,1-5 0 0,1-4-304 0,0-6-64 16,3-1-16-16,-3-5 0 15,2-4-768-15,-2-2-144 0,1-5-48 0,1-1-18624 0</inkml:trace>
  <inkml:trace contextRef="#ctx0" brushRef="#br2" timeOffset="53">24342 13584 36863 0,'0'2'3264'16,"0"1"-2608"-16,0-3-528 0,0 0-128 0,1 0 1280 0,1-3 208 0,2 3 48 0,2-3 16 0,5-2-1104 0,5-2-240 15,7 0-32-15,1-3-16 0,2 2-416 0,1-2-64 16,2 3-32-16,-1-2 0 0,1 2 224 0,-1 1 128 0,-1 0-160 0,-1 0 160 16,-1 2 0-16,-3 2 0 15,-1-1 208-15,-2 2-64 0,-3-3-144 0,-1 2-192 0,-2-2 32 0,1-1 16 16,-2 1-1648-16,1 1-320 0</inkml:trace>
  <inkml:trace contextRef="#ctx0" brushRef="#br2" timeOffset="54">24442 13782 28559 0,'-2'0'2544'0,"1"0"-2032"0,1 0-512 0,0 0 0 0,1 0 2496 0,1-3 384 0,0 3 96 0,2 0 16 0,2 0-2240 0,3-2-448 15,2 1-96-15,0 1-16 0,4 0 160 0,0-3 32 0,1 3 0 0,2-2 0 16,2 0 0-16,2 0 0 15,3-2 0-15,2 0 0 0,2-2-256 0,-1 0-128 0,4 0 128 0,-1-4-128 16,-1 4-720-16,1-3-224 0</inkml:trace>
  <inkml:trace contextRef="#ctx0" brushRef="#br2" timeOffset="55">25407 13429 33167 0,'-1'0'2944'0,"0"-1"-2352"0,1 1-464 0,0 0-128 0,0 0 1296 0,1 0 240 0,-1 0 64 0,0 0 0 0,1 0-736 0,-1 1-144 16,2 2-16-16,-2-3-16 0,0 0-496 0,0 0-192 16,2 28 176-16,-3-13-176 0,-2 2 128 0,1 6-128 15,-2 4 0-15,-1 2 144 0,0 6-144 0,0 2 0 16,2 0 0-16,-2-1 0 0,1-1 0 0,0-4 0 16,1 3 0-16,0-2 0 0,1-3 0 0,-1 3 160 15,1-1 16-15,-2-1 0 16,3-2-32-16,-2 1 0 0,1-2 0 0,-1-1 0 15,1-2-144-15,-2 1 0 0,0-3 144 0,1-2-144 16,-1-1 0-16,0-3 128 0,1 0-128 0,-2-1 0 16,1-5 256-16,0 0 0 0,1-2-16 0,-2-2 0 0,1-1-48 15,0 0-16-15,0 1 0 0,1-2 0 0,-1-1-176 16,0 0 0-16,1-1 0 0,0-1 0 16,2-1-160-16,-2 1 160 0,2-1-208 0,0-1 80 15,1 0 128-15,-1-1 128 0,1 2-128 0,0-3 176 0,0 3-176 0,0 0 192 0,0 0-192 0,0-25 192 16,0 16 0-1,1-1 0-15,0-3 0 0,2-2 0 0,-1-1 64 0,2-5 32 16,0-1 0-16,1-4 0 0,-1-3-80 0,4-7-16 16,-1-1 0-16,2-6 0 0,0-3-192 0,1-3 144 15,1 0-144-15,0-5 128 0,1 1-128 0,-1 0 0 16,0-2 0-16,1 2 0 0,1 2 0 0,-2 1 0 16,0 0-128-16,2 2 128 0,0 4-160 0,5-1 160 15,3 2-208-15,-2 7 80 0,-1 5-144 0,-2 5-32 16,-4 4 0-16,1-1 0 0,0 6 304 0,1 1 0 0,1 2-128 15,-2 2 128-15,3-3 0 0,0 5-192 0,0 3 192 0,1 4-160 16,-1 0-160-16,-2 4-48 16,1 4 0-16,-1 1 0 0,-1 4 64 0,-1 2 16 0,-4 4 0 0,1 4 0 15,-3 3 32-15,-2 1 0 0,-2 1 0 16,0 3 0-16,-4 1 256 0,1 1-128 0,-1 3 128 0,-1-5 0 16,-1 1 0-16,2-1 0 0,-2 1 128 0,1-3-128 15,-1-4 176-15,0-1-176 0,-1 1 192 0,-1-2-192 16,0 0 160-16,-3-2-160 0,0 1 128 0,0-1-128 15,-3-2 0-15,-1 1 0 0,-1 1 0 0,-2-4 0 16,-1 1 0-16,-3-3 0 0,-1-2 0 0,-1 0 0 16,0-4 128-16,-3 0-128 0,0-2 128 0,-1-2-128 0,0 1 240 15,1-3-48-15,-1-3 0 0,4-3 0 0,-1 2-192 0,2-2 0 16,1-2 0-16,3 1 0 0,0 1-208 0,4 0-96 16,2 2-16-16,1 1 0 15,1-4-384-15,3 4-96 0,2-2-16 0,4-1-17296 16</inkml:trace>
  <inkml:trace contextRef="#ctx0" brushRef="#br2" timeOffset="56">26006 13264 38703 0,'-5'1'1712'0,"0"-1"352"0,-1 2-1648 0,2-2-416 0,2 0 0 0,0 3 0 0,1-3 192 0,-1 3-32 0,-3 0-16 0,-3 3 0 0,1 4-144 0,0 0 128 0,0 2-128 0,1 2 128 16,1 1 192-16,0 3 16 0,2 0 16 0,-1-1 0 15,1 3 112-15,2-1 32 0,0 2 0 0,1-2 0 0,1 1-80 16,0-2-16-16,2 1 0 0,-1-2 0 0,1 1-272 0,-1-1-128 15,2 1 128-15,-2 1-128 0,2-3 0 0,-1 0 0 16,0-1 0-16,1-3 0 16,1-2 0-16,0-2 0 0,1-2 0 0,3-1 0 0,-1-2 0 0,1-3 0 15,1 0 0-15,1-3 0 0,1-2 0 0,2-3 0 16,0 2 0-16,-1-4 0 0,1-2 0 0,-1-3 0 16,0 1-224-16,-2-2 80 0,0-1 144 0,0-3 0 15,-1 1 0-15,-1-5 0 0,-1 2 0 0,-1-2 0 16,-1 3 0-16,-2-2 0 0,-1 2 0 0,0 1-160 15,-2-1 160-15,-1 2-160 0,0 2 160 0,0 1-192 16,0 1 192-16,0 3-192 0,0 2 192 0,-1 4 0 16,1 2 160-16,0 4-160 0,0 0 208 0,1 4-48 15,-1-1-16-15,2 6 0 0,0 0-144 0,1 4 0 0,1 3 0 16,1 3 0-16,1 1 0 0,2 2 0 0,-2 0 0 16,1 2 0-16,-1-4 144 0,2 2-144 0,-2-1 160 0,-1 2-160 15,0 0 176-15,-1-1-176 0,-1-1 192 0,-1-1-192 16,-1 1 0-16,-2-5-320 0,-1 2 32 0,0-4 16 31,-1-2-320-31,0-2-64 0,0-1-16 0,-2-5-11840 0,-1-1-2368 0</inkml:trace>
  <inkml:trace contextRef="#ctx0" brushRef="#br2" timeOffset="57">26332 13656 1839 0,'4'9'160'0,"-3"-5"-160"0,1 1 0 0,-1-1 0 0,1 2 2496 0,-1-6 480 0,1 4 96 0,0-1 0 16,1 4-3520-16,0 1-720 0,2 2-144 0,-2-1-32 0,-1 1 4096 0,0-3 800 16,-2 2 160-16,0-3 48 0,0-2 784 0,0 1 144 15,0-5 48-15,-2 0 0 0,4 0-2848 0,-1-3-560 16,0-1-112-16,0-4-32 0,0-2-480 0,2 0-80 15,-2-2-32-15,2-3 0 0,-2 1-192 0,0-4-32 16,0-2-16-16,-1-1 0 0,0-1-160 0,-1-4-16 16,1-2-16-16,0-1 0 0,0 0 48 0,0-2 16 0,3-3 0 15,-1 2 0-15,1 1-96 0,0 1-128 0,2 3 176 0,0 3-176 16,1 6 0-16,-1-1 0 0,3 3 0 0,-2 0 0 16,3 0 0-16,-2 4 0 0,2 0 0 0,-1 3 0 15,0-1 0-15,3 4 0 0,0-2 0 0,0 3 0 16,1 1 0-16,1 2 0 0,-1 1-128 0,2 1 128 15,-1 3-496 1,1 0 0-16,0 1 0 0,2-1 0 16,-2 4-128-16,1-1-16 0,0-3-16 0,0 4 0 0,-1 1-320 15,-2 0-64-15,-1 3-16 0,-1 0-17264 0</inkml:trace>
  <inkml:trace contextRef="#ctx0" brushRef="#br2" timeOffset="58">26881 13381 4607 0,'7'-4'400'0,"-5"2"-400"0,1 1 0 0,-2 1 0 0,0 0 5184 0,-1 1 960 0,1 1 192 0,-1 2 48 0,1 2-3072 0,-1 4-624 16,-1 5-112-16,-2 5-16 0,-1 1-1232 0,-2 7-240 15,-2 1-64-15,0 3 0 0,-1 2-624 0,-1 2-128 16,0 1-16-16,1 2-16 0,1-1-240 0,-1 2 144 15,0-2-144-15,2-3 128 0,0 0 48 0,0-1 0 16,3-2 0-16,-1-2 0 0,1 1-48 0,0-3 0 16,0 0 0-16,1-3 0 0,-1 1 0 0,0-1-128 15,1-3 192-15,-2-2-64 0,1-2 64 0,-1-1 0 16,1-1 0-16,1-4 0 0,0 0 16 0,3-5 16 0,-1-1 0 0,0-6 0 16,2 0-32-16,0-4 0 0,2-5 0 15,-1-1 0 1,1-6-16-16,0-2-16 0,1-4 0 0,0-4 0 0,1-8-32 0,-2-4 0 0,2-4 0 0,-1-5 0 15,2-3-128-15,0-2 0 0,1-4 0 0,1-1 0 16,0-3-192-16,-1 3 16 0,2-3 16 0,2 4 0 16,0 8 32-16,0 0 0 0,3 4 0 0,0 6 0 15,1 6 128-15,1 4-128 0,0 0 128 0,2 5-128 16,-1 2 128-16,0 2 0 0,3 3 0 0,-1 3 0 16,1 0-240-16,-1 3-16 0,1 2 0 0,0-1 0 0,0 4-64 0,-1 0 0 15,0 4-16-15,0 1 0 0,-2 1 80 0,-1 4 32 16,-1-1 0-16,-2 3 0 0,1 4 48 0,-4 3 16 15,1 1 0-15,-2 5 0 0,-2 2 160 0,-1 3-208 16,-1 1 80-16,-1 1 128 0,-2-1 0 0,0 2 0 16,-1 1 0-16,-2-3 0 0,-2 1 0 0,-1-4 0 15,0 2 0-15,-3 0 192 0,1-3 16 0,-3-2 16 16,2 1 0-16,-3-5 0 0,0 0-32 0,-1-4-16 16,0 1 0-16,-1-3 0 0,-2-1-48 0,-2 0-128 15,-1-3 192-15,-2-2-64 0,-1-3-128 0,1-2 0 16,-2-3 0-16,0-2 0 0,-2-3-176 0,1 0-64 15,0-8-16-15,-1 1 0 16,2-2-1008-16,0-3-208 0</inkml:trace>
  <inkml:trace contextRef="#ctx0" brushRef="#br2" timeOffset="59">27728 12606 35007 0,'2'10'1552'0,"-4"-4"320"0,1 0-1488 0,0-2-384 0,0-2 0 0,1 2 0 0,0-2 784 0,0 3 96 15,-2 4 16-15,2 3 0 0,0 4-192 0,-1 3-48 16,1-1 0-16,-1 6 0 0,0 3-64 0,-2 2-16 16,0 3 0-16,-1 2 0 0,-1 5-144 0,-1-1-48 15,-2 5 0-15,0 2 0 0,-2 2-208 0,0 0-48 16,0-1-128-16,0-3 192 16,-1 1-192-16,1-3 0 0,0-2 0 0,0-4 0 0,2 0 0 0,0-2 128 15,1-3-128-15,1-1 0 0,-1-2 0 0,2-5-128 0,1-2 128 16,-1-4-208-1,2-1-368-15,1-5-80 0,-1-4-16 0,2 0-12016 0,0-4-2416 16</inkml:trace>
  <inkml:trace contextRef="#ctx0" brushRef="#br2" timeOffset="60">27787 13501 21183 0,'2'0'1888'0,"0"0"-1504"0,0 0-384 0,-1 0 0 0,0 0 2400 0,2 0 416 0,2-2 64 0,2 0 32 0,3 2-1760 0,1 0-336 16,3-2-80-16,-2-2-16 0,0 4 416 0,1-4 80 15,-2 2 0-15,0-1 16 0,-1 2-240 0,1-1-48 16,-1-2-16-16,1-2 0 0,0 1-272 0,0-3-48 15,2 2-16-15,-1-4 0 0,3-1-368 0,-2 0-80 16,2 0-16-16,-1 0 0 0,0-1-128 0,-1-1 0 16,-2 1 0-16,-1-2 0 0,-1 2 0 0,-2-1-192 15,-1-1 64-15,-1 0 128 0,-2-1-320 0,-3 2 48 16,-1-4 16-16,-3 3 0 0,0 0-128 0,-2 2 0 16,-1-1-16-16,-2 5 0 0,-1 0 48 0,-2 6 16 0,-3 2 0 15,-1 3 0-15,-3 6 16 0,-1 1 16 0,-1 5 0 0,0 1 0 16,-1 4-48-16,-1 1-16 0,-2 2 0 0,-1 4 0 15,0-1 112-15,1 3 0 0,0 2 16 0,2-3 0 16,3 1 592-16,0-5 112 0,2 4 32 0,2-4 0 16,2 1 272-16,2-3 48 0,1 1 16 0,3-1 0 15,5-4-128-15,3-2 0 0,5 1-16 0,3-5 0 16,6 0-304-16,4-2-48 0,7-1-16 0,5-3 0 16,6-2-192-16,6-4-128 0,7-3 128 0,8 0-128 15,6-4-320-15,6-5-128 0,4-2-16 0,9-4-19488 16</inkml:trace>
  <inkml:trace contextRef="#ctx0" brushRef="#br2" timeOffset="61">16963 13479 43311 0,'-5'0'3840'0,"1"2"-3072"0,2-2-608 0,2 1-160 0,1 2-320 0,0-3-112 0,-1 4-16 0,0-1 0 0,3 4 448 0,2 1 0 15,2 0 0-15,2 0 0 0,2 2 0 0,1 3 0 16,2 1-176-16,0 2 176 0,0 3-128 0,1 1 128 15,1 4 0-15,0 2-144 0,2-1 144 0,-1 4 0 16,3-1 0-16,-2 1 0 0,1-1 176 0,-2 0-48 16,-1 1 0-16,-1-7 0 0,-3 0-128 0,0 1 128 15,-3-1-128-15,1 0 128 0,-1-2-128 0,0-2 0 0,-2-1 0 16,2-3 0-16,-2-1-384 0,2-3 64 0,-2-2 0 16,-1 0 0 15,1-2-1280-31,-1-4-240 0</inkml:trace>
  <inkml:trace contextRef="#ctx0" brushRef="#br2" timeOffset="62">17564 13592 26719 0,'-4'0'2368'0,"1"-2"-1888"16,-1 1-480-16,1 1 0 0,1 0 2032 0,-1 0 304 0,-2 1 64 0,-2 1 16 0,-2-2-2832 0,-2 4-560 0,1 2-112 0,2 3-32 0,0 3 736 0,2 2 160 15,0 5 32-15,0 3 0 0,0 4 1600 0,-1 5 336 16,0 3 64-16,-2 2 16 0,1 5-640 0,-2 0-128 16,0 2-32-16,-2 5 0 0,-5 9-640 0,-2 6-128 15,-4 2-16-15,-3 0-16 0,-1-2-224 0,-2-3 0 16,-1-4 0-16,-4-4-160 0,2 2-32 0,-2-6-16 16,-1-2 0-16,3-4 0 0,1-8 208 0,4-3 0 15,5-5 0-15,5-10 0 16,5-3-576-16,5-11 0 0,4-4-16 0,6-11-16928 15</inkml:trace>
  <inkml:trace contextRef="#ctx0" brushRef="#br2" timeOffset="63">17125 13308 40543 0,'-9'4'3600'0,"3"-2"-2880"16,1 1-576-16,4-2-144 0,1-1 640 0,0 2 80 0,-1-2 32 0,-2 4 0 0,5-1-1024 0,2-3-208 0,6-3-32 0,3-3-16 16,3-1-48-16,0-2-16 0,1-1 0 0,-1-2 0 0,2-1 752 0,-4-3 160 15,1 1 16-15,-1-2 16 0,1 1 176 0,-2-3 48 16,1 3 0-16,-2-2 0 16,1-1-288-16,-2-1-48 0,0 2-16 0,-2-1 0 0,-2 0-96 0,0-2-128 15,1 1 176-15,-2-2-176 0,0 3 208 0,-1-1-64 16,1 3-16-16,-1 1 0 0,1 2-128 0,1 4 0 15,-1 2 0-15,0-1 0 0,-1 5 0 0,-3 1 0 0,2 3 0 0,-1 3 0 16,-2 0 0-16,0 3-176 0,2 4 48 16,-2 0 0-16,-1 2 128 0,1 0-128 0,1 5 128 0,1-1-128 15,-1 0 256-15,2 2 48 0,1 2 16 0,1 2 0 16,3-1-64-16,0 2-128 0,0-1 192 0,1-2-64 16,1 1 0-16,1-3 0 0,0-2 0 0,-2 3 0 15,1-2-128-15,-1 0 128 0,-1 1-128 0,-3-2 128 16,1 2-128-16,-3-2 0 0,-2 2 0 0,0-1-176 15,-4 2-368-15,1-5-80 16,-1 4-16-16,-2-3 0 16,-1 1-560-16,0-3-112 0</inkml:trace>
  <inkml:trace contextRef="#ctx0" brushRef="#br2" timeOffset="64">17921 13586 6447 0,'5'-3'576'0,"-2"0"-576"0,-1 1 0 0,1 0 0 0,-2 0 3952 0,0 2 672 0,2-3 144 0,0 2 32 15,4-2 128-15,2-4 16 0,8 1 16 0,2-2 0 16,6 0-3232-16,2-1-656 0,5 1-128 0,3 0-32 16,5 0-912-16,2 0 0 0,0 3 0 0,1 0-176 31,-1 3-480-31,-4-2-112 0,-1 4 0 0,-4 0-16 0,-3 0-448 16,-4 4-96-16,-5-2-16 0,-3 3 0 0,-6 2-1120 15,-3-1-224-15,-4 2-64 0,-3 2-10848 0</inkml:trace>
  <inkml:trace contextRef="#ctx0" brushRef="#br2" timeOffset="65">17968 13836 41471 0,'-13'4'3680'0,"2"1"-2944"0,4-4-592 0,6-1-144 16,2 0 0-16,-2 0-224 0,-3 2 48 0,-2 0 16 15,1 3-624-15,4-5-128 0,6 1-32 0,5-1 0 16,4 2 288-16,2-2 48 0,2 3 16 0,2-2 0 0,3 2 1808 0,3 0 384 16,2 2 64-16,1-1 0 0,1 0-640 0,1 2-144 15,0-4-32-15,0-2 0 0,1 0-224 0,-1-2-48 0,0-1-16 0,0 0 0 16,-2-1-240-16,0 0-64 0,-2-1 0 16,-1 2 0-1,0-4-624-15,-4 4-128 0,-1-2-16 0,-1 0-16 16,-3 2-512-16,-1 0-112 0,-2 0 0 0,-4 3-17920 0</inkml:trace>
  <inkml:trace contextRef="#ctx0" brushRef="#br2" timeOffset="66">19273 13568 17503 0,'2'-4'1552'0,"-2"0"-1232"0,-1 2-320 0,0-2 0 0,0 4 1856 0,-2 0 304 0,1 0 64 0,-4-2 16 16,-3-1-1904-16,-2 2-336 0,-4 1-128 0,-1-2 0 15,0 4 1824-15,0-2 368 0,1 0 80 0,1 4 16 16,2-2-224-16,1 2-32 0,0 2-16 0,1 0 0 0,1 0-1184 0,0 4-224 16,2 0-48-16,0 3-16 0,0-1-416 0,0 4 0 15,-2-1 0-15,1 1 0 16,0 1-544-16,-3 2-96 0,0 3 0 0,-4 3-16 15,0 0-352-15,-2-2-64 0,1 1-16 0,0-2 0 16,1 0 464-16,1 2 96 0,1 0 16 0,2 1 0 16,2-5 832-16,3 1 192 0,5-5 16 0,3 0 16 0,4-4 288 0,4-2 64 15,4-4 16-15,3 1 0 16,3-7-1104-16,3 0-208 0,5-4-48 0,1-2-16 16,2-5-1552-16,1-1-304 0,0 0-64 0,-1-3-16 15,0 3 544-15,-2-2 96 0,-2-1 32 0,-2 2 0 0,-1-2 2032 0,-3 1 400 16,-1-2 96-16,-3 0 16 0,0-1 1664 0,-5 1 336 15,-1 0 64-15,-2 0 0 0,-2 0-1088 0,-3 0-208 16,0-3-48-16,-3 0-16 0,-1 1-1024 0,-1-2-208 0,-2 0-32 0,-1 2-16 16,1-1-80-16,-4-1-16 0,0 2 0 0,-4-3 0 15,-1 1-144-15,-2 4 0 0,-1 0 0 0,-1 4 0 16,1-1 0-16,-1 7-176 0,0 0 48 0,0 2 0 16,1 4 128-16,0-2-192 0,3 4 192 0,-2-1-192 15,1 4-144-15,0-1-48 0,3 2 0 0,2-3 0 16,2 0-1248-16,2 1-256 15,1 0-48-15,3-2-13744 0</inkml:trace>
  <inkml:trace contextRef="#ctx0" brushRef="#br2" timeOffset="67">19481 13710 25791 0,'-4'2'1152'0,"1"0"224"0,2 0-1104 0,0-2-272 0,1 3 0 0,0-3 0 0,1 3 912 0,0 0 128 0,2 1 32 0,1 4 0 0,1 0-464 0,-2 4-96 0,2 0 0 0,-1 1-16 15,-3 3 336-15,0 0 64 0,-1 2 0 0,-1 2 16 16,-1 2-16-16,-2 1-16 0,-1 1 0 0,0 1 0 15,-1-1-240-15,0 0-32 0,1-1-16 0,0-2 0 16,2-2-256-16,2-4-48 0,2-4-16 0,2 1 0 16,2-6 128-16,-1-3 32 0,0-3 0 0,1 0 0 15,0-3-192-15,-1-3-48 0,0-1 0 0,-2-1 0 16,1-2-48-16,-2-3-16 0,-1 0 0 0,1-4 0 16,-1-1 192-16,-1-3 16 0,1 1 16 0,-1-2 0 15,1 0 48-15,-2-3 16 0,2 0 0 0,0 1 0 16,0-2-224-16,2 0-64 0,0 1 0 0,1 0 0 0,0 2-128 0,1 1-176 15,2 1 48-15,0 1 0 16,2 1-16-16,-1 1 0 0,1-2 0 0,-1 4 0 0,2-2 0 0,-2 5 0 16,2-2 0-16,-2 1 0 0,1 0 144 0,0 2 0 15,1 0 0-15,1 0 0 0,1 2 0 0,3-3 0 16,0 7 0-16,3-4 0 0,1 4 128 0,1 0-128 16,2 0 160-16,-2 0-160 15,2-1-256-15,0 4-160 0,2-1-32 16,-3 2 0-16,-1 2-272 0,-1 1-64 0,-2 4-16 0,-3 1 0 15,-2 0-976-15,-2 4-192 0,-3 4-32 0,-2 2-14368 0</inkml:trace>
  <inkml:trace contextRef="#ctx0" brushRef="#br2" timeOffset="68">20305 13680 9215 0,'3'0'816'0,"-3"-2"-656"0,1 2-160 0,-1-3 0 0,0 2 5728 0,1 1 1120 0,-1-2 208 0,2-2 48 0,-1-2-5184 0,1-4-1056 15,0 1-208-15,-1-3-32 16,0-2-1216-16,-1 2-240 0,-2-1-64 0,-1-1 0 0,-1 0 1312 0,-1 2 256 0,-1-2 48 0,0 2 16 16,0 2 32-16,0 1 0 0,-1 3 0 0,1 2 0 15,-1 4-544-15,-1 0-96 0,-1 6-128 0,-1-2 176 16,-1 5-176-16,-2 1 0 0,-3 2 144 0,-2 4-144 16,-2 1 144-16,-5 4-144 0,-1 4 192 0,-4 1-192 15,1-1 208-15,-2 1-64 0,1 2-16 0,3-3 0 16,2-5 96-16,5 1 16 0,4-5 0 0,4 0 0 15,5 0 208-15,2-4 64 0,2-2 0 0,3-1 0 16,4 1-512-16,2 0 0 0,3 0 0 0,-1-2 0 16,2 2-576-16,3-1 0 15,1 2 0-15,3 0 0 0,-1-1 208 0,0 0 48 0,0-1 0 0,1-3 0 0,-2 0 512 0,1-2 128 16,4-3 0-16,-2 1 16 0,2-2 16 0,-1-3 0 31,-1-1 0-31,-2-2 0 0,0 0-144 0,-1-3-16 0,-1-1-16 0,-1-2 0 0,0-1-176 0,-1 1 0 16,-1 0 0-16,0-2 0 0,-2 0 0 0,0 2 0 15,-2-3-144-15,-1 2 144 0,0 0 0 0,-1-2 0 16,-1 3 0-16,0 1 0 0,-2-1 0 0,1 2 128 16,-2 1-128-16,0-1 0 0,-1 4 0 0,-1 0 176 15,1 2-176-15,-1-2 160 0,1 3-16 16,-3 0 0-16,2 0 0 0,-1-1 0 0,-1 2 16 0,1 1 0 16,0-2 0-16,0 3 0 0,1-2-160 0,-2 1 0 0,2 1 0 15,0-3 0-15,-2 1 0 0,1 0 0 0,1 0 0 16,-1-2 0-16,1 2 0 0,0-2 128 0,0 0-128 15,1 2 128-15,-2-1 128 0,1 2 0 0,2-1 16 0,-1 2 0 16,0 0-144-16,2 0-128 0,-2-3 192 0,0 3-192 16,1 3 256-16,-1-3-64 0,0 2-16 0,0-2 0 15,0 0-176-15,0 0 0 0,0 0 0 0,0 0 0 16,0 0 0-16,0 0 0 0,0 0 0 0,0 0 0 16,0 0 128-16,0 0 0 0,0 0 0 0,0 0 0 15,0 0-128-15,0 0 0 0,0 0 0 0,0 0 0 16,0 0 0-16,0 0 0 0,0 0 0 0,13 16 0 15,-11-16-128-15,-1 0 128 16,0 4-160-16,-1-4 160 0,0 2 0 0,0 0 0 0,-1 0 208 0,1-2-64 0,-1 3 192 0,-1-3 48 16,2 0 0-16,0 0 0 0,0 0-16 15,0 0 0-15,0 0 0 0,0 0 0 0,0 0-192 0,0 0-48 16,0 0 0-16,0 0 0 0,0 0-128 0,4 23-176 16,-1-17 48-16,0 0 0 0,2 1 0 0,0 1 0 15,3-2 0-15,-1 2 0 0,3 1 128 0,-1-2 0 16,1 3 0-16,1 1 0 0,-1 1 144 0,-1 2-144 15,3 1 192-15,-3 2-192 0,1 4 0 0,-2 1 0 16,-1 3 0-16,-1-1 0 0,1 3 0 0,-2-1 0 16,-1 0 0-16,0-4 0 0,0-3-128 0,0-3-144 15,-1-2-32-15,0-4 0 0,-1-3 304 0,1-1-128 16,0-6 128-16,0 0 0 31,1-6-960-31,1-1-96 0,-1-5-16 0,1-2-19392 0</inkml:trace>
  <inkml:trace contextRef="#ctx0" brushRef="#br2" timeOffset="69">20707 13731 43311 0,'-2'10'3840'0,"1"-4"-3072"0,1 0-608 0,0-2-160 0,2-2-1888 0,-1 2-416 0,3 6-64 0,0 6-32 16,3 5-2832-16,1 1-560 0,-2 1-112 0,-1-4-32 0,-3 0 5936 0,-2-3 1072 15,0-1 272-15,0-4 48 0,0 0 1696 0,0-3 352 16,0-2 64-16,1-3 16 0,2 0-1424 0,-1-3-288 16,1 0-48-16,1 0-16 0,-1-4-896 0,2-2-176 15,-1 0-32-15,1-4-16 0,-3 0-304 0,2-2-48 16,-2-1-16-16,2-3 0 0,-1 0-112 0,-1-2-16 16,-1-1-128-16,1-3 192 0,-2 0-192 0,0-3 0 15,0-1 128-15,-2-3-128 0,0 1 0 0,1-3 0 0,-1 1 0 0,1-1 0 16,1 3 0-16,0 2-128 0,1 1 128 0,2 3 0 15,1 4 0-15,-1 1 0 0,2 5 0 0,0 0 144 16,0 4 48-16,3 2 0 0,0 0 0 0,2 6 0 16,1 0-16-16,0 1 0 0,2 2 0 0,-1 3 0 15,3 3-176-15,-1 4 0 0,-1-1 0 0,1 7 0 16,-2-2 0-16,2 6 0 0,-2 1 0 0,0 5 0 16,0 2 0-16,-3-3 0 0,-1 4 160 0,-2-1-160 15,-3 1 448-15,-1-3 0 0,0-1-16 0,-2 1 0 16,0-5-240-16,0-1-64 0,0-5 0 0,0 0 0 31,0-2-496-31,0-4-96 0,3-1-32 0,-1-3 0 0,1-2-448 0,1 0-80 0,-1-6-32 0,2 0 0 16</inkml:trace>
  <inkml:trace contextRef="#ctx0" brushRef="#br2" timeOffset="70">21501 13499 35935 0,'1'-4'3200'0,"-2"0"-2560"0,-1-1-512 0,-1 0-128 0,1 3 1536 0,0-1 304 0,-1 0 48 0,-1-4 16 16,0-3-2368-16,-2-2-480 0,-1-4-80 0,-2 1-32 16,-1 5-1376-16,-2 4-288 0,-2 6-48 0,-3 4-16 0,-3 4 2000 0,-3 7 400 0,-5 3 64 0,-1 6 32 15,0 1 1808-15,1 1 352 0,-1 5 80 0,5-1 16 16,1 1-464-16,2-5-96 0,4 1 0 0,1-1-16 15,1-5-640-15,4 1-128 0,1-6-32 0,4 0 0 16,4-6-352-16,0-1-80 0,5-2-16 0,2-3 0 16,1-2-288-16,1 1-64 0,4-6-16 0,1 1 0 15,0-2-16-15,0-3 0 0,2-2 0 0,1-1 0 16,-2-2 240-16,1-2 0 0,1-1 0 0,-3-1-144 16,1 0 144-16,-2 0 256 0,1-2-64 0,0-1-16 15,0-1 16-15,0 2 0 0,-1-1 0 0,0 3 0 0,-1 0-192 16,-1 4 128-16,-1-1-128 0,0 7 128 0,-2 2-128 0,-4 2 0 15,1 2 0-15,-3 2 0 0,0 2 0 0,-3 2 0 16,1-2 0-16,-1 5 0 0,0-3 128 0,-2 4 0 16,0-2 0-16,-1 3 0 0,0 1 80 0,-1 1 16 15,2 0 0-15,0 1 0 0,2 2-224 0,-1 1 176 16,3 1-176-16,0-2 160 0,2 3 144 0,0 1 16 16,3-1 16-16,-1 2 0 0,2-1 16 0,2 2 0 15,-2 6 0-15,1-2 0 0,-1 0-352 0,-3 4 0 16,1 3 0-16,-3 1 0 0,-2 3 0 0,-1-1-160 15,-2 5 16-15,-1 0 0 0,-3 1 144 0,-2-1 0 16,0-2 0-16,-2 0 0 0,1-5 0 0,1-2 0 16,2-7-144-16,-2 3 144 0,-3 5 0 0,2-2 0 15,-2-3 160-15,2 0-160 0,0-2 304 0,-3-1-48 16,2 1-16-16,0-4 0 0,-1 3-240 0,-1-3 0 0,-1-2 128 0,-1-1-128 16,-2-3 0-16,-2-1-240 0,-1-3 48 0,1-5 16 31,0 0-368-31,-1-5-80 0,-2-4-16 0,1-7 0 15,-1-2-176-15,0-8-32 0</inkml:trace>
  <inkml:trace contextRef="#ctx0" brushRef="#br2" timeOffset="71">21726 13826 46991 0,'-1'0'4176'0,"-2"-2"-3344"0,2 1-656 0,2-2-176 0,1-1 0 0,1-1-192 0,5-2 32 0,4-4 16 0,7-5 144 0,4-2 0 15,4 0 0-15,-1 2 144 16,-2 1-9760-16,-6 5-1968 0,-4 0-384 0,-3 4-48 0,-3 2 15904 0,-1-1 3168 16,-2 2 640-16,1-4 128 0,2 4-3760 0,0-3-752 15,2-1-160-15,0-1-16 0,1 0-2128 0,2 2-432 16,-1-3-64-16,0 0-32 0,1 0-112 0,-1-2-32 0,0 2 0 0,-1-4 0 15,1 1-336-15,-2 0-240 0,-2 1 48 0,-2-1 0 32,-1 2-256-32,-1-3-32 0,-2 1-16 0,-3 0 0 0,-1-1 176 0,-4 1 48 0,-3-1 0 0,-2 2 0 15,-3-1 272-15,-2 2 0 0,-1 1 0 0,-2 6 0 16,1 0 0-16,-2 3 176 0,-1 3-32 0,1 3 0 16,0 4 96-16,1 2 16 0,-1 2 0 0,1 4 0 15,2 2-256-15,0 2 128 0,2 6-128 0,0-2 0 16,3 4 192-16,-1 3-48 0,3 1-16 0,0 3 0 15,1 2 128-15,-1-1 32 0,1-1 0 0,2-4 0 16,2-2 0-16,1-5 0 0,3-3 0 0,3-2 0 16,4-2 288-16,5-3 48 0,6-1 16 0,2-6 0 15,7-2-368-15,5-3-64 0,9-4-16 0,4-4 0 16,6-3-592 0,4-2-128-16,3-3-32 0,1-2-20848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1-29T18:17:54.64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3522 9126 0,'0'0'0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2:15.4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10931 15780 5327 0,'-22'38'224'0,"6"-13"64"0,2-3-288 0,6-9 0 0,4-7 0 0,3-2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4T20:46:56.1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 4776 0 0,'0'0'2528'0'0,"34"4"662"0"0,-12-12-4325 0 0,-10 6-448 0 0,3-3-893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03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79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1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1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4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9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3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7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75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12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14151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44315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48613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1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92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254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249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21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318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65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492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091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76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98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7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1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248369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K-Nearest Neighbor and</a:t>
            </a:r>
            <a:br>
              <a:rPr lang="en-US" sz="4600" dirty="0"/>
            </a:br>
            <a:r>
              <a:rPr lang="en-US" sz="4600" dirty="0"/>
              <a:t>Model Selection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r>
              <a:rPr lang="en-US" dirty="0"/>
              <a:t>Underfitting and 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 stopping criteria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Classification and regression examples</a:t>
            </a:r>
          </a:p>
          <a:p>
            <a:endParaRPr lang="en-US" sz="400" dirty="0"/>
          </a:p>
          <a:p>
            <a:pPr eaLnBrk="1" hangingPunct="1"/>
            <a:r>
              <a:rPr lang="en-US" dirty="0"/>
              <a:t>k-Nearest Neighbor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1-NN, k-NN (mostly notation)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Practical details </a:t>
            </a: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Model Selection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Define terms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Stress importance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Cross-validation techniques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5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333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26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3657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33250" y="3104346"/>
            <a:ext cx="3169149" cy="2228877"/>
            <a:chOff x="657798" y="5092569"/>
            <a:chExt cx="3169149" cy="2228877"/>
          </a:xfrm>
        </p:grpSpPr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1434683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Deleted two of the four features, so that input space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2D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6200000">
              <a:off x="1894565" y="673235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16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CE56-E3BB-4696-A812-A0B7B47ADA7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861F15-C018-9F4E-BA6C-7BB7C43A12F2}"/>
                  </a:ext>
                </a:extLst>
              </p14:cNvPr>
              <p14:cNvContentPartPr/>
              <p14:nvPr/>
            </p14:nvContentPartPr>
            <p14:xfrm>
              <a:off x="1267920" y="32853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861F15-C018-9F4E-BA6C-7BB7C43A12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8560" y="3276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2136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8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Decision Tree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C6EA64-FCE0-A6B3-77EC-4D9AFA4157DC}"/>
                  </a:ext>
                </a:extLst>
              </p14:cNvPr>
              <p14:cNvContentPartPr/>
              <p14:nvPr/>
            </p14:nvContentPartPr>
            <p14:xfrm>
              <a:off x="203760" y="1558800"/>
              <a:ext cx="11802240" cy="5293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C6EA64-FCE0-A6B3-77EC-4D9AFA4157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400" y="1549440"/>
                <a:ext cx="11820960" cy="531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164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C6E6-E23D-989D-B8A3-3FFB4823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2BA4-CEBC-9702-945B-9B06115B74C9}"/>
              </a:ext>
            </a:extLst>
          </p:cNvPr>
          <p:cNvGrpSpPr/>
          <p:nvPr/>
        </p:nvGrpSpPr>
        <p:grpSpPr>
          <a:xfrm>
            <a:off x="716805" y="1474004"/>
            <a:ext cx="10432976" cy="4743915"/>
            <a:chOff x="309750" y="966660"/>
            <a:chExt cx="5580880" cy="252924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9EB3C-9CA8-4DF0-CBF6-90C05924AE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650" y="3152753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5A9EB5-0448-114D-6695-A854E212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0" y="1342247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23E68BD-AD72-9224-392B-3A70D9667273}"/>
                </a:ext>
              </a:extLst>
            </p:cNvPr>
            <p:cNvSpPr/>
            <p:nvPr/>
          </p:nvSpPr>
          <p:spPr>
            <a:xfrm>
              <a:off x="1169306" y="1969502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88BC13-9E08-9AE0-77F9-8520032AD8E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335" y="2036389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B1D2-2BBF-CE15-6FE5-3F523037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700107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610898-0902-B407-C055-E771ABA5E13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402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9D27B2-0907-1AC5-7EFB-C7C0E04C6044}"/>
                </a:ext>
              </a:extLst>
            </p:cNvPr>
            <p:cNvSpPr/>
            <p:nvPr/>
          </p:nvSpPr>
          <p:spPr>
            <a:xfrm>
              <a:off x="2156402" y="26136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E0FC00B2-6908-4397-C318-50A410045A7B}"/>
                </a:ext>
              </a:extLst>
            </p:cNvPr>
            <p:cNvSpPr/>
            <p:nvPr/>
          </p:nvSpPr>
          <p:spPr>
            <a:xfrm>
              <a:off x="2484358" y="1833597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8394DECE-3C96-8359-D9A7-67D36BA21F76}"/>
                </a:ext>
              </a:extLst>
            </p:cNvPr>
            <p:cNvSpPr/>
            <p:nvPr/>
          </p:nvSpPr>
          <p:spPr>
            <a:xfrm>
              <a:off x="1681766" y="1578110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78DAA-73AE-AAE9-EBE2-5F99432B59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76" y="246268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BC769C04-082C-653D-687F-658DDFA6DFB3}"/>
                </a:ext>
              </a:extLst>
            </p:cNvPr>
            <p:cNvSpPr/>
            <p:nvPr/>
          </p:nvSpPr>
          <p:spPr>
            <a:xfrm>
              <a:off x="1041626" y="27495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AA296-FCC9-CF56-D319-E7CEBCA94A27}"/>
                </a:ext>
              </a:extLst>
            </p:cNvPr>
            <p:cNvSpPr/>
            <p:nvPr/>
          </p:nvSpPr>
          <p:spPr>
            <a:xfrm>
              <a:off x="2437112" y="3107991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D8BB5A-0EB5-2722-1157-4470374E8FCB}"/>
                </a:ext>
              </a:extLst>
            </p:cNvPr>
            <p:cNvSpPr/>
            <p:nvPr/>
          </p:nvSpPr>
          <p:spPr>
            <a:xfrm>
              <a:off x="309750" y="1398056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FBB04F-2B7E-261A-7BC7-3A1D2AA24099}"/>
                </a:ext>
              </a:extLst>
            </p:cNvPr>
            <p:cNvSpPr txBox="1"/>
            <p:nvPr/>
          </p:nvSpPr>
          <p:spPr>
            <a:xfrm>
              <a:off x="1137225" y="1004271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tree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33F30-48AB-6DB9-E97E-19EAC7434183}"/>
                </a:ext>
              </a:extLst>
            </p:cNvPr>
            <p:cNvSpPr txBox="1"/>
            <p:nvPr/>
          </p:nvSpPr>
          <p:spPr>
            <a:xfrm>
              <a:off x="4085135" y="966660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Nearest neighbor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BEBDB7-BC1E-A4DE-6590-275E6A8CE030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10" y="3149484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45719C-C8B1-9079-5EE1-DAAC8C0FB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410" y="1338978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7106A55-D585-E0EC-790B-86FC677FFAC2}"/>
                </a:ext>
              </a:extLst>
            </p:cNvPr>
            <p:cNvSpPr/>
            <p:nvPr/>
          </p:nvSpPr>
          <p:spPr>
            <a:xfrm>
              <a:off x="4265066" y="19662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7C0582-4B4B-4D1A-F370-5A51DE14C5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9095" y="203312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8D34A0-DD42-9BB5-7537-B1381CA2B10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867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5FDFFE-0AF5-0718-EA82-51493AE3374A}"/>
                </a:ext>
              </a:extLst>
            </p:cNvPr>
            <p:cNvCxnSpPr>
              <a:cxnSpLocks/>
            </p:cNvCxnSpPr>
            <p:nvPr/>
          </p:nvCxnSpPr>
          <p:spPr>
            <a:xfrm>
              <a:off x="5252162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9880B2C5-066B-184A-EE3E-EA700A33DE94}"/>
                </a:ext>
              </a:extLst>
            </p:cNvPr>
            <p:cNvSpPr/>
            <p:nvPr/>
          </p:nvSpPr>
          <p:spPr>
            <a:xfrm>
              <a:off x="5252162" y="2610359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55EAEB3D-A1E1-9181-5A74-AF0F98E60A2A}"/>
                </a:ext>
              </a:extLst>
            </p:cNvPr>
            <p:cNvSpPr/>
            <p:nvPr/>
          </p:nvSpPr>
          <p:spPr>
            <a:xfrm>
              <a:off x="5580118" y="18303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71FC94C7-1E61-E1A3-BE21-B09EE3FDA220}"/>
                </a:ext>
              </a:extLst>
            </p:cNvPr>
            <p:cNvSpPr/>
            <p:nvPr/>
          </p:nvSpPr>
          <p:spPr>
            <a:xfrm>
              <a:off x="4777526" y="1574841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08271-6EF2-47E8-9F62-9FA06CAF000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36" y="245941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9FCEE43C-7CD7-2E7F-1A37-22F2503BD20B}"/>
                </a:ext>
              </a:extLst>
            </p:cNvPr>
            <p:cNvSpPr/>
            <p:nvPr/>
          </p:nvSpPr>
          <p:spPr>
            <a:xfrm>
              <a:off x="4137386" y="2746264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3D72D-3FFF-EC72-0B5A-146FD950DF4D}"/>
                </a:ext>
              </a:extLst>
            </p:cNvPr>
            <p:cNvSpPr/>
            <p:nvPr/>
          </p:nvSpPr>
          <p:spPr>
            <a:xfrm>
              <a:off x="5532872" y="3104722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E57930-8E36-2448-D3DB-A1EF5E68E6CC}"/>
                </a:ext>
              </a:extLst>
            </p:cNvPr>
            <p:cNvSpPr/>
            <p:nvPr/>
          </p:nvSpPr>
          <p:spPr>
            <a:xfrm>
              <a:off x="3405510" y="1394787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426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0EC1-B43F-4B22-9946-3BDCCE1B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Decision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EF017-2A69-4F88-ADFB-964EE96DE9B3}"/>
              </a:ext>
            </a:extLst>
          </p:cNvPr>
          <p:cNvGrpSpPr/>
          <p:nvPr/>
        </p:nvGrpSpPr>
        <p:grpSpPr>
          <a:xfrm>
            <a:off x="1236133" y="2226734"/>
            <a:ext cx="3581400" cy="3184752"/>
            <a:chOff x="4895050" y="1980362"/>
            <a:chExt cx="3657600" cy="3809283"/>
          </a:xfrm>
        </p:grpSpPr>
        <p:pic>
          <p:nvPicPr>
            <p:cNvPr id="5" name="Picture 4" descr="Figure2.27b.jpg">
              <a:extLst>
                <a:ext uri="{FF2B5EF4-FFF2-40B4-BE49-F238E27FC236}">
                  <a16:creationId xmlns:a16="http://schemas.microsoft.com/office/drawing/2014/main" id="{E9CF27A2-0603-4682-BA74-ECC79F5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7434"/>
            <a:stretch>
              <a:fillRect/>
            </a:stretch>
          </p:blipFill>
          <p:spPr>
            <a:xfrm>
              <a:off x="4895050" y="1980362"/>
              <a:ext cx="3657600" cy="3571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5B32D-0CAC-4F27-9E6E-19A863B63DF9}"/>
                </a:ext>
              </a:extLst>
            </p:cNvPr>
            <p:cNvSpPr txBox="1"/>
            <p:nvPr/>
          </p:nvSpPr>
          <p:spPr>
            <a:xfrm>
              <a:off x="6306390" y="5347887"/>
              <a:ext cx="1143008" cy="4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MI10" pitchFamily="34" charset="2"/>
                  <a:ea typeface="+mn-ea"/>
                  <a:cs typeface="+mn-cs"/>
                </a:rPr>
                <a:t>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 pitchFamily="34" charset="2"/>
                  <a:ea typeface="+mn-ea"/>
                  <a:cs typeface="+mn-cs"/>
                </a:rPr>
                <a:t> =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725FA-C982-42A9-9217-8A710CC0F7EF}"/>
              </a:ext>
            </a:extLst>
          </p:cNvPr>
          <p:cNvSpPr txBox="1"/>
          <p:nvPr/>
        </p:nvSpPr>
        <p:spPr>
          <a:xfrm>
            <a:off x="8102599" y="1858689"/>
            <a:ext cx="237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Voronoi Diagram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991B6F-BE6F-45D1-BA0B-65F0BDE9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28" t="3828" r="4306" b="4306"/>
          <a:stretch>
            <a:fillRect/>
          </a:stretch>
        </p:blipFill>
        <p:spPr bwMode="auto">
          <a:xfrm>
            <a:off x="8034865" y="2409021"/>
            <a:ext cx="2633133" cy="26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813C3-D05A-425F-8026-3420D4AF128D}"/>
              </a:ext>
            </a:extLst>
          </p:cNvPr>
          <p:cNvSpPr txBox="1"/>
          <p:nvPr/>
        </p:nvSpPr>
        <p:spPr>
          <a:xfrm>
            <a:off x="838200" y="1295401"/>
            <a:ext cx="613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1-nearest neighbor classifier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226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96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209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7237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44818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319654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877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068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F9DFC2B2-A670-689A-A798-F219500FC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30EBB9E0-1811-1935-8630-0C110BF3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86F4E516-9CAA-28E0-0615-71893AB7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5507399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</p:spTree>
    <p:extLst>
      <p:ext uri="{BB962C8B-B14F-4D97-AF65-F5344CB8AC3E}">
        <p14:creationId xmlns:p14="http://schemas.microsoft.com/office/powerpoint/2010/main" val="1625602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E25675E6-9CF9-D66D-EC79-DC1C2ACD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E98E1D1D-6CBE-E245-9EAC-C629DB83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49DC54CE-EC51-86B1-6756-75A18EEDF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64444551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DE62BF9F-93B8-4343-3400-6BBEE4ED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A2C91E60-EED5-ECF4-5A98-E62EF2D8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C2EDCD13-8286-90D0-F4E0-96E75833A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8077274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27A03487-4F78-97A6-902A-A7550FF8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B99A7BD0-4895-A196-4BA0-D33A21BF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6A513E9E-8F7E-AA9B-5967-7B45BF34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4228181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459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8" name="TextBox 7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Nearest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8DDD-F483-4306-894B-5497C6CF726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23642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B504C-6E52-4507-811F-E9F218FA0BA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565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9981A-62F9-4791-BD4D-22732FEA0E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5250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62BDB-493F-4646-AA77-7E7B37CF802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410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653CE-C83F-4184-A01A-853169CA3AE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447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FC545-8908-427C-9A7D-2C54976868E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D5726B-9ECE-C683-BC43-A061716E4A9D}"/>
                  </a:ext>
                </a:extLst>
              </p14:cNvPr>
              <p14:cNvContentPartPr/>
              <p14:nvPr/>
            </p14:nvContentPartPr>
            <p14:xfrm>
              <a:off x="3911760" y="5680800"/>
              <a:ext cx="23760" cy="3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AD5726B-9ECE-C683-BC43-A061716E4A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5671440"/>
                <a:ext cx="42480" cy="5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70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False:</a:t>
            </a:r>
          </a:p>
          <a:p>
            <a:r>
              <a:rPr lang="en-US" dirty="0">
                <a:solidFill>
                  <a:schemeClr val="tx1"/>
                </a:solidFill>
              </a:rPr>
              <a:t>For any dataset, you can find a decision tree that can perfectly classify the training data.</a:t>
            </a:r>
          </a:p>
        </p:txBody>
      </p:sp>
    </p:spTree>
    <p:extLst>
      <p:ext uri="{BB962C8B-B14F-4D97-AF65-F5344CB8AC3E}">
        <p14:creationId xmlns:p14="http://schemas.microsoft.com/office/powerpoint/2010/main" val="3188733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7" name="TextBox 6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Majority Vote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4A61E-D248-4FC9-A235-72499CC8AE3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0336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K-NN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8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All dimensions are created equally!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1EC2-5891-45CD-949D-A7425414531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5381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All dimensions are created equally!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26EE-5994-4E6C-A4D4-0C73B20FAA21}"/>
              </a:ext>
            </a:extLst>
          </p:cNvPr>
          <p:cNvSpPr txBox="1"/>
          <p:nvPr/>
        </p:nvSpPr>
        <p:spPr>
          <a:xfrm rot="16200000">
            <a:off x="10084305" y="407844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8" name="Content Placeholder 5">
            <a:extLst>
              <a:ext uri="{FF2B5EF4-FFF2-40B4-BE49-F238E27FC236}">
                <a16:creationId xmlns:a16="http://schemas.microsoft.com/office/drawing/2014/main" id="{FD1EF0AB-C2F8-9541-7761-46BEBDBF9025}"/>
              </a:ext>
            </a:extLst>
          </p:cNvPr>
          <p:cNvSpPr txBox="1">
            <a:spLocks/>
          </p:cNvSpPr>
          <p:nvPr/>
        </p:nvSpPr>
        <p:spPr>
          <a:xfrm>
            <a:off x="2114410" y="2833323"/>
            <a:ext cx="7963180" cy="3635928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two features for k-NN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C5B7089-822A-D71A-31ED-E7B2EB4996F7}"/>
              </a:ext>
            </a:extLst>
          </p:cNvPr>
          <p:cNvGrpSpPr/>
          <p:nvPr/>
        </p:nvGrpSpPr>
        <p:grpSpPr>
          <a:xfrm>
            <a:off x="2957805" y="3745081"/>
            <a:ext cx="2092626" cy="1900188"/>
            <a:chOff x="1154405" y="4348727"/>
            <a:chExt cx="2092626" cy="190018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C631076-EC27-83FF-24CF-773214A85C75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A81FD83-725E-7135-D79D-95CC2E9739A6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708E2EE-E21C-2C38-02B0-4AA7DB9C2A30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F7C420-07E0-BC3A-DFA0-3E6D43C44E24}"/>
                </a:ext>
              </a:extLst>
            </p:cNvPr>
            <p:cNvSpPr/>
            <p:nvPr/>
          </p:nvSpPr>
          <p:spPr>
            <a:xfrm>
              <a:off x="12842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7E5A9D35-CC65-5BF5-E3CD-05D403F73B79}"/>
                </a:ext>
              </a:extLst>
            </p:cNvPr>
            <p:cNvSpPr/>
            <p:nvPr/>
          </p:nvSpPr>
          <p:spPr>
            <a:xfrm>
              <a:off x="25450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3" name="Cross 62">
              <a:extLst>
                <a:ext uri="{FF2B5EF4-FFF2-40B4-BE49-F238E27FC236}">
                  <a16:creationId xmlns:a16="http://schemas.microsoft.com/office/drawing/2014/main" id="{EDED03E4-7022-0E8A-E38C-AE44E306BBDF}"/>
                </a:ext>
              </a:extLst>
            </p:cNvPr>
            <p:cNvSpPr/>
            <p:nvPr/>
          </p:nvSpPr>
          <p:spPr>
            <a:xfrm>
              <a:off x="26822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4" name="Cross 63">
              <a:extLst>
                <a:ext uri="{FF2B5EF4-FFF2-40B4-BE49-F238E27FC236}">
                  <a16:creationId xmlns:a16="http://schemas.microsoft.com/office/drawing/2014/main" id="{15D093BB-B246-C37F-94DB-BA3079F1E6F2}"/>
                </a:ext>
              </a:extLst>
            </p:cNvPr>
            <p:cNvSpPr/>
            <p:nvPr/>
          </p:nvSpPr>
          <p:spPr>
            <a:xfrm>
              <a:off x="20635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810610C-2B05-21ED-3A08-A2A766F43A81}"/>
                </a:ext>
              </a:extLst>
            </p:cNvPr>
            <p:cNvSpPr/>
            <p:nvPr/>
          </p:nvSpPr>
          <p:spPr>
            <a:xfrm>
              <a:off x="17316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471DBC-0ECB-793A-BC2D-428793D001E3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29384B4-A214-9590-3035-EF06ACB81314}"/>
              </a:ext>
            </a:extLst>
          </p:cNvPr>
          <p:cNvSpPr txBox="1"/>
          <p:nvPr/>
        </p:nvSpPr>
        <p:spPr>
          <a:xfrm>
            <a:off x="2438400" y="4037168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751BC1-5EA3-6C24-D292-FD5247EA4A94}"/>
              </a:ext>
            </a:extLst>
          </p:cNvPr>
          <p:cNvSpPr txBox="1"/>
          <p:nvPr/>
        </p:nvSpPr>
        <p:spPr>
          <a:xfrm>
            <a:off x="3000985" y="5740562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(cm)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373046-9FC4-B357-17F1-BE8971D90E87}"/>
              </a:ext>
            </a:extLst>
          </p:cNvPr>
          <p:cNvGrpSpPr/>
          <p:nvPr/>
        </p:nvGrpSpPr>
        <p:grpSpPr>
          <a:xfrm>
            <a:off x="6287794" y="3666207"/>
            <a:ext cx="2092626" cy="1900188"/>
            <a:chOff x="1154405" y="4348727"/>
            <a:chExt cx="2092626" cy="190018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A525674-434F-13E5-33B1-338FA0C8C281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C751E63-BCBA-8442-1232-C0A69C7561ED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37E2199-7B48-3EA9-E508-4D3972EEC884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1085F18-AD5C-5507-B90D-A67BED049AF6}"/>
                </a:ext>
              </a:extLst>
            </p:cNvPr>
            <p:cNvSpPr/>
            <p:nvPr/>
          </p:nvSpPr>
          <p:spPr>
            <a:xfrm>
              <a:off x="13477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33912555-8E67-04C5-8B33-5611F96B1C83}"/>
                </a:ext>
              </a:extLst>
            </p:cNvPr>
            <p:cNvSpPr/>
            <p:nvPr/>
          </p:nvSpPr>
          <p:spPr>
            <a:xfrm>
              <a:off x="17068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Cross 74">
              <a:extLst>
                <a:ext uri="{FF2B5EF4-FFF2-40B4-BE49-F238E27FC236}">
                  <a16:creationId xmlns:a16="http://schemas.microsoft.com/office/drawing/2014/main" id="{6CC9E076-C061-F35E-C2C2-2C750216F998}"/>
                </a:ext>
              </a:extLst>
            </p:cNvPr>
            <p:cNvSpPr/>
            <p:nvPr/>
          </p:nvSpPr>
          <p:spPr>
            <a:xfrm>
              <a:off x="17424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Cross 75">
              <a:extLst>
                <a:ext uri="{FF2B5EF4-FFF2-40B4-BE49-F238E27FC236}">
                  <a16:creationId xmlns:a16="http://schemas.microsoft.com/office/drawing/2014/main" id="{EC15C688-8B91-323A-9F95-AF8BEEFB6C27}"/>
                </a:ext>
              </a:extLst>
            </p:cNvPr>
            <p:cNvSpPr/>
            <p:nvPr/>
          </p:nvSpPr>
          <p:spPr>
            <a:xfrm>
              <a:off x="15174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91ED553-2F9E-BCA9-7B19-D543124DADA8}"/>
                </a:ext>
              </a:extLst>
            </p:cNvPr>
            <p:cNvSpPr/>
            <p:nvPr/>
          </p:nvSpPr>
          <p:spPr>
            <a:xfrm>
              <a:off x="15411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D924584-D787-876A-E8DD-1EEADAB4D569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E79466B-3623-EC55-9839-00A085748F73}"/>
              </a:ext>
            </a:extLst>
          </p:cNvPr>
          <p:cNvSpPr txBox="1"/>
          <p:nvPr/>
        </p:nvSpPr>
        <p:spPr>
          <a:xfrm>
            <a:off x="5768389" y="3958294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B19AC2-256F-FE6E-5256-90DBFE7678EA}"/>
              </a:ext>
            </a:extLst>
          </p:cNvPr>
          <p:cNvSpPr txBox="1"/>
          <p:nvPr/>
        </p:nvSpPr>
        <p:spPr>
          <a:xfrm>
            <a:off x="6330974" y="5661688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(m)</a:t>
            </a:r>
          </a:p>
        </p:txBody>
      </p: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F436B4C4-948C-3BF8-A0AC-A996F12140ED}"/>
              </a:ext>
            </a:extLst>
          </p:cNvPr>
          <p:cNvSpPr txBox="1">
            <a:spLocks/>
          </p:cNvSpPr>
          <p:nvPr/>
        </p:nvSpPr>
        <p:spPr>
          <a:xfrm>
            <a:off x="7952789" y="3149322"/>
            <a:ext cx="1759539" cy="1981715"/>
          </a:xfrm>
          <a:prstGeom prst="rect">
            <a:avLst/>
          </a:prstGeom>
          <a:solidFill>
            <a:srgbClr val="FEB80A"/>
          </a:solidFill>
          <a:ln w="38100" cmpd="sng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big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feature scale could dramatically influence classification results</a:t>
            </a:r>
          </a:p>
        </p:txBody>
      </p:sp>
    </p:spTree>
    <p:extLst>
      <p:ext uri="{BB962C8B-B14F-4D97-AF65-F5344CB8AC3E}">
        <p14:creationId xmlns:p14="http://schemas.microsoft.com/office/powerpoint/2010/main" val="1659579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919" y="1056214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Computational Efficiency:</a:t>
            </a:r>
            <a:endParaRPr lang="en-US" dirty="0"/>
          </a:p>
          <a:p>
            <a:pPr defTabSz="914400"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120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5: Two questions (train) and (predict)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14:cNvPr>
              <p14:cNvContentPartPr/>
              <p14:nvPr/>
            </p14:nvContentPartPr>
            <p14:xfrm>
              <a:off x="11748307" y="5408880"/>
              <a:ext cx="30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30667" y="5391240"/>
                <a:ext cx="6588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731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67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5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34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</a:t>
            </a:r>
            <a:r>
              <a:rPr lang="en-US" dirty="0"/>
              <a:t>: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In some sense, our discussion of model selection is premature.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we have considered thus far are fairly simple.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and the many decisions available to the data scientist wielding them will grow to be much more complex than what we’ve seen so far.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B94F-0BD3-42C2-A8DD-FB241C4E8B4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634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101" y="1113178"/>
            <a:ext cx="5543901" cy="515965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3200" dirty="0"/>
              <a:t>Overfitting occurs when model: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is too complex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fits noise or “outliers” in the training dataset as opposed to the actual pattern of interest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doesn’t have enough inductive bias pushing it to generalize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BF3C7-5EEF-9E38-CEAD-6DB49EBBD141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5617A4-9AB0-9F9D-3C76-8C4C29AB9B56}"/>
              </a:ext>
            </a:extLst>
          </p:cNvPr>
          <p:cNvSpPr txBox="1">
            <a:spLocks/>
          </p:cNvSpPr>
          <p:nvPr/>
        </p:nvSpPr>
        <p:spPr>
          <a:xfrm>
            <a:off x="265998" y="1113178"/>
            <a:ext cx="5736956" cy="51596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3200" dirty="0"/>
              <a:t>Underfitting occurs when model: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is too simple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can’t capture the actual pattern of interest in the training dataset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has too much inductive bias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2548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3391D-15C9-4573-86A9-6999378B377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382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trees, possibly restricted by some </a:t>
            </a:r>
            <a:r>
              <a:rPr lang="en-US" dirty="0" err="1"/>
              <a:t>hyperparameters</a:t>
            </a:r>
            <a:r>
              <a:rPr lang="en-US" dirty="0"/>
              <a:t> (e.g. max depth)</a:t>
            </a:r>
          </a:p>
          <a:p>
            <a:endParaRPr lang="en-US" dirty="0"/>
          </a:p>
          <a:p>
            <a:r>
              <a:rPr lang="en-US" dirty="0"/>
              <a:t>parameters = structure of a specific decision tree</a:t>
            </a:r>
          </a:p>
          <a:p>
            <a:endParaRPr lang="en-US" dirty="0"/>
          </a:p>
          <a:p>
            <a:r>
              <a:rPr lang="en-US" dirty="0"/>
              <a:t>learning algorithm = ID3, CART, etc.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max-depth, threshold for splitting criterion,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Decision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BBDD-058D-4A1A-8043-1A8A9BEAC3D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3576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nearest neighbors classifiers</a:t>
            </a:r>
          </a:p>
          <a:p>
            <a:endParaRPr lang="en-US" dirty="0"/>
          </a:p>
          <a:p>
            <a:r>
              <a:rPr lang="en-US" dirty="0"/>
              <a:t>parameters = none </a:t>
            </a:r>
            <a:br>
              <a:rPr lang="en-US" dirty="0"/>
            </a:br>
            <a:r>
              <a:rPr lang="en-US" dirty="0"/>
              <a:t>(KNN is an instance-based or non-parametric method)</a:t>
            </a:r>
          </a:p>
          <a:p>
            <a:endParaRPr lang="en-US" dirty="0"/>
          </a:p>
          <a:p>
            <a:r>
              <a:rPr lang="en-US" dirty="0"/>
              <a:t>learning algorithm = for naïve setting, just storing the data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, the number of neighbors to consider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k-Nearest Neighbors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DE92A-3034-44BD-8874-057431F2EA2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1312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654" y="2197100"/>
            <a:ext cx="5144183" cy="3013914"/>
            <a:chOff x="1816653" y="2197100"/>
            <a:chExt cx="5144183" cy="3013914"/>
          </a:xfrm>
        </p:grpSpPr>
        <p:grpSp>
          <p:nvGrpSpPr>
            <p:cNvPr id="8" name="Group 7"/>
            <p:cNvGrpSpPr/>
            <p:nvPr/>
          </p:nvGrpSpPr>
          <p:grpSpPr>
            <a:xfrm>
              <a:off x="1816653" y="2197100"/>
              <a:ext cx="4491117" cy="3013914"/>
              <a:chOff x="-587970" y="3521691"/>
              <a:chExt cx="4491117" cy="301391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36348" y="3521691"/>
                <a:ext cx="3866799" cy="204156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“learning” is all about picking the best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parameters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how do we pick the best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hyperparameters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Left Arrow 9"/>
              <p:cNvSpPr/>
              <p:nvPr/>
            </p:nvSpPr>
            <p:spPr>
              <a:xfrm rot="18853919">
                <a:off x="-815090" y="5825908"/>
                <a:ext cx="936817" cy="482578"/>
              </a:xfrm>
              <a:prstGeom prst="leftArrow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" name="Left Arrow 10"/>
            <p:cNvSpPr/>
            <p:nvPr/>
          </p:nvSpPr>
          <p:spPr>
            <a:xfrm rot="14034821">
              <a:off x="6251138" y="4490107"/>
              <a:ext cx="936817" cy="482578"/>
            </a:xfrm>
            <a:prstGeom prst="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7FBB22-D1E8-41DA-A5D2-468D846087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54470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53511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18140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9500040" cy="488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869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97B8-1A36-7202-7768-5B8BE3F5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6CBD-EB04-6397-910C-8729DA1C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Overfitting: Classification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CD797D-612B-EF67-7ADE-87BB80C9738A}"/>
              </a:ext>
            </a:extLst>
          </p:cNvPr>
          <p:cNvSpPr txBox="1">
            <a:spLocks/>
          </p:cNvSpPr>
          <p:nvPr/>
        </p:nvSpPr>
        <p:spPr>
          <a:xfrm>
            <a:off x="552099" y="1348308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Underfitting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00CE-86D9-E19A-B4AE-3F184B842825}"/>
              </a:ext>
            </a:extLst>
          </p:cNvPr>
          <p:cNvSpPr txBox="1">
            <a:spLocks/>
          </p:cNvSpPr>
          <p:nvPr/>
        </p:nvSpPr>
        <p:spPr>
          <a:xfrm>
            <a:off x="683184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Overfitting</a:t>
            </a:r>
          </a:p>
          <a:p>
            <a:endParaRPr lang="en-US" dirty="0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D48D93A-408C-3129-1793-5AFB9C348771}"/>
              </a:ext>
            </a:extLst>
          </p:cNvPr>
          <p:cNvGrpSpPr/>
          <p:nvPr/>
        </p:nvGrpSpPr>
        <p:grpSpPr>
          <a:xfrm>
            <a:off x="469683" y="2098405"/>
            <a:ext cx="5248245" cy="4564781"/>
            <a:chOff x="469683" y="2098405"/>
            <a:chExt cx="5248245" cy="456478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8CD3753-397F-1F81-4B79-A77656985DC7}"/>
                </a:ext>
              </a:extLst>
            </p:cNvPr>
            <p:cNvGrpSpPr/>
            <p:nvPr/>
          </p:nvGrpSpPr>
          <p:grpSpPr>
            <a:xfrm>
              <a:off x="469683" y="2470912"/>
              <a:ext cx="4597207" cy="4192274"/>
              <a:chOff x="520483" y="1835910"/>
              <a:chExt cx="4597207" cy="419227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9EDC401-84D5-0BDA-1257-346EFE6CF5BC}"/>
                  </a:ext>
                </a:extLst>
              </p:cNvPr>
              <p:cNvCxnSpPr/>
              <p:nvPr/>
            </p:nvCxnSpPr>
            <p:spPr>
              <a:xfrm>
                <a:off x="1221166" y="2064774"/>
                <a:ext cx="0" cy="370479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9B6CEE-3DA6-8D42-2B5B-6F704A294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991" y="5486892"/>
                <a:ext cx="4208699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87AB03A-F3FA-C159-7FFB-E4B0F05A423A}"/>
                  </a:ext>
                </a:extLst>
              </p:cNvPr>
              <p:cNvSpPr/>
              <p:nvPr/>
            </p:nvSpPr>
            <p:spPr>
              <a:xfrm>
                <a:off x="2347760" y="254875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1BEAC00-82FC-0415-17A7-D50E6BA5CA7F}"/>
                  </a:ext>
                </a:extLst>
              </p:cNvPr>
              <p:cNvSpPr/>
              <p:nvPr/>
            </p:nvSpPr>
            <p:spPr>
              <a:xfrm>
                <a:off x="1883489" y="467948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7F239C-0764-669B-95F1-224D59767929}"/>
                  </a:ext>
                </a:extLst>
              </p:cNvPr>
              <p:cNvSpPr/>
              <p:nvPr/>
            </p:nvSpPr>
            <p:spPr>
              <a:xfrm>
                <a:off x="1597787" y="488386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B422037-93F5-334C-87E7-C4EE1331B2B7}"/>
                  </a:ext>
                </a:extLst>
              </p:cNvPr>
              <p:cNvSpPr/>
              <p:nvPr/>
            </p:nvSpPr>
            <p:spPr>
              <a:xfrm>
                <a:off x="2120184" y="425819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14201A2-8E90-E233-6CCD-E8D9B24AC2F0}"/>
                  </a:ext>
                </a:extLst>
              </p:cNvPr>
              <p:cNvSpPr/>
              <p:nvPr/>
            </p:nvSpPr>
            <p:spPr>
              <a:xfrm>
                <a:off x="2437763" y="457395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1492FEE-7E67-294A-7151-D7E7F837A6B5}"/>
                  </a:ext>
                </a:extLst>
              </p:cNvPr>
              <p:cNvSpPr/>
              <p:nvPr/>
            </p:nvSpPr>
            <p:spPr>
              <a:xfrm>
                <a:off x="2279180" y="512050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F0C1CF0-9F1F-C74F-0FB6-5C0B94160567}"/>
                  </a:ext>
                </a:extLst>
              </p:cNvPr>
              <p:cNvSpPr/>
              <p:nvPr/>
            </p:nvSpPr>
            <p:spPr>
              <a:xfrm>
                <a:off x="2638374" y="495244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AC19E94-43A8-A755-DDE8-964207BB6304}"/>
                  </a:ext>
                </a:extLst>
              </p:cNvPr>
              <p:cNvSpPr/>
              <p:nvPr/>
            </p:nvSpPr>
            <p:spPr>
              <a:xfrm>
                <a:off x="3345818" y="337999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F570A2C-1909-14E0-AEC5-67B914689C45}"/>
                  </a:ext>
                </a:extLst>
              </p:cNvPr>
              <p:cNvSpPr/>
              <p:nvPr/>
            </p:nvSpPr>
            <p:spPr>
              <a:xfrm>
                <a:off x="1697010" y="42610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9C32C8A-05EF-905F-4695-E8B8A45FFD45}"/>
                  </a:ext>
                </a:extLst>
              </p:cNvPr>
              <p:cNvSpPr/>
              <p:nvPr/>
            </p:nvSpPr>
            <p:spPr>
              <a:xfrm>
                <a:off x="1788386" y="33614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CF65E2F-B50C-BC76-5B0C-1639EE1B247C}"/>
                  </a:ext>
                </a:extLst>
              </p:cNvPr>
              <p:cNvSpPr/>
              <p:nvPr/>
            </p:nvSpPr>
            <p:spPr>
              <a:xfrm>
                <a:off x="2224851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58BDE10-2A5A-40A3-9D18-E4CEBCA693C1}"/>
                  </a:ext>
                </a:extLst>
              </p:cNvPr>
              <p:cNvSpPr/>
              <p:nvPr/>
            </p:nvSpPr>
            <p:spPr>
              <a:xfrm>
                <a:off x="2902680" y="45739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AF59889-5435-79A7-FF50-4F9D401107C0}"/>
                  </a:ext>
                </a:extLst>
              </p:cNvPr>
              <p:cNvSpPr/>
              <p:nvPr/>
            </p:nvSpPr>
            <p:spPr>
              <a:xfrm>
                <a:off x="2624945" y="322428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1CC2C3F-4B49-BDC7-C957-3B399BF004F8}"/>
                  </a:ext>
                </a:extLst>
              </p:cNvPr>
              <p:cNvSpPr/>
              <p:nvPr/>
            </p:nvSpPr>
            <p:spPr>
              <a:xfrm>
                <a:off x="3444315" y="417761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576B747-8387-7FE7-27AD-12830FEC7DA6}"/>
                  </a:ext>
                </a:extLst>
              </p:cNvPr>
              <p:cNvSpPr/>
              <p:nvPr/>
            </p:nvSpPr>
            <p:spPr>
              <a:xfrm>
                <a:off x="3504519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B0D89A2-2098-6986-3BB6-8CBA0B09D46F}"/>
                  </a:ext>
                </a:extLst>
              </p:cNvPr>
              <p:cNvSpPr/>
              <p:nvPr/>
            </p:nvSpPr>
            <p:spPr>
              <a:xfrm>
                <a:off x="3833808" y="410539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EDA0C99-67F0-9E87-AD83-4FFDA81C6C96}"/>
                  </a:ext>
                </a:extLst>
              </p:cNvPr>
              <p:cNvSpPr/>
              <p:nvPr/>
            </p:nvSpPr>
            <p:spPr>
              <a:xfrm>
                <a:off x="3019008" y="38990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BF9AFD5-BF2F-7612-031D-1F296659690D}"/>
                  </a:ext>
                </a:extLst>
              </p:cNvPr>
              <p:cNvSpPr/>
              <p:nvPr/>
            </p:nvSpPr>
            <p:spPr>
              <a:xfrm>
                <a:off x="3505393" y="505192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5D7D1EF-8BCD-FB14-1423-F22E992BD9C5}"/>
                  </a:ext>
                </a:extLst>
              </p:cNvPr>
              <p:cNvSpPr/>
              <p:nvPr/>
            </p:nvSpPr>
            <p:spPr>
              <a:xfrm>
                <a:off x="3642553" y="47635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E158F36E-1BFB-6100-BDD4-1BC50F206826}"/>
                  </a:ext>
                </a:extLst>
              </p:cNvPr>
              <p:cNvSpPr/>
              <p:nvPr/>
            </p:nvSpPr>
            <p:spPr>
              <a:xfrm>
                <a:off x="4048473" y="36926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BE040B1-C484-8132-EE87-208208444C6F}"/>
                  </a:ext>
                </a:extLst>
              </p:cNvPr>
              <p:cNvSpPr/>
              <p:nvPr/>
            </p:nvSpPr>
            <p:spPr>
              <a:xfrm>
                <a:off x="4008920" y="456446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B7DA848-B16D-5EFC-D8D2-1A5FD03D97FB}"/>
                  </a:ext>
                </a:extLst>
              </p:cNvPr>
              <p:cNvSpPr/>
              <p:nvPr/>
            </p:nvSpPr>
            <p:spPr>
              <a:xfrm>
                <a:off x="4264324" y="503354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8BBDC1A-5E95-0041-D5F4-FDA0571B9060}"/>
                  </a:ext>
                </a:extLst>
              </p:cNvPr>
              <p:cNvSpPr/>
              <p:nvPr/>
            </p:nvSpPr>
            <p:spPr>
              <a:xfrm>
                <a:off x="3009396" y="26114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12C23DC-086C-C4B5-1008-926ACEBD879F}"/>
                  </a:ext>
                </a:extLst>
              </p:cNvPr>
              <p:cNvSpPr/>
              <p:nvPr/>
            </p:nvSpPr>
            <p:spPr>
              <a:xfrm>
                <a:off x="3551720" y="270785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33E0B166-5A99-68A0-1BCD-BC7D5B026575}"/>
                  </a:ext>
                </a:extLst>
              </p:cNvPr>
              <p:cNvSpPr/>
              <p:nvPr/>
            </p:nvSpPr>
            <p:spPr>
              <a:xfrm>
                <a:off x="3871760" y="307828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6843B6E-5105-9B23-F562-3671CB4B3B0C}"/>
                  </a:ext>
                </a:extLst>
              </p:cNvPr>
              <p:cNvSpPr/>
              <p:nvPr/>
            </p:nvSpPr>
            <p:spPr>
              <a:xfrm>
                <a:off x="1561212" y="44134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5111558-2BAB-B546-AF60-A9B70B4915E5}"/>
                  </a:ext>
                </a:extLst>
              </p:cNvPr>
              <p:cNvSpPr/>
              <p:nvPr/>
            </p:nvSpPr>
            <p:spPr>
              <a:xfrm>
                <a:off x="2142020" y="455062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D858C58-87C8-D883-1CCB-E3C0DC4CEC98}"/>
                  </a:ext>
                </a:extLst>
              </p:cNvPr>
              <p:cNvSpPr/>
              <p:nvPr/>
            </p:nvSpPr>
            <p:spPr>
              <a:xfrm>
                <a:off x="2193152" y="481664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DB82395-FE8C-8110-0EE6-24D510308091}"/>
                  </a:ext>
                </a:extLst>
              </p:cNvPr>
              <p:cNvSpPr/>
              <p:nvPr/>
            </p:nvSpPr>
            <p:spPr>
              <a:xfrm>
                <a:off x="1765590" y="495709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F6B27EE-3126-5713-FEB4-4E5FC645C3F2}"/>
                  </a:ext>
                </a:extLst>
              </p:cNvPr>
              <p:cNvSpPr/>
              <p:nvPr/>
            </p:nvSpPr>
            <p:spPr>
              <a:xfrm>
                <a:off x="2356718" y="491013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42E9690-F4B7-8B92-0AA0-00111FEB5265}"/>
                  </a:ext>
                </a:extLst>
              </p:cNvPr>
              <p:cNvSpPr/>
              <p:nvPr/>
            </p:nvSpPr>
            <p:spPr>
              <a:xfrm>
                <a:off x="2071016" y="5114515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62ECD45-5BE7-4422-A307-FA566C50DA44}"/>
                  </a:ext>
                </a:extLst>
              </p:cNvPr>
              <p:cNvSpPr/>
              <p:nvPr/>
            </p:nvSpPr>
            <p:spPr>
              <a:xfrm>
                <a:off x="2546962" y="519164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85AC26C-6964-7127-3AF4-970F0712F638}"/>
                  </a:ext>
                </a:extLst>
              </p:cNvPr>
              <p:cNvSpPr/>
              <p:nvPr/>
            </p:nvSpPr>
            <p:spPr>
              <a:xfrm>
                <a:off x="2534980" y="345594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84BE0B7-3036-09E8-F374-39864921C946}"/>
                  </a:ext>
                </a:extLst>
              </p:cNvPr>
              <p:cNvSpPr/>
              <p:nvPr/>
            </p:nvSpPr>
            <p:spPr>
              <a:xfrm>
                <a:off x="2595184" y="2909134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AA5355E-A539-ADD8-3FBB-03CB09414762}"/>
                  </a:ext>
                </a:extLst>
              </p:cNvPr>
              <p:cNvSpPr/>
              <p:nvPr/>
            </p:nvSpPr>
            <p:spPr>
              <a:xfrm>
                <a:off x="2924473" y="338373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0A7C2DA-58DC-482A-DAC1-2E89A7610972}"/>
                  </a:ext>
                </a:extLst>
              </p:cNvPr>
              <p:cNvSpPr/>
              <p:nvPr/>
            </p:nvSpPr>
            <p:spPr>
              <a:xfrm>
                <a:off x="2109673" y="31773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886555-9931-CF75-E537-7554FF2928B6}"/>
                  </a:ext>
                </a:extLst>
              </p:cNvPr>
              <p:cNvSpPr/>
              <p:nvPr/>
            </p:nvSpPr>
            <p:spPr>
              <a:xfrm>
                <a:off x="3139138" y="297098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B9A7607-5A90-3B21-7FBC-DBD29F2BBB15}"/>
                  </a:ext>
                </a:extLst>
              </p:cNvPr>
              <p:cNvSpPr/>
              <p:nvPr/>
            </p:nvSpPr>
            <p:spPr>
              <a:xfrm>
                <a:off x="3899353" y="336920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718EABE-5B70-B6E2-FFD9-AEF48A9DEEAD}"/>
                  </a:ext>
                </a:extLst>
              </p:cNvPr>
              <p:cNvSpPr/>
              <p:nvPr/>
            </p:nvSpPr>
            <p:spPr>
              <a:xfrm>
                <a:off x="3959557" y="282239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A8CCA75-AA9B-9085-599F-F7CFAAFE18DA}"/>
                  </a:ext>
                </a:extLst>
              </p:cNvPr>
              <p:cNvSpPr/>
              <p:nvPr/>
            </p:nvSpPr>
            <p:spPr>
              <a:xfrm>
                <a:off x="4288846" y="329699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7CED754-6D35-2E04-C90D-38C1AB0E5916}"/>
                  </a:ext>
                </a:extLst>
              </p:cNvPr>
              <p:cNvSpPr/>
              <p:nvPr/>
            </p:nvSpPr>
            <p:spPr>
              <a:xfrm>
                <a:off x="3474046" y="309064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79EA524-6253-B286-5AFC-E3D47786D0FF}"/>
                  </a:ext>
                </a:extLst>
              </p:cNvPr>
              <p:cNvSpPr/>
              <p:nvPr/>
            </p:nvSpPr>
            <p:spPr>
              <a:xfrm>
                <a:off x="4503511" y="288424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E979A48-2418-B8AD-1EC2-6A4A3B6D0655}"/>
                  </a:ext>
                </a:extLst>
              </p:cNvPr>
              <p:cNvSpPr/>
              <p:nvPr/>
            </p:nvSpPr>
            <p:spPr>
              <a:xfrm>
                <a:off x="1755465" y="386214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455F6E-AA2B-EACF-C442-F5FC688DBCDE}"/>
                  </a:ext>
                </a:extLst>
              </p:cNvPr>
              <p:cNvSpPr/>
              <p:nvPr/>
            </p:nvSpPr>
            <p:spPr>
              <a:xfrm>
                <a:off x="1451512" y="378001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CAA7B2F-20AA-12B9-77A3-90CB66CB5840}"/>
                  </a:ext>
                </a:extLst>
              </p:cNvPr>
              <p:cNvSpPr/>
              <p:nvPr/>
            </p:nvSpPr>
            <p:spPr>
              <a:xfrm>
                <a:off x="2113504" y="39421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5D3BF8B-A4E0-A6B0-EA35-5EF4022B1105}"/>
                  </a:ext>
                </a:extLst>
              </p:cNvPr>
              <p:cNvSpPr/>
              <p:nvPr/>
            </p:nvSpPr>
            <p:spPr>
              <a:xfrm>
                <a:off x="3336886" y="447542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161C70B-39B8-9666-D755-75E8B625F03E}"/>
                  </a:ext>
                </a:extLst>
              </p:cNvPr>
              <p:cNvSpPr/>
              <p:nvPr/>
            </p:nvSpPr>
            <p:spPr>
              <a:xfrm>
                <a:off x="3276298" y="472756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BD1E76A-3D27-B9DB-4925-2CCDC0EEF373}"/>
                  </a:ext>
                </a:extLst>
              </p:cNvPr>
              <p:cNvSpPr/>
              <p:nvPr/>
            </p:nvSpPr>
            <p:spPr>
              <a:xfrm>
                <a:off x="3143115" y="499051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B56D534-F614-F5F2-103D-F2D2FC3ED1C5}"/>
                  </a:ext>
                </a:extLst>
              </p:cNvPr>
              <p:cNvSpPr/>
              <p:nvPr/>
            </p:nvSpPr>
            <p:spPr>
              <a:xfrm>
                <a:off x="3344878" y="28698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091C8A01-386A-A3EB-4248-2DD03D759859}"/>
                  </a:ext>
                </a:extLst>
              </p:cNvPr>
              <p:cNvSpPr/>
              <p:nvPr/>
            </p:nvSpPr>
            <p:spPr>
              <a:xfrm>
                <a:off x="3062939" y="41566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3F5FCED-4604-2F96-32B8-E1BFC7D7F1CF}"/>
                  </a:ext>
                </a:extLst>
              </p:cNvPr>
              <p:cNvSpPr/>
              <p:nvPr/>
            </p:nvSpPr>
            <p:spPr>
              <a:xfrm>
                <a:off x="3123143" y="36098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CD5AED9-84B1-3B07-0C0A-5286250EC987}"/>
                  </a:ext>
                </a:extLst>
              </p:cNvPr>
              <p:cNvSpPr/>
              <p:nvPr/>
            </p:nvSpPr>
            <p:spPr>
              <a:xfrm>
                <a:off x="2637632" y="38780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E6F0DBA-94A7-D294-11A2-361EA7569C59}"/>
                  </a:ext>
                </a:extLst>
              </p:cNvPr>
              <p:cNvSpPr/>
              <p:nvPr/>
            </p:nvSpPr>
            <p:spPr>
              <a:xfrm>
                <a:off x="1789557" y="287247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EE8F130E-A6E4-FB76-6A0D-5D2C5915A416}"/>
                  </a:ext>
                </a:extLst>
              </p:cNvPr>
              <p:cNvSpPr/>
              <p:nvPr/>
            </p:nvSpPr>
            <p:spPr>
              <a:xfrm>
                <a:off x="2641114" y="261970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F380853-B850-4CE7-AB76-9ED7F4753ED1}"/>
                  </a:ext>
                </a:extLst>
              </p:cNvPr>
              <p:cNvSpPr/>
              <p:nvPr/>
            </p:nvSpPr>
            <p:spPr>
              <a:xfrm>
                <a:off x="2155603" y="288795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3F9E83C-2D56-42F1-5877-11045AEB9E9B}"/>
                  </a:ext>
                </a:extLst>
              </p:cNvPr>
              <p:cNvSpPr/>
              <p:nvPr/>
            </p:nvSpPr>
            <p:spPr>
              <a:xfrm>
                <a:off x="1988930" y="482801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37525EA-5CDF-C69C-6416-78EFE892AD88}"/>
                  </a:ext>
                </a:extLst>
              </p:cNvPr>
              <p:cNvSpPr/>
              <p:nvPr/>
            </p:nvSpPr>
            <p:spPr>
              <a:xfrm>
                <a:off x="2462159" y="5058664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04ACB3D-9E1F-C882-A1D2-D686878FF9B7}"/>
                  </a:ext>
                </a:extLst>
              </p:cNvPr>
              <p:cNvSpPr/>
              <p:nvPr/>
            </p:nvSpPr>
            <p:spPr>
              <a:xfrm>
                <a:off x="2176457" y="5263042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C5AF4D8-C7FD-82F7-505B-4B18EBE224BD}"/>
                  </a:ext>
                </a:extLst>
              </p:cNvPr>
              <p:cNvSpPr/>
              <p:nvPr/>
            </p:nvSpPr>
            <p:spPr>
              <a:xfrm>
                <a:off x="1382932" y="42252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4CBE4FD-67AA-CA30-CC17-E9466AB5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466" y="37470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310363-D183-C458-00AC-74E5142C1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382" y="20706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4BCBFD0-412C-43BC-F24F-6B69543D8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884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9D80DD0-751F-42EF-B841-1A951F723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51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F5FA1C5-E10C-B8A5-DA15-2CE906369FC9}"/>
                  </a:ext>
                </a:extLst>
              </p:cNvPr>
              <p:cNvSpPr txBox="1"/>
              <p:nvPr/>
            </p:nvSpPr>
            <p:spPr>
              <a:xfrm>
                <a:off x="2651097" y="5564115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61BE09A-7EB6-1056-C10D-F50DF3431B65}"/>
                  </a:ext>
                </a:extLst>
              </p:cNvPr>
              <p:cNvSpPr txBox="1"/>
              <p:nvPr/>
            </p:nvSpPr>
            <p:spPr>
              <a:xfrm>
                <a:off x="4154661" y="5566519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4719CB8-B9D9-7D1E-8A19-9D9517977E05}"/>
                  </a:ext>
                </a:extLst>
              </p:cNvPr>
              <p:cNvSpPr txBox="1"/>
              <p:nvPr/>
            </p:nvSpPr>
            <p:spPr>
              <a:xfrm>
                <a:off x="703468" y="3506366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00844-289F-EFDF-9635-39EC7B0880F5}"/>
                  </a:ext>
                </a:extLst>
              </p:cNvPr>
              <p:cNvSpPr txBox="1"/>
              <p:nvPr/>
            </p:nvSpPr>
            <p:spPr>
              <a:xfrm>
                <a:off x="520483" y="1835910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A4FD5C8D-1DDF-79CE-48F7-03B247FC5E45}"/>
                    </a:ext>
                  </a:extLst>
                </p:cNvPr>
                <p:cNvSpPr txBox="1"/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A4FD5C8D-1DDF-79CE-48F7-03B247FC5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EAD4154-89E4-68CD-BB6B-AA2CB6FB462F}"/>
                    </a:ext>
                  </a:extLst>
                </p:cNvPr>
                <p:cNvSpPr txBox="1"/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EAD4154-89E4-68CD-BB6B-AA2CB6FB4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F3A4442-79B8-FA69-C5A8-079BEF1631EC}"/>
              </a:ext>
            </a:extLst>
          </p:cNvPr>
          <p:cNvGrpSpPr/>
          <p:nvPr/>
        </p:nvGrpSpPr>
        <p:grpSpPr>
          <a:xfrm>
            <a:off x="6228689" y="2099613"/>
            <a:ext cx="5248245" cy="4564781"/>
            <a:chOff x="469683" y="2098405"/>
            <a:chExt cx="5248245" cy="456478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2194F4C-D033-AC64-D07F-79FAFF31C989}"/>
                </a:ext>
              </a:extLst>
            </p:cNvPr>
            <p:cNvGrpSpPr/>
            <p:nvPr/>
          </p:nvGrpSpPr>
          <p:grpSpPr>
            <a:xfrm>
              <a:off x="469683" y="2470912"/>
              <a:ext cx="4597207" cy="4192274"/>
              <a:chOff x="520483" y="1835910"/>
              <a:chExt cx="4597207" cy="4192274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5E18332-A90C-0BC1-9B05-34E80C7132DD}"/>
                  </a:ext>
                </a:extLst>
              </p:cNvPr>
              <p:cNvCxnSpPr/>
              <p:nvPr/>
            </p:nvCxnSpPr>
            <p:spPr>
              <a:xfrm>
                <a:off x="1221166" y="2064774"/>
                <a:ext cx="0" cy="370479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E97E0A6-092E-F0D3-D6CB-0A0960452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991" y="5486892"/>
                <a:ext cx="4208699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5E77CF96-70AE-54D6-D667-D5434F99D193}"/>
                  </a:ext>
                </a:extLst>
              </p:cNvPr>
              <p:cNvSpPr/>
              <p:nvPr/>
            </p:nvSpPr>
            <p:spPr>
              <a:xfrm>
                <a:off x="2347760" y="254875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327C4AC-3A8B-378F-502A-2EEB987BEC70}"/>
                  </a:ext>
                </a:extLst>
              </p:cNvPr>
              <p:cNvSpPr/>
              <p:nvPr/>
            </p:nvSpPr>
            <p:spPr>
              <a:xfrm>
                <a:off x="1883489" y="467948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7A20E1E-939F-12EA-D7F3-A5F945D86286}"/>
                  </a:ext>
                </a:extLst>
              </p:cNvPr>
              <p:cNvSpPr/>
              <p:nvPr/>
            </p:nvSpPr>
            <p:spPr>
              <a:xfrm>
                <a:off x="1597787" y="488386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C344819-DACB-059E-B108-BE2BB32437DD}"/>
                  </a:ext>
                </a:extLst>
              </p:cNvPr>
              <p:cNvSpPr/>
              <p:nvPr/>
            </p:nvSpPr>
            <p:spPr>
              <a:xfrm>
                <a:off x="2120184" y="425819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0358E5C-07B2-7590-42BB-EBC6596BEDFF}"/>
                  </a:ext>
                </a:extLst>
              </p:cNvPr>
              <p:cNvSpPr/>
              <p:nvPr/>
            </p:nvSpPr>
            <p:spPr>
              <a:xfrm>
                <a:off x="2437763" y="457395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0E3EF28-1133-DD8B-6179-75907673891D}"/>
                  </a:ext>
                </a:extLst>
              </p:cNvPr>
              <p:cNvSpPr/>
              <p:nvPr/>
            </p:nvSpPr>
            <p:spPr>
              <a:xfrm>
                <a:off x="2279180" y="512050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1E046A97-8D00-65EE-9477-554E9988FF07}"/>
                  </a:ext>
                </a:extLst>
              </p:cNvPr>
              <p:cNvSpPr/>
              <p:nvPr/>
            </p:nvSpPr>
            <p:spPr>
              <a:xfrm>
                <a:off x="2638374" y="495244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51C8CB3A-78DC-02BC-0FC7-87631A868401}"/>
                  </a:ext>
                </a:extLst>
              </p:cNvPr>
              <p:cNvSpPr/>
              <p:nvPr/>
            </p:nvSpPr>
            <p:spPr>
              <a:xfrm>
                <a:off x="3345818" y="337999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8B446DEA-CE99-0766-A0D1-8EC2C8B729BC}"/>
                  </a:ext>
                </a:extLst>
              </p:cNvPr>
              <p:cNvSpPr/>
              <p:nvPr/>
            </p:nvSpPr>
            <p:spPr>
              <a:xfrm>
                <a:off x="1697010" y="42610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D8517A7B-6649-D45A-9BBE-1488A3B9EC50}"/>
                  </a:ext>
                </a:extLst>
              </p:cNvPr>
              <p:cNvSpPr/>
              <p:nvPr/>
            </p:nvSpPr>
            <p:spPr>
              <a:xfrm>
                <a:off x="1788386" y="33614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6399FE5-E394-BD3B-72D1-689760EAD035}"/>
                  </a:ext>
                </a:extLst>
              </p:cNvPr>
              <p:cNvSpPr/>
              <p:nvPr/>
            </p:nvSpPr>
            <p:spPr>
              <a:xfrm>
                <a:off x="2224851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61C6B2C-BB1E-B92F-A797-CECF660C8F4F}"/>
                  </a:ext>
                </a:extLst>
              </p:cNvPr>
              <p:cNvSpPr/>
              <p:nvPr/>
            </p:nvSpPr>
            <p:spPr>
              <a:xfrm>
                <a:off x="2902680" y="45739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206EB6F-25BB-54A6-ABF0-DC7C96A59BAB}"/>
                  </a:ext>
                </a:extLst>
              </p:cNvPr>
              <p:cNvSpPr/>
              <p:nvPr/>
            </p:nvSpPr>
            <p:spPr>
              <a:xfrm>
                <a:off x="2624945" y="322428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5B61FE29-E125-DDE9-255B-49E41ADB5DB7}"/>
                  </a:ext>
                </a:extLst>
              </p:cNvPr>
              <p:cNvSpPr/>
              <p:nvPr/>
            </p:nvSpPr>
            <p:spPr>
              <a:xfrm>
                <a:off x="3444315" y="417761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1A2766F-9A28-BB8A-FA8F-EA8A18C7A996}"/>
                  </a:ext>
                </a:extLst>
              </p:cNvPr>
              <p:cNvSpPr/>
              <p:nvPr/>
            </p:nvSpPr>
            <p:spPr>
              <a:xfrm>
                <a:off x="3504519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1665492-43CA-E028-94E2-1C936EB9E9DD}"/>
                  </a:ext>
                </a:extLst>
              </p:cNvPr>
              <p:cNvSpPr/>
              <p:nvPr/>
            </p:nvSpPr>
            <p:spPr>
              <a:xfrm>
                <a:off x="3833808" y="410539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2AAB43B-41ED-7BCF-F6E9-1C0FAEDCA24D}"/>
                  </a:ext>
                </a:extLst>
              </p:cNvPr>
              <p:cNvSpPr/>
              <p:nvPr/>
            </p:nvSpPr>
            <p:spPr>
              <a:xfrm>
                <a:off x="3019008" y="38990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A3CE70F-DF79-1661-1DF3-8480E872BFE9}"/>
                  </a:ext>
                </a:extLst>
              </p:cNvPr>
              <p:cNvSpPr/>
              <p:nvPr/>
            </p:nvSpPr>
            <p:spPr>
              <a:xfrm>
                <a:off x="3505393" y="505192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3D6F43D-4BED-E50E-DE6E-F0F5BCEFA1E2}"/>
                  </a:ext>
                </a:extLst>
              </p:cNvPr>
              <p:cNvSpPr/>
              <p:nvPr/>
            </p:nvSpPr>
            <p:spPr>
              <a:xfrm>
                <a:off x="3642553" y="47635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1426407-D002-A165-36BF-F6D413B2AA06}"/>
                  </a:ext>
                </a:extLst>
              </p:cNvPr>
              <p:cNvSpPr/>
              <p:nvPr/>
            </p:nvSpPr>
            <p:spPr>
              <a:xfrm>
                <a:off x="4048473" y="36926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77A841ED-A69D-EB90-44A0-BA1DB2AA03A1}"/>
                  </a:ext>
                </a:extLst>
              </p:cNvPr>
              <p:cNvSpPr/>
              <p:nvPr/>
            </p:nvSpPr>
            <p:spPr>
              <a:xfrm>
                <a:off x="4008920" y="456446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8C109DAC-3D82-911F-6296-605A1BEFA410}"/>
                  </a:ext>
                </a:extLst>
              </p:cNvPr>
              <p:cNvSpPr/>
              <p:nvPr/>
            </p:nvSpPr>
            <p:spPr>
              <a:xfrm>
                <a:off x="4264324" y="503354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8937CF0-387A-B9A2-A817-6D4CBF992449}"/>
                  </a:ext>
                </a:extLst>
              </p:cNvPr>
              <p:cNvSpPr/>
              <p:nvPr/>
            </p:nvSpPr>
            <p:spPr>
              <a:xfrm>
                <a:off x="3009396" y="26114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D9BFE1D-7D9E-78CA-0E40-8EA2E3C8DDC6}"/>
                  </a:ext>
                </a:extLst>
              </p:cNvPr>
              <p:cNvSpPr/>
              <p:nvPr/>
            </p:nvSpPr>
            <p:spPr>
              <a:xfrm>
                <a:off x="3551720" y="270785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41E8334-48BC-A76A-592A-1A7961112E54}"/>
                  </a:ext>
                </a:extLst>
              </p:cNvPr>
              <p:cNvSpPr/>
              <p:nvPr/>
            </p:nvSpPr>
            <p:spPr>
              <a:xfrm>
                <a:off x="3871760" y="307828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65CF9F7-9521-783C-77B0-9000ECC6A1CC}"/>
                  </a:ext>
                </a:extLst>
              </p:cNvPr>
              <p:cNvSpPr/>
              <p:nvPr/>
            </p:nvSpPr>
            <p:spPr>
              <a:xfrm>
                <a:off x="1561212" y="44134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35C9175-E74D-67E3-E839-4DB9260EA45F}"/>
                  </a:ext>
                </a:extLst>
              </p:cNvPr>
              <p:cNvSpPr/>
              <p:nvPr/>
            </p:nvSpPr>
            <p:spPr>
              <a:xfrm>
                <a:off x="2142020" y="455062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30AA2E8-A106-4DF0-ADAF-E48418CA3124}"/>
                  </a:ext>
                </a:extLst>
              </p:cNvPr>
              <p:cNvSpPr/>
              <p:nvPr/>
            </p:nvSpPr>
            <p:spPr>
              <a:xfrm>
                <a:off x="2193152" y="481664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A7D45C6-E926-D151-A51B-5A37F97429A6}"/>
                  </a:ext>
                </a:extLst>
              </p:cNvPr>
              <p:cNvSpPr/>
              <p:nvPr/>
            </p:nvSpPr>
            <p:spPr>
              <a:xfrm>
                <a:off x="1765590" y="495709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DE31FCC-ED0F-9775-A8B8-65733649FAAA}"/>
                  </a:ext>
                </a:extLst>
              </p:cNvPr>
              <p:cNvSpPr/>
              <p:nvPr/>
            </p:nvSpPr>
            <p:spPr>
              <a:xfrm>
                <a:off x="2356718" y="491013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C5B1BB3-533A-7F74-6DF8-89874EB35B74}"/>
                  </a:ext>
                </a:extLst>
              </p:cNvPr>
              <p:cNvSpPr/>
              <p:nvPr/>
            </p:nvSpPr>
            <p:spPr>
              <a:xfrm>
                <a:off x="2071016" y="5114515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67FABD4-CE9E-5012-FE1A-BA0AB8A0B67C}"/>
                  </a:ext>
                </a:extLst>
              </p:cNvPr>
              <p:cNvSpPr/>
              <p:nvPr/>
            </p:nvSpPr>
            <p:spPr>
              <a:xfrm>
                <a:off x="2546962" y="519164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37902A4-561D-FB05-CD4C-84F42C32E033}"/>
                  </a:ext>
                </a:extLst>
              </p:cNvPr>
              <p:cNvSpPr/>
              <p:nvPr/>
            </p:nvSpPr>
            <p:spPr>
              <a:xfrm>
                <a:off x="2534980" y="345594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0E5CDCBD-7CEA-93B8-FC8D-9B63B4593484}"/>
                  </a:ext>
                </a:extLst>
              </p:cNvPr>
              <p:cNvSpPr/>
              <p:nvPr/>
            </p:nvSpPr>
            <p:spPr>
              <a:xfrm>
                <a:off x="2595184" y="2909134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6101A9D3-BB36-FDD4-9FBF-ADEEF0574C85}"/>
                  </a:ext>
                </a:extLst>
              </p:cNvPr>
              <p:cNvSpPr/>
              <p:nvPr/>
            </p:nvSpPr>
            <p:spPr>
              <a:xfrm>
                <a:off x="2924473" y="338373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816FEA9-8C4D-2DBF-1AD4-45C16080468C}"/>
                  </a:ext>
                </a:extLst>
              </p:cNvPr>
              <p:cNvSpPr/>
              <p:nvPr/>
            </p:nvSpPr>
            <p:spPr>
              <a:xfrm>
                <a:off x="2109673" y="31773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8F56E5E-8D89-B213-22C7-09F820D5A240}"/>
                  </a:ext>
                </a:extLst>
              </p:cNvPr>
              <p:cNvSpPr/>
              <p:nvPr/>
            </p:nvSpPr>
            <p:spPr>
              <a:xfrm>
                <a:off x="3139138" y="297098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6727ADB-6E84-811E-246A-D47615E77EAD}"/>
                  </a:ext>
                </a:extLst>
              </p:cNvPr>
              <p:cNvSpPr/>
              <p:nvPr/>
            </p:nvSpPr>
            <p:spPr>
              <a:xfrm>
                <a:off x="3899353" y="336920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8326C910-A33A-F0A6-B29A-AAFC95F0A6B6}"/>
                  </a:ext>
                </a:extLst>
              </p:cNvPr>
              <p:cNvSpPr/>
              <p:nvPr/>
            </p:nvSpPr>
            <p:spPr>
              <a:xfrm>
                <a:off x="3959557" y="282239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B41177DA-0357-6620-094B-87E0E4E14F32}"/>
                  </a:ext>
                </a:extLst>
              </p:cNvPr>
              <p:cNvSpPr/>
              <p:nvPr/>
            </p:nvSpPr>
            <p:spPr>
              <a:xfrm>
                <a:off x="4288846" y="329699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EFEBEE8-756F-960B-95CC-170D30C541B3}"/>
                  </a:ext>
                </a:extLst>
              </p:cNvPr>
              <p:cNvSpPr/>
              <p:nvPr/>
            </p:nvSpPr>
            <p:spPr>
              <a:xfrm>
                <a:off x="3474046" y="309064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8881FE6-0B75-87EE-BD29-5C194748651C}"/>
                  </a:ext>
                </a:extLst>
              </p:cNvPr>
              <p:cNvSpPr/>
              <p:nvPr/>
            </p:nvSpPr>
            <p:spPr>
              <a:xfrm>
                <a:off x="4503511" y="288424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8F2C0D8E-0AD5-3BBE-A36A-20E4FD929E00}"/>
                  </a:ext>
                </a:extLst>
              </p:cNvPr>
              <p:cNvSpPr/>
              <p:nvPr/>
            </p:nvSpPr>
            <p:spPr>
              <a:xfrm>
                <a:off x="1755465" y="386214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AA47C90F-3C6F-F45F-301B-28CEA65645BF}"/>
                  </a:ext>
                </a:extLst>
              </p:cNvPr>
              <p:cNvSpPr/>
              <p:nvPr/>
            </p:nvSpPr>
            <p:spPr>
              <a:xfrm>
                <a:off x="1451512" y="378001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08F0AFE-950A-C357-1E9D-3F59CC741D22}"/>
                  </a:ext>
                </a:extLst>
              </p:cNvPr>
              <p:cNvSpPr/>
              <p:nvPr/>
            </p:nvSpPr>
            <p:spPr>
              <a:xfrm>
                <a:off x="2113504" y="39421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8E8071C3-524C-BBD4-BF4F-1FD5824E7306}"/>
                  </a:ext>
                </a:extLst>
              </p:cNvPr>
              <p:cNvSpPr/>
              <p:nvPr/>
            </p:nvSpPr>
            <p:spPr>
              <a:xfrm>
                <a:off x="3336886" y="447542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1672DC3-3924-EC0B-E6E2-65FFEA6DA70B}"/>
                  </a:ext>
                </a:extLst>
              </p:cNvPr>
              <p:cNvSpPr/>
              <p:nvPr/>
            </p:nvSpPr>
            <p:spPr>
              <a:xfrm>
                <a:off x="3276298" y="472756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60DB03E7-AE93-F81B-25F3-C17E69C4F6CF}"/>
                  </a:ext>
                </a:extLst>
              </p:cNvPr>
              <p:cNvSpPr/>
              <p:nvPr/>
            </p:nvSpPr>
            <p:spPr>
              <a:xfrm>
                <a:off x="3143115" y="499051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4EDD695-F767-7C7A-E4BE-268B31862D23}"/>
                  </a:ext>
                </a:extLst>
              </p:cNvPr>
              <p:cNvSpPr/>
              <p:nvPr/>
            </p:nvSpPr>
            <p:spPr>
              <a:xfrm>
                <a:off x="3344878" y="28698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3FDD93DB-6712-AEE4-582B-04B6B01CD902}"/>
                  </a:ext>
                </a:extLst>
              </p:cNvPr>
              <p:cNvSpPr/>
              <p:nvPr/>
            </p:nvSpPr>
            <p:spPr>
              <a:xfrm>
                <a:off x="3062939" y="41566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484BC25-0464-D890-2E8C-CEFE63890669}"/>
                  </a:ext>
                </a:extLst>
              </p:cNvPr>
              <p:cNvSpPr/>
              <p:nvPr/>
            </p:nvSpPr>
            <p:spPr>
              <a:xfrm>
                <a:off x="3123143" y="36098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80CC7A6A-1451-9E7A-7870-4E4BB4E36189}"/>
                  </a:ext>
                </a:extLst>
              </p:cNvPr>
              <p:cNvSpPr/>
              <p:nvPr/>
            </p:nvSpPr>
            <p:spPr>
              <a:xfrm>
                <a:off x="2637632" y="38780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D43ECAB-A3A7-545D-2F36-FFEC21F3BB75}"/>
                  </a:ext>
                </a:extLst>
              </p:cNvPr>
              <p:cNvSpPr/>
              <p:nvPr/>
            </p:nvSpPr>
            <p:spPr>
              <a:xfrm>
                <a:off x="1789557" y="287247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DD5227D-1689-6D81-1B29-E9577AACAFAE}"/>
                  </a:ext>
                </a:extLst>
              </p:cNvPr>
              <p:cNvSpPr/>
              <p:nvPr/>
            </p:nvSpPr>
            <p:spPr>
              <a:xfrm>
                <a:off x="2641114" y="261970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5DE59157-9A64-7567-BD4D-A09988AD5DA2}"/>
                  </a:ext>
                </a:extLst>
              </p:cNvPr>
              <p:cNvSpPr/>
              <p:nvPr/>
            </p:nvSpPr>
            <p:spPr>
              <a:xfrm>
                <a:off x="2155603" y="288795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322E7C69-CDDE-36CB-4A7B-92FB58C8E386}"/>
                  </a:ext>
                </a:extLst>
              </p:cNvPr>
              <p:cNvSpPr/>
              <p:nvPr/>
            </p:nvSpPr>
            <p:spPr>
              <a:xfrm>
                <a:off x="1988930" y="482801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61E6052-B1C2-B09A-EE15-F2D297C4515E}"/>
                  </a:ext>
                </a:extLst>
              </p:cNvPr>
              <p:cNvSpPr/>
              <p:nvPr/>
            </p:nvSpPr>
            <p:spPr>
              <a:xfrm>
                <a:off x="2462159" y="5058664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99BCDF2E-4945-39D0-C830-4248A773320A}"/>
                  </a:ext>
                </a:extLst>
              </p:cNvPr>
              <p:cNvSpPr/>
              <p:nvPr/>
            </p:nvSpPr>
            <p:spPr>
              <a:xfrm>
                <a:off x="2176457" y="5263042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74766FC-A93A-1F69-3331-683EDE5A41AE}"/>
                  </a:ext>
                </a:extLst>
              </p:cNvPr>
              <p:cNvSpPr/>
              <p:nvPr/>
            </p:nvSpPr>
            <p:spPr>
              <a:xfrm>
                <a:off x="1382932" y="42252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4B607D9-FB66-63B0-77D8-C20717695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466" y="37470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5E580E2-8B2E-76C7-858E-5811525D1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382" y="20706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EE271A3-11BE-2E25-9107-5B1FF4F4C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884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E3420D03-CC31-A76E-CEE0-2B045B357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51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56D9641A-5A24-2793-B3F2-CABD88186950}"/>
                  </a:ext>
                </a:extLst>
              </p:cNvPr>
              <p:cNvSpPr txBox="1"/>
              <p:nvPr/>
            </p:nvSpPr>
            <p:spPr>
              <a:xfrm>
                <a:off x="2651097" y="5564115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2EF2EF7A-413C-DD8F-08B6-152686D8986B}"/>
                  </a:ext>
                </a:extLst>
              </p:cNvPr>
              <p:cNvSpPr txBox="1"/>
              <p:nvPr/>
            </p:nvSpPr>
            <p:spPr>
              <a:xfrm>
                <a:off x="4154661" y="5566519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C1115E1A-0072-284B-D54A-FBB37CFFFA40}"/>
                  </a:ext>
                </a:extLst>
              </p:cNvPr>
              <p:cNvSpPr txBox="1"/>
              <p:nvPr/>
            </p:nvSpPr>
            <p:spPr>
              <a:xfrm>
                <a:off x="703468" y="3506366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D4FD6882-ABB8-59D8-B8A8-3A346392DC39}"/>
                  </a:ext>
                </a:extLst>
              </p:cNvPr>
              <p:cNvSpPr txBox="1"/>
              <p:nvPr/>
            </p:nvSpPr>
            <p:spPr>
              <a:xfrm>
                <a:off x="520483" y="1835910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460B7371-33D8-9BA6-99D9-AE48368CF27E}"/>
                    </a:ext>
                  </a:extLst>
                </p:cNvPr>
                <p:cNvSpPr txBox="1"/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460B7371-33D8-9BA6-99D9-AE48368CF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994BAA7-3DB5-5407-76CA-1D858E021852}"/>
                    </a:ext>
                  </a:extLst>
                </p:cNvPr>
                <p:cNvSpPr txBox="1"/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994BAA7-3DB5-5407-76CA-1D858E02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8178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cross-validation?</a:t>
            </a:r>
          </a:p>
          <a:p>
            <a:pPr lvl="1" fontAlgn="ctr"/>
            <a:r>
              <a:rPr lang="en-US" sz="2800" dirty="0"/>
              <a:t>Choose hyperparameters</a:t>
            </a:r>
          </a:p>
          <a:p>
            <a:pPr lvl="1" fontAlgn="ctr"/>
            <a:r>
              <a:rPr lang="en-US" sz="2800" dirty="0"/>
              <a:t>Choose technique</a:t>
            </a:r>
          </a:p>
          <a:p>
            <a:pPr lvl="1" fontAlgn="ctr"/>
            <a:r>
              <a:rPr lang="en-US" sz="2800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sz="2800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sz="2800" dirty="0"/>
              <a:t>More held-out data, better meaning behind validation numbers</a:t>
            </a:r>
          </a:p>
          <a:p>
            <a:pPr lvl="1" fontAlgn="ctr"/>
            <a:r>
              <a:rPr lang="en-US" sz="2800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7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K=5-fold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7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12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35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  <a:r>
              <a:rPr lang="en-US" sz="2800" baseline="30000" dirty="0"/>
              <a:t>7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69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Overfitting: Regression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Underfitting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96" y="1863098"/>
            <a:ext cx="5135838" cy="36465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AF41C-1CBE-4B21-94EA-4171D449CBF7}"/>
              </a:ext>
            </a:extLst>
          </p:cNvPr>
          <p:cNvSpPr txBox="1">
            <a:spLocks/>
          </p:cNvSpPr>
          <p:nvPr/>
        </p:nvSpPr>
        <p:spPr>
          <a:xfrm>
            <a:off x="114192" y="3436574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BC4BBC-A64D-4BA4-037D-78EECCA3684B}"/>
              </a:ext>
            </a:extLst>
          </p:cNvPr>
          <p:cNvSpPr txBox="1">
            <a:spLocks/>
          </p:cNvSpPr>
          <p:nvPr/>
        </p:nvSpPr>
        <p:spPr>
          <a:xfrm>
            <a:off x="2792232" y="5509692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x1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34A7-BF55-41DA-E76F-62ABBE2C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49" y="1863098"/>
            <a:ext cx="5135838" cy="36465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77301C-DFCF-9734-7062-4359CFD35E72}"/>
              </a:ext>
            </a:extLst>
          </p:cNvPr>
          <p:cNvSpPr txBox="1">
            <a:spLocks/>
          </p:cNvSpPr>
          <p:nvPr/>
        </p:nvSpPr>
        <p:spPr>
          <a:xfrm>
            <a:off x="6448945" y="3436574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FB88A1-AA8B-28F6-04A4-3E2782EF9352}"/>
              </a:ext>
            </a:extLst>
          </p:cNvPr>
          <p:cNvSpPr txBox="1">
            <a:spLocks/>
          </p:cNvSpPr>
          <p:nvPr/>
        </p:nvSpPr>
        <p:spPr>
          <a:xfrm>
            <a:off x="9126985" y="5509692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x1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546116-C59A-8662-E704-E727CD842FE8}"/>
              </a:ext>
            </a:extLst>
          </p:cNvPr>
          <p:cNvSpPr txBox="1">
            <a:spLocks/>
          </p:cNvSpPr>
          <p:nvPr/>
        </p:nvSpPr>
        <p:spPr>
          <a:xfrm>
            <a:off x="683184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Overfitting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1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66854-F5F3-8A7F-0743-5FB1DE6F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0DEA-FCC3-910D-16B7-8269C468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do we stop (base case)?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When leaves are “pure”, i.e., output values are all the same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Likely to overfit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Limit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Tree depth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Total number of leaves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Splitting cri</a:t>
                </a:r>
                <a:r>
                  <a:rPr lang="en-US" dirty="0">
                    <a:solidFill>
                      <a:schemeClr val="tx1"/>
                    </a:solidFill>
                  </a:rPr>
                  <a:t>teria threshold, e.g. splitting criteria &lt;=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Minimum number of datapoints in a leaf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4938" b="-1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62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D7B5-BF99-2F7E-2231-5B0C44F6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06AF-53C8-2579-B2C3-120522DC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do we choose all of those limits?!?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4609-5FE0-1EBE-D004-489CD906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74807" cy="2039539"/>
          </a:xfrm>
        </p:spPr>
        <p:txBody>
          <a:bodyPr/>
          <a:lstStyle/>
          <a:p>
            <a:r>
              <a:rPr lang="en-US" dirty="0"/>
              <a:t>Answer: Model selection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Model selection </a:t>
            </a:r>
            <a:r>
              <a:rPr lang="en-US" dirty="0">
                <a:solidFill>
                  <a:schemeClr val="tx1"/>
                </a:solidFill>
              </a:rPr>
              <a:t>is the process to choose the “best” among a set of (trained) models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384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2996</Words>
  <Application>Microsoft Office PowerPoint</Application>
  <PresentationFormat>Widescreen</PresentationFormat>
  <Paragraphs>611</Paragraphs>
  <Slides>65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85" baseType="lpstr">
      <vt:lpstr>Arial</vt:lpstr>
      <vt:lpstr>Calibri</vt:lpstr>
      <vt:lpstr>Calibri Light</vt:lpstr>
      <vt:lpstr>Cambria Math</vt:lpstr>
      <vt:lpstr>Candara</vt:lpstr>
      <vt:lpstr>CMEX10</vt:lpstr>
      <vt:lpstr>CMMI10</vt:lpstr>
      <vt:lpstr>CMMI7</vt:lpstr>
      <vt:lpstr>CMR10</vt:lpstr>
      <vt:lpstr>CMR12</vt:lpstr>
      <vt:lpstr>CMR7</vt:lpstr>
      <vt:lpstr>CMSY10ORIG</vt:lpstr>
      <vt:lpstr>CMSY7</vt:lpstr>
      <vt:lpstr>Comic Sans MS</vt:lpstr>
      <vt:lpstr>Rockwell</vt:lpstr>
      <vt:lpstr>Times New Roman</vt:lpstr>
      <vt:lpstr>Wingdings</vt:lpstr>
      <vt:lpstr>Office Theme</vt:lpstr>
      <vt:lpstr>1_Office Theme</vt:lpstr>
      <vt:lpstr>3_Office Theme</vt:lpstr>
      <vt:lpstr>  10-315 Introduction to ML  K-Nearest Neighbor and Model Selection</vt:lpstr>
      <vt:lpstr>Reminder: Decision Tree Worksheet</vt:lpstr>
      <vt:lpstr>Poll 1</vt:lpstr>
      <vt:lpstr>Poll 2</vt:lpstr>
      <vt:lpstr>Underfitting and Overfitting</vt:lpstr>
      <vt:lpstr>Underfitting and Overfitting: Classification</vt:lpstr>
      <vt:lpstr>Underfitting and Overfitting: Regression</vt:lpstr>
      <vt:lpstr>Decision Trees</vt:lpstr>
      <vt:lpstr>But how do we choose all of those limits?!?</vt:lpstr>
      <vt:lpstr>Today</vt:lpstr>
      <vt:lpstr>K-Nearest Neighbor</vt:lpstr>
      <vt:lpstr>Nearest Neighbor Classifier</vt:lpstr>
      <vt:lpstr>Nearest Neighbor Classifier</vt:lpstr>
      <vt:lpstr>Nearest Neighbor Classification</vt:lpstr>
      <vt:lpstr>Fisher Iris Dataset</vt:lpstr>
      <vt:lpstr>Fisher Iris Dataset</vt:lpstr>
      <vt:lpstr>Nearest Neighbor on Fisher Iris Data</vt:lpstr>
      <vt:lpstr>Nearest Neighbor on Fisher Iris Data</vt:lpstr>
      <vt:lpstr>Poll 3</vt:lpstr>
      <vt:lpstr>Decision Boundaries</vt:lpstr>
      <vt:lpstr>Nearest Neighbor Decision Boundary</vt:lpstr>
      <vt:lpstr>Poll 4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Details</vt:lpstr>
      <vt:lpstr>k-NN: Details</vt:lpstr>
      <vt:lpstr>k-NN: Details</vt:lpstr>
      <vt:lpstr>k-NN: Details</vt:lpstr>
      <vt:lpstr>Poll 5: Two questions (train) and (predict)</vt:lpstr>
      <vt:lpstr>k-NN: Details</vt:lpstr>
      <vt:lpstr>k-NN: Details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Experimental Design</vt:lpstr>
      <vt:lpstr>Special Cases of k-NN</vt:lpstr>
      <vt:lpstr>Example of Hyperparameter Optimization</vt:lpstr>
      <vt:lpstr>k-NN:  Choosing k</vt:lpstr>
      <vt:lpstr>k-NN:  Choosing k</vt:lpstr>
      <vt:lpstr>Cross-validation</vt:lpstr>
      <vt:lpstr>Cross-validation</vt:lpstr>
      <vt:lpstr>Cross-validation</vt:lpstr>
      <vt:lpstr>Cross-validation</vt:lpstr>
      <vt:lpstr>Poll 6</vt:lpstr>
      <vt:lpstr>Model Selection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124</cp:revision>
  <dcterms:created xsi:type="dcterms:W3CDTF">2020-05-18T13:01:09Z</dcterms:created>
  <dcterms:modified xsi:type="dcterms:W3CDTF">2024-02-06T14:50:33Z</dcterms:modified>
</cp:coreProperties>
</file>